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 id="2147483687" r:id="rId3"/>
    <p:sldMasterId id="2147483701" r:id="rId4"/>
  </p:sldMasterIdLst>
  <p:notesMasterIdLst>
    <p:notesMasterId r:id="rId35"/>
  </p:notesMasterIdLst>
  <p:sldIdLst>
    <p:sldId id="307" r:id="rId5"/>
    <p:sldId id="260" r:id="rId6"/>
    <p:sldId id="308" r:id="rId7"/>
    <p:sldId id="261" r:id="rId8"/>
    <p:sldId id="309" r:id="rId9"/>
    <p:sldId id="311" r:id="rId10"/>
    <p:sldId id="262" r:id="rId11"/>
    <p:sldId id="258" r:id="rId12"/>
    <p:sldId id="278" r:id="rId13"/>
    <p:sldId id="285" r:id="rId14"/>
    <p:sldId id="284" r:id="rId15"/>
    <p:sldId id="279" r:id="rId16"/>
    <p:sldId id="264" r:id="rId17"/>
    <p:sldId id="265" r:id="rId18"/>
    <p:sldId id="267" r:id="rId19"/>
    <p:sldId id="287" r:id="rId20"/>
    <p:sldId id="289" r:id="rId21"/>
    <p:sldId id="291" r:id="rId22"/>
    <p:sldId id="292" r:id="rId23"/>
    <p:sldId id="293" r:id="rId24"/>
    <p:sldId id="294" r:id="rId25"/>
    <p:sldId id="296" r:id="rId26"/>
    <p:sldId id="297" r:id="rId27"/>
    <p:sldId id="269" r:id="rId28"/>
    <p:sldId id="298" r:id="rId29"/>
    <p:sldId id="302" r:id="rId30"/>
    <p:sldId id="310" r:id="rId31"/>
    <p:sldId id="312" r:id="rId32"/>
    <p:sldId id="301" r:id="rId33"/>
    <p:sldId id="303" r:id="rId34"/>
  </p:sldIdLst>
  <p:sldSz cx="12192000" cy="6858000"/>
  <p:notesSz cx="6794500" cy="99314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1" autoAdjust="0"/>
    <p:restoredTop sz="75058" autoAdjust="0"/>
  </p:normalViewPr>
  <p:slideViewPr>
    <p:cSldViewPr snapToGrid="0">
      <p:cViewPr varScale="1">
        <p:scale>
          <a:sx n="51" d="100"/>
          <a:sy n="51" d="100"/>
        </p:scale>
        <p:origin x="14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8E31CE-EE63-4365-A3AB-4B4689C690A3}" type="doc">
      <dgm:prSet loTypeId="urn:microsoft.com/office/officeart/2005/8/layout/chevron2" loCatId="list" qsTypeId="urn:microsoft.com/office/officeart/2005/8/quickstyle/3d4" qsCatId="3D" csTypeId="urn:microsoft.com/office/officeart/2005/8/colors/accent1_2" csCatId="accent1" phldr="1"/>
      <dgm:spPr/>
      <dgm:t>
        <a:bodyPr/>
        <a:lstStyle/>
        <a:p>
          <a:endParaRPr lang="it-IT"/>
        </a:p>
      </dgm:t>
    </dgm:pt>
    <dgm:pt modelId="{E78E7CFA-DA52-4A45-9099-E64212954D9F}">
      <dgm:prSet custT="1"/>
      <dgm:spPr>
        <a:xfrm rot="16200000">
          <a:off x="-543047" y="543979"/>
          <a:ext cx="3510404" cy="2422445"/>
        </a:xfrm>
      </dgm:spPr>
      <dgm:t>
        <a:bodyPr/>
        <a:lstStyle/>
        <a:p>
          <a:r>
            <a:rPr lang="en-US" sz="1800" b="0" dirty="0" smtClean="0">
              <a:ln w="0"/>
              <a:effectLst>
                <a:outerShdw blurRad="38100" dist="19050" dir="2700000" algn="tl" rotWithShape="0">
                  <a:prstClr val="black">
                    <a:alpha val="40000"/>
                  </a:prstClr>
                </a:outerShdw>
              </a:effectLst>
              <a:latin typeface="Calibri" panose="020F0502020204030204"/>
            </a:rPr>
            <a:t>June 17</a:t>
          </a:r>
          <a:r>
            <a:rPr lang="en-US" sz="1800" b="0" baseline="30000" dirty="0" smtClean="0">
              <a:ln w="0"/>
              <a:effectLst>
                <a:outerShdw blurRad="38100" dist="19050" dir="2700000" algn="tl" rotWithShape="0">
                  <a:prstClr val="black">
                    <a:alpha val="40000"/>
                  </a:prstClr>
                </a:outerShdw>
              </a:effectLst>
              <a:latin typeface="Calibri" panose="020F0502020204030204"/>
            </a:rPr>
            <a:t>th</a:t>
          </a:r>
          <a:r>
            <a:rPr lang="en-US" sz="1800" b="0" dirty="0" smtClean="0">
              <a:ln w="0"/>
              <a:effectLst>
                <a:outerShdw blurRad="38100" dist="19050" dir="2700000" algn="tl" rotWithShape="0">
                  <a:prstClr val="black">
                    <a:alpha val="40000"/>
                  </a:prstClr>
                </a:outerShdw>
              </a:effectLst>
              <a:latin typeface="Calibri" panose="020F0502020204030204"/>
            </a:rPr>
            <a:t>  </a:t>
          </a:r>
        </a:p>
        <a:p>
          <a:r>
            <a:rPr lang="en-US" sz="2000" b="0" dirty="0" smtClean="0">
              <a:ln w="0"/>
              <a:effectLst>
                <a:outerShdw blurRad="38100" dist="19050" dir="2700000" algn="tl" rotWithShape="0">
                  <a:prstClr val="black">
                    <a:alpha val="40000"/>
                  </a:prstClr>
                </a:outerShdw>
              </a:effectLst>
              <a:latin typeface="Calibri" panose="020F0502020204030204"/>
            </a:rPr>
            <a:t>2014</a:t>
          </a:r>
          <a:endParaRPr lang="it-IT" sz="2000" b="0"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A202314-FB4A-4B42-ABF4-3C821D4BC795}" type="parTrans" cxnId="{5E20F95E-1FC4-49D2-B0C8-A1EDD10E7F31}">
      <dgm:prSet/>
      <dgm:spPr/>
      <dgm:t>
        <a:bodyPr/>
        <a:lstStyle/>
        <a:p>
          <a:endParaRPr lang="it-IT" b="0"/>
        </a:p>
      </dgm:t>
    </dgm:pt>
    <dgm:pt modelId="{DF5DAFE7-225D-4B49-A7F3-74BABE84254E}" type="sibTrans" cxnId="{5E20F95E-1FC4-49D2-B0C8-A1EDD10E7F31}">
      <dgm:prSet/>
      <dgm:spPr/>
      <dgm:t>
        <a:bodyPr/>
        <a:lstStyle/>
        <a:p>
          <a:endParaRPr lang="it-IT" b="0"/>
        </a:p>
      </dgm:t>
    </dgm:pt>
    <dgm:pt modelId="{7B8788AB-0294-402F-A4B8-8278D93EFB9D}">
      <dgm:prSet custT="1"/>
      <dgm:spPr>
        <a:xfrm rot="16200000">
          <a:off x="2061081" y="543979"/>
          <a:ext cx="3510404" cy="2422445"/>
        </a:xfrm>
      </dgm:spPr>
      <dgm:t>
        <a:bodyPr/>
        <a:lstStyle/>
        <a:p>
          <a:r>
            <a:rPr lang="en-US" sz="1800" b="0" dirty="0" smtClean="0">
              <a:ln w="0"/>
              <a:effectLst>
                <a:outerShdw blurRad="38100" dist="19050" dir="2700000" algn="tl" rotWithShape="0">
                  <a:prstClr val="black">
                    <a:alpha val="40000"/>
                  </a:prstClr>
                </a:outerShdw>
              </a:effectLst>
              <a:latin typeface="Calibri" panose="020F0502020204030204"/>
            </a:rPr>
            <a:t>June</a:t>
          </a:r>
          <a:r>
            <a:rPr lang="en-US" sz="1000" b="0" dirty="0" smtClean="0">
              <a:ln w="0"/>
              <a:effectLst>
                <a:outerShdw blurRad="38100" dist="19050" dir="2700000" algn="tl" rotWithShape="0">
                  <a:prstClr val="black">
                    <a:alpha val="40000"/>
                  </a:prstClr>
                </a:outerShdw>
              </a:effectLst>
              <a:latin typeface="Calibri" panose="020F0502020204030204"/>
            </a:rPr>
            <a:t> </a:t>
          </a:r>
          <a:r>
            <a:rPr lang="en-US" sz="1800" b="0" dirty="0" smtClean="0">
              <a:ln w="0"/>
              <a:effectLst>
                <a:outerShdw blurRad="38100" dist="19050" dir="2700000" algn="tl" rotWithShape="0">
                  <a:prstClr val="black">
                    <a:alpha val="40000"/>
                  </a:prstClr>
                </a:outerShdw>
              </a:effectLst>
              <a:latin typeface="Calibri" panose="020F0502020204030204"/>
            </a:rPr>
            <a:t>27th </a:t>
          </a:r>
          <a:r>
            <a:rPr lang="en-US" sz="2000" b="0" dirty="0" smtClean="0">
              <a:ln w="0"/>
              <a:effectLst>
                <a:outerShdw blurRad="38100" dist="19050" dir="2700000" algn="tl" rotWithShape="0">
                  <a:prstClr val="black">
                    <a:alpha val="40000"/>
                  </a:prstClr>
                </a:outerShdw>
              </a:effectLst>
              <a:latin typeface="Calibri" panose="020F0502020204030204"/>
            </a:rPr>
            <a:t>2017</a:t>
          </a:r>
          <a:endParaRPr lang="it-IT" sz="1800" b="0" dirty="0">
            <a:ln w="0"/>
            <a:effectLst>
              <a:outerShdw blurRad="38100" dist="19050" dir="2700000" algn="tl" rotWithShape="0">
                <a:prstClr val="black">
                  <a:alpha val="40000"/>
                </a:prstClr>
              </a:outerShdw>
            </a:effectLst>
            <a:latin typeface="Calibri" panose="020F0502020204030204"/>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E49E7C8-B515-431A-B3CA-28D50EDF0855}" type="parTrans" cxnId="{1BDB9862-0C18-4FF6-88C5-5D15564EC263}">
      <dgm:prSet/>
      <dgm:spPr/>
      <dgm:t>
        <a:bodyPr/>
        <a:lstStyle/>
        <a:p>
          <a:endParaRPr lang="it-IT" b="0"/>
        </a:p>
      </dgm:t>
    </dgm:pt>
    <dgm:pt modelId="{B73E6F38-DE47-4F0C-8F76-8A9362E63752}" type="sibTrans" cxnId="{1BDB9862-0C18-4FF6-88C5-5D15564EC263}">
      <dgm:prSet/>
      <dgm:spPr/>
      <dgm:t>
        <a:bodyPr/>
        <a:lstStyle/>
        <a:p>
          <a:endParaRPr lang="it-IT" b="0"/>
        </a:p>
      </dgm:t>
    </dgm:pt>
    <dgm:pt modelId="{2E71D1AE-9E30-4401-9CC4-666BF808EC6F}">
      <dgm:prSet/>
      <dgm:spPr/>
      <dgm:t>
        <a:bodyPr/>
        <a:lstStyle/>
        <a:p>
          <a:r>
            <a:rPr lang="en-US" b="0" dirty="0" smtClean="0">
              <a:effectLst>
                <a:outerShdw blurRad="38100" dist="38100" dir="2700000" algn="tl">
                  <a:srgbClr val="000000">
                    <a:alpha val="43137"/>
                  </a:srgbClr>
                </a:outerShdw>
              </a:effectLst>
            </a:rPr>
            <a:t>Signing of the memorandum of understanding on the establishment of the OECD international academy for tax crime investigation</a:t>
          </a:r>
          <a:endParaRPr lang="it-IT" b="0" dirty="0">
            <a:effectLst>
              <a:outerShdw blurRad="38100" dist="38100" dir="2700000" algn="tl">
                <a:srgbClr val="000000">
                  <a:alpha val="43137"/>
                </a:srgbClr>
              </a:outerShdw>
            </a:effectLst>
          </a:endParaRPr>
        </a:p>
      </dgm:t>
    </dgm:pt>
    <dgm:pt modelId="{0983C899-9E23-4169-8D8B-088DC66063EB}" type="parTrans" cxnId="{B97FA378-4FBA-4416-99DC-D87998B832B3}">
      <dgm:prSet/>
      <dgm:spPr/>
      <dgm:t>
        <a:bodyPr/>
        <a:lstStyle/>
        <a:p>
          <a:endParaRPr lang="it-IT" b="0"/>
        </a:p>
      </dgm:t>
    </dgm:pt>
    <dgm:pt modelId="{2EF43303-A90F-4DF2-B8E2-07DEA83EC9F7}" type="sibTrans" cxnId="{B97FA378-4FBA-4416-99DC-D87998B832B3}">
      <dgm:prSet/>
      <dgm:spPr/>
      <dgm:t>
        <a:bodyPr/>
        <a:lstStyle/>
        <a:p>
          <a:endParaRPr lang="it-IT" b="0"/>
        </a:p>
      </dgm:t>
    </dgm:pt>
    <dgm:pt modelId="{4C9AF301-2BC5-4D99-8381-861B2BA9E623}">
      <dgm:prSet/>
      <dgm:spPr/>
      <dgm:t>
        <a:bodyPr/>
        <a:lstStyle/>
        <a:p>
          <a:r>
            <a:rPr lang="en-US" b="0" smtClean="0">
              <a:effectLst>
                <a:outerShdw blurRad="38100" dist="38100" dir="2700000" algn="tl">
                  <a:srgbClr val="000000">
                    <a:alpha val="43137"/>
                  </a:srgbClr>
                </a:outerShdw>
              </a:effectLst>
            </a:rPr>
            <a:t>Renewal of the memorandum of understanding</a:t>
          </a:r>
          <a:endParaRPr lang="it-IT" b="0" dirty="0">
            <a:effectLst>
              <a:outerShdw blurRad="38100" dist="38100" dir="2700000" algn="tl">
                <a:srgbClr val="000000">
                  <a:alpha val="43137"/>
                </a:srgbClr>
              </a:outerShdw>
            </a:effectLst>
          </a:endParaRPr>
        </a:p>
      </dgm:t>
    </dgm:pt>
    <dgm:pt modelId="{7613CFAC-18E6-4475-A5D8-7D11551BFAC3}" type="parTrans" cxnId="{6E654C82-F4E9-44BF-93E2-CDFA03F11C3D}">
      <dgm:prSet/>
      <dgm:spPr/>
      <dgm:t>
        <a:bodyPr/>
        <a:lstStyle/>
        <a:p>
          <a:endParaRPr lang="it-IT" b="0"/>
        </a:p>
      </dgm:t>
    </dgm:pt>
    <dgm:pt modelId="{9F2B8211-4ABC-4C99-8714-A0061597E19C}" type="sibTrans" cxnId="{6E654C82-F4E9-44BF-93E2-CDFA03F11C3D}">
      <dgm:prSet/>
      <dgm:spPr/>
      <dgm:t>
        <a:bodyPr/>
        <a:lstStyle/>
        <a:p>
          <a:endParaRPr lang="it-IT" b="0"/>
        </a:p>
      </dgm:t>
    </dgm:pt>
    <dgm:pt modelId="{EC77F64E-164D-4638-862E-9B3D45F2C30B}" type="pres">
      <dgm:prSet presAssocID="{028E31CE-EE63-4365-A3AB-4B4689C690A3}" presName="linearFlow" presStyleCnt="0">
        <dgm:presLayoutVars>
          <dgm:dir/>
          <dgm:animLvl val="lvl"/>
          <dgm:resizeHandles val="exact"/>
        </dgm:presLayoutVars>
      </dgm:prSet>
      <dgm:spPr/>
      <dgm:t>
        <a:bodyPr/>
        <a:lstStyle/>
        <a:p>
          <a:endParaRPr lang="it-IT"/>
        </a:p>
      </dgm:t>
    </dgm:pt>
    <dgm:pt modelId="{80DA9149-FF5C-40D1-B0C1-CF645DF0AB63}" type="pres">
      <dgm:prSet presAssocID="{E78E7CFA-DA52-4A45-9099-E64212954D9F}" presName="composite" presStyleCnt="0"/>
      <dgm:spPr/>
      <dgm:t>
        <a:bodyPr/>
        <a:lstStyle/>
        <a:p>
          <a:endParaRPr lang="it-IT"/>
        </a:p>
      </dgm:t>
    </dgm:pt>
    <dgm:pt modelId="{E39BBBA1-942F-4642-9237-1C03B290A2C1}" type="pres">
      <dgm:prSet presAssocID="{E78E7CFA-DA52-4A45-9099-E64212954D9F}" presName="parentText" presStyleLbl="alignNode1" presStyleIdx="0" presStyleCnt="2">
        <dgm:presLayoutVars>
          <dgm:chMax val="1"/>
          <dgm:bulletEnabled val="1"/>
        </dgm:presLayoutVars>
      </dgm:prSet>
      <dgm:spPr/>
      <dgm:t>
        <a:bodyPr/>
        <a:lstStyle/>
        <a:p>
          <a:endParaRPr lang="it-IT"/>
        </a:p>
      </dgm:t>
    </dgm:pt>
    <dgm:pt modelId="{3944CEDC-F966-449D-AC7B-2B8FAF901EC4}" type="pres">
      <dgm:prSet presAssocID="{E78E7CFA-DA52-4A45-9099-E64212954D9F}" presName="descendantText" presStyleLbl="alignAcc1" presStyleIdx="0" presStyleCnt="2" custLinFactNeighborX="-167" custLinFactNeighborY="-999">
        <dgm:presLayoutVars>
          <dgm:bulletEnabled val="1"/>
        </dgm:presLayoutVars>
      </dgm:prSet>
      <dgm:spPr/>
      <dgm:t>
        <a:bodyPr/>
        <a:lstStyle/>
        <a:p>
          <a:endParaRPr lang="it-IT"/>
        </a:p>
      </dgm:t>
    </dgm:pt>
    <dgm:pt modelId="{EA579261-13BE-4F27-9B62-6E9B74D6189C}" type="pres">
      <dgm:prSet presAssocID="{DF5DAFE7-225D-4B49-A7F3-74BABE84254E}" presName="sp" presStyleCnt="0"/>
      <dgm:spPr/>
      <dgm:t>
        <a:bodyPr/>
        <a:lstStyle/>
        <a:p>
          <a:endParaRPr lang="it-IT"/>
        </a:p>
      </dgm:t>
    </dgm:pt>
    <dgm:pt modelId="{EA761CDF-4C58-43B0-9C1E-C9633045ABAC}" type="pres">
      <dgm:prSet presAssocID="{7B8788AB-0294-402F-A4B8-8278D93EFB9D}" presName="composite" presStyleCnt="0"/>
      <dgm:spPr/>
      <dgm:t>
        <a:bodyPr/>
        <a:lstStyle/>
        <a:p>
          <a:endParaRPr lang="it-IT"/>
        </a:p>
      </dgm:t>
    </dgm:pt>
    <dgm:pt modelId="{68C96860-3601-404A-BCE3-25CFE0AFD6BD}" type="pres">
      <dgm:prSet presAssocID="{7B8788AB-0294-402F-A4B8-8278D93EFB9D}" presName="parentText" presStyleLbl="alignNode1" presStyleIdx="1" presStyleCnt="2">
        <dgm:presLayoutVars>
          <dgm:chMax val="1"/>
          <dgm:bulletEnabled val="1"/>
        </dgm:presLayoutVars>
      </dgm:prSet>
      <dgm:spPr/>
      <dgm:t>
        <a:bodyPr/>
        <a:lstStyle/>
        <a:p>
          <a:endParaRPr lang="it-IT"/>
        </a:p>
      </dgm:t>
    </dgm:pt>
    <dgm:pt modelId="{4BB9B40D-DCD2-44AA-91EB-15078281E2F5}" type="pres">
      <dgm:prSet presAssocID="{7B8788AB-0294-402F-A4B8-8278D93EFB9D}" presName="descendantText" presStyleLbl="alignAcc1" presStyleIdx="1" presStyleCnt="2">
        <dgm:presLayoutVars>
          <dgm:bulletEnabled val="1"/>
        </dgm:presLayoutVars>
      </dgm:prSet>
      <dgm:spPr/>
      <dgm:t>
        <a:bodyPr/>
        <a:lstStyle/>
        <a:p>
          <a:endParaRPr lang="it-IT"/>
        </a:p>
      </dgm:t>
    </dgm:pt>
  </dgm:ptLst>
  <dgm:cxnLst>
    <dgm:cxn modelId="{B97FA378-4FBA-4416-99DC-D87998B832B3}" srcId="{E78E7CFA-DA52-4A45-9099-E64212954D9F}" destId="{2E71D1AE-9E30-4401-9CC4-666BF808EC6F}" srcOrd="0" destOrd="0" parTransId="{0983C899-9E23-4169-8D8B-088DC66063EB}" sibTransId="{2EF43303-A90F-4DF2-B8E2-07DEA83EC9F7}"/>
    <dgm:cxn modelId="{680D75D5-A3C4-454D-BD31-CD9F2FE2DCBE}" type="presOf" srcId="{7B8788AB-0294-402F-A4B8-8278D93EFB9D}" destId="{68C96860-3601-404A-BCE3-25CFE0AFD6BD}" srcOrd="0" destOrd="0" presId="urn:microsoft.com/office/officeart/2005/8/layout/chevron2"/>
    <dgm:cxn modelId="{C0CB5839-74F1-492A-B545-761E571F99FD}" type="presOf" srcId="{028E31CE-EE63-4365-A3AB-4B4689C690A3}" destId="{EC77F64E-164D-4638-862E-9B3D45F2C30B}" srcOrd="0" destOrd="0" presId="urn:microsoft.com/office/officeart/2005/8/layout/chevron2"/>
    <dgm:cxn modelId="{6E654C82-F4E9-44BF-93E2-CDFA03F11C3D}" srcId="{7B8788AB-0294-402F-A4B8-8278D93EFB9D}" destId="{4C9AF301-2BC5-4D99-8381-861B2BA9E623}" srcOrd="0" destOrd="0" parTransId="{7613CFAC-18E6-4475-A5D8-7D11551BFAC3}" sibTransId="{9F2B8211-4ABC-4C99-8714-A0061597E19C}"/>
    <dgm:cxn modelId="{1BDB9862-0C18-4FF6-88C5-5D15564EC263}" srcId="{028E31CE-EE63-4365-A3AB-4B4689C690A3}" destId="{7B8788AB-0294-402F-A4B8-8278D93EFB9D}" srcOrd="1" destOrd="0" parTransId="{9E49E7C8-B515-431A-B3CA-28D50EDF0855}" sibTransId="{B73E6F38-DE47-4F0C-8F76-8A9362E63752}"/>
    <dgm:cxn modelId="{5E20F95E-1FC4-49D2-B0C8-A1EDD10E7F31}" srcId="{028E31CE-EE63-4365-A3AB-4B4689C690A3}" destId="{E78E7CFA-DA52-4A45-9099-E64212954D9F}" srcOrd="0" destOrd="0" parTransId="{9A202314-FB4A-4B42-ABF4-3C821D4BC795}" sibTransId="{DF5DAFE7-225D-4B49-A7F3-74BABE84254E}"/>
    <dgm:cxn modelId="{7BA92A2A-EE31-4717-AB31-0030E33A87DA}" type="presOf" srcId="{E78E7CFA-DA52-4A45-9099-E64212954D9F}" destId="{E39BBBA1-942F-4642-9237-1C03B290A2C1}" srcOrd="0" destOrd="0" presId="urn:microsoft.com/office/officeart/2005/8/layout/chevron2"/>
    <dgm:cxn modelId="{E19A4E28-DEC8-477E-BB48-409EAD6699EA}" type="presOf" srcId="{2E71D1AE-9E30-4401-9CC4-666BF808EC6F}" destId="{3944CEDC-F966-449D-AC7B-2B8FAF901EC4}" srcOrd="0" destOrd="0" presId="urn:microsoft.com/office/officeart/2005/8/layout/chevron2"/>
    <dgm:cxn modelId="{BA767098-8B76-42FC-8F05-705FDC6E3C4E}" type="presOf" srcId="{4C9AF301-2BC5-4D99-8381-861B2BA9E623}" destId="{4BB9B40D-DCD2-44AA-91EB-15078281E2F5}" srcOrd="0" destOrd="0" presId="urn:microsoft.com/office/officeart/2005/8/layout/chevron2"/>
    <dgm:cxn modelId="{78273F2D-6A48-478A-ACCC-C0FB86E7A614}" type="presParOf" srcId="{EC77F64E-164D-4638-862E-9B3D45F2C30B}" destId="{80DA9149-FF5C-40D1-B0C1-CF645DF0AB63}" srcOrd="0" destOrd="0" presId="urn:microsoft.com/office/officeart/2005/8/layout/chevron2"/>
    <dgm:cxn modelId="{2ED77055-1344-47D5-AFF3-9CEB85DBF451}" type="presParOf" srcId="{80DA9149-FF5C-40D1-B0C1-CF645DF0AB63}" destId="{E39BBBA1-942F-4642-9237-1C03B290A2C1}" srcOrd="0" destOrd="0" presId="urn:microsoft.com/office/officeart/2005/8/layout/chevron2"/>
    <dgm:cxn modelId="{3D825B6A-7608-4850-801D-E5D461EFEB68}" type="presParOf" srcId="{80DA9149-FF5C-40D1-B0C1-CF645DF0AB63}" destId="{3944CEDC-F966-449D-AC7B-2B8FAF901EC4}" srcOrd="1" destOrd="0" presId="urn:microsoft.com/office/officeart/2005/8/layout/chevron2"/>
    <dgm:cxn modelId="{7A3138BC-E703-4AEA-B404-FC4FB86FDB11}" type="presParOf" srcId="{EC77F64E-164D-4638-862E-9B3D45F2C30B}" destId="{EA579261-13BE-4F27-9B62-6E9B74D6189C}" srcOrd="1" destOrd="0" presId="urn:microsoft.com/office/officeart/2005/8/layout/chevron2"/>
    <dgm:cxn modelId="{62E88C92-BDCA-45F0-9009-04D0F643DB33}" type="presParOf" srcId="{EC77F64E-164D-4638-862E-9B3D45F2C30B}" destId="{EA761CDF-4C58-43B0-9C1E-C9633045ABAC}" srcOrd="2" destOrd="0" presId="urn:microsoft.com/office/officeart/2005/8/layout/chevron2"/>
    <dgm:cxn modelId="{E6ACC820-7946-4309-9852-156BFF1C7493}" type="presParOf" srcId="{EA761CDF-4C58-43B0-9C1E-C9633045ABAC}" destId="{68C96860-3601-404A-BCE3-25CFE0AFD6BD}" srcOrd="0" destOrd="0" presId="urn:microsoft.com/office/officeart/2005/8/layout/chevron2"/>
    <dgm:cxn modelId="{7F27FC7F-2EE5-4604-B335-3F0ED2E09723}" type="presParOf" srcId="{EA761CDF-4C58-43B0-9C1E-C9633045ABAC}" destId="{4BB9B40D-DCD2-44AA-91EB-15078281E2F5}"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BBBA1-942F-4642-9237-1C03B290A2C1}">
      <dsp:nvSpPr>
        <dsp:cNvPr id="0" name=""/>
        <dsp:cNvSpPr/>
      </dsp:nvSpPr>
      <dsp:spPr>
        <a:xfrm rot="5400000">
          <a:off x="-228575" y="230266"/>
          <a:ext cx="1523837" cy="1066686"/>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n w="0"/>
              <a:effectLst>
                <a:outerShdw blurRad="38100" dist="19050" dir="2700000" algn="tl" rotWithShape="0">
                  <a:prstClr val="black">
                    <a:alpha val="40000"/>
                  </a:prstClr>
                </a:outerShdw>
              </a:effectLst>
              <a:latin typeface="Calibri" panose="020F0502020204030204"/>
            </a:rPr>
            <a:t>June 17</a:t>
          </a:r>
          <a:r>
            <a:rPr lang="en-US" sz="1800" b="0" kern="1200" baseline="30000" dirty="0" smtClean="0">
              <a:ln w="0"/>
              <a:effectLst>
                <a:outerShdw blurRad="38100" dist="19050" dir="2700000" algn="tl" rotWithShape="0">
                  <a:prstClr val="black">
                    <a:alpha val="40000"/>
                  </a:prstClr>
                </a:outerShdw>
              </a:effectLst>
              <a:latin typeface="Calibri" panose="020F0502020204030204"/>
            </a:rPr>
            <a:t>th</a:t>
          </a:r>
          <a:r>
            <a:rPr lang="en-US" sz="1800" b="0" kern="1200" dirty="0" smtClean="0">
              <a:ln w="0"/>
              <a:effectLst>
                <a:outerShdw blurRad="38100" dist="19050" dir="2700000" algn="tl" rotWithShape="0">
                  <a:prstClr val="black">
                    <a:alpha val="40000"/>
                  </a:prstClr>
                </a:outerShdw>
              </a:effectLst>
              <a:latin typeface="Calibri" panose="020F0502020204030204"/>
            </a:rPr>
            <a:t>  </a:t>
          </a:r>
        </a:p>
        <a:p>
          <a:pPr lvl="0" algn="ctr" defTabSz="800100">
            <a:lnSpc>
              <a:spcPct val="90000"/>
            </a:lnSpc>
            <a:spcBef>
              <a:spcPct val="0"/>
            </a:spcBef>
            <a:spcAft>
              <a:spcPct val="35000"/>
            </a:spcAft>
          </a:pPr>
          <a:r>
            <a:rPr lang="en-US" sz="2000" b="0" kern="1200" dirty="0" smtClean="0">
              <a:ln w="0"/>
              <a:effectLst>
                <a:outerShdw blurRad="38100" dist="19050" dir="2700000" algn="tl" rotWithShape="0">
                  <a:prstClr val="black">
                    <a:alpha val="40000"/>
                  </a:prstClr>
                </a:outerShdw>
              </a:effectLst>
              <a:latin typeface="Calibri" panose="020F0502020204030204"/>
            </a:rPr>
            <a:t>2014</a:t>
          </a:r>
          <a:endParaRPr lang="it-IT" sz="2000" b="0" kern="1200" dirty="0"/>
        </a:p>
      </dsp:txBody>
      <dsp:txXfrm rot="-5400000">
        <a:off x="1" y="535033"/>
        <a:ext cx="1066686" cy="457151"/>
      </dsp:txXfrm>
    </dsp:sp>
    <dsp:sp modelId="{3944CEDC-F966-449D-AC7B-2B8FAF901EC4}">
      <dsp:nvSpPr>
        <dsp:cNvPr id="0" name=""/>
        <dsp:cNvSpPr/>
      </dsp:nvSpPr>
      <dsp:spPr>
        <a:xfrm rot="5400000">
          <a:off x="2740312" y="-1680895"/>
          <a:ext cx="991015" cy="435280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smtClean="0">
              <a:effectLst>
                <a:outerShdw blurRad="38100" dist="38100" dir="2700000" algn="tl">
                  <a:srgbClr val="000000">
                    <a:alpha val="43137"/>
                  </a:srgbClr>
                </a:outerShdw>
              </a:effectLst>
            </a:rPr>
            <a:t>Signing of the memorandum of understanding on the establishment of the OECD international academy for tax crime investigation</a:t>
          </a:r>
          <a:endParaRPr lang="it-IT" sz="1600" b="0" kern="1200" dirty="0">
            <a:effectLst>
              <a:outerShdw blurRad="38100" dist="38100" dir="2700000" algn="tl">
                <a:srgbClr val="000000">
                  <a:alpha val="43137"/>
                </a:srgbClr>
              </a:outerShdw>
            </a:effectLst>
          </a:endParaRPr>
        </a:p>
      </dsp:txBody>
      <dsp:txXfrm rot="-5400000">
        <a:off x="1059417" y="48377"/>
        <a:ext cx="4304429" cy="894261"/>
      </dsp:txXfrm>
    </dsp:sp>
    <dsp:sp modelId="{68C96860-3601-404A-BCE3-25CFE0AFD6BD}">
      <dsp:nvSpPr>
        <dsp:cNvPr id="0" name=""/>
        <dsp:cNvSpPr/>
      </dsp:nvSpPr>
      <dsp:spPr>
        <a:xfrm rot="5400000">
          <a:off x="-228575" y="1457782"/>
          <a:ext cx="1523837" cy="1066686"/>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n w="0"/>
              <a:effectLst>
                <a:outerShdw blurRad="38100" dist="19050" dir="2700000" algn="tl" rotWithShape="0">
                  <a:prstClr val="black">
                    <a:alpha val="40000"/>
                  </a:prstClr>
                </a:outerShdw>
              </a:effectLst>
              <a:latin typeface="Calibri" panose="020F0502020204030204"/>
            </a:rPr>
            <a:t>June</a:t>
          </a:r>
          <a:r>
            <a:rPr lang="en-US" sz="1000" b="0" kern="1200" dirty="0" smtClean="0">
              <a:ln w="0"/>
              <a:effectLst>
                <a:outerShdw blurRad="38100" dist="19050" dir="2700000" algn="tl" rotWithShape="0">
                  <a:prstClr val="black">
                    <a:alpha val="40000"/>
                  </a:prstClr>
                </a:outerShdw>
              </a:effectLst>
              <a:latin typeface="Calibri" panose="020F0502020204030204"/>
            </a:rPr>
            <a:t> </a:t>
          </a:r>
          <a:r>
            <a:rPr lang="en-US" sz="1800" b="0" kern="1200" dirty="0" smtClean="0">
              <a:ln w="0"/>
              <a:effectLst>
                <a:outerShdw blurRad="38100" dist="19050" dir="2700000" algn="tl" rotWithShape="0">
                  <a:prstClr val="black">
                    <a:alpha val="40000"/>
                  </a:prstClr>
                </a:outerShdw>
              </a:effectLst>
              <a:latin typeface="Calibri" panose="020F0502020204030204"/>
            </a:rPr>
            <a:t>27th </a:t>
          </a:r>
          <a:r>
            <a:rPr lang="en-US" sz="2000" b="0" kern="1200" dirty="0" smtClean="0">
              <a:ln w="0"/>
              <a:effectLst>
                <a:outerShdw blurRad="38100" dist="19050" dir="2700000" algn="tl" rotWithShape="0">
                  <a:prstClr val="black">
                    <a:alpha val="40000"/>
                  </a:prstClr>
                </a:outerShdw>
              </a:effectLst>
              <a:latin typeface="Calibri" panose="020F0502020204030204"/>
            </a:rPr>
            <a:t>2017</a:t>
          </a:r>
          <a:endParaRPr lang="it-IT" sz="1800" b="0" kern="1200" dirty="0">
            <a:ln w="0"/>
            <a:effectLst>
              <a:outerShdw blurRad="38100" dist="19050" dir="2700000" algn="tl" rotWithShape="0">
                <a:prstClr val="black">
                  <a:alpha val="40000"/>
                </a:prstClr>
              </a:outerShdw>
            </a:effectLst>
            <a:latin typeface="Calibri" panose="020F0502020204030204"/>
          </a:endParaRPr>
        </a:p>
      </dsp:txBody>
      <dsp:txXfrm rot="-5400000">
        <a:off x="1" y="1762549"/>
        <a:ext cx="1066686" cy="457151"/>
      </dsp:txXfrm>
    </dsp:sp>
    <dsp:sp modelId="{4BB9B40D-DCD2-44AA-91EB-15078281E2F5}">
      <dsp:nvSpPr>
        <dsp:cNvPr id="0" name=""/>
        <dsp:cNvSpPr/>
      </dsp:nvSpPr>
      <dsp:spPr>
        <a:xfrm rot="5400000">
          <a:off x="2747842" y="-451949"/>
          <a:ext cx="990494" cy="435280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smtClean="0">
              <a:effectLst>
                <a:outerShdw blurRad="38100" dist="38100" dir="2700000" algn="tl">
                  <a:srgbClr val="000000">
                    <a:alpha val="43137"/>
                  </a:srgbClr>
                </a:outerShdw>
              </a:effectLst>
            </a:rPr>
            <a:t>Renewal of the memorandum of understanding</a:t>
          </a:r>
          <a:endParaRPr lang="it-IT" sz="1600" b="0" kern="1200" dirty="0">
            <a:effectLst>
              <a:outerShdw blurRad="38100" dist="38100" dir="2700000" algn="tl">
                <a:srgbClr val="000000">
                  <a:alpha val="43137"/>
                </a:srgbClr>
              </a:outerShdw>
            </a:effectLst>
          </a:endParaRPr>
        </a:p>
      </dsp:txBody>
      <dsp:txXfrm rot="-5400000">
        <a:off x="1066686" y="1277559"/>
        <a:ext cx="4304454" cy="8937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Fai clic per spostare la diapositiva</a:t>
            </a:r>
          </a:p>
        </p:txBody>
      </p:sp>
      <p:sp>
        <p:nvSpPr>
          <p:cNvPr id="176"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GB" sz="2000" b="0" strike="noStrike" spc="-1">
                <a:solidFill>
                  <a:srgbClr val="000000"/>
                </a:solidFill>
                <a:latin typeface="Arial"/>
              </a:rPr>
              <a:t>Fai clic per modificare il formato delle note</a:t>
            </a:r>
          </a:p>
        </p:txBody>
      </p:sp>
      <p:sp>
        <p:nvSpPr>
          <p:cNvPr id="177"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GB" sz="1400" b="0" strike="noStrike" spc="-1">
                <a:solidFill>
                  <a:srgbClr val="000000"/>
                </a:solidFill>
                <a:latin typeface="Times New Roman"/>
              </a:rPr>
              <a:t>&lt;intestazione&gt;</a:t>
            </a:r>
          </a:p>
        </p:txBody>
      </p:sp>
      <p:sp>
        <p:nvSpPr>
          <p:cNvPr id="178" name="PlaceHolder 4"/>
          <p:cNvSpPr>
            <a:spLocks noGrp="1"/>
          </p:cNvSpPr>
          <p:nvPr>
            <p:ph type="dt" idx="10"/>
          </p:nvPr>
        </p:nvSpPr>
        <p:spPr>
          <a:xfrm>
            <a:off x="4278960" y="0"/>
            <a:ext cx="3280680" cy="534240"/>
          </a:xfrm>
          <a:prstGeom prst="rect">
            <a:avLst/>
          </a:prstGeom>
          <a:noFill/>
          <a:ln w="0">
            <a:noFill/>
          </a:ln>
        </p:spPr>
        <p:txBody>
          <a:bodyPr lIns="0" tIns="0" rIns="0" bIns="0" anchor="t">
            <a:noAutofit/>
          </a:bodyPr>
          <a:lstStyle>
            <a:lvl1pPr indent="0" algn="r">
              <a:buNone/>
              <a:defRPr lang="en-GB" sz="1400" b="0" strike="noStrike" spc="-1">
                <a:solidFill>
                  <a:srgbClr val="000000"/>
                </a:solidFill>
                <a:latin typeface="Times New Roman"/>
              </a:defRPr>
            </a:lvl1pPr>
          </a:lstStyle>
          <a:p>
            <a:pPr indent="0" algn="r">
              <a:buNone/>
            </a:pPr>
            <a:r>
              <a:rPr lang="en-GB" sz="1400" b="0" strike="noStrike" spc="-1">
                <a:solidFill>
                  <a:srgbClr val="000000"/>
                </a:solidFill>
                <a:latin typeface="Times New Roman"/>
              </a:rPr>
              <a:t>&lt;data/ora&gt;</a:t>
            </a:r>
          </a:p>
        </p:txBody>
      </p:sp>
      <p:sp>
        <p:nvSpPr>
          <p:cNvPr id="179" name="PlaceHolder 5"/>
          <p:cNvSpPr>
            <a:spLocks noGrp="1"/>
          </p:cNvSpPr>
          <p:nvPr>
            <p:ph type="ftr" idx="11"/>
          </p:nvPr>
        </p:nvSpPr>
        <p:spPr>
          <a:xfrm>
            <a:off x="0" y="10157400"/>
            <a:ext cx="3280680" cy="534240"/>
          </a:xfrm>
          <a:prstGeom prst="rect">
            <a:avLst/>
          </a:prstGeom>
          <a:noFill/>
          <a:ln w="0">
            <a:noFill/>
          </a:ln>
        </p:spPr>
        <p:txBody>
          <a:bodyPr lIns="0" tIns="0" rIns="0" bIns="0" anchor="b">
            <a:noAutofit/>
          </a:bodyPr>
          <a:lstStyle>
            <a:lvl1pPr indent="0">
              <a:buNone/>
              <a:defRPr lang="en-GB" sz="1400" b="0" strike="noStrike" spc="-1">
                <a:solidFill>
                  <a:srgbClr val="000000"/>
                </a:solidFill>
                <a:latin typeface="Times New Roman"/>
              </a:defRPr>
            </a:lvl1pPr>
          </a:lstStyle>
          <a:p>
            <a:pPr indent="0">
              <a:buNone/>
            </a:pPr>
            <a:r>
              <a:rPr lang="en-GB" sz="1400" b="0" strike="noStrike" spc="-1">
                <a:solidFill>
                  <a:srgbClr val="000000"/>
                </a:solidFill>
                <a:latin typeface="Times New Roman"/>
              </a:rPr>
              <a:t>&lt;piè di pagina&gt;</a:t>
            </a:r>
          </a:p>
        </p:txBody>
      </p:sp>
      <p:sp>
        <p:nvSpPr>
          <p:cNvPr id="180" name="PlaceHolder 6"/>
          <p:cNvSpPr>
            <a:spLocks noGrp="1"/>
          </p:cNvSpPr>
          <p:nvPr>
            <p:ph type="sldNum" idx="12"/>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DC9DDBC1-AA9F-44B4-8B72-46563ED459CF}" type="slidenum">
              <a:rPr lang="en-GB" sz="1400" b="0" strike="noStrike" spc="-1">
                <a:solidFill>
                  <a:srgbClr val="000000"/>
                </a:solidFill>
                <a:latin typeface="Times New Roman"/>
              </a:rPr>
              <a:t>‹N›</a:t>
            </a:fld>
            <a:endParaRPr lang="en-GB"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1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dirty="0"/>
          </a:p>
        </p:txBody>
      </p:sp>
      <p:sp>
        <p:nvSpPr>
          <p:cNvPr id="8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B57828-4ADB-4B4B-AF31-03361607BDA0}"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536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PlaceHolder 1"/>
          <p:cNvSpPr>
            <a:spLocks noGrp="1" noRot="1" noChangeAspect="1"/>
          </p:cNvSpPr>
          <p:nvPr>
            <p:ph type="sldImg"/>
          </p:nvPr>
        </p:nvSpPr>
        <p:spPr>
          <a:xfrm>
            <a:off x="73025" y="1347788"/>
            <a:ext cx="6461125" cy="3633787"/>
          </a:xfrm>
          <a:prstGeom prst="rect">
            <a:avLst/>
          </a:prstGeom>
          <a:ln w="0">
            <a:noFill/>
          </a:ln>
        </p:spPr>
      </p:sp>
      <p:sp>
        <p:nvSpPr>
          <p:cNvPr id="1697" name="PlaceHolder 2"/>
          <p:cNvSpPr>
            <a:spLocks noGrp="1"/>
          </p:cNvSpPr>
          <p:nvPr>
            <p:ph type="body"/>
          </p:nvPr>
        </p:nvSpPr>
        <p:spPr>
          <a:xfrm>
            <a:off x="679320" y="4779360"/>
            <a:ext cx="5434200" cy="3908880"/>
          </a:xfrm>
          <a:prstGeom prst="rect">
            <a:avLst/>
          </a:prstGeom>
          <a:noFill/>
          <a:ln w="0">
            <a:noFill/>
          </a:ln>
        </p:spPr>
        <p:txBody>
          <a:bodyPr lIns="0" tIns="0" rIns="0" bIns="0" numCol="1" spcCol="0" anchor="t">
            <a:noAutofit/>
          </a:bodyPr>
          <a:lstStyle/>
          <a:p>
            <a:pPr marL="216000" indent="0">
              <a:lnSpc>
                <a:spcPct val="118000"/>
              </a:lnSpc>
              <a:buNone/>
              <a:tabLst>
                <a:tab pos="0" algn="l"/>
              </a:tabLst>
            </a:pPr>
            <a:r>
              <a:rPr lang="it-IT" sz="1200" b="1" strike="noStrike" spc="-1" dirty="0">
                <a:solidFill>
                  <a:srgbClr val="000000"/>
                </a:solidFill>
                <a:latin typeface="Arial"/>
              </a:rPr>
              <a:t>The </a:t>
            </a:r>
            <a:r>
              <a:rPr lang="it-IT" sz="1200" b="1" strike="noStrike" spc="-1" dirty="0" err="1" smtClean="0">
                <a:solidFill>
                  <a:srgbClr val="000000"/>
                </a:solidFill>
                <a:latin typeface="Arial"/>
              </a:rPr>
              <a:t>role</a:t>
            </a:r>
            <a:r>
              <a:rPr lang="it-IT" sz="1200" b="1" strike="noStrike" spc="-1" dirty="0" smtClean="0">
                <a:solidFill>
                  <a:srgbClr val="000000"/>
                </a:solidFill>
                <a:latin typeface="Arial"/>
              </a:rPr>
              <a:t> </a:t>
            </a:r>
            <a:r>
              <a:rPr lang="it-IT" sz="1200" b="1" strike="noStrike" spc="-1" dirty="0">
                <a:solidFill>
                  <a:srgbClr val="000000"/>
                </a:solidFill>
                <a:latin typeface="Arial"/>
              </a:rPr>
              <a:t>of the </a:t>
            </a:r>
            <a:r>
              <a:rPr lang="it-IT" sz="1200" b="1" strike="noStrike" spc="-1" dirty="0" err="1">
                <a:solidFill>
                  <a:srgbClr val="000000"/>
                </a:solidFill>
                <a:latin typeface="Arial"/>
              </a:rPr>
              <a:t>expert</a:t>
            </a:r>
            <a:endParaRPr lang="en-GB" sz="1200" b="0" strike="noStrike" spc="-1" dirty="0">
              <a:solidFill>
                <a:srgbClr val="000000"/>
              </a:solidFill>
              <a:latin typeface="Arial"/>
            </a:endParaRPr>
          </a:p>
          <a:p>
            <a:pPr marL="216000" indent="0">
              <a:lnSpc>
                <a:spcPct val="118000"/>
              </a:lnSpc>
              <a:buNone/>
              <a:tabLst>
                <a:tab pos="0" algn="l"/>
              </a:tabLst>
            </a:pPr>
            <a:r>
              <a:rPr lang="it-IT" sz="1200" b="0" strike="noStrike" spc="-1" dirty="0">
                <a:solidFill>
                  <a:srgbClr val="000000"/>
                </a:solidFill>
                <a:latin typeface="Arial"/>
              </a:rPr>
              <a:t>The </a:t>
            </a:r>
            <a:r>
              <a:rPr lang="it-IT" sz="1200" b="0" strike="noStrike" spc="-1" dirty="0" err="1">
                <a:solidFill>
                  <a:srgbClr val="000000"/>
                </a:solidFill>
                <a:latin typeface="Arial"/>
              </a:rPr>
              <a:t>activities</a:t>
            </a:r>
            <a:r>
              <a:rPr lang="it-IT" sz="1200" b="0" strike="noStrike" spc="-1" dirty="0">
                <a:solidFill>
                  <a:srgbClr val="000000"/>
                </a:solidFill>
                <a:latin typeface="Arial"/>
              </a:rPr>
              <a:t> </a:t>
            </a:r>
            <a:r>
              <a:rPr lang="it-IT" sz="1200" b="0" strike="noStrike" spc="-1" dirty="0" err="1">
                <a:solidFill>
                  <a:srgbClr val="000000"/>
                </a:solidFill>
                <a:latin typeface="Arial"/>
              </a:rPr>
              <a:t>carried</a:t>
            </a:r>
            <a:r>
              <a:rPr lang="it-IT" sz="1200" b="0" strike="noStrike" spc="-1" dirty="0">
                <a:solidFill>
                  <a:srgbClr val="000000"/>
                </a:solidFill>
                <a:latin typeface="Arial"/>
              </a:rPr>
              <a:t> out by the </a:t>
            </a:r>
            <a:r>
              <a:rPr lang="it-IT" sz="1200" b="0" strike="noStrike" spc="-1" dirty="0" err="1">
                <a:solidFill>
                  <a:srgbClr val="000000"/>
                </a:solidFill>
                <a:latin typeface="Arial"/>
              </a:rPr>
              <a:t>Experts</a:t>
            </a:r>
            <a:r>
              <a:rPr lang="it-IT" sz="1200" b="0" strike="noStrike" spc="-1" dirty="0">
                <a:solidFill>
                  <a:srgbClr val="000000"/>
                </a:solidFill>
                <a:latin typeface="Arial"/>
              </a:rPr>
              <a:t> must </a:t>
            </a:r>
            <a:r>
              <a:rPr lang="it-IT" sz="1200" b="0" strike="noStrike" spc="-1" dirty="0" err="1">
                <a:solidFill>
                  <a:srgbClr val="000000"/>
                </a:solidFill>
                <a:latin typeface="Arial"/>
              </a:rPr>
              <a:t>naturally</a:t>
            </a:r>
            <a:r>
              <a:rPr lang="it-IT" sz="1200" b="0" strike="noStrike" spc="-1" dirty="0">
                <a:solidFill>
                  <a:srgbClr val="000000"/>
                </a:solidFill>
                <a:latin typeface="Arial"/>
              </a:rPr>
              <a:t> be </a:t>
            </a:r>
            <a:r>
              <a:rPr lang="it-IT" sz="1200" b="0" strike="noStrike" spc="-1" dirty="0" err="1">
                <a:solidFill>
                  <a:srgbClr val="000000"/>
                </a:solidFill>
                <a:latin typeface="Arial"/>
              </a:rPr>
              <a:t>differentiated</a:t>
            </a:r>
            <a:r>
              <a:rPr lang="it-IT" sz="1200" b="0" strike="noStrike" spc="-1" dirty="0">
                <a:solidFill>
                  <a:srgbClr val="000000"/>
                </a:solidFill>
                <a:latin typeface="Arial"/>
              </a:rPr>
              <a:t> </a:t>
            </a:r>
            <a:r>
              <a:rPr lang="it-IT" sz="1200" b="0" strike="noStrike" spc="-1" dirty="0" err="1">
                <a:solidFill>
                  <a:srgbClr val="000000"/>
                </a:solidFill>
                <a:latin typeface="Arial"/>
              </a:rPr>
              <a:t>according</a:t>
            </a:r>
            <a:r>
              <a:rPr lang="it-IT" sz="1200" b="0" strike="noStrike" spc="-1" dirty="0">
                <a:solidFill>
                  <a:srgbClr val="000000"/>
                </a:solidFill>
                <a:latin typeface="Arial"/>
              </a:rPr>
              <a:t> to </a:t>
            </a:r>
            <a:r>
              <a:rPr lang="it-IT" sz="1200" b="0" strike="noStrike" spc="-1" dirty="0" err="1">
                <a:solidFill>
                  <a:srgbClr val="000000"/>
                </a:solidFill>
                <a:latin typeface="Arial"/>
              </a:rPr>
              <a:t>whether</a:t>
            </a:r>
            <a:r>
              <a:rPr lang="it-IT" sz="1200" b="0" strike="noStrike" spc="-1" dirty="0">
                <a:solidFill>
                  <a:srgbClr val="000000"/>
                </a:solidFill>
                <a:latin typeface="Arial"/>
              </a:rPr>
              <a:t> </a:t>
            </a:r>
            <a:r>
              <a:rPr lang="it-IT" sz="1200" b="0" strike="noStrike" spc="-1" dirty="0" err="1">
                <a:solidFill>
                  <a:srgbClr val="000000"/>
                </a:solidFill>
                <a:latin typeface="Arial"/>
              </a:rPr>
              <a:t>they</a:t>
            </a:r>
            <a:r>
              <a:rPr lang="it-IT" sz="1200" b="0" strike="noStrike" spc="-1" dirty="0">
                <a:solidFill>
                  <a:srgbClr val="000000"/>
                </a:solidFill>
                <a:latin typeface="Arial"/>
              </a:rPr>
              <a:t> operate in a </a:t>
            </a:r>
            <a:r>
              <a:rPr lang="it-IT" sz="1200" b="0" strike="noStrike" spc="-1" dirty="0" err="1">
                <a:solidFill>
                  <a:srgbClr val="000000"/>
                </a:solidFill>
                <a:latin typeface="Arial"/>
              </a:rPr>
              <a:t>bilateral</a:t>
            </a:r>
            <a:r>
              <a:rPr lang="it-IT" sz="1200" b="0" strike="noStrike" spc="-1" dirty="0">
                <a:solidFill>
                  <a:srgbClr val="000000"/>
                </a:solidFill>
                <a:latin typeface="Arial"/>
              </a:rPr>
              <a:t> </a:t>
            </a:r>
            <a:r>
              <a:rPr lang="it-IT" sz="1200" b="0" strike="noStrike" spc="-1" dirty="0" err="1">
                <a:solidFill>
                  <a:srgbClr val="000000"/>
                </a:solidFill>
                <a:latin typeface="Arial"/>
              </a:rPr>
              <a:t>context</a:t>
            </a:r>
            <a:r>
              <a:rPr lang="it-IT" sz="1200" b="0" strike="noStrike" spc="-1" dirty="0">
                <a:solidFill>
                  <a:srgbClr val="000000"/>
                </a:solidFill>
                <a:latin typeface="Arial"/>
              </a:rPr>
              <a:t>, in </a:t>
            </a:r>
            <a:r>
              <a:rPr lang="it-IT" sz="1200" b="0" strike="noStrike" spc="-1" dirty="0" err="1">
                <a:solidFill>
                  <a:srgbClr val="000000"/>
                </a:solidFill>
                <a:latin typeface="Arial"/>
              </a:rPr>
              <a:t>which</a:t>
            </a:r>
            <a:r>
              <a:rPr lang="it-IT" sz="1200" b="0" strike="noStrike" spc="-1" dirty="0">
                <a:solidFill>
                  <a:srgbClr val="000000"/>
                </a:solidFill>
                <a:latin typeface="Arial"/>
              </a:rPr>
              <a:t> </a:t>
            </a:r>
            <a:r>
              <a:rPr lang="it-IT" sz="1200" b="0" strike="noStrike" spc="-1" dirty="0" err="1">
                <a:solidFill>
                  <a:srgbClr val="000000"/>
                </a:solidFill>
                <a:latin typeface="Arial"/>
              </a:rPr>
              <a:t>they</a:t>
            </a:r>
            <a:r>
              <a:rPr lang="it-IT" sz="1200" b="0" strike="noStrike" spc="-1" dirty="0">
                <a:solidFill>
                  <a:srgbClr val="000000"/>
                </a:solidFill>
                <a:latin typeface="Arial"/>
              </a:rPr>
              <a:t> take care of </a:t>
            </a:r>
            <a:r>
              <a:rPr lang="it-IT" sz="1200" b="0" strike="noStrike" spc="-1" dirty="0" err="1">
                <a:solidFill>
                  <a:srgbClr val="000000"/>
                </a:solidFill>
                <a:latin typeface="Arial"/>
              </a:rPr>
              <a:t>cooperation</a:t>
            </a:r>
            <a:r>
              <a:rPr lang="it-IT" sz="1200" b="0" strike="noStrike" spc="-1" dirty="0">
                <a:solidFill>
                  <a:srgbClr val="000000"/>
                </a:solidFill>
                <a:latin typeface="Arial"/>
              </a:rPr>
              <a:t> with the </a:t>
            </a:r>
            <a:r>
              <a:rPr lang="it-IT" sz="1200" b="0" strike="noStrike" spc="-1" dirty="0" err="1">
                <a:solidFill>
                  <a:srgbClr val="000000"/>
                </a:solidFill>
                <a:latin typeface="Arial"/>
              </a:rPr>
              <a:t>relevant</a:t>
            </a:r>
            <a:r>
              <a:rPr lang="it-IT" sz="1200" b="0" strike="noStrike" spc="-1" dirty="0">
                <a:solidFill>
                  <a:srgbClr val="000000"/>
                </a:solidFill>
                <a:latin typeface="Arial"/>
              </a:rPr>
              <a:t> country, or </a:t>
            </a:r>
            <a:r>
              <a:rPr lang="it-IT" sz="1200" b="0" strike="noStrike" spc="-1" dirty="0" err="1">
                <a:solidFill>
                  <a:srgbClr val="000000"/>
                </a:solidFill>
                <a:latin typeface="Arial"/>
              </a:rPr>
              <a:t>within</a:t>
            </a:r>
            <a:r>
              <a:rPr lang="it-IT" sz="1200" b="0" strike="noStrike" spc="-1" dirty="0">
                <a:solidFill>
                  <a:srgbClr val="000000"/>
                </a:solidFill>
                <a:latin typeface="Arial"/>
              </a:rPr>
              <a:t> the </a:t>
            </a:r>
            <a:r>
              <a:rPr lang="it-IT" sz="1200" b="0" strike="noStrike" spc="-1" dirty="0" err="1">
                <a:solidFill>
                  <a:srgbClr val="000000"/>
                </a:solidFill>
                <a:latin typeface="Arial"/>
              </a:rPr>
              <a:t>Permanent</a:t>
            </a:r>
            <a:r>
              <a:rPr lang="it-IT" sz="1200" b="0" strike="noStrike" spc="-1" dirty="0">
                <a:solidFill>
                  <a:srgbClr val="000000"/>
                </a:solidFill>
                <a:latin typeface="Arial"/>
              </a:rPr>
              <a:t> </a:t>
            </a:r>
            <a:r>
              <a:rPr lang="it-IT" sz="1200" b="0" strike="noStrike" spc="-1" dirty="0" err="1">
                <a:solidFill>
                  <a:srgbClr val="000000"/>
                </a:solidFill>
                <a:latin typeface="Arial"/>
              </a:rPr>
              <a:t>Representations</a:t>
            </a:r>
            <a:r>
              <a:rPr lang="it-IT" sz="1200" b="0" strike="noStrike" spc="-1" dirty="0">
                <a:solidFill>
                  <a:srgbClr val="000000"/>
                </a:solidFill>
                <a:latin typeface="Arial"/>
              </a:rPr>
              <a:t>.</a:t>
            </a:r>
            <a:endParaRPr lang="en-GB" sz="1200" b="0" strike="noStrike" spc="-1" dirty="0">
              <a:solidFill>
                <a:srgbClr val="000000"/>
              </a:solidFill>
              <a:latin typeface="Arial"/>
            </a:endParaRPr>
          </a:p>
          <a:p>
            <a:pPr marL="216000" indent="0">
              <a:lnSpc>
                <a:spcPct val="118000"/>
              </a:lnSpc>
              <a:buNone/>
              <a:tabLst>
                <a:tab pos="0" algn="l"/>
              </a:tabLst>
            </a:pPr>
            <a:r>
              <a:rPr lang="it-IT" sz="1200" b="0" strike="noStrike" spc="-1" dirty="0">
                <a:solidFill>
                  <a:srgbClr val="000000"/>
                </a:solidFill>
                <a:latin typeface="Arial"/>
              </a:rPr>
              <a:t>The </a:t>
            </a:r>
            <a:r>
              <a:rPr lang="it-IT" sz="1200" b="0" strike="noStrike" spc="-1" dirty="0" err="1">
                <a:solidFill>
                  <a:srgbClr val="000000"/>
                </a:solidFill>
                <a:latin typeface="Arial"/>
              </a:rPr>
              <a:t>four</a:t>
            </a:r>
            <a:r>
              <a:rPr lang="it-IT" sz="1200" b="0" strike="noStrike" spc="-1" dirty="0">
                <a:solidFill>
                  <a:srgbClr val="000000"/>
                </a:solidFill>
                <a:latin typeface="Arial"/>
              </a:rPr>
              <a:t> </a:t>
            </a:r>
            <a:r>
              <a:rPr lang="it-IT" sz="1200" b="0" strike="noStrike" spc="-1" dirty="0" err="1">
                <a:solidFill>
                  <a:srgbClr val="000000"/>
                </a:solidFill>
                <a:latin typeface="Arial"/>
              </a:rPr>
              <a:t>experts</a:t>
            </a:r>
            <a:r>
              <a:rPr lang="it-IT" sz="1200" b="0" strike="noStrike" spc="-1" dirty="0">
                <a:solidFill>
                  <a:srgbClr val="000000"/>
                </a:solidFill>
                <a:latin typeface="Arial"/>
              </a:rPr>
              <a:t> </a:t>
            </a:r>
            <a:r>
              <a:rPr lang="it-IT" sz="1200" b="0" strike="noStrike" spc="-1" dirty="0" err="1">
                <a:solidFill>
                  <a:srgbClr val="000000"/>
                </a:solidFill>
                <a:latin typeface="Arial"/>
              </a:rPr>
              <a:t>posted</a:t>
            </a:r>
            <a:r>
              <a:rPr lang="it-IT" sz="1200" b="0" strike="noStrike" spc="-1" dirty="0">
                <a:solidFill>
                  <a:srgbClr val="000000"/>
                </a:solidFill>
                <a:latin typeface="Arial"/>
              </a:rPr>
              <a:t> to the </a:t>
            </a:r>
            <a:r>
              <a:rPr lang="it-IT" sz="1200" b="0" strike="noStrike" spc="-1" dirty="0" err="1">
                <a:solidFill>
                  <a:srgbClr val="000000"/>
                </a:solidFill>
                <a:latin typeface="Arial"/>
              </a:rPr>
              <a:t>Permanent</a:t>
            </a:r>
            <a:r>
              <a:rPr lang="it-IT" sz="1200" b="0" strike="noStrike" spc="-1" dirty="0">
                <a:solidFill>
                  <a:srgbClr val="000000"/>
                </a:solidFill>
                <a:latin typeface="Arial"/>
              </a:rPr>
              <a:t> </a:t>
            </a:r>
            <a:r>
              <a:rPr lang="it-IT" sz="1200" b="0" strike="noStrike" spc="-1" dirty="0" err="1">
                <a:solidFill>
                  <a:srgbClr val="000000"/>
                </a:solidFill>
                <a:latin typeface="Arial"/>
              </a:rPr>
              <a:t>Representations</a:t>
            </a:r>
            <a:r>
              <a:rPr lang="it-IT" sz="1200" b="0" strike="noStrike" spc="-1" dirty="0">
                <a:solidFill>
                  <a:srgbClr val="000000"/>
                </a:solidFill>
                <a:latin typeface="Arial"/>
              </a:rPr>
              <a:t> of </a:t>
            </a:r>
            <a:r>
              <a:rPr lang="it-IT" sz="1200" b="0" strike="noStrike" spc="-1" dirty="0" err="1">
                <a:solidFill>
                  <a:srgbClr val="000000"/>
                </a:solidFill>
                <a:latin typeface="Arial"/>
              </a:rPr>
              <a:t>Italy</a:t>
            </a:r>
            <a:r>
              <a:rPr lang="it-IT" sz="1200" b="0" strike="noStrike" spc="-1" dirty="0">
                <a:solidFill>
                  <a:srgbClr val="000000"/>
                </a:solidFill>
                <a:latin typeface="Arial"/>
              </a:rPr>
              <a:t> (</a:t>
            </a:r>
            <a:r>
              <a:rPr lang="it-IT" sz="1200" b="0" strike="noStrike" spc="-1" dirty="0" err="1">
                <a:solidFill>
                  <a:srgbClr val="000000"/>
                </a:solidFill>
                <a:latin typeface="Arial"/>
              </a:rPr>
              <a:t>Brussels</a:t>
            </a:r>
            <a:r>
              <a:rPr lang="it-IT" sz="1200" b="0" strike="noStrike" spc="-1" dirty="0">
                <a:solidFill>
                  <a:srgbClr val="000000"/>
                </a:solidFill>
                <a:latin typeface="Arial"/>
              </a:rPr>
              <a:t> - EU; Paris – International </a:t>
            </a:r>
            <a:r>
              <a:rPr lang="it-IT" sz="1200" b="0" strike="noStrike" spc="-1" dirty="0" err="1">
                <a:solidFill>
                  <a:srgbClr val="000000"/>
                </a:solidFill>
                <a:latin typeface="Arial"/>
              </a:rPr>
              <a:t>Organizations</a:t>
            </a:r>
            <a:r>
              <a:rPr lang="it-IT" sz="1200" b="0" strike="noStrike" spc="-1" dirty="0">
                <a:solidFill>
                  <a:srgbClr val="000000"/>
                </a:solidFill>
                <a:latin typeface="Arial"/>
              </a:rPr>
              <a:t>; </a:t>
            </a:r>
            <a:r>
              <a:rPr lang="it-IT" sz="1200" b="0" strike="noStrike" spc="-1" dirty="0" err="1" smtClean="0">
                <a:solidFill>
                  <a:srgbClr val="000000"/>
                </a:solidFill>
                <a:latin typeface="Arial"/>
              </a:rPr>
              <a:t>Wien</a:t>
            </a:r>
            <a:r>
              <a:rPr lang="it-IT" sz="1200" b="0" strike="noStrike" spc="-1" dirty="0" smtClean="0">
                <a:solidFill>
                  <a:srgbClr val="000000"/>
                </a:solidFill>
                <a:latin typeface="Arial"/>
              </a:rPr>
              <a:t> </a:t>
            </a:r>
            <a:r>
              <a:rPr lang="it-IT" sz="1200" b="0" strike="noStrike" spc="-1" dirty="0">
                <a:solidFill>
                  <a:srgbClr val="000000"/>
                </a:solidFill>
                <a:latin typeface="Arial"/>
              </a:rPr>
              <a:t>- OSCE; New York - UN), are </a:t>
            </a:r>
            <a:r>
              <a:rPr lang="it-IT" sz="1200" b="0" strike="noStrike" spc="-1" dirty="0" err="1">
                <a:solidFill>
                  <a:srgbClr val="000000"/>
                </a:solidFill>
                <a:latin typeface="Arial"/>
              </a:rPr>
              <a:t>included</a:t>
            </a:r>
            <a:r>
              <a:rPr lang="it-IT" sz="1200" b="0" strike="noStrike" spc="-1" dirty="0">
                <a:solidFill>
                  <a:srgbClr val="000000"/>
                </a:solidFill>
                <a:latin typeface="Arial"/>
              </a:rPr>
              <a:t> in </a:t>
            </a:r>
            <a:r>
              <a:rPr lang="it-IT" sz="1200" b="0" strike="noStrike" spc="-1" dirty="0" err="1">
                <a:solidFill>
                  <a:srgbClr val="000000"/>
                </a:solidFill>
                <a:latin typeface="Arial"/>
              </a:rPr>
              <a:t>important</a:t>
            </a:r>
            <a:r>
              <a:rPr lang="it-IT" sz="1200" b="0" strike="noStrike" spc="-1" dirty="0">
                <a:solidFill>
                  <a:srgbClr val="000000"/>
                </a:solidFill>
                <a:latin typeface="Arial"/>
              </a:rPr>
              <a:t> </a:t>
            </a:r>
            <a:r>
              <a:rPr lang="it-IT" sz="1200" b="0" strike="noStrike" spc="-1" dirty="0" err="1">
                <a:solidFill>
                  <a:srgbClr val="000000"/>
                </a:solidFill>
                <a:latin typeface="Arial"/>
              </a:rPr>
              <a:t>multilateral</a:t>
            </a:r>
            <a:r>
              <a:rPr lang="it-IT" sz="1200" b="0" strike="noStrike" spc="-1" dirty="0">
                <a:solidFill>
                  <a:srgbClr val="000000"/>
                </a:solidFill>
                <a:latin typeface="Arial"/>
              </a:rPr>
              <a:t> </a:t>
            </a:r>
            <a:r>
              <a:rPr lang="it-IT" sz="1200" b="0" strike="noStrike" spc="-1" dirty="0" err="1">
                <a:solidFill>
                  <a:srgbClr val="000000"/>
                </a:solidFill>
                <a:latin typeface="Arial"/>
              </a:rPr>
              <a:t>working</a:t>
            </a:r>
            <a:r>
              <a:rPr lang="it-IT" sz="1200" b="0" strike="noStrike" spc="-1" dirty="0">
                <a:solidFill>
                  <a:srgbClr val="000000"/>
                </a:solidFill>
                <a:latin typeface="Arial"/>
              </a:rPr>
              <a:t> </a:t>
            </a:r>
            <a:r>
              <a:rPr lang="it-IT" sz="1200" b="0" strike="noStrike" spc="-1" dirty="0" err="1">
                <a:solidFill>
                  <a:srgbClr val="000000"/>
                </a:solidFill>
                <a:latin typeface="Arial"/>
              </a:rPr>
              <a:t>groups</a:t>
            </a:r>
            <a:r>
              <a:rPr lang="it-IT" sz="1200" b="0" strike="noStrike" spc="-1" dirty="0">
                <a:solidFill>
                  <a:srgbClr val="000000"/>
                </a:solidFill>
                <a:latin typeface="Arial"/>
              </a:rPr>
              <a:t>, under </a:t>
            </a:r>
            <a:r>
              <a:rPr lang="it-IT" sz="1200" b="0" strike="noStrike" spc="-1" dirty="0" err="1">
                <a:solidFill>
                  <a:srgbClr val="000000"/>
                </a:solidFill>
                <a:latin typeface="Arial"/>
              </a:rPr>
              <a:t>which</a:t>
            </a:r>
            <a:r>
              <a:rPr lang="it-IT" sz="1200" b="0" strike="noStrike" spc="-1" dirty="0">
                <a:solidFill>
                  <a:srgbClr val="000000"/>
                </a:solidFill>
                <a:latin typeface="Arial"/>
              </a:rPr>
              <a:t> </a:t>
            </a:r>
            <a:r>
              <a:rPr lang="it-IT" sz="1200" b="0" strike="noStrike" spc="-1" dirty="0" err="1">
                <a:solidFill>
                  <a:srgbClr val="000000"/>
                </a:solidFill>
                <a:latin typeface="Arial"/>
              </a:rPr>
              <a:t>they</a:t>
            </a:r>
            <a:r>
              <a:rPr lang="it-IT" sz="1200" b="0" strike="noStrike" spc="-1" dirty="0">
                <a:solidFill>
                  <a:srgbClr val="000000"/>
                </a:solidFill>
                <a:latin typeface="Arial"/>
              </a:rPr>
              <a:t> look </a:t>
            </a:r>
            <a:r>
              <a:rPr lang="it-IT" sz="1200" b="0" strike="noStrike" spc="-1" dirty="0" err="1">
                <a:solidFill>
                  <a:srgbClr val="000000"/>
                </a:solidFill>
                <a:latin typeface="Arial"/>
              </a:rPr>
              <a:t>after</a:t>
            </a:r>
            <a:r>
              <a:rPr lang="it-IT" sz="1200" b="0" strike="noStrike" spc="-1" dirty="0">
                <a:solidFill>
                  <a:srgbClr val="000000"/>
                </a:solidFill>
                <a:latin typeface="Arial"/>
              </a:rPr>
              <a:t> the </a:t>
            </a:r>
            <a:r>
              <a:rPr lang="it-IT" sz="1200" b="0" strike="noStrike" spc="-1" dirty="0" err="1">
                <a:solidFill>
                  <a:srgbClr val="000000"/>
                </a:solidFill>
                <a:latin typeface="Arial"/>
              </a:rPr>
              <a:t>interests</a:t>
            </a:r>
            <a:r>
              <a:rPr lang="it-IT" sz="1200" b="0" strike="noStrike" spc="-1" dirty="0">
                <a:solidFill>
                  <a:srgbClr val="000000"/>
                </a:solidFill>
                <a:latin typeface="Arial"/>
              </a:rPr>
              <a:t> of </a:t>
            </a:r>
            <a:r>
              <a:rPr lang="it-IT" sz="1200" b="0" strike="noStrike" spc="-1" dirty="0" err="1">
                <a:solidFill>
                  <a:srgbClr val="000000"/>
                </a:solidFill>
                <a:latin typeface="Arial"/>
              </a:rPr>
              <a:t>our</a:t>
            </a:r>
            <a:r>
              <a:rPr lang="it-IT" sz="1200" b="0" strike="noStrike" spc="-1" dirty="0">
                <a:solidFill>
                  <a:srgbClr val="000000"/>
                </a:solidFill>
                <a:latin typeface="Arial"/>
              </a:rPr>
              <a:t> Country </a:t>
            </a:r>
            <a:r>
              <a:rPr lang="it-IT" sz="1200" b="0" strike="noStrike" spc="-1" dirty="0" err="1">
                <a:solidFill>
                  <a:srgbClr val="000000"/>
                </a:solidFill>
                <a:latin typeface="Arial"/>
              </a:rPr>
              <a:t>when</a:t>
            </a:r>
            <a:r>
              <a:rPr lang="it-IT" sz="1200" b="0" strike="noStrike" spc="-1" dirty="0">
                <a:solidFill>
                  <a:srgbClr val="000000"/>
                </a:solidFill>
                <a:latin typeface="Arial"/>
              </a:rPr>
              <a:t> </a:t>
            </a:r>
            <a:r>
              <a:rPr lang="it-IT" sz="1200" b="0" strike="noStrike" spc="-1" dirty="0" err="1">
                <a:solidFill>
                  <a:srgbClr val="000000"/>
                </a:solidFill>
                <a:latin typeface="Arial"/>
              </a:rPr>
              <a:t>negotiating</a:t>
            </a:r>
            <a:r>
              <a:rPr lang="it-IT" sz="1200" b="0" strike="noStrike" spc="-1" dirty="0">
                <a:solidFill>
                  <a:srgbClr val="000000"/>
                </a:solidFill>
                <a:latin typeface="Arial"/>
              </a:rPr>
              <a:t> </a:t>
            </a:r>
            <a:r>
              <a:rPr lang="it-IT" sz="1200" b="0" strike="noStrike" spc="-1" dirty="0" err="1">
                <a:solidFill>
                  <a:srgbClr val="000000"/>
                </a:solidFill>
                <a:latin typeface="Arial"/>
              </a:rPr>
              <a:t>instruments</a:t>
            </a:r>
            <a:r>
              <a:rPr lang="it-IT" sz="1200" b="0" strike="noStrike" spc="-1" dirty="0">
                <a:solidFill>
                  <a:srgbClr val="000000"/>
                </a:solidFill>
                <a:latin typeface="Arial"/>
              </a:rPr>
              <a:t> of </a:t>
            </a:r>
            <a:r>
              <a:rPr lang="it-IT" sz="1200" b="0" strike="noStrike" spc="-1" dirty="0" err="1">
                <a:solidFill>
                  <a:srgbClr val="000000"/>
                </a:solidFill>
                <a:latin typeface="Arial"/>
              </a:rPr>
              <a:t>international</a:t>
            </a:r>
            <a:r>
              <a:rPr lang="it-IT" sz="1200" b="0" strike="noStrike" spc="-1" dirty="0">
                <a:solidFill>
                  <a:srgbClr val="000000"/>
                </a:solidFill>
                <a:latin typeface="Arial"/>
              </a:rPr>
              <a:t> or </a:t>
            </a:r>
            <a:r>
              <a:rPr lang="it-IT" sz="1200" b="0" strike="noStrike" spc="-1" dirty="0" err="1">
                <a:solidFill>
                  <a:srgbClr val="000000"/>
                </a:solidFill>
                <a:latin typeface="Arial"/>
              </a:rPr>
              <a:t>supernational</a:t>
            </a:r>
            <a:r>
              <a:rPr lang="it-IT" sz="1200" b="0" strike="noStrike" spc="-1" dirty="0">
                <a:solidFill>
                  <a:srgbClr val="000000"/>
                </a:solidFill>
                <a:latin typeface="Arial"/>
              </a:rPr>
              <a:t> law, in the </a:t>
            </a:r>
            <a:r>
              <a:rPr lang="it-IT" sz="1200" b="0" strike="noStrike" spc="-1" dirty="0" err="1">
                <a:solidFill>
                  <a:srgbClr val="000000"/>
                </a:solidFill>
                <a:latin typeface="Arial"/>
              </a:rPr>
              <a:t>matters</a:t>
            </a:r>
            <a:r>
              <a:rPr lang="it-IT" sz="1200" b="0" strike="noStrike" spc="-1" dirty="0">
                <a:solidFill>
                  <a:srgbClr val="000000"/>
                </a:solidFill>
                <a:latin typeface="Arial"/>
              </a:rPr>
              <a:t> </a:t>
            </a:r>
            <a:r>
              <a:rPr lang="it-IT" sz="1200" b="0" strike="noStrike" spc="-1" dirty="0" err="1">
                <a:solidFill>
                  <a:srgbClr val="000000"/>
                </a:solidFill>
                <a:latin typeface="Arial"/>
              </a:rPr>
              <a:t>most</a:t>
            </a:r>
            <a:r>
              <a:rPr lang="it-IT" sz="1200" b="0" strike="noStrike" spc="-1" dirty="0">
                <a:solidFill>
                  <a:srgbClr val="000000"/>
                </a:solidFill>
                <a:latin typeface="Arial"/>
              </a:rPr>
              <a:t> </a:t>
            </a:r>
            <a:r>
              <a:rPr lang="it-IT" sz="1200" b="0" strike="noStrike" spc="-1" dirty="0" err="1">
                <a:solidFill>
                  <a:srgbClr val="000000"/>
                </a:solidFill>
                <a:latin typeface="Arial"/>
              </a:rPr>
              <a:t>pertaining</a:t>
            </a:r>
            <a:r>
              <a:rPr lang="it-IT" sz="1200" b="0" strike="noStrike" spc="-1" dirty="0">
                <a:solidFill>
                  <a:srgbClr val="000000"/>
                </a:solidFill>
                <a:latin typeface="Arial"/>
              </a:rPr>
              <a:t> to the </a:t>
            </a:r>
            <a:r>
              <a:rPr lang="it-IT" sz="1200" b="0" strike="noStrike" spc="-1" dirty="0" err="1">
                <a:solidFill>
                  <a:srgbClr val="000000"/>
                </a:solidFill>
                <a:latin typeface="Arial"/>
              </a:rPr>
              <a:t>prerogatives</a:t>
            </a:r>
            <a:r>
              <a:rPr lang="it-IT" sz="1200" b="0" strike="noStrike" spc="-1" dirty="0">
                <a:solidFill>
                  <a:srgbClr val="000000"/>
                </a:solidFill>
                <a:latin typeface="Arial"/>
              </a:rPr>
              <a:t> of the Guardia di Finanza.</a:t>
            </a:r>
            <a:endParaRPr lang="en-GB" sz="1200" b="0" strike="noStrike" spc="-1" dirty="0">
              <a:solidFill>
                <a:srgbClr val="000000"/>
              </a:solidFill>
              <a:latin typeface="Arial"/>
            </a:endParaRPr>
          </a:p>
          <a:p>
            <a:pPr marL="216000" indent="0">
              <a:lnSpc>
                <a:spcPct val="118000"/>
              </a:lnSpc>
              <a:buNone/>
              <a:tabLst>
                <a:tab pos="0" algn="l"/>
              </a:tabLst>
            </a:pPr>
            <a:r>
              <a:rPr lang="it-IT" sz="1200" b="0" strike="noStrike" spc="-1" dirty="0">
                <a:solidFill>
                  <a:srgbClr val="000000"/>
                </a:solidFill>
                <a:latin typeface="Arial"/>
              </a:rPr>
              <a:t>I </a:t>
            </a:r>
            <a:r>
              <a:rPr lang="it-IT" sz="1200" b="0" strike="noStrike" spc="-1" dirty="0" err="1">
                <a:solidFill>
                  <a:srgbClr val="000000"/>
                </a:solidFill>
                <a:latin typeface="Arial"/>
              </a:rPr>
              <a:t>woud</a:t>
            </a:r>
            <a:r>
              <a:rPr lang="it-IT" sz="1200" b="0" strike="noStrike" spc="-1" dirty="0">
                <a:solidFill>
                  <a:srgbClr val="000000"/>
                </a:solidFill>
                <a:latin typeface="Arial"/>
              </a:rPr>
              <a:t> </a:t>
            </a:r>
            <a:r>
              <a:rPr lang="it-IT" sz="1200" b="0" strike="noStrike" spc="-1" dirty="0" err="1">
                <a:solidFill>
                  <a:srgbClr val="000000"/>
                </a:solidFill>
                <a:latin typeface="Arial"/>
              </a:rPr>
              <a:t>like</a:t>
            </a:r>
            <a:r>
              <a:rPr lang="it-IT" sz="1200" b="0" strike="noStrike" spc="-1" dirty="0">
                <a:solidFill>
                  <a:srgbClr val="000000"/>
                </a:solidFill>
                <a:latin typeface="Arial"/>
              </a:rPr>
              <a:t> to </a:t>
            </a:r>
            <a:r>
              <a:rPr lang="it-IT" sz="1200" b="0" strike="noStrike" spc="-1" dirty="0" err="1">
                <a:solidFill>
                  <a:srgbClr val="000000"/>
                </a:solidFill>
                <a:latin typeface="Arial"/>
              </a:rPr>
              <a:t>mention</a:t>
            </a:r>
            <a:r>
              <a:rPr lang="it-IT" sz="1200" b="0" strike="noStrike" spc="-1" dirty="0">
                <a:solidFill>
                  <a:srgbClr val="000000"/>
                </a:solidFill>
                <a:latin typeface="Arial"/>
              </a:rPr>
              <a:t>, for </a:t>
            </a:r>
            <a:r>
              <a:rPr lang="it-IT" sz="1200" b="0" strike="noStrike" spc="-1" dirty="0" err="1">
                <a:solidFill>
                  <a:srgbClr val="000000"/>
                </a:solidFill>
                <a:latin typeface="Arial"/>
              </a:rPr>
              <a:t>example</a:t>
            </a:r>
            <a:r>
              <a:rPr lang="it-IT" sz="1200" b="0" strike="noStrike" spc="-1" dirty="0">
                <a:solidFill>
                  <a:srgbClr val="000000"/>
                </a:solidFill>
                <a:latin typeface="Arial"/>
              </a:rPr>
              <a:t>, the </a:t>
            </a:r>
            <a:r>
              <a:rPr lang="it-IT" sz="1200" b="0" strike="noStrike" spc="-1" dirty="0" err="1">
                <a:solidFill>
                  <a:srgbClr val="000000"/>
                </a:solidFill>
                <a:latin typeface="Arial"/>
              </a:rPr>
              <a:t>participation</a:t>
            </a:r>
            <a:r>
              <a:rPr lang="it-IT" sz="1200" b="0" strike="noStrike" spc="-1" dirty="0">
                <a:solidFill>
                  <a:srgbClr val="000000"/>
                </a:solidFill>
                <a:latin typeface="Arial"/>
              </a:rPr>
              <a:t> in the UN </a:t>
            </a:r>
            <a:r>
              <a:rPr lang="it-IT" sz="1200" b="0" strike="noStrike" spc="-1" dirty="0" err="1">
                <a:solidFill>
                  <a:srgbClr val="000000"/>
                </a:solidFill>
                <a:latin typeface="Arial"/>
              </a:rPr>
              <a:t>working</a:t>
            </a:r>
            <a:r>
              <a:rPr lang="it-IT" sz="1200" b="0" strike="noStrike" spc="-1" dirty="0">
                <a:solidFill>
                  <a:srgbClr val="000000"/>
                </a:solidFill>
                <a:latin typeface="Arial"/>
              </a:rPr>
              <a:t> </a:t>
            </a:r>
            <a:r>
              <a:rPr lang="it-IT" sz="1200" b="0" strike="noStrike" spc="-1" dirty="0" err="1">
                <a:solidFill>
                  <a:srgbClr val="000000"/>
                </a:solidFill>
                <a:latin typeface="Arial"/>
              </a:rPr>
              <a:t>groups</a:t>
            </a:r>
            <a:r>
              <a:rPr lang="it-IT" sz="1200" b="0" strike="noStrike" spc="-1" dirty="0">
                <a:solidFill>
                  <a:srgbClr val="000000"/>
                </a:solidFill>
                <a:latin typeface="Arial"/>
              </a:rPr>
              <a:t> on the </a:t>
            </a:r>
            <a:r>
              <a:rPr lang="it-IT" sz="1200" b="0" strike="noStrike" spc="-1" dirty="0" err="1">
                <a:solidFill>
                  <a:srgbClr val="000000"/>
                </a:solidFill>
                <a:latin typeface="Arial"/>
              </a:rPr>
              <a:t>monitoring</a:t>
            </a:r>
            <a:r>
              <a:rPr lang="it-IT" sz="1200" b="0" strike="noStrike" spc="-1" dirty="0">
                <a:solidFill>
                  <a:srgbClr val="000000"/>
                </a:solidFill>
                <a:latin typeface="Arial"/>
              </a:rPr>
              <a:t> of </a:t>
            </a:r>
            <a:r>
              <a:rPr lang="it-IT" sz="1200" b="0" strike="noStrike" spc="-1" dirty="0" err="1">
                <a:solidFill>
                  <a:srgbClr val="000000"/>
                </a:solidFill>
                <a:latin typeface="Arial"/>
              </a:rPr>
              <a:t>illicit</a:t>
            </a:r>
            <a:r>
              <a:rPr lang="it-IT" sz="1200" b="0" strike="noStrike" spc="-1" dirty="0">
                <a:solidFill>
                  <a:srgbClr val="000000"/>
                </a:solidFill>
                <a:latin typeface="Arial"/>
              </a:rPr>
              <a:t> </a:t>
            </a:r>
            <a:r>
              <a:rPr lang="it-IT" sz="1200" b="0" strike="noStrike" spc="-1" dirty="0" err="1">
                <a:solidFill>
                  <a:srgbClr val="000000"/>
                </a:solidFill>
                <a:latin typeface="Arial"/>
              </a:rPr>
              <a:t>financial</a:t>
            </a:r>
            <a:r>
              <a:rPr lang="it-IT" sz="1200" b="0" strike="noStrike" spc="-1" dirty="0">
                <a:solidFill>
                  <a:srgbClr val="000000"/>
                </a:solidFill>
                <a:latin typeface="Arial"/>
              </a:rPr>
              <a:t> </a:t>
            </a:r>
            <a:r>
              <a:rPr lang="it-IT" sz="1200" b="0" strike="noStrike" spc="-1" dirty="0" err="1">
                <a:solidFill>
                  <a:srgbClr val="000000"/>
                </a:solidFill>
                <a:latin typeface="Arial"/>
              </a:rPr>
              <a:t>flows</a:t>
            </a:r>
            <a:r>
              <a:rPr lang="it-IT" sz="1200" b="0" strike="noStrike" spc="-1" dirty="0">
                <a:solidFill>
                  <a:srgbClr val="000000"/>
                </a:solidFill>
                <a:latin typeface="Arial"/>
              </a:rPr>
              <a:t>, </a:t>
            </a:r>
            <a:r>
              <a:rPr lang="it-IT" sz="1200" b="0" strike="noStrike" spc="-1" dirty="0" err="1">
                <a:solidFill>
                  <a:srgbClr val="000000"/>
                </a:solidFill>
                <a:latin typeface="Arial"/>
              </a:rPr>
              <a:t>including</a:t>
            </a:r>
            <a:r>
              <a:rPr lang="it-IT" sz="1200" b="0" strike="noStrike" spc="-1" dirty="0">
                <a:solidFill>
                  <a:srgbClr val="000000"/>
                </a:solidFill>
                <a:latin typeface="Arial"/>
              </a:rPr>
              <a:t> </a:t>
            </a:r>
            <a:r>
              <a:rPr lang="it-IT" sz="1200" b="0" strike="noStrike" spc="-1" dirty="0" err="1">
                <a:solidFill>
                  <a:srgbClr val="000000"/>
                </a:solidFill>
                <a:latin typeface="Arial"/>
              </a:rPr>
              <a:t>those</a:t>
            </a:r>
            <a:r>
              <a:rPr lang="it-IT" sz="1200" b="0" strike="noStrike" spc="-1" dirty="0">
                <a:solidFill>
                  <a:srgbClr val="000000"/>
                </a:solidFill>
                <a:latin typeface="Arial"/>
              </a:rPr>
              <a:t> </a:t>
            </a:r>
            <a:r>
              <a:rPr lang="it-IT" sz="1200" b="0" strike="noStrike" spc="-1" dirty="0" err="1">
                <a:solidFill>
                  <a:srgbClr val="000000"/>
                </a:solidFill>
                <a:latin typeface="Arial"/>
              </a:rPr>
              <a:t>destined</a:t>
            </a:r>
            <a:r>
              <a:rPr lang="it-IT" sz="1200" b="0" strike="noStrike" spc="-1" dirty="0">
                <a:solidFill>
                  <a:srgbClr val="000000"/>
                </a:solidFill>
                <a:latin typeface="Arial"/>
              </a:rPr>
              <a:t> to </a:t>
            </a:r>
            <a:r>
              <a:rPr lang="it-IT" sz="1200" b="0" strike="noStrike" spc="-1" dirty="0" err="1">
                <a:solidFill>
                  <a:srgbClr val="000000"/>
                </a:solidFill>
                <a:latin typeface="Arial"/>
              </a:rPr>
              <a:t>finance</a:t>
            </a:r>
            <a:r>
              <a:rPr lang="it-IT" sz="1200" b="0" strike="noStrike" spc="-1" dirty="0">
                <a:solidFill>
                  <a:srgbClr val="000000"/>
                </a:solidFill>
                <a:latin typeface="Arial"/>
              </a:rPr>
              <a:t> </a:t>
            </a:r>
            <a:r>
              <a:rPr lang="it-IT" sz="1200" b="0" strike="noStrike" spc="-1" dirty="0" err="1">
                <a:solidFill>
                  <a:srgbClr val="000000"/>
                </a:solidFill>
                <a:latin typeface="Arial"/>
              </a:rPr>
              <a:t>terrorist</a:t>
            </a:r>
            <a:r>
              <a:rPr lang="it-IT" sz="1200" b="0" strike="noStrike" spc="-1" dirty="0">
                <a:solidFill>
                  <a:srgbClr val="000000"/>
                </a:solidFill>
                <a:latin typeface="Arial"/>
              </a:rPr>
              <a:t> </a:t>
            </a:r>
            <a:r>
              <a:rPr lang="it-IT" sz="1200" b="0" strike="noStrike" spc="-1" dirty="0" err="1">
                <a:solidFill>
                  <a:srgbClr val="000000"/>
                </a:solidFill>
                <a:latin typeface="Arial"/>
              </a:rPr>
              <a:t>organizations</a:t>
            </a:r>
            <a:r>
              <a:rPr lang="it-IT" sz="1200" b="0" strike="noStrike" spc="-1" dirty="0">
                <a:solidFill>
                  <a:srgbClr val="000000"/>
                </a:solidFill>
                <a:latin typeface="Arial"/>
              </a:rPr>
              <a:t>, in relation to </a:t>
            </a:r>
            <a:r>
              <a:rPr lang="it-IT" sz="1200" b="0" strike="noStrike" spc="-1" dirty="0" err="1">
                <a:solidFill>
                  <a:srgbClr val="000000"/>
                </a:solidFill>
                <a:latin typeface="Arial"/>
              </a:rPr>
              <a:t>which</a:t>
            </a:r>
            <a:r>
              <a:rPr lang="it-IT" sz="1200" b="0" strike="noStrike" spc="-1" dirty="0">
                <a:solidFill>
                  <a:srgbClr val="000000"/>
                </a:solidFill>
                <a:latin typeface="Arial"/>
              </a:rPr>
              <a:t> </a:t>
            </a:r>
            <a:r>
              <a:rPr lang="it-IT" sz="1200" b="0" strike="noStrike" spc="-1" dirty="0" err="1">
                <a:solidFill>
                  <a:srgbClr val="000000"/>
                </a:solidFill>
                <a:latin typeface="Arial"/>
              </a:rPr>
              <a:t>Italy</a:t>
            </a:r>
            <a:r>
              <a:rPr lang="it-IT" sz="1200" b="0" strike="noStrike" spc="-1" dirty="0">
                <a:solidFill>
                  <a:srgbClr val="000000"/>
                </a:solidFill>
                <a:latin typeface="Arial"/>
              </a:rPr>
              <a:t>, in the </a:t>
            </a:r>
            <a:r>
              <a:rPr lang="it-IT" sz="1200" b="0" strike="noStrike" spc="-1" dirty="0" err="1">
                <a:solidFill>
                  <a:srgbClr val="000000"/>
                </a:solidFill>
                <a:latin typeface="Arial"/>
              </a:rPr>
              <a:t>current</a:t>
            </a:r>
            <a:r>
              <a:rPr lang="it-IT" sz="1200" b="0" strike="noStrike" spc="-1" dirty="0">
                <a:solidFill>
                  <a:srgbClr val="000000"/>
                </a:solidFill>
                <a:latin typeface="Arial"/>
              </a:rPr>
              <a:t> </a:t>
            </a:r>
            <a:r>
              <a:rPr lang="it-IT" sz="1200" b="0" strike="noStrike" spc="-1" dirty="0" err="1">
                <a:solidFill>
                  <a:srgbClr val="000000"/>
                </a:solidFill>
                <a:latin typeface="Arial"/>
              </a:rPr>
              <a:t>year</a:t>
            </a:r>
            <a:r>
              <a:rPr lang="it-IT" sz="1200" b="0" strike="noStrike" spc="-1" dirty="0">
                <a:solidFill>
                  <a:srgbClr val="000000"/>
                </a:solidFill>
                <a:latin typeface="Arial"/>
              </a:rPr>
              <a:t>, </a:t>
            </a:r>
            <a:r>
              <a:rPr lang="it-IT" sz="1200" b="0" strike="noStrike" spc="-1" dirty="0" err="1">
                <a:solidFill>
                  <a:srgbClr val="000000"/>
                </a:solidFill>
                <a:latin typeface="Arial"/>
              </a:rPr>
              <a:t>plays</a:t>
            </a:r>
            <a:r>
              <a:rPr lang="it-IT" sz="1200" b="0" strike="noStrike" spc="-1" dirty="0">
                <a:solidFill>
                  <a:srgbClr val="000000"/>
                </a:solidFill>
                <a:latin typeface="Arial"/>
              </a:rPr>
              <a:t> a </a:t>
            </a:r>
            <a:r>
              <a:rPr lang="it-IT" sz="1200" b="0" strike="noStrike" spc="-1" dirty="0" err="1">
                <a:solidFill>
                  <a:srgbClr val="000000"/>
                </a:solidFill>
                <a:latin typeface="Arial"/>
              </a:rPr>
              <a:t>key</a:t>
            </a:r>
            <a:r>
              <a:rPr lang="it-IT" sz="1200" b="0" strike="noStrike" spc="-1" dirty="0">
                <a:solidFill>
                  <a:srgbClr val="000000"/>
                </a:solidFill>
                <a:latin typeface="Arial"/>
              </a:rPr>
              <a:t> </a:t>
            </a:r>
            <a:r>
              <a:rPr lang="it-IT" sz="1200" b="0" strike="noStrike" spc="-1" dirty="0" err="1">
                <a:solidFill>
                  <a:srgbClr val="000000"/>
                </a:solidFill>
                <a:latin typeface="Arial"/>
              </a:rPr>
              <a:t>role</a:t>
            </a:r>
            <a:r>
              <a:rPr lang="it-IT" sz="1200" b="0" strike="noStrike" spc="-1" dirty="0">
                <a:solidFill>
                  <a:srgbClr val="000000"/>
                </a:solidFill>
                <a:latin typeface="Arial"/>
              </a:rPr>
              <a:t> </a:t>
            </a:r>
            <a:r>
              <a:rPr lang="it-IT" sz="1200" b="0" strike="noStrike" spc="-1" dirty="0" err="1">
                <a:solidFill>
                  <a:srgbClr val="000000"/>
                </a:solidFill>
                <a:latin typeface="Arial"/>
              </a:rPr>
              <a:t>as</a:t>
            </a:r>
            <a:r>
              <a:rPr lang="it-IT" sz="1200" b="0" strike="noStrike" spc="-1" dirty="0">
                <a:solidFill>
                  <a:srgbClr val="000000"/>
                </a:solidFill>
                <a:latin typeface="Arial"/>
              </a:rPr>
              <a:t> a non-</a:t>
            </a:r>
            <a:r>
              <a:rPr lang="it-IT" sz="1200" b="0" strike="noStrike" spc="-1" dirty="0" err="1">
                <a:solidFill>
                  <a:srgbClr val="000000"/>
                </a:solidFill>
                <a:latin typeface="Arial"/>
              </a:rPr>
              <a:t>permanent</a:t>
            </a:r>
            <a:r>
              <a:rPr lang="it-IT" sz="1200" b="0" strike="noStrike" spc="-1" dirty="0">
                <a:solidFill>
                  <a:srgbClr val="000000"/>
                </a:solidFill>
                <a:latin typeface="Arial"/>
              </a:rPr>
              <a:t> </a:t>
            </a:r>
            <a:r>
              <a:rPr lang="it-IT" sz="1200" b="0" strike="noStrike" spc="-1" dirty="0" err="1">
                <a:solidFill>
                  <a:srgbClr val="000000"/>
                </a:solidFill>
                <a:latin typeface="Arial"/>
              </a:rPr>
              <a:t>member</a:t>
            </a:r>
            <a:r>
              <a:rPr lang="it-IT" sz="1200" b="0" strike="noStrike" spc="-1" dirty="0">
                <a:solidFill>
                  <a:srgbClr val="000000"/>
                </a:solidFill>
                <a:latin typeface="Arial"/>
              </a:rPr>
              <a:t> in the Security </a:t>
            </a:r>
            <a:r>
              <a:rPr lang="it-IT" sz="1200" b="0" strike="noStrike" spc="-1" dirty="0" err="1">
                <a:solidFill>
                  <a:srgbClr val="000000"/>
                </a:solidFill>
                <a:latin typeface="Arial"/>
              </a:rPr>
              <a:t>Council</a:t>
            </a:r>
            <a:r>
              <a:rPr lang="it-IT" sz="1200" b="0" strike="noStrike" spc="-1" dirty="0">
                <a:solidFill>
                  <a:srgbClr val="000000"/>
                </a:solidFill>
                <a:latin typeface="Arial"/>
              </a:rPr>
              <a:t>.</a:t>
            </a:r>
            <a:endParaRPr lang="en-GB" sz="1200" b="0" strike="noStrike" spc="-1" dirty="0">
              <a:solidFill>
                <a:srgbClr val="000000"/>
              </a:solidFill>
              <a:latin typeface="Arial"/>
            </a:endParaRPr>
          </a:p>
          <a:p>
            <a:pPr marL="216000" indent="0">
              <a:lnSpc>
                <a:spcPct val="118000"/>
              </a:lnSpc>
              <a:buNone/>
              <a:tabLst>
                <a:tab pos="0" algn="l"/>
              </a:tabLst>
            </a:pPr>
            <a:r>
              <a:rPr lang="it-IT" sz="1200" b="0" strike="noStrike" spc="-1" dirty="0" err="1">
                <a:solidFill>
                  <a:srgbClr val="000000"/>
                </a:solidFill>
                <a:latin typeface="Arial"/>
              </a:rPr>
              <a:t>Also</a:t>
            </a:r>
            <a:r>
              <a:rPr lang="it-IT" sz="1200" b="0" strike="noStrike" spc="-1" dirty="0">
                <a:solidFill>
                  <a:srgbClr val="000000"/>
                </a:solidFill>
                <a:latin typeface="Arial"/>
              </a:rPr>
              <a:t>, in the EU, I </a:t>
            </a:r>
            <a:r>
              <a:rPr lang="it-IT" sz="1200" b="0" strike="noStrike" spc="-1" dirty="0" err="1" smtClean="0">
                <a:solidFill>
                  <a:srgbClr val="000000"/>
                </a:solidFill>
                <a:latin typeface="Arial"/>
              </a:rPr>
              <a:t>would</a:t>
            </a:r>
            <a:r>
              <a:rPr lang="it-IT" sz="1200" b="0" strike="noStrike" spc="-1" dirty="0" smtClean="0">
                <a:solidFill>
                  <a:srgbClr val="000000"/>
                </a:solidFill>
                <a:latin typeface="Arial"/>
              </a:rPr>
              <a:t> </a:t>
            </a:r>
            <a:r>
              <a:rPr lang="it-IT" sz="1200" b="0" strike="noStrike" spc="-1" dirty="0" err="1" smtClean="0">
                <a:solidFill>
                  <a:srgbClr val="000000"/>
                </a:solidFill>
                <a:latin typeface="Arial"/>
              </a:rPr>
              <a:t>like</a:t>
            </a:r>
            <a:r>
              <a:rPr lang="it-IT" sz="1200" b="0" strike="noStrike" spc="-1" dirty="0" smtClean="0">
                <a:solidFill>
                  <a:srgbClr val="000000"/>
                </a:solidFill>
                <a:latin typeface="Arial"/>
              </a:rPr>
              <a:t> to </a:t>
            </a:r>
            <a:r>
              <a:rPr lang="it-IT" sz="1200" b="0" strike="noStrike" spc="-1" dirty="0" err="1">
                <a:solidFill>
                  <a:srgbClr val="000000"/>
                </a:solidFill>
                <a:latin typeface="Arial"/>
              </a:rPr>
              <a:t>mention</a:t>
            </a:r>
            <a:r>
              <a:rPr lang="it-IT" sz="1200" b="0" strike="noStrike" spc="-1" dirty="0">
                <a:solidFill>
                  <a:srgbClr val="000000"/>
                </a:solidFill>
                <a:latin typeface="Arial"/>
              </a:rPr>
              <a:t> the </a:t>
            </a:r>
            <a:r>
              <a:rPr lang="it-IT" sz="1200" b="0" strike="noStrike" spc="-1" dirty="0" err="1">
                <a:solidFill>
                  <a:srgbClr val="000000"/>
                </a:solidFill>
                <a:latin typeface="Arial"/>
              </a:rPr>
              <a:t>contribution</a:t>
            </a:r>
            <a:r>
              <a:rPr lang="it-IT" sz="1200" b="0" strike="noStrike" spc="-1" dirty="0">
                <a:solidFill>
                  <a:srgbClr val="000000"/>
                </a:solidFill>
                <a:latin typeface="Arial"/>
              </a:rPr>
              <a:t> to the </a:t>
            </a:r>
            <a:r>
              <a:rPr lang="it-IT" sz="1200" b="0" strike="noStrike" spc="-1" dirty="0" err="1">
                <a:solidFill>
                  <a:srgbClr val="000000"/>
                </a:solidFill>
                <a:latin typeface="Arial"/>
              </a:rPr>
              <a:t>revision</a:t>
            </a:r>
            <a:r>
              <a:rPr lang="it-IT" sz="1200" b="0" strike="noStrike" spc="-1" dirty="0">
                <a:solidFill>
                  <a:srgbClr val="000000"/>
                </a:solidFill>
                <a:latin typeface="Arial"/>
              </a:rPr>
              <a:t> of the </a:t>
            </a:r>
            <a:r>
              <a:rPr lang="it-IT" sz="1200" b="0" strike="noStrike" spc="-1" dirty="0" err="1">
                <a:solidFill>
                  <a:srgbClr val="000000"/>
                </a:solidFill>
                <a:latin typeface="Arial"/>
              </a:rPr>
              <a:t>European</a:t>
            </a:r>
            <a:r>
              <a:rPr lang="it-IT" sz="1200" b="0" strike="noStrike" spc="-1" dirty="0">
                <a:solidFill>
                  <a:srgbClr val="000000"/>
                </a:solidFill>
                <a:latin typeface="Arial"/>
              </a:rPr>
              <a:t> </a:t>
            </a:r>
            <a:r>
              <a:rPr lang="it-IT" sz="1200" b="0" strike="noStrike" spc="-1" dirty="0" err="1">
                <a:solidFill>
                  <a:srgbClr val="000000"/>
                </a:solidFill>
                <a:latin typeface="Arial"/>
              </a:rPr>
              <a:t>regulatory</a:t>
            </a:r>
            <a:r>
              <a:rPr lang="it-IT" sz="1200" b="0" strike="noStrike" spc="-1" dirty="0">
                <a:solidFill>
                  <a:srgbClr val="000000"/>
                </a:solidFill>
                <a:latin typeface="Arial"/>
              </a:rPr>
              <a:t> </a:t>
            </a:r>
            <a:r>
              <a:rPr lang="it-IT" sz="1200" b="0" strike="noStrike" spc="-1" dirty="0" err="1">
                <a:solidFill>
                  <a:srgbClr val="000000"/>
                </a:solidFill>
                <a:latin typeface="Arial"/>
              </a:rPr>
              <a:t>instruments</a:t>
            </a:r>
            <a:r>
              <a:rPr lang="it-IT" sz="1200" b="0" strike="noStrike" spc="-1" dirty="0">
                <a:solidFill>
                  <a:srgbClr val="000000"/>
                </a:solidFill>
                <a:latin typeface="Arial"/>
              </a:rPr>
              <a:t> on </a:t>
            </a:r>
            <a:r>
              <a:rPr lang="it-IT" sz="1200" b="0" strike="noStrike" spc="-1" dirty="0" err="1">
                <a:solidFill>
                  <a:srgbClr val="000000"/>
                </a:solidFill>
                <a:latin typeface="Arial"/>
              </a:rPr>
              <a:t>money</a:t>
            </a:r>
            <a:r>
              <a:rPr lang="it-IT" sz="1200" b="0" strike="noStrike" spc="-1" dirty="0">
                <a:solidFill>
                  <a:srgbClr val="000000"/>
                </a:solidFill>
                <a:latin typeface="Arial"/>
              </a:rPr>
              <a:t> </a:t>
            </a:r>
            <a:r>
              <a:rPr lang="it-IT" sz="1200" b="0" strike="noStrike" spc="-1" dirty="0" err="1">
                <a:solidFill>
                  <a:srgbClr val="000000"/>
                </a:solidFill>
                <a:latin typeface="Arial"/>
              </a:rPr>
              <a:t>laundering</a:t>
            </a:r>
            <a:r>
              <a:rPr lang="it-IT" sz="1200" b="0" strike="noStrike" spc="-1" dirty="0">
                <a:solidFill>
                  <a:srgbClr val="000000"/>
                </a:solidFill>
                <a:latin typeface="Arial"/>
              </a:rPr>
              <a:t>, cash </a:t>
            </a:r>
            <a:r>
              <a:rPr lang="it-IT" sz="1200" b="0" strike="noStrike" spc="-1" dirty="0" err="1">
                <a:solidFill>
                  <a:srgbClr val="000000"/>
                </a:solidFill>
                <a:latin typeface="Arial"/>
              </a:rPr>
              <a:t>circulation</a:t>
            </a:r>
            <a:r>
              <a:rPr lang="it-IT" sz="1200" b="0" strike="noStrike" spc="-1" dirty="0">
                <a:solidFill>
                  <a:srgbClr val="000000"/>
                </a:solidFill>
                <a:latin typeface="Arial"/>
              </a:rPr>
              <a:t>, </a:t>
            </a:r>
            <a:r>
              <a:rPr lang="it-IT" sz="1200" b="0" strike="noStrike" spc="-1" dirty="0" err="1">
                <a:solidFill>
                  <a:srgbClr val="000000"/>
                </a:solidFill>
                <a:latin typeface="Arial"/>
              </a:rPr>
              <a:t>financing</a:t>
            </a:r>
            <a:r>
              <a:rPr lang="it-IT" sz="1200" b="0" strike="noStrike" spc="-1" dirty="0">
                <a:solidFill>
                  <a:srgbClr val="000000"/>
                </a:solidFill>
                <a:latin typeface="Arial"/>
              </a:rPr>
              <a:t> of </a:t>
            </a:r>
            <a:r>
              <a:rPr lang="it-IT" sz="1200" b="0" strike="noStrike" spc="-1" dirty="0" err="1">
                <a:solidFill>
                  <a:srgbClr val="000000"/>
                </a:solidFill>
                <a:latin typeface="Arial"/>
              </a:rPr>
              <a:t>terrorism</a:t>
            </a:r>
            <a:r>
              <a:rPr lang="it-IT" sz="1200" b="0" strike="noStrike" spc="-1" dirty="0">
                <a:solidFill>
                  <a:srgbClr val="000000"/>
                </a:solidFill>
                <a:latin typeface="Arial"/>
              </a:rPr>
              <a:t> and </a:t>
            </a:r>
            <a:r>
              <a:rPr lang="it-IT" sz="1200" b="0" strike="noStrike" spc="-1" dirty="0" err="1">
                <a:solidFill>
                  <a:srgbClr val="000000"/>
                </a:solidFill>
                <a:latin typeface="Arial"/>
              </a:rPr>
              <a:t>protection</a:t>
            </a:r>
            <a:r>
              <a:rPr lang="it-IT" sz="1200" b="0" strike="noStrike" spc="-1" dirty="0">
                <a:solidFill>
                  <a:srgbClr val="000000"/>
                </a:solidFill>
                <a:latin typeface="Arial"/>
              </a:rPr>
              <a:t> of the </a:t>
            </a:r>
            <a:r>
              <a:rPr lang="it-IT" sz="1200" b="0" strike="noStrike" spc="-1" dirty="0" err="1">
                <a:solidFill>
                  <a:srgbClr val="000000"/>
                </a:solidFill>
                <a:latin typeface="Arial"/>
              </a:rPr>
              <a:t>EU’s</a:t>
            </a:r>
            <a:r>
              <a:rPr lang="it-IT" sz="1200" b="0" strike="noStrike" spc="-1" dirty="0">
                <a:solidFill>
                  <a:srgbClr val="000000"/>
                </a:solidFill>
                <a:latin typeface="Arial"/>
              </a:rPr>
              <a:t> </a:t>
            </a:r>
            <a:r>
              <a:rPr lang="it-IT" sz="1200" b="0" strike="noStrike" spc="-1" dirty="0" err="1">
                <a:solidFill>
                  <a:srgbClr val="000000"/>
                </a:solidFill>
                <a:latin typeface="Arial"/>
              </a:rPr>
              <a:t>financial</a:t>
            </a:r>
            <a:r>
              <a:rPr lang="it-IT" sz="1200" b="0" strike="noStrike" spc="-1" dirty="0">
                <a:solidFill>
                  <a:srgbClr val="000000"/>
                </a:solidFill>
                <a:latin typeface="Arial"/>
              </a:rPr>
              <a:t> </a:t>
            </a:r>
            <a:r>
              <a:rPr lang="it-IT" sz="1200" b="0" strike="noStrike" spc="-1" dirty="0" err="1">
                <a:solidFill>
                  <a:srgbClr val="000000"/>
                </a:solidFill>
                <a:latin typeface="Arial"/>
              </a:rPr>
              <a:t>interests</a:t>
            </a:r>
            <a:r>
              <a:rPr lang="it-IT" sz="1200" b="0" strike="noStrike" spc="-1" dirty="0">
                <a:solidFill>
                  <a:srgbClr val="000000"/>
                </a:solidFill>
                <a:latin typeface="Arial"/>
              </a:rPr>
              <a:t> and, </a:t>
            </a:r>
            <a:r>
              <a:rPr lang="it-IT" sz="1200" b="0" strike="noStrike" spc="-1" dirty="0" err="1">
                <a:solidFill>
                  <a:srgbClr val="000000"/>
                </a:solidFill>
                <a:latin typeface="Arial"/>
              </a:rPr>
              <a:t>within</a:t>
            </a:r>
            <a:r>
              <a:rPr lang="it-IT" sz="1200" b="0" strike="noStrike" spc="-1" dirty="0">
                <a:solidFill>
                  <a:srgbClr val="000000"/>
                </a:solidFill>
                <a:latin typeface="Arial"/>
              </a:rPr>
              <a:t> the OECD, the </a:t>
            </a:r>
            <a:r>
              <a:rPr lang="it-IT" sz="1200" b="0" strike="noStrike" spc="-1" dirty="0" err="1">
                <a:solidFill>
                  <a:srgbClr val="000000"/>
                </a:solidFill>
                <a:latin typeface="Arial"/>
              </a:rPr>
              <a:t>participation</a:t>
            </a:r>
            <a:r>
              <a:rPr lang="it-IT" sz="1200" b="0" strike="noStrike" spc="-1" dirty="0">
                <a:solidFill>
                  <a:srgbClr val="000000"/>
                </a:solidFill>
                <a:latin typeface="Arial"/>
              </a:rPr>
              <a:t> to the </a:t>
            </a:r>
            <a:r>
              <a:rPr lang="it-IT" sz="1200" b="0" strike="noStrike" spc="-1" dirty="0" err="1">
                <a:solidFill>
                  <a:srgbClr val="000000"/>
                </a:solidFill>
                <a:latin typeface="Arial"/>
              </a:rPr>
              <a:t>working</a:t>
            </a:r>
            <a:r>
              <a:rPr lang="it-IT" sz="1200" b="0" strike="noStrike" spc="-1" dirty="0">
                <a:solidFill>
                  <a:srgbClr val="000000"/>
                </a:solidFill>
                <a:latin typeface="Arial"/>
              </a:rPr>
              <a:t> </a:t>
            </a:r>
            <a:r>
              <a:rPr lang="it-IT" sz="1200" b="0" strike="noStrike" spc="-1" dirty="0" err="1">
                <a:solidFill>
                  <a:srgbClr val="000000"/>
                </a:solidFill>
                <a:latin typeface="Arial"/>
              </a:rPr>
              <a:t>groups</a:t>
            </a:r>
            <a:r>
              <a:rPr lang="it-IT" sz="1200" b="0" strike="noStrike" spc="-1" dirty="0">
                <a:solidFill>
                  <a:srgbClr val="000000"/>
                </a:solidFill>
                <a:latin typeface="Arial"/>
              </a:rPr>
              <a:t> on the </a:t>
            </a:r>
            <a:r>
              <a:rPr lang="it-IT" sz="1200" b="0" strike="noStrike" spc="-1" dirty="0" err="1">
                <a:solidFill>
                  <a:srgbClr val="000000"/>
                </a:solidFill>
                <a:latin typeface="Arial"/>
              </a:rPr>
              <a:t>issues</a:t>
            </a:r>
            <a:r>
              <a:rPr lang="it-IT" sz="1200" b="0" strike="noStrike" spc="-1" dirty="0">
                <a:solidFill>
                  <a:srgbClr val="000000"/>
                </a:solidFill>
                <a:latin typeface="Arial"/>
              </a:rPr>
              <a:t> of </a:t>
            </a:r>
            <a:r>
              <a:rPr lang="it-IT" sz="1200" b="0" strike="noStrike" spc="-1" dirty="0" err="1">
                <a:solidFill>
                  <a:srgbClr val="000000"/>
                </a:solidFill>
                <a:latin typeface="Arial"/>
              </a:rPr>
              <a:t>international</a:t>
            </a:r>
            <a:r>
              <a:rPr lang="it-IT" sz="1200" b="0" strike="noStrike" spc="-1" dirty="0">
                <a:solidFill>
                  <a:srgbClr val="000000"/>
                </a:solidFill>
                <a:latin typeface="Arial"/>
              </a:rPr>
              <a:t> </a:t>
            </a:r>
            <a:r>
              <a:rPr lang="it-IT" sz="1200" b="0" strike="noStrike" spc="-1" dirty="0" err="1">
                <a:solidFill>
                  <a:srgbClr val="000000"/>
                </a:solidFill>
                <a:latin typeface="Arial"/>
              </a:rPr>
              <a:t>taxation</a:t>
            </a:r>
            <a:r>
              <a:rPr lang="it-IT" sz="1200" b="0" strike="noStrike" spc="-1" dirty="0">
                <a:solidFill>
                  <a:srgbClr val="000000"/>
                </a:solidFill>
                <a:latin typeface="Arial"/>
              </a:rPr>
              <a:t> and the </a:t>
            </a:r>
            <a:r>
              <a:rPr lang="it-IT" sz="1200" b="0" strike="noStrike" spc="-1" dirty="0" err="1">
                <a:solidFill>
                  <a:srgbClr val="000000"/>
                </a:solidFill>
                <a:latin typeface="Arial"/>
              </a:rPr>
              <a:t>fight</a:t>
            </a:r>
            <a:r>
              <a:rPr lang="it-IT" sz="1200" b="0" strike="noStrike" spc="-1" dirty="0">
                <a:solidFill>
                  <a:srgbClr val="000000"/>
                </a:solidFill>
                <a:latin typeface="Arial"/>
              </a:rPr>
              <a:t> </a:t>
            </a:r>
            <a:r>
              <a:rPr lang="it-IT" sz="1200" b="0" strike="noStrike" spc="-1" dirty="0" err="1">
                <a:solidFill>
                  <a:srgbClr val="000000"/>
                </a:solidFill>
                <a:latin typeface="Arial"/>
              </a:rPr>
              <a:t>against</a:t>
            </a:r>
            <a:r>
              <a:rPr lang="it-IT" sz="1200" b="0" strike="noStrike" spc="-1" dirty="0">
                <a:solidFill>
                  <a:srgbClr val="000000"/>
                </a:solidFill>
                <a:latin typeface="Arial"/>
              </a:rPr>
              <a:t> </a:t>
            </a:r>
            <a:r>
              <a:rPr lang="it-IT" sz="1200" b="0" strike="noStrike" spc="-1" dirty="0" err="1">
                <a:solidFill>
                  <a:srgbClr val="000000"/>
                </a:solidFill>
                <a:latin typeface="Arial"/>
              </a:rPr>
              <a:t>money</a:t>
            </a:r>
            <a:r>
              <a:rPr lang="it-IT" sz="1200" b="0" strike="noStrike" spc="-1" dirty="0">
                <a:solidFill>
                  <a:srgbClr val="000000"/>
                </a:solidFill>
                <a:latin typeface="Arial"/>
              </a:rPr>
              <a:t> </a:t>
            </a:r>
            <a:r>
              <a:rPr lang="it-IT" sz="1200" b="0" strike="noStrike" spc="-1" dirty="0" err="1">
                <a:solidFill>
                  <a:srgbClr val="000000"/>
                </a:solidFill>
                <a:latin typeface="Arial"/>
              </a:rPr>
              <a:t>laundering</a:t>
            </a:r>
            <a:r>
              <a:rPr lang="it-IT" sz="1200" b="0" strike="noStrike" spc="-1" dirty="0">
                <a:solidFill>
                  <a:srgbClr val="000000"/>
                </a:solidFill>
                <a:latin typeface="Arial"/>
              </a:rPr>
              <a:t>.</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endParaRPr lang="en-GB" sz="1200" b="0" strike="noStrike" spc="-1" dirty="0">
              <a:solidFill>
                <a:srgbClr val="000000"/>
              </a:solidFill>
              <a:latin typeface="Arial"/>
            </a:endParaRPr>
          </a:p>
        </p:txBody>
      </p:sp>
      <p:sp>
        <p:nvSpPr>
          <p:cNvPr id="1698" name="PlaceHolder 3"/>
          <p:cNvSpPr>
            <a:spLocks noGrp="1"/>
          </p:cNvSpPr>
          <p:nvPr>
            <p:ph type="sldNum" idx="27"/>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it-IT" sz="1200" b="0" strike="noStrike" spc="-1">
                <a:solidFill>
                  <a:srgbClr val="000000"/>
                </a:solidFill>
                <a:latin typeface="Arial"/>
                <a:ea typeface="+mn-ea"/>
              </a:defRPr>
            </a:lvl1pPr>
          </a:lstStyle>
          <a:p>
            <a:pPr indent="0" algn="r">
              <a:lnSpc>
                <a:spcPct val="100000"/>
              </a:lnSpc>
              <a:buNone/>
              <a:tabLst>
                <a:tab pos="0" algn="l"/>
              </a:tabLst>
            </a:pPr>
            <a:fld id="{FBC64873-DC85-413E-8CC9-1893C895AE4C}" type="slidenum">
              <a:rPr lang="it-IT" sz="1200" b="0" strike="noStrike" spc="-1">
                <a:solidFill>
                  <a:srgbClr val="000000"/>
                </a:solidFill>
                <a:latin typeface="Arial"/>
                <a:ea typeface="+mn-ea"/>
              </a:rPr>
              <a:t>12</a:t>
            </a:fld>
            <a:endParaRPr lang="en-GB"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 name="PlaceHolder 1"/>
          <p:cNvSpPr>
            <a:spLocks noGrp="1" noRot="1" noChangeAspect="1"/>
          </p:cNvSpPr>
          <p:nvPr>
            <p:ph type="sldImg"/>
          </p:nvPr>
        </p:nvSpPr>
        <p:spPr>
          <a:xfrm>
            <a:off x="217488" y="812800"/>
            <a:ext cx="7123112" cy="4006850"/>
          </a:xfrm>
          <a:prstGeom prst="rect">
            <a:avLst/>
          </a:prstGeom>
          <a:ln w="0">
            <a:noFill/>
          </a:ln>
        </p:spPr>
      </p:sp>
      <p:sp>
        <p:nvSpPr>
          <p:cNvPr id="1661" name="PlaceHolder 2"/>
          <p:cNvSpPr>
            <a:spLocks noGrp="1"/>
          </p:cNvSpPr>
          <p:nvPr>
            <p:ph type="body"/>
          </p:nvPr>
        </p:nvSpPr>
        <p:spPr>
          <a:xfrm>
            <a:off x="756000" y="5078520"/>
            <a:ext cx="6046560" cy="480996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dirty="0">
                <a:solidFill>
                  <a:srgbClr val="000000"/>
                </a:solidFill>
                <a:latin typeface="+mn-lt"/>
                <a:ea typeface="+mn-ea"/>
              </a:rPr>
              <a:t>In such framework, since 2004 the Guardia di </a:t>
            </a:r>
            <a:r>
              <a:rPr lang="en-US" sz="1200" b="0" strike="noStrike" spc="-1" dirty="0" err="1">
                <a:solidFill>
                  <a:srgbClr val="000000"/>
                </a:solidFill>
                <a:latin typeface="+mn-lt"/>
                <a:ea typeface="+mn-ea"/>
              </a:rPr>
              <a:t>Finanza</a:t>
            </a:r>
            <a:r>
              <a:rPr lang="en-US" sz="1200" b="0" strike="noStrike" spc="-1" dirty="0">
                <a:solidFill>
                  <a:srgbClr val="000000"/>
                </a:solidFill>
                <a:latin typeface="+mn-lt"/>
                <a:ea typeface="+mn-ea"/>
              </a:rPr>
              <a:t> employs qualified personnel at diplomatic missions abroad, as “economical-financial” experts, as well as Liaison officers at foreign counterparts and administrations competent in economic-financial matters, at international and European level.</a:t>
            </a:r>
            <a:endParaRPr lang="en-GB" sz="1200" b="0" strike="noStrike" spc="-1" dirty="0">
              <a:solidFill>
                <a:srgbClr val="000000"/>
              </a:solidFill>
              <a:latin typeface="Arial"/>
            </a:endParaRPr>
          </a:p>
          <a:p>
            <a:pPr marL="216000" indent="0">
              <a:lnSpc>
                <a:spcPct val="100000"/>
              </a:lnSpc>
              <a:buNone/>
              <a:tabLst>
                <a:tab pos="0" algn="l"/>
              </a:tabLst>
            </a:pP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Our experts, other than acting as the single point of contact representing our national tax administration abroad, contribute to promote and implement any forms of international cooperation in the areas of institutional interest and obtain information useful for identifying transnational economic and financial crime.</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 </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The continuous strengthening and enhancement of the international network has recently led GdF to reach, by the end of this year, the number of 25 Experts (the office in Tel Aviv was opened at the end of 2023), to which two further positions of Liaison Officers were added, assigned respectively to the Cologne Office of RILO WE and to the World Customs Organization in Brussels. </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 </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The duties of the Officers in question are, moreover, </a:t>
            </a:r>
            <a:r>
              <a:rPr lang="en-US" sz="1200" b="0" strike="noStrike" spc="-1" dirty="0" smtClean="0">
                <a:solidFill>
                  <a:srgbClr val="000000"/>
                </a:solidFill>
                <a:latin typeface="+mn-lt"/>
                <a:ea typeface="+mn-ea"/>
              </a:rPr>
              <a:t>the subject of </a:t>
            </a:r>
            <a:r>
              <a:rPr lang="en-US" sz="1200" b="0" strike="noStrike" spc="-1" dirty="0">
                <a:solidFill>
                  <a:srgbClr val="000000"/>
                </a:solidFill>
                <a:latin typeface="+mn-lt"/>
                <a:ea typeface="+mn-ea"/>
              </a:rPr>
              <a:t>a specific and detailed disciplinary compendium, recently approved by the General Commander and shared with the Ministry of Foreign Affairs and International Cooperation. Such document provides for specific instructions on the functions of the officers of the Corps who serve in the Italian diplomatic consular network abroad, divided into five specific areas, referring to: </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GDF experts have the duty to implement:</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	The Operational Cooperation; </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	Analysis and monitoring of illicit economical-financial phenomena; </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	Institutional Relations; </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	Technical assistance, capacity building and international training; </a:t>
            </a:r>
            <a:endParaRPr lang="en-GB"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rgbClr val="000000"/>
                </a:solidFill>
                <a:latin typeface="+mn-lt"/>
                <a:ea typeface="+mn-ea"/>
              </a:rPr>
              <a:t>-	Support and advice on economical and financial matters.</a:t>
            </a:r>
            <a:endParaRPr lang="en-GB" sz="1200" b="0" strike="noStrike" spc="-1" dirty="0">
              <a:solidFill>
                <a:srgbClr val="000000"/>
              </a:solidFill>
              <a:latin typeface="Arial"/>
            </a:endParaRPr>
          </a:p>
          <a:p>
            <a:pPr marL="216000" indent="0" algn="just">
              <a:lnSpc>
                <a:spcPct val="100000"/>
              </a:lnSpc>
              <a:buNone/>
              <a:tabLst>
                <a:tab pos="0" algn="l"/>
              </a:tabLst>
            </a:pP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it-IT" sz="1200" b="0" strike="noStrike" cap="small" spc="-1" dirty="0" err="1">
                <a:solidFill>
                  <a:srgbClr val="000000"/>
                </a:solidFill>
                <a:latin typeface="+mn-lt"/>
                <a:ea typeface="+mn-ea"/>
              </a:rPr>
              <a:t>Often</a:t>
            </a:r>
            <a:r>
              <a:rPr lang="it-IT" sz="1200" b="0" strike="noStrike" cap="small" spc="-1" dirty="0">
                <a:solidFill>
                  <a:srgbClr val="000000"/>
                </a:solidFill>
                <a:latin typeface="+mn-lt"/>
                <a:ea typeface="+mn-ea"/>
              </a:rPr>
              <a:t>, the </a:t>
            </a:r>
            <a:r>
              <a:rPr lang="it-IT" sz="1200" b="0" strike="noStrike" cap="small" spc="-1" dirty="0" err="1">
                <a:solidFill>
                  <a:srgbClr val="000000"/>
                </a:solidFill>
                <a:latin typeface="+mn-lt"/>
                <a:ea typeface="+mn-ea"/>
              </a:rPr>
              <a:t>Corps</a:t>
            </a:r>
            <a:r>
              <a:rPr lang="it-IT" sz="1200" b="0" strike="noStrike" cap="small" spc="-1" dirty="0">
                <a:solidFill>
                  <a:srgbClr val="000000"/>
                </a:solidFill>
                <a:latin typeface="+mn-lt"/>
                <a:ea typeface="+mn-ea"/>
              </a:rPr>
              <a:t>’ </a:t>
            </a:r>
            <a:r>
              <a:rPr lang="it-IT" sz="1200" b="0" strike="noStrike" cap="small" spc="-1" dirty="0" err="1" smtClean="0">
                <a:solidFill>
                  <a:srgbClr val="000000"/>
                </a:solidFill>
                <a:latin typeface="+mn-lt"/>
                <a:ea typeface="+mn-ea"/>
              </a:rPr>
              <a:t>Attachés</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alongside</a:t>
            </a:r>
            <a:r>
              <a:rPr lang="it-IT" sz="1200" b="0" strike="noStrike" cap="small" spc="-1" dirty="0">
                <a:solidFill>
                  <a:srgbClr val="000000"/>
                </a:solidFill>
                <a:latin typeface="+mn-lt"/>
                <a:ea typeface="+mn-ea"/>
              </a:rPr>
              <a:t> the country of </a:t>
            </a:r>
            <a:r>
              <a:rPr lang="it-IT" sz="1200" b="0" strike="noStrike" cap="small" spc="-1" dirty="0" err="1">
                <a:solidFill>
                  <a:srgbClr val="000000"/>
                </a:solidFill>
                <a:latin typeface="+mn-lt"/>
                <a:ea typeface="+mn-ea"/>
              </a:rPr>
              <a:t>principal</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accreditation</a:t>
            </a:r>
            <a:r>
              <a:rPr lang="it-IT" sz="1200" b="0" strike="noStrike" cap="small" spc="-1" dirty="0">
                <a:solidFill>
                  <a:srgbClr val="000000"/>
                </a:solidFill>
                <a:latin typeface="+mn-lt"/>
                <a:ea typeface="+mn-ea"/>
              </a:rPr>
              <a:t>, are </a:t>
            </a:r>
            <a:r>
              <a:rPr lang="it-IT" sz="1200" b="0" strike="noStrike" cap="small" spc="-1" dirty="0" err="1">
                <a:solidFill>
                  <a:srgbClr val="000000"/>
                </a:solidFill>
                <a:latin typeface="+mn-lt"/>
                <a:ea typeface="+mn-ea"/>
              </a:rPr>
              <a:t>as</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well</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officially</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operating</a:t>
            </a:r>
            <a:r>
              <a:rPr lang="it-IT" sz="1200" b="0" strike="noStrike" cap="small" spc="-1" dirty="0">
                <a:solidFill>
                  <a:srgbClr val="000000"/>
                </a:solidFill>
                <a:latin typeface="+mn-lt"/>
                <a:ea typeface="+mn-ea"/>
              </a:rPr>
              <a:t> in </a:t>
            </a:r>
            <a:r>
              <a:rPr lang="it-IT" sz="1200" b="0" strike="noStrike" cap="small" spc="-1" dirty="0" err="1">
                <a:solidFill>
                  <a:srgbClr val="000000"/>
                </a:solidFill>
                <a:latin typeface="+mn-lt"/>
                <a:ea typeface="+mn-ea"/>
              </a:rPr>
              <a:t>neighbouring</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countries</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where</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they</a:t>
            </a:r>
            <a:r>
              <a:rPr lang="it-IT" sz="1200" b="0" strike="noStrike" cap="small" spc="-1" dirty="0">
                <a:solidFill>
                  <a:srgbClr val="000000"/>
                </a:solidFill>
                <a:latin typeface="+mn-lt"/>
                <a:ea typeface="+mn-ea"/>
              </a:rPr>
              <a:t> can </a:t>
            </a:r>
            <a:r>
              <a:rPr lang="it-IT" sz="1200" b="0" strike="noStrike" cap="small" spc="-1" dirty="0" err="1">
                <a:solidFill>
                  <a:srgbClr val="000000"/>
                </a:solidFill>
                <a:latin typeface="+mn-lt"/>
                <a:ea typeface="+mn-ea"/>
              </a:rPr>
              <a:t>establish</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formal</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cooperation</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links</a:t>
            </a:r>
            <a:r>
              <a:rPr lang="it-IT" sz="1200" b="0" strike="noStrike" cap="small" spc="-1" dirty="0">
                <a:solidFill>
                  <a:srgbClr val="000000"/>
                </a:solidFill>
                <a:latin typeface="+mn-lt"/>
                <a:ea typeface="+mn-ea"/>
              </a:rPr>
              <a:t> with </a:t>
            </a:r>
            <a:r>
              <a:rPr lang="it-IT" sz="1200" b="0" strike="noStrike" cap="small" spc="-1" dirty="0" err="1">
                <a:solidFill>
                  <a:srgbClr val="000000"/>
                </a:solidFill>
                <a:latin typeface="+mn-lt"/>
                <a:ea typeface="+mn-ea"/>
              </a:rPr>
              <a:t>other</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counterparts</a:t>
            </a:r>
            <a:r>
              <a:rPr lang="it-IT" sz="1200" b="0" strike="noStrike" cap="small" spc="-1" dirty="0">
                <a:solidFill>
                  <a:srgbClr val="000000"/>
                </a:solidFill>
                <a:latin typeface="+mn-lt"/>
                <a:ea typeface="+mn-ea"/>
              </a:rPr>
              <a:t>.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it-IT" sz="1200" b="0" strike="noStrike" cap="small" spc="-1" dirty="0">
                <a:solidFill>
                  <a:srgbClr val="000000"/>
                </a:solidFill>
                <a:latin typeface="+mn-lt"/>
                <a:ea typeface="+mn-ea"/>
              </a:rPr>
              <a:t>Once the </a:t>
            </a:r>
            <a:r>
              <a:rPr lang="it-IT" sz="1200" b="0" strike="noStrike" cap="small" spc="-1" dirty="0" err="1">
                <a:solidFill>
                  <a:srgbClr val="000000"/>
                </a:solidFill>
                <a:latin typeface="+mn-lt"/>
                <a:ea typeface="+mn-ea"/>
              </a:rPr>
              <a:t>recently</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established</a:t>
            </a:r>
            <a:r>
              <a:rPr lang="it-IT" sz="1200" b="0" strike="noStrike" cap="small" spc="-1" dirty="0">
                <a:solidFill>
                  <a:srgbClr val="000000"/>
                </a:solidFill>
                <a:latin typeface="+mn-lt"/>
                <a:ea typeface="+mn-ea"/>
              </a:rPr>
              <a:t> positions </a:t>
            </a:r>
            <a:r>
              <a:rPr lang="it-IT" sz="1200" b="0" strike="noStrike" cap="small" spc="-1" dirty="0" smtClean="0">
                <a:solidFill>
                  <a:srgbClr val="000000"/>
                </a:solidFill>
                <a:latin typeface="+mn-lt"/>
                <a:ea typeface="+mn-ea"/>
              </a:rPr>
              <a:t>are</a:t>
            </a:r>
            <a:r>
              <a:rPr lang="it-IT" sz="1200" b="0" strike="noStrike" cap="small" spc="-1" baseline="0" dirty="0" smtClean="0">
                <a:solidFill>
                  <a:srgbClr val="000000"/>
                </a:solidFill>
                <a:latin typeface="+mn-lt"/>
                <a:ea typeface="+mn-ea"/>
              </a:rPr>
              <a:t> </a:t>
            </a:r>
            <a:r>
              <a:rPr lang="it-IT" sz="1200" b="0" strike="noStrike" cap="small" spc="-1" dirty="0" err="1" smtClean="0">
                <a:solidFill>
                  <a:srgbClr val="000000"/>
                </a:solidFill>
                <a:latin typeface="+mn-lt"/>
                <a:ea typeface="+mn-ea"/>
              </a:rPr>
              <a:t>operational</a:t>
            </a:r>
            <a:r>
              <a:rPr lang="it-IT" sz="1200" b="0" strike="noStrike" cap="small" spc="-1" dirty="0">
                <a:solidFill>
                  <a:srgbClr val="000000"/>
                </a:solidFill>
                <a:latin typeface="+mn-lt"/>
                <a:ea typeface="+mn-ea"/>
              </a:rPr>
              <a:t>, the </a:t>
            </a:r>
            <a:r>
              <a:rPr lang="it-IT" sz="1200" b="0" strike="noStrike" cap="small" spc="-1" dirty="0" err="1">
                <a:solidFill>
                  <a:srgbClr val="000000"/>
                </a:solidFill>
                <a:latin typeface="+mn-lt"/>
                <a:ea typeface="+mn-ea"/>
              </a:rPr>
              <a:t>Corps</a:t>
            </a:r>
            <a:r>
              <a:rPr lang="it-IT" sz="1200" b="0" strike="noStrike" cap="small" spc="-1" dirty="0">
                <a:solidFill>
                  <a:srgbClr val="000000"/>
                </a:solidFill>
                <a:latin typeface="+mn-lt"/>
                <a:ea typeface="+mn-ea"/>
              </a:rPr>
              <a:t> </a:t>
            </a:r>
            <a:r>
              <a:rPr lang="it-IT" sz="1200" b="0" strike="noStrike" cap="small" spc="-1" dirty="0" err="1">
                <a:solidFill>
                  <a:srgbClr val="000000"/>
                </a:solidFill>
                <a:latin typeface="+mn-lt"/>
                <a:ea typeface="+mn-ea"/>
              </a:rPr>
              <a:t>will</a:t>
            </a:r>
            <a:r>
              <a:rPr lang="it-IT" sz="1200" b="0" strike="noStrike" cap="small" spc="-1" dirty="0">
                <a:solidFill>
                  <a:srgbClr val="000000"/>
                </a:solidFill>
                <a:latin typeface="+mn-lt"/>
                <a:ea typeface="+mn-ea"/>
              </a:rPr>
              <a:t> be </a:t>
            </a:r>
            <a:r>
              <a:rPr lang="it-IT" sz="1200" b="0" strike="noStrike" cap="small" spc="-1" dirty="0" err="1">
                <a:solidFill>
                  <a:srgbClr val="000000"/>
                </a:solidFill>
                <a:latin typeface="+mn-lt"/>
                <a:ea typeface="+mn-ea"/>
              </a:rPr>
              <a:t>able</a:t>
            </a:r>
            <a:r>
              <a:rPr lang="it-IT" sz="1200" b="0" strike="noStrike" cap="small" spc="-1" dirty="0">
                <a:solidFill>
                  <a:srgbClr val="000000"/>
                </a:solidFill>
                <a:latin typeface="+mn-lt"/>
                <a:ea typeface="+mn-ea"/>
              </a:rPr>
              <a:t> to cover, </a:t>
            </a:r>
            <a:r>
              <a:rPr lang="it-IT" sz="1200" b="0" strike="noStrike" cap="small" spc="-1" dirty="0" err="1">
                <a:solidFill>
                  <a:srgbClr val="000000"/>
                </a:solidFill>
                <a:latin typeface="+mn-lt"/>
                <a:ea typeface="+mn-ea"/>
              </a:rPr>
              <a:t>worldwide</a:t>
            </a:r>
            <a:r>
              <a:rPr lang="it-IT" sz="1200" b="0" strike="noStrike" cap="small" spc="-1" dirty="0">
                <a:solidFill>
                  <a:srgbClr val="000000"/>
                </a:solidFill>
                <a:latin typeface="+mn-lt"/>
                <a:ea typeface="+mn-ea"/>
              </a:rPr>
              <a:t>, a </a:t>
            </a:r>
            <a:r>
              <a:rPr lang="it-IT" sz="1200" b="0" strike="noStrike" cap="small" spc="-1" dirty="0" err="1">
                <a:solidFill>
                  <a:srgbClr val="000000"/>
                </a:solidFill>
                <a:latin typeface="+mn-lt"/>
                <a:ea typeface="+mn-ea"/>
              </a:rPr>
              <a:t>total</a:t>
            </a:r>
            <a:r>
              <a:rPr lang="it-IT" sz="1200" b="0" strike="noStrike" cap="small" spc="-1" dirty="0">
                <a:solidFill>
                  <a:srgbClr val="000000"/>
                </a:solidFill>
                <a:latin typeface="+mn-lt"/>
                <a:ea typeface="+mn-ea"/>
              </a:rPr>
              <a:t> of 87 </a:t>
            </a:r>
            <a:r>
              <a:rPr lang="it-IT" sz="1200" b="0" strike="noStrike" cap="small" spc="-1" dirty="0" err="1">
                <a:solidFill>
                  <a:srgbClr val="000000"/>
                </a:solidFill>
                <a:latin typeface="+mn-lt"/>
                <a:ea typeface="+mn-ea"/>
              </a:rPr>
              <a:t>Countries</a:t>
            </a:r>
            <a:r>
              <a:rPr lang="it-IT" sz="1200" b="0" strike="noStrike" cap="small" spc="-1" dirty="0">
                <a:solidFill>
                  <a:srgbClr val="000000"/>
                </a:solidFill>
                <a:latin typeface="+mn-lt"/>
                <a:ea typeface="+mn-ea"/>
              </a:rPr>
              <a:t> and 6 </a:t>
            </a:r>
            <a:r>
              <a:rPr lang="en-US" sz="1200" b="0" strike="noStrike" cap="small" spc="-1" dirty="0">
                <a:solidFill>
                  <a:srgbClr val="000000"/>
                </a:solidFill>
                <a:latin typeface="+mn-lt"/>
                <a:ea typeface="+mn-ea"/>
              </a:rPr>
              <a:t>International Bodies, such as:</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mn-lt"/>
                <a:ea typeface="+mn-ea"/>
              </a:rPr>
              <a:t>The European Union,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mn-lt"/>
                <a:ea typeface="+mn-ea"/>
              </a:rPr>
              <a:t>The United Nations,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mn-lt"/>
                <a:ea typeface="+mn-ea"/>
              </a:rPr>
              <a:t>The OECD - </a:t>
            </a:r>
            <a:r>
              <a:rPr lang="en-US" sz="1200" b="0" strike="noStrike" cap="small" spc="-1" dirty="0" err="1">
                <a:solidFill>
                  <a:srgbClr val="000000"/>
                </a:solidFill>
                <a:latin typeface="+mn-lt"/>
                <a:ea typeface="+mn-ea"/>
              </a:rPr>
              <a:t>Organisation</a:t>
            </a:r>
            <a:r>
              <a:rPr lang="en-US" sz="1200" b="0" strike="noStrike" cap="small" spc="-1" dirty="0">
                <a:solidFill>
                  <a:srgbClr val="000000"/>
                </a:solidFill>
                <a:latin typeface="+mn-lt"/>
                <a:ea typeface="+mn-ea"/>
              </a:rPr>
              <a:t> for Economic Cooperation and Development,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mn-lt"/>
                <a:ea typeface="+mn-ea"/>
              </a:rPr>
              <a:t>The WCO - World Customs Organization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mn-lt"/>
                <a:ea typeface="+mn-ea"/>
              </a:rPr>
              <a:t>The OSCE - </a:t>
            </a:r>
            <a:r>
              <a:rPr lang="en-US" sz="1200" b="0" strike="noStrike" cap="small" spc="-1" dirty="0" err="1">
                <a:solidFill>
                  <a:srgbClr val="000000"/>
                </a:solidFill>
                <a:latin typeface="+mn-lt"/>
                <a:ea typeface="+mn-ea"/>
              </a:rPr>
              <a:t>Organisation</a:t>
            </a:r>
            <a:r>
              <a:rPr lang="en-US" sz="1200" b="0" strike="noStrike" cap="small" spc="-1" dirty="0">
                <a:solidFill>
                  <a:srgbClr val="000000"/>
                </a:solidFill>
                <a:latin typeface="+mn-lt"/>
                <a:ea typeface="+mn-ea"/>
              </a:rPr>
              <a:t> for Security and Cooperation in Europe;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mn-lt"/>
                <a:ea typeface="+mn-ea"/>
              </a:rPr>
              <a:t>The General Secretariat of CIAT - Inter-American Centre for Tax Administration. </a:t>
            </a:r>
            <a:endParaRPr lang="en-US" sz="1200" b="0" strike="noStrike" cap="small" spc="-1" dirty="0" smtClean="0">
              <a:solidFill>
                <a:srgbClr val="000000"/>
              </a:solidFill>
              <a:latin typeface="+mn-lt"/>
              <a:ea typeface="+mn-ea"/>
            </a:endParaRPr>
          </a:p>
          <a:p>
            <a:pPr marL="216000" indent="0" algn="just">
              <a:lnSpc>
                <a:spcPct val="100000"/>
              </a:lnSpc>
              <a:spcBef>
                <a:spcPts val="601"/>
              </a:spcBef>
              <a:buNone/>
              <a:tabLst>
                <a:tab pos="0" algn="l"/>
              </a:tabLst>
            </a:pPr>
            <a:r>
              <a:rPr lang="it-IT" sz="1200" b="0" strike="noStrike" cap="small" spc="-1" dirty="0" smtClean="0">
                <a:solidFill>
                  <a:srgbClr val="000000"/>
                </a:solidFill>
                <a:latin typeface="+mn-lt"/>
                <a:ea typeface="+mn-ea"/>
              </a:rPr>
              <a:t>(EU, UN, </a:t>
            </a:r>
            <a:r>
              <a:rPr lang="it-IT" sz="1200" b="0" strike="noStrike" cap="small" spc="-1" dirty="0">
                <a:solidFill>
                  <a:srgbClr val="000000"/>
                </a:solidFill>
                <a:latin typeface="+mn-lt"/>
                <a:ea typeface="+mn-ea"/>
              </a:rPr>
              <a:t>OECD-FATF, WCO, OSCE and CIAT).</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endParaRPr lang="en-GB" sz="1200" b="0" strike="noStrike" spc="-1" dirty="0">
              <a:solidFill>
                <a:srgbClr val="000000"/>
              </a:solidFill>
              <a:latin typeface="Arial"/>
            </a:endParaRPr>
          </a:p>
        </p:txBody>
      </p:sp>
      <p:sp>
        <p:nvSpPr>
          <p:cNvPr id="1662" name="PlaceHolder 3"/>
          <p:cNvSpPr>
            <a:spLocks noGrp="1"/>
          </p:cNvSpPr>
          <p:nvPr>
            <p:ph type="sldNum" idx="15"/>
          </p:nvPr>
        </p:nvSpPr>
        <p:spPr>
          <a:xfrm>
            <a:off x="4278960" y="10157400"/>
            <a:ext cx="3279600" cy="533160"/>
          </a:xfrm>
          <a:prstGeom prst="rect">
            <a:avLst/>
          </a:prstGeom>
          <a:noFill/>
          <a:ln w="0">
            <a:noFill/>
          </a:ln>
        </p:spPr>
        <p:txBody>
          <a:bodyPr lIns="0" tIns="0" rIns="0" bIns="0" anchor="b">
            <a:noAutofit/>
          </a:bodyPr>
          <a:lstStyle>
            <a:lvl1pPr indent="0" algn="r">
              <a:lnSpc>
                <a:spcPct val="100000"/>
              </a:lnSpc>
              <a:buNone/>
              <a:tabLst>
                <a:tab pos="0" algn="l"/>
              </a:tabLst>
              <a:defRPr lang="it-IT" sz="1400" b="0" strike="noStrike" spc="-1">
                <a:solidFill>
                  <a:srgbClr val="000000"/>
                </a:solidFill>
                <a:latin typeface="Times New Roman"/>
                <a:ea typeface="+mn-ea"/>
              </a:defRPr>
            </a:lvl1pPr>
          </a:lstStyle>
          <a:p>
            <a:pPr indent="0" algn="r">
              <a:lnSpc>
                <a:spcPct val="100000"/>
              </a:lnSpc>
              <a:buNone/>
              <a:tabLst>
                <a:tab pos="0" algn="l"/>
              </a:tabLst>
            </a:pPr>
            <a:fld id="{1F14B250-F8FA-4E3D-9FB2-EDEFAE90E705}" type="slidenum">
              <a:rPr lang="it-IT" sz="1400" b="0" strike="noStrike" spc="-1">
                <a:solidFill>
                  <a:srgbClr val="000000"/>
                </a:solidFill>
                <a:latin typeface="Times New Roman"/>
                <a:ea typeface="+mn-ea"/>
              </a:rPr>
              <a:t>13</a:t>
            </a:fld>
            <a:endParaRPr lang="en-GB" sz="14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PlaceHolder 1"/>
          <p:cNvSpPr>
            <a:spLocks noGrp="1" noRot="1" noChangeAspect="1"/>
          </p:cNvSpPr>
          <p:nvPr>
            <p:ph type="sldImg"/>
          </p:nvPr>
        </p:nvSpPr>
        <p:spPr>
          <a:xfrm>
            <a:off x="217488" y="812800"/>
            <a:ext cx="7119937" cy="4005263"/>
          </a:xfrm>
          <a:prstGeom prst="rect">
            <a:avLst/>
          </a:prstGeom>
          <a:ln w="0">
            <a:noFill/>
          </a:ln>
        </p:spPr>
      </p:sp>
      <p:sp>
        <p:nvSpPr>
          <p:cNvPr id="1664" name="PlaceHolder 2"/>
          <p:cNvSpPr>
            <a:spLocks noGrp="1"/>
          </p:cNvSpPr>
          <p:nvPr>
            <p:ph type="body"/>
          </p:nvPr>
        </p:nvSpPr>
        <p:spPr>
          <a:xfrm>
            <a:off x="756000" y="5078520"/>
            <a:ext cx="6044040" cy="4807440"/>
          </a:xfrm>
          <a:prstGeom prst="rect">
            <a:avLst/>
          </a:prstGeom>
          <a:noFill/>
          <a:ln w="0">
            <a:noFill/>
          </a:ln>
        </p:spPr>
        <p:txBody>
          <a:bodyPr lIns="0" tIns="0" rIns="0" bIns="0" anchor="t">
            <a:noAutofit/>
          </a:bodyPr>
          <a:lstStyle/>
          <a:p>
            <a:pPr marL="216000" indent="0" algn="just">
              <a:lnSpc>
                <a:spcPct val="100000"/>
              </a:lnSpc>
              <a:spcBef>
                <a:spcPts val="601"/>
              </a:spcBef>
              <a:buNone/>
              <a:tabLst>
                <a:tab pos="0" algn="l"/>
              </a:tabLst>
            </a:pPr>
            <a:r>
              <a:rPr lang="it-IT" sz="1200" b="0" strike="noStrike" cap="small" spc="-1" dirty="0" err="1">
                <a:solidFill>
                  <a:srgbClr val="000000"/>
                </a:solidFill>
                <a:latin typeface="+mn-lt"/>
              </a:rPr>
              <a:t>Often</a:t>
            </a:r>
            <a:r>
              <a:rPr lang="it-IT" sz="1200" b="0" strike="noStrike" cap="small" spc="-1" dirty="0">
                <a:solidFill>
                  <a:srgbClr val="000000"/>
                </a:solidFill>
                <a:latin typeface="+mn-lt"/>
              </a:rPr>
              <a:t>, the </a:t>
            </a:r>
            <a:r>
              <a:rPr lang="it-IT" sz="1200" b="0" strike="noStrike" cap="small" spc="-1" dirty="0" err="1">
                <a:solidFill>
                  <a:srgbClr val="000000"/>
                </a:solidFill>
                <a:latin typeface="+mn-lt"/>
              </a:rPr>
              <a:t>Corps</a:t>
            </a:r>
            <a:r>
              <a:rPr lang="it-IT" sz="1200" b="0" strike="noStrike" cap="small" spc="-1" dirty="0">
                <a:solidFill>
                  <a:srgbClr val="000000"/>
                </a:solidFill>
                <a:latin typeface="+mn-lt"/>
              </a:rPr>
              <a:t>’ </a:t>
            </a:r>
            <a:r>
              <a:rPr lang="it-IT" sz="1200" b="0" strike="noStrike" cap="small" spc="-1" dirty="0" err="1" smtClean="0">
                <a:solidFill>
                  <a:srgbClr val="000000"/>
                </a:solidFill>
                <a:latin typeface="+mn-lt"/>
              </a:rPr>
              <a:t>Attachés</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alongside</a:t>
            </a:r>
            <a:r>
              <a:rPr lang="it-IT" sz="1200" b="0" strike="noStrike" cap="small" spc="-1" dirty="0">
                <a:solidFill>
                  <a:srgbClr val="000000"/>
                </a:solidFill>
                <a:latin typeface="+mn-lt"/>
              </a:rPr>
              <a:t> the country of </a:t>
            </a:r>
            <a:r>
              <a:rPr lang="it-IT" sz="1200" b="0" strike="noStrike" cap="small" spc="-1" dirty="0" err="1">
                <a:solidFill>
                  <a:srgbClr val="000000"/>
                </a:solidFill>
                <a:latin typeface="+mn-lt"/>
              </a:rPr>
              <a:t>principal</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accreditation</a:t>
            </a:r>
            <a:r>
              <a:rPr lang="it-IT" sz="1200" b="0" strike="noStrike" cap="small" spc="-1" dirty="0">
                <a:solidFill>
                  <a:srgbClr val="000000"/>
                </a:solidFill>
                <a:latin typeface="+mn-lt"/>
              </a:rPr>
              <a:t>, are </a:t>
            </a:r>
            <a:r>
              <a:rPr lang="it-IT" sz="1200" b="0" strike="noStrike" cap="small" spc="-1" dirty="0" err="1">
                <a:solidFill>
                  <a:srgbClr val="000000"/>
                </a:solidFill>
                <a:latin typeface="+mn-lt"/>
              </a:rPr>
              <a:t>as</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well</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officially</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operating</a:t>
            </a:r>
            <a:r>
              <a:rPr lang="it-IT" sz="1200" b="0" strike="noStrike" cap="small" spc="-1" dirty="0">
                <a:solidFill>
                  <a:srgbClr val="000000"/>
                </a:solidFill>
                <a:latin typeface="+mn-lt"/>
              </a:rPr>
              <a:t> in </a:t>
            </a:r>
            <a:r>
              <a:rPr lang="it-IT" sz="1200" b="0" strike="noStrike" cap="small" spc="-1" dirty="0" err="1">
                <a:solidFill>
                  <a:srgbClr val="000000"/>
                </a:solidFill>
                <a:latin typeface="+mn-lt"/>
              </a:rPr>
              <a:t>neighbouring</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countries</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where</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they</a:t>
            </a:r>
            <a:r>
              <a:rPr lang="it-IT" sz="1200" b="0" strike="noStrike" cap="small" spc="-1" dirty="0">
                <a:solidFill>
                  <a:srgbClr val="000000"/>
                </a:solidFill>
                <a:latin typeface="+mn-lt"/>
              </a:rPr>
              <a:t> can </a:t>
            </a:r>
            <a:r>
              <a:rPr lang="it-IT" sz="1200" b="0" strike="noStrike" cap="small" spc="-1" dirty="0" err="1">
                <a:solidFill>
                  <a:srgbClr val="000000"/>
                </a:solidFill>
                <a:latin typeface="+mn-lt"/>
              </a:rPr>
              <a:t>establish</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formal</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cooperation</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links</a:t>
            </a:r>
            <a:r>
              <a:rPr lang="it-IT" sz="1200" b="0" strike="noStrike" cap="small" spc="-1" dirty="0">
                <a:solidFill>
                  <a:srgbClr val="000000"/>
                </a:solidFill>
                <a:latin typeface="+mn-lt"/>
              </a:rPr>
              <a:t> with </a:t>
            </a:r>
            <a:r>
              <a:rPr lang="it-IT" sz="1200" b="0" strike="noStrike" cap="small" spc="-1" dirty="0" err="1">
                <a:solidFill>
                  <a:srgbClr val="000000"/>
                </a:solidFill>
                <a:latin typeface="+mn-lt"/>
              </a:rPr>
              <a:t>other</a:t>
            </a:r>
            <a:r>
              <a:rPr lang="it-IT" sz="1200" b="0" strike="noStrike" cap="small" spc="-1" dirty="0">
                <a:solidFill>
                  <a:srgbClr val="000000"/>
                </a:solidFill>
                <a:latin typeface="+mn-lt"/>
              </a:rPr>
              <a:t> </a:t>
            </a:r>
            <a:r>
              <a:rPr lang="it-IT" sz="1200" b="0" strike="noStrike" cap="small" spc="-1" dirty="0" err="1">
                <a:solidFill>
                  <a:srgbClr val="000000"/>
                </a:solidFill>
                <a:latin typeface="+mn-lt"/>
              </a:rPr>
              <a:t>counterparts</a:t>
            </a:r>
            <a:r>
              <a:rPr lang="it-IT" sz="1200" b="0" strike="noStrike" cap="small" spc="-1" dirty="0">
                <a:solidFill>
                  <a:srgbClr val="000000"/>
                </a:solidFill>
                <a:latin typeface="+mn-lt"/>
              </a:rPr>
              <a:t>.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it-IT" sz="1200" b="0" strike="noStrike" cap="small" spc="-1" dirty="0">
                <a:solidFill>
                  <a:srgbClr val="000000"/>
                </a:solidFill>
                <a:latin typeface="Arial"/>
              </a:rPr>
              <a:t>Once the </a:t>
            </a:r>
            <a:r>
              <a:rPr lang="it-IT" sz="1200" b="0" strike="noStrike" cap="small" spc="-1" dirty="0" err="1">
                <a:solidFill>
                  <a:srgbClr val="000000"/>
                </a:solidFill>
                <a:latin typeface="Arial"/>
              </a:rPr>
              <a:t>recently</a:t>
            </a:r>
            <a:r>
              <a:rPr lang="it-IT" sz="1200" b="0" strike="noStrike" cap="small" spc="-1" dirty="0">
                <a:solidFill>
                  <a:srgbClr val="000000"/>
                </a:solidFill>
                <a:latin typeface="Arial"/>
              </a:rPr>
              <a:t> </a:t>
            </a:r>
            <a:r>
              <a:rPr lang="it-IT" sz="1200" b="0" strike="noStrike" cap="small" spc="-1" dirty="0" err="1">
                <a:solidFill>
                  <a:srgbClr val="000000"/>
                </a:solidFill>
                <a:latin typeface="Arial"/>
              </a:rPr>
              <a:t>established</a:t>
            </a:r>
            <a:r>
              <a:rPr lang="it-IT" sz="1200" b="0" strike="noStrike" cap="small" spc="-1" dirty="0">
                <a:solidFill>
                  <a:srgbClr val="000000"/>
                </a:solidFill>
                <a:latin typeface="Arial"/>
              </a:rPr>
              <a:t> positions are </a:t>
            </a:r>
            <a:r>
              <a:rPr lang="it-IT" sz="1200" b="0" strike="noStrike" cap="small" spc="-1" dirty="0" err="1">
                <a:solidFill>
                  <a:srgbClr val="000000"/>
                </a:solidFill>
                <a:latin typeface="Arial"/>
              </a:rPr>
              <a:t>operational</a:t>
            </a:r>
            <a:r>
              <a:rPr lang="it-IT" sz="1200" b="0" strike="noStrike" cap="small" spc="-1" dirty="0">
                <a:solidFill>
                  <a:srgbClr val="000000"/>
                </a:solidFill>
                <a:latin typeface="Arial"/>
              </a:rPr>
              <a:t>, the </a:t>
            </a:r>
            <a:r>
              <a:rPr lang="it-IT" sz="1200" b="0" strike="noStrike" cap="small" spc="-1" dirty="0" err="1">
                <a:solidFill>
                  <a:srgbClr val="000000"/>
                </a:solidFill>
                <a:latin typeface="Arial"/>
              </a:rPr>
              <a:t>Corps</a:t>
            </a:r>
            <a:r>
              <a:rPr lang="it-IT" sz="1200" b="0" strike="noStrike" cap="small" spc="-1" dirty="0">
                <a:solidFill>
                  <a:srgbClr val="000000"/>
                </a:solidFill>
                <a:latin typeface="Arial"/>
              </a:rPr>
              <a:t> </a:t>
            </a:r>
            <a:r>
              <a:rPr lang="it-IT" sz="1200" b="0" strike="noStrike" cap="small" spc="-1" dirty="0" err="1">
                <a:solidFill>
                  <a:srgbClr val="000000"/>
                </a:solidFill>
                <a:latin typeface="Arial"/>
              </a:rPr>
              <a:t>will</a:t>
            </a:r>
            <a:r>
              <a:rPr lang="it-IT" sz="1200" b="0" strike="noStrike" cap="small" spc="-1" dirty="0">
                <a:solidFill>
                  <a:srgbClr val="000000"/>
                </a:solidFill>
                <a:latin typeface="Arial"/>
              </a:rPr>
              <a:t> be </a:t>
            </a:r>
            <a:r>
              <a:rPr lang="it-IT" sz="1200" b="0" strike="noStrike" cap="small" spc="-1" dirty="0" err="1">
                <a:solidFill>
                  <a:srgbClr val="000000"/>
                </a:solidFill>
                <a:latin typeface="Arial"/>
              </a:rPr>
              <a:t>able</a:t>
            </a:r>
            <a:r>
              <a:rPr lang="it-IT" sz="1200" b="0" strike="noStrike" cap="small" spc="-1" dirty="0">
                <a:solidFill>
                  <a:srgbClr val="000000"/>
                </a:solidFill>
                <a:latin typeface="Arial"/>
              </a:rPr>
              <a:t> to cover, </a:t>
            </a:r>
            <a:r>
              <a:rPr lang="it-IT" sz="1200" b="0" strike="noStrike" cap="small" spc="-1" dirty="0" err="1">
                <a:solidFill>
                  <a:srgbClr val="000000"/>
                </a:solidFill>
                <a:latin typeface="Arial"/>
              </a:rPr>
              <a:t>worldwide</a:t>
            </a:r>
            <a:r>
              <a:rPr lang="it-IT" sz="1200" b="0" strike="noStrike" cap="small" spc="-1" dirty="0">
                <a:solidFill>
                  <a:srgbClr val="000000"/>
                </a:solidFill>
                <a:latin typeface="Arial"/>
              </a:rPr>
              <a:t>, a </a:t>
            </a:r>
            <a:r>
              <a:rPr lang="it-IT" sz="1200" b="0" strike="noStrike" cap="small" spc="-1" dirty="0" err="1">
                <a:solidFill>
                  <a:srgbClr val="000000"/>
                </a:solidFill>
                <a:latin typeface="Arial"/>
              </a:rPr>
              <a:t>total</a:t>
            </a:r>
            <a:r>
              <a:rPr lang="it-IT" sz="1200" b="0" strike="noStrike" cap="small" spc="-1" dirty="0">
                <a:solidFill>
                  <a:srgbClr val="000000"/>
                </a:solidFill>
                <a:latin typeface="Arial"/>
              </a:rPr>
              <a:t> of 75 </a:t>
            </a:r>
            <a:r>
              <a:rPr lang="it-IT" sz="1200" b="0" strike="noStrike" cap="small" spc="-1" dirty="0" err="1">
                <a:solidFill>
                  <a:srgbClr val="000000"/>
                </a:solidFill>
                <a:latin typeface="Arial"/>
              </a:rPr>
              <a:t>Countries</a:t>
            </a:r>
            <a:r>
              <a:rPr lang="it-IT" sz="1200" b="0" strike="noStrike" cap="small" spc="-1" dirty="0">
                <a:solidFill>
                  <a:srgbClr val="000000"/>
                </a:solidFill>
                <a:latin typeface="Arial"/>
              </a:rPr>
              <a:t> and 6 </a:t>
            </a:r>
            <a:r>
              <a:rPr lang="en-US" sz="1200" b="0" strike="noStrike" cap="small" spc="-1" dirty="0">
                <a:solidFill>
                  <a:srgbClr val="000000"/>
                </a:solidFill>
                <a:latin typeface="Arial"/>
              </a:rPr>
              <a:t>International Bodies, such as:</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Arial"/>
              </a:rPr>
              <a:t>The European Union,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Arial"/>
              </a:rPr>
              <a:t>The United Nations,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Arial"/>
              </a:rPr>
              <a:t>The OECD - </a:t>
            </a:r>
            <a:r>
              <a:rPr lang="en-US" sz="1200" b="0" strike="noStrike" cap="small" spc="-1" dirty="0" err="1">
                <a:solidFill>
                  <a:srgbClr val="000000"/>
                </a:solidFill>
                <a:latin typeface="Arial"/>
              </a:rPr>
              <a:t>Organisation</a:t>
            </a:r>
            <a:r>
              <a:rPr lang="en-US" sz="1200" b="0" strike="noStrike" cap="small" spc="-1" dirty="0">
                <a:solidFill>
                  <a:srgbClr val="000000"/>
                </a:solidFill>
                <a:latin typeface="Arial"/>
              </a:rPr>
              <a:t> for Economic Cooperation and Development,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Arial"/>
              </a:rPr>
              <a:t>The WCO - World Customs Organization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Arial"/>
              </a:rPr>
              <a:t>The OSCE - </a:t>
            </a:r>
            <a:r>
              <a:rPr lang="en-US" sz="1200" b="0" strike="noStrike" cap="small" spc="-1" dirty="0" err="1">
                <a:solidFill>
                  <a:srgbClr val="000000"/>
                </a:solidFill>
                <a:latin typeface="Arial"/>
              </a:rPr>
              <a:t>Organisation</a:t>
            </a:r>
            <a:r>
              <a:rPr lang="en-US" sz="1200" b="0" strike="noStrike" cap="small" spc="-1" dirty="0">
                <a:solidFill>
                  <a:srgbClr val="000000"/>
                </a:solidFill>
                <a:latin typeface="Arial"/>
              </a:rPr>
              <a:t> for Security and Cooperation in Europe;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en-US" sz="1200" b="0" strike="noStrike" cap="small" spc="-1" dirty="0">
                <a:solidFill>
                  <a:srgbClr val="000000"/>
                </a:solidFill>
                <a:latin typeface="Arial"/>
              </a:rPr>
              <a:t>The General Secretariat of CIAT - Inter-American Centre for Tax Administration. </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it-IT" sz="1200" b="0" strike="noStrike" cap="small" spc="-1" dirty="0" smtClean="0">
                <a:solidFill>
                  <a:srgbClr val="000000"/>
                </a:solidFill>
                <a:latin typeface="Arial"/>
              </a:rPr>
              <a:t>(EU, UN, </a:t>
            </a:r>
            <a:r>
              <a:rPr lang="it-IT" sz="1200" b="0" strike="noStrike" cap="small" spc="-1" dirty="0">
                <a:solidFill>
                  <a:srgbClr val="000000"/>
                </a:solidFill>
                <a:latin typeface="Arial"/>
              </a:rPr>
              <a:t>OECD-FATF, WCO, OSCE and CIAT).</a:t>
            </a: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endParaRPr lang="en-GB" sz="1200" b="0" strike="noStrike" spc="-1" dirty="0">
              <a:solidFill>
                <a:srgbClr val="000000"/>
              </a:solidFill>
              <a:latin typeface="Arial"/>
            </a:endParaRPr>
          </a:p>
          <a:p>
            <a:pPr marL="216000" indent="0" algn="just">
              <a:lnSpc>
                <a:spcPct val="100000"/>
              </a:lnSpc>
              <a:spcBef>
                <a:spcPts val="601"/>
              </a:spcBef>
              <a:buNone/>
              <a:tabLst>
                <a:tab pos="0" algn="l"/>
              </a:tabLst>
            </a:pPr>
            <a:r>
              <a:rPr lang="it-IT" sz="1200" b="0" strike="noStrike" spc="-1" dirty="0">
                <a:solidFill>
                  <a:srgbClr val="000000"/>
                </a:solidFill>
                <a:latin typeface="Arial"/>
              </a:rPr>
              <a:t>Al 13/01/2022: Con la partenza degli ultimi 3 Esperti (Berlino, Ankara e Abu Dhabi), tale copertura amplierà la presenza del corpo a livello globale, anche tramite una serie di accreditamenti secondari, che consentiranno la copertura di aree strategiche a livello istituzionale e geo-politico per un totale di </a:t>
            </a:r>
            <a:r>
              <a:rPr lang="it-IT" sz="1200" b="1" strike="noStrike" spc="-1" dirty="0">
                <a:solidFill>
                  <a:srgbClr val="000000"/>
                </a:solidFill>
                <a:latin typeface="Arial"/>
              </a:rPr>
              <a:t>75 Stati </a:t>
            </a:r>
            <a:r>
              <a:rPr lang="it-IT" sz="1200" b="0" strike="noStrike" spc="-1" dirty="0">
                <a:solidFill>
                  <a:srgbClr val="000000"/>
                </a:solidFill>
                <a:latin typeface="Arial"/>
              </a:rPr>
              <a:t>e </a:t>
            </a:r>
            <a:r>
              <a:rPr lang="it-IT" sz="1200" b="1" strike="noStrike" spc="-1" dirty="0">
                <a:solidFill>
                  <a:srgbClr val="000000"/>
                </a:solidFill>
                <a:latin typeface="Arial"/>
              </a:rPr>
              <a:t>6 Organizzazioni Internazionali </a:t>
            </a:r>
            <a:r>
              <a:rPr lang="it-IT" sz="1200" b="0" strike="noStrike" cap="small" spc="-1" dirty="0">
                <a:solidFill>
                  <a:srgbClr val="000000"/>
                </a:solidFill>
                <a:latin typeface="Arial"/>
              </a:rPr>
              <a:t>(ONU, UE, OCSE-GAFI, OMD, OSCE, CIAT).</a:t>
            </a:r>
            <a:endParaRPr lang="en-GB" sz="1200" b="0" strike="noStrike" spc="-1" dirty="0">
              <a:solidFill>
                <a:srgbClr val="000000"/>
              </a:solidFill>
              <a:latin typeface="Arial"/>
            </a:endParaRPr>
          </a:p>
          <a:p>
            <a:pPr marL="216000" indent="0" algn="just">
              <a:lnSpc>
                <a:spcPct val="100000"/>
              </a:lnSpc>
              <a:buNone/>
              <a:tabLst>
                <a:tab pos="0" algn="l"/>
              </a:tabLst>
            </a:pPr>
            <a:endParaRPr lang="en-GB" sz="1200" b="0" strike="noStrike" spc="-1" dirty="0">
              <a:solidFill>
                <a:srgbClr val="000000"/>
              </a:solidFill>
              <a:latin typeface="Arial"/>
            </a:endParaRPr>
          </a:p>
        </p:txBody>
      </p:sp>
      <p:sp>
        <p:nvSpPr>
          <p:cNvPr id="1665" name="PlaceHolder 3"/>
          <p:cNvSpPr>
            <a:spLocks noGrp="1"/>
          </p:cNvSpPr>
          <p:nvPr>
            <p:ph type="sldNum" idx="16"/>
          </p:nvPr>
        </p:nvSpPr>
        <p:spPr>
          <a:xfrm>
            <a:off x="4278960" y="10157400"/>
            <a:ext cx="3277080" cy="530640"/>
          </a:xfrm>
          <a:prstGeom prst="rect">
            <a:avLst/>
          </a:prstGeom>
          <a:noFill/>
          <a:ln w="0">
            <a:noFill/>
          </a:ln>
        </p:spPr>
        <p:txBody>
          <a:bodyPr lIns="0" tIns="0" rIns="0" bIns="0" anchor="b">
            <a:noAutofit/>
          </a:bodyPr>
          <a:lstStyle>
            <a:lvl1pPr indent="0" algn="r">
              <a:lnSpc>
                <a:spcPct val="100000"/>
              </a:lnSpc>
              <a:buNone/>
              <a:tabLst>
                <a:tab pos="0" algn="l"/>
              </a:tabLst>
              <a:defRPr lang="it-IT" sz="1800" b="0" strike="noStrike" spc="-1">
                <a:solidFill>
                  <a:srgbClr val="000000"/>
                </a:solidFill>
                <a:latin typeface="+mn-lt"/>
                <a:ea typeface="+mn-ea"/>
              </a:defRPr>
            </a:lvl1pPr>
          </a:lstStyle>
          <a:p>
            <a:pPr indent="0" algn="r">
              <a:lnSpc>
                <a:spcPct val="100000"/>
              </a:lnSpc>
              <a:buNone/>
              <a:tabLst>
                <a:tab pos="0" algn="l"/>
              </a:tabLst>
            </a:pPr>
            <a:fld id="{36AC5968-6C85-4A1B-B6CB-2D1613F00327}" type="slidenum">
              <a:rPr lang="it-IT" sz="1800" b="0" strike="noStrike" spc="-1">
                <a:solidFill>
                  <a:srgbClr val="000000"/>
                </a:solidFill>
                <a:latin typeface="+mn-lt"/>
                <a:ea typeface="+mn-ea"/>
              </a:rPr>
              <a:t>14</a:t>
            </a:fld>
            <a:endParaRPr lang="en-GB" sz="18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PlaceHolder 1"/>
          <p:cNvSpPr>
            <a:spLocks noGrp="1" noRot="1" noChangeAspect="1"/>
          </p:cNvSpPr>
          <p:nvPr>
            <p:ph type="sldImg"/>
          </p:nvPr>
        </p:nvSpPr>
        <p:spPr>
          <a:xfrm>
            <a:off x="419100" y="1241425"/>
            <a:ext cx="5954713" cy="3349625"/>
          </a:xfrm>
          <a:prstGeom prst="rect">
            <a:avLst/>
          </a:prstGeom>
          <a:ln w="0">
            <a:noFill/>
          </a:ln>
        </p:spPr>
      </p:sp>
      <p:sp>
        <p:nvSpPr>
          <p:cNvPr id="1670" name="PlaceHolder 2"/>
          <p:cNvSpPr>
            <a:spLocks noGrp="1"/>
          </p:cNvSpPr>
          <p:nvPr>
            <p:ph type="body"/>
          </p:nvPr>
        </p:nvSpPr>
        <p:spPr>
          <a:xfrm>
            <a:off x="679320" y="4779360"/>
            <a:ext cx="5434200" cy="3908880"/>
          </a:xfrm>
          <a:prstGeom prst="rect">
            <a:avLst/>
          </a:prstGeom>
          <a:noFill/>
          <a:ln w="0">
            <a:noFill/>
          </a:ln>
        </p:spPr>
        <p:txBody>
          <a:bodyPr lIns="0" tIns="0" rIns="0" bIns="0" anchor="t">
            <a:noAutofit/>
          </a:bodyPr>
          <a:lstStyle/>
          <a:p>
            <a:pPr marL="216000" indent="0">
              <a:buNone/>
            </a:pPr>
            <a:endParaRPr lang="en-GB" sz="1800" b="0" strike="noStrike" spc="-1">
              <a:solidFill>
                <a:srgbClr val="000000"/>
              </a:solidFill>
              <a:latin typeface="Arial"/>
            </a:endParaRPr>
          </a:p>
        </p:txBody>
      </p:sp>
      <p:sp>
        <p:nvSpPr>
          <p:cNvPr id="1671" name="PlaceHolder 3"/>
          <p:cNvSpPr>
            <a:spLocks noGrp="1"/>
          </p:cNvSpPr>
          <p:nvPr>
            <p:ph type="sldNum" idx="18"/>
          </p:nvPr>
        </p:nvSpPr>
        <p:spPr>
          <a:xfrm>
            <a:off x="3848760" y="9433080"/>
            <a:ext cx="2943000" cy="496800"/>
          </a:xfrm>
          <a:prstGeom prst="rect">
            <a:avLst/>
          </a:prstGeom>
          <a:noFill/>
          <a:ln w="0">
            <a:noFill/>
          </a:ln>
        </p:spPr>
        <p:txBody>
          <a:bodyPr lIns="0" tIns="0" rIns="0" bIns="0" anchor="b">
            <a:noAutofit/>
          </a:bodyPr>
          <a:lstStyle>
            <a:lvl1pPr indent="0" algn="r">
              <a:lnSpc>
                <a:spcPct val="100000"/>
              </a:lnSpc>
              <a:buNone/>
              <a:tabLst>
                <a:tab pos="0" algn="l"/>
              </a:tabLst>
              <a:defRPr lang="it-IT" sz="1200" b="0" strike="noStrike" spc="-1">
                <a:solidFill>
                  <a:srgbClr val="000000"/>
                </a:solidFill>
                <a:latin typeface="+mn-lt"/>
                <a:ea typeface="+mn-ea"/>
              </a:defRPr>
            </a:lvl1pPr>
          </a:lstStyle>
          <a:p>
            <a:pPr indent="0" algn="r">
              <a:lnSpc>
                <a:spcPct val="100000"/>
              </a:lnSpc>
              <a:buNone/>
              <a:tabLst>
                <a:tab pos="0" algn="l"/>
              </a:tabLst>
            </a:pPr>
            <a:fld id="{79A9E361-F87D-4363-8451-6E577E4AD0A8}" type="slidenum">
              <a:rPr lang="it-IT" sz="1200" b="0" strike="noStrike" spc="-1">
                <a:solidFill>
                  <a:srgbClr val="000000"/>
                </a:solidFill>
                <a:latin typeface="+mn-lt"/>
                <a:ea typeface="+mn-ea"/>
              </a:rPr>
              <a:t>15</a:t>
            </a:fld>
            <a:endParaRPr lang="en-GB"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7" name="PlaceHolder 1"/>
          <p:cNvSpPr>
            <a:spLocks noGrp="1" noRot="1" noChangeAspect="1"/>
          </p:cNvSpPr>
          <p:nvPr>
            <p:ph type="sldImg"/>
          </p:nvPr>
        </p:nvSpPr>
        <p:spPr>
          <a:xfrm>
            <a:off x="419100" y="1241425"/>
            <a:ext cx="5954713" cy="3349625"/>
          </a:xfrm>
          <a:prstGeom prst="rect">
            <a:avLst/>
          </a:prstGeom>
          <a:ln w="0">
            <a:noFill/>
          </a:ln>
        </p:spPr>
      </p:sp>
      <p:sp>
        <p:nvSpPr>
          <p:cNvPr id="1718" name="PlaceHolder 2"/>
          <p:cNvSpPr>
            <a:spLocks noGrp="1"/>
          </p:cNvSpPr>
          <p:nvPr>
            <p:ph type="body"/>
          </p:nvPr>
        </p:nvSpPr>
        <p:spPr>
          <a:xfrm>
            <a:off x="679320" y="4779360"/>
            <a:ext cx="5434200" cy="3908880"/>
          </a:xfrm>
          <a:prstGeom prst="rect">
            <a:avLst/>
          </a:prstGeom>
          <a:noFill/>
          <a:ln w="0">
            <a:noFill/>
          </a:ln>
        </p:spPr>
        <p:txBody>
          <a:bodyPr lIns="0" tIns="0" rIns="0" bIns="0" anchor="t">
            <a:noAutofit/>
          </a:bodyPr>
          <a:lstStyle/>
          <a:p>
            <a:pPr marL="216000" indent="0">
              <a:lnSpc>
                <a:spcPct val="100000"/>
              </a:lnSpc>
              <a:buNone/>
              <a:tabLst>
                <a:tab pos="0" algn="l"/>
              </a:tabLst>
            </a:pPr>
            <a:r>
              <a:rPr lang="it-IT" sz="1200" b="0" u="sng" strike="noStrike" spc="-1">
                <a:solidFill>
                  <a:srgbClr val="000000"/>
                </a:solidFill>
                <a:uFillTx/>
                <a:latin typeface="Goudy Old Style"/>
                <a:ea typeface="+mn-ea"/>
              </a:rPr>
              <a:t>Recent provisions of Article 12, Law No. 102/2009</a:t>
            </a:r>
            <a:endParaRPr lang="en-GB" sz="1200" b="0" strike="noStrike" spc="-1">
              <a:solidFill>
                <a:srgbClr val="000000"/>
              </a:solidFill>
              <a:latin typeface="Arial"/>
            </a:endParaRPr>
          </a:p>
          <a:p>
            <a:pPr marL="216000" indent="0">
              <a:lnSpc>
                <a:spcPct val="100000"/>
              </a:lnSpc>
              <a:buNone/>
              <a:tabLst>
                <a:tab pos="0" algn="l"/>
              </a:tabLst>
            </a:pPr>
            <a:endParaRPr lang="en-GB" sz="1200" b="0" strike="noStrike" spc="-1">
              <a:solidFill>
                <a:srgbClr val="000000"/>
              </a:solidFill>
              <a:latin typeface="Arial"/>
            </a:endParaRPr>
          </a:p>
          <a:p>
            <a:pPr marL="216000" indent="0">
              <a:lnSpc>
                <a:spcPct val="100000"/>
              </a:lnSpc>
              <a:buNone/>
              <a:tabLst>
                <a:tab pos="0" algn="l"/>
              </a:tabLst>
            </a:pPr>
            <a:r>
              <a:rPr lang="it-IT" sz="1200" b="0" u="sng" strike="noStrike" spc="-1">
                <a:solidFill>
                  <a:srgbClr val="000000"/>
                </a:solidFill>
                <a:uFillTx/>
                <a:latin typeface="Goudy Old Style"/>
                <a:ea typeface="+mn-ea"/>
              </a:rPr>
              <a:t>Renewed distinction of the network pursuant to Art. 4 of Legislative Decree No. 68 of 2001, speciality in the economic and financial sector</a:t>
            </a:r>
            <a:endParaRPr lang="en-GB" sz="1200" b="0" strike="noStrike" spc="-1">
              <a:solidFill>
                <a:srgbClr val="000000"/>
              </a:solidFill>
              <a:latin typeface="Arial"/>
            </a:endParaRPr>
          </a:p>
        </p:txBody>
      </p:sp>
      <p:sp>
        <p:nvSpPr>
          <p:cNvPr id="1719" name="PlaceHolder 3"/>
          <p:cNvSpPr>
            <a:spLocks noGrp="1"/>
          </p:cNvSpPr>
          <p:nvPr>
            <p:ph type="sldNum" idx="34"/>
          </p:nvPr>
        </p:nvSpPr>
        <p:spPr>
          <a:xfrm>
            <a:off x="3848760" y="9433080"/>
            <a:ext cx="2943000" cy="496800"/>
          </a:xfrm>
          <a:prstGeom prst="rect">
            <a:avLst/>
          </a:prstGeom>
          <a:noFill/>
          <a:ln w="0">
            <a:noFill/>
          </a:ln>
        </p:spPr>
        <p:txBody>
          <a:bodyPr lIns="0" tIns="0" rIns="0" bIns="0" anchor="b">
            <a:noAutofit/>
          </a:bodyPr>
          <a:lstStyle>
            <a:lvl1pPr indent="0" algn="r">
              <a:lnSpc>
                <a:spcPct val="100000"/>
              </a:lnSpc>
              <a:buNone/>
              <a:tabLst>
                <a:tab pos="0" algn="l"/>
              </a:tabLst>
              <a:defRPr lang="it-IT" sz="1200" b="0" strike="noStrike" spc="-1">
                <a:solidFill>
                  <a:srgbClr val="000000"/>
                </a:solidFill>
                <a:latin typeface="+mn-lt"/>
                <a:ea typeface="+mn-ea"/>
              </a:defRPr>
            </a:lvl1pPr>
          </a:lstStyle>
          <a:p>
            <a:pPr indent="0" algn="r">
              <a:lnSpc>
                <a:spcPct val="100000"/>
              </a:lnSpc>
              <a:buNone/>
              <a:tabLst>
                <a:tab pos="0" algn="l"/>
              </a:tabLst>
            </a:pPr>
            <a:fld id="{FA420243-E3BE-48DF-9E1A-C0054530AAA4}" type="slidenum">
              <a:rPr lang="it-IT" sz="1200" b="0" strike="noStrike" spc="-1">
                <a:solidFill>
                  <a:srgbClr val="000000"/>
                </a:solidFill>
                <a:latin typeface="+mn-lt"/>
                <a:ea typeface="+mn-ea"/>
              </a:rPr>
              <a:t>16</a:t>
            </a:fld>
            <a:endParaRPr lang="en-GB"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 name="PlaceHolder 1"/>
          <p:cNvSpPr>
            <a:spLocks noGrp="1" noRot="1" noChangeAspect="1"/>
          </p:cNvSpPr>
          <p:nvPr>
            <p:ph type="sldImg"/>
          </p:nvPr>
        </p:nvSpPr>
        <p:spPr>
          <a:xfrm>
            <a:off x="419100" y="1241425"/>
            <a:ext cx="5954713" cy="3349625"/>
          </a:xfrm>
          <a:prstGeom prst="rect">
            <a:avLst/>
          </a:prstGeom>
          <a:ln w="0">
            <a:noFill/>
          </a:ln>
        </p:spPr>
      </p:sp>
      <p:sp>
        <p:nvSpPr>
          <p:cNvPr id="1724" name="PlaceHolder 2"/>
          <p:cNvSpPr>
            <a:spLocks noGrp="1"/>
          </p:cNvSpPr>
          <p:nvPr>
            <p:ph type="body"/>
          </p:nvPr>
        </p:nvSpPr>
        <p:spPr>
          <a:xfrm>
            <a:off x="540000" y="4779360"/>
            <a:ext cx="5434200" cy="3908880"/>
          </a:xfrm>
          <a:prstGeom prst="rect">
            <a:avLst/>
          </a:prstGeom>
          <a:noFill/>
          <a:ln w="0">
            <a:noFill/>
          </a:ln>
        </p:spPr>
        <p:txBody>
          <a:bodyPr lIns="0" tIns="0" rIns="0" bIns="0" anchor="t">
            <a:noAutofit/>
          </a:bodyPr>
          <a:lstStyle/>
          <a:p>
            <a:pPr marL="216000" indent="0">
              <a:lnSpc>
                <a:spcPct val="100000"/>
              </a:lnSpc>
              <a:buNone/>
              <a:tabLst>
                <a:tab pos="0" algn="l"/>
              </a:tabLst>
            </a:pPr>
            <a:r>
              <a:rPr lang="it-IT" sz="1200" b="0" strike="noStrike" spc="-1" dirty="0">
                <a:solidFill>
                  <a:srgbClr val="000000"/>
                </a:solidFill>
                <a:latin typeface="Goudy Old Style"/>
                <a:ea typeface="+mn-ea"/>
              </a:rPr>
              <a:t>the staff of the </a:t>
            </a:r>
            <a:r>
              <a:rPr lang="it-IT" sz="1200" b="0" strike="noStrike" spc="-1" dirty="0" err="1">
                <a:solidFill>
                  <a:srgbClr val="000000"/>
                </a:solidFill>
                <a:latin typeface="Goudy Old Style"/>
                <a:ea typeface="+mn-ea"/>
              </a:rPr>
              <a:t>Corps</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referred</a:t>
            </a:r>
            <a:r>
              <a:rPr lang="it-IT" sz="1200" b="0" strike="noStrike" spc="-1" dirty="0">
                <a:solidFill>
                  <a:srgbClr val="000000"/>
                </a:solidFill>
                <a:latin typeface="Goudy Old Style"/>
                <a:ea typeface="+mn-ea"/>
              </a:rPr>
              <a:t> to in </a:t>
            </a:r>
            <a:r>
              <a:rPr lang="it-IT" sz="1200" b="0" strike="noStrike" spc="-1" dirty="0" err="1">
                <a:solidFill>
                  <a:srgbClr val="000000"/>
                </a:solidFill>
                <a:latin typeface="Goudy Old Style"/>
                <a:ea typeface="+mn-ea"/>
              </a:rPr>
              <a:t>Article</a:t>
            </a:r>
            <a:r>
              <a:rPr lang="it-IT" sz="1200" b="0" strike="noStrike" spc="-1" dirty="0">
                <a:solidFill>
                  <a:srgbClr val="000000"/>
                </a:solidFill>
                <a:latin typeface="Goudy Old Style"/>
                <a:ea typeface="+mn-ea"/>
              </a:rPr>
              <a:t> 4, Legislative </a:t>
            </a:r>
            <a:r>
              <a:rPr lang="it-IT" sz="1200" b="0" strike="noStrike" spc="-1" dirty="0" err="1">
                <a:solidFill>
                  <a:srgbClr val="000000"/>
                </a:solidFill>
                <a:latin typeface="Goudy Old Style"/>
                <a:ea typeface="+mn-ea"/>
              </a:rPr>
              <a:t>Decree</a:t>
            </a:r>
            <a:r>
              <a:rPr lang="it-IT" sz="1200" b="0" strike="noStrike" spc="-1" dirty="0">
                <a:solidFill>
                  <a:srgbClr val="000000"/>
                </a:solidFill>
                <a:latin typeface="Goudy Old Style"/>
                <a:ea typeface="+mn-ea"/>
              </a:rPr>
              <a:t> No. 68/2001</a:t>
            </a:r>
            <a:endParaRPr lang="en-GB" sz="1200" b="0" strike="noStrike" spc="-1" dirty="0">
              <a:solidFill>
                <a:srgbClr val="000000"/>
              </a:solidFill>
              <a:latin typeface="Arial"/>
            </a:endParaRPr>
          </a:p>
          <a:p>
            <a:pPr marL="216000" indent="0">
              <a:lnSpc>
                <a:spcPct val="100000"/>
              </a:lnSpc>
              <a:buNone/>
              <a:tabLst>
                <a:tab pos="0" algn="l"/>
              </a:tabLst>
            </a:pPr>
            <a:endParaRPr lang="en-GB" sz="1200" b="0" strike="noStrike" spc="-1" dirty="0">
              <a:solidFill>
                <a:srgbClr val="000000"/>
              </a:solidFill>
              <a:latin typeface="Arial"/>
            </a:endParaRPr>
          </a:p>
          <a:p>
            <a:pPr marL="216000" indent="0">
              <a:lnSpc>
                <a:spcPct val="100000"/>
              </a:lnSpc>
              <a:buNone/>
              <a:tabLst>
                <a:tab pos="0" algn="l"/>
              </a:tabLst>
            </a:pPr>
            <a:r>
              <a:rPr lang="it-IT" sz="1200" b="0" strike="noStrike" spc="-1" dirty="0" err="1">
                <a:solidFill>
                  <a:srgbClr val="000000"/>
                </a:solidFill>
                <a:latin typeface="Goudy Old Style"/>
                <a:ea typeface="+mn-ea"/>
              </a:rPr>
              <a:t>will</a:t>
            </a:r>
            <a:r>
              <a:rPr lang="it-IT" sz="1200" b="0" strike="noStrike" spc="-1" dirty="0">
                <a:solidFill>
                  <a:srgbClr val="000000"/>
                </a:solidFill>
                <a:latin typeface="Goudy Old Style"/>
                <a:ea typeface="+mn-ea"/>
              </a:rPr>
              <a:t> continue to work, </a:t>
            </a:r>
            <a:r>
              <a:rPr lang="it-IT" sz="1200" b="0" strike="noStrike" spc="-1" dirty="0" err="1">
                <a:solidFill>
                  <a:srgbClr val="000000"/>
                </a:solidFill>
                <a:latin typeface="Goudy Old Style"/>
                <a:ea typeface="+mn-ea"/>
              </a:rPr>
              <a:t>autonomously</a:t>
            </a:r>
            <a:r>
              <a:rPr lang="it-IT" sz="1200" b="0" strike="noStrike" spc="-1" dirty="0">
                <a:solidFill>
                  <a:srgbClr val="000000"/>
                </a:solidFill>
                <a:latin typeface="Goudy Old Style"/>
                <a:ea typeface="+mn-ea"/>
              </a:rPr>
              <a:t>, in the ECONOMIC AND FINANCIAL AREA, </a:t>
            </a:r>
            <a:r>
              <a:rPr lang="it-IT" sz="1200" b="0" strike="noStrike" spc="-1" dirty="0" err="1">
                <a:solidFill>
                  <a:srgbClr val="000000"/>
                </a:solidFill>
                <a:latin typeface="Goudy Old Style"/>
                <a:ea typeface="+mn-ea"/>
              </a:rPr>
              <a:t>entrusted</a:t>
            </a:r>
            <a:r>
              <a:rPr lang="it-IT" sz="1200" b="0" strike="noStrike" spc="-1" dirty="0">
                <a:solidFill>
                  <a:srgbClr val="000000"/>
                </a:solidFill>
                <a:latin typeface="Goudy Old Style"/>
                <a:ea typeface="+mn-ea"/>
              </a:rPr>
              <a:t> by law - </a:t>
            </a:r>
            <a:r>
              <a:rPr lang="it-IT" sz="1200" b="0" strike="noStrike" spc="-1" dirty="0" err="1">
                <a:solidFill>
                  <a:srgbClr val="000000"/>
                </a:solidFill>
                <a:latin typeface="Goudy Old Style"/>
                <a:ea typeface="+mn-ea"/>
              </a:rPr>
              <a:t>among</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all</a:t>
            </a:r>
            <a:r>
              <a:rPr lang="it-IT" sz="1200" b="0" strike="noStrike" spc="-1" dirty="0">
                <a:solidFill>
                  <a:srgbClr val="000000"/>
                </a:solidFill>
                <a:latin typeface="Goudy Old Style"/>
                <a:ea typeface="+mn-ea"/>
              </a:rPr>
              <a:t> the </a:t>
            </a:r>
            <a:r>
              <a:rPr lang="it-IT" sz="1200" b="0" strike="noStrike" spc="-1" dirty="0" err="1">
                <a:solidFill>
                  <a:srgbClr val="000000"/>
                </a:solidFill>
                <a:latin typeface="Goudy Old Style"/>
                <a:ea typeface="+mn-ea"/>
              </a:rPr>
              <a:t>police</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forces</a:t>
            </a:r>
            <a:r>
              <a:rPr lang="it-IT" sz="1200" b="0" strike="noStrike" spc="-1" dirty="0">
                <a:solidFill>
                  <a:srgbClr val="000000"/>
                </a:solidFill>
                <a:latin typeface="Goudy Old Style"/>
                <a:ea typeface="+mn-ea"/>
              </a:rPr>
              <a:t> - to the EXCLUSIVE COMPETENCE of the Guardia di Finanza.</a:t>
            </a:r>
            <a:endParaRPr lang="en-GB" sz="1200" b="0" strike="noStrike" spc="-1" dirty="0">
              <a:solidFill>
                <a:srgbClr val="000000"/>
              </a:solidFill>
              <a:latin typeface="Arial"/>
            </a:endParaRPr>
          </a:p>
          <a:p>
            <a:pPr marL="216000" indent="0">
              <a:lnSpc>
                <a:spcPct val="100000"/>
              </a:lnSpc>
              <a:buNone/>
              <a:tabLst>
                <a:tab pos="0" algn="l"/>
              </a:tabLst>
            </a:pPr>
            <a:r>
              <a:rPr lang="it-IT" sz="1200" b="0" strike="noStrike" spc="-1" dirty="0">
                <a:solidFill>
                  <a:srgbClr val="000000"/>
                </a:solidFill>
                <a:latin typeface="Goudy Old Style"/>
                <a:ea typeface="+mn-ea"/>
              </a:rPr>
              <a:t>More </a:t>
            </a:r>
            <a:r>
              <a:rPr lang="it-IT" sz="1200" b="0" strike="noStrike" spc="-1" dirty="0" err="1">
                <a:solidFill>
                  <a:srgbClr val="000000"/>
                </a:solidFill>
                <a:latin typeface="Goudy Old Style"/>
                <a:ea typeface="+mn-ea"/>
              </a:rPr>
              <a:t>specifically</a:t>
            </a:r>
            <a:r>
              <a:rPr lang="it-IT" sz="1200" b="0" strike="noStrike" spc="-1" dirty="0">
                <a:solidFill>
                  <a:srgbClr val="000000"/>
                </a:solidFill>
                <a:latin typeface="Goudy Old Style"/>
                <a:ea typeface="+mn-ea"/>
              </a:rPr>
              <a:t>:</a:t>
            </a:r>
            <a:endParaRPr lang="en-GB" sz="1200" b="0" strike="noStrike" spc="-1" dirty="0">
              <a:solidFill>
                <a:srgbClr val="000000"/>
              </a:solidFill>
              <a:latin typeface="Arial"/>
            </a:endParaRPr>
          </a:p>
          <a:p>
            <a:pPr marL="216000" indent="0">
              <a:lnSpc>
                <a:spcPct val="100000"/>
              </a:lnSpc>
              <a:buNone/>
              <a:tabLst>
                <a:tab pos="0" algn="l"/>
              </a:tabLst>
            </a:pPr>
            <a:r>
              <a:rPr lang="it-IT" sz="1200" b="0" strike="noStrike" spc="-1" dirty="0" err="1">
                <a:solidFill>
                  <a:srgbClr val="000000"/>
                </a:solidFill>
                <a:latin typeface="Goudy Old Style"/>
                <a:ea typeface="+mn-ea"/>
              </a:rPr>
              <a:t>any</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initiative</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that</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exceeds</a:t>
            </a:r>
            <a:r>
              <a:rPr lang="it-IT" sz="1200" b="0" strike="noStrike" spc="-1" dirty="0">
                <a:solidFill>
                  <a:srgbClr val="000000"/>
                </a:solidFill>
                <a:latin typeface="Goudy Old Style"/>
                <a:ea typeface="+mn-ea"/>
              </a:rPr>
              <a:t> the </a:t>
            </a:r>
            <a:r>
              <a:rPr lang="it-IT" sz="1200" b="0" strike="noStrike" spc="-1" dirty="0" err="1">
                <a:solidFill>
                  <a:srgbClr val="000000"/>
                </a:solidFill>
                <a:latin typeface="Goudy Old Style"/>
                <a:ea typeface="+mn-ea"/>
              </a:rPr>
              <a:t>mentioned</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operational</a:t>
            </a:r>
            <a:r>
              <a:rPr lang="it-IT" sz="1200" b="0" strike="noStrike" spc="-1" dirty="0">
                <a:solidFill>
                  <a:srgbClr val="000000"/>
                </a:solidFill>
                <a:latin typeface="Goudy Old Style"/>
                <a:ea typeface="+mn-ea"/>
              </a:rPr>
              <a:t> area of full </a:t>
            </a:r>
            <a:r>
              <a:rPr lang="it-IT" sz="1200" b="0" strike="noStrike" spc="-1" dirty="0" err="1">
                <a:solidFill>
                  <a:srgbClr val="000000"/>
                </a:solidFill>
                <a:latin typeface="Goudy Old Style"/>
                <a:ea typeface="+mn-ea"/>
              </a:rPr>
              <a:t>autonomy</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entrusted</a:t>
            </a:r>
            <a:r>
              <a:rPr lang="it-IT" sz="1200" b="0" strike="noStrike" spc="-1" dirty="0">
                <a:solidFill>
                  <a:srgbClr val="000000"/>
                </a:solidFill>
                <a:latin typeface="Goudy Old Style"/>
                <a:ea typeface="+mn-ea"/>
              </a:rPr>
              <a:t> to the </a:t>
            </a:r>
            <a:r>
              <a:rPr lang="it-IT" sz="1200" b="0" strike="noStrike" spc="-1" dirty="0" err="1">
                <a:solidFill>
                  <a:srgbClr val="000000"/>
                </a:solidFill>
                <a:latin typeface="Goudy Old Style"/>
                <a:ea typeface="+mn-ea"/>
              </a:rPr>
              <a:t>Corps</a:t>
            </a:r>
            <a:r>
              <a:rPr lang="it-IT" sz="1200" b="0" strike="noStrike" spc="-1" dirty="0">
                <a:solidFill>
                  <a:srgbClr val="000000"/>
                </a:solidFill>
                <a:latin typeface="Goudy Old Style"/>
                <a:ea typeface="+mn-ea"/>
              </a:rPr>
              <a:t>, must be </a:t>
            </a:r>
            <a:r>
              <a:rPr lang="it-IT" sz="1200" b="0" strike="noStrike" spc="-1" dirty="0" err="1" smtClean="0">
                <a:solidFill>
                  <a:srgbClr val="000000"/>
                </a:solidFill>
                <a:latin typeface="Goudy Old Style"/>
                <a:ea typeface="+mn-ea"/>
              </a:rPr>
              <a:t>subjected</a:t>
            </a:r>
            <a:r>
              <a:rPr lang="it-IT" sz="1200" b="0" strike="noStrike" spc="-1" dirty="0" smtClean="0">
                <a:solidFill>
                  <a:srgbClr val="000000"/>
                </a:solidFill>
                <a:latin typeface="Goudy Old Style"/>
                <a:ea typeface="+mn-ea"/>
              </a:rPr>
              <a:t> </a:t>
            </a:r>
            <a:r>
              <a:rPr lang="it-IT" sz="1200" b="0" strike="noStrike" spc="-1" dirty="0">
                <a:solidFill>
                  <a:srgbClr val="000000"/>
                </a:solidFill>
                <a:latin typeface="Goudy Old Style"/>
                <a:ea typeface="+mn-ea"/>
              </a:rPr>
              <a:t>to the </a:t>
            </a:r>
            <a:r>
              <a:rPr lang="it-IT" sz="1200" b="0" strike="noStrike" spc="-1" dirty="0" err="1">
                <a:solidFill>
                  <a:srgbClr val="000000"/>
                </a:solidFill>
                <a:latin typeface="Goudy Old Style"/>
                <a:ea typeface="+mn-ea"/>
              </a:rPr>
              <a:t>expected</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operational</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coordination</a:t>
            </a:r>
            <a:r>
              <a:rPr lang="it-IT" sz="1200" b="0" strike="noStrike" spc="-1" dirty="0">
                <a:solidFill>
                  <a:srgbClr val="000000"/>
                </a:solidFill>
                <a:latin typeface="Goudy Old Style"/>
                <a:ea typeface="+mn-ea"/>
              </a:rPr>
              <a:t> </a:t>
            </a:r>
            <a:r>
              <a:rPr lang="it-IT" sz="1200" b="0" strike="noStrike" spc="-1" dirty="0" err="1">
                <a:solidFill>
                  <a:srgbClr val="000000"/>
                </a:solidFill>
                <a:latin typeface="Goudy Old Style"/>
                <a:ea typeface="+mn-ea"/>
              </a:rPr>
              <a:t>carried</a:t>
            </a:r>
            <a:r>
              <a:rPr lang="it-IT" sz="1200" b="0" strike="noStrike" spc="-1" dirty="0">
                <a:solidFill>
                  <a:srgbClr val="000000"/>
                </a:solidFill>
                <a:latin typeface="Goudy Old Style"/>
                <a:ea typeface="+mn-ea"/>
              </a:rPr>
              <a:t> out by the </a:t>
            </a:r>
            <a:r>
              <a:rPr lang="it-IT" sz="1200" b="0" strike="noStrike" spc="-1" dirty="0" err="1">
                <a:solidFill>
                  <a:srgbClr val="000000"/>
                </a:solidFill>
                <a:latin typeface="Goudy Old Style"/>
                <a:ea typeface="+mn-ea"/>
              </a:rPr>
              <a:t>Ministry</a:t>
            </a:r>
            <a:r>
              <a:rPr lang="it-IT" sz="1200" b="0" strike="noStrike" spc="-1" dirty="0">
                <a:solidFill>
                  <a:srgbClr val="000000"/>
                </a:solidFill>
                <a:latin typeface="Goudy Old Style"/>
                <a:ea typeface="+mn-ea"/>
              </a:rPr>
              <a:t> of </a:t>
            </a:r>
            <a:r>
              <a:rPr lang="it-IT" sz="1200" b="0" strike="noStrike" spc="-1" dirty="0" err="1">
                <a:solidFill>
                  <a:srgbClr val="000000"/>
                </a:solidFill>
                <a:latin typeface="Goudy Old Style"/>
                <a:ea typeface="+mn-ea"/>
              </a:rPr>
              <a:t>Internal</a:t>
            </a:r>
            <a:r>
              <a:rPr lang="it-IT" sz="1200" b="0" strike="noStrike" spc="-1" dirty="0">
                <a:solidFill>
                  <a:srgbClr val="000000"/>
                </a:solidFill>
                <a:latin typeface="Goudy Old Style"/>
                <a:ea typeface="+mn-ea"/>
              </a:rPr>
              <a:t> Affairs - </a:t>
            </a:r>
            <a:r>
              <a:rPr lang="it-IT" sz="1200" b="0" strike="noStrike" spc="-1" dirty="0" err="1">
                <a:solidFill>
                  <a:srgbClr val="000000"/>
                </a:solidFill>
                <a:latin typeface="Goudy Old Style"/>
                <a:ea typeface="+mn-ea"/>
              </a:rPr>
              <a:t>Department</a:t>
            </a:r>
            <a:r>
              <a:rPr lang="it-IT" sz="1200" b="0" strike="noStrike" spc="-1" dirty="0">
                <a:solidFill>
                  <a:srgbClr val="000000"/>
                </a:solidFill>
                <a:latin typeface="Goudy Old Style"/>
                <a:ea typeface="+mn-ea"/>
              </a:rPr>
              <a:t> of Public Security.</a:t>
            </a:r>
            <a:endParaRPr lang="en-GB" sz="1200" b="0" strike="noStrike" spc="-1" dirty="0">
              <a:solidFill>
                <a:srgbClr val="000000"/>
              </a:solidFill>
              <a:latin typeface="Arial"/>
            </a:endParaRPr>
          </a:p>
          <a:p>
            <a:pPr marL="216000" indent="0">
              <a:lnSpc>
                <a:spcPct val="100000"/>
              </a:lnSpc>
              <a:buNone/>
              <a:tabLst>
                <a:tab pos="0" algn="l"/>
              </a:tabLst>
            </a:pPr>
            <a:endParaRPr lang="en-GB" sz="1200" b="0" strike="noStrike" spc="-1" dirty="0">
              <a:solidFill>
                <a:srgbClr val="000000"/>
              </a:solidFill>
              <a:latin typeface="Arial"/>
            </a:endParaRPr>
          </a:p>
        </p:txBody>
      </p:sp>
      <p:sp>
        <p:nvSpPr>
          <p:cNvPr id="1725" name="PlaceHolder 3"/>
          <p:cNvSpPr>
            <a:spLocks noGrp="1"/>
          </p:cNvSpPr>
          <p:nvPr>
            <p:ph type="sldNum" idx="36"/>
          </p:nvPr>
        </p:nvSpPr>
        <p:spPr>
          <a:xfrm>
            <a:off x="3848760" y="9433080"/>
            <a:ext cx="2943000" cy="496800"/>
          </a:xfrm>
          <a:prstGeom prst="rect">
            <a:avLst/>
          </a:prstGeom>
          <a:noFill/>
          <a:ln w="0">
            <a:noFill/>
          </a:ln>
        </p:spPr>
        <p:txBody>
          <a:bodyPr lIns="0" tIns="0" rIns="0" bIns="0" anchor="b">
            <a:noAutofit/>
          </a:bodyPr>
          <a:lstStyle>
            <a:lvl1pPr indent="0" algn="r">
              <a:lnSpc>
                <a:spcPct val="100000"/>
              </a:lnSpc>
              <a:buNone/>
              <a:tabLst>
                <a:tab pos="0" algn="l"/>
              </a:tabLst>
              <a:defRPr lang="it-IT" sz="1200" b="0" strike="noStrike" spc="-1">
                <a:solidFill>
                  <a:srgbClr val="000000"/>
                </a:solidFill>
                <a:latin typeface="+mn-lt"/>
                <a:ea typeface="+mn-ea"/>
              </a:defRPr>
            </a:lvl1pPr>
          </a:lstStyle>
          <a:p>
            <a:pPr indent="0" algn="r">
              <a:lnSpc>
                <a:spcPct val="100000"/>
              </a:lnSpc>
              <a:buNone/>
              <a:tabLst>
                <a:tab pos="0" algn="l"/>
              </a:tabLst>
            </a:pPr>
            <a:fld id="{29995A59-FBF7-4171-B52E-7A229A26C9FB}" type="slidenum">
              <a:rPr lang="it-IT" sz="1200" b="0" strike="noStrike" spc="-1">
                <a:solidFill>
                  <a:srgbClr val="000000"/>
                </a:solidFill>
                <a:latin typeface="+mn-lt"/>
                <a:ea typeface="+mn-ea"/>
              </a:rPr>
              <a:t>17</a:t>
            </a:fld>
            <a:endParaRPr lang="en-GB"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 name="PlaceHolder 1"/>
          <p:cNvSpPr>
            <a:spLocks noGrp="1" noRot="1" noChangeAspect="1"/>
          </p:cNvSpPr>
          <p:nvPr>
            <p:ph type="sldImg"/>
          </p:nvPr>
        </p:nvSpPr>
        <p:spPr>
          <a:xfrm>
            <a:off x="-123825" y="882650"/>
            <a:ext cx="7737475" cy="4352925"/>
          </a:xfrm>
          <a:prstGeom prst="rect">
            <a:avLst/>
          </a:prstGeom>
          <a:ln w="0">
            <a:noFill/>
          </a:ln>
        </p:spPr>
      </p:sp>
      <p:sp>
        <p:nvSpPr>
          <p:cNvPr id="1727" name="PlaceHolder 2"/>
          <p:cNvSpPr>
            <a:spLocks noGrp="1"/>
          </p:cNvSpPr>
          <p:nvPr>
            <p:ph type="body"/>
          </p:nvPr>
        </p:nvSpPr>
        <p:spPr>
          <a:xfrm>
            <a:off x="679320" y="5811120"/>
            <a:ext cx="5434200" cy="3908880"/>
          </a:xfrm>
          <a:prstGeom prst="rect">
            <a:avLst/>
          </a:prstGeom>
          <a:noFill/>
          <a:ln w="0">
            <a:noFill/>
          </a:ln>
        </p:spPr>
        <p:txBody>
          <a:bodyPr lIns="0" tIns="0" rIns="0" bIns="0" anchor="t">
            <a:noAutofit/>
          </a:bodyPr>
          <a:lstStyle/>
          <a:p>
            <a:pPr marL="216000" indent="0">
              <a:lnSpc>
                <a:spcPct val="100000"/>
              </a:lnSpc>
              <a:buNone/>
              <a:tabLst>
                <a:tab pos="0" algn="l"/>
              </a:tabLst>
            </a:pPr>
            <a:r>
              <a:rPr lang="it-IT" sz="1200" b="0" strike="noStrike" spc="-1" dirty="0" err="1">
                <a:solidFill>
                  <a:srgbClr val="000000"/>
                </a:solidFill>
                <a:latin typeface="Arial"/>
              </a:rPr>
              <a:t>This</a:t>
            </a:r>
            <a:r>
              <a:rPr lang="it-IT" sz="1200" b="0" strike="noStrike" spc="-1" dirty="0">
                <a:solidFill>
                  <a:srgbClr val="000000"/>
                </a:solidFill>
                <a:latin typeface="Arial"/>
              </a:rPr>
              <a:t> </a:t>
            </a:r>
            <a:r>
              <a:rPr lang="it-IT" sz="1200" b="0" strike="noStrike" spc="-1" dirty="0" err="1">
                <a:solidFill>
                  <a:srgbClr val="000000"/>
                </a:solidFill>
                <a:latin typeface="Arial"/>
              </a:rPr>
              <a:t>Section</a:t>
            </a:r>
            <a:r>
              <a:rPr lang="it-IT" sz="1200" b="0" strike="noStrike" spc="-1" dirty="0">
                <a:solidFill>
                  <a:srgbClr val="000000"/>
                </a:solidFill>
                <a:latin typeface="Arial"/>
              </a:rPr>
              <a:t>:</a:t>
            </a:r>
            <a:endParaRPr lang="en-GB" sz="1200" b="0" strike="noStrike" spc="-1" dirty="0">
              <a:solidFill>
                <a:srgbClr val="000000"/>
              </a:solidFill>
              <a:latin typeface="Arial"/>
            </a:endParaRPr>
          </a:p>
          <a:p>
            <a:pPr marL="216000" indent="0">
              <a:lnSpc>
                <a:spcPct val="100000"/>
              </a:lnSpc>
              <a:buNone/>
              <a:tabLst>
                <a:tab pos="0" algn="l"/>
              </a:tabLst>
            </a:pPr>
            <a:r>
              <a:rPr lang="it-IT" sz="1200" b="0" strike="noStrike" spc="-1" dirty="0">
                <a:solidFill>
                  <a:srgbClr val="000000"/>
                </a:solidFill>
                <a:latin typeface="Arial"/>
              </a:rPr>
              <a:t>1. sets up </a:t>
            </a:r>
            <a:r>
              <a:rPr lang="it-IT" sz="1200" b="0" strike="noStrike" spc="-1" dirty="0" err="1">
                <a:solidFill>
                  <a:srgbClr val="000000"/>
                </a:solidFill>
                <a:latin typeface="Arial"/>
              </a:rPr>
              <a:t>contacts</a:t>
            </a:r>
            <a:r>
              <a:rPr lang="it-IT" sz="1200" b="0" strike="noStrike" spc="-1" dirty="0">
                <a:solidFill>
                  <a:srgbClr val="000000"/>
                </a:solidFill>
                <a:latin typeface="Arial"/>
              </a:rPr>
              <a:t> and </a:t>
            </a:r>
            <a:r>
              <a:rPr lang="it-IT" sz="1200" b="0" strike="noStrike" spc="-1" dirty="0" err="1">
                <a:solidFill>
                  <a:srgbClr val="000000"/>
                </a:solidFill>
                <a:latin typeface="Arial"/>
              </a:rPr>
              <a:t>forms</a:t>
            </a:r>
            <a:r>
              <a:rPr lang="it-IT" sz="1200" b="0" strike="noStrike" spc="-1" dirty="0">
                <a:solidFill>
                  <a:srgbClr val="000000"/>
                </a:solidFill>
                <a:latin typeface="Arial"/>
              </a:rPr>
              <a:t> of </a:t>
            </a:r>
            <a:r>
              <a:rPr lang="it-IT" sz="1200" b="0" strike="noStrike" spc="-1" dirty="0" err="1">
                <a:solidFill>
                  <a:srgbClr val="000000"/>
                </a:solidFill>
                <a:latin typeface="Arial"/>
              </a:rPr>
              <a:t>cooperation</a:t>
            </a:r>
            <a:r>
              <a:rPr lang="it-IT" sz="1200" b="0" strike="noStrike" spc="-1" dirty="0">
                <a:solidFill>
                  <a:srgbClr val="000000"/>
                </a:solidFill>
                <a:latin typeface="Arial"/>
              </a:rPr>
              <a:t> in </a:t>
            </a:r>
            <a:r>
              <a:rPr lang="it-IT" sz="1200" b="0" strike="noStrike" spc="-1" dirty="0" err="1">
                <a:solidFill>
                  <a:srgbClr val="000000"/>
                </a:solidFill>
                <a:latin typeface="Arial"/>
              </a:rPr>
              <a:t>areas</a:t>
            </a:r>
            <a:r>
              <a:rPr lang="it-IT" sz="1200" b="0" strike="noStrike" spc="-1" dirty="0">
                <a:solidFill>
                  <a:srgbClr val="000000"/>
                </a:solidFill>
                <a:latin typeface="Arial"/>
              </a:rPr>
              <a:t> </a:t>
            </a:r>
            <a:r>
              <a:rPr lang="it-IT" sz="1200" b="0" strike="noStrike" spc="-1" dirty="0" err="1">
                <a:solidFill>
                  <a:srgbClr val="000000"/>
                </a:solidFill>
                <a:latin typeface="Arial"/>
              </a:rPr>
              <a:t>institutionally</a:t>
            </a:r>
            <a:r>
              <a:rPr lang="it-IT" sz="1200" b="0" strike="noStrike" spc="-1" dirty="0">
                <a:solidFill>
                  <a:srgbClr val="000000"/>
                </a:solidFill>
                <a:latin typeface="Arial"/>
              </a:rPr>
              <a:t> </a:t>
            </a:r>
            <a:r>
              <a:rPr lang="it-IT" sz="1200" b="0" strike="noStrike" spc="-1" dirty="0" err="1">
                <a:solidFill>
                  <a:srgbClr val="000000"/>
                </a:solidFill>
                <a:latin typeface="Arial"/>
              </a:rPr>
              <a:t>relevant</a:t>
            </a:r>
            <a:r>
              <a:rPr lang="it-IT" sz="1200" b="0" strike="noStrike" spc="-1" dirty="0">
                <a:solidFill>
                  <a:srgbClr val="000000"/>
                </a:solidFill>
                <a:latin typeface="Arial"/>
              </a:rPr>
              <a:t> with </a:t>
            </a:r>
            <a:r>
              <a:rPr lang="it-IT" sz="1200" b="0" strike="noStrike" spc="-1" dirty="0" err="1">
                <a:solidFill>
                  <a:srgbClr val="000000"/>
                </a:solidFill>
                <a:latin typeface="Arial"/>
              </a:rPr>
              <a:t>foreign</a:t>
            </a:r>
            <a:r>
              <a:rPr lang="it-IT" sz="1200" b="0" strike="noStrike" spc="-1" dirty="0">
                <a:solidFill>
                  <a:srgbClr val="000000"/>
                </a:solidFill>
                <a:latin typeface="Arial"/>
              </a:rPr>
              <a:t> </a:t>
            </a:r>
            <a:r>
              <a:rPr lang="it-IT" sz="1200" b="0" strike="noStrike" spc="-1" dirty="0" err="1" smtClean="0">
                <a:solidFill>
                  <a:srgbClr val="000000"/>
                </a:solidFill>
                <a:latin typeface="Arial"/>
              </a:rPr>
              <a:t>counterparts</a:t>
            </a:r>
            <a:r>
              <a:rPr lang="it-IT" sz="1200" b="0" strike="noStrike" spc="-1" dirty="0" smtClean="0">
                <a:solidFill>
                  <a:srgbClr val="000000"/>
                </a:solidFill>
                <a:latin typeface="Arial"/>
              </a:rPr>
              <a:t> </a:t>
            </a:r>
            <a:r>
              <a:rPr lang="it-IT" sz="1200" b="0" strike="noStrike" spc="-1" dirty="0" err="1" smtClean="0">
                <a:solidFill>
                  <a:srgbClr val="000000"/>
                </a:solidFill>
                <a:latin typeface="Arial"/>
              </a:rPr>
              <a:t>having</a:t>
            </a:r>
            <a:r>
              <a:rPr lang="it-IT" sz="1200" b="0" strike="noStrike" spc="-1" dirty="0" smtClean="0">
                <a:solidFill>
                  <a:srgbClr val="000000"/>
                </a:solidFill>
                <a:latin typeface="Arial"/>
              </a:rPr>
              <a:t> </a:t>
            </a:r>
            <a:r>
              <a:rPr lang="it-IT" sz="1200" b="0" strike="noStrike" spc="-1" dirty="0" err="1">
                <a:solidFill>
                  <a:srgbClr val="000000"/>
                </a:solidFill>
                <a:latin typeface="Arial"/>
              </a:rPr>
              <a:t>similar</a:t>
            </a:r>
            <a:r>
              <a:rPr lang="it-IT" sz="1200" b="0" strike="noStrike" spc="-1" dirty="0">
                <a:solidFill>
                  <a:srgbClr val="000000"/>
                </a:solidFill>
                <a:latin typeface="Arial"/>
              </a:rPr>
              <a:t> </a:t>
            </a:r>
            <a:r>
              <a:rPr lang="it-IT" sz="1200" b="0" strike="noStrike" spc="-1" dirty="0" err="1">
                <a:solidFill>
                  <a:srgbClr val="000000"/>
                </a:solidFill>
                <a:latin typeface="Arial"/>
              </a:rPr>
              <a:t>competences</a:t>
            </a:r>
            <a:r>
              <a:rPr lang="it-IT" sz="1200" b="0" strike="noStrike" spc="-1" dirty="0">
                <a:solidFill>
                  <a:srgbClr val="000000"/>
                </a:solidFill>
                <a:latin typeface="Arial"/>
              </a:rPr>
              <a:t> to </a:t>
            </a:r>
            <a:r>
              <a:rPr lang="it-IT" sz="1200" b="0" strike="noStrike" spc="-1" dirty="0" err="1">
                <a:solidFill>
                  <a:srgbClr val="000000"/>
                </a:solidFill>
                <a:latin typeface="Arial"/>
              </a:rPr>
              <a:t>those</a:t>
            </a:r>
            <a:r>
              <a:rPr lang="it-IT" sz="1200" b="0" strike="noStrike" spc="-1" dirty="0">
                <a:solidFill>
                  <a:srgbClr val="000000"/>
                </a:solidFill>
                <a:latin typeface="Arial"/>
              </a:rPr>
              <a:t> of the Guardia di Finanza;</a:t>
            </a:r>
            <a:endParaRPr lang="en-GB" sz="1200" b="0" strike="noStrike" spc="-1" dirty="0">
              <a:solidFill>
                <a:srgbClr val="000000"/>
              </a:solidFill>
              <a:latin typeface="Arial"/>
            </a:endParaRPr>
          </a:p>
          <a:p>
            <a:pPr marL="216000" indent="0">
              <a:lnSpc>
                <a:spcPct val="100000"/>
              </a:lnSpc>
              <a:buNone/>
              <a:tabLst>
                <a:tab pos="0" algn="l"/>
              </a:tabLst>
            </a:pPr>
            <a:r>
              <a:rPr lang="it-IT" sz="1200" b="0" strike="noStrike" spc="-1" dirty="0">
                <a:solidFill>
                  <a:srgbClr val="000000"/>
                </a:solidFill>
                <a:latin typeface="Arial"/>
              </a:rPr>
              <a:t>2. </a:t>
            </a:r>
            <a:r>
              <a:rPr lang="it-IT" sz="1200" b="0" strike="noStrike" spc="-1" dirty="0" err="1">
                <a:solidFill>
                  <a:srgbClr val="000000"/>
                </a:solidFill>
                <a:latin typeface="Arial"/>
              </a:rPr>
              <a:t>handles</a:t>
            </a:r>
            <a:r>
              <a:rPr lang="it-IT" sz="1200" b="0" strike="noStrike" spc="-1" dirty="0">
                <a:solidFill>
                  <a:srgbClr val="000000"/>
                </a:solidFill>
                <a:latin typeface="Arial"/>
              </a:rPr>
              <a:t> relations with </a:t>
            </a:r>
            <a:r>
              <a:rPr lang="it-IT" sz="1200" b="0" strike="noStrike" spc="-1" dirty="0" err="1">
                <a:solidFill>
                  <a:srgbClr val="000000"/>
                </a:solidFill>
                <a:latin typeface="Arial"/>
              </a:rPr>
              <a:t>foreign</a:t>
            </a:r>
            <a:r>
              <a:rPr lang="it-IT" sz="1200" b="0" strike="noStrike" spc="-1" dirty="0">
                <a:solidFill>
                  <a:srgbClr val="000000"/>
                </a:solidFill>
                <a:latin typeface="Arial"/>
              </a:rPr>
              <a:t> </a:t>
            </a:r>
            <a:r>
              <a:rPr lang="it-IT" sz="1200" b="0" strike="noStrike" spc="-1" dirty="0" err="1">
                <a:solidFill>
                  <a:srgbClr val="000000"/>
                </a:solidFill>
                <a:latin typeface="Arial"/>
              </a:rPr>
              <a:t>diplomatic</a:t>
            </a:r>
            <a:r>
              <a:rPr lang="it-IT" sz="1200" b="0" strike="noStrike" spc="-1" dirty="0">
                <a:solidFill>
                  <a:srgbClr val="000000"/>
                </a:solidFill>
                <a:latin typeface="Arial"/>
              </a:rPr>
              <a:t> </a:t>
            </a:r>
            <a:r>
              <a:rPr lang="it-IT" sz="1200" b="0" strike="noStrike" spc="-1" dirty="0" err="1">
                <a:solidFill>
                  <a:srgbClr val="000000"/>
                </a:solidFill>
                <a:latin typeface="Arial"/>
              </a:rPr>
              <a:t>representations</a:t>
            </a:r>
            <a:r>
              <a:rPr lang="it-IT" sz="1200" b="0" strike="noStrike" spc="-1" dirty="0">
                <a:solidFill>
                  <a:srgbClr val="000000"/>
                </a:solidFill>
                <a:latin typeface="Arial"/>
              </a:rPr>
              <a:t> in </a:t>
            </a:r>
            <a:r>
              <a:rPr lang="it-IT" sz="1200" b="0" strike="noStrike" spc="-1" dirty="0" err="1">
                <a:solidFill>
                  <a:srgbClr val="000000"/>
                </a:solidFill>
                <a:latin typeface="Arial"/>
              </a:rPr>
              <a:t>Italy</a:t>
            </a:r>
            <a:r>
              <a:rPr lang="it-IT" sz="1200" b="0" strike="noStrike" spc="-1" dirty="0">
                <a:solidFill>
                  <a:srgbClr val="000000"/>
                </a:solidFill>
                <a:latin typeface="Arial"/>
              </a:rPr>
              <a:t> and </a:t>
            </a:r>
            <a:r>
              <a:rPr lang="it-IT" sz="1200" b="0" strike="noStrike" spc="-1" dirty="0" err="1">
                <a:solidFill>
                  <a:srgbClr val="000000"/>
                </a:solidFill>
                <a:latin typeface="Arial"/>
              </a:rPr>
              <a:t>accredited</a:t>
            </a:r>
            <a:r>
              <a:rPr lang="it-IT" sz="1200" b="0" strike="noStrike" spc="-1" dirty="0">
                <a:solidFill>
                  <a:srgbClr val="000000"/>
                </a:solidFill>
                <a:latin typeface="Arial"/>
              </a:rPr>
              <a:t> </a:t>
            </a:r>
            <a:r>
              <a:rPr lang="it-IT" sz="1200" b="0" strike="noStrike" spc="-1" dirty="0" err="1">
                <a:solidFill>
                  <a:srgbClr val="000000"/>
                </a:solidFill>
                <a:latin typeface="Arial"/>
              </a:rPr>
              <a:t>foreign</a:t>
            </a:r>
            <a:r>
              <a:rPr lang="it-IT" sz="1200" b="0" strike="noStrike" spc="-1" dirty="0">
                <a:solidFill>
                  <a:srgbClr val="000000"/>
                </a:solidFill>
                <a:latin typeface="Arial"/>
              </a:rPr>
              <a:t> liaison </a:t>
            </a:r>
            <a:r>
              <a:rPr lang="it-IT" sz="1200" b="0" strike="noStrike" spc="-1" dirty="0" err="1">
                <a:solidFill>
                  <a:srgbClr val="000000"/>
                </a:solidFill>
                <a:latin typeface="Arial"/>
              </a:rPr>
              <a:t>officers</a:t>
            </a:r>
            <a:r>
              <a:rPr lang="it-IT" sz="1200" b="0" strike="noStrike" spc="-1" dirty="0">
                <a:solidFill>
                  <a:srgbClr val="000000"/>
                </a:solidFill>
                <a:latin typeface="Arial"/>
              </a:rPr>
              <a:t>;</a:t>
            </a:r>
            <a:endParaRPr lang="en-GB" sz="1200" b="0" strike="noStrike" spc="-1" dirty="0">
              <a:solidFill>
                <a:srgbClr val="000000"/>
              </a:solidFill>
              <a:latin typeface="Arial"/>
            </a:endParaRPr>
          </a:p>
          <a:p>
            <a:pPr marL="216000" indent="0">
              <a:lnSpc>
                <a:spcPct val="100000"/>
              </a:lnSpc>
              <a:buNone/>
              <a:tabLst>
                <a:tab pos="0" algn="l"/>
              </a:tabLst>
            </a:pPr>
            <a:r>
              <a:rPr lang="it-IT" sz="1200" b="0" strike="noStrike" spc="-1" dirty="0">
                <a:solidFill>
                  <a:srgbClr val="000000"/>
                </a:solidFill>
                <a:latin typeface="Arial"/>
              </a:rPr>
              <a:t>3. </a:t>
            </a:r>
            <a:r>
              <a:rPr lang="it-IT" sz="1200" b="0" strike="noStrike" spc="-1" dirty="0" err="1">
                <a:solidFill>
                  <a:srgbClr val="000000"/>
                </a:solidFill>
                <a:latin typeface="Arial"/>
              </a:rPr>
              <a:t>prepares</a:t>
            </a:r>
            <a:r>
              <a:rPr lang="it-IT" sz="1200" b="0" strike="noStrike" spc="-1" dirty="0">
                <a:solidFill>
                  <a:srgbClr val="000000"/>
                </a:solidFill>
                <a:latin typeface="Arial"/>
              </a:rPr>
              <a:t> and </a:t>
            </a:r>
            <a:r>
              <a:rPr lang="it-IT" sz="1200" b="0" strike="noStrike" spc="-1" dirty="0" err="1">
                <a:solidFill>
                  <a:srgbClr val="000000"/>
                </a:solidFill>
                <a:latin typeface="Arial"/>
              </a:rPr>
              <a:t>develops</a:t>
            </a:r>
            <a:r>
              <a:rPr lang="it-IT" sz="1200" b="0" strike="noStrike" spc="-1" dirty="0">
                <a:solidFill>
                  <a:srgbClr val="000000"/>
                </a:solidFill>
                <a:latin typeface="Arial"/>
              </a:rPr>
              <a:t> </a:t>
            </a:r>
            <a:r>
              <a:rPr lang="it-IT" sz="1200" b="0" strike="noStrike" spc="-1" dirty="0" err="1">
                <a:solidFill>
                  <a:srgbClr val="000000"/>
                </a:solidFill>
                <a:latin typeface="Arial"/>
              </a:rPr>
              <a:t>negotiations</a:t>
            </a:r>
            <a:r>
              <a:rPr lang="it-IT" sz="1200" b="0" strike="noStrike" spc="-1" dirty="0">
                <a:solidFill>
                  <a:srgbClr val="000000"/>
                </a:solidFill>
                <a:latin typeface="Arial"/>
              </a:rPr>
              <a:t> </a:t>
            </a:r>
            <a:r>
              <a:rPr lang="it-IT" sz="1200" b="0" strike="noStrike" spc="-1" dirty="0" err="1">
                <a:solidFill>
                  <a:srgbClr val="000000"/>
                </a:solidFill>
                <a:latin typeface="Arial"/>
              </a:rPr>
              <a:t>aimed</a:t>
            </a:r>
            <a:r>
              <a:rPr lang="it-IT" sz="1200" b="0" strike="noStrike" spc="-1" dirty="0">
                <a:solidFill>
                  <a:srgbClr val="000000"/>
                </a:solidFill>
                <a:latin typeface="Arial"/>
              </a:rPr>
              <a:t> </a:t>
            </a:r>
            <a:r>
              <a:rPr lang="it-IT" sz="1200" b="0" strike="noStrike" spc="-1" dirty="0" err="1">
                <a:solidFill>
                  <a:srgbClr val="000000"/>
                </a:solidFill>
                <a:latin typeface="Arial"/>
              </a:rPr>
              <a:t>at</a:t>
            </a:r>
            <a:r>
              <a:rPr lang="it-IT" sz="1200" b="0" strike="noStrike" spc="-1" dirty="0">
                <a:solidFill>
                  <a:srgbClr val="000000"/>
                </a:solidFill>
                <a:latin typeface="Arial"/>
              </a:rPr>
              <a:t> the </a:t>
            </a:r>
            <a:r>
              <a:rPr lang="it-IT" sz="1200" b="0" strike="noStrike" spc="-1" dirty="0" err="1">
                <a:solidFill>
                  <a:srgbClr val="000000"/>
                </a:solidFill>
                <a:latin typeface="Arial"/>
              </a:rPr>
              <a:t>stipulation</a:t>
            </a:r>
            <a:r>
              <a:rPr lang="it-IT" sz="1200" b="0" strike="noStrike" spc="-1" dirty="0">
                <a:solidFill>
                  <a:srgbClr val="000000"/>
                </a:solidFill>
                <a:latin typeface="Arial"/>
              </a:rPr>
              <a:t> of Memoranda of </a:t>
            </a:r>
            <a:r>
              <a:rPr lang="it-IT" sz="1200" b="0" strike="noStrike" spc="-1" dirty="0" err="1">
                <a:solidFill>
                  <a:srgbClr val="000000"/>
                </a:solidFill>
                <a:latin typeface="Arial"/>
              </a:rPr>
              <a:t>Understanding</a:t>
            </a:r>
            <a:r>
              <a:rPr lang="it-IT" sz="1200" b="0" strike="noStrike" spc="-1" dirty="0">
                <a:solidFill>
                  <a:srgbClr val="000000"/>
                </a:solidFill>
                <a:latin typeface="Arial"/>
              </a:rPr>
              <a:t> for the </a:t>
            </a:r>
            <a:r>
              <a:rPr lang="it-IT" sz="1200" b="0" strike="noStrike" spc="-1" dirty="0" err="1">
                <a:solidFill>
                  <a:srgbClr val="000000"/>
                </a:solidFill>
                <a:latin typeface="Arial"/>
              </a:rPr>
              <a:t>exchange</a:t>
            </a:r>
            <a:r>
              <a:rPr lang="it-IT" sz="1200" b="0" strike="noStrike" spc="-1" dirty="0">
                <a:solidFill>
                  <a:srgbClr val="000000"/>
                </a:solidFill>
                <a:latin typeface="Arial"/>
              </a:rPr>
              <a:t> of information and </a:t>
            </a:r>
            <a:r>
              <a:rPr lang="it-IT" sz="1200" b="0" strike="noStrike" spc="-1" dirty="0" err="1">
                <a:solidFill>
                  <a:srgbClr val="000000"/>
                </a:solidFill>
                <a:latin typeface="Arial"/>
              </a:rPr>
              <a:t>international</a:t>
            </a:r>
            <a:r>
              <a:rPr lang="it-IT" sz="1200" b="0" strike="noStrike" spc="-1" dirty="0">
                <a:solidFill>
                  <a:srgbClr val="000000"/>
                </a:solidFill>
                <a:latin typeface="Arial"/>
              </a:rPr>
              <a:t> </a:t>
            </a:r>
            <a:r>
              <a:rPr lang="it-IT" sz="1200" b="0" strike="noStrike" spc="-1" dirty="0" err="1">
                <a:solidFill>
                  <a:srgbClr val="000000"/>
                </a:solidFill>
                <a:latin typeface="Arial"/>
              </a:rPr>
              <a:t>cooperation</a:t>
            </a:r>
            <a:r>
              <a:rPr lang="it-IT" sz="1200" b="0" strike="noStrike" spc="-1" dirty="0">
                <a:solidFill>
                  <a:srgbClr val="000000"/>
                </a:solidFill>
                <a:latin typeface="Arial"/>
              </a:rPr>
              <a:t> in </a:t>
            </a:r>
            <a:r>
              <a:rPr lang="it-IT" sz="1200" b="0" strike="noStrike" spc="-1" dirty="0" err="1">
                <a:solidFill>
                  <a:srgbClr val="000000"/>
                </a:solidFill>
                <a:latin typeface="Arial"/>
              </a:rPr>
              <a:t>economic-financial</a:t>
            </a:r>
            <a:r>
              <a:rPr lang="it-IT" sz="1200" b="0" strike="noStrike" spc="-1" dirty="0">
                <a:solidFill>
                  <a:srgbClr val="000000"/>
                </a:solidFill>
                <a:latin typeface="Arial"/>
              </a:rPr>
              <a:t> </a:t>
            </a:r>
            <a:r>
              <a:rPr lang="it-IT" sz="1200" b="0" strike="noStrike" spc="-1" dirty="0" err="1">
                <a:solidFill>
                  <a:srgbClr val="000000"/>
                </a:solidFill>
                <a:latin typeface="Arial"/>
              </a:rPr>
              <a:t>police</a:t>
            </a:r>
            <a:r>
              <a:rPr lang="it-IT" sz="1200" b="0" strike="noStrike" spc="-1" dirty="0">
                <a:solidFill>
                  <a:srgbClr val="000000"/>
                </a:solidFill>
                <a:latin typeface="Arial"/>
              </a:rPr>
              <a:t> </a:t>
            </a:r>
            <a:r>
              <a:rPr lang="it-IT" sz="1200" b="0" strike="noStrike" spc="-1" dirty="0" err="1">
                <a:solidFill>
                  <a:srgbClr val="000000"/>
                </a:solidFill>
                <a:latin typeface="Arial"/>
              </a:rPr>
              <a:t>matters</a:t>
            </a:r>
            <a:r>
              <a:rPr lang="it-IT" sz="1200" b="0" strike="noStrike" spc="-1" dirty="0">
                <a:solidFill>
                  <a:srgbClr val="000000"/>
                </a:solidFill>
                <a:latin typeface="Arial"/>
              </a:rPr>
              <a:t> </a:t>
            </a:r>
            <a:r>
              <a:rPr lang="it-IT" sz="1200" b="0" strike="noStrike" spc="-1" dirty="0" err="1">
                <a:solidFill>
                  <a:srgbClr val="000000"/>
                </a:solidFill>
                <a:latin typeface="Arial"/>
              </a:rPr>
              <a:t>falling</a:t>
            </a:r>
            <a:r>
              <a:rPr lang="it-IT" sz="1200" b="0" strike="noStrike" spc="-1" dirty="0">
                <a:solidFill>
                  <a:srgbClr val="000000"/>
                </a:solidFill>
                <a:latin typeface="Arial"/>
              </a:rPr>
              <a:t> </a:t>
            </a:r>
            <a:r>
              <a:rPr lang="it-IT" sz="1200" b="0" strike="noStrike" spc="-1" dirty="0" err="1">
                <a:solidFill>
                  <a:srgbClr val="000000"/>
                </a:solidFill>
                <a:latin typeface="Arial"/>
              </a:rPr>
              <a:t>within</a:t>
            </a:r>
            <a:r>
              <a:rPr lang="it-IT" sz="1200" b="0" strike="noStrike" spc="-1" dirty="0">
                <a:solidFill>
                  <a:srgbClr val="000000"/>
                </a:solidFill>
                <a:latin typeface="Arial"/>
              </a:rPr>
              <a:t> the </a:t>
            </a:r>
            <a:r>
              <a:rPr lang="it-IT" sz="1200" b="0" strike="noStrike" spc="-1" dirty="0" err="1">
                <a:solidFill>
                  <a:srgbClr val="000000"/>
                </a:solidFill>
                <a:latin typeface="Arial"/>
              </a:rPr>
              <a:t>Corps</a:t>
            </a:r>
            <a:r>
              <a:rPr lang="it-IT" sz="1200" b="0" strike="noStrike" spc="-1" dirty="0">
                <a:solidFill>
                  <a:srgbClr val="000000"/>
                </a:solidFill>
                <a:latin typeface="Arial"/>
              </a:rPr>
              <a:t>' </a:t>
            </a:r>
            <a:r>
              <a:rPr lang="it-IT" sz="1200" b="0" strike="noStrike" spc="-1" dirty="0" err="1">
                <a:solidFill>
                  <a:srgbClr val="000000"/>
                </a:solidFill>
                <a:latin typeface="Arial"/>
              </a:rPr>
              <a:t>jurisdiction</a:t>
            </a:r>
            <a:r>
              <a:rPr lang="it-IT" sz="1200" b="0" strike="noStrike" spc="-1" dirty="0">
                <a:solidFill>
                  <a:srgbClr val="000000"/>
                </a:solidFill>
                <a:latin typeface="Arial"/>
              </a:rPr>
              <a:t>.</a:t>
            </a:r>
            <a:endParaRPr lang="en-GB" sz="1200" b="0" strike="noStrike" spc="-1" dirty="0">
              <a:solidFill>
                <a:srgbClr val="000000"/>
              </a:solidFill>
              <a:latin typeface="Arial"/>
            </a:endParaRPr>
          </a:p>
          <a:p>
            <a:pPr indent="0">
              <a:lnSpc>
                <a:spcPct val="100000"/>
              </a:lnSpc>
              <a:buNone/>
              <a:tabLst>
                <a:tab pos="0" algn="l"/>
              </a:tabLst>
            </a:pPr>
            <a:endParaRPr lang="en-GB" sz="1200" b="0" strike="noStrike" spc="-1" dirty="0">
              <a:solidFill>
                <a:srgbClr val="000000"/>
              </a:solidFill>
              <a:latin typeface="Arial"/>
            </a:endParaRPr>
          </a:p>
        </p:txBody>
      </p:sp>
      <p:sp>
        <p:nvSpPr>
          <p:cNvPr id="1728" name="PlaceHolder 3"/>
          <p:cNvSpPr>
            <a:spLocks noGrp="1"/>
          </p:cNvSpPr>
          <p:nvPr>
            <p:ph type="sldNum" idx="37"/>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en-US" sz="1200" b="0" strike="noStrike" spc="-1">
                <a:solidFill>
                  <a:srgbClr val="000000"/>
                </a:solidFill>
                <a:latin typeface="Calibri"/>
                <a:ea typeface="+mn-ea"/>
              </a:defRPr>
            </a:lvl1pPr>
          </a:lstStyle>
          <a:p>
            <a:pPr indent="0" algn="r">
              <a:lnSpc>
                <a:spcPct val="100000"/>
              </a:lnSpc>
              <a:buNone/>
              <a:tabLst>
                <a:tab pos="0" algn="l"/>
              </a:tabLst>
            </a:pPr>
            <a:fld id="{17A6151B-39F6-4540-A18A-E43BF3234982}" type="slidenum">
              <a:rPr lang="en-US" sz="1200" b="0" strike="noStrike" spc="-1">
                <a:solidFill>
                  <a:srgbClr val="000000"/>
                </a:solidFill>
                <a:latin typeface="Calibri"/>
                <a:ea typeface="+mn-ea"/>
              </a:rPr>
              <a:t>18</a:t>
            </a:fld>
            <a:endParaRPr lang="en-GB"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 name="PlaceHolder 1"/>
          <p:cNvSpPr>
            <a:spLocks noGrp="1" noRot="1" noChangeAspect="1"/>
          </p:cNvSpPr>
          <p:nvPr>
            <p:ph type="sldImg"/>
          </p:nvPr>
        </p:nvSpPr>
        <p:spPr>
          <a:xfrm>
            <a:off x="-123825" y="882650"/>
            <a:ext cx="7737475" cy="4352925"/>
          </a:xfrm>
          <a:prstGeom prst="rect">
            <a:avLst/>
          </a:prstGeom>
          <a:ln w="0">
            <a:noFill/>
          </a:ln>
        </p:spPr>
      </p:sp>
      <p:sp>
        <p:nvSpPr>
          <p:cNvPr id="1730" name="PlaceHolder 2"/>
          <p:cNvSpPr>
            <a:spLocks noGrp="1"/>
          </p:cNvSpPr>
          <p:nvPr>
            <p:ph type="body"/>
          </p:nvPr>
        </p:nvSpPr>
        <p:spPr>
          <a:xfrm>
            <a:off x="720000" y="4371120"/>
            <a:ext cx="5434200" cy="390888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it-IT" sz="1400" b="0" strike="noStrike" spc="-1" dirty="0">
                <a:solidFill>
                  <a:srgbClr val="000000"/>
                </a:solidFill>
                <a:latin typeface="Arial"/>
                <a:ea typeface="+mn-ea"/>
              </a:rPr>
              <a:t>Memo no. 4 of 03/03/2008 of the </a:t>
            </a:r>
            <a:r>
              <a:rPr lang="it-IT" sz="1400" b="0" strike="noStrike" spc="-1" dirty="0" err="1">
                <a:solidFill>
                  <a:srgbClr val="000000"/>
                </a:solidFill>
                <a:latin typeface="Arial"/>
                <a:ea typeface="+mn-ea"/>
              </a:rPr>
              <a:t>Ministry</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Foreign</a:t>
            </a:r>
            <a:r>
              <a:rPr lang="it-IT" sz="1400" b="0" strike="noStrike" spc="-1" dirty="0">
                <a:solidFill>
                  <a:srgbClr val="000000"/>
                </a:solidFill>
                <a:latin typeface="Arial"/>
                <a:ea typeface="+mn-ea"/>
              </a:rPr>
              <a:t> Affairs </a:t>
            </a:r>
            <a:r>
              <a:rPr lang="it-IT" sz="1400" b="0" strike="noStrike" spc="-1" dirty="0" err="1">
                <a:solidFill>
                  <a:srgbClr val="000000"/>
                </a:solidFill>
                <a:latin typeface="Arial"/>
                <a:ea typeface="+mn-ea"/>
              </a:rPr>
              <a:t>specifies</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characteristics</a:t>
            </a:r>
            <a:r>
              <a:rPr lang="it-IT" sz="1400" b="0" strike="noStrike" spc="-1" dirty="0">
                <a:solidFill>
                  <a:srgbClr val="000000"/>
                </a:solidFill>
                <a:latin typeface="Arial"/>
                <a:ea typeface="+mn-ea"/>
              </a:rPr>
              <a:t> and </a:t>
            </a:r>
            <a:r>
              <a:rPr lang="it-IT" sz="1400" b="0" strike="noStrike" spc="-1" dirty="0" err="1">
                <a:solidFill>
                  <a:srgbClr val="000000"/>
                </a:solidFill>
                <a:latin typeface="Arial"/>
                <a:ea typeface="+mn-ea"/>
              </a:rPr>
              <a:t>process</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international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agreements</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a:solidFill>
                  <a:srgbClr val="000000"/>
                </a:solidFill>
                <a:latin typeface="Arial"/>
                <a:ea typeface="+mn-ea"/>
              </a:rPr>
              <a:t>International </a:t>
            </a:r>
            <a:r>
              <a:rPr lang="it-IT" sz="1400" b="0" strike="noStrike" spc="-1" dirty="0" err="1">
                <a:solidFill>
                  <a:srgbClr val="000000"/>
                </a:solidFill>
                <a:latin typeface="Arial"/>
                <a:ea typeface="+mn-ea"/>
              </a:rPr>
              <a:t>agreements</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ea typeface="+mn-ea"/>
              </a:rPr>
              <a:t>Bilateral</a:t>
            </a:r>
            <a:r>
              <a:rPr lang="it-IT" sz="1400" b="0" strike="noStrike" spc="-1" dirty="0">
                <a:solidFill>
                  <a:srgbClr val="000000"/>
                </a:solidFill>
                <a:latin typeface="Arial"/>
                <a:ea typeface="+mn-ea"/>
              </a:rPr>
              <a:t> or </a:t>
            </a:r>
            <a:r>
              <a:rPr lang="it-IT" sz="1400" b="0" strike="noStrike" spc="-1" dirty="0" err="1">
                <a:solidFill>
                  <a:srgbClr val="000000"/>
                </a:solidFill>
                <a:latin typeface="Arial"/>
                <a:ea typeface="+mn-ea"/>
              </a:rPr>
              <a:t>multilateral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acts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aimed</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creating</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binding</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legal</a:t>
            </a:r>
            <a:r>
              <a:rPr lang="it-IT" sz="1400" b="0" strike="noStrike" spc="-1" dirty="0">
                <a:solidFill>
                  <a:srgbClr val="000000"/>
                </a:solidFill>
                <a:latin typeface="Arial"/>
                <a:ea typeface="+mn-ea"/>
              </a:rPr>
              <a:t> positions </a:t>
            </a:r>
            <a:r>
              <a:rPr lang="it-IT" sz="1400" b="0" strike="noStrike" spc="-1" dirty="0" err="1">
                <a:solidFill>
                  <a:srgbClr val="000000"/>
                </a:solidFill>
                <a:latin typeface="Arial"/>
                <a:ea typeface="+mn-ea"/>
              </a:rPr>
              <a:t>between</a:t>
            </a:r>
            <a:r>
              <a:rPr lang="it-IT" sz="1400" b="0" strike="noStrike" spc="-1" dirty="0">
                <a:solidFill>
                  <a:srgbClr val="000000"/>
                </a:solidFill>
                <a:latin typeface="Arial"/>
                <a:ea typeface="+mn-ea"/>
              </a:rPr>
              <a:t> </a:t>
            </a:r>
            <a:r>
              <a:rPr lang="it-IT" sz="1400" b="0" strike="noStrike" spc="-1" dirty="0" err="1" smtClean="0">
                <a:solidFill>
                  <a:srgbClr val="000000"/>
                </a:solidFill>
                <a:latin typeface="Arial"/>
                <a:ea typeface="+mn-ea"/>
              </a:rPr>
              <a:t>States</a:t>
            </a:r>
            <a:r>
              <a:rPr lang="it-IT" sz="1400" b="0" strike="noStrike" spc="-1" dirty="0" smtClean="0">
                <a:solidFill>
                  <a:srgbClr val="000000"/>
                </a:solidFill>
                <a:latin typeface="Arial"/>
                <a:ea typeface="+mn-ea"/>
              </a:rPr>
              <a:t> </a:t>
            </a:r>
            <a:r>
              <a:rPr lang="it-IT" sz="1400" b="0" strike="noStrike" spc="-1" dirty="0">
                <a:solidFill>
                  <a:srgbClr val="000000"/>
                </a:solidFill>
                <a:latin typeface="Arial"/>
                <a:ea typeface="+mn-ea"/>
              </a:rPr>
              <a:t>or </a:t>
            </a:r>
            <a:r>
              <a:rPr lang="it-IT" sz="1400" b="0" strike="noStrike" spc="-1" dirty="0" err="1">
                <a:solidFill>
                  <a:srgbClr val="000000"/>
                </a:solidFill>
                <a:latin typeface="Arial"/>
                <a:ea typeface="+mn-ea"/>
              </a:rPr>
              <a:t>between</a:t>
            </a:r>
            <a:r>
              <a:rPr lang="it-IT" sz="1400" b="0" strike="noStrike" spc="-1" dirty="0">
                <a:solidFill>
                  <a:srgbClr val="000000"/>
                </a:solidFill>
                <a:latin typeface="Arial"/>
                <a:ea typeface="+mn-ea"/>
              </a:rPr>
              <a:t> </a:t>
            </a:r>
            <a:r>
              <a:rPr lang="it-IT" sz="1400" b="0" strike="noStrike" spc="-1" dirty="0" err="1" smtClean="0">
                <a:solidFill>
                  <a:srgbClr val="000000"/>
                </a:solidFill>
                <a:latin typeface="Arial"/>
                <a:ea typeface="+mn-ea"/>
              </a:rPr>
              <a:t>States</a:t>
            </a:r>
            <a:r>
              <a:rPr lang="it-IT" sz="1400" b="0" strike="noStrike" spc="-1" dirty="0" smtClean="0">
                <a:solidFill>
                  <a:srgbClr val="000000"/>
                </a:solidFill>
                <a:latin typeface="Arial"/>
                <a:ea typeface="+mn-ea"/>
              </a:rPr>
              <a:t> </a:t>
            </a:r>
            <a:r>
              <a:rPr lang="it-IT" sz="1400" b="0" strike="noStrike" spc="-1" dirty="0">
                <a:solidFill>
                  <a:srgbClr val="000000"/>
                </a:solidFill>
                <a:latin typeface="Arial"/>
                <a:ea typeface="+mn-ea"/>
              </a:rPr>
              <a:t>and </a:t>
            </a:r>
            <a:r>
              <a:rPr lang="it-IT" sz="1400" b="0" strike="noStrike" spc="-1" dirty="0" err="1">
                <a:solidFill>
                  <a:srgbClr val="000000"/>
                </a:solidFill>
                <a:latin typeface="Arial"/>
                <a:ea typeface="+mn-ea"/>
              </a:rPr>
              <a:t>international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organisations</a:t>
            </a:r>
            <a:r>
              <a:rPr lang="it-IT" sz="1400" b="0" strike="noStrike" spc="-1" dirty="0">
                <a:solidFill>
                  <a:srgbClr val="000000"/>
                </a:solidFill>
                <a:latin typeface="Arial"/>
                <a:ea typeface="+mn-ea"/>
              </a:rPr>
              <a:t>.</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ea typeface="+mn-ea"/>
              </a:rPr>
              <a:t>Interministerial</a:t>
            </a:r>
            <a:r>
              <a:rPr lang="it-IT" sz="1400" b="0" strike="noStrike" spc="-1" dirty="0">
                <a:solidFill>
                  <a:srgbClr val="000000"/>
                </a:solidFill>
                <a:latin typeface="Arial"/>
                <a:ea typeface="+mn-ea"/>
              </a:rPr>
              <a:t> or </a:t>
            </a:r>
            <a:r>
              <a:rPr lang="it-IT" sz="1400" b="0" strike="noStrike" spc="-1" dirty="0" err="1">
                <a:solidFill>
                  <a:srgbClr val="000000"/>
                </a:solidFill>
                <a:latin typeface="Arial"/>
                <a:ea typeface="+mn-ea"/>
              </a:rPr>
              <a:t>technical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agreements</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a:solidFill>
                  <a:srgbClr val="000000"/>
                </a:solidFill>
                <a:latin typeface="Arial"/>
                <a:ea typeface="+mn-ea"/>
              </a:rPr>
              <a:t>The </a:t>
            </a:r>
            <a:r>
              <a:rPr lang="it-IT" sz="1400" b="0" strike="noStrike" spc="-1" dirty="0" err="1">
                <a:solidFill>
                  <a:srgbClr val="000000"/>
                </a:solidFill>
                <a:latin typeface="Arial"/>
                <a:ea typeface="+mn-ea"/>
              </a:rPr>
              <a:t>purpose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is</a:t>
            </a:r>
            <a:r>
              <a:rPr lang="it-IT" sz="1400" b="0" strike="noStrike" spc="-1" dirty="0">
                <a:solidFill>
                  <a:srgbClr val="000000"/>
                </a:solidFill>
                <a:latin typeface="Arial"/>
                <a:ea typeface="+mn-ea"/>
              </a:rPr>
              <a:t> to create </a:t>
            </a:r>
            <a:r>
              <a:rPr lang="it-IT" sz="1400" b="0" strike="noStrike" spc="-1" dirty="0" err="1">
                <a:solidFill>
                  <a:srgbClr val="000000"/>
                </a:solidFill>
                <a:latin typeface="Arial"/>
                <a:ea typeface="+mn-ea"/>
              </a:rPr>
              <a:t>technical-administrative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cooperation</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commitments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exclusively</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between</a:t>
            </a:r>
            <a:r>
              <a:rPr lang="it-IT" sz="1400" b="0" strike="noStrike" spc="-1" dirty="0">
                <a:solidFill>
                  <a:srgbClr val="000000"/>
                </a:solidFill>
                <a:latin typeface="Arial"/>
                <a:ea typeface="+mn-ea"/>
              </a:rPr>
              <a:t> the single </a:t>
            </a:r>
            <a:r>
              <a:rPr lang="it-IT" sz="1400" b="0" strike="noStrike" spc="-1" dirty="0" err="1">
                <a:solidFill>
                  <a:srgbClr val="000000"/>
                </a:solidFill>
                <a:latin typeface="Arial"/>
                <a:ea typeface="+mn-ea"/>
              </a:rPr>
              <a:t>stipulating</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Administrations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Agreements</a:t>
            </a:r>
            <a:r>
              <a:rPr lang="it-IT" sz="1400" b="0" strike="noStrike" spc="-1" dirty="0">
                <a:solidFill>
                  <a:srgbClr val="000000"/>
                </a:solidFill>
                <a:latin typeface="Arial"/>
                <a:ea typeface="+mn-ea"/>
              </a:rPr>
              <a:t> are </a:t>
            </a:r>
            <a:r>
              <a:rPr lang="it-IT" sz="1400" b="0" strike="noStrike" spc="-1" dirty="0" err="1">
                <a:solidFill>
                  <a:srgbClr val="000000"/>
                </a:solidFill>
                <a:latin typeface="Arial"/>
                <a:ea typeface="+mn-ea"/>
              </a:rPr>
              <a:t>not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stipulated</a:t>
            </a:r>
            <a:r>
              <a:rPr lang="it-IT" sz="1400" b="0" strike="noStrike" spc="-1" dirty="0">
                <a:solidFill>
                  <a:srgbClr val="000000"/>
                </a:solidFill>
                <a:latin typeface="Arial"/>
                <a:ea typeface="+mn-ea"/>
              </a:rPr>
              <a:t> by the </a:t>
            </a:r>
            <a:r>
              <a:rPr lang="it-IT" sz="1400" b="0" strike="noStrike" spc="-1" dirty="0" err="1">
                <a:solidFill>
                  <a:srgbClr val="000000"/>
                </a:solidFill>
                <a:latin typeface="Arial"/>
                <a:ea typeface="+mn-ea"/>
              </a:rPr>
              <a:t>Government</a:t>
            </a:r>
            <a:r>
              <a:rPr lang="it-IT" sz="1400" b="0" strike="noStrike" spc="-1" dirty="0">
                <a:solidFill>
                  <a:srgbClr val="000000"/>
                </a:solidFill>
                <a:latin typeface="Arial"/>
                <a:ea typeface="+mn-ea"/>
              </a:rPr>
              <a:t> or the </a:t>
            </a:r>
            <a:r>
              <a:rPr lang="it-IT" sz="1400" b="0" strike="noStrike" spc="-1" dirty="0" err="1">
                <a:solidFill>
                  <a:srgbClr val="000000"/>
                </a:solidFill>
                <a:latin typeface="Arial"/>
                <a:ea typeface="+mn-ea"/>
              </a:rPr>
              <a:t>Italian</a:t>
            </a:r>
            <a:r>
              <a:rPr lang="it-IT" sz="1400" b="0" strike="noStrike" spc="-1" dirty="0">
                <a:solidFill>
                  <a:srgbClr val="000000"/>
                </a:solidFill>
                <a:latin typeface="Arial"/>
                <a:ea typeface="+mn-ea"/>
              </a:rPr>
              <a:t> Republic </a:t>
            </a:r>
            <a:r>
              <a:rPr lang="it-IT" sz="1400" b="0" strike="noStrike" spc="-1" dirty="0" err="1">
                <a:solidFill>
                  <a:srgbClr val="000000"/>
                </a:solidFill>
                <a:latin typeface="Arial"/>
                <a:ea typeface="+mn-ea"/>
              </a:rPr>
              <a:t>as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such</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therefore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they</a:t>
            </a:r>
            <a:r>
              <a:rPr lang="it-IT" sz="1400" b="0" strike="noStrike" spc="-1" dirty="0">
                <a:solidFill>
                  <a:srgbClr val="000000"/>
                </a:solidFill>
                <a:latin typeface="Arial"/>
                <a:ea typeface="+mn-ea"/>
              </a:rPr>
              <a:t> do </a:t>
            </a:r>
            <a:r>
              <a:rPr lang="it-IT" sz="1400" b="0" strike="noStrike" spc="-1" dirty="0" err="1">
                <a:solidFill>
                  <a:srgbClr val="000000"/>
                </a:solidFill>
                <a:latin typeface="Arial"/>
                <a:ea typeface="+mn-ea"/>
              </a:rPr>
              <a:t>not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appear</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as</a:t>
            </a:r>
            <a:r>
              <a:rPr lang="it-IT" sz="1400" b="0" strike="noStrike" spc="-1" dirty="0">
                <a:solidFill>
                  <a:srgbClr val="000000"/>
                </a:solidFill>
                <a:latin typeface="Arial"/>
                <a:ea typeface="+mn-ea"/>
              </a:rPr>
              <a:t> parties in </a:t>
            </a:r>
            <a:r>
              <a:rPr lang="it-IT" sz="1400" b="0" strike="noStrike" spc="-1" dirty="0" err="1">
                <a:solidFill>
                  <a:srgbClr val="000000"/>
                </a:solidFill>
                <a:latin typeface="Arial"/>
                <a:ea typeface="+mn-ea"/>
              </a:rPr>
              <a:t>these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international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acts</a:t>
            </a:r>
            <a:r>
              <a:rPr lang="it-IT" sz="1400" b="0" strike="noStrike" spc="-1" dirty="0">
                <a:solidFill>
                  <a:srgbClr val="000000"/>
                </a:solidFill>
                <a:latin typeface="Arial"/>
                <a:ea typeface="+mn-ea"/>
              </a:rPr>
              <a:t>.</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ea typeface="+mn-ea"/>
              </a:rPr>
              <a:t>They</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generally</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become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effective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upon</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signature</a:t>
            </a:r>
            <a:r>
              <a:rPr lang="it-IT" sz="1400" b="0" strike="noStrike" spc="-1" dirty="0">
                <a:solidFill>
                  <a:srgbClr val="000000"/>
                </a:solidFill>
                <a:latin typeface="Arial"/>
                <a:ea typeface="+mn-ea"/>
              </a:rPr>
              <a:t>.</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ea typeface="+mn-ea"/>
              </a:rPr>
              <a:t>It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should</a:t>
            </a:r>
            <a:r>
              <a:rPr lang="it-IT" sz="1400" b="0" strike="noStrike" spc="-1" dirty="0">
                <a:solidFill>
                  <a:srgbClr val="000000"/>
                </a:solidFill>
                <a:latin typeface="Arial"/>
                <a:ea typeface="+mn-ea"/>
              </a:rPr>
              <a:t> be </a:t>
            </a:r>
            <a:r>
              <a:rPr lang="it-IT" sz="1400" b="0" strike="noStrike" spc="-1" dirty="0" err="1">
                <a:solidFill>
                  <a:srgbClr val="000000"/>
                </a:solidFill>
                <a:latin typeface="Arial"/>
                <a:ea typeface="+mn-ea"/>
              </a:rPr>
              <a:t>noted</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that</a:t>
            </a:r>
            <a:r>
              <a:rPr lang="it-IT" sz="1400" b="0" strike="noStrike" spc="-1" dirty="0">
                <a:solidFill>
                  <a:srgbClr val="000000"/>
                </a:solidFill>
                <a:latin typeface="Arial"/>
                <a:ea typeface="+mn-ea"/>
              </a:rPr>
              <a:t> in the case of the GDF, </a:t>
            </a:r>
            <a:r>
              <a:rPr lang="it-IT" sz="1400" b="0" strike="noStrike" spc="-1" dirty="0" err="1">
                <a:solidFill>
                  <a:srgbClr val="000000"/>
                </a:solidFill>
                <a:latin typeface="Arial"/>
                <a:ea typeface="+mn-ea"/>
              </a:rPr>
              <a:t>draft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MOUs</a:t>
            </a:r>
            <a:r>
              <a:rPr lang="it-IT" sz="1400" b="0" strike="noStrike" spc="-1" dirty="0">
                <a:solidFill>
                  <a:srgbClr val="000000"/>
                </a:solidFill>
                <a:latin typeface="Arial"/>
                <a:ea typeface="+mn-ea"/>
              </a:rPr>
              <a:t> are </a:t>
            </a:r>
            <a:r>
              <a:rPr lang="it-IT" sz="1400" b="0" strike="noStrike" spc="-1" dirty="0" err="1">
                <a:solidFill>
                  <a:srgbClr val="000000"/>
                </a:solidFill>
                <a:latin typeface="Arial"/>
                <a:ea typeface="+mn-ea"/>
              </a:rPr>
              <a:t>checked</a:t>
            </a:r>
            <a:r>
              <a:rPr lang="it-IT" sz="1400" b="0" strike="noStrike" spc="-1" dirty="0">
                <a:solidFill>
                  <a:srgbClr val="000000"/>
                </a:solidFill>
                <a:latin typeface="Arial"/>
                <a:ea typeface="+mn-ea"/>
              </a:rPr>
              <a:t> by the </a:t>
            </a:r>
            <a:r>
              <a:rPr lang="it-IT" sz="1400" b="0" strike="noStrike" spc="-1" dirty="0" err="1">
                <a:solidFill>
                  <a:srgbClr val="000000"/>
                </a:solidFill>
                <a:latin typeface="Arial"/>
                <a:ea typeface="+mn-ea"/>
              </a:rPr>
              <a:t>Ministry</a:t>
            </a:r>
            <a:r>
              <a:rPr lang="it-IT" sz="1400" b="0" strike="noStrike" spc="-1" dirty="0">
                <a:solidFill>
                  <a:srgbClr val="000000"/>
                </a:solidFill>
                <a:latin typeface="Arial"/>
                <a:ea typeface="+mn-ea"/>
              </a:rPr>
              <a:t> of Economy and Finance </a:t>
            </a:r>
            <a:r>
              <a:rPr lang="it-IT" sz="1400" b="0" strike="noStrike" spc="-1" dirty="0" err="1">
                <a:solidFill>
                  <a:srgbClr val="000000"/>
                </a:solidFill>
                <a:latin typeface="Arial"/>
                <a:ea typeface="+mn-ea"/>
              </a:rPr>
              <a:t>before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being</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sent</a:t>
            </a:r>
            <a:r>
              <a:rPr lang="it-IT" sz="1400" b="0" strike="noStrike" spc="-1" dirty="0">
                <a:solidFill>
                  <a:srgbClr val="000000"/>
                </a:solidFill>
                <a:latin typeface="Arial"/>
                <a:ea typeface="+mn-ea"/>
              </a:rPr>
              <a:t> to the </a:t>
            </a:r>
            <a:r>
              <a:rPr lang="it-IT" sz="1400" b="0" strike="noStrike" spc="-1" dirty="0" err="1">
                <a:solidFill>
                  <a:srgbClr val="000000"/>
                </a:solidFill>
                <a:latin typeface="Arial"/>
                <a:ea typeface="+mn-ea"/>
              </a:rPr>
              <a:t>Ministry</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Foreign</a:t>
            </a:r>
            <a:r>
              <a:rPr lang="it-IT" sz="1400" b="0" strike="noStrike" spc="-1" dirty="0">
                <a:solidFill>
                  <a:srgbClr val="000000"/>
                </a:solidFill>
                <a:latin typeface="Arial"/>
                <a:ea typeface="+mn-ea"/>
              </a:rPr>
              <a:t> Affairs for </a:t>
            </a:r>
            <a:r>
              <a:rPr lang="it-IT" sz="1400" b="0" strike="noStrike" spc="-1" dirty="0" err="1">
                <a:solidFill>
                  <a:srgbClr val="000000"/>
                </a:solidFill>
                <a:latin typeface="Arial"/>
                <a:ea typeface="+mn-ea"/>
              </a:rPr>
              <a:t>final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approval</a:t>
            </a:r>
            <a:r>
              <a:rPr lang="it-IT" sz="1400" b="0" strike="noStrike" spc="-1" dirty="0">
                <a:solidFill>
                  <a:srgbClr val="000000"/>
                </a:solidFill>
                <a:latin typeface="Arial"/>
                <a:ea typeface="+mn-ea"/>
              </a:rPr>
              <a:t>.</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a:solidFill>
                  <a:srgbClr val="000000"/>
                </a:solidFill>
                <a:latin typeface="Arial"/>
                <a:ea typeface="+mn-ea"/>
              </a:rPr>
              <a:t>The </a:t>
            </a:r>
            <a:r>
              <a:rPr lang="it-IT" sz="1400" b="0" strike="noStrike" spc="-1" dirty="0" err="1" smtClean="0">
                <a:solidFill>
                  <a:srgbClr val="000000"/>
                </a:solidFill>
                <a:latin typeface="Arial"/>
                <a:ea typeface="+mn-ea"/>
              </a:rPr>
              <a:t>MoU</a:t>
            </a:r>
            <a:r>
              <a:rPr lang="it-IT" sz="1400" b="0" strike="noStrike" spc="-1" dirty="0" smtClean="0">
                <a:solidFill>
                  <a:srgbClr val="000000"/>
                </a:solidFill>
                <a:latin typeface="Arial"/>
                <a:ea typeface="+mn-ea"/>
              </a:rPr>
              <a:t> </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ea typeface="+mn-ea"/>
              </a:rPr>
              <a:t>is</a:t>
            </a:r>
            <a:r>
              <a:rPr lang="it-IT" sz="1400" b="0" strike="noStrike" spc="-1" dirty="0">
                <a:solidFill>
                  <a:srgbClr val="000000"/>
                </a:solidFill>
                <a:latin typeface="Arial"/>
                <a:ea typeface="+mn-ea"/>
              </a:rPr>
              <a:t> a </a:t>
            </a:r>
            <a:r>
              <a:rPr lang="it-IT" sz="1400" b="0" strike="noStrike" spc="-1" dirty="0" err="1">
                <a:solidFill>
                  <a:srgbClr val="000000"/>
                </a:solidFill>
                <a:latin typeface="Arial"/>
                <a:ea typeface="+mn-ea"/>
              </a:rPr>
              <a:t>declaration</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intent</a:t>
            </a:r>
            <a:r>
              <a:rPr lang="it-IT" sz="1400" b="0" strike="noStrike" spc="-1" dirty="0">
                <a:solidFill>
                  <a:srgbClr val="000000"/>
                </a:solidFill>
                <a:latin typeface="Arial"/>
                <a:ea typeface="+mn-ea"/>
              </a:rPr>
              <a:t> to </a:t>
            </a:r>
            <a:r>
              <a:rPr lang="it-IT" sz="1400" b="0" strike="noStrike" spc="-1" dirty="0" err="1">
                <a:solidFill>
                  <a:srgbClr val="000000"/>
                </a:solidFill>
                <a:latin typeface="Arial"/>
                <a:ea typeface="+mn-ea"/>
              </a:rPr>
              <a:t>consult</a:t>
            </a:r>
            <a:r>
              <a:rPr lang="it-IT" sz="1400" b="0" strike="noStrike" spc="-1" dirty="0">
                <a:solidFill>
                  <a:srgbClr val="000000"/>
                </a:solidFill>
                <a:latin typeface="Arial"/>
                <a:ea typeface="+mn-ea"/>
              </a:rPr>
              <a:t>, cooperate and </a:t>
            </a:r>
            <a:r>
              <a:rPr lang="it-IT" sz="1400" b="0" strike="noStrike" spc="-1" dirty="0" err="1">
                <a:solidFill>
                  <a:srgbClr val="000000"/>
                </a:solidFill>
                <a:latin typeface="Arial"/>
                <a:ea typeface="+mn-ea"/>
              </a:rPr>
              <a:t>exchange</a:t>
            </a:r>
            <a:r>
              <a:rPr lang="it-IT" sz="1400" b="0" strike="noStrike" spc="-1" dirty="0">
                <a:solidFill>
                  <a:srgbClr val="000000"/>
                </a:solidFill>
                <a:latin typeface="Arial"/>
                <a:ea typeface="+mn-ea"/>
              </a:rPr>
              <a:t> information.</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ea typeface="+mn-ea"/>
              </a:rPr>
              <a:t>It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is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adopted</a:t>
            </a:r>
            <a:r>
              <a:rPr lang="it-IT" sz="1400" b="0" strike="noStrike" spc="-1" dirty="0">
                <a:solidFill>
                  <a:srgbClr val="000000"/>
                </a:solidFill>
                <a:latin typeface="Arial"/>
                <a:ea typeface="+mn-ea"/>
              </a:rPr>
              <a:t> to </a:t>
            </a:r>
            <a:r>
              <a:rPr lang="it-IT" sz="1400" b="0" strike="noStrike" spc="-1" dirty="0" err="1">
                <a:solidFill>
                  <a:srgbClr val="000000"/>
                </a:solidFill>
                <a:latin typeface="Arial"/>
                <a:ea typeface="+mn-ea"/>
              </a:rPr>
              <a:t>intensify</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cooperation</a:t>
            </a:r>
            <a:r>
              <a:rPr lang="it-IT" sz="1400" b="0" strike="noStrike" spc="-1" dirty="0">
                <a:solidFill>
                  <a:srgbClr val="000000"/>
                </a:solidFill>
                <a:latin typeface="Arial"/>
                <a:ea typeface="+mn-ea"/>
              </a:rPr>
              <a:t> in the </a:t>
            </a:r>
            <a:r>
              <a:rPr lang="it-IT" sz="1400" b="0" strike="noStrike" spc="-1" dirty="0" err="1">
                <a:solidFill>
                  <a:srgbClr val="000000"/>
                </a:solidFill>
                <a:latin typeface="Arial"/>
                <a:ea typeface="+mn-ea"/>
              </a:rPr>
              <a:t>fight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against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economic</a:t>
            </a:r>
            <a:r>
              <a:rPr lang="it-IT" sz="1400" b="0" strike="noStrike" spc="-1" dirty="0">
                <a:solidFill>
                  <a:srgbClr val="000000"/>
                </a:solidFill>
                <a:latin typeface="Arial"/>
                <a:ea typeface="+mn-ea"/>
              </a:rPr>
              <a:t> and </a:t>
            </a:r>
            <a:r>
              <a:rPr lang="it-IT" sz="1400" b="0" strike="noStrike" spc="-1" dirty="0" err="1">
                <a:solidFill>
                  <a:srgbClr val="000000"/>
                </a:solidFill>
                <a:latin typeface="Arial"/>
                <a:ea typeface="+mn-ea"/>
              </a:rPr>
              <a:t>financial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offences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that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harm</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contracting</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C</a:t>
            </a:r>
            <a:r>
              <a:rPr lang="it-IT" sz="1400" b="0" strike="noStrike" spc="-1" dirty="0" err="1" smtClean="0">
                <a:solidFill>
                  <a:srgbClr val="000000"/>
                </a:solidFill>
                <a:latin typeface="Arial"/>
                <a:ea typeface="+mn-ea"/>
              </a:rPr>
              <a:t>ountries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It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does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not</a:t>
            </a:r>
            <a:r>
              <a:rPr lang="it-IT" sz="1400" b="0" strike="noStrike" spc="-1" dirty="0">
                <a:solidFill>
                  <a:srgbClr val="000000"/>
                </a:solidFill>
                <a:latin typeface="Arial"/>
                <a:ea typeface="+mn-ea"/>
              </a:rPr>
              <a:t> create </a:t>
            </a:r>
            <a:r>
              <a:rPr lang="it-IT" sz="1400" b="0" strike="noStrike" spc="-1" dirty="0" err="1">
                <a:solidFill>
                  <a:srgbClr val="000000"/>
                </a:solidFill>
                <a:latin typeface="Arial"/>
                <a:ea typeface="+mn-ea"/>
              </a:rPr>
              <a:t>any</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legally</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binding</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rights</a:t>
            </a:r>
            <a:r>
              <a:rPr lang="it-IT" sz="1400" b="0" strike="noStrike" spc="-1" dirty="0">
                <a:solidFill>
                  <a:srgbClr val="000000"/>
                </a:solidFill>
                <a:latin typeface="Arial"/>
                <a:ea typeface="+mn-ea"/>
              </a:rPr>
              <a:t> or </a:t>
            </a:r>
            <a:r>
              <a:rPr lang="it-IT" sz="1400" b="0" strike="noStrike" spc="-1" dirty="0" err="1">
                <a:solidFill>
                  <a:srgbClr val="000000"/>
                </a:solidFill>
                <a:latin typeface="Arial"/>
                <a:ea typeface="+mn-ea"/>
              </a:rPr>
              <a:t>obligations</a:t>
            </a:r>
            <a:r>
              <a:rPr lang="it-IT" sz="1400" b="0" strike="noStrike" spc="-1" dirty="0">
                <a:solidFill>
                  <a:srgbClr val="000000"/>
                </a:solidFill>
                <a:latin typeface="Arial"/>
                <a:ea typeface="+mn-ea"/>
              </a:rPr>
              <a:t> under </a:t>
            </a:r>
            <a:r>
              <a:rPr lang="it-IT" sz="1400" b="0" strike="noStrike" spc="-1" dirty="0" err="1">
                <a:solidFill>
                  <a:srgbClr val="000000"/>
                </a:solidFill>
                <a:latin typeface="Arial"/>
                <a:ea typeface="+mn-ea"/>
              </a:rPr>
              <a:t>international</a:t>
            </a:r>
            <a:r>
              <a:rPr lang="it-IT" sz="1400" b="0" strike="noStrike" spc="-1" dirty="0">
                <a:solidFill>
                  <a:srgbClr val="000000"/>
                </a:solidFill>
                <a:latin typeface="Arial"/>
                <a:ea typeface="+mn-ea"/>
              </a:rPr>
              <a:t> or </a:t>
            </a:r>
            <a:r>
              <a:rPr lang="it-IT" sz="1400" b="0" strike="noStrike" spc="-1" dirty="0" err="1">
                <a:solidFill>
                  <a:srgbClr val="000000"/>
                </a:solidFill>
                <a:latin typeface="Arial"/>
                <a:ea typeface="+mn-ea"/>
              </a:rPr>
              <a:t>domestic</a:t>
            </a:r>
            <a:r>
              <a:rPr lang="it-IT" sz="1400" b="0" strike="noStrike" spc="-1" dirty="0">
                <a:solidFill>
                  <a:srgbClr val="000000"/>
                </a:solidFill>
                <a:latin typeface="Arial"/>
                <a:ea typeface="+mn-ea"/>
              </a:rPr>
              <a:t> law.</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a:solidFill>
                  <a:srgbClr val="000000"/>
                </a:solidFill>
                <a:latin typeface="Arial"/>
                <a:ea typeface="+mn-ea"/>
              </a:rPr>
              <a:t>The </a:t>
            </a:r>
            <a:r>
              <a:rPr lang="it-IT" sz="1400" b="0" strike="noStrike" spc="-1" dirty="0" err="1">
                <a:solidFill>
                  <a:srgbClr val="000000"/>
                </a:solidFill>
                <a:latin typeface="Arial"/>
                <a:ea typeface="+mn-ea"/>
              </a:rPr>
              <a:t>MoU</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is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structured</a:t>
            </a:r>
            <a:r>
              <a:rPr lang="it-IT" sz="1400" b="0" strike="noStrike" spc="-1" dirty="0">
                <a:solidFill>
                  <a:srgbClr val="000000"/>
                </a:solidFill>
                <a:latin typeface="Arial"/>
                <a:ea typeface="+mn-ea"/>
              </a:rPr>
              <a:t> in </a:t>
            </a:r>
            <a:r>
              <a:rPr lang="it-IT" sz="1400" b="0" strike="noStrike" spc="-1" dirty="0" err="1">
                <a:solidFill>
                  <a:srgbClr val="000000"/>
                </a:solidFill>
                <a:latin typeface="Arial"/>
                <a:ea typeface="+mn-ea"/>
              </a:rPr>
              <a:t>articles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containing</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provisions</a:t>
            </a:r>
            <a:r>
              <a:rPr lang="it-IT" sz="1400" b="0" strike="noStrike" spc="-1" dirty="0">
                <a:solidFill>
                  <a:srgbClr val="000000"/>
                </a:solidFill>
                <a:latin typeface="Arial"/>
                <a:ea typeface="+mn-ea"/>
              </a:rPr>
              <a:t> on :</a:t>
            </a:r>
            <a:endParaRPr lang="en-GB" sz="1400" b="0" strike="noStrike" spc="-1" dirty="0">
              <a:solidFill>
                <a:srgbClr val="000000"/>
              </a:solidFill>
              <a:latin typeface="Arial"/>
            </a:endParaRPr>
          </a:p>
          <a:p>
            <a:pPr marL="501750" indent="-285750">
              <a:lnSpc>
                <a:spcPct val="100000"/>
              </a:lnSpc>
              <a:buFont typeface="Arial" panose="020B0604020202020204" pitchFamily="34" charset="0"/>
              <a:buChar char="•"/>
              <a:tabLst>
                <a:tab pos="0" algn="l"/>
              </a:tabLst>
            </a:pPr>
            <a:r>
              <a:rPr lang="it-IT" sz="1400" b="0" strike="noStrike" spc="-1" dirty="0" err="1">
                <a:solidFill>
                  <a:srgbClr val="000000"/>
                </a:solidFill>
                <a:latin typeface="Arial"/>
                <a:ea typeface="+mn-ea"/>
              </a:rPr>
              <a:t>purpose</a:t>
            </a:r>
            <a:r>
              <a:rPr lang="it-IT" sz="1400" b="0" strike="noStrike" spc="-1" dirty="0">
                <a:solidFill>
                  <a:srgbClr val="000000"/>
                </a:solidFill>
                <a:latin typeface="Arial"/>
                <a:ea typeface="+mn-ea"/>
              </a:rPr>
              <a:t>, </a:t>
            </a:r>
            <a:endParaRPr lang="en-GB" sz="1400" b="0" strike="noStrike" spc="-1" dirty="0">
              <a:solidFill>
                <a:srgbClr val="000000"/>
              </a:solidFill>
              <a:latin typeface="Arial"/>
            </a:endParaRPr>
          </a:p>
          <a:p>
            <a:pPr marL="501750" indent="-285750">
              <a:lnSpc>
                <a:spcPct val="100000"/>
              </a:lnSpc>
              <a:buFont typeface="Arial" panose="020B0604020202020204" pitchFamily="34" charset="0"/>
              <a:buChar char="•"/>
              <a:tabLst>
                <a:tab pos="0" algn="l"/>
              </a:tabLst>
            </a:pPr>
            <a:r>
              <a:rPr lang="it-IT" sz="1400" b="0" strike="noStrike" spc="-1" dirty="0" err="1">
                <a:solidFill>
                  <a:srgbClr val="000000"/>
                </a:solidFill>
                <a:latin typeface="Arial"/>
                <a:ea typeface="+mn-ea"/>
              </a:rPr>
              <a:t>points</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contact</a:t>
            </a:r>
            <a:r>
              <a:rPr lang="it-IT" sz="1400" b="0" strike="noStrike" spc="-1" dirty="0">
                <a:solidFill>
                  <a:srgbClr val="000000"/>
                </a:solidFill>
                <a:latin typeface="Arial"/>
                <a:ea typeface="+mn-ea"/>
              </a:rPr>
              <a:t>, </a:t>
            </a:r>
            <a:endParaRPr lang="en-GB" sz="1400" b="0" strike="noStrike" spc="-1" dirty="0">
              <a:solidFill>
                <a:srgbClr val="000000"/>
              </a:solidFill>
              <a:latin typeface="Arial"/>
            </a:endParaRPr>
          </a:p>
          <a:p>
            <a:pPr marL="501750" indent="-285750">
              <a:lnSpc>
                <a:spcPct val="100000"/>
              </a:lnSpc>
              <a:buFont typeface="Arial" panose="020B0604020202020204" pitchFamily="34" charset="0"/>
              <a:buChar char="•"/>
              <a:tabLst>
                <a:tab pos="0" algn="l"/>
              </a:tabLst>
            </a:pPr>
            <a:r>
              <a:rPr lang="it-IT" sz="1400" b="0" strike="noStrike" spc="-1" dirty="0" err="1">
                <a:solidFill>
                  <a:srgbClr val="000000"/>
                </a:solidFill>
                <a:latin typeface="Arial"/>
                <a:ea typeface="+mn-ea"/>
              </a:rPr>
              <a:t>request</a:t>
            </a:r>
            <a:r>
              <a:rPr lang="it-IT" sz="1400" b="0" strike="noStrike" spc="-1" dirty="0">
                <a:solidFill>
                  <a:srgbClr val="000000"/>
                </a:solidFill>
                <a:latin typeface="Arial"/>
                <a:ea typeface="+mn-ea"/>
              </a:rPr>
              <a:t> and </a:t>
            </a:r>
            <a:r>
              <a:rPr lang="it-IT" sz="1400" b="0" strike="noStrike" spc="-1" dirty="0" err="1">
                <a:solidFill>
                  <a:srgbClr val="000000"/>
                </a:solidFill>
                <a:latin typeface="Arial"/>
                <a:ea typeface="+mn-ea"/>
              </a:rPr>
              <a:t>disclosure</a:t>
            </a:r>
            <a:r>
              <a:rPr lang="it-IT" sz="1400" b="0" strike="noStrike" spc="-1" dirty="0">
                <a:solidFill>
                  <a:srgbClr val="000000"/>
                </a:solidFill>
                <a:latin typeface="Arial"/>
                <a:ea typeface="+mn-ea"/>
              </a:rPr>
              <a:t> of information, </a:t>
            </a:r>
            <a:endParaRPr lang="en-GB" sz="1400" b="0" strike="noStrike" spc="-1" dirty="0">
              <a:solidFill>
                <a:srgbClr val="000000"/>
              </a:solidFill>
              <a:latin typeface="Arial"/>
            </a:endParaRPr>
          </a:p>
          <a:p>
            <a:pPr marL="501750" indent="-285750">
              <a:lnSpc>
                <a:spcPct val="100000"/>
              </a:lnSpc>
              <a:buFont typeface="Arial" panose="020B0604020202020204" pitchFamily="34" charset="0"/>
              <a:buChar char="•"/>
              <a:tabLst>
                <a:tab pos="0" algn="l"/>
              </a:tabLst>
            </a:pPr>
            <a:r>
              <a:rPr lang="it-IT" sz="1400" b="0" strike="noStrike" spc="-1" dirty="0" err="1" smtClean="0">
                <a:solidFill>
                  <a:srgbClr val="000000"/>
                </a:solidFill>
                <a:latin typeface="Arial"/>
                <a:ea typeface="+mn-ea"/>
              </a:rPr>
              <a:t>Resolution</a:t>
            </a:r>
            <a:r>
              <a:rPr lang="it-IT" sz="1400" b="0" strike="noStrike" spc="-1" dirty="0" smtClean="0">
                <a:solidFill>
                  <a:srgbClr val="000000"/>
                </a:solidFill>
                <a:latin typeface="Arial"/>
                <a:ea typeface="+mn-ea"/>
              </a:rPr>
              <a:t> of </a:t>
            </a:r>
            <a:r>
              <a:rPr lang="it-IT" sz="1400" b="0" strike="noStrike" spc="-1" dirty="0" err="1" smtClean="0">
                <a:solidFill>
                  <a:srgbClr val="000000"/>
                </a:solidFill>
                <a:latin typeface="Arial"/>
                <a:ea typeface="+mn-ea"/>
              </a:rPr>
              <a:t>disputes</a:t>
            </a:r>
            <a:r>
              <a:rPr lang="it-IT" sz="1400" b="0" strike="noStrike" spc="-1" dirty="0" smtClean="0">
                <a:solidFill>
                  <a:srgbClr val="000000"/>
                </a:solidFill>
                <a:latin typeface="Arial"/>
                <a:ea typeface="+mn-ea"/>
              </a:rPr>
              <a:t>, </a:t>
            </a:r>
            <a:endParaRPr lang="en-GB" sz="1400" b="0" strike="noStrike" spc="-1" dirty="0">
              <a:solidFill>
                <a:srgbClr val="000000"/>
              </a:solidFill>
              <a:latin typeface="Arial"/>
            </a:endParaRPr>
          </a:p>
          <a:p>
            <a:pPr marL="501750" indent="-285750">
              <a:lnSpc>
                <a:spcPct val="100000"/>
              </a:lnSpc>
              <a:buFont typeface="Arial" panose="020B0604020202020204" pitchFamily="34" charset="0"/>
              <a:buChar char="•"/>
              <a:tabLst>
                <a:tab pos="0" algn="l"/>
              </a:tabLst>
            </a:pPr>
            <a:r>
              <a:rPr lang="it-IT" sz="1400" b="0" strike="noStrike" spc="-1" dirty="0" err="1">
                <a:solidFill>
                  <a:srgbClr val="000000"/>
                </a:solidFill>
                <a:latin typeface="Arial"/>
                <a:ea typeface="+mn-ea"/>
              </a:rPr>
              <a:t>effects</a:t>
            </a:r>
            <a:r>
              <a:rPr lang="it-IT" sz="1400" b="0" strike="noStrike" spc="-1" dirty="0">
                <a:solidFill>
                  <a:srgbClr val="000000"/>
                </a:solidFill>
                <a:latin typeface="Arial"/>
                <a:ea typeface="+mn-ea"/>
              </a:rPr>
              <a:t>.</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a:solidFill>
                  <a:srgbClr val="000000"/>
                </a:solidFill>
                <a:latin typeface="Arial"/>
                <a:ea typeface="+mn-ea"/>
              </a:rPr>
              <a:t>In </a:t>
            </a:r>
            <a:r>
              <a:rPr lang="it-IT" sz="1400" b="0" strike="noStrike" spc="-1" dirty="0" err="1">
                <a:solidFill>
                  <a:srgbClr val="000000"/>
                </a:solidFill>
                <a:latin typeface="Arial"/>
                <a:ea typeface="+mn-ea"/>
              </a:rPr>
              <a:t>addition</a:t>
            </a:r>
            <a:r>
              <a:rPr lang="it-IT" sz="1400" b="0" strike="noStrike" spc="-1" dirty="0">
                <a:solidFill>
                  <a:srgbClr val="000000"/>
                </a:solidFill>
                <a:latin typeface="Arial"/>
                <a:ea typeface="+mn-ea"/>
              </a:rPr>
              <a:t> to the information </a:t>
            </a:r>
            <a:r>
              <a:rPr lang="it-IT" sz="1400" b="0" strike="noStrike" spc="-1" dirty="0" err="1">
                <a:solidFill>
                  <a:srgbClr val="000000"/>
                </a:solidFill>
                <a:latin typeface="Arial"/>
                <a:ea typeface="+mn-ea"/>
              </a:rPr>
              <a:t>exchange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developed</a:t>
            </a:r>
            <a:r>
              <a:rPr lang="it-IT" sz="1400" b="0" strike="noStrike" spc="-1" dirty="0">
                <a:solidFill>
                  <a:srgbClr val="000000"/>
                </a:solidFill>
                <a:latin typeface="Arial"/>
                <a:ea typeface="+mn-ea"/>
              </a:rPr>
              <a:t> and the </a:t>
            </a:r>
            <a:r>
              <a:rPr lang="it-IT" sz="1400" b="0" strike="noStrike" spc="-1" dirty="0" err="1">
                <a:solidFill>
                  <a:srgbClr val="000000"/>
                </a:solidFill>
                <a:latin typeface="Arial"/>
                <a:ea typeface="+mn-ea"/>
              </a:rPr>
              <a:t>results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achieved</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it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should</a:t>
            </a:r>
            <a:r>
              <a:rPr lang="it-IT" sz="1400" b="0" strike="noStrike" spc="-1" dirty="0">
                <a:solidFill>
                  <a:srgbClr val="000000"/>
                </a:solidFill>
                <a:latin typeface="Arial"/>
                <a:ea typeface="+mn-ea"/>
              </a:rPr>
              <a:t> be </a:t>
            </a:r>
            <a:r>
              <a:rPr lang="it-IT" sz="1400" b="0" strike="noStrike" spc="-1" dirty="0" err="1">
                <a:solidFill>
                  <a:srgbClr val="000000"/>
                </a:solidFill>
                <a:latin typeface="Arial"/>
                <a:ea typeface="+mn-ea"/>
              </a:rPr>
              <a:t>noted</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that</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such</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tools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allow</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possibility</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developing</a:t>
            </a:r>
            <a:r>
              <a:rPr lang="it-IT" sz="1400" b="0" strike="noStrike" spc="-1" dirty="0">
                <a:solidFill>
                  <a:srgbClr val="000000"/>
                </a:solidFill>
                <a:latin typeface="Arial"/>
                <a:ea typeface="+mn-ea"/>
              </a:rPr>
              <a:t> new </a:t>
            </a:r>
            <a:r>
              <a:rPr lang="it-IT" sz="1400" b="0" strike="noStrike" spc="-1" dirty="0" err="1">
                <a:solidFill>
                  <a:srgbClr val="000000"/>
                </a:solidFill>
                <a:latin typeface="Arial"/>
                <a:ea typeface="+mn-ea"/>
              </a:rPr>
              <a:t>forms</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collaboration</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such</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as</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exchange</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officers</a:t>
            </a:r>
            <a:r>
              <a:rPr lang="it-IT" sz="1400" b="0" strike="noStrike" spc="-1" dirty="0">
                <a:solidFill>
                  <a:srgbClr val="000000"/>
                </a:solidFill>
                <a:latin typeface="Arial"/>
                <a:ea typeface="+mn-ea"/>
              </a:rPr>
              <a:t> and </a:t>
            </a:r>
            <a:r>
              <a:rPr lang="it-IT" sz="1400" b="0" strike="noStrike" spc="-1" dirty="0" err="1">
                <a:solidFill>
                  <a:srgbClr val="000000"/>
                </a:solidFill>
                <a:latin typeface="Arial"/>
                <a:ea typeface="+mn-ea"/>
              </a:rPr>
              <a:t>good</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practices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well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as</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mutual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willingness</a:t>
            </a:r>
            <a:r>
              <a:rPr lang="it-IT" sz="1400" b="0" strike="noStrike" spc="-1" dirty="0">
                <a:solidFill>
                  <a:srgbClr val="000000"/>
                </a:solidFill>
                <a:latin typeface="Arial"/>
                <a:ea typeface="+mn-ea"/>
              </a:rPr>
              <a:t> to </a:t>
            </a:r>
            <a:r>
              <a:rPr lang="it-IT" sz="1400" b="0" strike="noStrike" spc="-1" dirty="0" err="1">
                <a:solidFill>
                  <a:srgbClr val="000000"/>
                </a:solidFill>
                <a:latin typeface="Arial"/>
                <a:ea typeface="+mn-ea"/>
              </a:rPr>
              <a:t>develop</a:t>
            </a:r>
            <a:r>
              <a:rPr lang="it-IT" sz="1400" b="0" strike="noStrike" spc="-1" dirty="0">
                <a:solidFill>
                  <a:srgbClr val="000000"/>
                </a:solidFill>
                <a:latin typeface="Arial"/>
                <a:ea typeface="+mn-ea"/>
              </a:rPr>
              <a:t> training </a:t>
            </a:r>
            <a:r>
              <a:rPr lang="it-IT" sz="1400" b="0" strike="noStrike" spc="-1" dirty="0" err="1">
                <a:solidFill>
                  <a:srgbClr val="000000"/>
                </a:solidFill>
                <a:latin typeface="Arial"/>
                <a:ea typeface="+mn-ea"/>
              </a:rPr>
              <a:t>activities</a:t>
            </a:r>
            <a:r>
              <a:rPr lang="it-IT" sz="1400" b="0" strike="noStrike" spc="-1" dirty="0">
                <a:solidFill>
                  <a:srgbClr val="000000"/>
                </a:solidFill>
                <a:latin typeface="Arial"/>
                <a:ea typeface="+mn-ea"/>
              </a:rPr>
              <a:t> of common </a:t>
            </a:r>
            <a:r>
              <a:rPr lang="it-IT" sz="1400" b="0" strike="noStrike" spc="-1" dirty="0" err="1">
                <a:solidFill>
                  <a:srgbClr val="000000"/>
                </a:solidFill>
                <a:latin typeface="Arial"/>
                <a:ea typeface="+mn-ea"/>
              </a:rPr>
              <a:t>interest</a:t>
            </a:r>
            <a:r>
              <a:rPr lang="it-IT" sz="1400" b="0" strike="noStrike" spc="-1" dirty="0">
                <a:solidFill>
                  <a:srgbClr val="000000"/>
                </a:solidFill>
                <a:latin typeface="Arial"/>
                <a:ea typeface="+mn-ea"/>
              </a:rPr>
              <a:t>. </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ea typeface="+mn-ea"/>
              </a:rPr>
              <a:t>Moreover</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stipulation</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such</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agreements</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helps</a:t>
            </a:r>
            <a:r>
              <a:rPr lang="it-IT" sz="1400" b="0" strike="noStrike" spc="-1" dirty="0">
                <a:solidFill>
                  <a:srgbClr val="000000"/>
                </a:solidFill>
                <a:latin typeface="Arial"/>
                <a:ea typeface="+mn-ea"/>
              </a:rPr>
              <a:t> to </a:t>
            </a:r>
            <a:r>
              <a:rPr lang="it-IT" sz="1400" b="0" strike="noStrike" spc="-1" dirty="0" err="1">
                <a:solidFill>
                  <a:srgbClr val="000000"/>
                </a:solidFill>
                <a:latin typeface="Arial"/>
                <a:ea typeface="+mn-ea"/>
              </a:rPr>
              <a:t>strengthen</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Corps</a:t>
            </a:r>
            <a:r>
              <a:rPr lang="it-IT" sz="1400" b="0" strike="noStrike" spc="-1" dirty="0">
                <a:solidFill>
                  <a:srgbClr val="000000"/>
                </a:solidFill>
                <a:latin typeface="Arial"/>
                <a:ea typeface="+mn-ea"/>
              </a:rPr>
              <a:t>' image </a:t>
            </a:r>
            <a:r>
              <a:rPr lang="it-IT" sz="1400" b="0" strike="noStrike" spc="-1" dirty="0" err="1">
                <a:solidFill>
                  <a:srgbClr val="000000"/>
                </a:solidFill>
                <a:latin typeface="Arial"/>
                <a:ea typeface="+mn-ea"/>
              </a:rPr>
              <a:t>internationally</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enhancing</a:t>
            </a:r>
            <a:r>
              <a:rPr lang="it-IT" sz="1400" b="0" strike="noStrike" spc="-1" dirty="0">
                <a:solidFill>
                  <a:srgbClr val="000000"/>
                </a:solidFill>
                <a:latin typeface="Arial"/>
                <a:ea typeface="+mn-ea"/>
              </a:rPr>
              <a:t> a </a:t>
            </a:r>
            <a:r>
              <a:rPr lang="it-IT" sz="1400" b="0" strike="noStrike" spc="-1" dirty="0" err="1">
                <a:solidFill>
                  <a:srgbClr val="000000"/>
                </a:solidFill>
                <a:latin typeface="Arial"/>
                <a:ea typeface="+mn-ea"/>
              </a:rPr>
              <a:t>highly</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propositional</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attitude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which</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facilitates</a:t>
            </a:r>
            <a:r>
              <a:rPr lang="it-IT" sz="1400" b="0" strike="noStrike" spc="-1" dirty="0">
                <a:solidFill>
                  <a:srgbClr val="000000"/>
                </a:solidFill>
                <a:latin typeface="Arial"/>
                <a:ea typeface="+mn-ea"/>
              </a:rPr>
              <a:t> and </a:t>
            </a:r>
            <a:r>
              <a:rPr lang="it-IT" sz="1400" b="0" strike="noStrike" spc="-1" dirty="0" err="1">
                <a:solidFill>
                  <a:srgbClr val="000000"/>
                </a:solidFill>
                <a:latin typeface="Arial"/>
                <a:ea typeface="+mn-ea"/>
              </a:rPr>
              <a:t>encourages</a:t>
            </a:r>
            <a:r>
              <a:rPr lang="it-IT" sz="1400" b="0" strike="noStrike" spc="-1" dirty="0">
                <a:solidFill>
                  <a:srgbClr val="000000"/>
                </a:solidFill>
                <a:latin typeface="Arial"/>
                <a:ea typeface="+mn-ea"/>
              </a:rPr>
              <a:t> the </a:t>
            </a:r>
            <a:r>
              <a:rPr lang="it-IT" sz="1400" b="0" strike="noStrike" spc="-1" dirty="0" err="1">
                <a:solidFill>
                  <a:srgbClr val="000000"/>
                </a:solidFill>
                <a:latin typeface="Arial"/>
                <a:ea typeface="+mn-ea"/>
              </a:rPr>
              <a:t>secondment</a:t>
            </a:r>
            <a:r>
              <a:rPr lang="it-IT" sz="1400" b="0" strike="noStrike" spc="-1" dirty="0">
                <a:solidFill>
                  <a:srgbClr val="000000"/>
                </a:solidFill>
                <a:latin typeface="Arial"/>
                <a:ea typeface="+mn-ea"/>
              </a:rPr>
              <a:t> of </a:t>
            </a:r>
            <a:r>
              <a:rPr lang="it-IT" sz="1400" b="0" strike="noStrike" spc="-1" dirty="0" err="1">
                <a:solidFill>
                  <a:srgbClr val="000000"/>
                </a:solidFill>
                <a:latin typeface="Arial"/>
                <a:ea typeface="+mn-ea"/>
              </a:rPr>
              <a:t>Experts</a:t>
            </a:r>
            <a:r>
              <a:rPr lang="it-IT" sz="1400" b="0" strike="noStrike" spc="-1" dirty="0">
                <a:solidFill>
                  <a:srgbClr val="000000"/>
                </a:solidFill>
                <a:latin typeface="Arial"/>
                <a:ea typeface="+mn-ea"/>
              </a:rPr>
              <a:t> and Liaison </a:t>
            </a:r>
            <a:r>
              <a:rPr lang="it-IT" sz="1400" b="0" strike="noStrike" spc="-1" dirty="0" err="1">
                <a:solidFill>
                  <a:srgbClr val="000000"/>
                </a:solidFill>
                <a:latin typeface="Arial"/>
                <a:ea typeface="+mn-ea"/>
              </a:rPr>
              <a:t>Officers</a:t>
            </a:r>
            <a:r>
              <a:rPr lang="it-IT" sz="1400" b="0" strike="noStrike" spc="-1" dirty="0">
                <a:solidFill>
                  <a:srgbClr val="000000"/>
                </a:solidFill>
                <a:latin typeface="Arial"/>
                <a:ea typeface="+mn-ea"/>
              </a:rPr>
              <a:t> in the </a:t>
            </a:r>
            <a:r>
              <a:rPr lang="it-IT" sz="1400" b="0" strike="noStrike" spc="-1" dirty="0" err="1" smtClean="0">
                <a:solidFill>
                  <a:srgbClr val="000000"/>
                </a:solidFill>
                <a:latin typeface="Arial"/>
                <a:ea typeface="+mn-ea"/>
              </a:rPr>
              <a:t>Countries</a:t>
            </a:r>
            <a:r>
              <a:rPr lang="it-IT" sz="1400" b="0" strike="noStrike" spc="-1" dirty="0" smtClean="0">
                <a:solidFill>
                  <a:srgbClr val="000000"/>
                </a:solidFill>
                <a:latin typeface="Arial"/>
                <a:ea typeface="+mn-ea"/>
              </a:rPr>
              <a:t> </a:t>
            </a:r>
            <a:r>
              <a:rPr lang="it-IT" sz="1400" b="0" strike="noStrike" spc="-1" dirty="0">
                <a:solidFill>
                  <a:srgbClr val="000000"/>
                </a:solidFill>
                <a:latin typeface="Arial"/>
                <a:ea typeface="+mn-ea"/>
              </a:rPr>
              <a:t>of </a:t>
            </a:r>
            <a:r>
              <a:rPr lang="it-IT" sz="1400" b="0" strike="noStrike" spc="-1" dirty="0" err="1">
                <a:solidFill>
                  <a:srgbClr val="000000"/>
                </a:solidFill>
                <a:latin typeface="Arial"/>
                <a:ea typeface="+mn-ea"/>
              </a:rPr>
              <a:t>their</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respective</a:t>
            </a:r>
            <a:r>
              <a:rPr lang="it-IT" sz="1400" b="0" strike="noStrike" spc="-1" dirty="0">
                <a:solidFill>
                  <a:srgbClr val="000000"/>
                </a:solidFill>
                <a:latin typeface="Arial"/>
                <a:ea typeface="+mn-ea"/>
              </a:rPr>
              <a:t> </a:t>
            </a:r>
            <a:r>
              <a:rPr lang="it-IT" sz="1400" b="0" strike="noStrike" spc="-1" dirty="0" err="1">
                <a:solidFill>
                  <a:srgbClr val="000000"/>
                </a:solidFill>
                <a:latin typeface="Arial"/>
                <a:ea typeface="+mn-ea"/>
              </a:rPr>
              <a:t>accreditation</a:t>
            </a:r>
            <a:r>
              <a:rPr lang="it-IT" sz="1400" b="0" strike="noStrike" spc="-1" dirty="0">
                <a:solidFill>
                  <a:srgbClr val="000000"/>
                </a:solidFill>
                <a:latin typeface="Arial"/>
                <a:ea typeface="+mn-ea"/>
              </a:rPr>
              <a:t>. </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PlaceHolder 1"/>
          <p:cNvSpPr>
            <a:spLocks noGrp="1" noRot="1" noChangeAspect="1"/>
          </p:cNvSpPr>
          <p:nvPr>
            <p:ph type="sldImg"/>
          </p:nvPr>
        </p:nvSpPr>
        <p:spPr>
          <a:xfrm>
            <a:off x="930275" y="490538"/>
            <a:ext cx="4378325" cy="2462212"/>
          </a:xfrm>
          <a:prstGeom prst="rect">
            <a:avLst/>
          </a:prstGeom>
          <a:ln w="0">
            <a:noFill/>
          </a:ln>
        </p:spPr>
      </p:sp>
      <p:sp>
        <p:nvSpPr>
          <p:cNvPr id="1732" name="PlaceHolder 2"/>
          <p:cNvSpPr>
            <a:spLocks noGrp="1"/>
          </p:cNvSpPr>
          <p:nvPr>
            <p:ph type="body"/>
          </p:nvPr>
        </p:nvSpPr>
        <p:spPr>
          <a:xfrm>
            <a:off x="357120" y="3106080"/>
            <a:ext cx="5949360" cy="6317280"/>
          </a:xfrm>
          <a:prstGeom prst="rect">
            <a:avLst/>
          </a:prstGeom>
          <a:noFill/>
          <a:ln w="0">
            <a:noFill/>
          </a:ln>
        </p:spPr>
        <p:txBody>
          <a:bodyPr lIns="0" tIns="0" rIns="0" bIns="0" anchor="t">
            <a:noAutofit/>
          </a:bodyPr>
          <a:lstStyle/>
          <a:p>
            <a:pPr marL="216000" indent="0" algn="just">
              <a:lnSpc>
                <a:spcPct val="100000"/>
              </a:lnSpc>
              <a:buNone/>
              <a:tabLst>
                <a:tab pos="0" algn="l"/>
              </a:tabLst>
            </a:pPr>
            <a:r>
              <a:rPr lang="en-US" sz="1100" b="0" strike="noStrike" cap="small" spc="-1" dirty="0">
                <a:solidFill>
                  <a:srgbClr val="000000"/>
                </a:solidFill>
                <a:latin typeface="Arial"/>
              </a:rPr>
              <a:t>To consolidate collaborative relations in the fight against economic and financial  crime and training relations with foreign counterparts, the corps’ personnel abroad can propose the signing of memoranda of understanding with foreign </a:t>
            </a:r>
            <a:r>
              <a:rPr lang="en-US" sz="1100" b="0" strike="noStrike" cap="small" spc="-1" dirty="0" smtClean="0">
                <a:solidFill>
                  <a:srgbClr val="000000"/>
                </a:solidFill>
                <a:latin typeface="Arial"/>
              </a:rPr>
              <a:t>counterparts.</a:t>
            </a:r>
            <a:endParaRPr lang="en-GB" sz="1100" b="0" strike="noStrike" spc="-1" dirty="0">
              <a:solidFill>
                <a:srgbClr val="000000"/>
              </a:solidFill>
              <a:latin typeface="Arial"/>
            </a:endParaRPr>
          </a:p>
          <a:p>
            <a:pPr marL="216000" indent="0" algn="just">
              <a:lnSpc>
                <a:spcPct val="100000"/>
              </a:lnSpc>
              <a:buNone/>
              <a:tabLst>
                <a:tab pos="0" algn="l"/>
              </a:tabLst>
            </a:pPr>
            <a:endParaRPr lang="en-GB" sz="1100" b="0" strike="noStrike" spc="-1" dirty="0">
              <a:solidFill>
                <a:srgbClr val="000000"/>
              </a:solidFill>
              <a:latin typeface="Arial"/>
            </a:endParaRPr>
          </a:p>
          <a:p>
            <a:pPr marL="216000" indent="0" algn="just">
              <a:lnSpc>
                <a:spcPct val="100000"/>
              </a:lnSpc>
              <a:buNone/>
              <a:tabLst>
                <a:tab pos="0" algn="l"/>
              </a:tabLst>
            </a:pPr>
            <a:r>
              <a:rPr lang="en-US" sz="1100" b="0" strike="noStrike" cap="small" spc="-1" dirty="0">
                <a:solidFill>
                  <a:srgbClr val="000000"/>
                </a:solidFill>
                <a:latin typeface="Arial"/>
              </a:rPr>
              <a:t>the stipulation of memoranda contributes, furthermore, to </a:t>
            </a:r>
            <a:r>
              <a:rPr lang="en-US" sz="1100" b="0" strike="noStrike" cap="small" spc="-1" dirty="0" err="1" smtClean="0">
                <a:solidFill>
                  <a:srgbClr val="000000"/>
                </a:solidFill>
                <a:latin typeface="Arial"/>
              </a:rPr>
              <a:t>strenghten</a:t>
            </a:r>
            <a:r>
              <a:rPr lang="en-US" sz="1100" b="0" strike="noStrike" cap="small" spc="-1" dirty="0" smtClean="0">
                <a:solidFill>
                  <a:srgbClr val="000000"/>
                </a:solidFill>
                <a:latin typeface="Arial"/>
              </a:rPr>
              <a:t> </a:t>
            </a:r>
            <a:r>
              <a:rPr lang="en-US" sz="1100" b="0" strike="noStrike" cap="small" spc="-1" dirty="0">
                <a:solidFill>
                  <a:srgbClr val="000000"/>
                </a:solidFill>
                <a:latin typeface="Arial"/>
              </a:rPr>
              <a:t>the image of the corps </a:t>
            </a:r>
            <a:r>
              <a:rPr lang="en-US" sz="1100" b="0" strike="noStrike" cap="small" spc="-1" dirty="0" err="1">
                <a:solidFill>
                  <a:srgbClr val="000000"/>
                </a:solidFill>
                <a:latin typeface="Arial"/>
              </a:rPr>
              <a:t>internationalLY</a:t>
            </a:r>
            <a:r>
              <a:rPr lang="en-US" sz="1100" b="0" strike="noStrike" cap="small" spc="-1" dirty="0">
                <a:solidFill>
                  <a:srgbClr val="000000"/>
                </a:solidFill>
                <a:latin typeface="Arial"/>
              </a:rPr>
              <a:t>, ENHANCING A HIGHLY PROPOSITIONAL attitude, which facilitates and ENCOURAGES the SECONDMENT of the experts and liaison officers in the countries of respective accreditation.</a:t>
            </a:r>
            <a:endParaRPr lang="en-GB" sz="1100" b="0" strike="noStrike" spc="-1" dirty="0">
              <a:solidFill>
                <a:srgbClr val="000000"/>
              </a:solidFill>
              <a:latin typeface="Arial"/>
            </a:endParaRPr>
          </a:p>
          <a:p>
            <a:pPr marL="216000" indent="0" algn="just">
              <a:lnSpc>
                <a:spcPct val="100000"/>
              </a:lnSpc>
              <a:buNone/>
              <a:tabLst>
                <a:tab pos="0" algn="l"/>
              </a:tabLst>
            </a:pPr>
            <a:endParaRPr lang="en-GB" sz="1100" b="0" strike="noStrike" spc="-1" dirty="0">
              <a:solidFill>
                <a:srgbClr val="000000"/>
              </a:solidFill>
              <a:latin typeface="Arial"/>
            </a:endParaRPr>
          </a:p>
          <a:p>
            <a:pPr marL="216000" indent="0" algn="just">
              <a:lnSpc>
                <a:spcPct val="100000"/>
              </a:lnSpc>
              <a:buNone/>
              <a:tabLst>
                <a:tab pos="0" algn="l"/>
              </a:tabLst>
            </a:pPr>
            <a:r>
              <a:rPr lang="en-US" sz="1100" b="0" strike="noStrike" cap="small" spc="-1" dirty="0">
                <a:solidFill>
                  <a:srgbClr val="000000"/>
                </a:solidFill>
                <a:latin typeface="Arial"/>
              </a:rPr>
              <a:t>these acts essentially consist of a declaration of intent whereby the corps and the foreign </a:t>
            </a:r>
            <a:r>
              <a:rPr lang="en-US" sz="1100" b="0" strike="noStrike" cap="small" spc="-1" dirty="0" smtClean="0">
                <a:solidFill>
                  <a:srgbClr val="000000"/>
                </a:solidFill>
                <a:latin typeface="Arial"/>
              </a:rPr>
              <a:t>counterpart </a:t>
            </a:r>
            <a:r>
              <a:rPr lang="en-US" sz="1100" b="0" strike="noStrike" cap="small" spc="-1" dirty="0">
                <a:solidFill>
                  <a:srgbClr val="000000"/>
                </a:solidFill>
                <a:latin typeface="Arial"/>
              </a:rPr>
              <a:t>undertake to collaborate, without, however, creating any legally binding rights or obligations under international or domestic law.</a:t>
            </a:r>
            <a:endParaRPr lang="en-GB" sz="1100" b="0" strike="noStrike" spc="-1" dirty="0">
              <a:solidFill>
                <a:srgbClr val="000000"/>
              </a:solidFill>
              <a:latin typeface="Arial"/>
            </a:endParaRPr>
          </a:p>
          <a:p>
            <a:pPr marL="216000" indent="0" algn="just">
              <a:lnSpc>
                <a:spcPct val="100000"/>
              </a:lnSpc>
              <a:buNone/>
              <a:tabLst>
                <a:tab pos="0" algn="l"/>
              </a:tabLst>
            </a:pPr>
            <a:r>
              <a:rPr lang="en-US" sz="1100" b="0" strike="noStrike" cap="small" spc="-1" dirty="0">
                <a:solidFill>
                  <a:srgbClr val="000000"/>
                </a:solidFill>
                <a:latin typeface="Arial"/>
              </a:rPr>
              <a:t>as moreover clarified by specific MEMOS OF THE MINISTRY OF FOREIGN AFFAIRS:</a:t>
            </a:r>
            <a:endParaRPr lang="en-GB" sz="1100" b="0" strike="noStrike" spc="-1" dirty="0">
              <a:solidFill>
                <a:srgbClr val="000000"/>
              </a:solidFill>
              <a:latin typeface="Arial"/>
            </a:endParaRPr>
          </a:p>
          <a:p>
            <a:pPr marL="216000" indent="0" algn="just">
              <a:lnSpc>
                <a:spcPct val="100000"/>
              </a:lnSpc>
              <a:buNone/>
              <a:tabLst>
                <a:tab pos="0" algn="l"/>
              </a:tabLst>
            </a:pPr>
            <a:r>
              <a:rPr lang="en-US" sz="1100" b="0" strike="noStrike" cap="small" spc="-1" dirty="0">
                <a:solidFill>
                  <a:srgbClr val="000000"/>
                </a:solidFill>
                <a:latin typeface="Arial"/>
              </a:rPr>
              <a:t>- the </a:t>
            </a:r>
            <a:r>
              <a:rPr lang="en-US" sz="1100" b="0" strike="noStrike" cap="small" spc="-1" dirty="0" err="1">
                <a:solidFill>
                  <a:srgbClr val="000000"/>
                </a:solidFill>
                <a:latin typeface="Arial"/>
              </a:rPr>
              <a:t>SUBject</a:t>
            </a:r>
            <a:r>
              <a:rPr lang="en-US" sz="1100" b="0" strike="noStrike" cap="small" spc="-1" dirty="0">
                <a:solidFill>
                  <a:srgbClr val="000000"/>
                </a:solidFill>
                <a:latin typeface="Arial"/>
              </a:rPr>
              <a:t> of the </a:t>
            </a:r>
            <a:r>
              <a:rPr lang="en-US" sz="1100" b="0" strike="noStrike" cap="small" spc="-1" dirty="0" err="1">
                <a:solidFill>
                  <a:srgbClr val="000000"/>
                </a:solidFill>
                <a:latin typeface="Arial"/>
              </a:rPr>
              <a:t>mou</a:t>
            </a:r>
            <a:r>
              <a:rPr lang="en-US" sz="1100" b="0" strike="noStrike" cap="small" spc="-1" dirty="0">
                <a:solidFill>
                  <a:srgbClr val="000000"/>
                </a:solidFill>
                <a:latin typeface="Arial"/>
              </a:rPr>
              <a:t> "generally concerns the ascertainment of a factual situation or </a:t>
            </a:r>
            <a:r>
              <a:rPr lang="en-US" sz="1100" b="0" strike="noStrike" cap="small" spc="-1" dirty="0" err="1">
                <a:solidFill>
                  <a:srgbClr val="000000"/>
                </a:solidFill>
                <a:latin typeface="Arial"/>
              </a:rPr>
              <a:t>iS</a:t>
            </a:r>
            <a:r>
              <a:rPr lang="en-US" sz="1100" b="0" strike="noStrike" cap="small" spc="-1" dirty="0">
                <a:solidFill>
                  <a:srgbClr val="000000"/>
                </a:solidFill>
                <a:latin typeface="Arial"/>
              </a:rPr>
              <a:t> the manifestation of an intention that the contracting ministries express within the scope of their managerial and financial autonomy", such as "to cooperate by carrying out agreed </a:t>
            </a:r>
            <a:r>
              <a:rPr lang="en-US" sz="1100" b="0" strike="noStrike" cap="small" spc="-1" dirty="0" err="1">
                <a:solidFill>
                  <a:srgbClr val="000000"/>
                </a:solidFill>
                <a:latin typeface="Arial"/>
              </a:rPr>
              <a:t>programmes</a:t>
            </a:r>
            <a:r>
              <a:rPr lang="en-US" sz="1100" b="0" strike="noStrike" cap="small" spc="-1" dirty="0">
                <a:solidFill>
                  <a:srgbClr val="000000"/>
                </a:solidFill>
                <a:latin typeface="Arial"/>
              </a:rPr>
              <a:t>, to exchange visits, information AND MORE"; </a:t>
            </a:r>
            <a:endParaRPr lang="en-GB" sz="1100" b="0" strike="noStrike" spc="-1" dirty="0">
              <a:solidFill>
                <a:srgbClr val="000000"/>
              </a:solidFill>
              <a:latin typeface="Arial"/>
            </a:endParaRPr>
          </a:p>
          <a:p>
            <a:pPr marL="216000" indent="0" algn="just">
              <a:lnSpc>
                <a:spcPct val="100000"/>
              </a:lnSpc>
              <a:buNone/>
              <a:tabLst>
                <a:tab pos="0" algn="l"/>
              </a:tabLst>
            </a:pPr>
            <a:r>
              <a:rPr lang="en-US" sz="1100" b="0" strike="noStrike" cap="small" spc="-1" dirty="0">
                <a:solidFill>
                  <a:srgbClr val="000000"/>
                </a:solidFill>
                <a:latin typeface="Arial"/>
              </a:rPr>
              <a:t>- the memoranda "do not give rise to binding legal POSITIONS for the </a:t>
            </a:r>
            <a:r>
              <a:rPr lang="en-US" sz="1100" b="0" strike="noStrike" cap="small" spc="-1" dirty="0" err="1">
                <a:solidFill>
                  <a:srgbClr val="000000"/>
                </a:solidFill>
                <a:latin typeface="Arial"/>
              </a:rPr>
              <a:t>italian</a:t>
            </a:r>
            <a:r>
              <a:rPr lang="en-US" sz="1100" b="0" strike="noStrike" cap="small" spc="-1" dirty="0">
                <a:solidFill>
                  <a:srgbClr val="000000"/>
                </a:solidFill>
                <a:latin typeface="Arial"/>
              </a:rPr>
              <a:t> state under international law" and have a strictly technical and non-intergovernmental content. </a:t>
            </a:r>
            <a:endParaRPr lang="en-GB" sz="1100" b="0" strike="noStrike" spc="-1" dirty="0">
              <a:solidFill>
                <a:srgbClr val="000000"/>
              </a:solidFill>
              <a:latin typeface="Arial"/>
            </a:endParaRPr>
          </a:p>
          <a:p>
            <a:pPr marL="216000" indent="0" algn="just">
              <a:lnSpc>
                <a:spcPct val="100000"/>
              </a:lnSpc>
              <a:buNone/>
              <a:tabLst>
                <a:tab pos="0" algn="l"/>
              </a:tabLst>
            </a:pPr>
            <a:endParaRPr lang="en-GB" sz="1100" b="0" strike="noStrike" spc="-1" dirty="0">
              <a:solidFill>
                <a:srgbClr val="000000"/>
              </a:solidFill>
              <a:latin typeface="Arial"/>
            </a:endParaRPr>
          </a:p>
          <a:p>
            <a:pPr marL="216000" indent="0" algn="just">
              <a:lnSpc>
                <a:spcPct val="100000"/>
              </a:lnSpc>
              <a:buNone/>
              <a:tabLst>
                <a:tab pos="0" algn="l"/>
              </a:tabLst>
            </a:pPr>
            <a:r>
              <a:rPr lang="en-GB" sz="1100" b="0" strike="noStrike" spc="-1" dirty="0">
                <a:solidFill>
                  <a:srgbClr val="000000"/>
                </a:solidFill>
                <a:latin typeface="Arial"/>
              </a:rPr>
              <a:t>The Memoranda, therefore, constitute a mere relationship instrument, which crystallizes an "operative collaboration" (to be understood as an exchange of information) or training, limited only to the subjects within the competence of the Guardia di </a:t>
            </a:r>
            <a:r>
              <a:rPr lang="en-GB" sz="1100" b="0" strike="noStrike" spc="-1" dirty="0" err="1">
                <a:solidFill>
                  <a:srgbClr val="000000"/>
                </a:solidFill>
                <a:latin typeface="Arial"/>
              </a:rPr>
              <a:t>Finanza</a:t>
            </a:r>
            <a:r>
              <a:rPr lang="en-GB" sz="1100" b="0" strike="noStrike" spc="-1" dirty="0">
                <a:solidFill>
                  <a:srgbClr val="000000"/>
                </a:solidFill>
                <a:latin typeface="Arial"/>
              </a:rPr>
              <a:t>, and contribute to favour the direct, and therefore, speedy exchange of precious information with homologous bodies of foreign States on illicit conduct. The information obtained, however, is exclusively for the orientation of the investigations and cannot be used judicially.</a:t>
            </a:r>
          </a:p>
          <a:p>
            <a:pPr marL="216000" indent="0" algn="just">
              <a:lnSpc>
                <a:spcPct val="100000"/>
              </a:lnSpc>
              <a:buNone/>
              <a:tabLst>
                <a:tab pos="0" algn="l"/>
              </a:tabLst>
            </a:pPr>
            <a:endParaRPr lang="en-GB" sz="1100" b="0" strike="noStrike" spc="-1" dirty="0">
              <a:solidFill>
                <a:srgbClr val="000000"/>
              </a:solidFill>
              <a:latin typeface="Arial"/>
            </a:endParaRPr>
          </a:p>
          <a:p>
            <a:pPr marL="216000" indent="0" algn="just">
              <a:lnSpc>
                <a:spcPct val="100000"/>
              </a:lnSpc>
              <a:buNone/>
              <a:tabLst>
                <a:tab pos="0" algn="l"/>
              </a:tabLst>
            </a:pPr>
            <a:r>
              <a:rPr lang="en-GB" sz="1100" b="0" strike="noStrike" spc="-1" dirty="0">
                <a:solidFill>
                  <a:srgbClr val="000000"/>
                </a:solidFill>
                <a:latin typeface="Arial"/>
              </a:rPr>
              <a:t>In this regard, the Corps is particularly active, suffice it to say that to date, 27 memoranda of understanding have been signed, as can be seen in the slide in projection, and several are under negotiation.</a:t>
            </a:r>
          </a:p>
          <a:p>
            <a:pPr marL="216000" indent="0" algn="just">
              <a:lnSpc>
                <a:spcPct val="100000"/>
              </a:lnSpc>
              <a:buNone/>
              <a:tabLst>
                <a:tab pos="0" algn="l"/>
              </a:tabLst>
            </a:pPr>
            <a:endParaRPr lang="en-GB" sz="1100" b="0" strike="noStrike" spc="-1" dirty="0">
              <a:solidFill>
                <a:srgbClr val="000000"/>
              </a:solidFill>
              <a:latin typeface="Arial"/>
            </a:endParaRPr>
          </a:p>
          <a:p>
            <a:pPr marL="216000" indent="0" algn="just">
              <a:lnSpc>
                <a:spcPct val="100000"/>
              </a:lnSpc>
              <a:buNone/>
              <a:tabLst>
                <a:tab pos="0" algn="l"/>
              </a:tabLst>
            </a:pPr>
            <a:r>
              <a:rPr lang="en-GB" sz="1100" b="0" strike="noStrike" spc="-1" dirty="0">
                <a:solidFill>
                  <a:srgbClr val="000000"/>
                </a:solidFill>
                <a:latin typeface="Arial"/>
              </a:rPr>
              <a:t>In order of time, the most recent Memorandum of Understanding was signed with the National Republican Guard of Portugal the last 22 July. Signing of today's </a:t>
            </a:r>
            <a:r>
              <a:rPr lang="en-GB" sz="1100" b="0" strike="noStrike" spc="-1" dirty="0" err="1">
                <a:solidFill>
                  <a:srgbClr val="000000"/>
                </a:solidFill>
                <a:latin typeface="Arial"/>
              </a:rPr>
              <a:t>MoU</a:t>
            </a:r>
            <a:r>
              <a:rPr lang="en-GB" sz="1100" b="0" strike="noStrike" spc="-1" dirty="0">
                <a:solidFill>
                  <a:srgbClr val="000000"/>
                </a:solidFill>
                <a:latin typeface="Arial"/>
              </a:rPr>
              <a:t> will bring us to 28 </a:t>
            </a:r>
            <a:r>
              <a:rPr lang="en-GB" sz="1100" b="0" strike="noStrike" spc="-1" dirty="0" err="1">
                <a:solidFill>
                  <a:srgbClr val="000000"/>
                </a:solidFill>
                <a:latin typeface="Arial"/>
              </a:rPr>
              <a:t>MoUs</a:t>
            </a:r>
            <a:r>
              <a:rPr lang="en-GB" sz="1100" b="0" strike="noStrike" spc="-1" dirty="0">
                <a:solidFill>
                  <a:srgbClr val="000000"/>
                </a:solidFill>
                <a:latin typeface="Arial"/>
              </a:rPr>
              <a:t>.</a:t>
            </a:r>
          </a:p>
        </p:txBody>
      </p:sp>
      <p:sp>
        <p:nvSpPr>
          <p:cNvPr id="1733" name="PlaceHolder 3"/>
          <p:cNvSpPr>
            <a:spLocks noGrp="1"/>
          </p:cNvSpPr>
          <p:nvPr>
            <p:ph type="sldNum" idx="38"/>
          </p:nvPr>
        </p:nvSpPr>
        <p:spPr>
          <a:xfrm>
            <a:off x="3777480" y="9428760"/>
            <a:ext cx="2884680" cy="492480"/>
          </a:xfrm>
          <a:prstGeom prst="rect">
            <a:avLst/>
          </a:prstGeom>
          <a:noFill/>
          <a:ln w="0">
            <a:noFill/>
          </a:ln>
        </p:spPr>
        <p:txBody>
          <a:bodyPr lIns="0" tIns="0" rIns="0" bIns="0" anchor="b">
            <a:noAutofit/>
          </a:bodyPr>
          <a:lstStyle>
            <a:lvl1pPr indent="0" algn="r">
              <a:lnSpc>
                <a:spcPct val="100000"/>
              </a:lnSpc>
              <a:buNone/>
              <a:tabLst>
                <a:tab pos="0" algn="l"/>
              </a:tabLst>
              <a:defRPr lang="it-IT" sz="1200" b="0" strike="noStrike" spc="-1">
                <a:solidFill>
                  <a:srgbClr val="000000"/>
                </a:solidFill>
                <a:latin typeface="+mn-lt"/>
                <a:ea typeface="+mn-ea"/>
              </a:defRPr>
            </a:lvl1pPr>
          </a:lstStyle>
          <a:p>
            <a:pPr indent="0" algn="r">
              <a:lnSpc>
                <a:spcPct val="100000"/>
              </a:lnSpc>
              <a:buNone/>
              <a:tabLst>
                <a:tab pos="0" algn="l"/>
              </a:tabLst>
            </a:pPr>
            <a:fld id="{2BE5FB01-D696-4B2D-AEB2-265D83B36778}" type="slidenum">
              <a:rPr lang="it-IT" sz="1200" b="0" strike="noStrike" spc="-1">
                <a:solidFill>
                  <a:srgbClr val="000000"/>
                </a:solidFill>
                <a:latin typeface="+mn-lt"/>
                <a:ea typeface="+mn-ea"/>
              </a:rPr>
              <a:t>20</a:t>
            </a:fld>
            <a:endParaRPr lang="en-GB" sz="12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4" name="PlaceHolder 1"/>
          <p:cNvSpPr>
            <a:spLocks noGrp="1" noRot="1" noChangeAspect="1"/>
          </p:cNvSpPr>
          <p:nvPr>
            <p:ph type="sldImg"/>
          </p:nvPr>
        </p:nvSpPr>
        <p:spPr>
          <a:xfrm>
            <a:off x="136525" y="1347788"/>
            <a:ext cx="6459538" cy="3633787"/>
          </a:xfrm>
          <a:prstGeom prst="rect">
            <a:avLst/>
          </a:prstGeom>
          <a:ln w="0">
            <a:noFill/>
          </a:ln>
        </p:spPr>
      </p:sp>
      <p:sp>
        <p:nvSpPr>
          <p:cNvPr id="1735" name="PlaceHolder 2"/>
          <p:cNvSpPr>
            <a:spLocks noGrp="1"/>
          </p:cNvSpPr>
          <p:nvPr>
            <p:ph type="body"/>
          </p:nvPr>
        </p:nvSpPr>
        <p:spPr>
          <a:xfrm>
            <a:off x="679320" y="5220000"/>
            <a:ext cx="5434200" cy="3908880"/>
          </a:xfrm>
          <a:prstGeom prst="rect">
            <a:avLst/>
          </a:prstGeom>
          <a:noFill/>
          <a:ln w="0">
            <a:noFill/>
          </a:ln>
        </p:spPr>
        <p:txBody>
          <a:bodyPr lIns="0" tIns="0" rIns="0" bIns="0" numCol="1" spcCol="0" anchor="t">
            <a:noAutofit/>
          </a:bodyPr>
          <a:lstStyle/>
          <a:p>
            <a:pPr marL="216000" indent="0" algn="just">
              <a:lnSpc>
                <a:spcPct val="100000"/>
              </a:lnSpc>
              <a:buNone/>
              <a:tabLst>
                <a:tab pos="0" algn="l"/>
              </a:tabLst>
            </a:pPr>
            <a:r>
              <a:rPr lang="it-IT" sz="1000" b="0" strike="noStrike" spc="-1" dirty="0" err="1">
                <a:solidFill>
                  <a:srgbClr val="000000"/>
                </a:solidFill>
                <a:latin typeface="Arial"/>
              </a:rPr>
              <a:t>Among</a:t>
            </a:r>
            <a:r>
              <a:rPr lang="it-IT" sz="1000" b="0" strike="noStrike" spc="-1" dirty="0">
                <a:solidFill>
                  <a:srgbClr val="000000"/>
                </a:solidFill>
                <a:latin typeface="Arial"/>
              </a:rPr>
              <a:t> the </a:t>
            </a:r>
            <a:r>
              <a:rPr lang="it-IT" sz="1000" b="0" strike="noStrike" spc="-1" dirty="0" err="1">
                <a:solidFill>
                  <a:srgbClr val="000000"/>
                </a:solidFill>
                <a:latin typeface="Arial"/>
              </a:rPr>
              <a:t>various</a:t>
            </a:r>
            <a:r>
              <a:rPr lang="it-IT" sz="1000" b="0" strike="noStrike" spc="-1" dirty="0">
                <a:solidFill>
                  <a:srgbClr val="000000"/>
                </a:solidFill>
                <a:latin typeface="Arial"/>
              </a:rPr>
              <a:t> </a:t>
            </a:r>
            <a:r>
              <a:rPr lang="it-IT" sz="1000" b="0" strike="noStrike" spc="-1" dirty="0" err="1">
                <a:solidFill>
                  <a:srgbClr val="000000"/>
                </a:solidFill>
                <a:latin typeface="Arial"/>
              </a:rPr>
              <a:t>functions</a:t>
            </a:r>
            <a:r>
              <a:rPr lang="it-IT" sz="1000" b="0" strike="noStrike" spc="-1" dirty="0">
                <a:solidFill>
                  <a:srgbClr val="000000"/>
                </a:solidFill>
                <a:latin typeface="Arial"/>
              </a:rPr>
              <a:t> </a:t>
            </a:r>
            <a:r>
              <a:rPr lang="it-IT" sz="1000" b="0" strike="noStrike" spc="-1" dirty="0" err="1">
                <a:solidFill>
                  <a:srgbClr val="000000"/>
                </a:solidFill>
                <a:latin typeface="Arial"/>
              </a:rPr>
              <a:t>performed</a:t>
            </a:r>
            <a:r>
              <a:rPr lang="it-IT" sz="1000" b="0" strike="noStrike" spc="-1" dirty="0">
                <a:solidFill>
                  <a:srgbClr val="000000"/>
                </a:solidFill>
                <a:latin typeface="Arial"/>
              </a:rPr>
              <a:t> by </a:t>
            </a:r>
            <a:r>
              <a:rPr lang="it-IT" sz="1000" b="0" strike="noStrike" spc="-1" dirty="0" err="1">
                <a:solidFill>
                  <a:srgbClr val="000000"/>
                </a:solidFill>
                <a:latin typeface="Arial"/>
              </a:rPr>
              <a:t>our</a:t>
            </a:r>
            <a:r>
              <a:rPr lang="it-IT" sz="1000" b="0" strike="noStrike" spc="-1" dirty="0">
                <a:solidFill>
                  <a:srgbClr val="000000"/>
                </a:solidFill>
                <a:latin typeface="Arial"/>
              </a:rPr>
              <a:t> </a:t>
            </a:r>
            <a:r>
              <a:rPr lang="it-IT" sz="1000" b="0" strike="noStrike" spc="-1" dirty="0" err="1" smtClean="0">
                <a:solidFill>
                  <a:srgbClr val="000000"/>
                </a:solidFill>
                <a:latin typeface="Arial"/>
              </a:rPr>
              <a:t>Experts</a:t>
            </a:r>
            <a:r>
              <a:rPr lang="it-IT" sz="1000" b="0" strike="noStrike" spc="-1" dirty="0" smtClean="0">
                <a:solidFill>
                  <a:srgbClr val="000000"/>
                </a:solidFill>
                <a:latin typeface="Arial"/>
              </a:rPr>
              <a:t>,</a:t>
            </a:r>
            <a:r>
              <a:rPr lang="it-IT" sz="1000" b="0" strike="noStrike" spc="-1" baseline="0" dirty="0" smtClean="0">
                <a:solidFill>
                  <a:srgbClr val="000000"/>
                </a:solidFill>
                <a:latin typeface="Arial"/>
              </a:rPr>
              <a:t> </a:t>
            </a:r>
            <a:r>
              <a:rPr lang="it-IT" sz="1000" b="0" strike="noStrike" spc="-1" baseline="0" dirty="0" err="1" smtClean="0">
                <a:solidFill>
                  <a:srgbClr val="000000"/>
                </a:solidFill>
                <a:latin typeface="Arial"/>
              </a:rPr>
              <a:t>we</a:t>
            </a:r>
            <a:r>
              <a:rPr lang="it-IT" sz="1000" b="0" strike="noStrike" spc="-1" baseline="0" dirty="0" smtClean="0">
                <a:solidFill>
                  <a:srgbClr val="000000"/>
                </a:solidFill>
                <a:latin typeface="Arial"/>
              </a:rPr>
              <a:t> </a:t>
            </a:r>
            <a:r>
              <a:rPr lang="it-IT" sz="1000" b="0" strike="noStrike" spc="-1" baseline="0" dirty="0" err="1" smtClean="0">
                <a:solidFill>
                  <a:srgbClr val="000000"/>
                </a:solidFill>
                <a:latin typeface="Arial"/>
              </a:rPr>
              <a:t>find</a:t>
            </a:r>
            <a:r>
              <a:rPr lang="it-IT" sz="1000" b="0" strike="noStrike" spc="-1" dirty="0" smtClean="0">
                <a:solidFill>
                  <a:srgbClr val="000000"/>
                </a:solidFill>
                <a:latin typeface="Arial"/>
              </a:rPr>
              <a:t> the spread </a:t>
            </a:r>
            <a:r>
              <a:rPr lang="it-IT" sz="1000" b="0" strike="noStrike" spc="-1" dirty="0">
                <a:solidFill>
                  <a:srgbClr val="000000"/>
                </a:solidFill>
                <a:latin typeface="Arial"/>
              </a:rPr>
              <a:t>and </a:t>
            </a:r>
            <a:r>
              <a:rPr lang="it-IT" sz="1000" b="0" strike="noStrike" spc="-1" dirty="0" err="1" smtClean="0">
                <a:solidFill>
                  <a:srgbClr val="000000"/>
                </a:solidFill>
                <a:latin typeface="Arial"/>
              </a:rPr>
              <a:t>enhancement</a:t>
            </a:r>
            <a:r>
              <a:rPr lang="it-IT" sz="1000" b="0" strike="noStrike" spc="-1" dirty="0" smtClean="0">
                <a:solidFill>
                  <a:srgbClr val="000000"/>
                </a:solidFill>
                <a:latin typeface="Arial"/>
              </a:rPr>
              <a:t> of </a:t>
            </a:r>
            <a:r>
              <a:rPr lang="it-IT" sz="1000" b="0" strike="noStrike" spc="-1" dirty="0">
                <a:solidFill>
                  <a:srgbClr val="000000"/>
                </a:solidFill>
                <a:latin typeface="Arial"/>
              </a:rPr>
              <a:t>the image of the </a:t>
            </a:r>
            <a:r>
              <a:rPr lang="it-IT" sz="1000" b="0" strike="noStrike" spc="-1" dirty="0" err="1">
                <a:solidFill>
                  <a:srgbClr val="000000"/>
                </a:solidFill>
                <a:latin typeface="Arial"/>
              </a:rPr>
              <a:t>Corps</a:t>
            </a:r>
            <a:r>
              <a:rPr lang="it-IT" sz="1000" b="0" strike="noStrike" spc="-1" dirty="0">
                <a:solidFill>
                  <a:srgbClr val="000000"/>
                </a:solidFill>
                <a:latin typeface="Arial"/>
              </a:rPr>
              <a:t> </a:t>
            </a:r>
            <a:r>
              <a:rPr lang="it-IT" sz="1000" b="0" strike="noStrike" spc="-1" dirty="0" err="1">
                <a:solidFill>
                  <a:srgbClr val="000000"/>
                </a:solidFill>
                <a:latin typeface="Arial"/>
              </a:rPr>
              <a:t>at</a:t>
            </a:r>
            <a:r>
              <a:rPr lang="it-IT" sz="1000" b="0" strike="noStrike" spc="-1" dirty="0">
                <a:solidFill>
                  <a:srgbClr val="000000"/>
                </a:solidFill>
                <a:latin typeface="Arial"/>
              </a:rPr>
              <a:t> an </a:t>
            </a:r>
            <a:r>
              <a:rPr lang="it-IT" sz="1000" b="0" strike="noStrike" spc="-1" dirty="0" err="1">
                <a:solidFill>
                  <a:srgbClr val="000000"/>
                </a:solidFill>
                <a:latin typeface="Arial"/>
              </a:rPr>
              <a:t>international</a:t>
            </a:r>
            <a:r>
              <a:rPr lang="it-IT" sz="1000" b="0" strike="noStrike" spc="-1" dirty="0">
                <a:solidFill>
                  <a:srgbClr val="000000"/>
                </a:solidFill>
                <a:latin typeface="Arial"/>
              </a:rPr>
              <a:t> </a:t>
            </a:r>
            <a:r>
              <a:rPr lang="it-IT" sz="1000" b="0" strike="noStrike" spc="-1" dirty="0" err="1">
                <a:solidFill>
                  <a:srgbClr val="000000"/>
                </a:solidFill>
                <a:latin typeface="Arial"/>
              </a:rPr>
              <a:t>level</a:t>
            </a:r>
            <a:r>
              <a:rPr lang="it-IT" sz="1000" b="0" strike="noStrike" spc="-1" dirty="0">
                <a:solidFill>
                  <a:srgbClr val="000000"/>
                </a:solidFill>
                <a:latin typeface="Arial"/>
              </a:rPr>
              <a:t>, </a:t>
            </a:r>
            <a:r>
              <a:rPr lang="it-IT" sz="1000" b="0" strike="noStrike" spc="-1" dirty="0" err="1">
                <a:solidFill>
                  <a:srgbClr val="000000"/>
                </a:solidFill>
                <a:latin typeface="Arial"/>
              </a:rPr>
              <a:t>also</a:t>
            </a:r>
            <a:r>
              <a:rPr lang="it-IT" sz="1000" b="0" strike="noStrike" spc="-1" dirty="0">
                <a:solidFill>
                  <a:srgbClr val="000000"/>
                </a:solidFill>
                <a:latin typeface="Arial"/>
              </a:rPr>
              <a:t> </a:t>
            </a:r>
            <a:r>
              <a:rPr lang="it-IT" sz="1000" b="0" strike="noStrike" spc="-1" dirty="0" err="1">
                <a:solidFill>
                  <a:srgbClr val="000000"/>
                </a:solidFill>
                <a:latin typeface="Arial"/>
              </a:rPr>
              <a:t>through</a:t>
            </a:r>
            <a:r>
              <a:rPr lang="it-IT" sz="1000" b="0" strike="noStrike" spc="-1" dirty="0">
                <a:solidFill>
                  <a:srgbClr val="000000"/>
                </a:solidFill>
                <a:latin typeface="Arial"/>
              </a:rPr>
              <a:t> the media of the </a:t>
            </a:r>
            <a:r>
              <a:rPr lang="it-IT" sz="1000" b="0" strike="noStrike" spc="-1" dirty="0" err="1">
                <a:solidFill>
                  <a:srgbClr val="000000"/>
                </a:solidFill>
                <a:latin typeface="Arial"/>
              </a:rPr>
              <a:t>host</a:t>
            </a:r>
            <a:r>
              <a:rPr lang="it-IT" sz="1000" b="0" strike="noStrike" spc="-1" dirty="0">
                <a:solidFill>
                  <a:srgbClr val="000000"/>
                </a:solidFill>
                <a:latin typeface="Arial"/>
              </a:rPr>
              <a:t> </a:t>
            </a:r>
            <a:r>
              <a:rPr lang="it-IT" sz="1000" b="0" strike="noStrike" spc="-1" dirty="0" err="1">
                <a:solidFill>
                  <a:srgbClr val="000000"/>
                </a:solidFill>
                <a:latin typeface="Arial"/>
              </a:rPr>
              <a:t>C</a:t>
            </a:r>
            <a:r>
              <a:rPr lang="it-IT" sz="1000" b="0" strike="noStrike" spc="-1" dirty="0" err="1" smtClean="0">
                <a:solidFill>
                  <a:srgbClr val="000000"/>
                </a:solidFill>
                <a:latin typeface="Arial"/>
              </a:rPr>
              <a:t>ountries</a:t>
            </a:r>
            <a:r>
              <a:rPr lang="it-IT" sz="1000" b="0" strike="noStrike" spc="-1" dirty="0">
                <a:solidFill>
                  <a:srgbClr val="000000"/>
                </a:solidFill>
                <a:latin typeface="Arial"/>
              </a:rPr>
              <a:t>, in </a:t>
            </a:r>
            <a:r>
              <a:rPr lang="it-IT" sz="1000" b="0" strike="noStrike" spc="-1" dirty="0" err="1" smtClean="0">
                <a:solidFill>
                  <a:srgbClr val="000000"/>
                </a:solidFill>
                <a:latin typeface="Arial"/>
              </a:rPr>
              <a:t>order</a:t>
            </a:r>
            <a:r>
              <a:rPr lang="it-IT" sz="1000" b="0" strike="noStrike" spc="-1" dirty="0" smtClean="0">
                <a:solidFill>
                  <a:srgbClr val="000000"/>
                </a:solidFill>
                <a:latin typeface="Arial"/>
              </a:rPr>
              <a:t> to </a:t>
            </a:r>
            <a:r>
              <a:rPr lang="it-IT" sz="1000" b="0" strike="noStrike" spc="-1" dirty="0" err="1">
                <a:solidFill>
                  <a:srgbClr val="000000"/>
                </a:solidFill>
                <a:latin typeface="Arial"/>
              </a:rPr>
              <a:t>not</a:t>
            </a:r>
            <a:r>
              <a:rPr lang="it-IT" sz="1000" b="0" strike="noStrike" spc="-1" dirty="0">
                <a:solidFill>
                  <a:srgbClr val="000000"/>
                </a:solidFill>
                <a:latin typeface="Arial"/>
              </a:rPr>
              <a:t> </a:t>
            </a:r>
            <a:r>
              <a:rPr lang="it-IT" sz="1000" b="0" strike="noStrike" spc="-1" dirty="0" err="1">
                <a:solidFill>
                  <a:srgbClr val="000000"/>
                </a:solidFill>
                <a:latin typeface="Arial"/>
              </a:rPr>
              <a:t>only</a:t>
            </a:r>
            <a:r>
              <a:rPr lang="it-IT" sz="1000" b="0" strike="noStrike" spc="-1" dirty="0">
                <a:solidFill>
                  <a:srgbClr val="000000"/>
                </a:solidFill>
                <a:latin typeface="Arial"/>
              </a:rPr>
              <a:t> </a:t>
            </a:r>
            <a:r>
              <a:rPr lang="it-IT" sz="1000" b="0" strike="noStrike" spc="-1" dirty="0" err="1" smtClean="0">
                <a:solidFill>
                  <a:srgbClr val="000000"/>
                </a:solidFill>
                <a:latin typeface="Arial"/>
              </a:rPr>
              <a:t>publicise</a:t>
            </a:r>
            <a:r>
              <a:rPr lang="it-IT" sz="1000" b="0" strike="noStrike" spc="-1" dirty="0" smtClean="0">
                <a:solidFill>
                  <a:srgbClr val="000000"/>
                </a:solidFill>
                <a:latin typeface="Arial"/>
              </a:rPr>
              <a:t> </a:t>
            </a:r>
            <a:r>
              <a:rPr lang="it-IT" sz="1000" b="0" strike="noStrike" spc="-1" dirty="0">
                <a:solidFill>
                  <a:srgbClr val="000000"/>
                </a:solidFill>
                <a:latin typeface="Arial"/>
              </a:rPr>
              <a:t>the </a:t>
            </a:r>
            <a:r>
              <a:rPr lang="it-IT" sz="1000" b="0" strike="noStrike" spc="-1" dirty="0" err="1">
                <a:solidFill>
                  <a:srgbClr val="000000"/>
                </a:solidFill>
                <a:latin typeface="Arial"/>
              </a:rPr>
              <a:t>tasks</a:t>
            </a:r>
            <a:r>
              <a:rPr lang="it-IT" sz="1000" b="0" strike="noStrike" spc="-1" dirty="0">
                <a:solidFill>
                  <a:srgbClr val="000000"/>
                </a:solidFill>
                <a:latin typeface="Arial"/>
              </a:rPr>
              <a:t> and </a:t>
            </a:r>
            <a:r>
              <a:rPr lang="it-IT" sz="1000" b="0" strike="noStrike" spc="-1" dirty="0" err="1">
                <a:solidFill>
                  <a:srgbClr val="000000"/>
                </a:solidFill>
                <a:latin typeface="Arial"/>
              </a:rPr>
              <a:t>prerogatives</a:t>
            </a:r>
            <a:r>
              <a:rPr lang="it-IT" sz="1000" b="0" strike="noStrike" spc="-1" dirty="0">
                <a:solidFill>
                  <a:srgbClr val="000000"/>
                </a:solidFill>
                <a:latin typeface="Arial"/>
              </a:rPr>
              <a:t> of the Guardia di Finanza </a:t>
            </a:r>
            <a:r>
              <a:rPr lang="it-IT" sz="1000" b="0" strike="noStrike" spc="-1" dirty="0" err="1">
                <a:solidFill>
                  <a:srgbClr val="000000"/>
                </a:solidFill>
                <a:latin typeface="Arial"/>
              </a:rPr>
              <a:t>but</a:t>
            </a:r>
            <a:r>
              <a:rPr lang="it-IT" sz="1000" b="0" strike="noStrike" spc="-1" dirty="0">
                <a:solidFill>
                  <a:srgbClr val="000000"/>
                </a:solidFill>
                <a:latin typeface="Arial"/>
              </a:rPr>
              <a:t> </a:t>
            </a:r>
            <a:r>
              <a:rPr lang="it-IT" sz="1000" b="0" strike="noStrike" spc="-1" dirty="0" err="1">
                <a:solidFill>
                  <a:srgbClr val="000000"/>
                </a:solidFill>
                <a:latin typeface="Arial"/>
              </a:rPr>
              <a:t>also</a:t>
            </a:r>
            <a:r>
              <a:rPr lang="it-IT" sz="1000" b="0" strike="noStrike" spc="-1" dirty="0">
                <a:solidFill>
                  <a:srgbClr val="000000"/>
                </a:solidFill>
                <a:latin typeface="Arial"/>
              </a:rPr>
              <a:t> to </a:t>
            </a:r>
            <a:r>
              <a:rPr lang="it-IT" sz="1000" b="0" strike="noStrike" spc="-1" dirty="0" err="1">
                <a:solidFill>
                  <a:srgbClr val="000000"/>
                </a:solidFill>
                <a:latin typeface="Arial"/>
              </a:rPr>
              <a:t>ensure</a:t>
            </a:r>
            <a:r>
              <a:rPr lang="it-IT" sz="1000" b="0" strike="noStrike" spc="-1" dirty="0">
                <a:solidFill>
                  <a:srgbClr val="000000"/>
                </a:solidFill>
                <a:latin typeface="Arial"/>
              </a:rPr>
              <a:t> </a:t>
            </a:r>
            <a:r>
              <a:rPr lang="it-IT" sz="1000" b="0" strike="noStrike" spc="-1" dirty="0" err="1">
                <a:solidFill>
                  <a:srgbClr val="000000"/>
                </a:solidFill>
                <a:latin typeface="Arial"/>
              </a:rPr>
              <a:t>that</a:t>
            </a:r>
            <a:r>
              <a:rPr lang="it-IT" sz="1000" b="0" strike="noStrike" spc="-1" dirty="0">
                <a:solidFill>
                  <a:srgbClr val="000000"/>
                </a:solidFill>
                <a:latin typeface="Arial"/>
              </a:rPr>
              <a:t> </a:t>
            </a:r>
            <a:r>
              <a:rPr lang="it-IT" sz="1000" b="0" strike="noStrike" spc="-1" dirty="0" err="1">
                <a:solidFill>
                  <a:srgbClr val="000000"/>
                </a:solidFill>
                <a:latin typeface="Arial"/>
              </a:rPr>
              <a:t>it</a:t>
            </a:r>
            <a:r>
              <a:rPr lang="it-IT" sz="1000" b="0" strike="noStrike" spc="-1" dirty="0">
                <a:solidFill>
                  <a:srgbClr val="000000"/>
                </a:solidFill>
                <a:latin typeface="Arial"/>
              </a:rPr>
              <a:t> </a:t>
            </a:r>
            <a:r>
              <a:rPr lang="it-IT" sz="1000" b="0" strike="noStrike" spc="-1" dirty="0" err="1">
                <a:solidFill>
                  <a:srgbClr val="000000"/>
                </a:solidFill>
                <a:latin typeface="Arial"/>
              </a:rPr>
              <a:t>is</a:t>
            </a:r>
            <a:r>
              <a:rPr lang="it-IT" sz="1000" b="0" strike="noStrike" spc="-1" dirty="0">
                <a:solidFill>
                  <a:srgbClr val="000000"/>
                </a:solidFill>
                <a:latin typeface="Arial"/>
              </a:rPr>
              <a:t> </a:t>
            </a:r>
            <a:r>
              <a:rPr lang="it-IT" sz="1000" b="0" strike="noStrike" spc="-1" dirty="0" err="1">
                <a:solidFill>
                  <a:srgbClr val="000000"/>
                </a:solidFill>
                <a:latin typeface="Arial"/>
              </a:rPr>
              <a:t>increasingly</a:t>
            </a:r>
            <a:r>
              <a:rPr lang="it-IT" sz="1000" b="0" strike="noStrike" spc="-1" dirty="0">
                <a:solidFill>
                  <a:srgbClr val="000000"/>
                </a:solidFill>
                <a:latin typeface="Arial"/>
              </a:rPr>
              <a:t> </a:t>
            </a:r>
            <a:r>
              <a:rPr lang="it-IT" sz="1000" b="0" strike="noStrike" spc="-1" dirty="0" err="1">
                <a:solidFill>
                  <a:srgbClr val="000000"/>
                </a:solidFill>
                <a:latin typeface="Arial"/>
              </a:rPr>
              <a:t>taken</a:t>
            </a:r>
            <a:r>
              <a:rPr lang="it-IT" sz="1000" b="0" strike="noStrike" spc="-1" dirty="0">
                <a:solidFill>
                  <a:srgbClr val="000000"/>
                </a:solidFill>
                <a:latin typeface="Arial"/>
              </a:rPr>
              <a:t> </a:t>
            </a:r>
            <a:r>
              <a:rPr lang="it-IT" sz="1000" b="0" strike="noStrike" spc="-1" dirty="0" err="1">
                <a:solidFill>
                  <a:srgbClr val="000000"/>
                </a:solidFill>
                <a:latin typeface="Arial"/>
              </a:rPr>
              <a:t>as</a:t>
            </a:r>
            <a:r>
              <a:rPr lang="it-IT" sz="1000" b="0" strike="noStrike" spc="-1" dirty="0">
                <a:solidFill>
                  <a:srgbClr val="000000"/>
                </a:solidFill>
                <a:latin typeface="Arial"/>
              </a:rPr>
              <a:t> a model to be </a:t>
            </a:r>
            <a:r>
              <a:rPr lang="it-IT" sz="1000" b="0" strike="noStrike" spc="-1" dirty="0" err="1">
                <a:solidFill>
                  <a:srgbClr val="000000"/>
                </a:solidFill>
                <a:latin typeface="Arial"/>
              </a:rPr>
              <a:t>followed</a:t>
            </a:r>
            <a:r>
              <a:rPr lang="it-IT" sz="1000" b="0" strike="noStrike" spc="-1" dirty="0">
                <a:solidFill>
                  <a:srgbClr val="000000"/>
                </a:solidFill>
                <a:latin typeface="Arial"/>
              </a:rPr>
              <a:t>, </a:t>
            </a:r>
            <a:r>
              <a:rPr lang="it-IT" sz="1000" b="0" strike="noStrike" spc="-1" dirty="0" err="1">
                <a:solidFill>
                  <a:srgbClr val="000000"/>
                </a:solidFill>
                <a:latin typeface="Arial"/>
              </a:rPr>
              <a:t>also</a:t>
            </a:r>
            <a:r>
              <a:rPr lang="it-IT" sz="1000" b="0" strike="noStrike" spc="-1" dirty="0">
                <a:solidFill>
                  <a:srgbClr val="000000"/>
                </a:solidFill>
                <a:latin typeface="Arial"/>
              </a:rPr>
              <a:t> in </a:t>
            </a:r>
            <a:r>
              <a:rPr lang="it-IT" sz="1000" b="0" strike="noStrike" spc="-1" dirty="0" err="1">
                <a:solidFill>
                  <a:srgbClr val="000000"/>
                </a:solidFill>
                <a:latin typeface="Arial"/>
              </a:rPr>
              <a:t>view</a:t>
            </a:r>
            <a:r>
              <a:rPr lang="it-IT" sz="1000" b="0" strike="noStrike" spc="-1" dirty="0">
                <a:solidFill>
                  <a:srgbClr val="000000"/>
                </a:solidFill>
                <a:latin typeface="Arial"/>
              </a:rPr>
              <a:t> of the establishment of a so-</a:t>
            </a:r>
            <a:r>
              <a:rPr lang="it-IT" sz="1000" b="0" strike="noStrike" spc="-1" dirty="0" err="1">
                <a:solidFill>
                  <a:srgbClr val="000000"/>
                </a:solidFill>
                <a:latin typeface="Arial"/>
              </a:rPr>
              <a:t>called</a:t>
            </a:r>
            <a:r>
              <a:rPr lang="it-IT" sz="1000" b="0" strike="noStrike" spc="-1" dirty="0">
                <a:solidFill>
                  <a:srgbClr val="000000"/>
                </a:solidFill>
                <a:latin typeface="Arial"/>
              </a:rPr>
              <a:t> </a:t>
            </a:r>
            <a:r>
              <a:rPr lang="it-IT" sz="1000" b="0" strike="noStrike" spc="-1" dirty="0" smtClean="0">
                <a:solidFill>
                  <a:srgbClr val="000000"/>
                </a:solidFill>
                <a:latin typeface="Arial"/>
              </a:rPr>
              <a:t>«</a:t>
            </a:r>
            <a:r>
              <a:rPr lang="it-IT" sz="1000" b="0" strike="noStrike" spc="-1" dirty="0" err="1" smtClean="0">
                <a:solidFill>
                  <a:srgbClr val="000000"/>
                </a:solidFill>
                <a:latin typeface="Arial"/>
              </a:rPr>
              <a:t>European</a:t>
            </a:r>
            <a:r>
              <a:rPr lang="it-IT" sz="1000" b="0" strike="noStrike" spc="-1" dirty="0" smtClean="0">
                <a:solidFill>
                  <a:srgbClr val="000000"/>
                </a:solidFill>
                <a:latin typeface="Arial"/>
              </a:rPr>
              <a:t> </a:t>
            </a:r>
            <a:r>
              <a:rPr lang="it-IT" sz="1000" b="0" strike="noStrike" spc="-1" dirty="0">
                <a:solidFill>
                  <a:srgbClr val="000000"/>
                </a:solidFill>
                <a:latin typeface="Arial"/>
              </a:rPr>
              <a:t>Guardia di </a:t>
            </a:r>
            <a:r>
              <a:rPr lang="it-IT" sz="1000" b="0" strike="noStrike" spc="-1" dirty="0" smtClean="0">
                <a:solidFill>
                  <a:srgbClr val="000000"/>
                </a:solidFill>
                <a:latin typeface="Arial"/>
              </a:rPr>
              <a:t>Finanza».</a:t>
            </a:r>
            <a:endParaRPr lang="en-GB" sz="1000" b="0" strike="noStrike" spc="-1" dirty="0">
              <a:solidFill>
                <a:srgbClr val="000000"/>
              </a:solidFill>
              <a:latin typeface="Arial"/>
            </a:endParaRPr>
          </a:p>
          <a:p>
            <a:pPr marL="216000" indent="0" algn="just">
              <a:lnSpc>
                <a:spcPct val="100000"/>
              </a:lnSpc>
              <a:buNone/>
              <a:tabLst>
                <a:tab pos="0" algn="l"/>
              </a:tabLst>
            </a:pPr>
            <a:endParaRPr lang="en-GB" sz="1000" b="0" strike="noStrike" spc="-1" dirty="0">
              <a:solidFill>
                <a:srgbClr val="000000"/>
              </a:solidFill>
              <a:latin typeface="Arial"/>
            </a:endParaRPr>
          </a:p>
        </p:txBody>
      </p:sp>
      <p:sp>
        <p:nvSpPr>
          <p:cNvPr id="1736" name="PlaceHolder 3"/>
          <p:cNvSpPr>
            <a:spLocks noGrp="1"/>
          </p:cNvSpPr>
          <p:nvPr>
            <p:ph type="sldNum" idx="39"/>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it-IT" sz="1200" b="0" strike="noStrike" spc="-1">
                <a:solidFill>
                  <a:srgbClr val="000000"/>
                </a:solidFill>
                <a:latin typeface="Arial"/>
                <a:ea typeface="+mn-ea"/>
              </a:defRPr>
            </a:lvl1pPr>
          </a:lstStyle>
          <a:p>
            <a:pPr indent="0" algn="r">
              <a:lnSpc>
                <a:spcPct val="100000"/>
              </a:lnSpc>
              <a:buNone/>
              <a:tabLst>
                <a:tab pos="0" algn="l"/>
              </a:tabLst>
            </a:pPr>
            <a:fld id="{58CF4A8D-332C-47E0-8D78-1D30D6852A4F}" type="slidenum">
              <a:rPr lang="it-IT" sz="1200" b="0" strike="noStrike" spc="-1">
                <a:solidFill>
                  <a:srgbClr val="000000"/>
                </a:solidFill>
                <a:latin typeface="Arial"/>
                <a:ea typeface="+mn-ea"/>
              </a:rPr>
              <a:t>21</a:t>
            </a:fld>
            <a:endParaRPr lang="en-GB"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 name="PlaceHolder 1"/>
          <p:cNvSpPr>
            <a:spLocks noGrp="1" noRot="1" noChangeAspect="1"/>
          </p:cNvSpPr>
          <p:nvPr>
            <p:ph type="sldImg"/>
          </p:nvPr>
        </p:nvSpPr>
        <p:spPr>
          <a:xfrm>
            <a:off x="-123825" y="882650"/>
            <a:ext cx="7737475" cy="4352925"/>
          </a:xfrm>
          <a:prstGeom prst="rect">
            <a:avLst/>
          </a:prstGeom>
          <a:ln w="0">
            <a:noFill/>
          </a:ln>
        </p:spPr>
      </p:sp>
      <p:sp>
        <p:nvSpPr>
          <p:cNvPr id="1653" name="PlaceHolder 2"/>
          <p:cNvSpPr>
            <a:spLocks noGrp="1"/>
          </p:cNvSpPr>
          <p:nvPr>
            <p:ph type="body"/>
          </p:nvPr>
        </p:nvSpPr>
        <p:spPr>
          <a:xfrm>
            <a:off x="679320" y="4779360"/>
            <a:ext cx="5434200" cy="390888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en-US" sz="900" b="0" strike="noStrike" spc="-1" dirty="0">
                <a:solidFill>
                  <a:srgbClr val="000000"/>
                </a:solidFill>
                <a:latin typeface="+mn-lt"/>
              </a:rPr>
              <a:t>Within the broader context of international cooperation, the </a:t>
            </a:r>
            <a:r>
              <a:rPr lang="en-US" sz="900" b="1" strike="noStrike" spc="-1" dirty="0">
                <a:solidFill>
                  <a:srgbClr val="000000"/>
                </a:solidFill>
                <a:latin typeface="+mn-lt"/>
              </a:rPr>
              <a:t>International Relations Office </a:t>
            </a:r>
            <a:r>
              <a:rPr lang="en-US" sz="900" b="0" strike="noStrike" spc="-1" dirty="0">
                <a:solidFill>
                  <a:srgbClr val="000000"/>
                </a:solidFill>
                <a:latin typeface="+mn-lt"/>
              </a:rPr>
              <a:t>performs a </a:t>
            </a:r>
            <a:r>
              <a:rPr lang="en-US" sz="900" b="1" strike="noStrike" spc="-1" dirty="0">
                <a:solidFill>
                  <a:srgbClr val="000000"/>
                </a:solidFill>
                <a:latin typeface="+mn-lt"/>
              </a:rPr>
              <a:t>strategic function</a:t>
            </a:r>
            <a:r>
              <a:rPr lang="en-US" sz="900" b="0" strike="noStrike" spc="-1" dirty="0">
                <a:solidFill>
                  <a:srgbClr val="000000"/>
                </a:solidFill>
                <a:latin typeface="+mn-lt"/>
              </a:rPr>
              <a:t>: it implements the Corps' international relations in the fields of </a:t>
            </a:r>
            <a:r>
              <a:rPr lang="en-US" sz="900" b="0" strike="noStrike" spc="-1" dirty="0" smtClean="0">
                <a:solidFill>
                  <a:srgbClr val="000000"/>
                </a:solidFill>
                <a:latin typeface="+mn-lt"/>
              </a:rPr>
              <a:t>major </a:t>
            </a:r>
            <a:r>
              <a:rPr lang="en-US" sz="900" b="0" strike="noStrike" spc="-1" dirty="0">
                <a:solidFill>
                  <a:srgbClr val="000000"/>
                </a:solidFill>
                <a:latin typeface="+mn-lt"/>
              </a:rPr>
              <a:t>institutional interest (essentially the fight against transnational economic-financial crime), promoting contacts and forms of collaboration with foreign </a:t>
            </a:r>
            <a:r>
              <a:rPr lang="en-US" sz="900" b="0" strike="noStrike" spc="-1" dirty="0" smtClean="0">
                <a:solidFill>
                  <a:srgbClr val="000000"/>
                </a:solidFill>
                <a:latin typeface="+mn-lt"/>
              </a:rPr>
              <a:t>Counterparts, </a:t>
            </a:r>
            <a:r>
              <a:rPr lang="en-US" sz="900" b="0" strike="noStrike" spc="-1" dirty="0">
                <a:solidFill>
                  <a:srgbClr val="000000"/>
                </a:solidFill>
                <a:latin typeface="+mn-lt"/>
              </a:rPr>
              <a:t>also through the development of negotiations aimed at the </a:t>
            </a:r>
            <a:r>
              <a:rPr lang="en-US" sz="900" b="0" strike="noStrike" spc="-1" dirty="0" smtClean="0">
                <a:solidFill>
                  <a:srgbClr val="000000"/>
                </a:solidFill>
                <a:latin typeface="+mn-lt"/>
              </a:rPr>
              <a:t>agreement </a:t>
            </a:r>
            <a:r>
              <a:rPr lang="en-US" sz="900" b="0" strike="noStrike" spc="-1" dirty="0">
                <a:solidFill>
                  <a:srgbClr val="000000"/>
                </a:solidFill>
                <a:latin typeface="+mn-lt"/>
              </a:rPr>
              <a:t>of Memoranda of Understanding for the exchange of information and international collaboration in economic-financial police matters falling within the Corps' jurisdiction. The result of this activity is then reflected in the </a:t>
            </a:r>
            <a:r>
              <a:rPr lang="en-US" sz="900" b="1" strike="noStrike" spc="-1" dirty="0">
                <a:solidFill>
                  <a:srgbClr val="000000"/>
                </a:solidFill>
                <a:latin typeface="+mn-lt"/>
              </a:rPr>
              <a:t>info-operational function performed by the International Cooperation and Relations with Foreign Counterparts Office</a:t>
            </a:r>
            <a:r>
              <a:rPr lang="en-US" sz="900" b="0" strike="noStrike" spc="-1" dirty="0">
                <a:solidFill>
                  <a:srgbClr val="000000"/>
                </a:solidFill>
                <a:latin typeface="+mn-lt"/>
              </a:rPr>
              <a:t>:</a:t>
            </a:r>
            <a:endParaRPr lang="en-GB" sz="900" b="0" strike="noStrike" spc="-1" dirty="0">
              <a:solidFill>
                <a:srgbClr val="000000"/>
              </a:solidFill>
              <a:latin typeface="Arial"/>
            </a:endParaRPr>
          </a:p>
          <a:p>
            <a:pPr marL="216000" indent="0">
              <a:lnSpc>
                <a:spcPct val="100000"/>
              </a:lnSpc>
              <a:buNone/>
              <a:tabLst>
                <a:tab pos="0" algn="l"/>
              </a:tabLst>
            </a:pPr>
            <a:endParaRPr lang="en-GB" sz="900" b="0" strike="noStrike" spc="-1" dirty="0">
              <a:solidFill>
                <a:srgbClr val="000000"/>
              </a:solidFill>
              <a:latin typeface="Arial"/>
            </a:endParaRPr>
          </a:p>
          <a:p>
            <a:pPr marL="216000" indent="0">
              <a:lnSpc>
                <a:spcPct val="100000"/>
              </a:lnSpc>
              <a:buNone/>
              <a:tabLst>
                <a:tab pos="0" algn="l"/>
              </a:tabLst>
            </a:pPr>
            <a:r>
              <a:rPr lang="en-US" sz="900" b="0" i="1" strike="noStrike" spc="-1" dirty="0" smtClean="0">
                <a:solidFill>
                  <a:srgbClr val="000000"/>
                </a:solidFill>
                <a:latin typeface="+mn-lt"/>
              </a:rPr>
              <a:t>This</a:t>
            </a:r>
            <a:r>
              <a:rPr lang="en-US" sz="900" b="0" i="1" strike="noStrike" spc="-1" baseline="0" dirty="0" smtClean="0">
                <a:solidFill>
                  <a:srgbClr val="000000"/>
                </a:solidFill>
                <a:latin typeface="+mn-lt"/>
              </a:rPr>
              <a:t> Office</a:t>
            </a:r>
            <a:r>
              <a:rPr lang="en-US" sz="900" b="0" i="1" strike="noStrike" spc="-1" dirty="0" smtClean="0">
                <a:solidFill>
                  <a:srgbClr val="000000"/>
                </a:solidFill>
                <a:latin typeface="+mn-lt"/>
              </a:rPr>
              <a:t>, </a:t>
            </a:r>
            <a:r>
              <a:rPr lang="en-US" sz="900" b="0" i="1" strike="noStrike" spc="-1" dirty="0">
                <a:solidFill>
                  <a:srgbClr val="000000"/>
                </a:solidFill>
                <a:latin typeface="+mn-lt"/>
              </a:rPr>
              <a:t>in brief, deals with the following tasks:</a:t>
            </a:r>
            <a:endParaRPr lang="en-GB" sz="900" b="0" strike="noStrike" spc="-1" dirty="0">
              <a:solidFill>
                <a:srgbClr val="000000"/>
              </a:solidFill>
              <a:latin typeface="Arial"/>
            </a:endParaRPr>
          </a:p>
          <a:p>
            <a:pPr marL="444600" indent="-228600">
              <a:lnSpc>
                <a:spcPct val="100000"/>
              </a:lnSpc>
              <a:buClr>
                <a:srgbClr val="000000"/>
              </a:buClr>
              <a:buFont typeface="+mj-lt"/>
              <a:buAutoNum type="arabicPeriod"/>
              <a:tabLst>
                <a:tab pos="0" algn="l"/>
              </a:tabLst>
            </a:pPr>
            <a:r>
              <a:rPr lang="en-US" sz="900" b="0" i="1" strike="noStrike" spc="-1" dirty="0">
                <a:solidFill>
                  <a:srgbClr val="000000"/>
                </a:solidFill>
                <a:latin typeface="+mn-lt"/>
              </a:rPr>
              <a:t>Exchange of data, information and news in all the areas of intervention of the Corps with foreign </a:t>
            </a:r>
            <a:r>
              <a:rPr lang="en-US" sz="900" b="0" i="1" strike="noStrike" spc="-1" dirty="0" smtClean="0">
                <a:solidFill>
                  <a:srgbClr val="000000"/>
                </a:solidFill>
                <a:latin typeface="+mn-lt"/>
              </a:rPr>
              <a:t>Counterparts </a:t>
            </a:r>
            <a:r>
              <a:rPr lang="en-US" sz="900" b="0" i="1" strike="noStrike" spc="-1" dirty="0">
                <a:solidFill>
                  <a:srgbClr val="000000"/>
                </a:solidFill>
                <a:latin typeface="+mn-lt"/>
              </a:rPr>
              <a:t>(Mutual Administrative Assistance and Police Cooperation).</a:t>
            </a:r>
            <a:endParaRPr lang="en-GB" sz="900" b="0" strike="noStrike" spc="-1" dirty="0">
              <a:solidFill>
                <a:srgbClr val="000000"/>
              </a:solidFill>
              <a:latin typeface="Arial"/>
            </a:endParaRPr>
          </a:p>
          <a:p>
            <a:pPr marL="444600" indent="-228600">
              <a:lnSpc>
                <a:spcPct val="100000"/>
              </a:lnSpc>
              <a:buClr>
                <a:srgbClr val="000000"/>
              </a:buClr>
              <a:buFont typeface="+mj-lt"/>
              <a:buAutoNum type="arabicPeriod"/>
              <a:tabLst>
                <a:tab pos="0" algn="l"/>
              </a:tabLst>
            </a:pPr>
            <a:r>
              <a:rPr lang="en-US" sz="900" b="0" i="1" strike="noStrike" spc="-1" dirty="0" smtClean="0">
                <a:solidFill>
                  <a:srgbClr val="000000"/>
                </a:solidFill>
                <a:latin typeface="+mn-lt"/>
              </a:rPr>
              <a:t>Connection </a:t>
            </a:r>
            <a:r>
              <a:rPr lang="en-US" sz="900" b="0" i="1" strike="noStrike" spc="-1" dirty="0">
                <a:solidFill>
                  <a:srgbClr val="000000"/>
                </a:solidFill>
                <a:latin typeface="+mn-lt"/>
              </a:rPr>
              <a:t>with International </a:t>
            </a:r>
            <a:r>
              <a:rPr lang="en-US" sz="900" b="0" i="1" strike="noStrike" spc="-1" dirty="0" err="1">
                <a:solidFill>
                  <a:srgbClr val="000000"/>
                </a:solidFill>
                <a:latin typeface="+mn-lt"/>
              </a:rPr>
              <a:t>Organisations</a:t>
            </a:r>
            <a:r>
              <a:rPr lang="en-US" sz="900" b="0" i="1" strike="noStrike" spc="-1" dirty="0">
                <a:solidFill>
                  <a:srgbClr val="000000"/>
                </a:solidFill>
                <a:latin typeface="+mn-lt"/>
              </a:rPr>
              <a:t> in charge of information exchange (OECD, OLAF, EUROPOL, WCO)</a:t>
            </a:r>
            <a:endParaRPr lang="en-GB" sz="900" b="0" strike="noStrike" spc="-1" dirty="0">
              <a:solidFill>
                <a:srgbClr val="000000"/>
              </a:solidFill>
              <a:latin typeface="Arial"/>
            </a:endParaRPr>
          </a:p>
          <a:p>
            <a:pPr marL="444600" indent="-228600">
              <a:lnSpc>
                <a:spcPct val="100000"/>
              </a:lnSpc>
              <a:buClr>
                <a:srgbClr val="000000"/>
              </a:buClr>
              <a:buFont typeface="+mj-lt"/>
              <a:buAutoNum type="arabicPeriod"/>
              <a:tabLst>
                <a:tab pos="0" algn="l"/>
              </a:tabLst>
            </a:pPr>
            <a:r>
              <a:rPr lang="en-US" sz="900" b="0" i="1" strike="noStrike" spc="-1" dirty="0">
                <a:solidFill>
                  <a:srgbClr val="000000"/>
                </a:solidFill>
                <a:latin typeface="+mn-lt"/>
              </a:rPr>
              <a:t>Support to </a:t>
            </a:r>
            <a:r>
              <a:rPr lang="en-US" sz="900" b="0" i="1" strike="noStrike" spc="-1" dirty="0" smtClean="0">
                <a:solidFill>
                  <a:srgbClr val="000000"/>
                </a:solidFill>
                <a:latin typeface="+mn-lt"/>
              </a:rPr>
              <a:t>international operational activities </a:t>
            </a:r>
            <a:r>
              <a:rPr lang="en-US" sz="900" b="0" i="1" strike="noStrike" spc="-1" dirty="0">
                <a:solidFill>
                  <a:srgbClr val="000000"/>
                </a:solidFill>
                <a:latin typeface="+mn-lt"/>
              </a:rPr>
              <a:t>of the Corps' Units (</a:t>
            </a:r>
            <a:r>
              <a:rPr lang="en-US" sz="900" b="0" i="1" strike="noStrike" spc="-1" dirty="0" err="1">
                <a:solidFill>
                  <a:srgbClr val="000000"/>
                </a:solidFill>
                <a:latin typeface="+mn-lt"/>
              </a:rPr>
              <a:t>rogatorial</a:t>
            </a:r>
            <a:r>
              <a:rPr lang="en-US" sz="900" b="0" i="1" strike="noStrike" spc="-1" dirty="0">
                <a:solidFill>
                  <a:srgbClr val="000000"/>
                </a:solidFill>
                <a:latin typeface="+mn-lt"/>
              </a:rPr>
              <a:t> initiatives, information coordination meetings, etc.)</a:t>
            </a:r>
            <a:endParaRPr lang="en-GB" sz="900" b="0" strike="noStrike" spc="-1" dirty="0">
              <a:solidFill>
                <a:srgbClr val="000000"/>
              </a:solidFill>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7" name="PlaceHolder 1"/>
          <p:cNvSpPr>
            <a:spLocks noGrp="1" noRot="1" noChangeAspect="1"/>
          </p:cNvSpPr>
          <p:nvPr>
            <p:ph type="sldImg"/>
          </p:nvPr>
        </p:nvSpPr>
        <p:spPr>
          <a:xfrm>
            <a:off x="-123825" y="882650"/>
            <a:ext cx="7737475" cy="4352925"/>
          </a:xfrm>
          <a:prstGeom prst="rect">
            <a:avLst/>
          </a:prstGeom>
          <a:ln w="0">
            <a:noFill/>
          </a:ln>
        </p:spPr>
      </p:sp>
      <p:sp>
        <p:nvSpPr>
          <p:cNvPr id="1738" name="PlaceHolder 2"/>
          <p:cNvSpPr>
            <a:spLocks noGrp="1"/>
          </p:cNvSpPr>
          <p:nvPr>
            <p:ph type="body"/>
          </p:nvPr>
        </p:nvSpPr>
        <p:spPr>
          <a:xfrm>
            <a:off x="679320" y="5451120"/>
            <a:ext cx="5434200" cy="390888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it-IT" sz="1200" b="0" strike="noStrike" spc="-1">
                <a:solidFill>
                  <a:srgbClr val="000000"/>
                </a:solidFill>
                <a:latin typeface="Arial"/>
              </a:rPr>
              <a:t>Connection between the Guardia di Finanza and the Ministry of Foreign Affairs and International Cooperation. </a:t>
            </a:r>
            <a:endParaRPr lang="en-GB" sz="1200" b="0" strike="noStrike" spc="-1">
              <a:solidFill>
                <a:srgbClr val="000000"/>
              </a:solidFill>
              <a:latin typeface="Arial"/>
            </a:endParaRPr>
          </a:p>
          <a:p>
            <a:pPr marL="216000" indent="0">
              <a:lnSpc>
                <a:spcPct val="100000"/>
              </a:lnSpc>
              <a:buNone/>
              <a:tabLst>
                <a:tab pos="0" algn="l"/>
              </a:tabLst>
            </a:pPr>
            <a:r>
              <a:rPr lang="it-IT" sz="1200" b="0" strike="noStrike" spc="-1">
                <a:solidFill>
                  <a:srgbClr val="000000"/>
                </a:solidFill>
                <a:latin typeface="Arial"/>
              </a:rPr>
              <a:t>(the Head of the Section is a Liaison Officer at the Ministry).</a:t>
            </a:r>
            <a:endParaRPr lang="en-GB" sz="1200" b="0" strike="noStrike" spc="-1">
              <a:solidFill>
                <a:srgbClr val="000000"/>
              </a:solidFill>
              <a:latin typeface="Arial"/>
            </a:endParaRPr>
          </a:p>
          <a:p>
            <a:pPr marL="216000" indent="0">
              <a:lnSpc>
                <a:spcPct val="100000"/>
              </a:lnSpc>
              <a:buNone/>
              <a:tabLst>
                <a:tab pos="0" algn="l"/>
              </a:tabLst>
            </a:pPr>
            <a:r>
              <a:rPr lang="it-IT" sz="1200" b="0" strike="noStrike" spc="-1">
                <a:solidFill>
                  <a:srgbClr val="000000"/>
                </a:solidFill>
                <a:latin typeface="Arial"/>
              </a:rPr>
              <a:t> </a:t>
            </a:r>
            <a:endParaRPr lang="en-GB" sz="1200" b="0" strike="noStrike" spc="-1">
              <a:solidFill>
                <a:srgbClr val="000000"/>
              </a:solidFill>
              <a:latin typeface="Arial"/>
            </a:endParaRPr>
          </a:p>
          <a:p>
            <a:pPr marL="216000" indent="0">
              <a:lnSpc>
                <a:spcPct val="100000"/>
              </a:lnSpc>
              <a:buNone/>
              <a:tabLst>
                <a:tab pos="0" algn="l"/>
              </a:tabLst>
            </a:pPr>
            <a:r>
              <a:rPr lang="it-IT" sz="1200" b="0" strike="noStrike" spc="-1">
                <a:solidFill>
                  <a:srgbClr val="000000"/>
                </a:solidFill>
                <a:latin typeface="Arial"/>
              </a:rPr>
              <a:t>Monitoring and development of initiatives relevant to the Corps, promoted by the Maeci.</a:t>
            </a:r>
            <a:endParaRPr lang="en-GB" sz="1200" b="0" strike="noStrike" spc="-1">
              <a:solidFill>
                <a:srgbClr val="000000"/>
              </a:solidFill>
              <a:latin typeface="Arial"/>
            </a:endParaRPr>
          </a:p>
          <a:p>
            <a:pPr marL="216000" indent="0">
              <a:lnSpc>
                <a:spcPct val="100000"/>
              </a:lnSpc>
              <a:buNone/>
              <a:tabLst>
                <a:tab pos="0" algn="l"/>
              </a:tabLst>
            </a:pPr>
            <a:r>
              <a:rPr lang="it-IT" sz="1200" b="0" strike="noStrike" spc="-1">
                <a:solidFill>
                  <a:srgbClr val="000000"/>
                </a:solidFill>
                <a:latin typeface="Arial"/>
              </a:rPr>
              <a:t>(bilateral or multilateral training activities; transfer of naval units to foreign States; enhancement of the Corps Officers' Network abroad in the framework of national and EU foreign policy strategies)</a:t>
            </a:r>
            <a:endParaRPr lang="en-GB" sz="1200" b="0" strike="noStrike" spc="-1">
              <a:solidFill>
                <a:srgbClr val="000000"/>
              </a:solidFill>
              <a:latin typeface="Arial"/>
            </a:endParaRPr>
          </a:p>
          <a:p>
            <a:pPr marL="216000" indent="0">
              <a:lnSpc>
                <a:spcPct val="100000"/>
              </a:lnSpc>
              <a:buNone/>
              <a:tabLst>
                <a:tab pos="0" algn="l"/>
              </a:tabLst>
            </a:pPr>
            <a:r>
              <a:rPr lang="it-IT" sz="1200" b="0" strike="noStrike" spc="-1">
                <a:solidFill>
                  <a:srgbClr val="000000"/>
                </a:solidFill>
                <a:latin typeface="Arial"/>
              </a:rPr>
              <a:t> </a:t>
            </a:r>
            <a:endParaRPr lang="en-GB" sz="1200" b="0" strike="noStrike" spc="-1">
              <a:solidFill>
                <a:srgbClr val="000000"/>
              </a:solidFill>
              <a:latin typeface="Arial"/>
            </a:endParaRPr>
          </a:p>
          <a:p>
            <a:pPr marL="216000" indent="0">
              <a:lnSpc>
                <a:spcPct val="100000"/>
              </a:lnSpc>
              <a:buNone/>
              <a:tabLst>
                <a:tab pos="0" algn="l"/>
              </a:tabLst>
            </a:pPr>
            <a:r>
              <a:rPr lang="it-IT" sz="1200" b="0" strike="noStrike" spc="-1">
                <a:solidFill>
                  <a:srgbClr val="000000"/>
                </a:solidFill>
                <a:latin typeface="Arial"/>
              </a:rPr>
              <a:t>Participation in working groups, technical tables, committees and forums coordinated by the MAECI, relating to the Corps' institutional mission.</a:t>
            </a:r>
            <a:endParaRPr lang="en-GB" sz="1200" b="0" strike="noStrike" spc="-1">
              <a:solidFill>
                <a:srgbClr val="000000"/>
              </a:solidFill>
              <a:latin typeface="Arial"/>
            </a:endParaRPr>
          </a:p>
          <a:p>
            <a:pPr marL="216000" indent="0">
              <a:lnSpc>
                <a:spcPct val="100000"/>
              </a:lnSpc>
              <a:buNone/>
              <a:tabLst>
                <a:tab pos="0" algn="l"/>
              </a:tabLst>
            </a:pPr>
            <a:r>
              <a:rPr lang="it-IT" sz="1200" b="0" strike="noStrike" spc="-1">
                <a:solidFill>
                  <a:srgbClr val="000000"/>
                </a:solidFill>
                <a:latin typeface="Arial"/>
              </a:rPr>
              <a:t>(including the Inter-institutional Anti-Corruption Coordination Table, the Counter ISIL Working Group, the European "El Paccto" Project for security in Latin America, the G7/G8/G20 with reference to maritime security and police issues, the Working Groups on strategic issues relating to specific geographical areas - Libya, Africa, India, Latin America).</a:t>
            </a:r>
            <a:endParaRPr lang="en-GB" sz="1200" b="0" strike="noStrike" spc="-1">
              <a:solidFill>
                <a:srgbClr val="000000"/>
              </a:solidFill>
              <a:latin typeface="Arial"/>
            </a:endParaRPr>
          </a:p>
          <a:p>
            <a:pPr marL="216000" indent="0">
              <a:lnSpc>
                <a:spcPct val="100000"/>
              </a:lnSpc>
              <a:buNone/>
              <a:tabLst>
                <a:tab pos="0" algn="l"/>
              </a:tabLst>
            </a:pPr>
            <a:endParaRPr lang="en-GB" sz="1200" b="0" strike="noStrike" spc="-1">
              <a:solidFill>
                <a:srgbClr val="000000"/>
              </a:solidFill>
              <a:latin typeface="Arial"/>
            </a:endParaRPr>
          </a:p>
        </p:txBody>
      </p:sp>
      <p:sp>
        <p:nvSpPr>
          <p:cNvPr id="1739" name="PlaceHolder 3"/>
          <p:cNvSpPr>
            <a:spLocks noGrp="1"/>
          </p:cNvSpPr>
          <p:nvPr>
            <p:ph type="sldNum" idx="40"/>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en-US" sz="1200" b="0" strike="noStrike" spc="-1">
                <a:solidFill>
                  <a:srgbClr val="000000"/>
                </a:solidFill>
                <a:latin typeface="Calibri"/>
                <a:ea typeface="+mn-ea"/>
              </a:defRPr>
            </a:lvl1pPr>
          </a:lstStyle>
          <a:p>
            <a:pPr indent="0" algn="r">
              <a:lnSpc>
                <a:spcPct val="100000"/>
              </a:lnSpc>
              <a:buNone/>
              <a:tabLst>
                <a:tab pos="0" algn="l"/>
              </a:tabLst>
            </a:pPr>
            <a:fld id="{E8B99B7F-F007-41C5-96A9-71C23B981BFC}" type="slidenum">
              <a:rPr lang="en-US" sz="1200" b="0" strike="noStrike" spc="-1">
                <a:solidFill>
                  <a:srgbClr val="000000"/>
                </a:solidFill>
                <a:latin typeface="Calibri"/>
                <a:ea typeface="+mn-ea"/>
              </a:rPr>
              <a:t>22</a:t>
            </a:fld>
            <a:endParaRPr lang="en-GB"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PlaceHolder 1"/>
          <p:cNvSpPr>
            <a:spLocks noGrp="1" noRot="1" noChangeAspect="1"/>
          </p:cNvSpPr>
          <p:nvPr>
            <p:ph type="sldImg"/>
          </p:nvPr>
        </p:nvSpPr>
        <p:spPr>
          <a:xfrm>
            <a:off x="73025" y="1347788"/>
            <a:ext cx="6461125" cy="3633787"/>
          </a:xfrm>
          <a:prstGeom prst="rect">
            <a:avLst/>
          </a:prstGeom>
          <a:ln w="0">
            <a:noFill/>
          </a:ln>
        </p:spPr>
      </p:sp>
      <p:sp>
        <p:nvSpPr>
          <p:cNvPr id="1741" name="PlaceHolder 2"/>
          <p:cNvSpPr>
            <a:spLocks noGrp="1"/>
          </p:cNvSpPr>
          <p:nvPr>
            <p:ph type="body"/>
          </p:nvPr>
        </p:nvSpPr>
        <p:spPr>
          <a:xfrm>
            <a:off x="679320" y="5091120"/>
            <a:ext cx="5434200" cy="3908880"/>
          </a:xfrm>
          <a:prstGeom prst="rect">
            <a:avLst/>
          </a:prstGeom>
          <a:noFill/>
          <a:ln w="0">
            <a:noFill/>
          </a:ln>
        </p:spPr>
        <p:txBody>
          <a:bodyPr lIns="0" tIns="0" rIns="0" bIns="0" anchor="t">
            <a:noAutofit/>
          </a:bodyPr>
          <a:lstStyle/>
          <a:p>
            <a:pPr marL="216000" indent="0">
              <a:lnSpc>
                <a:spcPct val="100000"/>
              </a:lnSpc>
              <a:buNone/>
              <a:tabLst>
                <a:tab pos="0" algn="l"/>
              </a:tabLst>
            </a:pPr>
            <a:r>
              <a:rPr lang="it-IT" sz="1400" b="0" strike="noStrike" spc="-1" dirty="0" err="1">
                <a:solidFill>
                  <a:srgbClr val="000000"/>
                </a:solidFill>
                <a:latin typeface="Arial"/>
              </a:rPr>
              <a:t>Among</a:t>
            </a:r>
            <a:r>
              <a:rPr lang="it-IT" sz="1400" b="0" strike="noStrike" spc="-1" dirty="0">
                <a:solidFill>
                  <a:srgbClr val="000000"/>
                </a:solidFill>
                <a:latin typeface="Arial"/>
              </a:rPr>
              <a:t> the </a:t>
            </a:r>
            <a:r>
              <a:rPr lang="it-IT" sz="1400" b="0" strike="noStrike" spc="-1" dirty="0" err="1">
                <a:solidFill>
                  <a:srgbClr val="000000"/>
                </a:solidFill>
                <a:latin typeface="Arial"/>
              </a:rPr>
              <a:t>cooperation</a:t>
            </a:r>
            <a:r>
              <a:rPr lang="it-IT" sz="1400" b="0" strike="noStrike" spc="-1" dirty="0">
                <a:solidFill>
                  <a:srgbClr val="000000"/>
                </a:solidFill>
                <a:latin typeface="Arial"/>
              </a:rPr>
              <a:t> </a:t>
            </a:r>
            <a:r>
              <a:rPr lang="it-IT" sz="1400" b="0" strike="noStrike" spc="-1" dirty="0" err="1">
                <a:solidFill>
                  <a:srgbClr val="000000"/>
                </a:solidFill>
                <a:latin typeface="Arial"/>
              </a:rPr>
              <a:t>initiatives</a:t>
            </a:r>
            <a:r>
              <a:rPr lang="it-IT" sz="1400" b="0" strike="noStrike" spc="-1" dirty="0">
                <a:solidFill>
                  <a:srgbClr val="000000"/>
                </a:solidFill>
                <a:latin typeface="Arial"/>
              </a:rPr>
              <a:t>, </a:t>
            </a:r>
            <a:r>
              <a:rPr lang="it-IT" sz="1400" b="0" strike="noStrike" spc="-1" dirty="0" smtClean="0">
                <a:solidFill>
                  <a:srgbClr val="000000"/>
                </a:solidFill>
                <a:latin typeface="Arial"/>
              </a:rPr>
              <a:t>the </a:t>
            </a:r>
            <a:r>
              <a:rPr lang="it-IT" sz="1400" b="0" strike="noStrike" spc="-1" dirty="0" err="1">
                <a:solidFill>
                  <a:srgbClr val="000000"/>
                </a:solidFill>
                <a:latin typeface="Arial"/>
              </a:rPr>
              <a:t>international</a:t>
            </a:r>
            <a:r>
              <a:rPr lang="it-IT" sz="1400" b="0" strike="noStrike" spc="-1" dirty="0">
                <a:solidFill>
                  <a:srgbClr val="000000"/>
                </a:solidFill>
                <a:latin typeface="Arial"/>
              </a:rPr>
              <a:t> </a:t>
            </a:r>
            <a:r>
              <a:rPr lang="it-IT" sz="1400" b="0" strike="noStrike" spc="-1" dirty="0" smtClean="0">
                <a:solidFill>
                  <a:srgbClr val="000000"/>
                </a:solidFill>
                <a:latin typeface="+mn-lt"/>
              </a:rPr>
              <a:t>training </a:t>
            </a:r>
            <a:r>
              <a:rPr lang="it-IT" sz="1400" b="0" strike="noStrike" spc="-1" dirty="0" err="1" smtClean="0">
                <a:solidFill>
                  <a:srgbClr val="000000"/>
                </a:solidFill>
                <a:latin typeface="+mn-lt"/>
              </a:rPr>
              <a:t>activities</a:t>
            </a:r>
            <a:r>
              <a:rPr lang="it-IT" sz="1400" b="0" strike="noStrike" spc="-1" dirty="0" smtClean="0">
                <a:solidFill>
                  <a:srgbClr val="000000"/>
                </a:solidFill>
                <a:latin typeface="+mn-lt"/>
              </a:rPr>
              <a:t> are </a:t>
            </a:r>
            <a:r>
              <a:rPr lang="it-IT" sz="1400" b="0" strike="noStrike" spc="-1" dirty="0" err="1" smtClean="0">
                <a:solidFill>
                  <a:srgbClr val="000000"/>
                </a:solidFill>
                <a:latin typeface="+mn-lt"/>
              </a:rPr>
              <a:t>particularly</a:t>
            </a:r>
            <a:r>
              <a:rPr lang="it-IT" sz="1400" b="0" strike="noStrike" spc="-1" dirty="0" smtClean="0">
                <a:solidFill>
                  <a:srgbClr val="000000"/>
                </a:solidFill>
                <a:latin typeface="+mn-lt"/>
              </a:rPr>
              <a:t> </a:t>
            </a:r>
            <a:r>
              <a:rPr lang="it-IT" sz="1400" b="0" strike="noStrike" spc="-1" dirty="0" err="1" smtClean="0">
                <a:solidFill>
                  <a:srgbClr val="000000"/>
                </a:solidFill>
                <a:latin typeface="+mn-lt"/>
              </a:rPr>
              <a:t>important</a:t>
            </a:r>
            <a:r>
              <a:rPr lang="it-IT" sz="1400" b="0" strike="noStrike" spc="-1" dirty="0" smtClean="0">
                <a:solidFill>
                  <a:srgbClr val="000000"/>
                </a:solidFill>
                <a:latin typeface="+mn-lt"/>
              </a:rPr>
              <a:t>. </a:t>
            </a:r>
            <a:r>
              <a:rPr lang="it-IT" sz="1400" b="0" strike="noStrike" spc="-1" dirty="0" err="1" smtClean="0">
                <a:solidFill>
                  <a:srgbClr val="000000"/>
                </a:solidFill>
                <a:latin typeface="+mn-lt"/>
              </a:rPr>
              <a:t>They</a:t>
            </a:r>
            <a:r>
              <a:rPr lang="it-IT" sz="1400" b="0" strike="noStrike" spc="-1" dirty="0" smtClean="0">
                <a:solidFill>
                  <a:srgbClr val="000000"/>
                </a:solidFill>
                <a:latin typeface="+mn-lt"/>
              </a:rPr>
              <a:t> are </a:t>
            </a:r>
            <a:r>
              <a:rPr lang="it-IT" sz="1400" b="0" strike="noStrike" spc="-1" dirty="0" err="1" smtClean="0">
                <a:solidFill>
                  <a:srgbClr val="000000"/>
                </a:solidFill>
                <a:latin typeface="Arial"/>
              </a:rPr>
              <a:t>addressed</a:t>
            </a:r>
            <a:r>
              <a:rPr lang="it-IT" sz="1400" b="0" strike="noStrike" spc="-1" dirty="0" smtClean="0">
                <a:solidFill>
                  <a:srgbClr val="000000"/>
                </a:solidFill>
                <a:latin typeface="Arial"/>
              </a:rPr>
              <a:t> </a:t>
            </a:r>
            <a:r>
              <a:rPr lang="it-IT" sz="1400" b="0" strike="noStrike" spc="-1" dirty="0">
                <a:solidFill>
                  <a:srgbClr val="000000"/>
                </a:solidFill>
                <a:latin typeface="Arial"/>
              </a:rPr>
              <a:t>to </a:t>
            </a:r>
            <a:r>
              <a:rPr lang="it-IT" sz="1400" b="0" strike="noStrike" spc="-1" dirty="0" err="1">
                <a:solidFill>
                  <a:srgbClr val="000000"/>
                </a:solidFill>
                <a:latin typeface="Arial"/>
              </a:rPr>
              <a:t>members</a:t>
            </a:r>
            <a:r>
              <a:rPr lang="it-IT" sz="1400" b="0" strike="noStrike" spc="-1" dirty="0">
                <a:solidFill>
                  <a:srgbClr val="000000"/>
                </a:solidFill>
                <a:latin typeface="Arial"/>
              </a:rPr>
              <a:t> of </a:t>
            </a:r>
            <a:r>
              <a:rPr lang="it-IT" sz="1400" b="0" strike="noStrike" spc="-1" dirty="0" err="1">
                <a:solidFill>
                  <a:srgbClr val="000000"/>
                </a:solidFill>
                <a:latin typeface="Arial"/>
              </a:rPr>
              <a:t>foreign</a:t>
            </a:r>
            <a:r>
              <a:rPr lang="it-IT" sz="1400" b="0" strike="noStrike" spc="-1" dirty="0">
                <a:solidFill>
                  <a:srgbClr val="000000"/>
                </a:solidFill>
                <a:latin typeface="Arial"/>
              </a:rPr>
              <a:t> law </a:t>
            </a:r>
            <a:r>
              <a:rPr lang="it-IT" sz="1400" b="0" strike="noStrike" spc="-1" dirty="0" err="1">
                <a:solidFill>
                  <a:srgbClr val="000000"/>
                </a:solidFill>
                <a:latin typeface="Arial"/>
              </a:rPr>
              <a:t>enforcement</a:t>
            </a:r>
            <a:r>
              <a:rPr lang="it-IT" sz="1400" b="0" strike="noStrike" spc="-1" dirty="0">
                <a:solidFill>
                  <a:srgbClr val="000000"/>
                </a:solidFill>
                <a:latin typeface="Arial"/>
              </a:rPr>
              <a:t> </a:t>
            </a:r>
            <a:r>
              <a:rPr lang="it-IT" sz="1400" b="0" strike="noStrike" spc="-1" dirty="0" err="1">
                <a:solidFill>
                  <a:srgbClr val="000000"/>
                </a:solidFill>
                <a:latin typeface="Arial"/>
              </a:rPr>
              <a:t>agencies</a:t>
            </a:r>
            <a:r>
              <a:rPr lang="it-IT" sz="1400" b="0" strike="noStrike" spc="-1" dirty="0">
                <a:solidFill>
                  <a:srgbClr val="000000"/>
                </a:solidFill>
                <a:latin typeface="Arial"/>
              </a:rPr>
              <a:t>, </a:t>
            </a:r>
            <a:r>
              <a:rPr lang="it-IT" sz="1400" b="0" strike="noStrike" spc="-1" dirty="0" err="1">
                <a:solidFill>
                  <a:srgbClr val="000000"/>
                </a:solidFill>
                <a:latin typeface="Arial"/>
              </a:rPr>
              <a:t>aimed</a:t>
            </a:r>
            <a:r>
              <a:rPr lang="it-IT" sz="1400" b="0" strike="noStrike" spc="-1" dirty="0">
                <a:solidFill>
                  <a:srgbClr val="000000"/>
                </a:solidFill>
                <a:latin typeface="Arial"/>
              </a:rPr>
              <a:t> </a:t>
            </a:r>
            <a:r>
              <a:rPr lang="it-IT" sz="1400" b="0" strike="noStrike" spc="-1" dirty="0" err="1">
                <a:solidFill>
                  <a:srgbClr val="000000"/>
                </a:solidFill>
                <a:latin typeface="Arial"/>
              </a:rPr>
              <a:t>at</a:t>
            </a:r>
            <a:r>
              <a:rPr lang="it-IT" sz="1400" b="0" strike="noStrike" spc="-1" dirty="0">
                <a:solidFill>
                  <a:srgbClr val="000000"/>
                </a:solidFill>
                <a:latin typeface="Arial"/>
              </a:rPr>
              <a:t> </a:t>
            </a:r>
            <a:r>
              <a:rPr lang="it-IT" sz="1400" b="0" strike="noStrike" spc="-1" dirty="0" err="1">
                <a:solidFill>
                  <a:srgbClr val="000000"/>
                </a:solidFill>
                <a:latin typeface="Arial"/>
              </a:rPr>
              <a:t>promoting</a:t>
            </a:r>
            <a:r>
              <a:rPr lang="it-IT" sz="1400" b="0" strike="noStrike" spc="-1" dirty="0">
                <a:solidFill>
                  <a:srgbClr val="000000"/>
                </a:solidFill>
                <a:latin typeface="Arial"/>
              </a:rPr>
              <a:t> a common and </a:t>
            </a:r>
            <a:r>
              <a:rPr lang="it-IT" sz="1400" b="0" strike="noStrike" spc="-1" dirty="0" err="1">
                <a:solidFill>
                  <a:srgbClr val="000000"/>
                </a:solidFill>
                <a:latin typeface="Arial"/>
              </a:rPr>
              <a:t>shared</a:t>
            </a:r>
            <a:r>
              <a:rPr lang="it-IT" sz="1400" b="0" strike="noStrike" spc="-1" dirty="0">
                <a:solidFill>
                  <a:srgbClr val="000000"/>
                </a:solidFill>
                <a:latin typeface="Arial"/>
              </a:rPr>
              <a:t> investigative </a:t>
            </a:r>
            <a:r>
              <a:rPr lang="it-IT" sz="1400" b="0" strike="noStrike" spc="-1" dirty="0" err="1">
                <a:solidFill>
                  <a:srgbClr val="000000"/>
                </a:solidFill>
                <a:latin typeface="Arial"/>
              </a:rPr>
              <a:t>knowledge</a:t>
            </a:r>
            <a:r>
              <a:rPr lang="it-IT" sz="1400" b="0" strike="noStrike" spc="-1" dirty="0">
                <a:solidFill>
                  <a:srgbClr val="000000"/>
                </a:solidFill>
                <a:latin typeface="Arial"/>
              </a:rPr>
              <a:t> and </a:t>
            </a:r>
            <a:r>
              <a:rPr lang="it-IT" sz="1400" b="0" strike="noStrike" spc="-1" dirty="0" err="1" smtClean="0">
                <a:solidFill>
                  <a:srgbClr val="000000"/>
                </a:solidFill>
                <a:latin typeface="Arial"/>
              </a:rPr>
              <a:t>sharing</a:t>
            </a:r>
            <a:r>
              <a:rPr lang="it-IT" sz="1400" b="0" strike="noStrike" spc="-1" dirty="0" smtClean="0">
                <a:solidFill>
                  <a:srgbClr val="000000"/>
                </a:solidFill>
                <a:latin typeface="Arial"/>
              </a:rPr>
              <a:t> </a:t>
            </a:r>
            <a:r>
              <a:rPr lang="it-IT" sz="1400" b="0" strike="noStrike" spc="-1" dirty="0">
                <a:solidFill>
                  <a:srgbClr val="000000"/>
                </a:solidFill>
                <a:latin typeface="Arial"/>
              </a:rPr>
              <a:t>the best </a:t>
            </a:r>
            <a:r>
              <a:rPr lang="it-IT" sz="1400" b="0" strike="noStrike" spc="-1" dirty="0" err="1">
                <a:solidFill>
                  <a:srgbClr val="000000"/>
                </a:solidFill>
                <a:latin typeface="Arial"/>
              </a:rPr>
              <a:t>investigation</a:t>
            </a:r>
            <a:r>
              <a:rPr lang="it-IT" sz="1400" b="0" strike="noStrike" spc="-1" dirty="0">
                <a:solidFill>
                  <a:srgbClr val="000000"/>
                </a:solidFill>
                <a:latin typeface="Arial"/>
              </a:rPr>
              <a:t> </a:t>
            </a:r>
            <a:r>
              <a:rPr lang="it-IT" sz="1400" b="0" strike="noStrike" spc="-1" dirty="0" err="1">
                <a:solidFill>
                  <a:srgbClr val="000000"/>
                </a:solidFill>
                <a:latin typeface="Arial"/>
              </a:rPr>
              <a:t>approaches</a:t>
            </a:r>
            <a:r>
              <a:rPr lang="it-IT" sz="1400" b="0" strike="noStrike" spc="-1" dirty="0">
                <a:solidFill>
                  <a:srgbClr val="000000"/>
                </a:solidFill>
                <a:latin typeface="Arial"/>
              </a:rPr>
              <a:t>, </a:t>
            </a:r>
            <a:r>
              <a:rPr lang="it-IT" sz="1400" b="0" strike="noStrike" spc="-1" dirty="0" smtClean="0">
                <a:solidFill>
                  <a:srgbClr val="000000"/>
                </a:solidFill>
                <a:latin typeface="Arial"/>
              </a:rPr>
              <a:t>in </a:t>
            </a:r>
            <a:r>
              <a:rPr lang="it-IT" sz="1400" b="0" strike="noStrike" spc="-1" dirty="0" err="1" smtClean="0">
                <a:solidFill>
                  <a:srgbClr val="000000"/>
                </a:solidFill>
                <a:latin typeface="Arial"/>
              </a:rPr>
              <a:t>order</a:t>
            </a:r>
            <a:r>
              <a:rPr lang="it-IT" sz="1400" b="0" strike="noStrike" spc="-1" dirty="0" smtClean="0">
                <a:solidFill>
                  <a:srgbClr val="000000"/>
                </a:solidFill>
                <a:latin typeface="Arial"/>
              </a:rPr>
              <a:t> to </a:t>
            </a:r>
            <a:r>
              <a:rPr lang="it-IT" sz="1400" b="0" strike="noStrike" spc="-1" dirty="0" err="1">
                <a:solidFill>
                  <a:srgbClr val="000000"/>
                </a:solidFill>
                <a:latin typeface="Arial"/>
              </a:rPr>
              <a:t>promote</a:t>
            </a:r>
            <a:r>
              <a:rPr lang="it-IT" sz="1400" b="0" strike="noStrike" spc="-1" dirty="0">
                <a:solidFill>
                  <a:srgbClr val="000000"/>
                </a:solidFill>
                <a:latin typeface="Arial"/>
              </a:rPr>
              <a:t> a more </a:t>
            </a:r>
            <a:r>
              <a:rPr lang="it-IT" sz="1400" b="0" strike="noStrike" spc="-1" dirty="0" err="1">
                <a:solidFill>
                  <a:srgbClr val="000000"/>
                </a:solidFill>
                <a:latin typeface="Arial"/>
              </a:rPr>
              <a:t>effective</a:t>
            </a:r>
            <a:r>
              <a:rPr lang="it-IT" sz="1400" b="0" strike="noStrike" spc="-1" dirty="0">
                <a:solidFill>
                  <a:srgbClr val="000000"/>
                </a:solidFill>
                <a:latin typeface="Arial"/>
              </a:rPr>
              <a:t> </a:t>
            </a:r>
            <a:r>
              <a:rPr lang="it-IT" sz="1400" b="0" strike="noStrike" spc="-1" dirty="0" err="1">
                <a:solidFill>
                  <a:srgbClr val="000000"/>
                </a:solidFill>
                <a:latin typeface="Arial"/>
              </a:rPr>
              <a:t>dialogue</a:t>
            </a:r>
            <a:r>
              <a:rPr lang="it-IT" sz="1400" b="0" strike="noStrike" spc="-1" dirty="0">
                <a:solidFill>
                  <a:srgbClr val="000000"/>
                </a:solidFill>
                <a:latin typeface="Arial"/>
              </a:rPr>
              <a:t> </a:t>
            </a:r>
            <a:r>
              <a:rPr lang="it-IT" sz="1400" b="0" strike="noStrike" spc="-1" dirty="0" err="1">
                <a:solidFill>
                  <a:srgbClr val="000000"/>
                </a:solidFill>
                <a:latin typeface="Arial"/>
              </a:rPr>
              <a:t>among</a:t>
            </a:r>
            <a:r>
              <a:rPr lang="it-IT" sz="1400" b="0" strike="noStrike" spc="-1" dirty="0">
                <a:solidFill>
                  <a:srgbClr val="000000"/>
                </a:solidFill>
                <a:latin typeface="Arial"/>
              </a:rPr>
              <a:t> </a:t>
            </a:r>
            <a:r>
              <a:rPr lang="it-IT" sz="1400" b="0" strike="noStrike" spc="-1" dirty="0" err="1">
                <a:solidFill>
                  <a:srgbClr val="000000"/>
                </a:solidFill>
                <a:latin typeface="Arial"/>
              </a:rPr>
              <a:t>stakeholders</a:t>
            </a:r>
            <a:r>
              <a:rPr lang="it-IT" sz="1400" b="0" strike="noStrike" spc="-1" dirty="0">
                <a:solidFill>
                  <a:srgbClr val="000000"/>
                </a:solidFill>
                <a:latin typeface="Arial"/>
              </a:rPr>
              <a:t>. </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rPr>
              <a:t>Tasks</a:t>
            </a:r>
            <a:r>
              <a:rPr lang="it-IT" sz="1400" b="0" strike="noStrike" spc="-1" dirty="0">
                <a:solidFill>
                  <a:srgbClr val="000000"/>
                </a:solidFill>
                <a:latin typeface="Arial"/>
              </a:rPr>
              <a:t> of the </a:t>
            </a:r>
            <a:r>
              <a:rPr lang="it-IT" sz="1400" b="0" strike="noStrike" spc="-1" dirty="0" err="1">
                <a:solidFill>
                  <a:srgbClr val="000000"/>
                </a:solidFill>
                <a:latin typeface="Arial"/>
              </a:rPr>
              <a:t>Section</a:t>
            </a:r>
            <a:r>
              <a:rPr lang="it-IT" sz="1400" b="0" strike="noStrike" spc="-1" dirty="0">
                <a:solidFill>
                  <a:srgbClr val="000000"/>
                </a:solidFill>
                <a:latin typeface="Arial"/>
              </a:rPr>
              <a:t>: </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a:solidFill>
                  <a:srgbClr val="000000"/>
                </a:solidFill>
                <a:latin typeface="Arial"/>
              </a:rPr>
              <a:t>1. Training </a:t>
            </a:r>
            <a:r>
              <a:rPr lang="it-IT" sz="1400" b="0" strike="noStrike" spc="-1" dirty="0" err="1">
                <a:solidFill>
                  <a:srgbClr val="000000"/>
                </a:solidFill>
                <a:latin typeface="Arial"/>
              </a:rPr>
              <a:t>activities</a:t>
            </a:r>
            <a:r>
              <a:rPr lang="it-IT" sz="1400" b="0" strike="noStrike" spc="-1" dirty="0">
                <a:solidFill>
                  <a:srgbClr val="000000"/>
                </a:solidFill>
                <a:latin typeface="Arial"/>
              </a:rPr>
              <a:t> for </a:t>
            </a:r>
            <a:r>
              <a:rPr lang="it-IT" sz="1400" b="0" strike="noStrike" spc="-1" dirty="0" err="1">
                <a:solidFill>
                  <a:srgbClr val="000000"/>
                </a:solidFill>
                <a:latin typeface="Arial"/>
              </a:rPr>
              <a:t>personnel</a:t>
            </a:r>
            <a:r>
              <a:rPr lang="it-IT" sz="1400" b="0" strike="noStrike" spc="-1" dirty="0">
                <a:solidFill>
                  <a:srgbClr val="000000"/>
                </a:solidFill>
                <a:latin typeface="Arial"/>
              </a:rPr>
              <a:t> from </a:t>
            </a:r>
            <a:r>
              <a:rPr lang="it-IT" sz="1400" b="0" strike="noStrike" spc="-1" dirty="0" err="1">
                <a:solidFill>
                  <a:srgbClr val="000000"/>
                </a:solidFill>
                <a:latin typeface="Arial"/>
              </a:rPr>
              <a:t>foreign</a:t>
            </a:r>
            <a:r>
              <a:rPr lang="it-IT" sz="1400" b="0" strike="noStrike" spc="-1" dirty="0">
                <a:solidFill>
                  <a:srgbClr val="000000"/>
                </a:solidFill>
                <a:latin typeface="Arial"/>
              </a:rPr>
              <a:t> </a:t>
            </a:r>
            <a:r>
              <a:rPr lang="it-IT" sz="1400" b="0" strike="noStrike" spc="-1" dirty="0" err="1">
                <a:solidFill>
                  <a:srgbClr val="000000"/>
                </a:solidFill>
                <a:latin typeface="Arial"/>
              </a:rPr>
              <a:t>C</a:t>
            </a:r>
            <a:r>
              <a:rPr lang="it-IT" sz="1400" b="0" strike="noStrike" spc="-1" dirty="0" err="1" smtClean="0">
                <a:solidFill>
                  <a:srgbClr val="000000"/>
                </a:solidFill>
                <a:latin typeface="Arial"/>
              </a:rPr>
              <a:t>ountries</a:t>
            </a:r>
            <a:r>
              <a:rPr lang="it-IT" sz="1400" b="0" strike="noStrike" spc="-1" dirty="0" smtClean="0">
                <a:solidFill>
                  <a:srgbClr val="000000"/>
                </a:solidFill>
                <a:latin typeface="Arial"/>
              </a:rPr>
              <a:t> </a:t>
            </a:r>
            <a:r>
              <a:rPr lang="it-IT" sz="1400" b="0" strike="noStrike" spc="-1" dirty="0">
                <a:solidFill>
                  <a:srgbClr val="000000"/>
                </a:solidFill>
                <a:latin typeface="Arial"/>
              </a:rPr>
              <a:t>and </a:t>
            </a:r>
            <a:r>
              <a:rPr lang="it-IT" sz="1400" b="0" strike="noStrike" spc="-1" dirty="0" err="1">
                <a:solidFill>
                  <a:srgbClr val="000000"/>
                </a:solidFill>
                <a:latin typeface="Arial"/>
              </a:rPr>
              <a:t>international</a:t>
            </a:r>
            <a:r>
              <a:rPr lang="it-IT" sz="1400" b="0" strike="noStrike" spc="-1" dirty="0">
                <a:solidFill>
                  <a:srgbClr val="000000"/>
                </a:solidFill>
                <a:latin typeface="Arial"/>
              </a:rPr>
              <a:t> </a:t>
            </a:r>
            <a:r>
              <a:rPr lang="it-IT" sz="1400" b="0" strike="noStrike" spc="-1" dirty="0" err="1">
                <a:solidFill>
                  <a:srgbClr val="000000"/>
                </a:solidFill>
                <a:latin typeface="Arial"/>
              </a:rPr>
              <a:t>organisations</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rPr>
              <a:t>Year</a:t>
            </a:r>
            <a:r>
              <a:rPr lang="it-IT" sz="1400" b="0" strike="noStrike" spc="-1" dirty="0">
                <a:solidFill>
                  <a:srgbClr val="000000"/>
                </a:solidFill>
                <a:latin typeface="Arial"/>
              </a:rPr>
              <a:t> 2018: 17 </a:t>
            </a:r>
            <a:r>
              <a:rPr lang="it-IT" sz="1400" b="0" strike="noStrike" spc="-1" dirty="0" err="1">
                <a:solidFill>
                  <a:srgbClr val="000000"/>
                </a:solidFill>
                <a:latin typeface="Arial"/>
              </a:rPr>
              <a:t>residential</a:t>
            </a:r>
            <a:r>
              <a:rPr lang="it-IT" sz="1400" b="0" strike="noStrike" spc="-1" dirty="0">
                <a:solidFill>
                  <a:srgbClr val="000000"/>
                </a:solidFill>
                <a:latin typeface="Arial"/>
              </a:rPr>
              <a:t> </a:t>
            </a:r>
            <a:r>
              <a:rPr lang="it-IT" sz="1400" b="0" strike="noStrike" spc="-1" dirty="0" err="1">
                <a:solidFill>
                  <a:srgbClr val="000000"/>
                </a:solidFill>
                <a:latin typeface="Arial"/>
              </a:rPr>
              <a:t>courses</a:t>
            </a:r>
            <a:r>
              <a:rPr lang="it-IT" sz="1400" b="0" strike="noStrike" spc="-1" dirty="0">
                <a:solidFill>
                  <a:srgbClr val="000000"/>
                </a:solidFill>
                <a:latin typeface="Arial"/>
              </a:rPr>
              <a:t>, </a:t>
            </a:r>
            <a:r>
              <a:rPr lang="it-IT" sz="1400" b="0" strike="noStrike" spc="-1" dirty="0" err="1">
                <a:solidFill>
                  <a:srgbClr val="000000"/>
                </a:solidFill>
                <a:latin typeface="Arial"/>
              </a:rPr>
              <a:t>trained</a:t>
            </a:r>
            <a:r>
              <a:rPr lang="it-IT" sz="1400" b="0" strike="noStrike" spc="-1" dirty="0">
                <a:solidFill>
                  <a:srgbClr val="000000"/>
                </a:solidFill>
                <a:latin typeface="Arial"/>
              </a:rPr>
              <a:t> 450 </a:t>
            </a:r>
            <a:r>
              <a:rPr lang="it-IT" sz="1400" b="0" strike="noStrike" spc="-1" dirty="0" err="1">
                <a:solidFill>
                  <a:srgbClr val="000000"/>
                </a:solidFill>
                <a:latin typeface="Arial"/>
              </a:rPr>
              <a:t>officers</a:t>
            </a:r>
            <a:r>
              <a:rPr lang="it-IT" sz="1400" b="0" strike="noStrike" spc="-1" dirty="0">
                <a:solidFill>
                  <a:srgbClr val="000000"/>
                </a:solidFill>
                <a:latin typeface="Arial"/>
              </a:rPr>
              <a:t> from 40 </a:t>
            </a:r>
            <a:r>
              <a:rPr lang="it-IT" sz="1400" b="0" strike="noStrike" spc="-1" dirty="0" err="1">
                <a:solidFill>
                  <a:srgbClr val="000000"/>
                </a:solidFill>
                <a:latin typeface="Arial"/>
              </a:rPr>
              <a:t>C</a:t>
            </a:r>
            <a:r>
              <a:rPr lang="it-IT" sz="1400" b="0" strike="noStrike" spc="-1" dirty="0" err="1" smtClean="0">
                <a:solidFill>
                  <a:srgbClr val="000000"/>
                </a:solidFill>
                <a:latin typeface="Arial"/>
              </a:rPr>
              <a:t>ountries</a:t>
            </a:r>
            <a:r>
              <a:rPr lang="it-IT" sz="1400" b="0" strike="noStrike" spc="-1" dirty="0" smtClean="0">
                <a:solidFill>
                  <a:srgbClr val="000000"/>
                </a:solidFill>
                <a:latin typeface="Arial"/>
              </a:rPr>
              <a:t> </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a:solidFill>
                  <a:srgbClr val="000000"/>
                </a:solidFill>
                <a:latin typeface="Arial"/>
              </a:rPr>
              <a:t> </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a:solidFill>
                  <a:srgbClr val="000000"/>
                </a:solidFill>
                <a:latin typeface="Arial"/>
              </a:rPr>
              <a:t>2. Technical Assistance and </a:t>
            </a:r>
            <a:r>
              <a:rPr lang="it-IT" sz="1400" b="0" strike="noStrike" spc="-1" dirty="0" err="1">
                <a:solidFill>
                  <a:srgbClr val="000000"/>
                </a:solidFill>
                <a:latin typeface="Arial"/>
              </a:rPr>
              <a:t>Capacity</a:t>
            </a:r>
            <a:r>
              <a:rPr lang="it-IT" sz="1400" b="0" strike="noStrike" spc="-1" dirty="0">
                <a:solidFill>
                  <a:srgbClr val="000000"/>
                </a:solidFill>
                <a:latin typeface="Arial"/>
              </a:rPr>
              <a:t> Building for </a:t>
            </a:r>
            <a:r>
              <a:rPr lang="it-IT" sz="1400" b="0" strike="noStrike" spc="-1" dirty="0" err="1">
                <a:solidFill>
                  <a:srgbClr val="000000"/>
                </a:solidFill>
                <a:latin typeface="Arial"/>
              </a:rPr>
              <a:t>foreign</a:t>
            </a:r>
            <a:r>
              <a:rPr lang="it-IT" sz="1400" b="0" strike="noStrike" spc="-1" dirty="0">
                <a:solidFill>
                  <a:srgbClr val="000000"/>
                </a:solidFill>
                <a:latin typeface="Arial"/>
              </a:rPr>
              <a:t> </a:t>
            </a:r>
            <a:r>
              <a:rPr lang="it-IT" sz="1400" b="0" strike="noStrike" spc="-1" dirty="0" err="1" smtClean="0">
                <a:solidFill>
                  <a:srgbClr val="000000"/>
                </a:solidFill>
                <a:latin typeface="Arial"/>
              </a:rPr>
              <a:t>counterparts</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spc="-1" dirty="0" err="1">
                <a:solidFill>
                  <a:srgbClr val="000000"/>
                </a:solidFill>
                <a:latin typeface="Arial"/>
              </a:rPr>
              <a:t>Year</a:t>
            </a:r>
            <a:r>
              <a:rPr lang="it-IT" sz="1400" b="0" strike="noStrike" spc="-1" dirty="0">
                <a:solidFill>
                  <a:srgbClr val="000000"/>
                </a:solidFill>
                <a:latin typeface="Arial"/>
              </a:rPr>
              <a:t> 2018: </a:t>
            </a:r>
            <a:r>
              <a:rPr lang="it-IT" sz="1400" b="0" strike="noStrike" spc="-1" dirty="0" smtClean="0">
                <a:solidFill>
                  <a:srgbClr val="000000"/>
                </a:solidFill>
                <a:latin typeface="Arial"/>
              </a:rPr>
              <a:t>35 </a:t>
            </a:r>
            <a:r>
              <a:rPr lang="it-IT" sz="1400" b="0" strike="noStrike" spc="-1" dirty="0" err="1">
                <a:solidFill>
                  <a:srgbClr val="000000"/>
                </a:solidFill>
                <a:latin typeface="Arial"/>
              </a:rPr>
              <a:t>Corps</a:t>
            </a:r>
            <a:r>
              <a:rPr lang="it-IT" sz="1400" b="0" strike="noStrike" spc="-1" dirty="0">
                <a:solidFill>
                  <a:srgbClr val="000000"/>
                </a:solidFill>
                <a:latin typeface="Arial"/>
              </a:rPr>
              <a:t> </a:t>
            </a:r>
            <a:r>
              <a:rPr lang="it-IT" sz="1400" b="0" strike="noStrike" spc="-1" dirty="0" err="1">
                <a:solidFill>
                  <a:srgbClr val="000000"/>
                </a:solidFill>
                <a:latin typeface="Arial"/>
              </a:rPr>
              <a:t>Lecturers</a:t>
            </a:r>
            <a:r>
              <a:rPr lang="it-IT" sz="1400" b="0" strike="noStrike" spc="-1" dirty="0">
                <a:solidFill>
                  <a:srgbClr val="000000"/>
                </a:solidFill>
                <a:latin typeface="Arial"/>
              </a:rPr>
              <a:t>/</a:t>
            </a:r>
            <a:r>
              <a:rPr lang="it-IT" sz="1400" b="0" strike="noStrike" spc="-1" dirty="0" err="1">
                <a:solidFill>
                  <a:srgbClr val="000000"/>
                </a:solidFill>
                <a:latin typeface="Arial"/>
              </a:rPr>
              <a:t>Instructors</a:t>
            </a:r>
            <a:r>
              <a:rPr lang="it-IT" sz="1400" b="0" strike="noStrike" spc="-1" dirty="0">
                <a:solidFill>
                  <a:srgbClr val="000000"/>
                </a:solidFill>
                <a:latin typeface="Arial"/>
              </a:rPr>
              <a:t>, </a:t>
            </a:r>
            <a:r>
              <a:rPr lang="it-IT" sz="1400" b="0" strike="noStrike" spc="-1" dirty="0" err="1">
                <a:solidFill>
                  <a:srgbClr val="000000"/>
                </a:solidFill>
                <a:latin typeface="Arial"/>
              </a:rPr>
              <a:t>experts</a:t>
            </a:r>
            <a:r>
              <a:rPr lang="it-IT" sz="1400" b="0" strike="noStrike" spc="-1" dirty="0">
                <a:solidFill>
                  <a:srgbClr val="000000"/>
                </a:solidFill>
                <a:latin typeface="Arial"/>
              </a:rPr>
              <a:t> in the </a:t>
            </a:r>
            <a:r>
              <a:rPr lang="it-IT" sz="1400" b="0" strike="noStrike" spc="-1" dirty="0" err="1">
                <a:solidFill>
                  <a:srgbClr val="000000"/>
                </a:solidFill>
                <a:latin typeface="Arial"/>
              </a:rPr>
              <a:t>various</a:t>
            </a:r>
            <a:r>
              <a:rPr lang="it-IT" sz="1400" b="0" strike="noStrike" spc="-1" dirty="0">
                <a:solidFill>
                  <a:srgbClr val="000000"/>
                </a:solidFill>
                <a:latin typeface="Arial"/>
              </a:rPr>
              <a:t> </a:t>
            </a:r>
            <a:r>
              <a:rPr lang="it-IT" sz="1400" b="0" strike="noStrike" spc="-1" dirty="0" err="1">
                <a:solidFill>
                  <a:srgbClr val="000000"/>
                </a:solidFill>
                <a:latin typeface="Arial"/>
              </a:rPr>
              <a:t>segments</a:t>
            </a:r>
            <a:r>
              <a:rPr lang="it-IT" sz="1400" b="0" strike="noStrike" spc="-1" dirty="0">
                <a:solidFill>
                  <a:srgbClr val="000000"/>
                </a:solidFill>
                <a:latin typeface="Arial"/>
              </a:rPr>
              <a:t> of </a:t>
            </a:r>
            <a:r>
              <a:rPr lang="it-IT" sz="1400" b="0" strike="noStrike" spc="-1" dirty="0" err="1">
                <a:solidFill>
                  <a:srgbClr val="000000"/>
                </a:solidFill>
                <a:latin typeface="Arial"/>
              </a:rPr>
              <a:t>institutional</a:t>
            </a:r>
            <a:r>
              <a:rPr lang="it-IT" sz="1400" b="0" strike="noStrike" spc="-1" dirty="0">
                <a:solidFill>
                  <a:srgbClr val="000000"/>
                </a:solidFill>
                <a:latin typeface="Arial"/>
              </a:rPr>
              <a:t> </a:t>
            </a:r>
            <a:r>
              <a:rPr lang="it-IT" sz="1400" b="0" strike="noStrike" spc="-1" dirty="0" err="1">
                <a:solidFill>
                  <a:srgbClr val="000000"/>
                </a:solidFill>
                <a:latin typeface="Arial"/>
              </a:rPr>
              <a:t>competence</a:t>
            </a:r>
            <a:r>
              <a:rPr lang="it-IT" sz="1400" b="0" strike="noStrike" spc="-1" dirty="0">
                <a:solidFill>
                  <a:srgbClr val="000000"/>
                </a:solidFill>
                <a:latin typeface="Arial"/>
              </a:rPr>
              <a:t>, </a:t>
            </a:r>
            <a:r>
              <a:rPr lang="it-IT" sz="1400" b="0" strike="noStrike" spc="-1" dirty="0" err="1" smtClean="0">
                <a:solidFill>
                  <a:srgbClr val="000000"/>
                </a:solidFill>
                <a:latin typeface="Arial"/>
              </a:rPr>
              <a:t>employed</a:t>
            </a:r>
            <a:r>
              <a:rPr lang="it-IT" sz="1400" b="0" strike="noStrike" spc="-1" baseline="0" dirty="0" smtClean="0">
                <a:solidFill>
                  <a:srgbClr val="000000"/>
                </a:solidFill>
                <a:latin typeface="Arial"/>
              </a:rPr>
              <a:t> in</a:t>
            </a:r>
            <a:r>
              <a:rPr lang="it-IT" sz="1400" b="0" strike="noStrike" spc="-1" dirty="0" smtClean="0">
                <a:solidFill>
                  <a:srgbClr val="000000"/>
                </a:solidFill>
                <a:latin typeface="Arial"/>
              </a:rPr>
              <a:t> </a:t>
            </a:r>
            <a:r>
              <a:rPr lang="it-IT" sz="1400" b="0" strike="noStrike" spc="-1" dirty="0">
                <a:solidFill>
                  <a:srgbClr val="000000"/>
                </a:solidFill>
                <a:latin typeface="Arial"/>
              </a:rPr>
              <a:t>20 </a:t>
            </a:r>
            <a:r>
              <a:rPr lang="it-IT" sz="1400" b="0" strike="noStrike" spc="-1" dirty="0" err="1">
                <a:solidFill>
                  <a:srgbClr val="000000"/>
                </a:solidFill>
                <a:latin typeface="Arial"/>
              </a:rPr>
              <a:t>support</a:t>
            </a:r>
            <a:r>
              <a:rPr lang="it-IT" sz="1400" b="0" strike="noStrike" spc="-1" dirty="0">
                <a:solidFill>
                  <a:srgbClr val="000000"/>
                </a:solidFill>
                <a:latin typeface="Arial"/>
              </a:rPr>
              <a:t>/training </a:t>
            </a:r>
            <a:r>
              <a:rPr lang="it-IT" sz="1400" b="0" strike="noStrike" spc="-1" dirty="0" err="1">
                <a:solidFill>
                  <a:srgbClr val="000000"/>
                </a:solidFill>
                <a:latin typeface="Arial"/>
              </a:rPr>
              <a:t>missions</a:t>
            </a:r>
            <a:r>
              <a:rPr lang="it-IT" sz="1400" b="0" strike="noStrike" spc="-1" dirty="0">
                <a:solidFill>
                  <a:srgbClr val="000000"/>
                </a:solidFill>
                <a:latin typeface="Arial"/>
              </a:rPr>
              <a:t> to 20 </a:t>
            </a:r>
            <a:r>
              <a:rPr lang="it-IT" sz="1400" b="0" strike="noStrike" spc="-1" dirty="0" err="1">
                <a:solidFill>
                  <a:srgbClr val="000000"/>
                </a:solidFill>
                <a:latin typeface="Arial"/>
              </a:rPr>
              <a:t>foreign</a:t>
            </a:r>
            <a:r>
              <a:rPr lang="it-IT" sz="1400" b="0" strike="noStrike" spc="-1" dirty="0">
                <a:solidFill>
                  <a:srgbClr val="000000"/>
                </a:solidFill>
                <a:latin typeface="Arial"/>
              </a:rPr>
              <a:t> </a:t>
            </a:r>
            <a:r>
              <a:rPr lang="it-IT" sz="1400" b="0" strike="noStrike" spc="-1" dirty="0" err="1">
                <a:solidFill>
                  <a:srgbClr val="000000"/>
                </a:solidFill>
                <a:latin typeface="Arial"/>
              </a:rPr>
              <a:t>C</a:t>
            </a:r>
            <a:r>
              <a:rPr lang="it-IT" sz="1400" b="0" strike="noStrike" spc="-1" dirty="0" err="1" smtClean="0">
                <a:solidFill>
                  <a:srgbClr val="000000"/>
                </a:solidFill>
                <a:latin typeface="Arial"/>
              </a:rPr>
              <a:t>ountries</a:t>
            </a:r>
            <a:r>
              <a:rPr lang="it-IT" sz="1400" b="0" strike="noStrike" spc="-1" dirty="0" smtClean="0">
                <a:solidFill>
                  <a:srgbClr val="000000"/>
                </a:solidFill>
                <a:latin typeface="Arial"/>
              </a:rPr>
              <a:t> </a:t>
            </a:r>
            <a:r>
              <a:rPr lang="it-IT" sz="1400" b="0" strike="noStrike" spc="-1" dirty="0">
                <a:solidFill>
                  <a:srgbClr val="000000"/>
                </a:solidFill>
                <a:latin typeface="Arial"/>
              </a:rPr>
              <a:t>or to International </a:t>
            </a:r>
            <a:r>
              <a:rPr lang="it-IT" sz="1400" b="0" strike="noStrike" spc="-1" dirty="0" err="1">
                <a:solidFill>
                  <a:srgbClr val="000000"/>
                </a:solidFill>
                <a:latin typeface="Arial"/>
              </a:rPr>
              <a:t>Organisations</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p:txBody>
      </p:sp>
      <p:sp>
        <p:nvSpPr>
          <p:cNvPr id="1742" name="PlaceHolder 3"/>
          <p:cNvSpPr>
            <a:spLocks noGrp="1"/>
          </p:cNvSpPr>
          <p:nvPr>
            <p:ph type="sldNum" idx="41"/>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it-IT" sz="1200" b="0" strike="noStrike" spc="-1">
                <a:solidFill>
                  <a:srgbClr val="000000"/>
                </a:solidFill>
                <a:latin typeface="Arial"/>
                <a:ea typeface="+mn-ea"/>
              </a:defRPr>
            </a:lvl1pPr>
          </a:lstStyle>
          <a:p>
            <a:pPr indent="0" algn="r">
              <a:lnSpc>
                <a:spcPct val="100000"/>
              </a:lnSpc>
              <a:buNone/>
              <a:tabLst>
                <a:tab pos="0" algn="l"/>
              </a:tabLst>
            </a:pPr>
            <a:fld id="{C8FB9973-806E-422A-AEFE-A5058F2BF2BE}" type="slidenum">
              <a:rPr lang="it-IT" sz="1200" b="0" strike="noStrike" spc="-1">
                <a:solidFill>
                  <a:srgbClr val="000000"/>
                </a:solidFill>
                <a:latin typeface="Arial"/>
                <a:ea typeface="+mn-ea"/>
              </a:rPr>
              <a:t>23</a:t>
            </a:fld>
            <a:endParaRPr lang="en-GB"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 name="PlaceHolder 1"/>
          <p:cNvSpPr>
            <a:spLocks noGrp="1" noRot="1" noChangeAspect="1"/>
          </p:cNvSpPr>
          <p:nvPr>
            <p:ph type="sldImg"/>
          </p:nvPr>
        </p:nvSpPr>
        <p:spPr>
          <a:xfrm>
            <a:off x="419100" y="1241425"/>
            <a:ext cx="5954713" cy="3349625"/>
          </a:xfrm>
          <a:prstGeom prst="rect">
            <a:avLst/>
          </a:prstGeom>
          <a:ln w="0">
            <a:noFill/>
          </a:ln>
        </p:spPr>
      </p:sp>
      <p:sp>
        <p:nvSpPr>
          <p:cNvPr id="1676" name="PlaceHolder 2"/>
          <p:cNvSpPr>
            <a:spLocks noGrp="1"/>
          </p:cNvSpPr>
          <p:nvPr>
            <p:ph type="body"/>
          </p:nvPr>
        </p:nvSpPr>
        <p:spPr>
          <a:xfrm>
            <a:off x="679320" y="4779360"/>
            <a:ext cx="5434200" cy="3908880"/>
          </a:xfrm>
          <a:prstGeom prst="rect">
            <a:avLst/>
          </a:prstGeom>
          <a:noFill/>
          <a:ln w="0">
            <a:noFill/>
          </a:ln>
        </p:spPr>
        <p:txBody>
          <a:bodyPr lIns="0" tIns="0" rIns="0" bIns="0" anchor="t">
            <a:noAutofit/>
          </a:bodyPr>
          <a:lstStyle/>
          <a:p>
            <a:pPr marL="216000" indent="0">
              <a:buNone/>
            </a:pPr>
            <a:endParaRPr lang="en-GB" sz="1800" b="0" strike="noStrike" spc="-1">
              <a:solidFill>
                <a:srgbClr val="000000"/>
              </a:solidFill>
              <a:latin typeface="Arial"/>
            </a:endParaRPr>
          </a:p>
        </p:txBody>
      </p:sp>
      <p:sp>
        <p:nvSpPr>
          <p:cNvPr id="1677" name="PlaceHolder 3"/>
          <p:cNvSpPr>
            <a:spLocks noGrp="1"/>
          </p:cNvSpPr>
          <p:nvPr>
            <p:ph type="sldNum" idx="20"/>
          </p:nvPr>
        </p:nvSpPr>
        <p:spPr>
          <a:xfrm>
            <a:off x="3848760" y="9433080"/>
            <a:ext cx="2943000" cy="496800"/>
          </a:xfrm>
          <a:prstGeom prst="rect">
            <a:avLst/>
          </a:prstGeom>
          <a:noFill/>
          <a:ln w="0">
            <a:noFill/>
          </a:ln>
        </p:spPr>
        <p:txBody>
          <a:bodyPr lIns="0" tIns="0" rIns="0" bIns="0" anchor="b">
            <a:noAutofit/>
          </a:bodyPr>
          <a:lstStyle>
            <a:lvl1pPr indent="0" algn="r">
              <a:lnSpc>
                <a:spcPct val="100000"/>
              </a:lnSpc>
              <a:buNone/>
              <a:tabLst>
                <a:tab pos="0" algn="l"/>
              </a:tabLst>
              <a:defRPr lang="it-IT" sz="1200" b="0" strike="noStrike" spc="-1">
                <a:solidFill>
                  <a:srgbClr val="000000"/>
                </a:solidFill>
                <a:latin typeface="+mn-lt"/>
                <a:ea typeface="+mn-ea"/>
              </a:defRPr>
            </a:lvl1pPr>
          </a:lstStyle>
          <a:p>
            <a:pPr indent="0" algn="r">
              <a:lnSpc>
                <a:spcPct val="100000"/>
              </a:lnSpc>
              <a:buNone/>
              <a:tabLst>
                <a:tab pos="0" algn="l"/>
              </a:tabLst>
            </a:pPr>
            <a:fld id="{71591C83-1B0C-40F2-BAAF-5CA98EFDA18F}" type="slidenum">
              <a:rPr lang="it-IT" sz="1200" b="0" strike="noStrike" spc="-1">
                <a:solidFill>
                  <a:srgbClr val="000000"/>
                </a:solidFill>
                <a:latin typeface="+mn-lt"/>
                <a:ea typeface="+mn-ea"/>
              </a:rPr>
              <a:t>24</a:t>
            </a:fld>
            <a:endParaRPr lang="en-GB"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PlaceHolder 1"/>
          <p:cNvSpPr>
            <a:spLocks noGrp="1" noRot="1" noChangeAspect="1"/>
          </p:cNvSpPr>
          <p:nvPr>
            <p:ph type="sldImg"/>
          </p:nvPr>
        </p:nvSpPr>
        <p:spPr>
          <a:xfrm>
            <a:off x="76200" y="1347788"/>
            <a:ext cx="6461125" cy="3633787"/>
          </a:xfrm>
          <a:prstGeom prst="rect">
            <a:avLst/>
          </a:prstGeom>
          <a:ln w="0">
            <a:noFill/>
          </a:ln>
        </p:spPr>
      </p:sp>
      <p:sp>
        <p:nvSpPr>
          <p:cNvPr id="1744" name="PlaceHolder 2"/>
          <p:cNvSpPr>
            <a:spLocks noGrp="1"/>
          </p:cNvSpPr>
          <p:nvPr>
            <p:ph type="body"/>
          </p:nvPr>
        </p:nvSpPr>
        <p:spPr>
          <a:xfrm>
            <a:off x="720000" y="3240000"/>
            <a:ext cx="5434200" cy="3908880"/>
          </a:xfrm>
          <a:prstGeom prst="rect">
            <a:avLst/>
          </a:prstGeom>
          <a:noFill/>
          <a:ln w="0">
            <a:noFill/>
          </a:ln>
        </p:spPr>
        <p:txBody>
          <a:bodyPr lIns="0" tIns="0" rIns="0" bIns="0" anchor="t">
            <a:noAutofit/>
          </a:bodyPr>
          <a:lstStyle/>
          <a:p>
            <a:pPr marL="216000" indent="0">
              <a:lnSpc>
                <a:spcPct val="100000"/>
              </a:lnSpc>
              <a:buNone/>
              <a:tabLst>
                <a:tab pos="0" algn="l"/>
              </a:tabLst>
            </a:pPr>
            <a:r>
              <a:rPr lang="it-IT" sz="1400" b="0" strike="noStrike" cap="small" spc="-1" dirty="0">
                <a:solidFill>
                  <a:srgbClr val="000000"/>
                </a:solidFill>
                <a:latin typeface="Arial"/>
              </a:rPr>
              <a:t>In </a:t>
            </a:r>
            <a:r>
              <a:rPr lang="it-IT" sz="1400" b="0" strike="noStrike" cap="small" spc="-1" dirty="0" err="1">
                <a:solidFill>
                  <a:srgbClr val="000000"/>
                </a:solidFill>
                <a:latin typeface="Arial"/>
              </a:rPr>
              <a:t>this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context</a:t>
            </a:r>
            <a:r>
              <a:rPr lang="it-IT" sz="1400" b="0" strike="noStrike" cap="small" spc="-1" dirty="0">
                <a:solidFill>
                  <a:srgbClr val="000000"/>
                </a:solidFill>
                <a:latin typeface="Arial"/>
              </a:rPr>
              <a:t>, </a:t>
            </a:r>
            <a:r>
              <a:rPr lang="it-IT" sz="1400" b="0" strike="noStrike" cap="small" spc="-1" dirty="0" err="1" smtClean="0">
                <a:solidFill>
                  <a:srgbClr val="000000"/>
                </a:solidFill>
                <a:latin typeface="Arial"/>
              </a:rPr>
              <a:t>particularLY</a:t>
            </a:r>
            <a:r>
              <a:rPr lang="it-IT" sz="1400" b="0" strike="noStrike" cap="small" spc="-1" dirty="0" smtClean="0">
                <a:solidFill>
                  <a:srgbClr val="000000"/>
                </a:solidFill>
                <a:latin typeface="Arial"/>
              </a:rPr>
              <a:t> </a:t>
            </a:r>
            <a:r>
              <a:rPr lang="it-IT" sz="1400" b="0" strike="noStrike" cap="small" spc="-1" dirty="0">
                <a:solidFill>
                  <a:srgbClr val="000000"/>
                </a:solidFill>
                <a:latin typeface="Arial"/>
              </a:rPr>
              <a:t>IMPORTANT </a:t>
            </a:r>
            <a:r>
              <a:rPr lang="it-IT" sz="1400" b="0" strike="noStrike" cap="small" spc="-1" dirty="0" err="1">
                <a:solidFill>
                  <a:srgbClr val="000000"/>
                </a:solidFill>
                <a:latin typeface="Arial"/>
              </a:rPr>
              <a:t>is</a:t>
            </a:r>
            <a:r>
              <a:rPr lang="it-IT" sz="1400" b="0" strike="noStrike" cap="small" spc="-1" dirty="0">
                <a:solidFill>
                  <a:srgbClr val="000000"/>
                </a:solidFill>
                <a:latin typeface="Arial"/>
              </a:rPr>
              <a:t> the partnership with the </a:t>
            </a:r>
            <a:r>
              <a:rPr lang="it-IT" sz="1400" b="0" strike="noStrike" cap="small" spc="-1" dirty="0" err="1">
                <a:solidFill>
                  <a:srgbClr val="000000"/>
                </a:solidFill>
                <a:latin typeface="Arial"/>
              </a:rPr>
              <a:t>Ministry</a:t>
            </a:r>
            <a:r>
              <a:rPr lang="it-IT" sz="1400" b="0" strike="noStrike" cap="small" spc="-1" dirty="0">
                <a:solidFill>
                  <a:srgbClr val="000000"/>
                </a:solidFill>
                <a:latin typeface="Arial"/>
              </a:rPr>
              <a:t> of </a:t>
            </a:r>
            <a:r>
              <a:rPr lang="it-IT" sz="1400" b="0" strike="noStrike" cap="small" spc="-1" dirty="0" err="1">
                <a:solidFill>
                  <a:srgbClr val="000000"/>
                </a:solidFill>
                <a:latin typeface="Arial"/>
              </a:rPr>
              <a:t>Foreign</a:t>
            </a:r>
            <a:r>
              <a:rPr lang="it-IT" sz="1400" b="0" strike="noStrike" cap="small" spc="-1" dirty="0">
                <a:solidFill>
                  <a:srgbClr val="000000"/>
                </a:solidFill>
                <a:latin typeface="Arial"/>
              </a:rPr>
              <a:t> Affairs and International </a:t>
            </a:r>
            <a:r>
              <a:rPr lang="it-IT" sz="1400" b="0" strike="noStrike" cap="small" spc="-1" dirty="0" err="1">
                <a:solidFill>
                  <a:srgbClr val="000000"/>
                </a:solidFill>
                <a:latin typeface="Arial"/>
              </a:rPr>
              <a:t>Cooperation</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through</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which</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Corps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promotes</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implementation</a:t>
            </a:r>
            <a:r>
              <a:rPr lang="it-IT" sz="1400" b="0" strike="noStrike" cap="small" spc="-1" dirty="0">
                <a:solidFill>
                  <a:srgbClr val="000000"/>
                </a:solidFill>
                <a:latin typeface="Arial"/>
              </a:rPr>
              <a:t> of TRAINING </a:t>
            </a:r>
            <a:r>
              <a:rPr lang="it-IT" sz="1400" b="0" strike="noStrike" cap="small" spc="-1" dirty="0" err="1">
                <a:solidFill>
                  <a:srgbClr val="000000"/>
                </a:solidFill>
                <a:latin typeface="Arial"/>
              </a:rPr>
              <a:t>projects</a:t>
            </a:r>
            <a:r>
              <a:rPr lang="it-IT" sz="1400" b="0" strike="noStrike" cap="small" spc="-1" dirty="0">
                <a:solidFill>
                  <a:srgbClr val="000000"/>
                </a:solidFill>
                <a:latin typeface="Arial"/>
              </a:rPr>
              <a:t> for </a:t>
            </a:r>
            <a:r>
              <a:rPr lang="it-IT" sz="1400" b="0" strike="noStrike" cap="small" spc="-1" dirty="0" err="1">
                <a:solidFill>
                  <a:srgbClr val="000000"/>
                </a:solidFill>
                <a:latin typeface="Arial"/>
              </a:rPr>
              <a:t>police</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officers</a:t>
            </a:r>
            <a:r>
              <a:rPr lang="it-IT" sz="1400" b="0" strike="noStrike" cap="small" spc="-1" dirty="0">
                <a:solidFill>
                  <a:srgbClr val="000000"/>
                </a:solidFill>
                <a:latin typeface="Arial"/>
              </a:rPr>
              <a:t> in </a:t>
            </a:r>
            <a:r>
              <a:rPr lang="it-IT" sz="1400" b="0" strike="noStrike" cap="small" spc="-1" dirty="0" err="1">
                <a:solidFill>
                  <a:srgbClr val="000000"/>
                </a:solidFill>
                <a:latin typeface="Arial"/>
              </a:rPr>
              <a:t>certain</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countries</a:t>
            </a:r>
            <a:r>
              <a:rPr lang="it-IT" sz="1400" b="0" strike="noStrike" cap="small" spc="-1" dirty="0">
                <a:solidFill>
                  <a:srgbClr val="000000"/>
                </a:solidFill>
                <a:latin typeface="Arial"/>
              </a:rPr>
              <a:t> </a:t>
            </a:r>
            <a:r>
              <a:rPr lang="it-IT" sz="1400" b="0" strike="noStrike" cap="small" spc="-1" dirty="0" err="1" smtClean="0">
                <a:solidFill>
                  <a:srgbClr val="000000"/>
                </a:solidFill>
                <a:latin typeface="Arial"/>
              </a:rPr>
              <a:t>considered</a:t>
            </a:r>
            <a:r>
              <a:rPr lang="it-IT" sz="1400" b="0" strike="noStrike" cap="small" spc="-1" dirty="0" smtClean="0">
                <a:solidFill>
                  <a:srgbClr val="000000"/>
                </a:solidFill>
                <a:latin typeface="Arial"/>
              </a:rPr>
              <a:t> </a:t>
            </a:r>
            <a:r>
              <a:rPr lang="it-IT" sz="1400" b="0" strike="noStrike" cap="small" spc="-1" dirty="0" err="1" smtClean="0">
                <a:solidFill>
                  <a:srgbClr val="000000"/>
                </a:solidFill>
                <a:latin typeface="Arial"/>
              </a:rPr>
              <a:t>as</a:t>
            </a:r>
            <a:r>
              <a:rPr lang="it-IT" sz="1400" b="0" strike="noStrike" cap="small" spc="-1" dirty="0" smtClean="0">
                <a:solidFill>
                  <a:srgbClr val="000000"/>
                </a:solidFill>
                <a:latin typeface="Arial"/>
              </a:rPr>
              <a:t> </a:t>
            </a:r>
            <a:r>
              <a:rPr lang="it-IT" sz="1400" b="0" strike="noStrike" cap="small" spc="-1" dirty="0" err="1">
                <a:solidFill>
                  <a:srgbClr val="000000"/>
                </a:solidFill>
                <a:latin typeface="Arial"/>
              </a:rPr>
              <a:t>strategic</a:t>
            </a:r>
            <a:r>
              <a:rPr lang="it-IT" sz="1400" b="0" strike="noStrike" cap="small" spc="-1" dirty="0">
                <a:solidFill>
                  <a:srgbClr val="000000"/>
                </a:solidFill>
                <a:latin typeface="Arial"/>
              </a:rPr>
              <a:t> and SEEN AS A </a:t>
            </a:r>
            <a:r>
              <a:rPr lang="it-IT" sz="1400" b="0" strike="noStrike" cap="small" spc="-1" dirty="0" err="1">
                <a:solidFill>
                  <a:srgbClr val="000000"/>
                </a:solidFill>
                <a:latin typeface="Arial"/>
              </a:rPr>
              <a:t>priority</a:t>
            </a:r>
            <a:r>
              <a:rPr lang="it-IT" sz="1400" b="0" strike="noStrike" cap="small" spc="-1" dirty="0">
                <a:solidFill>
                  <a:srgbClr val="000000"/>
                </a:solidFill>
                <a:latin typeface="Arial"/>
              </a:rPr>
              <a:t> by the </a:t>
            </a:r>
            <a:r>
              <a:rPr lang="it-IT" sz="1400" b="0" strike="noStrike" cap="small" spc="-1" dirty="0" err="1">
                <a:solidFill>
                  <a:srgbClr val="000000"/>
                </a:solidFill>
                <a:latin typeface="Arial"/>
              </a:rPr>
              <a:t>mentioned</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Ministry</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During</a:t>
            </a:r>
            <a:r>
              <a:rPr lang="it-IT" sz="1400" b="0" strike="noStrike" cap="small" spc="-1" dirty="0">
                <a:solidFill>
                  <a:srgbClr val="000000"/>
                </a:solidFill>
                <a:latin typeface="Arial"/>
              </a:rPr>
              <a:t> 2020, due to the </a:t>
            </a:r>
            <a:r>
              <a:rPr lang="it-IT" sz="1400" b="0" strike="noStrike" cap="small" spc="-1" dirty="0" err="1">
                <a:solidFill>
                  <a:srgbClr val="000000"/>
                </a:solidFill>
                <a:latin typeface="Arial"/>
              </a:rPr>
              <a:t>restrictions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connected</a:t>
            </a:r>
            <a:r>
              <a:rPr lang="it-IT" sz="1400" b="0" strike="noStrike" cap="small" spc="-1" dirty="0">
                <a:solidFill>
                  <a:srgbClr val="000000"/>
                </a:solidFill>
                <a:latin typeface="Arial"/>
              </a:rPr>
              <a:t> to the COVID-19 </a:t>
            </a:r>
            <a:r>
              <a:rPr lang="it-IT" sz="1400" b="0" strike="noStrike" cap="small" spc="-1" dirty="0" err="1" smtClean="0">
                <a:solidFill>
                  <a:srgbClr val="000000"/>
                </a:solidFill>
                <a:latin typeface="Arial"/>
              </a:rPr>
              <a:t>pandemic</a:t>
            </a:r>
            <a:r>
              <a:rPr lang="it-IT" sz="1400" b="0" strike="noStrike" cap="small" spc="-1" dirty="0" smtClean="0">
                <a:solidFill>
                  <a:srgbClr val="000000"/>
                </a:solidFill>
                <a:latin typeface="Arial"/>
              </a:rPr>
              <a:t>, </a:t>
            </a:r>
            <a:r>
              <a:rPr lang="it-IT" sz="1400" b="0" strike="noStrike" cap="small" spc="-1" dirty="0" err="1">
                <a:solidFill>
                  <a:srgbClr val="000000"/>
                </a:solidFill>
                <a:latin typeface="Arial"/>
              </a:rPr>
              <a:t>this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consolidated</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collaboration</a:t>
            </a:r>
            <a:r>
              <a:rPr lang="it-IT" sz="1400" b="0" strike="noStrike" cap="small" spc="-1" dirty="0">
                <a:solidFill>
                  <a:srgbClr val="000000"/>
                </a:solidFill>
                <a:latin typeface="Arial"/>
              </a:rPr>
              <a:t> </a:t>
            </a:r>
            <a:r>
              <a:rPr lang="it-IT" sz="1400" b="0" strike="noStrike" cap="small" spc="-1" dirty="0" err="1" smtClean="0">
                <a:solidFill>
                  <a:srgbClr val="000000"/>
                </a:solidFill>
                <a:latin typeface="Arial"/>
              </a:rPr>
              <a:t>saw</a:t>
            </a:r>
            <a:r>
              <a:rPr lang="it-IT" sz="1400" b="0" strike="noStrike" cap="small" spc="-1" baseline="0" dirty="0" smtClean="0">
                <a:solidFill>
                  <a:srgbClr val="000000"/>
                </a:solidFill>
                <a:latin typeface="Arial"/>
              </a:rPr>
              <a:t> </a:t>
            </a:r>
            <a:r>
              <a:rPr lang="it-IT" sz="1400" b="0" strike="noStrike" cap="small" spc="-1" dirty="0" smtClean="0">
                <a:solidFill>
                  <a:srgbClr val="000000"/>
                </a:solidFill>
                <a:latin typeface="Arial"/>
              </a:rPr>
              <a:t>the </a:t>
            </a:r>
            <a:r>
              <a:rPr lang="it-IT" sz="1400" b="0" strike="noStrike" cap="small" spc="-1" dirty="0" err="1">
                <a:solidFill>
                  <a:srgbClr val="000000"/>
                </a:solidFill>
                <a:latin typeface="Arial"/>
              </a:rPr>
              <a:t>realisation</a:t>
            </a:r>
            <a:r>
              <a:rPr lang="it-IT" sz="1400" b="0" strike="noStrike" cap="small" spc="-1" dirty="0">
                <a:solidFill>
                  <a:srgbClr val="000000"/>
                </a:solidFill>
                <a:latin typeface="Arial"/>
              </a:rPr>
              <a:t> of </a:t>
            </a:r>
            <a:r>
              <a:rPr lang="it-IT" sz="1400" b="0" strike="noStrike" cap="small" spc="-1" dirty="0" err="1">
                <a:solidFill>
                  <a:srgbClr val="000000"/>
                </a:solidFill>
                <a:latin typeface="Arial"/>
              </a:rPr>
              <a:t>only</a:t>
            </a:r>
            <a:r>
              <a:rPr lang="it-IT" sz="1400" b="0" strike="noStrike" cap="small" spc="-1" dirty="0">
                <a:solidFill>
                  <a:srgbClr val="000000"/>
                </a:solidFill>
                <a:latin typeface="Arial"/>
              </a:rPr>
              <a:t> 2 </a:t>
            </a:r>
            <a:r>
              <a:rPr lang="it-IT" sz="1400" b="0" strike="noStrike" cap="small" spc="-1" dirty="0" err="1">
                <a:solidFill>
                  <a:srgbClr val="000000"/>
                </a:solidFill>
                <a:latin typeface="Arial"/>
              </a:rPr>
              <a:t>residential</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activities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held</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at</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Economic</a:t>
            </a:r>
            <a:r>
              <a:rPr lang="it-IT" sz="1400" b="0" strike="noStrike" cap="small" spc="-1" dirty="0">
                <a:solidFill>
                  <a:srgbClr val="000000"/>
                </a:solidFill>
                <a:latin typeface="Arial"/>
              </a:rPr>
              <a:t> and Financial Police </a:t>
            </a:r>
            <a:r>
              <a:rPr lang="it-IT" sz="1400" b="0" strike="noStrike" cap="small" spc="-1" dirty="0" smtClean="0">
                <a:solidFill>
                  <a:srgbClr val="000000"/>
                </a:solidFill>
                <a:latin typeface="Arial"/>
              </a:rPr>
              <a:t>School ,in </a:t>
            </a:r>
            <a:r>
              <a:rPr lang="it-IT" sz="1400" b="0" strike="noStrike" cap="small" spc="-1" dirty="0" err="1">
                <a:solidFill>
                  <a:srgbClr val="000000"/>
                </a:solidFill>
                <a:latin typeface="Arial"/>
              </a:rPr>
              <a:t>favour</a:t>
            </a:r>
            <a:r>
              <a:rPr lang="it-IT" sz="1400" b="0" strike="noStrike" cap="small" spc="-1" dirty="0">
                <a:solidFill>
                  <a:srgbClr val="000000"/>
                </a:solidFill>
                <a:latin typeface="Arial"/>
              </a:rPr>
              <a:t> of 49 TRAINEES from the Republic of Nigeria, Ivory </a:t>
            </a:r>
            <a:r>
              <a:rPr lang="it-IT" sz="1400" b="0" strike="noStrike" cap="small" spc="-1" dirty="0" err="1">
                <a:solidFill>
                  <a:srgbClr val="000000"/>
                </a:solidFill>
                <a:latin typeface="Arial"/>
              </a:rPr>
              <a:t>Coast</a:t>
            </a:r>
            <a:r>
              <a:rPr lang="it-IT" sz="1400" b="0" strike="noStrike" cap="small" spc="-1" dirty="0">
                <a:solidFill>
                  <a:srgbClr val="000000"/>
                </a:solidFill>
                <a:latin typeface="Arial"/>
              </a:rPr>
              <a:t>, Guinea and Senegal.</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cap="small" spc="-1" dirty="0">
                <a:solidFill>
                  <a:srgbClr val="000000"/>
                </a:solidFill>
                <a:latin typeface="Arial"/>
              </a:rPr>
              <a:t>The </a:t>
            </a:r>
            <a:r>
              <a:rPr lang="it-IT" sz="1400" b="0" strike="noStrike" cap="small" spc="-1" dirty="0" err="1">
                <a:solidFill>
                  <a:srgbClr val="000000"/>
                </a:solidFill>
                <a:latin typeface="Arial"/>
              </a:rPr>
              <a:t>Corps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also</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implements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always</a:t>
            </a:r>
            <a:r>
              <a:rPr lang="it-IT" sz="1400" b="0" strike="noStrike" cap="small" spc="-1" dirty="0">
                <a:solidFill>
                  <a:srgbClr val="000000"/>
                </a:solidFill>
                <a:latin typeface="Arial"/>
              </a:rPr>
              <a:t> in </a:t>
            </a:r>
            <a:r>
              <a:rPr lang="it-IT" sz="1400" b="0" strike="noStrike" cap="small" spc="-1" dirty="0" err="1">
                <a:solidFill>
                  <a:srgbClr val="000000"/>
                </a:solidFill>
                <a:latin typeface="Arial"/>
              </a:rPr>
              <a:t>close</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coordination</a:t>
            </a:r>
            <a:r>
              <a:rPr lang="it-IT" sz="1400" b="0" strike="noStrike" cap="small" spc="-1" dirty="0">
                <a:solidFill>
                  <a:srgbClr val="000000"/>
                </a:solidFill>
                <a:latin typeface="Arial"/>
              </a:rPr>
              <a:t> with the </a:t>
            </a:r>
            <a:r>
              <a:rPr lang="it-IT" sz="1400" b="0" strike="noStrike" cap="small" spc="-1" dirty="0" err="1">
                <a:solidFill>
                  <a:srgbClr val="000000"/>
                </a:solidFill>
                <a:latin typeface="Arial"/>
              </a:rPr>
              <a:t>Ministry</a:t>
            </a:r>
            <a:r>
              <a:rPr lang="it-IT" sz="1400" b="0" strike="noStrike" cap="small" spc="-1" dirty="0">
                <a:solidFill>
                  <a:srgbClr val="000000"/>
                </a:solidFill>
                <a:latin typeface="Arial"/>
              </a:rPr>
              <a:t> of </a:t>
            </a:r>
            <a:r>
              <a:rPr lang="it-IT" sz="1400" b="0" strike="noStrike" cap="small" spc="-1" dirty="0" err="1">
                <a:solidFill>
                  <a:srgbClr val="000000"/>
                </a:solidFill>
                <a:latin typeface="Arial"/>
              </a:rPr>
              <a:t>Foreign</a:t>
            </a:r>
            <a:r>
              <a:rPr lang="it-IT" sz="1400" b="0" strike="noStrike" cap="small" spc="-1" dirty="0">
                <a:solidFill>
                  <a:srgbClr val="000000"/>
                </a:solidFill>
                <a:latin typeface="Arial"/>
              </a:rPr>
              <a:t> Affairs and International </a:t>
            </a:r>
            <a:r>
              <a:rPr lang="it-IT" sz="1400" b="0" strike="noStrike" cap="small" spc="-1" dirty="0" err="1">
                <a:solidFill>
                  <a:srgbClr val="000000"/>
                </a:solidFill>
                <a:latin typeface="Arial"/>
              </a:rPr>
              <a:t>Cooperation</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forms</a:t>
            </a:r>
            <a:r>
              <a:rPr lang="it-IT" sz="1400" b="0" strike="noStrike" cap="small" spc="-1" dirty="0">
                <a:solidFill>
                  <a:srgbClr val="000000"/>
                </a:solidFill>
                <a:latin typeface="Arial"/>
              </a:rPr>
              <a:t> of on-site </a:t>
            </a:r>
            <a:r>
              <a:rPr lang="it-IT" sz="1400" b="0" strike="noStrike" cap="small" spc="-1" dirty="0" err="1">
                <a:solidFill>
                  <a:srgbClr val="000000"/>
                </a:solidFill>
                <a:latin typeface="Arial"/>
              </a:rPr>
              <a:t>assistance</a:t>
            </a:r>
            <a:r>
              <a:rPr lang="it-IT" sz="1400" b="0" strike="noStrike" cap="small" spc="-1" dirty="0">
                <a:solidFill>
                  <a:srgbClr val="000000"/>
                </a:solidFill>
                <a:latin typeface="Arial"/>
              </a:rPr>
              <a:t> and training in </a:t>
            </a:r>
            <a:r>
              <a:rPr lang="it-IT" sz="1400" b="0" strike="noStrike" cap="small" spc="-1" dirty="0" err="1">
                <a:solidFill>
                  <a:srgbClr val="000000"/>
                </a:solidFill>
                <a:latin typeface="Arial"/>
              </a:rPr>
              <a:t>favour</a:t>
            </a:r>
            <a:r>
              <a:rPr lang="it-IT" sz="1400" b="0" strike="noStrike" cap="small" spc="-1" dirty="0">
                <a:solidFill>
                  <a:srgbClr val="000000"/>
                </a:solidFill>
                <a:latin typeface="Arial"/>
              </a:rPr>
              <a:t> of Third </a:t>
            </a:r>
            <a:r>
              <a:rPr lang="it-IT" sz="1400" b="0" strike="noStrike" cap="small" spc="-1" dirty="0" err="1">
                <a:solidFill>
                  <a:srgbClr val="000000"/>
                </a:solidFill>
                <a:latin typeface="Arial"/>
              </a:rPr>
              <a:t>Countries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through</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analysis</a:t>
            </a:r>
            <a:r>
              <a:rPr lang="it-IT" sz="1400" b="0" strike="noStrike" cap="small" spc="-1" dirty="0">
                <a:solidFill>
                  <a:srgbClr val="000000"/>
                </a:solidFill>
                <a:latin typeface="Arial"/>
              </a:rPr>
              <a:t> of training </a:t>
            </a:r>
            <a:r>
              <a:rPr lang="it-IT" sz="1400" b="0" strike="noStrike" cap="small" spc="-1" dirty="0" err="1">
                <a:solidFill>
                  <a:srgbClr val="000000"/>
                </a:solidFill>
                <a:latin typeface="Arial"/>
              </a:rPr>
              <a:t>needs</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sharing</a:t>
            </a:r>
            <a:r>
              <a:rPr lang="it-IT" sz="1400" b="0" strike="noStrike" cap="small" spc="-1" dirty="0">
                <a:solidFill>
                  <a:srgbClr val="000000"/>
                </a:solidFill>
                <a:latin typeface="Arial"/>
              </a:rPr>
              <a:t> of best </a:t>
            </a:r>
            <a:r>
              <a:rPr lang="it-IT" sz="1400" b="0" strike="noStrike" cap="small" spc="-1" dirty="0" err="1">
                <a:solidFill>
                  <a:srgbClr val="000000"/>
                </a:solidFill>
                <a:latin typeface="Arial"/>
              </a:rPr>
              <a:t>practices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well</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as</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comparison</a:t>
            </a:r>
            <a:r>
              <a:rPr lang="it-IT" sz="1400" b="0" strike="noStrike" cap="small" spc="-1" dirty="0">
                <a:solidFill>
                  <a:srgbClr val="000000"/>
                </a:solidFill>
                <a:latin typeface="Arial"/>
              </a:rPr>
              <a:t> and </a:t>
            </a:r>
            <a:r>
              <a:rPr lang="it-IT" sz="1400" b="0" strike="noStrike" cap="small" spc="-1" dirty="0" err="1">
                <a:solidFill>
                  <a:srgbClr val="000000"/>
                </a:solidFill>
                <a:latin typeface="Arial"/>
              </a:rPr>
              <a:t>analysis</a:t>
            </a:r>
            <a:r>
              <a:rPr lang="it-IT" sz="1400" b="0" strike="noStrike" cap="small" spc="-1" dirty="0">
                <a:solidFill>
                  <a:srgbClr val="000000"/>
                </a:solidFill>
                <a:latin typeface="Arial"/>
              </a:rPr>
              <a:t> of the </a:t>
            </a:r>
            <a:r>
              <a:rPr lang="it-IT" sz="1400" b="0" strike="noStrike" cap="small" spc="-1" dirty="0" err="1">
                <a:solidFill>
                  <a:srgbClr val="000000"/>
                </a:solidFill>
                <a:latin typeface="Arial"/>
              </a:rPr>
              <a:t>reference</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legal</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context</a:t>
            </a:r>
            <a:r>
              <a:rPr lang="it-IT" sz="1400" b="0" strike="noStrike" cap="small" spc="-1" dirty="0">
                <a:solidFill>
                  <a:srgbClr val="000000"/>
                </a:solidFill>
                <a:latin typeface="Arial"/>
              </a:rPr>
              <a:t> and the </a:t>
            </a:r>
            <a:r>
              <a:rPr lang="it-IT" sz="1400" b="0" strike="noStrike" cap="small" spc="-1" dirty="0" err="1">
                <a:solidFill>
                  <a:srgbClr val="000000"/>
                </a:solidFill>
                <a:latin typeface="Arial"/>
              </a:rPr>
              <a:t>organisational</a:t>
            </a:r>
            <a:r>
              <a:rPr lang="it-IT" sz="1400" b="0" strike="noStrike" cap="small" spc="-1" dirty="0">
                <a:solidFill>
                  <a:srgbClr val="000000"/>
                </a:solidFill>
                <a:latin typeface="Arial"/>
              </a:rPr>
              <a:t> set-up of the </a:t>
            </a:r>
            <a:r>
              <a:rPr lang="it-IT" sz="1400" b="0" strike="noStrike" cap="small" spc="-1" dirty="0" err="1">
                <a:solidFill>
                  <a:srgbClr val="000000"/>
                </a:solidFill>
                <a:latin typeface="Arial"/>
              </a:rPr>
              <a:t>operational</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structures</a:t>
            </a:r>
            <a:r>
              <a:rPr lang="it-IT" sz="1400" b="0" strike="noStrike" cap="small" spc="-1" dirty="0">
                <a:solidFill>
                  <a:srgbClr val="000000"/>
                </a:solidFill>
                <a:latin typeface="Arial"/>
              </a:rPr>
              <a:t> TO FIGHT </a:t>
            </a:r>
            <a:r>
              <a:rPr lang="it-IT" sz="1400" b="0" strike="noStrike" cap="small" spc="-1" dirty="0" err="1">
                <a:solidFill>
                  <a:srgbClr val="000000"/>
                </a:solidFill>
                <a:latin typeface="Arial"/>
              </a:rPr>
              <a:t>economic</a:t>
            </a:r>
            <a:r>
              <a:rPr lang="it-IT" sz="1400" b="0" strike="noStrike" cap="small" spc="-1" dirty="0">
                <a:solidFill>
                  <a:srgbClr val="000000"/>
                </a:solidFill>
                <a:latin typeface="Arial"/>
              </a:rPr>
              <a:t> and </a:t>
            </a:r>
            <a:r>
              <a:rPr lang="it-IT" sz="1400" b="0" strike="noStrike" cap="small" spc="-1" dirty="0" err="1">
                <a:solidFill>
                  <a:srgbClr val="000000"/>
                </a:solidFill>
                <a:latin typeface="Arial"/>
              </a:rPr>
              <a:t>financial</a:t>
            </a:r>
            <a:r>
              <a:rPr lang="it-IT" sz="1400" b="0" strike="noStrike" cap="small" spc="-1" dirty="0">
                <a:solidFill>
                  <a:srgbClr val="000000"/>
                </a:solidFill>
                <a:latin typeface="Arial"/>
              </a:rPr>
              <a:t> crime (</a:t>
            </a:r>
            <a:r>
              <a:rPr lang="it-IT" sz="1400" b="0" strike="noStrike" cap="small" spc="-1" dirty="0" err="1">
                <a:solidFill>
                  <a:srgbClr val="000000"/>
                </a:solidFill>
                <a:latin typeface="Arial"/>
              </a:rPr>
              <a:t>among</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most</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recent</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we</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recall</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initiatives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undertaken</a:t>
            </a:r>
            <a:r>
              <a:rPr lang="it-IT" sz="1400" b="0" strike="noStrike" cap="small" spc="-1" dirty="0">
                <a:solidFill>
                  <a:srgbClr val="000000"/>
                </a:solidFill>
                <a:latin typeface="Arial"/>
              </a:rPr>
              <a:t> with the </a:t>
            </a:r>
            <a:r>
              <a:rPr lang="it-IT" sz="1400" b="0" strike="noStrike" cap="small" spc="-1" dirty="0" err="1">
                <a:solidFill>
                  <a:srgbClr val="000000"/>
                </a:solidFill>
                <a:latin typeface="Arial"/>
              </a:rPr>
              <a:t>respective</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bodies</a:t>
            </a:r>
            <a:r>
              <a:rPr lang="it-IT" sz="1400" b="0" strike="noStrike" cap="small" spc="-1" dirty="0">
                <a:solidFill>
                  <a:srgbClr val="000000"/>
                </a:solidFill>
                <a:latin typeface="Arial"/>
              </a:rPr>
              <a:t> of Colombia, Panama, Kosovo, Albania and Libya).</a:t>
            </a:r>
            <a:endParaRPr lang="en-GB" sz="1400" b="0" strike="noStrike" spc="-1" dirty="0">
              <a:solidFill>
                <a:srgbClr val="000000"/>
              </a:solidFill>
              <a:latin typeface="Arial"/>
            </a:endParaRPr>
          </a:p>
          <a:p>
            <a:pPr marL="216000" indent="0">
              <a:lnSpc>
                <a:spcPct val="100000"/>
              </a:lnSpc>
              <a:buNone/>
              <a:tabLst>
                <a:tab pos="0" algn="l"/>
              </a:tabLst>
            </a:pP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cap="small" spc="-1" dirty="0" err="1">
                <a:solidFill>
                  <a:srgbClr val="000000"/>
                </a:solidFill>
                <a:latin typeface="Arial"/>
              </a:rPr>
              <a:t>These</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activities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were</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moreover</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complemented</a:t>
            </a:r>
            <a:r>
              <a:rPr lang="it-IT" sz="1400" b="0" strike="noStrike" cap="small" spc="-1" dirty="0">
                <a:solidFill>
                  <a:srgbClr val="000000"/>
                </a:solidFill>
                <a:latin typeface="Arial"/>
              </a:rPr>
              <a:t> by a </a:t>
            </a:r>
            <a:r>
              <a:rPr lang="it-IT" sz="1400" b="0" strike="noStrike" cap="small" spc="-1" dirty="0" err="1">
                <a:solidFill>
                  <a:srgbClr val="000000"/>
                </a:solidFill>
                <a:latin typeface="Arial"/>
              </a:rPr>
              <a:t>further</a:t>
            </a:r>
            <a:r>
              <a:rPr lang="it-IT" sz="1400" b="0" strike="noStrike" cap="small" spc="-1" dirty="0">
                <a:solidFill>
                  <a:srgbClr val="000000"/>
                </a:solidFill>
                <a:latin typeface="Arial"/>
              </a:rPr>
              <a:t> training </a:t>
            </a:r>
            <a:r>
              <a:rPr lang="it-IT" sz="1400" b="0" strike="noStrike" cap="small" spc="-1" dirty="0" err="1">
                <a:solidFill>
                  <a:srgbClr val="000000"/>
                </a:solidFill>
                <a:latin typeface="Arial"/>
              </a:rPr>
              <a:t>project</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carried</a:t>
            </a:r>
            <a:r>
              <a:rPr lang="it-IT" sz="1400" b="0" strike="noStrike" cap="small" spc="-1" dirty="0">
                <a:solidFill>
                  <a:srgbClr val="000000"/>
                </a:solidFill>
                <a:latin typeface="Arial"/>
              </a:rPr>
              <a:t> out </a:t>
            </a:r>
            <a:r>
              <a:rPr lang="it-IT" sz="1400" b="0" strike="noStrike" cap="small" spc="-1" dirty="0" err="1">
                <a:solidFill>
                  <a:srgbClr val="000000"/>
                </a:solidFill>
                <a:latin typeface="Arial"/>
              </a:rPr>
              <a:t>as</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development</a:t>
            </a:r>
            <a:r>
              <a:rPr lang="it-IT" sz="1400" b="0" strike="noStrike" cap="small" spc="-1" dirty="0">
                <a:solidFill>
                  <a:srgbClr val="000000"/>
                </a:solidFill>
                <a:latin typeface="Arial"/>
              </a:rPr>
              <a:t> of </a:t>
            </a:r>
            <a:r>
              <a:rPr lang="it-IT" sz="1400" b="0" strike="noStrike" cap="small" spc="-1" dirty="0" err="1">
                <a:solidFill>
                  <a:srgbClr val="000000"/>
                </a:solidFill>
                <a:latin typeface="Arial"/>
              </a:rPr>
              <a:t>one</a:t>
            </a:r>
            <a:r>
              <a:rPr lang="it-IT" sz="1400" b="0" strike="noStrike" cap="small" spc="-1" dirty="0">
                <a:solidFill>
                  <a:srgbClr val="000000"/>
                </a:solidFill>
                <a:latin typeface="Arial"/>
              </a:rPr>
              <a:t> of the </a:t>
            </a:r>
            <a:r>
              <a:rPr lang="it-IT" sz="1400" b="0" strike="noStrike" cap="small" spc="-1" dirty="0" err="1">
                <a:solidFill>
                  <a:srgbClr val="000000"/>
                </a:solidFill>
                <a:latin typeface="Arial"/>
              </a:rPr>
              <a:t>points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envisaged</a:t>
            </a:r>
            <a:r>
              <a:rPr lang="it-IT" sz="1400" b="0" strike="noStrike" cap="small" spc="-1" dirty="0">
                <a:solidFill>
                  <a:srgbClr val="000000"/>
                </a:solidFill>
                <a:latin typeface="Arial"/>
              </a:rPr>
              <a:t> in the Memorandum of </a:t>
            </a:r>
            <a:r>
              <a:rPr lang="it-IT" sz="1400" b="0" strike="noStrike" cap="small" spc="-1" dirty="0" err="1">
                <a:solidFill>
                  <a:srgbClr val="000000"/>
                </a:solidFill>
                <a:latin typeface="Arial"/>
              </a:rPr>
              <a:t>Understanding</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signed</a:t>
            </a:r>
            <a:r>
              <a:rPr lang="it-IT" sz="1400" b="0" strike="noStrike" cap="small" spc="-1" dirty="0">
                <a:solidFill>
                  <a:srgbClr val="000000"/>
                </a:solidFill>
                <a:latin typeface="Arial"/>
              </a:rPr>
              <a:t> in 2019 with the </a:t>
            </a:r>
            <a:r>
              <a:rPr lang="it-IT" sz="1400" b="0" strike="noStrike" cap="small" spc="-1" dirty="0" err="1">
                <a:solidFill>
                  <a:srgbClr val="000000"/>
                </a:solidFill>
                <a:latin typeface="Arial"/>
              </a:rPr>
              <a:t>United</a:t>
            </a:r>
            <a:r>
              <a:rPr lang="it-IT" sz="1400" b="0" strike="noStrike" cap="small" spc="-1" dirty="0">
                <a:solidFill>
                  <a:srgbClr val="000000"/>
                </a:solidFill>
                <a:latin typeface="Arial"/>
              </a:rPr>
              <a:t> Nations - Office on </a:t>
            </a:r>
            <a:r>
              <a:rPr lang="it-IT" sz="1400" b="0" strike="noStrike" cap="small" spc="-1" dirty="0" err="1">
                <a:solidFill>
                  <a:srgbClr val="000000"/>
                </a:solidFill>
                <a:latin typeface="Arial"/>
              </a:rPr>
              <a:t>Countering</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Terrorism</a:t>
            </a:r>
            <a:r>
              <a:rPr lang="it-IT" sz="1400" b="0" strike="noStrike" cap="small" spc="-1" dirty="0">
                <a:solidFill>
                  <a:srgbClr val="000000"/>
                </a:solidFill>
                <a:latin typeface="Arial"/>
              </a:rPr>
              <a:t> (UNOCT) and </a:t>
            </a:r>
            <a:r>
              <a:rPr lang="it-IT" sz="1400" b="0" strike="noStrike" cap="small" spc="-1" dirty="0" err="1">
                <a:solidFill>
                  <a:srgbClr val="000000"/>
                </a:solidFill>
                <a:latin typeface="Arial"/>
              </a:rPr>
              <a:t>materialised</a:t>
            </a:r>
            <a:r>
              <a:rPr lang="it-IT" sz="1400" b="0" strike="noStrike" cap="small" spc="-1" dirty="0">
                <a:solidFill>
                  <a:srgbClr val="000000"/>
                </a:solidFill>
                <a:latin typeface="Arial"/>
              </a:rPr>
              <a:t> in 1 </a:t>
            </a:r>
            <a:r>
              <a:rPr lang="it-IT" sz="1400" b="0" strike="noStrike" cap="small" spc="-1" dirty="0" err="1">
                <a:solidFill>
                  <a:srgbClr val="000000"/>
                </a:solidFill>
                <a:latin typeface="Arial"/>
              </a:rPr>
              <a:t>course</a:t>
            </a:r>
            <a:r>
              <a:rPr lang="it-IT" sz="1400" b="0" strike="noStrike" cap="small" spc="-1" dirty="0">
                <a:solidFill>
                  <a:srgbClr val="000000"/>
                </a:solidFill>
                <a:latin typeface="Arial"/>
              </a:rPr>
              <a:t> for 23 </a:t>
            </a:r>
            <a:r>
              <a:rPr lang="it-IT" sz="1400" b="0" strike="noStrike" cap="small" spc="-1" dirty="0" err="1">
                <a:solidFill>
                  <a:srgbClr val="000000"/>
                </a:solidFill>
                <a:latin typeface="Arial"/>
              </a:rPr>
              <a:t>officials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belonging</a:t>
            </a:r>
            <a:r>
              <a:rPr lang="it-IT" sz="1400" b="0" strike="noStrike" cap="small" spc="-1" dirty="0">
                <a:solidFill>
                  <a:srgbClr val="000000"/>
                </a:solidFill>
                <a:latin typeface="Arial"/>
              </a:rPr>
              <a:t> to law </a:t>
            </a:r>
            <a:r>
              <a:rPr lang="it-IT" sz="1400" b="0" strike="noStrike" cap="small" spc="-1" dirty="0" err="1">
                <a:solidFill>
                  <a:srgbClr val="000000"/>
                </a:solidFill>
                <a:latin typeface="Arial"/>
              </a:rPr>
              <a:t>enforcement</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agencies</a:t>
            </a:r>
            <a:r>
              <a:rPr lang="it-IT" sz="1400" b="0" strike="noStrike" cap="small" spc="-1" dirty="0">
                <a:solidFill>
                  <a:srgbClr val="000000"/>
                </a:solidFill>
                <a:latin typeface="Arial"/>
              </a:rPr>
              <a:t> of the </a:t>
            </a:r>
            <a:r>
              <a:rPr lang="it-IT" sz="1400" b="0" strike="noStrike" cap="small" spc="-1" dirty="0" err="1">
                <a:solidFill>
                  <a:srgbClr val="000000"/>
                </a:solidFill>
                <a:latin typeface="Arial"/>
              </a:rPr>
              <a:t>People's</a:t>
            </a:r>
            <a:r>
              <a:rPr lang="it-IT" sz="1400" b="0" strike="noStrike" cap="small" spc="-1" dirty="0">
                <a:solidFill>
                  <a:srgbClr val="000000"/>
                </a:solidFill>
                <a:latin typeface="Arial"/>
              </a:rPr>
              <a:t> Republic of Mongolia.</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cap="small" spc="-1" dirty="0">
                <a:solidFill>
                  <a:srgbClr val="000000"/>
                </a:solidFill>
                <a:latin typeface="Arial"/>
              </a:rPr>
              <a:t> </a:t>
            </a:r>
            <a:endParaRPr lang="en-GB" sz="1400" b="0" strike="noStrike" spc="-1" dirty="0">
              <a:solidFill>
                <a:srgbClr val="000000"/>
              </a:solidFill>
              <a:latin typeface="Arial"/>
            </a:endParaRPr>
          </a:p>
          <a:p>
            <a:pPr marL="216000" indent="0">
              <a:lnSpc>
                <a:spcPct val="100000"/>
              </a:lnSpc>
              <a:buNone/>
              <a:tabLst>
                <a:tab pos="0" algn="l"/>
              </a:tabLst>
            </a:pPr>
            <a:r>
              <a:rPr lang="it-IT" sz="1400" b="0" strike="noStrike" cap="small" spc="-1" dirty="0">
                <a:solidFill>
                  <a:srgbClr val="000000"/>
                </a:solidFill>
                <a:latin typeface="Arial"/>
              </a:rPr>
              <a:t>The MENTIONED training </a:t>
            </a:r>
            <a:r>
              <a:rPr lang="it-IT" sz="1400" b="0" strike="noStrike" cap="small" spc="-1" dirty="0" err="1">
                <a:solidFill>
                  <a:srgbClr val="000000"/>
                </a:solidFill>
                <a:latin typeface="Arial"/>
              </a:rPr>
              <a:t>institute</a:t>
            </a:r>
            <a:r>
              <a:rPr lang="it-IT" sz="1400" b="0" strike="noStrike" cap="small" spc="-1" dirty="0">
                <a:solidFill>
                  <a:srgbClr val="000000"/>
                </a:solidFill>
                <a:latin typeface="Arial"/>
              </a:rPr>
              <a:t>, in </a:t>
            </a:r>
            <a:r>
              <a:rPr lang="it-IT" sz="1400" b="0" strike="noStrike" cap="small" spc="-1" dirty="0" err="1">
                <a:solidFill>
                  <a:srgbClr val="000000"/>
                </a:solidFill>
                <a:latin typeface="Arial"/>
              </a:rPr>
              <a:t>addition</a:t>
            </a:r>
            <a:r>
              <a:rPr lang="it-IT" sz="1400" b="0" strike="noStrike" cap="small" spc="-1" dirty="0">
                <a:solidFill>
                  <a:srgbClr val="000000"/>
                </a:solidFill>
                <a:latin typeface="Arial"/>
              </a:rPr>
              <a:t> to </a:t>
            </a:r>
            <a:r>
              <a:rPr lang="it-IT" sz="1400" b="0" strike="noStrike" cap="small" spc="-1" dirty="0" err="1">
                <a:solidFill>
                  <a:srgbClr val="000000"/>
                </a:solidFill>
                <a:latin typeface="Arial"/>
              </a:rPr>
              <a:t>being</a:t>
            </a:r>
            <a:r>
              <a:rPr lang="it-IT" sz="1400" b="0" strike="noStrike" cap="small" spc="-1" dirty="0">
                <a:solidFill>
                  <a:srgbClr val="000000"/>
                </a:solidFill>
                <a:latin typeface="Arial"/>
              </a:rPr>
              <a:t> a </a:t>
            </a:r>
            <a:r>
              <a:rPr lang="it-IT" sz="1400" b="0" strike="noStrike" cap="small" spc="-1" dirty="0" err="1">
                <a:solidFill>
                  <a:srgbClr val="000000"/>
                </a:solidFill>
                <a:latin typeface="Arial"/>
              </a:rPr>
              <a:t>recognised</a:t>
            </a:r>
            <a:r>
              <a:rPr lang="it-IT" sz="1400" b="0" strike="noStrike" cap="small" spc="-1" dirty="0">
                <a:solidFill>
                  <a:srgbClr val="000000"/>
                </a:solidFill>
                <a:latin typeface="Arial"/>
              </a:rPr>
              <a:t> centre of KNOWLEDGE and </a:t>
            </a:r>
            <a:r>
              <a:rPr lang="it-IT" sz="1400" b="0" strike="noStrike" cap="small" spc="-1" dirty="0" err="1">
                <a:solidFill>
                  <a:srgbClr val="000000"/>
                </a:solidFill>
                <a:latin typeface="Arial"/>
              </a:rPr>
              <a:t>research</a:t>
            </a:r>
            <a:r>
              <a:rPr lang="it-IT" sz="1400" b="0" strike="noStrike" cap="small" spc="-1" dirty="0">
                <a:solidFill>
                  <a:srgbClr val="000000"/>
                </a:solidFill>
                <a:latin typeface="Arial"/>
              </a:rPr>
              <a:t> in </a:t>
            </a:r>
            <a:r>
              <a:rPr lang="it-IT" sz="1400" b="0" strike="noStrike" cap="small" spc="-1" dirty="0" err="1">
                <a:solidFill>
                  <a:srgbClr val="000000"/>
                </a:solidFill>
                <a:latin typeface="Arial"/>
              </a:rPr>
              <a:t>legal-economic</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subjects</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following</a:t>
            </a:r>
            <a:r>
              <a:rPr lang="it-IT" sz="1400" b="0" strike="noStrike" cap="small" spc="-1" dirty="0">
                <a:solidFill>
                  <a:srgbClr val="000000"/>
                </a:solidFill>
                <a:latin typeface="Arial"/>
              </a:rPr>
              <a:t> a special memorandum of </a:t>
            </a:r>
            <a:r>
              <a:rPr lang="it-IT" sz="1400" b="0" strike="noStrike" cap="small" spc="-1" dirty="0" err="1">
                <a:solidFill>
                  <a:srgbClr val="000000"/>
                </a:solidFill>
                <a:latin typeface="Arial"/>
              </a:rPr>
              <a:t>understanding</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signed</a:t>
            </a:r>
            <a:r>
              <a:rPr lang="it-IT" sz="1400" b="0" strike="noStrike" cap="small" spc="-1" dirty="0">
                <a:solidFill>
                  <a:srgbClr val="000000"/>
                </a:solidFill>
                <a:latin typeface="Arial"/>
              </a:rPr>
              <a:t> by the OECD in 2014, </a:t>
            </a:r>
            <a:r>
              <a:rPr lang="it-IT" sz="1400" b="0" strike="noStrike" cap="small" spc="-1" dirty="0" err="1">
                <a:solidFill>
                  <a:srgbClr val="000000"/>
                </a:solidFill>
                <a:latin typeface="Arial"/>
              </a:rPr>
              <a:t>is</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seat</a:t>
            </a:r>
            <a:r>
              <a:rPr lang="it-IT" sz="1400" b="0" strike="noStrike" cap="small" spc="-1" dirty="0">
                <a:solidFill>
                  <a:srgbClr val="000000"/>
                </a:solidFill>
                <a:latin typeface="Arial"/>
              </a:rPr>
              <a:t> of the OECD International Academy for </a:t>
            </a:r>
            <a:r>
              <a:rPr lang="it-IT" sz="1400" b="0" strike="noStrike" cap="small" spc="-1" dirty="0" err="1">
                <a:solidFill>
                  <a:srgbClr val="000000"/>
                </a:solidFill>
                <a:latin typeface="Arial"/>
              </a:rPr>
              <a:t>Tax</a:t>
            </a:r>
            <a:r>
              <a:rPr lang="it-IT" sz="1400" b="0" strike="noStrike" cap="small" spc="-1" dirty="0">
                <a:solidFill>
                  <a:srgbClr val="000000"/>
                </a:solidFill>
                <a:latin typeface="Arial"/>
              </a:rPr>
              <a:t> Crime </a:t>
            </a:r>
            <a:r>
              <a:rPr lang="it-IT" sz="1400" b="0" strike="noStrike" cap="small" spc="-1" dirty="0" err="1">
                <a:solidFill>
                  <a:srgbClr val="000000"/>
                </a:solidFill>
                <a:latin typeface="Arial"/>
              </a:rPr>
              <a:t>Investigation</a:t>
            </a:r>
            <a:r>
              <a:rPr lang="it-IT" sz="1400" b="0" strike="noStrike" cap="small" spc="-1" dirty="0">
                <a:solidFill>
                  <a:srgbClr val="000000"/>
                </a:solidFill>
                <a:latin typeface="Arial"/>
              </a:rPr>
              <a:t>, a </a:t>
            </a:r>
            <a:r>
              <a:rPr lang="it-IT" sz="1400" b="0" strike="noStrike" cap="small" spc="-1" dirty="0" err="1">
                <a:solidFill>
                  <a:srgbClr val="000000"/>
                </a:solidFill>
                <a:latin typeface="Arial"/>
              </a:rPr>
              <a:t>specialised</a:t>
            </a:r>
            <a:r>
              <a:rPr lang="it-IT" sz="1400" b="0" strike="noStrike" cap="small" spc="-1" dirty="0">
                <a:solidFill>
                  <a:srgbClr val="000000"/>
                </a:solidFill>
                <a:latin typeface="Arial"/>
              </a:rPr>
              <a:t> TRAINING centre </a:t>
            </a:r>
            <a:r>
              <a:rPr lang="it-IT" sz="1400" b="0" strike="noStrike" cap="small" spc="-1" dirty="0" err="1">
                <a:solidFill>
                  <a:srgbClr val="000000"/>
                </a:solidFill>
                <a:latin typeface="Arial"/>
              </a:rPr>
              <a:t>through</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which</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articulated</a:t>
            </a:r>
            <a:r>
              <a:rPr lang="it-IT" sz="1400" b="0" strike="noStrike" cap="small" spc="-1" dirty="0">
                <a:solidFill>
                  <a:srgbClr val="000000"/>
                </a:solidFill>
                <a:latin typeface="Arial"/>
              </a:rPr>
              <a:t> training </a:t>
            </a:r>
            <a:r>
              <a:rPr lang="it-IT" sz="1400" b="0" strike="noStrike" cap="small" spc="-1" dirty="0" err="1">
                <a:solidFill>
                  <a:srgbClr val="000000"/>
                </a:solidFill>
                <a:latin typeface="Arial"/>
              </a:rPr>
              <a:t>cycles</a:t>
            </a:r>
            <a:r>
              <a:rPr lang="it-IT" sz="1400" b="0" strike="noStrike" cap="small" spc="-1" dirty="0">
                <a:solidFill>
                  <a:srgbClr val="000000"/>
                </a:solidFill>
                <a:latin typeface="Arial"/>
              </a:rPr>
              <a:t> are </a:t>
            </a:r>
            <a:r>
              <a:rPr lang="it-IT" sz="1400" b="0" strike="noStrike" cap="small" spc="-1" dirty="0" err="1">
                <a:solidFill>
                  <a:srgbClr val="000000"/>
                </a:solidFill>
                <a:latin typeface="Arial"/>
              </a:rPr>
              <a:t>organised</a:t>
            </a:r>
            <a:r>
              <a:rPr lang="it-IT" sz="1400" b="0" strike="noStrike" cap="small" spc="-1" dirty="0">
                <a:solidFill>
                  <a:srgbClr val="000000"/>
                </a:solidFill>
                <a:latin typeface="Arial"/>
              </a:rPr>
              <a:t> to </a:t>
            </a:r>
            <a:r>
              <a:rPr lang="it-IT" sz="1400" b="0" strike="noStrike" cap="small" spc="-1" dirty="0" err="1">
                <a:solidFill>
                  <a:srgbClr val="000000"/>
                </a:solidFill>
                <a:latin typeface="Arial"/>
              </a:rPr>
              <a:t>Improve</a:t>
            </a:r>
            <a:r>
              <a:rPr lang="it-IT" sz="1400" b="0" strike="noStrike" cap="small" spc="-1" dirty="0">
                <a:solidFill>
                  <a:srgbClr val="000000"/>
                </a:solidFill>
                <a:latin typeface="Arial"/>
              </a:rPr>
              <a:t> THE </a:t>
            </a:r>
            <a:r>
              <a:rPr lang="it-IT" sz="1400" b="0" strike="noStrike" cap="small" spc="-1" dirty="0" err="1">
                <a:solidFill>
                  <a:srgbClr val="000000"/>
                </a:solidFill>
                <a:latin typeface="Arial"/>
              </a:rPr>
              <a:t>technical-operational</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skills</a:t>
            </a:r>
            <a:r>
              <a:rPr lang="it-IT" sz="1400" b="0" strike="noStrike" cap="small" spc="-1" dirty="0">
                <a:solidFill>
                  <a:srgbClr val="000000"/>
                </a:solidFill>
                <a:latin typeface="Arial"/>
              </a:rPr>
              <a:t> of </a:t>
            </a:r>
            <a:r>
              <a:rPr lang="it-IT" sz="1400" b="0" strike="noStrike" cap="small" spc="-1" dirty="0" err="1">
                <a:solidFill>
                  <a:srgbClr val="000000"/>
                </a:solidFill>
                <a:latin typeface="Arial"/>
              </a:rPr>
              <a:t>personnel</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belonging</a:t>
            </a:r>
            <a:r>
              <a:rPr lang="it-IT" sz="1400" b="0" strike="noStrike" cap="small" spc="-1" dirty="0">
                <a:solidFill>
                  <a:srgbClr val="000000"/>
                </a:solidFill>
                <a:latin typeface="Arial"/>
              </a:rPr>
              <a:t> to the </a:t>
            </a:r>
            <a:r>
              <a:rPr lang="it-IT" sz="1400" b="0" strike="noStrike" cap="small" spc="-1" dirty="0" err="1">
                <a:solidFill>
                  <a:srgbClr val="000000"/>
                </a:solidFill>
                <a:latin typeface="Arial"/>
              </a:rPr>
              <a:t>Tax</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Administrations</a:t>
            </a:r>
            <a:r>
              <a:rPr lang="it-IT" sz="1400" b="0" strike="noStrike" cap="small" spc="-1" dirty="0">
                <a:solidFill>
                  <a:srgbClr val="000000"/>
                </a:solidFill>
                <a:latin typeface="Arial"/>
              </a:rPr>
              <a:t> of </a:t>
            </a:r>
            <a:r>
              <a:rPr lang="it-IT" sz="1400" b="0" strike="noStrike" cap="small" spc="-1" dirty="0" err="1">
                <a:solidFill>
                  <a:srgbClr val="000000"/>
                </a:solidFill>
                <a:latin typeface="Arial"/>
              </a:rPr>
              <a:t>Member</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States</a:t>
            </a:r>
            <a:r>
              <a:rPr lang="it-IT" sz="1400" b="0" strike="noStrike" cap="small" spc="-1" dirty="0">
                <a:solidFill>
                  <a:srgbClr val="000000"/>
                </a:solidFill>
                <a:latin typeface="Arial"/>
              </a:rPr>
              <a:t> and non-</a:t>
            </a:r>
            <a:r>
              <a:rPr lang="it-IT" sz="1400" b="0" strike="noStrike" cap="small" spc="-1" dirty="0" err="1">
                <a:solidFill>
                  <a:srgbClr val="000000"/>
                </a:solidFill>
                <a:latin typeface="Arial"/>
              </a:rPr>
              <a:t>Member</a:t>
            </a:r>
            <a:r>
              <a:rPr lang="it-IT" sz="1400" b="0" strike="noStrike" cap="small" spc="-1" dirty="0">
                <a:solidFill>
                  <a:srgbClr val="000000"/>
                </a:solidFill>
                <a:latin typeface="Arial"/>
              </a:rPr>
              <a:t> </a:t>
            </a:r>
            <a:r>
              <a:rPr lang="it-IT" sz="1400" b="0" strike="noStrike" cap="small" spc="-1" dirty="0" err="1">
                <a:solidFill>
                  <a:srgbClr val="000000"/>
                </a:solidFill>
                <a:latin typeface="Arial"/>
              </a:rPr>
              <a:t>States</a:t>
            </a:r>
            <a:r>
              <a:rPr lang="it-IT" sz="1400" b="0" strike="noStrike" cap="small" spc="-1" dirty="0">
                <a:solidFill>
                  <a:srgbClr val="000000"/>
                </a:solidFill>
                <a:latin typeface="Arial"/>
              </a:rPr>
              <a:t>.</a:t>
            </a:r>
            <a:endParaRPr lang="en-GB" sz="1400" b="0" strike="noStrike" spc="-1" dirty="0">
              <a:solidFill>
                <a:srgbClr val="000000"/>
              </a:solidFill>
              <a:latin typeface="Arial"/>
            </a:endParaRPr>
          </a:p>
        </p:txBody>
      </p:sp>
      <p:sp>
        <p:nvSpPr>
          <p:cNvPr id="1745" name="PlaceHolder 3"/>
          <p:cNvSpPr>
            <a:spLocks noGrp="1"/>
          </p:cNvSpPr>
          <p:nvPr>
            <p:ph type="sldNum" idx="42"/>
          </p:nvPr>
        </p:nvSpPr>
        <p:spPr>
          <a:xfrm>
            <a:off x="385164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it-IT" sz="1200" b="0" strike="noStrike" spc="-1">
                <a:solidFill>
                  <a:srgbClr val="000000"/>
                </a:solidFill>
                <a:latin typeface="Arial"/>
                <a:ea typeface="+mn-ea"/>
              </a:defRPr>
            </a:lvl1pPr>
          </a:lstStyle>
          <a:p>
            <a:pPr indent="0" algn="r">
              <a:lnSpc>
                <a:spcPct val="100000"/>
              </a:lnSpc>
              <a:buNone/>
              <a:tabLst>
                <a:tab pos="0" algn="l"/>
              </a:tabLst>
            </a:pPr>
            <a:fld id="{D208036B-E48D-4588-9EA4-15B474954AF8}" type="slidenum">
              <a:rPr lang="it-IT" sz="1200" b="0" strike="noStrike" spc="-1">
                <a:solidFill>
                  <a:srgbClr val="000000"/>
                </a:solidFill>
                <a:latin typeface="Arial"/>
                <a:ea typeface="+mn-ea"/>
              </a:rPr>
              <a:t>25</a:t>
            </a:fld>
            <a:endParaRPr lang="en-GB"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4700" cy="4008438"/>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pPr indent="0" algn="r">
              <a:buNone/>
            </a:pPr>
            <a:fld id="{DC9DDBC1-AA9F-44B4-8B72-46563ED459CF}" type="slidenum">
              <a:rPr lang="en-GB" sz="1400" b="0" strike="noStrike" spc="-1" smtClean="0">
                <a:solidFill>
                  <a:srgbClr val="000000"/>
                </a:solidFill>
                <a:latin typeface="Times New Roman"/>
              </a:rPr>
              <a:t>26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45985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 name="PlaceHolder 1"/>
          <p:cNvSpPr>
            <a:spLocks noGrp="1" noRot="1" noChangeAspect="1"/>
          </p:cNvSpPr>
          <p:nvPr>
            <p:ph type="sldImg"/>
          </p:nvPr>
        </p:nvSpPr>
        <p:spPr>
          <a:xfrm>
            <a:off x="136525" y="1347788"/>
            <a:ext cx="6459538" cy="3633787"/>
          </a:xfrm>
          <a:prstGeom prst="rect">
            <a:avLst/>
          </a:prstGeom>
          <a:ln w="0">
            <a:noFill/>
          </a:ln>
        </p:spPr>
      </p:sp>
      <p:sp>
        <p:nvSpPr>
          <p:cNvPr id="1688" name="PlaceHolder 2"/>
          <p:cNvSpPr>
            <a:spLocks noGrp="1"/>
          </p:cNvSpPr>
          <p:nvPr>
            <p:ph type="body"/>
          </p:nvPr>
        </p:nvSpPr>
        <p:spPr>
          <a:xfrm>
            <a:off x="679320" y="4779360"/>
            <a:ext cx="5434200" cy="3908880"/>
          </a:xfrm>
          <a:prstGeom prst="rect">
            <a:avLst/>
          </a:prstGeom>
          <a:noFill/>
          <a:ln w="0">
            <a:noFill/>
          </a:ln>
        </p:spPr>
        <p:txBody>
          <a:bodyPr lIns="0" tIns="0" rIns="0" bIns="0" anchor="t">
            <a:noAutofit/>
          </a:bodyPr>
          <a:lstStyle/>
          <a:p>
            <a:pPr marL="216000" indent="0">
              <a:buNone/>
            </a:pPr>
            <a:endParaRPr lang="en-GB" sz="1800" b="0" strike="noStrike" spc="-1">
              <a:solidFill>
                <a:srgbClr val="000000"/>
              </a:solidFill>
              <a:latin typeface="Arial"/>
            </a:endParaRPr>
          </a:p>
        </p:txBody>
      </p:sp>
      <p:sp>
        <p:nvSpPr>
          <p:cNvPr id="1689" name="PlaceHolder 3"/>
          <p:cNvSpPr>
            <a:spLocks noGrp="1"/>
          </p:cNvSpPr>
          <p:nvPr>
            <p:ph type="sldNum" idx="24"/>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it-IT" sz="1200" b="0" strike="noStrike" spc="-1">
                <a:solidFill>
                  <a:srgbClr val="000000"/>
                </a:solidFill>
                <a:latin typeface="Arial"/>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BC1A8D7E-4BC8-4F8C-8764-BB137F21E8B2}" type="slidenum">
              <a:rPr kumimoji="0" lang="it-IT"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27</a:t>
            </a:fld>
            <a:endParaRPr kumimoji="0" lang="en-GB"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1543149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 name="PlaceHolder 1"/>
          <p:cNvSpPr>
            <a:spLocks noGrp="1" noRot="1" noChangeAspect="1"/>
          </p:cNvSpPr>
          <p:nvPr>
            <p:ph type="sldImg"/>
          </p:nvPr>
        </p:nvSpPr>
        <p:spPr>
          <a:xfrm>
            <a:off x="-123825" y="882650"/>
            <a:ext cx="7737475" cy="4352925"/>
          </a:xfrm>
          <a:prstGeom prst="rect">
            <a:avLst/>
          </a:prstGeom>
          <a:ln w="0">
            <a:noFill/>
          </a:ln>
        </p:spPr>
      </p:sp>
      <p:sp>
        <p:nvSpPr>
          <p:cNvPr id="1753" name="PlaceHolder 2"/>
          <p:cNvSpPr>
            <a:spLocks noGrp="1"/>
          </p:cNvSpPr>
          <p:nvPr>
            <p:ph type="body"/>
          </p:nvPr>
        </p:nvSpPr>
        <p:spPr>
          <a:xfrm>
            <a:off x="685800" y="5271120"/>
            <a:ext cx="5434200" cy="390888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it-IT" sz="900" b="0" strike="noStrike" spc="-1" dirty="0">
                <a:solidFill>
                  <a:srgbClr val="000000"/>
                </a:solidFill>
                <a:latin typeface="Arial"/>
                <a:ea typeface="Helvetica Neue"/>
              </a:rPr>
              <a:t>In </a:t>
            </a:r>
            <a:r>
              <a:rPr lang="it-IT" sz="900" b="0" strike="noStrike" spc="-1" dirty="0" err="1">
                <a:solidFill>
                  <a:srgbClr val="000000"/>
                </a:solidFill>
                <a:latin typeface="Arial"/>
                <a:ea typeface="Helvetica Neue"/>
              </a:rPr>
              <a:t>this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path</a:t>
            </a:r>
            <a:r>
              <a:rPr lang="it-IT" sz="900" b="0" strike="noStrike" spc="-1" dirty="0">
                <a:solidFill>
                  <a:srgbClr val="000000"/>
                </a:solidFill>
                <a:latin typeface="Arial"/>
                <a:ea typeface="Helvetica Neue"/>
              </a:rPr>
              <a:t>, a </a:t>
            </a:r>
            <a:r>
              <a:rPr lang="it-IT" sz="900" b="0" strike="noStrike" spc="-1" dirty="0" err="1">
                <a:solidFill>
                  <a:srgbClr val="000000"/>
                </a:solidFill>
                <a:latin typeface="Arial"/>
                <a:ea typeface="Helvetica Neue"/>
              </a:rPr>
              <a:t>key</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driving</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role</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has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been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ensured</a:t>
            </a:r>
            <a:r>
              <a:rPr lang="it-IT" sz="900" b="0" strike="noStrike" spc="-1" dirty="0">
                <a:solidFill>
                  <a:srgbClr val="000000"/>
                </a:solidFill>
                <a:latin typeface="Arial"/>
                <a:ea typeface="Helvetica Neue"/>
              </a:rPr>
              <a:t> by the </a:t>
            </a:r>
            <a:r>
              <a:rPr lang="it-IT" sz="900" b="0" strike="noStrike" spc="-1" dirty="0" err="1">
                <a:solidFill>
                  <a:srgbClr val="000000"/>
                </a:solidFill>
                <a:latin typeface="Arial"/>
                <a:ea typeface="Helvetica Neue"/>
              </a:rPr>
              <a:t>constitution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through</a:t>
            </a:r>
            <a:r>
              <a:rPr lang="it-IT" sz="900" b="0" strike="noStrike" spc="-1" dirty="0">
                <a:solidFill>
                  <a:srgbClr val="000000"/>
                </a:solidFill>
                <a:latin typeface="Arial"/>
                <a:ea typeface="Helvetica Neue"/>
              </a:rPr>
              <a:t> the progressive </a:t>
            </a:r>
            <a:r>
              <a:rPr lang="it-IT" sz="900" b="0" strike="noStrike" spc="-1" dirty="0" err="1">
                <a:solidFill>
                  <a:srgbClr val="000000"/>
                </a:solidFill>
                <a:latin typeface="Arial"/>
                <a:ea typeface="Helvetica Neue"/>
              </a:rPr>
              <a:t>stages</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integration</a:t>
            </a:r>
            <a:r>
              <a:rPr lang="it-IT" sz="900" b="0" strike="noStrike" spc="-1" dirty="0">
                <a:solidFill>
                  <a:srgbClr val="000000"/>
                </a:solidFill>
                <a:latin typeface="Arial"/>
                <a:ea typeface="Helvetica Neue"/>
              </a:rPr>
              <a:t>, of the </a:t>
            </a:r>
            <a:r>
              <a:rPr lang="it-IT" sz="900" b="0" strike="noStrike" spc="-1" dirty="0" err="1">
                <a:solidFill>
                  <a:srgbClr val="000000"/>
                </a:solidFill>
                <a:latin typeface="Arial"/>
                <a:ea typeface="Helvetica Neue"/>
              </a:rPr>
              <a:t>European</a:t>
            </a:r>
            <a:r>
              <a:rPr lang="it-IT" sz="900" b="0" strike="noStrike" spc="-1" dirty="0">
                <a:solidFill>
                  <a:srgbClr val="000000"/>
                </a:solidFill>
                <a:latin typeface="Arial"/>
                <a:ea typeface="Helvetica Neue"/>
              </a:rPr>
              <a:t> Union (from the </a:t>
            </a:r>
            <a:r>
              <a:rPr lang="it-IT" sz="900" b="0" strike="noStrike" spc="-1" dirty="0" err="1">
                <a:solidFill>
                  <a:srgbClr val="000000"/>
                </a:solidFill>
                <a:latin typeface="Arial"/>
                <a:ea typeface="Helvetica Neue"/>
              </a:rPr>
              <a:t>Treaty</a:t>
            </a:r>
            <a:r>
              <a:rPr lang="it-IT" sz="900" b="0" strike="noStrike" spc="-1" dirty="0">
                <a:solidFill>
                  <a:srgbClr val="000000"/>
                </a:solidFill>
                <a:latin typeface="Arial"/>
                <a:ea typeface="Helvetica Neue"/>
              </a:rPr>
              <a:t> of Maastricht to </a:t>
            </a:r>
            <a:r>
              <a:rPr lang="it-IT" sz="900" b="0" strike="noStrike" spc="-1" dirty="0" err="1">
                <a:solidFill>
                  <a:srgbClr val="000000"/>
                </a:solidFill>
                <a:latin typeface="Arial"/>
                <a:ea typeface="Helvetica Neue"/>
              </a:rPr>
              <a:t>those</a:t>
            </a:r>
            <a:r>
              <a:rPr lang="it-IT" sz="900" b="0" strike="noStrike" spc="-1" dirty="0">
                <a:solidFill>
                  <a:srgbClr val="000000"/>
                </a:solidFill>
                <a:latin typeface="Arial"/>
                <a:ea typeface="Helvetica Neue"/>
              </a:rPr>
              <a:t> of Amsterdam, </a:t>
            </a:r>
            <a:r>
              <a:rPr lang="it-IT" sz="900" b="0" strike="noStrike" spc="-1" dirty="0" err="1">
                <a:solidFill>
                  <a:srgbClr val="000000"/>
                </a:solidFill>
                <a:latin typeface="Arial"/>
                <a:ea typeface="Helvetica Neue"/>
              </a:rPr>
              <a:t>Nice</a:t>
            </a:r>
            <a:r>
              <a:rPr lang="it-IT" sz="900" b="0" strike="noStrike" spc="-1" dirty="0">
                <a:solidFill>
                  <a:srgbClr val="000000"/>
                </a:solidFill>
                <a:latin typeface="Arial"/>
                <a:ea typeface="Helvetica Neue"/>
              </a:rPr>
              <a:t> and </a:t>
            </a:r>
            <a:r>
              <a:rPr lang="it-IT" sz="900" b="0" strike="noStrike" spc="-1" dirty="0" err="1">
                <a:solidFill>
                  <a:srgbClr val="000000"/>
                </a:solidFill>
                <a:latin typeface="Arial"/>
                <a:ea typeface="Helvetica Neue"/>
              </a:rPr>
              <a:t>Lisbon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within</a:t>
            </a:r>
            <a:r>
              <a:rPr lang="it-IT" sz="900" b="0" strike="noStrike" spc="-1" dirty="0">
                <a:solidFill>
                  <a:srgbClr val="000000"/>
                </a:solidFill>
                <a:latin typeface="Arial"/>
                <a:ea typeface="Helvetica Neue"/>
              </a:rPr>
              <a:t> the </a:t>
            </a:r>
            <a:r>
              <a:rPr lang="it-IT" sz="900" b="0" strike="noStrike" spc="-1" dirty="0" err="1">
                <a:solidFill>
                  <a:srgbClr val="000000"/>
                </a:solidFill>
                <a:latin typeface="Arial"/>
                <a:ea typeface="Helvetica Neue"/>
              </a:rPr>
              <a:t>framework</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which</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several</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Agencies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have</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been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established</a:t>
            </a:r>
            <a:r>
              <a:rPr lang="it-IT" sz="900" b="0" strike="noStrike" spc="-1" dirty="0">
                <a:solidFill>
                  <a:srgbClr val="000000"/>
                </a:solidFill>
                <a:latin typeface="Arial"/>
                <a:ea typeface="Helvetica Neue"/>
              </a:rPr>
              <a:t> over time, with the </a:t>
            </a:r>
            <a:r>
              <a:rPr lang="it-IT" sz="900" b="0" strike="noStrike" spc="-1" dirty="0" err="1">
                <a:solidFill>
                  <a:srgbClr val="000000"/>
                </a:solidFill>
                <a:latin typeface="Arial"/>
                <a:ea typeface="Helvetica Neue"/>
              </a:rPr>
              <a:t>aim</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strengthening</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cooperation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between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European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police</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forces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these</a:t>
            </a:r>
            <a:r>
              <a:rPr lang="it-IT" sz="900" b="0" strike="noStrike" spc="-1" dirty="0">
                <a:solidFill>
                  <a:srgbClr val="000000"/>
                </a:solidFill>
                <a:latin typeface="Arial"/>
                <a:ea typeface="Helvetica Neue"/>
              </a:rPr>
              <a:t> are the </a:t>
            </a:r>
            <a:r>
              <a:rPr lang="it-IT" sz="900" b="0" strike="noStrike" spc="-1" dirty="0" err="1">
                <a:solidFill>
                  <a:srgbClr val="000000"/>
                </a:solidFill>
                <a:latin typeface="Arial"/>
                <a:ea typeface="Helvetica Neue"/>
              </a:rPr>
              <a:t>Europol</a:t>
            </a:r>
            <a:r>
              <a:rPr lang="it-IT" sz="900" b="0" strike="noStrike" spc="-1" dirty="0">
                <a:solidFill>
                  <a:srgbClr val="000000"/>
                </a:solidFill>
                <a:latin typeface="Arial"/>
                <a:ea typeface="Helvetica Neue"/>
              </a:rPr>
              <a:t>, the </a:t>
            </a:r>
            <a:r>
              <a:rPr lang="it-IT" sz="900" b="0" strike="noStrike" spc="-1" dirty="0" err="1">
                <a:solidFill>
                  <a:srgbClr val="000000"/>
                </a:solidFill>
                <a:latin typeface="Arial"/>
                <a:ea typeface="Helvetica Neue"/>
              </a:rPr>
              <a:t>European</a:t>
            </a:r>
            <a:r>
              <a:rPr lang="it-IT" sz="900" b="0" strike="noStrike" spc="-1" dirty="0">
                <a:solidFill>
                  <a:srgbClr val="000000"/>
                </a:solidFill>
                <a:latin typeface="Arial"/>
                <a:ea typeface="Helvetica Neue"/>
              </a:rPr>
              <a:t> Anti-</a:t>
            </a:r>
            <a:r>
              <a:rPr lang="it-IT" sz="900" b="0" strike="noStrike" spc="-1" dirty="0" err="1">
                <a:solidFill>
                  <a:srgbClr val="000000"/>
                </a:solidFill>
                <a:latin typeface="Arial"/>
                <a:ea typeface="Helvetica Neue"/>
              </a:rPr>
              <a:t>Fraud</a:t>
            </a:r>
            <a:r>
              <a:rPr lang="it-IT" sz="900" b="0" strike="noStrike" spc="-1" dirty="0">
                <a:solidFill>
                  <a:srgbClr val="000000"/>
                </a:solidFill>
                <a:latin typeface="Arial"/>
                <a:ea typeface="Helvetica Neue"/>
              </a:rPr>
              <a:t> Office (OLAF), the </a:t>
            </a:r>
            <a:r>
              <a:rPr lang="it-IT" sz="900" b="0" strike="noStrike" spc="-1" dirty="0" err="1">
                <a:solidFill>
                  <a:srgbClr val="000000"/>
                </a:solidFill>
                <a:latin typeface="Arial"/>
                <a:ea typeface="Helvetica Neue"/>
              </a:rPr>
              <a:t>European</a:t>
            </a:r>
            <a:r>
              <a:rPr lang="it-IT" sz="900" b="0" strike="noStrike" spc="-1" dirty="0">
                <a:solidFill>
                  <a:srgbClr val="000000"/>
                </a:solidFill>
                <a:latin typeface="Arial"/>
                <a:ea typeface="Helvetica Neue"/>
              </a:rPr>
              <a:t> </a:t>
            </a:r>
            <a:r>
              <a:rPr lang="it-IT" sz="900" b="0" strike="noStrike" spc="-1" dirty="0" err="1" smtClean="0">
                <a:solidFill>
                  <a:srgbClr val="000000"/>
                </a:solidFill>
                <a:latin typeface="Arial"/>
                <a:ea typeface="Helvetica Neue"/>
              </a:rPr>
              <a:t>Border</a:t>
            </a:r>
            <a:r>
              <a:rPr lang="it-IT" sz="900" b="0" strike="noStrike" spc="-1" dirty="0" smtClean="0">
                <a:solidFill>
                  <a:srgbClr val="000000"/>
                </a:solidFill>
                <a:latin typeface="Arial"/>
                <a:ea typeface="Helvetica Neue"/>
              </a:rPr>
              <a:t> and </a:t>
            </a:r>
            <a:r>
              <a:rPr lang="it-IT" sz="900" b="0" strike="noStrike" spc="-1" dirty="0" err="1" smtClean="0">
                <a:solidFill>
                  <a:srgbClr val="000000"/>
                </a:solidFill>
                <a:latin typeface="Arial"/>
                <a:ea typeface="Helvetica Neue"/>
              </a:rPr>
              <a:t>Coast</a:t>
            </a:r>
            <a:r>
              <a:rPr lang="it-IT" sz="900" b="0" strike="noStrike" spc="-1" dirty="0" smtClean="0">
                <a:solidFill>
                  <a:srgbClr val="000000"/>
                </a:solidFill>
                <a:latin typeface="Arial"/>
                <a:ea typeface="Helvetica Neue"/>
              </a:rPr>
              <a:t> Guard Agency (</a:t>
            </a:r>
            <a:r>
              <a:rPr lang="it-IT" sz="900" b="0" strike="noStrike" spc="-1" dirty="0">
                <a:solidFill>
                  <a:srgbClr val="000000"/>
                </a:solidFill>
                <a:latin typeface="Arial"/>
                <a:ea typeface="Helvetica Neue"/>
              </a:rPr>
              <a:t>FRONTEX), the </a:t>
            </a:r>
            <a:r>
              <a:rPr lang="it-IT" sz="900" b="0" strike="noStrike" spc="-1" dirty="0" err="1">
                <a:solidFill>
                  <a:srgbClr val="000000"/>
                </a:solidFill>
                <a:latin typeface="Arial"/>
                <a:ea typeface="Helvetica Neue"/>
              </a:rPr>
              <a:t>European</a:t>
            </a:r>
            <a:r>
              <a:rPr lang="it-IT" sz="900" b="0" strike="noStrike" spc="-1" dirty="0">
                <a:solidFill>
                  <a:srgbClr val="000000"/>
                </a:solidFill>
                <a:latin typeface="Arial"/>
                <a:ea typeface="Helvetica Neue"/>
              </a:rPr>
              <a:t> </a:t>
            </a:r>
            <a:r>
              <a:rPr lang="it-IT" sz="900" b="0" strike="noStrike" spc="-1" dirty="0" smtClean="0">
                <a:solidFill>
                  <a:srgbClr val="000000"/>
                </a:solidFill>
                <a:latin typeface="Arial"/>
                <a:ea typeface="Helvetica Neue"/>
              </a:rPr>
              <a:t>Union Agency for Law Enforcement</a:t>
            </a:r>
            <a:r>
              <a:rPr lang="it-IT" sz="900" b="0" strike="noStrike" spc="-1" baseline="0" dirty="0" smtClean="0">
                <a:solidFill>
                  <a:srgbClr val="000000"/>
                </a:solidFill>
                <a:latin typeface="Arial"/>
                <a:ea typeface="Helvetica Neue"/>
              </a:rPr>
              <a:t> Training (</a:t>
            </a:r>
            <a:r>
              <a:rPr lang="it-IT" sz="900" b="0" strike="noStrike" spc="-1" dirty="0" smtClean="0">
                <a:solidFill>
                  <a:srgbClr val="000000"/>
                </a:solidFill>
                <a:latin typeface="Arial"/>
                <a:ea typeface="Helvetica Neue"/>
              </a:rPr>
              <a:t>CEPOL</a:t>
            </a:r>
            <a:r>
              <a:rPr lang="it-IT" sz="900" b="0" strike="noStrike" spc="-1" dirty="0">
                <a:solidFill>
                  <a:srgbClr val="000000"/>
                </a:solidFill>
                <a:latin typeface="Arial"/>
                <a:ea typeface="Helvetica Neue"/>
              </a:rPr>
              <a:t>).</a:t>
            </a: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a:solidFill>
                  <a:srgbClr val="000000"/>
                </a:solidFill>
                <a:latin typeface="Arial"/>
                <a:ea typeface="Helvetica Neue"/>
              </a:rPr>
              <a:t>In </a:t>
            </a:r>
            <a:r>
              <a:rPr lang="it-IT" sz="900" b="0" strike="noStrike" spc="-1" dirty="0" err="1">
                <a:solidFill>
                  <a:srgbClr val="000000"/>
                </a:solidFill>
                <a:latin typeface="Arial"/>
                <a:ea typeface="Helvetica Neue"/>
              </a:rPr>
              <a:t>this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context</a:t>
            </a:r>
            <a:r>
              <a:rPr lang="it-IT" sz="900" b="0" strike="noStrike" spc="-1" dirty="0">
                <a:solidFill>
                  <a:srgbClr val="000000"/>
                </a:solidFill>
                <a:latin typeface="Arial"/>
                <a:ea typeface="Helvetica Neue"/>
              </a:rPr>
              <a:t>, in </a:t>
            </a:r>
            <a:r>
              <a:rPr lang="it-IT" sz="900" b="0" strike="noStrike" spc="-1" dirty="0" err="1">
                <a:solidFill>
                  <a:srgbClr val="000000"/>
                </a:solidFill>
                <a:latin typeface="Arial"/>
                <a:ea typeface="Helvetica Neue"/>
              </a:rPr>
              <a:t>order</a:t>
            </a:r>
            <a:r>
              <a:rPr lang="it-IT" sz="900" b="0" strike="noStrike" spc="-1" dirty="0">
                <a:solidFill>
                  <a:srgbClr val="000000"/>
                </a:solidFill>
                <a:latin typeface="Arial"/>
                <a:ea typeface="Helvetica Neue"/>
              </a:rPr>
              <a:t> to </a:t>
            </a:r>
            <a:r>
              <a:rPr lang="it-IT" sz="900" b="0" strike="noStrike" spc="-1" dirty="0" err="1">
                <a:solidFill>
                  <a:srgbClr val="000000"/>
                </a:solidFill>
                <a:latin typeface="Arial"/>
                <a:ea typeface="Helvetica Neue"/>
              </a:rPr>
              <a:t>implement</a:t>
            </a:r>
            <a:r>
              <a:rPr lang="it-IT" sz="900" b="0" strike="noStrike" spc="-1" dirty="0">
                <a:solidFill>
                  <a:srgbClr val="000000"/>
                </a:solidFill>
                <a:latin typeface="Arial"/>
                <a:ea typeface="Helvetica Neue"/>
              </a:rPr>
              <a:t> and </a:t>
            </a:r>
            <a:r>
              <a:rPr lang="it-IT" sz="900" b="0" strike="noStrike" spc="-1" dirty="0" err="1">
                <a:solidFill>
                  <a:srgbClr val="000000"/>
                </a:solidFill>
                <a:latin typeface="Arial"/>
                <a:ea typeface="Helvetica Neue"/>
              </a:rPr>
              <a:t>deploy</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valuable</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synergies</a:t>
            </a:r>
            <a:r>
              <a:rPr lang="it-IT" sz="900" b="0" strike="noStrike" spc="-1" dirty="0">
                <a:solidFill>
                  <a:srgbClr val="000000"/>
                </a:solidFill>
                <a:latin typeface="Arial"/>
                <a:ea typeface="Helvetica Neue"/>
              </a:rPr>
              <a:t> to </a:t>
            </a:r>
            <a:r>
              <a:rPr lang="it-IT" sz="900" b="0" strike="noStrike" spc="-1" dirty="0" err="1">
                <a:solidFill>
                  <a:srgbClr val="000000"/>
                </a:solidFill>
                <a:latin typeface="Arial"/>
                <a:ea typeface="Helvetica Neue"/>
              </a:rPr>
              <a:t>effectively</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counter</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all</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forms</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organised</a:t>
            </a:r>
            <a:r>
              <a:rPr lang="it-IT" sz="900" b="0" strike="noStrike" spc="-1" dirty="0">
                <a:solidFill>
                  <a:srgbClr val="000000"/>
                </a:solidFill>
                <a:latin typeface="Arial"/>
                <a:ea typeface="Helvetica Neue"/>
              </a:rPr>
              <a:t> crime </a:t>
            </a:r>
            <a:r>
              <a:rPr lang="it-IT" sz="900" b="0" strike="noStrike" spc="-1" dirty="0" err="1">
                <a:solidFill>
                  <a:srgbClr val="000000"/>
                </a:solidFill>
                <a:latin typeface="Arial"/>
                <a:ea typeface="Helvetica Neue"/>
              </a:rPr>
              <a:t>capable</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crossing</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national</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borders</a:t>
            </a:r>
            <a:r>
              <a:rPr lang="it-IT" sz="900" b="0" strike="noStrike" spc="-1" dirty="0">
                <a:solidFill>
                  <a:srgbClr val="000000"/>
                </a:solidFill>
                <a:latin typeface="Arial"/>
                <a:ea typeface="Helvetica Neue"/>
              </a:rPr>
              <a:t>, the Guardia di Finanza </a:t>
            </a:r>
            <a:r>
              <a:rPr lang="it-IT" sz="900" b="0" strike="noStrike" spc="-1" dirty="0" err="1">
                <a:solidFill>
                  <a:srgbClr val="000000"/>
                </a:solidFill>
                <a:latin typeface="Arial"/>
                <a:ea typeface="Helvetica Neue"/>
              </a:rPr>
              <a:t>has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proceeded</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since</a:t>
            </a:r>
            <a:r>
              <a:rPr lang="it-IT" sz="900" b="0" strike="noStrike" spc="-1" dirty="0">
                <a:solidFill>
                  <a:srgbClr val="000000"/>
                </a:solidFill>
                <a:latin typeface="Arial"/>
                <a:ea typeface="Helvetica Neue"/>
              </a:rPr>
              <a:t> the end of the 1980s, to </a:t>
            </a:r>
            <a:r>
              <a:rPr lang="it-IT" sz="900" b="0" strike="noStrike" spc="-1" dirty="0" err="1">
                <a:solidFill>
                  <a:srgbClr val="000000"/>
                </a:solidFill>
                <a:latin typeface="Arial"/>
                <a:ea typeface="Helvetica Neue"/>
              </a:rPr>
              <a:t>second</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Officers</a:t>
            </a:r>
            <a:r>
              <a:rPr lang="it-IT" sz="900" b="0" strike="noStrike" spc="-1" dirty="0">
                <a:solidFill>
                  <a:srgbClr val="000000"/>
                </a:solidFill>
                <a:latin typeface="Arial"/>
                <a:ea typeface="Helvetica Neue"/>
              </a:rPr>
              <a:t> and </a:t>
            </a:r>
            <a:r>
              <a:rPr lang="it-IT" sz="900" b="0" strike="noStrike" spc="-1" dirty="0" err="1">
                <a:solidFill>
                  <a:srgbClr val="000000"/>
                </a:solidFill>
                <a:latin typeface="Arial"/>
                <a:ea typeface="Helvetica Neue"/>
              </a:rPr>
              <a:t>Inspectors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as</a:t>
            </a:r>
            <a:r>
              <a:rPr lang="it-IT" sz="900" b="0" strike="noStrike" spc="-1" dirty="0">
                <a:solidFill>
                  <a:srgbClr val="000000"/>
                </a:solidFill>
                <a:latin typeface="Arial"/>
                <a:ea typeface="Helvetica Neue"/>
              </a:rPr>
              <a:t> </a:t>
            </a:r>
            <a:r>
              <a:rPr lang="it-IT" sz="900" b="0" strike="noStrike" spc="-1" dirty="0" err="1" smtClean="0">
                <a:solidFill>
                  <a:srgbClr val="000000"/>
                </a:solidFill>
                <a:latin typeface="Arial"/>
                <a:ea typeface="Helvetica Neue"/>
              </a:rPr>
              <a:t>permanent</a:t>
            </a:r>
            <a:r>
              <a:rPr lang="it-IT" sz="900" b="0" strike="noStrike" spc="-1" dirty="0" smtClean="0">
                <a:solidFill>
                  <a:srgbClr val="000000"/>
                </a:solidFill>
                <a:latin typeface="Arial"/>
                <a:ea typeface="Helvetica Neue"/>
              </a:rPr>
              <a:t> </a:t>
            </a:r>
            <a:r>
              <a:rPr lang="it-IT" sz="900" b="0" strike="noStrike" spc="-1" dirty="0" err="1">
                <a:solidFill>
                  <a:srgbClr val="000000"/>
                </a:solidFill>
                <a:latin typeface="Arial"/>
                <a:ea typeface="Helvetica Neue"/>
              </a:rPr>
              <a:t>officers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temporary</a:t>
            </a:r>
            <a:r>
              <a:rPr lang="it-IT" sz="900" b="0" strike="noStrike" spc="-1" dirty="0">
                <a:solidFill>
                  <a:srgbClr val="000000"/>
                </a:solidFill>
                <a:latin typeface="Arial"/>
                <a:ea typeface="Helvetica Neue"/>
              </a:rPr>
              <a:t> agents and </a:t>
            </a:r>
            <a:r>
              <a:rPr lang="it-IT" sz="900" b="0" strike="noStrike" spc="-1" dirty="0" err="1">
                <a:solidFill>
                  <a:srgbClr val="000000"/>
                </a:solidFill>
                <a:latin typeface="Arial"/>
                <a:ea typeface="Helvetica Neue"/>
              </a:rPr>
              <a:t>national</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experts</a:t>
            </a:r>
            <a:r>
              <a:rPr lang="it-IT" sz="900" b="0" strike="noStrike" spc="-1" dirty="0">
                <a:solidFill>
                  <a:srgbClr val="000000"/>
                </a:solidFill>
                <a:latin typeface="Arial"/>
                <a:ea typeface="Helvetica Neue"/>
              </a:rPr>
              <a:t> to International </a:t>
            </a:r>
            <a:r>
              <a:rPr lang="it-IT" sz="900" b="0" strike="noStrike" spc="-1" dirty="0" err="1">
                <a:solidFill>
                  <a:srgbClr val="000000"/>
                </a:solidFill>
                <a:latin typeface="Arial"/>
                <a:ea typeface="Helvetica Neue"/>
              </a:rPr>
              <a:t>Organisations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Directorates</a:t>
            </a:r>
            <a:r>
              <a:rPr lang="it-IT" sz="900" b="0" strike="noStrike" spc="-1" dirty="0">
                <a:solidFill>
                  <a:srgbClr val="000000"/>
                </a:solidFill>
                <a:latin typeface="Arial"/>
                <a:ea typeface="Helvetica Neue"/>
              </a:rPr>
              <a:t> General and EU </a:t>
            </a:r>
            <a:r>
              <a:rPr lang="it-IT" sz="900" b="0" strike="noStrike" spc="-1" dirty="0" err="1">
                <a:solidFill>
                  <a:srgbClr val="000000"/>
                </a:solidFill>
                <a:latin typeface="Arial"/>
                <a:ea typeface="Helvetica Neue"/>
              </a:rPr>
              <a:t>Agencies</a:t>
            </a:r>
            <a:r>
              <a:rPr lang="it-IT" sz="900" b="0" strike="noStrike" spc="-1" dirty="0">
                <a:solidFill>
                  <a:srgbClr val="000000"/>
                </a:solidFill>
                <a:latin typeface="Arial"/>
                <a:ea typeface="Helvetica Neue"/>
              </a:rPr>
              <a:t>.</a:t>
            </a: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err="1">
                <a:solidFill>
                  <a:srgbClr val="000000"/>
                </a:solidFill>
                <a:latin typeface="Arial"/>
                <a:ea typeface="Helvetica Neue"/>
              </a:rPr>
              <a:t>Particularly</a:t>
            </a:r>
            <a:r>
              <a:rPr lang="it-IT" sz="900" b="0" strike="noStrike" spc="-1" dirty="0">
                <a:solidFill>
                  <a:srgbClr val="000000"/>
                </a:solidFill>
                <a:latin typeface="Arial"/>
                <a:ea typeface="Helvetica Neue"/>
              </a:rPr>
              <a:t> </a:t>
            </a:r>
            <a:r>
              <a:rPr lang="it-IT" sz="900" b="0" strike="noStrike" spc="-1" dirty="0" err="1" smtClean="0">
                <a:solidFill>
                  <a:srgbClr val="000000"/>
                </a:solidFill>
                <a:latin typeface="Arial"/>
                <a:ea typeface="Helvetica Neue"/>
              </a:rPr>
              <a:t>important</a:t>
            </a:r>
            <a:r>
              <a:rPr lang="it-IT" sz="900" b="0" strike="noStrike" spc="-1" dirty="0" smtClean="0">
                <a:solidFill>
                  <a:srgbClr val="000000"/>
                </a:solidFill>
                <a:latin typeface="Arial"/>
                <a:ea typeface="Helvetica Neue"/>
              </a:rPr>
              <a:t> </a:t>
            </a:r>
            <a:r>
              <a:rPr lang="it-IT" sz="900" b="0" strike="noStrike" spc="-1" dirty="0">
                <a:solidFill>
                  <a:srgbClr val="000000"/>
                </a:solidFill>
                <a:latin typeface="Arial"/>
                <a:ea typeface="Helvetica Neue"/>
              </a:rPr>
              <a:t>the </a:t>
            </a:r>
            <a:r>
              <a:rPr lang="it-IT" sz="900" b="0" strike="noStrike" spc="-1" dirty="0" err="1">
                <a:solidFill>
                  <a:srgbClr val="000000"/>
                </a:solidFill>
                <a:latin typeface="Arial"/>
                <a:ea typeface="Helvetica Neue"/>
              </a:rPr>
              <a:t>Corps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presence</a:t>
            </a:r>
            <a:r>
              <a:rPr lang="it-IT" sz="900" b="0" strike="noStrike" spc="-1" dirty="0">
                <a:solidFill>
                  <a:srgbClr val="000000"/>
                </a:solidFill>
                <a:latin typeface="Arial"/>
                <a:ea typeface="Helvetica Neue"/>
              </a:rPr>
              <a:t> in </a:t>
            </a:r>
            <a:r>
              <a:rPr lang="it-IT" sz="900" b="0" strike="noStrike" spc="-1" dirty="0" err="1">
                <a:solidFill>
                  <a:srgbClr val="000000"/>
                </a:solidFill>
                <a:latin typeface="Arial"/>
                <a:ea typeface="Helvetica Neue"/>
              </a:rPr>
              <a:t>Brussels</a:t>
            </a:r>
            <a:r>
              <a:rPr lang="it-IT" sz="900" b="0" strike="noStrike" spc="-1" dirty="0">
                <a:solidFill>
                  <a:srgbClr val="000000"/>
                </a:solidFill>
                <a:latin typeface="Arial"/>
                <a:ea typeface="Helvetica Neue"/>
              </a:rPr>
              <a:t>, </a:t>
            </a:r>
            <a:r>
              <a:rPr lang="it-IT" sz="900" b="0" strike="noStrike" spc="-1" dirty="0" err="1" smtClean="0">
                <a:solidFill>
                  <a:srgbClr val="000000"/>
                </a:solidFill>
                <a:latin typeface="Arial"/>
                <a:ea typeface="Helvetica Neue"/>
              </a:rPr>
              <a:t>central</a:t>
            </a:r>
            <a:r>
              <a:rPr lang="it-IT" sz="900" b="0" strike="noStrike" spc="-1" dirty="0" smtClean="0">
                <a:solidFill>
                  <a:srgbClr val="000000"/>
                </a:solidFill>
                <a:latin typeface="Arial"/>
                <a:ea typeface="Helvetica Neue"/>
              </a:rPr>
              <a:t> </a:t>
            </a:r>
            <a:r>
              <a:rPr lang="it-IT" sz="900" b="0" strike="noStrike" spc="-1" dirty="0">
                <a:solidFill>
                  <a:srgbClr val="000000"/>
                </a:solidFill>
                <a:latin typeface="Arial"/>
                <a:ea typeface="Helvetica Neue"/>
              </a:rPr>
              <a:t>and </a:t>
            </a:r>
            <a:r>
              <a:rPr lang="it-IT" sz="900" b="0" strike="noStrike" spc="-1" dirty="0" err="1">
                <a:solidFill>
                  <a:srgbClr val="000000"/>
                </a:solidFill>
                <a:latin typeface="Arial"/>
                <a:ea typeface="Helvetica Neue"/>
              </a:rPr>
              <a:t>strategic</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hub</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European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policies</a:t>
            </a:r>
            <a:r>
              <a:rPr lang="it-IT" sz="900" b="0" strike="noStrike" spc="-1" dirty="0">
                <a:solidFill>
                  <a:srgbClr val="000000"/>
                </a:solidFill>
                <a:latin typeface="Arial"/>
                <a:ea typeface="Helvetica Neue"/>
              </a:rPr>
              <a:t>. </a:t>
            </a:r>
            <a:endParaRPr lang="en-GB" sz="900" b="0" strike="noStrike" spc="-1" dirty="0">
              <a:solidFill>
                <a:srgbClr val="000000"/>
              </a:solidFill>
              <a:latin typeface="Arial"/>
            </a:endParaRPr>
          </a:p>
          <a:p>
            <a:pPr marL="216000" indent="0">
              <a:lnSpc>
                <a:spcPct val="100000"/>
              </a:lnSpc>
              <a:buNone/>
              <a:tabLst>
                <a:tab pos="0" algn="l"/>
              </a:tabLst>
            </a:pP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err="1">
                <a:solidFill>
                  <a:srgbClr val="000000"/>
                </a:solidFill>
                <a:latin typeface="Arial"/>
                <a:ea typeface="Helvetica Neue"/>
              </a:rPr>
              <a:t>Within</a:t>
            </a:r>
            <a:r>
              <a:rPr lang="it-IT" sz="900" b="0" strike="noStrike" spc="-1" dirty="0">
                <a:solidFill>
                  <a:srgbClr val="000000"/>
                </a:solidFill>
                <a:latin typeface="Arial"/>
                <a:ea typeface="Helvetica Neue"/>
              </a:rPr>
              <a:t> the </a:t>
            </a:r>
            <a:r>
              <a:rPr lang="it-IT" sz="900" b="0" strike="noStrike" spc="-1" dirty="0" err="1">
                <a:solidFill>
                  <a:srgbClr val="000000"/>
                </a:solidFill>
                <a:latin typeface="Arial"/>
                <a:ea typeface="Helvetica Neue"/>
              </a:rPr>
              <a:t>framework</a:t>
            </a:r>
            <a:r>
              <a:rPr lang="it-IT" sz="900" b="0" strike="noStrike" spc="-1" dirty="0">
                <a:solidFill>
                  <a:srgbClr val="000000"/>
                </a:solidFill>
                <a:latin typeface="Arial"/>
                <a:ea typeface="Helvetica Neue"/>
              </a:rPr>
              <a:t> of the </a:t>
            </a:r>
            <a:r>
              <a:rPr lang="it-IT" sz="900" b="0" strike="noStrike" spc="-1" dirty="0" err="1">
                <a:solidFill>
                  <a:srgbClr val="000000"/>
                </a:solidFill>
                <a:latin typeface="Arial"/>
                <a:ea typeface="Helvetica Neue"/>
              </a:rPr>
              <a:t>international</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cooperation</a:t>
            </a:r>
            <a:r>
              <a:rPr lang="it-IT" sz="900" b="0" strike="noStrike" spc="-1" dirty="0">
                <a:solidFill>
                  <a:srgbClr val="000000"/>
                </a:solidFill>
                <a:latin typeface="Arial"/>
                <a:ea typeface="Helvetica Neue"/>
              </a:rPr>
              <a:t> relations </a:t>
            </a:r>
            <a:r>
              <a:rPr lang="it-IT" sz="900" b="0" strike="noStrike" spc="-1" dirty="0" err="1">
                <a:solidFill>
                  <a:srgbClr val="000000"/>
                </a:solidFill>
                <a:latin typeface="Arial"/>
                <a:ea typeface="Helvetica Neue"/>
              </a:rPr>
              <a:t>between</a:t>
            </a:r>
            <a:r>
              <a:rPr lang="it-IT" sz="900" b="0" strike="noStrike" spc="-1" dirty="0">
                <a:solidFill>
                  <a:srgbClr val="000000"/>
                </a:solidFill>
                <a:latin typeface="Arial"/>
                <a:ea typeface="Helvetica Neue"/>
              </a:rPr>
              <a:t> the Guardia di Finanza and the Financial Action Task Force - FATF, and in a </a:t>
            </a:r>
            <a:r>
              <a:rPr lang="it-IT" sz="900" b="0" strike="noStrike" spc="-1" dirty="0" err="1">
                <a:solidFill>
                  <a:srgbClr val="000000"/>
                </a:solidFill>
                <a:latin typeface="Arial"/>
                <a:ea typeface="Helvetica Neue"/>
              </a:rPr>
              <a:t>context</a:t>
            </a:r>
            <a:r>
              <a:rPr lang="it-IT" sz="900" b="0" strike="noStrike" spc="-1" dirty="0">
                <a:solidFill>
                  <a:srgbClr val="000000"/>
                </a:solidFill>
                <a:latin typeface="Arial"/>
                <a:ea typeface="Helvetica Neue"/>
              </a:rPr>
              <a:t> of </a:t>
            </a:r>
            <a:r>
              <a:rPr lang="it-IT" sz="900" b="0" strike="noStrike" spc="-1" dirty="0" err="1" smtClean="0">
                <a:solidFill>
                  <a:srgbClr val="000000"/>
                </a:solidFill>
                <a:latin typeface="Arial"/>
                <a:ea typeface="Helvetica Neue"/>
              </a:rPr>
              <a:t>enhancement</a:t>
            </a:r>
            <a:r>
              <a:rPr lang="it-IT" sz="900" b="0" strike="noStrike" spc="-1" dirty="0" smtClean="0">
                <a:solidFill>
                  <a:srgbClr val="000000"/>
                </a:solidFill>
                <a:latin typeface="Arial"/>
                <a:ea typeface="Helvetica Neue"/>
              </a:rPr>
              <a:t> </a:t>
            </a:r>
            <a:r>
              <a:rPr lang="it-IT" sz="900" b="0" strike="noStrike" spc="-1" dirty="0">
                <a:solidFill>
                  <a:srgbClr val="000000"/>
                </a:solidFill>
                <a:latin typeface="Arial"/>
                <a:ea typeface="Helvetica Neue"/>
              </a:rPr>
              <a:t>of the training </a:t>
            </a:r>
            <a:r>
              <a:rPr lang="it-IT" sz="900" b="0" strike="noStrike" spc="-1" dirty="0" err="1">
                <a:solidFill>
                  <a:srgbClr val="000000"/>
                </a:solidFill>
                <a:latin typeface="Arial"/>
                <a:ea typeface="Helvetica Neue"/>
              </a:rPr>
              <a:t>initiatives</a:t>
            </a:r>
            <a:r>
              <a:rPr lang="it-IT" sz="900" b="0" strike="noStrike" spc="-1" dirty="0">
                <a:solidFill>
                  <a:srgbClr val="000000"/>
                </a:solidFill>
                <a:latin typeface="Arial"/>
                <a:ea typeface="Helvetica Neue"/>
              </a:rPr>
              <a:t> on the </a:t>
            </a:r>
            <a:r>
              <a:rPr lang="it-IT" sz="900" b="0" strike="noStrike" spc="-1" dirty="0" err="1">
                <a:solidFill>
                  <a:srgbClr val="000000"/>
                </a:solidFill>
                <a:latin typeface="Arial"/>
                <a:ea typeface="Helvetica Neue"/>
              </a:rPr>
              <a:t>subject</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countering</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money</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laundering</a:t>
            </a:r>
            <a:r>
              <a:rPr lang="it-IT" sz="900" b="0" strike="noStrike" spc="-1" dirty="0">
                <a:solidFill>
                  <a:srgbClr val="000000"/>
                </a:solidFill>
                <a:latin typeface="Arial"/>
                <a:ea typeface="Helvetica Neue"/>
              </a:rPr>
              <a:t> and the </a:t>
            </a:r>
            <a:r>
              <a:rPr lang="it-IT" sz="900" b="0" strike="noStrike" spc="-1" dirty="0" err="1">
                <a:solidFill>
                  <a:srgbClr val="000000"/>
                </a:solidFill>
                <a:latin typeface="Arial"/>
                <a:ea typeface="Helvetica Neue"/>
              </a:rPr>
              <a:t>financing</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terrorism</a:t>
            </a:r>
            <a:r>
              <a:rPr lang="it-IT" sz="900" b="0" strike="noStrike" spc="-1" dirty="0">
                <a:solidFill>
                  <a:srgbClr val="000000"/>
                </a:solidFill>
                <a:latin typeface="Arial"/>
                <a:ea typeface="Helvetica Neue"/>
              </a:rPr>
              <a:t>, an </a:t>
            </a:r>
            <a:r>
              <a:rPr lang="it-IT" sz="900" b="0" strike="noStrike" spc="-1" dirty="0" err="1">
                <a:solidFill>
                  <a:srgbClr val="000000"/>
                </a:solidFill>
                <a:latin typeface="Arial"/>
                <a:ea typeface="Helvetica Neue"/>
              </a:rPr>
              <a:t>evaluation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has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been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initiated</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regarding</a:t>
            </a:r>
            <a:r>
              <a:rPr lang="it-IT" sz="900" b="0" strike="noStrike" spc="-1" dirty="0">
                <a:solidFill>
                  <a:srgbClr val="000000"/>
                </a:solidFill>
                <a:latin typeface="Arial"/>
                <a:ea typeface="Helvetica Neue"/>
              </a:rPr>
              <a:t> the </a:t>
            </a:r>
            <a:r>
              <a:rPr lang="it-IT" sz="900" b="0" strike="noStrike" spc="-1" dirty="0" err="1" smtClean="0">
                <a:solidFill>
                  <a:srgbClr val="000000"/>
                </a:solidFill>
                <a:latin typeface="Arial"/>
                <a:ea typeface="Helvetica Neue"/>
              </a:rPr>
              <a:t>possibility</a:t>
            </a:r>
            <a:r>
              <a:rPr lang="it-IT" sz="900" b="0" strike="noStrike" spc="-1" dirty="0" smtClean="0">
                <a:solidFill>
                  <a:srgbClr val="000000"/>
                </a:solidFill>
                <a:latin typeface="Arial"/>
                <a:ea typeface="Helvetica Neue"/>
              </a:rPr>
              <a:t> </a:t>
            </a:r>
            <a:r>
              <a:rPr lang="it-IT" sz="900" b="0" strike="noStrike" spc="-1" dirty="0">
                <a:solidFill>
                  <a:srgbClr val="000000"/>
                </a:solidFill>
                <a:latin typeface="Arial"/>
                <a:ea typeface="Helvetica Neue"/>
              </a:rPr>
              <a:t>of </a:t>
            </a:r>
            <a:r>
              <a:rPr lang="it-IT" sz="900" b="0" strike="noStrike" spc="-1" dirty="0" err="1" smtClean="0">
                <a:solidFill>
                  <a:srgbClr val="000000"/>
                </a:solidFill>
                <a:latin typeface="Arial"/>
                <a:ea typeface="Helvetica Neue"/>
              </a:rPr>
              <a:t>creating</a:t>
            </a:r>
            <a:r>
              <a:rPr lang="it-IT" sz="900" b="0" strike="noStrike" spc="-1" dirty="0" smtClean="0">
                <a:solidFill>
                  <a:srgbClr val="000000"/>
                </a:solidFill>
                <a:latin typeface="Arial"/>
                <a:ea typeface="Helvetica Neue"/>
              </a:rPr>
              <a:t> </a:t>
            </a:r>
            <a:r>
              <a:rPr lang="it-IT" sz="900" b="0" strike="noStrike" spc="-1" dirty="0">
                <a:solidFill>
                  <a:srgbClr val="000000"/>
                </a:solidFill>
                <a:latin typeface="Arial"/>
                <a:ea typeface="Helvetica Neue"/>
              </a:rPr>
              <a:t>a network of Training </a:t>
            </a:r>
            <a:r>
              <a:rPr lang="it-IT" sz="900" b="0" strike="noStrike" spc="-1" dirty="0" err="1">
                <a:solidFill>
                  <a:srgbClr val="000000"/>
                </a:solidFill>
                <a:latin typeface="Arial"/>
                <a:ea typeface="Helvetica Neue"/>
              </a:rPr>
              <a:t>Institutes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recognised</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as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privileged</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partners</a:t>
            </a:r>
            <a:r>
              <a:rPr lang="it-IT" sz="900" b="0" strike="noStrike" spc="-1" dirty="0">
                <a:solidFill>
                  <a:srgbClr val="000000"/>
                </a:solidFill>
                <a:latin typeface="Arial"/>
                <a:ea typeface="Helvetica Neue"/>
              </a:rPr>
              <a:t> for the </a:t>
            </a:r>
            <a:r>
              <a:rPr lang="it-IT" sz="900" b="0" strike="noStrike" spc="-1" dirty="0" err="1">
                <a:solidFill>
                  <a:srgbClr val="000000"/>
                </a:solidFill>
                <a:latin typeface="Arial"/>
                <a:ea typeface="Helvetica Neue"/>
              </a:rPr>
              <a:t>purposes</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specific</a:t>
            </a:r>
            <a:r>
              <a:rPr lang="it-IT" sz="900" b="0" strike="noStrike" spc="-1" dirty="0">
                <a:solidFill>
                  <a:srgbClr val="000000"/>
                </a:solidFill>
                <a:latin typeface="Arial"/>
                <a:ea typeface="Helvetica Neue"/>
              </a:rPr>
              <a:t> and </a:t>
            </a:r>
            <a:r>
              <a:rPr lang="it-IT" sz="900" b="0" strike="noStrike" spc="-1" dirty="0" err="1">
                <a:solidFill>
                  <a:srgbClr val="000000"/>
                </a:solidFill>
                <a:latin typeface="Arial"/>
                <a:ea typeface="Helvetica Neue"/>
              </a:rPr>
              <a:t>targeted</a:t>
            </a:r>
            <a:r>
              <a:rPr lang="it-IT" sz="900" b="0" strike="noStrike" spc="-1" dirty="0">
                <a:solidFill>
                  <a:srgbClr val="000000"/>
                </a:solidFill>
                <a:latin typeface="Arial"/>
                <a:ea typeface="Helvetica Neue"/>
              </a:rPr>
              <a:t> </a:t>
            </a:r>
            <a:r>
              <a:rPr lang="it-IT" sz="900" b="0" strike="noStrike" spc="-1" dirty="0" err="1" smtClean="0">
                <a:solidFill>
                  <a:srgbClr val="000000"/>
                </a:solidFill>
                <a:latin typeface="Arial"/>
                <a:ea typeface="Helvetica Neue"/>
              </a:rPr>
              <a:t>education</a:t>
            </a:r>
            <a:r>
              <a:rPr lang="it-IT" sz="900" b="0" strike="noStrike" spc="-1" dirty="0" smtClean="0">
                <a:solidFill>
                  <a:srgbClr val="000000"/>
                </a:solidFill>
                <a:latin typeface="Arial"/>
                <a:ea typeface="Helvetica Neue"/>
              </a:rPr>
              <a:t> </a:t>
            </a:r>
            <a:r>
              <a:rPr lang="it-IT" sz="900" b="0" strike="noStrike" spc="-1" dirty="0">
                <a:solidFill>
                  <a:srgbClr val="000000"/>
                </a:solidFill>
                <a:latin typeface="Arial"/>
                <a:ea typeface="Helvetica Neue"/>
              </a:rPr>
              <a:t>in </a:t>
            </a:r>
            <a:r>
              <a:rPr lang="it-IT" sz="900" b="0" strike="noStrike" spc="-1" dirty="0" err="1">
                <a:solidFill>
                  <a:srgbClr val="000000"/>
                </a:solidFill>
                <a:latin typeface="Arial"/>
                <a:ea typeface="Helvetica Neue"/>
              </a:rPr>
              <a:t>these</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matters</a:t>
            </a:r>
            <a:r>
              <a:rPr lang="it-IT" sz="900" b="0" strike="noStrike" spc="-1" dirty="0">
                <a:solidFill>
                  <a:srgbClr val="000000"/>
                </a:solidFill>
                <a:latin typeface="Arial"/>
                <a:ea typeface="Helvetica Neue"/>
              </a:rPr>
              <a:t>. </a:t>
            </a:r>
            <a:endParaRPr lang="en-GB" sz="900" b="0" strike="noStrike" spc="-1" dirty="0">
              <a:solidFill>
                <a:srgbClr val="000000"/>
              </a:solidFill>
              <a:latin typeface="Arial"/>
            </a:endParaRPr>
          </a:p>
          <a:p>
            <a:pPr marL="216000" indent="0">
              <a:lnSpc>
                <a:spcPct val="100000"/>
              </a:lnSpc>
              <a:buNone/>
              <a:tabLst>
                <a:tab pos="0" algn="l"/>
              </a:tabLst>
            </a:pP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a:solidFill>
                  <a:srgbClr val="000000"/>
                </a:solidFill>
                <a:latin typeface="Arial"/>
                <a:ea typeface="Helvetica Neue"/>
              </a:rPr>
              <a:t>Last April, the </a:t>
            </a:r>
            <a:r>
              <a:rPr lang="it-IT" sz="900" b="0" strike="noStrike" spc="-1" dirty="0" err="1">
                <a:solidFill>
                  <a:srgbClr val="000000"/>
                </a:solidFill>
                <a:latin typeface="Arial"/>
                <a:ea typeface="Helvetica Neue"/>
              </a:rPr>
              <a:t>Corps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hosted</a:t>
            </a:r>
            <a:r>
              <a:rPr lang="it-IT" sz="900" b="0" strike="noStrike" spc="-1" dirty="0">
                <a:solidFill>
                  <a:srgbClr val="000000"/>
                </a:solidFill>
                <a:latin typeface="Arial"/>
                <a:ea typeface="Helvetica Neue"/>
              </a:rPr>
              <a:t> a training session for FATF </a:t>
            </a:r>
            <a:r>
              <a:rPr lang="it-IT" sz="900" b="0" strike="noStrike" spc="-1" dirty="0" err="1">
                <a:solidFill>
                  <a:srgbClr val="000000"/>
                </a:solidFill>
                <a:latin typeface="Arial"/>
                <a:ea typeface="Helvetica Neue"/>
              </a:rPr>
              <a:t>assessors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organised</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jointly</a:t>
            </a:r>
            <a:r>
              <a:rPr lang="it-IT" sz="900" b="0" strike="noStrike" spc="-1" dirty="0">
                <a:solidFill>
                  <a:srgbClr val="000000"/>
                </a:solidFill>
                <a:latin typeface="Arial"/>
                <a:ea typeface="Helvetica Neue"/>
              </a:rPr>
              <a:t> with MONEYVAL for the benefit of </a:t>
            </a:r>
            <a:r>
              <a:rPr lang="it-IT" sz="900" b="0" strike="noStrike" spc="-1" dirty="0" err="1">
                <a:solidFill>
                  <a:srgbClr val="000000"/>
                </a:solidFill>
                <a:latin typeface="Arial"/>
                <a:ea typeface="Helvetica Neue"/>
              </a:rPr>
              <a:t>around</a:t>
            </a:r>
            <a:r>
              <a:rPr lang="it-IT" sz="900" b="0" strike="noStrike" spc="-1" dirty="0">
                <a:solidFill>
                  <a:srgbClr val="000000"/>
                </a:solidFill>
                <a:latin typeface="Arial"/>
                <a:ea typeface="Helvetica Neue"/>
              </a:rPr>
              <a:t> 40 </a:t>
            </a:r>
            <a:r>
              <a:rPr lang="it-IT" sz="900" b="0" strike="noStrike" spc="-1" dirty="0" err="1">
                <a:solidFill>
                  <a:srgbClr val="000000"/>
                </a:solidFill>
                <a:latin typeface="Arial"/>
                <a:ea typeface="Helvetica Neue"/>
              </a:rPr>
              <a:t>trainees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selected</a:t>
            </a:r>
            <a:r>
              <a:rPr lang="it-IT" sz="900" b="0" strike="noStrike" spc="-1" dirty="0">
                <a:solidFill>
                  <a:srgbClr val="000000"/>
                </a:solidFill>
                <a:latin typeface="Arial"/>
                <a:ea typeface="Helvetica Neue"/>
              </a:rPr>
              <a:t> by FATF and MONEYVAL, </a:t>
            </a:r>
            <a:r>
              <a:rPr lang="it-IT" sz="900" b="0" strike="noStrike" spc="-1" dirty="0" err="1">
                <a:solidFill>
                  <a:srgbClr val="000000"/>
                </a:solidFill>
                <a:latin typeface="Arial"/>
                <a:ea typeface="Helvetica Neue"/>
              </a:rPr>
              <a:t>including</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four</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Corps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officers</a:t>
            </a:r>
            <a:r>
              <a:rPr lang="it-IT" sz="900" b="0" strike="noStrike" spc="-1" dirty="0">
                <a:solidFill>
                  <a:srgbClr val="000000"/>
                </a:solidFill>
                <a:latin typeface="Arial"/>
                <a:ea typeface="Helvetica Neue"/>
              </a:rPr>
              <a:t>, for a </a:t>
            </a:r>
            <a:r>
              <a:rPr lang="it-IT" sz="900" b="0" strike="noStrike" spc="-1" dirty="0" err="1">
                <a:solidFill>
                  <a:srgbClr val="000000"/>
                </a:solidFill>
                <a:latin typeface="Arial"/>
                <a:ea typeface="Helvetica Neue"/>
              </a:rPr>
              <a:t>total</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duration</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five</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days</a:t>
            </a:r>
            <a:r>
              <a:rPr lang="it-IT" sz="900" b="0" strike="noStrike" spc="-1" dirty="0">
                <a:solidFill>
                  <a:srgbClr val="000000"/>
                </a:solidFill>
                <a:latin typeface="Arial"/>
                <a:ea typeface="Helvetica Neue"/>
              </a:rPr>
              <a:t>.</a:t>
            </a:r>
            <a:endParaRPr lang="en-GB" sz="900" b="0" strike="noStrike" spc="-1" dirty="0">
              <a:solidFill>
                <a:srgbClr val="000000"/>
              </a:solidFill>
              <a:latin typeface="Arial"/>
            </a:endParaRPr>
          </a:p>
          <a:p>
            <a:pPr marL="216000" indent="0">
              <a:lnSpc>
                <a:spcPct val="100000"/>
              </a:lnSpc>
              <a:buNone/>
              <a:tabLst>
                <a:tab pos="0" algn="l"/>
              </a:tabLst>
            </a:pP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err="1">
                <a:solidFill>
                  <a:srgbClr val="000000"/>
                </a:solidFill>
                <a:latin typeface="Arial"/>
                <a:ea typeface="Helvetica Neue"/>
              </a:rPr>
              <a:t>Furthermore</a:t>
            </a:r>
            <a:r>
              <a:rPr lang="it-IT" sz="900" b="0" strike="noStrike" spc="-1" dirty="0">
                <a:solidFill>
                  <a:srgbClr val="000000"/>
                </a:solidFill>
                <a:latin typeface="Arial"/>
                <a:ea typeface="Helvetica Neue"/>
              </a:rPr>
              <a:t>, a </a:t>
            </a:r>
            <a:r>
              <a:rPr lang="it-IT" sz="900" b="0" strike="noStrike" spc="-1" dirty="0" err="1">
                <a:solidFill>
                  <a:srgbClr val="000000"/>
                </a:solidFill>
                <a:latin typeface="Arial"/>
                <a:ea typeface="Helvetica Neue"/>
              </a:rPr>
              <a:t>path</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collaboration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was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started</a:t>
            </a:r>
            <a:r>
              <a:rPr lang="it-IT" sz="900" b="0" strike="noStrike" spc="-1" dirty="0">
                <a:solidFill>
                  <a:srgbClr val="000000"/>
                </a:solidFill>
                <a:latin typeface="Arial"/>
                <a:ea typeface="Helvetica Neue"/>
              </a:rPr>
              <a:t> with the International </a:t>
            </a:r>
            <a:r>
              <a:rPr lang="it-IT" sz="900" b="0" strike="noStrike" spc="-1" dirty="0" err="1">
                <a:solidFill>
                  <a:srgbClr val="000000"/>
                </a:solidFill>
                <a:latin typeface="Arial"/>
                <a:ea typeface="Helvetica Neue"/>
              </a:rPr>
              <a:t>Monetary</a:t>
            </a:r>
            <a:r>
              <a:rPr lang="it-IT" sz="900" b="0" strike="noStrike" spc="-1" dirty="0">
                <a:solidFill>
                  <a:srgbClr val="000000"/>
                </a:solidFill>
                <a:latin typeface="Arial"/>
                <a:ea typeface="Helvetica Neue"/>
              </a:rPr>
              <a:t> Fund for the </a:t>
            </a:r>
            <a:r>
              <a:rPr lang="it-IT" sz="900" b="0" strike="noStrike" spc="-1" dirty="0" err="1">
                <a:solidFill>
                  <a:srgbClr val="000000"/>
                </a:solidFill>
                <a:latin typeface="Arial"/>
                <a:ea typeface="Helvetica Neue"/>
              </a:rPr>
              <a:t>possible</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involvement</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professionalism</a:t>
            </a:r>
            <a:r>
              <a:rPr lang="it-IT" sz="900" b="0" strike="noStrike" spc="-1" dirty="0">
                <a:solidFill>
                  <a:srgbClr val="000000"/>
                </a:solidFill>
                <a:latin typeface="Arial"/>
                <a:ea typeface="Helvetica Neue"/>
              </a:rPr>
              <a:t> and expertise of the Guardia di Finanza in the </a:t>
            </a:r>
            <a:r>
              <a:rPr lang="it-IT" sz="900" b="0" strike="noStrike" spc="-1" dirty="0" err="1">
                <a:solidFill>
                  <a:srgbClr val="000000"/>
                </a:solidFill>
                <a:latin typeface="Arial"/>
                <a:ea typeface="Helvetica Neue"/>
              </a:rPr>
              <a:t>activities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that</a:t>
            </a:r>
            <a:r>
              <a:rPr lang="it-IT" sz="900" b="0" strike="noStrike" spc="-1" dirty="0">
                <a:solidFill>
                  <a:srgbClr val="000000"/>
                </a:solidFill>
                <a:latin typeface="Arial"/>
                <a:ea typeface="Helvetica Neue"/>
              </a:rPr>
              <a:t> the </a:t>
            </a:r>
            <a:r>
              <a:rPr lang="it-IT" sz="900" b="0" strike="noStrike" spc="-1" dirty="0" err="1">
                <a:solidFill>
                  <a:srgbClr val="000000"/>
                </a:solidFill>
                <a:latin typeface="Arial"/>
                <a:ea typeface="Helvetica Neue"/>
              </a:rPr>
              <a:t>mentioned</a:t>
            </a:r>
            <a:r>
              <a:rPr lang="it-IT" sz="900" b="0" strike="noStrike" spc="-1" dirty="0">
                <a:solidFill>
                  <a:srgbClr val="000000"/>
                </a:solidFill>
                <a:latin typeface="Arial"/>
                <a:ea typeface="Helvetica Neue"/>
              </a:rPr>
              <a:t> International Body </a:t>
            </a:r>
            <a:r>
              <a:rPr lang="it-IT" sz="900" b="0" strike="noStrike" spc="-1" dirty="0" err="1">
                <a:solidFill>
                  <a:srgbClr val="000000"/>
                </a:solidFill>
                <a:latin typeface="Arial"/>
                <a:ea typeface="Helvetica Neue"/>
              </a:rPr>
              <a:t>conducts</a:t>
            </a:r>
            <a:r>
              <a:rPr lang="it-IT" sz="900" b="0" strike="noStrike" spc="-1" dirty="0">
                <a:solidFill>
                  <a:srgbClr val="000000"/>
                </a:solidFill>
                <a:latin typeface="Arial"/>
                <a:ea typeface="Helvetica Neue"/>
              </a:rPr>
              <a:t> in </a:t>
            </a:r>
            <a:r>
              <a:rPr lang="it-IT" sz="900" b="0" strike="noStrike" spc="-1" dirty="0" err="1">
                <a:solidFill>
                  <a:srgbClr val="000000"/>
                </a:solidFill>
                <a:latin typeface="Arial"/>
                <a:ea typeface="Helvetica Neue"/>
              </a:rPr>
              <a:t>various</a:t>
            </a:r>
            <a:r>
              <a:rPr lang="it-IT" sz="900" b="0" strike="noStrike" spc="-1" dirty="0">
                <a:solidFill>
                  <a:srgbClr val="000000"/>
                </a:solidFill>
                <a:latin typeface="Arial"/>
                <a:ea typeface="Helvetica Neue"/>
              </a:rPr>
              <a:t> </a:t>
            </a:r>
            <a:r>
              <a:rPr lang="it-IT" sz="900" b="0" strike="noStrike" spc="-1" dirty="0" err="1" smtClean="0">
                <a:solidFill>
                  <a:srgbClr val="000000"/>
                </a:solidFill>
                <a:latin typeface="Arial"/>
                <a:ea typeface="Helvetica Neue"/>
              </a:rPr>
              <a:t>Countries</a:t>
            </a:r>
            <a:r>
              <a:rPr lang="it-IT" sz="900" b="0" strike="noStrike" spc="-1" dirty="0" smtClean="0">
                <a:solidFill>
                  <a:srgbClr val="000000"/>
                </a:solidFill>
                <a:latin typeface="Arial"/>
                <a:ea typeface="Helvetica Neue"/>
              </a:rPr>
              <a:t> </a:t>
            </a:r>
            <a:r>
              <a:rPr lang="it-IT" sz="900" b="0" strike="noStrike" spc="-1" dirty="0">
                <a:solidFill>
                  <a:srgbClr val="000000"/>
                </a:solidFill>
                <a:latin typeface="Arial"/>
                <a:ea typeface="Helvetica Neue"/>
              </a:rPr>
              <a:t>in </a:t>
            </a:r>
            <a:r>
              <a:rPr lang="it-IT" sz="900" b="0" strike="noStrike" spc="-1" dirty="0" err="1">
                <a:solidFill>
                  <a:srgbClr val="000000"/>
                </a:solidFill>
                <a:latin typeface="Arial"/>
                <a:ea typeface="Helvetica Neue"/>
              </a:rPr>
              <a:t>terms</a:t>
            </a:r>
            <a:r>
              <a:rPr lang="it-IT" sz="900" b="0" strike="noStrike" spc="-1" dirty="0">
                <a:solidFill>
                  <a:srgbClr val="000000"/>
                </a:solidFill>
                <a:latin typeface="Arial"/>
                <a:ea typeface="Helvetica Neue"/>
              </a:rPr>
              <a:t> of:</a:t>
            </a: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assessment</a:t>
            </a:r>
            <a:r>
              <a:rPr lang="it-IT" sz="900" b="0" strike="noStrike" spc="-1" dirty="0">
                <a:solidFill>
                  <a:srgbClr val="000000"/>
                </a:solidFill>
                <a:latin typeface="Arial"/>
                <a:ea typeface="Helvetica Neue"/>
              </a:rPr>
              <a:t> of anti-</a:t>
            </a:r>
            <a:r>
              <a:rPr lang="it-IT" sz="900" b="0" strike="noStrike" spc="-1" dirty="0" err="1">
                <a:solidFill>
                  <a:srgbClr val="000000"/>
                </a:solidFill>
                <a:latin typeface="Arial"/>
                <a:ea typeface="Helvetica Neue"/>
              </a:rPr>
              <a:t>money</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laundering</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safeguards</a:t>
            </a:r>
            <a:r>
              <a:rPr lang="it-IT" sz="900" b="0" strike="noStrike" spc="-1" dirty="0">
                <a:solidFill>
                  <a:srgbClr val="000000"/>
                </a:solidFill>
                <a:latin typeface="Arial"/>
                <a:ea typeface="Helvetica Neue"/>
              </a:rPr>
              <a:t>, in </a:t>
            </a:r>
            <a:r>
              <a:rPr lang="it-IT" sz="900" b="0" strike="noStrike" spc="-1" dirty="0" err="1">
                <a:solidFill>
                  <a:srgbClr val="000000"/>
                </a:solidFill>
                <a:latin typeface="Arial"/>
                <a:ea typeface="Helvetica Neue"/>
              </a:rPr>
              <a:t>view</a:t>
            </a:r>
            <a:r>
              <a:rPr lang="it-IT" sz="900" b="0" strike="noStrike" spc="-1" dirty="0">
                <a:solidFill>
                  <a:srgbClr val="000000"/>
                </a:solidFill>
                <a:latin typeface="Arial"/>
                <a:ea typeface="Helvetica Neue"/>
              </a:rPr>
              <a:t> of the </a:t>
            </a:r>
            <a:r>
              <a:rPr lang="it-IT" sz="900" b="0" strike="noStrike" spc="-1" dirty="0" err="1">
                <a:solidFill>
                  <a:srgbClr val="000000"/>
                </a:solidFill>
                <a:latin typeface="Arial"/>
                <a:ea typeface="Helvetica Neue"/>
              </a:rPr>
              <a:t>implementation</a:t>
            </a:r>
            <a:r>
              <a:rPr lang="it-IT" sz="900" b="0" strike="noStrike" spc="-1" dirty="0">
                <a:solidFill>
                  <a:srgbClr val="000000"/>
                </a:solidFill>
                <a:latin typeface="Arial"/>
                <a:ea typeface="Helvetica Neue"/>
              </a:rPr>
              <a:t> of the FATF </a:t>
            </a:r>
            <a:r>
              <a:rPr lang="it-IT" sz="900" b="0" strike="noStrike" spc="-1" dirty="0" err="1">
                <a:solidFill>
                  <a:srgbClr val="000000"/>
                </a:solidFill>
                <a:latin typeface="Arial"/>
                <a:ea typeface="Helvetica Neue"/>
              </a:rPr>
              <a:t>standards</a:t>
            </a:r>
            <a:r>
              <a:rPr lang="it-IT" sz="900" b="0" strike="noStrike" spc="-1" dirty="0">
                <a:solidFill>
                  <a:srgbClr val="000000"/>
                </a:solidFill>
                <a:latin typeface="Arial"/>
                <a:ea typeface="Helvetica Neue"/>
              </a:rPr>
              <a:t>;</a:t>
            </a: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support</a:t>
            </a:r>
            <a:r>
              <a:rPr lang="it-IT" sz="900" b="0" strike="noStrike" spc="-1" dirty="0">
                <a:solidFill>
                  <a:srgbClr val="000000"/>
                </a:solidFill>
                <a:latin typeface="Arial"/>
                <a:ea typeface="Helvetica Neue"/>
              </a:rPr>
              <a:t> to </a:t>
            </a:r>
            <a:r>
              <a:rPr lang="it-IT" sz="900" b="0" strike="noStrike" spc="-1" dirty="0" err="1">
                <a:solidFill>
                  <a:srgbClr val="000000"/>
                </a:solidFill>
                <a:latin typeface="Arial"/>
                <a:ea typeface="Helvetica Neue"/>
              </a:rPr>
              <a:t>financial</a:t>
            </a:r>
            <a:r>
              <a:rPr lang="it-IT" sz="900" b="0" strike="noStrike" spc="-1" dirty="0">
                <a:solidFill>
                  <a:srgbClr val="000000"/>
                </a:solidFill>
                <a:latin typeface="Arial"/>
                <a:ea typeface="Helvetica Neue"/>
              </a:rPr>
              <a:t> </a:t>
            </a:r>
            <a:r>
              <a:rPr lang="it-IT" sz="900" b="0" strike="noStrike" spc="-1" dirty="0" smtClean="0">
                <a:solidFill>
                  <a:srgbClr val="000000"/>
                </a:solidFill>
                <a:latin typeface="+mn-lt"/>
                <a:ea typeface="Helvetica Neue"/>
              </a:rPr>
              <a:t>and </a:t>
            </a:r>
            <a:r>
              <a:rPr lang="it-IT" sz="900" b="0" strike="noStrike" spc="-1" dirty="0" err="1" smtClean="0">
                <a:solidFill>
                  <a:srgbClr val="000000"/>
                </a:solidFill>
                <a:latin typeface="+mn-lt"/>
                <a:ea typeface="Helvetica Neue"/>
              </a:rPr>
              <a:t>enforcement</a:t>
            </a:r>
            <a:r>
              <a:rPr lang="it-IT" sz="900" b="0" strike="noStrike" spc="-1" dirty="0" smtClean="0">
                <a:solidFill>
                  <a:srgbClr val="000000"/>
                </a:solidFill>
                <a:latin typeface="+mn-lt"/>
                <a:ea typeface="Helvetica Neue"/>
              </a:rPr>
              <a:t> </a:t>
            </a:r>
            <a:r>
              <a:rPr lang="it-IT" sz="900" b="0" strike="noStrike" spc="-1" dirty="0" err="1" smtClean="0">
                <a:solidFill>
                  <a:srgbClr val="000000"/>
                </a:solidFill>
                <a:latin typeface="+mn-lt"/>
                <a:ea typeface="Helvetica Neue"/>
              </a:rPr>
              <a:t>institutions</a:t>
            </a:r>
            <a:r>
              <a:rPr lang="it-IT" sz="900" b="0" strike="noStrike" spc="-1" dirty="0" smtClean="0">
                <a:solidFill>
                  <a:srgbClr val="000000"/>
                </a:solidFill>
                <a:latin typeface="+mn-lt"/>
                <a:ea typeface="Helvetica Neue"/>
              </a:rPr>
              <a:t>;</a:t>
            </a: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technical</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assistance</a:t>
            </a:r>
            <a:r>
              <a:rPr lang="it-IT" sz="900" b="0" strike="noStrike" spc="-1" dirty="0">
                <a:solidFill>
                  <a:srgbClr val="000000"/>
                </a:solidFill>
                <a:latin typeface="Arial"/>
                <a:ea typeface="Helvetica Neue"/>
              </a:rPr>
              <a:t> in the </a:t>
            </a:r>
            <a:r>
              <a:rPr lang="it-IT" sz="900" b="0" strike="noStrike" spc="-1" dirty="0" err="1">
                <a:solidFill>
                  <a:srgbClr val="000000"/>
                </a:solidFill>
                <a:latin typeface="Arial"/>
                <a:ea typeface="Helvetica Neue"/>
              </a:rPr>
              <a:t>framework</a:t>
            </a:r>
            <a:r>
              <a:rPr lang="it-IT" sz="900" b="0" strike="noStrike" spc="-1" dirty="0">
                <a:solidFill>
                  <a:srgbClr val="000000"/>
                </a:solidFill>
                <a:latin typeface="Arial"/>
                <a:ea typeface="Helvetica Neue"/>
              </a:rPr>
              <a:t> of training/educational </a:t>
            </a:r>
            <a:r>
              <a:rPr lang="it-IT" sz="900" b="0" strike="noStrike" spc="-1" dirty="0" err="1">
                <a:solidFill>
                  <a:srgbClr val="000000"/>
                </a:solidFill>
                <a:latin typeface="Arial"/>
                <a:ea typeface="Helvetica Neue"/>
              </a:rPr>
              <a:t>programmes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specifically</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financed</a:t>
            </a:r>
            <a:r>
              <a:rPr lang="it-IT" sz="900" b="0" strike="noStrike" spc="-1" dirty="0">
                <a:solidFill>
                  <a:srgbClr val="000000"/>
                </a:solidFill>
                <a:latin typeface="Arial"/>
                <a:ea typeface="Helvetica Neue"/>
              </a:rPr>
              <a:t> by the IMF.</a:t>
            </a:r>
            <a:endParaRPr lang="en-GB" sz="900" b="0" strike="noStrike" spc="-1" dirty="0">
              <a:solidFill>
                <a:srgbClr val="000000"/>
              </a:solidFill>
              <a:latin typeface="Arial"/>
            </a:endParaRPr>
          </a:p>
          <a:p>
            <a:pPr marL="216000" indent="0">
              <a:lnSpc>
                <a:spcPct val="100000"/>
              </a:lnSpc>
              <a:buNone/>
              <a:tabLst>
                <a:tab pos="0" algn="l"/>
              </a:tabLst>
            </a:pPr>
            <a:endParaRPr lang="en-GB" sz="900" b="0" strike="noStrike" spc="-1" dirty="0">
              <a:solidFill>
                <a:srgbClr val="000000"/>
              </a:solidFill>
              <a:latin typeface="Arial"/>
            </a:endParaRPr>
          </a:p>
          <a:p>
            <a:pPr marL="216000" indent="0">
              <a:lnSpc>
                <a:spcPct val="100000"/>
              </a:lnSpc>
              <a:buNone/>
              <a:tabLst>
                <a:tab pos="0" algn="l"/>
              </a:tabLst>
            </a:pPr>
            <a:r>
              <a:rPr lang="it-IT" sz="900" b="0" strike="noStrike" spc="-1" dirty="0" err="1">
                <a:solidFill>
                  <a:srgbClr val="000000"/>
                </a:solidFill>
                <a:latin typeface="Arial"/>
                <a:ea typeface="Helvetica Neue"/>
              </a:rPr>
              <a:t>This</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type</a:t>
            </a:r>
            <a:r>
              <a:rPr lang="it-IT" sz="900" b="0" strike="noStrike" spc="-1" dirty="0">
                <a:solidFill>
                  <a:srgbClr val="000000"/>
                </a:solidFill>
                <a:latin typeface="Arial"/>
                <a:ea typeface="Helvetica Neue"/>
              </a:rPr>
              <a:t> of </a:t>
            </a:r>
            <a:r>
              <a:rPr lang="it-IT" sz="900" b="0" strike="noStrike" spc="-1" dirty="0" err="1">
                <a:solidFill>
                  <a:srgbClr val="000000"/>
                </a:solidFill>
                <a:latin typeface="Arial"/>
                <a:ea typeface="Helvetica Neue"/>
              </a:rPr>
              <a:t>activity</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will</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also</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entail</a:t>
            </a:r>
            <a:r>
              <a:rPr lang="it-IT" sz="900" b="0" strike="noStrike" spc="-1" dirty="0">
                <a:solidFill>
                  <a:srgbClr val="000000"/>
                </a:solidFill>
                <a:latin typeface="Arial"/>
                <a:ea typeface="Helvetica Neue"/>
              </a:rPr>
              <a:t> the </a:t>
            </a:r>
            <a:r>
              <a:rPr lang="it-IT" sz="900" b="0" strike="noStrike" spc="-1" dirty="0" err="1">
                <a:solidFill>
                  <a:srgbClr val="000000"/>
                </a:solidFill>
                <a:latin typeface="Arial"/>
                <a:ea typeface="Helvetica Neue"/>
              </a:rPr>
              <a:t>need</a:t>
            </a:r>
            <a:r>
              <a:rPr lang="it-IT" sz="900" b="0" strike="noStrike" spc="-1" dirty="0">
                <a:solidFill>
                  <a:srgbClr val="000000"/>
                </a:solidFill>
                <a:latin typeface="Arial"/>
                <a:ea typeface="Helvetica Neue"/>
              </a:rPr>
              <a:t> to </a:t>
            </a:r>
            <a:r>
              <a:rPr lang="it-IT" sz="900" b="0" strike="noStrike" spc="-1" dirty="0" err="1">
                <a:solidFill>
                  <a:srgbClr val="000000"/>
                </a:solidFill>
                <a:latin typeface="Arial"/>
                <a:ea typeface="Helvetica Neue"/>
              </a:rPr>
              <a:t>draw</a:t>
            </a:r>
            <a:r>
              <a:rPr lang="it-IT" sz="900" b="0" strike="noStrike" spc="-1" dirty="0">
                <a:solidFill>
                  <a:srgbClr val="000000"/>
                </a:solidFill>
                <a:latin typeface="Arial"/>
                <a:ea typeface="Helvetica Neue"/>
              </a:rPr>
              <a:t> on the </a:t>
            </a:r>
            <a:r>
              <a:rPr lang="it-IT" sz="900" b="0" strike="noStrike" spc="-1" dirty="0" err="1">
                <a:solidFill>
                  <a:srgbClr val="000000"/>
                </a:solidFill>
                <a:latin typeface="Arial"/>
                <a:ea typeface="Helvetica Neue"/>
              </a:rPr>
              <a:t>qualified</a:t>
            </a:r>
            <a:r>
              <a:rPr lang="it-IT" sz="900" b="0" strike="noStrike" spc="-1" dirty="0">
                <a:solidFill>
                  <a:srgbClr val="000000"/>
                </a:solidFill>
                <a:latin typeface="Arial"/>
                <a:ea typeface="Helvetica Neue"/>
              </a:rPr>
              <a:t> expertise of </a:t>
            </a:r>
            <a:r>
              <a:rPr lang="it-IT" sz="900" b="0" strike="noStrike" spc="-1" dirty="0" err="1" smtClean="0">
                <a:solidFill>
                  <a:srgbClr val="000000"/>
                </a:solidFill>
                <a:latin typeface="Arial"/>
                <a:ea typeface="Helvetica Neue"/>
              </a:rPr>
              <a:t>Corps</a:t>
            </a:r>
            <a:r>
              <a:rPr lang="it-IT" sz="900" b="0" strike="noStrike" spc="-1" dirty="0" smtClean="0">
                <a:solidFill>
                  <a:srgbClr val="000000"/>
                </a:solidFill>
                <a:latin typeface="Arial"/>
                <a:ea typeface="Helvetica Neue"/>
              </a:rPr>
              <a:t>’ </a:t>
            </a:r>
            <a:r>
              <a:rPr lang="it-IT" sz="900" b="0" strike="noStrike" spc="-1" dirty="0" err="1" smtClean="0">
                <a:solidFill>
                  <a:srgbClr val="000000"/>
                </a:solidFill>
                <a:latin typeface="Arial"/>
                <a:ea typeface="Helvetica Neue"/>
              </a:rPr>
              <a:t>personnel</a:t>
            </a:r>
            <a:r>
              <a:rPr lang="it-IT" sz="900" b="0" strike="noStrike" spc="-1" dirty="0" smtClean="0">
                <a:solidFill>
                  <a:srgbClr val="000000"/>
                </a:solidFill>
                <a:latin typeface="Arial"/>
                <a:ea typeface="Helvetica Neue"/>
              </a:rPr>
              <a:t> </a:t>
            </a:r>
            <a:r>
              <a:rPr lang="it-IT" sz="900" b="0" strike="noStrike" spc="-1" dirty="0">
                <a:solidFill>
                  <a:srgbClr val="000000"/>
                </a:solidFill>
                <a:latin typeface="Arial"/>
                <a:ea typeface="Helvetica Neue"/>
              </a:rPr>
              <a:t>for the benefit of </a:t>
            </a:r>
            <a:r>
              <a:rPr lang="it-IT" sz="900" b="0" strike="noStrike" spc="-1" dirty="0" err="1">
                <a:solidFill>
                  <a:srgbClr val="000000"/>
                </a:solidFill>
                <a:latin typeface="Arial"/>
                <a:ea typeface="Helvetica Neue"/>
              </a:rPr>
              <a:t>foreign</a:t>
            </a:r>
            <a:r>
              <a:rPr lang="it-IT" sz="900" b="0" strike="noStrike" spc="-1" dirty="0">
                <a:solidFill>
                  <a:srgbClr val="000000"/>
                </a:solidFill>
                <a:latin typeface="Arial"/>
                <a:ea typeface="Helvetica Neue"/>
              </a:rPr>
              <a:t> </a:t>
            </a:r>
            <a:r>
              <a:rPr lang="it-IT" sz="900" b="0" strike="noStrike" spc="-1" dirty="0" err="1">
                <a:solidFill>
                  <a:srgbClr val="000000"/>
                </a:solidFill>
                <a:latin typeface="Arial"/>
                <a:ea typeface="Helvetica Neue"/>
              </a:rPr>
              <a:t>agencies</a:t>
            </a:r>
            <a:r>
              <a:rPr lang="it-IT" sz="900" b="0" strike="noStrike" spc="-1" dirty="0">
                <a:solidFill>
                  <a:srgbClr val="000000"/>
                </a:solidFill>
                <a:latin typeface="Arial"/>
                <a:ea typeface="Helvetica Neue"/>
              </a:rPr>
              <a:t> and </a:t>
            </a:r>
            <a:r>
              <a:rPr lang="it-IT" sz="900" b="0" strike="noStrike" spc="-1" dirty="0" err="1" smtClean="0">
                <a:solidFill>
                  <a:srgbClr val="000000"/>
                </a:solidFill>
                <a:latin typeface="Arial"/>
                <a:ea typeface="Helvetica Neue"/>
              </a:rPr>
              <a:t>counterparts</a:t>
            </a:r>
            <a:r>
              <a:rPr lang="it-IT" sz="900" b="0" strike="noStrike" spc="-1" dirty="0" smtClean="0">
                <a:solidFill>
                  <a:srgbClr val="000000"/>
                </a:solidFill>
                <a:latin typeface="Arial"/>
                <a:ea typeface="Helvetica Neue"/>
              </a:rPr>
              <a:t>.</a:t>
            </a:r>
            <a:endParaRPr lang="en-GB" sz="900" b="0" strike="noStrike" spc="-1" dirty="0">
              <a:solidFill>
                <a:srgbClr val="000000"/>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 name="PlaceHolder 1"/>
          <p:cNvSpPr>
            <a:spLocks noGrp="1" noRot="1" noChangeAspect="1"/>
          </p:cNvSpPr>
          <p:nvPr>
            <p:ph type="sldImg"/>
          </p:nvPr>
        </p:nvSpPr>
        <p:spPr>
          <a:xfrm>
            <a:off x="217488" y="812800"/>
            <a:ext cx="7123112" cy="4006850"/>
          </a:xfrm>
          <a:prstGeom prst="rect">
            <a:avLst/>
          </a:prstGeom>
          <a:ln w="0">
            <a:noFill/>
          </a:ln>
        </p:spPr>
      </p:sp>
      <p:sp>
        <p:nvSpPr>
          <p:cNvPr id="1685" name="PlaceHolder 2"/>
          <p:cNvSpPr>
            <a:spLocks noGrp="1"/>
          </p:cNvSpPr>
          <p:nvPr>
            <p:ph type="body"/>
          </p:nvPr>
        </p:nvSpPr>
        <p:spPr>
          <a:xfrm>
            <a:off x="756000" y="5078520"/>
            <a:ext cx="6046560" cy="4809960"/>
          </a:xfrm>
          <a:prstGeom prst="rect">
            <a:avLst/>
          </a:prstGeom>
          <a:noFill/>
          <a:ln w="0">
            <a:noFill/>
          </a:ln>
        </p:spPr>
        <p:txBody>
          <a:bodyPr lIns="0" tIns="0" rIns="0" bIns="0" anchor="t">
            <a:noAutofit/>
          </a:bodyPr>
          <a:lstStyle/>
          <a:p>
            <a:pPr marL="216000" indent="0">
              <a:lnSpc>
                <a:spcPct val="100000"/>
              </a:lnSpc>
              <a:buNone/>
              <a:tabLst>
                <a:tab pos="0" algn="l"/>
              </a:tabLst>
            </a:pPr>
            <a:r>
              <a:rPr lang="en-GB" sz="1200" b="0" strike="noStrike" spc="-1" dirty="0">
                <a:solidFill>
                  <a:srgbClr val="000000"/>
                </a:solidFill>
                <a:latin typeface="+mn-lt"/>
                <a:ea typeface="+mn-ea"/>
              </a:rPr>
              <a:t>This slide describes the channels available for establishing and implementing international cooperation and the related legal bases.</a:t>
            </a:r>
            <a:endParaRPr lang="en-GB" sz="1200" b="0" strike="noStrike" spc="-1" dirty="0">
              <a:solidFill>
                <a:srgbClr val="000000"/>
              </a:solidFill>
              <a:latin typeface="Arial"/>
            </a:endParaRPr>
          </a:p>
          <a:p>
            <a:pPr marL="216000" indent="0">
              <a:lnSpc>
                <a:spcPct val="100000"/>
              </a:lnSpc>
              <a:buNone/>
              <a:tabLst>
                <a:tab pos="0" algn="l"/>
              </a:tabLst>
            </a:pPr>
            <a:r>
              <a:rPr lang="en-GB" sz="1200" b="0" strike="noStrike" spc="-1" dirty="0">
                <a:solidFill>
                  <a:srgbClr val="000000"/>
                </a:solidFill>
                <a:latin typeface="+mn-lt"/>
                <a:ea typeface="+mn-ea"/>
              </a:rPr>
              <a:t>Namely, they are: </a:t>
            </a:r>
            <a:endParaRPr lang="en-GB" sz="1200" b="0" strike="noStrike" spc="-1" dirty="0">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mn-lt"/>
                <a:ea typeface="+mn-ea"/>
              </a:rPr>
              <a:t>police cooperation - with its several channels such as Interpol, Europol, the </a:t>
            </a:r>
            <a:r>
              <a:rPr lang="en-GB" sz="1200" b="0" strike="noStrike" spc="-1" dirty="0" err="1">
                <a:solidFill>
                  <a:srgbClr val="000000"/>
                </a:solidFill>
                <a:latin typeface="+mn-lt"/>
                <a:ea typeface="+mn-ea"/>
              </a:rPr>
              <a:t>Sirene</a:t>
            </a:r>
            <a:r>
              <a:rPr lang="en-GB" sz="1200" b="0" strike="noStrike" spc="-1" dirty="0">
                <a:solidFill>
                  <a:srgbClr val="000000"/>
                </a:solidFill>
                <a:latin typeface="+mn-lt"/>
                <a:ea typeface="+mn-ea"/>
              </a:rPr>
              <a:t> system, the Asset Recovery Office, Central Department for anti-drugs activities; </a:t>
            </a:r>
            <a:endParaRPr lang="en-GB" sz="1200" b="0" strike="noStrike" spc="-1" dirty="0">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mn-lt"/>
                <a:ea typeface="+mn-ea"/>
              </a:rPr>
              <a:t>administrative cooperation (basically tax and customs cooperation in the framework of the so-called international mutual assistance), </a:t>
            </a:r>
            <a:endParaRPr lang="en-GB" sz="1200" b="0" strike="noStrike" spc="-1" dirty="0">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mn-lt"/>
                <a:ea typeface="+mn-ea"/>
              </a:rPr>
              <a:t>cooperation against money laundering and terrorist financing, which makes use of specific forms of collaboration with the national FIU, thus allowing the access, through the aforementioned National Authority, </a:t>
            </a:r>
            <a:r>
              <a:rPr lang="en-GB" sz="1200" b="0" strike="noStrike" spc="-1" dirty="0" smtClean="0">
                <a:solidFill>
                  <a:srgbClr val="000000"/>
                </a:solidFill>
                <a:latin typeface="+mn-lt"/>
                <a:ea typeface="+mn-ea"/>
              </a:rPr>
              <a:t>to the </a:t>
            </a:r>
            <a:r>
              <a:rPr lang="en-GB" sz="1200" b="0" strike="noStrike" spc="-1" dirty="0">
                <a:solidFill>
                  <a:srgbClr val="000000"/>
                </a:solidFill>
                <a:latin typeface="+mn-lt"/>
                <a:ea typeface="+mn-ea"/>
              </a:rPr>
              <a:t>cooperation channels of foreign FIUs.</a:t>
            </a:r>
            <a:endParaRPr lang="en-GB" sz="1200" b="0" strike="noStrike" spc="-1" dirty="0">
              <a:solidFill>
                <a:srgbClr val="000000"/>
              </a:solidFill>
              <a:latin typeface="Arial"/>
            </a:endParaRPr>
          </a:p>
          <a:p>
            <a:pPr marL="171360" indent="-171360">
              <a:lnSpc>
                <a:spcPct val="100000"/>
              </a:lnSpc>
              <a:buClr>
                <a:srgbClr val="000000"/>
              </a:buClr>
              <a:buFont typeface="Arial"/>
              <a:buChar char="•"/>
              <a:tabLst>
                <a:tab pos="0" algn="l"/>
              </a:tabLst>
            </a:pPr>
            <a:r>
              <a:rPr lang="en-GB" sz="1200" b="0" strike="noStrike" spc="-1" dirty="0">
                <a:solidFill>
                  <a:srgbClr val="000000"/>
                </a:solidFill>
                <a:latin typeface="+mn-lt"/>
                <a:ea typeface="+mn-ea"/>
              </a:rPr>
              <a:t>Spontaneous cooperation through flexible tools such as </a:t>
            </a:r>
            <a:r>
              <a:rPr lang="en-GB" sz="1200" b="0" strike="noStrike" spc="-1" dirty="0" err="1" smtClean="0">
                <a:solidFill>
                  <a:srgbClr val="000000"/>
                </a:solidFill>
                <a:latin typeface="+mn-lt"/>
                <a:ea typeface="+mn-ea"/>
              </a:rPr>
              <a:t>MoUs</a:t>
            </a:r>
            <a:r>
              <a:rPr lang="en-GB" sz="1200" b="0" strike="noStrike" spc="-1" dirty="0" smtClean="0">
                <a:solidFill>
                  <a:srgbClr val="000000"/>
                </a:solidFill>
                <a:latin typeface="+mn-lt"/>
                <a:ea typeface="+mn-ea"/>
              </a:rPr>
              <a:t> </a:t>
            </a:r>
            <a:r>
              <a:rPr lang="en-GB" sz="1200" b="0" strike="noStrike" spc="-1" dirty="0">
                <a:solidFill>
                  <a:srgbClr val="000000"/>
                </a:solidFill>
                <a:latin typeface="+mn-lt"/>
                <a:ea typeface="+mn-ea"/>
              </a:rPr>
              <a:t>or Working Agreements, able to establish an effective cooperation on areas of common interests.</a:t>
            </a:r>
            <a:endParaRPr lang="en-GB" sz="1200" b="0" strike="noStrike" spc="-1" dirty="0">
              <a:solidFill>
                <a:srgbClr val="000000"/>
              </a:solidFill>
              <a:latin typeface="Arial"/>
            </a:endParaRPr>
          </a:p>
          <a:p>
            <a:pPr indent="0">
              <a:lnSpc>
                <a:spcPct val="100000"/>
              </a:lnSpc>
              <a:buNone/>
              <a:tabLst>
                <a:tab pos="0" algn="l"/>
              </a:tabLst>
            </a:pPr>
            <a:endParaRPr lang="en-GB" sz="1200" b="0" strike="noStrike" spc="-1" dirty="0">
              <a:solidFill>
                <a:srgbClr val="000000"/>
              </a:solidFill>
              <a:latin typeface="Arial"/>
            </a:endParaRPr>
          </a:p>
        </p:txBody>
      </p:sp>
      <p:sp>
        <p:nvSpPr>
          <p:cNvPr id="1686" name="PlaceHolder 3"/>
          <p:cNvSpPr>
            <a:spLocks noGrp="1"/>
          </p:cNvSpPr>
          <p:nvPr>
            <p:ph type="sldNum" idx="23"/>
          </p:nvPr>
        </p:nvSpPr>
        <p:spPr>
          <a:xfrm>
            <a:off x="4278960" y="10157400"/>
            <a:ext cx="3279600" cy="533160"/>
          </a:xfrm>
          <a:prstGeom prst="rect">
            <a:avLst/>
          </a:prstGeom>
          <a:noFill/>
          <a:ln w="0">
            <a:noFill/>
          </a:ln>
        </p:spPr>
        <p:txBody>
          <a:bodyPr lIns="0" tIns="0" rIns="0" bIns="0" anchor="b">
            <a:noAutofit/>
          </a:bodyPr>
          <a:lstStyle>
            <a:lvl1pPr indent="0" algn="r">
              <a:lnSpc>
                <a:spcPct val="100000"/>
              </a:lnSpc>
              <a:buNone/>
              <a:tabLst>
                <a:tab pos="0" algn="l"/>
              </a:tabLst>
              <a:defRPr lang="it-IT" sz="1400" b="0" strike="noStrike" spc="-1">
                <a:solidFill>
                  <a:srgbClr val="000000"/>
                </a:solidFill>
                <a:latin typeface="Times New Roman"/>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00B65EC0-F5CE-48BD-B2F9-44039B50C824}" type="slidenum">
              <a:rPr kumimoji="0" lang="it-IT" sz="1400" b="0" i="0" u="none" strike="noStrike" kern="1200" cap="none" spc="-1" normalizeH="0" baseline="0" noProof="0">
                <a:ln>
                  <a:noFill/>
                </a:ln>
                <a:solidFill>
                  <a:srgbClr val="000000"/>
                </a:solidFill>
                <a:effectLst/>
                <a:uLnTx/>
                <a:uFillTx/>
                <a:latin typeface="Times New Roman"/>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5</a:t>
            </a:fld>
            <a:endParaRPr kumimoji="0" lang="en-GB"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425990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 name="PlaceHolder 1"/>
          <p:cNvSpPr>
            <a:spLocks noGrp="1" noRot="1" noChangeAspect="1"/>
          </p:cNvSpPr>
          <p:nvPr>
            <p:ph type="sldImg"/>
          </p:nvPr>
        </p:nvSpPr>
        <p:spPr>
          <a:xfrm>
            <a:off x="-123825" y="882650"/>
            <a:ext cx="7737475" cy="4352925"/>
          </a:xfrm>
          <a:prstGeom prst="rect">
            <a:avLst/>
          </a:prstGeom>
          <a:ln w="0">
            <a:noFill/>
          </a:ln>
        </p:spPr>
      </p:sp>
      <p:sp>
        <p:nvSpPr>
          <p:cNvPr id="1691" name="PlaceHolder 2"/>
          <p:cNvSpPr>
            <a:spLocks noGrp="1"/>
          </p:cNvSpPr>
          <p:nvPr>
            <p:ph type="body"/>
          </p:nvPr>
        </p:nvSpPr>
        <p:spPr>
          <a:xfrm>
            <a:off x="679320" y="4779360"/>
            <a:ext cx="5434200" cy="3908880"/>
          </a:xfrm>
          <a:prstGeom prst="rect">
            <a:avLst/>
          </a:prstGeom>
          <a:noFill/>
          <a:ln w="0">
            <a:noFill/>
          </a:ln>
        </p:spPr>
        <p:txBody>
          <a:bodyPr lIns="0" tIns="0" rIns="0" bIns="0" numCol="1" spcCol="0" anchor="t">
            <a:noAutofit/>
          </a:bodyPr>
          <a:lstStyle/>
          <a:p>
            <a:pPr marL="216000" indent="0">
              <a:lnSpc>
                <a:spcPct val="100000"/>
              </a:lnSpc>
              <a:buNone/>
              <a:tabLst>
                <a:tab pos="0" algn="l"/>
              </a:tabLst>
            </a:pPr>
            <a:r>
              <a:rPr lang="it-IT" sz="1200" b="0" strike="noStrike" spc="-1" dirty="0">
                <a:solidFill>
                  <a:srgbClr val="000000"/>
                </a:solidFill>
                <a:latin typeface="Arial"/>
              </a:rPr>
              <a:t>The </a:t>
            </a:r>
            <a:r>
              <a:rPr lang="it-IT" sz="1200" b="0" strike="noStrike" spc="-1" dirty="0" err="1">
                <a:solidFill>
                  <a:srgbClr val="000000"/>
                </a:solidFill>
                <a:latin typeface="Arial"/>
              </a:rPr>
              <a:t>ever-increasing</a:t>
            </a:r>
            <a:r>
              <a:rPr lang="it-IT" sz="1200" b="0" strike="noStrike" spc="-1" dirty="0">
                <a:solidFill>
                  <a:srgbClr val="000000"/>
                </a:solidFill>
                <a:latin typeface="Arial"/>
              </a:rPr>
              <a:t> </a:t>
            </a:r>
            <a:r>
              <a:rPr lang="it-IT" sz="1200" b="0" strike="noStrike" spc="-1" dirty="0" err="1">
                <a:solidFill>
                  <a:srgbClr val="000000"/>
                </a:solidFill>
                <a:latin typeface="Arial"/>
              </a:rPr>
              <a:t>importance</a:t>
            </a:r>
            <a:r>
              <a:rPr lang="it-IT" sz="1200" b="0" strike="noStrike" spc="-1" dirty="0">
                <a:solidFill>
                  <a:srgbClr val="000000"/>
                </a:solidFill>
                <a:latin typeface="Arial"/>
              </a:rPr>
              <a:t> </a:t>
            </a:r>
            <a:r>
              <a:rPr lang="it-IT" sz="1200" b="0" strike="noStrike" spc="-1" dirty="0" err="1">
                <a:solidFill>
                  <a:srgbClr val="000000"/>
                </a:solidFill>
                <a:latin typeface="Arial"/>
              </a:rPr>
              <a:t>that</a:t>
            </a:r>
            <a:r>
              <a:rPr lang="it-IT" sz="1200" b="0" strike="noStrike" spc="-1" dirty="0">
                <a:solidFill>
                  <a:srgbClr val="000000"/>
                </a:solidFill>
                <a:latin typeface="Arial"/>
              </a:rPr>
              <a:t> the </a:t>
            </a:r>
            <a:r>
              <a:rPr lang="it-IT" sz="1200" b="0" strike="noStrike" spc="-1" dirty="0" err="1">
                <a:solidFill>
                  <a:srgbClr val="000000"/>
                </a:solidFill>
                <a:latin typeface="Arial"/>
              </a:rPr>
              <a:t>international</a:t>
            </a:r>
            <a:r>
              <a:rPr lang="it-IT" sz="1200" b="0" strike="noStrike" spc="-1" dirty="0">
                <a:solidFill>
                  <a:srgbClr val="000000"/>
                </a:solidFill>
                <a:latin typeface="Arial"/>
              </a:rPr>
              <a:t> </a:t>
            </a:r>
            <a:r>
              <a:rPr lang="it-IT" sz="1200" b="0" strike="noStrike" spc="-1" dirty="0" err="1">
                <a:solidFill>
                  <a:srgbClr val="000000"/>
                </a:solidFill>
                <a:latin typeface="Arial"/>
              </a:rPr>
              <a:t>cooperation</a:t>
            </a:r>
            <a:r>
              <a:rPr lang="it-IT" sz="1200" b="0" strike="noStrike" spc="-1" dirty="0">
                <a:solidFill>
                  <a:srgbClr val="000000"/>
                </a:solidFill>
                <a:latin typeface="Arial"/>
              </a:rPr>
              <a:t> </a:t>
            </a:r>
            <a:r>
              <a:rPr lang="it-IT" sz="1200" b="0" strike="noStrike" spc="-1" dirty="0" err="1">
                <a:solidFill>
                  <a:srgbClr val="000000"/>
                </a:solidFill>
                <a:latin typeface="Arial"/>
              </a:rPr>
              <a:t>activities</a:t>
            </a:r>
            <a:r>
              <a:rPr lang="it-IT" sz="1200" b="0" strike="noStrike" spc="-1" dirty="0">
                <a:solidFill>
                  <a:srgbClr val="000000"/>
                </a:solidFill>
                <a:latin typeface="Arial"/>
              </a:rPr>
              <a:t> are </a:t>
            </a:r>
            <a:r>
              <a:rPr lang="it-IT" sz="1200" b="0" strike="noStrike" spc="-1" dirty="0" err="1">
                <a:solidFill>
                  <a:srgbClr val="000000"/>
                </a:solidFill>
                <a:latin typeface="Arial"/>
              </a:rPr>
              <a:t>assuming</a:t>
            </a:r>
            <a:r>
              <a:rPr lang="it-IT" sz="1200" b="0" strike="noStrike" spc="-1" dirty="0">
                <a:solidFill>
                  <a:srgbClr val="000000"/>
                </a:solidFill>
                <a:latin typeface="Arial"/>
              </a:rPr>
              <a:t> </a:t>
            </a:r>
            <a:r>
              <a:rPr lang="it-IT" sz="1200" b="0" strike="noStrike" spc="-1" dirty="0" err="1">
                <a:solidFill>
                  <a:srgbClr val="000000"/>
                </a:solidFill>
                <a:latin typeface="Arial"/>
              </a:rPr>
              <a:t>as</a:t>
            </a:r>
            <a:r>
              <a:rPr lang="it-IT" sz="1200" b="0" strike="noStrike" spc="-1" dirty="0">
                <a:solidFill>
                  <a:srgbClr val="000000"/>
                </a:solidFill>
                <a:latin typeface="Arial"/>
              </a:rPr>
              <a:t> an </a:t>
            </a:r>
            <a:r>
              <a:rPr lang="it-IT" sz="1200" b="0" strike="noStrike" spc="-1" dirty="0" err="1">
                <a:solidFill>
                  <a:srgbClr val="000000"/>
                </a:solidFill>
                <a:latin typeface="Arial"/>
              </a:rPr>
              <a:t>essential</a:t>
            </a:r>
            <a:r>
              <a:rPr lang="it-IT" sz="1200" b="0" strike="noStrike" spc="-1" dirty="0">
                <a:solidFill>
                  <a:srgbClr val="000000"/>
                </a:solidFill>
                <a:latin typeface="Arial"/>
              </a:rPr>
              <a:t> </a:t>
            </a:r>
            <a:r>
              <a:rPr lang="it-IT" sz="1200" b="0" strike="noStrike" spc="-1" dirty="0" err="1">
                <a:solidFill>
                  <a:srgbClr val="000000"/>
                </a:solidFill>
                <a:latin typeface="Arial"/>
              </a:rPr>
              <a:t>tool</a:t>
            </a:r>
            <a:r>
              <a:rPr lang="it-IT" sz="1200" b="0" strike="noStrike" spc="-1" dirty="0">
                <a:solidFill>
                  <a:srgbClr val="000000"/>
                </a:solidFill>
                <a:latin typeface="Arial"/>
              </a:rPr>
              <a:t> to </a:t>
            </a:r>
            <a:r>
              <a:rPr lang="it-IT" sz="1200" b="0" strike="noStrike" spc="-1" dirty="0" err="1">
                <a:solidFill>
                  <a:srgbClr val="000000"/>
                </a:solidFill>
                <a:latin typeface="Arial"/>
              </a:rPr>
              <a:t>fight</a:t>
            </a:r>
            <a:r>
              <a:rPr lang="it-IT" sz="1200" b="0" strike="noStrike" spc="-1" dirty="0">
                <a:solidFill>
                  <a:srgbClr val="000000"/>
                </a:solidFill>
                <a:latin typeface="Arial"/>
              </a:rPr>
              <a:t> </a:t>
            </a:r>
            <a:r>
              <a:rPr lang="it-IT" sz="1200" b="0" strike="noStrike" spc="-1" dirty="0" err="1">
                <a:solidFill>
                  <a:srgbClr val="000000"/>
                </a:solidFill>
                <a:latin typeface="Arial"/>
              </a:rPr>
              <a:t>all</a:t>
            </a:r>
            <a:r>
              <a:rPr lang="it-IT" sz="1200" b="0" strike="noStrike" spc="-1" dirty="0">
                <a:solidFill>
                  <a:srgbClr val="000000"/>
                </a:solidFill>
                <a:latin typeface="Arial"/>
              </a:rPr>
              <a:t> trans-</a:t>
            </a:r>
            <a:r>
              <a:rPr lang="it-IT" sz="1200" b="0" strike="noStrike" spc="-1" dirty="0" err="1">
                <a:solidFill>
                  <a:srgbClr val="000000"/>
                </a:solidFill>
                <a:latin typeface="Arial"/>
              </a:rPr>
              <a:t>national</a:t>
            </a:r>
            <a:r>
              <a:rPr lang="it-IT" sz="1200" b="0" strike="noStrike" spc="-1" dirty="0">
                <a:solidFill>
                  <a:srgbClr val="000000"/>
                </a:solidFill>
                <a:latin typeface="Arial"/>
              </a:rPr>
              <a:t> </a:t>
            </a:r>
            <a:r>
              <a:rPr lang="it-IT" sz="1200" b="0" strike="noStrike" spc="-1" dirty="0" err="1">
                <a:solidFill>
                  <a:srgbClr val="000000"/>
                </a:solidFill>
                <a:latin typeface="Arial"/>
              </a:rPr>
              <a:t>criminal</a:t>
            </a:r>
            <a:r>
              <a:rPr lang="it-IT" sz="1200" b="0" strike="noStrike" spc="-1" dirty="0">
                <a:solidFill>
                  <a:srgbClr val="000000"/>
                </a:solidFill>
                <a:latin typeface="Arial"/>
              </a:rPr>
              <a:t> </a:t>
            </a:r>
            <a:r>
              <a:rPr lang="it-IT" sz="1200" b="0" strike="noStrike" spc="-1" dirty="0" err="1">
                <a:solidFill>
                  <a:srgbClr val="000000"/>
                </a:solidFill>
                <a:latin typeface="Arial"/>
              </a:rPr>
              <a:t>phoenomena</a:t>
            </a:r>
            <a:r>
              <a:rPr lang="it-IT" sz="1200" b="0" strike="noStrike" spc="-1" dirty="0">
                <a:solidFill>
                  <a:srgbClr val="000000"/>
                </a:solidFill>
                <a:latin typeface="Arial"/>
              </a:rPr>
              <a:t> </a:t>
            </a:r>
            <a:r>
              <a:rPr lang="it-IT" sz="1200" b="0" strike="noStrike" spc="-1" dirty="0" err="1">
                <a:solidFill>
                  <a:srgbClr val="000000"/>
                </a:solidFill>
                <a:latin typeface="Arial"/>
              </a:rPr>
              <a:t>resulted</a:t>
            </a:r>
            <a:r>
              <a:rPr lang="it-IT" sz="1200" b="0" strike="noStrike" spc="-1" dirty="0">
                <a:solidFill>
                  <a:srgbClr val="000000"/>
                </a:solidFill>
                <a:latin typeface="Arial"/>
              </a:rPr>
              <a:t> in the General Headquarters </a:t>
            </a:r>
            <a:r>
              <a:rPr lang="it-IT" sz="1200" b="0" strike="noStrike" spc="-1" dirty="0" err="1">
                <a:solidFill>
                  <a:srgbClr val="000000"/>
                </a:solidFill>
                <a:latin typeface="Arial"/>
              </a:rPr>
              <a:t>drafting</a:t>
            </a:r>
            <a:r>
              <a:rPr lang="it-IT" sz="1200" b="0" strike="noStrike" spc="-1" dirty="0">
                <a:solidFill>
                  <a:srgbClr val="000000"/>
                </a:solidFill>
                <a:latin typeface="Arial"/>
              </a:rPr>
              <a:t> a </a:t>
            </a:r>
            <a:r>
              <a:rPr lang="it-IT" sz="1200" b="0" strike="noStrike" spc="-1" dirty="0" err="1">
                <a:solidFill>
                  <a:srgbClr val="000000"/>
                </a:solidFill>
                <a:latin typeface="Arial"/>
              </a:rPr>
              <a:t>specific</a:t>
            </a:r>
            <a:r>
              <a:rPr lang="it-IT" sz="1200" b="0" strike="noStrike" spc="-1" dirty="0">
                <a:solidFill>
                  <a:srgbClr val="000000"/>
                </a:solidFill>
                <a:latin typeface="Arial"/>
              </a:rPr>
              <a:t> </a:t>
            </a:r>
            <a:r>
              <a:rPr lang="it-IT" sz="1200" b="0" strike="noStrike" spc="-1" dirty="0" err="1">
                <a:solidFill>
                  <a:srgbClr val="000000"/>
                </a:solidFill>
                <a:latin typeface="Arial"/>
              </a:rPr>
              <a:t>Operational</a:t>
            </a:r>
            <a:r>
              <a:rPr lang="it-IT" sz="1200" b="0" strike="noStrike" spc="-1" dirty="0">
                <a:solidFill>
                  <a:srgbClr val="000000"/>
                </a:solidFill>
                <a:latin typeface="Arial"/>
              </a:rPr>
              <a:t> </a:t>
            </a:r>
            <a:r>
              <a:rPr lang="it-IT" sz="1200" b="0" strike="noStrike" spc="-1" dirty="0" err="1" smtClean="0">
                <a:solidFill>
                  <a:srgbClr val="000000"/>
                </a:solidFill>
                <a:latin typeface="Arial"/>
              </a:rPr>
              <a:t>Handbook</a:t>
            </a:r>
            <a:r>
              <a:rPr lang="it-IT" sz="1200" b="0" strike="noStrike" spc="-1" dirty="0" smtClean="0">
                <a:solidFill>
                  <a:srgbClr val="000000"/>
                </a:solidFill>
                <a:latin typeface="Arial"/>
              </a:rPr>
              <a:t>, </a:t>
            </a:r>
            <a:r>
              <a:rPr lang="it-IT" sz="1200" b="0" strike="noStrike" spc="-1" dirty="0" err="1">
                <a:solidFill>
                  <a:srgbClr val="000000"/>
                </a:solidFill>
                <a:latin typeface="Arial"/>
              </a:rPr>
              <a:t>which</a:t>
            </a:r>
            <a:r>
              <a:rPr lang="it-IT" sz="1200" b="0" strike="noStrike" spc="-1" dirty="0">
                <a:solidFill>
                  <a:srgbClr val="000000"/>
                </a:solidFill>
                <a:latin typeface="Arial"/>
              </a:rPr>
              <a:t> </a:t>
            </a:r>
            <a:r>
              <a:rPr lang="it-IT" sz="1200" b="0" strike="noStrike" spc="-1" dirty="0" err="1">
                <a:solidFill>
                  <a:srgbClr val="000000"/>
                </a:solidFill>
                <a:latin typeface="Arial"/>
              </a:rPr>
              <a:t>provides</a:t>
            </a:r>
            <a:r>
              <a:rPr lang="it-IT" sz="1200" b="0" strike="noStrike" spc="-1" dirty="0">
                <a:solidFill>
                  <a:srgbClr val="000000"/>
                </a:solidFill>
                <a:latin typeface="Arial"/>
              </a:rPr>
              <a:t> the </a:t>
            </a:r>
            <a:r>
              <a:rPr lang="it-IT" sz="1200" b="0" strike="noStrike" spc="-1" dirty="0" err="1">
                <a:solidFill>
                  <a:srgbClr val="000000"/>
                </a:solidFill>
                <a:latin typeface="Arial"/>
              </a:rPr>
              <a:t>local</a:t>
            </a:r>
            <a:r>
              <a:rPr lang="it-IT" sz="1200" b="0" strike="noStrike" spc="-1" dirty="0">
                <a:solidFill>
                  <a:srgbClr val="000000"/>
                </a:solidFill>
                <a:latin typeface="Arial"/>
              </a:rPr>
              <a:t> </a:t>
            </a:r>
            <a:r>
              <a:rPr lang="it-IT" sz="1200" b="0" strike="noStrike" spc="-1" dirty="0" err="1">
                <a:solidFill>
                  <a:srgbClr val="000000"/>
                </a:solidFill>
                <a:latin typeface="Arial"/>
              </a:rPr>
              <a:t>Units</a:t>
            </a:r>
            <a:r>
              <a:rPr lang="it-IT" sz="1200" b="0" strike="noStrike" spc="-1" dirty="0">
                <a:solidFill>
                  <a:srgbClr val="000000"/>
                </a:solidFill>
                <a:latin typeface="Arial"/>
              </a:rPr>
              <a:t> with an </a:t>
            </a:r>
            <a:r>
              <a:rPr lang="it-IT" sz="1200" b="0" strike="noStrike" spc="-1" dirty="0" err="1">
                <a:solidFill>
                  <a:srgbClr val="000000"/>
                </a:solidFill>
                <a:latin typeface="Arial"/>
              </a:rPr>
              <a:t>articulate</a:t>
            </a:r>
            <a:r>
              <a:rPr lang="it-IT" sz="1200" b="0" strike="noStrike" spc="-1" dirty="0">
                <a:solidFill>
                  <a:srgbClr val="000000"/>
                </a:solidFill>
                <a:latin typeface="Arial"/>
              </a:rPr>
              <a:t> and </a:t>
            </a:r>
            <a:r>
              <a:rPr lang="it-IT" sz="1200" b="0" strike="noStrike" spc="-1" dirty="0" err="1">
                <a:solidFill>
                  <a:srgbClr val="000000"/>
                </a:solidFill>
                <a:latin typeface="Arial"/>
              </a:rPr>
              <a:t>comprehensive</a:t>
            </a:r>
            <a:r>
              <a:rPr lang="it-IT" sz="1200" b="0" strike="noStrike" spc="-1" dirty="0">
                <a:solidFill>
                  <a:srgbClr val="000000"/>
                </a:solidFill>
                <a:latin typeface="Arial"/>
              </a:rPr>
              <a:t> </a:t>
            </a:r>
            <a:r>
              <a:rPr lang="it-IT" sz="1200" b="0" strike="noStrike" spc="-1" dirty="0" err="1">
                <a:solidFill>
                  <a:srgbClr val="000000"/>
                </a:solidFill>
                <a:latin typeface="Arial"/>
              </a:rPr>
              <a:t>outlook</a:t>
            </a:r>
            <a:r>
              <a:rPr lang="it-IT" sz="1200" b="0" strike="noStrike" spc="-1" dirty="0">
                <a:solidFill>
                  <a:srgbClr val="000000"/>
                </a:solidFill>
                <a:latin typeface="Arial"/>
              </a:rPr>
              <a:t>, </a:t>
            </a:r>
            <a:r>
              <a:rPr lang="it-IT" sz="1200" b="0" strike="noStrike" spc="-1" dirty="0" err="1">
                <a:solidFill>
                  <a:srgbClr val="000000"/>
                </a:solidFill>
                <a:latin typeface="Arial"/>
              </a:rPr>
              <a:t>essentially</a:t>
            </a:r>
            <a:r>
              <a:rPr lang="it-IT" sz="1200" b="0" strike="noStrike" spc="-1" dirty="0">
                <a:solidFill>
                  <a:srgbClr val="000000"/>
                </a:solidFill>
                <a:latin typeface="Arial"/>
              </a:rPr>
              <a:t> from a </a:t>
            </a:r>
            <a:r>
              <a:rPr lang="it-IT" sz="1200" b="0" strike="noStrike" spc="-1" dirty="0" err="1">
                <a:solidFill>
                  <a:srgbClr val="000000"/>
                </a:solidFill>
                <a:latin typeface="Arial"/>
              </a:rPr>
              <a:t>practical</a:t>
            </a:r>
            <a:r>
              <a:rPr lang="it-IT" sz="1200" b="0" strike="noStrike" spc="-1" dirty="0">
                <a:solidFill>
                  <a:srgbClr val="000000"/>
                </a:solidFill>
                <a:latin typeface="Arial"/>
              </a:rPr>
              <a:t>-operative </a:t>
            </a:r>
            <a:r>
              <a:rPr lang="it-IT" sz="1200" b="0" strike="noStrike" spc="-1" dirty="0" err="1">
                <a:solidFill>
                  <a:srgbClr val="000000"/>
                </a:solidFill>
                <a:latin typeface="Arial"/>
              </a:rPr>
              <a:t>point</a:t>
            </a:r>
            <a:r>
              <a:rPr lang="it-IT" sz="1200" b="0" strike="noStrike" spc="-1" dirty="0">
                <a:solidFill>
                  <a:srgbClr val="000000"/>
                </a:solidFill>
                <a:latin typeface="Arial"/>
              </a:rPr>
              <a:t> of </a:t>
            </a:r>
            <a:r>
              <a:rPr lang="it-IT" sz="1200" b="0" strike="noStrike" spc="-1" dirty="0" err="1">
                <a:solidFill>
                  <a:srgbClr val="000000"/>
                </a:solidFill>
                <a:latin typeface="Arial"/>
              </a:rPr>
              <a:t>view</a:t>
            </a:r>
            <a:r>
              <a:rPr lang="it-IT" sz="1200" b="0" strike="noStrike" spc="-1" dirty="0">
                <a:solidFill>
                  <a:srgbClr val="000000"/>
                </a:solidFill>
                <a:latin typeface="Arial"/>
              </a:rPr>
              <a:t>, on the </a:t>
            </a:r>
            <a:r>
              <a:rPr lang="it-IT" sz="1200" b="0" strike="noStrike" spc="-1" dirty="0" err="1">
                <a:solidFill>
                  <a:srgbClr val="000000"/>
                </a:solidFill>
                <a:latin typeface="Arial"/>
              </a:rPr>
              <a:t>specific</a:t>
            </a:r>
            <a:r>
              <a:rPr lang="it-IT" sz="1200" b="0" strike="noStrike" spc="-1" dirty="0">
                <a:solidFill>
                  <a:srgbClr val="000000"/>
                </a:solidFill>
                <a:latin typeface="Arial"/>
              </a:rPr>
              <a:t> </a:t>
            </a:r>
            <a:r>
              <a:rPr lang="it-IT" sz="1200" b="0" strike="noStrike" spc="-1" dirty="0" err="1">
                <a:solidFill>
                  <a:srgbClr val="000000"/>
                </a:solidFill>
                <a:latin typeface="Arial"/>
              </a:rPr>
              <a:t>procedures</a:t>
            </a:r>
            <a:r>
              <a:rPr lang="it-IT" sz="1200" b="0" strike="noStrike" spc="-1" dirty="0">
                <a:solidFill>
                  <a:srgbClr val="000000"/>
                </a:solidFill>
                <a:latin typeface="Arial"/>
              </a:rPr>
              <a:t> </a:t>
            </a:r>
            <a:r>
              <a:rPr lang="it-IT" sz="1200" b="0" strike="noStrike" spc="-1" dirty="0" err="1">
                <a:solidFill>
                  <a:srgbClr val="000000"/>
                </a:solidFill>
                <a:latin typeface="Arial"/>
              </a:rPr>
              <a:t>needed</a:t>
            </a:r>
            <a:r>
              <a:rPr lang="it-IT" sz="1200" b="0" strike="noStrike" spc="-1" dirty="0">
                <a:solidFill>
                  <a:srgbClr val="000000"/>
                </a:solidFill>
                <a:latin typeface="Arial"/>
              </a:rPr>
              <a:t> for </a:t>
            </a:r>
            <a:r>
              <a:rPr lang="it-IT" sz="1200" b="0" strike="noStrike" spc="-1" dirty="0" err="1">
                <a:solidFill>
                  <a:srgbClr val="000000"/>
                </a:solidFill>
                <a:latin typeface="Arial"/>
              </a:rPr>
              <a:t>each</a:t>
            </a:r>
            <a:r>
              <a:rPr lang="it-IT" sz="1200" b="0" strike="noStrike" spc="-1" dirty="0">
                <a:solidFill>
                  <a:srgbClr val="000000"/>
                </a:solidFill>
                <a:latin typeface="Arial"/>
              </a:rPr>
              <a:t> </a:t>
            </a:r>
            <a:r>
              <a:rPr lang="it-IT" sz="1200" b="0" strike="noStrike" spc="-1" dirty="0" err="1">
                <a:solidFill>
                  <a:srgbClr val="000000"/>
                </a:solidFill>
                <a:latin typeface="Arial"/>
              </a:rPr>
              <a:t>cooperation</a:t>
            </a:r>
            <a:r>
              <a:rPr lang="it-IT" sz="1200" b="0" strike="noStrike" spc="-1" dirty="0">
                <a:solidFill>
                  <a:srgbClr val="000000"/>
                </a:solidFill>
                <a:latin typeface="Arial"/>
              </a:rPr>
              <a:t> </a:t>
            </a:r>
            <a:r>
              <a:rPr lang="it-IT" sz="1200" b="0" strike="noStrike" spc="-1" dirty="0" err="1">
                <a:solidFill>
                  <a:srgbClr val="000000"/>
                </a:solidFill>
                <a:latin typeface="Arial"/>
              </a:rPr>
              <a:t>channel</a:t>
            </a:r>
            <a:r>
              <a:rPr lang="it-IT" sz="1200" b="0" strike="noStrike" spc="-1" dirty="0">
                <a:solidFill>
                  <a:srgbClr val="000000"/>
                </a:solidFill>
                <a:latin typeface="Arial"/>
              </a:rPr>
              <a:t>. </a:t>
            </a:r>
            <a:r>
              <a:rPr lang="it-IT" sz="1200" b="0" strike="noStrike" spc="-1" dirty="0" err="1">
                <a:solidFill>
                  <a:srgbClr val="000000"/>
                </a:solidFill>
                <a:latin typeface="Arial"/>
              </a:rPr>
              <a:t>It</a:t>
            </a:r>
            <a:r>
              <a:rPr lang="it-IT" sz="1200" b="0" strike="noStrike" spc="-1" dirty="0">
                <a:solidFill>
                  <a:srgbClr val="000000"/>
                </a:solidFill>
                <a:latin typeface="Arial"/>
              </a:rPr>
              <a:t> </a:t>
            </a:r>
            <a:r>
              <a:rPr lang="it-IT" sz="1200" b="0" strike="noStrike" spc="-1" dirty="0" err="1">
                <a:solidFill>
                  <a:srgbClr val="000000"/>
                </a:solidFill>
                <a:latin typeface="Arial"/>
              </a:rPr>
              <a:t>also</a:t>
            </a:r>
            <a:r>
              <a:rPr lang="it-IT" sz="1200" b="0" strike="noStrike" spc="-1" dirty="0">
                <a:solidFill>
                  <a:srgbClr val="000000"/>
                </a:solidFill>
                <a:latin typeface="Arial"/>
              </a:rPr>
              <a:t> </a:t>
            </a:r>
            <a:r>
              <a:rPr lang="it-IT" sz="1200" b="0" strike="noStrike" spc="-1" dirty="0" err="1">
                <a:solidFill>
                  <a:srgbClr val="000000"/>
                </a:solidFill>
                <a:latin typeface="Arial"/>
              </a:rPr>
              <a:t>provides</a:t>
            </a:r>
            <a:r>
              <a:rPr lang="it-IT" sz="1200" b="0" strike="noStrike" spc="-1" dirty="0">
                <a:solidFill>
                  <a:srgbClr val="000000"/>
                </a:solidFill>
                <a:latin typeface="Arial"/>
              </a:rPr>
              <a:t> accurate and </a:t>
            </a:r>
            <a:r>
              <a:rPr lang="it-IT" sz="1200" b="0" strike="noStrike" spc="-1" dirty="0" err="1">
                <a:solidFill>
                  <a:srgbClr val="000000"/>
                </a:solidFill>
                <a:latin typeface="Arial"/>
              </a:rPr>
              <a:t>exhaustive</a:t>
            </a:r>
            <a:r>
              <a:rPr lang="it-IT" sz="1200" b="0" strike="noStrike" spc="-1" dirty="0">
                <a:solidFill>
                  <a:srgbClr val="000000"/>
                </a:solidFill>
                <a:latin typeface="Arial"/>
              </a:rPr>
              <a:t> </a:t>
            </a:r>
            <a:r>
              <a:rPr lang="it-IT" sz="1200" b="0" strike="noStrike" spc="-1" dirty="0" err="1">
                <a:solidFill>
                  <a:srgbClr val="000000"/>
                </a:solidFill>
                <a:latin typeface="Arial"/>
              </a:rPr>
              <a:t>guidelines</a:t>
            </a:r>
            <a:r>
              <a:rPr lang="it-IT" sz="1200" b="0" strike="noStrike" spc="-1" dirty="0">
                <a:solidFill>
                  <a:srgbClr val="000000"/>
                </a:solidFill>
                <a:latin typeface="Arial"/>
              </a:rPr>
              <a:t>, in </a:t>
            </a:r>
            <a:r>
              <a:rPr lang="it-IT" sz="1200" b="0" strike="noStrike" spc="-1" dirty="0" err="1">
                <a:solidFill>
                  <a:srgbClr val="000000"/>
                </a:solidFill>
                <a:latin typeface="Arial"/>
              </a:rPr>
              <a:t>order</a:t>
            </a:r>
            <a:r>
              <a:rPr lang="it-IT" sz="1200" b="0" strike="noStrike" spc="-1" dirty="0">
                <a:solidFill>
                  <a:srgbClr val="000000"/>
                </a:solidFill>
                <a:latin typeface="Arial"/>
              </a:rPr>
              <a:t> to </a:t>
            </a:r>
            <a:r>
              <a:rPr lang="it-IT" sz="1200" b="0" strike="noStrike" spc="-1" dirty="0" err="1">
                <a:solidFill>
                  <a:srgbClr val="000000"/>
                </a:solidFill>
                <a:latin typeface="Arial"/>
              </a:rPr>
              <a:t>raise</a:t>
            </a:r>
            <a:r>
              <a:rPr lang="it-IT" sz="1200" b="0" strike="noStrike" spc="-1" dirty="0">
                <a:solidFill>
                  <a:srgbClr val="000000"/>
                </a:solidFill>
                <a:latin typeface="Arial"/>
              </a:rPr>
              <a:t> </a:t>
            </a:r>
            <a:r>
              <a:rPr lang="it-IT" sz="1200" b="0" strike="noStrike" spc="-1" dirty="0" err="1">
                <a:solidFill>
                  <a:srgbClr val="000000"/>
                </a:solidFill>
                <a:latin typeface="Arial"/>
              </a:rPr>
              <a:t>awareness</a:t>
            </a:r>
            <a:r>
              <a:rPr lang="it-IT" sz="1200" b="0" strike="noStrike" spc="-1" dirty="0">
                <a:solidFill>
                  <a:srgbClr val="000000"/>
                </a:solidFill>
                <a:latin typeface="Arial"/>
              </a:rPr>
              <a:t> and </a:t>
            </a:r>
            <a:r>
              <a:rPr lang="it-IT" sz="1200" b="0" strike="noStrike" spc="-1" dirty="0" err="1">
                <a:solidFill>
                  <a:srgbClr val="000000"/>
                </a:solidFill>
                <a:latin typeface="Arial"/>
              </a:rPr>
              <a:t>promote</a:t>
            </a:r>
            <a:r>
              <a:rPr lang="it-IT" sz="1200" b="0" strike="noStrike" spc="-1" dirty="0">
                <a:solidFill>
                  <a:srgbClr val="000000"/>
                </a:solidFill>
                <a:latin typeface="Arial"/>
              </a:rPr>
              <a:t> </a:t>
            </a:r>
            <a:r>
              <a:rPr lang="it-IT" sz="1200" b="0" strike="noStrike" spc="-1" dirty="0" err="1">
                <a:solidFill>
                  <a:srgbClr val="000000"/>
                </a:solidFill>
                <a:latin typeface="Arial"/>
              </a:rPr>
              <a:t>international</a:t>
            </a:r>
            <a:r>
              <a:rPr lang="it-IT" sz="1200" b="0" strike="noStrike" spc="-1" dirty="0">
                <a:solidFill>
                  <a:srgbClr val="000000"/>
                </a:solidFill>
                <a:latin typeface="Arial"/>
              </a:rPr>
              <a:t> </a:t>
            </a:r>
            <a:r>
              <a:rPr lang="it-IT" sz="1200" b="0" strike="noStrike" spc="-1" dirty="0" err="1">
                <a:solidFill>
                  <a:srgbClr val="000000"/>
                </a:solidFill>
                <a:latin typeface="Arial"/>
              </a:rPr>
              <a:t>cooperation</a:t>
            </a:r>
            <a:r>
              <a:rPr lang="it-IT" sz="1200" b="0" strike="noStrike" spc="-1" dirty="0">
                <a:solidFill>
                  <a:srgbClr val="000000"/>
                </a:solidFill>
                <a:latin typeface="Arial"/>
              </a:rPr>
              <a:t>, </a:t>
            </a:r>
            <a:r>
              <a:rPr lang="it-IT" sz="1200" b="0" strike="noStrike" spc="-1" dirty="0" err="1">
                <a:solidFill>
                  <a:srgbClr val="000000"/>
                </a:solidFill>
                <a:latin typeface="Arial"/>
              </a:rPr>
              <a:t>thus</a:t>
            </a:r>
            <a:r>
              <a:rPr lang="it-IT" sz="1200" b="0" strike="noStrike" spc="-1" dirty="0">
                <a:solidFill>
                  <a:srgbClr val="000000"/>
                </a:solidFill>
                <a:latin typeface="Arial"/>
              </a:rPr>
              <a:t> </a:t>
            </a:r>
            <a:r>
              <a:rPr lang="it-IT" sz="1200" b="0" strike="noStrike" spc="-1" dirty="0" err="1">
                <a:solidFill>
                  <a:srgbClr val="000000"/>
                </a:solidFill>
                <a:latin typeface="Arial"/>
              </a:rPr>
              <a:t>contributing</a:t>
            </a:r>
            <a:r>
              <a:rPr lang="it-IT" sz="1200" b="0" strike="noStrike" spc="-1" dirty="0">
                <a:solidFill>
                  <a:srgbClr val="000000"/>
                </a:solidFill>
                <a:latin typeface="Arial"/>
              </a:rPr>
              <a:t> to the medium/long </a:t>
            </a:r>
            <a:r>
              <a:rPr lang="it-IT" sz="1200" b="0" strike="noStrike" spc="-1" dirty="0" err="1">
                <a:solidFill>
                  <a:srgbClr val="000000"/>
                </a:solidFill>
                <a:latin typeface="Arial"/>
              </a:rPr>
              <a:t>term</a:t>
            </a:r>
            <a:r>
              <a:rPr lang="it-IT" sz="1200" b="0" strike="noStrike" spc="-1" dirty="0">
                <a:solidFill>
                  <a:srgbClr val="000000"/>
                </a:solidFill>
                <a:latin typeface="Arial"/>
              </a:rPr>
              <a:t> </a:t>
            </a:r>
            <a:r>
              <a:rPr lang="it-IT" sz="1200" b="0" strike="noStrike" spc="-1" dirty="0" err="1">
                <a:solidFill>
                  <a:srgbClr val="000000"/>
                </a:solidFill>
                <a:latin typeface="Arial"/>
              </a:rPr>
              <a:t>strategy</a:t>
            </a:r>
            <a:r>
              <a:rPr lang="it-IT" sz="1200" b="0" strike="noStrike" spc="-1" dirty="0">
                <a:solidFill>
                  <a:srgbClr val="000000"/>
                </a:solidFill>
                <a:latin typeface="Arial"/>
              </a:rPr>
              <a:t> of </a:t>
            </a:r>
            <a:r>
              <a:rPr lang="it-IT" sz="1200" b="0" strike="noStrike" spc="-1" dirty="0" err="1">
                <a:solidFill>
                  <a:srgbClr val="000000"/>
                </a:solidFill>
                <a:latin typeface="Arial"/>
              </a:rPr>
              <a:t>consolidating</a:t>
            </a:r>
            <a:r>
              <a:rPr lang="it-IT" sz="1200" b="0" strike="noStrike" spc="-1" dirty="0">
                <a:solidFill>
                  <a:srgbClr val="000000"/>
                </a:solidFill>
                <a:latin typeface="Arial"/>
              </a:rPr>
              <a:t> and </a:t>
            </a:r>
            <a:r>
              <a:rPr lang="it-IT" sz="1200" b="0" strike="noStrike" spc="-1" dirty="0" err="1">
                <a:solidFill>
                  <a:srgbClr val="000000"/>
                </a:solidFill>
                <a:latin typeface="Arial"/>
              </a:rPr>
              <a:t>strengthening</a:t>
            </a:r>
            <a:r>
              <a:rPr lang="it-IT" sz="1200" b="0" strike="noStrike" spc="-1" dirty="0">
                <a:solidFill>
                  <a:srgbClr val="000000"/>
                </a:solidFill>
                <a:latin typeface="Arial"/>
              </a:rPr>
              <a:t> the </a:t>
            </a:r>
            <a:r>
              <a:rPr lang="it-IT" sz="1200" b="0" strike="noStrike" spc="-1" dirty="0" err="1">
                <a:solidFill>
                  <a:srgbClr val="000000"/>
                </a:solidFill>
                <a:latin typeface="Arial"/>
              </a:rPr>
              <a:t>international</a:t>
            </a:r>
            <a:r>
              <a:rPr lang="it-IT" sz="1200" b="0" strike="noStrike" spc="-1" dirty="0">
                <a:solidFill>
                  <a:srgbClr val="000000"/>
                </a:solidFill>
                <a:latin typeface="Arial"/>
              </a:rPr>
              <a:t> </a:t>
            </a:r>
            <a:r>
              <a:rPr lang="it-IT" sz="1200" b="0" strike="noStrike" spc="-1" dirty="0" err="1">
                <a:solidFill>
                  <a:srgbClr val="000000"/>
                </a:solidFill>
                <a:latin typeface="Arial"/>
              </a:rPr>
              <a:t>outreach</a:t>
            </a:r>
            <a:r>
              <a:rPr lang="it-IT" sz="1200" b="0" strike="noStrike" spc="-1" dirty="0">
                <a:solidFill>
                  <a:srgbClr val="000000"/>
                </a:solidFill>
                <a:latin typeface="Arial"/>
              </a:rPr>
              <a:t> of the </a:t>
            </a:r>
            <a:r>
              <a:rPr lang="it-IT" sz="1200" b="0" strike="noStrike" spc="-1" dirty="0" err="1">
                <a:solidFill>
                  <a:srgbClr val="000000"/>
                </a:solidFill>
                <a:latin typeface="Arial"/>
              </a:rPr>
              <a:t>Corps</a:t>
            </a:r>
            <a:r>
              <a:rPr lang="it-IT" sz="1200" b="0" strike="noStrike" spc="-1" dirty="0">
                <a:solidFill>
                  <a:srgbClr val="000000"/>
                </a:solidFill>
                <a:latin typeface="Arial"/>
              </a:rPr>
              <a:t>.   </a:t>
            </a:r>
            <a:endParaRPr lang="en-GB" sz="1200" b="0" strike="noStrike" spc="-1" dirty="0">
              <a:solidFill>
                <a:srgbClr val="000000"/>
              </a:solidFill>
              <a:latin typeface="Arial"/>
            </a:endParaRPr>
          </a:p>
          <a:p>
            <a:pPr marL="216000" indent="0">
              <a:lnSpc>
                <a:spcPct val="100000"/>
              </a:lnSpc>
              <a:buNone/>
              <a:tabLst>
                <a:tab pos="0" algn="l"/>
              </a:tabLst>
            </a:pPr>
            <a:endParaRPr lang="en-GB" sz="2000" b="0" strike="noStrike" spc="-1" dirty="0">
              <a:solidFill>
                <a:srgbClr val="000000"/>
              </a:solidFill>
              <a:latin typeface="Arial"/>
            </a:endParaRPr>
          </a:p>
        </p:txBody>
      </p:sp>
      <p:sp>
        <p:nvSpPr>
          <p:cNvPr id="1692" name="PlaceHolder 3"/>
          <p:cNvSpPr>
            <a:spLocks noGrp="1"/>
          </p:cNvSpPr>
          <p:nvPr>
            <p:ph type="sldNum" idx="25"/>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en-GB" sz="1200" b="0" strike="noStrike" spc="-1">
                <a:solidFill>
                  <a:srgbClr val="000000"/>
                </a:solidFill>
                <a:latin typeface="Arial"/>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88EA2C66-4577-4110-8FD6-78478411B1FC}" type="slidenum">
              <a:rPr kumimoji="0" lang="en-GB"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6</a:t>
            </a:fld>
            <a:endParaRPr kumimoji="0" lang="en-GB" sz="12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283821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 name="PlaceHolder 1"/>
          <p:cNvSpPr>
            <a:spLocks noGrp="1" noRot="1" noChangeAspect="1"/>
          </p:cNvSpPr>
          <p:nvPr>
            <p:ph type="sldImg"/>
          </p:nvPr>
        </p:nvSpPr>
        <p:spPr>
          <a:xfrm>
            <a:off x="73025" y="1347788"/>
            <a:ext cx="6461125" cy="3633787"/>
          </a:xfrm>
          <a:prstGeom prst="rect">
            <a:avLst/>
          </a:prstGeom>
          <a:ln w="0">
            <a:noFill/>
          </a:ln>
        </p:spPr>
      </p:sp>
      <p:sp>
        <p:nvSpPr>
          <p:cNvPr id="1655" name="PlaceHolder 2"/>
          <p:cNvSpPr>
            <a:spLocks noGrp="1"/>
          </p:cNvSpPr>
          <p:nvPr>
            <p:ph type="body"/>
          </p:nvPr>
        </p:nvSpPr>
        <p:spPr>
          <a:xfrm>
            <a:off x="679320" y="4779360"/>
            <a:ext cx="5434200" cy="3908880"/>
          </a:xfrm>
          <a:prstGeom prst="rect">
            <a:avLst/>
          </a:prstGeom>
          <a:noFill/>
          <a:ln w="0">
            <a:noFill/>
          </a:ln>
        </p:spPr>
        <p:txBody>
          <a:bodyPr lIns="0" tIns="0" rIns="0" bIns="0" numCol="1" spcCol="0" anchor="t">
            <a:noAutofit/>
          </a:bodyPr>
          <a:lstStyle/>
          <a:p>
            <a:pPr marL="216000" indent="0">
              <a:lnSpc>
                <a:spcPct val="118000"/>
              </a:lnSpc>
              <a:buNone/>
              <a:tabLst>
                <a:tab pos="0" algn="l"/>
              </a:tabLst>
            </a:pPr>
            <a:r>
              <a:rPr lang="en-US" sz="2000" b="1" strike="noStrike" spc="-1" dirty="0">
                <a:solidFill>
                  <a:srgbClr val="000000"/>
                </a:solidFill>
                <a:latin typeface="+mn-lt"/>
              </a:rPr>
              <a:t>The GdF Expert</a:t>
            </a:r>
            <a:endParaRPr lang="en-GB" sz="2000" b="0" strike="noStrike" spc="-1" dirty="0">
              <a:solidFill>
                <a:srgbClr val="000000"/>
              </a:solidFill>
              <a:latin typeface="Arial"/>
            </a:endParaRPr>
          </a:p>
          <a:p>
            <a:pPr marL="216000" indent="0">
              <a:lnSpc>
                <a:spcPct val="118000"/>
              </a:lnSpc>
              <a:buNone/>
              <a:tabLst>
                <a:tab pos="0" algn="l"/>
              </a:tabLst>
            </a:pPr>
            <a:r>
              <a:rPr lang="en-US" sz="2000" b="0" strike="noStrike" spc="-1" dirty="0">
                <a:solidFill>
                  <a:srgbClr val="000000"/>
                </a:solidFill>
                <a:latin typeface="+mn-lt"/>
              </a:rPr>
              <a:t>The action of the expert must naturally be differentiated according to whether he/she operates in a bilateral context, within which he/she takes care of cooperation with the bodies of the </a:t>
            </a:r>
            <a:r>
              <a:rPr lang="en-US" sz="2000" b="0" strike="noStrike" spc="-1" dirty="0" smtClean="0">
                <a:solidFill>
                  <a:srgbClr val="000000"/>
                </a:solidFill>
                <a:latin typeface="+mn-lt"/>
              </a:rPr>
              <a:t>Country </a:t>
            </a:r>
            <a:r>
              <a:rPr lang="en-US" sz="2000" b="0" strike="noStrike" spc="-1" dirty="0">
                <a:solidFill>
                  <a:srgbClr val="000000"/>
                </a:solidFill>
                <a:latin typeface="+mn-lt"/>
              </a:rPr>
              <a:t>of reference, or within the Permanent Representations. </a:t>
            </a:r>
            <a:endParaRPr lang="en-US" sz="2000" b="0" strike="noStrike" spc="-1" dirty="0" smtClean="0">
              <a:solidFill>
                <a:srgbClr val="000000"/>
              </a:solidFill>
              <a:latin typeface="+mn-lt"/>
            </a:endParaRPr>
          </a:p>
          <a:p>
            <a:pPr marL="216000" indent="0">
              <a:lnSpc>
                <a:spcPct val="118000"/>
              </a:lnSpc>
              <a:buNone/>
              <a:tabLst>
                <a:tab pos="0" algn="l"/>
              </a:tabLst>
            </a:pPr>
            <a:r>
              <a:rPr lang="en-US" sz="2000" b="0" strike="noStrike" spc="-1" dirty="0" smtClean="0">
                <a:solidFill>
                  <a:srgbClr val="000000"/>
                </a:solidFill>
                <a:latin typeface="+mn-lt"/>
              </a:rPr>
              <a:t>The </a:t>
            </a:r>
            <a:r>
              <a:rPr lang="en-US" sz="2000" b="0" strike="noStrike" spc="-1" dirty="0">
                <a:solidFill>
                  <a:srgbClr val="000000"/>
                </a:solidFill>
                <a:latin typeface="+mn-lt"/>
              </a:rPr>
              <a:t>four experts seconded or with competence to the Permanent Representations of Italy (Brussels - EU; Paris </a:t>
            </a:r>
            <a:r>
              <a:rPr lang="en-US" sz="2000" b="0" strike="noStrike" spc="-1" dirty="0" smtClean="0">
                <a:solidFill>
                  <a:srgbClr val="000000"/>
                </a:solidFill>
                <a:latin typeface="+mn-lt"/>
              </a:rPr>
              <a:t>– International </a:t>
            </a:r>
            <a:r>
              <a:rPr lang="en-US" sz="2000" b="0" strike="noStrike" spc="-1" dirty="0" err="1" smtClean="0">
                <a:solidFill>
                  <a:srgbClr val="000000"/>
                </a:solidFill>
                <a:latin typeface="+mn-lt"/>
              </a:rPr>
              <a:t>Organisations</a:t>
            </a:r>
            <a:r>
              <a:rPr lang="en-US" sz="2000" b="0" strike="noStrike" spc="-1" dirty="0" smtClean="0">
                <a:solidFill>
                  <a:srgbClr val="000000"/>
                </a:solidFill>
                <a:latin typeface="+mn-lt"/>
              </a:rPr>
              <a:t>; Wien </a:t>
            </a:r>
            <a:r>
              <a:rPr lang="en-US" sz="2000" b="0" strike="noStrike" spc="-1" dirty="0">
                <a:solidFill>
                  <a:srgbClr val="000000"/>
                </a:solidFill>
                <a:latin typeface="+mn-lt"/>
              </a:rPr>
              <a:t>- OSCE; New York - UNO), </a:t>
            </a:r>
            <a:r>
              <a:rPr lang="en-US" sz="2000" b="0" strike="noStrike" spc="-1" dirty="0" smtClean="0">
                <a:solidFill>
                  <a:srgbClr val="000000"/>
                </a:solidFill>
                <a:latin typeface="+mn-lt"/>
              </a:rPr>
              <a:t>take part in </a:t>
            </a:r>
            <a:r>
              <a:rPr lang="en-US" sz="2000" b="0" strike="noStrike" spc="-1" dirty="0">
                <a:solidFill>
                  <a:srgbClr val="000000"/>
                </a:solidFill>
                <a:latin typeface="+mn-lt"/>
              </a:rPr>
              <a:t>important multilateral </a:t>
            </a:r>
            <a:r>
              <a:rPr lang="en-US" sz="2000" b="0" strike="noStrike" spc="-1" dirty="0" smtClean="0">
                <a:solidFill>
                  <a:srgbClr val="000000"/>
                </a:solidFill>
                <a:latin typeface="+mn-lt"/>
              </a:rPr>
              <a:t>working</a:t>
            </a:r>
            <a:r>
              <a:rPr lang="en-US" sz="2000" b="0" strike="noStrike" spc="-1" baseline="0" dirty="0" smtClean="0">
                <a:solidFill>
                  <a:srgbClr val="000000"/>
                </a:solidFill>
                <a:latin typeface="+mn-lt"/>
              </a:rPr>
              <a:t> groups</a:t>
            </a:r>
            <a:r>
              <a:rPr lang="en-US" sz="2000" b="0" strike="noStrike" spc="-1" dirty="0" smtClean="0">
                <a:solidFill>
                  <a:srgbClr val="000000"/>
                </a:solidFill>
                <a:latin typeface="+mn-lt"/>
              </a:rPr>
              <a:t>, </a:t>
            </a:r>
            <a:r>
              <a:rPr lang="en-US" sz="2000" b="0" strike="noStrike" spc="-1" dirty="0">
                <a:solidFill>
                  <a:srgbClr val="000000"/>
                </a:solidFill>
                <a:latin typeface="+mn-lt"/>
              </a:rPr>
              <a:t>within which they look after the interests of our Country during the negotiations of instruments of international or supranational law, in the matters </a:t>
            </a:r>
            <a:r>
              <a:rPr lang="en-US" sz="2000" b="0" strike="noStrike" spc="-1" dirty="0" smtClean="0">
                <a:solidFill>
                  <a:srgbClr val="000000"/>
                </a:solidFill>
                <a:latin typeface="+mn-lt"/>
              </a:rPr>
              <a:t>most relevant </a:t>
            </a:r>
            <a:r>
              <a:rPr lang="en-US" sz="2000" b="0" strike="noStrike" spc="-1" dirty="0">
                <a:solidFill>
                  <a:srgbClr val="000000"/>
                </a:solidFill>
                <a:latin typeface="+mn-lt"/>
              </a:rPr>
              <a:t>to the prerogatives of the Guardia di </a:t>
            </a:r>
            <a:r>
              <a:rPr lang="en-US" sz="2000" b="0" strike="noStrike" spc="-1" dirty="0" err="1">
                <a:solidFill>
                  <a:srgbClr val="000000"/>
                </a:solidFill>
                <a:latin typeface="+mn-lt"/>
              </a:rPr>
              <a:t>Finanza</a:t>
            </a:r>
            <a:r>
              <a:rPr lang="en-US" sz="2000" b="0" strike="noStrike" spc="-1" dirty="0">
                <a:solidFill>
                  <a:srgbClr val="000000"/>
                </a:solidFill>
                <a:latin typeface="+mn-lt"/>
              </a:rPr>
              <a:t>, whose </a:t>
            </a:r>
            <a:r>
              <a:rPr lang="en-US" sz="2000" b="0" strike="noStrike" spc="-1" dirty="0" smtClean="0">
                <a:solidFill>
                  <a:srgbClr val="000000"/>
                </a:solidFill>
                <a:latin typeface="+mn-lt"/>
              </a:rPr>
              <a:t>consequences </a:t>
            </a:r>
            <a:r>
              <a:rPr lang="en-US" sz="2000" b="0" strike="noStrike" spc="-1" dirty="0">
                <a:solidFill>
                  <a:srgbClr val="000000"/>
                </a:solidFill>
                <a:latin typeface="+mn-lt"/>
              </a:rPr>
              <a:t>in the internal </a:t>
            </a:r>
            <a:r>
              <a:rPr lang="en-US" sz="2000" b="0" strike="noStrike" spc="-1" dirty="0" smtClean="0">
                <a:solidFill>
                  <a:srgbClr val="000000"/>
                </a:solidFill>
                <a:latin typeface="+mn-lt"/>
              </a:rPr>
              <a:t>domain </a:t>
            </a:r>
            <a:r>
              <a:rPr lang="en-US" sz="2000" b="0" strike="noStrike" spc="-1" dirty="0">
                <a:solidFill>
                  <a:srgbClr val="000000"/>
                </a:solidFill>
                <a:latin typeface="+mn-lt"/>
              </a:rPr>
              <a:t>are clearly evident.</a:t>
            </a:r>
            <a:endParaRPr lang="en-GB" sz="2000" b="0" strike="noStrike" spc="-1" dirty="0">
              <a:solidFill>
                <a:srgbClr val="000000"/>
              </a:solidFill>
              <a:latin typeface="Arial"/>
            </a:endParaRPr>
          </a:p>
          <a:p>
            <a:pPr marL="216000" indent="0">
              <a:lnSpc>
                <a:spcPct val="118000"/>
              </a:lnSpc>
              <a:buNone/>
              <a:tabLst>
                <a:tab pos="0" algn="l"/>
              </a:tabLst>
            </a:pPr>
            <a:r>
              <a:rPr lang="en-US" sz="2000" b="0" strike="noStrike" spc="-1" dirty="0">
                <a:solidFill>
                  <a:srgbClr val="000000"/>
                </a:solidFill>
                <a:latin typeface="+mn-lt"/>
              </a:rPr>
              <a:t>I recall, for example, the participation in the UN working groups on the monitoring of illicit financial flows, including those destined to finance terrorist </a:t>
            </a:r>
            <a:r>
              <a:rPr lang="en-US" sz="2000" b="0" strike="noStrike" spc="-1" dirty="0" err="1">
                <a:solidFill>
                  <a:srgbClr val="000000"/>
                </a:solidFill>
                <a:latin typeface="+mn-lt"/>
              </a:rPr>
              <a:t>organisations</a:t>
            </a:r>
            <a:r>
              <a:rPr lang="en-US" sz="2000" b="0" strike="noStrike" spc="-1" dirty="0">
                <a:solidFill>
                  <a:srgbClr val="000000"/>
                </a:solidFill>
                <a:latin typeface="+mn-lt"/>
              </a:rPr>
              <a:t>, in relation to which Italy plays a key role this year by virtue of its presence, as a non-permanent member, in the Security Council</a:t>
            </a:r>
            <a:r>
              <a:rPr lang="en-US" sz="2000" b="0" strike="noStrike" spc="-1" dirty="0" smtClean="0">
                <a:solidFill>
                  <a:srgbClr val="000000"/>
                </a:solidFill>
                <a:latin typeface="+mn-lt"/>
              </a:rPr>
              <a:t>. </a:t>
            </a:r>
          </a:p>
          <a:p>
            <a:pPr marL="216000" indent="0">
              <a:lnSpc>
                <a:spcPct val="118000"/>
              </a:lnSpc>
              <a:buNone/>
              <a:tabLst>
                <a:tab pos="0" algn="l"/>
              </a:tabLst>
            </a:pPr>
            <a:r>
              <a:rPr lang="en-US" sz="2000" b="0" strike="noStrike" spc="-1" dirty="0" smtClean="0">
                <a:solidFill>
                  <a:srgbClr val="000000"/>
                </a:solidFill>
                <a:latin typeface="+mn-lt"/>
              </a:rPr>
              <a:t>Furthermore, </a:t>
            </a:r>
            <a:r>
              <a:rPr lang="en-US" sz="2000" b="0" strike="noStrike" spc="-1" dirty="0">
                <a:solidFill>
                  <a:srgbClr val="000000"/>
                </a:solidFill>
                <a:latin typeface="+mn-lt"/>
              </a:rPr>
              <a:t>in the </a:t>
            </a:r>
            <a:r>
              <a:rPr lang="en-US" sz="2000" b="0" strike="noStrike" spc="-1" dirty="0" smtClean="0">
                <a:solidFill>
                  <a:srgbClr val="000000"/>
                </a:solidFill>
                <a:latin typeface="+mn-lt"/>
              </a:rPr>
              <a:t>EU, </a:t>
            </a:r>
            <a:r>
              <a:rPr lang="en-US" sz="2000" b="0" strike="noStrike" spc="-1" dirty="0">
                <a:solidFill>
                  <a:srgbClr val="000000"/>
                </a:solidFill>
                <a:latin typeface="+mn-lt"/>
              </a:rPr>
              <a:t>I recall the contribution to the work on the revision of European regulatory instruments on money laundering, </a:t>
            </a:r>
            <a:r>
              <a:rPr lang="en-US" sz="2000" b="0" strike="noStrike" spc="-1" dirty="0" smtClean="0">
                <a:solidFill>
                  <a:srgbClr val="000000"/>
                </a:solidFill>
                <a:latin typeface="+mn-lt"/>
              </a:rPr>
              <a:t>circulation </a:t>
            </a:r>
            <a:r>
              <a:rPr lang="en-US" sz="2000" b="0" strike="noStrike" spc="-1" dirty="0">
                <a:solidFill>
                  <a:srgbClr val="000000"/>
                </a:solidFill>
                <a:latin typeface="+mn-lt"/>
              </a:rPr>
              <a:t>of cash, terrorist financing, and </a:t>
            </a:r>
            <a:r>
              <a:rPr lang="en-US" sz="2000" b="0" strike="noStrike" spc="-1" dirty="0" smtClean="0">
                <a:solidFill>
                  <a:srgbClr val="000000"/>
                </a:solidFill>
                <a:latin typeface="+mn-lt"/>
              </a:rPr>
              <a:t>protection </a:t>
            </a:r>
            <a:r>
              <a:rPr lang="en-US" sz="2000" b="0" strike="noStrike" spc="-1" dirty="0">
                <a:solidFill>
                  <a:srgbClr val="000000"/>
                </a:solidFill>
                <a:latin typeface="+mn-lt"/>
              </a:rPr>
              <a:t>of the Union's financial interests, or finally, in the OECD sphere, to the </a:t>
            </a:r>
            <a:r>
              <a:rPr lang="en-US" sz="2000" b="0" strike="noStrike" spc="-1" dirty="0" smtClean="0">
                <a:solidFill>
                  <a:srgbClr val="000000"/>
                </a:solidFill>
                <a:latin typeface="+mn-lt"/>
              </a:rPr>
              <a:t>working</a:t>
            </a:r>
            <a:r>
              <a:rPr lang="en-US" sz="2000" b="0" strike="noStrike" spc="-1" baseline="0" dirty="0" smtClean="0">
                <a:solidFill>
                  <a:srgbClr val="000000"/>
                </a:solidFill>
                <a:latin typeface="+mn-lt"/>
              </a:rPr>
              <a:t> groups</a:t>
            </a:r>
            <a:r>
              <a:rPr lang="en-US" sz="2000" b="0" strike="noStrike" spc="-1" dirty="0" smtClean="0">
                <a:solidFill>
                  <a:srgbClr val="000000"/>
                </a:solidFill>
                <a:latin typeface="+mn-lt"/>
              </a:rPr>
              <a:t> on </a:t>
            </a:r>
            <a:r>
              <a:rPr lang="en-US" sz="2000" b="0" strike="noStrike" spc="-1" dirty="0">
                <a:solidFill>
                  <a:srgbClr val="000000"/>
                </a:solidFill>
                <a:latin typeface="+mn-lt"/>
              </a:rPr>
              <a:t>the issues of international taxation </a:t>
            </a:r>
            <a:r>
              <a:rPr lang="en-US" sz="2000" b="0" strike="noStrike" spc="-1" dirty="0" smtClean="0">
                <a:solidFill>
                  <a:srgbClr val="000000"/>
                </a:solidFill>
                <a:latin typeface="+mn-lt"/>
              </a:rPr>
              <a:t>and </a:t>
            </a:r>
            <a:r>
              <a:rPr lang="en-US" sz="2000" b="0" strike="noStrike" spc="-1" dirty="0">
                <a:solidFill>
                  <a:srgbClr val="000000"/>
                </a:solidFill>
                <a:latin typeface="+mn-lt"/>
              </a:rPr>
              <a:t>fight against money laundering.</a:t>
            </a:r>
            <a:endParaRPr lang="en-GB" sz="2000" b="0" strike="noStrike" spc="-1" dirty="0">
              <a:solidFill>
                <a:srgbClr val="000000"/>
              </a:solidFill>
              <a:latin typeface="Arial"/>
            </a:endParaRPr>
          </a:p>
        </p:txBody>
      </p:sp>
      <p:sp>
        <p:nvSpPr>
          <p:cNvPr id="1656" name="PlaceHolder 3"/>
          <p:cNvSpPr>
            <a:spLocks noGrp="1"/>
          </p:cNvSpPr>
          <p:nvPr>
            <p:ph type="sldNum" idx="13"/>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it-IT" sz="1200" b="0" strike="noStrike" spc="-1">
                <a:solidFill>
                  <a:srgbClr val="000000"/>
                </a:solidFill>
                <a:latin typeface="Arial"/>
                <a:ea typeface="+mn-ea"/>
              </a:defRPr>
            </a:lvl1pPr>
          </a:lstStyle>
          <a:p>
            <a:pPr indent="0" algn="r">
              <a:lnSpc>
                <a:spcPct val="100000"/>
              </a:lnSpc>
              <a:buNone/>
              <a:tabLst>
                <a:tab pos="0" algn="l"/>
              </a:tabLst>
            </a:pPr>
            <a:fld id="{C5F63C43-7B04-4DDB-ACB9-FA216D46F448}" type="slidenum">
              <a:rPr lang="it-IT" sz="1200" b="0" strike="noStrike" spc="-1">
                <a:solidFill>
                  <a:srgbClr val="000000"/>
                </a:solidFill>
                <a:latin typeface="Arial"/>
                <a:ea typeface="+mn-ea"/>
              </a:rPr>
              <a:t>7</a:t>
            </a:fld>
            <a:endParaRPr lang="en-GB"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 name="PlaceHolder 1"/>
          <p:cNvSpPr>
            <a:spLocks noGrp="1" noRot="1" noChangeAspect="1"/>
          </p:cNvSpPr>
          <p:nvPr>
            <p:ph type="sldImg"/>
          </p:nvPr>
        </p:nvSpPr>
        <p:spPr>
          <a:xfrm>
            <a:off x="-223838" y="819150"/>
            <a:ext cx="7181851" cy="4040188"/>
          </a:xfrm>
          <a:prstGeom prst="rect">
            <a:avLst/>
          </a:prstGeom>
          <a:ln w="0">
            <a:noFill/>
          </a:ln>
        </p:spPr>
      </p:sp>
      <p:sp>
        <p:nvSpPr>
          <p:cNvPr id="1650" name="PlaceHolder 2"/>
          <p:cNvSpPr>
            <a:spLocks noGrp="1"/>
          </p:cNvSpPr>
          <p:nvPr>
            <p:ph type="body"/>
          </p:nvPr>
        </p:nvSpPr>
        <p:spPr>
          <a:xfrm>
            <a:off x="673200" y="5187960"/>
            <a:ext cx="5387040" cy="4243680"/>
          </a:xfrm>
          <a:prstGeom prst="rect">
            <a:avLst/>
          </a:prstGeom>
          <a:noFill/>
          <a:ln w="0">
            <a:noFill/>
          </a:ln>
        </p:spPr>
        <p:txBody>
          <a:bodyPr lIns="0" tIns="0" rIns="0" bIns="0" anchor="t">
            <a:noAutofit/>
          </a:bodyPr>
          <a:lstStyle/>
          <a:p>
            <a:pPr marL="216000" indent="0" algn="just">
              <a:lnSpc>
                <a:spcPct val="100000"/>
              </a:lnSpc>
              <a:spcBef>
                <a:spcPts val="601"/>
              </a:spcBef>
              <a:buNone/>
              <a:tabLst>
                <a:tab pos="0" algn="l"/>
              </a:tabLst>
            </a:pPr>
            <a:r>
              <a:rPr lang="en-US" sz="2000" b="0" strike="noStrike" spc="-1" dirty="0">
                <a:solidFill>
                  <a:srgbClr val="000000"/>
                </a:solidFill>
                <a:latin typeface="+mn-lt"/>
              </a:rPr>
              <a:t>The Guardia di </a:t>
            </a:r>
            <a:r>
              <a:rPr lang="en-US" sz="2000" b="0" strike="noStrike" spc="-1" dirty="0" err="1">
                <a:solidFill>
                  <a:srgbClr val="000000"/>
                </a:solidFill>
                <a:latin typeface="+mn-lt"/>
              </a:rPr>
              <a:t>Finanza</a:t>
            </a:r>
            <a:r>
              <a:rPr lang="en-US" sz="2000" b="0" strike="noStrike" spc="-1" dirty="0">
                <a:solidFill>
                  <a:srgbClr val="000000"/>
                </a:solidFill>
                <a:latin typeface="+mn-lt"/>
              </a:rPr>
              <a:t> plays a fundamental role at international level, which is, moreover, endorsed by two important regulatory provisions: the </a:t>
            </a:r>
            <a:r>
              <a:rPr lang="en-US" sz="2000" b="1" strike="noStrike" spc="-1" dirty="0">
                <a:solidFill>
                  <a:srgbClr val="000000"/>
                </a:solidFill>
                <a:latin typeface="+mn-lt"/>
              </a:rPr>
              <a:t>delegated law 78/2000</a:t>
            </a:r>
            <a:r>
              <a:rPr lang="en-US" sz="2000" b="0" strike="noStrike" spc="-1" dirty="0">
                <a:solidFill>
                  <a:srgbClr val="000000"/>
                </a:solidFill>
                <a:latin typeface="+mn-lt"/>
              </a:rPr>
              <a:t>, which provided for the Corps to exercise economic and financial police functions to protect the </a:t>
            </a:r>
            <a:r>
              <a:rPr lang="en-US" sz="2000" b="0" strike="noStrike" spc="-1" dirty="0" smtClean="0">
                <a:solidFill>
                  <a:srgbClr val="000000"/>
                </a:solidFill>
                <a:latin typeface="+mn-lt"/>
              </a:rPr>
              <a:t>State and </a:t>
            </a:r>
            <a:r>
              <a:rPr lang="en-US" sz="2000" b="0" strike="noStrike" spc="-1" dirty="0">
                <a:solidFill>
                  <a:srgbClr val="000000"/>
                </a:solidFill>
                <a:latin typeface="+mn-lt"/>
              </a:rPr>
              <a:t>the European </a:t>
            </a:r>
            <a:r>
              <a:rPr lang="en-US" sz="2000" b="0" strike="noStrike" spc="-1" dirty="0" smtClean="0">
                <a:solidFill>
                  <a:srgbClr val="000000"/>
                </a:solidFill>
                <a:latin typeface="+mn-lt"/>
              </a:rPr>
              <a:t>Union budget </a:t>
            </a:r>
            <a:r>
              <a:rPr lang="en-US" sz="2000" b="0" strike="noStrike" spc="-1" dirty="0">
                <a:solidFill>
                  <a:srgbClr val="000000"/>
                </a:solidFill>
                <a:latin typeface="+mn-lt"/>
              </a:rPr>
              <a:t>and the subsequent </a:t>
            </a:r>
            <a:r>
              <a:rPr lang="en-US" sz="2000" b="1" strike="noStrike" spc="-1" dirty="0">
                <a:solidFill>
                  <a:srgbClr val="000000"/>
                </a:solidFill>
                <a:latin typeface="+mn-lt"/>
              </a:rPr>
              <a:t>legislative decree 68/2001</a:t>
            </a:r>
            <a:r>
              <a:rPr lang="en-US" sz="2000" b="0" strike="noStrike" spc="-1" dirty="0">
                <a:solidFill>
                  <a:srgbClr val="000000"/>
                </a:solidFill>
                <a:latin typeface="+mn-lt"/>
              </a:rPr>
              <a:t>, which established in even more detail that the Guardia di </a:t>
            </a:r>
            <a:r>
              <a:rPr lang="en-US" sz="2000" b="0" strike="noStrike" spc="-1" dirty="0" err="1">
                <a:solidFill>
                  <a:srgbClr val="000000"/>
                </a:solidFill>
                <a:latin typeface="+mn-lt"/>
              </a:rPr>
              <a:t>Finanza</a:t>
            </a:r>
            <a:r>
              <a:rPr lang="en-US" sz="2000" b="0" strike="noStrike" spc="-1" dirty="0">
                <a:solidFill>
                  <a:srgbClr val="000000"/>
                </a:solidFill>
                <a:latin typeface="+mn-lt"/>
              </a:rPr>
              <a:t> promotes and implements forms of operational cooperation, at international level, with foreign counterparts, to counter the aforementioned violations.</a:t>
            </a:r>
            <a:endParaRPr lang="en-GB" sz="2000" b="0" strike="noStrike" spc="-1" dirty="0">
              <a:solidFill>
                <a:srgbClr val="000000"/>
              </a:solidFill>
              <a:latin typeface="Arial"/>
            </a:endParaRPr>
          </a:p>
        </p:txBody>
      </p:sp>
      <p:sp>
        <p:nvSpPr>
          <p:cNvPr id="1651" name="TextShape 3"/>
          <p:cNvSpPr/>
          <p:nvPr/>
        </p:nvSpPr>
        <p:spPr>
          <a:xfrm>
            <a:off x="3814200" y="10240200"/>
            <a:ext cx="2917800" cy="54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Lst>
            </a:pPr>
            <a:fld id="{35A56BAB-E06D-41D2-A386-AE48E10520D3}" type="slidenum">
              <a:rPr lang="it-IT" sz="1200" b="0" strike="noStrike" spc="-1">
                <a:solidFill>
                  <a:srgbClr val="000000"/>
                </a:solidFill>
                <a:latin typeface="Calibri"/>
                <a:ea typeface="+mn-ea"/>
              </a:rPr>
              <a:t>8</a:t>
            </a:fld>
            <a:endParaRPr lang="en-GB" sz="1200" b="0" strike="noStrike" spc="-1">
              <a:solidFill>
                <a:srgbClr val="000000"/>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PlaceHolder 1"/>
          <p:cNvSpPr>
            <a:spLocks noGrp="1" noRot="1" noChangeAspect="1"/>
          </p:cNvSpPr>
          <p:nvPr>
            <p:ph type="sldImg"/>
          </p:nvPr>
        </p:nvSpPr>
        <p:spPr>
          <a:xfrm>
            <a:off x="136525" y="1347788"/>
            <a:ext cx="6459538" cy="3633787"/>
          </a:xfrm>
          <a:prstGeom prst="rect">
            <a:avLst/>
          </a:prstGeom>
          <a:ln w="0">
            <a:noFill/>
          </a:ln>
        </p:spPr>
      </p:sp>
      <p:sp>
        <p:nvSpPr>
          <p:cNvPr id="1694" name="PlaceHolder 2"/>
          <p:cNvSpPr>
            <a:spLocks noGrp="1"/>
          </p:cNvSpPr>
          <p:nvPr>
            <p:ph type="body"/>
          </p:nvPr>
        </p:nvSpPr>
        <p:spPr>
          <a:xfrm>
            <a:off x="679320" y="4779360"/>
            <a:ext cx="5434200" cy="3908880"/>
          </a:xfrm>
          <a:prstGeom prst="rect">
            <a:avLst/>
          </a:prstGeom>
          <a:noFill/>
          <a:ln w="0">
            <a:noFill/>
          </a:ln>
        </p:spPr>
        <p:txBody>
          <a:bodyPr lIns="0" tIns="0" rIns="0" bIns="0" anchor="t">
            <a:noAutofit/>
          </a:bodyPr>
          <a:lstStyle/>
          <a:p>
            <a:pPr marL="216000" indent="0" algn="just">
              <a:lnSpc>
                <a:spcPct val="100000"/>
              </a:lnSpc>
              <a:buNone/>
              <a:tabLst>
                <a:tab pos="0" algn="l"/>
              </a:tabLst>
            </a:pPr>
            <a:r>
              <a:rPr lang="it-IT" sz="800" b="1" strike="noStrike" spc="-1" dirty="0" smtClean="0">
                <a:solidFill>
                  <a:srgbClr val="000000"/>
                </a:solidFill>
                <a:latin typeface="Arial"/>
              </a:rPr>
              <a:t>The </a:t>
            </a:r>
            <a:r>
              <a:rPr lang="it-IT" sz="800" b="1" strike="noStrike" spc="-1" dirty="0">
                <a:solidFill>
                  <a:srgbClr val="000000"/>
                </a:solidFill>
                <a:latin typeface="Arial"/>
              </a:rPr>
              <a:t>Expert and the Liaison </a:t>
            </a:r>
            <a:r>
              <a:rPr lang="it-IT" sz="800" b="1" strike="noStrike" spc="-1" dirty="0" err="1">
                <a:solidFill>
                  <a:srgbClr val="000000"/>
                </a:solidFill>
                <a:latin typeface="Arial"/>
              </a:rPr>
              <a:t>Officer</a:t>
            </a:r>
            <a:endParaRPr lang="en-GB" sz="800" b="0" strike="noStrike" spc="-1" dirty="0">
              <a:solidFill>
                <a:srgbClr val="000000"/>
              </a:solidFill>
              <a:latin typeface="Arial"/>
            </a:endParaRPr>
          </a:p>
          <a:p>
            <a:pPr marL="216000" indent="0" algn="just">
              <a:lnSpc>
                <a:spcPct val="100000"/>
              </a:lnSpc>
              <a:buNone/>
              <a:tabLst>
                <a:tab pos="0" algn="l"/>
              </a:tabLst>
            </a:pPr>
            <a:endParaRPr lang="en-GB" sz="800" b="0" strike="noStrike" spc="-1" dirty="0">
              <a:solidFill>
                <a:srgbClr val="000000"/>
              </a:solidFill>
              <a:latin typeface="Arial"/>
            </a:endParaRPr>
          </a:p>
          <a:p>
            <a:pPr marL="216000" indent="0" algn="just">
              <a:lnSpc>
                <a:spcPct val="100000"/>
              </a:lnSpc>
              <a:buNone/>
              <a:tabLst>
                <a:tab pos="0" algn="l"/>
              </a:tabLst>
            </a:pPr>
            <a:r>
              <a:rPr lang="it-IT" sz="800" b="0" strike="noStrike" spc="-1" dirty="0" err="1">
                <a:solidFill>
                  <a:srgbClr val="000000"/>
                </a:solidFill>
                <a:latin typeface="Arial"/>
              </a:rPr>
              <a:t>As</a:t>
            </a:r>
            <a:r>
              <a:rPr lang="it-IT" sz="800" b="0" strike="noStrike" spc="-1" dirty="0">
                <a:solidFill>
                  <a:srgbClr val="000000"/>
                </a:solidFill>
                <a:latin typeface="Arial"/>
              </a:rPr>
              <a:t> </a:t>
            </a:r>
            <a:r>
              <a:rPr lang="it-IT" sz="800" b="0" strike="noStrike" spc="-1" dirty="0" err="1">
                <a:solidFill>
                  <a:srgbClr val="000000"/>
                </a:solidFill>
                <a:latin typeface="Arial"/>
              </a:rPr>
              <a:t>is</a:t>
            </a:r>
            <a:r>
              <a:rPr lang="it-IT" sz="800" b="0" strike="noStrike" spc="-1" dirty="0">
                <a:solidFill>
                  <a:srgbClr val="000000"/>
                </a:solidFill>
                <a:latin typeface="Arial"/>
              </a:rPr>
              <a:t> </a:t>
            </a:r>
            <a:r>
              <a:rPr lang="it-IT" sz="800" b="0" strike="noStrike" spc="-1" dirty="0" err="1">
                <a:solidFill>
                  <a:srgbClr val="000000"/>
                </a:solidFill>
                <a:latin typeface="Arial"/>
              </a:rPr>
              <a:t>well</a:t>
            </a:r>
            <a:r>
              <a:rPr lang="it-IT" sz="800" b="0" strike="noStrike" spc="-1" dirty="0">
                <a:solidFill>
                  <a:srgbClr val="000000"/>
                </a:solidFill>
                <a:latin typeface="Arial"/>
              </a:rPr>
              <a:t> </a:t>
            </a:r>
            <a:r>
              <a:rPr lang="it-IT" sz="800" b="0" strike="noStrike" spc="-1" dirty="0" err="1">
                <a:solidFill>
                  <a:srgbClr val="000000"/>
                </a:solidFill>
                <a:latin typeface="Arial"/>
              </a:rPr>
              <a:t>known</a:t>
            </a:r>
            <a:r>
              <a:rPr lang="it-IT" sz="800" b="0" strike="noStrike" spc="-1" dirty="0">
                <a:solidFill>
                  <a:srgbClr val="000000"/>
                </a:solidFill>
                <a:latin typeface="Arial"/>
              </a:rPr>
              <a:t>, </a:t>
            </a:r>
            <a:r>
              <a:rPr lang="it-IT" sz="800" b="0" strike="noStrike" spc="-1" dirty="0" err="1">
                <a:solidFill>
                  <a:srgbClr val="000000"/>
                </a:solidFill>
                <a:latin typeface="Arial"/>
              </a:rPr>
              <a:t>Article</a:t>
            </a:r>
            <a:r>
              <a:rPr lang="it-IT" sz="800" b="0" strike="noStrike" spc="-1" dirty="0">
                <a:solidFill>
                  <a:srgbClr val="000000"/>
                </a:solidFill>
                <a:latin typeface="Arial"/>
              </a:rPr>
              <a:t> 168 of </a:t>
            </a:r>
            <a:r>
              <a:rPr lang="it-IT" sz="800" b="0" strike="noStrike" spc="-1" dirty="0" err="1">
                <a:solidFill>
                  <a:srgbClr val="000000"/>
                </a:solidFill>
                <a:latin typeface="Arial"/>
              </a:rPr>
              <a:t>Presidential</a:t>
            </a:r>
            <a:r>
              <a:rPr lang="it-IT" sz="800" b="0" strike="noStrike" spc="-1" dirty="0">
                <a:solidFill>
                  <a:srgbClr val="000000"/>
                </a:solidFill>
                <a:latin typeface="Arial"/>
              </a:rPr>
              <a:t> </a:t>
            </a:r>
            <a:r>
              <a:rPr lang="it-IT" sz="800" b="0" strike="noStrike" spc="-1" dirty="0" err="1">
                <a:solidFill>
                  <a:srgbClr val="000000"/>
                </a:solidFill>
                <a:latin typeface="Arial"/>
              </a:rPr>
              <a:t>Decree</a:t>
            </a:r>
            <a:r>
              <a:rPr lang="it-IT" sz="800" b="0" strike="noStrike" spc="-1" dirty="0">
                <a:solidFill>
                  <a:srgbClr val="000000"/>
                </a:solidFill>
                <a:latin typeface="Arial"/>
              </a:rPr>
              <a:t> no. 18 of 5 </a:t>
            </a:r>
            <a:r>
              <a:rPr lang="it-IT" sz="800" b="0" strike="noStrike" spc="-1" dirty="0" err="1">
                <a:solidFill>
                  <a:srgbClr val="000000"/>
                </a:solidFill>
                <a:latin typeface="Arial"/>
              </a:rPr>
              <a:t>January</a:t>
            </a:r>
            <a:r>
              <a:rPr lang="it-IT" sz="800" b="0" strike="noStrike" spc="-1" dirty="0">
                <a:solidFill>
                  <a:srgbClr val="000000"/>
                </a:solidFill>
                <a:latin typeface="Arial"/>
              </a:rPr>
              <a:t> 1967, </a:t>
            </a:r>
            <a:r>
              <a:rPr lang="it-IT" sz="800" b="0" strike="noStrike" spc="-1" dirty="0" err="1">
                <a:solidFill>
                  <a:srgbClr val="000000"/>
                </a:solidFill>
                <a:latin typeface="Arial"/>
              </a:rPr>
              <a:t>which</a:t>
            </a:r>
            <a:r>
              <a:rPr lang="it-IT" sz="800" b="0" strike="noStrike" spc="-1" dirty="0">
                <a:solidFill>
                  <a:srgbClr val="000000"/>
                </a:solidFill>
                <a:latin typeface="Arial"/>
              </a:rPr>
              <a:t> </a:t>
            </a:r>
            <a:r>
              <a:rPr lang="it-IT" sz="800" b="0" strike="noStrike" spc="-1" dirty="0" err="1">
                <a:solidFill>
                  <a:srgbClr val="000000"/>
                </a:solidFill>
                <a:latin typeface="Arial"/>
              </a:rPr>
              <a:t>regulates</a:t>
            </a:r>
            <a:r>
              <a:rPr lang="it-IT" sz="800" b="0" strike="noStrike" spc="-1" dirty="0">
                <a:solidFill>
                  <a:srgbClr val="000000"/>
                </a:solidFill>
                <a:latin typeface="Arial"/>
              </a:rPr>
              <a:t> the “Organization of the Administration of </a:t>
            </a:r>
            <a:r>
              <a:rPr lang="it-IT" sz="800" b="0" strike="noStrike" spc="-1" dirty="0" err="1">
                <a:solidFill>
                  <a:srgbClr val="000000"/>
                </a:solidFill>
                <a:latin typeface="Arial"/>
              </a:rPr>
              <a:t>Foreign</a:t>
            </a:r>
            <a:r>
              <a:rPr lang="it-IT" sz="800" b="0" strike="noStrike" spc="-1" dirty="0">
                <a:solidFill>
                  <a:srgbClr val="000000"/>
                </a:solidFill>
                <a:latin typeface="Arial"/>
              </a:rPr>
              <a:t> Affairs", </a:t>
            </a:r>
            <a:r>
              <a:rPr lang="it-IT" sz="800" b="0" strike="noStrike" spc="-1" dirty="0" err="1">
                <a:solidFill>
                  <a:srgbClr val="000000"/>
                </a:solidFill>
                <a:latin typeface="Arial"/>
              </a:rPr>
              <a:t>also</a:t>
            </a:r>
            <a:r>
              <a:rPr lang="it-IT" sz="800" b="0" strike="noStrike" spc="-1" dirty="0">
                <a:solidFill>
                  <a:srgbClr val="000000"/>
                </a:solidFill>
                <a:latin typeface="Arial"/>
              </a:rPr>
              <a:t> </a:t>
            </a:r>
            <a:r>
              <a:rPr lang="it-IT" sz="800" b="0" strike="noStrike" spc="-1" dirty="0" err="1">
                <a:solidFill>
                  <a:srgbClr val="000000"/>
                </a:solidFill>
                <a:latin typeface="Arial"/>
              </a:rPr>
              <a:t>defines</a:t>
            </a:r>
            <a:r>
              <a:rPr lang="it-IT" sz="800" b="0" strike="noStrike" spc="-1" dirty="0">
                <a:solidFill>
                  <a:srgbClr val="000000"/>
                </a:solidFill>
                <a:latin typeface="Arial"/>
              </a:rPr>
              <a:t> the </a:t>
            </a:r>
            <a:r>
              <a:rPr lang="it-IT" sz="800" b="0" strike="noStrike" spc="-1" dirty="0" err="1" smtClean="0">
                <a:solidFill>
                  <a:srgbClr val="000000"/>
                </a:solidFill>
                <a:latin typeface="Arial"/>
              </a:rPr>
              <a:t>role</a:t>
            </a:r>
            <a:r>
              <a:rPr lang="it-IT" sz="800" b="0" strike="noStrike" spc="-1" dirty="0" smtClean="0">
                <a:solidFill>
                  <a:srgbClr val="000000"/>
                </a:solidFill>
                <a:latin typeface="Arial"/>
              </a:rPr>
              <a:t> </a:t>
            </a:r>
            <a:r>
              <a:rPr lang="it-IT" sz="800" b="0" strike="noStrike" spc="-1" dirty="0">
                <a:solidFill>
                  <a:srgbClr val="000000"/>
                </a:solidFill>
                <a:latin typeface="Arial"/>
              </a:rPr>
              <a:t>of the Expert, </a:t>
            </a:r>
            <a:r>
              <a:rPr lang="it-IT" sz="800" b="0" strike="noStrike" spc="-1" dirty="0" err="1">
                <a:solidFill>
                  <a:srgbClr val="000000"/>
                </a:solidFill>
                <a:latin typeface="Arial"/>
              </a:rPr>
              <a:t>providing</a:t>
            </a:r>
            <a:r>
              <a:rPr lang="it-IT" sz="800" b="0" strike="noStrike" spc="-1" dirty="0">
                <a:solidFill>
                  <a:srgbClr val="000000"/>
                </a:solidFill>
                <a:latin typeface="Arial"/>
              </a:rPr>
              <a:t> in </a:t>
            </a:r>
            <a:r>
              <a:rPr lang="it-IT" sz="800" b="0" strike="noStrike" spc="-1" dirty="0" err="1">
                <a:solidFill>
                  <a:srgbClr val="000000"/>
                </a:solidFill>
                <a:latin typeface="Arial"/>
              </a:rPr>
              <a:t>particular</a:t>
            </a:r>
            <a:r>
              <a:rPr lang="it-IT" sz="800" b="0" strike="noStrike" spc="-1" dirty="0">
                <a:solidFill>
                  <a:srgbClr val="000000"/>
                </a:solidFill>
                <a:latin typeface="Arial"/>
              </a:rPr>
              <a:t> </a:t>
            </a:r>
            <a:r>
              <a:rPr lang="it-IT" sz="800" b="0" strike="noStrike" spc="-1" dirty="0" err="1">
                <a:solidFill>
                  <a:srgbClr val="000000"/>
                </a:solidFill>
                <a:latin typeface="Arial"/>
              </a:rPr>
              <a:t>that</a:t>
            </a:r>
            <a:r>
              <a:rPr lang="it-IT" sz="800" b="0" strike="noStrike" spc="-1" dirty="0">
                <a:solidFill>
                  <a:srgbClr val="000000"/>
                </a:solidFill>
                <a:latin typeface="Arial"/>
              </a:rPr>
              <a:t> the Administration of </a:t>
            </a:r>
            <a:r>
              <a:rPr lang="it-IT" sz="800" b="0" strike="noStrike" spc="-1" dirty="0" err="1">
                <a:solidFill>
                  <a:srgbClr val="000000"/>
                </a:solidFill>
                <a:latin typeface="Arial"/>
              </a:rPr>
              <a:t>Foreign</a:t>
            </a:r>
            <a:r>
              <a:rPr lang="it-IT" sz="800" b="0" strike="noStrike" spc="-1" dirty="0">
                <a:solidFill>
                  <a:srgbClr val="000000"/>
                </a:solidFill>
                <a:latin typeface="Arial"/>
              </a:rPr>
              <a:t> Affairs </a:t>
            </a:r>
            <a:r>
              <a:rPr lang="it-IT" sz="800" b="0" strike="noStrike" spc="-1" dirty="0" err="1">
                <a:solidFill>
                  <a:srgbClr val="000000"/>
                </a:solidFill>
                <a:latin typeface="Arial"/>
              </a:rPr>
              <a:t>may</a:t>
            </a:r>
            <a:r>
              <a:rPr lang="it-IT" sz="800" b="0" strike="noStrike" spc="-1" dirty="0">
                <a:solidFill>
                  <a:srgbClr val="000000"/>
                </a:solidFill>
                <a:latin typeface="Arial"/>
              </a:rPr>
              <a:t> </a:t>
            </a:r>
            <a:r>
              <a:rPr lang="it-IT" sz="800" b="0" strike="noStrike" spc="-1" dirty="0" err="1">
                <a:solidFill>
                  <a:srgbClr val="000000"/>
                </a:solidFill>
                <a:latin typeface="Arial"/>
              </a:rPr>
              <a:t>rely</a:t>
            </a:r>
            <a:r>
              <a:rPr lang="it-IT" sz="800" b="0" strike="noStrike" spc="-1" dirty="0">
                <a:solidFill>
                  <a:srgbClr val="000000"/>
                </a:solidFill>
                <a:latin typeface="Arial"/>
              </a:rPr>
              <a:t>, in </a:t>
            </a:r>
            <a:r>
              <a:rPr lang="it-IT" sz="800" b="0" strike="noStrike" spc="-1" dirty="0" err="1">
                <a:solidFill>
                  <a:srgbClr val="000000"/>
                </a:solidFill>
                <a:latin typeface="Arial"/>
              </a:rPr>
              <a:t>central</a:t>
            </a:r>
            <a:r>
              <a:rPr lang="it-IT" sz="800" b="0" strike="noStrike" spc="-1" dirty="0">
                <a:solidFill>
                  <a:srgbClr val="000000"/>
                </a:solidFill>
                <a:latin typeface="Arial"/>
              </a:rPr>
              <a:t> </a:t>
            </a:r>
            <a:r>
              <a:rPr lang="it-IT" sz="800" b="0" strike="noStrike" spc="-1" dirty="0" err="1">
                <a:solidFill>
                  <a:srgbClr val="000000"/>
                </a:solidFill>
                <a:latin typeface="Arial"/>
              </a:rPr>
              <a:t>offices</a:t>
            </a:r>
            <a:r>
              <a:rPr lang="it-IT" sz="800" b="0" strike="noStrike" spc="-1" dirty="0">
                <a:solidFill>
                  <a:srgbClr val="000000"/>
                </a:solidFill>
                <a:latin typeface="Arial"/>
              </a:rPr>
              <a:t> or </a:t>
            </a:r>
            <a:r>
              <a:rPr lang="it-IT" sz="800" b="0" strike="noStrike" spc="-1" dirty="0" err="1">
                <a:solidFill>
                  <a:srgbClr val="000000"/>
                </a:solidFill>
                <a:latin typeface="Arial"/>
              </a:rPr>
              <a:t>diplomatic</a:t>
            </a:r>
            <a:r>
              <a:rPr lang="it-IT" sz="800" b="0" strike="noStrike" spc="-1" dirty="0">
                <a:solidFill>
                  <a:srgbClr val="000000"/>
                </a:solidFill>
                <a:latin typeface="Arial"/>
              </a:rPr>
              <a:t> </a:t>
            </a:r>
            <a:r>
              <a:rPr lang="it-IT" sz="800" b="0" strike="noStrike" spc="-1" dirty="0" err="1">
                <a:solidFill>
                  <a:srgbClr val="000000"/>
                </a:solidFill>
                <a:latin typeface="Arial"/>
              </a:rPr>
              <a:t>representations</a:t>
            </a:r>
            <a:r>
              <a:rPr lang="it-IT" sz="800" b="0" strike="noStrike" spc="-1" dirty="0">
                <a:solidFill>
                  <a:srgbClr val="000000"/>
                </a:solidFill>
                <a:latin typeface="Arial"/>
              </a:rPr>
              <a:t> and </a:t>
            </a:r>
            <a:r>
              <a:rPr lang="it-IT" sz="800" b="0" strike="noStrike" spc="-1" dirty="0" err="1">
                <a:solidFill>
                  <a:srgbClr val="000000"/>
                </a:solidFill>
                <a:latin typeface="Arial"/>
              </a:rPr>
              <a:t>consular</a:t>
            </a:r>
            <a:r>
              <a:rPr lang="it-IT" sz="800" b="0" strike="noStrike" spc="-1" dirty="0">
                <a:solidFill>
                  <a:srgbClr val="000000"/>
                </a:solidFill>
                <a:latin typeface="Arial"/>
              </a:rPr>
              <a:t> </a:t>
            </a:r>
            <a:r>
              <a:rPr lang="it-IT" sz="800" b="0" strike="noStrike" spc="-1" dirty="0" err="1">
                <a:solidFill>
                  <a:srgbClr val="000000"/>
                </a:solidFill>
                <a:latin typeface="Arial"/>
              </a:rPr>
              <a:t>offices</a:t>
            </a:r>
            <a:r>
              <a:rPr lang="it-IT" sz="800" b="0" strike="noStrike" spc="-1" dirty="0">
                <a:solidFill>
                  <a:srgbClr val="000000"/>
                </a:solidFill>
                <a:latin typeface="Arial"/>
              </a:rPr>
              <a:t>, on </a:t>
            </a:r>
            <a:r>
              <a:rPr lang="it-IT" sz="800" b="0" strike="noStrike" spc="-1" dirty="0" err="1">
                <a:solidFill>
                  <a:srgbClr val="000000"/>
                </a:solidFill>
                <a:latin typeface="Arial"/>
              </a:rPr>
              <a:t>Experts</a:t>
            </a:r>
            <a:r>
              <a:rPr lang="it-IT" sz="800" b="0" strike="noStrike" spc="-1" dirty="0">
                <a:solidFill>
                  <a:srgbClr val="000000"/>
                </a:solidFill>
                <a:latin typeface="Arial"/>
              </a:rPr>
              <a:t> from </a:t>
            </a:r>
            <a:r>
              <a:rPr lang="it-IT" sz="800" b="0" strike="noStrike" spc="-1" dirty="0" err="1">
                <a:solidFill>
                  <a:srgbClr val="000000"/>
                </a:solidFill>
                <a:latin typeface="Arial"/>
              </a:rPr>
              <a:t>other</a:t>
            </a:r>
            <a:r>
              <a:rPr lang="it-IT" sz="800" b="0" strike="noStrike" spc="-1" dirty="0">
                <a:solidFill>
                  <a:srgbClr val="000000"/>
                </a:solidFill>
                <a:latin typeface="Arial"/>
              </a:rPr>
              <a:t> State </a:t>
            </a:r>
            <a:r>
              <a:rPr lang="it-IT" sz="800" b="0" strike="noStrike" spc="-1" dirty="0" err="1">
                <a:solidFill>
                  <a:srgbClr val="000000"/>
                </a:solidFill>
                <a:latin typeface="Arial"/>
              </a:rPr>
              <a:t>Administrations</a:t>
            </a:r>
            <a:r>
              <a:rPr lang="it-IT" sz="800" b="0" strike="noStrike" spc="-1" dirty="0">
                <a:solidFill>
                  <a:srgbClr val="000000"/>
                </a:solidFill>
                <a:latin typeface="Arial"/>
              </a:rPr>
              <a:t> </a:t>
            </a:r>
            <a:r>
              <a:rPr lang="it-IT" sz="800" b="0" strike="noStrike" spc="-1" dirty="0" err="1">
                <a:solidFill>
                  <a:srgbClr val="000000"/>
                </a:solidFill>
                <a:latin typeface="Arial"/>
              </a:rPr>
              <a:t>belonging</a:t>
            </a:r>
            <a:r>
              <a:rPr lang="it-IT" sz="800" b="0" strike="noStrike" spc="-1" dirty="0">
                <a:solidFill>
                  <a:srgbClr val="000000"/>
                </a:solidFill>
                <a:latin typeface="Arial"/>
              </a:rPr>
              <a:t> to management </a:t>
            </a:r>
            <a:r>
              <a:rPr lang="it-IT" sz="800" b="0" strike="noStrike" spc="-1" dirty="0" err="1">
                <a:solidFill>
                  <a:srgbClr val="000000"/>
                </a:solidFill>
                <a:latin typeface="Arial"/>
              </a:rPr>
              <a:t>careers</a:t>
            </a:r>
            <a:r>
              <a:rPr lang="it-IT" sz="800" b="0" strike="noStrike" spc="-1" dirty="0">
                <a:solidFill>
                  <a:srgbClr val="000000"/>
                </a:solidFill>
                <a:latin typeface="Arial"/>
              </a:rPr>
              <a:t> or of </a:t>
            </a:r>
            <a:r>
              <a:rPr lang="it-IT" sz="800" b="0" strike="noStrike" spc="-1" dirty="0" err="1">
                <a:solidFill>
                  <a:srgbClr val="000000"/>
                </a:solidFill>
                <a:latin typeface="Arial"/>
              </a:rPr>
              <a:t>equal</a:t>
            </a:r>
            <a:r>
              <a:rPr lang="it-IT" sz="800" b="0" strike="noStrike" spc="-1" dirty="0">
                <a:solidFill>
                  <a:srgbClr val="000000"/>
                </a:solidFill>
                <a:latin typeface="Arial"/>
              </a:rPr>
              <a:t> </a:t>
            </a:r>
            <a:r>
              <a:rPr lang="it-IT" sz="800" b="0" strike="noStrike" spc="-1" dirty="0" err="1">
                <a:solidFill>
                  <a:srgbClr val="000000"/>
                </a:solidFill>
                <a:latin typeface="Arial"/>
              </a:rPr>
              <a:t>rank</a:t>
            </a:r>
            <a:r>
              <a:rPr lang="it-IT" sz="800" b="0" strike="noStrike" spc="-1" dirty="0">
                <a:solidFill>
                  <a:srgbClr val="000000"/>
                </a:solidFill>
                <a:latin typeface="Arial"/>
              </a:rPr>
              <a:t>, to </a:t>
            </a:r>
            <a:r>
              <a:rPr lang="it-IT" sz="800" b="0" strike="noStrike" spc="-1" dirty="0" err="1">
                <a:solidFill>
                  <a:srgbClr val="000000"/>
                </a:solidFill>
                <a:latin typeface="Arial"/>
              </a:rPr>
              <a:t>carry</a:t>
            </a:r>
            <a:r>
              <a:rPr lang="it-IT" sz="800" b="0" strike="noStrike" spc="-1" dirty="0">
                <a:solidFill>
                  <a:srgbClr val="000000"/>
                </a:solidFill>
                <a:latin typeface="Arial"/>
              </a:rPr>
              <a:t> out </a:t>
            </a:r>
            <a:r>
              <a:rPr lang="it-IT" sz="800" b="0" strike="noStrike" spc="-1" dirty="0" err="1">
                <a:solidFill>
                  <a:srgbClr val="000000"/>
                </a:solidFill>
                <a:latin typeface="Arial"/>
              </a:rPr>
              <a:t>tasks</a:t>
            </a:r>
            <a:r>
              <a:rPr lang="it-IT" sz="800" b="0" strike="noStrike" spc="-1" dirty="0">
                <a:solidFill>
                  <a:srgbClr val="000000"/>
                </a:solidFill>
                <a:latin typeface="Arial"/>
              </a:rPr>
              <a:t> </a:t>
            </a:r>
            <a:r>
              <a:rPr lang="it-IT" sz="800" b="0" strike="noStrike" spc="-1" dirty="0" err="1">
                <a:solidFill>
                  <a:srgbClr val="000000"/>
                </a:solidFill>
                <a:latin typeface="Arial"/>
              </a:rPr>
              <a:t>requiring</a:t>
            </a:r>
            <a:r>
              <a:rPr lang="it-IT" sz="800" b="0" strike="noStrike" spc="-1" dirty="0">
                <a:solidFill>
                  <a:srgbClr val="000000"/>
                </a:solidFill>
                <a:latin typeface="Arial"/>
              </a:rPr>
              <a:t> </a:t>
            </a:r>
            <a:r>
              <a:rPr lang="it-IT" sz="800" b="0" strike="noStrike" spc="-1" dirty="0" err="1">
                <a:solidFill>
                  <a:srgbClr val="000000"/>
                </a:solidFill>
                <a:latin typeface="Arial"/>
              </a:rPr>
              <a:t>particular</a:t>
            </a:r>
            <a:r>
              <a:rPr lang="it-IT" sz="800" b="0" strike="noStrike" spc="-1" dirty="0">
                <a:solidFill>
                  <a:srgbClr val="000000"/>
                </a:solidFill>
                <a:latin typeface="Arial"/>
              </a:rPr>
              <a:t> </a:t>
            </a:r>
            <a:r>
              <a:rPr lang="it-IT" sz="800" b="0" strike="noStrike" spc="-1" dirty="0" err="1">
                <a:solidFill>
                  <a:srgbClr val="000000"/>
                </a:solidFill>
                <a:latin typeface="Arial"/>
              </a:rPr>
              <a:t>technical</a:t>
            </a:r>
            <a:r>
              <a:rPr lang="it-IT" sz="800" b="0" strike="noStrike" spc="-1" dirty="0">
                <a:solidFill>
                  <a:srgbClr val="000000"/>
                </a:solidFill>
                <a:latin typeface="Arial"/>
              </a:rPr>
              <a:t> </a:t>
            </a:r>
            <a:r>
              <a:rPr lang="it-IT" sz="800" b="0" strike="noStrike" spc="-1" dirty="0" err="1">
                <a:solidFill>
                  <a:srgbClr val="000000"/>
                </a:solidFill>
                <a:latin typeface="Arial"/>
              </a:rPr>
              <a:t>skills</a:t>
            </a:r>
            <a:r>
              <a:rPr lang="it-IT" sz="800" b="0" strike="noStrike" spc="-1" dirty="0">
                <a:solidFill>
                  <a:srgbClr val="000000"/>
                </a:solidFill>
                <a:latin typeface="Arial"/>
              </a:rPr>
              <a:t>, </a:t>
            </a:r>
            <a:r>
              <a:rPr lang="it-IT" sz="800" b="0" strike="noStrike" spc="-1" dirty="0" err="1">
                <a:solidFill>
                  <a:srgbClr val="000000"/>
                </a:solidFill>
                <a:latin typeface="Arial"/>
              </a:rPr>
              <a:t>which</a:t>
            </a:r>
            <a:r>
              <a:rPr lang="it-IT" sz="800" b="0" strike="noStrike" spc="-1" dirty="0">
                <a:solidFill>
                  <a:srgbClr val="000000"/>
                </a:solidFill>
                <a:latin typeface="Arial"/>
              </a:rPr>
              <a:t> </a:t>
            </a:r>
            <a:r>
              <a:rPr lang="it-IT" sz="800" b="0" strike="noStrike" spc="-1" dirty="0" err="1">
                <a:solidFill>
                  <a:srgbClr val="000000"/>
                </a:solidFill>
                <a:latin typeface="Arial"/>
              </a:rPr>
              <a:t>diplomatic</a:t>
            </a:r>
            <a:r>
              <a:rPr lang="it-IT" sz="800" b="0" strike="noStrike" spc="-1" dirty="0">
                <a:solidFill>
                  <a:srgbClr val="000000"/>
                </a:solidFill>
                <a:latin typeface="Arial"/>
              </a:rPr>
              <a:t> </a:t>
            </a:r>
            <a:r>
              <a:rPr lang="it-IT" sz="800" b="0" strike="noStrike" spc="-1" dirty="0" err="1">
                <a:solidFill>
                  <a:srgbClr val="000000"/>
                </a:solidFill>
                <a:latin typeface="Arial"/>
              </a:rPr>
              <a:t>officials</a:t>
            </a:r>
            <a:r>
              <a:rPr lang="it-IT" sz="800" b="0" strike="noStrike" spc="-1" dirty="0">
                <a:solidFill>
                  <a:srgbClr val="000000"/>
                </a:solidFill>
                <a:latin typeface="Arial"/>
              </a:rPr>
              <a:t> </a:t>
            </a:r>
            <a:r>
              <a:rPr lang="it-IT" sz="800" b="0" strike="noStrike" spc="-1" dirty="0" err="1">
                <a:solidFill>
                  <a:srgbClr val="000000"/>
                </a:solidFill>
                <a:latin typeface="Arial"/>
              </a:rPr>
              <a:t>cannot</a:t>
            </a:r>
            <a:r>
              <a:rPr lang="it-IT" sz="800" b="0" strike="noStrike" spc="-1" dirty="0">
                <a:solidFill>
                  <a:srgbClr val="000000"/>
                </a:solidFill>
                <a:latin typeface="Arial"/>
              </a:rPr>
              <a:t> </a:t>
            </a:r>
            <a:r>
              <a:rPr lang="it-IT" sz="800" b="0" strike="noStrike" spc="-1" dirty="0" err="1">
                <a:solidFill>
                  <a:srgbClr val="000000"/>
                </a:solidFill>
                <a:latin typeface="Arial"/>
              </a:rPr>
              <a:t>perform</a:t>
            </a:r>
            <a:r>
              <a:rPr lang="it-IT" sz="800" b="0" strike="noStrike" spc="-1" dirty="0">
                <a:solidFill>
                  <a:srgbClr val="000000"/>
                </a:solidFill>
                <a:latin typeface="Arial"/>
              </a:rPr>
              <a:t>.</a:t>
            </a:r>
            <a:endParaRPr lang="en-GB" sz="800" b="0" strike="noStrike" spc="-1" dirty="0">
              <a:solidFill>
                <a:srgbClr val="000000"/>
              </a:solidFill>
              <a:latin typeface="Arial"/>
            </a:endParaRPr>
          </a:p>
          <a:p>
            <a:pPr marL="216000" indent="0" algn="just">
              <a:lnSpc>
                <a:spcPct val="100000"/>
              </a:lnSpc>
              <a:buNone/>
              <a:tabLst>
                <a:tab pos="0" algn="l"/>
              </a:tabLst>
            </a:pPr>
            <a:endParaRPr lang="en-GB" sz="800" b="0" strike="noStrike" spc="-1" dirty="0">
              <a:solidFill>
                <a:srgbClr val="000000"/>
              </a:solidFill>
              <a:latin typeface="Arial"/>
            </a:endParaRPr>
          </a:p>
          <a:p>
            <a:pPr marL="216000" indent="0" algn="just">
              <a:lnSpc>
                <a:spcPct val="100000"/>
              </a:lnSpc>
              <a:buNone/>
              <a:tabLst>
                <a:tab pos="0" algn="l"/>
              </a:tabLst>
            </a:pPr>
            <a:r>
              <a:rPr lang="it-IT" sz="800" b="0" strike="noStrike" spc="-1" dirty="0" smtClean="0">
                <a:solidFill>
                  <a:srgbClr val="000000"/>
                </a:solidFill>
                <a:latin typeface="Arial"/>
              </a:rPr>
              <a:t>In </a:t>
            </a:r>
            <a:r>
              <a:rPr lang="it-IT" sz="800" b="0" strike="noStrike" spc="-1" dirty="0" err="1" smtClean="0">
                <a:solidFill>
                  <a:srgbClr val="000000"/>
                </a:solidFill>
                <a:latin typeface="Arial"/>
              </a:rPr>
              <a:t>matters</a:t>
            </a:r>
            <a:r>
              <a:rPr lang="it-IT" sz="800" b="0" strike="noStrike" spc="-1" dirty="0" smtClean="0">
                <a:solidFill>
                  <a:srgbClr val="000000"/>
                </a:solidFill>
                <a:latin typeface="Arial"/>
              </a:rPr>
              <a:t> of </a:t>
            </a:r>
            <a:r>
              <a:rPr lang="it-IT" sz="800" b="0" strike="noStrike" spc="-1" dirty="0" err="1">
                <a:solidFill>
                  <a:srgbClr val="000000"/>
                </a:solidFill>
                <a:latin typeface="Arial"/>
              </a:rPr>
              <a:t>economic-financial</a:t>
            </a:r>
            <a:r>
              <a:rPr lang="it-IT" sz="800" b="0" strike="noStrike" spc="-1" dirty="0">
                <a:solidFill>
                  <a:srgbClr val="000000"/>
                </a:solidFill>
                <a:latin typeface="Arial"/>
              </a:rPr>
              <a:t> </a:t>
            </a:r>
            <a:r>
              <a:rPr lang="it-IT" sz="800" b="0" strike="noStrike" spc="-1" dirty="0" err="1">
                <a:solidFill>
                  <a:srgbClr val="000000"/>
                </a:solidFill>
                <a:latin typeface="Arial"/>
              </a:rPr>
              <a:t>police</a:t>
            </a:r>
            <a:r>
              <a:rPr lang="it-IT" sz="800" b="0" strike="noStrike" spc="-1" dirty="0">
                <a:solidFill>
                  <a:srgbClr val="000000"/>
                </a:solidFill>
                <a:latin typeface="Arial"/>
              </a:rPr>
              <a:t> </a:t>
            </a:r>
            <a:r>
              <a:rPr lang="it-IT" sz="800" b="0" strike="noStrike" spc="-1" dirty="0" err="1" smtClean="0">
                <a:solidFill>
                  <a:srgbClr val="000000"/>
                </a:solidFill>
                <a:latin typeface="Arial"/>
              </a:rPr>
              <a:t>cooperation</a:t>
            </a:r>
            <a:r>
              <a:rPr lang="it-IT" sz="800" b="0" strike="noStrike" spc="-1" dirty="0" smtClean="0">
                <a:solidFill>
                  <a:srgbClr val="000000"/>
                </a:solidFill>
                <a:latin typeface="Arial"/>
              </a:rPr>
              <a:t>, </a:t>
            </a:r>
            <a:r>
              <a:rPr lang="it-IT" sz="800" b="0" strike="noStrike" spc="-1" dirty="0">
                <a:solidFill>
                  <a:srgbClr val="000000"/>
                </a:solidFill>
                <a:latin typeface="Arial"/>
              </a:rPr>
              <a:t>the Expert </a:t>
            </a:r>
            <a:r>
              <a:rPr lang="it-IT" sz="800" b="0" strike="noStrike" spc="-1" dirty="0" err="1">
                <a:solidFill>
                  <a:srgbClr val="000000"/>
                </a:solidFill>
                <a:latin typeface="Arial"/>
              </a:rPr>
              <a:t>is</a:t>
            </a:r>
            <a:r>
              <a:rPr lang="it-IT" sz="800" b="0" strike="noStrike" spc="-1" dirty="0">
                <a:solidFill>
                  <a:srgbClr val="000000"/>
                </a:solidFill>
                <a:latin typeface="Arial"/>
              </a:rPr>
              <a:t> </a:t>
            </a:r>
            <a:r>
              <a:rPr lang="it-IT" sz="800" b="0" strike="noStrike" spc="-1" dirty="0" err="1">
                <a:solidFill>
                  <a:srgbClr val="000000"/>
                </a:solidFill>
                <a:latin typeface="Arial"/>
              </a:rPr>
              <a:t>introduced</a:t>
            </a:r>
            <a:r>
              <a:rPr lang="it-IT" sz="800" b="0" strike="noStrike" spc="-1" dirty="0">
                <a:solidFill>
                  <a:srgbClr val="000000"/>
                </a:solidFill>
                <a:latin typeface="Arial"/>
              </a:rPr>
              <a:t> for the first time by Legislative </a:t>
            </a:r>
            <a:r>
              <a:rPr lang="it-IT" sz="800" b="0" strike="noStrike" spc="-1" dirty="0" err="1">
                <a:solidFill>
                  <a:srgbClr val="000000"/>
                </a:solidFill>
                <a:latin typeface="Arial"/>
              </a:rPr>
              <a:t>Decree</a:t>
            </a:r>
            <a:r>
              <a:rPr lang="it-IT" sz="800" b="0" strike="noStrike" spc="-1" dirty="0">
                <a:solidFill>
                  <a:srgbClr val="000000"/>
                </a:solidFill>
                <a:latin typeface="Arial"/>
              </a:rPr>
              <a:t> no. 68 of 19 March 2001, </a:t>
            </a:r>
            <a:r>
              <a:rPr lang="it-IT" sz="800" b="0" strike="noStrike" spc="-1" dirty="0" err="1">
                <a:solidFill>
                  <a:srgbClr val="000000"/>
                </a:solidFill>
                <a:latin typeface="Arial"/>
              </a:rPr>
              <a:t>which</a:t>
            </a:r>
            <a:r>
              <a:rPr lang="it-IT" sz="800" b="0" strike="noStrike" spc="-1" dirty="0">
                <a:solidFill>
                  <a:srgbClr val="000000"/>
                </a:solidFill>
                <a:latin typeface="Arial"/>
              </a:rPr>
              <a:t> in </a:t>
            </a:r>
            <a:r>
              <a:rPr lang="it-IT" sz="800" b="0" strike="noStrike" spc="-1" dirty="0" err="1">
                <a:solidFill>
                  <a:srgbClr val="000000"/>
                </a:solidFill>
                <a:latin typeface="Arial"/>
              </a:rPr>
              <a:t>article</a:t>
            </a:r>
            <a:r>
              <a:rPr lang="it-IT" sz="800" b="0" strike="noStrike" spc="-1" dirty="0">
                <a:solidFill>
                  <a:srgbClr val="000000"/>
                </a:solidFill>
                <a:latin typeface="Arial"/>
              </a:rPr>
              <a:t> 4 </a:t>
            </a:r>
            <a:r>
              <a:rPr lang="it-IT" sz="800" b="0" strike="noStrike" spc="-1" dirty="0" err="1">
                <a:solidFill>
                  <a:srgbClr val="000000"/>
                </a:solidFill>
                <a:latin typeface="Arial"/>
              </a:rPr>
              <a:t>provides</a:t>
            </a:r>
            <a:r>
              <a:rPr lang="it-IT" sz="800" b="0" strike="noStrike" spc="-1" dirty="0">
                <a:solidFill>
                  <a:srgbClr val="000000"/>
                </a:solidFill>
                <a:latin typeface="Arial"/>
              </a:rPr>
              <a:t> </a:t>
            </a:r>
            <a:r>
              <a:rPr lang="it-IT" sz="800" b="0" strike="noStrike" spc="-1" dirty="0" err="1">
                <a:solidFill>
                  <a:srgbClr val="000000"/>
                </a:solidFill>
                <a:latin typeface="Arial"/>
              </a:rPr>
              <a:t>that</a:t>
            </a:r>
            <a:r>
              <a:rPr lang="it-IT" sz="800" b="0" strike="noStrike" spc="-1" dirty="0">
                <a:solidFill>
                  <a:srgbClr val="000000"/>
                </a:solidFill>
                <a:latin typeface="Arial"/>
              </a:rPr>
              <a:t> the Guardia di Finanza </a:t>
            </a:r>
            <a:r>
              <a:rPr lang="it-IT" sz="800" b="0" strike="noStrike" spc="-1" dirty="0" err="1">
                <a:solidFill>
                  <a:srgbClr val="000000"/>
                </a:solidFill>
                <a:latin typeface="Arial"/>
              </a:rPr>
              <a:t>may</a:t>
            </a:r>
            <a:r>
              <a:rPr lang="it-IT" sz="800" b="0" strike="noStrike" spc="-1" dirty="0">
                <a:solidFill>
                  <a:srgbClr val="000000"/>
                </a:solidFill>
                <a:latin typeface="Arial"/>
              </a:rPr>
              <a:t> </a:t>
            </a:r>
            <a:r>
              <a:rPr lang="it-IT" sz="800" b="0" strike="noStrike" spc="-1" dirty="0" err="1">
                <a:solidFill>
                  <a:srgbClr val="000000"/>
                </a:solidFill>
                <a:latin typeface="Arial"/>
              </a:rPr>
              <a:t>assign</a:t>
            </a:r>
            <a:r>
              <a:rPr lang="it-IT" sz="800" b="0" strike="noStrike" spc="-1" dirty="0">
                <a:solidFill>
                  <a:srgbClr val="000000"/>
                </a:solidFill>
                <a:latin typeface="Arial"/>
              </a:rPr>
              <a:t> </a:t>
            </a:r>
            <a:r>
              <a:rPr lang="it-IT" sz="800" b="0" strike="noStrike" spc="-1" dirty="0" err="1">
                <a:solidFill>
                  <a:srgbClr val="000000"/>
                </a:solidFill>
                <a:latin typeface="Arial"/>
              </a:rPr>
              <a:t>its</a:t>
            </a:r>
            <a:r>
              <a:rPr lang="it-IT" sz="800" b="0" strike="noStrike" spc="-1" dirty="0">
                <a:solidFill>
                  <a:srgbClr val="000000"/>
                </a:solidFill>
                <a:latin typeface="Arial"/>
              </a:rPr>
              <a:t> </a:t>
            </a:r>
            <a:r>
              <a:rPr lang="it-IT" sz="800" b="0" strike="noStrike" spc="-1" dirty="0" err="1">
                <a:solidFill>
                  <a:srgbClr val="000000"/>
                </a:solidFill>
                <a:latin typeface="Arial"/>
              </a:rPr>
              <a:t>own</a:t>
            </a:r>
            <a:r>
              <a:rPr lang="it-IT" sz="800" b="0" strike="noStrike" spc="-1" dirty="0">
                <a:solidFill>
                  <a:srgbClr val="000000"/>
                </a:solidFill>
                <a:latin typeface="Arial"/>
              </a:rPr>
              <a:t> </a:t>
            </a:r>
            <a:r>
              <a:rPr lang="it-IT" sz="800" b="0" strike="noStrike" spc="-1" dirty="0" err="1">
                <a:solidFill>
                  <a:srgbClr val="000000"/>
                </a:solidFill>
                <a:latin typeface="Arial"/>
              </a:rPr>
              <a:t>personnel</a:t>
            </a:r>
            <a:r>
              <a:rPr lang="it-IT" sz="800" b="0" strike="noStrike" spc="-1" dirty="0">
                <a:solidFill>
                  <a:srgbClr val="000000"/>
                </a:solidFill>
                <a:latin typeface="Arial"/>
              </a:rPr>
              <a:t> to work </a:t>
            </a:r>
            <a:r>
              <a:rPr lang="it-IT" sz="800" b="0" strike="noStrike" spc="-1" dirty="0" err="1">
                <a:solidFill>
                  <a:srgbClr val="000000"/>
                </a:solidFill>
                <a:latin typeface="Arial"/>
              </a:rPr>
              <a:t>as</a:t>
            </a:r>
            <a:r>
              <a:rPr lang="it-IT" sz="800" b="0" strike="noStrike" spc="-1" dirty="0">
                <a:solidFill>
                  <a:srgbClr val="000000"/>
                </a:solidFill>
                <a:latin typeface="Arial"/>
              </a:rPr>
              <a:t> </a:t>
            </a:r>
            <a:r>
              <a:rPr lang="it-IT" sz="800" b="0" strike="noStrike" spc="-1" dirty="0" err="1">
                <a:solidFill>
                  <a:srgbClr val="000000"/>
                </a:solidFill>
                <a:latin typeface="Arial"/>
              </a:rPr>
              <a:t>experts</a:t>
            </a:r>
            <a:r>
              <a:rPr lang="it-IT" sz="800" b="0" strike="noStrike" spc="-1" dirty="0">
                <a:solidFill>
                  <a:srgbClr val="000000"/>
                </a:solidFill>
                <a:latin typeface="Arial"/>
              </a:rPr>
              <a:t> </a:t>
            </a:r>
            <a:r>
              <a:rPr lang="it-IT" sz="800" b="0" strike="noStrike" spc="-1" dirty="0" err="1">
                <a:solidFill>
                  <a:srgbClr val="000000"/>
                </a:solidFill>
                <a:latin typeface="Arial"/>
              </a:rPr>
              <a:t>at</a:t>
            </a:r>
            <a:r>
              <a:rPr lang="it-IT" sz="800" b="0" strike="noStrike" spc="-1" dirty="0">
                <a:solidFill>
                  <a:srgbClr val="000000"/>
                </a:solidFill>
                <a:latin typeface="Arial"/>
              </a:rPr>
              <a:t> </a:t>
            </a:r>
            <a:r>
              <a:rPr lang="it-IT" sz="800" b="0" strike="noStrike" spc="-1" dirty="0" err="1">
                <a:solidFill>
                  <a:srgbClr val="000000"/>
                </a:solidFill>
                <a:latin typeface="Arial"/>
              </a:rPr>
              <a:t>diplomatic</a:t>
            </a:r>
            <a:r>
              <a:rPr lang="it-IT" sz="800" b="0" strike="noStrike" spc="-1" dirty="0">
                <a:solidFill>
                  <a:srgbClr val="000000"/>
                </a:solidFill>
                <a:latin typeface="Arial"/>
              </a:rPr>
              <a:t> </a:t>
            </a:r>
            <a:r>
              <a:rPr lang="it-IT" sz="800" b="0" strike="noStrike" spc="-1" dirty="0" err="1">
                <a:solidFill>
                  <a:srgbClr val="000000"/>
                </a:solidFill>
                <a:latin typeface="Arial"/>
              </a:rPr>
              <a:t>representations</a:t>
            </a:r>
            <a:r>
              <a:rPr lang="it-IT" sz="800" b="0" strike="noStrike" spc="-1" dirty="0">
                <a:solidFill>
                  <a:srgbClr val="000000"/>
                </a:solidFill>
                <a:latin typeface="Arial"/>
              </a:rPr>
              <a:t> and </a:t>
            </a:r>
            <a:r>
              <a:rPr lang="it-IT" sz="800" b="0" strike="noStrike" spc="-1" dirty="0" err="1">
                <a:solidFill>
                  <a:srgbClr val="000000"/>
                </a:solidFill>
                <a:latin typeface="Arial"/>
              </a:rPr>
              <a:t>consular</a:t>
            </a:r>
            <a:r>
              <a:rPr lang="it-IT" sz="800" b="0" strike="noStrike" spc="-1" dirty="0">
                <a:solidFill>
                  <a:srgbClr val="000000"/>
                </a:solidFill>
                <a:latin typeface="Arial"/>
              </a:rPr>
              <a:t> </a:t>
            </a:r>
            <a:r>
              <a:rPr lang="it-IT" sz="800" b="0" strike="noStrike" spc="-1" dirty="0" err="1">
                <a:solidFill>
                  <a:srgbClr val="000000"/>
                </a:solidFill>
                <a:latin typeface="Arial"/>
              </a:rPr>
              <a:t>offices</a:t>
            </a:r>
            <a:r>
              <a:rPr lang="it-IT" sz="800" b="0" strike="noStrike" spc="-1" dirty="0">
                <a:solidFill>
                  <a:srgbClr val="000000"/>
                </a:solidFill>
                <a:latin typeface="Arial"/>
              </a:rPr>
              <a:t> for the promotion and </a:t>
            </a:r>
            <a:r>
              <a:rPr lang="it-IT" sz="800" b="0" strike="noStrike" spc="-1" dirty="0" err="1">
                <a:solidFill>
                  <a:srgbClr val="000000"/>
                </a:solidFill>
                <a:latin typeface="Arial"/>
              </a:rPr>
              <a:t>implementation</a:t>
            </a:r>
            <a:r>
              <a:rPr lang="it-IT" sz="800" b="0" strike="noStrike" spc="-1" dirty="0">
                <a:solidFill>
                  <a:srgbClr val="000000"/>
                </a:solidFill>
                <a:latin typeface="Arial"/>
              </a:rPr>
              <a:t> of </a:t>
            </a:r>
            <a:r>
              <a:rPr lang="it-IT" sz="800" b="0" strike="noStrike" spc="-1" dirty="0" err="1">
                <a:solidFill>
                  <a:srgbClr val="000000"/>
                </a:solidFill>
                <a:latin typeface="Arial"/>
              </a:rPr>
              <a:t>forms</a:t>
            </a:r>
            <a:r>
              <a:rPr lang="it-IT" sz="800" b="0" strike="noStrike" spc="-1" dirty="0">
                <a:solidFill>
                  <a:srgbClr val="000000"/>
                </a:solidFill>
                <a:latin typeface="Arial"/>
              </a:rPr>
              <a:t> of </a:t>
            </a:r>
            <a:r>
              <a:rPr lang="it-IT" sz="800" b="0" strike="noStrike" spc="-1" dirty="0" err="1">
                <a:solidFill>
                  <a:srgbClr val="000000"/>
                </a:solidFill>
                <a:latin typeface="Arial"/>
              </a:rPr>
              <a:t>operational</a:t>
            </a:r>
            <a:r>
              <a:rPr lang="it-IT" sz="800" b="0" strike="noStrike" spc="-1" dirty="0">
                <a:solidFill>
                  <a:srgbClr val="000000"/>
                </a:solidFill>
                <a:latin typeface="Arial"/>
              </a:rPr>
              <a:t> </a:t>
            </a:r>
            <a:r>
              <a:rPr lang="it-IT" sz="800" b="0" strike="noStrike" spc="-1" dirty="0" err="1" smtClean="0">
                <a:solidFill>
                  <a:srgbClr val="000000"/>
                </a:solidFill>
                <a:latin typeface="Arial"/>
              </a:rPr>
              <a:t>cooperation</a:t>
            </a:r>
            <a:r>
              <a:rPr lang="it-IT" sz="800" b="0" strike="noStrike" spc="-1" dirty="0" smtClean="0">
                <a:solidFill>
                  <a:srgbClr val="000000"/>
                </a:solidFill>
                <a:latin typeface="Arial"/>
              </a:rPr>
              <a:t>, </a:t>
            </a:r>
            <a:r>
              <a:rPr lang="it-IT" sz="800" b="0" strike="noStrike" spc="-1" dirty="0" err="1">
                <a:solidFill>
                  <a:srgbClr val="000000"/>
                </a:solidFill>
                <a:latin typeface="Arial"/>
              </a:rPr>
              <a:t>at</a:t>
            </a:r>
            <a:r>
              <a:rPr lang="it-IT" sz="800" b="0" strike="noStrike" spc="-1" dirty="0">
                <a:solidFill>
                  <a:srgbClr val="000000"/>
                </a:solidFill>
                <a:latin typeface="Arial"/>
              </a:rPr>
              <a:t> </a:t>
            </a:r>
            <a:r>
              <a:rPr lang="it-IT" sz="800" b="0" strike="noStrike" spc="-1" dirty="0" err="1">
                <a:solidFill>
                  <a:srgbClr val="000000"/>
                </a:solidFill>
                <a:latin typeface="Arial"/>
              </a:rPr>
              <a:t>international</a:t>
            </a:r>
            <a:r>
              <a:rPr lang="it-IT" sz="800" b="0" strike="noStrike" spc="-1" dirty="0">
                <a:solidFill>
                  <a:srgbClr val="000000"/>
                </a:solidFill>
                <a:latin typeface="Arial"/>
              </a:rPr>
              <a:t> </a:t>
            </a:r>
            <a:r>
              <a:rPr lang="it-IT" sz="800" b="0" strike="noStrike" spc="-1" dirty="0" err="1" smtClean="0">
                <a:solidFill>
                  <a:srgbClr val="000000"/>
                </a:solidFill>
                <a:latin typeface="Arial"/>
              </a:rPr>
              <a:t>level</a:t>
            </a:r>
            <a:r>
              <a:rPr lang="it-IT" sz="800" b="0" strike="noStrike" spc="-1" dirty="0" smtClean="0">
                <a:solidFill>
                  <a:srgbClr val="000000"/>
                </a:solidFill>
                <a:latin typeface="Arial"/>
              </a:rPr>
              <a:t>, </a:t>
            </a:r>
            <a:r>
              <a:rPr lang="it-IT" sz="800" b="0" strike="noStrike" spc="-1" dirty="0">
                <a:solidFill>
                  <a:srgbClr val="000000"/>
                </a:solidFill>
                <a:latin typeface="Arial"/>
              </a:rPr>
              <a:t>with </a:t>
            </a:r>
            <a:r>
              <a:rPr lang="it-IT" sz="800" b="0" strike="noStrike" spc="-1" dirty="0" err="1">
                <a:solidFill>
                  <a:srgbClr val="000000"/>
                </a:solidFill>
                <a:latin typeface="Arial"/>
              </a:rPr>
              <a:t>foreign</a:t>
            </a:r>
            <a:r>
              <a:rPr lang="it-IT" sz="800" b="0" strike="noStrike" spc="-1" dirty="0">
                <a:solidFill>
                  <a:srgbClr val="000000"/>
                </a:solidFill>
                <a:latin typeface="Arial"/>
              </a:rPr>
              <a:t> </a:t>
            </a:r>
            <a:r>
              <a:rPr lang="it-IT" sz="800" b="0" strike="noStrike" spc="-1" dirty="0" err="1">
                <a:solidFill>
                  <a:srgbClr val="000000"/>
                </a:solidFill>
                <a:latin typeface="Arial"/>
              </a:rPr>
              <a:t>collateral</a:t>
            </a:r>
            <a:r>
              <a:rPr lang="it-IT" sz="800" b="0" strike="noStrike" spc="-1" dirty="0">
                <a:solidFill>
                  <a:srgbClr val="000000"/>
                </a:solidFill>
                <a:latin typeface="Arial"/>
              </a:rPr>
              <a:t> </a:t>
            </a:r>
            <a:r>
              <a:rPr lang="it-IT" sz="800" b="0" strike="noStrike" spc="-1" dirty="0" err="1">
                <a:solidFill>
                  <a:srgbClr val="000000"/>
                </a:solidFill>
                <a:latin typeface="Arial"/>
              </a:rPr>
              <a:t>bodies</a:t>
            </a:r>
            <a:r>
              <a:rPr lang="it-IT" sz="800" b="0" strike="noStrike" spc="-1" dirty="0">
                <a:solidFill>
                  <a:srgbClr val="000000"/>
                </a:solidFill>
                <a:latin typeface="Arial"/>
              </a:rPr>
              <a:t>, to </a:t>
            </a:r>
            <a:r>
              <a:rPr lang="it-IT" sz="800" b="0" strike="noStrike" spc="-1" dirty="0" err="1">
                <a:solidFill>
                  <a:srgbClr val="000000"/>
                </a:solidFill>
                <a:latin typeface="Arial"/>
              </a:rPr>
              <a:t>fight</a:t>
            </a:r>
            <a:r>
              <a:rPr lang="it-IT" sz="800" b="0" strike="noStrike" spc="-1" dirty="0">
                <a:solidFill>
                  <a:srgbClr val="000000"/>
                </a:solidFill>
                <a:latin typeface="Arial"/>
              </a:rPr>
              <a:t> </a:t>
            </a:r>
            <a:r>
              <a:rPr lang="it-IT" sz="800" b="0" strike="noStrike" spc="-1" dirty="0" err="1">
                <a:solidFill>
                  <a:srgbClr val="000000"/>
                </a:solidFill>
                <a:latin typeface="Arial"/>
              </a:rPr>
              <a:t>violations</a:t>
            </a:r>
            <a:r>
              <a:rPr lang="it-IT" sz="800" b="0" strike="noStrike" spc="-1" dirty="0">
                <a:solidFill>
                  <a:srgbClr val="000000"/>
                </a:solidFill>
                <a:latin typeface="Arial"/>
              </a:rPr>
              <a:t> in </a:t>
            </a:r>
            <a:r>
              <a:rPr lang="it-IT" sz="800" b="0" strike="noStrike" spc="-1" dirty="0" err="1">
                <a:solidFill>
                  <a:srgbClr val="000000"/>
                </a:solidFill>
                <a:latin typeface="Arial"/>
              </a:rPr>
              <a:t>economic</a:t>
            </a:r>
            <a:r>
              <a:rPr lang="it-IT" sz="800" b="0" strike="noStrike" spc="-1" dirty="0">
                <a:solidFill>
                  <a:srgbClr val="000000"/>
                </a:solidFill>
                <a:latin typeface="Arial"/>
              </a:rPr>
              <a:t> and </a:t>
            </a:r>
            <a:r>
              <a:rPr lang="it-IT" sz="800" b="0" strike="noStrike" spc="-1" dirty="0" err="1">
                <a:solidFill>
                  <a:srgbClr val="000000"/>
                </a:solidFill>
                <a:latin typeface="Arial"/>
              </a:rPr>
              <a:t>financial</a:t>
            </a:r>
            <a:r>
              <a:rPr lang="it-IT" sz="800" b="0" strike="noStrike" spc="-1" dirty="0">
                <a:solidFill>
                  <a:srgbClr val="000000"/>
                </a:solidFill>
                <a:latin typeface="Arial"/>
              </a:rPr>
              <a:t> </a:t>
            </a:r>
            <a:r>
              <a:rPr lang="it-IT" sz="800" b="0" strike="noStrike" spc="-1" dirty="0" err="1">
                <a:solidFill>
                  <a:srgbClr val="000000"/>
                </a:solidFill>
                <a:latin typeface="Arial"/>
              </a:rPr>
              <a:t>matters</a:t>
            </a:r>
            <a:r>
              <a:rPr lang="it-IT" sz="800" b="0" strike="noStrike" spc="-1" dirty="0">
                <a:solidFill>
                  <a:srgbClr val="000000"/>
                </a:solidFill>
                <a:latin typeface="Arial"/>
              </a:rPr>
              <a:t> to </a:t>
            </a:r>
            <a:r>
              <a:rPr lang="it-IT" sz="800" b="0" strike="noStrike" spc="-1" dirty="0" err="1">
                <a:solidFill>
                  <a:srgbClr val="000000"/>
                </a:solidFill>
                <a:latin typeface="Arial"/>
              </a:rPr>
              <a:t>safeguard</a:t>
            </a:r>
            <a:r>
              <a:rPr lang="it-IT" sz="800" b="0" strike="noStrike" spc="-1" dirty="0">
                <a:solidFill>
                  <a:srgbClr val="000000"/>
                </a:solidFill>
                <a:latin typeface="Arial"/>
              </a:rPr>
              <a:t> the </a:t>
            </a:r>
            <a:r>
              <a:rPr lang="it-IT" sz="800" b="0" strike="noStrike" spc="-1" dirty="0" err="1">
                <a:solidFill>
                  <a:srgbClr val="000000"/>
                </a:solidFill>
                <a:latin typeface="Arial"/>
              </a:rPr>
              <a:t>national</a:t>
            </a:r>
            <a:r>
              <a:rPr lang="it-IT" sz="800" b="0" strike="noStrike" spc="-1" dirty="0">
                <a:solidFill>
                  <a:srgbClr val="000000"/>
                </a:solidFill>
                <a:latin typeface="Arial"/>
              </a:rPr>
              <a:t> and EU </a:t>
            </a:r>
            <a:r>
              <a:rPr lang="it-IT" sz="800" b="0" strike="noStrike" spc="-1" dirty="0" err="1">
                <a:solidFill>
                  <a:srgbClr val="000000"/>
                </a:solidFill>
                <a:latin typeface="Arial"/>
              </a:rPr>
              <a:t>budgets</a:t>
            </a:r>
            <a:r>
              <a:rPr lang="it-IT" sz="800" b="0" strike="noStrike" spc="-1" dirty="0">
                <a:solidFill>
                  <a:srgbClr val="000000"/>
                </a:solidFill>
                <a:latin typeface="Arial"/>
              </a:rPr>
              <a:t>, </a:t>
            </a:r>
            <a:r>
              <a:rPr lang="it-IT" sz="800" b="0" strike="noStrike" spc="-1" dirty="0" err="1">
                <a:solidFill>
                  <a:srgbClr val="000000"/>
                </a:solidFill>
                <a:latin typeface="Arial"/>
              </a:rPr>
              <a:t>as</a:t>
            </a:r>
            <a:r>
              <a:rPr lang="it-IT" sz="800" b="0" strike="noStrike" spc="-1" dirty="0">
                <a:solidFill>
                  <a:srgbClr val="000000"/>
                </a:solidFill>
                <a:latin typeface="Arial"/>
              </a:rPr>
              <a:t> </a:t>
            </a:r>
            <a:r>
              <a:rPr lang="it-IT" sz="800" b="0" strike="noStrike" spc="-1" dirty="0" err="1">
                <a:solidFill>
                  <a:srgbClr val="000000"/>
                </a:solidFill>
                <a:latin typeface="Arial"/>
              </a:rPr>
              <a:t>well</a:t>
            </a:r>
            <a:r>
              <a:rPr lang="it-IT" sz="800" b="0" strike="noStrike" spc="-1" dirty="0">
                <a:solidFill>
                  <a:srgbClr val="000000"/>
                </a:solidFill>
                <a:latin typeface="Arial"/>
              </a:rPr>
              <a:t> </a:t>
            </a:r>
            <a:r>
              <a:rPr lang="it-IT" sz="800" b="0" strike="noStrike" spc="-1" dirty="0" err="1">
                <a:solidFill>
                  <a:srgbClr val="000000"/>
                </a:solidFill>
                <a:latin typeface="Arial"/>
              </a:rPr>
              <a:t>as</a:t>
            </a:r>
            <a:r>
              <a:rPr lang="it-IT" sz="800" b="0" strike="noStrike" spc="-1" dirty="0">
                <a:solidFill>
                  <a:srgbClr val="000000"/>
                </a:solidFill>
                <a:latin typeface="Arial"/>
              </a:rPr>
              <a:t> for </a:t>
            </a:r>
            <a:r>
              <a:rPr lang="it-IT" sz="800" b="0" strike="noStrike" spc="-1" dirty="0" err="1">
                <a:solidFill>
                  <a:srgbClr val="000000"/>
                </a:solidFill>
                <a:latin typeface="Arial"/>
              </a:rPr>
              <a:t>support</a:t>
            </a:r>
            <a:r>
              <a:rPr lang="it-IT" sz="800" b="0" strike="noStrike" spc="-1" dirty="0">
                <a:solidFill>
                  <a:srgbClr val="000000"/>
                </a:solidFill>
                <a:latin typeface="Arial"/>
              </a:rPr>
              <a:t> and </a:t>
            </a:r>
            <a:r>
              <a:rPr lang="it-IT" sz="800" b="0" strike="noStrike" spc="-1" dirty="0" err="1">
                <a:solidFill>
                  <a:srgbClr val="000000"/>
                </a:solidFill>
                <a:latin typeface="Arial"/>
              </a:rPr>
              <a:t>advisory</a:t>
            </a:r>
            <a:r>
              <a:rPr lang="it-IT" sz="800" b="0" strike="noStrike" spc="-1" dirty="0">
                <a:solidFill>
                  <a:srgbClr val="000000"/>
                </a:solidFill>
                <a:latin typeface="Arial"/>
              </a:rPr>
              <a:t> </a:t>
            </a:r>
            <a:r>
              <a:rPr lang="it-IT" sz="800" b="0" strike="noStrike" spc="-1" dirty="0" err="1">
                <a:solidFill>
                  <a:srgbClr val="000000"/>
                </a:solidFill>
                <a:latin typeface="Arial"/>
              </a:rPr>
              <a:t>activities</a:t>
            </a:r>
            <a:r>
              <a:rPr lang="it-IT" sz="800" b="0" strike="noStrike" spc="-1" dirty="0">
                <a:solidFill>
                  <a:srgbClr val="000000"/>
                </a:solidFill>
                <a:latin typeface="Arial"/>
              </a:rPr>
              <a:t> in the </a:t>
            </a:r>
            <a:r>
              <a:rPr lang="it-IT" sz="800" b="0" strike="noStrike" spc="-1" dirty="0" err="1">
                <a:solidFill>
                  <a:srgbClr val="000000"/>
                </a:solidFill>
                <a:latin typeface="Arial"/>
              </a:rPr>
              <a:t>same</a:t>
            </a:r>
            <a:r>
              <a:rPr lang="it-IT" sz="800" b="0" strike="noStrike" spc="-1" dirty="0">
                <a:solidFill>
                  <a:srgbClr val="000000"/>
                </a:solidFill>
                <a:latin typeface="Arial"/>
              </a:rPr>
              <a:t> </a:t>
            </a:r>
            <a:r>
              <a:rPr lang="it-IT" sz="800" b="0" strike="noStrike" spc="-1" dirty="0" err="1">
                <a:solidFill>
                  <a:srgbClr val="000000"/>
                </a:solidFill>
                <a:latin typeface="Arial"/>
              </a:rPr>
              <a:t>sectors</a:t>
            </a:r>
            <a:r>
              <a:rPr lang="it-IT" sz="800" b="0" strike="noStrike" spc="-1" dirty="0">
                <a:solidFill>
                  <a:srgbClr val="000000"/>
                </a:solidFill>
                <a:latin typeface="Arial"/>
              </a:rPr>
              <a:t>.</a:t>
            </a:r>
            <a:endParaRPr lang="en-GB" sz="800" b="0" strike="noStrike" spc="-1" dirty="0">
              <a:solidFill>
                <a:srgbClr val="000000"/>
              </a:solidFill>
              <a:latin typeface="Arial"/>
            </a:endParaRPr>
          </a:p>
          <a:p>
            <a:pPr marL="216000" indent="0" algn="just">
              <a:lnSpc>
                <a:spcPct val="100000"/>
              </a:lnSpc>
              <a:buNone/>
              <a:tabLst>
                <a:tab pos="0" algn="l"/>
              </a:tabLst>
            </a:pPr>
            <a:endParaRPr lang="en-GB" sz="800" b="0" strike="noStrike" spc="-1" dirty="0">
              <a:solidFill>
                <a:srgbClr val="000000"/>
              </a:solidFill>
              <a:latin typeface="Arial"/>
            </a:endParaRPr>
          </a:p>
          <a:p>
            <a:pPr marL="216000" indent="0" algn="just">
              <a:lnSpc>
                <a:spcPct val="100000"/>
              </a:lnSpc>
              <a:buNone/>
              <a:tabLst>
                <a:tab pos="0" algn="l"/>
              </a:tabLst>
            </a:pPr>
            <a:r>
              <a:rPr lang="it-IT" sz="800" b="0" strike="noStrike" spc="-1" dirty="0" err="1">
                <a:solidFill>
                  <a:srgbClr val="000000"/>
                </a:solidFill>
                <a:latin typeface="Arial"/>
              </a:rPr>
              <a:t>Our</a:t>
            </a:r>
            <a:r>
              <a:rPr lang="it-IT" sz="800" b="0" strike="noStrike" spc="-1" dirty="0">
                <a:solidFill>
                  <a:srgbClr val="000000"/>
                </a:solidFill>
                <a:latin typeface="Arial"/>
              </a:rPr>
              <a:t> </a:t>
            </a:r>
            <a:r>
              <a:rPr lang="it-IT" sz="800" b="0" strike="noStrike" spc="-1" dirty="0" err="1">
                <a:solidFill>
                  <a:srgbClr val="000000"/>
                </a:solidFill>
                <a:latin typeface="Arial"/>
              </a:rPr>
              <a:t>experts</a:t>
            </a:r>
            <a:r>
              <a:rPr lang="it-IT" sz="800" b="0" strike="noStrike" spc="-1" dirty="0">
                <a:solidFill>
                  <a:srgbClr val="000000"/>
                </a:solidFill>
                <a:latin typeface="Arial"/>
              </a:rPr>
              <a:t>, in </a:t>
            </a:r>
            <a:r>
              <a:rPr lang="it-IT" sz="800" b="0" strike="noStrike" spc="-1" dirty="0" err="1">
                <a:solidFill>
                  <a:srgbClr val="000000"/>
                </a:solidFill>
                <a:latin typeface="Arial"/>
              </a:rPr>
              <a:t>addition</a:t>
            </a:r>
            <a:r>
              <a:rPr lang="it-IT" sz="800" b="0" strike="noStrike" spc="-1" dirty="0">
                <a:solidFill>
                  <a:srgbClr val="000000"/>
                </a:solidFill>
                <a:latin typeface="Arial"/>
              </a:rPr>
              <a:t> to </a:t>
            </a:r>
            <a:r>
              <a:rPr lang="it-IT" sz="800" b="0" strike="noStrike" spc="-1" dirty="0" err="1">
                <a:solidFill>
                  <a:srgbClr val="000000"/>
                </a:solidFill>
                <a:latin typeface="Arial"/>
              </a:rPr>
              <a:t>constituting</a:t>
            </a:r>
            <a:r>
              <a:rPr lang="it-IT" sz="800" b="0" strike="noStrike" spc="-1" dirty="0">
                <a:solidFill>
                  <a:srgbClr val="000000"/>
                </a:solidFill>
                <a:latin typeface="Arial"/>
              </a:rPr>
              <a:t> a single </a:t>
            </a:r>
            <a:r>
              <a:rPr lang="it-IT" sz="800" b="0" strike="noStrike" spc="-1" dirty="0" err="1">
                <a:solidFill>
                  <a:srgbClr val="000000"/>
                </a:solidFill>
                <a:latin typeface="Arial"/>
              </a:rPr>
              <a:t>point</a:t>
            </a:r>
            <a:r>
              <a:rPr lang="it-IT" sz="800" b="0" strike="noStrike" spc="-1" dirty="0">
                <a:solidFill>
                  <a:srgbClr val="000000"/>
                </a:solidFill>
                <a:latin typeface="Arial"/>
              </a:rPr>
              <a:t> of </a:t>
            </a:r>
            <a:r>
              <a:rPr lang="it-IT" sz="800" b="0" strike="noStrike" spc="-1" dirty="0" err="1">
                <a:solidFill>
                  <a:srgbClr val="000000"/>
                </a:solidFill>
                <a:latin typeface="Arial"/>
              </a:rPr>
              <a:t>reference</a:t>
            </a:r>
            <a:r>
              <a:rPr lang="it-IT" sz="800" b="0" strike="noStrike" spc="-1" dirty="0">
                <a:solidFill>
                  <a:srgbClr val="000000"/>
                </a:solidFill>
                <a:latin typeface="Arial"/>
              </a:rPr>
              <a:t> for the </a:t>
            </a:r>
            <a:r>
              <a:rPr lang="it-IT" sz="800" b="0" strike="noStrike" spc="-1" dirty="0" err="1">
                <a:solidFill>
                  <a:srgbClr val="000000"/>
                </a:solidFill>
                <a:latin typeface="Arial"/>
              </a:rPr>
              <a:t>financial</a:t>
            </a:r>
            <a:r>
              <a:rPr lang="it-IT" sz="800" b="0" strike="noStrike" spc="-1" dirty="0">
                <a:solidFill>
                  <a:srgbClr val="000000"/>
                </a:solidFill>
                <a:latin typeface="Arial"/>
              </a:rPr>
              <a:t> </a:t>
            </a:r>
            <a:r>
              <a:rPr lang="it-IT" sz="800" b="0" strike="noStrike" spc="-1" dirty="0" err="1">
                <a:solidFill>
                  <a:srgbClr val="000000"/>
                </a:solidFill>
                <a:latin typeface="Arial"/>
              </a:rPr>
              <a:t>administration</a:t>
            </a:r>
            <a:r>
              <a:rPr lang="it-IT" sz="800" b="0" strike="noStrike" spc="-1" dirty="0">
                <a:solidFill>
                  <a:srgbClr val="000000"/>
                </a:solidFill>
                <a:latin typeface="Arial"/>
              </a:rPr>
              <a:t> </a:t>
            </a:r>
            <a:r>
              <a:rPr lang="it-IT" sz="800" b="0" strike="noStrike" spc="-1" dirty="0" err="1">
                <a:solidFill>
                  <a:srgbClr val="000000"/>
                </a:solidFill>
                <a:latin typeface="Arial"/>
              </a:rPr>
              <a:t>abroad</a:t>
            </a:r>
            <a:r>
              <a:rPr lang="it-IT" sz="800" b="0" strike="noStrike" spc="-1" dirty="0">
                <a:solidFill>
                  <a:srgbClr val="000000"/>
                </a:solidFill>
                <a:latin typeface="Arial"/>
              </a:rPr>
              <a:t> (</a:t>
            </a:r>
            <a:r>
              <a:rPr lang="it-IT" sz="800" b="0" strike="noStrike" spc="-1" dirty="0" err="1">
                <a:solidFill>
                  <a:srgbClr val="000000"/>
                </a:solidFill>
                <a:latin typeface="Arial"/>
              </a:rPr>
              <a:t>therefore</a:t>
            </a:r>
            <a:r>
              <a:rPr lang="it-IT" sz="800" b="0" strike="noStrike" spc="-1" dirty="0">
                <a:solidFill>
                  <a:srgbClr val="000000"/>
                </a:solidFill>
                <a:latin typeface="Arial"/>
              </a:rPr>
              <a:t> - </a:t>
            </a:r>
            <a:r>
              <a:rPr lang="it-IT" sz="800" b="0" strike="noStrike" spc="-1" dirty="0" err="1">
                <a:solidFill>
                  <a:srgbClr val="000000"/>
                </a:solidFill>
                <a:latin typeface="Arial"/>
              </a:rPr>
              <a:t>pursuant</a:t>
            </a:r>
            <a:r>
              <a:rPr lang="it-IT" sz="800" b="0" strike="noStrike" spc="-1" dirty="0">
                <a:solidFill>
                  <a:srgbClr val="000000"/>
                </a:solidFill>
                <a:latin typeface="Arial"/>
              </a:rPr>
              <a:t> to </a:t>
            </a:r>
            <a:r>
              <a:rPr lang="it-IT" sz="800" b="0" strike="noStrike" spc="-1" dirty="0" err="1">
                <a:solidFill>
                  <a:srgbClr val="000000"/>
                </a:solidFill>
                <a:latin typeface="Arial"/>
              </a:rPr>
              <a:t>Article</a:t>
            </a:r>
            <a:r>
              <a:rPr lang="it-IT" sz="800" b="0" strike="noStrike" spc="-1" dirty="0">
                <a:solidFill>
                  <a:srgbClr val="000000"/>
                </a:solidFill>
                <a:latin typeface="Arial"/>
              </a:rPr>
              <a:t> 12, </a:t>
            </a:r>
            <a:r>
              <a:rPr lang="it-IT" sz="800" b="0" strike="noStrike" spc="-1" dirty="0" err="1">
                <a:solidFill>
                  <a:srgbClr val="000000"/>
                </a:solidFill>
                <a:latin typeface="Arial"/>
              </a:rPr>
              <a:t>Paragraph</a:t>
            </a:r>
            <a:r>
              <a:rPr lang="it-IT" sz="800" b="0" strike="noStrike" spc="-1" dirty="0">
                <a:solidFill>
                  <a:srgbClr val="000000"/>
                </a:solidFill>
                <a:latin typeface="Arial"/>
              </a:rPr>
              <a:t> 3a of Law No. 102 of 3 August 2009 - </a:t>
            </a:r>
            <a:r>
              <a:rPr lang="it-IT" sz="800" b="0" strike="noStrike" spc="-1" dirty="0" err="1">
                <a:solidFill>
                  <a:srgbClr val="000000"/>
                </a:solidFill>
                <a:latin typeface="Arial"/>
              </a:rPr>
              <a:t>also</a:t>
            </a:r>
            <a:r>
              <a:rPr lang="it-IT" sz="800" b="0" strike="noStrike" spc="-1" dirty="0">
                <a:solidFill>
                  <a:srgbClr val="000000"/>
                </a:solidFill>
                <a:latin typeface="Arial"/>
              </a:rPr>
              <a:t> for the </a:t>
            </a:r>
            <a:r>
              <a:rPr lang="it-IT" sz="800" b="0" strike="noStrike" spc="-1" dirty="0" err="1">
                <a:solidFill>
                  <a:srgbClr val="000000"/>
                </a:solidFill>
                <a:latin typeface="Arial"/>
              </a:rPr>
              <a:t>Revenue</a:t>
            </a:r>
            <a:r>
              <a:rPr lang="it-IT" sz="800" b="0" strike="noStrike" spc="-1" dirty="0">
                <a:solidFill>
                  <a:srgbClr val="000000"/>
                </a:solidFill>
                <a:latin typeface="Arial"/>
              </a:rPr>
              <a:t> Agency), </a:t>
            </a:r>
            <a:r>
              <a:rPr lang="it-IT" sz="800" b="0" strike="noStrike" spc="-1" dirty="0" err="1">
                <a:solidFill>
                  <a:srgbClr val="000000"/>
                </a:solidFill>
                <a:latin typeface="Arial"/>
              </a:rPr>
              <a:t>contribute</a:t>
            </a:r>
            <a:r>
              <a:rPr lang="it-IT" sz="800" b="0" strike="noStrike" spc="-1" dirty="0">
                <a:solidFill>
                  <a:srgbClr val="000000"/>
                </a:solidFill>
                <a:latin typeface="Arial"/>
              </a:rPr>
              <a:t> to the promotion and </a:t>
            </a:r>
            <a:r>
              <a:rPr lang="it-IT" sz="800" b="0" strike="noStrike" spc="-1" dirty="0" err="1">
                <a:solidFill>
                  <a:srgbClr val="000000"/>
                </a:solidFill>
                <a:latin typeface="Arial"/>
              </a:rPr>
              <a:t>implementation</a:t>
            </a:r>
            <a:r>
              <a:rPr lang="it-IT" sz="800" b="0" strike="noStrike" spc="-1" dirty="0">
                <a:solidFill>
                  <a:srgbClr val="000000"/>
                </a:solidFill>
                <a:latin typeface="Arial"/>
              </a:rPr>
              <a:t> of </a:t>
            </a:r>
            <a:r>
              <a:rPr lang="it-IT" sz="800" b="0" strike="noStrike" spc="-1" dirty="0" err="1">
                <a:solidFill>
                  <a:srgbClr val="000000"/>
                </a:solidFill>
                <a:latin typeface="Arial"/>
              </a:rPr>
              <a:t>all</a:t>
            </a:r>
            <a:r>
              <a:rPr lang="it-IT" sz="800" b="0" strike="noStrike" spc="-1" dirty="0">
                <a:solidFill>
                  <a:srgbClr val="000000"/>
                </a:solidFill>
                <a:latin typeface="Arial"/>
              </a:rPr>
              <a:t> </a:t>
            </a:r>
            <a:r>
              <a:rPr lang="it-IT" sz="800" b="0" strike="noStrike" spc="-1" dirty="0" err="1">
                <a:solidFill>
                  <a:srgbClr val="000000"/>
                </a:solidFill>
                <a:latin typeface="Arial"/>
              </a:rPr>
              <a:t>forms</a:t>
            </a:r>
            <a:r>
              <a:rPr lang="it-IT" sz="800" b="0" strike="noStrike" spc="-1" dirty="0">
                <a:solidFill>
                  <a:srgbClr val="000000"/>
                </a:solidFill>
                <a:latin typeface="Arial"/>
              </a:rPr>
              <a:t> of </a:t>
            </a:r>
            <a:r>
              <a:rPr lang="it-IT" sz="800" b="0" strike="noStrike" spc="-1" dirty="0" err="1">
                <a:solidFill>
                  <a:srgbClr val="000000"/>
                </a:solidFill>
                <a:latin typeface="Arial"/>
              </a:rPr>
              <a:t>international</a:t>
            </a:r>
            <a:r>
              <a:rPr lang="it-IT" sz="800" b="0" strike="noStrike" spc="-1" dirty="0">
                <a:solidFill>
                  <a:srgbClr val="000000"/>
                </a:solidFill>
                <a:latin typeface="Arial"/>
              </a:rPr>
              <a:t> </a:t>
            </a:r>
            <a:r>
              <a:rPr lang="it-IT" sz="800" b="0" strike="noStrike" spc="-1" dirty="0" err="1">
                <a:solidFill>
                  <a:srgbClr val="000000"/>
                </a:solidFill>
                <a:latin typeface="Arial"/>
              </a:rPr>
              <a:t>cooperation</a:t>
            </a:r>
            <a:r>
              <a:rPr lang="it-IT" sz="800" b="0" strike="noStrike" spc="-1" dirty="0">
                <a:solidFill>
                  <a:srgbClr val="000000"/>
                </a:solidFill>
                <a:latin typeface="Arial"/>
              </a:rPr>
              <a:t> in the </a:t>
            </a:r>
            <a:r>
              <a:rPr lang="it-IT" sz="800" b="0" strike="noStrike" spc="-1" dirty="0" err="1">
                <a:solidFill>
                  <a:srgbClr val="000000"/>
                </a:solidFill>
                <a:latin typeface="Arial"/>
              </a:rPr>
              <a:t>sectors</a:t>
            </a:r>
            <a:r>
              <a:rPr lang="it-IT" sz="800" b="0" strike="noStrike" spc="-1" dirty="0">
                <a:solidFill>
                  <a:srgbClr val="000000"/>
                </a:solidFill>
                <a:latin typeface="Arial"/>
              </a:rPr>
              <a:t> of </a:t>
            </a:r>
            <a:r>
              <a:rPr lang="it-IT" sz="800" b="0" strike="noStrike" spc="-1" dirty="0" err="1">
                <a:solidFill>
                  <a:srgbClr val="000000"/>
                </a:solidFill>
                <a:latin typeface="Arial"/>
              </a:rPr>
              <a:t>institutional</a:t>
            </a:r>
            <a:r>
              <a:rPr lang="it-IT" sz="800" b="0" strike="noStrike" spc="-1" dirty="0">
                <a:solidFill>
                  <a:srgbClr val="000000"/>
                </a:solidFill>
                <a:latin typeface="Arial"/>
              </a:rPr>
              <a:t> </a:t>
            </a:r>
            <a:r>
              <a:rPr lang="it-IT" sz="800" b="0" strike="noStrike" spc="-1" dirty="0" err="1">
                <a:solidFill>
                  <a:srgbClr val="000000"/>
                </a:solidFill>
                <a:latin typeface="Arial"/>
              </a:rPr>
              <a:t>interest</a:t>
            </a:r>
            <a:r>
              <a:rPr lang="it-IT" sz="800" b="0" strike="noStrike" spc="-1" dirty="0">
                <a:solidFill>
                  <a:srgbClr val="000000"/>
                </a:solidFill>
                <a:latin typeface="Arial"/>
              </a:rPr>
              <a:t> and </a:t>
            </a:r>
            <a:r>
              <a:rPr lang="it-IT" sz="800" b="0" strike="noStrike" spc="-1" dirty="0" err="1">
                <a:solidFill>
                  <a:srgbClr val="000000"/>
                </a:solidFill>
                <a:latin typeface="Arial"/>
              </a:rPr>
              <a:t>acquire</a:t>
            </a:r>
            <a:r>
              <a:rPr lang="it-IT" sz="800" b="0" strike="noStrike" spc="-1" dirty="0">
                <a:solidFill>
                  <a:srgbClr val="000000"/>
                </a:solidFill>
                <a:latin typeface="Arial"/>
              </a:rPr>
              <a:t> information </a:t>
            </a:r>
            <a:r>
              <a:rPr lang="it-IT" sz="800" b="0" strike="noStrike" spc="-1" dirty="0" err="1">
                <a:solidFill>
                  <a:srgbClr val="000000"/>
                </a:solidFill>
                <a:latin typeface="Arial"/>
              </a:rPr>
              <a:t>useful</a:t>
            </a:r>
            <a:r>
              <a:rPr lang="it-IT" sz="800" b="0" strike="noStrike" spc="-1" dirty="0">
                <a:solidFill>
                  <a:srgbClr val="000000"/>
                </a:solidFill>
                <a:latin typeface="Arial"/>
              </a:rPr>
              <a:t> to the </a:t>
            </a:r>
            <a:r>
              <a:rPr lang="it-IT" sz="800" b="0" strike="noStrike" spc="-1" dirty="0" err="1">
                <a:solidFill>
                  <a:srgbClr val="000000"/>
                </a:solidFill>
                <a:latin typeface="Arial"/>
              </a:rPr>
              <a:t>identification</a:t>
            </a:r>
            <a:r>
              <a:rPr lang="it-IT" sz="800" b="0" strike="noStrike" spc="-1" dirty="0">
                <a:solidFill>
                  <a:srgbClr val="000000"/>
                </a:solidFill>
                <a:latin typeface="Arial"/>
              </a:rPr>
              <a:t> of the </a:t>
            </a:r>
            <a:r>
              <a:rPr lang="it-IT" sz="800" b="0" strike="noStrike" spc="-1" dirty="0" err="1">
                <a:solidFill>
                  <a:srgbClr val="000000"/>
                </a:solidFill>
                <a:latin typeface="Arial"/>
              </a:rPr>
              <a:t>many</a:t>
            </a:r>
            <a:r>
              <a:rPr lang="it-IT" sz="800" b="0" strike="noStrike" spc="-1" dirty="0">
                <a:solidFill>
                  <a:srgbClr val="000000"/>
                </a:solidFill>
                <a:latin typeface="Arial"/>
              </a:rPr>
              <a:t> </a:t>
            </a:r>
            <a:r>
              <a:rPr lang="it-IT" sz="800" b="0" strike="noStrike" spc="-1" dirty="0" err="1">
                <a:solidFill>
                  <a:srgbClr val="000000"/>
                </a:solidFill>
                <a:latin typeface="Arial"/>
              </a:rPr>
              <a:t>transnational</a:t>
            </a:r>
            <a:r>
              <a:rPr lang="it-IT" sz="800" b="0" strike="noStrike" spc="-1" dirty="0">
                <a:solidFill>
                  <a:srgbClr val="000000"/>
                </a:solidFill>
                <a:latin typeface="Arial"/>
              </a:rPr>
              <a:t> </a:t>
            </a:r>
            <a:r>
              <a:rPr lang="it-IT" sz="800" b="0" strike="noStrike" spc="-1" dirty="0" err="1">
                <a:solidFill>
                  <a:srgbClr val="000000"/>
                </a:solidFill>
                <a:latin typeface="Arial"/>
              </a:rPr>
              <a:t>illicit</a:t>
            </a:r>
            <a:r>
              <a:rPr lang="it-IT" sz="800" b="0" strike="noStrike" spc="-1" dirty="0">
                <a:solidFill>
                  <a:srgbClr val="000000"/>
                </a:solidFill>
                <a:latin typeface="Arial"/>
              </a:rPr>
              <a:t> </a:t>
            </a:r>
            <a:r>
              <a:rPr lang="it-IT" sz="800" b="0" strike="noStrike" spc="-1" dirty="0" err="1">
                <a:solidFill>
                  <a:srgbClr val="000000"/>
                </a:solidFill>
                <a:latin typeface="Arial"/>
              </a:rPr>
              <a:t>phenomena</a:t>
            </a:r>
            <a:r>
              <a:rPr lang="it-IT" sz="800" b="0" strike="noStrike" spc="-1" dirty="0">
                <a:solidFill>
                  <a:srgbClr val="000000"/>
                </a:solidFill>
                <a:latin typeface="Arial"/>
              </a:rPr>
              <a:t>, with </a:t>
            </a:r>
            <a:r>
              <a:rPr lang="it-IT" sz="800" b="0" strike="noStrike" spc="-1" dirty="0" err="1">
                <a:solidFill>
                  <a:srgbClr val="000000"/>
                </a:solidFill>
                <a:latin typeface="Arial"/>
              </a:rPr>
              <a:t>economic-financial</a:t>
            </a:r>
            <a:r>
              <a:rPr lang="it-IT" sz="800" b="0" strike="noStrike" spc="-1" dirty="0">
                <a:solidFill>
                  <a:srgbClr val="000000"/>
                </a:solidFill>
                <a:latin typeface="Arial"/>
              </a:rPr>
              <a:t> </a:t>
            </a:r>
            <a:r>
              <a:rPr lang="it-IT" sz="800" b="0" strike="noStrike" spc="-1" dirty="0" err="1">
                <a:solidFill>
                  <a:srgbClr val="000000"/>
                </a:solidFill>
                <a:latin typeface="Arial"/>
              </a:rPr>
              <a:t>connotations</a:t>
            </a:r>
            <a:r>
              <a:rPr lang="it-IT" sz="800" b="0" strike="noStrike" spc="-1" dirty="0">
                <a:solidFill>
                  <a:srgbClr val="000000"/>
                </a:solidFill>
                <a:latin typeface="Arial"/>
              </a:rPr>
              <a:t>.</a:t>
            </a:r>
            <a:endParaRPr lang="en-GB" sz="800" b="0" strike="noStrike" spc="-1" dirty="0">
              <a:solidFill>
                <a:srgbClr val="000000"/>
              </a:solidFill>
              <a:latin typeface="Arial"/>
            </a:endParaRPr>
          </a:p>
          <a:p>
            <a:pPr marL="216000" indent="0" algn="just">
              <a:lnSpc>
                <a:spcPct val="100000"/>
              </a:lnSpc>
              <a:buNone/>
              <a:tabLst>
                <a:tab pos="0" algn="l"/>
              </a:tabLst>
            </a:pPr>
            <a:endParaRPr lang="en-GB" sz="800" b="0" strike="noStrike" spc="-1" dirty="0">
              <a:solidFill>
                <a:srgbClr val="000000"/>
              </a:solidFill>
              <a:latin typeface="Arial"/>
            </a:endParaRPr>
          </a:p>
          <a:p>
            <a:pPr marL="216000" indent="0" algn="just">
              <a:lnSpc>
                <a:spcPct val="100000"/>
              </a:lnSpc>
              <a:buNone/>
              <a:tabLst>
                <a:tab pos="0" algn="l"/>
              </a:tabLst>
            </a:pPr>
            <a:r>
              <a:rPr lang="it-IT" sz="800" b="0" strike="noStrike" spc="-1" dirty="0">
                <a:solidFill>
                  <a:srgbClr val="000000"/>
                </a:solidFill>
                <a:latin typeface="Arial"/>
              </a:rPr>
              <a:t>The </a:t>
            </a:r>
            <a:r>
              <a:rPr lang="it-IT" sz="800" b="0" strike="noStrike" spc="-1" dirty="0" err="1" smtClean="0">
                <a:solidFill>
                  <a:srgbClr val="000000"/>
                </a:solidFill>
                <a:latin typeface="Arial"/>
              </a:rPr>
              <a:t>role</a:t>
            </a:r>
            <a:r>
              <a:rPr lang="it-IT" sz="800" b="0" strike="noStrike" spc="-1" dirty="0" smtClean="0">
                <a:solidFill>
                  <a:srgbClr val="000000"/>
                </a:solidFill>
                <a:latin typeface="Arial"/>
              </a:rPr>
              <a:t> </a:t>
            </a:r>
            <a:r>
              <a:rPr lang="it-IT" sz="800" b="0" strike="noStrike" spc="-1" dirty="0">
                <a:solidFill>
                  <a:srgbClr val="000000"/>
                </a:solidFill>
                <a:latin typeface="Arial"/>
              </a:rPr>
              <a:t>of the Liaison </a:t>
            </a:r>
            <a:r>
              <a:rPr lang="it-IT" sz="800" b="0" strike="noStrike" spc="-1" dirty="0" err="1">
                <a:solidFill>
                  <a:srgbClr val="000000"/>
                </a:solidFill>
                <a:latin typeface="Arial"/>
              </a:rPr>
              <a:t>Officer</a:t>
            </a:r>
            <a:r>
              <a:rPr lang="it-IT" sz="800" b="0" strike="noStrike" spc="-1" dirty="0">
                <a:solidFill>
                  <a:srgbClr val="000000"/>
                </a:solidFill>
                <a:latin typeface="Arial"/>
              </a:rPr>
              <a:t> of the Guardia di Finanza </a:t>
            </a:r>
            <a:r>
              <a:rPr lang="it-IT" sz="800" b="0" strike="noStrike" spc="-1" dirty="0" err="1">
                <a:solidFill>
                  <a:srgbClr val="000000"/>
                </a:solidFill>
                <a:latin typeface="Arial"/>
              </a:rPr>
              <a:t>is</a:t>
            </a:r>
            <a:r>
              <a:rPr lang="it-IT" sz="800" b="0" strike="noStrike" spc="-1" dirty="0">
                <a:solidFill>
                  <a:srgbClr val="000000"/>
                </a:solidFill>
                <a:latin typeface="Arial"/>
              </a:rPr>
              <a:t> </a:t>
            </a:r>
            <a:r>
              <a:rPr lang="it-IT" sz="800" b="0" strike="noStrike" spc="-1" dirty="0" err="1">
                <a:solidFill>
                  <a:srgbClr val="000000"/>
                </a:solidFill>
                <a:latin typeface="Arial"/>
              </a:rPr>
              <a:t>mainly</a:t>
            </a:r>
            <a:r>
              <a:rPr lang="it-IT" sz="800" b="0" strike="noStrike" spc="-1" dirty="0">
                <a:solidFill>
                  <a:srgbClr val="000000"/>
                </a:solidFill>
                <a:latin typeface="Arial"/>
              </a:rPr>
              <a:t> </a:t>
            </a:r>
            <a:r>
              <a:rPr lang="it-IT" sz="800" b="0" strike="noStrike" spc="-1" dirty="0" err="1">
                <a:solidFill>
                  <a:srgbClr val="000000"/>
                </a:solidFill>
                <a:latin typeface="Arial"/>
              </a:rPr>
              <a:t>regulated</a:t>
            </a:r>
            <a:r>
              <a:rPr lang="it-IT" sz="800" b="0" strike="noStrike" spc="-1" dirty="0">
                <a:solidFill>
                  <a:srgbClr val="000000"/>
                </a:solidFill>
                <a:latin typeface="Arial"/>
              </a:rPr>
              <a:t> by </a:t>
            </a:r>
            <a:r>
              <a:rPr lang="it-IT" sz="800" b="0" strike="noStrike" spc="-1" dirty="0" err="1">
                <a:solidFill>
                  <a:srgbClr val="000000"/>
                </a:solidFill>
                <a:latin typeface="Arial"/>
              </a:rPr>
              <a:t>Article</a:t>
            </a:r>
            <a:r>
              <a:rPr lang="it-IT" sz="800" b="0" strike="noStrike" spc="-1" dirty="0">
                <a:solidFill>
                  <a:srgbClr val="000000"/>
                </a:solidFill>
                <a:latin typeface="Arial"/>
              </a:rPr>
              <a:t> 4, </a:t>
            </a:r>
            <a:r>
              <a:rPr lang="it-IT" sz="800" b="0" strike="noStrike" spc="-1" dirty="0" err="1">
                <a:solidFill>
                  <a:srgbClr val="000000"/>
                </a:solidFill>
                <a:latin typeface="Arial"/>
              </a:rPr>
              <a:t>paragraph</a:t>
            </a:r>
            <a:r>
              <a:rPr lang="it-IT" sz="800" b="0" strike="noStrike" spc="-1" dirty="0">
                <a:solidFill>
                  <a:srgbClr val="000000"/>
                </a:solidFill>
                <a:latin typeface="Arial"/>
              </a:rPr>
              <a:t> 4 of the </a:t>
            </a:r>
            <a:r>
              <a:rPr lang="it-IT" sz="800" b="0" strike="noStrike" spc="-1" dirty="0" err="1">
                <a:solidFill>
                  <a:srgbClr val="000000"/>
                </a:solidFill>
                <a:latin typeface="Arial"/>
              </a:rPr>
              <a:t>mentioned</a:t>
            </a:r>
            <a:r>
              <a:rPr lang="it-IT" sz="800" b="0" strike="noStrike" spc="-1" dirty="0">
                <a:solidFill>
                  <a:srgbClr val="000000"/>
                </a:solidFill>
                <a:latin typeface="Arial"/>
              </a:rPr>
              <a:t> Legislative </a:t>
            </a:r>
            <a:r>
              <a:rPr lang="it-IT" sz="800" b="0" strike="noStrike" spc="-1" dirty="0" err="1">
                <a:solidFill>
                  <a:srgbClr val="000000"/>
                </a:solidFill>
                <a:latin typeface="Arial"/>
              </a:rPr>
              <a:t>Decree</a:t>
            </a:r>
            <a:r>
              <a:rPr lang="it-IT" sz="800" b="0" strike="noStrike" spc="-1" dirty="0">
                <a:solidFill>
                  <a:srgbClr val="000000"/>
                </a:solidFill>
                <a:latin typeface="Arial"/>
              </a:rPr>
              <a:t> No. 68/2001, </a:t>
            </a:r>
            <a:r>
              <a:rPr lang="it-IT" sz="800" b="0" strike="noStrike" spc="-1" dirty="0" err="1">
                <a:solidFill>
                  <a:srgbClr val="000000"/>
                </a:solidFill>
                <a:latin typeface="Arial"/>
              </a:rPr>
              <a:t>which</a:t>
            </a:r>
            <a:r>
              <a:rPr lang="it-IT" sz="800" b="0" strike="noStrike" spc="-1" dirty="0">
                <a:solidFill>
                  <a:srgbClr val="000000"/>
                </a:solidFill>
                <a:latin typeface="Arial"/>
              </a:rPr>
              <a:t> </a:t>
            </a:r>
            <a:r>
              <a:rPr lang="it-IT" sz="800" b="0" strike="noStrike" spc="-1" dirty="0" err="1">
                <a:solidFill>
                  <a:srgbClr val="000000"/>
                </a:solidFill>
                <a:latin typeface="Arial"/>
              </a:rPr>
              <a:t>states</a:t>
            </a:r>
            <a:r>
              <a:rPr lang="it-IT" sz="800" b="0" strike="noStrike" spc="-1" dirty="0">
                <a:solidFill>
                  <a:srgbClr val="000000"/>
                </a:solidFill>
                <a:latin typeface="Arial"/>
              </a:rPr>
              <a:t>: "For the </a:t>
            </a:r>
            <a:r>
              <a:rPr lang="it-IT" sz="800" b="0" strike="noStrike" spc="-1" dirty="0" err="1">
                <a:solidFill>
                  <a:srgbClr val="000000"/>
                </a:solidFill>
                <a:latin typeface="Arial"/>
              </a:rPr>
              <a:t>same</a:t>
            </a:r>
            <a:r>
              <a:rPr lang="it-IT" sz="800" b="0" strike="noStrike" spc="-1" dirty="0">
                <a:solidFill>
                  <a:srgbClr val="000000"/>
                </a:solidFill>
                <a:latin typeface="Arial"/>
              </a:rPr>
              <a:t> </a:t>
            </a:r>
            <a:r>
              <a:rPr lang="it-IT" sz="800" b="0" strike="noStrike" spc="-1" dirty="0" err="1">
                <a:solidFill>
                  <a:srgbClr val="000000"/>
                </a:solidFill>
                <a:latin typeface="Arial"/>
              </a:rPr>
              <a:t>purposes</a:t>
            </a:r>
            <a:r>
              <a:rPr lang="it-IT" sz="800" b="0" strike="noStrike" spc="-1" dirty="0">
                <a:solidFill>
                  <a:srgbClr val="000000"/>
                </a:solidFill>
                <a:latin typeface="Arial"/>
              </a:rPr>
              <a:t> of </a:t>
            </a:r>
            <a:r>
              <a:rPr lang="it-IT" sz="800" b="0" strike="noStrike" spc="-1" dirty="0" err="1">
                <a:solidFill>
                  <a:srgbClr val="000000"/>
                </a:solidFill>
                <a:latin typeface="Arial"/>
              </a:rPr>
              <a:t>paragraphs</a:t>
            </a:r>
            <a:r>
              <a:rPr lang="it-IT" sz="800" b="0" strike="noStrike" spc="-1" dirty="0">
                <a:solidFill>
                  <a:srgbClr val="000000"/>
                </a:solidFill>
                <a:latin typeface="Arial"/>
              </a:rPr>
              <a:t> 1 and 2, the </a:t>
            </a:r>
            <a:r>
              <a:rPr lang="it-IT" sz="800" b="0" strike="noStrike" spc="-1" dirty="0" err="1">
                <a:solidFill>
                  <a:srgbClr val="000000"/>
                </a:solidFill>
                <a:latin typeface="Arial"/>
              </a:rPr>
              <a:t>Corps</a:t>
            </a:r>
            <a:r>
              <a:rPr lang="it-IT" sz="800" b="0" strike="noStrike" spc="-1" dirty="0">
                <a:solidFill>
                  <a:srgbClr val="000000"/>
                </a:solidFill>
                <a:latin typeface="Arial"/>
              </a:rPr>
              <a:t> of the Guardia di Finanza can allocate </a:t>
            </a:r>
            <a:r>
              <a:rPr lang="it-IT" sz="800" b="0" strike="noStrike" spc="-1" dirty="0" err="1">
                <a:solidFill>
                  <a:srgbClr val="000000"/>
                </a:solidFill>
                <a:latin typeface="Arial"/>
              </a:rPr>
              <a:t>its</a:t>
            </a:r>
            <a:r>
              <a:rPr lang="it-IT" sz="800" b="0" strike="noStrike" spc="-1" dirty="0">
                <a:solidFill>
                  <a:srgbClr val="000000"/>
                </a:solidFill>
                <a:latin typeface="Arial"/>
              </a:rPr>
              <a:t> </a:t>
            </a:r>
            <a:r>
              <a:rPr lang="it-IT" sz="800" b="0" strike="noStrike" spc="-1" dirty="0" err="1">
                <a:solidFill>
                  <a:srgbClr val="000000"/>
                </a:solidFill>
                <a:latin typeface="Arial"/>
              </a:rPr>
              <a:t>own</a:t>
            </a:r>
            <a:r>
              <a:rPr lang="it-IT" sz="800" b="0" strike="noStrike" spc="-1" dirty="0">
                <a:solidFill>
                  <a:srgbClr val="000000"/>
                </a:solidFill>
                <a:latin typeface="Arial"/>
              </a:rPr>
              <a:t> </a:t>
            </a:r>
            <a:r>
              <a:rPr lang="it-IT" sz="800" b="0" strike="noStrike" spc="-1" dirty="0" err="1">
                <a:solidFill>
                  <a:srgbClr val="000000"/>
                </a:solidFill>
                <a:latin typeface="Arial"/>
              </a:rPr>
              <a:t>personnel</a:t>
            </a:r>
            <a:r>
              <a:rPr lang="it-IT" sz="800" b="0" strike="noStrike" spc="-1" dirty="0">
                <a:solidFill>
                  <a:srgbClr val="000000"/>
                </a:solidFill>
                <a:latin typeface="Arial"/>
              </a:rPr>
              <a:t>, with the </a:t>
            </a:r>
            <a:r>
              <a:rPr lang="it-IT" sz="800" b="0" strike="noStrike" spc="-1" dirty="0" err="1">
                <a:solidFill>
                  <a:srgbClr val="000000"/>
                </a:solidFill>
                <a:latin typeface="Arial"/>
              </a:rPr>
              <a:t>compensation</a:t>
            </a:r>
            <a:r>
              <a:rPr lang="it-IT" sz="800" b="0" strike="noStrike" spc="-1" dirty="0">
                <a:solidFill>
                  <a:srgbClr val="000000"/>
                </a:solidFill>
                <a:latin typeface="Arial"/>
              </a:rPr>
              <a:t> </a:t>
            </a:r>
            <a:r>
              <a:rPr lang="it-IT" sz="800" b="0" strike="noStrike" spc="-1" dirty="0" err="1">
                <a:solidFill>
                  <a:srgbClr val="000000"/>
                </a:solidFill>
                <a:latin typeface="Arial"/>
              </a:rPr>
              <a:t>defined</a:t>
            </a:r>
            <a:r>
              <a:rPr lang="it-IT" sz="800" b="0" strike="noStrike" spc="-1" dirty="0">
                <a:solidFill>
                  <a:srgbClr val="000000"/>
                </a:solidFill>
                <a:latin typeface="Arial"/>
              </a:rPr>
              <a:t> by Law no. 642 of 8 </a:t>
            </a:r>
            <a:r>
              <a:rPr lang="it-IT" sz="800" b="0" strike="noStrike" spc="-1" dirty="0" err="1">
                <a:solidFill>
                  <a:srgbClr val="000000"/>
                </a:solidFill>
                <a:latin typeface="Arial"/>
              </a:rPr>
              <a:t>July</a:t>
            </a:r>
            <a:r>
              <a:rPr lang="it-IT" sz="800" b="0" strike="noStrike" spc="-1" dirty="0">
                <a:solidFill>
                  <a:srgbClr val="000000"/>
                </a:solidFill>
                <a:latin typeface="Arial"/>
              </a:rPr>
              <a:t> 1961, and </a:t>
            </a:r>
            <a:r>
              <a:rPr lang="it-IT" sz="800" b="0" strike="noStrike" spc="-1" dirty="0" err="1">
                <a:solidFill>
                  <a:srgbClr val="000000"/>
                </a:solidFill>
                <a:latin typeface="Arial"/>
              </a:rPr>
              <a:t>within</a:t>
            </a:r>
            <a:r>
              <a:rPr lang="it-IT" sz="800" b="0" strike="noStrike" spc="-1" dirty="0">
                <a:solidFill>
                  <a:srgbClr val="000000"/>
                </a:solidFill>
                <a:latin typeface="Arial"/>
              </a:rPr>
              <a:t> the </a:t>
            </a:r>
            <a:r>
              <a:rPr lang="it-IT" sz="800" b="0" strike="noStrike" spc="-1" dirty="0" err="1">
                <a:solidFill>
                  <a:srgbClr val="000000"/>
                </a:solidFill>
                <a:latin typeface="Arial"/>
              </a:rPr>
              <a:t>limits</a:t>
            </a:r>
            <a:r>
              <a:rPr lang="it-IT" sz="800" b="0" strike="noStrike" spc="-1" dirty="0">
                <a:solidFill>
                  <a:srgbClr val="000000"/>
                </a:solidFill>
                <a:latin typeface="Arial"/>
              </a:rPr>
              <a:t> of the </a:t>
            </a:r>
            <a:r>
              <a:rPr lang="it-IT" sz="800" b="0" strike="noStrike" spc="-1" dirty="0" err="1">
                <a:solidFill>
                  <a:srgbClr val="000000"/>
                </a:solidFill>
                <a:latin typeface="Arial"/>
              </a:rPr>
              <a:t>ordinary</a:t>
            </a:r>
            <a:r>
              <a:rPr lang="it-IT" sz="800" b="0" strike="noStrike" spc="-1" dirty="0">
                <a:solidFill>
                  <a:srgbClr val="000000"/>
                </a:solidFill>
                <a:latin typeface="Arial"/>
              </a:rPr>
              <a:t> </a:t>
            </a:r>
            <a:r>
              <a:rPr lang="it-IT" sz="800" b="0" strike="noStrike" spc="-1" dirty="0" err="1">
                <a:solidFill>
                  <a:srgbClr val="000000"/>
                </a:solidFill>
                <a:latin typeface="Arial"/>
              </a:rPr>
              <a:t>budgetary</a:t>
            </a:r>
            <a:r>
              <a:rPr lang="it-IT" sz="800" b="0" strike="noStrike" spc="-1" dirty="0">
                <a:solidFill>
                  <a:srgbClr val="000000"/>
                </a:solidFill>
                <a:latin typeface="Arial"/>
              </a:rPr>
              <a:t> </a:t>
            </a:r>
            <a:r>
              <a:rPr lang="it-IT" sz="800" b="0" strike="noStrike" spc="-1" dirty="0" err="1" smtClean="0">
                <a:solidFill>
                  <a:srgbClr val="000000"/>
                </a:solidFill>
                <a:latin typeface="Arial"/>
              </a:rPr>
              <a:t>allocations</a:t>
            </a:r>
            <a:r>
              <a:rPr lang="it-IT" sz="800" b="0" strike="noStrike" spc="-1" dirty="0" smtClean="0">
                <a:solidFill>
                  <a:srgbClr val="000000"/>
                </a:solidFill>
                <a:latin typeface="Arial"/>
              </a:rPr>
              <a:t>, </a:t>
            </a:r>
            <a:r>
              <a:rPr lang="it-IT" sz="800" b="0" strike="noStrike" spc="-1" dirty="0" err="1">
                <a:solidFill>
                  <a:srgbClr val="000000"/>
                </a:solidFill>
                <a:latin typeface="Arial"/>
              </a:rPr>
              <a:t>also</a:t>
            </a:r>
            <a:r>
              <a:rPr lang="it-IT" sz="800" b="0" strike="noStrike" spc="-1" dirty="0">
                <a:solidFill>
                  <a:srgbClr val="000000"/>
                </a:solidFill>
                <a:latin typeface="Arial"/>
              </a:rPr>
              <a:t> </a:t>
            </a:r>
            <a:r>
              <a:rPr lang="it-IT" sz="800" b="0" strike="noStrike" spc="-1" dirty="0" err="1">
                <a:solidFill>
                  <a:srgbClr val="000000"/>
                </a:solidFill>
                <a:latin typeface="Arial"/>
              </a:rPr>
              <a:t>at</a:t>
            </a:r>
            <a:r>
              <a:rPr lang="it-IT" sz="800" b="0" strike="noStrike" spc="-1" dirty="0">
                <a:solidFill>
                  <a:srgbClr val="000000"/>
                </a:solidFill>
                <a:latin typeface="Arial"/>
              </a:rPr>
              <a:t> the </a:t>
            </a:r>
            <a:r>
              <a:rPr lang="it-IT" sz="800" b="0" strike="noStrike" spc="-1" dirty="0" err="1">
                <a:solidFill>
                  <a:srgbClr val="000000"/>
                </a:solidFill>
                <a:latin typeface="Arial"/>
              </a:rPr>
              <a:t>institutional</a:t>
            </a:r>
            <a:r>
              <a:rPr lang="it-IT" sz="800" b="0" strike="noStrike" spc="-1" dirty="0">
                <a:solidFill>
                  <a:srgbClr val="000000"/>
                </a:solidFill>
                <a:latin typeface="Arial"/>
              </a:rPr>
              <a:t> </a:t>
            </a:r>
            <a:r>
              <a:rPr lang="it-IT" sz="800" b="0" strike="noStrike" spc="-1" dirty="0" err="1">
                <a:solidFill>
                  <a:srgbClr val="000000"/>
                </a:solidFill>
                <a:latin typeface="Arial"/>
              </a:rPr>
              <a:t>seats</a:t>
            </a:r>
            <a:r>
              <a:rPr lang="it-IT" sz="800" b="0" strike="noStrike" spc="-1" dirty="0">
                <a:solidFill>
                  <a:srgbClr val="000000"/>
                </a:solidFill>
                <a:latin typeface="Arial"/>
              </a:rPr>
              <a:t> </a:t>
            </a:r>
            <a:r>
              <a:rPr lang="it-IT" sz="800" b="0" strike="noStrike" spc="-1" dirty="0" err="1">
                <a:solidFill>
                  <a:srgbClr val="000000"/>
                </a:solidFill>
                <a:latin typeface="Arial"/>
              </a:rPr>
              <a:t>competent</a:t>
            </a:r>
            <a:r>
              <a:rPr lang="it-IT" sz="800" b="0" strike="noStrike" spc="-1" dirty="0">
                <a:solidFill>
                  <a:srgbClr val="000000"/>
                </a:solidFill>
                <a:latin typeface="Arial"/>
              </a:rPr>
              <a:t> in the </a:t>
            </a:r>
            <a:r>
              <a:rPr lang="it-IT" sz="800" b="0" strike="noStrike" spc="-1" dirty="0" err="1">
                <a:solidFill>
                  <a:srgbClr val="000000"/>
                </a:solidFill>
                <a:latin typeface="Arial"/>
              </a:rPr>
              <a:t>matters</a:t>
            </a:r>
            <a:r>
              <a:rPr lang="it-IT" sz="800" b="0" strike="noStrike" spc="-1" dirty="0">
                <a:solidFill>
                  <a:srgbClr val="000000"/>
                </a:solidFill>
                <a:latin typeface="Arial"/>
              </a:rPr>
              <a:t> </a:t>
            </a:r>
            <a:r>
              <a:rPr lang="it-IT" sz="800" b="0" strike="noStrike" spc="-1" dirty="0" err="1">
                <a:solidFill>
                  <a:srgbClr val="000000"/>
                </a:solidFill>
                <a:latin typeface="Arial"/>
              </a:rPr>
              <a:t>mentioned</a:t>
            </a:r>
            <a:r>
              <a:rPr lang="it-IT" sz="800" b="0" strike="noStrike" spc="-1" dirty="0">
                <a:solidFill>
                  <a:srgbClr val="000000"/>
                </a:solidFill>
                <a:latin typeface="Arial"/>
              </a:rPr>
              <a:t> in </a:t>
            </a:r>
            <a:r>
              <a:rPr lang="it-IT" sz="800" b="0" strike="noStrike" spc="-1" dirty="0" err="1">
                <a:solidFill>
                  <a:srgbClr val="000000"/>
                </a:solidFill>
                <a:latin typeface="Arial"/>
              </a:rPr>
              <a:t>paragraph</a:t>
            </a:r>
            <a:r>
              <a:rPr lang="it-IT" sz="800" b="0" strike="noStrike" spc="-1" dirty="0">
                <a:solidFill>
                  <a:srgbClr val="000000"/>
                </a:solidFill>
                <a:latin typeface="Arial"/>
              </a:rPr>
              <a:t> 1, in the </a:t>
            </a:r>
            <a:r>
              <a:rPr lang="it-IT" sz="800" b="0" strike="noStrike" spc="-1" dirty="0" err="1">
                <a:solidFill>
                  <a:srgbClr val="000000"/>
                </a:solidFill>
                <a:latin typeface="Arial"/>
              </a:rPr>
              <a:t>international</a:t>
            </a:r>
            <a:r>
              <a:rPr lang="it-IT" sz="800" b="0" strike="noStrike" spc="-1" dirty="0">
                <a:solidFill>
                  <a:srgbClr val="000000"/>
                </a:solidFill>
                <a:latin typeface="Arial"/>
              </a:rPr>
              <a:t> and </a:t>
            </a:r>
            <a:r>
              <a:rPr lang="it-IT" sz="800" b="0" strike="noStrike" spc="-1" dirty="0" err="1">
                <a:solidFill>
                  <a:srgbClr val="000000"/>
                </a:solidFill>
                <a:latin typeface="Arial"/>
              </a:rPr>
              <a:t>European</a:t>
            </a:r>
            <a:r>
              <a:rPr lang="it-IT" sz="800" b="0" strike="noStrike" spc="-1" dirty="0">
                <a:solidFill>
                  <a:srgbClr val="000000"/>
                </a:solidFill>
                <a:latin typeface="Arial"/>
              </a:rPr>
              <a:t> area". </a:t>
            </a:r>
            <a:r>
              <a:rPr lang="it-IT" sz="800" b="0" strike="noStrike" spc="-1" dirty="0" err="1">
                <a:solidFill>
                  <a:srgbClr val="000000"/>
                </a:solidFill>
                <a:latin typeface="Arial"/>
              </a:rPr>
              <a:t>Essentially</a:t>
            </a:r>
            <a:r>
              <a:rPr lang="it-IT" sz="800" b="0" strike="noStrike" spc="-1" dirty="0">
                <a:solidFill>
                  <a:srgbClr val="000000"/>
                </a:solidFill>
                <a:latin typeface="Arial"/>
              </a:rPr>
              <a:t>, </a:t>
            </a:r>
            <a:r>
              <a:rPr lang="it-IT" sz="800" b="0" strike="noStrike" spc="-1" dirty="0" err="1">
                <a:solidFill>
                  <a:srgbClr val="000000"/>
                </a:solidFill>
                <a:latin typeface="Arial"/>
              </a:rPr>
              <a:t>these</a:t>
            </a:r>
            <a:r>
              <a:rPr lang="it-IT" sz="800" b="0" strike="noStrike" spc="-1" dirty="0">
                <a:solidFill>
                  <a:srgbClr val="000000"/>
                </a:solidFill>
                <a:latin typeface="Arial"/>
              </a:rPr>
              <a:t> are </a:t>
            </a:r>
            <a:r>
              <a:rPr lang="it-IT" sz="800" b="0" strike="noStrike" spc="-1" dirty="0" err="1">
                <a:solidFill>
                  <a:srgbClr val="000000"/>
                </a:solidFill>
                <a:latin typeface="Arial"/>
              </a:rPr>
              <a:t>assigned</a:t>
            </a:r>
            <a:r>
              <a:rPr lang="it-IT" sz="800" b="0" strike="noStrike" spc="-1" dirty="0">
                <a:solidFill>
                  <a:srgbClr val="000000"/>
                </a:solidFill>
                <a:latin typeface="Arial"/>
              </a:rPr>
              <a:t> to </a:t>
            </a:r>
            <a:r>
              <a:rPr lang="it-IT" sz="800" b="0" strike="noStrike" spc="-1" dirty="0" err="1">
                <a:solidFill>
                  <a:srgbClr val="000000"/>
                </a:solidFill>
                <a:latin typeface="Arial"/>
              </a:rPr>
              <a:t>foreign</a:t>
            </a:r>
            <a:r>
              <a:rPr lang="it-IT" sz="800" b="0" strike="noStrike" spc="-1" dirty="0">
                <a:solidFill>
                  <a:srgbClr val="000000"/>
                </a:solidFill>
                <a:latin typeface="Arial"/>
              </a:rPr>
              <a:t> </a:t>
            </a:r>
            <a:r>
              <a:rPr lang="it-IT" sz="800" b="0" strike="noStrike" spc="-1" dirty="0" err="1">
                <a:solidFill>
                  <a:srgbClr val="000000"/>
                </a:solidFill>
                <a:latin typeface="Arial"/>
              </a:rPr>
              <a:t>territories</a:t>
            </a:r>
            <a:r>
              <a:rPr lang="it-IT" sz="800" b="0" strike="noStrike" spc="-1" dirty="0">
                <a:solidFill>
                  <a:srgbClr val="000000"/>
                </a:solidFill>
                <a:latin typeface="Arial"/>
              </a:rPr>
              <a:t> for the </a:t>
            </a:r>
            <a:r>
              <a:rPr lang="it-IT" sz="800" b="0" strike="noStrike" spc="-1" dirty="0" err="1">
                <a:solidFill>
                  <a:srgbClr val="000000"/>
                </a:solidFill>
                <a:latin typeface="Arial"/>
              </a:rPr>
              <a:t>same</a:t>
            </a:r>
            <a:r>
              <a:rPr lang="it-IT" sz="800" b="0" strike="noStrike" spc="-1" dirty="0">
                <a:solidFill>
                  <a:srgbClr val="000000"/>
                </a:solidFill>
                <a:latin typeface="Arial"/>
              </a:rPr>
              <a:t> </a:t>
            </a:r>
            <a:r>
              <a:rPr lang="it-IT" sz="800" b="0" strike="noStrike" spc="-1" dirty="0" err="1">
                <a:solidFill>
                  <a:srgbClr val="000000"/>
                </a:solidFill>
                <a:latin typeface="Arial"/>
              </a:rPr>
              <a:t>purposes</a:t>
            </a:r>
            <a:r>
              <a:rPr lang="it-IT" sz="800" b="0" strike="noStrike" spc="-1" dirty="0">
                <a:solidFill>
                  <a:srgbClr val="000000"/>
                </a:solidFill>
                <a:latin typeface="Arial"/>
              </a:rPr>
              <a:t> </a:t>
            </a:r>
            <a:r>
              <a:rPr lang="it-IT" sz="800" b="0" strike="noStrike" spc="-1" dirty="0" err="1">
                <a:solidFill>
                  <a:srgbClr val="000000"/>
                </a:solidFill>
                <a:latin typeface="Arial"/>
              </a:rPr>
              <a:t>as</a:t>
            </a:r>
            <a:r>
              <a:rPr lang="it-IT" sz="800" b="0" strike="noStrike" spc="-1" dirty="0">
                <a:solidFill>
                  <a:srgbClr val="000000"/>
                </a:solidFill>
                <a:latin typeface="Arial"/>
              </a:rPr>
              <a:t> the </a:t>
            </a:r>
            <a:r>
              <a:rPr lang="it-IT" sz="800" b="0" strike="noStrike" spc="-1" dirty="0" err="1">
                <a:solidFill>
                  <a:srgbClr val="000000"/>
                </a:solidFill>
                <a:latin typeface="Arial"/>
              </a:rPr>
              <a:t>Experts</a:t>
            </a:r>
            <a:r>
              <a:rPr lang="it-IT" sz="800" b="0" strike="noStrike" spc="-1" dirty="0">
                <a:solidFill>
                  <a:srgbClr val="000000"/>
                </a:solidFill>
                <a:latin typeface="Arial"/>
              </a:rPr>
              <a:t>, </a:t>
            </a:r>
            <a:r>
              <a:rPr lang="it-IT" sz="800" b="0" strike="noStrike" spc="-1" dirty="0" err="1">
                <a:solidFill>
                  <a:srgbClr val="000000"/>
                </a:solidFill>
                <a:latin typeface="Arial"/>
              </a:rPr>
              <a:t>but</a:t>
            </a:r>
            <a:r>
              <a:rPr lang="it-IT" sz="800" b="0" strike="noStrike" spc="-1" dirty="0">
                <a:solidFill>
                  <a:srgbClr val="000000"/>
                </a:solidFill>
                <a:latin typeface="Arial"/>
              </a:rPr>
              <a:t> </a:t>
            </a:r>
            <a:r>
              <a:rPr lang="it-IT" sz="800" b="0" strike="noStrike" spc="-1" dirty="0" err="1">
                <a:solidFill>
                  <a:srgbClr val="000000"/>
                </a:solidFill>
                <a:latin typeface="Arial"/>
              </a:rPr>
              <a:t>employed</a:t>
            </a:r>
            <a:r>
              <a:rPr lang="it-IT" sz="800" b="0" strike="noStrike" spc="-1" dirty="0">
                <a:solidFill>
                  <a:srgbClr val="000000"/>
                </a:solidFill>
                <a:latin typeface="Arial"/>
              </a:rPr>
              <a:t> </a:t>
            </a:r>
            <a:r>
              <a:rPr lang="it-IT" sz="800" b="0" strike="noStrike" spc="-1" dirty="0" err="1">
                <a:solidFill>
                  <a:srgbClr val="000000"/>
                </a:solidFill>
                <a:latin typeface="Arial"/>
              </a:rPr>
              <a:t>at</a:t>
            </a:r>
            <a:r>
              <a:rPr lang="it-IT" sz="800" b="0" strike="noStrike" spc="-1" dirty="0">
                <a:solidFill>
                  <a:srgbClr val="000000"/>
                </a:solidFill>
                <a:latin typeface="Arial"/>
              </a:rPr>
              <a:t> </a:t>
            </a:r>
            <a:r>
              <a:rPr lang="it-IT" sz="800" b="0" strike="noStrike" spc="-1" dirty="0" err="1">
                <a:solidFill>
                  <a:srgbClr val="000000"/>
                </a:solidFill>
                <a:latin typeface="Arial"/>
              </a:rPr>
              <a:t>institutional</a:t>
            </a:r>
            <a:r>
              <a:rPr lang="it-IT" sz="800" b="0" strike="noStrike" spc="-1" dirty="0">
                <a:solidFill>
                  <a:srgbClr val="000000"/>
                </a:solidFill>
                <a:latin typeface="Arial"/>
              </a:rPr>
              <a:t> </a:t>
            </a:r>
            <a:r>
              <a:rPr lang="it-IT" sz="800" b="0" strike="noStrike" spc="-1" dirty="0" err="1">
                <a:solidFill>
                  <a:srgbClr val="000000"/>
                </a:solidFill>
                <a:latin typeface="Arial"/>
              </a:rPr>
              <a:t>offices</a:t>
            </a:r>
            <a:r>
              <a:rPr lang="it-IT" sz="800" b="0" strike="noStrike" spc="-1" dirty="0">
                <a:solidFill>
                  <a:srgbClr val="000000"/>
                </a:solidFill>
                <a:latin typeface="Arial"/>
              </a:rPr>
              <a:t> of </a:t>
            </a:r>
            <a:r>
              <a:rPr lang="it-IT" sz="800" b="0" strike="noStrike" spc="-1" dirty="0" err="1">
                <a:solidFill>
                  <a:srgbClr val="000000"/>
                </a:solidFill>
                <a:latin typeface="Arial"/>
              </a:rPr>
              <a:t>foreign</a:t>
            </a:r>
            <a:r>
              <a:rPr lang="it-IT" sz="800" b="0" strike="noStrike" spc="-1" dirty="0">
                <a:solidFill>
                  <a:srgbClr val="000000"/>
                </a:solidFill>
                <a:latin typeface="Arial"/>
              </a:rPr>
              <a:t> </a:t>
            </a:r>
            <a:r>
              <a:rPr lang="it-IT" sz="800" b="0" strike="noStrike" spc="-1" dirty="0" err="1" smtClean="0">
                <a:solidFill>
                  <a:srgbClr val="000000"/>
                </a:solidFill>
                <a:latin typeface="Arial"/>
              </a:rPr>
              <a:t>counterparts</a:t>
            </a:r>
            <a:r>
              <a:rPr lang="it-IT" sz="800" b="0" strike="noStrike" spc="-1" dirty="0" smtClean="0">
                <a:solidFill>
                  <a:srgbClr val="000000"/>
                </a:solidFill>
                <a:latin typeface="Arial"/>
              </a:rPr>
              <a:t> and/or </a:t>
            </a:r>
            <a:r>
              <a:rPr lang="it-IT" sz="800" b="0" strike="noStrike" spc="-1" dirty="0" err="1">
                <a:solidFill>
                  <a:srgbClr val="000000"/>
                </a:solidFill>
                <a:latin typeface="Arial"/>
              </a:rPr>
              <a:t>international</a:t>
            </a:r>
            <a:r>
              <a:rPr lang="it-IT" sz="800" b="0" strike="noStrike" spc="-1" dirty="0">
                <a:solidFill>
                  <a:srgbClr val="000000"/>
                </a:solidFill>
                <a:latin typeface="Arial"/>
              </a:rPr>
              <a:t> </a:t>
            </a:r>
            <a:r>
              <a:rPr lang="it-IT" sz="800" b="0" strike="noStrike" spc="-1" dirty="0" err="1">
                <a:solidFill>
                  <a:srgbClr val="000000"/>
                </a:solidFill>
                <a:latin typeface="Arial"/>
              </a:rPr>
              <a:t>organisations</a:t>
            </a:r>
            <a:r>
              <a:rPr lang="it-IT" sz="800" b="0" strike="noStrike" spc="-1" dirty="0">
                <a:solidFill>
                  <a:srgbClr val="000000"/>
                </a:solidFill>
                <a:latin typeface="Arial"/>
              </a:rPr>
              <a:t> </a:t>
            </a:r>
            <a:r>
              <a:rPr lang="it-IT" sz="800" b="0" strike="noStrike" spc="-1" dirty="0" err="1">
                <a:solidFill>
                  <a:srgbClr val="000000"/>
                </a:solidFill>
                <a:latin typeface="Arial"/>
              </a:rPr>
              <a:t>competent</a:t>
            </a:r>
            <a:r>
              <a:rPr lang="it-IT" sz="800" b="0" strike="noStrike" spc="-1" dirty="0">
                <a:solidFill>
                  <a:srgbClr val="000000"/>
                </a:solidFill>
                <a:latin typeface="Arial"/>
              </a:rPr>
              <a:t> in </a:t>
            </a:r>
            <a:r>
              <a:rPr lang="it-IT" sz="800" b="0" strike="noStrike" spc="-1" dirty="0" err="1">
                <a:solidFill>
                  <a:srgbClr val="000000"/>
                </a:solidFill>
                <a:latin typeface="Arial"/>
              </a:rPr>
              <a:t>economic-financial</a:t>
            </a:r>
            <a:r>
              <a:rPr lang="it-IT" sz="800" b="0" strike="noStrike" spc="-1" dirty="0">
                <a:solidFill>
                  <a:srgbClr val="000000"/>
                </a:solidFill>
                <a:latin typeface="Arial"/>
              </a:rPr>
              <a:t> </a:t>
            </a:r>
            <a:r>
              <a:rPr lang="it-IT" sz="800" b="0" strike="noStrike" spc="-1" dirty="0" err="1">
                <a:solidFill>
                  <a:srgbClr val="000000"/>
                </a:solidFill>
                <a:latin typeface="Arial"/>
              </a:rPr>
              <a:t>matters</a:t>
            </a:r>
            <a:r>
              <a:rPr lang="it-IT" sz="800" b="0" strike="noStrike" spc="-1" dirty="0">
                <a:solidFill>
                  <a:srgbClr val="000000"/>
                </a:solidFill>
                <a:latin typeface="Arial"/>
              </a:rPr>
              <a:t>.</a:t>
            </a:r>
            <a:endParaRPr lang="en-GB" sz="800" b="0" strike="noStrike" spc="-1" dirty="0">
              <a:solidFill>
                <a:srgbClr val="000000"/>
              </a:solidFill>
              <a:latin typeface="Arial"/>
            </a:endParaRPr>
          </a:p>
          <a:p>
            <a:pPr marL="216000" indent="0" algn="just">
              <a:lnSpc>
                <a:spcPct val="100000"/>
              </a:lnSpc>
              <a:buNone/>
              <a:tabLst>
                <a:tab pos="0" algn="l"/>
              </a:tabLst>
            </a:pPr>
            <a:r>
              <a:rPr lang="it-IT" sz="800" b="0" strike="noStrike" spc="-1" dirty="0" err="1">
                <a:solidFill>
                  <a:srgbClr val="000000"/>
                </a:solidFill>
                <a:latin typeface="Arial"/>
              </a:rPr>
              <a:t>Unlike</a:t>
            </a:r>
            <a:r>
              <a:rPr lang="it-IT" sz="800" b="0" strike="noStrike" spc="-1" dirty="0">
                <a:solidFill>
                  <a:srgbClr val="000000"/>
                </a:solidFill>
                <a:latin typeface="Arial"/>
              </a:rPr>
              <a:t> </a:t>
            </a:r>
            <a:r>
              <a:rPr lang="it-IT" sz="800" b="0" strike="noStrike" spc="-1" dirty="0" smtClean="0">
                <a:solidFill>
                  <a:srgbClr val="000000"/>
                </a:solidFill>
                <a:latin typeface="Arial"/>
              </a:rPr>
              <a:t>the </a:t>
            </a:r>
            <a:r>
              <a:rPr lang="it-IT" sz="800" b="0" strike="noStrike" spc="-1" dirty="0" err="1" smtClean="0">
                <a:solidFill>
                  <a:srgbClr val="000000"/>
                </a:solidFill>
                <a:latin typeface="Arial"/>
              </a:rPr>
              <a:t>Experts</a:t>
            </a:r>
            <a:r>
              <a:rPr lang="it-IT" sz="800" b="0" strike="noStrike" spc="-1" dirty="0">
                <a:solidFill>
                  <a:srgbClr val="000000"/>
                </a:solidFill>
                <a:latin typeface="Arial"/>
              </a:rPr>
              <a:t>, </a:t>
            </a:r>
            <a:r>
              <a:rPr lang="it-IT" sz="800" b="0" strike="noStrike" spc="-1" dirty="0" err="1">
                <a:solidFill>
                  <a:srgbClr val="000000"/>
                </a:solidFill>
                <a:latin typeface="Arial"/>
              </a:rPr>
              <a:t>their</a:t>
            </a:r>
            <a:r>
              <a:rPr lang="it-IT" sz="800" b="0" strike="noStrike" spc="-1" dirty="0">
                <a:solidFill>
                  <a:srgbClr val="000000"/>
                </a:solidFill>
                <a:latin typeface="Arial"/>
              </a:rPr>
              <a:t> </a:t>
            </a:r>
            <a:r>
              <a:rPr lang="it-IT" sz="800" b="0" strike="noStrike" spc="-1" dirty="0" err="1">
                <a:solidFill>
                  <a:srgbClr val="000000"/>
                </a:solidFill>
                <a:latin typeface="Arial"/>
              </a:rPr>
              <a:t>employment</a:t>
            </a:r>
            <a:r>
              <a:rPr lang="it-IT" sz="800" b="0" strike="noStrike" spc="-1" dirty="0">
                <a:solidFill>
                  <a:srgbClr val="000000"/>
                </a:solidFill>
                <a:latin typeface="Arial"/>
              </a:rPr>
              <a:t> </a:t>
            </a:r>
            <a:r>
              <a:rPr lang="it-IT" sz="800" b="0" strike="noStrike" spc="-1" dirty="0" err="1">
                <a:solidFill>
                  <a:srgbClr val="000000"/>
                </a:solidFill>
                <a:latin typeface="Arial"/>
              </a:rPr>
              <a:t>is</a:t>
            </a:r>
            <a:r>
              <a:rPr lang="it-IT" sz="800" b="0" strike="noStrike" spc="-1" dirty="0">
                <a:solidFill>
                  <a:srgbClr val="000000"/>
                </a:solidFill>
                <a:latin typeface="Arial"/>
              </a:rPr>
              <a:t> </a:t>
            </a:r>
            <a:r>
              <a:rPr lang="it-IT" sz="800" b="0" strike="noStrike" spc="-1" dirty="0" err="1">
                <a:solidFill>
                  <a:srgbClr val="000000"/>
                </a:solidFill>
                <a:latin typeface="Arial"/>
              </a:rPr>
              <a:t>normally</a:t>
            </a:r>
            <a:r>
              <a:rPr lang="it-IT" sz="800" b="0" strike="noStrike" spc="-1" dirty="0">
                <a:solidFill>
                  <a:srgbClr val="000000"/>
                </a:solidFill>
                <a:latin typeface="Arial"/>
              </a:rPr>
              <a:t> </a:t>
            </a:r>
            <a:r>
              <a:rPr lang="it-IT" sz="800" b="0" strike="noStrike" spc="-1" dirty="0" err="1">
                <a:solidFill>
                  <a:srgbClr val="000000"/>
                </a:solidFill>
                <a:latin typeface="Arial"/>
              </a:rPr>
              <a:t>regulated</a:t>
            </a:r>
            <a:r>
              <a:rPr lang="it-IT" sz="800" b="0" strike="noStrike" spc="-1" dirty="0">
                <a:solidFill>
                  <a:srgbClr val="000000"/>
                </a:solidFill>
                <a:latin typeface="Arial"/>
              </a:rPr>
              <a:t> by a </a:t>
            </a:r>
            <a:r>
              <a:rPr lang="it-IT" sz="800" b="0" strike="noStrike" spc="-1" dirty="0" err="1">
                <a:solidFill>
                  <a:srgbClr val="000000"/>
                </a:solidFill>
                <a:latin typeface="Arial"/>
              </a:rPr>
              <a:t>Protocol</a:t>
            </a:r>
            <a:r>
              <a:rPr lang="it-IT" sz="800" b="0" strike="noStrike" spc="-1" dirty="0">
                <a:solidFill>
                  <a:srgbClr val="000000"/>
                </a:solidFill>
                <a:latin typeface="Arial"/>
              </a:rPr>
              <a:t> - </a:t>
            </a:r>
            <a:r>
              <a:rPr lang="it-IT" sz="800" b="0" strike="noStrike" spc="-1" dirty="0" err="1">
                <a:solidFill>
                  <a:srgbClr val="000000"/>
                </a:solidFill>
                <a:latin typeface="Arial"/>
              </a:rPr>
              <a:t>stipulated</a:t>
            </a:r>
            <a:r>
              <a:rPr lang="it-IT" sz="800" b="0" strike="noStrike" spc="-1" dirty="0">
                <a:solidFill>
                  <a:srgbClr val="000000"/>
                </a:solidFill>
                <a:latin typeface="Arial"/>
              </a:rPr>
              <a:t> with the </a:t>
            </a:r>
            <a:r>
              <a:rPr lang="it-IT" sz="800" b="0" strike="noStrike" spc="-1" dirty="0" err="1" smtClean="0">
                <a:solidFill>
                  <a:srgbClr val="000000"/>
                </a:solidFill>
                <a:latin typeface="Arial"/>
              </a:rPr>
              <a:t>Foreign</a:t>
            </a:r>
            <a:r>
              <a:rPr lang="it-IT" sz="800" b="0" strike="noStrike" spc="-1" dirty="0" smtClean="0">
                <a:solidFill>
                  <a:srgbClr val="000000"/>
                </a:solidFill>
                <a:latin typeface="Arial"/>
              </a:rPr>
              <a:t> </a:t>
            </a:r>
            <a:r>
              <a:rPr lang="it-IT" sz="800" b="0" strike="noStrike" spc="-1" dirty="0" err="1" smtClean="0">
                <a:solidFill>
                  <a:srgbClr val="000000"/>
                </a:solidFill>
                <a:latin typeface="Arial"/>
              </a:rPr>
              <a:t>Counterpart</a:t>
            </a:r>
            <a:r>
              <a:rPr lang="it-IT" sz="800" b="0" strike="noStrike" spc="-1" dirty="0" smtClean="0">
                <a:solidFill>
                  <a:srgbClr val="000000"/>
                </a:solidFill>
                <a:latin typeface="Arial"/>
              </a:rPr>
              <a:t> to </a:t>
            </a:r>
            <a:r>
              <a:rPr lang="it-IT" sz="800" b="0" strike="noStrike" spc="-1" dirty="0" err="1">
                <a:solidFill>
                  <a:srgbClr val="000000"/>
                </a:solidFill>
                <a:latin typeface="Arial"/>
              </a:rPr>
              <a:t>which</a:t>
            </a:r>
            <a:r>
              <a:rPr lang="it-IT" sz="800" b="0" strike="noStrike" spc="-1" dirty="0">
                <a:solidFill>
                  <a:srgbClr val="000000"/>
                </a:solidFill>
                <a:latin typeface="Arial"/>
              </a:rPr>
              <a:t> </a:t>
            </a:r>
            <a:r>
              <a:rPr lang="it-IT" sz="800" b="0" strike="noStrike" spc="-1" dirty="0" err="1">
                <a:solidFill>
                  <a:srgbClr val="000000"/>
                </a:solidFill>
                <a:latin typeface="Arial"/>
              </a:rPr>
              <a:t>they</a:t>
            </a:r>
            <a:r>
              <a:rPr lang="it-IT" sz="800" b="0" strike="noStrike" spc="-1" dirty="0">
                <a:solidFill>
                  <a:srgbClr val="000000"/>
                </a:solidFill>
                <a:latin typeface="Arial"/>
              </a:rPr>
              <a:t> are </a:t>
            </a:r>
            <a:r>
              <a:rPr lang="it-IT" sz="800" b="0" strike="noStrike" spc="-1" dirty="0" err="1">
                <a:solidFill>
                  <a:srgbClr val="000000"/>
                </a:solidFill>
                <a:latin typeface="Arial"/>
              </a:rPr>
              <a:t>seconded</a:t>
            </a:r>
            <a:r>
              <a:rPr lang="it-IT" sz="800" b="0" strike="noStrike" spc="-1" dirty="0">
                <a:solidFill>
                  <a:srgbClr val="000000"/>
                </a:solidFill>
                <a:latin typeface="Arial"/>
              </a:rPr>
              <a:t> - </a:t>
            </a:r>
            <a:r>
              <a:rPr lang="it-IT" sz="800" b="0" strike="noStrike" spc="-1" dirty="0" err="1">
                <a:solidFill>
                  <a:srgbClr val="000000"/>
                </a:solidFill>
                <a:latin typeface="Arial"/>
              </a:rPr>
              <a:t>which</a:t>
            </a:r>
            <a:r>
              <a:rPr lang="it-IT" sz="800" b="0" strike="noStrike" spc="-1" dirty="0">
                <a:solidFill>
                  <a:srgbClr val="000000"/>
                </a:solidFill>
                <a:latin typeface="Arial"/>
              </a:rPr>
              <a:t> </a:t>
            </a:r>
            <a:r>
              <a:rPr lang="it-IT" sz="800" b="0" strike="noStrike" spc="-1" dirty="0" err="1">
                <a:solidFill>
                  <a:srgbClr val="000000"/>
                </a:solidFill>
                <a:latin typeface="Arial"/>
              </a:rPr>
              <a:t>also</a:t>
            </a:r>
            <a:r>
              <a:rPr lang="it-IT" sz="800" b="0" strike="noStrike" spc="-1" dirty="0">
                <a:solidFill>
                  <a:srgbClr val="000000"/>
                </a:solidFill>
                <a:latin typeface="Arial"/>
              </a:rPr>
              <a:t> </a:t>
            </a:r>
            <a:r>
              <a:rPr lang="it-IT" sz="800" b="0" strike="noStrike" spc="-1" dirty="0" err="1">
                <a:solidFill>
                  <a:srgbClr val="000000"/>
                </a:solidFill>
                <a:latin typeface="Arial"/>
              </a:rPr>
              <a:t>regulates</a:t>
            </a:r>
            <a:r>
              <a:rPr lang="it-IT" sz="800" b="0" strike="noStrike" spc="-1" dirty="0">
                <a:solidFill>
                  <a:srgbClr val="000000"/>
                </a:solidFill>
                <a:latin typeface="Arial"/>
              </a:rPr>
              <a:t> </a:t>
            </a:r>
            <a:r>
              <a:rPr lang="it-IT" sz="800" b="0" strike="noStrike" spc="-1" dirty="0" err="1">
                <a:solidFill>
                  <a:srgbClr val="000000"/>
                </a:solidFill>
                <a:latin typeface="Arial"/>
              </a:rPr>
              <a:t>their</a:t>
            </a:r>
            <a:r>
              <a:rPr lang="it-IT" sz="800" b="0" strike="noStrike" spc="-1" dirty="0">
                <a:solidFill>
                  <a:srgbClr val="000000"/>
                </a:solidFill>
                <a:latin typeface="Arial"/>
              </a:rPr>
              <a:t> </a:t>
            </a:r>
            <a:r>
              <a:rPr lang="it-IT" sz="800" b="0" strike="noStrike" spc="-1" dirty="0" err="1">
                <a:solidFill>
                  <a:srgbClr val="000000"/>
                </a:solidFill>
                <a:latin typeface="Arial"/>
              </a:rPr>
              <a:t>tasks</a:t>
            </a:r>
            <a:r>
              <a:rPr lang="it-IT" sz="800" b="0" strike="noStrike" spc="-1" dirty="0">
                <a:solidFill>
                  <a:srgbClr val="000000"/>
                </a:solidFill>
                <a:latin typeface="Arial"/>
              </a:rPr>
              <a:t>, </a:t>
            </a:r>
            <a:r>
              <a:rPr lang="it-IT" sz="800" b="0" strike="noStrike" spc="-1" dirty="0" err="1">
                <a:solidFill>
                  <a:srgbClr val="000000"/>
                </a:solidFill>
                <a:latin typeface="Arial"/>
              </a:rPr>
              <a:t>functions</a:t>
            </a:r>
            <a:r>
              <a:rPr lang="it-IT" sz="800" b="0" strike="noStrike" spc="-1" dirty="0">
                <a:solidFill>
                  <a:srgbClr val="000000"/>
                </a:solidFill>
                <a:latin typeface="Arial"/>
              </a:rPr>
              <a:t> and </a:t>
            </a:r>
            <a:r>
              <a:rPr lang="it-IT" sz="800" b="0" strike="noStrike" spc="-1" dirty="0" err="1">
                <a:solidFill>
                  <a:srgbClr val="000000"/>
                </a:solidFill>
                <a:latin typeface="Arial"/>
              </a:rPr>
              <a:t>limits</a:t>
            </a:r>
            <a:r>
              <a:rPr lang="it-IT" sz="800" b="0" strike="noStrike" spc="-1" dirty="0">
                <a:solidFill>
                  <a:srgbClr val="000000"/>
                </a:solidFill>
                <a:latin typeface="Arial"/>
              </a:rPr>
              <a:t> of </a:t>
            </a:r>
            <a:r>
              <a:rPr lang="it-IT" sz="800" b="0" strike="noStrike" spc="-1" dirty="0" err="1">
                <a:solidFill>
                  <a:srgbClr val="000000"/>
                </a:solidFill>
                <a:latin typeface="Arial"/>
              </a:rPr>
              <a:t>exercise</a:t>
            </a:r>
            <a:r>
              <a:rPr lang="it-IT" sz="800" b="0" strike="noStrike" spc="-1" dirty="0">
                <a:solidFill>
                  <a:srgbClr val="000000"/>
                </a:solidFill>
                <a:latin typeface="Arial"/>
              </a:rPr>
              <a:t>.</a:t>
            </a:r>
            <a:endParaRPr lang="en-GB" sz="800" b="0" strike="noStrike" spc="-1" dirty="0">
              <a:solidFill>
                <a:srgbClr val="000000"/>
              </a:solidFill>
              <a:latin typeface="Arial"/>
            </a:endParaRPr>
          </a:p>
          <a:p>
            <a:pPr marL="216000" indent="0" algn="just">
              <a:lnSpc>
                <a:spcPct val="100000"/>
              </a:lnSpc>
              <a:buNone/>
              <a:tabLst>
                <a:tab pos="0" algn="l"/>
              </a:tabLst>
            </a:pPr>
            <a:endParaRPr lang="en-GB" sz="800" b="0" strike="noStrike" spc="-1" dirty="0">
              <a:solidFill>
                <a:srgbClr val="000000"/>
              </a:solidFill>
              <a:latin typeface="Arial"/>
            </a:endParaRPr>
          </a:p>
          <a:p>
            <a:pPr marL="216000" indent="0" algn="just">
              <a:lnSpc>
                <a:spcPct val="100000"/>
              </a:lnSpc>
              <a:buNone/>
              <a:tabLst>
                <a:tab pos="0" algn="l"/>
              </a:tabLst>
            </a:pPr>
            <a:r>
              <a:rPr lang="it-IT" sz="800" b="0" strike="noStrike" spc="-1" dirty="0">
                <a:solidFill>
                  <a:srgbClr val="000000"/>
                </a:solidFill>
                <a:latin typeface="Arial"/>
              </a:rPr>
              <a:t>The </a:t>
            </a:r>
            <a:r>
              <a:rPr lang="it-IT" sz="800" b="0" strike="noStrike" spc="-1" dirty="0" err="1">
                <a:solidFill>
                  <a:srgbClr val="000000"/>
                </a:solidFill>
                <a:latin typeface="Arial"/>
              </a:rPr>
              <a:t>duties</a:t>
            </a:r>
            <a:r>
              <a:rPr lang="it-IT" sz="800" b="0" strike="noStrike" spc="-1" dirty="0">
                <a:solidFill>
                  <a:srgbClr val="000000"/>
                </a:solidFill>
                <a:latin typeface="Arial"/>
              </a:rPr>
              <a:t> of the </a:t>
            </a:r>
            <a:r>
              <a:rPr lang="it-IT" sz="800" b="0" strike="noStrike" spc="-1" dirty="0" err="1">
                <a:solidFill>
                  <a:srgbClr val="000000"/>
                </a:solidFill>
                <a:latin typeface="Arial"/>
              </a:rPr>
              <a:t>Officers</a:t>
            </a:r>
            <a:r>
              <a:rPr lang="it-IT" sz="800" b="0" strike="noStrike" spc="-1" dirty="0">
                <a:solidFill>
                  <a:srgbClr val="000000"/>
                </a:solidFill>
                <a:latin typeface="Arial"/>
              </a:rPr>
              <a:t> in </a:t>
            </a:r>
            <a:r>
              <a:rPr lang="it-IT" sz="800" b="0" strike="noStrike" spc="-1" dirty="0" err="1">
                <a:solidFill>
                  <a:srgbClr val="000000"/>
                </a:solidFill>
                <a:latin typeface="Arial"/>
              </a:rPr>
              <a:t>questions</a:t>
            </a:r>
            <a:r>
              <a:rPr lang="it-IT" sz="800" b="0" strike="noStrike" spc="-1" dirty="0">
                <a:solidFill>
                  <a:srgbClr val="000000"/>
                </a:solidFill>
                <a:latin typeface="Arial"/>
              </a:rPr>
              <a:t> are </a:t>
            </a:r>
            <a:r>
              <a:rPr lang="it-IT" sz="800" b="0" strike="noStrike" spc="-1" dirty="0" err="1">
                <a:solidFill>
                  <a:srgbClr val="000000"/>
                </a:solidFill>
                <a:latin typeface="Arial"/>
              </a:rPr>
              <a:t>also</a:t>
            </a:r>
            <a:r>
              <a:rPr lang="it-IT" sz="800" b="0" strike="noStrike" spc="-1" dirty="0">
                <a:solidFill>
                  <a:srgbClr val="000000"/>
                </a:solidFill>
                <a:latin typeface="Arial"/>
              </a:rPr>
              <a:t> the </a:t>
            </a:r>
            <a:r>
              <a:rPr lang="it-IT" sz="800" b="0" strike="noStrike" spc="-1" dirty="0" err="1">
                <a:solidFill>
                  <a:srgbClr val="000000"/>
                </a:solidFill>
                <a:latin typeface="Arial"/>
              </a:rPr>
              <a:t>subject</a:t>
            </a:r>
            <a:r>
              <a:rPr lang="it-IT" sz="800" b="0" strike="noStrike" spc="-1" dirty="0">
                <a:solidFill>
                  <a:srgbClr val="000000"/>
                </a:solidFill>
                <a:latin typeface="Arial"/>
              </a:rPr>
              <a:t> of a </a:t>
            </a:r>
            <a:r>
              <a:rPr lang="it-IT" sz="800" b="0" strike="noStrike" spc="-1" dirty="0" err="1">
                <a:solidFill>
                  <a:srgbClr val="000000"/>
                </a:solidFill>
                <a:latin typeface="Arial"/>
              </a:rPr>
              <a:t>specific</a:t>
            </a:r>
            <a:r>
              <a:rPr lang="it-IT" sz="800" b="0" strike="noStrike" spc="-1" dirty="0">
                <a:solidFill>
                  <a:srgbClr val="000000"/>
                </a:solidFill>
                <a:latin typeface="Arial"/>
              </a:rPr>
              <a:t> and </a:t>
            </a:r>
            <a:r>
              <a:rPr lang="it-IT" sz="800" b="0" strike="noStrike" spc="-1" dirty="0" err="1">
                <a:solidFill>
                  <a:srgbClr val="000000"/>
                </a:solidFill>
                <a:latin typeface="Arial"/>
              </a:rPr>
              <a:t>detailed</a:t>
            </a:r>
            <a:r>
              <a:rPr lang="it-IT" sz="800" b="0" strike="noStrike" spc="-1" dirty="0">
                <a:solidFill>
                  <a:srgbClr val="000000"/>
                </a:solidFill>
                <a:latin typeface="Arial"/>
              </a:rPr>
              <a:t> </a:t>
            </a:r>
            <a:r>
              <a:rPr lang="it-IT" sz="800" b="0" strike="noStrike" spc="-1" dirty="0" err="1">
                <a:solidFill>
                  <a:srgbClr val="000000"/>
                </a:solidFill>
                <a:latin typeface="Arial"/>
              </a:rPr>
              <a:t>document</a:t>
            </a:r>
            <a:r>
              <a:rPr lang="it-IT" sz="800" b="0" strike="noStrike" spc="-1" dirty="0">
                <a:solidFill>
                  <a:srgbClr val="000000"/>
                </a:solidFill>
                <a:latin typeface="Arial"/>
              </a:rPr>
              <a:t> </a:t>
            </a:r>
            <a:r>
              <a:rPr lang="it-IT" sz="800" b="0" strike="noStrike" spc="-1" dirty="0" err="1">
                <a:solidFill>
                  <a:srgbClr val="000000"/>
                </a:solidFill>
                <a:latin typeface="Arial"/>
              </a:rPr>
              <a:t>which</a:t>
            </a:r>
            <a:r>
              <a:rPr lang="it-IT" sz="800" b="0" strike="noStrike" spc="-1" dirty="0">
                <a:solidFill>
                  <a:srgbClr val="000000"/>
                </a:solidFill>
                <a:latin typeface="Arial"/>
              </a:rPr>
              <a:t>, </a:t>
            </a:r>
            <a:r>
              <a:rPr lang="it-IT" sz="800" b="0" strike="noStrike" spc="-1" dirty="0" err="1">
                <a:solidFill>
                  <a:srgbClr val="000000"/>
                </a:solidFill>
                <a:latin typeface="Arial"/>
              </a:rPr>
              <a:t>as</a:t>
            </a:r>
            <a:r>
              <a:rPr lang="it-IT" sz="800" b="0" strike="noStrike" spc="-1" dirty="0">
                <a:solidFill>
                  <a:srgbClr val="000000"/>
                </a:solidFill>
                <a:latin typeface="Arial"/>
              </a:rPr>
              <a:t> I </a:t>
            </a:r>
            <a:r>
              <a:rPr lang="it-IT" sz="800" b="0" strike="noStrike" spc="-1" dirty="0" err="1">
                <a:solidFill>
                  <a:srgbClr val="000000"/>
                </a:solidFill>
                <a:latin typeface="Arial"/>
              </a:rPr>
              <a:t>will</a:t>
            </a:r>
            <a:r>
              <a:rPr lang="it-IT" sz="800" b="0" strike="noStrike" spc="-1" dirty="0">
                <a:solidFill>
                  <a:srgbClr val="000000"/>
                </a:solidFill>
                <a:latin typeface="Arial"/>
              </a:rPr>
              <a:t> elaborate </a:t>
            </a:r>
            <a:r>
              <a:rPr lang="it-IT" sz="800" b="0" strike="noStrike" spc="-1" dirty="0" err="1" smtClean="0">
                <a:solidFill>
                  <a:srgbClr val="000000"/>
                </a:solidFill>
                <a:latin typeface="Arial"/>
              </a:rPr>
              <a:t>further</a:t>
            </a:r>
            <a:r>
              <a:rPr lang="it-IT" sz="800" b="0" strike="noStrike" spc="-1" dirty="0" smtClean="0">
                <a:solidFill>
                  <a:srgbClr val="000000"/>
                </a:solidFill>
                <a:latin typeface="Arial"/>
              </a:rPr>
              <a:t> on, </a:t>
            </a:r>
            <a:r>
              <a:rPr lang="it-IT" sz="800" b="0" strike="noStrike" spc="-1" dirty="0" err="1">
                <a:solidFill>
                  <a:srgbClr val="000000"/>
                </a:solidFill>
                <a:latin typeface="Arial"/>
              </a:rPr>
              <a:t>was</a:t>
            </a:r>
            <a:r>
              <a:rPr lang="it-IT" sz="800" b="0" strike="noStrike" spc="-1" dirty="0">
                <a:solidFill>
                  <a:srgbClr val="000000"/>
                </a:solidFill>
                <a:latin typeface="Arial"/>
              </a:rPr>
              <a:t> </a:t>
            </a:r>
            <a:r>
              <a:rPr lang="it-IT" sz="800" b="0" strike="noStrike" spc="-1" dirty="0" err="1">
                <a:solidFill>
                  <a:srgbClr val="000000"/>
                </a:solidFill>
                <a:latin typeface="Arial"/>
              </a:rPr>
              <a:t>recently</a:t>
            </a:r>
            <a:r>
              <a:rPr lang="it-IT" sz="800" b="0" strike="noStrike" spc="-1" dirty="0">
                <a:solidFill>
                  <a:srgbClr val="000000"/>
                </a:solidFill>
                <a:latin typeface="Arial"/>
              </a:rPr>
              <a:t> </a:t>
            </a:r>
            <a:r>
              <a:rPr lang="it-IT" sz="800" b="0" strike="noStrike" spc="-1" dirty="0" err="1">
                <a:solidFill>
                  <a:srgbClr val="000000"/>
                </a:solidFill>
                <a:latin typeface="Arial"/>
              </a:rPr>
              <a:t>approved</a:t>
            </a:r>
            <a:r>
              <a:rPr lang="it-IT" sz="800" b="0" strike="noStrike" spc="-1" dirty="0">
                <a:solidFill>
                  <a:srgbClr val="000000"/>
                </a:solidFill>
                <a:latin typeface="Arial"/>
              </a:rPr>
              <a:t> by the Guardia di </a:t>
            </a:r>
            <a:r>
              <a:rPr lang="it-IT" sz="800" b="0" strike="noStrike" spc="-1" dirty="0" err="1">
                <a:solidFill>
                  <a:srgbClr val="000000"/>
                </a:solidFill>
                <a:latin typeface="Arial"/>
              </a:rPr>
              <a:t>Finanza’s</a:t>
            </a:r>
            <a:r>
              <a:rPr lang="it-IT" sz="800" b="0" strike="noStrike" spc="-1" dirty="0">
                <a:solidFill>
                  <a:srgbClr val="000000"/>
                </a:solidFill>
                <a:latin typeface="Arial"/>
              </a:rPr>
              <a:t> </a:t>
            </a:r>
            <a:r>
              <a:rPr lang="it-IT" sz="800" b="0" strike="noStrike" spc="-1" dirty="0" err="1">
                <a:solidFill>
                  <a:srgbClr val="000000"/>
                </a:solidFill>
                <a:latin typeface="Arial"/>
              </a:rPr>
              <a:t>highest</a:t>
            </a:r>
            <a:r>
              <a:rPr lang="it-IT" sz="800" b="0" strike="noStrike" spc="-1" dirty="0">
                <a:solidFill>
                  <a:srgbClr val="000000"/>
                </a:solidFill>
                <a:latin typeface="Arial"/>
              </a:rPr>
              <a:t> </a:t>
            </a:r>
            <a:r>
              <a:rPr lang="it-IT" sz="800" b="0" strike="noStrike" spc="-1" dirty="0" smtClean="0">
                <a:solidFill>
                  <a:srgbClr val="000000"/>
                </a:solidFill>
                <a:latin typeface="Arial"/>
              </a:rPr>
              <a:t>authority </a:t>
            </a:r>
            <a:r>
              <a:rPr lang="it-IT" sz="800" b="0" strike="noStrike" spc="-1" dirty="0">
                <a:solidFill>
                  <a:srgbClr val="000000"/>
                </a:solidFill>
                <a:latin typeface="Arial"/>
              </a:rPr>
              <a:t>and </a:t>
            </a:r>
            <a:r>
              <a:rPr lang="it-IT" sz="800" b="0" strike="noStrike" spc="-1" dirty="0" err="1">
                <a:solidFill>
                  <a:srgbClr val="000000"/>
                </a:solidFill>
                <a:latin typeface="Arial"/>
              </a:rPr>
              <a:t>shared</a:t>
            </a:r>
            <a:r>
              <a:rPr lang="it-IT" sz="800" b="0" strike="noStrike" spc="-1" dirty="0">
                <a:solidFill>
                  <a:srgbClr val="000000"/>
                </a:solidFill>
                <a:latin typeface="Arial"/>
              </a:rPr>
              <a:t> with the </a:t>
            </a:r>
            <a:r>
              <a:rPr lang="it-IT" sz="800" b="0" strike="noStrike" spc="-1" dirty="0" err="1">
                <a:solidFill>
                  <a:srgbClr val="000000"/>
                </a:solidFill>
                <a:latin typeface="Arial"/>
              </a:rPr>
              <a:t>Ministry</a:t>
            </a:r>
            <a:r>
              <a:rPr lang="it-IT" sz="800" b="0" strike="noStrike" spc="-1" dirty="0">
                <a:solidFill>
                  <a:srgbClr val="000000"/>
                </a:solidFill>
                <a:latin typeface="Arial"/>
              </a:rPr>
              <a:t> of </a:t>
            </a:r>
            <a:r>
              <a:rPr lang="it-IT" sz="800" b="0" strike="noStrike" spc="-1" dirty="0" err="1">
                <a:solidFill>
                  <a:srgbClr val="000000"/>
                </a:solidFill>
                <a:latin typeface="Arial"/>
              </a:rPr>
              <a:t>Foreign</a:t>
            </a:r>
            <a:r>
              <a:rPr lang="it-IT" sz="800" b="0" strike="noStrike" spc="-1" dirty="0">
                <a:solidFill>
                  <a:srgbClr val="000000"/>
                </a:solidFill>
                <a:latin typeface="Arial"/>
              </a:rPr>
              <a:t> Affairs and International </a:t>
            </a:r>
            <a:r>
              <a:rPr lang="it-IT" sz="800" b="0" strike="noStrike" spc="-1" dirty="0" err="1">
                <a:solidFill>
                  <a:srgbClr val="000000"/>
                </a:solidFill>
                <a:latin typeface="Arial"/>
              </a:rPr>
              <a:t>Cooperation</a:t>
            </a:r>
            <a:r>
              <a:rPr lang="it-IT" sz="800" b="0" strike="noStrike" spc="-1" dirty="0">
                <a:solidFill>
                  <a:srgbClr val="000000"/>
                </a:solidFill>
                <a:latin typeface="Arial"/>
              </a:rPr>
              <a:t>.</a:t>
            </a:r>
            <a:endParaRPr lang="en-GB" sz="800" b="0" strike="noStrike" spc="-1" dirty="0">
              <a:solidFill>
                <a:srgbClr val="000000"/>
              </a:solidFill>
              <a:latin typeface="Arial"/>
            </a:endParaRPr>
          </a:p>
        </p:txBody>
      </p:sp>
      <p:sp>
        <p:nvSpPr>
          <p:cNvPr id="1695" name="PlaceHolder 3"/>
          <p:cNvSpPr>
            <a:spLocks noGrp="1"/>
          </p:cNvSpPr>
          <p:nvPr>
            <p:ph type="sldNum" idx="26"/>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it-IT" sz="1200" b="0" strike="noStrike" spc="-1">
                <a:solidFill>
                  <a:srgbClr val="000000"/>
                </a:solidFill>
                <a:latin typeface="Arial"/>
                <a:ea typeface="+mn-ea"/>
              </a:defRPr>
            </a:lvl1pPr>
          </a:lstStyle>
          <a:p>
            <a:pPr indent="0" algn="r">
              <a:lnSpc>
                <a:spcPct val="100000"/>
              </a:lnSpc>
              <a:buNone/>
              <a:tabLst>
                <a:tab pos="0" algn="l"/>
              </a:tabLst>
            </a:pPr>
            <a:fld id="{EF39A999-40C1-49E7-9365-9F0E5EB4C20E}" type="slidenum">
              <a:rPr lang="it-IT" sz="1200" b="0" strike="noStrike" spc="-1">
                <a:solidFill>
                  <a:srgbClr val="000000"/>
                </a:solidFill>
                <a:latin typeface="Arial"/>
                <a:ea typeface="+mn-ea"/>
              </a:rPr>
              <a:t>9</a:t>
            </a:fld>
            <a:endParaRPr lang="en-GB"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PlaceHolder 1"/>
          <p:cNvSpPr>
            <a:spLocks noGrp="1" noRot="1" noChangeAspect="1"/>
          </p:cNvSpPr>
          <p:nvPr>
            <p:ph type="sldImg"/>
          </p:nvPr>
        </p:nvSpPr>
        <p:spPr>
          <a:xfrm>
            <a:off x="-123825" y="882650"/>
            <a:ext cx="7737475" cy="4352925"/>
          </a:xfrm>
          <a:prstGeom prst="rect">
            <a:avLst/>
          </a:prstGeom>
          <a:ln w="0">
            <a:noFill/>
          </a:ln>
        </p:spPr>
      </p:sp>
      <p:sp>
        <p:nvSpPr>
          <p:cNvPr id="1712" name="PlaceHolder 2"/>
          <p:cNvSpPr>
            <a:spLocks noGrp="1"/>
          </p:cNvSpPr>
          <p:nvPr>
            <p:ph type="body"/>
          </p:nvPr>
        </p:nvSpPr>
        <p:spPr>
          <a:xfrm>
            <a:off x="679320" y="4779360"/>
            <a:ext cx="5434200" cy="3908880"/>
          </a:xfrm>
          <a:prstGeom prst="rect">
            <a:avLst/>
          </a:prstGeom>
          <a:noFill/>
          <a:ln w="0">
            <a:noFill/>
          </a:ln>
        </p:spPr>
        <p:txBody>
          <a:bodyPr lIns="0" tIns="0" rIns="0" bIns="0" numCol="1" spcCol="0" anchor="t">
            <a:noAutofit/>
          </a:bodyPr>
          <a:lstStyle/>
          <a:p>
            <a:pPr marL="216000" indent="0">
              <a:buNone/>
            </a:pPr>
            <a:endParaRPr lang="en-GB" sz="1800" b="0" strike="noStrike" spc="-1">
              <a:solidFill>
                <a:srgbClr val="000000"/>
              </a:solidFill>
              <a:latin typeface="Arial"/>
            </a:endParaRPr>
          </a:p>
        </p:txBody>
      </p:sp>
      <p:sp>
        <p:nvSpPr>
          <p:cNvPr id="1713" name="PlaceHolder 3"/>
          <p:cNvSpPr>
            <a:spLocks noGrp="1"/>
          </p:cNvSpPr>
          <p:nvPr>
            <p:ph type="sldNum" idx="32"/>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en-GB" sz="1200" b="0" strike="noStrike" spc="-1">
                <a:solidFill>
                  <a:srgbClr val="000000"/>
                </a:solidFill>
                <a:latin typeface="Calibri"/>
                <a:ea typeface="+mn-ea"/>
              </a:defRPr>
            </a:lvl1pPr>
          </a:lstStyle>
          <a:p>
            <a:pPr indent="0" algn="r">
              <a:lnSpc>
                <a:spcPct val="100000"/>
              </a:lnSpc>
              <a:buNone/>
              <a:tabLst>
                <a:tab pos="0" algn="l"/>
              </a:tabLst>
            </a:pPr>
            <a:fld id="{F3695995-6AB5-4794-A600-AEAB5521DF1A}" type="slidenum">
              <a:rPr lang="en-GB" sz="1200" b="0" strike="noStrike" spc="-1">
                <a:solidFill>
                  <a:srgbClr val="000000"/>
                </a:solidFill>
                <a:latin typeface="Calibri"/>
                <a:ea typeface="+mn-ea"/>
              </a:rPr>
              <a:t>10</a:t>
            </a:fld>
            <a:endParaRPr lang="en-GB" sz="12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PlaceHolder 1"/>
          <p:cNvSpPr>
            <a:spLocks noGrp="1" noRot="1" noChangeAspect="1"/>
          </p:cNvSpPr>
          <p:nvPr>
            <p:ph type="sldImg"/>
          </p:nvPr>
        </p:nvSpPr>
        <p:spPr>
          <a:xfrm>
            <a:off x="419100" y="1241425"/>
            <a:ext cx="5954713" cy="3349625"/>
          </a:xfrm>
          <a:prstGeom prst="rect">
            <a:avLst/>
          </a:prstGeom>
          <a:ln w="0">
            <a:noFill/>
          </a:ln>
        </p:spPr>
      </p:sp>
      <p:sp>
        <p:nvSpPr>
          <p:cNvPr id="1709" name="PlaceHolder 2"/>
          <p:cNvSpPr>
            <a:spLocks noGrp="1"/>
          </p:cNvSpPr>
          <p:nvPr>
            <p:ph type="body"/>
          </p:nvPr>
        </p:nvSpPr>
        <p:spPr>
          <a:xfrm>
            <a:off x="679320" y="4779360"/>
            <a:ext cx="5434200" cy="3908880"/>
          </a:xfrm>
          <a:prstGeom prst="rect">
            <a:avLst/>
          </a:prstGeom>
          <a:noFill/>
          <a:ln w="0">
            <a:noFill/>
          </a:ln>
        </p:spPr>
        <p:txBody>
          <a:bodyPr lIns="0" tIns="0" rIns="0" bIns="0" numCol="1" spcCol="0" anchor="t">
            <a:noAutofit/>
          </a:bodyPr>
          <a:lstStyle/>
          <a:p>
            <a:pPr marL="216000" indent="0">
              <a:buNone/>
            </a:pPr>
            <a:endParaRPr lang="en-GB" sz="1800" b="0" strike="noStrike" spc="-1">
              <a:solidFill>
                <a:srgbClr val="000000"/>
              </a:solidFill>
              <a:latin typeface="Arial"/>
            </a:endParaRPr>
          </a:p>
        </p:txBody>
      </p:sp>
      <p:sp>
        <p:nvSpPr>
          <p:cNvPr id="1710" name="PlaceHolder 3"/>
          <p:cNvSpPr>
            <a:spLocks noGrp="1"/>
          </p:cNvSpPr>
          <p:nvPr>
            <p:ph type="sldNum" idx="31"/>
          </p:nvPr>
        </p:nvSpPr>
        <p:spPr>
          <a:xfrm>
            <a:off x="3848760" y="9433080"/>
            <a:ext cx="2943000" cy="496800"/>
          </a:xfrm>
          <a:prstGeom prst="rect">
            <a:avLst/>
          </a:prstGeom>
          <a:noFill/>
          <a:ln w="0">
            <a:noFill/>
          </a:ln>
        </p:spPr>
        <p:txBody>
          <a:bodyPr lIns="0" tIns="0" rIns="0" bIns="0" numCol="1" spcCol="0" anchor="b">
            <a:noAutofit/>
          </a:bodyPr>
          <a:lstStyle>
            <a:lvl1pPr indent="0" algn="r">
              <a:lnSpc>
                <a:spcPct val="100000"/>
              </a:lnSpc>
              <a:buNone/>
              <a:tabLst>
                <a:tab pos="0" algn="l"/>
              </a:tabLst>
              <a:defRPr lang="en-GB" sz="1200" b="0" strike="noStrike" spc="-1">
                <a:solidFill>
                  <a:srgbClr val="000000"/>
                </a:solidFill>
                <a:latin typeface="Calibri"/>
                <a:ea typeface="+mn-ea"/>
              </a:defRPr>
            </a:lvl1pPr>
          </a:lstStyle>
          <a:p>
            <a:pPr indent="0" algn="r">
              <a:lnSpc>
                <a:spcPct val="100000"/>
              </a:lnSpc>
              <a:buNone/>
              <a:tabLst>
                <a:tab pos="0" algn="l"/>
              </a:tabLst>
            </a:pPr>
            <a:fld id="{3A930DC0-DBED-467A-BD06-5DD12D3C09AB}" type="slidenum">
              <a:rPr lang="en-GB" sz="1200" b="0" strike="noStrike" spc="-1">
                <a:solidFill>
                  <a:srgbClr val="000000"/>
                </a:solidFill>
                <a:latin typeface="Calibri"/>
                <a:ea typeface="+mn-ea"/>
              </a:rPr>
              <a:t>11</a:t>
            </a:fld>
            <a:endParaRPr lang="en-GB"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lstStyle/>
          <a:p>
            <a:fld id="{8F097138-C29D-4470-AAFA-002B3695142A}" type="slidenum">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74"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5"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sldNum" idx="4"/>
          </p:nvPr>
        </p:nvSpPr>
        <p:spPr/>
        <p:txBody>
          <a:bodyPr/>
          <a:lstStyle/>
          <a:p>
            <a:fld id="{61EDB048-62F4-4CFB-94BC-01B6DA101DB8}" type="slidenum">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7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 name="PlaceHolder 6"/>
          <p:cNvSpPr>
            <a:spLocks noGrp="1"/>
          </p:cNvSpPr>
          <p:nvPr>
            <p:ph type="sldNum" idx="4"/>
          </p:nvPr>
        </p:nvSpPr>
        <p:spPr/>
        <p:txBody>
          <a:bodyPr/>
          <a:lstStyle/>
          <a:p>
            <a:fld id="{8D9928BD-6BA3-4C0E-A2DA-613977E8A9AB}" type="slidenum">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82"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3"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4"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5"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6"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87"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9" name="PlaceHolder 8"/>
          <p:cNvSpPr>
            <a:spLocks noGrp="1"/>
          </p:cNvSpPr>
          <p:nvPr>
            <p:ph type="sldNum" idx="4"/>
          </p:nvPr>
        </p:nvSpPr>
        <p:spPr/>
        <p:txBody>
          <a:bodyPr/>
          <a:lstStyle/>
          <a:p>
            <a:fld id="{C838E4E7-E7AF-45A2-810E-B1A9EB6FBCA2}" type="slidenum">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9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GB"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9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0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0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GB" sz="32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0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0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5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GB" sz="3200" b="0" strike="noStrike" spc="-1">
              <a:solidFill>
                <a:srgbClr val="000000"/>
              </a:solidFill>
              <a:latin typeface="Arial"/>
            </a:endParaRPr>
          </a:p>
        </p:txBody>
      </p:sp>
      <p:sp>
        <p:nvSpPr>
          <p:cNvPr id="4" name="PlaceHolder 3"/>
          <p:cNvSpPr>
            <a:spLocks noGrp="1"/>
          </p:cNvSpPr>
          <p:nvPr>
            <p:ph type="sldNum" idx="4"/>
          </p:nvPr>
        </p:nvSpPr>
        <p:spPr/>
        <p:txBody>
          <a:bodyPr/>
          <a:lstStyle/>
          <a:p>
            <a:fld id="{742CE0F3-6212-4CDF-B1E5-AC5C9624A930}" type="slidenum">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0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1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1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1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1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1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2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2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2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2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2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2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2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2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3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A1806925-1393-4638-9F07-71A300D3C44E}" type="slidenum">
              <a:t>‹N›</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4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GB"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17FF8CF8-8302-4CC8-9D67-8AAB5651CE8C}" type="slidenum">
              <a:t>‹N›</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4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81E3260D-2B11-47CF-BB05-451FF864EACE}" type="slidenum">
              <a:t>‹N›</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4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4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933D9D63-D8E1-4115-8CEC-C92D76DF4452}" type="slidenum">
              <a:t>‹N›</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23E1E8C8-3897-4A5A-BEF9-F79B904241B3}" type="slidenum">
              <a:t>‹N›</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5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4" name="PlaceHolder 3"/>
          <p:cNvSpPr>
            <a:spLocks noGrp="1"/>
          </p:cNvSpPr>
          <p:nvPr>
            <p:ph type="sldNum" idx="4"/>
          </p:nvPr>
        </p:nvSpPr>
        <p:spPr/>
        <p:txBody>
          <a:bodyPr/>
          <a:lstStyle/>
          <a:p>
            <a:fld id="{536F9DD3-6DED-48C5-97B7-619D200751CC}" type="slidenum">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7"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GB" sz="32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0EC34922-73B7-4E32-8F15-8A5271C6B85F}" type="slidenum">
              <a:t>‹N›</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5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5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991AF72D-1D5A-4FFB-949B-79B7B7A1D038}" type="slidenum">
              <a:t>‹N›</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5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5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E7C64156-4AB7-4E39-88CF-C77967E49E33}" type="slidenum">
              <a:t>‹N›</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5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5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0121AED2-ADC9-40E3-99AB-F86925F6AD52}" type="slidenum">
              <a:t>‹N›</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6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6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B215B33E-D6D7-47BF-94DE-ABFFF1BAF878}" type="slidenum">
              <a:t>‹N›</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6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6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809E2A28-2A9A-4E3C-A40B-A9996312B10C}" type="slidenum">
              <a:t>‹N›</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16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7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7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7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7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17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06BC1F83-F8D7-4405-A702-36BA76F238B3}" type="slidenum">
              <a:t>‹N›</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Image 10"/>
          <p:cNvPicPr>
            <a:picLocks noChangeAspect="1"/>
          </p:cNvPicPr>
          <p:nvPr/>
        </p:nvPicPr>
        <p:blipFill>
          <a:blip r:embed="rId2" cstate="print"/>
          <a:srcRect/>
          <a:stretch>
            <a:fillRect/>
          </a:stretch>
        </p:blipFill>
        <p:spPr bwMode="auto">
          <a:xfrm>
            <a:off x="2" y="0"/>
            <a:ext cx="3503084" cy="4230688"/>
          </a:xfrm>
          <a:prstGeom prst="rect">
            <a:avLst/>
          </a:prstGeom>
          <a:noFill/>
          <a:ln w="9525">
            <a:noFill/>
            <a:miter lim="800000"/>
            <a:headEnd/>
            <a:tailEnd/>
          </a:ln>
        </p:spPr>
      </p:pic>
      <p:pic>
        <p:nvPicPr>
          <p:cNvPr id="5" name="Image 11"/>
          <p:cNvPicPr>
            <a:picLocks noChangeAspect="1"/>
          </p:cNvPicPr>
          <p:nvPr/>
        </p:nvPicPr>
        <p:blipFill>
          <a:blip r:embed="rId3" cstate="print"/>
          <a:srcRect/>
          <a:stretch>
            <a:fillRect/>
          </a:stretch>
        </p:blipFill>
        <p:spPr bwMode="auto">
          <a:xfrm>
            <a:off x="681568" y="431803"/>
            <a:ext cx="922867" cy="1439863"/>
          </a:xfrm>
          <a:prstGeom prst="rect">
            <a:avLst/>
          </a:prstGeom>
          <a:noFill/>
          <a:ln w="9525">
            <a:noFill/>
            <a:miter lim="800000"/>
            <a:headEnd/>
            <a:tailEnd/>
          </a:ln>
        </p:spPr>
      </p:pic>
      <p:pic>
        <p:nvPicPr>
          <p:cNvPr id="6" name="Image 12"/>
          <p:cNvPicPr>
            <a:picLocks noChangeAspect="1"/>
          </p:cNvPicPr>
          <p:nvPr/>
        </p:nvPicPr>
        <p:blipFill>
          <a:blip r:embed="rId4" cstate="print"/>
          <a:srcRect/>
          <a:stretch>
            <a:fillRect/>
          </a:stretch>
        </p:blipFill>
        <p:spPr bwMode="auto">
          <a:xfrm>
            <a:off x="8688917" y="2628900"/>
            <a:ext cx="3503083" cy="4229100"/>
          </a:xfrm>
          <a:prstGeom prst="rect">
            <a:avLst/>
          </a:prstGeom>
          <a:noFill/>
          <a:ln w="9525">
            <a:noFill/>
            <a:miter lim="800000"/>
            <a:headEnd/>
            <a:tailEnd/>
          </a:ln>
        </p:spPr>
      </p:pic>
      <p:pic>
        <p:nvPicPr>
          <p:cNvPr id="7" name="Image 13"/>
          <p:cNvPicPr>
            <a:picLocks noChangeAspect="1"/>
          </p:cNvPicPr>
          <p:nvPr/>
        </p:nvPicPr>
        <p:blipFill>
          <a:blip r:embed="rId5" cstate="print"/>
          <a:srcRect/>
          <a:stretch>
            <a:fillRect/>
          </a:stretch>
        </p:blipFill>
        <p:spPr bwMode="auto">
          <a:xfrm>
            <a:off x="9552519" y="6054725"/>
            <a:ext cx="2321983" cy="579438"/>
          </a:xfrm>
          <a:prstGeom prst="rect">
            <a:avLst/>
          </a:prstGeom>
          <a:noFill/>
          <a:ln w="9525">
            <a:noFill/>
            <a:miter lim="800000"/>
            <a:headEnd/>
            <a:tailEnd/>
          </a:ln>
        </p:spPr>
      </p:pic>
      <p:sp>
        <p:nvSpPr>
          <p:cNvPr id="2" name="Title 1"/>
          <p:cNvSpPr>
            <a:spLocks noGrp="1"/>
          </p:cNvSpPr>
          <p:nvPr>
            <p:ph type="ctrTitle"/>
          </p:nvPr>
        </p:nvSpPr>
        <p:spPr>
          <a:xfrm>
            <a:off x="1824000" y="3219251"/>
            <a:ext cx="8400000" cy="528350"/>
          </a:xfrm>
        </p:spPr>
        <p:txBody>
          <a:bodyPr anchor="b">
            <a:spAutoFit/>
          </a:bodyPr>
          <a:lstStyle>
            <a:lvl1pPr>
              <a:lnSpc>
                <a:spcPts val="3375"/>
              </a:lnSpc>
              <a:defRPr sz="3375" cap="all">
                <a:solidFill>
                  <a:schemeClr val="tx1"/>
                </a:solidFill>
              </a:defRPr>
            </a:lvl1pPr>
          </a:lstStyle>
          <a:p>
            <a:r>
              <a:rPr lang="en-US" dirty="0"/>
              <a:t>Образец заголовка</a:t>
            </a:r>
          </a:p>
        </p:txBody>
      </p:sp>
      <p:sp>
        <p:nvSpPr>
          <p:cNvPr id="3" name="Subtitle 2"/>
          <p:cNvSpPr>
            <a:spLocks noGrp="1"/>
          </p:cNvSpPr>
          <p:nvPr>
            <p:ph type="subTitle" idx="1"/>
          </p:nvPr>
        </p:nvSpPr>
        <p:spPr>
          <a:xfrm>
            <a:off x="1824000" y="3805203"/>
            <a:ext cx="8400000" cy="284693"/>
          </a:xfrm>
        </p:spPr>
        <p:txBody>
          <a:bodyPr>
            <a:spAutoFit/>
          </a:bodyPr>
          <a:lstStyle>
            <a:lvl1pPr marL="0" indent="0" algn="l">
              <a:lnSpc>
                <a:spcPts val="1500"/>
              </a:lnSpc>
              <a:spcBef>
                <a:spcPts val="0"/>
              </a:spcBef>
              <a:buNone/>
              <a:defRPr sz="1350">
                <a:solidFill>
                  <a:schemeClr val="tx1">
                    <a:tint val="75000"/>
                  </a:schemeClr>
                </a:solidFill>
                <a:latin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Образец подзаголовка</a:t>
            </a:r>
          </a:p>
        </p:txBody>
      </p:sp>
      <p:sp>
        <p:nvSpPr>
          <p:cNvPr id="8" name="Date Placeholder 3"/>
          <p:cNvSpPr>
            <a:spLocks noGrp="1"/>
          </p:cNvSpPr>
          <p:nvPr>
            <p:ph type="dt" sz="half" idx="10"/>
          </p:nvPr>
        </p:nvSpPr>
        <p:spPr/>
        <p:txBody>
          <a:bodyPr/>
          <a:lstStyle>
            <a:lvl1pPr>
              <a:defRPr smtClean="0">
                <a:solidFill>
                  <a:schemeClr val="tx1"/>
                </a:solidFill>
              </a:defRPr>
            </a:lvl1pPr>
          </a:lstStyle>
          <a:p>
            <a:pPr>
              <a:defRPr/>
            </a:pPr>
            <a:r>
              <a:rPr lang="de-DE" dirty="0"/>
              <a:t>Rom 07/04/2014</a:t>
            </a:r>
            <a:endParaRPr lang="en-GB" dirty="0"/>
          </a:p>
        </p:txBody>
      </p:sp>
      <p:sp>
        <p:nvSpPr>
          <p:cNvPr id="9" name="Footer Placeholder 4"/>
          <p:cNvSpPr>
            <a:spLocks noGrp="1"/>
          </p:cNvSpPr>
          <p:nvPr>
            <p:ph type="ftr" sz="quarter" idx="11"/>
          </p:nvPr>
        </p:nvSpPr>
        <p:spPr/>
        <p:txBody>
          <a:bodyPr/>
          <a:lstStyle>
            <a:lvl1pPr>
              <a:defRPr>
                <a:solidFill>
                  <a:schemeClr val="tx1"/>
                </a:solidFill>
              </a:defRPr>
            </a:lvl1pPr>
          </a:lstStyle>
          <a:p>
            <a:pPr>
              <a:defRPr/>
            </a:pPr>
            <a:r>
              <a:rPr lang="de-DE" dirty="0"/>
              <a:t>Ralf Oberle, Finanzamt Freiburg-Stadt</a:t>
            </a:r>
            <a:endParaRPr lang="en-GB" dirty="0"/>
          </a:p>
        </p:txBody>
      </p:sp>
    </p:spTree>
    <p:extLst>
      <p:ext uri="{BB962C8B-B14F-4D97-AF65-F5344CB8AC3E}">
        <p14:creationId xmlns:p14="http://schemas.microsoft.com/office/powerpoint/2010/main" val="2769110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Образец заголовка</a:t>
            </a:r>
          </a:p>
        </p:txBody>
      </p:sp>
      <p:sp>
        <p:nvSpPr>
          <p:cNvPr id="3" name="Content Placeholder 2"/>
          <p:cNvSpPr>
            <a:spLocks noGrp="1"/>
          </p:cNvSpPr>
          <p:nvPr>
            <p:ph idx="1"/>
          </p:nvPr>
        </p:nvSpPr>
        <p:spPr/>
        <p:txBody>
          <a:bodyPr/>
          <a:lstStyle>
            <a:lvl1pPr>
              <a:defRPr>
                <a:solidFill>
                  <a:schemeClr val="tx1"/>
                </a:solidFill>
              </a:defRPr>
            </a:lvl1pPr>
            <a:lvl2pPr>
              <a:buClr>
                <a:schemeClr val="tx1"/>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de-DE" dirty="0"/>
              <a:t>Rom 07/04/2014</a:t>
            </a:r>
            <a:endParaRPr lang="en-GB" dirty="0"/>
          </a:p>
        </p:txBody>
      </p:sp>
      <p:sp>
        <p:nvSpPr>
          <p:cNvPr id="5" name="Footer Placeholder 4"/>
          <p:cNvSpPr>
            <a:spLocks noGrp="1"/>
          </p:cNvSpPr>
          <p:nvPr>
            <p:ph type="ftr" sz="quarter" idx="11"/>
          </p:nvPr>
        </p:nvSpPr>
        <p:spPr/>
        <p:txBody>
          <a:bodyPr/>
          <a:lstStyle>
            <a:lvl1pPr>
              <a:defRPr/>
            </a:lvl1pPr>
          </a:lstStyle>
          <a:p>
            <a:pPr>
              <a:defRPr/>
            </a:pPr>
            <a:r>
              <a:rPr lang="de-DE" dirty="0"/>
              <a:t>Ralf Oberle, Finanzamt Freiburg-Stadt</a:t>
            </a: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2366E388-0BB2-436E-9CC6-461FB4AD2752}" type="slidenum">
              <a:rPr lang="en-GB"/>
              <a:pPr>
                <a:defRPr/>
              </a:pPr>
              <a:t>‹N›</a:t>
            </a:fld>
            <a:endParaRPr lang="en-GB"/>
          </a:p>
        </p:txBody>
      </p:sp>
    </p:spTree>
    <p:extLst>
      <p:ext uri="{BB962C8B-B14F-4D97-AF65-F5344CB8AC3E}">
        <p14:creationId xmlns:p14="http://schemas.microsoft.com/office/powerpoint/2010/main" val="2659535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Image 6"/>
          <p:cNvPicPr>
            <a:picLocks noChangeAspect="1"/>
          </p:cNvPicPr>
          <p:nvPr/>
        </p:nvPicPr>
        <p:blipFill>
          <a:blip r:embed="rId2" cstate="print"/>
          <a:srcRect/>
          <a:stretch>
            <a:fillRect/>
          </a:stretch>
        </p:blipFill>
        <p:spPr bwMode="auto">
          <a:xfrm>
            <a:off x="10924117" y="5327650"/>
            <a:ext cx="1267883" cy="1530350"/>
          </a:xfrm>
          <a:prstGeom prst="rect">
            <a:avLst/>
          </a:prstGeom>
          <a:noFill/>
          <a:ln w="9525">
            <a:noFill/>
            <a:miter lim="800000"/>
            <a:headEnd/>
            <a:tailEnd/>
          </a:ln>
        </p:spPr>
      </p:pic>
      <p:pic>
        <p:nvPicPr>
          <p:cNvPr id="4" name="Image 7"/>
          <p:cNvPicPr>
            <a:picLocks noChangeAspect="1"/>
          </p:cNvPicPr>
          <p:nvPr/>
        </p:nvPicPr>
        <p:blipFill>
          <a:blip r:embed="rId3" cstate="print"/>
          <a:srcRect/>
          <a:stretch>
            <a:fillRect/>
          </a:stretch>
        </p:blipFill>
        <p:spPr bwMode="auto">
          <a:xfrm>
            <a:off x="772585" y="468313"/>
            <a:ext cx="922867" cy="1439862"/>
          </a:xfrm>
          <a:prstGeom prst="rect">
            <a:avLst/>
          </a:prstGeom>
          <a:noFill/>
          <a:ln w="9525">
            <a:noFill/>
            <a:miter lim="800000"/>
            <a:headEnd/>
            <a:tailEnd/>
          </a:ln>
        </p:spPr>
      </p:pic>
      <p:sp>
        <p:nvSpPr>
          <p:cNvPr id="2" name="Title 1"/>
          <p:cNvSpPr>
            <a:spLocks noGrp="1"/>
          </p:cNvSpPr>
          <p:nvPr>
            <p:ph type="title"/>
          </p:nvPr>
        </p:nvSpPr>
        <p:spPr>
          <a:xfrm>
            <a:off x="1680000" y="2919600"/>
            <a:ext cx="8832000" cy="1058400"/>
          </a:xfrm>
        </p:spPr>
        <p:txBody>
          <a:bodyPr/>
          <a:lstStyle>
            <a:lvl1pPr algn="ctr">
              <a:lnSpc>
                <a:spcPts val="2775"/>
              </a:lnSpc>
              <a:defRPr sz="2775" b="0" i="0" cap="all">
                <a:solidFill>
                  <a:schemeClr val="tx1"/>
                </a:solidFill>
              </a:defRPr>
            </a:lvl1pPr>
          </a:lstStyle>
          <a:p>
            <a:r>
              <a:rPr lang="en-US" dirty="0"/>
              <a:t>Образец заголовка</a:t>
            </a:r>
          </a:p>
        </p:txBody>
      </p:sp>
      <p:sp>
        <p:nvSpPr>
          <p:cNvPr id="5" name="Date Placeholder 3"/>
          <p:cNvSpPr>
            <a:spLocks noGrp="1"/>
          </p:cNvSpPr>
          <p:nvPr>
            <p:ph type="dt" sz="half" idx="10"/>
          </p:nvPr>
        </p:nvSpPr>
        <p:spPr/>
        <p:txBody>
          <a:bodyPr/>
          <a:lstStyle>
            <a:lvl1pPr>
              <a:defRPr smtClean="0">
                <a:solidFill>
                  <a:schemeClr val="tx1"/>
                </a:solidFill>
              </a:defRPr>
            </a:lvl1pPr>
          </a:lstStyle>
          <a:p>
            <a:pPr>
              <a:defRPr/>
            </a:pPr>
            <a:r>
              <a:rPr lang="de-DE" dirty="0"/>
              <a:t>Rom 07/04/2014</a:t>
            </a:r>
            <a:endParaRPr lang="en-GB" dirty="0"/>
          </a:p>
        </p:txBody>
      </p:sp>
      <p:sp>
        <p:nvSpPr>
          <p:cNvPr id="6" name="Footer Placeholder 4"/>
          <p:cNvSpPr>
            <a:spLocks noGrp="1"/>
          </p:cNvSpPr>
          <p:nvPr>
            <p:ph type="ftr" sz="quarter" idx="11"/>
          </p:nvPr>
        </p:nvSpPr>
        <p:spPr/>
        <p:txBody>
          <a:bodyPr/>
          <a:lstStyle>
            <a:lvl1pPr>
              <a:defRPr>
                <a:solidFill>
                  <a:schemeClr val="tx1"/>
                </a:solidFill>
              </a:defRPr>
            </a:lvl1pPr>
          </a:lstStyle>
          <a:p>
            <a:pPr>
              <a:defRPr/>
            </a:pPr>
            <a:r>
              <a:rPr lang="de-DE" dirty="0"/>
              <a:t>Ralf Oberle, Finanzamt Freiburg-Stadt</a:t>
            </a:r>
            <a:endParaRPr lang="en-GB" dirty="0"/>
          </a:p>
        </p:txBody>
      </p:sp>
      <p:sp>
        <p:nvSpPr>
          <p:cNvPr id="7" name="Slide Number Placeholder 5"/>
          <p:cNvSpPr>
            <a:spLocks noGrp="1"/>
          </p:cNvSpPr>
          <p:nvPr>
            <p:ph type="sldNum" sz="quarter" idx="12"/>
          </p:nvPr>
        </p:nvSpPr>
        <p:spPr/>
        <p:txBody>
          <a:bodyPr/>
          <a:lstStyle>
            <a:lvl1pPr>
              <a:defRPr smtClean="0">
                <a:solidFill>
                  <a:srgbClr val="006299"/>
                </a:solidFill>
              </a:defRPr>
            </a:lvl1pPr>
          </a:lstStyle>
          <a:p>
            <a:pPr>
              <a:defRPr/>
            </a:pPr>
            <a:fld id="{F5B19DE2-B853-4AA4-83DA-89E590FD6C73}" type="slidenum">
              <a:rPr lang="en-GB"/>
              <a:pPr>
                <a:defRPr/>
              </a:pPr>
              <a:t>‹N›</a:t>
            </a:fld>
            <a:endParaRPr lang="en-GB"/>
          </a:p>
        </p:txBody>
      </p:sp>
    </p:spTree>
    <p:extLst>
      <p:ext uri="{BB962C8B-B14F-4D97-AF65-F5344CB8AC3E}">
        <p14:creationId xmlns:p14="http://schemas.microsoft.com/office/powerpoint/2010/main" val="413618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5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5" name="PlaceHolder 4"/>
          <p:cNvSpPr>
            <a:spLocks noGrp="1"/>
          </p:cNvSpPr>
          <p:nvPr>
            <p:ph type="sldNum" idx="4"/>
          </p:nvPr>
        </p:nvSpPr>
        <p:spPr/>
        <p:txBody>
          <a:bodyPr/>
          <a:lstStyle/>
          <a:p>
            <a:fld id="{8593898B-1557-4B24-A463-EDBBAC5F2754}" type="slidenum">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1_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4" name="PlaceHolder 3"/>
          <p:cNvSpPr>
            <a:spLocks noGrp="1"/>
          </p:cNvSpPr>
          <p:nvPr>
            <p:ph type="dt" idx="3"/>
          </p:nvPr>
        </p:nvSpPr>
        <p:spPr/>
        <p:txBody>
          <a:bodyPr/>
          <a:lstStyle/>
          <a:p>
            <a:endParaRPr/>
          </a:p>
        </p:txBody>
      </p:sp>
    </p:spTree>
    <p:extLst>
      <p:ext uri="{BB962C8B-B14F-4D97-AF65-F5344CB8AC3E}">
        <p14:creationId xmlns:p14="http://schemas.microsoft.com/office/powerpoint/2010/main" val="2830098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uota 1">
    <p:spTree>
      <p:nvGrpSpPr>
        <p:cNvPr id="1" name=""/>
        <p:cNvGrpSpPr/>
        <p:nvPr/>
      </p:nvGrpSpPr>
      <p:grpSpPr>
        <a:xfrm>
          <a:off x="0" y="0"/>
          <a:ext cx="0" cy="0"/>
          <a:chOff x="0" y="0"/>
          <a:chExt cx="0" cy="0"/>
        </a:xfrm>
      </p:grpSpPr>
      <p:sp>
        <p:nvSpPr>
          <p:cNvPr id="6" name="Rectangle 9"/>
          <p:cNvSpPr>
            <a:spLocks noChangeArrowheads="1"/>
          </p:cNvSpPr>
          <p:nvPr userDrawn="1"/>
        </p:nvSpPr>
        <p:spPr bwMode="auto">
          <a:xfrm>
            <a:off x="7183079" y="163583"/>
            <a:ext cx="4900987" cy="196690"/>
          </a:xfrm>
          <a:prstGeom prst="rect">
            <a:avLst/>
          </a:prstGeom>
          <a:noFill/>
          <a:ln w="9525">
            <a:noFill/>
            <a:miter lim="800000"/>
            <a:headEnd/>
            <a:tailEnd/>
          </a:ln>
          <a:effectLst/>
        </p:spPr>
        <p:txBody>
          <a:bodyPr wrap="square" lIns="69056" tIns="34529" rIns="69056" bIns="34529">
            <a:spAutoFit/>
          </a:bodyPr>
          <a:lstStyle/>
          <a:p>
            <a:pPr algn="r" eaLnBrk="0" hangingPunct="0"/>
            <a:r>
              <a:rPr lang="it-IT" sz="825" i="0" dirty="0" smtClean="0">
                <a:solidFill>
                  <a:schemeClr val="bg2">
                    <a:lumMod val="75000"/>
                  </a:schemeClr>
                </a:solidFill>
                <a:latin typeface="Century Gothic" panose="020B0502020202020204" pitchFamily="34" charset="0"/>
              </a:rPr>
              <a:t>Direzione</a:t>
            </a:r>
            <a:r>
              <a:rPr lang="it-IT" sz="825" i="0" baseline="0" dirty="0" smtClean="0">
                <a:solidFill>
                  <a:schemeClr val="bg2">
                    <a:lumMod val="75000"/>
                  </a:schemeClr>
                </a:solidFill>
                <a:latin typeface="Century Gothic" panose="020B0502020202020204" pitchFamily="34" charset="0"/>
              </a:rPr>
              <a:t> Telematica | </a:t>
            </a:r>
            <a:r>
              <a:rPr lang="it-IT" sz="825" i="0" dirty="0" smtClean="0">
                <a:solidFill>
                  <a:schemeClr val="bg2">
                    <a:lumMod val="75000"/>
                  </a:schemeClr>
                </a:solidFill>
                <a:latin typeface="Century Gothic" panose="020B0502020202020204" pitchFamily="34" charset="0"/>
              </a:rPr>
              <a:t>Servizio Informatica</a:t>
            </a:r>
            <a:endParaRPr lang="it-IT" sz="825" b="1" i="0" dirty="0" smtClean="0">
              <a:solidFill>
                <a:schemeClr val="bg2">
                  <a:lumMod val="75000"/>
                </a:schemeClr>
              </a:solidFill>
              <a:latin typeface="Century Gothic" panose="020B0502020202020204" pitchFamily="34" charset="0"/>
              <a:ea typeface="Tahoma" panose="020B0604030504040204" pitchFamily="34" charset="0"/>
              <a:cs typeface="Tahoma" panose="020B0604030504040204" pitchFamily="34" charset="0"/>
            </a:endParaRPr>
          </a:p>
        </p:txBody>
      </p:sp>
      <p:sp>
        <p:nvSpPr>
          <p:cNvPr id="11" name="Shape 112"/>
          <p:cNvSpPr/>
          <p:nvPr userDrawn="1"/>
        </p:nvSpPr>
        <p:spPr>
          <a:xfrm flipV="1">
            <a:off x="162637" y="544225"/>
            <a:ext cx="11844000" cy="1"/>
          </a:xfrm>
          <a:prstGeom prst="line">
            <a:avLst/>
          </a:prstGeom>
          <a:ln w="12700">
            <a:solidFill>
              <a:schemeClr val="bg2">
                <a:lumMod val="90000"/>
                <a:alpha val="64000"/>
              </a:schemeClr>
            </a:solidFill>
          </a:ln>
        </p:spPr>
        <p:txBody>
          <a:bodyPr lIns="28700" tIns="28700" rIns="28700" bIns="28700"/>
          <a:lstStyle/>
          <a:p>
            <a:pPr defTabSz="287007">
              <a:defRPr sz="1200">
                <a:latin typeface="Helvetica"/>
                <a:ea typeface="Helvetica"/>
                <a:cs typeface="Helvetica"/>
                <a:sym typeface="Helvetica"/>
              </a:defRPr>
            </a:pPr>
            <a:endParaRPr sz="900"/>
          </a:p>
        </p:txBody>
      </p:sp>
      <p:pic>
        <p:nvPicPr>
          <p:cNvPr id="2" name="Immagine 1"/>
          <p:cNvPicPr>
            <a:picLocks noChangeAspect="1"/>
          </p:cNvPicPr>
          <p:nvPr userDrawn="1"/>
        </p:nvPicPr>
        <p:blipFill>
          <a:blip r:embed="rId2"/>
          <a:stretch>
            <a:fillRect/>
          </a:stretch>
        </p:blipFill>
        <p:spPr>
          <a:xfrm>
            <a:off x="162637" y="80243"/>
            <a:ext cx="475627" cy="41988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061632259"/>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3" name="PlaceHolder 2"/>
          <p:cNvSpPr>
            <a:spLocks noGrp="1"/>
          </p:cNvSpPr>
          <p:nvPr>
            <p:ph type="sldNum" idx="4"/>
          </p:nvPr>
        </p:nvSpPr>
        <p:spPr/>
        <p:txBody>
          <a:bodyPr/>
          <a:lstStyle/>
          <a:p>
            <a:fld id="{6B79A84C-7E18-480A-AA57-3CE186B337AF}"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GB" sz="3200" b="0" strike="noStrike" spc="-1">
              <a:solidFill>
                <a:srgbClr val="000000"/>
              </a:solidFill>
              <a:latin typeface="Arial"/>
            </a:endParaRPr>
          </a:p>
        </p:txBody>
      </p:sp>
      <p:sp>
        <p:nvSpPr>
          <p:cNvPr id="3" name="PlaceHolder 2"/>
          <p:cNvSpPr>
            <a:spLocks noGrp="1"/>
          </p:cNvSpPr>
          <p:nvPr>
            <p:ph type="sldNum" idx="4"/>
          </p:nvPr>
        </p:nvSpPr>
        <p:spPr/>
        <p:txBody>
          <a:bodyPr/>
          <a:lstStyle/>
          <a:p>
            <a:fld id="{A3A0705C-D14E-4A89-BEF8-6858D5B93E84}" type="slidenum">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6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sldNum" idx="4"/>
          </p:nvPr>
        </p:nvSpPr>
        <p:spPr/>
        <p:txBody>
          <a:bodyPr/>
          <a:lstStyle/>
          <a:p>
            <a:fld id="{47B1D3FA-3019-4AAC-83BE-6F06B0DAF4FD}" type="slidenum">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6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sldNum" idx="4"/>
          </p:nvPr>
        </p:nvSpPr>
        <p:spPr/>
        <p:txBody>
          <a:bodyPr/>
          <a:lstStyle/>
          <a:p>
            <a:fld id="{33B39853-89A8-4DA3-BD1D-9C43C151C0F1}" type="slidenum">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GB" sz="4400" b="0" strike="noStrike" spc="-1">
              <a:solidFill>
                <a:srgbClr val="000000"/>
              </a:solidFill>
              <a:latin typeface="Arial"/>
            </a:endParaRPr>
          </a:p>
        </p:txBody>
      </p:sp>
      <p:sp>
        <p:nvSpPr>
          <p:cNvPr id="7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7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GB" sz="3200" b="0" strike="noStrike" spc="-1">
              <a:solidFill>
                <a:srgbClr val="000000"/>
              </a:solidFill>
              <a:latin typeface="Arial"/>
            </a:endParaRPr>
          </a:p>
        </p:txBody>
      </p:sp>
      <p:sp>
        <p:nvSpPr>
          <p:cNvPr id="6" name="PlaceHolder 5"/>
          <p:cNvSpPr>
            <a:spLocks noGrp="1"/>
          </p:cNvSpPr>
          <p:nvPr>
            <p:ph type="sldNum" idx="4"/>
          </p:nvPr>
        </p:nvSpPr>
        <p:spPr/>
        <p:txBody>
          <a:bodyPr/>
          <a:lstStyle/>
          <a:p>
            <a:fld id="{81EE04DB-C337-4DB5-A5D8-F22ED0F2CAEE}"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w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w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w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slideLayout" Target="../slideLayouts/slideLayout39.xml"/><Relationship Id="rId7" Type="http://schemas.openxmlformats.org/officeDocument/2006/relationships/image" Target="../media/image1.wmf"/><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299"/>
        </a:solidFill>
        <a:effectLst/>
      </p:bgPr>
    </p:bg>
    <p:spTree>
      <p:nvGrpSpPr>
        <p:cNvPr id="1" name=""/>
        <p:cNvGrpSpPr/>
        <p:nvPr/>
      </p:nvGrpSpPr>
      <p:grpSpPr>
        <a:xfrm>
          <a:off x="0" y="0"/>
          <a:ext cx="0" cy="0"/>
          <a:chOff x="0" y="0"/>
          <a:chExt cx="0" cy="0"/>
        </a:xfrm>
      </p:grpSpPr>
      <p:pic>
        <p:nvPicPr>
          <p:cNvPr id="46" name="Image 9"/>
          <p:cNvPicPr/>
          <p:nvPr/>
        </p:nvPicPr>
        <p:blipFill>
          <a:blip r:embed="rId14"/>
          <a:stretch/>
        </p:blipFill>
        <p:spPr>
          <a:xfrm>
            <a:off x="10924200" y="5327640"/>
            <a:ext cx="1266840" cy="1529280"/>
          </a:xfrm>
          <a:prstGeom prst="rect">
            <a:avLst/>
          </a:prstGeom>
          <a:ln w="9525">
            <a:noFill/>
          </a:ln>
        </p:spPr>
      </p:pic>
      <p:sp>
        <p:nvSpPr>
          <p:cNvPr id="47" name="Rectangle 6"/>
          <p:cNvSpPr/>
          <p:nvPr/>
        </p:nvSpPr>
        <p:spPr>
          <a:xfrm>
            <a:off x="671040" y="1306440"/>
            <a:ext cx="10872360" cy="360"/>
          </a:xfrm>
          <a:prstGeom prst="rect">
            <a:avLst/>
          </a:prstGeom>
          <a:noFill/>
          <a:ln w="6350">
            <a:solidFill>
              <a:srgbClr val="FFFFFF"/>
            </a:solidFill>
            <a:miter/>
          </a:ln>
        </p:spPr>
        <p:style>
          <a:lnRef idx="0">
            <a:scrgbClr r="0" g="0" b="0"/>
          </a:lnRef>
          <a:fillRef idx="0">
            <a:scrgbClr r="0" g="0" b="0"/>
          </a:fillRef>
          <a:effectRef idx="0">
            <a:scrgbClr r="0" g="0" b="0"/>
          </a:effectRef>
          <a:fontRef idx="minor"/>
        </p:style>
        <p:txBody>
          <a:bodyPr wrap="none" lIns="90000" tIns="-44280" rIns="90000" bIns="-44280" anchor="t">
            <a:noAutofit/>
          </a:bodyPr>
          <a:lstStyle/>
          <a:p>
            <a:pPr algn="ctr">
              <a:lnSpc>
                <a:spcPct val="100000"/>
              </a:lnSpc>
            </a:pPr>
            <a:endParaRPr lang="fr-FR" sz="1500" b="0" strike="noStrike" spc="-1">
              <a:solidFill>
                <a:srgbClr val="FFFFFF"/>
              </a:solidFill>
              <a:latin typeface="Helvetica 65 Medium"/>
              <a:ea typeface="DejaVu Sans"/>
            </a:endParaRPr>
          </a:p>
        </p:txBody>
      </p:sp>
      <p:pic>
        <p:nvPicPr>
          <p:cNvPr id="48" name="Image 10"/>
          <p:cNvPicPr/>
          <p:nvPr/>
        </p:nvPicPr>
        <p:blipFill>
          <a:blip r:embed="rId15"/>
          <a:stretch/>
        </p:blipFill>
        <p:spPr>
          <a:xfrm>
            <a:off x="666720" y="287280"/>
            <a:ext cx="610560" cy="952920"/>
          </a:xfrm>
          <a:prstGeom prst="rect">
            <a:avLst/>
          </a:prstGeom>
          <a:ln w="9525">
            <a:noFill/>
          </a:ln>
        </p:spPr>
      </p:pic>
      <p:sp>
        <p:nvSpPr>
          <p:cNvPr id="49" name="PlaceHolder 1"/>
          <p:cNvSpPr>
            <a:spLocks noGrp="1"/>
          </p:cNvSpPr>
          <p:nvPr>
            <p:ph type="sldNum" idx="4"/>
          </p:nvPr>
        </p:nvSpPr>
        <p:spPr>
          <a:xfrm>
            <a:off x="11521080" y="6411960"/>
            <a:ext cx="453960" cy="243360"/>
          </a:xfrm>
          <a:prstGeom prst="rect">
            <a:avLst/>
          </a:prstGeom>
          <a:noFill/>
          <a:ln w="0">
            <a:noFill/>
          </a:ln>
        </p:spPr>
        <p:txBody>
          <a:bodyPr lIns="90000" tIns="45000" rIns="90000" bIns="45000" anchor="t">
            <a:noAutofit/>
          </a:bodyPr>
          <a:lstStyle>
            <a:lvl1pPr indent="0" algn="r">
              <a:lnSpc>
                <a:spcPct val="100000"/>
              </a:lnSpc>
              <a:buNone/>
              <a:tabLst>
                <a:tab pos="0" algn="l"/>
              </a:tabLst>
              <a:defRPr lang="it-IT" sz="750" b="0" strike="noStrike" spc="-1">
                <a:solidFill>
                  <a:srgbClr val="006299"/>
                </a:solidFill>
                <a:latin typeface="Arial"/>
              </a:defRPr>
            </a:lvl1pPr>
          </a:lstStyle>
          <a:p>
            <a:pPr indent="0" algn="r">
              <a:lnSpc>
                <a:spcPct val="100000"/>
              </a:lnSpc>
              <a:buNone/>
              <a:tabLst>
                <a:tab pos="0" algn="l"/>
              </a:tabLst>
            </a:pPr>
            <a:fld id="{81962068-9C45-431B-A7AB-CE63B3851E7D}" type="slidenum">
              <a:rPr lang="it-IT" sz="750" b="0" strike="noStrike" spc="-1">
                <a:solidFill>
                  <a:srgbClr val="006299"/>
                </a:solidFill>
                <a:latin typeface="Arial"/>
              </a:rPr>
              <a:t>‹N›</a:t>
            </a:fld>
            <a:endParaRPr lang="en-GB" sz="750" b="0" strike="noStrike" spc="-1">
              <a:solidFill>
                <a:srgbClr val="000000"/>
              </a:solidFill>
              <a:latin typeface="Times New Roman"/>
            </a:endParaRPr>
          </a:p>
        </p:txBody>
      </p:sp>
      <p:sp>
        <p:nvSpPr>
          <p:cNvPr id="50"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GB" sz="4400" b="0" strike="noStrike" spc="-1">
                <a:solidFill>
                  <a:srgbClr val="000000"/>
                </a:solidFill>
                <a:latin typeface="Arial"/>
              </a:rPr>
              <a:t>Fai clic per modificare il formato del testo del titolo</a:t>
            </a:r>
          </a:p>
        </p:txBody>
      </p:sp>
      <p:sp>
        <p:nvSpPr>
          <p:cNvPr id="51"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en-GB" sz="2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299"/>
        </a:solidFill>
        <a:effectLst/>
      </p:bgPr>
    </p:bg>
    <p:spTree>
      <p:nvGrpSpPr>
        <p:cNvPr id="1" name=""/>
        <p:cNvGrpSpPr/>
        <p:nvPr/>
      </p:nvGrpSpPr>
      <p:grpSpPr>
        <a:xfrm>
          <a:off x="0" y="0"/>
          <a:ext cx="0" cy="0"/>
          <a:chOff x="0" y="0"/>
          <a:chExt cx="0" cy="0"/>
        </a:xfrm>
      </p:grpSpPr>
      <p:pic>
        <p:nvPicPr>
          <p:cNvPr id="88" name="Image 9"/>
          <p:cNvPicPr/>
          <p:nvPr/>
        </p:nvPicPr>
        <p:blipFill>
          <a:blip r:embed="rId14"/>
          <a:stretch/>
        </p:blipFill>
        <p:spPr>
          <a:xfrm>
            <a:off x="10924200" y="5327640"/>
            <a:ext cx="1266840" cy="1529280"/>
          </a:xfrm>
          <a:prstGeom prst="rect">
            <a:avLst/>
          </a:prstGeom>
          <a:ln w="9525">
            <a:noFill/>
          </a:ln>
        </p:spPr>
      </p:pic>
      <p:sp>
        <p:nvSpPr>
          <p:cNvPr id="89" name="Rectangle 6"/>
          <p:cNvSpPr/>
          <p:nvPr/>
        </p:nvSpPr>
        <p:spPr>
          <a:xfrm>
            <a:off x="671040" y="1306440"/>
            <a:ext cx="10872360" cy="360"/>
          </a:xfrm>
          <a:prstGeom prst="rect">
            <a:avLst/>
          </a:prstGeom>
          <a:noFill/>
          <a:ln w="6350">
            <a:solidFill>
              <a:srgbClr val="FFFFFF"/>
            </a:solidFill>
            <a:miter/>
          </a:ln>
        </p:spPr>
        <p:style>
          <a:lnRef idx="0">
            <a:scrgbClr r="0" g="0" b="0"/>
          </a:lnRef>
          <a:fillRef idx="0">
            <a:scrgbClr r="0" g="0" b="0"/>
          </a:fillRef>
          <a:effectRef idx="0">
            <a:scrgbClr r="0" g="0" b="0"/>
          </a:effectRef>
          <a:fontRef idx="minor"/>
        </p:style>
        <p:txBody>
          <a:bodyPr wrap="none" lIns="90000" tIns="-44280" rIns="90000" bIns="-44280" anchor="t">
            <a:noAutofit/>
          </a:bodyPr>
          <a:lstStyle/>
          <a:p>
            <a:pPr algn="ctr">
              <a:lnSpc>
                <a:spcPct val="100000"/>
              </a:lnSpc>
            </a:pPr>
            <a:endParaRPr lang="fr-FR" sz="1500" b="0" strike="noStrike" spc="-1">
              <a:solidFill>
                <a:srgbClr val="FFFFFF"/>
              </a:solidFill>
              <a:latin typeface="Helvetica 65 Medium"/>
              <a:ea typeface="DejaVu Sans"/>
            </a:endParaRPr>
          </a:p>
        </p:txBody>
      </p:sp>
      <p:pic>
        <p:nvPicPr>
          <p:cNvPr id="90" name="Image 10"/>
          <p:cNvPicPr/>
          <p:nvPr/>
        </p:nvPicPr>
        <p:blipFill>
          <a:blip r:embed="rId15"/>
          <a:stretch/>
        </p:blipFill>
        <p:spPr>
          <a:xfrm>
            <a:off x="666720" y="287280"/>
            <a:ext cx="610560" cy="952920"/>
          </a:xfrm>
          <a:prstGeom prst="rect">
            <a:avLst/>
          </a:prstGeom>
          <a:ln w="9525">
            <a:noFill/>
          </a:ln>
        </p:spPr>
      </p:pic>
      <p:sp>
        <p:nvSpPr>
          <p:cNvPr id="91" name="PlaceHolder 1"/>
          <p:cNvSpPr>
            <a:spLocks noGrp="1"/>
          </p:cNvSpPr>
          <p:nvPr>
            <p:ph type="ftr" idx="5"/>
          </p:nvPr>
        </p:nvSpPr>
        <p:spPr>
          <a:xfrm>
            <a:off x="1824480" y="6411960"/>
            <a:ext cx="6238800" cy="243360"/>
          </a:xfrm>
          <a:prstGeom prst="rect">
            <a:avLst/>
          </a:prstGeom>
          <a:noFill/>
          <a:ln w="0">
            <a:noFill/>
          </a:ln>
        </p:spPr>
        <p:txBody>
          <a:bodyPr lIns="90000" tIns="45000" rIns="90000" bIns="45000" anchor="t">
            <a:noAutofit/>
          </a:bodyPr>
          <a:lstStyle>
            <a:lvl1pPr indent="0">
              <a:lnSpc>
                <a:spcPct val="100000"/>
              </a:lnSpc>
              <a:buNone/>
              <a:tabLst>
                <a:tab pos="0" algn="l"/>
              </a:tabLst>
              <a:defRPr lang="it-IT" sz="750" b="0" strike="noStrike" spc="-1">
                <a:solidFill>
                  <a:srgbClr val="FFFFFF"/>
                </a:solidFill>
                <a:latin typeface="Arial"/>
              </a:defRPr>
            </a:lvl1pPr>
          </a:lstStyle>
          <a:p>
            <a:pPr indent="0">
              <a:lnSpc>
                <a:spcPct val="100000"/>
              </a:lnSpc>
              <a:buNone/>
              <a:tabLst>
                <a:tab pos="0" algn="l"/>
              </a:tabLst>
            </a:pPr>
            <a:r>
              <a:rPr lang="it-IT" sz="750" b="0" strike="noStrike" spc="-1">
                <a:solidFill>
                  <a:srgbClr val="FFFFFF"/>
                </a:solidFill>
                <a:latin typeface="Arial"/>
              </a:rPr>
              <a:t>&lt;piè di pagina&gt;</a:t>
            </a:r>
            <a:endParaRPr lang="en-GB" sz="750" b="0" strike="noStrike" spc="-1">
              <a:solidFill>
                <a:srgbClr val="000000"/>
              </a:solidFill>
              <a:latin typeface="Times New Roman"/>
            </a:endParaRPr>
          </a:p>
        </p:txBody>
      </p:sp>
      <p:sp>
        <p:nvSpPr>
          <p:cNvPr id="92" name="PlaceHolder 2"/>
          <p:cNvSpPr>
            <a:spLocks noGrp="1"/>
          </p:cNvSpPr>
          <p:nvPr>
            <p:ph type="dt" idx="6"/>
          </p:nvPr>
        </p:nvSpPr>
        <p:spPr>
          <a:xfrm>
            <a:off x="537480" y="6411960"/>
            <a:ext cx="1199160" cy="243360"/>
          </a:xfrm>
          <a:prstGeom prst="rect">
            <a:avLst/>
          </a:prstGeom>
          <a:noFill/>
          <a:ln w="0">
            <a:noFill/>
          </a:ln>
        </p:spPr>
        <p:txBody>
          <a:bodyPr lIns="90000" tIns="45000" rIns="90000" bIns="45000" anchor="t">
            <a:noAutofit/>
          </a:bodyPr>
          <a:lstStyle>
            <a:lvl1pPr indent="0">
              <a:buNone/>
              <a:defRPr lang="en-GB" sz="1400" b="0" strike="noStrike" spc="-1">
                <a:solidFill>
                  <a:srgbClr val="000000"/>
                </a:solidFill>
                <a:latin typeface="Times New Roman"/>
              </a:defRPr>
            </a:lvl1pPr>
          </a:lstStyle>
          <a:p>
            <a:pPr indent="0">
              <a:buNone/>
            </a:pPr>
            <a:r>
              <a:rPr lang="en-GB" sz="1400" b="0" strike="noStrike" spc="-1">
                <a:solidFill>
                  <a:srgbClr val="000000"/>
                </a:solidFill>
                <a:latin typeface="Times New Roman"/>
              </a:rPr>
              <a:t>&lt;data/ora&gt;</a:t>
            </a:r>
          </a:p>
        </p:txBody>
      </p:sp>
      <p:sp>
        <p:nvSpPr>
          <p:cNvPr id="93"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GB" sz="4400" b="0" strike="noStrike" spc="-1">
                <a:solidFill>
                  <a:srgbClr val="000000"/>
                </a:solidFill>
                <a:latin typeface="Arial"/>
              </a:rPr>
              <a:t>Fai clic per modificare il formato del testo del titolo</a:t>
            </a:r>
          </a:p>
        </p:txBody>
      </p:sp>
      <p:sp>
        <p:nvSpPr>
          <p:cNvPr id="94"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en-GB" sz="2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6299"/>
        </a:solidFill>
        <a:effectLst/>
      </p:bgPr>
    </p:bg>
    <p:spTree>
      <p:nvGrpSpPr>
        <p:cNvPr id="1" name=""/>
        <p:cNvGrpSpPr/>
        <p:nvPr/>
      </p:nvGrpSpPr>
      <p:grpSpPr>
        <a:xfrm>
          <a:off x="0" y="0"/>
          <a:ext cx="0" cy="0"/>
          <a:chOff x="0" y="0"/>
          <a:chExt cx="0" cy="0"/>
        </a:xfrm>
      </p:grpSpPr>
      <p:pic>
        <p:nvPicPr>
          <p:cNvPr id="131" name="Image 9"/>
          <p:cNvPicPr/>
          <p:nvPr/>
        </p:nvPicPr>
        <p:blipFill>
          <a:blip r:embed="rId14"/>
          <a:stretch/>
        </p:blipFill>
        <p:spPr>
          <a:xfrm>
            <a:off x="10924200" y="5327640"/>
            <a:ext cx="1266840" cy="1529280"/>
          </a:xfrm>
          <a:prstGeom prst="rect">
            <a:avLst/>
          </a:prstGeom>
          <a:ln w="9525">
            <a:noFill/>
          </a:ln>
        </p:spPr>
      </p:pic>
      <p:sp>
        <p:nvSpPr>
          <p:cNvPr id="132" name="Rectangle 6"/>
          <p:cNvSpPr/>
          <p:nvPr/>
        </p:nvSpPr>
        <p:spPr>
          <a:xfrm>
            <a:off x="671040" y="1306440"/>
            <a:ext cx="10872360" cy="360"/>
          </a:xfrm>
          <a:prstGeom prst="rect">
            <a:avLst/>
          </a:prstGeom>
          <a:noFill/>
          <a:ln w="6350">
            <a:solidFill>
              <a:srgbClr val="FFFFFF"/>
            </a:solidFill>
            <a:miter/>
          </a:ln>
        </p:spPr>
        <p:style>
          <a:lnRef idx="0">
            <a:scrgbClr r="0" g="0" b="0"/>
          </a:lnRef>
          <a:fillRef idx="0">
            <a:scrgbClr r="0" g="0" b="0"/>
          </a:fillRef>
          <a:effectRef idx="0">
            <a:scrgbClr r="0" g="0" b="0"/>
          </a:effectRef>
          <a:fontRef idx="minor"/>
        </p:style>
        <p:txBody>
          <a:bodyPr wrap="none" lIns="90000" tIns="-44280" rIns="90000" bIns="-44280" anchor="t">
            <a:noAutofit/>
          </a:bodyPr>
          <a:lstStyle/>
          <a:p>
            <a:pPr algn="ctr">
              <a:lnSpc>
                <a:spcPct val="100000"/>
              </a:lnSpc>
            </a:pPr>
            <a:endParaRPr lang="fr-FR" sz="1500" b="0" strike="noStrike" spc="-1">
              <a:solidFill>
                <a:srgbClr val="FFFFFF"/>
              </a:solidFill>
              <a:latin typeface="Helvetica 65 Medium"/>
              <a:ea typeface="DejaVu Sans"/>
            </a:endParaRPr>
          </a:p>
        </p:txBody>
      </p:sp>
      <p:pic>
        <p:nvPicPr>
          <p:cNvPr id="133" name="Image 10"/>
          <p:cNvPicPr/>
          <p:nvPr/>
        </p:nvPicPr>
        <p:blipFill>
          <a:blip r:embed="rId15"/>
          <a:stretch/>
        </p:blipFill>
        <p:spPr>
          <a:xfrm>
            <a:off x="666720" y="287280"/>
            <a:ext cx="610560" cy="952920"/>
          </a:xfrm>
          <a:prstGeom prst="rect">
            <a:avLst/>
          </a:prstGeom>
          <a:ln w="9525">
            <a:noFill/>
          </a:ln>
        </p:spPr>
      </p:pic>
      <p:sp>
        <p:nvSpPr>
          <p:cNvPr id="134" name="PlaceHolder 1"/>
          <p:cNvSpPr>
            <a:spLocks noGrp="1"/>
          </p:cNvSpPr>
          <p:nvPr>
            <p:ph type="ftr" idx="7"/>
          </p:nvPr>
        </p:nvSpPr>
        <p:spPr>
          <a:xfrm>
            <a:off x="1824480" y="6411960"/>
            <a:ext cx="6238800" cy="243360"/>
          </a:xfrm>
          <a:prstGeom prst="rect">
            <a:avLst/>
          </a:prstGeom>
          <a:noFill/>
          <a:ln w="0">
            <a:noFill/>
          </a:ln>
        </p:spPr>
        <p:txBody>
          <a:bodyPr lIns="90000" tIns="45000" rIns="90000" bIns="45000" anchor="t">
            <a:noAutofit/>
          </a:bodyPr>
          <a:lstStyle>
            <a:lvl1pPr indent="0">
              <a:lnSpc>
                <a:spcPct val="100000"/>
              </a:lnSpc>
              <a:buNone/>
              <a:tabLst>
                <a:tab pos="0" algn="l"/>
              </a:tabLst>
              <a:defRPr lang="it-IT" sz="750" b="0" strike="noStrike" spc="-1">
                <a:solidFill>
                  <a:srgbClr val="FFFFFF"/>
                </a:solidFill>
                <a:latin typeface="Arial"/>
              </a:defRPr>
            </a:lvl1pPr>
          </a:lstStyle>
          <a:p>
            <a:pPr indent="0">
              <a:lnSpc>
                <a:spcPct val="100000"/>
              </a:lnSpc>
              <a:buNone/>
              <a:tabLst>
                <a:tab pos="0" algn="l"/>
              </a:tabLst>
            </a:pPr>
            <a:r>
              <a:rPr lang="it-IT" sz="750" b="0" strike="noStrike" spc="-1">
                <a:solidFill>
                  <a:srgbClr val="FFFFFF"/>
                </a:solidFill>
                <a:latin typeface="Arial"/>
              </a:rPr>
              <a:t>&lt;piè di pagina&gt;</a:t>
            </a:r>
            <a:endParaRPr lang="en-GB" sz="750" b="0" strike="noStrike" spc="-1">
              <a:solidFill>
                <a:srgbClr val="000000"/>
              </a:solidFill>
              <a:latin typeface="Times New Roman"/>
            </a:endParaRPr>
          </a:p>
        </p:txBody>
      </p:sp>
      <p:sp>
        <p:nvSpPr>
          <p:cNvPr id="135" name="PlaceHolder 2"/>
          <p:cNvSpPr>
            <a:spLocks noGrp="1"/>
          </p:cNvSpPr>
          <p:nvPr>
            <p:ph type="sldNum" idx="8"/>
          </p:nvPr>
        </p:nvSpPr>
        <p:spPr>
          <a:xfrm>
            <a:off x="11521080" y="6411960"/>
            <a:ext cx="453960" cy="243360"/>
          </a:xfrm>
          <a:prstGeom prst="rect">
            <a:avLst/>
          </a:prstGeom>
          <a:noFill/>
          <a:ln w="0">
            <a:noFill/>
          </a:ln>
        </p:spPr>
        <p:txBody>
          <a:bodyPr lIns="90000" tIns="45000" rIns="90000" bIns="45000" anchor="t">
            <a:noAutofit/>
          </a:bodyPr>
          <a:lstStyle>
            <a:lvl1pPr indent="0" algn="r">
              <a:lnSpc>
                <a:spcPct val="100000"/>
              </a:lnSpc>
              <a:buNone/>
              <a:tabLst>
                <a:tab pos="0" algn="l"/>
              </a:tabLst>
              <a:defRPr lang="it-IT" sz="750" b="0" strike="noStrike" spc="-1">
                <a:solidFill>
                  <a:srgbClr val="006299"/>
                </a:solidFill>
                <a:latin typeface="Arial"/>
              </a:defRPr>
            </a:lvl1pPr>
          </a:lstStyle>
          <a:p>
            <a:pPr indent="0" algn="r">
              <a:lnSpc>
                <a:spcPct val="100000"/>
              </a:lnSpc>
              <a:buNone/>
              <a:tabLst>
                <a:tab pos="0" algn="l"/>
              </a:tabLst>
            </a:pPr>
            <a:fld id="{43DB81A2-8A98-4486-8F32-AF85DC502AB6}" type="slidenum">
              <a:rPr lang="it-IT" sz="750" b="0" strike="noStrike" spc="-1">
                <a:solidFill>
                  <a:srgbClr val="006299"/>
                </a:solidFill>
                <a:latin typeface="Arial"/>
              </a:rPr>
              <a:t>‹N›</a:t>
            </a:fld>
            <a:endParaRPr lang="en-GB" sz="750" b="0" strike="noStrike" spc="-1">
              <a:solidFill>
                <a:srgbClr val="000000"/>
              </a:solidFill>
              <a:latin typeface="Times New Roman"/>
            </a:endParaRPr>
          </a:p>
        </p:txBody>
      </p:sp>
      <p:sp>
        <p:nvSpPr>
          <p:cNvPr id="136" name="PlaceHolder 3"/>
          <p:cNvSpPr>
            <a:spLocks noGrp="1"/>
          </p:cNvSpPr>
          <p:nvPr>
            <p:ph type="dt" idx="9"/>
          </p:nvPr>
        </p:nvSpPr>
        <p:spPr>
          <a:xfrm>
            <a:off x="537480" y="6411960"/>
            <a:ext cx="1199160" cy="243360"/>
          </a:xfrm>
          <a:prstGeom prst="rect">
            <a:avLst/>
          </a:prstGeom>
          <a:noFill/>
          <a:ln w="0">
            <a:noFill/>
          </a:ln>
        </p:spPr>
        <p:txBody>
          <a:bodyPr lIns="90000" tIns="45000" rIns="90000" bIns="45000" anchor="t">
            <a:noAutofit/>
          </a:bodyPr>
          <a:lstStyle>
            <a:lvl1pPr indent="0">
              <a:buNone/>
              <a:defRPr lang="en-GB" sz="1400" b="0" strike="noStrike" spc="-1">
                <a:solidFill>
                  <a:srgbClr val="000000"/>
                </a:solidFill>
                <a:latin typeface="Times New Roman"/>
              </a:defRPr>
            </a:lvl1pPr>
          </a:lstStyle>
          <a:p>
            <a:pPr indent="0">
              <a:buNone/>
            </a:pPr>
            <a:r>
              <a:rPr lang="en-GB" sz="1400" b="0" strike="noStrike" spc="-1">
                <a:solidFill>
                  <a:srgbClr val="000000"/>
                </a:solidFill>
                <a:latin typeface="Times New Roman"/>
              </a:rPr>
              <a:t>&lt;data/ora&gt;</a:t>
            </a:r>
          </a:p>
        </p:txBody>
      </p:sp>
      <p:sp>
        <p:nvSpPr>
          <p:cNvPr id="137"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GB" sz="4400" b="0" strike="noStrike" spc="-1">
                <a:solidFill>
                  <a:srgbClr val="000000"/>
                </a:solidFill>
                <a:latin typeface="Arial"/>
              </a:rPr>
              <a:t>Fai clic per modificare il formato del testo del titolo</a:t>
            </a:r>
          </a:p>
        </p:txBody>
      </p:sp>
      <p:sp>
        <p:nvSpPr>
          <p:cNvPr id="138"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en-GB" sz="2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6299"/>
        </a:solidFill>
        <a:effectLst/>
      </p:bgPr>
    </p:bg>
    <p:spTree>
      <p:nvGrpSpPr>
        <p:cNvPr id="1" name=""/>
        <p:cNvGrpSpPr/>
        <p:nvPr/>
      </p:nvGrpSpPr>
      <p:grpSpPr>
        <a:xfrm>
          <a:off x="0" y="0"/>
          <a:ext cx="0" cy="0"/>
          <a:chOff x="0" y="0"/>
          <a:chExt cx="0" cy="0"/>
        </a:xfrm>
      </p:grpSpPr>
      <p:pic>
        <p:nvPicPr>
          <p:cNvPr id="1026" name="Image 9"/>
          <p:cNvPicPr>
            <a:picLocks noChangeAspect="1"/>
          </p:cNvPicPr>
          <p:nvPr/>
        </p:nvPicPr>
        <p:blipFill>
          <a:blip r:embed="rId7" cstate="print"/>
          <a:srcRect/>
          <a:stretch>
            <a:fillRect/>
          </a:stretch>
        </p:blipFill>
        <p:spPr bwMode="auto">
          <a:xfrm>
            <a:off x="10924117" y="5327650"/>
            <a:ext cx="1267883" cy="1530350"/>
          </a:xfrm>
          <a:prstGeom prst="rect">
            <a:avLst/>
          </a:prstGeom>
          <a:noFill/>
          <a:ln w="9525">
            <a:noFill/>
            <a:miter lim="800000"/>
            <a:headEnd/>
            <a:tailEnd/>
          </a:ln>
        </p:spPr>
      </p:pic>
      <p:sp>
        <p:nvSpPr>
          <p:cNvPr id="7" name="Rectangle 6"/>
          <p:cNvSpPr/>
          <p:nvPr/>
        </p:nvSpPr>
        <p:spPr bwMode="auto">
          <a:xfrm>
            <a:off x="670986" y="1306513"/>
            <a:ext cx="10873316" cy="0"/>
          </a:xfrm>
          <a:prstGeom prst="rect">
            <a:avLst/>
          </a:prstGeom>
          <a:noFill/>
          <a:ln w="6350" cap="flat" cmpd="sng" algn="ctr">
            <a:solidFill>
              <a:schemeClr val="tx1"/>
            </a:solidFill>
            <a:prstDash val="solid"/>
            <a:miter lim="800000"/>
            <a:headEnd type="none" w="med" len="med"/>
            <a:tailEnd type="none" w="med" len="med"/>
          </a:ln>
          <a:effectLst/>
        </p:spPr>
        <p:txBody>
          <a:bodyPr wrap="none"/>
          <a:lstStyle/>
          <a:p>
            <a:pPr algn="ctr" eaLnBrk="0" hangingPunct="0">
              <a:defRPr/>
            </a:pPr>
            <a:endParaRPr lang="fr-FR" sz="1500">
              <a:latin typeface="Helvetica 65 Medium" pitchFamily="34" charset="0"/>
            </a:endParaRPr>
          </a:p>
        </p:txBody>
      </p:sp>
      <p:sp>
        <p:nvSpPr>
          <p:cNvPr id="1028" name="Title Placeholder 1"/>
          <p:cNvSpPr>
            <a:spLocks noGrp="1"/>
          </p:cNvSpPr>
          <p:nvPr>
            <p:ph type="title"/>
          </p:nvPr>
        </p:nvSpPr>
        <p:spPr bwMode="auto">
          <a:xfrm>
            <a:off x="1439333" y="238125"/>
            <a:ext cx="9889067" cy="1022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Click to edit Slide title</a:t>
            </a:r>
            <a:br>
              <a:rPr lang="fr-FR"/>
            </a:br>
            <a:r>
              <a:rPr lang="fr-FR"/>
              <a:t>Slide title can be extended to two lines</a:t>
            </a:r>
            <a:endParaRPr lang="en-US"/>
          </a:p>
        </p:txBody>
      </p:sp>
      <p:sp>
        <p:nvSpPr>
          <p:cNvPr id="1029" name="Text Placeholder 2"/>
          <p:cNvSpPr>
            <a:spLocks noGrp="1"/>
          </p:cNvSpPr>
          <p:nvPr>
            <p:ph type="body" idx="1"/>
          </p:nvPr>
        </p:nvSpPr>
        <p:spPr bwMode="auto">
          <a:xfrm>
            <a:off x="624419" y="1600203"/>
            <a:ext cx="1095798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537635" y="6411916"/>
            <a:ext cx="1200151" cy="244475"/>
          </a:xfrm>
          <a:prstGeom prst="rect">
            <a:avLst/>
          </a:prstGeom>
        </p:spPr>
        <p:txBody>
          <a:bodyPr vert="horz" lIns="91440" tIns="45720" rIns="91440" bIns="45720" rtlCol="0" anchor="t" anchorCtr="0"/>
          <a:lstStyle>
            <a:lvl1pPr algn="l" fontAlgn="auto">
              <a:spcBef>
                <a:spcPts val="0"/>
              </a:spcBef>
              <a:spcAft>
                <a:spcPts val="0"/>
              </a:spcAft>
              <a:defRPr sz="750" baseline="0" smtClean="0">
                <a:solidFill>
                  <a:schemeClr val="tx1"/>
                </a:solidFill>
                <a:latin typeface="Arial"/>
              </a:defRPr>
            </a:lvl1pPr>
          </a:lstStyle>
          <a:p>
            <a:pPr>
              <a:defRPr/>
            </a:pPr>
            <a:r>
              <a:rPr lang="de-DE" dirty="0"/>
              <a:t>Rom 07/04/2014</a:t>
            </a:r>
            <a:endParaRPr lang="en-GB" dirty="0"/>
          </a:p>
        </p:txBody>
      </p:sp>
      <p:sp>
        <p:nvSpPr>
          <p:cNvPr id="5" name="Footer Placeholder 4"/>
          <p:cNvSpPr>
            <a:spLocks noGrp="1"/>
          </p:cNvSpPr>
          <p:nvPr>
            <p:ph type="ftr" sz="quarter" idx="3"/>
          </p:nvPr>
        </p:nvSpPr>
        <p:spPr>
          <a:xfrm>
            <a:off x="1824568" y="6411916"/>
            <a:ext cx="6239933" cy="244475"/>
          </a:xfrm>
          <a:prstGeom prst="rect">
            <a:avLst/>
          </a:prstGeom>
        </p:spPr>
        <p:txBody>
          <a:bodyPr vert="horz" lIns="91440" tIns="45720" rIns="91440" bIns="45720" rtlCol="0" anchor="t" anchorCtr="0"/>
          <a:lstStyle>
            <a:lvl1pPr algn="l" fontAlgn="auto">
              <a:spcBef>
                <a:spcPts val="0"/>
              </a:spcBef>
              <a:spcAft>
                <a:spcPts val="0"/>
              </a:spcAft>
              <a:defRPr sz="750" kern="1200" baseline="0">
                <a:solidFill>
                  <a:schemeClr val="tx1"/>
                </a:solidFill>
                <a:latin typeface="Arial"/>
              </a:defRPr>
            </a:lvl1pPr>
          </a:lstStyle>
          <a:p>
            <a:pPr>
              <a:defRPr/>
            </a:pPr>
            <a:r>
              <a:rPr lang="de-DE" dirty="0"/>
              <a:t>Ralf Oberle, Finanzamt Freiburg-Stadt</a:t>
            </a:r>
            <a:endParaRPr lang="en-GB" dirty="0"/>
          </a:p>
        </p:txBody>
      </p:sp>
      <p:sp>
        <p:nvSpPr>
          <p:cNvPr id="6" name="Slide Number Placeholder 5"/>
          <p:cNvSpPr>
            <a:spLocks noGrp="1"/>
          </p:cNvSpPr>
          <p:nvPr>
            <p:ph type="sldNum" sz="quarter" idx="4"/>
          </p:nvPr>
        </p:nvSpPr>
        <p:spPr>
          <a:xfrm>
            <a:off x="11521017" y="6411916"/>
            <a:ext cx="455083" cy="244475"/>
          </a:xfrm>
          <a:prstGeom prst="rect">
            <a:avLst/>
          </a:prstGeom>
        </p:spPr>
        <p:txBody>
          <a:bodyPr vert="horz" wrap="none" lIns="91440" tIns="45720" rIns="91440" bIns="45720" rtlCol="0" anchor="t" anchorCtr="0"/>
          <a:lstStyle>
            <a:lvl1pPr algn="r" fontAlgn="auto">
              <a:spcBef>
                <a:spcPts val="0"/>
              </a:spcBef>
              <a:spcAft>
                <a:spcPts val="0"/>
              </a:spcAft>
              <a:defRPr sz="750" baseline="0" smtClean="0">
                <a:solidFill>
                  <a:srgbClr val="006299"/>
                </a:solidFill>
                <a:latin typeface="Arial"/>
              </a:defRPr>
            </a:lvl1pPr>
          </a:lstStyle>
          <a:p>
            <a:pPr>
              <a:defRPr/>
            </a:pPr>
            <a:fld id="{A6C88BA5-DDF3-4C63-AF51-619CECC02C1C}" type="slidenum">
              <a:rPr lang="en-GB"/>
              <a:pPr>
                <a:defRPr/>
              </a:pPr>
              <a:t>‹N›</a:t>
            </a:fld>
            <a:endParaRPr lang="en-GB"/>
          </a:p>
        </p:txBody>
      </p:sp>
      <p:pic>
        <p:nvPicPr>
          <p:cNvPr id="1033" name="Image 10"/>
          <p:cNvPicPr>
            <a:picLocks noChangeAspect="1"/>
          </p:cNvPicPr>
          <p:nvPr/>
        </p:nvPicPr>
        <p:blipFill>
          <a:blip r:embed="rId8" cstate="print"/>
          <a:srcRect/>
          <a:stretch>
            <a:fillRect/>
          </a:stretch>
        </p:blipFill>
        <p:spPr bwMode="auto">
          <a:xfrm>
            <a:off x="666751" y="287341"/>
            <a:ext cx="611716" cy="954087"/>
          </a:xfrm>
          <a:prstGeom prst="rect">
            <a:avLst/>
          </a:prstGeom>
          <a:noFill/>
          <a:ln w="9525">
            <a:noFill/>
            <a:miter lim="800000"/>
            <a:headEnd/>
            <a:tailEnd/>
          </a:ln>
        </p:spPr>
      </p:pic>
    </p:spTree>
    <p:extLst>
      <p:ext uri="{BB962C8B-B14F-4D97-AF65-F5344CB8AC3E}">
        <p14:creationId xmlns:p14="http://schemas.microsoft.com/office/powerpoint/2010/main" val="1332300882"/>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sldNum="0" hdr="0"/>
  <p:txStyles>
    <p:titleStyle>
      <a:lvl1pPr algn="l" rtl="0" fontAlgn="base">
        <a:spcBef>
          <a:spcPct val="0"/>
        </a:spcBef>
        <a:spcAft>
          <a:spcPct val="0"/>
        </a:spcAft>
        <a:defRPr sz="2400" kern="1200">
          <a:solidFill>
            <a:schemeClr val="tx1"/>
          </a:solidFill>
          <a:latin typeface="Arial"/>
          <a:ea typeface="+mj-ea"/>
          <a:cs typeface="+mj-cs"/>
        </a:defRPr>
      </a:lvl1pPr>
      <a:lvl2pPr algn="l" rtl="0" fontAlgn="base">
        <a:spcBef>
          <a:spcPct val="0"/>
        </a:spcBef>
        <a:spcAft>
          <a:spcPct val="0"/>
        </a:spcAft>
        <a:defRPr sz="2400">
          <a:solidFill>
            <a:schemeClr val="tx1"/>
          </a:solidFill>
          <a:latin typeface="Arial" charset="0"/>
        </a:defRPr>
      </a:lvl2pPr>
      <a:lvl3pPr algn="l" rtl="0" fontAlgn="base">
        <a:spcBef>
          <a:spcPct val="0"/>
        </a:spcBef>
        <a:spcAft>
          <a:spcPct val="0"/>
        </a:spcAft>
        <a:defRPr sz="2400">
          <a:solidFill>
            <a:schemeClr val="tx1"/>
          </a:solidFill>
          <a:latin typeface="Arial" charset="0"/>
        </a:defRPr>
      </a:lvl3pPr>
      <a:lvl4pPr algn="l" rtl="0" fontAlgn="base">
        <a:spcBef>
          <a:spcPct val="0"/>
        </a:spcBef>
        <a:spcAft>
          <a:spcPct val="0"/>
        </a:spcAft>
        <a:defRPr sz="2400">
          <a:solidFill>
            <a:schemeClr val="tx1"/>
          </a:solidFill>
          <a:latin typeface="Arial" charset="0"/>
        </a:defRPr>
      </a:lvl4pPr>
      <a:lvl5pPr algn="l" rtl="0" fontAlgn="base">
        <a:spcBef>
          <a:spcPct val="0"/>
        </a:spcBef>
        <a:spcAft>
          <a:spcPct val="0"/>
        </a:spcAft>
        <a:defRPr sz="2400">
          <a:solidFill>
            <a:schemeClr val="tx1"/>
          </a:solidFill>
          <a:latin typeface="Arial" charset="0"/>
        </a:defRPr>
      </a:lvl5pPr>
      <a:lvl6pPr marL="342900" algn="l" rtl="0" fontAlgn="base">
        <a:spcBef>
          <a:spcPct val="0"/>
        </a:spcBef>
        <a:spcAft>
          <a:spcPct val="0"/>
        </a:spcAft>
        <a:defRPr sz="2400">
          <a:solidFill>
            <a:schemeClr val="tx1"/>
          </a:solidFill>
          <a:latin typeface="Arial" charset="0"/>
        </a:defRPr>
      </a:lvl6pPr>
      <a:lvl7pPr marL="685800" algn="l" rtl="0" fontAlgn="base">
        <a:spcBef>
          <a:spcPct val="0"/>
        </a:spcBef>
        <a:spcAft>
          <a:spcPct val="0"/>
        </a:spcAft>
        <a:defRPr sz="2400">
          <a:solidFill>
            <a:schemeClr val="tx1"/>
          </a:solidFill>
          <a:latin typeface="Arial" charset="0"/>
        </a:defRPr>
      </a:lvl7pPr>
      <a:lvl8pPr marL="1028700" algn="l" rtl="0" fontAlgn="base">
        <a:spcBef>
          <a:spcPct val="0"/>
        </a:spcBef>
        <a:spcAft>
          <a:spcPct val="0"/>
        </a:spcAft>
        <a:defRPr sz="2400">
          <a:solidFill>
            <a:schemeClr val="tx1"/>
          </a:solidFill>
          <a:latin typeface="Arial" charset="0"/>
        </a:defRPr>
      </a:lvl8pPr>
      <a:lvl9pPr marL="1371600" algn="l" rtl="0" fontAlgn="base">
        <a:spcBef>
          <a:spcPct val="0"/>
        </a:spcBef>
        <a:spcAft>
          <a:spcPct val="0"/>
        </a:spcAft>
        <a:defRPr sz="2400">
          <a:solidFill>
            <a:schemeClr val="tx1"/>
          </a:solidFill>
          <a:latin typeface="Arial"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Georgia"/>
          <a:ea typeface="+mn-ea"/>
          <a:cs typeface="+mn-cs"/>
        </a:defRPr>
      </a:lvl1pPr>
      <a:lvl2pPr marL="557213" indent="-214313" algn="l" rtl="0" fontAlgn="base">
        <a:spcBef>
          <a:spcPct val="20000"/>
        </a:spcBef>
        <a:spcAft>
          <a:spcPct val="0"/>
        </a:spcAft>
        <a:buClr>
          <a:schemeClr val="tx1"/>
        </a:buClr>
        <a:buFont typeface="Arial" charset="0"/>
        <a:buChar char="–"/>
        <a:defRPr sz="2100" kern="1200">
          <a:solidFill>
            <a:schemeClr val="tx1"/>
          </a:solidFill>
          <a:latin typeface="Georgia"/>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Georgia"/>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Georgia"/>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Georgia"/>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gif"/><Relationship Id="rId26" Type="http://schemas.openxmlformats.org/officeDocument/2006/relationships/image" Target="../media/image62.jpe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jpeg"/><Relationship Id="rId2" Type="http://schemas.openxmlformats.org/officeDocument/2006/relationships/notesSlide" Target="../notesSlides/notesSlide11.xml"/><Relationship Id="rId16" Type="http://schemas.openxmlformats.org/officeDocument/2006/relationships/image" Target="../media/image52.png"/><Relationship Id="rId20" Type="http://schemas.openxmlformats.org/officeDocument/2006/relationships/image" Target="../media/image56.jpe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16.png"/><Relationship Id="rId10" Type="http://schemas.openxmlformats.org/officeDocument/2006/relationships/image" Target="../media/image46.png"/><Relationship Id="rId19" Type="http://schemas.openxmlformats.org/officeDocument/2006/relationships/image" Target="../media/image55.gif"/><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jpe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image" Target="../media/image16.png"/><Relationship Id="rId3" Type="http://schemas.openxmlformats.org/officeDocument/2006/relationships/notesSlide" Target="../notesSlides/notesSlide19.xml"/><Relationship Id="rId7" Type="http://schemas.openxmlformats.org/officeDocument/2006/relationships/oleObject" Target="../embeddings/oleObject2.bin"/><Relationship Id="rId12" Type="http://schemas.openxmlformats.org/officeDocument/2006/relationships/image" Target="../media/image8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8.wmf"/><Relationship Id="rId11" Type="http://schemas.openxmlformats.org/officeDocument/2006/relationships/image" Target="../media/image83.png"/><Relationship Id="rId5" Type="http://schemas.openxmlformats.org/officeDocument/2006/relationships/oleObject" Target="../embeddings/oleObject1.bin"/><Relationship Id="rId10" Type="http://schemas.openxmlformats.org/officeDocument/2006/relationships/image" Target="../media/image82.png"/><Relationship Id="rId4" Type="http://schemas.openxmlformats.org/officeDocument/2006/relationships/image" Target="../media/image80.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wmf"/></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4.png"/><Relationship Id="rId12"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91.jpe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6.png"/><Relationship Id="rId7" Type="http://schemas.openxmlformats.org/officeDocument/2006/relationships/diagramLayout" Target="../diagrams/layout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97.png"/><Relationship Id="rId10" Type="http://schemas.microsoft.com/office/2007/relationships/diagramDrawing" Target="../diagrams/drawing1.xml"/><Relationship Id="rId4" Type="http://schemas.openxmlformats.org/officeDocument/2006/relationships/image" Target="../media/image96.png"/><Relationship Id="rId9" Type="http://schemas.openxmlformats.org/officeDocument/2006/relationships/diagramColors" Target="../diagrams/colors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p:cNvSpPr>
            <a:spLocks noGrp="1"/>
          </p:cNvSpPr>
          <p:nvPr>
            <p:ph type="subTitle" idx="1"/>
          </p:nvPr>
        </p:nvSpPr>
        <p:spPr>
          <a:xfrm>
            <a:off x="150311" y="3042792"/>
            <a:ext cx="4419661" cy="3456384"/>
          </a:xfrm>
        </p:spPr>
        <p:txBody>
          <a:bodyPr rtlCol="0">
            <a:normAutofit/>
          </a:bodyPr>
          <a:lstStyle/>
          <a:p>
            <a:pPr algn="ctr" fontAlgn="auto">
              <a:lnSpc>
                <a:spcPct val="100000"/>
              </a:lnSpc>
              <a:spcAft>
                <a:spcPts val="450"/>
              </a:spcAft>
              <a:defRPr/>
            </a:pPr>
            <a:r>
              <a:rPr lang="en-GB" sz="4400" spc="-1" dirty="0" smtClean="0">
                <a:solidFill>
                  <a:srgbClr val="FFFFFF"/>
                </a:solidFill>
                <a:latin typeface="Century Gothic" panose="020B0502020202020204" pitchFamily="34" charset="0"/>
              </a:rPr>
              <a:t>The </a:t>
            </a:r>
            <a:r>
              <a:rPr lang="en-GB" sz="4400" spc="-1" dirty="0" err="1">
                <a:solidFill>
                  <a:srgbClr val="FFFFFF"/>
                </a:solidFill>
                <a:latin typeface="Century Gothic" panose="020B0502020202020204" pitchFamily="34" charset="0"/>
              </a:rPr>
              <a:t>GdF</a:t>
            </a:r>
            <a:r>
              <a:rPr lang="en-GB" sz="4400" dirty="0">
                <a:latin typeface="Century Gothic" panose="020B0502020202020204" pitchFamily="34" charset="0"/>
              </a:rPr>
              <a:t/>
            </a:r>
            <a:br>
              <a:rPr lang="en-GB" sz="4400" dirty="0">
                <a:latin typeface="Century Gothic" panose="020B0502020202020204" pitchFamily="34" charset="0"/>
              </a:rPr>
            </a:br>
            <a:r>
              <a:rPr lang="en-GB" sz="4400" spc="-1" dirty="0">
                <a:solidFill>
                  <a:srgbClr val="FFFFFF"/>
                </a:solidFill>
                <a:latin typeface="Century Gothic" panose="020B0502020202020204" pitchFamily="34" charset="0"/>
              </a:rPr>
              <a:t> International </a:t>
            </a:r>
            <a:r>
              <a:rPr lang="en-GB" sz="4400" dirty="0">
                <a:latin typeface="Century Gothic" panose="020B0502020202020204" pitchFamily="34" charset="0"/>
              </a:rPr>
              <a:t/>
            </a:r>
            <a:br>
              <a:rPr lang="en-GB" sz="4400" dirty="0">
                <a:latin typeface="Century Gothic" panose="020B0502020202020204" pitchFamily="34" charset="0"/>
              </a:rPr>
            </a:br>
            <a:r>
              <a:rPr lang="en-GB" sz="4400" spc="-1" dirty="0">
                <a:solidFill>
                  <a:srgbClr val="FFFFFF"/>
                </a:solidFill>
                <a:latin typeface="Century Gothic" panose="020B0502020202020204" pitchFamily="34" charset="0"/>
              </a:rPr>
              <a:t>Network</a:t>
            </a:r>
            <a:endParaRPr lang="en-GB" sz="1100" i="1" dirty="0">
              <a:solidFill>
                <a:schemeClr val="tx1"/>
              </a:solidFill>
              <a:latin typeface="+mj-lt"/>
              <a:cs typeface="Brinnan Thin" pitchFamily="50" charset="2"/>
            </a:endParaRPr>
          </a:p>
        </p:txBody>
      </p:sp>
      <p:pic>
        <p:nvPicPr>
          <p:cNvPr id="4" name="Picture 2" descr="A close-up of a logo&#10;&#10;Description automatically generated">
            <a:extLst>
              <a:ext uri="{FF2B5EF4-FFF2-40B4-BE49-F238E27FC236}">
                <a16:creationId xmlns:a16="http://schemas.microsoft.com/office/drawing/2014/main" id="{53E16C58-EBA6-A9C7-2020-4B8D66209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64620" y="125260"/>
            <a:ext cx="7731979" cy="1027134"/>
          </a:xfrm>
          <a:prstGeom prst="rect">
            <a:avLst/>
          </a:prstGeom>
          <a:noFill/>
          <a:ln>
            <a:noFill/>
          </a:ln>
        </p:spPr>
      </p:pic>
      <p:sp>
        <p:nvSpPr>
          <p:cNvPr id="5" name="CasellaDiTesto 4"/>
          <p:cNvSpPr txBox="1"/>
          <p:nvPr/>
        </p:nvSpPr>
        <p:spPr>
          <a:xfrm>
            <a:off x="583306" y="5930158"/>
            <a:ext cx="3553670" cy="66941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defTabSz="342900" fontAlgn="base">
              <a:spcBef>
                <a:spcPct val="0"/>
              </a:spcBef>
              <a:spcAft>
                <a:spcPct val="0"/>
              </a:spcAft>
            </a:pPr>
            <a:r>
              <a:rPr lang="it-IT" sz="1350" b="1" dirty="0">
                <a:solidFill>
                  <a:prstClr val="white"/>
                </a:solidFill>
                <a:effectLst>
                  <a:outerShdw blurRad="38100" dist="38100" dir="2700000" algn="tl">
                    <a:srgbClr val="000000">
                      <a:alpha val="43137"/>
                    </a:srgbClr>
                  </a:outerShdw>
                </a:effectLst>
                <a:latin typeface="Century Gothic" panose="020F0302020204030204"/>
                <a:cs typeface="Brinnan Light" pitchFamily="50" charset="2"/>
              </a:rPr>
              <a:t>Alessandro Lo Bello </a:t>
            </a:r>
          </a:p>
          <a:p>
            <a:pPr algn="ctr" defTabSz="342900" fontAlgn="base">
              <a:spcBef>
                <a:spcPct val="0"/>
              </a:spcBef>
              <a:spcAft>
                <a:spcPct val="0"/>
              </a:spcAft>
            </a:pPr>
            <a:r>
              <a:rPr lang="it-IT" sz="1200" dirty="0">
                <a:solidFill>
                  <a:prstClr val="white"/>
                </a:solidFill>
                <a:effectLst>
                  <a:outerShdw blurRad="38100" dist="38100" dir="2700000" algn="tl">
                    <a:srgbClr val="000000">
                      <a:alpha val="43137"/>
                    </a:srgbClr>
                  </a:outerShdw>
                </a:effectLst>
                <a:latin typeface="Century Gothic" panose="020F0302020204030204"/>
                <a:cs typeface="Brinnan Light" pitchFamily="50" charset="2"/>
              </a:rPr>
              <a:t>Head of Direct </a:t>
            </a:r>
            <a:r>
              <a:rPr lang="it-IT" sz="1200" dirty="0" err="1">
                <a:solidFill>
                  <a:prstClr val="white"/>
                </a:solidFill>
                <a:effectLst>
                  <a:outerShdw blurRad="38100" dist="38100" dir="2700000" algn="tl">
                    <a:srgbClr val="000000">
                      <a:alpha val="43137"/>
                    </a:srgbClr>
                  </a:outerShdw>
                </a:effectLst>
                <a:latin typeface="Century Gothic" panose="020F0302020204030204"/>
                <a:cs typeface="Brinnan Light" pitchFamily="50" charset="2"/>
              </a:rPr>
              <a:t>Taxation</a:t>
            </a:r>
            <a:r>
              <a:rPr lang="it-IT" sz="1200" dirty="0">
                <a:solidFill>
                  <a:prstClr val="white"/>
                </a:solidFill>
                <a:effectLst>
                  <a:outerShdw blurRad="38100" dist="38100" dir="2700000" algn="tl">
                    <a:srgbClr val="000000">
                      <a:alpha val="43137"/>
                    </a:srgbClr>
                  </a:outerShdw>
                </a:effectLst>
                <a:latin typeface="Century Gothic" panose="020F0302020204030204"/>
                <a:cs typeface="Brinnan Light" pitchFamily="50" charset="2"/>
              </a:rPr>
              <a:t> and VAT EOI Unit</a:t>
            </a:r>
          </a:p>
          <a:p>
            <a:pPr algn="ctr" defTabSz="342900" fontAlgn="base">
              <a:spcBef>
                <a:spcPct val="0"/>
              </a:spcBef>
              <a:spcAft>
                <a:spcPct val="0"/>
              </a:spcAft>
            </a:pPr>
            <a:r>
              <a:rPr lang="it-IT" sz="1200" dirty="0">
                <a:solidFill>
                  <a:prstClr val="white"/>
                </a:solidFill>
                <a:effectLst>
                  <a:outerShdw blurRad="38100" dist="38100" dir="2700000" algn="tl">
                    <a:srgbClr val="000000">
                      <a:alpha val="43137"/>
                    </a:srgbClr>
                  </a:outerShdw>
                </a:effectLst>
                <a:latin typeface="Century Gothic" panose="020F0302020204030204"/>
                <a:cs typeface="Brinnan Light" pitchFamily="50" charset="2"/>
              </a:rPr>
              <a:t>Guardia di Finanza General Headquarters</a:t>
            </a:r>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471" y="5157192"/>
            <a:ext cx="1152128" cy="772966"/>
          </a:xfrm>
          <a:prstGeom prst="rect">
            <a:avLst/>
          </a:prstGeom>
        </p:spPr>
      </p:pic>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976" y="1598748"/>
            <a:ext cx="7898527" cy="4442921"/>
          </a:xfrm>
          <a:prstGeom prst="rect">
            <a:avLst/>
          </a:prstGeom>
          <a:ln>
            <a:noFill/>
          </a:ln>
          <a:effectLst>
            <a:softEdge rad="112500"/>
          </a:effectLst>
        </p:spPr>
      </p:pic>
    </p:spTree>
    <p:extLst>
      <p:ext uri="{BB962C8B-B14F-4D97-AF65-F5344CB8AC3E}">
        <p14:creationId xmlns:p14="http://schemas.microsoft.com/office/powerpoint/2010/main" val="4073136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2" name="Diagram1"/>
          <p:cNvGrpSpPr/>
          <p:nvPr/>
        </p:nvGrpSpPr>
        <p:grpSpPr>
          <a:xfrm>
            <a:off x="-2543400" y="2435040"/>
            <a:ext cx="13656240" cy="4944960"/>
            <a:chOff x="-2543400" y="2435040"/>
            <a:chExt cx="13656240" cy="4944960"/>
          </a:xfrm>
        </p:grpSpPr>
        <p:sp>
          <p:nvSpPr>
            <p:cNvPr id="1133" name="Rettangolo 1132"/>
            <p:cNvSpPr/>
            <p:nvPr/>
          </p:nvSpPr>
          <p:spPr>
            <a:xfrm>
              <a:off x="1607400" y="3071880"/>
              <a:ext cx="9505440" cy="367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1134" name="Arco a tutto sesto 1133"/>
            <p:cNvSpPr/>
            <p:nvPr/>
          </p:nvSpPr>
          <p:spPr>
            <a:xfrm>
              <a:off x="-2543400" y="2435040"/>
              <a:ext cx="4944960" cy="4944960"/>
            </a:xfrm>
            <a:prstGeom prst="blockArc">
              <a:avLst>
                <a:gd name="adj1" fmla="val 18900000"/>
                <a:gd name="adj2" fmla="val 2700000"/>
                <a:gd name="adj3" fmla="val 437"/>
              </a:avLst>
            </a:prstGeom>
            <a:noFill/>
            <a:ln>
              <a:solidFill>
                <a:srgbClr val="254061"/>
              </a:solidFill>
              <a:round/>
            </a:ln>
            <a:effectLst>
              <a:outerShdw blurRad="50760" dist="50760" dir="5400000" algn="ctr" rotWithShape="0">
                <a:schemeClr val="accent1"/>
              </a:outerShdw>
            </a:effectLst>
            <a:scene3d>
              <a:camera prst="orthographicFront"/>
              <a:lightRig rig="threePt" dir="t"/>
            </a:scene3d>
            <a:sp3d z="-40000" prstMaterial="matte"/>
          </p:spPr>
          <p:style>
            <a:lnRef idx="2">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1135" name="Rettangolo 1134"/>
            <p:cNvSpPr/>
            <p:nvPr/>
          </p:nvSpPr>
          <p:spPr>
            <a:xfrm>
              <a:off x="2118600" y="3439080"/>
              <a:ext cx="8944920" cy="733320"/>
            </a:xfrm>
            <a:prstGeom prst="rect">
              <a:avLst/>
            </a:prstGeom>
            <a:solidFill>
              <a:schemeClr val="accent3">
                <a:lumMod val="20000"/>
                <a:lumOff val="80000"/>
              </a:schemeClr>
            </a:solidFill>
            <a:ln w="0">
              <a:noFill/>
            </a:ln>
            <a:scene3d>
              <a:camera prst="orthographicFront"/>
              <a:lightRig rig="chilly" dir="t"/>
            </a:scene3d>
            <a:sp3d prstMaterial="translucentPowder">
              <a:bevelT w="127000" h="25400" prst="softRound"/>
            </a:sp3d>
          </p:spPr>
          <p:style>
            <a:lnRef idx="0">
              <a:scrgbClr r="0" g="0" b="0"/>
            </a:lnRef>
            <a:fillRef idx="0">
              <a:scrgbClr r="0" g="0" b="0"/>
            </a:fillRef>
            <a:effectRef idx="0">
              <a:scrgbClr r="0" g="0" b="0"/>
            </a:effectRef>
            <a:fontRef idx="minor"/>
          </p:style>
          <p:txBody>
            <a:bodyPr lIns="582840" tIns="50760" rIns="50760" bIns="50760" numCol="1" spcCol="1440" anchor="ctr">
              <a:noAutofit/>
            </a:bodyPr>
            <a:lstStyle/>
            <a:p>
              <a:pPr marL="263520" indent="-263520" algn="just">
                <a:lnSpc>
                  <a:spcPct val="90000"/>
                </a:lnSpc>
                <a:spcAft>
                  <a:spcPts val="700"/>
                </a:spcAft>
                <a:tabLst>
                  <a:tab pos="0" algn="l"/>
                </a:tabLst>
              </a:pPr>
              <a:r>
                <a:rPr lang="it-IT" sz="1800" b="1" strike="noStrike" spc="-1" dirty="0" err="1">
                  <a:solidFill>
                    <a:srgbClr val="000000"/>
                  </a:solidFill>
                  <a:latin typeface="Century Gothic" panose="020B0502020202020204" pitchFamily="34" charset="0"/>
                  <a:ea typeface="DejaVu Sans"/>
                </a:rPr>
                <a:t>Acquiring</a:t>
              </a:r>
              <a:r>
                <a:rPr lang="it-IT" sz="1800" b="1" strike="noStrike" spc="-1" dirty="0">
                  <a:solidFill>
                    <a:srgbClr val="000000"/>
                  </a:solidFill>
                  <a:latin typeface="Century Gothic" panose="020B0502020202020204" pitchFamily="34" charset="0"/>
                  <a:ea typeface="DejaVu Sans"/>
                </a:rPr>
                <a:t> information </a:t>
              </a:r>
              <a:r>
                <a:rPr lang="it-IT" sz="1800" b="1" strike="noStrike" spc="-1" dirty="0" err="1">
                  <a:solidFill>
                    <a:srgbClr val="000000"/>
                  </a:solidFill>
                  <a:latin typeface="Century Gothic" panose="020B0502020202020204" pitchFamily="34" charset="0"/>
                  <a:ea typeface="DejaVu Sans"/>
                </a:rPr>
                <a:t>useful</a:t>
              </a:r>
              <a:r>
                <a:rPr lang="it-IT" sz="1800" b="1" strike="noStrike" spc="-1" dirty="0">
                  <a:solidFill>
                    <a:srgbClr val="000000"/>
                  </a:solidFill>
                  <a:latin typeface="Century Gothic" panose="020B0502020202020204" pitchFamily="34" charset="0"/>
                  <a:ea typeface="DejaVu Sans"/>
                </a:rPr>
                <a:t> for </a:t>
              </a:r>
              <a:r>
                <a:rPr lang="it-IT" sz="1800" b="1" strike="noStrike" spc="-1" dirty="0" err="1">
                  <a:solidFill>
                    <a:srgbClr val="000000"/>
                  </a:solidFill>
                  <a:latin typeface="Century Gothic" panose="020B0502020202020204" pitchFamily="34" charset="0"/>
                  <a:ea typeface="DejaVu Sans"/>
                </a:rPr>
                <a:t>detecting</a:t>
              </a:r>
              <a:r>
                <a:rPr lang="it-IT" sz="1800" b="1" strike="noStrike" spc="-1" dirty="0">
                  <a:solidFill>
                    <a:srgbClr val="000000"/>
                  </a:solidFill>
                  <a:latin typeface="Century Gothic" panose="020B0502020202020204" pitchFamily="34" charset="0"/>
                  <a:ea typeface="DejaVu Sans"/>
                </a:rPr>
                <a:t> the </a:t>
              </a:r>
              <a:r>
                <a:rPr lang="it-IT" sz="1800" b="1" strike="noStrike" spc="-1" dirty="0" err="1">
                  <a:solidFill>
                    <a:srgbClr val="000000"/>
                  </a:solidFill>
                  <a:latin typeface="Century Gothic" panose="020B0502020202020204" pitchFamily="34" charset="0"/>
                  <a:ea typeface="DejaVu Sans"/>
                </a:rPr>
                <a:t>illicit</a:t>
              </a:r>
              <a:r>
                <a:rPr lang="it-IT" sz="1800" b="1" strike="noStrike" spc="-1" dirty="0">
                  <a:solidFill>
                    <a:srgbClr val="000000"/>
                  </a:solidFill>
                  <a:latin typeface="Century Gothic" panose="020B0502020202020204" pitchFamily="34" charset="0"/>
                  <a:ea typeface="DejaVu Sans"/>
                </a:rPr>
                <a:t> transfer and </a:t>
              </a:r>
              <a:r>
                <a:rPr lang="it-IT" sz="1800" b="1" strike="noStrike" spc="-1" dirty="0" err="1">
                  <a:solidFill>
                    <a:srgbClr val="000000"/>
                  </a:solidFill>
                  <a:latin typeface="Century Gothic" panose="020B0502020202020204" pitchFamily="34" charset="0"/>
                  <a:ea typeface="DejaVu Sans"/>
                </a:rPr>
                <a:t>possession</a:t>
              </a:r>
              <a:r>
                <a:rPr lang="it-IT" sz="1800" b="1" strike="noStrike" spc="-1" dirty="0">
                  <a:solidFill>
                    <a:srgbClr val="000000"/>
                  </a:solidFill>
                  <a:latin typeface="Century Gothic" panose="020B0502020202020204" pitchFamily="34" charset="0"/>
                  <a:ea typeface="DejaVu Sans"/>
                </a:rPr>
                <a:t> of </a:t>
              </a:r>
              <a:r>
                <a:rPr lang="it-IT" sz="1800" b="1" strike="noStrike" spc="-1" dirty="0" err="1">
                  <a:solidFill>
                    <a:srgbClr val="000000"/>
                  </a:solidFill>
                  <a:latin typeface="Century Gothic" panose="020B0502020202020204" pitchFamily="34" charset="0"/>
                  <a:ea typeface="DejaVu Sans"/>
                </a:rPr>
                <a:t>economic</a:t>
              </a:r>
              <a:r>
                <a:rPr lang="it-IT" sz="1800" b="1" strike="noStrike" spc="-1" dirty="0">
                  <a:solidFill>
                    <a:srgbClr val="000000"/>
                  </a:solidFill>
                  <a:latin typeface="Century Gothic" panose="020B0502020202020204" pitchFamily="34" charset="0"/>
                  <a:ea typeface="DejaVu Sans"/>
                </a:rPr>
                <a:t> and </a:t>
              </a:r>
              <a:r>
                <a:rPr lang="it-IT" sz="1800" b="1" strike="noStrike" spc="-1" dirty="0" err="1">
                  <a:solidFill>
                    <a:srgbClr val="000000"/>
                  </a:solidFill>
                  <a:latin typeface="Century Gothic" panose="020B0502020202020204" pitchFamily="34" charset="0"/>
                  <a:ea typeface="DejaVu Sans"/>
                </a:rPr>
                <a:t>financial</a:t>
              </a:r>
              <a:r>
                <a:rPr lang="it-IT" sz="1800" b="1" strike="noStrike" spc="-1" dirty="0">
                  <a:solidFill>
                    <a:srgbClr val="000000"/>
                  </a:solidFill>
                  <a:latin typeface="Century Gothic" panose="020B0502020202020204" pitchFamily="34" charset="0"/>
                  <a:ea typeface="DejaVu Sans"/>
                </a:rPr>
                <a:t> </a:t>
              </a:r>
              <a:r>
                <a:rPr lang="it-IT" sz="1800" b="1" strike="noStrike" spc="-1" dirty="0" err="1">
                  <a:solidFill>
                    <a:srgbClr val="000000"/>
                  </a:solidFill>
                  <a:latin typeface="Century Gothic" panose="020B0502020202020204" pitchFamily="34" charset="0"/>
                  <a:ea typeface="DejaVu Sans"/>
                </a:rPr>
                <a:t>assets</a:t>
              </a:r>
              <a:r>
                <a:rPr lang="it-IT" sz="1800" b="1" strike="noStrike" spc="-1" dirty="0">
                  <a:solidFill>
                    <a:srgbClr val="000000"/>
                  </a:solidFill>
                  <a:latin typeface="Century Gothic" panose="020B0502020202020204" pitchFamily="34" charset="0"/>
                  <a:ea typeface="DejaVu Sans"/>
                </a:rPr>
                <a:t> </a:t>
              </a:r>
              <a:r>
                <a:rPr lang="it-IT" sz="1800" b="1" strike="noStrike" spc="-1" dirty="0" err="1">
                  <a:solidFill>
                    <a:srgbClr val="000000"/>
                  </a:solidFill>
                  <a:latin typeface="Century Gothic" panose="020B0502020202020204" pitchFamily="34" charset="0"/>
                  <a:ea typeface="DejaVu Sans"/>
                </a:rPr>
                <a:t>abroad</a:t>
              </a:r>
              <a:endParaRPr lang="en-GB" sz="1800" b="1" strike="noStrike" spc="-1" dirty="0">
                <a:solidFill>
                  <a:srgbClr val="000000"/>
                </a:solidFill>
                <a:latin typeface="Century Gothic" panose="020B0502020202020204" pitchFamily="34" charset="0"/>
              </a:endParaRPr>
            </a:p>
          </p:txBody>
        </p:sp>
        <p:sp>
          <p:nvSpPr>
            <p:cNvPr id="1136" name="Ovale 1135"/>
            <p:cNvSpPr/>
            <p:nvPr/>
          </p:nvSpPr>
          <p:spPr>
            <a:xfrm>
              <a:off x="1659600" y="3347280"/>
              <a:ext cx="916920" cy="916920"/>
            </a:xfrm>
            <a:prstGeom prst="ellipse">
              <a:avLst/>
            </a:prstGeom>
            <a:blipFill rotWithShape="0">
              <a:blip r:embed="rId3"/>
              <a:srcRect/>
              <a:stretch/>
            </a:blipFill>
            <a:ln>
              <a:solidFill>
                <a:srgbClr val="9BBB59"/>
              </a:solidFill>
              <a:round/>
            </a:ln>
            <a:scene3d>
              <a:camera prst="orthographicFront"/>
              <a:lightRig rig="chilly" dir="t"/>
            </a:scene3d>
            <a:sp3d z="12700" extrusionH="1700" prstMaterial="dkEdge">
              <a:bevelT w="25400" h="6350" prst="softRound"/>
              <a:bevelB w="0" h="0" prst="convex"/>
            </a:sp3d>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1137" name="Rettangolo 1136"/>
            <p:cNvSpPr/>
            <p:nvPr/>
          </p:nvSpPr>
          <p:spPr>
            <a:xfrm>
              <a:off x="2385720" y="4540680"/>
              <a:ext cx="8678160" cy="733320"/>
            </a:xfrm>
            <a:prstGeom prst="rect">
              <a:avLst/>
            </a:prstGeom>
            <a:solidFill>
              <a:schemeClr val="accent5">
                <a:lumMod val="40000"/>
                <a:lumOff val="60000"/>
              </a:schemeClr>
            </a:solidFill>
            <a:ln w="0">
              <a:noFill/>
            </a:ln>
            <a:scene3d>
              <a:camera prst="orthographicFront"/>
              <a:lightRig rig="chilly" dir="t"/>
            </a:scene3d>
            <a:sp3d prstMaterial="translucentPowder">
              <a:bevelT w="127000" h="25400" prst="softRound"/>
            </a:sp3d>
          </p:spPr>
          <p:style>
            <a:lnRef idx="0">
              <a:scrgbClr r="0" g="0" b="0"/>
            </a:lnRef>
            <a:fillRef idx="0">
              <a:scrgbClr r="0" g="0" b="0"/>
            </a:fillRef>
            <a:effectRef idx="0">
              <a:scrgbClr r="0" g="0" b="0"/>
            </a:effectRef>
            <a:fontRef idx="minor"/>
          </p:style>
          <p:txBody>
            <a:bodyPr lIns="582840" tIns="50760" rIns="50760" bIns="50760" numCol="1" spcCol="1440" anchor="ctr">
              <a:noAutofit/>
            </a:bodyPr>
            <a:lstStyle/>
            <a:p>
              <a:pPr marL="263520" indent="-263520" algn="just">
                <a:lnSpc>
                  <a:spcPct val="90000"/>
                </a:lnSpc>
                <a:spcAft>
                  <a:spcPts val="700"/>
                </a:spcAft>
                <a:tabLst>
                  <a:tab pos="0" algn="l"/>
                </a:tabLst>
              </a:pPr>
              <a:r>
                <a:rPr lang="it-IT" sz="1800" b="1" strike="noStrike" spc="-1" dirty="0" err="1">
                  <a:solidFill>
                    <a:schemeClr val="accent5">
                      <a:lumMod val="50000"/>
                    </a:schemeClr>
                  </a:solidFill>
                  <a:latin typeface="Century Gothic" panose="020B0502020202020204" pitchFamily="34" charset="0"/>
                  <a:ea typeface="DejaVu Sans"/>
                </a:rPr>
                <a:t>Fighting</a:t>
              </a:r>
              <a:r>
                <a:rPr lang="it-IT" sz="1800" b="1" strike="noStrike" spc="-1" dirty="0">
                  <a:solidFill>
                    <a:schemeClr val="accent5">
                      <a:lumMod val="50000"/>
                    </a:schemeClr>
                  </a:solidFill>
                  <a:latin typeface="Century Gothic" panose="020B0502020202020204" pitchFamily="34" charset="0"/>
                  <a:ea typeface="DejaVu Sans"/>
                </a:rPr>
                <a:t> </a:t>
              </a:r>
              <a:r>
                <a:rPr lang="it-IT" sz="1800" b="1" strike="noStrike" spc="-1" dirty="0" err="1">
                  <a:solidFill>
                    <a:schemeClr val="accent5">
                      <a:lumMod val="50000"/>
                    </a:schemeClr>
                  </a:solidFill>
                  <a:latin typeface="Century Gothic" panose="020B0502020202020204" pitchFamily="34" charset="0"/>
                  <a:ea typeface="DejaVu Sans"/>
                </a:rPr>
                <a:t>international</a:t>
              </a:r>
              <a:r>
                <a:rPr lang="it-IT" sz="1800" b="1" strike="noStrike" spc="-1" dirty="0">
                  <a:solidFill>
                    <a:schemeClr val="accent5">
                      <a:lumMod val="50000"/>
                    </a:schemeClr>
                  </a:solidFill>
                  <a:latin typeface="Century Gothic" panose="020B0502020202020204" pitchFamily="34" charset="0"/>
                  <a:ea typeface="DejaVu Sans"/>
                </a:rPr>
                <a:t> </a:t>
              </a:r>
              <a:r>
                <a:rPr lang="it-IT" sz="1800" b="1" strike="noStrike" spc="-1" dirty="0" err="1">
                  <a:solidFill>
                    <a:schemeClr val="accent5">
                      <a:lumMod val="50000"/>
                    </a:schemeClr>
                  </a:solidFill>
                  <a:latin typeface="Century Gothic" panose="020B0502020202020204" pitchFamily="34" charset="0"/>
                  <a:ea typeface="DejaVu Sans"/>
                </a:rPr>
                <a:t>evasion</a:t>
              </a:r>
              <a:r>
                <a:rPr lang="it-IT" sz="1800" b="1" strike="noStrike" spc="-1" dirty="0">
                  <a:solidFill>
                    <a:schemeClr val="accent5">
                      <a:lumMod val="50000"/>
                    </a:schemeClr>
                  </a:solidFill>
                  <a:latin typeface="Century Gothic" panose="020B0502020202020204" pitchFamily="34" charset="0"/>
                  <a:ea typeface="DejaVu Sans"/>
                </a:rPr>
                <a:t> and </a:t>
              </a:r>
              <a:r>
                <a:rPr lang="it-IT" sz="1800" b="1" strike="noStrike" spc="-1" dirty="0" err="1">
                  <a:solidFill>
                    <a:schemeClr val="accent5">
                      <a:lumMod val="50000"/>
                    </a:schemeClr>
                  </a:solidFill>
                  <a:latin typeface="Century Gothic" panose="020B0502020202020204" pitchFamily="34" charset="0"/>
                  <a:ea typeface="DejaVu Sans"/>
                </a:rPr>
                <a:t>tax</a:t>
              </a:r>
              <a:r>
                <a:rPr lang="it-IT" sz="1800" b="1" strike="noStrike" spc="-1" dirty="0">
                  <a:solidFill>
                    <a:schemeClr val="accent5">
                      <a:lumMod val="50000"/>
                    </a:schemeClr>
                  </a:solidFill>
                  <a:latin typeface="Century Gothic" panose="020B0502020202020204" pitchFamily="34" charset="0"/>
                  <a:ea typeface="DejaVu Sans"/>
                </a:rPr>
                <a:t> </a:t>
              </a:r>
              <a:r>
                <a:rPr lang="it-IT" sz="1800" b="1" strike="noStrike" spc="-1" dirty="0" err="1">
                  <a:solidFill>
                    <a:schemeClr val="accent5">
                      <a:lumMod val="50000"/>
                    </a:schemeClr>
                  </a:solidFill>
                  <a:latin typeface="Century Gothic" panose="020B0502020202020204" pitchFamily="34" charset="0"/>
                  <a:ea typeface="DejaVu Sans"/>
                </a:rPr>
                <a:t>avoidance</a:t>
              </a:r>
              <a:endParaRPr lang="en-GB" sz="1800" b="1" strike="noStrike" spc="-1" dirty="0">
                <a:solidFill>
                  <a:srgbClr val="000000"/>
                </a:solidFill>
                <a:latin typeface="Century Gothic" panose="020B0502020202020204" pitchFamily="34" charset="0"/>
              </a:endParaRPr>
            </a:p>
          </p:txBody>
        </p:sp>
        <p:sp>
          <p:nvSpPr>
            <p:cNvPr id="1138" name="Ovale 1137"/>
            <p:cNvSpPr/>
            <p:nvPr/>
          </p:nvSpPr>
          <p:spPr>
            <a:xfrm>
              <a:off x="1926720" y="4448880"/>
              <a:ext cx="916920" cy="916920"/>
            </a:xfrm>
            <a:prstGeom prst="ellipse">
              <a:avLst/>
            </a:prstGeom>
            <a:blipFill rotWithShape="0">
              <a:blip r:embed="rId4"/>
              <a:srcRect/>
              <a:stretch/>
            </a:blipFill>
            <a:ln>
              <a:solidFill>
                <a:srgbClr val="5EAFA6"/>
              </a:solidFill>
              <a:round/>
            </a:ln>
            <a:scene3d>
              <a:camera prst="orthographicFront"/>
              <a:lightRig rig="chilly" dir="t"/>
            </a:scene3d>
            <a:sp3d z="12700" extrusionH="1700" prstMaterial="dkEdge">
              <a:bevelT w="25400" h="6350" prst="softRound"/>
              <a:bevelB w="0" h="0" prst="convex"/>
            </a:sp3d>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1139" name="Rettangolo 1138"/>
            <p:cNvSpPr/>
            <p:nvPr/>
          </p:nvSpPr>
          <p:spPr>
            <a:xfrm>
              <a:off x="2118600" y="5642280"/>
              <a:ext cx="8944920" cy="733320"/>
            </a:xfrm>
            <a:prstGeom prst="rect">
              <a:avLst/>
            </a:prstGeom>
            <a:solidFill>
              <a:schemeClr val="accent3">
                <a:lumMod val="60000"/>
                <a:lumOff val="40000"/>
              </a:schemeClr>
            </a:solidFill>
            <a:ln w="0">
              <a:noFill/>
            </a:ln>
            <a:scene3d>
              <a:camera prst="orthographicFront"/>
              <a:lightRig rig="chilly" dir="t"/>
            </a:scene3d>
            <a:sp3d prstMaterial="translucentPowder">
              <a:bevelT w="127000" h="25400" prst="softRound"/>
            </a:sp3d>
          </p:spPr>
          <p:style>
            <a:lnRef idx="0">
              <a:scrgbClr r="0" g="0" b="0"/>
            </a:lnRef>
            <a:fillRef idx="0">
              <a:scrgbClr r="0" g="0" b="0"/>
            </a:fillRef>
            <a:effectRef idx="0">
              <a:scrgbClr r="0" g="0" b="0"/>
            </a:effectRef>
            <a:fontRef idx="minor"/>
          </p:style>
          <p:txBody>
            <a:bodyPr lIns="582840" tIns="50760" rIns="50760" bIns="50760" numCol="1" spcCol="1440" anchor="ctr">
              <a:noAutofit/>
            </a:bodyPr>
            <a:lstStyle/>
            <a:p>
              <a:pPr marL="263520" indent="-263520" algn="just">
                <a:lnSpc>
                  <a:spcPct val="90000"/>
                </a:lnSpc>
                <a:spcAft>
                  <a:spcPts val="700"/>
                </a:spcAft>
                <a:tabLst>
                  <a:tab pos="0" algn="l"/>
                </a:tabLst>
              </a:pPr>
              <a:r>
                <a:rPr lang="it-IT" sz="2000" b="1" strike="noStrike" spc="-1" dirty="0" err="1">
                  <a:solidFill>
                    <a:schemeClr val="accent5">
                      <a:lumMod val="50000"/>
                    </a:schemeClr>
                  </a:solidFill>
                  <a:latin typeface="Century Gothic" panose="020B0502020202020204" pitchFamily="34" charset="0"/>
                  <a:ea typeface="DejaVu Sans"/>
                </a:rPr>
                <a:t>Strenghtening</a:t>
              </a:r>
              <a:r>
                <a:rPr lang="it-IT" sz="2000" b="1" strike="noStrike" spc="-1" dirty="0">
                  <a:solidFill>
                    <a:schemeClr val="accent5">
                      <a:lumMod val="50000"/>
                    </a:schemeClr>
                  </a:solidFill>
                  <a:latin typeface="Century Gothic" panose="020B0502020202020204" pitchFamily="34" charset="0"/>
                  <a:ea typeface="DejaVu Sans"/>
                </a:rPr>
                <a:t> of </a:t>
              </a:r>
              <a:r>
                <a:rPr lang="it-IT" sz="2000" b="1" strike="noStrike" spc="-1" dirty="0" err="1">
                  <a:solidFill>
                    <a:schemeClr val="accent5">
                      <a:lumMod val="50000"/>
                    </a:schemeClr>
                  </a:solidFill>
                  <a:latin typeface="Century Gothic" panose="020B0502020202020204" pitchFamily="34" charset="0"/>
                  <a:ea typeface="DejaVu Sans"/>
                </a:rPr>
                <a:t>international</a:t>
              </a:r>
              <a:r>
                <a:rPr lang="it-IT" sz="2000" b="1" strike="noStrike" spc="-1" dirty="0">
                  <a:solidFill>
                    <a:schemeClr val="accent5">
                      <a:lumMod val="50000"/>
                    </a:schemeClr>
                  </a:solidFill>
                  <a:latin typeface="Century Gothic" panose="020B0502020202020204" pitchFamily="34" charset="0"/>
                  <a:ea typeface="DejaVu Sans"/>
                </a:rPr>
                <a:t> </a:t>
              </a:r>
              <a:r>
                <a:rPr lang="it-IT" sz="2000" b="1" strike="noStrike" spc="-1" dirty="0" err="1">
                  <a:solidFill>
                    <a:schemeClr val="accent5">
                      <a:lumMod val="50000"/>
                    </a:schemeClr>
                  </a:solidFill>
                  <a:latin typeface="Century Gothic" panose="020B0502020202020204" pitchFamily="34" charset="0"/>
                  <a:ea typeface="DejaVu Sans"/>
                </a:rPr>
                <a:t>cooperation</a:t>
              </a:r>
              <a:r>
                <a:rPr lang="it-IT" sz="2000" b="1" strike="noStrike" spc="-1" dirty="0">
                  <a:solidFill>
                    <a:schemeClr val="accent5">
                      <a:lumMod val="50000"/>
                    </a:schemeClr>
                  </a:solidFill>
                  <a:latin typeface="Century Gothic" panose="020B0502020202020204" pitchFamily="34" charset="0"/>
                  <a:ea typeface="DejaVu Sans"/>
                </a:rPr>
                <a:t> </a:t>
              </a:r>
              <a:endParaRPr lang="en-GB" sz="2000" b="1" strike="noStrike" spc="-1" dirty="0">
                <a:solidFill>
                  <a:srgbClr val="000000"/>
                </a:solidFill>
                <a:latin typeface="Century Gothic" panose="020B0502020202020204" pitchFamily="34" charset="0"/>
              </a:endParaRPr>
            </a:p>
          </p:txBody>
        </p:sp>
        <p:sp>
          <p:nvSpPr>
            <p:cNvPr id="1140" name="Ovale 1139"/>
            <p:cNvSpPr/>
            <p:nvPr/>
          </p:nvSpPr>
          <p:spPr>
            <a:xfrm>
              <a:off x="1659600" y="5550480"/>
              <a:ext cx="916920" cy="916920"/>
            </a:xfrm>
            <a:prstGeom prst="ellipse">
              <a:avLst/>
            </a:prstGeom>
            <a:blipFill rotWithShape="0">
              <a:blip r:embed="rId5"/>
              <a:srcRect/>
              <a:stretch/>
            </a:blipFill>
            <a:ln>
              <a:solidFill>
                <a:srgbClr val="8064A2"/>
              </a:solidFill>
              <a:round/>
            </a:ln>
            <a:scene3d>
              <a:camera prst="orthographicFront"/>
              <a:lightRig rig="chilly" dir="t"/>
            </a:scene3d>
            <a:sp3d z="12700" extrusionH="1700" prstMaterial="dkEdge">
              <a:bevelT w="25400" h="6350" prst="softRound"/>
              <a:bevelB w="0" h="0" prst="convex"/>
            </a:sp3d>
          </p:spPr>
          <p:style>
            <a:lnRef idx="1">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grpSp>
      <p:sp>
        <p:nvSpPr>
          <p:cNvPr id="1141" name="Rettangolo 3"/>
          <p:cNvSpPr/>
          <p:nvPr/>
        </p:nvSpPr>
        <p:spPr>
          <a:xfrm>
            <a:off x="4365491" y="1376171"/>
            <a:ext cx="3401737" cy="393462"/>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endParaRPr lang="en-GB" sz="2000" b="1" spc="-1" dirty="0">
              <a:ln>
                <a:solidFill>
                  <a:srgbClr val="203864"/>
                </a:solidFill>
              </a:ln>
              <a:latin typeface="Century Gothic" panose="020B0502020202020204" pitchFamily="34" charset="0"/>
              <a:ea typeface="DejaVu Sans"/>
            </a:endParaRPr>
          </a:p>
          <a:p>
            <a:pPr algn="ctr">
              <a:tabLst>
                <a:tab pos="0" algn="l"/>
              </a:tabLst>
            </a:pPr>
            <a:r>
              <a:rPr lang="it-IT" sz="2000" b="1" spc="-1" dirty="0" smtClean="0">
                <a:ln>
                  <a:solidFill>
                    <a:srgbClr val="203864"/>
                  </a:solidFill>
                </a:ln>
                <a:latin typeface="Century Gothic" panose="020B0502020202020204" pitchFamily="34" charset="0"/>
                <a:ea typeface="DejaVu Sans"/>
              </a:rPr>
              <a:t>TASKS</a:t>
            </a:r>
            <a:endParaRPr lang="en-GB" sz="2000" b="1" spc="-1" dirty="0">
              <a:ln>
                <a:solidFill>
                  <a:srgbClr val="203864"/>
                </a:solidFill>
              </a:ln>
              <a:latin typeface="Century Gothic" panose="020B0502020202020204" pitchFamily="34" charset="0"/>
              <a:ea typeface="DejaVu Sans"/>
            </a:endParaRPr>
          </a:p>
          <a:p>
            <a:pPr algn="ctr">
              <a:tabLst>
                <a:tab pos="0" algn="l"/>
              </a:tabLst>
            </a:pPr>
            <a:endParaRPr lang="en-GB" sz="2000" b="1" spc="-1" dirty="0">
              <a:ln>
                <a:solidFill>
                  <a:srgbClr val="203864"/>
                </a:solidFill>
              </a:ln>
              <a:latin typeface="Century Gothic" panose="020B0502020202020204" pitchFamily="34" charset="0"/>
              <a:ea typeface="DejaVu Sans"/>
            </a:endParaRPr>
          </a:p>
        </p:txBody>
      </p:sp>
      <p:sp>
        <p:nvSpPr>
          <p:cNvPr id="1143" name="Elaborazione alternativa 5"/>
          <p:cNvSpPr/>
          <p:nvPr/>
        </p:nvSpPr>
        <p:spPr>
          <a:xfrm>
            <a:off x="866880" y="1978613"/>
            <a:ext cx="10626840" cy="982800"/>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tabLst>
                <a:tab pos="0" algn="l"/>
              </a:tabLst>
            </a:pPr>
            <a:r>
              <a:rPr lang="it-IT" sz="1800" b="1" i="1" strike="noStrike" spc="-1" dirty="0" err="1">
                <a:solidFill>
                  <a:srgbClr val="1F4E79"/>
                </a:solidFill>
                <a:latin typeface="Century Gothic" panose="020B0502020202020204" pitchFamily="34" charset="0"/>
                <a:ea typeface="DejaVu Sans"/>
              </a:rPr>
              <a:t>Ensuring</a:t>
            </a:r>
            <a:r>
              <a:rPr lang="it-IT" sz="1800" b="1" i="1" strike="noStrike" spc="-1" dirty="0">
                <a:solidFill>
                  <a:srgbClr val="1F4E79"/>
                </a:solidFill>
                <a:latin typeface="Century Gothic" panose="020B0502020202020204" pitchFamily="34" charset="0"/>
                <a:ea typeface="DejaVu Sans"/>
              </a:rPr>
              <a:t> the </a:t>
            </a:r>
            <a:r>
              <a:rPr lang="it-IT" sz="1800" b="1" i="1" strike="noStrike" spc="-1" dirty="0" err="1" smtClean="0">
                <a:solidFill>
                  <a:srgbClr val="1F4E79"/>
                </a:solidFill>
                <a:latin typeface="Century Gothic" panose="020B0502020202020204" pitchFamily="34" charset="0"/>
                <a:ea typeface="DejaVu Sans"/>
              </a:rPr>
              <a:t>effectiveness</a:t>
            </a:r>
            <a:r>
              <a:rPr lang="it-IT" sz="1800" b="1" i="1" strike="noStrike" spc="-1" dirty="0" smtClean="0">
                <a:solidFill>
                  <a:srgbClr val="1F4E79"/>
                </a:solidFill>
                <a:latin typeface="Century Gothic" panose="020B0502020202020204" pitchFamily="34" charset="0"/>
                <a:ea typeface="DejaVu Sans"/>
              </a:rPr>
              <a:t> </a:t>
            </a:r>
            <a:r>
              <a:rPr lang="it-IT" sz="1800" b="1" i="1" strike="noStrike" spc="-1" dirty="0">
                <a:solidFill>
                  <a:srgbClr val="1F4E79"/>
                </a:solidFill>
                <a:latin typeface="Century Gothic" panose="020B0502020202020204" pitchFamily="34" charset="0"/>
                <a:ea typeface="DejaVu Sans"/>
              </a:rPr>
              <a:t>of </a:t>
            </a:r>
            <a:r>
              <a:rPr lang="it-IT" sz="1800" b="1" i="1" strike="noStrike" spc="-1" dirty="0" smtClean="0">
                <a:solidFill>
                  <a:srgbClr val="1F4E79"/>
                </a:solidFill>
                <a:latin typeface="Century Gothic" panose="020B0502020202020204" pitchFamily="34" charset="0"/>
                <a:ea typeface="DejaVu Sans"/>
              </a:rPr>
              <a:t>audits/</a:t>
            </a:r>
            <a:r>
              <a:rPr lang="it-IT" sz="1800" b="1" i="1" strike="noStrike" spc="-1" dirty="0" err="1" smtClean="0">
                <a:solidFill>
                  <a:srgbClr val="1F4E79"/>
                </a:solidFill>
                <a:latin typeface="Century Gothic" panose="020B0502020202020204" pitchFamily="34" charset="0"/>
                <a:ea typeface="DejaVu Sans"/>
              </a:rPr>
              <a:t>investigations</a:t>
            </a:r>
            <a:r>
              <a:rPr lang="it-IT" sz="1800" b="1" i="1" strike="noStrike" spc="-1" dirty="0" smtClean="0">
                <a:solidFill>
                  <a:srgbClr val="1F4E79"/>
                </a:solidFill>
                <a:latin typeface="Century Gothic" panose="020B0502020202020204" pitchFamily="34" charset="0"/>
                <a:ea typeface="DejaVu Sans"/>
              </a:rPr>
              <a:t> for </a:t>
            </a:r>
            <a:r>
              <a:rPr lang="it-IT" sz="1800" b="1" i="1" strike="noStrike" spc="-1" dirty="0" err="1" smtClean="0">
                <a:solidFill>
                  <a:srgbClr val="1F4E79"/>
                </a:solidFill>
                <a:latin typeface="Century Gothic" panose="020B0502020202020204" pitchFamily="34" charset="0"/>
                <a:ea typeface="DejaVu Sans"/>
              </a:rPr>
              <a:t>tax</a:t>
            </a:r>
            <a:r>
              <a:rPr lang="it-IT" sz="1800" b="1" i="1" strike="noStrike" spc="-1" dirty="0" smtClean="0">
                <a:solidFill>
                  <a:srgbClr val="1F4E79"/>
                </a:solidFill>
                <a:latin typeface="Century Gothic" panose="020B0502020202020204" pitchFamily="34" charset="0"/>
                <a:ea typeface="DejaVu Sans"/>
              </a:rPr>
              <a:t> </a:t>
            </a:r>
            <a:r>
              <a:rPr lang="it-IT" sz="1800" b="1" i="1" strike="noStrike" spc="-1" dirty="0" err="1">
                <a:solidFill>
                  <a:srgbClr val="1F4E79"/>
                </a:solidFill>
                <a:latin typeface="Century Gothic" panose="020B0502020202020204" pitchFamily="34" charset="0"/>
                <a:ea typeface="DejaVu Sans"/>
              </a:rPr>
              <a:t>purposes</a:t>
            </a:r>
            <a:r>
              <a:rPr lang="it-IT" sz="1800" b="1" i="1" strike="noStrike" spc="-1" dirty="0">
                <a:solidFill>
                  <a:srgbClr val="1F4E79"/>
                </a:solidFill>
                <a:latin typeface="Century Gothic" panose="020B0502020202020204" pitchFamily="34" charset="0"/>
                <a:ea typeface="DejaVu Sans"/>
              </a:rPr>
              <a:t> to </a:t>
            </a:r>
            <a:r>
              <a:rPr lang="it-IT" sz="1800" b="1" i="1" strike="noStrike" spc="-1" dirty="0" err="1">
                <a:solidFill>
                  <a:srgbClr val="1F4E79"/>
                </a:solidFill>
                <a:latin typeface="Century Gothic" panose="020B0502020202020204" pitchFamily="34" charset="0"/>
                <a:ea typeface="DejaVu Sans"/>
              </a:rPr>
              <a:t>prevent</a:t>
            </a:r>
            <a:r>
              <a:rPr lang="it-IT" sz="1800" b="1" i="1" strike="noStrike" spc="-1" dirty="0">
                <a:solidFill>
                  <a:srgbClr val="1F4E79"/>
                </a:solidFill>
                <a:latin typeface="Century Gothic" panose="020B0502020202020204" pitchFamily="34" charset="0"/>
                <a:ea typeface="DejaVu Sans"/>
              </a:rPr>
              <a:t> and </a:t>
            </a:r>
            <a:r>
              <a:rPr lang="it-IT" sz="1800" b="1" i="1" strike="noStrike" spc="-1" dirty="0" err="1">
                <a:solidFill>
                  <a:srgbClr val="1F4E79"/>
                </a:solidFill>
                <a:latin typeface="Century Gothic" panose="020B0502020202020204" pitchFamily="34" charset="0"/>
                <a:ea typeface="DejaVu Sans"/>
              </a:rPr>
              <a:t>fight</a:t>
            </a:r>
            <a:r>
              <a:rPr lang="it-IT" sz="1800" b="1" i="1" strike="noStrike" spc="-1" dirty="0">
                <a:solidFill>
                  <a:srgbClr val="1F4E79"/>
                </a:solidFill>
                <a:latin typeface="Century Gothic" panose="020B0502020202020204" pitchFamily="34" charset="0"/>
                <a:ea typeface="DejaVu Sans"/>
              </a:rPr>
              <a:t> the </a:t>
            </a:r>
            <a:r>
              <a:rPr lang="it-IT" sz="1800" b="1" i="1" strike="noStrike" spc="-1" dirty="0" err="1">
                <a:solidFill>
                  <a:srgbClr val="1F4E79"/>
                </a:solidFill>
                <a:latin typeface="Century Gothic" panose="020B0502020202020204" pitchFamily="34" charset="0"/>
                <a:ea typeface="DejaVu Sans"/>
              </a:rPr>
              <a:t>illicit</a:t>
            </a:r>
            <a:r>
              <a:rPr lang="it-IT" sz="1800" b="1" i="1" strike="noStrike" spc="-1" dirty="0">
                <a:solidFill>
                  <a:srgbClr val="1F4E79"/>
                </a:solidFill>
                <a:latin typeface="Century Gothic" panose="020B0502020202020204" pitchFamily="34" charset="0"/>
                <a:ea typeface="DejaVu Sans"/>
              </a:rPr>
              <a:t> transfer and </a:t>
            </a:r>
            <a:r>
              <a:rPr lang="it-IT" sz="1800" b="1" i="1" strike="noStrike" spc="-1" dirty="0" err="1">
                <a:solidFill>
                  <a:srgbClr val="1F4E79"/>
                </a:solidFill>
                <a:latin typeface="Century Gothic" panose="020B0502020202020204" pitchFamily="34" charset="0"/>
                <a:ea typeface="DejaVu Sans"/>
              </a:rPr>
              <a:t>possession</a:t>
            </a:r>
            <a:r>
              <a:rPr lang="it-IT" sz="1800" b="1" i="1" strike="noStrike" spc="-1" dirty="0">
                <a:solidFill>
                  <a:srgbClr val="1F4E79"/>
                </a:solidFill>
                <a:latin typeface="Century Gothic" panose="020B0502020202020204" pitchFamily="34" charset="0"/>
                <a:ea typeface="DejaVu Sans"/>
              </a:rPr>
              <a:t> of </a:t>
            </a:r>
            <a:r>
              <a:rPr lang="it-IT" sz="1800" b="1" i="1" strike="noStrike" spc="-1" dirty="0" err="1">
                <a:solidFill>
                  <a:srgbClr val="1F4E79"/>
                </a:solidFill>
                <a:latin typeface="Century Gothic" panose="020B0502020202020204" pitchFamily="34" charset="0"/>
                <a:ea typeface="DejaVu Sans"/>
              </a:rPr>
              <a:t>economic</a:t>
            </a:r>
            <a:r>
              <a:rPr lang="it-IT" sz="1800" b="1" i="1" strike="noStrike" spc="-1" dirty="0">
                <a:solidFill>
                  <a:srgbClr val="1F4E79"/>
                </a:solidFill>
                <a:latin typeface="Century Gothic" panose="020B0502020202020204" pitchFamily="34" charset="0"/>
                <a:ea typeface="DejaVu Sans"/>
              </a:rPr>
              <a:t> and </a:t>
            </a:r>
            <a:r>
              <a:rPr lang="it-IT" sz="1800" b="1" i="1" strike="noStrike" spc="-1" dirty="0" err="1">
                <a:solidFill>
                  <a:srgbClr val="1F4E79"/>
                </a:solidFill>
                <a:latin typeface="Century Gothic" panose="020B0502020202020204" pitchFamily="34" charset="0"/>
                <a:ea typeface="DejaVu Sans"/>
              </a:rPr>
              <a:t>financial</a:t>
            </a:r>
            <a:r>
              <a:rPr lang="it-IT" sz="1800" b="1" i="1" strike="noStrike" spc="-1" dirty="0">
                <a:solidFill>
                  <a:srgbClr val="1F4E79"/>
                </a:solidFill>
                <a:latin typeface="Century Gothic" panose="020B0502020202020204" pitchFamily="34" charset="0"/>
                <a:ea typeface="DejaVu Sans"/>
              </a:rPr>
              <a:t> </a:t>
            </a:r>
            <a:r>
              <a:rPr lang="it-IT" sz="1800" b="1" i="1" strike="noStrike" spc="-1" dirty="0" err="1">
                <a:solidFill>
                  <a:srgbClr val="1F4E79"/>
                </a:solidFill>
                <a:latin typeface="Century Gothic" panose="020B0502020202020204" pitchFamily="34" charset="0"/>
                <a:ea typeface="DejaVu Sans"/>
              </a:rPr>
              <a:t>assets</a:t>
            </a:r>
            <a:r>
              <a:rPr lang="it-IT" sz="1800" b="1" i="1" strike="noStrike" spc="-1" dirty="0">
                <a:solidFill>
                  <a:srgbClr val="1F4E79"/>
                </a:solidFill>
                <a:latin typeface="Century Gothic" panose="020B0502020202020204" pitchFamily="34" charset="0"/>
                <a:ea typeface="DejaVu Sans"/>
              </a:rPr>
              <a:t> </a:t>
            </a:r>
            <a:r>
              <a:rPr lang="it-IT" sz="1800" b="1" i="1" strike="noStrike" spc="-1" dirty="0" err="1">
                <a:solidFill>
                  <a:srgbClr val="1F4E79"/>
                </a:solidFill>
                <a:latin typeface="Century Gothic" panose="020B0502020202020204" pitchFamily="34" charset="0"/>
                <a:ea typeface="DejaVu Sans"/>
              </a:rPr>
              <a:t>abroad</a:t>
            </a:r>
            <a:endParaRPr lang="en-GB" sz="1800" b="1" strike="noStrike" spc="-1" dirty="0">
              <a:solidFill>
                <a:srgbClr val="000000"/>
              </a:solidFill>
              <a:latin typeface="Century Gothic" panose="020B0502020202020204" pitchFamily="34" charset="0"/>
            </a:endParaRPr>
          </a:p>
        </p:txBody>
      </p:sp>
      <p:sp>
        <p:nvSpPr>
          <p:cNvPr id="14"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5" name="Immagine 11"/>
          <p:cNvPicPr/>
          <p:nvPr/>
        </p:nvPicPr>
        <p:blipFill>
          <a:blip r:embed="rId6"/>
          <a:stretch/>
        </p:blipFill>
        <p:spPr>
          <a:xfrm>
            <a:off x="10630440" y="264600"/>
            <a:ext cx="1287360" cy="862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Elaborazione alternativa 12"/>
          <p:cNvSpPr/>
          <p:nvPr/>
        </p:nvSpPr>
        <p:spPr>
          <a:xfrm>
            <a:off x="728639" y="3557240"/>
            <a:ext cx="10601000" cy="2542935"/>
          </a:xfrm>
          <a:prstGeom prst="flowChartAlternateProcess">
            <a:avLst/>
          </a:prstGeom>
          <a:solidFill>
            <a:schemeClr val="bg2"/>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just">
              <a:tabLst>
                <a:tab pos="0" algn="l"/>
              </a:tabLst>
            </a:pPr>
            <a:r>
              <a:rPr lang="it-IT" sz="2800" b="1" strike="noStrike" spc="-1" dirty="0" smtClean="0">
                <a:solidFill>
                  <a:srgbClr val="203864"/>
                </a:solidFill>
                <a:latin typeface="Century Gothic" panose="020B0502020202020204" pitchFamily="34" charset="0"/>
                <a:ea typeface="DejaVu Sans"/>
              </a:rPr>
              <a:t>GdF </a:t>
            </a:r>
            <a:r>
              <a:rPr lang="it-IT" sz="2800" b="0" strike="noStrike" spc="-1" dirty="0" err="1" smtClean="0">
                <a:solidFill>
                  <a:srgbClr val="203864"/>
                </a:solidFill>
                <a:latin typeface="Century Gothic" panose="020B0502020202020204" pitchFamily="34" charset="0"/>
                <a:ea typeface="DejaVu Sans"/>
              </a:rPr>
              <a:t>may</a:t>
            </a:r>
            <a:r>
              <a:rPr lang="it-IT" sz="2800" b="0" strike="noStrike" spc="-1" dirty="0" smtClean="0">
                <a:solidFill>
                  <a:srgbClr val="203864"/>
                </a:solidFill>
                <a:latin typeface="Century Gothic" panose="020B0502020202020204" pitchFamily="34" charset="0"/>
                <a:ea typeface="DejaVu Sans"/>
              </a:rPr>
              <a:t> </a:t>
            </a:r>
            <a:r>
              <a:rPr lang="it-IT" sz="2800" b="0" strike="noStrike" spc="-1" dirty="0">
                <a:solidFill>
                  <a:srgbClr val="203864"/>
                </a:solidFill>
                <a:latin typeface="Century Gothic" panose="020B0502020202020204" pitchFamily="34" charset="0"/>
                <a:ea typeface="DejaVu Sans"/>
              </a:rPr>
              <a:t>allocate </a:t>
            </a:r>
            <a:r>
              <a:rPr lang="it-IT" sz="2800" b="0" strike="noStrike" spc="-1" dirty="0" err="1">
                <a:solidFill>
                  <a:srgbClr val="203864"/>
                </a:solidFill>
                <a:latin typeface="Century Gothic" panose="020B0502020202020204" pitchFamily="34" charset="0"/>
                <a:ea typeface="DejaVu Sans"/>
              </a:rPr>
              <a:t>outside</a:t>
            </a:r>
            <a:r>
              <a:rPr lang="it-IT" sz="2800" b="0" strike="noStrike" spc="-1" dirty="0">
                <a:solidFill>
                  <a:srgbClr val="203864"/>
                </a:solidFill>
                <a:latin typeface="Century Gothic" panose="020B0502020202020204" pitchFamily="34" charset="0"/>
                <a:ea typeface="DejaVu Sans"/>
              </a:rPr>
              <a:t> the </a:t>
            </a:r>
            <a:r>
              <a:rPr lang="it-IT" sz="2800" b="0" strike="noStrike" spc="-1" dirty="0" err="1">
                <a:solidFill>
                  <a:srgbClr val="203864"/>
                </a:solidFill>
                <a:latin typeface="Century Gothic" panose="020B0502020202020204" pitchFamily="34" charset="0"/>
                <a:ea typeface="DejaVu Sans"/>
              </a:rPr>
              <a:t>national</a:t>
            </a:r>
            <a:r>
              <a:rPr lang="it-IT" sz="2800" b="0" strike="noStrike" spc="-1" dirty="0">
                <a:solidFill>
                  <a:srgbClr val="203864"/>
                </a:solidFill>
                <a:latin typeface="Century Gothic" panose="020B0502020202020204" pitchFamily="34" charset="0"/>
                <a:ea typeface="DejaVu Sans"/>
              </a:rPr>
              <a:t> </a:t>
            </a:r>
            <a:r>
              <a:rPr lang="it-IT" sz="2800" spc="-1" dirty="0" err="1" smtClean="0">
                <a:solidFill>
                  <a:srgbClr val="203864"/>
                </a:solidFill>
                <a:latin typeface="Century Gothic" panose="020B0502020202020204" pitchFamily="34" charset="0"/>
              </a:rPr>
              <a:t>territory</a:t>
            </a:r>
            <a:r>
              <a:rPr lang="it-IT" sz="2800" spc="-1" dirty="0" smtClean="0">
                <a:solidFill>
                  <a:srgbClr val="203864"/>
                </a:solidFill>
                <a:latin typeface="Century Gothic" panose="020B0502020202020204" pitchFamily="34" charset="0"/>
              </a:rPr>
              <a:t> </a:t>
            </a:r>
            <a:r>
              <a:rPr lang="it-IT" sz="2800" b="1" spc="-1" dirty="0" smtClean="0">
                <a:solidFill>
                  <a:srgbClr val="203864"/>
                </a:solidFill>
                <a:latin typeface="Century Gothic" panose="020B0502020202020204" pitchFamily="34" charset="0"/>
              </a:rPr>
              <a:t>Liaison </a:t>
            </a:r>
            <a:r>
              <a:rPr lang="it-IT" sz="2800" b="1" spc="-1" dirty="0" err="1" smtClean="0">
                <a:solidFill>
                  <a:srgbClr val="203864"/>
                </a:solidFill>
                <a:latin typeface="Century Gothic" panose="020B0502020202020204" pitchFamily="34" charset="0"/>
              </a:rPr>
              <a:t>Officers</a:t>
            </a:r>
            <a:r>
              <a:rPr lang="it-IT" sz="2800" b="1" spc="-1" dirty="0" smtClean="0">
                <a:solidFill>
                  <a:srgbClr val="203864"/>
                </a:solidFill>
                <a:latin typeface="Century Gothic" panose="020B0502020202020204" pitchFamily="34" charset="0"/>
              </a:rPr>
              <a:t> </a:t>
            </a:r>
          </a:p>
          <a:p>
            <a:pPr marL="71280" algn="just">
              <a:tabLst>
                <a:tab pos="0" algn="l"/>
              </a:tabLst>
            </a:pPr>
            <a:r>
              <a:rPr lang="it-IT" sz="2800" spc="-1" dirty="0" smtClean="0">
                <a:solidFill>
                  <a:srgbClr val="203864"/>
                </a:solidFill>
                <a:latin typeface="Century Gothic" panose="020B0502020202020204" pitchFamily="34" charset="0"/>
                <a:ea typeface="DejaVu Sans"/>
              </a:rPr>
              <a:t>t</a:t>
            </a:r>
            <a:r>
              <a:rPr lang="en-US" sz="2800" spc="-1" dirty="0" smtClean="0">
                <a:solidFill>
                  <a:srgbClr val="203864"/>
                </a:solidFill>
                <a:latin typeface="Century Gothic" panose="020B0502020202020204" pitchFamily="34" charset="0"/>
                <a:ea typeface="DejaVu Sans"/>
              </a:rPr>
              <a:t>o </a:t>
            </a:r>
            <a:r>
              <a:rPr lang="en-US" sz="2800" spc="-1" dirty="0">
                <a:solidFill>
                  <a:srgbClr val="203864"/>
                </a:solidFill>
                <a:latin typeface="Century Gothic" panose="020B0502020202020204" pitchFamily="34" charset="0"/>
                <a:ea typeface="DejaVu Sans"/>
              </a:rPr>
              <a:t>International and European Organizations competent in economic and financial matters</a:t>
            </a:r>
          </a:p>
          <a:p>
            <a:pPr marL="71280" algn="just">
              <a:lnSpc>
                <a:spcPts val="2112"/>
              </a:lnSpc>
              <a:tabLst>
                <a:tab pos="0" algn="l"/>
              </a:tabLst>
            </a:pPr>
            <a:endParaRPr lang="en-GB" sz="3600" b="0" strike="noStrike" spc="-1" dirty="0">
              <a:solidFill>
                <a:srgbClr val="000000"/>
              </a:solidFill>
              <a:latin typeface="Century Gothic" panose="020B0502020202020204" pitchFamily="34" charset="0"/>
            </a:endParaRPr>
          </a:p>
        </p:txBody>
      </p:sp>
      <p:sp>
        <p:nvSpPr>
          <p:cNvPr id="1128" name="CasellaDiTesto 30"/>
          <p:cNvSpPr/>
          <p:nvPr/>
        </p:nvSpPr>
        <p:spPr>
          <a:xfrm>
            <a:off x="4003288" y="1377664"/>
            <a:ext cx="3583153" cy="611672"/>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b="1" spc="-1">
                <a:ln>
                  <a:solidFill>
                    <a:srgbClr val="203864"/>
                  </a:solidFill>
                </a:ln>
                <a:latin typeface="Century Gothic" panose="020B0502020202020204" pitchFamily="34" charset="0"/>
                <a:ea typeface="DejaVu Sans"/>
              </a:rPr>
              <a:t>Liaison Officer</a:t>
            </a:r>
            <a:endParaRPr lang="en-GB" sz="2400" b="1" spc="-1">
              <a:ln>
                <a:solidFill>
                  <a:srgbClr val="203864"/>
                </a:solidFill>
              </a:ln>
              <a:latin typeface="Century Gothic" panose="020B0502020202020204" pitchFamily="34" charset="0"/>
              <a:ea typeface="DejaVu Sans"/>
            </a:endParaRPr>
          </a:p>
        </p:txBody>
      </p:sp>
      <p:sp>
        <p:nvSpPr>
          <p:cNvPr id="1130" name="Elaborazione alternativa 13"/>
          <p:cNvSpPr/>
          <p:nvPr/>
        </p:nvSpPr>
        <p:spPr>
          <a:xfrm>
            <a:off x="317519" y="2316240"/>
            <a:ext cx="11447017" cy="1128418"/>
          </a:xfrm>
          <a:prstGeom prst="flowChartAlternateProcess">
            <a:avLst/>
          </a:prstGeom>
          <a:noFill/>
          <a:ln>
            <a:noFill/>
          </a:ln>
        </p:spPr>
        <p:style>
          <a:lnRef idx="0">
            <a:scrgbClr r="0" g="0" b="0"/>
          </a:lnRef>
          <a:fillRef idx="0">
            <a:scrgbClr r="0" g="0" b="0"/>
          </a:fillRef>
          <a:effectRef idx="0">
            <a:scrgbClr r="0" g="0" b="0"/>
          </a:effectRef>
          <a:fontRef idx="minor">
            <a:schemeClr val="dk1"/>
          </a:fontRef>
        </p:style>
        <p:txBody>
          <a:bodyPr lIns="0" tIns="0" rIns="0" bIns="0" anchor="ctr">
            <a:noAutofit/>
          </a:bodyPr>
          <a:lstStyle/>
          <a:p>
            <a:pPr marL="71280" algn="ctr">
              <a:lnSpc>
                <a:spcPts val="2112"/>
              </a:lnSpc>
              <a:tabLst>
                <a:tab pos="0" algn="l"/>
              </a:tabLst>
            </a:pPr>
            <a:r>
              <a:rPr lang="it-IT" sz="3200" b="1" strike="noStrike" spc="-1" dirty="0">
                <a:solidFill>
                  <a:schemeClr val="bg1"/>
                </a:solidFill>
                <a:latin typeface="Century Gothic" panose="020B0502020202020204" pitchFamily="34" charset="0"/>
                <a:ea typeface="DejaVu Sans"/>
              </a:rPr>
              <a:t>For the </a:t>
            </a:r>
            <a:r>
              <a:rPr lang="it-IT" sz="3200" b="1" strike="noStrike" spc="-1" dirty="0" err="1">
                <a:solidFill>
                  <a:schemeClr val="bg1"/>
                </a:solidFill>
                <a:latin typeface="Century Gothic" panose="020B0502020202020204" pitchFamily="34" charset="0"/>
                <a:ea typeface="DejaVu Sans"/>
              </a:rPr>
              <a:t>same</a:t>
            </a:r>
            <a:r>
              <a:rPr lang="it-IT" sz="3200" b="1" strike="noStrike" spc="-1" dirty="0">
                <a:solidFill>
                  <a:schemeClr val="bg1"/>
                </a:solidFill>
                <a:latin typeface="Century Gothic" panose="020B0502020202020204" pitchFamily="34" charset="0"/>
                <a:ea typeface="DejaVu Sans"/>
              </a:rPr>
              <a:t> </a:t>
            </a:r>
            <a:r>
              <a:rPr lang="it-IT" sz="3200" b="1" strike="noStrike" spc="-1" dirty="0" err="1">
                <a:solidFill>
                  <a:schemeClr val="bg1"/>
                </a:solidFill>
                <a:latin typeface="Century Gothic" panose="020B0502020202020204" pitchFamily="34" charset="0"/>
                <a:ea typeface="DejaVu Sans"/>
              </a:rPr>
              <a:t>purposes</a:t>
            </a:r>
            <a:r>
              <a:rPr lang="it-IT" sz="3200" b="1" strike="noStrike" spc="-1" dirty="0">
                <a:solidFill>
                  <a:schemeClr val="bg1"/>
                </a:solidFill>
                <a:latin typeface="Century Gothic" panose="020B0502020202020204" pitchFamily="34" charset="0"/>
                <a:ea typeface="DejaVu Sans"/>
              </a:rPr>
              <a:t> </a:t>
            </a:r>
            <a:endParaRPr lang="it-IT" sz="3200" b="1" strike="noStrike" spc="-1" dirty="0" smtClean="0">
              <a:solidFill>
                <a:schemeClr val="bg1"/>
              </a:solidFill>
              <a:latin typeface="Century Gothic" panose="020B0502020202020204" pitchFamily="34" charset="0"/>
              <a:ea typeface="DejaVu Sans"/>
            </a:endParaRPr>
          </a:p>
          <a:p>
            <a:pPr marL="71280" algn="ctr">
              <a:lnSpc>
                <a:spcPts val="2112"/>
              </a:lnSpc>
              <a:tabLst>
                <a:tab pos="0" algn="l"/>
              </a:tabLst>
            </a:pPr>
            <a:r>
              <a:rPr lang="it-IT" sz="3200" b="1" strike="noStrike" spc="-1" dirty="0" smtClean="0">
                <a:solidFill>
                  <a:schemeClr val="bg1"/>
                </a:solidFill>
                <a:latin typeface="Century Gothic" panose="020B0502020202020204" pitchFamily="34" charset="0"/>
                <a:ea typeface="DejaVu Sans"/>
              </a:rPr>
              <a:t>- </a:t>
            </a:r>
            <a:r>
              <a:rPr lang="it-IT" sz="3200" b="1" strike="noStrike" spc="-1" dirty="0" err="1">
                <a:solidFill>
                  <a:schemeClr val="bg1"/>
                </a:solidFill>
                <a:latin typeface="Century Gothic" panose="020B0502020202020204" pitchFamily="34" charset="0"/>
                <a:ea typeface="DejaVu Sans"/>
              </a:rPr>
              <a:t>operational</a:t>
            </a:r>
            <a:r>
              <a:rPr lang="it-IT" sz="3200" b="1" strike="noStrike" spc="-1" dirty="0">
                <a:solidFill>
                  <a:schemeClr val="bg1"/>
                </a:solidFill>
                <a:latin typeface="Century Gothic" panose="020B0502020202020204" pitchFamily="34" charset="0"/>
                <a:ea typeface="DejaVu Sans"/>
              </a:rPr>
              <a:t> </a:t>
            </a:r>
            <a:r>
              <a:rPr lang="it-IT" sz="3200" b="1" strike="noStrike" spc="-1" dirty="0" err="1">
                <a:solidFill>
                  <a:schemeClr val="bg1"/>
                </a:solidFill>
                <a:latin typeface="Century Gothic" panose="020B0502020202020204" pitchFamily="34" charset="0"/>
                <a:ea typeface="DejaVu Sans"/>
              </a:rPr>
              <a:t>cooperation</a:t>
            </a:r>
            <a:r>
              <a:rPr lang="it-IT" sz="3200" b="1" strike="noStrike" spc="-1" dirty="0">
                <a:solidFill>
                  <a:schemeClr val="bg1"/>
                </a:solidFill>
                <a:latin typeface="Century Gothic" panose="020B0502020202020204" pitchFamily="34" charset="0"/>
                <a:ea typeface="DejaVu Sans"/>
              </a:rPr>
              <a:t>, </a:t>
            </a:r>
            <a:r>
              <a:rPr lang="it-IT" sz="3200" b="1" strike="noStrike" spc="-1" dirty="0" err="1">
                <a:solidFill>
                  <a:schemeClr val="bg1"/>
                </a:solidFill>
                <a:latin typeface="Century Gothic" panose="020B0502020202020204" pitchFamily="34" charset="0"/>
                <a:ea typeface="DejaVu Sans"/>
              </a:rPr>
              <a:t>support</a:t>
            </a:r>
            <a:r>
              <a:rPr lang="it-IT" sz="3200" b="1" strike="noStrike" spc="-1" dirty="0">
                <a:solidFill>
                  <a:schemeClr val="bg1"/>
                </a:solidFill>
                <a:latin typeface="Century Gothic" panose="020B0502020202020204" pitchFamily="34" charset="0"/>
                <a:ea typeface="DejaVu Sans"/>
              </a:rPr>
              <a:t> and </a:t>
            </a:r>
            <a:r>
              <a:rPr lang="it-IT" sz="3200" b="1" strike="noStrike" spc="-1" dirty="0" err="1">
                <a:solidFill>
                  <a:schemeClr val="bg1"/>
                </a:solidFill>
                <a:latin typeface="Century Gothic" panose="020B0502020202020204" pitchFamily="34" charset="0"/>
                <a:ea typeface="DejaVu Sans"/>
              </a:rPr>
              <a:t>advisory</a:t>
            </a:r>
            <a:r>
              <a:rPr lang="it-IT" sz="3200" b="1" strike="noStrike" spc="-1" dirty="0">
                <a:solidFill>
                  <a:schemeClr val="bg1"/>
                </a:solidFill>
                <a:latin typeface="Century Gothic" panose="020B0502020202020204" pitchFamily="34" charset="0"/>
                <a:ea typeface="DejaVu Sans"/>
              </a:rPr>
              <a:t> </a:t>
            </a:r>
            <a:r>
              <a:rPr lang="it-IT" sz="3200" b="1" strike="noStrike" spc="-1" dirty="0" err="1">
                <a:solidFill>
                  <a:schemeClr val="bg1"/>
                </a:solidFill>
                <a:latin typeface="Century Gothic" panose="020B0502020202020204" pitchFamily="34" charset="0"/>
                <a:ea typeface="DejaVu Sans"/>
              </a:rPr>
              <a:t>activities</a:t>
            </a:r>
            <a:r>
              <a:rPr lang="it-IT" sz="3200" b="1" strike="noStrike" spc="-1" dirty="0">
                <a:solidFill>
                  <a:schemeClr val="bg1"/>
                </a:solidFill>
                <a:latin typeface="Century Gothic" panose="020B0502020202020204" pitchFamily="34" charset="0"/>
                <a:ea typeface="DejaVu Sans"/>
              </a:rPr>
              <a:t> </a:t>
            </a:r>
            <a:r>
              <a:rPr lang="it-IT" sz="3200" b="1" strike="noStrike" spc="-1" dirty="0" smtClean="0">
                <a:solidFill>
                  <a:schemeClr val="bg1"/>
                </a:solidFill>
                <a:latin typeface="Century Gothic" panose="020B0502020202020204" pitchFamily="34" charset="0"/>
                <a:ea typeface="DejaVu Sans"/>
              </a:rPr>
              <a:t>– </a:t>
            </a:r>
          </a:p>
          <a:p>
            <a:pPr marL="71280" algn="ctr">
              <a:lnSpc>
                <a:spcPts val="2112"/>
              </a:lnSpc>
              <a:tabLst>
                <a:tab pos="0" algn="l"/>
              </a:tabLst>
            </a:pPr>
            <a:r>
              <a:rPr lang="it-IT" sz="3200" b="1" strike="noStrike" spc="-1" dirty="0" smtClean="0">
                <a:solidFill>
                  <a:schemeClr val="bg1"/>
                </a:solidFill>
                <a:latin typeface="Century Gothic" panose="020B0502020202020204" pitchFamily="34" charset="0"/>
                <a:ea typeface="DejaVu Sans"/>
              </a:rPr>
              <a:t>to </a:t>
            </a:r>
            <a:r>
              <a:rPr lang="it-IT" sz="3200" b="1" strike="noStrike" spc="-1" dirty="0" err="1">
                <a:solidFill>
                  <a:schemeClr val="bg1"/>
                </a:solidFill>
                <a:latin typeface="Century Gothic" panose="020B0502020202020204" pitchFamily="34" charset="0"/>
                <a:ea typeface="DejaVu Sans"/>
              </a:rPr>
              <a:t>safeguard</a:t>
            </a:r>
            <a:r>
              <a:rPr lang="it-IT" sz="3200" b="1" strike="noStrike" spc="-1" dirty="0">
                <a:solidFill>
                  <a:schemeClr val="bg1"/>
                </a:solidFill>
                <a:latin typeface="Century Gothic" panose="020B0502020202020204" pitchFamily="34" charset="0"/>
                <a:ea typeface="DejaVu Sans"/>
              </a:rPr>
              <a:t> the </a:t>
            </a:r>
            <a:r>
              <a:rPr lang="it-IT" sz="3200" b="1" strike="noStrike" spc="-1" dirty="0" err="1">
                <a:solidFill>
                  <a:schemeClr val="bg1"/>
                </a:solidFill>
                <a:latin typeface="Century Gothic" panose="020B0502020202020204" pitchFamily="34" charset="0"/>
                <a:ea typeface="DejaVu Sans"/>
              </a:rPr>
              <a:t>national</a:t>
            </a:r>
            <a:r>
              <a:rPr lang="it-IT" sz="3200" b="1" strike="noStrike" spc="-1" dirty="0">
                <a:solidFill>
                  <a:schemeClr val="bg1"/>
                </a:solidFill>
                <a:latin typeface="Century Gothic" panose="020B0502020202020204" pitchFamily="34" charset="0"/>
                <a:ea typeface="DejaVu Sans"/>
              </a:rPr>
              <a:t> and EU </a:t>
            </a:r>
            <a:r>
              <a:rPr lang="it-IT" sz="3200" b="1" strike="noStrike" spc="-1" dirty="0" err="1">
                <a:solidFill>
                  <a:schemeClr val="bg1"/>
                </a:solidFill>
                <a:latin typeface="Century Gothic" panose="020B0502020202020204" pitchFamily="34" charset="0"/>
                <a:ea typeface="DejaVu Sans"/>
              </a:rPr>
              <a:t>budgets</a:t>
            </a:r>
            <a:endParaRPr lang="en-GB" sz="3200" b="1" strike="noStrike" spc="-1" dirty="0">
              <a:solidFill>
                <a:schemeClr val="bg1"/>
              </a:solidFill>
              <a:latin typeface="Century Gothic" panose="020B0502020202020204" pitchFamily="34" charset="0"/>
            </a:endParaRPr>
          </a:p>
        </p:txBody>
      </p:sp>
      <p:sp>
        <p:nvSpPr>
          <p:cNvPr id="10" name="Title 1"/>
          <p:cNvSpPr/>
          <p:nvPr/>
        </p:nvSpPr>
        <p:spPr>
          <a:xfrm>
            <a:off x="1737000" y="462420"/>
            <a:ext cx="8621943" cy="5883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1" name="Immagine 11"/>
          <p:cNvPicPr/>
          <p:nvPr/>
        </p:nvPicPr>
        <p:blipFill>
          <a:blip r:embed="rId3"/>
          <a:stretch/>
        </p:blipFill>
        <p:spPr>
          <a:xfrm>
            <a:off x="10630440" y="264600"/>
            <a:ext cx="1281892" cy="1113064"/>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Immagine 16"/>
          <p:cNvPicPr/>
          <p:nvPr/>
        </p:nvPicPr>
        <p:blipFill>
          <a:blip r:embed="rId3"/>
          <a:stretch/>
        </p:blipFill>
        <p:spPr>
          <a:xfrm>
            <a:off x="825120" y="2038320"/>
            <a:ext cx="1460160" cy="1730520"/>
          </a:xfrm>
          <a:prstGeom prst="rect">
            <a:avLst/>
          </a:prstGeom>
          <a:ln w="0">
            <a:noFill/>
          </a:ln>
        </p:spPr>
      </p:pic>
      <p:sp>
        <p:nvSpPr>
          <p:cNvPr id="1071" name="Rettangolo arrotondato 17"/>
          <p:cNvSpPr/>
          <p:nvPr/>
        </p:nvSpPr>
        <p:spPr>
          <a:xfrm>
            <a:off x="268560" y="3695760"/>
            <a:ext cx="3049560" cy="725928"/>
          </a:xfrm>
          <a:prstGeom prst="roundRect">
            <a:avLst>
              <a:gd name="adj" fmla="val 16667"/>
            </a:avLst>
          </a:prstGeom>
          <a:solidFill>
            <a:schemeClr val="accent1">
              <a:lumMod val="75000"/>
            </a:schemeClr>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dirty="0" err="1">
                <a:solidFill>
                  <a:srgbClr val="FFFFFF"/>
                </a:solidFill>
                <a:latin typeface="Century Gothic" panose="020B0502020202020204" pitchFamily="34" charset="0"/>
                <a:ea typeface="DejaVu Sans"/>
              </a:rPr>
              <a:t>Permanent</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Representation</a:t>
            </a:r>
            <a:r>
              <a:rPr lang="it-IT" sz="1600" b="1" strike="noStrike" spc="-18" dirty="0">
                <a:solidFill>
                  <a:srgbClr val="FFFFFF"/>
                </a:solidFill>
                <a:latin typeface="Century Gothic" panose="020B0502020202020204" pitchFamily="34" charset="0"/>
                <a:ea typeface="DejaVu Sans"/>
              </a:rPr>
              <a:t> of Italy to the UN – New </a:t>
            </a:r>
            <a:r>
              <a:rPr lang="it-IT" sz="1600" b="1" strike="noStrike" spc="-18" dirty="0" smtClean="0">
                <a:solidFill>
                  <a:srgbClr val="FFFFFF"/>
                </a:solidFill>
                <a:latin typeface="Century Gothic" panose="020B0502020202020204" pitchFamily="34" charset="0"/>
                <a:ea typeface="DejaVu Sans"/>
              </a:rPr>
              <a:t>York</a:t>
            </a:r>
            <a:endParaRPr lang="en-GB" sz="1600" b="0" strike="noStrike" spc="-1" dirty="0">
              <a:solidFill>
                <a:srgbClr val="000000"/>
              </a:solidFill>
              <a:latin typeface="Century Gothic" panose="020B0502020202020204" pitchFamily="34" charset="0"/>
            </a:endParaRPr>
          </a:p>
        </p:txBody>
      </p:sp>
      <p:sp>
        <p:nvSpPr>
          <p:cNvPr id="1072" name="Rettangolo arrotondato 19"/>
          <p:cNvSpPr/>
          <p:nvPr/>
        </p:nvSpPr>
        <p:spPr>
          <a:xfrm>
            <a:off x="8669160" y="3697560"/>
            <a:ext cx="3065400" cy="935640"/>
          </a:xfrm>
          <a:prstGeom prst="roundRect">
            <a:avLst>
              <a:gd name="adj" fmla="val 16667"/>
            </a:avLst>
          </a:prstGeom>
          <a:solidFill>
            <a:schemeClr val="accent1">
              <a:lumMod val="75000"/>
            </a:schemeClr>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dirty="0" err="1">
                <a:solidFill>
                  <a:srgbClr val="FFFFFF"/>
                </a:solidFill>
                <a:latin typeface="Century Gothic" panose="020B0502020202020204" pitchFamily="34" charset="0"/>
                <a:ea typeface="DejaVu Sans"/>
              </a:rPr>
              <a:t>Permanent</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Representation</a:t>
            </a:r>
            <a:r>
              <a:rPr lang="it-IT" sz="1600" b="1" strike="noStrike" spc="-18" dirty="0">
                <a:solidFill>
                  <a:srgbClr val="FFFFFF"/>
                </a:solidFill>
                <a:latin typeface="Century Gothic" panose="020B0502020202020204" pitchFamily="34" charset="0"/>
                <a:ea typeface="DejaVu Sans"/>
              </a:rPr>
              <a:t> of Italy to </a:t>
            </a:r>
            <a:r>
              <a:rPr lang="it-IT" sz="1600" b="1" strike="noStrike" spc="-18" dirty="0" err="1">
                <a:solidFill>
                  <a:srgbClr val="FFFFFF"/>
                </a:solidFill>
                <a:latin typeface="Century Gothic" panose="020B0502020202020204" pitchFamily="34" charset="0"/>
                <a:ea typeface="DejaVu Sans"/>
              </a:rPr>
              <a:t>international</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organizations</a:t>
            </a:r>
            <a:r>
              <a:rPr lang="it-IT" sz="1600" b="1" strike="noStrike" spc="-18" dirty="0">
                <a:solidFill>
                  <a:srgbClr val="FFFFFF"/>
                </a:solidFill>
                <a:latin typeface="Century Gothic" panose="020B0502020202020204" pitchFamily="34" charset="0"/>
                <a:ea typeface="DejaVu Sans"/>
              </a:rPr>
              <a:t> - </a:t>
            </a:r>
            <a:r>
              <a:rPr lang="it-IT" sz="1600" b="1" strike="noStrike" spc="-18" dirty="0" smtClean="0">
                <a:solidFill>
                  <a:srgbClr val="FFFFFF"/>
                </a:solidFill>
                <a:latin typeface="Century Gothic" panose="020B0502020202020204" pitchFamily="34" charset="0"/>
                <a:ea typeface="DejaVu Sans"/>
              </a:rPr>
              <a:t>Paris</a:t>
            </a:r>
            <a:endParaRPr lang="en-GB" sz="1600" b="0" strike="noStrike" spc="-1" dirty="0">
              <a:solidFill>
                <a:srgbClr val="000000"/>
              </a:solidFill>
              <a:latin typeface="Century Gothic" panose="020B0502020202020204" pitchFamily="34" charset="0"/>
            </a:endParaRPr>
          </a:p>
        </p:txBody>
      </p:sp>
      <p:pic>
        <p:nvPicPr>
          <p:cNvPr id="1073" name="Immagine 18" descr="Immagine 18"/>
          <p:cNvPicPr/>
          <p:nvPr/>
        </p:nvPicPr>
        <p:blipFill>
          <a:blip r:embed="rId4"/>
          <a:stretch/>
        </p:blipFill>
        <p:spPr>
          <a:xfrm>
            <a:off x="9132840" y="2038320"/>
            <a:ext cx="2036880" cy="1525320"/>
          </a:xfrm>
          <a:prstGeom prst="rect">
            <a:avLst/>
          </a:prstGeom>
          <a:ln w="0">
            <a:noFill/>
          </a:ln>
        </p:spPr>
      </p:pic>
      <p:pic>
        <p:nvPicPr>
          <p:cNvPr id="1074" name="Immagine 19" descr="Immagine 19"/>
          <p:cNvPicPr/>
          <p:nvPr/>
        </p:nvPicPr>
        <p:blipFill>
          <a:blip r:embed="rId5"/>
          <a:stretch/>
        </p:blipFill>
        <p:spPr>
          <a:xfrm>
            <a:off x="886320" y="4633200"/>
            <a:ext cx="1401840" cy="1401840"/>
          </a:xfrm>
          <a:prstGeom prst="rect">
            <a:avLst/>
          </a:prstGeom>
          <a:ln w="0">
            <a:noFill/>
          </a:ln>
        </p:spPr>
      </p:pic>
      <p:sp>
        <p:nvSpPr>
          <p:cNvPr id="1075" name="Rettangolo arrotondato 22"/>
          <p:cNvSpPr/>
          <p:nvPr/>
        </p:nvSpPr>
        <p:spPr>
          <a:xfrm>
            <a:off x="304560" y="6010919"/>
            <a:ext cx="3013560" cy="690505"/>
          </a:xfrm>
          <a:prstGeom prst="roundRect">
            <a:avLst>
              <a:gd name="adj" fmla="val 16667"/>
            </a:avLst>
          </a:prstGeom>
          <a:solidFill>
            <a:schemeClr val="accent1">
              <a:lumMod val="75000"/>
            </a:schemeClr>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dirty="0" err="1">
                <a:solidFill>
                  <a:srgbClr val="FFFFFF"/>
                </a:solidFill>
                <a:latin typeface="Century Gothic" panose="020B0502020202020204" pitchFamily="34" charset="0"/>
                <a:ea typeface="DejaVu Sans"/>
              </a:rPr>
              <a:t>Permanent</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Representation</a:t>
            </a:r>
            <a:r>
              <a:rPr lang="it-IT" sz="1600" b="1" strike="noStrike" spc="-18" dirty="0">
                <a:solidFill>
                  <a:srgbClr val="FFFFFF"/>
                </a:solidFill>
                <a:latin typeface="Century Gothic" panose="020B0502020202020204" pitchFamily="34" charset="0"/>
                <a:ea typeface="DejaVu Sans"/>
              </a:rPr>
              <a:t> of Italy to the OSCE - </a:t>
            </a:r>
            <a:r>
              <a:rPr lang="it-IT" sz="1600" b="1" spc="-18" dirty="0" err="1" smtClean="0">
                <a:solidFill>
                  <a:srgbClr val="FFFFFF"/>
                </a:solidFill>
                <a:latin typeface="Century Gothic" panose="020B0502020202020204" pitchFamily="34" charset="0"/>
                <a:ea typeface="DejaVu Sans"/>
              </a:rPr>
              <a:t>Wien</a:t>
            </a:r>
            <a:endParaRPr lang="en-GB" sz="1600" b="0" strike="noStrike" spc="-1" dirty="0">
              <a:solidFill>
                <a:srgbClr val="000000"/>
              </a:solidFill>
              <a:latin typeface="Century Gothic" panose="020B0502020202020204" pitchFamily="34" charset="0"/>
            </a:endParaRPr>
          </a:p>
        </p:txBody>
      </p:sp>
      <p:pic>
        <p:nvPicPr>
          <p:cNvPr id="1076" name="Immagine 1"/>
          <p:cNvPicPr/>
          <p:nvPr/>
        </p:nvPicPr>
        <p:blipFill>
          <a:blip r:embed="rId6"/>
          <a:stretch/>
        </p:blipFill>
        <p:spPr>
          <a:xfrm>
            <a:off x="9449280" y="4727880"/>
            <a:ext cx="1470240" cy="1085040"/>
          </a:xfrm>
          <a:prstGeom prst="rect">
            <a:avLst/>
          </a:prstGeom>
          <a:ln w="0">
            <a:noFill/>
          </a:ln>
        </p:spPr>
      </p:pic>
      <p:sp>
        <p:nvSpPr>
          <p:cNvPr id="1077" name="Rettangolo arrotondato 23"/>
          <p:cNvSpPr/>
          <p:nvPr/>
        </p:nvSpPr>
        <p:spPr>
          <a:xfrm>
            <a:off x="8669160" y="5984640"/>
            <a:ext cx="3013560" cy="716784"/>
          </a:xfrm>
          <a:prstGeom prst="roundRect">
            <a:avLst>
              <a:gd name="adj" fmla="val 16667"/>
            </a:avLst>
          </a:prstGeom>
          <a:solidFill>
            <a:schemeClr val="accent1">
              <a:lumMod val="75000"/>
            </a:schemeClr>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dirty="0" err="1">
                <a:solidFill>
                  <a:srgbClr val="FFFFFF"/>
                </a:solidFill>
                <a:latin typeface="Century Gothic" panose="020B0502020202020204" pitchFamily="34" charset="0"/>
                <a:ea typeface="DejaVu Sans"/>
              </a:rPr>
              <a:t>Permanent</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Representation</a:t>
            </a:r>
            <a:r>
              <a:rPr lang="it-IT" sz="1600" b="1" strike="noStrike" spc="-18" dirty="0">
                <a:solidFill>
                  <a:srgbClr val="FFFFFF"/>
                </a:solidFill>
                <a:latin typeface="Century Gothic" panose="020B0502020202020204" pitchFamily="34" charset="0"/>
                <a:ea typeface="DejaVu Sans"/>
              </a:rPr>
              <a:t> of Italy to the EU – </a:t>
            </a:r>
            <a:r>
              <a:rPr lang="it-IT" sz="1600" b="1" strike="noStrike" spc="-18" dirty="0" smtClean="0">
                <a:solidFill>
                  <a:srgbClr val="FFFFFF"/>
                </a:solidFill>
                <a:latin typeface="Century Gothic" panose="020B0502020202020204" pitchFamily="34" charset="0"/>
                <a:ea typeface="DejaVu Sans"/>
              </a:rPr>
              <a:t>Brussels</a:t>
            </a:r>
            <a:endParaRPr lang="en-GB" sz="1600" b="0" strike="noStrike" spc="-1" dirty="0">
              <a:solidFill>
                <a:srgbClr val="000000"/>
              </a:solidFill>
              <a:latin typeface="Century Gothic" panose="020B0502020202020204" pitchFamily="34" charset="0"/>
            </a:endParaRPr>
          </a:p>
        </p:txBody>
      </p:sp>
      <p:sp>
        <p:nvSpPr>
          <p:cNvPr id="1079" name="object 13"/>
          <p:cNvSpPr/>
          <p:nvPr/>
        </p:nvSpPr>
        <p:spPr>
          <a:xfrm>
            <a:off x="3604500" y="1421100"/>
            <a:ext cx="4923720" cy="443340"/>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tabLst>
                <a:tab pos="0" algn="l"/>
              </a:tabLst>
            </a:pPr>
            <a:r>
              <a:rPr lang="it-IT" sz="2000" b="1" strike="noStrike" spc="-1" dirty="0" smtClean="0">
                <a:ln>
                  <a:solidFill>
                    <a:srgbClr val="203864"/>
                  </a:solidFill>
                </a:ln>
                <a:latin typeface="Century Gothic" panose="020B0502020202020204" pitchFamily="34" charset="0"/>
                <a:ea typeface="DejaVu Sans"/>
              </a:rPr>
              <a:t>INTERNATIONAL ORGANIZATIONS </a:t>
            </a:r>
            <a:endParaRPr lang="en-GB" sz="2000" b="1" strike="noStrike" spc="-1" dirty="0">
              <a:latin typeface="Century Gothic" panose="020B0502020202020204" pitchFamily="34" charset="0"/>
            </a:endParaRPr>
          </a:p>
        </p:txBody>
      </p:sp>
      <p:pic>
        <p:nvPicPr>
          <p:cNvPr id="1080" name="Immagine 22" descr="Immagine 22"/>
          <p:cNvPicPr/>
          <p:nvPr/>
        </p:nvPicPr>
        <p:blipFill>
          <a:blip r:embed="rId7"/>
          <a:stretch/>
        </p:blipFill>
        <p:spPr>
          <a:xfrm>
            <a:off x="5356080" y="2043360"/>
            <a:ext cx="1420560" cy="1420560"/>
          </a:xfrm>
          <a:prstGeom prst="rect">
            <a:avLst/>
          </a:prstGeom>
          <a:ln w="0">
            <a:noFill/>
          </a:ln>
        </p:spPr>
      </p:pic>
      <p:sp>
        <p:nvSpPr>
          <p:cNvPr id="1081" name="Rettangolo arrotondato 12"/>
          <p:cNvSpPr/>
          <p:nvPr/>
        </p:nvSpPr>
        <p:spPr>
          <a:xfrm>
            <a:off x="4525560" y="3513960"/>
            <a:ext cx="3110760" cy="1119240"/>
          </a:xfrm>
          <a:prstGeom prst="roundRect">
            <a:avLst>
              <a:gd name="adj" fmla="val 16667"/>
            </a:avLst>
          </a:prstGeom>
          <a:solidFill>
            <a:schemeClr val="accent1">
              <a:lumMod val="75000"/>
            </a:schemeClr>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pPr>
            <a:r>
              <a:rPr lang="it-IT" sz="1600" b="1" strike="noStrike" spc="-18" dirty="0" err="1">
                <a:solidFill>
                  <a:srgbClr val="FFFFFF"/>
                </a:solidFill>
                <a:latin typeface="Century Gothic" panose="020B0502020202020204" pitchFamily="34" charset="0"/>
                <a:ea typeface="DejaVu Sans"/>
              </a:rPr>
              <a:t>Secondary</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accreditation</a:t>
            </a:r>
            <a:r>
              <a:rPr lang="it-IT" sz="1600" b="1" strike="noStrike" spc="-18" dirty="0">
                <a:solidFill>
                  <a:srgbClr val="FFFFFF"/>
                </a:solidFill>
                <a:latin typeface="Century Gothic" panose="020B0502020202020204" pitchFamily="34" charset="0"/>
                <a:ea typeface="DejaVu Sans"/>
              </a:rPr>
              <a:t> of the Attaché to the </a:t>
            </a:r>
            <a:r>
              <a:rPr lang="it-IT" sz="1600" b="1" strike="noStrike" spc="-18" dirty="0" err="1">
                <a:solidFill>
                  <a:srgbClr val="FFFFFF"/>
                </a:solidFill>
                <a:latin typeface="Century Gothic" panose="020B0502020202020204" pitchFamily="34" charset="0"/>
                <a:ea typeface="DejaVu Sans"/>
              </a:rPr>
              <a:t>Italian</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Embassy</a:t>
            </a:r>
            <a:r>
              <a:rPr lang="it-IT" sz="1600" b="1" strike="noStrike" spc="-18" dirty="0">
                <a:solidFill>
                  <a:srgbClr val="FFFFFF"/>
                </a:solidFill>
                <a:latin typeface="Century Gothic" panose="020B0502020202020204" pitchFamily="34" charset="0"/>
                <a:ea typeface="DejaVu Sans"/>
              </a:rPr>
              <a:t> in Panama</a:t>
            </a:r>
            <a:endParaRPr lang="en-GB" sz="1600" b="0" strike="noStrike" spc="-1" dirty="0">
              <a:solidFill>
                <a:srgbClr val="000000"/>
              </a:solidFill>
              <a:latin typeface="Century Gothic" panose="020B0502020202020204" pitchFamily="34" charset="0"/>
            </a:endParaRPr>
          </a:p>
        </p:txBody>
      </p:sp>
      <p:sp>
        <p:nvSpPr>
          <p:cNvPr id="1082" name="Rettangolo arrotondato 16"/>
          <p:cNvSpPr/>
          <p:nvPr/>
        </p:nvSpPr>
        <p:spPr>
          <a:xfrm>
            <a:off x="4653720" y="5985360"/>
            <a:ext cx="3013560" cy="503640"/>
          </a:xfrm>
          <a:prstGeom prst="roundRect">
            <a:avLst>
              <a:gd name="adj" fmla="val 16667"/>
            </a:avLst>
          </a:prstGeom>
          <a:solidFill>
            <a:schemeClr val="accent1">
              <a:lumMod val="75000"/>
            </a:schemeClr>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a:solidFill>
                  <a:srgbClr val="FFFFFF"/>
                </a:solidFill>
                <a:latin typeface="Century Gothic" panose="020B0502020202020204" pitchFamily="34" charset="0"/>
                <a:ea typeface="DejaVu Sans"/>
              </a:rPr>
              <a:t>World Customs Organization</a:t>
            </a:r>
            <a:endParaRPr lang="en-GB" sz="1600" b="0" strike="noStrike" spc="-1">
              <a:solidFill>
                <a:srgbClr val="000000"/>
              </a:solidFill>
              <a:latin typeface="Century Gothic" panose="020B0502020202020204" pitchFamily="34" charset="0"/>
            </a:endParaRPr>
          </a:p>
        </p:txBody>
      </p:sp>
      <p:pic>
        <p:nvPicPr>
          <p:cNvPr id="1083" name="Immagine 18" descr="World Customs Organization"/>
          <p:cNvPicPr/>
          <p:nvPr/>
        </p:nvPicPr>
        <p:blipFill>
          <a:blip r:embed="rId8"/>
          <a:stretch/>
        </p:blipFill>
        <p:spPr>
          <a:xfrm>
            <a:off x="4586040" y="5113440"/>
            <a:ext cx="3018600" cy="748080"/>
          </a:xfrm>
          <a:prstGeom prst="rect">
            <a:avLst/>
          </a:prstGeom>
          <a:ln w="0">
            <a:noFill/>
          </a:ln>
        </p:spPr>
      </p:pic>
      <p:sp>
        <p:nvSpPr>
          <p:cNvPr id="16"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7" name="Immagine 11"/>
          <p:cNvPicPr/>
          <p:nvPr/>
        </p:nvPicPr>
        <p:blipFill>
          <a:blip r:embed="rId9"/>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8" name="Diagram 3"/>
          <p:cNvGrpSpPr/>
          <p:nvPr/>
        </p:nvGrpSpPr>
        <p:grpSpPr>
          <a:xfrm>
            <a:off x="1545840" y="886320"/>
            <a:ext cx="9137520" cy="5953680"/>
            <a:chOff x="1545840" y="886320"/>
            <a:chExt cx="9137520" cy="5953680"/>
          </a:xfrm>
        </p:grpSpPr>
        <p:sp>
          <p:nvSpPr>
            <p:cNvPr id="259" name="Rettangolo 402"/>
            <p:cNvSpPr/>
            <p:nvPr/>
          </p:nvSpPr>
          <p:spPr>
            <a:xfrm>
              <a:off x="1545840" y="886320"/>
              <a:ext cx="9137520" cy="595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grpSp>
      <p:grpSp>
        <p:nvGrpSpPr>
          <p:cNvPr id="262" name="Gruppo 17"/>
          <p:cNvGrpSpPr/>
          <p:nvPr/>
        </p:nvGrpSpPr>
        <p:grpSpPr>
          <a:xfrm>
            <a:off x="8474040" y="5816880"/>
            <a:ext cx="2160720" cy="881280"/>
            <a:chOff x="8474040" y="5816880"/>
            <a:chExt cx="2160720" cy="881280"/>
          </a:xfrm>
        </p:grpSpPr>
        <p:grpSp>
          <p:nvGrpSpPr>
            <p:cNvPr id="263" name="legenda 1"/>
            <p:cNvGrpSpPr/>
            <p:nvPr/>
          </p:nvGrpSpPr>
          <p:grpSpPr>
            <a:xfrm>
              <a:off x="8474040" y="5816880"/>
              <a:ext cx="2160720" cy="881280"/>
              <a:chOff x="8474040" y="5816880"/>
              <a:chExt cx="2160720" cy="881280"/>
            </a:xfrm>
          </p:grpSpPr>
          <p:sp>
            <p:nvSpPr>
              <p:cNvPr id="264" name="Rettangolo arrotondato 38"/>
              <p:cNvSpPr/>
              <p:nvPr/>
            </p:nvSpPr>
            <p:spPr>
              <a:xfrm>
                <a:off x="8474040" y="5816880"/>
                <a:ext cx="2160720" cy="881280"/>
              </a:xfrm>
              <a:prstGeom prst="roundRect">
                <a:avLst>
                  <a:gd name="adj" fmla="val 16667"/>
                </a:avLst>
              </a:prstGeom>
              <a:solidFill>
                <a:srgbClr val="FFFFFF"/>
              </a:solidFill>
              <a:ln w="25400">
                <a:solidFill>
                  <a:srgbClr val="414141"/>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65" name="Rectangle 16"/>
              <p:cNvSpPr/>
              <p:nvPr/>
            </p:nvSpPr>
            <p:spPr>
              <a:xfrm>
                <a:off x="9273600" y="5961600"/>
                <a:ext cx="1319040" cy="22968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it-IT" sz="989" b="0" strike="noStrike" spc="-1" dirty="0" err="1" smtClean="0">
                    <a:solidFill>
                      <a:srgbClr val="6E0500"/>
                    </a:solidFill>
                    <a:latin typeface="Century Gothic" panose="020B0502020202020204" pitchFamily="34" charset="0"/>
                    <a:ea typeface="DejaVu Sans"/>
                  </a:rPr>
                  <a:t>Attachés</a:t>
                </a:r>
                <a:endParaRPr lang="en-GB" sz="989" b="0" strike="noStrike" spc="-1" dirty="0">
                  <a:solidFill>
                    <a:srgbClr val="000000"/>
                  </a:solidFill>
                  <a:latin typeface="Century Gothic" panose="020B0502020202020204" pitchFamily="34" charset="0"/>
                </a:endParaRPr>
              </a:p>
            </p:txBody>
          </p:sp>
          <p:sp>
            <p:nvSpPr>
              <p:cNvPr id="266" name="Rectangle 21"/>
              <p:cNvSpPr/>
              <p:nvPr/>
            </p:nvSpPr>
            <p:spPr>
              <a:xfrm>
                <a:off x="9253440" y="6184080"/>
                <a:ext cx="1319040" cy="22968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it-IT" sz="989" b="0" strike="noStrike" spc="-1">
                    <a:solidFill>
                      <a:srgbClr val="6E0500"/>
                    </a:solidFill>
                    <a:latin typeface="Century Gothic" panose="020B0502020202020204" pitchFamily="34" charset="0"/>
                    <a:ea typeface="DejaVu Sans"/>
                  </a:rPr>
                  <a:t> Supporting Officers</a:t>
                </a:r>
                <a:endParaRPr lang="en-GB" sz="989" b="0" strike="noStrike" spc="-1">
                  <a:solidFill>
                    <a:srgbClr val="000000"/>
                  </a:solidFill>
                  <a:latin typeface="Century Gothic" panose="020B0502020202020204" pitchFamily="34" charset="0"/>
                </a:endParaRPr>
              </a:p>
            </p:txBody>
          </p:sp>
          <p:sp>
            <p:nvSpPr>
              <p:cNvPr id="267" name="Line 4"/>
              <p:cNvSpPr/>
              <p:nvPr/>
            </p:nvSpPr>
            <p:spPr>
              <a:xfrm>
                <a:off x="8638560" y="6087240"/>
                <a:ext cx="556920" cy="360"/>
              </a:xfrm>
              <a:prstGeom prst="line">
                <a:avLst/>
              </a:prstGeom>
              <a:ln w="28575">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268" name="Line 5"/>
              <p:cNvSpPr/>
              <p:nvPr/>
            </p:nvSpPr>
            <p:spPr>
              <a:xfrm>
                <a:off x="8645400" y="6301440"/>
                <a:ext cx="556920" cy="360"/>
              </a:xfrm>
              <a:prstGeom prst="line">
                <a:avLst/>
              </a:prstGeom>
              <a:ln w="28575">
                <a:solidFill>
                  <a:srgbClr val="C55A11"/>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it-IT" sz="1800" b="0" strike="noStrike" spc="-1">
                  <a:solidFill>
                    <a:srgbClr val="000000"/>
                  </a:solidFill>
                  <a:latin typeface="Century Gothic" panose="020B0502020202020204" pitchFamily="34" charset="0"/>
                  <a:ea typeface="DejaVu Sans"/>
                </a:endParaRPr>
              </a:p>
            </p:txBody>
          </p:sp>
        </p:grpSp>
        <p:sp>
          <p:nvSpPr>
            <p:cNvPr id="269" name="Rectangle 22"/>
            <p:cNvSpPr/>
            <p:nvPr/>
          </p:nvSpPr>
          <p:spPr>
            <a:xfrm>
              <a:off x="9261360" y="6419880"/>
              <a:ext cx="1319040" cy="22968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it-IT" sz="780" b="0" strike="noStrike" spc="-1">
                  <a:solidFill>
                    <a:srgbClr val="6E0500"/>
                  </a:solidFill>
                  <a:latin typeface="Century Gothic" panose="020B0502020202020204" pitchFamily="34" charset="0"/>
                  <a:ea typeface="DejaVu Sans"/>
                </a:rPr>
                <a:t> </a:t>
              </a:r>
              <a:r>
                <a:rPr lang="it-IT" sz="989" b="0" strike="noStrike" spc="-1">
                  <a:solidFill>
                    <a:srgbClr val="6E0500"/>
                  </a:solidFill>
                  <a:latin typeface="Century Gothic" panose="020B0502020202020204" pitchFamily="34" charset="0"/>
                  <a:ea typeface="DejaVu Sans"/>
                </a:rPr>
                <a:t>Liaison Officers</a:t>
              </a:r>
              <a:endParaRPr lang="en-GB" sz="989" b="0" strike="noStrike" spc="-1">
                <a:solidFill>
                  <a:srgbClr val="000000"/>
                </a:solidFill>
                <a:latin typeface="Century Gothic" panose="020B0502020202020204" pitchFamily="34" charset="0"/>
              </a:endParaRPr>
            </a:p>
          </p:txBody>
        </p:sp>
        <p:sp>
          <p:nvSpPr>
            <p:cNvPr id="270" name="Line 6"/>
            <p:cNvSpPr/>
            <p:nvPr/>
          </p:nvSpPr>
          <p:spPr>
            <a:xfrm>
              <a:off x="8653320" y="6516000"/>
              <a:ext cx="556920" cy="360"/>
            </a:xfrm>
            <a:prstGeom prst="line">
              <a:avLst/>
            </a:prstGeom>
            <a:ln w="28575">
              <a:solidFill>
                <a:srgbClr val="FFC0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it-IT" sz="1800" b="0" strike="noStrike" spc="-1">
                <a:solidFill>
                  <a:srgbClr val="000000"/>
                </a:solidFill>
                <a:latin typeface="Century Gothic" panose="020B0502020202020204" pitchFamily="34" charset="0"/>
                <a:ea typeface="DejaVu Sans"/>
              </a:endParaRPr>
            </a:p>
          </p:txBody>
        </p:sp>
      </p:grpSp>
      <p:sp>
        <p:nvSpPr>
          <p:cNvPr id="271" name="17 esperti 1"/>
          <p:cNvSpPr/>
          <p:nvPr/>
        </p:nvSpPr>
        <p:spPr>
          <a:xfrm>
            <a:off x="3343320" y="6029683"/>
            <a:ext cx="4820760" cy="565475"/>
          </a:xfrm>
          <a:prstGeom prst="roundRect">
            <a:avLst>
              <a:gd name="adj" fmla="val 16667"/>
            </a:avLst>
          </a:prstGeom>
          <a:gradFill rotWithShape="0">
            <a:gsLst>
              <a:gs pos="0">
                <a:srgbClr val="C2C2EF"/>
              </a:gs>
              <a:gs pos="100000">
                <a:srgbClr val="E8E8F9"/>
              </a:gs>
            </a:gsLst>
            <a:lin ang="16200000"/>
          </a:gra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spAutoFit/>
          </a:bodyPr>
          <a:lstStyle/>
          <a:p>
            <a:pPr marL="351900" indent="-342900" algn="ctr">
              <a:lnSpc>
                <a:spcPts val="2109"/>
              </a:lnSpc>
              <a:buAutoNum type="arabicPlain" startAt="2"/>
              <a:tabLst>
                <a:tab pos="0" algn="l"/>
              </a:tabLst>
            </a:pPr>
            <a:r>
              <a:rPr lang="it-IT" sz="1400" b="0" strike="noStrike" spc="-18" dirty="0" smtClean="0">
                <a:solidFill>
                  <a:srgbClr val="1F4E79"/>
                </a:solidFill>
                <a:latin typeface="Century Gothic" panose="020B0502020202020204" pitchFamily="34" charset="0"/>
                <a:ea typeface="DejaVu Sans"/>
              </a:rPr>
              <a:t>Liaison </a:t>
            </a:r>
            <a:r>
              <a:rPr lang="it-IT" sz="1400" b="0" strike="noStrike" spc="-18" dirty="0" err="1">
                <a:solidFill>
                  <a:srgbClr val="1F4E79"/>
                </a:solidFill>
                <a:latin typeface="Century Gothic" panose="020B0502020202020204" pitchFamily="34" charset="0"/>
                <a:ea typeface="DejaVu Sans"/>
              </a:rPr>
              <a:t>Officers</a:t>
            </a:r>
            <a:r>
              <a:rPr lang="it-IT" sz="1400" b="0" strike="noStrike" spc="-15" dirty="0">
                <a:solidFill>
                  <a:srgbClr val="1F4E79"/>
                </a:solidFill>
                <a:latin typeface="Century Gothic" panose="020B0502020202020204" pitchFamily="34" charset="0"/>
                <a:ea typeface="DejaVu Sans"/>
              </a:rPr>
              <a:t>: Bruxelles (WCO) and </a:t>
            </a:r>
            <a:endParaRPr lang="it-IT" sz="1400" b="0" strike="noStrike" spc="-15" dirty="0" smtClean="0">
              <a:solidFill>
                <a:srgbClr val="1F4E79"/>
              </a:solidFill>
              <a:latin typeface="Century Gothic" panose="020B0502020202020204" pitchFamily="34" charset="0"/>
              <a:ea typeface="DejaVu Sans"/>
            </a:endParaRPr>
          </a:p>
          <a:p>
            <a:pPr marL="9000" algn="ctr">
              <a:lnSpc>
                <a:spcPts val="2109"/>
              </a:lnSpc>
              <a:tabLst>
                <a:tab pos="0" algn="l"/>
              </a:tabLst>
            </a:pPr>
            <a:r>
              <a:rPr lang="it-IT" sz="1400" b="0" strike="noStrike" spc="-15" dirty="0" smtClean="0">
                <a:solidFill>
                  <a:srgbClr val="1F4E79"/>
                </a:solidFill>
                <a:latin typeface="Century Gothic" panose="020B0502020202020204" pitchFamily="34" charset="0"/>
                <a:ea typeface="DejaVu Sans"/>
              </a:rPr>
              <a:t>Cologne </a:t>
            </a:r>
            <a:r>
              <a:rPr lang="it-IT" sz="1400" b="0" strike="noStrike" spc="-15" dirty="0">
                <a:solidFill>
                  <a:srgbClr val="1F4E79"/>
                </a:solidFill>
                <a:latin typeface="Century Gothic" panose="020B0502020202020204" pitchFamily="34" charset="0"/>
                <a:ea typeface="DejaVu Sans"/>
              </a:rPr>
              <a:t>(ZKA-RILO WE)</a:t>
            </a:r>
            <a:endParaRPr lang="en-GB" sz="1400" b="0" strike="noStrike" spc="-1" dirty="0">
              <a:solidFill>
                <a:srgbClr val="000000"/>
              </a:solidFill>
              <a:latin typeface="Century Gothic" panose="020B0502020202020204" pitchFamily="34" charset="0"/>
            </a:endParaRPr>
          </a:p>
        </p:txBody>
      </p:sp>
      <p:grpSp>
        <p:nvGrpSpPr>
          <p:cNvPr id="272" name="Mondo 1"/>
          <p:cNvGrpSpPr/>
          <p:nvPr/>
        </p:nvGrpSpPr>
        <p:grpSpPr>
          <a:xfrm>
            <a:off x="1521720" y="1391400"/>
            <a:ext cx="9030600" cy="4842360"/>
            <a:chOff x="1521720" y="1391400"/>
            <a:chExt cx="9030600" cy="4842360"/>
          </a:xfrm>
        </p:grpSpPr>
        <p:sp>
          <p:nvSpPr>
            <p:cNvPr id="273" name="Freeform 5"/>
            <p:cNvSpPr/>
            <p:nvPr/>
          </p:nvSpPr>
          <p:spPr>
            <a:xfrm>
              <a:off x="3749400" y="4200480"/>
              <a:ext cx="315000" cy="610560"/>
            </a:xfrm>
            <a:custGeom>
              <a:avLst/>
              <a:gdLst>
                <a:gd name="textAreaLeft" fmla="*/ 0 w 315000"/>
                <a:gd name="textAreaRight" fmla="*/ 316800 w 315000"/>
                <a:gd name="textAreaTop" fmla="*/ 0 h 610560"/>
                <a:gd name="textAreaBottom" fmla="*/ 612360 h 610560"/>
              </a:gdLst>
              <a:ahLst/>
              <a:cxnLst/>
              <a:rect l="textAreaLeft" t="textAreaTop" r="textAreaRight" b="textAreaBottom"/>
              <a:pathLst>
                <a:path w="121" h="176">
                  <a:moveTo>
                    <a:pt x="1" y="43"/>
                  </a:moveTo>
                  <a:cubicBezTo>
                    <a:pt x="2" y="40"/>
                    <a:pt x="3" y="39"/>
                    <a:pt x="5" y="37"/>
                  </a:cubicBezTo>
                  <a:cubicBezTo>
                    <a:pt x="6" y="36"/>
                    <a:pt x="6" y="35"/>
                    <a:pt x="7" y="34"/>
                  </a:cubicBezTo>
                  <a:cubicBezTo>
                    <a:pt x="8" y="34"/>
                    <a:pt x="10" y="33"/>
                    <a:pt x="10" y="32"/>
                  </a:cubicBezTo>
                  <a:cubicBezTo>
                    <a:pt x="11" y="32"/>
                    <a:pt x="12" y="37"/>
                    <a:pt x="11" y="37"/>
                  </a:cubicBezTo>
                  <a:cubicBezTo>
                    <a:pt x="10" y="38"/>
                    <a:pt x="10" y="38"/>
                    <a:pt x="9" y="38"/>
                  </a:cubicBezTo>
                  <a:cubicBezTo>
                    <a:pt x="8" y="39"/>
                    <a:pt x="8" y="40"/>
                    <a:pt x="10" y="40"/>
                  </a:cubicBezTo>
                  <a:cubicBezTo>
                    <a:pt x="9" y="42"/>
                    <a:pt x="9" y="43"/>
                    <a:pt x="11" y="42"/>
                  </a:cubicBezTo>
                  <a:cubicBezTo>
                    <a:pt x="12" y="40"/>
                    <a:pt x="13" y="41"/>
                    <a:pt x="14" y="42"/>
                  </a:cubicBezTo>
                  <a:cubicBezTo>
                    <a:pt x="15" y="43"/>
                    <a:pt x="17" y="42"/>
                    <a:pt x="18" y="43"/>
                  </a:cubicBezTo>
                  <a:cubicBezTo>
                    <a:pt x="19" y="44"/>
                    <a:pt x="18" y="47"/>
                    <a:pt x="21" y="47"/>
                  </a:cubicBezTo>
                  <a:cubicBezTo>
                    <a:pt x="23" y="47"/>
                    <a:pt x="23" y="48"/>
                    <a:pt x="23" y="46"/>
                  </a:cubicBezTo>
                  <a:cubicBezTo>
                    <a:pt x="24" y="44"/>
                    <a:pt x="26" y="44"/>
                    <a:pt x="26" y="43"/>
                  </a:cubicBezTo>
                  <a:cubicBezTo>
                    <a:pt x="26" y="40"/>
                    <a:pt x="26" y="39"/>
                    <a:pt x="27" y="37"/>
                  </a:cubicBezTo>
                  <a:cubicBezTo>
                    <a:pt x="28" y="36"/>
                    <a:pt x="29" y="35"/>
                    <a:pt x="29" y="34"/>
                  </a:cubicBezTo>
                  <a:cubicBezTo>
                    <a:pt x="29" y="33"/>
                    <a:pt x="30" y="31"/>
                    <a:pt x="30" y="33"/>
                  </a:cubicBezTo>
                  <a:cubicBezTo>
                    <a:pt x="30" y="33"/>
                    <a:pt x="30" y="32"/>
                    <a:pt x="30" y="32"/>
                  </a:cubicBezTo>
                  <a:cubicBezTo>
                    <a:pt x="30" y="31"/>
                    <a:pt x="31" y="31"/>
                    <a:pt x="32" y="30"/>
                  </a:cubicBezTo>
                  <a:cubicBezTo>
                    <a:pt x="33" y="29"/>
                    <a:pt x="34" y="28"/>
                    <a:pt x="35" y="28"/>
                  </a:cubicBezTo>
                  <a:cubicBezTo>
                    <a:pt x="38" y="26"/>
                    <a:pt x="42" y="26"/>
                    <a:pt x="45" y="24"/>
                  </a:cubicBezTo>
                  <a:cubicBezTo>
                    <a:pt x="51" y="20"/>
                    <a:pt x="55" y="15"/>
                    <a:pt x="57" y="8"/>
                  </a:cubicBezTo>
                  <a:cubicBezTo>
                    <a:pt x="57" y="9"/>
                    <a:pt x="58" y="9"/>
                    <a:pt x="59" y="9"/>
                  </a:cubicBezTo>
                  <a:cubicBezTo>
                    <a:pt x="58" y="7"/>
                    <a:pt x="59" y="5"/>
                    <a:pt x="57" y="4"/>
                  </a:cubicBezTo>
                  <a:cubicBezTo>
                    <a:pt x="57" y="3"/>
                    <a:pt x="55" y="1"/>
                    <a:pt x="55" y="1"/>
                  </a:cubicBezTo>
                  <a:cubicBezTo>
                    <a:pt x="56" y="1"/>
                    <a:pt x="57" y="1"/>
                    <a:pt x="58" y="1"/>
                  </a:cubicBezTo>
                  <a:cubicBezTo>
                    <a:pt x="59" y="0"/>
                    <a:pt x="59" y="0"/>
                    <a:pt x="60" y="0"/>
                  </a:cubicBezTo>
                  <a:cubicBezTo>
                    <a:pt x="62" y="1"/>
                    <a:pt x="63" y="2"/>
                    <a:pt x="64" y="3"/>
                  </a:cubicBezTo>
                  <a:cubicBezTo>
                    <a:pt x="66" y="5"/>
                    <a:pt x="67" y="5"/>
                    <a:pt x="67" y="8"/>
                  </a:cubicBezTo>
                  <a:cubicBezTo>
                    <a:pt x="68" y="9"/>
                    <a:pt x="67" y="9"/>
                    <a:pt x="69" y="10"/>
                  </a:cubicBezTo>
                  <a:cubicBezTo>
                    <a:pt x="70" y="10"/>
                    <a:pt x="70" y="10"/>
                    <a:pt x="71" y="11"/>
                  </a:cubicBezTo>
                  <a:cubicBezTo>
                    <a:pt x="73" y="12"/>
                    <a:pt x="74" y="12"/>
                    <a:pt x="75" y="14"/>
                  </a:cubicBezTo>
                  <a:cubicBezTo>
                    <a:pt x="75" y="16"/>
                    <a:pt x="75" y="17"/>
                    <a:pt x="77" y="17"/>
                  </a:cubicBezTo>
                  <a:cubicBezTo>
                    <a:pt x="80" y="18"/>
                    <a:pt x="78" y="21"/>
                    <a:pt x="79" y="22"/>
                  </a:cubicBezTo>
                  <a:cubicBezTo>
                    <a:pt x="80" y="23"/>
                    <a:pt x="81" y="23"/>
                    <a:pt x="82" y="23"/>
                  </a:cubicBezTo>
                  <a:cubicBezTo>
                    <a:pt x="82" y="23"/>
                    <a:pt x="83" y="23"/>
                    <a:pt x="84" y="23"/>
                  </a:cubicBezTo>
                  <a:cubicBezTo>
                    <a:pt x="85" y="23"/>
                    <a:pt x="86" y="23"/>
                    <a:pt x="86" y="23"/>
                  </a:cubicBezTo>
                  <a:cubicBezTo>
                    <a:pt x="88" y="23"/>
                    <a:pt x="90" y="22"/>
                    <a:pt x="91" y="21"/>
                  </a:cubicBezTo>
                  <a:cubicBezTo>
                    <a:pt x="92" y="19"/>
                    <a:pt x="94" y="22"/>
                    <a:pt x="95" y="22"/>
                  </a:cubicBezTo>
                  <a:cubicBezTo>
                    <a:pt x="97" y="22"/>
                    <a:pt x="99" y="20"/>
                    <a:pt x="100" y="21"/>
                  </a:cubicBezTo>
                  <a:cubicBezTo>
                    <a:pt x="101" y="22"/>
                    <a:pt x="102" y="22"/>
                    <a:pt x="102" y="23"/>
                  </a:cubicBezTo>
                  <a:cubicBezTo>
                    <a:pt x="103" y="23"/>
                    <a:pt x="105" y="23"/>
                    <a:pt x="105" y="24"/>
                  </a:cubicBezTo>
                  <a:cubicBezTo>
                    <a:pt x="107" y="26"/>
                    <a:pt x="107" y="26"/>
                    <a:pt x="106" y="28"/>
                  </a:cubicBezTo>
                  <a:cubicBezTo>
                    <a:pt x="104" y="30"/>
                    <a:pt x="102" y="33"/>
                    <a:pt x="102" y="35"/>
                  </a:cubicBezTo>
                  <a:cubicBezTo>
                    <a:pt x="101" y="38"/>
                    <a:pt x="104" y="36"/>
                    <a:pt x="105" y="37"/>
                  </a:cubicBezTo>
                  <a:cubicBezTo>
                    <a:pt x="106" y="37"/>
                    <a:pt x="107" y="38"/>
                    <a:pt x="108" y="39"/>
                  </a:cubicBezTo>
                  <a:cubicBezTo>
                    <a:pt x="109" y="40"/>
                    <a:pt x="108" y="42"/>
                    <a:pt x="107" y="40"/>
                  </a:cubicBezTo>
                  <a:cubicBezTo>
                    <a:pt x="106" y="41"/>
                    <a:pt x="106" y="41"/>
                    <a:pt x="106" y="41"/>
                  </a:cubicBezTo>
                  <a:cubicBezTo>
                    <a:pt x="105" y="40"/>
                    <a:pt x="102" y="38"/>
                    <a:pt x="100" y="40"/>
                  </a:cubicBezTo>
                  <a:cubicBezTo>
                    <a:pt x="98" y="43"/>
                    <a:pt x="94" y="42"/>
                    <a:pt x="91" y="43"/>
                  </a:cubicBezTo>
                  <a:cubicBezTo>
                    <a:pt x="89" y="43"/>
                    <a:pt x="88" y="45"/>
                    <a:pt x="87" y="45"/>
                  </a:cubicBezTo>
                  <a:cubicBezTo>
                    <a:pt x="85" y="46"/>
                    <a:pt x="86" y="46"/>
                    <a:pt x="85" y="47"/>
                  </a:cubicBezTo>
                  <a:cubicBezTo>
                    <a:pt x="82" y="49"/>
                    <a:pt x="80" y="48"/>
                    <a:pt x="80" y="52"/>
                  </a:cubicBezTo>
                  <a:cubicBezTo>
                    <a:pt x="80" y="53"/>
                    <a:pt x="80" y="54"/>
                    <a:pt x="79" y="55"/>
                  </a:cubicBezTo>
                  <a:cubicBezTo>
                    <a:pt x="79" y="56"/>
                    <a:pt x="78" y="57"/>
                    <a:pt x="78" y="58"/>
                  </a:cubicBezTo>
                  <a:cubicBezTo>
                    <a:pt x="78" y="60"/>
                    <a:pt x="79" y="62"/>
                    <a:pt x="78" y="63"/>
                  </a:cubicBezTo>
                  <a:cubicBezTo>
                    <a:pt x="76" y="63"/>
                    <a:pt x="75" y="64"/>
                    <a:pt x="74" y="65"/>
                  </a:cubicBezTo>
                  <a:cubicBezTo>
                    <a:pt x="73" y="66"/>
                    <a:pt x="72" y="67"/>
                    <a:pt x="72" y="68"/>
                  </a:cubicBezTo>
                  <a:cubicBezTo>
                    <a:pt x="72" y="69"/>
                    <a:pt x="73" y="69"/>
                    <a:pt x="73" y="70"/>
                  </a:cubicBezTo>
                  <a:cubicBezTo>
                    <a:pt x="72" y="70"/>
                    <a:pt x="71" y="70"/>
                    <a:pt x="71" y="71"/>
                  </a:cubicBezTo>
                  <a:cubicBezTo>
                    <a:pt x="69" y="73"/>
                    <a:pt x="75" y="74"/>
                    <a:pt x="72" y="76"/>
                  </a:cubicBezTo>
                  <a:cubicBezTo>
                    <a:pt x="73" y="76"/>
                    <a:pt x="74" y="78"/>
                    <a:pt x="74" y="79"/>
                  </a:cubicBezTo>
                  <a:cubicBezTo>
                    <a:pt x="74" y="80"/>
                    <a:pt x="75" y="80"/>
                    <a:pt x="76" y="81"/>
                  </a:cubicBezTo>
                  <a:cubicBezTo>
                    <a:pt x="76" y="81"/>
                    <a:pt x="76" y="82"/>
                    <a:pt x="77" y="83"/>
                  </a:cubicBezTo>
                  <a:cubicBezTo>
                    <a:pt x="78" y="84"/>
                    <a:pt x="79" y="84"/>
                    <a:pt x="80" y="86"/>
                  </a:cubicBezTo>
                  <a:cubicBezTo>
                    <a:pt x="80" y="87"/>
                    <a:pt x="79" y="88"/>
                    <a:pt x="78" y="90"/>
                  </a:cubicBezTo>
                  <a:cubicBezTo>
                    <a:pt x="80" y="91"/>
                    <a:pt x="83" y="90"/>
                    <a:pt x="85" y="91"/>
                  </a:cubicBezTo>
                  <a:cubicBezTo>
                    <a:pt x="87" y="92"/>
                    <a:pt x="88" y="94"/>
                    <a:pt x="87" y="96"/>
                  </a:cubicBezTo>
                  <a:cubicBezTo>
                    <a:pt x="90" y="96"/>
                    <a:pt x="94" y="97"/>
                    <a:pt x="97" y="95"/>
                  </a:cubicBezTo>
                  <a:cubicBezTo>
                    <a:pt x="99" y="94"/>
                    <a:pt x="101" y="90"/>
                    <a:pt x="103" y="90"/>
                  </a:cubicBezTo>
                  <a:cubicBezTo>
                    <a:pt x="103" y="91"/>
                    <a:pt x="102" y="91"/>
                    <a:pt x="103" y="92"/>
                  </a:cubicBezTo>
                  <a:cubicBezTo>
                    <a:pt x="103" y="93"/>
                    <a:pt x="102" y="94"/>
                    <a:pt x="102" y="96"/>
                  </a:cubicBezTo>
                  <a:cubicBezTo>
                    <a:pt x="102" y="99"/>
                    <a:pt x="102" y="102"/>
                    <a:pt x="102" y="105"/>
                  </a:cubicBezTo>
                  <a:cubicBezTo>
                    <a:pt x="103" y="104"/>
                    <a:pt x="104" y="106"/>
                    <a:pt x="105" y="106"/>
                  </a:cubicBezTo>
                  <a:cubicBezTo>
                    <a:pt x="107" y="106"/>
                    <a:pt x="108" y="105"/>
                    <a:pt x="110" y="105"/>
                  </a:cubicBezTo>
                  <a:cubicBezTo>
                    <a:pt x="111" y="105"/>
                    <a:pt x="112" y="105"/>
                    <a:pt x="113" y="106"/>
                  </a:cubicBezTo>
                  <a:cubicBezTo>
                    <a:pt x="114" y="108"/>
                    <a:pt x="115" y="110"/>
                    <a:pt x="116" y="112"/>
                  </a:cubicBezTo>
                  <a:cubicBezTo>
                    <a:pt x="117" y="114"/>
                    <a:pt x="118" y="116"/>
                    <a:pt x="119" y="118"/>
                  </a:cubicBezTo>
                  <a:cubicBezTo>
                    <a:pt x="120" y="119"/>
                    <a:pt x="121" y="121"/>
                    <a:pt x="119" y="122"/>
                  </a:cubicBezTo>
                  <a:cubicBezTo>
                    <a:pt x="117" y="123"/>
                    <a:pt x="118" y="125"/>
                    <a:pt x="118" y="126"/>
                  </a:cubicBezTo>
                  <a:cubicBezTo>
                    <a:pt x="118" y="128"/>
                    <a:pt x="117" y="131"/>
                    <a:pt x="117" y="132"/>
                  </a:cubicBezTo>
                  <a:cubicBezTo>
                    <a:pt x="118" y="133"/>
                    <a:pt x="119" y="134"/>
                    <a:pt x="119" y="135"/>
                  </a:cubicBezTo>
                  <a:cubicBezTo>
                    <a:pt x="117" y="138"/>
                    <a:pt x="117" y="138"/>
                    <a:pt x="117" y="138"/>
                  </a:cubicBezTo>
                  <a:cubicBezTo>
                    <a:pt x="116" y="139"/>
                    <a:pt x="115" y="140"/>
                    <a:pt x="115" y="142"/>
                  </a:cubicBezTo>
                  <a:cubicBezTo>
                    <a:pt x="113" y="144"/>
                    <a:pt x="116" y="144"/>
                    <a:pt x="116" y="146"/>
                  </a:cubicBezTo>
                  <a:cubicBezTo>
                    <a:pt x="116" y="147"/>
                    <a:pt x="114" y="148"/>
                    <a:pt x="114" y="149"/>
                  </a:cubicBezTo>
                  <a:cubicBezTo>
                    <a:pt x="114" y="151"/>
                    <a:pt x="114" y="152"/>
                    <a:pt x="115" y="153"/>
                  </a:cubicBezTo>
                  <a:cubicBezTo>
                    <a:pt x="115" y="154"/>
                    <a:pt x="115" y="155"/>
                    <a:pt x="117" y="156"/>
                  </a:cubicBezTo>
                  <a:cubicBezTo>
                    <a:pt x="117" y="156"/>
                    <a:pt x="120" y="156"/>
                    <a:pt x="118" y="157"/>
                  </a:cubicBezTo>
                  <a:cubicBezTo>
                    <a:pt x="117" y="158"/>
                    <a:pt x="118" y="160"/>
                    <a:pt x="117" y="160"/>
                  </a:cubicBezTo>
                  <a:cubicBezTo>
                    <a:pt x="115" y="161"/>
                    <a:pt x="115" y="163"/>
                    <a:pt x="113" y="164"/>
                  </a:cubicBezTo>
                  <a:cubicBezTo>
                    <a:pt x="113" y="164"/>
                    <a:pt x="112" y="165"/>
                    <a:pt x="112" y="165"/>
                  </a:cubicBezTo>
                  <a:cubicBezTo>
                    <a:pt x="111" y="166"/>
                    <a:pt x="112" y="166"/>
                    <a:pt x="112" y="166"/>
                  </a:cubicBezTo>
                  <a:cubicBezTo>
                    <a:pt x="114" y="168"/>
                    <a:pt x="111" y="169"/>
                    <a:pt x="110" y="170"/>
                  </a:cubicBezTo>
                  <a:cubicBezTo>
                    <a:pt x="109" y="171"/>
                    <a:pt x="110" y="173"/>
                    <a:pt x="109" y="174"/>
                  </a:cubicBezTo>
                  <a:cubicBezTo>
                    <a:pt x="108" y="175"/>
                    <a:pt x="107" y="176"/>
                    <a:pt x="105" y="176"/>
                  </a:cubicBezTo>
                  <a:cubicBezTo>
                    <a:pt x="103" y="176"/>
                    <a:pt x="102" y="175"/>
                    <a:pt x="101" y="174"/>
                  </a:cubicBezTo>
                  <a:cubicBezTo>
                    <a:pt x="100" y="172"/>
                    <a:pt x="98" y="172"/>
                    <a:pt x="97" y="171"/>
                  </a:cubicBezTo>
                  <a:cubicBezTo>
                    <a:pt x="95" y="169"/>
                    <a:pt x="95" y="166"/>
                    <a:pt x="92" y="165"/>
                  </a:cubicBezTo>
                  <a:cubicBezTo>
                    <a:pt x="89" y="164"/>
                    <a:pt x="86" y="161"/>
                    <a:pt x="83" y="160"/>
                  </a:cubicBezTo>
                  <a:cubicBezTo>
                    <a:pt x="81" y="159"/>
                    <a:pt x="79" y="158"/>
                    <a:pt x="78" y="157"/>
                  </a:cubicBezTo>
                  <a:cubicBezTo>
                    <a:pt x="76" y="156"/>
                    <a:pt x="74" y="156"/>
                    <a:pt x="72" y="155"/>
                  </a:cubicBezTo>
                  <a:cubicBezTo>
                    <a:pt x="70" y="154"/>
                    <a:pt x="69" y="153"/>
                    <a:pt x="67" y="152"/>
                  </a:cubicBezTo>
                  <a:cubicBezTo>
                    <a:pt x="65" y="151"/>
                    <a:pt x="63" y="150"/>
                    <a:pt x="61" y="148"/>
                  </a:cubicBezTo>
                  <a:cubicBezTo>
                    <a:pt x="59" y="148"/>
                    <a:pt x="58" y="146"/>
                    <a:pt x="57" y="144"/>
                  </a:cubicBezTo>
                  <a:cubicBezTo>
                    <a:pt x="55" y="142"/>
                    <a:pt x="53" y="142"/>
                    <a:pt x="52" y="139"/>
                  </a:cubicBezTo>
                  <a:cubicBezTo>
                    <a:pt x="51" y="138"/>
                    <a:pt x="50" y="137"/>
                    <a:pt x="49" y="136"/>
                  </a:cubicBezTo>
                  <a:cubicBezTo>
                    <a:pt x="48" y="135"/>
                    <a:pt x="49" y="133"/>
                    <a:pt x="47" y="133"/>
                  </a:cubicBezTo>
                  <a:cubicBezTo>
                    <a:pt x="48" y="132"/>
                    <a:pt x="48" y="132"/>
                    <a:pt x="48" y="132"/>
                  </a:cubicBezTo>
                  <a:cubicBezTo>
                    <a:pt x="49" y="133"/>
                    <a:pt x="49" y="133"/>
                    <a:pt x="49" y="133"/>
                  </a:cubicBezTo>
                  <a:cubicBezTo>
                    <a:pt x="50" y="129"/>
                    <a:pt x="48" y="127"/>
                    <a:pt x="46" y="124"/>
                  </a:cubicBezTo>
                  <a:cubicBezTo>
                    <a:pt x="45" y="122"/>
                    <a:pt x="44" y="119"/>
                    <a:pt x="42" y="117"/>
                  </a:cubicBezTo>
                  <a:cubicBezTo>
                    <a:pt x="41" y="116"/>
                    <a:pt x="40" y="116"/>
                    <a:pt x="40" y="115"/>
                  </a:cubicBezTo>
                  <a:cubicBezTo>
                    <a:pt x="41" y="114"/>
                    <a:pt x="40" y="113"/>
                    <a:pt x="40" y="112"/>
                  </a:cubicBezTo>
                  <a:cubicBezTo>
                    <a:pt x="39" y="111"/>
                    <a:pt x="39" y="110"/>
                    <a:pt x="38" y="110"/>
                  </a:cubicBezTo>
                  <a:cubicBezTo>
                    <a:pt x="37" y="109"/>
                    <a:pt x="36" y="109"/>
                    <a:pt x="35" y="108"/>
                  </a:cubicBezTo>
                  <a:cubicBezTo>
                    <a:pt x="35" y="107"/>
                    <a:pt x="36" y="107"/>
                    <a:pt x="36" y="107"/>
                  </a:cubicBezTo>
                  <a:cubicBezTo>
                    <a:pt x="36" y="106"/>
                    <a:pt x="35" y="105"/>
                    <a:pt x="35" y="104"/>
                  </a:cubicBezTo>
                  <a:cubicBezTo>
                    <a:pt x="34" y="102"/>
                    <a:pt x="33" y="101"/>
                    <a:pt x="32" y="99"/>
                  </a:cubicBezTo>
                  <a:cubicBezTo>
                    <a:pt x="31" y="98"/>
                    <a:pt x="31" y="96"/>
                    <a:pt x="30" y="94"/>
                  </a:cubicBezTo>
                  <a:cubicBezTo>
                    <a:pt x="29" y="90"/>
                    <a:pt x="26" y="88"/>
                    <a:pt x="25" y="84"/>
                  </a:cubicBezTo>
                  <a:cubicBezTo>
                    <a:pt x="24" y="79"/>
                    <a:pt x="19" y="76"/>
                    <a:pt x="18" y="71"/>
                  </a:cubicBezTo>
                  <a:cubicBezTo>
                    <a:pt x="15" y="66"/>
                    <a:pt x="11" y="62"/>
                    <a:pt x="5" y="59"/>
                  </a:cubicBezTo>
                  <a:cubicBezTo>
                    <a:pt x="4" y="59"/>
                    <a:pt x="2" y="59"/>
                    <a:pt x="2" y="58"/>
                  </a:cubicBezTo>
                  <a:cubicBezTo>
                    <a:pt x="2" y="57"/>
                    <a:pt x="2" y="56"/>
                    <a:pt x="3" y="56"/>
                  </a:cubicBezTo>
                  <a:cubicBezTo>
                    <a:pt x="6" y="56"/>
                    <a:pt x="5" y="54"/>
                    <a:pt x="4" y="53"/>
                  </a:cubicBezTo>
                  <a:cubicBezTo>
                    <a:pt x="3" y="51"/>
                    <a:pt x="2" y="50"/>
                    <a:pt x="2" y="48"/>
                  </a:cubicBezTo>
                  <a:cubicBezTo>
                    <a:pt x="3" y="48"/>
                    <a:pt x="3" y="48"/>
                    <a:pt x="3" y="48"/>
                  </a:cubicBezTo>
                  <a:cubicBezTo>
                    <a:pt x="2" y="46"/>
                    <a:pt x="2" y="46"/>
                    <a:pt x="2" y="46"/>
                  </a:cubicBezTo>
                  <a:cubicBezTo>
                    <a:pt x="0" y="45"/>
                    <a:pt x="1" y="44"/>
                    <a:pt x="1" y="4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74" name="Freeform 7"/>
            <p:cNvSpPr/>
            <p:nvPr/>
          </p:nvSpPr>
          <p:spPr>
            <a:xfrm>
              <a:off x="5650560" y="3688560"/>
              <a:ext cx="195840" cy="191520"/>
            </a:xfrm>
            <a:custGeom>
              <a:avLst/>
              <a:gdLst>
                <a:gd name="textAreaLeft" fmla="*/ 0 w 195840"/>
                <a:gd name="textAreaRight" fmla="*/ 197640 w 195840"/>
                <a:gd name="textAreaTop" fmla="*/ 0 h 191520"/>
                <a:gd name="textAreaBottom" fmla="*/ 193320 h 191520"/>
              </a:gdLst>
              <a:ahLst/>
              <a:cxnLst/>
              <a:rect l="textAreaLeft" t="textAreaTop" r="textAreaRight" b="textAreaBottom"/>
              <a:pathLst>
                <a:path w="76" h="56">
                  <a:moveTo>
                    <a:pt x="0" y="46"/>
                  </a:moveTo>
                  <a:cubicBezTo>
                    <a:pt x="1" y="45"/>
                    <a:pt x="1" y="43"/>
                    <a:pt x="1" y="41"/>
                  </a:cubicBezTo>
                  <a:cubicBezTo>
                    <a:pt x="1" y="40"/>
                    <a:pt x="2" y="41"/>
                    <a:pt x="2" y="39"/>
                  </a:cubicBezTo>
                  <a:cubicBezTo>
                    <a:pt x="3" y="38"/>
                    <a:pt x="4" y="36"/>
                    <a:pt x="3" y="35"/>
                  </a:cubicBezTo>
                  <a:cubicBezTo>
                    <a:pt x="2" y="35"/>
                    <a:pt x="3" y="33"/>
                    <a:pt x="1" y="33"/>
                  </a:cubicBezTo>
                  <a:cubicBezTo>
                    <a:pt x="2" y="33"/>
                    <a:pt x="3" y="32"/>
                    <a:pt x="4" y="32"/>
                  </a:cubicBezTo>
                  <a:cubicBezTo>
                    <a:pt x="5" y="31"/>
                    <a:pt x="7" y="32"/>
                    <a:pt x="8" y="31"/>
                  </a:cubicBezTo>
                  <a:cubicBezTo>
                    <a:pt x="10" y="30"/>
                    <a:pt x="12" y="27"/>
                    <a:pt x="10" y="25"/>
                  </a:cubicBezTo>
                  <a:cubicBezTo>
                    <a:pt x="10" y="24"/>
                    <a:pt x="11" y="24"/>
                    <a:pt x="12" y="24"/>
                  </a:cubicBezTo>
                  <a:cubicBezTo>
                    <a:pt x="13" y="24"/>
                    <a:pt x="13" y="23"/>
                    <a:pt x="13" y="22"/>
                  </a:cubicBezTo>
                  <a:cubicBezTo>
                    <a:pt x="13" y="21"/>
                    <a:pt x="11" y="20"/>
                    <a:pt x="12" y="20"/>
                  </a:cubicBezTo>
                  <a:cubicBezTo>
                    <a:pt x="13" y="20"/>
                    <a:pt x="14" y="17"/>
                    <a:pt x="15" y="17"/>
                  </a:cubicBezTo>
                  <a:cubicBezTo>
                    <a:pt x="15" y="18"/>
                    <a:pt x="19" y="20"/>
                    <a:pt x="20" y="20"/>
                  </a:cubicBezTo>
                  <a:cubicBezTo>
                    <a:pt x="20" y="19"/>
                    <a:pt x="21" y="19"/>
                    <a:pt x="22" y="19"/>
                  </a:cubicBezTo>
                  <a:cubicBezTo>
                    <a:pt x="22" y="18"/>
                    <a:pt x="22" y="16"/>
                    <a:pt x="22" y="15"/>
                  </a:cubicBezTo>
                  <a:cubicBezTo>
                    <a:pt x="23" y="15"/>
                    <a:pt x="24" y="15"/>
                    <a:pt x="25" y="16"/>
                  </a:cubicBezTo>
                  <a:cubicBezTo>
                    <a:pt x="26" y="14"/>
                    <a:pt x="26" y="10"/>
                    <a:pt x="29" y="9"/>
                  </a:cubicBezTo>
                  <a:cubicBezTo>
                    <a:pt x="31" y="9"/>
                    <a:pt x="33" y="12"/>
                    <a:pt x="34" y="9"/>
                  </a:cubicBezTo>
                  <a:cubicBezTo>
                    <a:pt x="34" y="7"/>
                    <a:pt x="36" y="8"/>
                    <a:pt x="37" y="7"/>
                  </a:cubicBezTo>
                  <a:cubicBezTo>
                    <a:pt x="38" y="6"/>
                    <a:pt x="39" y="5"/>
                    <a:pt x="41" y="5"/>
                  </a:cubicBezTo>
                  <a:cubicBezTo>
                    <a:pt x="43" y="4"/>
                    <a:pt x="46" y="0"/>
                    <a:pt x="49" y="2"/>
                  </a:cubicBezTo>
                  <a:cubicBezTo>
                    <a:pt x="49" y="2"/>
                    <a:pt x="50" y="2"/>
                    <a:pt x="51" y="2"/>
                  </a:cubicBezTo>
                  <a:cubicBezTo>
                    <a:pt x="52" y="2"/>
                    <a:pt x="53" y="2"/>
                    <a:pt x="54" y="3"/>
                  </a:cubicBezTo>
                  <a:cubicBezTo>
                    <a:pt x="56" y="3"/>
                    <a:pt x="54" y="7"/>
                    <a:pt x="55" y="8"/>
                  </a:cubicBezTo>
                  <a:cubicBezTo>
                    <a:pt x="56" y="9"/>
                    <a:pt x="56" y="11"/>
                    <a:pt x="57" y="12"/>
                  </a:cubicBezTo>
                  <a:cubicBezTo>
                    <a:pt x="58" y="13"/>
                    <a:pt x="58" y="14"/>
                    <a:pt x="58" y="15"/>
                  </a:cubicBezTo>
                  <a:cubicBezTo>
                    <a:pt x="59" y="15"/>
                    <a:pt x="61" y="16"/>
                    <a:pt x="61" y="16"/>
                  </a:cubicBezTo>
                  <a:cubicBezTo>
                    <a:pt x="62" y="16"/>
                    <a:pt x="62" y="16"/>
                    <a:pt x="63" y="17"/>
                  </a:cubicBezTo>
                  <a:cubicBezTo>
                    <a:pt x="63" y="18"/>
                    <a:pt x="64" y="18"/>
                    <a:pt x="65" y="18"/>
                  </a:cubicBezTo>
                  <a:cubicBezTo>
                    <a:pt x="64" y="19"/>
                    <a:pt x="63" y="19"/>
                    <a:pt x="62" y="18"/>
                  </a:cubicBezTo>
                  <a:cubicBezTo>
                    <a:pt x="61" y="21"/>
                    <a:pt x="65" y="24"/>
                    <a:pt x="68" y="25"/>
                  </a:cubicBezTo>
                  <a:cubicBezTo>
                    <a:pt x="70" y="26"/>
                    <a:pt x="71" y="24"/>
                    <a:pt x="72" y="24"/>
                  </a:cubicBezTo>
                  <a:cubicBezTo>
                    <a:pt x="73" y="24"/>
                    <a:pt x="74" y="26"/>
                    <a:pt x="74" y="27"/>
                  </a:cubicBezTo>
                  <a:cubicBezTo>
                    <a:pt x="71" y="28"/>
                    <a:pt x="74" y="29"/>
                    <a:pt x="75" y="31"/>
                  </a:cubicBezTo>
                  <a:cubicBezTo>
                    <a:pt x="76" y="33"/>
                    <a:pt x="73" y="36"/>
                    <a:pt x="71" y="37"/>
                  </a:cubicBezTo>
                  <a:cubicBezTo>
                    <a:pt x="70" y="37"/>
                    <a:pt x="68" y="37"/>
                    <a:pt x="68" y="37"/>
                  </a:cubicBezTo>
                  <a:cubicBezTo>
                    <a:pt x="67" y="36"/>
                    <a:pt x="66" y="37"/>
                    <a:pt x="65" y="37"/>
                  </a:cubicBezTo>
                  <a:cubicBezTo>
                    <a:pt x="64" y="39"/>
                    <a:pt x="63" y="41"/>
                    <a:pt x="60" y="41"/>
                  </a:cubicBezTo>
                  <a:cubicBezTo>
                    <a:pt x="58" y="41"/>
                    <a:pt x="56" y="40"/>
                    <a:pt x="54" y="40"/>
                  </a:cubicBezTo>
                  <a:cubicBezTo>
                    <a:pt x="53" y="40"/>
                    <a:pt x="52" y="39"/>
                    <a:pt x="51" y="40"/>
                  </a:cubicBezTo>
                  <a:cubicBezTo>
                    <a:pt x="50" y="40"/>
                    <a:pt x="47" y="42"/>
                    <a:pt x="47" y="41"/>
                  </a:cubicBezTo>
                  <a:cubicBezTo>
                    <a:pt x="44" y="40"/>
                    <a:pt x="39" y="41"/>
                    <a:pt x="36" y="41"/>
                  </a:cubicBezTo>
                  <a:cubicBezTo>
                    <a:pt x="33" y="41"/>
                    <a:pt x="29" y="41"/>
                    <a:pt x="26" y="41"/>
                  </a:cubicBezTo>
                  <a:cubicBezTo>
                    <a:pt x="26" y="42"/>
                    <a:pt x="25" y="43"/>
                    <a:pt x="25" y="44"/>
                  </a:cubicBezTo>
                  <a:cubicBezTo>
                    <a:pt x="25" y="46"/>
                    <a:pt x="26" y="47"/>
                    <a:pt x="26" y="49"/>
                  </a:cubicBezTo>
                  <a:cubicBezTo>
                    <a:pt x="26" y="50"/>
                    <a:pt x="27" y="51"/>
                    <a:pt x="27" y="53"/>
                  </a:cubicBezTo>
                  <a:cubicBezTo>
                    <a:pt x="26" y="54"/>
                    <a:pt x="28" y="56"/>
                    <a:pt x="27" y="56"/>
                  </a:cubicBezTo>
                  <a:cubicBezTo>
                    <a:pt x="25" y="55"/>
                    <a:pt x="24" y="53"/>
                    <a:pt x="22" y="51"/>
                  </a:cubicBezTo>
                  <a:cubicBezTo>
                    <a:pt x="22" y="52"/>
                    <a:pt x="18" y="51"/>
                    <a:pt x="17" y="51"/>
                  </a:cubicBezTo>
                  <a:cubicBezTo>
                    <a:pt x="15" y="52"/>
                    <a:pt x="12" y="52"/>
                    <a:pt x="12" y="54"/>
                  </a:cubicBezTo>
                  <a:cubicBezTo>
                    <a:pt x="11" y="54"/>
                    <a:pt x="8" y="53"/>
                    <a:pt x="7" y="53"/>
                  </a:cubicBezTo>
                  <a:cubicBezTo>
                    <a:pt x="7" y="52"/>
                    <a:pt x="6" y="51"/>
                    <a:pt x="6" y="51"/>
                  </a:cubicBezTo>
                  <a:cubicBezTo>
                    <a:pt x="6" y="50"/>
                    <a:pt x="4" y="48"/>
                    <a:pt x="4" y="48"/>
                  </a:cubicBezTo>
                  <a:cubicBezTo>
                    <a:pt x="2" y="47"/>
                    <a:pt x="1" y="48"/>
                    <a:pt x="0" y="46"/>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75" name="Freeform 11"/>
            <p:cNvSpPr/>
            <p:nvPr/>
          </p:nvSpPr>
          <p:spPr>
            <a:xfrm>
              <a:off x="6020640" y="3090240"/>
              <a:ext cx="398160" cy="451440"/>
            </a:xfrm>
            <a:custGeom>
              <a:avLst/>
              <a:gdLst>
                <a:gd name="textAreaLeft" fmla="*/ 0 w 398160"/>
                <a:gd name="textAreaRight" fmla="*/ 399960 w 398160"/>
                <a:gd name="textAreaTop" fmla="*/ 0 h 451440"/>
                <a:gd name="textAreaBottom" fmla="*/ 453240 h 451440"/>
              </a:gdLst>
              <a:ahLst/>
              <a:cxnLst/>
              <a:rect l="textAreaLeft" t="textAreaTop" r="textAreaRight" b="textAreaBottom"/>
              <a:pathLst>
                <a:path w="152" h="131">
                  <a:moveTo>
                    <a:pt x="2" y="30"/>
                  </a:moveTo>
                  <a:cubicBezTo>
                    <a:pt x="0" y="29"/>
                    <a:pt x="3" y="28"/>
                    <a:pt x="4" y="27"/>
                  </a:cubicBezTo>
                  <a:cubicBezTo>
                    <a:pt x="6" y="27"/>
                    <a:pt x="7" y="26"/>
                    <a:pt x="8" y="24"/>
                  </a:cubicBezTo>
                  <a:cubicBezTo>
                    <a:pt x="9" y="23"/>
                    <a:pt x="11" y="22"/>
                    <a:pt x="10" y="20"/>
                  </a:cubicBezTo>
                  <a:cubicBezTo>
                    <a:pt x="10" y="19"/>
                    <a:pt x="9" y="17"/>
                    <a:pt x="9" y="16"/>
                  </a:cubicBezTo>
                  <a:cubicBezTo>
                    <a:pt x="9" y="14"/>
                    <a:pt x="12" y="14"/>
                    <a:pt x="13" y="13"/>
                  </a:cubicBezTo>
                  <a:cubicBezTo>
                    <a:pt x="14" y="12"/>
                    <a:pt x="15" y="10"/>
                    <a:pt x="17" y="9"/>
                  </a:cubicBezTo>
                  <a:cubicBezTo>
                    <a:pt x="18" y="9"/>
                    <a:pt x="22" y="8"/>
                    <a:pt x="22" y="6"/>
                  </a:cubicBezTo>
                  <a:cubicBezTo>
                    <a:pt x="22" y="5"/>
                    <a:pt x="21" y="5"/>
                    <a:pt x="21" y="4"/>
                  </a:cubicBezTo>
                  <a:cubicBezTo>
                    <a:pt x="22" y="3"/>
                    <a:pt x="22" y="1"/>
                    <a:pt x="22" y="0"/>
                  </a:cubicBezTo>
                  <a:cubicBezTo>
                    <a:pt x="24" y="1"/>
                    <a:pt x="26" y="1"/>
                    <a:pt x="28" y="2"/>
                  </a:cubicBezTo>
                  <a:cubicBezTo>
                    <a:pt x="30" y="3"/>
                    <a:pt x="32" y="3"/>
                    <a:pt x="34" y="3"/>
                  </a:cubicBezTo>
                  <a:cubicBezTo>
                    <a:pt x="36" y="3"/>
                    <a:pt x="38" y="2"/>
                    <a:pt x="40" y="2"/>
                  </a:cubicBezTo>
                  <a:cubicBezTo>
                    <a:pt x="42" y="3"/>
                    <a:pt x="44" y="3"/>
                    <a:pt x="46" y="4"/>
                  </a:cubicBezTo>
                  <a:cubicBezTo>
                    <a:pt x="48" y="5"/>
                    <a:pt x="49" y="6"/>
                    <a:pt x="51" y="6"/>
                  </a:cubicBezTo>
                  <a:cubicBezTo>
                    <a:pt x="53" y="7"/>
                    <a:pt x="55" y="6"/>
                    <a:pt x="56" y="7"/>
                  </a:cubicBezTo>
                  <a:cubicBezTo>
                    <a:pt x="58" y="8"/>
                    <a:pt x="58" y="10"/>
                    <a:pt x="59" y="11"/>
                  </a:cubicBezTo>
                  <a:cubicBezTo>
                    <a:pt x="59" y="13"/>
                    <a:pt x="60" y="15"/>
                    <a:pt x="62" y="16"/>
                  </a:cubicBezTo>
                  <a:cubicBezTo>
                    <a:pt x="65" y="19"/>
                    <a:pt x="69" y="18"/>
                    <a:pt x="73" y="19"/>
                  </a:cubicBezTo>
                  <a:cubicBezTo>
                    <a:pt x="77" y="19"/>
                    <a:pt x="82" y="21"/>
                    <a:pt x="85" y="23"/>
                  </a:cubicBezTo>
                  <a:cubicBezTo>
                    <a:pt x="88" y="25"/>
                    <a:pt x="90" y="28"/>
                    <a:pt x="94" y="27"/>
                  </a:cubicBezTo>
                  <a:cubicBezTo>
                    <a:pt x="98" y="27"/>
                    <a:pt x="103" y="24"/>
                    <a:pt x="104" y="20"/>
                  </a:cubicBezTo>
                  <a:cubicBezTo>
                    <a:pt x="104" y="19"/>
                    <a:pt x="103" y="17"/>
                    <a:pt x="102" y="16"/>
                  </a:cubicBezTo>
                  <a:cubicBezTo>
                    <a:pt x="102" y="14"/>
                    <a:pt x="101" y="12"/>
                    <a:pt x="102" y="11"/>
                  </a:cubicBezTo>
                  <a:cubicBezTo>
                    <a:pt x="103" y="8"/>
                    <a:pt x="109" y="4"/>
                    <a:pt x="113" y="4"/>
                  </a:cubicBezTo>
                  <a:cubicBezTo>
                    <a:pt x="115" y="3"/>
                    <a:pt x="117" y="2"/>
                    <a:pt x="118" y="2"/>
                  </a:cubicBezTo>
                  <a:cubicBezTo>
                    <a:pt x="120" y="2"/>
                    <a:pt x="122" y="2"/>
                    <a:pt x="124" y="2"/>
                  </a:cubicBezTo>
                  <a:cubicBezTo>
                    <a:pt x="126" y="3"/>
                    <a:pt x="128" y="4"/>
                    <a:pt x="130" y="4"/>
                  </a:cubicBezTo>
                  <a:cubicBezTo>
                    <a:pt x="132" y="5"/>
                    <a:pt x="132" y="5"/>
                    <a:pt x="132" y="7"/>
                  </a:cubicBezTo>
                  <a:cubicBezTo>
                    <a:pt x="132" y="9"/>
                    <a:pt x="135" y="9"/>
                    <a:pt x="136" y="9"/>
                  </a:cubicBezTo>
                  <a:cubicBezTo>
                    <a:pt x="138" y="9"/>
                    <a:pt x="140" y="10"/>
                    <a:pt x="142" y="11"/>
                  </a:cubicBezTo>
                  <a:cubicBezTo>
                    <a:pt x="144" y="11"/>
                    <a:pt x="146" y="11"/>
                    <a:pt x="149" y="11"/>
                  </a:cubicBezTo>
                  <a:cubicBezTo>
                    <a:pt x="150" y="11"/>
                    <a:pt x="152" y="13"/>
                    <a:pt x="151" y="14"/>
                  </a:cubicBezTo>
                  <a:cubicBezTo>
                    <a:pt x="150" y="16"/>
                    <a:pt x="149" y="16"/>
                    <a:pt x="148" y="17"/>
                  </a:cubicBezTo>
                  <a:cubicBezTo>
                    <a:pt x="148" y="19"/>
                    <a:pt x="149" y="20"/>
                    <a:pt x="150" y="22"/>
                  </a:cubicBezTo>
                  <a:cubicBezTo>
                    <a:pt x="150" y="24"/>
                    <a:pt x="148" y="26"/>
                    <a:pt x="147" y="27"/>
                  </a:cubicBezTo>
                  <a:cubicBezTo>
                    <a:pt x="146" y="29"/>
                    <a:pt x="148" y="32"/>
                    <a:pt x="148" y="33"/>
                  </a:cubicBezTo>
                  <a:cubicBezTo>
                    <a:pt x="149" y="37"/>
                    <a:pt x="150" y="39"/>
                    <a:pt x="150" y="43"/>
                  </a:cubicBezTo>
                  <a:cubicBezTo>
                    <a:pt x="150" y="47"/>
                    <a:pt x="150" y="50"/>
                    <a:pt x="150" y="54"/>
                  </a:cubicBezTo>
                  <a:cubicBezTo>
                    <a:pt x="150" y="62"/>
                    <a:pt x="150" y="70"/>
                    <a:pt x="150" y="79"/>
                  </a:cubicBezTo>
                  <a:cubicBezTo>
                    <a:pt x="150" y="94"/>
                    <a:pt x="150" y="110"/>
                    <a:pt x="150" y="126"/>
                  </a:cubicBezTo>
                  <a:cubicBezTo>
                    <a:pt x="146" y="126"/>
                    <a:pt x="143" y="126"/>
                    <a:pt x="140" y="126"/>
                  </a:cubicBezTo>
                  <a:cubicBezTo>
                    <a:pt x="140" y="128"/>
                    <a:pt x="140" y="129"/>
                    <a:pt x="140" y="131"/>
                  </a:cubicBezTo>
                  <a:cubicBezTo>
                    <a:pt x="121" y="121"/>
                    <a:pt x="101" y="111"/>
                    <a:pt x="81" y="101"/>
                  </a:cubicBezTo>
                  <a:cubicBezTo>
                    <a:pt x="76" y="99"/>
                    <a:pt x="71" y="96"/>
                    <a:pt x="67" y="94"/>
                  </a:cubicBezTo>
                  <a:cubicBezTo>
                    <a:pt x="63" y="92"/>
                    <a:pt x="58" y="96"/>
                    <a:pt x="54" y="98"/>
                  </a:cubicBezTo>
                  <a:cubicBezTo>
                    <a:pt x="52" y="99"/>
                    <a:pt x="50" y="100"/>
                    <a:pt x="48" y="101"/>
                  </a:cubicBezTo>
                  <a:cubicBezTo>
                    <a:pt x="47" y="101"/>
                    <a:pt x="45" y="99"/>
                    <a:pt x="44" y="98"/>
                  </a:cubicBezTo>
                  <a:cubicBezTo>
                    <a:pt x="41" y="95"/>
                    <a:pt x="37" y="95"/>
                    <a:pt x="32" y="94"/>
                  </a:cubicBezTo>
                  <a:cubicBezTo>
                    <a:pt x="30" y="93"/>
                    <a:pt x="28" y="93"/>
                    <a:pt x="27" y="92"/>
                  </a:cubicBezTo>
                  <a:cubicBezTo>
                    <a:pt x="25" y="92"/>
                    <a:pt x="25" y="90"/>
                    <a:pt x="25" y="89"/>
                  </a:cubicBezTo>
                  <a:cubicBezTo>
                    <a:pt x="23" y="86"/>
                    <a:pt x="21" y="85"/>
                    <a:pt x="18" y="83"/>
                  </a:cubicBezTo>
                  <a:cubicBezTo>
                    <a:pt x="17" y="83"/>
                    <a:pt x="15" y="82"/>
                    <a:pt x="14" y="82"/>
                  </a:cubicBezTo>
                  <a:cubicBezTo>
                    <a:pt x="13" y="82"/>
                    <a:pt x="12" y="84"/>
                    <a:pt x="10" y="83"/>
                  </a:cubicBezTo>
                  <a:cubicBezTo>
                    <a:pt x="9" y="82"/>
                    <a:pt x="8" y="79"/>
                    <a:pt x="8" y="78"/>
                  </a:cubicBezTo>
                  <a:cubicBezTo>
                    <a:pt x="8" y="76"/>
                    <a:pt x="7" y="75"/>
                    <a:pt x="6" y="72"/>
                  </a:cubicBezTo>
                  <a:cubicBezTo>
                    <a:pt x="5" y="71"/>
                    <a:pt x="0" y="68"/>
                    <a:pt x="2" y="66"/>
                  </a:cubicBezTo>
                  <a:cubicBezTo>
                    <a:pt x="4" y="63"/>
                    <a:pt x="7" y="64"/>
                    <a:pt x="6" y="60"/>
                  </a:cubicBezTo>
                  <a:cubicBezTo>
                    <a:pt x="5" y="58"/>
                    <a:pt x="5" y="56"/>
                    <a:pt x="6" y="54"/>
                  </a:cubicBezTo>
                  <a:cubicBezTo>
                    <a:pt x="6" y="52"/>
                    <a:pt x="7" y="50"/>
                    <a:pt x="6" y="48"/>
                  </a:cubicBezTo>
                  <a:cubicBezTo>
                    <a:pt x="5" y="46"/>
                    <a:pt x="6" y="44"/>
                    <a:pt x="6" y="42"/>
                  </a:cubicBezTo>
                  <a:cubicBezTo>
                    <a:pt x="6" y="40"/>
                    <a:pt x="6" y="38"/>
                    <a:pt x="5" y="35"/>
                  </a:cubicBezTo>
                  <a:cubicBezTo>
                    <a:pt x="4" y="33"/>
                    <a:pt x="3" y="31"/>
                    <a:pt x="2" y="30"/>
                  </a:cubicBezTo>
                </a:path>
              </a:pathLst>
            </a:custGeom>
            <a:solidFill>
              <a:schemeClr val="bg2">
                <a:lumMod val="75000"/>
              </a:schemeClr>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76" name="Freeform 13"/>
            <p:cNvSpPr/>
            <p:nvPr/>
          </p:nvSpPr>
          <p:spPr>
            <a:xfrm>
              <a:off x="6370200" y="2316240"/>
              <a:ext cx="241560" cy="164520"/>
            </a:xfrm>
            <a:custGeom>
              <a:avLst/>
              <a:gdLst>
                <a:gd name="textAreaLeft" fmla="*/ 0 w 241560"/>
                <a:gd name="textAreaRight" fmla="*/ 243360 w 241560"/>
                <a:gd name="textAreaTop" fmla="*/ 0 h 164520"/>
                <a:gd name="textAreaBottom" fmla="*/ 166320 h 164520"/>
              </a:gdLst>
              <a:ahLst/>
              <a:cxnLst/>
              <a:rect l="textAreaLeft" t="textAreaTop" r="textAreaRight" b="textAreaBottom"/>
              <a:pathLst>
                <a:path w="93" h="49">
                  <a:moveTo>
                    <a:pt x="0" y="38"/>
                  </a:moveTo>
                  <a:cubicBezTo>
                    <a:pt x="2" y="36"/>
                    <a:pt x="3" y="35"/>
                    <a:pt x="5" y="35"/>
                  </a:cubicBezTo>
                  <a:cubicBezTo>
                    <a:pt x="7" y="34"/>
                    <a:pt x="8" y="33"/>
                    <a:pt x="8" y="32"/>
                  </a:cubicBezTo>
                  <a:cubicBezTo>
                    <a:pt x="8" y="28"/>
                    <a:pt x="4" y="25"/>
                    <a:pt x="3" y="22"/>
                  </a:cubicBezTo>
                  <a:cubicBezTo>
                    <a:pt x="6" y="22"/>
                    <a:pt x="9" y="22"/>
                    <a:pt x="11" y="22"/>
                  </a:cubicBezTo>
                  <a:cubicBezTo>
                    <a:pt x="12" y="22"/>
                    <a:pt x="13" y="22"/>
                    <a:pt x="14" y="22"/>
                  </a:cubicBezTo>
                  <a:cubicBezTo>
                    <a:pt x="16" y="21"/>
                    <a:pt x="15" y="21"/>
                    <a:pt x="17" y="20"/>
                  </a:cubicBezTo>
                  <a:cubicBezTo>
                    <a:pt x="17" y="20"/>
                    <a:pt x="18" y="20"/>
                    <a:pt x="19" y="20"/>
                  </a:cubicBezTo>
                  <a:cubicBezTo>
                    <a:pt x="19" y="20"/>
                    <a:pt x="20" y="19"/>
                    <a:pt x="20" y="19"/>
                  </a:cubicBezTo>
                  <a:cubicBezTo>
                    <a:pt x="21" y="18"/>
                    <a:pt x="24" y="18"/>
                    <a:pt x="23" y="20"/>
                  </a:cubicBezTo>
                  <a:cubicBezTo>
                    <a:pt x="23" y="20"/>
                    <a:pt x="24" y="20"/>
                    <a:pt x="25" y="19"/>
                  </a:cubicBezTo>
                  <a:cubicBezTo>
                    <a:pt x="26" y="18"/>
                    <a:pt x="24" y="18"/>
                    <a:pt x="23" y="18"/>
                  </a:cubicBezTo>
                  <a:cubicBezTo>
                    <a:pt x="26" y="16"/>
                    <a:pt x="24" y="14"/>
                    <a:pt x="27" y="12"/>
                  </a:cubicBezTo>
                  <a:cubicBezTo>
                    <a:pt x="29" y="12"/>
                    <a:pt x="30" y="10"/>
                    <a:pt x="32" y="10"/>
                  </a:cubicBezTo>
                  <a:cubicBezTo>
                    <a:pt x="34" y="10"/>
                    <a:pt x="33" y="10"/>
                    <a:pt x="35" y="9"/>
                  </a:cubicBezTo>
                  <a:cubicBezTo>
                    <a:pt x="32" y="8"/>
                    <a:pt x="31" y="8"/>
                    <a:pt x="33" y="5"/>
                  </a:cubicBezTo>
                  <a:cubicBezTo>
                    <a:pt x="35" y="4"/>
                    <a:pt x="38" y="3"/>
                    <a:pt x="40" y="4"/>
                  </a:cubicBezTo>
                  <a:cubicBezTo>
                    <a:pt x="43" y="4"/>
                    <a:pt x="43" y="2"/>
                    <a:pt x="46" y="1"/>
                  </a:cubicBezTo>
                  <a:cubicBezTo>
                    <a:pt x="47" y="0"/>
                    <a:pt x="49" y="2"/>
                    <a:pt x="50" y="1"/>
                  </a:cubicBezTo>
                  <a:cubicBezTo>
                    <a:pt x="51" y="0"/>
                    <a:pt x="52" y="1"/>
                    <a:pt x="53" y="2"/>
                  </a:cubicBezTo>
                  <a:cubicBezTo>
                    <a:pt x="53" y="3"/>
                    <a:pt x="58" y="1"/>
                    <a:pt x="59" y="3"/>
                  </a:cubicBezTo>
                  <a:cubicBezTo>
                    <a:pt x="60" y="3"/>
                    <a:pt x="59" y="4"/>
                    <a:pt x="59" y="4"/>
                  </a:cubicBezTo>
                  <a:cubicBezTo>
                    <a:pt x="60" y="5"/>
                    <a:pt x="62" y="5"/>
                    <a:pt x="63" y="4"/>
                  </a:cubicBezTo>
                  <a:cubicBezTo>
                    <a:pt x="67" y="3"/>
                    <a:pt x="69" y="3"/>
                    <a:pt x="71" y="5"/>
                  </a:cubicBezTo>
                  <a:cubicBezTo>
                    <a:pt x="72" y="6"/>
                    <a:pt x="74" y="6"/>
                    <a:pt x="74" y="7"/>
                  </a:cubicBezTo>
                  <a:cubicBezTo>
                    <a:pt x="74" y="8"/>
                    <a:pt x="73" y="9"/>
                    <a:pt x="74" y="10"/>
                  </a:cubicBezTo>
                  <a:cubicBezTo>
                    <a:pt x="75" y="11"/>
                    <a:pt x="74" y="12"/>
                    <a:pt x="73" y="12"/>
                  </a:cubicBezTo>
                  <a:cubicBezTo>
                    <a:pt x="72" y="14"/>
                    <a:pt x="74" y="14"/>
                    <a:pt x="75" y="15"/>
                  </a:cubicBezTo>
                  <a:cubicBezTo>
                    <a:pt x="77" y="17"/>
                    <a:pt x="77" y="19"/>
                    <a:pt x="80" y="20"/>
                  </a:cubicBezTo>
                  <a:cubicBezTo>
                    <a:pt x="81" y="20"/>
                    <a:pt x="82" y="20"/>
                    <a:pt x="83" y="21"/>
                  </a:cubicBezTo>
                  <a:cubicBezTo>
                    <a:pt x="83" y="22"/>
                    <a:pt x="81" y="23"/>
                    <a:pt x="83" y="23"/>
                  </a:cubicBezTo>
                  <a:cubicBezTo>
                    <a:pt x="83" y="23"/>
                    <a:pt x="84" y="23"/>
                    <a:pt x="85" y="23"/>
                  </a:cubicBezTo>
                  <a:cubicBezTo>
                    <a:pt x="85" y="23"/>
                    <a:pt x="86" y="23"/>
                    <a:pt x="87" y="23"/>
                  </a:cubicBezTo>
                  <a:cubicBezTo>
                    <a:pt x="89" y="24"/>
                    <a:pt x="88" y="24"/>
                    <a:pt x="89" y="25"/>
                  </a:cubicBezTo>
                  <a:cubicBezTo>
                    <a:pt x="89" y="26"/>
                    <a:pt x="90" y="26"/>
                    <a:pt x="91" y="26"/>
                  </a:cubicBezTo>
                  <a:cubicBezTo>
                    <a:pt x="93" y="28"/>
                    <a:pt x="90" y="28"/>
                    <a:pt x="89" y="28"/>
                  </a:cubicBezTo>
                  <a:cubicBezTo>
                    <a:pt x="88" y="29"/>
                    <a:pt x="87" y="29"/>
                    <a:pt x="86" y="30"/>
                  </a:cubicBezTo>
                  <a:cubicBezTo>
                    <a:pt x="83" y="30"/>
                    <a:pt x="83" y="29"/>
                    <a:pt x="80" y="29"/>
                  </a:cubicBezTo>
                  <a:cubicBezTo>
                    <a:pt x="76" y="29"/>
                    <a:pt x="78" y="31"/>
                    <a:pt x="80" y="32"/>
                  </a:cubicBezTo>
                  <a:cubicBezTo>
                    <a:pt x="81" y="33"/>
                    <a:pt x="80" y="34"/>
                    <a:pt x="80" y="35"/>
                  </a:cubicBezTo>
                  <a:cubicBezTo>
                    <a:pt x="81" y="37"/>
                    <a:pt x="81" y="38"/>
                    <a:pt x="82" y="39"/>
                  </a:cubicBezTo>
                  <a:cubicBezTo>
                    <a:pt x="77" y="40"/>
                    <a:pt x="73" y="39"/>
                    <a:pt x="70" y="44"/>
                  </a:cubicBezTo>
                  <a:cubicBezTo>
                    <a:pt x="70" y="45"/>
                    <a:pt x="71" y="46"/>
                    <a:pt x="71" y="47"/>
                  </a:cubicBezTo>
                  <a:cubicBezTo>
                    <a:pt x="71" y="49"/>
                    <a:pt x="69" y="47"/>
                    <a:pt x="68" y="46"/>
                  </a:cubicBezTo>
                  <a:cubicBezTo>
                    <a:pt x="67" y="45"/>
                    <a:pt x="65" y="46"/>
                    <a:pt x="62" y="45"/>
                  </a:cubicBezTo>
                  <a:cubicBezTo>
                    <a:pt x="62" y="45"/>
                    <a:pt x="60" y="46"/>
                    <a:pt x="59" y="46"/>
                  </a:cubicBezTo>
                  <a:cubicBezTo>
                    <a:pt x="58" y="47"/>
                    <a:pt x="58" y="44"/>
                    <a:pt x="57" y="44"/>
                  </a:cubicBezTo>
                  <a:cubicBezTo>
                    <a:pt x="56" y="44"/>
                    <a:pt x="53" y="45"/>
                    <a:pt x="53" y="46"/>
                  </a:cubicBezTo>
                  <a:cubicBezTo>
                    <a:pt x="53" y="46"/>
                    <a:pt x="53" y="45"/>
                    <a:pt x="52" y="45"/>
                  </a:cubicBezTo>
                  <a:cubicBezTo>
                    <a:pt x="51" y="44"/>
                    <a:pt x="50" y="45"/>
                    <a:pt x="50" y="45"/>
                  </a:cubicBezTo>
                  <a:cubicBezTo>
                    <a:pt x="49" y="44"/>
                    <a:pt x="48" y="44"/>
                    <a:pt x="47" y="44"/>
                  </a:cubicBezTo>
                  <a:cubicBezTo>
                    <a:pt x="45" y="44"/>
                    <a:pt x="45" y="44"/>
                    <a:pt x="44" y="45"/>
                  </a:cubicBezTo>
                  <a:cubicBezTo>
                    <a:pt x="43" y="45"/>
                    <a:pt x="43" y="44"/>
                    <a:pt x="42" y="44"/>
                  </a:cubicBezTo>
                  <a:cubicBezTo>
                    <a:pt x="41" y="44"/>
                    <a:pt x="40" y="45"/>
                    <a:pt x="39" y="44"/>
                  </a:cubicBezTo>
                  <a:cubicBezTo>
                    <a:pt x="38" y="42"/>
                    <a:pt x="35" y="42"/>
                    <a:pt x="32" y="42"/>
                  </a:cubicBezTo>
                  <a:cubicBezTo>
                    <a:pt x="30" y="42"/>
                    <a:pt x="27" y="41"/>
                    <a:pt x="24" y="41"/>
                  </a:cubicBezTo>
                  <a:cubicBezTo>
                    <a:pt x="23" y="41"/>
                    <a:pt x="21" y="41"/>
                    <a:pt x="19" y="41"/>
                  </a:cubicBezTo>
                  <a:cubicBezTo>
                    <a:pt x="18" y="41"/>
                    <a:pt x="16" y="41"/>
                    <a:pt x="15" y="41"/>
                  </a:cubicBezTo>
                  <a:cubicBezTo>
                    <a:pt x="12" y="41"/>
                    <a:pt x="12" y="42"/>
                    <a:pt x="9" y="44"/>
                  </a:cubicBezTo>
                  <a:cubicBezTo>
                    <a:pt x="8" y="45"/>
                    <a:pt x="7" y="44"/>
                    <a:pt x="6" y="44"/>
                  </a:cubicBezTo>
                  <a:cubicBezTo>
                    <a:pt x="5" y="44"/>
                    <a:pt x="5" y="44"/>
                    <a:pt x="4" y="45"/>
                  </a:cubicBezTo>
                  <a:cubicBezTo>
                    <a:pt x="3" y="46"/>
                    <a:pt x="5" y="41"/>
                    <a:pt x="5" y="41"/>
                  </a:cubicBezTo>
                  <a:cubicBezTo>
                    <a:pt x="6" y="39"/>
                    <a:pt x="1" y="39"/>
                    <a:pt x="0" y="38"/>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77" name="Freeform 20"/>
            <p:cNvSpPr/>
            <p:nvPr/>
          </p:nvSpPr>
          <p:spPr>
            <a:xfrm>
              <a:off x="7317000" y="2954160"/>
              <a:ext cx="421920" cy="445320"/>
            </a:xfrm>
            <a:custGeom>
              <a:avLst/>
              <a:gdLst>
                <a:gd name="textAreaLeft" fmla="*/ 0 w 421920"/>
                <a:gd name="textAreaRight" fmla="*/ 423720 w 421920"/>
                <a:gd name="textAreaTop" fmla="*/ 0 h 445320"/>
                <a:gd name="textAreaBottom" fmla="*/ 447120 h 445320"/>
              </a:gdLst>
              <a:ahLst/>
              <a:cxnLst/>
              <a:rect l="textAreaLeft" t="textAreaTop" r="textAreaRight" b="textAreaBottom"/>
              <a:pathLst>
                <a:path w="161" h="129">
                  <a:moveTo>
                    <a:pt x="0" y="70"/>
                  </a:moveTo>
                  <a:cubicBezTo>
                    <a:pt x="4" y="71"/>
                    <a:pt x="7" y="73"/>
                    <a:pt x="11" y="74"/>
                  </a:cubicBezTo>
                  <a:cubicBezTo>
                    <a:pt x="16" y="75"/>
                    <a:pt x="20" y="74"/>
                    <a:pt x="24" y="74"/>
                  </a:cubicBezTo>
                  <a:cubicBezTo>
                    <a:pt x="26" y="74"/>
                    <a:pt x="27" y="74"/>
                    <a:pt x="29" y="75"/>
                  </a:cubicBezTo>
                  <a:cubicBezTo>
                    <a:pt x="31" y="75"/>
                    <a:pt x="32" y="74"/>
                    <a:pt x="34" y="73"/>
                  </a:cubicBezTo>
                  <a:cubicBezTo>
                    <a:pt x="36" y="73"/>
                    <a:pt x="37" y="73"/>
                    <a:pt x="39" y="73"/>
                  </a:cubicBezTo>
                  <a:cubicBezTo>
                    <a:pt x="41" y="73"/>
                    <a:pt x="43" y="73"/>
                    <a:pt x="44" y="72"/>
                  </a:cubicBezTo>
                  <a:cubicBezTo>
                    <a:pt x="46" y="72"/>
                    <a:pt x="50" y="72"/>
                    <a:pt x="51" y="70"/>
                  </a:cubicBezTo>
                  <a:cubicBezTo>
                    <a:pt x="52" y="69"/>
                    <a:pt x="50" y="69"/>
                    <a:pt x="51" y="68"/>
                  </a:cubicBezTo>
                  <a:cubicBezTo>
                    <a:pt x="52" y="66"/>
                    <a:pt x="51" y="64"/>
                    <a:pt x="52" y="62"/>
                  </a:cubicBezTo>
                  <a:cubicBezTo>
                    <a:pt x="52" y="60"/>
                    <a:pt x="53" y="60"/>
                    <a:pt x="54" y="59"/>
                  </a:cubicBezTo>
                  <a:cubicBezTo>
                    <a:pt x="55" y="58"/>
                    <a:pt x="56" y="57"/>
                    <a:pt x="57" y="57"/>
                  </a:cubicBezTo>
                  <a:cubicBezTo>
                    <a:pt x="58" y="56"/>
                    <a:pt x="59" y="57"/>
                    <a:pt x="60" y="57"/>
                  </a:cubicBezTo>
                  <a:cubicBezTo>
                    <a:pt x="62" y="58"/>
                    <a:pt x="64" y="57"/>
                    <a:pt x="66" y="56"/>
                  </a:cubicBezTo>
                  <a:cubicBezTo>
                    <a:pt x="65" y="56"/>
                    <a:pt x="64" y="56"/>
                    <a:pt x="64" y="55"/>
                  </a:cubicBezTo>
                  <a:cubicBezTo>
                    <a:pt x="65" y="54"/>
                    <a:pt x="67" y="54"/>
                    <a:pt x="68" y="52"/>
                  </a:cubicBezTo>
                  <a:cubicBezTo>
                    <a:pt x="70" y="51"/>
                    <a:pt x="72" y="53"/>
                    <a:pt x="72" y="52"/>
                  </a:cubicBezTo>
                  <a:cubicBezTo>
                    <a:pt x="74" y="52"/>
                    <a:pt x="74" y="52"/>
                    <a:pt x="75" y="53"/>
                  </a:cubicBezTo>
                  <a:cubicBezTo>
                    <a:pt x="75" y="54"/>
                    <a:pt x="76" y="54"/>
                    <a:pt x="77" y="53"/>
                  </a:cubicBezTo>
                  <a:cubicBezTo>
                    <a:pt x="80" y="51"/>
                    <a:pt x="80" y="49"/>
                    <a:pt x="80" y="46"/>
                  </a:cubicBezTo>
                  <a:cubicBezTo>
                    <a:pt x="79" y="45"/>
                    <a:pt x="81" y="45"/>
                    <a:pt x="81" y="44"/>
                  </a:cubicBezTo>
                  <a:cubicBezTo>
                    <a:pt x="82" y="43"/>
                    <a:pt x="82" y="42"/>
                    <a:pt x="82" y="41"/>
                  </a:cubicBezTo>
                  <a:cubicBezTo>
                    <a:pt x="82" y="40"/>
                    <a:pt x="83" y="39"/>
                    <a:pt x="84" y="39"/>
                  </a:cubicBezTo>
                  <a:cubicBezTo>
                    <a:pt x="85" y="39"/>
                    <a:pt x="86" y="39"/>
                    <a:pt x="87" y="39"/>
                  </a:cubicBezTo>
                  <a:cubicBezTo>
                    <a:pt x="89" y="37"/>
                    <a:pt x="89" y="37"/>
                    <a:pt x="89" y="36"/>
                  </a:cubicBezTo>
                  <a:cubicBezTo>
                    <a:pt x="89" y="35"/>
                    <a:pt x="88" y="34"/>
                    <a:pt x="87" y="33"/>
                  </a:cubicBezTo>
                  <a:cubicBezTo>
                    <a:pt x="85" y="32"/>
                    <a:pt x="85" y="30"/>
                    <a:pt x="88" y="31"/>
                  </a:cubicBezTo>
                  <a:cubicBezTo>
                    <a:pt x="90" y="31"/>
                    <a:pt x="96" y="32"/>
                    <a:pt x="97" y="29"/>
                  </a:cubicBezTo>
                  <a:cubicBezTo>
                    <a:pt x="97" y="28"/>
                    <a:pt x="98" y="28"/>
                    <a:pt x="97" y="27"/>
                  </a:cubicBezTo>
                  <a:cubicBezTo>
                    <a:pt x="97" y="27"/>
                    <a:pt x="95" y="26"/>
                    <a:pt x="96" y="25"/>
                  </a:cubicBezTo>
                  <a:cubicBezTo>
                    <a:pt x="96" y="25"/>
                    <a:pt x="96" y="25"/>
                    <a:pt x="97" y="25"/>
                  </a:cubicBezTo>
                  <a:cubicBezTo>
                    <a:pt x="96" y="24"/>
                    <a:pt x="97" y="24"/>
                    <a:pt x="98" y="23"/>
                  </a:cubicBezTo>
                  <a:cubicBezTo>
                    <a:pt x="99" y="23"/>
                    <a:pt x="101" y="21"/>
                    <a:pt x="101" y="21"/>
                  </a:cubicBezTo>
                  <a:cubicBezTo>
                    <a:pt x="101" y="20"/>
                    <a:pt x="101" y="20"/>
                    <a:pt x="102" y="19"/>
                  </a:cubicBezTo>
                  <a:cubicBezTo>
                    <a:pt x="102" y="19"/>
                    <a:pt x="101" y="18"/>
                    <a:pt x="101" y="18"/>
                  </a:cubicBezTo>
                  <a:cubicBezTo>
                    <a:pt x="102" y="18"/>
                    <a:pt x="102" y="18"/>
                    <a:pt x="102" y="18"/>
                  </a:cubicBezTo>
                  <a:cubicBezTo>
                    <a:pt x="102" y="17"/>
                    <a:pt x="102" y="16"/>
                    <a:pt x="102" y="16"/>
                  </a:cubicBezTo>
                  <a:cubicBezTo>
                    <a:pt x="101" y="15"/>
                    <a:pt x="101" y="14"/>
                    <a:pt x="100" y="13"/>
                  </a:cubicBezTo>
                  <a:cubicBezTo>
                    <a:pt x="100" y="12"/>
                    <a:pt x="99" y="12"/>
                    <a:pt x="98" y="11"/>
                  </a:cubicBezTo>
                  <a:cubicBezTo>
                    <a:pt x="97" y="10"/>
                    <a:pt x="102" y="7"/>
                    <a:pt x="103" y="7"/>
                  </a:cubicBezTo>
                  <a:cubicBezTo>
                    <a:pt x="104" y="8"/>
                    <a:pt x="105" y="6"/>
                    <a:pt x="106" y="5"/>
                  </a:cubicBezTo>
                  <a:cubicBezTo>
                    <a:pt x="107" y="5"/>
                    <a:pt x="108" y="4"/>
                    <a:pt x="110" y="4"/>
                  </a:cubicBezTo>
                  <a:cubicBezTo>
                    <a:pt x="113" y="3"/>
                    <a:pt x="116" y="3"/>
                    <a:pt x="118" y="3"/>
                  </a:cubicBezTo>
                  <a:cubicBezTo>
                    <a:pt x="120" y="3"/>
                    <a:pt x="122" y="2"/>
                    <a:pt x="123" y="3"/>
                  </a:cubicBezTo>
                  <a:cubicBezTo>
                    <a:pt x="124" y="3"/>
                    <a:pt x="124" y="4"/>
                    <a:pt x="126" y="3"/>
                  </a:cubicBezTo>
                  <a:cubicBezTo>
                    <a:pt x="128" y="2"/>
                    <a:pt x="132" y="0"/>
                    <a:pt x="133" y="3"/>
                  </a:cubicBezTo>
                  <a:cubicBezTo>
                    <a:pt x="135" y="1"/>
                    <a:pt x="137" y="2"/>
                    <a:pt x="138" y="3"/>
                  </a:cubicBezTo>
                  <a:cubicBezTo>
                    <a:pt x="138" y="5"/>
                    <a:pt x="141" y="4"/>
                    <a:pt x="142" y="5"/>
                  </a:cubicBezTo>
                  <a:cubicBezTo>
                    <a:pt x="143" y="6"/>
                    <a:pt x="143" y="7"/>
                    <a:pt x="143" y="8"/>
                  </a:cubicBezTo>
                  <a:cubicBezTo>
                    <a:pt x="143" y="9"/>
                    <a:pt x="143" y="10"/>
                    <a:pt x="143" y="11"/>
                  </a:cubicBezTo>
                  <a:cubicBezTo>
                    <a:pt x="143" y="11"/>
                    <a:pt x="145" y="12"/>
                    <a:pt x="145" y="13"/>
                  </a:cubicBezTo>
                  <a:cubicBezTo>
                    <a:pt x="146" y="14"/>
                    <a:pt x="148" y="13"/>
                    <a:pt x="149" y="12"/>
                  </a:cubicBezTo>
                  <a:cubicBezTo>
                    <a:pt x="148" y="16"/>
                    <a:pt x="157" y="17"/>
                    <a:pt x="161" y="16"/>
                  </a:cubicBezTo>
                  <a:cubicBezTo>
                    <a:pt x="159" y="17"/>
                    <a:pt x="153" y="19"/>
                    <a:pt x="153" y="20"/>
                  </a:cubicBezTo>
                  <a:cubicBezTo>
                    <a:pt x="153" y="21"/>
                    <a:pt x="152" y="22"/>
                    <a:pt x="152" y="22"/>
                  </a:cubicBezTo>
                  <a:cubicBezTo>
                    <a:pt x="151" y="21"/>
                    <a:pt x="150" y="22"/>
                    <a:pt x="150" y="23"/>
                  </a:cubicBezTo>
                  <a:cubicBezTo>
                    <a:pt x="150" y="24"/>
                    <a:pt x="144" y="24"/>
                    <a:pt x="143" y="25"/>
                  </a:cubicBezTo>
                  <a:cubicBezTo>
                    <a:pt x="139" y="26"/>
                    <a:pt x="137" y="25"/>
                    <a:pt x="134" y="25"/>
                  </a:cubicBezTo>
                  <a:cubicBezTo>
                    <a:pt x="131" y="24"/>
                    <a:pt x="128" y="23"/>
                    <a:pt x="125" y="24"/>
                  </a:cubicBezTo>
                  <a:cubicBezTo>
                    <a:pt x="123" y="25"/>
                    <a:pt x="122" y="27"/>
                    <a:pt x="124" y="28"/>
                  </a:cubicBezTo>
                  <a:cubicBezTo>
                    <a:pt x="126" y="29"/>
                    <a:pt x="122" y="30"/>
                    <a:pt x="124" y="30"/>
                  </a:cubicBezTo>
                  <a:cubicBezTo>
                    <a:pt x="125" y="30"/>
                    <a:pt x="128" y="30"/>
                    <a:pt x="127" y="32"/>
                  </a:cubicBezTo>
                  <a:cubicBezTo>
                    <a:pt x="125" y="33"/>
                    <a:pt x="123" y="33"/>
                    <a:pt x="125" y="35"/>
                  </a:cubicBezTo>
                  <a:cubicBezTo>
                    <a:pt x="127" y="36"/>
                    <a:pt x="124" y="38"/>
                    <a:pt x="125" y="39"/>
                  </a:cubicBezTo>
                  <a:cubicBezTo>
                    <a:pt x="126" y="39"/>
                    <a:pt x="127" y="40"/>
                    <a:pt x="127" y="40"/>
                  </a:cubicBezTo>
                  <a:cubicBezTo>
                    <a:pt x="128" y="41"/>
                    <a:pt x="128" y="41"/>
                    <a:pt x="128" y="41"/>
                  </a:cubicBezTo>
                  <a:cubicBezTo>
                    <a:pt x="128" y="42"/>
                    <a:pt x="128" y="42"/>
                    <a:pt x="129" y="42"/>
                  </a:cubicBezTo>
                  <a:cubicBezTo>
                    <a:pt x="132" y="43"/>
                    <a:pt x="130" y="45"/>
                    <a:pt x="133" y="46"/>
                  </a:cubicBezTo>
                  <a:cubicBezTo>
                    <a:pt x="134" y="46"/>
                    <a:pt x="137" y="46"/>
                    <a:pt x="137" y="47"/>
                  </a:cubicBezTo>
                  <a:cubicBezTo>
                    <a:pt x="138" y="48"/>
                    <a:pt x="134" y="49"/>
                    <a:pt x="133" y="50"/>
                  </a:cubicBezTo>
                  <a:cubicBezTo>
                    <a:pt x="131" y="50"/>
                    <a:pt x="128" y="52"/>
                    <a:pt x="130" y="54"/>
                  </a:cubicBezTo>
                  <a:cubicBezTo>
                    <a:pt x="131" y="55"/>
                    <a:pt x="128" y="59"/>
                    <a:pt x="131" y="59"/>
                  </a:cubicBezTo>
                  <a:cubicBezTo>
                    <a:pt x="130" y="59"/>
                    <a:pt x="128" y="60"/>
                    <a:pt x="127" y="61"/>
                  </a:cubicBezTo>
                  <a:cubicBezTo>
                    <a:pt x="126" y="63"/>
                    <a:pt x="122" y="65"/>
                    <a:pt x="124" y="66"/>
                  </a:cubicBezTo>
                  <a:cubicBezTo>
                    <a:pt x="125" y="68"/>
                    <a:pt x="120" y="69"/>
                    <a:pt x="119" y="69"/>
                  </a:cubicBezTo>
                  <a:cubicBezTo>
                    <a:pt x="118" y="70"/>
                    <a:pt x="118" y="71"/>
                    <a:pt x="118" y="72"/>
                  </a:cubicBezTo>
                  <a:cubicBezTo>
                    <a:pt x="117" y="74"/>
                    <a:pt x="116" y="75"/>
                    <a:pt x="115" y="77"/>
                  </a:cubicBezTo>
                  <a:cubicBezTo>
                    <a:pt x="114" y="79"/>
                    <a:pt x="111" y="79"/>
                    <a:pt x="109" y="81"/>
                  </a:cubicBezTo>
                  <a:cubicBezTo>
                    <a:pt x="108" y="82"/>
                    <a:pt x="108" y="83"/>
                    <a:pt x="108" y="83"/>
                  </a:cubicBezTo>
                  <a:cubicBezTo>
                    <a:pt x="107" y="85"/>
                    <a:pt x="106" y="86"/>
                    <a:pt x="105" y="87"/>
                  </a:cubicBezTo>
                  <a:cubicBezTo>
                    <a:pt x="103" y="90"/>
                    <a:pt x="101" y="89"/>
                    <a:pt x="98" y="90"/>
                  </a:cubicBezTo>
                  <a:cubicBezTo>
                    <a:pt x="97" y="90"/>
                    <a:pt x="96" y="91"/>
                    <a:pt x="94" y="91"/>
                  </a:cubicBezTo>
                  <a:cubicBezTo>
                    <a:pt x="93" y="91"/>
                    <a:pt x="93" y="89"/>
                    <a:pt x="92" y="89"/>
                  </a:cubicBezTo>
                  <a:cubicBezTo>
                    <a:pt x="91" y="87"/>
                    <a:pt x="88" y="90"/>
                    <a:pt x="87" y="91"/>
                  </a:cubicBezTo>
                  <a:cubicBezTo>
                    <a:pt x="86" y="93"/>
                    <a:pt x="84" y="95"/>
                    <a:pt x="82" y="97"/>
                  </a:cubicBezTo>
                  <a:cubicBezTo>
                    <a:pt x="81" y="100"/>
                    <a:pt x="82" y="101"/>
                    <a:pt x="85" y="102"/>
                  </a:cubicBezTo>
                  <a:cubicBezTo>
                    <a:pt x="87" y="102"/>
                    <a:pt x="89" y="102"/>
                    <a:pt x="88" y="105"/>
                  </a:cubicBezTo>
                  <a:cubicBezTo>
                    <a:pt x="88" y="107"/>
                    <a:pt x="87" y="111"/>
                    <a:pt x="90" y="111"/>
                  </a:cubicBezTo>
                  <a:cubicBezTo>
                    <a:pt x="91" y="111"/>
                    <a:pt x="92" y="110"/>
                    <a:pt x="93" y="111"/>
                  </a:cubicBezTo>
                  <a:cubicBezTo>
                    <a:pt x="93" y="111"/>
                    <a:pt x="92" y="113"/>
                    <a:pt x="93" y="114"/>
                  </a:cubicBezTo>
                  <a:cubicBezTo>
                    <a:pt x="94" y="116"/>
                    <a:pt x="96" y="117"/>
                    <a:pt x="96" y="119"/>
                  </a:cubicBezTo>
                  <a:cubicBezTo>
                    <a:pt x="96" y="120"/>
                    <a:pt x="97" y="120"/>
                    <a:pt x="96" y="121"/>
                  </a:cubicBezTo>
                  <a:cubicBezTo>
                    <a:pt x="95" y="121"/>
                    <a:pt x="96" y="123"/>
                    <a:pt x="97" y="123"/>
                  </a:cubicBezTo>
                  <a:cubicBezTo>
                    <a:pt x="95" y="124"/>
                    <a:pt x="93" y="125"/>
                    <a:pt x="92" y="123"/>
                  </a:cubicBezTo>
                  <a:cubicBezTo>
                    <a:pt x="91" y="122"/>
                    <a:pt x="90" y="123"/>
                    <a:pt x="89" y="123"/>
                  </a:cubicBezTo>
                  <a:cubicBezTo>
                    <a:pt x="89" y="123"/>
                    <a:pt x="88" y="124"/>
                    <a:pt x="88" y="124"/>
                  </a:cubicBezTo>
                  <a:cubicBezTo>
                    <a:pt x="87" y="124"/>
                    <a:pt x="87" y="125"/>
                    <a:pt x="87" y="125"/>
                  </a:cubicBezTo>
                  <a:cubicBezTo>
                    <a:pt x="84" y="126"/>
                    <a:pt x="81" y="124"/>
                    <a:pt x="79" y="124"/>
                  </a:cubicBezTo>
                  <a:cubicBezTo>
                    <a:pt x="77" y="124"/>
                    <a:pt x="76" y="124"/>
                    <a:pt x="74" y="124"/>
                  </a:cubicBezTo>
                  <a:cubicBezTo>
                    <a:pt x="74" y="125"/>
                    <a:pt x="75" y="127"/>
                    <a:pt x="73" y="127"/>
                  </a:cubicBezTo>
                  <a:cubicBezTo>
                    <a:pt x="72" y="127"/>
                    <a:pt x="69" y="127"/>
                    <a:pt x="69" y="129"/>
                  </a:cubicBezTo>
                  <a:cubicBezTo>
                    <a:pt x="69" y="128"/>
                    <a:pt x="69" y="128"/>
                    <a:pt x="69" y="129"/>
                  </a:cubicBezTo>
                  <a:cubicBezTo>
                    <a:pt x="68" y="129"/>
                    <a:pt x="68" y="128"/>
                    <a:pt x="67" y="127"/>
                  </a:cubicBezTo>
                  <a:cubicBezTo>
                    <a:pt x="68" y="128"/>
                    <a:pt x="68" y="128"/>
                    <a:pt x="68" y="129"/>
                  </a:cubicBezTo>
                  <a:cubicBezTo>
                    <a:pt x="67" y="129"/>
                    <a:pt x="66" y="128"/>
                    <a:pt x="66" y="128"/>
                  </a:cubicBezTo>
                  <a:cubicBezTo>
                    <a:pt x="66" y="129"/>
                    <a:pt x="65" y="128"/>
                    <a:pt x="64" y="129"/>
                  </a:cubicBezTo>
                  <a:cubicBezTo>
                    <a:pt x="64" y="128"/>
                    <a:pt x="64" y="128"/>
                    <a:pt x="64" y="127"/>
                  </a:cubicBezTo>
                  <a:cubicBezTo>
                    <a:pt x="63" y="128"/>
                    <a:pt x="62" y="127"/>
                    <a:pt x="63" y="126"/>
                  </a:cubicBezTo>
                  <a:cubicBezTo>
                    <a:pt x="61" y="126"/>
                    <a:pt x="59" y="125"/>
                    <a:pt x="61" y="123"/>
                  </a:cubicBezTo>
                  <a:cubicBezTo>
                    <a:pt x="59" y="123"/>
                    <a:pt x="61" y="120"/>
                    <a:pt x="59" y="119"/>
                  </a:cubicBezTo>
                  <a:cubicBezTo>
                    <a:pt x="59" y="119"/>
                    <a:pt x="54" y="119"/>
                    <a:pt x="55" y="118"/>
                  </a:cubicBezTo>
                  <a:cubicBezTo>
                    <a:pt x="55" y="116"/>
                    <a:pt x="55" y="115"/>
                    <a:pt x="54" y="113"/>
                  </a:cubicBezTo>
                  <a:cubicBezTo>
                    <a:pt x="53" y="112"/>
                    <a:pt x="50" y="110"/>
                    <a:pt x="49" y="113"/>
                  </a:cubicBezTo>
                  <a:cubicBezTo>
                    <a:pt x="51" y="113"/>
                    <a:pt x="52" y="111"/>
                    <a:pt x="53" y="113"/>
                  </a:cubicBezTo>
                  <a:cubicBezTo>
                    <a:pt x="51" y="112"/>
                    <a:pt x="49" y="113"/>
                    <a:pt x="47" y="113"/>
                  </a:cubicBezTo>
                  <a:cubicBezTo>
                    <a:pt x="46" y="114"/>
                    <a:pt x="44" y="113"/>
                    <a:pt x="42" y="114"/>
                  </a:cubicBezTo>
                  <a:cubicBezTo>
                    <a:pt x="41" y="114"/>
                    <a:pt x="35" y="114"/>
                    <a:pt x="36" y="115"/>
                  </a:cubicBezTo>
                  <a:cubicBezTo>
                    <a:pt x="35" y="116"/>
                    <a:pt x="35" y="115"/>
                    <a:pt x="35" y="115"/>
                  </a:cubicBezTo>
                  <a:cubicBezTo>
                    <a:pt x="32" y="116"/>
                    <a:pt x="31" y="113"/>
                    <a:pt x="29" y="113"/>
                  </a:cubicBezTo>
                  <a:cubicBezTo>
                    <a:pt x="30" y="114"/>
                    <a:pt x="30" y="114"/>
                    <a:pt x="30" y="114"/>
                  </a:cubicBezTo>
                  <a:cubicBezTo>
                    <a:pt x="28" y="114"/>
                    <a:pt x="24" y="113"/>
                    <a:pt x="24" y="115"/>
                  </a:cubicBezTo>
                  <a:cubicBezTo>
                    <a:pt x="23" y="115"/>
                    <a:pt x="13" y="114"/>
                    <a:pt x="14" y="116"/>
                  </a:cubicBezTo>
                  <a:cubicBezTo>
                    <a:pt x="13" y="116"/>
                    <a:pt x="13" y="115"/>
                    <a:pt x="12" y="115"/>
                  </a:cubicBezTo>
                  <a:cubicBezTo>
                    <a:pt x="11" y="115"/>
                    <a:pt x="11" y="116"/>
                    <a:pt x="11" y="116"/>
                  </a:cubicBezTo>
                  <a:cubicBezTo>
                    <a:pt x="8" y="117"/>
                    <a:pt x="7" y="116"/>
                    <a:pt x="7" y="114"/>
                  </a:cubicBezTo>
                  <a:cubicBezTo>
                    <a:pt x="8" y="112"/>
                    <a:pt x="8" y="103"/>
                    <a:pt x="13" y="104"/>
                  </a:cubicBezTo>
                  <a:cubicBezTo>
                    <a:pt x="12" y="101"/>
                    <a:pt x="21" y="102"/>
                    <a:pt x="22" y="101"/>
                  </a:cubicBezTo>
                  <a:cubicBezTo>
                    <a:pt x="22" y="100"/>
                    <a:pt x="23" y="96"/>
                    <a:pt x="23" y="96"/>
                  </a:cubicBezTo>
                  <a:cubicBezTo>
                    <a:pt x="22" y="95"/>
                    <a:pt x="21" y="96"/>
                    <a:pt x="19" y="96"/>
                  </a:cubicBezTo>
                  <a:cubicBezTo>
                    <a:pt x="18" y="96"/>
                    <a:pt x="18" y="93"/>
                    <a:pt x="18" y="92"/>
                  </a:cubicBezTo>
                  <a:cubicBezTo>
                    <a:pt x="19" y="91"/>
                    <a:pt x="18" y="88"/>
                    <a:pt x="18" y="86"/>
                  </a:cubicBezTo>
                  <a:cubicBezTo>
                    <a:pt x="18" y="86"/>
                    <a:pt x="16" y="86"/>
                    <a:pt x="15" y="85"/>
                  </a:cubicBezTo>
                  <a:cubicBezTo>
                    <a:pt x="14" y="84"/>
                    <a:pt x="13" y="84"/>
                    <a:pt x="11" y="83"/>
                  </a:cubicBezTo>
                  <a:cubicBezTo>
                    <a:pt x="8" y="82"/>
                    <a:pt x="7" y="80"/>
                    <a:pt x="6" y="78"/>
                  </a:cubicBezTo>
                  <a:cubicBezTo>
                    <a:pt x="4" y="75"/>
                    <a:pt x="2" y="73"/>
                    <a:pt x="0" y="7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78" name="Freeform 22"/>
            <p:cNvSpPr/>
            <p:nvPr/>
          </p:nvSpPr>
          <p:spPr>
            <a:xfrm>
              <a:off x="8163360" y="4002480"/>
              <a:ext cx="1158480" cy="560880"/>
            </a:xfrm>
            <a:custGeom>
              <a:avLst/>
              <a:gdLst>
                <a:gd name="textAreaLeft" fmla="*/ 0 w 1158480"/>
                <a:gd name="textAreaRight" fmla="*/ 1160280 w 1158480"/>
                <a:gd name="textAreaTop" fmla="*/ 0 h 560880"/>
                <a:gd name="textAreaBottom" fmla="*/ 562680 h 560880"/>
              </a:gdLst>
              <a:ahLst/>
              <a:cxnLst/>
              <a:rect l="textAreaLeft" t="textAreaTop" r="textAreaRight" b="textAreaBottom"/>
              <a:pathLst>
                <a:path w="440" h="162">
                  <a:moveTo>
                    <a:pt x="374" y="94"/>
                  </a:moveTo>
                  <a:cubicBezTo>
                    <a:pt x="374" y="95"/>
                    <a:pt x="374" y="95"/>
                    <a:pt x="375" y="95"/>
                  </a:cubicBezTo>
                  <a:cubicBezTo>
                    <a:pt x="374" y="94"/>
                    <a:pt x="374" y="94"/>
                    <a:pt x="374" y="94"/>
                  </a:cubicBezTo>
                  <a:moveTo>
                    <a:pt x="376" y="73"/>
                  </a:moveTo>
                  <a:cubicBezTo>
                    <a:pt x="375" y="74"/>
                    <a:pt x="375" y="74"/>
                    <a:pt x="375" y="75"/>
                  </a:cubicBezTo>
                  <a:cubicBezTo>
                    <a:pt x="375" y="74"/>
                    <a:pt x="375" y="74"/>
                    <a:pt x="376" y="73"/>
                  </a:cubicBezTo>
                  <a:moveTo>
                    <a:pt x="377" y="76"/>
                  </a:moveTo>
                  <a:cubicBezTo>
                    <a:pt x="376" y="76"/>
                    <a:pt x="376" y="76"/>
                    <a:pt x="377" y="77"/>
                  </a:cubicBezTo>
                  <a:cubicBezTo>
                    <a:pt x="377" y="76"/>
                    <a:pt x="377" y="76"/>
                    <a:pt x="377" y="76"/>
                  </a:cubicBezTo>
                  <a:moveTo>
                    <a:pt x="382" y="66"/>
                  </a:moveTo>
                  <a:cubicBezTo>
                    <a:pt x="380" y="66"/>
                    <a:pt x="381" y="68"/>
                    <a:pt x="382" y="68"/>
                  </a:cubicBezTo>
                  <a:cubicBezTo>
                    <a:pt x="383" y="67"/>
                    <a:pt x="382" y="66"/>
                    <a:pt x="382" y="66"/>
                  </a:cubicBezTo>
                  <a:moveTo>
                    <a:pt x="384" y="71"/>
                  </a:moveTo>
                  <a:cubicBezTo>
                    <a:pt x="384" y="71"/>
                    <a:pt x="384" y="71"/>
                    <a:pt x="384" y="71"/>
                  </a:cubicBezTo>
                  <a:cubicBezTo>
                    <a:pt x="384" y="71"/>
                    <a:pt x="385" y="71"/>
                    <a:pt x="386" y="71"/>
                  </a:cubicBezTo>
                  <a:cubicBezTo>
                    <a:pt x="385" y="71"/>
                    <a:pt x="384" y="71"/>
                    <a:pt x="384" y="71"/>
                  </a:cubicBezTo>
                  <a:moveTo>
                    <a:pt x="386" y="63"/>
                  </a:moveTo>
                  <a:cubicBezTo>
                    <a:pt x="386" y="64"/>
                    <a:pt x="388" y="66"/>
                    <a:pt x="389" y="64"/>
                  </a:cubicBezTo>
                  <a:cubicBezTo>
                    <a:pt x="390" y="63"/>
                    <a:pt x="387" y="63"/>
                    <a:pt x="386" y="63"/>
                  </a:cubicBezTo>
                  <a:moveTo>
                    <a:pt x="387" y="72"/>
                  </a:moveTo>
                  <a:cubicBezTo>
                    <a:pt x="387" y="73"/>
                    <a:pt x="387" y="73"/>
                    <a:pt x="387" y="73"/>
                  </a:cubicBezTo>
                  <a:cubicBezTo>
                    <a:pt x="390" y="73"/>
                    <a:pt x="392" y="74"/>
                    <a:pt x="394" y="74"/>
                  </a:cubicBezTo>
                  <a:cubicBezTo>
                    <a:pt x="395" y="75"/>
                    <a:pt x="396" y="75"/>
                    <a:pt x="397" y="75"/>
                  </a:cubicBezTo>
                  <a:cubicBezTo>
                    <a:pt x="398" y="75"/>
                    <a:pt x="399" y="74"/>
                    <a:pt x="400" y="74"/>
                  </a:cubicBezTo>
                  <a:cubicBezTo>
                    <a:pt x="399" y="73"/>
                    <a:pt x="397" y="73"/>
                    <a:pt x="395" y="73"/>
                  </a:cubicBezTo>
                  <a:cubicBezTo>
                    <a:pt x="393" y="73"/>
                    <a:pt x="390" y="72"/>
                    <a:pt x="387" y="72"/>
                  </a:cubicBezTo>
                  <a:moveTo>
                    <a:pt x="408" y="137"/>
                  </a:moveTo>
                  <a:cubicBezTo>
                    <a:pt x="407" y="138"/>
                    <a:pt x="407" y="138"/>
                    <a:pt x="407" y="138"/>
                  </a:cubicBezTo>
                  <a:cubicBezTo>
                    <a:pt x="409" y="137"/>
                    <a:pt x="410" y="137"/>
                    <a:pt x="412" y="137"/>
                  </a:cubicBezTo>
                  <a:cubicBezTo>
                    <a:pt x="412" y="137"/>
                    <a:pt x="413" y="137"/>
                    <a:pt x="413" y="137"/>
                  </a:cubicBezTo>
                  <a:cubicBezTo>
                    <a:pt x="415" y="137"/>
                    <a:pt x="416" y="136"/>
                    <a:pt x="417" y="135"/>
                  </a:cubicBezTo>
                  <a:cubicBezTo>
                    <a:pt x="418" y="135"/>
                    <a:pt x="422" y="131"/>
                    <a:pt x="421" y="130"/>
                  </a:cubicBezTo>
                  <a:cubicBezTo>
                    <a:pt x="418" y="127"/>
                    <a:pt x="417" y="127"/>
                    <a:pt x="413" y="128"/>
                  </a:cubicBezTo>
                  <a:cubicBezTo>
                    <a:pt x="410" y="130"/>
                    <a:pt x="409" y="134"/>
                    <a:pt x="408" y="137"/>
                  </a:cubicBezTo>
                  <a:moveTo>
                    <a:pt x="419" y="137"/>
                  </a:moveTo>
                  <a:cubicBezTo>
                    <a:pt x="420" y="137"/>
                    <a:pt x="420" y="137"/>
                    <a:pt x="420" y="137"/>
                  </a:cubicBezTo>
                  <a:cubicBezTo>
                    <a:pt x="419" y="136"/>
                    <a:pt x="419" y="135"/>
                    <a:pt x="418" y="135"/>
                  </a:cubicBezTo>
                  <a:cubicBezTo>
                    <a:pt x="416" y="136"/>
                    <a:pt x="417" y="137"/>
                    <a:pt x="419" y="137"/>
                  </a:cubicBezTo>
                  <a:moveTo>
                    <a:pt x="417" y="121"/>
                  </a:moveTo>
                  <a:cubicBezTo>
                    <a:pt x="417" y="122"/>
                    <a:pt x="418" y="122"/>
                    <a:pt x="418" y="122"/>
                  </a:cubicBezTo>
                  <a:cubicBezTo>
                    <a:pt x="418" y="122"/>
                    <a:pt x="418" y="121"/>
                    <a:pt x="417" y="121"/>
                  </a:cubicBezTo>
                  <a:moveTo>
                    <a:pt x="347" y="66"/>
                  </a:moveTo>
                  <a:cubicBezTo>
                    <a:pt x="347" y="66"/>
                    <a:pt x="347" y="65"/>
                    <a:pt x="347" y="65"/>
                  </a:cubicBezTo>
                  <a:cubicBezTo>
                    <a:pt x="350" y="64"/>
                    <a:pt x="352" y="64"/>
                    <a:pt x="354" y="62"/>
                  </a:cubicBezTo>
                  <a:cubicBezTo>
                    <a:pt x="356" y="60"/>
                    <a:pt x="358" y="60"/>
                    <a:pt x="361" y="60"/>
                  </a:cubicBezTo>
                  <a:cubicBezTo>
                    <a:pt x="363" y="61"/>
                    <a:pt x="365" y="63"/>
                    <a:pt x="367" y="64"/>
                  </a:cubicBezTo>
                  <a:cubicBezTo>
                    <a:pt x="368" y="64"/>
                    <a:pt x="369" y="64"/>
                    <a:pt x="370" y="64"/>
                  </a:cubicBezTo>
                  <a:cubicBezTo>
                    <a:pt x="372" y="64"/>
                    <a:pt x="373" y="64"/>
                    <a:pt x="374" y="65"/>
                  </a:cubicBezTo>
                  <a:cubicBezTo>
                    <a:pt x="373" y="66"/>
                    <a:pt x="374" y="67"/>
                    <a:pt x="375" y="69"/>
                  </a:cubicBezTo>
                  <a:cubicBezTo>
                    <a:pt x="376" y="70"/>
                    <a:pt x="375" y="71"/>
                    <a:pt x="375" y="73"/>
                  </a:cubicBezTo>
                  <a:cubicBezTo>
                    <a:pt x="373" y="76"/>
                    <a:pt x="376" y="81"/>
                    <a:pt x="378" y="84"/>
                  </a:cubicBezTo>
                  <a:cubicBezTo>
                    <a:pt x="378" y="83"/>
                    <a:pt x="377" y="81"/>
                    <a:pt x="378" y="81"/>
                  </a:cubicBezTo>
                  <a:cubicBezTo>
                    <a:pt x="380" y="80"/>
                    <a:pt x="380" y="84"/>
                    <a:pt x="380" y="84"/>
                  </a:cubicBezTo>
                  <a:cubicBezTo>
                    <a:pt x="380" y="85"/>
                    <a:pt x="380" y="85"/>
                    <a:pt x="381" y="85"/>
                  </a:cubicBezTo>
                  <a:cubicBezTo>
                    <a:pt x="381" y="86"/>
                    <a:pt x="381" y="87"/>
                    <a:pt x="382" y="88"/>
                  </a:cubicBezTo>
                  <a:cubicBezTo>
                    <a:pt x="383" y="89"/>
                    <a:pt x="386" y="90"/>
                    <a:pt x="387" y="88"/>
                  </a:cubicBezTo>
                  <a:cubicBezTo>
                    <a:pt x="389" y="87"/>
                    <a:pt x="390" y="86"/>
                    <a:pt x="391" y="85"/>
                  </a:cubicBezTo>
                  <a:cubicBezTo>
                    <a:pt x="392" y="84"/>
                    <a:pt x="392" y="83"/>
                    <a:pt x="394" y="82"/>
                  </a:cubicBezTo>
                  <a:cubicBezTo>
                    <a:pt x="395" y="81"/>
                    <a:pt x="395" y="78"/>
                    <a:pt x="397" y="78"/>
                  </a:cubicBezTo>
                  <a:cubicBezTo>
                    <a:pt x="397" y="78"/>
                    <a:pt x="397" y="78"/>
                    <a:pt x="398" y="78"/>
                  </a:cubicBezTo>
                  <a:cubicBezTo>
                    <a:pt x="399" y="78"/>
                    <a:pt x="400" y="78"/>
                    <a:pt x="402" y="77"/>
                  </a:cubicBezTo>
                  <a:cubicBezTo>
                    <a:pt x="404" y="76"/>
                    <a:pt x="404" y="76"/>
                    <a:pt x="403" y="75"/>
                  </a:cubicBezTo>
                  <a:cubicBezTo>
                    <a:pt x="402" y="74"/>
                    <a:pt x="406" y="72"/>
                    <a:pt x="406" y="72"/>
                  </a:cubicBezTo>
                  <a:cubicBezTo>
                    <a:pt x="408" y="71"/>
                    <a:pt x="409" y="71"/>
                    <a:pt x="411" y="71"/>
                  </a:cubicBezTo>
                  <a:cubicBezTo>
                    <a:pt x="413" y="73"/>
                    <a:pt x="416" y="73"/>
                    <a:pt x="418" y="75"/>
                  </a:cubicBezTo>
                  <a:cubicBezTo>
                    <a:pt x="420" y="76"/>
                    <a:pt x="422" y="76"/>
                    <a:pt x="424" y="77"/>
                  </a:cubicBezTo>
                  <a:cubicBezTo>
                    <a:pt x="425" y="78"/>
                    <a:pt x="428" y="80"/>
                    <a:pt x="430" y="79"/>
                  </a:cubicBezTo>
                  <a:cubicBezTo>
                    <a:pt x="431" y="79"/>
                    <a:pt x="431" y="79"/>
                    <a:pt x="432" y="80"/>
                  </a:cubicBezTo>
                  <a:cubicBezTo>
                    <a:pt x="433" y="80"/>
                    <a:pt x="434" y="80"/>
                    <a:pt x="434" y="80"/>
                  </a:cubicBezTo>
                  <a:cubicBezTo>
                    <a:pt x="435" y="80"/>
                    <a:pt x="436" y="80"/>
                    <a:pt x="437" y="81"/>
                  </a:cubicBezTo>
                  <a:cubicBezTo>
                    <a:pt x="438" y="81"/>
                    <a:pt x="439" y="82"/>
                    <a:pt x="440" y="82"/>
                  </a:cubicBezTo>
                  <a:cubicBezTo>
                    <a:pt x="440" y="87"/>
                    <a:pt x="439" y="93"/>
                    <a:pt x="439" y="98"/>
                  </a:cubicBezTo>
                  <a:cubicBezTo>
                    <a:pt x="439" y="104"/>
                    <a:pt x="440" y="110"/>
                    <a:pt x="439" y="116"/>
                  </a:cubicBezTo>
                  <a:cubicBezTo>
                    <a:pt x="439" y="118"/>
                    <a:pt x="438" y="119"/>
                    <a:pt x="438" y="121"/>
                  </a:cubicBezTo>
                  <a:cubicBezTo>
                    <a:pt x="438" y="122"/>
                    <a:pt x="439" y="122"/>
                    <a:pt x="439" y="123"/>
                  </a:cubicBezTo>
                  <a:cubicBezTo>
                    <a:pt x="440" y="124"/>
                    <a:pt x="439" y="126"/>
                    <a:pt x="439" y="127"/>
                  </a:cubicBezTo>
                  <a:cubicBezTo>
                    <a:pt x="440" y="133"/>
                    <a:pt x="439" y="138"/>
                    <a:pt x="439" y="144"/>
                  </a:cubicBezTo>
                  <a:cubicBezTo>
                    <a:pt x="437" y="143"/>
                    <a:pt x="436" y="140"/>
                    <a:pt x="434" y="139"/>
                  </a:cubicBezTo>
                  <a:cubicBezTo>
                    <a:pt x="433" y="138"/>
                    <a:pt x="429" y="136"/>
                    <a:pt x="430" y="134"/>
                  </a:cubicBezTo>
                  <a:cubicBezTo>
                    <a:pt x="429" y="135"/>
                    <a:pt x="427" y="135"/>
                    <a:pt x="426" y="135"/>
                  </a:cubicBezTo>
                  <a:cubicBezTo>
                    <a:pt x="424" y="135"/>
                    <a:pt x="422" y="136"/>
                    <a:pt x="423" y="134"/>
                  </a:cubicBezTo>
                  <a:cubicBezTo>
                    <a:pt x="422" y="134"/>
                    <a:pt x="421" y="136"/>
                    <a:pt x="420" y="136"/>
                  </a:cubicBezTo>
                  <a:cubicBezTo>
                    <a:pt x="418" y="136"/>
                    <a:pt x="420" y="133"/>
                    <a:pt x="420" y="133"/>
                  </a:cubicBezTo>
                  <a:cubicBezTo>
                    <a:pt x="420" y="132"/>
                    <a:pt x="422" y="129"/>
                    <a:pt x="421" y="129"/>
                  </a:cubicBezTo>
                  <a:cubicBezTo>
                    <a:pt x="419" y="128"/>
                    <a:pt x="419" y="127"/>
                    <a:pt x="418" y="126"/>
                  </a:cubicBezTo>
                  <a:cubicBezTo>
                    <a:pt x="419" y="126"/>
                    <a:pt x="419" y="126"/>
                    <a:pt x="420" y="126"/>
                  </a:cubicBezTo>
                  <a:cubicBezTo>
                    <a:pt x="421" y="126"/>
                    <a:pt x="422" y="126"/>
                    <a:pt x="423" y="125"/>
                  </a:cubicBezTo>
                  <a:cubicBezTo>
                    <a:pt x="421" y="127"/>
                    <a:pt x="418" y="124"/>
                    <a:pt x="416" y="123"/>
                  </a:cubicBezTo>
                  <a:cubicBezTo>
                    <a:pt x="418" y="121"/>
                    <a:pt x="420" y="124"/>
                    <a:pt x="422" y="124"/>
                  </a:cubicBezTo>
                  <a:cubicBezTo>
                    <a:pt x="421" y="123"/>
                    <a:pt x="419" y="122"/>
                    <a:pt x="418" y="121"/>
                  </a:cubicBezTo>
                  <a:cubicBezTo>
                    <a:pt x="419" y="121"/>
                    <a:pt x="418" y="120"/>
                    <a:pt x="417" y="120"/>
                  </a:cubicBezTo>
                  <a:cubicBezTo>
                    <a:pt x="416" y="119"/>
                    <a:pt x="415" y="118"/>
                    <a:pt x="415" y="117"/>
                  </a:cubicBezTo>
                  <a:cubicBezTo>
                    <a:pt x="414" y="116"/>
                    <a:pt x="413" y="113"/>
                    <a:pt x="415" y="113"/>
                  </a:cubicBezTo>
                  <a:cubicBezTo>
                    <a:pt x="413" y="113"/>
                    <a:pt x="412" y="111"/>
                    <a:pt x="414" y="111"/>
                  </a:cubicBezTo>
                  <a:cubicBezTo>
                    <a:pt x="414" y="111"/>
                    <a:pt x="412" y="112"/>
                    <a:pt x="411" y="111"/>
                  </a:cubicBezTo>
                  <a:cubicBezTo>
                    <a:pt x="411" y="111"/>
                    <a:pt x="412" y="109"/>
                    <a:pt x="411" y="109"/>
                  </a:cubicBezTo>
                  <a:cubicBezTo>
                    <a:pt x="411" y="111"/>
                    <a:pt x="409" y="107"/>
                    <a:pt x="408" y="107"/>
                  </a:cubicBezTo>
                  <a:cubicBezTo>
                    <a:pt x="407" y="107"/>
                    <a:pt x="407" y="106"/>
                    <a:pt x="406" y="106"/>
                  </a:cubicBezTo>
                  <a:cubicBezTo>
                    <a:pt x="405" y="106"/>
                    <a:pt x="403" y="105"/>
                    <a:pt x="403" y="104"/>
                  </a:cubicBezTo>
                  <a:cubicBezTo>
                    <a:pt x="402" y="103"/>
                    <a:pt x="398" y="103"/>
                    <a:pt x="397" y="103"/>
                  </a:cubicBezTo>
                  <a:cubicBezTo>
                    <a:pt x="395" y="102"/>
                    <a:pt x="393" y="101"/>
                    <a:pt x="391" y="100"/>
                  </a:cubicBezTo>
                  <a:cubicBezTo>
                    <a:pt x="389" y="99"/>
                    <a:pt x="386" y="100"/>
                    <a:pt x="384" y="99"/>
                  </a:cubicBezTo>
                  <a:cubicBezTo>
                    <a:pt x="382" y="98"/>
                    <a:pt x="380" y="98"/>
                    <a:pt x="379" y="96"/>
                  </a:cubicBezTo>
                  <a:cubicBezTo>
                    <a:pt x="379" y="94"/>
                    <a:pt x="381" y="95"/>
                    <a:pt x="382" y="95"/>
                  </a:cubicBezTo>
                  <a:cubicBezTo>
                    <a:pt x="381" y="94"/>
                    <a:pt x="380" y="94"/>
                    <a:pt x="379" y="95"/>
                  </a:cubicBezTo>
                  <a:cubicBezTo>
                    <a:pt x="378" y="96"/>
                    <a:pt x="377" y="94"/>
                    <a:pt x="376" y="94"/>
                  </a:cubicBezTo>
                  <a:cubicBezTo>
                    <a:pt x="376" y="96"/>
                    <a:pt x="374" y="94"/>
                    <a:pt x="375" y="93"/>
                  </a:cubicBezTo>
                  <a:cubicBezTo>
                    <a:pt x="373" y="93"/>
                    <a:pt x="372" y="93"/>
                    <a:pt x="372" y="91"/>
                  </a:cubicBezTo>
                  <a:cubicBezTo>
                    <a:pt x="372" y="92"/>
                    <a:pt x="371" y="92"/>
                    <a:pt x="371" y="92"/>
                  </a:cubicBezTo>
                  <a:cubicBezTo>
                    <a:pt x="370" y="91"/>
                    <a:pt x="370" y="90"/>
                    <a:pt x="370" y="89"/>
                  </a:cubicBezTo>
                  <a:cubicBezTo>
                    <a:pt x="370" y="88"/>
                    <a:pt x="372" y="87"/>
                    <a:pt x="372" y="85"/>
                  </a:cubicBezTo>
                  <a:cubicBezTo>
                    <a:pt x="371" y="86"/>
                    <a:pt x="370" y="86"/>
                    <a:pt x="370" y="87"/>
                  </a:cubicBezTo>
                  <a:cubicBezTo>
                    <a:pt x="370" y="88"/>
                    <a:pt x="370" y="90"/>
                    <a:pt x="368" y="90"/>
                  </a:cubicBezTo>
                  <a:cubicBezTo>
                    <a:pt x="370" y="90"/>
                    <a:pt x="369" y="91"/>
                    <a:pt x="368" y="92"/>
                  </a:cubicBezTo>
                  <a:cubicBezTo>
                    <a:pt x="367" y="92"/>
                    <a:pt x="367" y="92"/>
                    <a:pt x="367" y="92"/>
                  </a:cubicBezTo>
                  <a:cubicBezTo>
                    <a:pt x="367" y="93"/>
                    <a:pt x="367" y="93"/>
                    <a:pt x="367" y="94"/>
                  </a:cubicBezTo>
                  <a:cubicBezTo>
                    <a:pt x="367" y="95"/>
                    <a:pt x="364" y="96"/>
                    <a:pt x="363" y="96"/>
                  </a:cubicBezTo>
                  <a:cubicBezTo>
                    <a:pt x="362" y="96"/>
                    <a:pt x="361" y="93"/>
                    <a:pt x="361" y="92"/>
                  </a:cubicBezTo>
                  <a:cubicBezTo>
                    <a:pt x="361" y="92"/>
                    <a:pt x="362" y="92"/>
                    <a:pt x="362" y="91"/>
                  </a:cubicBezTo>
                  <a:cubicBezTo>
                    <a:pt x="364" y="91"/>
                    <a:pt x="362" y="89"/>
                    <a:pt x="362" y="88"/>
                  </a:cubicBezTo>
                  <a:cubicBezTo>
                    <a:pt x="360" y="89"/>
                    <a:pt x="358" y="85"/>
                    <a:pt x="356" y="85"/>
                  </a:cubicBezTo>
                  <a:cubicBezTo>
                    <a:pt x="353" y="85"/>
                    <a:pt x="355" y="83"/>
                    <a:pt x="357" y="82"/>
                  </a:cubicBezTo>
                  <a:cubicBezTo>
                    <a:pt x="358" y="82"/>
                    <a:pt x="359" y="82"/>
                    <a:pt x="359" y="83"/>
                  </a:cubicBezTo>
                  <a:cubicBezTo>
                    <a:pt x="361" y="83"/>
                    <a:pt x="362" y="83"/>
                    <a:pt x="363" y="82"/>
                  </a:cubicBezTo>
                  <a:cubicBezTo>
                    <a:pt x="364" y="80"/>
                    <a:pt x="368" y="79"/>
                    <a:pt x="367" y="82"/>
                  </a:cubicBezTo>
                  <a:cubicBezTo>
                    <a:pt x="368" y="82"/>
                    <a:pt x="368" y="81"/>
                    <a:pt x="368" y="81"/>
                  </a:cubicBezTo>
                  <a:cubicBezTo>
                    <a:pt x="368" y="81"/>
                    <a:pt x="369" y="81"/>
                    <a:pt x="369" y="81"/>
                  </a:cubicBezTo>
                  <a:cubicBezTo>
                    <a:pt x="370" y="81"/>
                    <a:pt x="370" y="81"/>
                    <a:pt x="370" y="82"/>
                  </a:cubicBezTo>
                  <a:cubicBezTo>
                    <a:pt x="370" y="81"/>
                    <a:pt x="371" y="81"/>
                    <a:pt x="371" y="82"/>
                  </a:cubicBezTo>
                  <a:cubicBezTo>
                    <a:pt x="372" y="81"/>
                    <a:pt x="372" y="80"/>
                    <a:pt x="371" y="80"/>
                  </a:cubicBezTo>
                  <a:cubicBezTo>
                    <a:pt x="372" y="80"/>
                    <a:pt x="372" y="80"/>
                    <a:pt x="373" y="80"/>
                  </a:cubicBezTo>
                  <a:cubicBezTo>
                    <a:pt x="372" y="79"/>
                    <a:pt x="372" y="79"/>
                    <a:pt x="373" y="78"/>
                  </a:cubicBezTo>
                  <a:cubicBezTo>
                    <a:pt x="371" y="79"/>
                    <a:pt x="372" y="77"/>
                    <a:pt x="373" y="77"/>
                  </a:cubicBezTo>
                  <a:cubicBezTo>
                    <a:pt x="371" y="77"/>
                    <a:pt x="370" y="78"/>
                    <a:pt x="367" y="78"/>
                  </a:cubicBezTo>
                  <a:cubicBezTo>
                    <a:pt x="367" y="78"/>
                    <a:pt x="366" y="78"/>
                    <a:pt x="365" y="78"/>
                  </a:cubicBezTo>
                  <a:cubicBezTo>
                    <a:pt x="364" y="78"/>
                    <a:pt x="364" y="79"/>
                    <a:pt x="363" y="78"/>
                  </a:cubicBezTo>
                  <a:cubicBezTo>
                    <a:pt x="362" y="78"/>
                    <a:pt x="362" y="78"/>
                    <a:pt x="361" y="78"/>
                  </a:cubicBezTo>
                  <a:cubicBezTo>
                    <a:pt x="361" y="78"/>
                    <a:pt x="360" y="78"/>
                    <a:pt x="360" y="78"/>
                  </a:cubicBezTo>
                  <a:cubicBezTo>
                    <a:pt x="359" y="77"/>
                    <a:pt x="358" y="78"/>
                    <a:pt x="358" y="78"/>
                  </a:cubicBezTo>
                  <a:cubicBezTo>
                    <a:pt x="357" y="78"/>
                    <a:pt x="356" y="77"/>
                    <a:pt x="355" y="77"/>
                  </a:cubicBezTo>
                  <a:cubicBezTo>
                    <a:pt x="355" y="76"/>
                    <a:pt x="355" y="76"/>
                    <a:pt x="355" y="76"/>
                  </a:cubicBezTo>
                  <a:cubicBezTo>
                    <a:pt x="354" y="76"/>
                    <a:pt x="353" y="75"/>
                    <a:pt x="354" y="74"/>
                  </a:cubicBezTo>
                  <a:cubicBezTo>
                    <a:pt x="354" y="73"/>
                    <a:pt x="354" y="73"/>
                    <a:pt x="354" y="73"/>
                  </a:cubicBezTo>
                  <a:cubicBezTo>
                    <a:pt x="354" y="73"/>
                    <a:pt x="354" y="73"/>
                    <a:pt x="353" y="73"/>
                  </a:cubicBezTo>
                  <a:cubicBezTo>
                    <a:pt x="353" y="73"/>
                    <a:pt x="353" y="73"/>
                    <a:pt x="353" y="72"/>
                  </a:cubicBezTo>
                  <a:cubicBezTo>
                    <a:pt x="353" y="72"/>
                    <a:pt x="352" y="72"/>
                    <a:pt x="352" y="71"/>
                  </a:cubicBezTo>
                  <a:cubicBezTo>
                    <a:pt x="352" y="72"/>
                    <a:pt x="350" y="71"/>
                    <a:pt x="349" y="71"/>
                  </a:cubicBezTo>
                  <a:cubicBezTo>
                    <a:pt x="349" y="70"/>
                    <a:pt x="348" y="70"/>
                    <a:pt x="347" y="70"/>
                  </a:cubicBezTo>
                  <a:cubicBezTo>
                    <a:pt x="349" y="71"/>
                    <a:pt x="346" y="71"/>
                    <a:pt x="345" y="71"/>
                  </a:cubicBezTo>
                  <a:cubicBezTo>
                    <a:pt x="343" y="69"/>
                    <a:pt x="347" y="67"/>
                    <a:pt x="347" y="66"/>
                  </a:cubicBezTo>
                  <a:moveTo>
                    <a:pt x="16" y="34"/>
                  </a:moveTo>
                  <a:cubicBezTo>
                    <a:pt x="16" y="34"/>
                    <a:pt x="18" y="34"/>
                    <a:pt x="17" y="33"/>
                  </a:cubicBezTo>
                  <a:cubicBezTo>
                    <a:pt x="17" y="33"/>
                    <a:pt x="16" y="32"/>
                    <a:pt x="16" y="32"/>
                  </a:cubicBezTo>
                  <a:cubicBezTo>
                    <a:pt x="15" y="31"/>
                    <a:pt x="15" y="31"/>
                    <a:pt x="14" y="31"/>
                  </a:cubicBezTo>
                  <a:cubicBezTo>
                    <a:pt x="14" y="30"/>
                    <a:pt x="13" y="29"/>
                    <a:pt x="12" y="29"/>
                  </a:cubicBezTo>
                  <a:cubicBezTo>
                    <a:pt x="12" y="29"/>
                    <a:pt x="12" y="28"/>
                    <a:pt x="11" y="29"/>
                  </a:cubicBezTo>
                  <a:cubicBezTo>
                    <a:pt x="10" y="29"/>
                    <a:pt x="10" y="30"/>
                    <a:pt x="11" y="31"/>
                  </a:cubicBezTo>
                  <a:cubicBezTo>
                    <a:pt x="12" y="32"/>
                    <a:pt x="15" y="32"/>
                    <a:pt x="16" y="34"/>
                  </a:cubicBezTo>
                  <a:moveTo>
                    <a:pt x="234" y="106"/>
                  </a:moveTo>
                  <a:cubicBezTo>
                    <a:pt x="234" y="108"/>
                    <a:pt x="235" y="109"/>
                    <a:pt x="235" y="110"/>
                  </a:cubicBezTo>
                  <a:cubicBezTo>
                    <a:pt x="235" y="110"/>
                    <a:pt x="236" y="110"/>
                    <a:pt x="236" y="111"/>
                  </a:cubicBezTo>
                  <a:cubicBezTo>
                    <a:pt x="237" y="111"/>
                    <a:pt x="238" y="112"/>
                    <a:pt x="239" y="111"/>
                  </a:cubicBezTo>
                  <a:cubicBezTo>
                    <a:pt x="240" y="110"/>
                    <a:pt x="240" y="110"/>
                    <a:pt x="241" y="110"/>
                  </a:cubicBezTo>
                  <a:cubicBezTo>
                    <a:pt x="241" y="110"/>
                    <a:pt x="242" y="110"/>
                    <a:pt x="242" y="110"/>
                  </a:cubicBezTo>
                  <a:cubicBezTo>
                    <a:pt x="243" y="110"/>
                    <a:pt x="244" y="109"/>
                    <a:pt x="244" y="110"/>
                  </a:cubicBezTo>
                  <a:cubicBezTo>
                    <a:pt x="244" y="108"/>
                    <a:pt x="242" y="106"/>
                    <a:pt x="243" y="105"/>
                  </a:cubicBezTo>
                  <a:cubicBezTo>
                    <a:pt x="244" y="102"/>
                    <a:pt x="244" y="101"/>
                    <a:pt x="244" y="98"/>
                  </a:cubicBezTo>
                  <a:cubicBezTo>
                    <a:pt x="244" y="96"/>
                    <a:pt x="244" y="94"/>
                    <a:pt x="244" y="92"/>
                  </a:cubicBezTo>
                  <a:cubicBezTo>
                    <a:pt x="244" y="91"/>
                    <a:pt x="244" y="90"/>
                    <a:pt x="244" y="89"/>
                  </a:cubicBezTo>
                  <a:cubicBezTo>
                    <a:pt x="244" y="88"/>
                    <a:pt x="244" y="88"/>
                    <a:pt x="243" y="86"/>
                  </a:cubicBezTo>
                  <a:cubicBezTo>
                    <a:pt x="242" y="84"/>
                    <a:pt x="247" y="81"/>
                    <a:pt x="249" y="82"/>
                  </a:cubicBezTo>
                  <a:cubicBezTo>
                    <a:pt x="251" y="83"/>
                    <a:pt x="251" y="87"/>
                    <a:pt x="250" y="88"/>
                  </a:cubicBezTo>
                  <a:cubicBezTo>
                    <a:pt x="247" y="91"/>
                    <a:pt x="252" y="94"/>
                    <a:pt x="255" y="96"/>
                  </a:cubicBezTo>
                  <a:cubicBezTo>
                    <a:pt x="256" y="96"/>
                    <a:pt x="253" y="100"/>
                    <a:pt x="255" y="102"/>
                  </a:cubicBezTo>
                  <a:cubicBezTo>
                    <a:pt x="255" y="103"/>
                    <a:pt x="258" y="103"/>
                    <a:pt x="259" y="103"/>
                  </a:cubicBezTo>
                  <a:cubicBezTo>
                    <a:pt x="260" y="104"/>
                    <a:pt x="260" y="101"/>
                    <a:pt x="260" y="101"/>
                  </a:cubicBezTo>
                  <a:cubicBezTo>
                    <a:pt x="260" y="99"/>
                    <a:pt x="263" y="99"/>
                    <a:pt x="264" y="99"/>
                  </a:cubicBezTo>
                  <a:cubicBezTo>
                    <a:pt x="264" y="99"/>
                    <a:pt x="265" y="99"/>
                    <a:pt x="265" y="99"/>
                  </a:cubicBezTo>
                  <a:cubicBezTo>
                    <a:pt x="266" y="99"/>
                    <a:pt x="267" y="99"/>
                    <a:pt x="266" y="98"/>
                  </a:cubicBezTo>
                  <a:cubicBezTo>
                    <a:pt x="267" y="100"/>
                    <a:pt x="269" y="96"/>
                    <a:pt x="267" y="95"/>
                  </a:cubicBezTo>
                  <a:cubicBezTo>
                    <a:pt x="266" y="97"/>
                    <a:pt x="266" y="96"/>
                    <a:pt x="266" y="95"/>
                  </a:cubicBezTo>
                  <a:cubicBezTo>
                    <a:pt x="265" y="95"/>
                    <a:pt x="265" y="95"/>
                    <a:pt x="264" y="95"/>
                  </a:cubicBezTo>
                  <a:cubicBezTo>
                    <a:pt x="265" y="94"/>
                    <a:pt x="265" y="94"/>
                    <a:pt x="265" y="94"/>
                  </a:cubicBezTo>
                  <a:cubicBezTo>
                    <a:pt x="264" y="94"/>
                    <a:pt x="263" y="93"/>
                    <a:pt x="262" y="92"/>
                  </a:cubicBezTo>
                  <a:cubicBezTo>
                    <a:pt x="261" y="91"/>
                    <a:pt x="263" y="90"/>
                    <a:pt x="262" y="89"/>
                  </a:cubicBezTo>
                  <a:cubicBezTo>
                    <a:pt x="262" y="89"/>
                    <a:pt x="263" y="89"/>
                    <a:pt x="263" y="89"/>
                  </a:cubicBezTo>
                  <a:cubicBezTo>
                    <a:pt x="262" y="89"/>
                    <a:pt x="262" y="87"/>
                    <a:pt x="264" y="87"/>
                  </a:cubicBezTo>
                  <a:cubicBezTo>
                    <a:pt x="263" y="87"/>
                    <a:pt x="263" y="87"/>
                    <a:pt x="263" y="86"/>
                  </a:cubicBezTo>
                  <a:cubicBezTo>
                    <a:pt x="262" y="86"/>
                    <a:pt x="262" y="85"/>
                    <a:pt x="262" y="84"/>
                  </a:cubicBezTo>
                  <a:cubicBezTo>
                    <a:pt x="261" y="84"/>
                    <a:pt x="260" y="84"/>
                    <a:pt x="260" y="83"/>
                  </a:cubicBezTo>
                  <a:cubicBezTo>
                    <a:pt x="259" y="82"/>
                    <a:pt x="259" y="81"/>
                    <a:pt x="259" y="80"/>
                  </a:cubicBezTo>
                  <a:cubicBezTo>
                    <a:pt x="258" y="79"/>
                    <a:pt x="258" y="78"/>
                    <a:pt x="256" y="78"/>
                  </a:cubicBezTo>
                  <a:cubicBezTo>
                    <a:pt x="255" y="77"/>
                    <a:pt x="255" y="75"/>
                    <a:pt x="253" y="76"/>
                  </a:cubicBezTo>
                  <a:cubicBezTo>
                    <a:pt x="253" y="75"/>
                    <a:pt x="253" y="74"/>
                    <a:pt x="253" y="74"/>
                  </a:cubicBezTo>
                  <a:cubicBezTo>
                    <a:pt x="255" y="75"/>
                    <a:pt x="256" y="76"/>
                    <a:pt x="257" y="74"/>
                  </a:cubicBezTo>
                  <a:cubicBezTo>
                    <a:pt x="259" y="72"/>
                    <a:pt x="260" y="72"/>
                    <a:pt x="262" y="71"/>
                  </a:cubicBezTo>
                  <a:cubicBezTo>
                    <a:pt x="264" y="70"/>
                    <a:pt x="266" y="65"/>
                    <a:pt x="270" y="65"/>
                  </a:cubicBezTo>
                  <a:cubicBezTo>
                    <a:pt x="271" y="65"/>
                    <a:pt x="271" y="67"/>
                    <a:pt x="272" y="66"/>
                  </a:cubicBezTo>
                  <a:cubicBezTo>
                    <a:pt x="272" y="66"/>
                    <a:pt x="274" y="64"/>
                    <a:pt x="273" y="63"/>
                  </a:cubicBezTo>
                  <a:cubicBezTo>
                    <a:pt x="272" y="62"/>
                    <a:pt x="267" y="62"/>
                    <a:pt x="266" y="63"/>
                  </a:cubicBezTo>
                  <a:cubicBezTo>
                    <a:pt x="267" y="63"/>
                    <a:pt x="268" y="63"/>
                    <a:pt x="268" y="64"/>
                  </a:cubicBezTo>
                  <a:cubicBezTo>
                    <a:pt x="268" y="64"/>
                    <a:pt x="267" y="64"/>
                    <a:pt x="266" y="64"/>
                  </a:cubicBezTo>
                  <a:cubicBezTo>
                    <a:pt x="264" y="64"/>
                    <a:pt x="261" y="63"/>
                    <a:pt x="261" y="65"/>
                  </a:cubicBezTo>
                  <a:cubicBezTo>
                    <a:pt x="260" y="66"/>
                    <a:pt x="256" y="66"/>
                    <a:pt x="256" y="64"/>
                  </a:cubicBezTo>
                  <a:cubicBezTo>
                    <a:pt x="254" y="65"/>
                    <a:pt x="253" y="67"/>
                    <a:pt x="252" y="68"/>
                  </a:cubicBezTo>
                  <a:cubicBezTo>
                    <a:pt x="251" y="70"/>
                    <a:pt x="251" y="71"/>
                    <a:pt x="249" y="70"/>
                  </a:cubicBezTo>
                  <a:cubicBezTo>
                    <a:pt x="248" y="70"/>
                    <a:pt x="246" y="70"/>
                    <a:pt x="246" y="68"/>
                  </a:cubicBezTo>
                  <a:cubicBezTo>
                    <a:pt x="246" y="67"/>
                    <a:pt x="246" y="67"/>
                    <a:pt x="245" y="66"/>
                  </a:cubicBezTo>
                  <a:cubicBezTo>
                    <a:pt x="245" y="65"/>
                    <a:pt x="244" y="66"/>
                    <a:pt x="244" y="66"/>
                  </a:cubicBezTo>
                  <a:cubicBezTo>
                    <a:pt x="244" y="66"/>
                    <a:pt x="243" y="66"/>
                    <a:pt x="243" y="65"/>
                  </a:cubicBezTo>
                  <a:cubicBezTo>
                    <a:pt x="240" y="64"/>
                    <a:pt x="240" y="58"/>
                    <a:pt x="241" y="55"/>
                  </a:cubicBezTo>
                  <a:cubicBezTo>
                    <a:pt x="242" y="54"/>
                    <a:pt x="243" y="52"/>
                    <a:pt x="245" y="52"/>
                  </a:cubicBezTo>
                  <a:cubicBezTo>
                    <a:pt x="246" y="51"/>
                    <a:pt x="249" y="52"/>
                    <a:pt x="250" y="53"/>
                  </a:cubicBezTo>
                  <a:cubicBezTo>
                    <a:pt x="251" y="53"/>
                    <a:pt x="253" y="52"/>
                    <a:pt x="254" y="52"/>
                  </a:cubicBezTo>
                  <a:cubicBezTo>
                    <a:pt x="256" y="51"/>
                    <a:pt x="256" y="52"/>
                    <a:pt x="258" y="52"/>
                  </a:cubicBezTo>
                  <a:cubicBezTo>
                    <a:pt x="259" y="53"/>
                    <a:pt x="260" y="52"/>
                    <a:pt x="262" y="52"/>
                  </a:cubicBezTo>
                  <a:cubicBezTo>
                    <a:pt x="263" y="52"/>
                    <a:pt x="264" y="52"/>
                    <a:pt x="265" y="52"/>
                  </a:cubicBezTo>
                  <a:cubicBezTo>
                    <a:pt x="267" y="52"/>
                    <a:pt x="269" y="52"/>
                    <a:pt x="271" y="53"/>
                  </a:cubicBezTo>
                  <a:cubicBezTo>
                    <a:pt x="273" y="55"/>
                    <a:pt x="281" y="54"/>
                    <a:pt x="283" y="52"/>
                  </a:cubicBezTo>
                  <a:cubicBezTo>
                    <a:pt x="284" y="50"/>
                    <a:pt x="285" y="49"/>
                    <a:pt x="286" y="47"/>
                  </a:cubicBezTo>
                  <a:cubicBezTo>
                    <a:pt x="288" y="46"/>
                    <a:pt x="288" y="43"/>
                    <a:pt x="290" y="42"/>
                  </a:cubicBezTo>
                  <a:cubicBezTo>
                    <a:pt x="290" y="42"/>
                    <a:pt x="289" y="41"/>
                    <a:pt x="289" y="40"/>
                  </a:cubicBezTo>
                  <a:cubicBezTo>
                    <a:pt x="289" y="40"/>
                    <a:pt x="289" y="40"/>
                    <a:pt x="288" y="40"/>
                  </a:cubicBezTo>
                  <a:cubicBezTo>
                    <a:pt x="288" y="40"/>
                    <a:pt x="288" y="40"/>
                    <a:pt x="287" y="41"/>
                  </a:cubicBezTo>
                  <a:cubicBezTo>
                    <a:pt x="286" y="41"/>
                    <a:pt x="286" y="43"/>
                    <a:pt x="285" y="43"/>
                  </a:cubicBezTo>
                  <a:cubicBezTo>
                    <a:pt x="283" y="43"/>
                    <a:pt x="284" y="44"/>
                    <a:pt x="283" y="45"/>
                  </a:cubicBezTo>
                  <a:cubicBezTo>
                    <a:pt x="283" y="46"/>
                    <a:pt x="282" y="45"/>
                    <a:pt x="281" y="46"/>
                  </a:cubicBezTo>
                  <a:cubicBezTo>
                    <a:pt x="280" y="48"/>
                    <a:pt x="277" y="49"/>
                    <a:pt x="275" y="48"/>
                  </a:cubicBezTo>
                  <a:cubicBezTo>
                    <a:pt x="273" y="48"/>
                    <a:pt x="271" y="47"/>
                    <a:pt x="270" y="48"/>
                  </a:cubicBezTo>
                  <a:cubicBezTo>
                    <a:pt x="269" y="48"/>
                    <a:pt x="268" y="49"/>
                    <a:pt x="267" y="48"/>
                  </a:cubicBezTo>
                  <a:cubicBezTo>
                    <a:pt x="264" y="47"/>
                    <a:pt x="263" y="47"/>
                    <a:pt x="260" y="47"/>
                  </a:cubicBezTo>
                  <a:cubicBezTo>
                    <a:pt x="259" y="47"/>
                    <a:pt x="258" y="46"/>
                    <a:pt x="256" y="46"/>
                  </a:cubicBezTo>
                  <a:cubicBezTo>
                    <a:pt x="256" y="46"/>
                    <a:pt x="255" y="46"/>
                    <a:pt x="255" y="45"/>
                  </a:cubicBezTo>
                  <a:cubicBezTo>
                    <a:pt x="254" y="45"/>
                    <a:pt x="254" y="44"/>
                    <a:pt x="254" y="45"/>
                  </a:cubicBezTo>
                  <a:cubicBezTo>
                    <a:pt x="253" y="45"/>
                    <a:pt x="253" y="44"/>
                    <a:pt x="252" y="44"/>
                  </a:cubicBezTo>
                  <a:cubicBezTo>
                    <a:pt x="250" y="44"/>
                    <a:pt x="248" y="43"/>
                    <a:pt x="248" y="45"/>
                  </a:cubicBezTo>
                  <a:cubicBezTo>
                    <a:pt x="248" y="48"/>
                    <a:pt x="245" y="50"/>
                    <a:pt x="243" y="47"/>
                  </a:cubicBezTo>
                  <a:cubicBezTo>
                    <a:pt x="243" y="48"/>
                    <a:pt x="242" y="49"/>
                    <a:pt x="241" y="49"/>
                  </a:cubicBezTo>
                  <a:cubicBezTo>
                    <a:pt x="240" y="50"/>
                    <a:pt x="241" y="52"/>
                    <a:pt x="239" y="52"/>
                  </a:cubicBezTo>
                  <a:cubicBezTo>
                    <a:pt x="237" y="54"/>
                    <a:pt x="240" y="56"/>
                    <a:pt x="238" y="57"/>
                  </a:cubicBezTo>
                  <a:cubicBezTo>
                    <a:pt x="238" y="57"/>
                    <a:pt x="237" y="56"/>
                    <a:pt x="237" y="57"/>
                  </a:cubicBezTo>
                  <a:cubicBezTo>
                    <a:pt x="237" y="58"/>
                    <a:pt x="239" y="58"/>
                    <a:pt x="238" y="60"/>
                  </a:cubicBezTo>
                  <a:cubicBezTo>
                    <a:pt x="237" y="62"/>
                    <a:pt x="239" y="63"/>
                    <a:pt x="239" y="65"/>
                  </a:cubicBezTo>
                  <a:cubicBezTo>
                    <a:pt x="238" y="64"/>
                    <a:pt x="238" y="64"/>
                    <a:pt x="238" y="63"/>
                  </a:cubicBezTo>
                  <a:cubicBezTo>
                    <a:pt x="236" y="66"/>
                    <a:pt x="234" y="67"/>
                    <a:pt x="234" y="70"/>
                  </a:cubicBezTo>
                  <a:cubicBezTo>
                    <a:pt x="234" y="72"/>
                    <a:pt x="234" y="73"/>
                    <a:pt x="234" y="74"/>
                  </a:cubicBezTo>
                  <a:cubicBezTo>
                    <a:pt x="234" y="76"/>
                    <a:pt x="232" y="77"/>
                    <a:pt x="232" y="79"/>
                  </a:cubicBezTo>
                  <a:cubicBezTo>
                    <a:pt x="232" y="81"/>
                    <a:pt x="228" y="82"/>
                    <a:pt x="229" y="84"/>
                  </a:cubicBezTo>
                  <a:cubicBezTo>
                    <a:pt x="229" y="85"/>
                    <a:pt x="230" y="84"/>
                    <a:pt x="229" y="86"/>
                  </a:cubicBezTo>
                  <a:cubicBezTo>
                    <a:pt x="228" y="87"/>
                    <a:pt x="230" y="90"/>
                    <a:pt x="230" y="91"/>
                  </a:cubicBezTo>
                  <a:cubicBezTo>
                    <a:pt x="231" y="90"/>
                    <a:pt x="233" y="90"/>
                    <a:pt x="234" y="90"/>
                  </a:cubicBezTo>
                  <a:cubicBezTo>
                    <a:pt x="237" y="90"/>
                    <a:pt x="235" y="92"/>
                    <a:pt x="236" y="93"/>
                  </a:cubicBezTo>
                  <a:cubicBezTo>
                    <a:pt x="237" y="95"/>
                    <a:pt x="237" y="97"/>
                    <a:pt x="236" y="100"/>
                  </a:cubicBezTo>
                  <a:cubicBezTo>
                    <a:pt x="236" y="102"/>
                    <a:pt x="236" y="105"/>
                    <a:pt x="234" y="106"/>
                  </a:cubicBezTo>
                  <a:moveTo>
                    <a:pt x="259" y="105"/>
                  </a:moveTo>
                  <a:cubicBezTo>
                    <a:pt x="256" y="106"/>
                    <a:pt x="259" y="109"/>
                    <a:pt x="259" y="109"/>
                  </a:cubicBezTo>
                  <a:cubicBezTo>
                    <a:pt x="260" y="108"/>
                    <a:pt x="260" y="106"/>
                    <a:pt x="259" y="105"/>
                  </a:cubicBezTo>
                  <a:moveTo>
                    <a:pt x="258" y="61"/>
                  </a:moveTo>
                  <a:cubicBezTo>
                    <a:pt x="258" y="60"/>
                    <a:pt x="257" y="60"/>
                    <a:pt x="257" y="61"/>
                  </a:cubicBezTo>
                  <a:cubicBezTo>
                    <a:pt x="257" y="62"/>
                    <a:pt x="258" y="61"/>
                    <a:pt x="258" y="61"/>
                  </a:cubicBezTo>
                  <a:moveTo>
                    <a:pt x="260" y="60"/>
                  </a:moveTo>
                  <a:cubicBezTo>
                    <a:pt x="259" y="59"/>
                    <a:pt x="258" y="59"/>
                    <a:pt x="258" y="60"/>
                  </a:cubicBezTo>
                  <a:cubicBezTo>
                    <a:pt x="258" y="61"/>
                    <a:pt x="259" y="61"/>
                    <a:pt x="260" y="60"/>
                  </a:cubicBezTo>
                  <a:moveTo>
                    <a:pt x="264" y="109"/>
                  </a:moveTo>
                  <a:cubicBezTo>
                    <a:pt x="265" y="108"/>
                    <a:pt x="266" y="108"/>
                    <a:pt x="265" y="107"/>
                  </a:cubicBezTo>
                  <a:cubicBezTo>
                    <a:pt x="264" y="106"/>
                    <a:pt x="266" y="105"/>
                    <a:pt x="266" y="104"/>
                  </a:cubicBezTo>
                  <a:cubicBezTo>
                    <a:pt x="266" y="104"/>
                    <a:pt x="267" y="100"/>
                    <a:pt x="265" y="101"/>
                  </a:cubicBezTo>
                  <a:cubicBezTo>
                    <a:pt x="264" y="101"/>
                    <a:pt x="263" y="102"/>
                    <a:pt x="263" y="102"/>
                  </a:cubicBezTo>
                  <a:cubicBezTo>
                    <a:pt x="261" y="103"/>
                    <a:pt x="263" y="105"/>
                    <a:pt x="263" y="106"/>
                  </a:cubicBezTo>
                  <a:cubicBezTo>
                    <a:pt x="262" y="106"/>
                    <a:pt x="261" y="107"/>
                    <a:pt x="262" y="108"/>
                  </a:cubicBezTo>
                  <a:cubicBezTo>
                    <a:pt x="262" y="109"/>
                    <a:pt x="264" y="109"/>
                    <a:pt x="264" y="108"/>
                  </a:cubicBezTo>
                  <a:cubicBezTo>
                    <a:pt x="264" y="108"/>
                    <a:pt x="264" y="108"/>
                    <a:pt x="264" y="109"/>
                  </a:cubicBezTo>
                  <a:moveTo>
                    <a:pt x="269" y="99"/>
                  </a:moveTo>
                  <a:cubicBezTo>
                    <a:pt x="267" y="99"/>
                    <a:pt x="266" y="103"/>
                    <a:pt x="266" y="105"/>
                  </a:cubicBezTo>
                  <a:cubicBezTo>
                    <a:pt x="266" y="107"/>
                    <a:pt x="266" y="107"/>
                    <a:pt x="265" y="109"/>
                  </a:cubicBezTo>
                  <a:cubicBezTo>
                    <a:pt x="264" y="111"/>
                    <a:pt x="266" y="110"/>
                    <a:pt x="267" y="111"/>
                  </a:cubicBezTo>
                  <a:cubicBezTo>
                    <a:pt x="267" y="111"/>
                    <a:pt x="267" y="110"/>
                    <a:pt x="268" y="109"/>
                  </a:cubicBezTo>
                  <a:cubicBezTo>
                    <a:pt x="269" y="108"/>
                    <a:pt x="270" y="109"/>
                    <a:pt x="270" y="108"/>
                  </a:cubicBezTo>
                  <a:cubicBezTo>
                    <a:pt x="271" y="107"/>
                    <a:pt x="269" y="106"/>
                    <a:pt x="268" y="107"/>
                  </a:cubicBezTo>
                  <a:cubicBezTo>
                    <a:pt x="268" y="106"/>
                    <a:pt x="268" y="105"/>
                    <a:pt x="269" y="104"/>
                  </a:cubicBezTo>
                  <a:cubicBezTo>
                    <a:pt x="269" y="103"/>
                    <a:pt x="270" y="101"/>
                    <a:pt x="270" y="103"/>
                  </a:cubicBezTo>
                  <a:cubicBezTo>
                    <a:pt x="271" y="101"/>
                    <a:pt x="269" y="100"/>
                    <a:pt x="269" y="99"/>
                  </a:cubicBezTo>
                  <a:moveTo>
                    <a:pt x="271" y="72"/>
                  </a:moveTo>
                  <a:cubicBezTo>
                    <a:pt x="271" y="72"/>
                    <a:pt x="271" y="71"/>
                    <a:pt x="271" y="71"/>
                  </a:cubicBezTo>
                  <a:cubicBezTo>
                    <a:pt x="273" y="71"/>
                    <a:pt x="273" y="71"/>
                    <a:pt x="274" y="70"/>
                  </a:cubicBezTo>
                  <a:cubicBezTo>
                    <a:pt x="274" y="69"/>
                    <a:pt x="273" y="68"/>
                    <a:pt x="271" y="70"/>
                  </a:cubicBezTo>
                  <a:cubicBezTo>
                    <a:pt x="270" y="69"/>
                    <a:pt x="272" y="68"/>
                    <a:pt x="270" y="68"/>
                  </a:cubicBezTo>
                  <a:cubicBezTo>
                    <a:pt x="270" y="68"/>
                    <a:pt x="269" y="68"/>
                    <a:pt x="268" y="68"/>
                  </a:cubicBezTo>
                  <a:cubicBezTo>
                    <a:pt x="267" y="69"/>
                    <a:pt x="267" y="71"/>
                    <a:pt x="268" y="72"/>
                  </a:cubicBezTo>
                  <a:cubicBezTo>
                    <a:pt x="269" y="71"/>
                    <a:pt x="269" y="71"/>
                    <a:pt x="270" y="70"/>
                  </a:cubicBezTo>
                  <a:cubicBezTo>
                    <a:pt x="271" y="70"/>
                    <a:pt x="270" y="72"/>
                    <a:pt x="271" y="72"/>
                  </a:cubicBezTo>
                  <a:moveTo>
                    <a:pt x="269" y="95"/>
                  </a:moveTo>
                  <a:cubicBezTo>
                    <a:pt x="268" y="95"/>
                    <a:pt x="268" y="97"/>
                    <a:pt x="269" y="97"/>
                  </a:cubicBezTo>
                  <a:cubicBezTo>
                    <a:pt x="271" y="98"/>
                    <a:pt x="272" y="95"/>
                    <a:pt x="269" y="95"/>
                  </a:cubicBezTo>
                  <a:moveTo>
                    <a:pt x="272" y="68"/>
                  </a:moveTo>
                  <a:cubicBezTo>
                    <a:pt x="272" y="68"/>
                    <a:pt x="271" y="68"/>
                    <a:pt x="272" y="69"/>
                  </a:cubicBezTo>
                  <a:cubicBezTo>
                    <a:pt x="272" y="68"/>
                    <a:pt x="272" y="68"/>
                    <a:pt x="272" y="68"/>
                  </a:cubicBezTo>
                  <a:moveTo>
                    <a:pt x="272" y="73"/>
                  </a:moveTo>
                  <a:cubicBezTo>
                    <a:pt x="272" y="73"/>
                    <a:pt x="272" y="73"/>
                    <a:pt x="272" y="74"/>
                  </a:cubicBezTo>
                  <a:cubicBezTo>
                    <a:pt x="272" y="73"/>
                    <a:pt x="272" y="73"/>
                    <a:pt x="272" y="73"/>
                  </a:cubicBezTo>
                  <a:moveTo>
                    <a:pt x="274" y="107"/>
                  </a:moveTo>
                  <a:cubicBezTo>
                    <a:pt x="274" y="108"/>
                    <a:pt x="274" y="108"/>
                    <a:pt x="275" y="108"/>
                  </a:cubicBezTo>
                  <a:cubicBezTo>
                    <a:pt x="274" y="107"/>
                    <a:pt x="274" y="107"/>
                    <a:pt x="274" y="107"/>
                  </a:cubicBezTo>
                  <a:moveTo>
                    <a:pt x="275" y="109"/>
                  </a:moveTo>
                  <a:cubicBezTo>
                    <a:pt x="275" y="110"/>
                    <a:pt x="276" y="110"/>
                    <a:pt x="276" y="110"/>
                  </a:cubicBezTo>
                  <a:cubicBezTo>
                    <a:pt x="275" y="109"/>
                    <a:pt x="275" y="109"/>
                    <a:pt x="275" y="109"/>
                  </a:cubicBezTo>
                  <a:moveTo>
                    <a:pt x="278" y="113"/>
                  </a:moveTo>
                  <a:cubicBezTo>
                    <a:pt x="278" y="114"/>
                    <a:pt x="278" y="114"/>
                    <a:pt x="279" y="114"/>
                  </a:cubicBezTo>
                  <a:cubicBezTo>
                    <a:pt x="278" y="113"/>
                    <a:pt x="278" y="113"/>
                    <a:pt x="278" y="113"/>
                  </a:cubicBezTo>
                  <a:moveTo>
                    <a:pt x="282" y="73"/>
                  </a:moveTo>
                  <a:cubicBezTo>
                    <a:pt x="281" y="75"/>
                    <a:pt x="282" y="76"/>
                    <a:pt x="285" y="76"/>
                  </a:cubicBezTo>
                  <a:cubicBezTo>
                    <a:pt x="285" y="75"/>
                    <a:pt x="286" y="75"/>
                    <a:pt x="286" y="75"/>
                  </a:cubicBezTo>
                  <a:cubicBezTo>
                    <a:pt x="287" y="75"/>
                    <a:pt x="287" y="75"/>
                    <a:pt x="288" y="75"/>
                  </a:cubicBezTo>
                  <a:cubicBezTo>
                    <a:pt x="289" y="75"/>
                    <a:pt x="290" y="75"/>
                    <a:pt x="291" y="74"/>
                  </a:cubicBezTo>
                  <a:cubicBezTo>
                    <a:pt x="290" y="74"/>
                    <a:pt x="290" y="74"/>
                    <a:pt x="290" y="73"/>
                  </a:cubicBezTo>
                  <a:cubicBezTo>
                    <a:pt x="289" y="74"/>
                    <a:pt x="287" y="73"/>
                    <a:pt x="286" y="73"/>
                  </a:cubicBezTo>
                  <a:cubicBezTo>
                    <a:pt x="284" y="73"/>
                    <a:pt x="283" y="72"/>
                    <a:pt x="282" y="73"/>
                  </a:cubicBezTo>
                  <a:moveTo>
                    <a:pt x="292" y="30"/>
                  </a:moveTo>
                  <a:cubicBezTo>
                    <a:pt x="291" y="30"/>
                    <a:pt x="291" y="30"/>
                    <a:pt x="292" y="31"/>
                  </a:cubicBezTo>
                  <a:cubicBezTo>
                    <a:pt x="292" y="30"/>
                    <a:pt x="292" y="30"/>
                    <a:pt x="292" y="30"/>
                  </a:cubicBezTo>
                  <a:moveTo>
                    <a:pt x="294" y="24"/>
                  </a:moveTo>
                  <a:cubicBezTo>
                    <a:pt x="295" y="23"/>
                    <a:pt x="293" y="20"/>
                    <a:pt x="292" y="22"/>
                  </a:cubicBezTo>
                  <a:cubicBezTo>
                    <a:pt x="293" y="22"/>
                    <a:pt x="293" y="24"/>
                    <a:pt x="294" y="24"/>
                  </a:cubicBezTo>
                  <a:moveTo>
                    <a:pt x="292" y="74"/>
                  </a:moveTo>
                  <a:cubicBezTo>
                    <a:pt x="291" y="75"/>
                    <a:pt x="294" y="75"/>
                    <a:pt x="294" y="75"/>
                  </a:cubicBezTo>
                  <a:cubicBezTo>
                    <a:pt x="296" y="75"/>
                    <a:pt x="299" y="75"/>
                    <a:pt x="300" y="74"/>
                  </a:cubicBezTo>
                  <a:cubicBezTo>
                    <a:pt x="299" y="74"/>
                    <a:pt x="298" y="74"/>
                    <a:pt x="297" y="74"/>
                  </a:cubicBezTo>
                  <a:cubicBezTo>
                    <a:pt x="295" y="74"/>
                    <a:pt x="293" y="74"/>
                    <a:pt x="292" y="74"/>
                  </a:cubicBezTo>
                  <a:moveTo>
                    <a:pt x="297" y="76"/>
                  </a:moveTo>
                  <a:cubicBezTo>
                    <a:pt x="295" y="76"/>
                    <a:pt x="297" y="80"/>
                    <a:pt x="298" y="80"/>
                  </a:cubicBezTo>
                  <a:cubicBezTo>
                    <a:pt x="298" y="80"/>
                    <a:pt x="297" y="76"/>
                    <a:pt x="297" y="76"/>
                  </a:cubicBezTo>
                  <a:moveTo>
                    <a:pt x="304" y="93"/>
                  </a:moveTo>
                  <a:cubicBezTo>
                    <a:pt x="305" y="93"/>
                    <a:pt x="308" y="92"/>
                    <a:pt x="309" y="91"/>
                  </a:cubicBezTo>
                  <a:cubicBezTo>
                    <a:pt x="310" y="90"/>
                    <a:pt x="309" y="89"/>
                    <a:pt x="307" y="89"/>
                  </a:cubicBezTo>
                  <a:cubicBezTo>
                    <a:pt x="309" y="87"/>
                    <a:pt x="306" y="86"/>
                    <a:pt x="305" y="86"/>
                  </a:cubicBezTo>
                  <a:cubicBezTo>
                    <a:pt x="303" y="86"/>
                    <a:pt x="301" y="86"/>
                    <a:pt x="300" y="86"/>
                  </a:cubicBezTo>
                  <a:cubicBezTo>
                    <a:pt x="297" y="87"/>
                    <a:pt x="297" y="88"/>
                    <a:pt x="298" y="90"/>
                  </a:cubicBezTo>
                  <a:cubicBezTo>
                    <a:pt x="299" y="92"/>
                    <a:pt x="302" y="92"/>
                    <a:pt x="304" y="93"/>
                  </a:cubicBezTo>
                  <a:moveTo>
                    <a:pt x="304" y="20"/>
                  </a:moveTo>
                  <a:cubicBezTo>
                    <a:pt x="304" y="19"/>
                    <a:pt x="304" y="19"/>
                    <a:pt x="303" y="18"/>
                  </a:cubicBezTo>
                  <a:cubicBezTo>
                    <a:pt x="304" y="19"/>
                    <a:pt x="304" y="20"/>
                    <a:pt x="304" y="20"/>
                  </a:cubicBezTo>
                  <a:moveTo>
                    <a:pt x="304" y="18"/>
                  </a:moveTo>
                  <a:cubicBezTo>
                    <a:pt x="305" y="17"/>
                    <a:pt x="306" y="16"/>
                    <a:pt x="305" y="15"/>
                  </a:cubicBezTo>
                  <a:cubicBezTo>
                    <a:pt x="305" y="14"/>
                    <a:pt x="305" y="12"/>
                    <a:pt x="304" y="14"/>
                  </a:cubicBezTo>
                  <a:cubicBezTo>
                    <a:pt x="304" y="15"/>
                    <a:pt x="305" y="16"/>
                    <a:pt x="305" y="16"/>
                  </a:cubicBezTo>
                  <a:cubicBezTo>
                    <a:pt x="304" y="17"/>
                    <a:pt x="303" y="18"/>
                    <a:pt x="304" y="18"/>
                  </a:cubicBezTo>
                  <a:moveTo>
                    <a:pt x="309" y="59"/>
                  </a:moveTo>
                  <a:cubicBezTo>
                    <a:pt x="308" y="59"/>
                    <a:pt x="307" y="61"/>
                    <a:pt x="308" y="62"/>
                  </a:cubicBezTo>
                  <a:cubicBezTo>
                    <a:pt x="309" y="63"/>
                    <a:pt x="309" y="60"/>
                    <a:pt x="309" y="59"/>
                  </a:cubicBezTo>
                  <a:moveTo>
                    <a:pt x="309" y="62"/>
                  </a:moveTo>
                  <a:cubicBezTo>
                    <a:pt x="308" y="63"/>
                    <a:pt x="308" y="64"/>
                    <a:pt x="310" y="64"/>
                  </a:cubicBezTo>
                  <a:cubicBezTo>
                    <a:pt x="310" y="64"/>
                    <a:pt x="309" y="63"/>
                    <a:pt x="309" y="62"/>
                  </a:cubicBezTo>
                  <a:moveTo>
                    <a:pt x="310" y="48"/>
                  </a:moveTo>
                  <a:cubicBezTo>
                    <a:pt x="310" y="49"/>
                    <a:pt x="310" y="49"/>
                    <a:pt x="310" y="49"/>
                  </a:cubicBezTo>
                  <a:cubicBezTo>
                    <a:pt x="310" y="48"/>
                    <a:pt x="310" y="48"/>
                    <a:pt x="310" y="48"/>
                  </a:cubicBezTo>
                  <a:moveTo>
                    <a:pt x="312" y="60"/>
                  </a:moveTo>
                  <a:cubicBezTo>
                    <a:pt x="311" y="61"/>
                    <a:pt x="311" y="61"/>
                    <a:pt x="311" y="61"/>
                  </a:cubicBezTo>
                  <a:cubicBezTo>
                    <a:pt x="310" y="60"/>
                    <a:pt x="310" y="60"/>
                    <a:pt x="310" y="60"/>
                  </a:cubicBezTo>
                  <a:cubicBezTo>
                    <a:pt x="309" y="62"/>
                    <a:pt x="310" y="61"/>
                    <a:pt x="311" y="63"/>
                  </a:cubicBezTo>
                  <a:cubicBezTo>
                    <a:pt x="311" y="63"/>
                    <a:pt x="310" y="65"/>
                    <a:pt x="311" y="64"/>
                  </a:cubicBezTo>
                  <a:cubicBezTo>
                    <a:pt x="312" y="64"/>
                    <a:pt x="313" y="64"/>
                    <a:pt x="313" y="65"/>
                  </a:cubicBezTo>
                  <a:cubicBezTo>
                    <a:pt x="313" y="65"/>
                    <a:pt x="317" y="64"/>
                    <a:pt x="314" y="63"/>
                  </a:cubicBezTo>
                  <a:cubicBezTo>
                    <a:pt x="313" y="63"/>
                    <a:pt x="312" y="62"/>
                    <a:pt x="313" y="61"/>
                  </a:cubicBezTo>
                  <a:cubicBezTo>
                    <a:pt x="313" y="61"/>
                    <a:pt x="312" y="60"/>
                    <a:pt x="312" y="60"/>
                  </a:cubicBezTo>
                  <a:moveTo>
                    <a:pt x="310" y="53"/>
                  </a:moveTo>
                  <a:cubicBezTo>
                    <a:pt x="310" y="53"/>
                    <a:pt x="310" y="53"/>
                    <a:pt x="310" y="54"/>
                  </a:cubicBezTo>
                  <a:cubicBezTo>
                    <a:pt x="310" y="53"/>
                    <a:pt x="310" y="53"/>
                    <a:pt x="310" y="53"/>
                  </a:cubicBezTo>
                  <a:moveTo>
                    <a:pt x="311" y="70"/>
                  </a:moveTo>
                  <a:cubicBezTo>
                    <a:pt x="310" y="71"/>
                    <a:pt x="311" y="73"/>
                    <a:pt x="312" y="73"/>
                  </a:cubicBezTo>
                  <a:cubicBezTo>
                    <a:pt x="313" y="73"/>
                    <a:pt x="314" y="73"/>
                    <a:pt x="314" y="73"/>
                  </a:cubicBezTo>
                  <a:cubicBezTo>
                    <a:pt x="315" y="73"/>
                    <a:pt x="316" y="73"/>
                    <a:pt x="316" y="73"/>
                  </a:cubicBezTo>
                  <a:cubicBezTo>
                    <a:pt x="319" y="73"/>
                    <a:pt x="316" y="71"/>
                    <a:pt x="316" y="71"/>
                  </a:cubicBezTo>
                  <a:cubicBezTo>
                    <a:pt x="314" y="70"/>
                    <a:pt x="313" y="69"/>
                    <a:pt x="311" y="70"/>
                  </a:cubicBezTo>
                  <a:moveTo>
                    <a:pt x="311" y="49"/>
                  </a:moveTo>
                  <a:cubicBezTo>
                    <a:pt x="310" y="49"/>
                    <a:pt x="310" y="49"/>
                    <a:pt x="310" y="49"/>
                  </a:cubicBezTo>
                  <a:cubicBezTo>
                    <a:pt x="311" y="50"/>
                    <a:pt x="311" y="50"/>
                    <a:pt x="311" y="50"/>
                  </a:cubicBezTo>
                  <a:cubicBezTo>
                    <a:pt x="311" y="49"/>
                    <a:pt x="311" y="49"/>
                    <a:pt x="311" y="49"/>
                  </a:cubicBezTo>
                  <a:moveTo>
                    <a:pt x="313" y="57"/>
                  </a:moveTo>
                  <a:cubicBezTo>
                    <a:pt x="313" y="58"/>
                    <a:pt x="313" y="59"/>
                    <a:pt x="313" y="59"/>
                  </a:cubicBezTo>
                  <a:cubicBezTo>
                    <a:pt x="314" y="60"/>
                    <a:pt x="315" y="61"/>
                    <a:pt x="316" y="62"/>
                  </a:cubicBezTo>
                  <a:cubicBezTo>
                    <a:pt x="316" y="63"/>
                    <a:pt x="319" y="65"/>
                    <a:pt x="320" y="65"/>
                  </a:cubicBezTo>
                  <a:cubicBezTo>
                    <a:pt x="316" y="62"/>
                    <a:pt x="316" y="58"/>
                    <a:pt x="315" y="54"/>
                  </a:cubicBezTo>
                  <a:cubicBezTo>
                    <a:pt x="315" y="53"/>
                    <a:pt x="315" y="51"/>
                    <a:pt x="317" y="52"/>
                  </a:cubicBezTo>
                  <a:cubicBezTo>
                    <a:pt x="319" y="53"/>
                    <a:pt x="322" y="54"/>
                    <a:pt x="324" y="54"/>
                  </a:cubicBezTo>
                  <a:cubicBezTo>
                    <a:pt x="323" y="53"/>
                    <a:pt x="323" y="52"/>
                    <a:pt x="322" y="51"/>
                  </a:cubicBezTo>
                  <a:cubicBezTo>
                    <a:pt x="321" y="50"/>
                    <a:pt x="318" y="50"/>
                    <a:pt x="319" y="48"/>
                  </a:cubicBezTo>
                  <a:cubicBezTo>
                    <a:pt x="320" y="47"/>
                    <a:pt x="322" y="47"/>
                    <a:pt x="323" y="45"/>
                  </a:cubicBezTo>
                  <a:cubicBezTo>
                    <a:pt x="323" y="44"/>
                    <a:pt x="322" y="42"/>
                    <a:pt x="323" y="41"/>
                  </a:cubicBezTo>
                  <a:cubicBezTo>
                    <a:pt x="321" y="41"/>
                    <a:pt x="318" y="43"/>
                    <a:pt x="317" y="45"/>
                  </a:cubicBezTo>
                  <a:cubicBezTo>
                    <a:pt x="319" y="45"/>
                    <a:pt x="317" y="46"/>
                    <a:pt x="317" y="46"/>
                  </a:cubicBezTo>
                  <a:cubicBezTo>
                    <a:pt x="315" y="46"/>
                    <a:pt x="316" y="48"/>
                    <a:pt x="315" y="49"/>
                  </a:cubicBezTo>
                  <a:cubicBezTo>
                    <a:pt x="315" y="49"/>
                    <a:pt x="313" y="48"/>
                    <a:pt x="313" y="48"/>
                  </a:cubicBezTo>
                  <a:cubicBezTo>
                    <a:pt x="312" y="47"/>
                    <a:pt x="314" y="46"/>
                    <a:pt x="314" y="46"/>
                  </a:cubicBezTo>
                  <a:cubicBezTo>
                    <a:pt x="316" y="45"/>
                    <a:pt x="317" y="42"/>
                    <a:pt x="316" y="40"/>
                  </a:cubicBezTo>
                  <a:cubicBezTo>
                    <a:pt x="316" y="39"/>
                    <a:pt x="315" y="39"/>
                    <a:pt x="315" y="38"/>
                  </a:cubicBezTo>
                  <a:cubicBezTo>
                    <a:pt x="315" y="37"/>
                    <a:pt x="317" y="37"/>
                    <a:pt x="316" y="36"/>
                  </a:cubicBezTo>
                  <a:cubicBezTo>
                    <a:pt x="314" y="36"/>
                    <a:pt x="313" y="38"/>
                    <a:pt x="313" y="40"/>
                  </a:cubicBezTo>
                  <a:cubicBezTo>
                    <a:pt x="312" y="41"/>
                    <a:pt x="311" y="44"/>
                    <a:pt x="311" y="46"/>
                  </a:cubicBezTo>
                  <a:cubicBezTo>
                    <a:pt x="311" y="46"/>
                    <a:pt x="311" y="47"/>
                    <a:pt x="312" y="48"/>
                  </a:cubicBezTo>
                  <a:cubicBezTo>
                    <a:pt x="313" y="49"/>
                    <a:pt x="313" y="49"/>
                    <a:pt x="313" y="49"/>
                  </a:cubicBezTo>
                  <a:cubicBezTo>
                    <a:pt x="312" y="49"/>
                    <a:pt x="312" y="50"/>
                    <a:pt x="312" y="51"/>
                  </a:cubicBezTo>
                  <a:cubicBezTo>
                    <a:pt x="312" y="52"/>
                    <a:pt x="312" y="53"/>
                    <a:pt x="313" y="53"/>
                  </a:cubicBezTo>
                  <a:cubicBezTo>
                    <a:pt x="314" y="54"/>
                    <a:pt x="313" y="56"/>
                    <a:pt x="313" y="57"/>
                  </a:cubicBezTo>
                  <a:moveTo>
                    <a:pt x="312" y="68"/>
                  </a:moveTo>
                  <a:cubicBezTo>
                    <a:pt x="311" y="69"/>
                    <a:pt x="311" y="69"/>
                    <a:pt x="311" y="69"/>
                  </a:cubicBezTo>
                  <a:cubicBezTo>
                    <a:pt x="312" y="69"/>
                    <a:pt x="312" y="68"/>
                    <a:pt x="313" y="68"/>
                  </a:cubicBezTo>
                  <a:cubicBezTo>
                    <a:pt x="312" y="68"/>
                    <a:pt x="312" y="68"/>
                    <a:pt x="312" y="68"/>
                  </a:cubicBezTo>
                  <a:moveTo>
                    <a:pt x="312" y="88"/>
                  </a:moveTo>
                  <a:cubicBezTo>
                    <a:pt x="312" y="89"/>
                    <a:pt x="312" y="89"/>
                    <a:pt x="313" y="89"/>
                  </a:cubicBezTo>
                  <a:cubicBezTo>
                    <a:pt x="312" y="88"/>
                    <a:pt x="312" y="88"/>
                    <a:pt x="312" y="88"/>
                  </a:cubicBezTo>
                  <a:moveTo>
                    <a:pt x="314" y="87"/>
                  </a:moveTo>
                  <a:cubicBezTo>
                    <a:pt x="313" y="88"/>
                    <a:pt x="313" y="88"/>
                    <a:pt x="313" y="88"/>
                  </a:cubicBezTo>
                  <a:cubicBezTo>
                    <a:pt x="314" y="88"/>
                    <a:pt x="314" y="88"/>
                    <a:pt x="314" y="88"/>
                  </a:cubicBezTo>
                  <a:cubicBezTo>
                    <a:pt x="314" y="87"/>
                    <a:pt x="314" y="87"/>
                    <a:pt x="314" y="87"/>
                  </a:cubicBezTo>
                  <a:moveTo>
                    <a:pt x="316" y="85"/>
                  </a:moveTo>
                  <a:cubicBezTo>
                    <a:pt x="316" y="85"/>
                    <a:pt x="315" y="85"/>
                    <a:pt x="315" y="86"/>
                  </a:cubicBezTo>
                  <a:cubicBezTo>
                    <a:pt x="316" y="86"/>
                    <a:pt x="316" y="85"/>
                    <a:pt x="316" y="85"/>
                  </a:cubicBezTo>
                  <a:moveTo>
                    <a:pt x="335" y="90"/>
                  </a:moveTo>
                  <a:cubicBezTo>
                    <a:pt x="337" y="91"/>
                    <a:pt x="339" y="92"/>
                    <a:pt x="341" y="93"/>
                  </a:cubicBezTo>
                  <a:cubicBezTo>
                    <a:pt x="343" y="94"/>
                    <a:pt x="344" y="92"/>
                    <a:pt x="343" y="91"/>
                  </a:cubicBezTo>
                  <a:cubicBezTo>
                    <a:pt x="343" y="90"/>
                    <a:pt x="342" y="90"/>
                    <a:pt x="341" y="89"/>
                  </a:cubicBezTo>
                  <a:cubicBezTo>
                    <a:pt x="341" y="88"/>
                    <a:pt x="341" y="87"/>
                    <a:pt x="340" y="86"/>
                  </a:cubicBezTo>
                  <a:cubicBezTo>
                    <a:pt x="339" y="86"/>
                    <a:pt x="339" y="85"/>
                    <a:pt x="338" y="85"/>
                  </a:cubicBezTo>
                  <a:cubicBezTo>
                    <a:pt x="336" y="86"/>
                    <a:pt x="335" y="85"/>
                    <a:pt x="334" y="85"/>
                  </a:cubicBezTo>
                  <a:cubicBezTo>
                    <a:pt x="333" y="84"/>
                    <a:pt x="332" y="83"/>
                    <a:pt x="331" y="84"/>
                  </a:cubicBezTo>
                  <a:cubicBezTo>
                    <a:pt x="329" y="84"/>
                    <a:pt x="329" y="84"/>
                    <a:pt x="328" y="85"/>
                  </a:cubicBezTo>
                  <a:cubicBezTo>
                    <a:pt x="327" y="85"/>
                    <a:pt x="326" y="84"/>
                    <a:pt x="326" y="84"/>
                  </a:cubicBezTo>
                  <a:cubicBezTo>
                    <a:pt x="326" y="84"/>
                    <a:pt x="325" y="84"/>
                    <a:pt x="324" y="84"/>
                  </a:cubicBezTo>
                  <a:cubicBezTo>
                    <a:pt x="323" y="84"/>
                    <a:pt x="322" y="84"/>
                    <a:pt x="322" y="84"/>
                  </a:cubicBezTo>
                  <a:cubicBezTo>
                    <a:pt x="318" y="84"/>
                    <a:pt x="314" y="86"/>
                    <a:pt x="316" y="91"/>
                  </a:cubicBezTo>
                  <a:cubicBezTo>
                    <a:pt x="316" y="90"/>
                    <a:pt x="317" y="86"/>
                    <a:pt x="318" y="87"/>
                  </a:cubicBezTo>
                  <a:cubicBezTo>
                    <a:pt x="318" y="88"/>
                    <a:pt x="320" y="89"/>
                    <a:pt x="321" y="90"/>
                  </a:cubicBezTo>
                  <a:cubicBezTo>
                    <a:pt x="321" y="90"/>
                    <a:pt x="322" y="89"/>
                    <a:pt x="323" y="89"/>
                  </a:cubicBezTo>
                  <a:cubicBezTo>
                    <a:pt x="324" y="88"/>
                    <a:pt x="326" y="87"/>
                    <a:pt x="325" y="89"/>
                  </a:cubicBezTo>
                  <a:cubicBezTo>
                    <a:pt x="326" y="89"/>
                    <a:pt x="327" y="89"/>
                    <a:pt x="327" y="89"/>
                  </a:cubicBezTo>
                  <a:cubicBezTo>
                    <a:pt x="329" y="89"/>
                    <a:pt x="331" y="90"/>
                    <a:pt x="331" y="89"/>
                  </a:cubicBezTo>
                  <a:cubicBezTo>
                    <a:pt x="331" y="88"/>
                    <a:pt x="335" y="89"/>
                    <a:pt x="335" y="90"/>
                  </a:cubicBezTo>
                  <a:moveTo>
                    <a:pt x="317" y="91"/>
                  </a:moveTo>
                  <a:cubicBezTo>
                    <a:pt x="316" y="91"/>
                    <a:pt x="315" y="92"/>
                    <a:pt x="316" y="93"/>
                  </a:cubicBezTo>
                  <a:cubicBezTo>
                    <a:pt x="317" y="93"/>
                    <a:pt x="317" y="92"/>
                    <a:pt x="318" y="92"/>
                  </a:cubicBezTo>
                  <a:cubicBezTo>
                    <a:pt x="317" y="93"/>
                    <a:pt x="320" y="92"/>
                    <a:pt x="319" y="90"/>
                  </a:cubicBezTo>
                  <a:cubicBezTo>
                    <a:pt x="318" y="90"/>
                    <a:pt x="318" y="91"/>
                    <a:pt x="317" y="91"/>
                  </a:cubicBezTo>
                  <a:moveTo>
                    <a:pt x="318" y="35"/>
                  </a:moveTo>
                  <a:cubicBezTo>
                    <a:pt x="318" y="34"/>
                    <a:pt x="318" y="34"/>
                    <a:pt x="318" y="34"/>
                  </a:cubicBezTo>
                  <a:cubicBezTo>
                    <a:pt x="318" y="35"/>
                    <a:pt x="318" y="35"/>
                    <a:pt x="318" y="35"/>
                  </a:cubicBezTo>
                  <a:moveTo>
                    <a:pt x="319" y="37"/>
                  </a:moveTo>
                  <a:cubicBezTo>
                    <a:pt x="322" y="36"/>
                    <a:pt x="324" y="34"/>
                    <a:pt x="322" y="31"/>
                  </a:cubicBezTo>
                  <a:cubicBezTo>
                    <a:pt x="321" y="32"/>
                    <a:pt x="320" y="32"/>
                    <a:pt x="320" y="33"/>
                  </a:cubicBezTo>
                  <a:cubicBezTo>
                    <a:pt x="318" y="34"/>
                    <a:pt x="318" y="36"/>
                    <a:pt x="319" y="37"/>
                  </a:cubicBezTo>
                  <a:moveTo>
                    <a:pt x="320" y="90"/>
                  </a:moveTo>
                  <a:cubicBezTo>
                    <a:pt x="320" y="91"/>
                    <a:pt x="320" y="91"/>
                    <a:pt x="320" y="91"/>
                  </a:cubicBezTo>
                  <a:cubicBezTo>
                    <a:pt x="321" y="91"/>
                    <a:pt x="321" y="91"/>
                    <a:pt x="321" y="91"/>
                  </a:cubicBezTo>
                  <a:cubicBezTo>
                    <a:pt x="320" y="90"/>
                    <a:pt x="320" y="90"/>
                    <a:pt x="320" y="90"/>
                  </a:cubicBezTo>
                  <a:moveTo>
                    <a:pt x="322" y="90"/>
                  </a:moveTo>
                  <a:cubicBezTo>
                    <a:pt x="321" y="91"/>
                    <a:pt x="322" y="92"/>
                    <a:pt x="323" y="91"/>
                  </a:cubicBezTo>
                  <a:cubicBezTo>
                    <a:pt x="323" y="91"/>
                    <a:pt x="323" y="90"/>
                    <a:pt x="322" y="90"/>
                  </a:cubicBezTo>
                  <a:moveTo>
                    <a:pt x="329" y="57"/>
                  </a:moveTo>
                  <a:cubicBezTo>
                    <a:pt x="329" y="57"/>
                    <a:pt x="330" y="58"/>
                    <a:pt x="331" y="58"/>
                  </a:cubicBezTo>
                  <a:cubicBezTo>
                    <a:pt x="330" y="58"/>
                    <a:pt x="329" y="57"/>
                    <a:pt x="329" y="57"/>
                  </a:cubicBezTo>
                  <a:moveTo>
                    <a:pt x="335" y="76"/>
                  </a:moveTo>
                  <a:cubicBezTo>
                    <a:pt x="336" y="76"/>
                    <a:pt x="337" y="76"/>
                    <a:pt x="337" y="76"/>
                  </a:cubicBezTo>
                  <a:cubicBezTo>
                    <a:pt x="338" y="76"/>
                    <a:pt x="338" y="76"/>
                    <a:pt x="339" y="76"/>
                  </a:cubicBezTo>
                  <a:cubicBezTo>
                    <a:pt x="338" y="75"/>
                    <a:pt x="340" y="75"/>
                    <a:pt x="339" y="73"/>
                  </a:cubicBezTo>
                  <a:cubicBezTo>
                    <a:pt x="338" y="72"/>
                    <a:pt x="334" y="74"/>
                    <a:pt x="333" y="74"/>
                  </a:cubicBezTo>
                  <a:cubicBezTo>
                    <a:pt x="333" y="75"/>
                    <a:pt x="334" y="76"/>
                    <a:pt x="335" y="76"/>
                  </a:cubicBezTo>
                  <a:moveTo>
                    <a:pt x="334" y="68"/>
                  </a:moveTo>
                  <a:cubicBezTo>
                    <a:pt x="333" y="68"/>
                    <a:pt x="333" y="68"/>
                    <a:pt x="333" y="68"/>
                  </a:cubicBezTo>
                  <a:cubicBezTo>
                    <a:pt x="334" y="69"/>
                    <a:pt x="334" y="68"/>
                    <a:pt x="334" y="68"/>
                  </a:cubicBezTo>
                  <a:moveTo>
                    <a:pt x="336" y="57"/>
                  </a:moveTo>
                  <a:cubicBezTo>
                    <a:pt x="336" y="57"/>
                    <a:pt x="336" y="57"/>
                    <a:pt x="336" y="57"/>
                  </a:cubicBezTo>
                  <a:cubicBezTo>
                    <a:pt x="336" y="57"/>
                    <a:pt x="336" y="57"/>
                    <a:pt x="336" y="57"/>
                  </a:cubicBezTo>
                  <a:moveTo>
                    <a:pt x="342" y="61"/>
                  </a:moveTo>
                  <a:cubicBezTo>
                    <a:pt x="346" y="62"/>
                    <a:pt x="342" y="58"/>
                    <a:pt x="341" y="58"/>
                  </a:cubicBezTo>
                  <a:cubicBezTo>
                    <a:pt x="342" y="58"/>
                    <a:pt x="343" y="59"/>
                    <a:pt x="343" y="59"/>
                  </a:cubicBezTo>
                  <a:cubicBezTo>
                    <a:pt x="344" y="60"/>
                    <a:pt x="344" y="60"/>
                    <a:pt x="345" y="60"/>
                  </a:cubicBezTo>
                  <a:cubicBezTo>
                    <a:pt x="345" y="60"/>
                    <a:pt x="345" y="60"/>
                    <a:pt x="346" y="60"/>
                  </a:cubicBezTo>
                  <a:cubicBezTo>
                    <a:pt x="348" y="61"/>
                    <a:pt x="348" y="58"/>
                    <a:pt x="346" y="58"/>
                  </a:cubicBezTo>
                  <a:cubicBezTo>
                    <a:pt x="345" y="57"/>
                    <a:pt x="338" y="56"/>
                    <a:pt x="338" y="58"/>
                  </a:cubicBezTo>
                  <a:cubicBezTo>
                    <a:pt x="339" y="58"/>
                    <a:pt x="339" y="58"/>
                    <a:pt x="339" y="58"/>
                  </a:cubicBezTo>
                  <a:cubicBezTo>
                    <a:pt x="339" y="59"/>
                    <a:pt x="338" y="59"/>
                    <a:pt x="338" y="59"/>
                  </a:cubicBezTo>
                  <a:cubicBezTo>
                    <a:pt x="339" y="60"/>
                    <a:pt x="340" y="59"/>
                    <a:pt x="340" y="61"/>
                  </a:cubicBezTo>
                  <a:cubicBezTo>
                    <a:pt x="340" y="60"/>
                    <a:pt x="341" y="60"/>
                    <a:pt x="341" y="59"/>
                  </a:cubicBezTo>
                  <a:cubicBezTo>
                    <a:pt x="342" y="60"/>
                    <a:pt x="342" y="60"/>
                    <a:pt x="342" y="61"/>
                  </a:cubicBezTo>
                  <a:moveTo>
                    <a:pt x="339" y="65"/>
                  </a:moveTo>
                  <a:cubicBezTo>
                    <a:pt x="339" y="66"/>
                    <a:pt x="344" y="65"/>
                    <a:pt x="343" y="64"/>
                  </a:cubicBezTo>
                  <a:cubicBezTo>
                    <a:pt x="343" y="65"/>
                    <a:pt x="342" y="64"/>
                    <a:pt x="341" y="64"/>
                  </a:cubicBezTo>
                  <a:cubicBezTo>
                    <a:pt x="340" y="64"/>
                    <a:pt x="340" y="64"/>
                    <a:pt x="339" y="65"/>
                  </a:cubicBezTo>
                  <a:moveTo>
                    <a:pt x="341" y="61"/>
                  </a:moveTo>
                  <a:cubicBezTo>
                    <a:pt x="340" y="61"/>
                    <a:pt x="340" y="61"/>
                    <a:pt x="340" y="62"/>
                  </a:cubicBezTo>
                  <a:cubicBezTo>
                    <a:pt x="341" y="62"/>
                    <a:pt x="342" y="61"/>
                    <a:pt x="341" y="61"/>
                  </a:cubicBezTo>
                  <a:moveTo>
                    <a:pt x="344" y="65"/>
                  </a:moveTo>
                  <a:cubicBezTo>
                    <a:pt x="340" y="66"/>
                    <a:pt x="342" y="68"/>
                    <a:pt x="344" y="69"/>
                  </a:cubicBezTo>
                  <a:cubicBezTo>
                    <a:pt x="345" y="70"/>
                    <a:pt x="347" y="66"/>
                    <a:pt x="344" y="65"/>
                  </a:cubicBezTo>
                  <a:moveTo>
                    <a:pt x="346" y="66"/>
                  </a:moveTo>
                  <a:cubicBezTo>
                    <a:pt x="346" y="66"/>
                    <a:pt x="345" y="66"/>
                    <a:pt x="346" y="67"/>
                  </a:cubicBezTo>
                  <a:cubicBezTo>
                    <a:pt x="346" y="66"/>
                    <a:pt x="346" y="66"/>
                    <a:pt x="346" y="66"/>
                  </a:cubicBezTo>
                  <a:moveTo>
                    <a:pt x="347" y="96"/>
                  </a:moveTo>
                  <a:cubicBezTo>
                    <a:pt x="348" y="96"/>
                    <a:pt x="348" y="96"/>
                    <a:pt x="348" y="97"/>
                  </a:cubicBezTo>
                  <a:cubicBezTo>
                    <a:pt x="347" y="96"/>
                    <a:pt x="347" y="96"/>
                    <a:pt x="347" y="96"/>
                  </a:cubicBezTo>
                  <a:moveTo>
                    <a:pt x="349" y="95"/>
                  </a:moveTo>
                  <a:cubicBezTo>
                    <a:pt x="348" y="95"/>
                    <a:pt x="348" y="95"/>
                    <a:pt x="349" y="95"/>
                  </a:cubicBezTo>
                  <a:cubicBezTo>
                    <a:pt x="349" y="95"/>
                    <a:pt x="349" y="95"/>
                    <a:pt x="349" y="95"/>
                  </a:cubicBezTo>
                  <a:moveTo>
                    <a:pt x="367" y="96"/>
                  </a:moveTo>
                  <a:cubicBezTo>
                    <a:pt x="366" y="97"/>
                    <a:pt x="369" y="97"/>
                    <a:pt x="369" y="98"/>
                  </a:cubicBezTo>
                  <a:cubicBezTo>
                    <a:pt x="369" y="97"/>
                    <a:pt x="367" y="97"/>
                    <a:pt x="367" y="96"/>
                  </a:cubicBezTo>
                  <a:moveTo>
                    <a:pt x="274" y="153"/>
                  </a:moveTo>
                  <a:cubicBezTo>
                    <a:pt x="275" y="153"/>
                    <a:pt x="275" y="153"/>
                    <a:pt x="275" y="153"/>
                  </a:cubicBezTo>
                  <a:cubicBezTo>
                    <a:pt x="276" y="154"/>
                    <a:pt x="273" y="155"/>
                    <a:pt x="273" y="156"/>
                  </a:cubicBezTo>
                  <a:cubicBezTo>
                    <a:pt x="274" y="156"/>
                    <a:pt x="274" y="156"/>
                    <a:pt x="275" y="156"/>
                  </a:cubicBezTo>
                  <a:cubicBezTo>
                    <a:pt x="275" y="156"/>
                    <a:pt x="276" y="156"/>
                    <a:pt x="276" y="156"/>
                  </a:cubicBezTo>
                  <a:cubicBezTo>
                    <a:pt x="278" y="156"/>
                    <a:pt x="279" y="154"/>
                    <a:pt x="280" y="154"/>
                  </a:cubicBezTo>
                  <a:cubicBezTo>
                    <a:pt x="282" y="154"/>
                    <a:pt x="283" y="154"/>
                    <a:pt x="285" y="152"/>
                  </a:cubicBezTo>
                  <a:cubicBezTo>
                    <a:pt x="285" y="151"/>
                    <a:pt x="287" y="150"/>
                    <a:pt x="287" y="149"/>
                  </a:cubicBezTo>
                  <a:cubicBezTo>
                    <a:pt x="288" y="148"/>
                    <a:pt x="287" y="148"/>
                    <a:pt x="287" y="148"/>
                  </a:cubicBezTo>
                  <a:cubicBezTo>
                    <a:pt x="288" y="148"/>
                    <a:pt x="288" y="148"/>
                    <a:pt x="288" y="148"/>
                  </a:cubicBezTo>
                  <a:cubicBezTo>
                    <a:pt x="290" y="144"/>
                    <a:pt x="290" y="144"/>
                    <a:pt x="290" y="144"/>
                  </a:cubicBezTo>
                  <a:cubicBezTo>
                    <a:pt x="287" y="142"/>
                    <a:pt x="287" y="142"/>
                    <a:pt x="287" y="142"/>
                  </a:cubicBezTo>
                  <a:cubicBezTo>
                    <a:pt x="284" y="143"/>
                    <a:pt x="287" y="144"/>
                    <a:pt x="282" y="145"/>
                  </a:cubicBezTo>
                  <a:cubicBezTo>
                    <a:pt x="281" y="145"/>
                    <a:pt x="282" y="148"/>
                    <a:pt x="282" y="148"/>
                  </a:cubicBezTo>
                  <a:cubicBezTo>
                    <a:pt x="281" y="149"/>
                    <a:pt x="281" y="148"/>
                    <a:pt x="281" y="148"/>
                  </a:cubicBezTo>
                  <a:cubicBezTo>
                    <a:pt x="281" y="148"/>
                    <a:pt x="280" y="148"/>
                    <a:pt x="280" y="148"/>
                  </a:cubicBezTo>
                  <a:cubicBezTo>
                    <a:pt x="280" y="148"/>
                    <a:pt x="279" y="148"/>
                    <a:pt x="279" y="148"/>
                  </a:cubicBezTo>
                  <a:cubicBezTo>
                    <a:pt x="278" y="147"/>
                    <a:pt x="277" y="147"/>
                    <a:pt x="277" y="147"/>
                  </a:cubicBezTo>
                  <a:cubicBezTo>
                    <a:pt x="277" y="148"/>
                    <a:pt x="274" y="152"/>
                    <a:pt x="274" y="153"/>
                  </a:cubicBezTo>
                  <a:moveTo>
                    <a:pt x="232" y="135"/>
                  </a:moveTo>
                  <a:cubicBezTo>
                    <a:pt x="231" y="135"/>
                    <a:pt x="231" y="135"/>
                    <a:pt x="231" y="136"/>
                  </a:cubicBezTo>
                  <a:cubicBezTo>
                    <a:pt x="232" y="136"/>
                    <a:pt x="232" y="135"/>
                    <a:pt x="232" y="135"/>
                  </a:cubicBezTo>
                  <a:moveTo>
                    <a:pt x="101" y="119"/>
                  </a:moveTo>
                  <a:cubicBezTo>
                    <a:pt x="100" y="120"/>
                    <a:pt x="100" y="120"/>
                    <a:pt x="100" y="120"/>
                  </a:cubicBezTo>
                  <a:cubicBezTo>
                    <a:pt x="101" y="120"/>
                    <a:pt x="101" y="120"/>
                    <a:pt x="101" y="119"/>
                  </a:cubicBezTo>
                  <a:moveTo>
                    <a:pt x="114" y="115"/>
                  </a:moveTo>
                  <a:cubicBezTo>
                    <a:pt x="114" y="114"/>
                    <a:pt x="110" y="114"/>
                    <a:pt x="109" y="114"/>
                  </a:cubicBezTo>
                  <a:cubicBezTo>
                    <a:pt x="109" y="112"/>
                    <a:pt x="106" y="115"/>
                    <a:pt x="106" y="116"/>
                  </a:cubicBezTo>
                  <a:cubicBezTo>
                    <a:pt x="106" y="116"/>
                    <a:pt x="106" y="120"/>
                    <a:pt x="104" y="119"/>
                  </a:cubicBezTo>
                  <a:cubicBezTo>
                    <a:pt x="104" y="120"/>
                    <a:pt x="103" y="121"/>
                    <a:pt x="103" y="122"/>
                  </a:cubicBezTo>
                  <a:cubicBezTo>
                    <a:pt x="102" y="121"/>
                    <a:pt x="101" y="121"/>
                    <a:pt x="100" y="122"/>
                  </a:cubicBezTo>
                  <a:cubicBezTo>
                    <a:pt x="102" y="122"/>
                    <a:pt x="103" y="122"/>
                    <a:pt x="105" y="122"/>
                  </a:cubicBezTo>
                  <a:cubicBezTo>
                    <a:pt x="106" y="122"/>
                    <a:pt x="108" y="122"/>
                    <a:pt x="109" y="123"/>
                  </a:cubicBezTo>
                  <a:cubicBezTo>
                    <a:pt x="110" y="124"/>
                    <a:pt x="111" y="124"/>
                    <a:pt x="112" y="124"/>
                  </a:cubicBezTo>
                  <a:cubicBezTo>
                    <a:pt x="114" y="125"/>
                    <a:pt x="112" y="125"/>
                    <a:pt x="111" y="126"/>
                  </a:cubicBezTo>
                  <a:cubicBezTo>
                    <a:pt x="111" y="129"/>
                    <a:pt x="119" y="128"/>
                    <a:pt x="120" y="129"/>
                  </a:cubicBezTo>
                  <a:cubicBezTo>
                    <a:pt x="123" y="129"/>
                    <a:pt x="125" y="131"/>
                    <a:pt x="128" y="131"/>
                  </a:cubicBezTo>
                  <a:cubicBezTo>
                    <a:pt x="129" y="132"/>
                    <a:pt x="130" y="132"/>
                    <a:pt x="131" y="131"/>
                  </a:cubicBezTo>
                  <a:cubicBezTo>
                    <a:pt x="132" y="131"/>
                    <a:pt x="131" y="130"/>
                    <a:pt x="133" y="130"/>
                  </a:cubicBezTo>
                  <a:cubicBezTo>
                    <a:pt x="136" y="130"/>
                    <a:pt x="139" y="131"/>
                    <a:pt x="143" y="132"/>
                  </a:cubicBezTo>
                  <a:cubicBezTo>
                    <a:pt x="146" y="133"/>
                    <a:pt x="150" y="135"/>
                    <a:pt x="154" y="136"/>
                  </a:cubicBezTo>
                  <a:cubicBezTo>
                    <a:pt x="156" y="136"/>
                    <a:pt x="158" y="136"/>
                    <a:pt x="160" y="136"/>
                  </a:cubicBezTo>
                  <a:cubicBezTo>
                    <a:pt x="161" y="137"/>
                    <a:pt x="161" y="137"/>
                    <a:pt x="162" y="136"/>
                  </a:cubicBezTo>
                  <a:cubicBezTo>
                    <a:pt x="163" y="136"/>
                    <a:pt x="163" y="136"/>
                    <a:pt x="164" y="136"/>
                  </a:cubicBezTo>
                  <a:cubicBezTo>
                    <a:pt x="167" y="137"/>
                    <a:pt x="171" y="139"/>
                    <a:pt x="174" y="137"/>
                  </a:cubicBezTo>
                  <a:cubicBezTo>
                    <a:pt x="177" y="135"/>
                    <a:pt x="180" y="138"/>
                    <a:pt x="182" y="139"/>
                  </a:cubicBezTo>
                  <a:cubicBezTo>
                    <a:pt x="183" y="139"/>
                    <a:pt x="187" y="139"/>
                    <a:pt x="187" y="140"/>
                  </a:cubicBezTo>
                  <a:cubicBezTo>
                    <a:pt x="187" y="141"/>
                    <a:pt x="188" y="141"/>
                    <a:pt x="189" y="141"/>
                  </a:cubicBezTo>
                  <a:cubicBezTo>
                    <a:pt x="190" y="141"/>
                    <a:pt x="188" y="139"/>
                    <a:pt x="188" y="139"/>
                  </a:cubicBezTo>
                  <a:cubicBezTo>
                    <a:pt x="186" y="137"/>
                    <a:pt x="188" y="135"/>
                    <a:pt x="188" y="133"/>
                  </a:cubicBezTo>
                  <a:cubicBezTo>
                    <a:pt x="188" y="131"/>
                    <a:pt x="186" y="131"/>
                    <a:pt x="185" y="131"/>
                  </a:cubicBezTo>
                  <a:cubicBezTo>
                    <a:pt x="184" y="130"/>
                    <a:pt x="184" y="130"/>
                    <a:pt x="183" y="131"/>
                  </a:cubicBezTo>
                  <a:cubicBezTo>
                    <a:pt x="182" y="131"/>
                    <a:pt x="182" y="131"/>
                    <a:pt x="181" y="131"/>
                  </a:cubicBezTo>
                  <a:cubicBezTo>
                    <a:pt x="180" y="131"/>
                    <a:pt x="180" y="131"/>
                    <a:pt x="179" y="131"/>
                  </a:cubicBezTo>
                  <a:cubicBezTo>
                    <a:pt x="178" y="131"/>
                    <a:pt x="177" y="131"/>
                    <a:pt x="176" y="131"/>
                  </a:cubicBezTo>
                  <a:cubicBezTo>
                    <a:pt x="175" y="131"/>
                    <a:pt x="172" y="130"/>
                    <a:pt x="172" y="129"/>
                  </a:cubicBezTo>
                  <a:cubicBezTo>
                    <a:pt x="171" y="128"/>
                    <a:pt x="173" y="125"/>
                    <a:pt x="171" y="126"/>
                  </a:cubicBezTo>
                  <a:cubicBezTo>
                    <a:pt x="171" y="125"/>
                    <a:pt x="170" y="124"/>
                    <a:pt x="170" y="123"/>
                  </a:cubicBezTo>
                  <a:cubicBezTo>
                    <a:pt x="169" y="123"/>
                    <a:pt x="168" y="123"/>
                    <a:pt x="167" y="123"/>
                  </a:cubicBezTo>
                  <a:cubicBezTo>
                    <a:pt x="167" y="123"/>
                    <a:pt x="166" y="123"/>
                    <a:pt x="166" y="123"/>
                  </a:cubicBezTo>
                  <a:cubicBezTo>
                    <a:pt x="165" y="123"/>
                    <a:pt x="165" y="123"/>
                    <a:pt x="165" y="122"/>
                  </a:cubicBezTo>
                  <a:cubicBezTo>
                    <a:pt x="164" y="122"/>
                    <a:pt x="163" y="122"/>
                    <a:pt x="162" y="122"/>
                  </a:cubicBezTo>
                  <a:cubicBezTo>
                    <a:pt x="161" y="121"/>
                    <a:pt x="160" y="120"/>
                    <a:pt x="160" y="121"/>
                  </a:cubicBezTo>
                  <a:cubicBezTo>
                    <a:pt x="159" y="121"/>
                    <a:pt x="157" y="121"/>
                    <a:pt x="156" y="120"/>
                  </a:cubicBezTo>
                  <a:cubicBezTo>
                    <a:pt x="154" y="118"/>
                    <a:pt x="153" y="117"/>
                    <a:pt x="152" y="121"/>
                  </a:cubicBezTo>
                  <a:cubicBezTo>
                    <a:pt x="151" y="122"/>
                    <a:pt x="151" y="124"/>
                    <a:pt x="149" y="123"/>
                  </a:cubicBezTo>
                  <a:cubicBezTo>
                    <a:pt x="148" y="123"/>
                    <a:pt x="148" y="123"/>
                    <a:pt x="146" y="123"/>
                  </a:cubicBezTo>
                  <a:cubicBezTo>
                    <a:pt x="146" y="123"/>
                    <a:pt x="145" y="123"/>
                    <a:pt x="144" y="123"/>
                  </a:cubicBezTo>
                  <a:cubicBezTo>
                    <a:pt x="142" y="122"/>
                    <a:pt x="141" y="123"/>
                    <a:pt x="140" y="123"/>
                  </a:cubicBezTo>
                  <a:cubicBezTo>
                    <a:pt x="139" y="123"/>
                    <a:pt x="139" y="122"/>
                    <a:pt x="138" y="122"/>
                  </a:cubicBezTo>
                  <a:cubicBezTo>
                    <a:pt x="137" y="122"/>
                    <a:pt x="137" y="122"/>
                    <a:pt x="136" y="122"/>
                  </a:cubicBezTo>
                  <a:cubicBezTo>
                    <a:pt x="133" y="124"/>
                    <a:pt x="132" y="119"/>
                    <a:pt x="130" y="118"/>
                  </a:cubicBezTo>
                  <a:cubicBezTo>
                    <a:pt x="129" y="116"/>
                    <a:pt x="129" y="117"/>
                    <a:pt x="128" y="117"/>
                  </a:cubicBezTo>
                  <a:cubicBezTo>
                    <a:pt x="127" y="117"/>
                    <a:pt x="125" y="116"/>
                    <a:pt x="124" y="116"/>
                  </a:cubicBezTo>
                  <a:cubicBezTo>
                    <a:pt x="123" y="117"/>
                    <a:pt x="122" y="115"/>
                    <a:pt x="121" y="115"/>
                  </a:cubicBezTo>
                  <a:cubicBezTo>
                    <a:pt x="120" y="114"/>
                    <a:pt x="119" y="114"/>
                    <a:pt x="117" y="113"/>
                  </a:cubicBezTo>
                  <a:cubicBezTo>
                    <a:pt x="117" y="115"/>
                    <a:pt x="116" y="116"/>
                    <a:pt x="114" y="115"/>
                  </a:cubicBezTo>
                  <a:moveTo>
                    <a:pt x="134" y="130"/>
                  </a:moveTo>
                  <a:cubicBezTo>
                    <a:pt x="135" y="131"/>
                    <a:pt x="136" y="131"/>
                    <a:pt x="136" y="131"/>
                  </a:cubicBezTo>
                  <a:cubicBezTo>
                    <a:pt x="136" y="131"/>
                    <a:pt x="135" y="131"/>
                    <a:pt x="134" y="130"/>
                  </a:cubicBezTo>
                  <a:moveTo>
                    <a:pt x="173" y="123"/>
                  </a:moveTo>
                  <a:cubicBezTo>
                    <a:pt x="172" y="123"/>
                    <a:pt x="170" y="124"/>
                    <a:pt x="171" y="125"/>
                  </a:cubicBezTo>
                  <a:cubicBezTo>
                    <a:pt x="172" y="126"/>
                    <a:pt x="175" y="127"/>
                    <a:pt x="175" y="125"/>
                  </a:cubicBezTo>
                  <a:cubicBezTo>
                    <a:pt x="177" y="127"/>
                    <a:pt x="178" y="126"/>
                    <a:pt x="180" y="125"/>
                  </a:cubicBezTo>
                  <a:cubicBezTo>
                    <a:pt x="181" y="125"/>
                    <a:pt x="182" y="125"/>
                    <a:pt x="182" y="125"/>
                  </a:cubicBezTo>
                  <a:cubicBezTo>
                    <a:pt x="182" y="124"/>
                    <a:pt x="183" y="124"/>
                    <a:pt x="184" y="124"/>
                  </a:cubicBezTo>
                  <a:cubicBezTo>
                    <a:pt x="184" y="122"/>
                    <a:pt x="181" y="123"/>
                    <a:pt x="180" y="123"/>
                  </a:cubicBezTo>
                  <a:cubicBezTo>
                    <a:pt x="179" y="123"/>
                    <a:pt x="178" y="123"/>
                    <a:pt x="177" y="123"/>
                  </a:cubicBezTo>
                  <a:cubicBezTo>
                    <a:pt x="176" y="123"/>
                    <a:pt x="175" y="123"/>
                    <a:pt x="173" y="123"/>
                  </a:cubicBezTo>
                  <a:moveTo>
                    <a:pt x="171" y="112"/>
                  </a:moveTo>
                  <a:cubicBezTo>
                    <a:pt x="170" y="112"/>
                    <a:pt x="170" y="112"/>
                    <a:pt x="170" y="113"/>
                  </a:cubicBezTo>
                  <a:cubicBezTo>
                    <a:pt x="171" y="113"/>
                    <a:pt x="171" y="112"/>
                    <a:pt x="171" y="112"/>
                  </a:cubicBezTo>
                  <a:moveTo>
                    <a:pt x="186" y="124"/>
                  </a:moveTo>
                  <a:cubicBezTo>
                    <a:pt x="187" y="125"/>
                    <a:pt x="187" y="125"/>
                    <a:pt x="187" y="125"/>
                  </a:cubicBezTo>
                  <a:cubicBezTo>
                    <a:pt x="186" y="124"/>
                    <a:pt x="186" y="124"/>
                    <a:pt x="186" y="124"/>
                  </a:cubicBezTo>
                  <a:moveTo>
                    <a:pt x="188" y="134"/>
                  </a:moveTo>
                  <a:cubicBezTo>
                    <a:pt x="187" y="136"/>
                    <a:pt x="190" y="137"/>
                    <a:pt x="192" y="138"/>
                  </a:cubicBezTo>
                  <a:cubicBezTo>
                    <a:pt x="192" y="138"/>
                    <a:pt x="193" y="139"/>
                    <a:pt x="194" y="140"/>
                  </a:cubicBezTo>
                  <a:cubicBezTo>
                    <a:pt x="195" y="141"/>
                    <a:pt x="194" y="141"/>
                    <a:pt x="194" y="142"/>
                  </a:cubicBezTo>
                  <a:cubicBezTo>
                    <a:pt x="194" y="142"/>
                    <a:pt x="196" y="139"/>
                    <a:pt x="197" y="139"/>
                  </a:cubicBezTo>
                  <a:cubicBezTo>
                    <a:pt x="198" y="139"/>
                    <a:pt x="201" y="138"/>
                    <a:pt x="199" y="136"/>
                  </a:cubicBezTo>
                  <a:cubicBezTo>
                    <a:pt x="198" y="135"/>
                    <a:pt x="196" y="134"/>
                    <a:pt x="194" y="135"/>
                  </a:cubicBezTo>
                  <a:cubicBezTo>
                    <a:pt x="192" y="135"/>
                    <a:pt x="190" y="136"/>
                    <a:pt x="188" y="134"/>
                  </a:cubicBezTo>
                  <a:moveTo>
                    <a:pt x="188" y="125"/>
                  </a:moveTo>
                  <a:cubicBezTo>
                    <a:pt x="189" y="125"/>
                    <a:pt x="189" y="125"/>
                    <a:pt x="189" y="125"/>
                  </a:cubicBezTo>
                  <a:cubicBezTo>
                    <a:pt x="188" y="125"/>
                    <a:pt x="188" y="125"/>
                    <a:pt x="188" y="125"/>
                  </a:cubicBezTo>
                  <a:moveTo>
                    <a:pt x="196" y="122"/>
                  </a:moveTo>
                  <a:cubicBezTo>
                    <a:pt x="195" y="123"/>
                    <a:pt x="195" y="123"/>
                    <a:pt x="195" y="124"/>
                  </a:cubicBezTo>
                  <a:cubicBezTo>
                    <a:pt x="196" y="123"/>
                    <a:pt x="197" y="123"/>
                    <a:pt x="198" y="123"/>
                  </a:cubicBezTo>
                  <a:cubicBezTo>
                    <a:pt x="198" y="122"/>
                    <a:pt x="197" y="122"/>
                    <a:pt x="196" y="122"/>
                  </a:cubicBezTo>
                  <a:moveTo>
                    <a:pt x="198" y="141"/>
                  </a:moveTo>
                  <a:cubicBezTo>
                    <a:pt x="199" y="141"/>
                    <a:pt x="199" y="140"/>
                    <a:pt x="198" y="140"/>
                  </a:cubicBezTo>
                  <a:cubicBezTo>
                    <a:pt x="198" y="141"/>
                    <a:pt x="198" y="141"/>
                    <a:pt x="198" y="141"/>
                  </a:cubicBezTo>
                  <a:cubicBezTo>
                    <a:pt x="198" y="141"/>
                    <a:pt x="198" y="141"/>
                    <a:pt x="198" y="141"/>
                  </a:cubicBezTo>
                  <a:moveTo>
                    <a:pt x="206" y="136"/>
                  </a:moveTo>
                  <a:cubicBezTo>
                    <a:pt x="204" y="136"/>
                    <a:pt x="203" y="137"/>
                    <a:pt x="203" y="139"/>
                  </a:cubicBezTo>
                  <a:cubicBezTo>
                    <a:pt x="203" y="140"/>
                    <a:pt x="203" y="142"/>
                    <a:pt x="201" y="141"/>
                  </a:cubicBezTo>
                  <a:cubicBezTo>
                    <a:pt x="200" y="142"/>
                    <a:pt x="207" y="142"/>
                    <a:pt x="207" y="142"/>
                  </a:cubicBezTo>
                  <a:cubicBezTo>
                    <a:pt x="207" y="141"/>
                    <a:pt x="208" y="139"/>
                    <a:pt x="209" y="138"/>
                  </a:cubicBezTo>
                  <a:cubicBezTo>
                    <a:pt x="210" y="136"/>
                    <a:pt x="207" y="135"/>
                    <a:pt x="206" y="136"/>
                  </a:cubicBezTo>
                  <a:moveTo>
                    <a:pt x="220" y="142"/>
                  </a:moveTo>
                  <a:cubicBezTo>
                    <a:pt x="222" y="141"/>
                    <a:pt x="224" y="141"/>
                    <a:pt x="225" y="139"/>
                  </a:cubicBezTo>
                  <a:cubicBezTo>
                    <a:pt x="226" y="140"/>
                    <a:pt x="225" y="141"/>
                    <a:pt x="225" y="142"/>
                  </a:cubicBezTo>
                  <a:cubicBezTo>
                    <a:pt x="226" y="142"/>
                    <a:pt x="227" y="142"/>
                    <a:pt x="227" y="141"/>
                  </a:cubicBezTo>
                  <a:cubicBezTo>
                    <a:pt x="228" y="141"/>
                    <a:pt x="229" y="142"/>
                    <a:pt x="230" y="142"/>
                  </a:cubicBezTo>
                  <a:cubicBezTo>
                    <a:pt x="229" y="141"/>
                    <a:pt x="229" y="141"/>
                    <a:pt x="228" y="141"/>
                  </a:cubicBezTo>
                  <a:cubicBezTo>
                    <a:pt x="229" y="140"/>
                    <a:pt x="229" y="140"/>
                    <a:pt x="230" y="140"/>
                  </a:cubicBezTo>
                  <a:cubicBezTo>
                    <a:pt x="231" y="141"/>
                    <a:pt x="232" y="141"/>
                    <a:pt x="233" y="139"/>
                  </a:cubicBezTo>
                  <a:cubicBezTo>
                    <a:pt x="231" y="141"/>
                    <a:pt x="231" y="138"/>
                    <a:pt x="231" y="137"/>
                  </a:cubicBezTo>
                  <a:cubicBezTo>
                    <a:pt x="230" y="135"/>
                    <a:pt x="228" y="137"/>
                    <a:pt x="228" y="138"/>
                  </a:cubicBezTo>
                  <a:cubicBezTo>
                    <a:pt x="228" y="137"/>
                    <a:pt x="227" y="135"/>
                    <a:pt x="225" y="136"/>
                  </a:cubicBezTo>
                  <a:cubicBezTo>
                    <a:pt x="224" y="138"/>
                    <a:pt x="223" y="135"/>
                    <a:pt x="222" y="135"/>
                  </a:cubicBezTo>
                  <a:cubicBezTo>
                    <a:pt x="221" y="134"/>
                    <a:pt x="218" y="135"/>
                    <a:pt x="219" y="136"/>
                  </a:cubicBezTo>
                  <a:cubicBezTo>
                    <a:pt x="220" y="138"/>
                    <a:pt x="222" y="138"/>
                    <a:pt x="224" y="139"/>
                  </a:cubicBezTo>
                  <a:cubicBezTo>
                    <a:pt x="223" y="140"/>
                    <a:pt x="222" y="140"/>
                    <a:pt x="221" y="140"/>
                  </a:cubicBezTo>
                  <a:cubicBezTo>
                    <a:pt x="219" y="141"/>
                    <a:pt x="219" y="139"/>
                    <a:pt x="218" y="139"/>
                  </a:cubicBezTo>
                  <a:cubicBezTo>
                    <a:pt x="217" y="136"/>
                    <a:pt x="212" y="137"/>
                    <a:pt x="210" y="139"/>
                  </a:cubicBezTo>
                  <a:cubicBezTo>
                    <a:pt x="209" y="140"/>
                    <a:pt x="210" y="141"/>
                    <a:pt x="210" y="142"/>
                  </a:cubicBezTo>
                  <a:cubicBezTo>
                    <a:pt x="209" y="143"/>
                    <a:pt x="211" y="144"/>
                    <a:pt x="212" y="144"/>
                  </a:cubicBezTo>
                  <a:cubicBezTo>
                    <a:pt x="212" y="144"/>
                    <a:pt x="213" y="144"/>
                    <a:pt x="213" y="144"/>
                  </a:cubicBezTo>
                  <a:cubicBezTo>
                    <a:pt x="214" y="143"/>
                    <a:pt x="214" y="143"/>
                    <a:pt x="215" y="143"/>
                  </a:cubicBezTo>
                  <a:cubicBezTo>
                    <a:pt x="215" y="143"/>
                    <a:pt x="215" y="144"/>
                    <a:pt x="215" y="143"/>
                  </a:cubicBezTo>
                  <a:cubicBezTo>
                    <a:pt x="217" y="143"/>
                    <a:pt x="219" y="142"/>
                    <a:pt x="220" y="142"/>
                  </a:cubicBezTo>
                  <a:moveTo>
                    <a:pt x="217" y="137"/>
                  </a:moveTo>
                  <a:cubicBezTo>
                    <a:pt x="217" y="137"/>
                    <a:pt x="218" y="136"/>
                    <a:pt x="218" y="135"/>
                  </a:cubicBezTo>
                  <a:cubicBezTo>
                    <a:pt x="216" y="134"/>
                    <a:pt x="217" y="136"/>
                    <a:pt x="217" y="137"/>
                  </a:cubicBezTo>
                  <a:moveTo>
                    <a:pt x="230" y="148"/>
                  </a:moveTo>
                  <a:cubicBezTo>
                    <a:pt x="231" y="150"/>
                    <a:pt x="233" y="150"/>
                    <a:pt x="235" y="150"/>
                  </a:cubicBezTo>
                  <a:cubicBezTo>
                    <a:pt x="238" y="151"/>
                    <a:pt x="240" y="153"/>
                    <a:pt x="241" y="154"/>
                  </a:cubicBezTo>
                  <a:cubicBezTo>
                    <a:pt x="244" y="157"/>
                    <a:pt x="250" y="154"/>
                    <a:pt x="247" y="151"/>
                  </a:cubicBezTo>
                  <a:cubicBezTo>
                    <a:pt x="246" y="150"/>
                    <a:pt x="245" y="149"/>
                    <a:pt x="243" y="149"/>
                  </a:cubicBezTo>
                  <a:cubicBezTo>
                    <a:pt x="240" y="147"/>
                    <a:pt x="240" y="147"/>
                    <a:pt x="240" y="147"/>
                  </a:cubicBezTo>
                  <a:cubicBezTo>
                    <a:pt x="236" y="147"/>
                    <a:pt x="236" y="147"/>
                    <a:pt x="236" y="147"/>
                  </a:cubicBezTo>
                  <a:cubicBezTo>
                    <a:pt x="235" y="147"/>
                    <a:pt x="234" y="147"/>
                    <a:pt x="234" y="147"/>
                  </a:cubicBezTo>
                  <a:cubicBezTo>
                    <a:pt x="232" y="147"/>
                    <a:pt x="231" y="147"/>
                    <a:pt x="230" y="148"/>
                  </a:cubicBezTo>
                  <a:moveTo>
                    <a:pt x="235" y="138"/>
                  </a:moveTo>
                  <a:cubicBezTo>
                    <a:pt x="235" y="138"/>
                    <a:pt x="234" y="139"/>
                    <a:pt x="235" y="140"/>
                  </a:cubicBezTo>
                  <a:cubicBezTo>
                    <a:pt x="235" y="139"/>
                    <a:pt x="237" y="138"/>
                    <a:pt x="235" y="138"/>
                  </a:cubicBezTo>
                  <a:moveTo>
                    <a:pt x="237" y="139"/>
                  </a:moveTo>
                  <a:cubicBezTo>
                    <a:pt x="237" y="140"/>
                    <a:pt x="237" y="140"/>
                    <a:pt x="237" y="141"/>
                  </a:cubicBezTo>
                  <a:cubicBezTo>
                    <a:pt x="238" y="141"/>
                    <a:pt x="238" y="140"/>
                    <a:pt x="238" y="139"/>
                  </a:cubicBezTo>
                  <a:cubicBezTo>
                    <a:pt x="237" y="139"/>
                    <a:pt x="237" y="139"/>
                    <a:pt x="237" y="139"/>
                  </a:cubicBezTo>
                  <a:moveTo>
                    <a:pt x="240" y="141"/>
                  </a:moveTo>
                  <a:cubicBezTo>
                    <a:pt x="241" y="141"/>
                    <a:pt x="242" y="141"/>
                    <a:pt x="243" y="141"/>
                  </a:cubicBezTo>
                  <a:cubicBezTo>
                    <a:pt x="243" y="141"/>
                    <a:pt x="244" y="141"/>
                    <a:pt x="244" y="141"/>
                  </a:cubicBezTo>
                  <a:cubicBezTo>
                    <a:pt x="245" y="141"/>
                    <a:pt x="247" y="141"/>
                    <a:pt x="248" y="142"/>
                  </a:cubicBezTo>
                  <a:cubicBezTo>
                    <a:pt x="249" y="142"/>
                    <a:pt x="250" y="143"/>
                    <a:pt x="251" y="142"/>
                  </a:cubicBezTo>
                  <a:cubicBezTo>
                    <a:pt x="252" y="142"/>
                    <a:pt x="254" y="143"/>
                    <a:pt x="253" y="141"/>
                  </a:cubicBezTo>
                  <a:cubicBezTo>
                    <a:pt x="256" y="142"/>
                    <a:pt x="257" y="142"/>
                    <a:pt x="260" y="141"/>
                  </a:cubicBezTo>
                  <a:cubicBezTo>
                    <a:pt x="262" y="140"/>
                    <a:pt x="268" y="141"/>
                    <a:pt x="267" y="138"/>
                  </a:cubicBezTo>
                  <a:cubicBezTo>
                    <a:pt x="268" y="138"/>
                    <a:pt x="268" y="136"/>
                    <a:pt x="269" y="136"/>
                  </a:cubicBezTo>
                  <a:cubicBezTo>
                    <a:pt x="268" y="135"/>
                    <a:pt x="267" y="133"/>
                    <a:pt x="266" y="136"/>
                  </a:cubicBezTo>
                  <a:cubicBezTo>
                    <a:pt x="267" y="135"/>
                    <a:pt x="268" y="135"/>
                    <a:pt x="268" y="136"/>
                  </a:cubicBezTo>
                  <a:cubicBezTo>
                    <a:pt x="267" y="137"/>
                    <a:pt x="265" y="137"/>
                    <a:pt x="264" y="138"/>
                  </a:cubicBezTo>
                  <a:cubicBezTo>
                    <a:pt x="263" y="140"/>
                    <a:pt x="261" y="139"/>
                    <a:pt x="260" y="138"/>
                  </a:cubicBezTo>
                  <a:cubicBezTo>
                    <a:pt x="259" y="138"/>
                    <a:pt x="258" y="138"/>
                    <a:pt x="258" y="138"/>
                  </a:cubicBezTo>
                  <a:cubicBezTo>
                    <a:pt x="257" y="138"/>
                    <a:pt x="257" y="139"/>
                    <a:pt x="256" y="138"/>
                  </a:cubicBezTo>
                  <a:cubicBezTo>
                    <a:pt x="255" y="138"/>
                    <a:pt x="255" y="139"/>
                    <a:pt x="255" y="139"/>
                  </a:cubicBezTo>
                  <a:cubicBezTo>
                    <a:pt x="254" y="139"/>
                    <a:pt x="253" y="138"/>
                    <a:pt x="253" y="138"/>
                  </a:cubicBezTo>
                  <a:cubicBezTo>
                    <a:pt x="251" y="137"/>
                    <a:pt x="249" y="137"/>
                    <a:pt x="247" y="136"/>
                  </a:cubicBezTo>
                  <a:cubicBezTo>
                    <a:pt x="244" y="136"/>
                    <a:pt x="243" y="137"/>
                    <a:pt x="241" y="138"/>
                  </a:cubicBezTo>
                  <a:cubicBezTo>
                    <a:pt x="239" y="138"/>
                    <a:pt x="239" y="138"/>
                    <a:pt x="239" y="140"/>
                  </a:cubicBezTo>
                  <a:cubicBezTo>
                    <a:pt x="239" y="140"/>
                    <a:pt x="239" y="143"/>
                    <a:pt x="240" y="141"/>
                  </a:cubicBezTo>
                  <a:moveTo>
                    <a:pt x="245" y="112"/>
                  </a:moveTo>
                  <a:cubicBezTo>
                    <a:pt x="243" y="113"/>
                    <a:pt x="245" y="118"/>
                    <a:pt x="245" y="119"/>
                  </a:cubicBezTo>
                  <a:cubicBezTo>
                    <a:pt x="245" y="117"/>
                    <a:pt x="245" y="114"/>
                    <a:pt x="245" y="112"/>
                  </a:cubicBezTo>
                  <a:moveTo>
                    <a:pt x="247" y="124"/>
                  </a:moveTo>
                  <a:cubicBezTo>
                    <a:pt x="246" y="124"/>
                    <a:pt x="246" y="125"/>
                    <a:pt x="247" y="125"/>
                  </a:cubicBezTo>
                  <a:cubicBezTo>
                    <a:pt x="247" y="125"/>
                    <a:pt x="247" y="125"/>
                    <a:pt x="247" y="125"/>
                  </a:cubicBezTo>
                  <a:cubicBezTo>
                    <a:pt x="247" y="124"/>
                    <a:pt x="247" y="124"/>
                    <a:pt x="247" y="124"/>
                  </a:cubicBezTo>
                  <a:moveTo>
                    <a:pt x="248" y="126"/>
                  </a:moveTo>
                  <a:cubicBezTo>
                    <a:pt x="249" y="127"/>
                    <a:pt x="250" y="127"/>
                    <a:pt x="250" y="127"/>
                  </a:cubicBezTo>
                  <a:cubicBezTo>
                    <a:pt x="249" y="127"/>
                    <a:pt x="249" y="127"/>
                    <a:pt x="248" y="126"/>
                  </a:cubicBezTo>
                  <a:moveTo>
                    <a:pt x="255" y="159"/>
                  </a:moveTo>
                  <a:cubicBezTo>
                    <a:pt x="256" y="158"/>
                    <a:pt x="256" y="158"/>
                    <a:pt x="256" y="158"/>
                  </a:cubicBezTo>
                  <a:cubicBezTo>
                    <a:pt x="255" y="159"/>
                    <a:pt x="255" y="159"/>
                    <a:pt x="255" y="159"/>
                  </a:cubicBezTo>
                  <a:moveTo>
                    <a:pt x="257" y="158"/>
                  </a:moveTo>
                  <a:cubicBezTo>
                    <a:pt x="256" y="158"/>
                    <a:pt x="256" y="158"/>
                    <a:pt x="256" y="158"/>
                  </a:cubicBezTo>
                  <a:cubicBezTo>
                    <a:pt x="257" y="159"/>
                    <a:pt x="258" y="158"/>
                    <a:pt x="259" y="158"/>
                  </a:cubicBezTo>
                  <a:cubicBezTo>
                    <a:pt x="259" y="157"/>
                    <a:pt x="259" y="157"/>
                    <a:pt x="259" y="157"/>
                  </a:cubicBezTo>
                  <a:cubicBezTo>
                    <a:pt x="258" y="156"/>
                    <a:pt x="257" y="158"/>
                    <a:pt x="257" y="158"/>
                  </a:cubicBezTo>
                  <a:moveTo>
                    <a:pt x="267" y="160"/>
                  </a:moveTo>
                  <a:cubicBezTo>
                    <a:pt x="267" y="161"/>
                    <a:pt x="267" y="161"/>
                    <a:pt x="267" y="162"/>
                  </a:cubicBezTo>
                  <a:cubicBezTo>
                    <a:pt x="269" y="161"/>
                    <a:pt x="271" y="160"/>
                    <a:pt x="273" y="159"/>
                  </a:cubicBezTo>
                  <a:cubicBezTo>
                    <a:pt x="272" y="159"/>
                    <a:pt x="272" y="158"/>
                    <a:pt x="272" y="158"/>
                  </a:cubicBezTo>
                  <a:cubicBezTo>
                    <a:pt x="270" y="158"/>
                    <a:pt x="269" y="159"/>
                    <a:pt x="267" y="160"/>
                  </a:cubicBezTo>
                  <a:moveTo>
                    <a:pt x="268" y="138"/>
                  </a:moveTo>
                  <a:cubicBezTo>
                    <a:pt x="268" y="139"/>
                    <a:pt x="268" y="139"/>
                    <a:pt x="268" y="139"/>
                  </a:cubicBezTo>
                  <a:cubicBezTo>
                    <a:pt x="269" y="139"/>
                    <a:pt x="269" y="138"/>
                    <a:pt x="270" y="138"/>
                  </a:cubicBezTo>
                  <a:cubicBezTo>
                    <a:pt x="269" y="138"/>
                    <a:pt x="268" y="138"/>
                    <a:pt x="268" y="138"/>
                  </a:cubicBezTo>
                  <a:moveTo>
                    <a:pt x="270" y="136"/>
                  </a:moveTo>
                  <a:cubicBezTo>
                    <a:pt x="269" y="137"/>
                    <a:pt x="269" y="137"/>
                    <a:pt x="269" y="137"/>
                  </a:cubicBezTo>
                  <a:cubicBezTo>
                    <a:pt x="269" y="137"/>
                    <a:pt x="270" y="137"/>
                    <a:pt x="270" y="137"/>
                  </a:cubicBezTo>
                  <a:cubicBezTo>
                    <a:pt x="271" y="137"/>
                    <a:pt x="272" y="137"/>
                    <a:pt x="272" y="137"/>
                  </a:cubicBezTo>
                  <a:cubicBezTo>
                    <a:pt x="272" y="135"/>
                    <a:pt x="270" y="136"/>
                    <a:pt x="270" y="136"/>
                  </a:cubicBezTo>
                  <a:moveTo>
                    <a:pt x="272" y="154"/>
                  </a:moveTo>
                  <a:cubicBezTo>
                    <a:pt x="272" y="155"/>
                    <a:pt x="272" y="155"/>
                    <a:pt x="272" y="156"/>
                  </a:cubicBezTo>
                  <a:cubicBezTo>
                    <a:pt x="273" y="156"/>
                    <a:pt x="273" y="155"/>
                    <a:pt x="272" y="154"/>
                  </a:cubicBezTo>
                  <a:moveTo>
                    <a:pt x="273" y="136"/>
                  </a:moveTo>
                  <a:cubicBezTo>
                    <a:pt x="273" y="137"/>
                    <a:pt x="273" y="137"/>
                    <a:pt x="273" y="137"/>
                  </a:cubicBezTo>
                  <a:cubicBezTo>
                    <a:pt x="273" y="137"/>
                    <a:pt x="271" y="138"/>
                    <a:pt x="271" y="138"/>
                  </a:cubicBezTo>
                  <a:cubicBezTo>
                    <a:pt x="271" y="139"/>
                    <a:pt x="272" y="139"/>
                    <a:pt x="273" y="139"/>
                  </a:cubicBezTo>
                  <a:cubicBezTo>
                    <a:pt x="273" y="139"/>
                    <a:pt x="274" y="139"/>
                    <a:pt x="274" y="139"/>
                  </a:cubicBezTo>
                  <a:cubicBezTo>
                    <a:pt x="274" y="137"/>
                    <a:pt x="276" y="136"/>
                    <a:pt x="278" y="136"/>
                  </a:cubicBezTo>
                  <a:cubicBezTo>
                    <a:pt x="276" y="134"/>
                    <a:pt x="275" y="137"/>
                    <a:pt x="274" y="137"/>
                  </a:cubicBezTo>
                  <a:cubicBezTo>
                    <a:pt x="274" y="136"/>
                    <a:pt x="274" y="136"/>
                    <a:pt x="273" y="136"/>
                  </a:cubicBezTo>
                  <a:moveTo>
                    <a:pt x="278" y="137"/>
                  </a:moveTo>
                  <a:cubicBezTo>
                    <a:pt x="278" y="137"/>
                    <a:pt x="278" y="137"/>
                    <a:pt x="278" y="138"/>
                  </a:cubicBezTo>
                  <a:cubicBezTo>
                    <a:pt x="278" y="138"/>
                    <a:pt x="279" y="138"/>
                    <a:pt x="279" y="139"/>
                  </a:cubicBezTo>
                  <a:cubicBezTo>
                    <a:pt x="280" y="138"/>
                    <a:pt x="282" y="136"/>
                    <a:pt x="280" y="135"/>
                  </a:cubicBezTo>
                  <a:cubicBezTo>
                    <a:pt x="280" y="136"/>
                    <a:pt x="279" y="137"/>
                    <a:pt x="278" y="137"/>
                  </a:cubicBezTo>
                  <a:moveTo>
                    <a:pt x="283" y="135"/>
                  </a:moveTo>
                  <a:cubicBezTo>
                    <a:pt x="282" y="135"/>
                    <a:pt x="282" y="137"/>
                    <a:pt x="283" y="136"/>
                  </a:cubicBezTo>
                  <a:cubicBezTo>
                    <a:pt x="282" y="136"/>
                    <a:pt x="282" y="137"/>
                    <a:pt x="282" y="138"/>
                  </a:cubicBezTo>
                  <a:cubicBezTo>
                    <a:pt x="284" y="138"/>
                    <a:pt x="286" y="138"/>
                    <a:pt x="288" y="137"/>
                  </a:cubicBezTo>
                  <a:cubicBezTo>
                    <a:pt x="290" y="136"/>
                    <a:pt x="289" y="135"/>
                    <a:pt x="288" y="135"/>
                  </a:cubicBezTo>
                  <a:cubicBezTo>
                    <a:pt x="287" y="135"/>
                    <a:pt x="287" y="135"/>
                    <a:pt x="287" y="135"/>
                  </a:cubicBezTo>
                  <a:cubicBezTo>
                    <a:pt x="286" y="135"/>
                    <a:pt x="286" y="135"/>
                    <a:pt x="286" y="135"/>
                  </a:cubicBezTo>
                  <a:cubicBezTo>
                    <a:pt x="285" y="135"/>
                    <a:pt x="284" y="135"/>
                    <a:pt x="283" y="135"/>
                  </a:cubicBezTo>
                  <a:moveTo>
                    <a:pt x="294" y="135"/>
                  </a:moveTo>
                  <a:cubicBezTo>
                    <a:pt x="293" y="135"/>
                    <a:pt x="293" y="136"/>
                    <a:pt x="293" y="136"/>
                  </a:cubicBezTo>
                  <a:cubicBezTo>
                    <a:pt x="293" y="136"/>
                    <a:pt x="294" y="136"/>
                    <a:pt x="294" y="135"/>
                  </a:cubicBezTo>
                  <a:moveTo>
                    <a:pt x="295" y="134"/>
                  </a:moveTo>
                  <a:cubicBezTo>
                    <a:pt x="297" y="132"/>
                    <a:pt x="299" y="133"/>
                    <a:pt x="301" y="133"/>
                  </a:cubicBezTo>
                  <a:cubicBezTo>
                    <a:pt x="302" y="133"/>
                    <a:pt x="302" y="133"/>
                    <a:pt x="303" y="132"/>
                  </a:cubicBezTo>
                  <a:cubicBezTo>
                    <a:pt x="303" y="132"/>
                    <a:pt x="304" y="131"/>
                    <a:pt x="305" y="131"/>
                  </a:cubicBezTo>
                  <a:cubicBezTo>
                    <a:pt x="303" y="129"/>
                    <a:pt x="302" y="130"/>
                    <a:pt x="299" y="131"/>
                  </a:cubicBezTo>
                  <a:cubicBezTo>
                    <a:pt x="299" y="131"/>
                    <a:pt x="298" y="131"/>
                    <a:pt x="298" y="131"/>
                  </a:cubicBezTo>
                  <a:cubicBezTo>
                    <a:pt x="298" y="131"/>
                    <a:pt x="297" y="130"/>
                    <a:pt x="297" y="131"/>
                  </a:cubicBezTo>
                  <a:cubicBezTo>
                    <a:pt x="296" y="131"/>
                    <a:pt x="295" y="133"/>
                    <a:pt x="295" y="134"/>
                  </a:cubicBezTo>
                  <a:moveTo>
                    <a:pt x="311" y="129"/>
                  </a:moveTo>
                  <a:cubicBezTo>
                    <a:pt x="310" y="129"/>
                    <a:pt x="310" y="130"/>
                    <a:pt x="310" y="130"/>
                  </a:cubicBezTo>
                  <a:cubicBezTo>
                    <a:pt x="311" y="130"/>
                    <a:pt x="311" y="129"/>
                    <a:pt x="311" y="129"/>
                  </a:cubicBezTo>
                  <a:moveTo>
                    <a:pt x="313" y="135"/>
                  </a:moveTo>
                  <a:cubicBezTo>
                    <a:pt x="313" y="136"/>
                    <a:pt x="313" y="136"/>
                    <a:pt x="314" y="135"/>
                  </a:cubicBezTo>
                  <a:cubicBezTo>
                    <a:pt x="313" y="135"/>
                    <a:pt x="313" y="135"/>
                    <a:pt x="313" y="135"/>
                  </a:cubicBezTo>
                  <a:moveTo>
                    <a:pt x="314" y="134"/>
                  </a:moveTo>
                  <a:cubicBezTo>
                    <a:pt x="314" y="136"/>
                    <a:pt x="317" y="136"/>
                    <a:pt x="317" y="135"/>
                  </a:cubicBezTo>
                  <a:cubicBezTo>
                    <a:pt x="316" y="135"/>
                    <a:pt x="315" y="135"/>
                    <a:pt x="314" y="134"/>
                  </a:cubicBezTo>
                  <a:moveTo>
                    <a:pt x="317" y="135"/>
                  </a:moveTo>
                  <a:cubicBezTo>
                    <a:pt x="317" y="136"/>
                    <a:pt x="317" y="136"/>
                    <a:pt x="317" y="136"/>
                  </a:cubicBezTo>
                  <a:cubicBezTo>
                    <a:pt x="318" y="135"/>
                    <a:pt x="318" y="135"/>
                    <a:pt x="318" y="135"/>
                  </a:cubicBezTo>
                  <a:cubicBezTo>
                    <a:pt x="317" y="135"/>
                    <a:pt x="317" y="135"/>
                    <a:pt x="317" y="135"/>
                  </a:cubicBezTo>
                  <a:moveTo>
                    <a:pt x="322" y="125"/>
                  </a:moveTo>
                  <a:cubicBezTo>
                    <a:pt x="322" y="125"/>
                    <a:pt x="321" y="125"/>
                    <a:pt x="322" y="125"/>
                  </a:cubicBezTo>
                  <a:cubicBezTo>
                    <a:pt x="322" y="126"/>
                    <a:pt x="323" y="125"/>
                    <a:pt x="322" y="125"/>
                  </a:cubicBezTo>
                  <a:moveTo>
                    <a:pt x="324" y="135"/>
                  </a:moveTo>
                  <a:cubicBezTo>
                    <a:pt x="325" y="136"/>
                    <a:pt x="325" y="136"/>
                    <a:pt x="326" y="136"/>
                  </a:cubicBezTo>
                  <a:cubicBezTo>
                    <a:pt x="326" y="135"/>
                    <a:pt x="325" y="135"/>
                    <a:pt x="324" y="135"/>
                  </a:cubicBezTo>
                  <a:moveTo>
                    <a:pt x="332" y="132"/>
                  </a:moveTo>
                  <a:cubicBezTo>
                    <a:pt x="331" y="132"/>
                    <a:pt x="331" y="134"/>
                    <a:pt x="333" y="134"/>
                  </a:cubicBezTo>
                  <a:cubicBezTo>
                    <a:pt x="335" y="134"/>
                    <a:pt x="334" y="131"/>
                    <a:pt x="332" y="132"/>
                  </a:cubicBezTo>
                  <a:moveTo>
                    <a:pt x="342" y="137"/>
                  </a:moveTo>
                  <a:cubicBezTo>
                    <a:pt x="344" y="136"/>
                    <a:pt x="345" y="136"/>
                    <a:pt x="346" y="135"/>
                  </a:cubicBezTo>
                  <a:cubicBezTo>
                    <a:pt x="345" y="135"/>
                    <a:pt x="343" y="135"/>
                    <a:pt x="342" y="137"/>
                  </a:cubicBezTo>
                  <a:moveTo>
                    <a:pt x="343" y="129"/>
                  </a:moveTo>
                  <a:cubicBezTo>
                    <a:pt x="343" y="129"/>
                    <a:pt x="344" y="129"/>
                    <a:pt x="344" y="129"/>
                  </a:cubicBezTo>
                  <a:cubicBezTo>
                    <a:pt x="343" y="129"/>
                    <a:pt x="343" y="129"/>
                    <a:pt x="343" y="129"/>
                  </a:cubicBezTo>
                  <a:moveTo>
                    <a:pt x="345" y="128"/>
                  </a:moveTo>
                  <a:cubicBezTo>
                    <a:pt x="345" y="129"/>
                    <a:pt x="345" y="129"/>
                    <a:pt x="345" y="129"/>
                  </a:cubicBezTo>
                  <a:cubicBezTo>
                    <a:pt x="345" y="129"/>
                    <a:pt x="346" y="128"/>
                    <a:pt x="346" y="128"/>
                  </a:cubicBezTo>
                  <a:cubicBezTo>
                    <a:pt x="345" y="128"/>
                    <a:pt x="345" y="128"/>
                    <a:pt x="345" y="128"/>
                  </a:cubicBezTo>
                  <a:moveTo>
                    <a:pt x="351" y="125"/>
                  </a:moveTo>
                  <a:cubicBezTo>
                    <a:pt x="349" y="125"/>
                    <a:pt x="345" y="130"/>
                    <a:pt x="347" y="131"/>
                  </a:cubicBezTo>
                  <a:cubicBezTo>
                    <a:pt x="346" y="130"/>
                    <a:pt x="345" y="131"/>
                    <a:pt x="346" y="132"/>
                  </a:cubicBezTo>
                  <a:cubicBezTo>
                    <a:pt x="346" y="133"/>
                    <a:pt x="347" y="135"/>
                    <a:pt x="348" y="133"/>
                  </a:cubicBezTo>
                  <a:cubicBezTo>
                    <a:pt x="348" y="132"/>
                    <a:pt x="350" y="131"/>
                    <a:pt x="351" y="130"/>
                  </a:cubicBezTo>
                  <a:cubicBezTo>
                    <a:pt x="351" y="129"/>
                    <a:pt x="350" y="126"/>
                    <a:pt x="352" y="126"/>
                  </a:cubicBezTo>
                  <a:cubicBezTo>
                    <a:pt x="351" y="125"/>
                    <a:pt x="351" y="125"/>
                    <a:pt x="351" y="125"/>
                  </a:cubicBezTo>
                  <a:moveTo>
                    <a:pt x="352" y="125"/>
                  </a:moveTo>
                  <a:cubicBezTo>
                    <a:pt x="352" y="126"/>
                    <a:pt x="353" y="126"/>
                    <a:pt x="354" y="126"/>
                  </a:cubicBezTo>
                  <a:cubicBezTo>
                    <a:pt x="354" y="125"/>
                    <a:pt x="353" y="125"/>
                    <a:pt x="352" y="125"/>
                  </a:cubicBezTo>
                  <a:moveTo>
                    <a:pt x="361" y="111"/>
                  </a:moveTo>
                  <a:cubicBezTo>
                    <a:pt x="360" y="111"/>
                    <a:pt x="360" y="111"/>
                    <a:pt x="360" y="111"/>
                  </a:cubicBezTo>
                  <a:cubicBezTo>
                    <a:pt x="360" y="111"/>
                    <a:pt x="360" y="113"/>
                    <a:pt x="361" y="114"/>
                  </a:cubicBezTo>
                  <a:cubicBezTo>
                    <a:pt x="362" y="114"/>
                    <a:pt x="361" y="112"/>
                    <a:pt x="361" y="111"/>
                  </a:cubicBezTo>
                  <a:moveTo>
                    <a:pt x="362" y="110"/>
                  </a:moveTo>
                  <a:cubicBezTo>
                    <a:pt x="361" y="110"/>
                    <a:pt x="361" y="110"/>
                    <a:pt x="362" y="111"/>
                  </a:cubicBezTo>
                  <a:cubicBezTo>
                    <a:pt x="362" y="110"/>
                    <a:pt x="362" y="110"/>
                    <a:pt x="362" y="110"/>
                  </a:cubicBezTo>
                  <a:moveTo>
                    <a:pt x="362" y="114"/>
                  </a:moveTo>
                  <a:cubicBezTo>
                    <a:pt x="363" y="113"/>
                    <a:pt x="365" y="109"/>
                    <a:pt x="365" y="108"/>
                  </a:cubicBezTo>
                  <a:cubicBezTo>
                    <a:pt x="364" y="108"/>
                    <a:pt x="364" y="109"/>
                    <a:pt x="364" y="110"/>
                  </a:cubicBezTo>
                  <a:cubicBezTo>
                    <a:pt x="363" y="112"/>
                    <a:pt x="362" y="113"/>
                    <a:pt x="362" y="114"/>
                  </a:cubicBezTo>
                  <a:moveTo>
                    <a:pt x="374" y="116"/>
                  </a:moveTo>
                  <a:cubicBezTo>
                    <a:pt x="374" y="117"/>
                    <a:pt x="374" y="118"/>
                    <a:pt x="375" y="119"/>
                  </a:cubicBezTo>
                  <a:cubicBezTo>
                    <a:pt x="374" y="119"/>
                    <a:pt x="374" y="120"/>
                    <a:pt x="373" y="121"/>
                  </a:cubicBezTo>
                  <a:cubicBezTo>
                    <a:pt x="373" y="122"/>
                    <a:pt x="374" y="123"/>
                    <a:pt x="376" y="122"/>
                  </a:cubicBezTo>
                  <a:cubicBezTo>
                    <a:pt x="379" y="121"/>
                    <a:pt x="377" y="117"/>
                    <a:pt x="374" y="116"/>
                  </a:cubicBezTo>
                  <a:moveTo>
                    <a:pt x="380" y="120"/>
                  </a:moveTo>
                  <a:cubicBezTo>
                    <a:pt x="379" y="120"/>
                    <a:pt x="379" y="121"/>
                    <a:pt x="379" y="122"/>
                  </a:cubicBezTo>
                  <a:cubicBezTo>
                    <a:pt x="380" y="121"/>
                    <a:pt x="380" y="121"/>
                    <a:pt x="380" y="120"/>
                  </a:cubicBezTo>
                  <a:moveTo>
                    <a:pt x="380" y="119"/>
                  </a:moveTo>
                  <a:cubicBezTo>
                    <a:pt x="379" y="119"/>
                    <a:pt x="379" y="119"/>
                    <a:pt x="380" y="119"/>
                  </a:cubicBezTo>
                  <a:cubicBezTo>
                    <a:pt x="380" y="119"/>
                    <a:pt x="380" y="119"/>
                    <a:pt x="380" y="119"/>
                  </a:cubicBezTo>
                  <a:moveTo>
                    <a:pt x="381" y="119"/>
                  </a:moveTo>
                  <a:cubicBezTo>
                    <a:pt x="382" y="116"/>
                    <a:pt x="380" y="118"/>
                    <a:pt x="381" y="119"/>
                  </a:cubicBezTo>
                  <a:moveTo>
                    <a:pt x="73" y="109"/>
                  </a:moveTo>
                  <a:cubicBezTo>
                    <a:pt x="73" y="108"/>
                    <a:pt x="72" y="107"/>
                    <a:pt x="71" y="108"/>
                  </a:cubicBezTo>
                  <a:cubicBezTo>
                    <a:pt x="72" y="108"/>
                    <a:pt x="72" y="110"/>
                    <a:pt x="73" y="109"/>
                  </a:cubicBezTo>
                  <a:moveTo>
                    <a:pt x="6" y="1"/>
                  </a:moveTo>
                  <a:cubicBezTo>
                    <a:pt x="7" y="1"/>
                    <a:pt x="7" y="1"/>
                    <a:pt x="7" y="0"/>
                  </a:cubicBezTo>
                  <a:cubicBezTo>
                    <a:pt x="6" y="0"/>
                    <a:pt x="6" y="0"/>
                    <a:pt x="5" y="0"/>
                  </a:cubicBezTo>
                  <a:cubicBezTo>
                    <a:pt x="6" y="1"/>
                    <a:pt x="6" y="1"/>
                    <a:pt x="6" y="1"/>
                  </a:cubicBezTo>
                  <a:moveTo>
                    <a:pt x="27" y="6"/>
                  </a:moveTo>
                  <a:cubicBezTo>
                    <a:pt x="26" y="6"/>
                    <a:pt x="25" y="7"/>
                    <a:pt x="24" y="7"/>
                  </a:cubicBezTo>
                  <a:cubicBezTo>
                    <a:pt x="23" y="7"/>
                    <a:pt x="23" y="6"/>
                    <a:pt x="22" y="6"/>
                  </a:cubicBezTo>
                  <a:cubicBezTo>
                    <a:pt x="21" y="6"/>
                    <a:pt x="20" y="6"/>
                    <a:pt x="19" y="6"/>
                  </a:cubicBezTo>
                  <a:cubicBezTo>
                    <a:pt x="18" y="6"/>
                    <a:pt x="18" y="6"/>
                    <a:pt x="17" y="6"/>
                  </a:cubicBezTo>
                  <a:cubicBezTo>
                    <a:pt x="15" y="6"/>
                    <a:pt x="13" y="6"/>
                    <a:pt x="12" y="4"/>
                  </a:cubicBezTo>
                  <a:cubicBezTo>
                    <a:pt x="11" y="3"/>
                    <a:pt x="8" y="2"/>
                    <a:pt x="6" y="3"/>
                  </a:cubicBezTo>
                  <a:cubicBezTo>
                    <a:pt x="0" y="6"/>
                    <a:pt x="14" y="17"/>
                    <a:pt x="16" y="19"/>
                  </a:cubicBezTo>
                  <a:cubicBezTo>
                    <a:pt x="17" y="20"/>
                    <a:pt x="18" y="20"/>
                    <a:pt x="20" y="20"/>
                  </a:cubicBezTo>
                  <a:cubicBezTo>
                    <a:pt x="22" y="21"/>
                    <a:pt x="22" y="23"/>
                    <a:pt x="23" y="24"/>
                  </a:cubicBezTo>
                  <a:cubicBezTo>
                    <a:pt x="24" y="25"/>
                    <a:pt x="26" y="28"/>
                    <a:pt x="27" y="29"/>
                  </a:cubicBezTo>
                  <a:cubicBezTo>
                    <a:pt x="29" y="30"/>
                    <a:pt x="28" y="32"/>
                    <a:pt x="29" y="33"/>
                  </a:cubicBezTo>
                  <a:cubicBezTo>
                    <a:pt x="29" y="35"/>
                    <a:pt x="31" y="35"/>
                    <a:pt x="33" y="36"/>
                  </a:cubicBezTo>
                  <a:cubicBezTo>
                    <a:pt x="34" y="36"/>
                    <a:pt x="35" y="37"/>
                    <a:pt x="35" y="37"/>
                  </a:cubicBezTo>
                  <a:cubicBezTo>
                    <a:pt x="37" y="38"/>
                    <a:pt x="38" y="39"/>
                    <a:pt x="39" y="40"/>
                  </a:cubicBezTo>
                  <a:cubicBezTo>
                    <a:pt x="40" y="41"/>
                    <a:pt x="39" y="41"/>
                    <a:pt x="39" y="42"/>
                  </a:cubicBezTo>
                  <a:cubicBezTo>
                    <a:pt x="40" y="44"/>
                    <a:pt x="40" y="46"/>
                    <a:pt x="41" y="47"/>
                  </a:cubicBezTo>
                  <a:cubicBezTo>
                    <a:pt x="41" y="49"/>
                    <a:pt x="43" y="51"/>
                    <a:pt x="42" y="53"/>
                  </a:cubicBezTo>
                  <a:cubicBezTo>
                    <a:pt x="42" y="55"/>
                    <a:pt x="44" y="54"/>
                    <a:pt x="45" y="55"/>
                  </a:cubicBezTo>
                  <a:cubicBezTo>
                    <a:pt x="46" y="56"/>
                    <a:pt x="48" y="56"/>
                    <a:pt x="49" y="58"/>
                  </a:cubicBezTo>
                  <a:cubicBezTo>
                    <a:pt x="49" y="61"/>
                    <a:pt x="54" y="63"/>
                    <a:pt x="55" y="67"/>
                  </a:cubicBezTo>
                  <a:cubicBezTo>
                    <a:pt x="55" y="67"/>
                    <a:pt x="54" y="67"/>
                    <a:pt x="54" y="68"/>
                  </a:cubicBezTo>
                  <a:cubicBezTo>
                    <a:pt x="55" y="68"/>
                    <a:pt x="55" y="69"/>
                    <a:pt x="56" y="70"/>
                  </a:cubicBezTo>
                  <a:cubicBezTo>
                    <a:pt x="57" y="72"/>
                    <a:pt x="59" y="74"/>
                    <a:pt x="59" y="76"/>
                  </a:cubicBezTo>
                  <a:cubicBezTo>
                    <a:pt x="59" y="78"/>
                    <a:pt x="59" y="79"/>
                    <a:pt x="61" y="81"/>
                  </a:cubicBezTo>
                  <a:cubicBezTo>
                    <a:pt x="62" y="82"/>
                    <a:pt x="63" y="83"/>
                    <a:pt x="64" y="84"/>
                  </a:cubicBezTo>
                  <a:cubicBezTo>
                    <a:pt x="65" y="86"/>
                    <a:pt x="65" y="87"/>
                    <a:pt x="67" y="88"/>
                  </a:cubicBezTo>
                  <a:cubicBezTo>
                    <a:pt x="69" y="90"/>
                    <a:pt x="71" y="90"/>
                    <a:pt x="72" y="92"/>
                  </a:cubicBezTo>
                  <a:cubicBezTo>
                    <a:pt x="73" y="94"/>
                    <a:pt x="73" y="95"/>
                    <a:pt x="74" y="96"/>
                  </a:cubicBezTo>
                  <a:cubicBezTo>
                    <a:pt x="76" y="98"/>
                    <a:pt x="78" y="99"/>
                    <a:pt x="80" y="101"/>
                  </a:cubicBezTo>
                  <a:cubicBezTo>
                    <a:pt x="81" y="102"/>
                    <a:pt x="83" y="103"/>
                    <a:pt x="85" y="104"/>
                  </a:cubicBezTo>
                  <a:cubicBezTo>
                    <a:pt x="86" y="105"/>
                    <a:pt x="87" y="105"/>
                    <a:pt x="88" y="107"/>
                  </a:cubicBezTo>
                  <a:cubicBezTo>
                    <a:pt x="88" y="107"/>
                    <a:pt x="89" y="108"/>
                    <a:pt x="89" y="109"/>
                  </a:cubicBezTo>
                  <a:cubicBezTo>
                    <a:pt x="90" y="109"/>
                    <a:pt x="91" y="110"/>
                    <a:pt x="91" y="110"/>
                  </a:cubicBezTo>
                  <a:cubicBezTo>
                    <a:pt x="92" y="110"/>
                    <a:pt x="91" y="111"/>
                    <a:pt x="92" y="111"/>
                  </a:cubicBezTo>
                  <a:cubicBezTo>
                    <a:pt x="92" y="111"/>
                    <a:pt x="95" y="115"/>
                    <a:pt x="95" y="113"/>
                  </a:cubicBezTo>
                  <a:cubicBezTo>
                    <a:pt x="95" y="112"/>
                    <a:pt x="94" y="111"/>
                    <a:pt x="94" y="110"/>
                  </a:cubicBezTo>
                  <a:cubicBezTo>
                    <a:pt x="93" y="108"/>
                    <a:pt x="96" y="110"/>
                    <a:pt x="96" y="111"/>
                  </a:cubicBezTo>
                  <a:cubicBezTo>
                    <a:pt x="99" y="112"/>
                    <a:pt x="101" y="112"/>
                    <a:pt x="100" y="109"/>
                  </a:cubicBezTo>
                  <a:cubicBezTo>
                    <a:pt x="102" y="110"/>
                    <a:pt x="103" y="112"/>
                    <a:pt x="105" y="113"/>
                  </a:cubicBezTo>
                  <a:cubicBezTo>
                    <a:pt x="106" y="113"/>
                    <a:pt x="106" y="110"/>
                    <a:pt x="106" y="109"/>
                  </a:cubicBezTo>
                  <a:cubicBezTo>
                    <a:pt x="106" y="107"/>
                    <a:pt x="106" y="105"/>
                    <a:pt x="106" y="103"/>
                  </a:cubicBezTo>
                  <a:cubicBezTo>
                    <a:pt x="106" y="102"/>
                    <a:pt x="107" y="100"/>
                    <a:pt x="106" y="99"/>
                  </a:cubicBezTo>
                  <a:cubicBezTo>
                    <a:pt x="106" y="98"/>
                    <a:pt x="106" y="98"/>
                    <a:pt x="106" y="97"/>
                  </a:cubicBezTo>
                  <a:cubicBezTo>
                    <a:pt x="106" y="96"/>
                    <a:pt x="107" y="94"/>
                    <a:pt x="107" y="93"/>
                  </a:cubicBezTo>
                  <a:cubicBezTo>
                    <a:pt x="107" y="92"/>
                    <a:pt x="106" y="92"/>
                    <a:pt x="106" y="91"/>
                  </a:cubicBezTo>
                  <a:cubicBezTo>
                    <a:pt x="106" y="90"/>
                    <a:pt x="107" y="89"/>
                    <a:pt x="107" y="89"/>
                  </a:cubicBezTo>
                  <a:cubicBezTo>
                    <a:pt x="108" y="88"/>
                    <a:pt x="108" y="87"/>
                    <a:pt x="108" y="86"/>
                  </a:cubicBezTo>
                  <a:cubicBezTo>
                    <a:pt x="108" y="85"/>
                    <a:pt x="107" y="85"/>
                    <a:pt x="106" y="85"/>
                  </a:cubicBezTo>
                  <a:cubicBezTo>
                    <a:pt x="105" y="84"/>
                    <a:pt x="104" y="81"/>
                    <a:pt x="104" y="80"/>
                  </a:cubicBezTo>
                  <a:cubicBezTo>
                    <a:pt x="103" y="80"/>
                    <a:pt x="98" y="78"/>
                    <a:pt x="98" y="79"/>
                  </a:cubicBezTo>
                  <a:cubicBezTo>
                    <a:pt x="97" y="79"/>
                    <a:pt x="97" y="79"/>
                    <a:pt x="97" y="79"/>
                  </a:cubicBezTo>
                  <a:cubicBezTo>
                    <a:pt x="96" y="80"/>
                    <a:pt x="96" y="82"/>
                    <a:pt x="94" y="82"/>
                  </a:cubicBezTo>
                  <a:cubicBezTo>
                    <a:pt x="95" y="82"/>
                    <a:pt x="97" y="80"/>
                    <a:pt x="95" y="80"/>
                  </a:cubicBezTo>
                  <a:cubicBezTo>
                    <a:pt x="96" y="79"/>
                    <a:pt x="97" y="78"/>
                    <a:pt x="97" y="77"/>
                  </a:cubicBezTo>
                  <a:cubicBezTo>
                    <a:pt x="97" y="76"/>
                    <a:pt x="96" y="76"/>
                    <a:pt x="95" y="76"/>
                  </a:cubicBezTo>
                  <a:cubicBezTo>
                    <a:pt x="94" y="75"/>
                    <a:pt x="94" y="74"/>
                    <a:pt x="94" y="73"/>
                  </a:cubicBezTo>
                  <a:cubicBezTo>
                    <a:pt x="93" y="71"/>
                    <a:pt x="93" y="69"/>
                    <a:pt x="92" y="68"/>
                  </a:cubicBezTo>
                  <a:cubicBezTo>
                    <a:pt x="92" y="66"/>
                    <a:pt x="88" y="66"/>
                    <a:pt x="87" y="66"/>
                  </a:cubicBezTo>
                  <a:cubicBezTo>
                    <a:pt x="86" y="67"/>
                    <a:pt x="84" y="65"/>
                    <a:pt x="84" y="65"/>
                  </a:cubicBezTo>
                  <a:cubicBezTo>
                    <a:pt x="83" y="64"/>
                    <a:pt x="83" y="62"/>
                    <a:pt x="83" y="61"/>
                  </a:cubicBezTo>
                  <a:cubicBezTo>
                    <a:pt x="83" y="61"/>
                    <a:pt x="84" y="62"/>
                    <a:pt x="84" y="61"/>
                  </a:cubicBezTo>
                  <a:cubicBezTo>
                    <a:pt x="84" y="60"/>
                    <a:pt x="83" y="60"/>
                    <a:pt x="82" y="60"/>
                  </a:cubicBezTo>
                  <a:cubicBezTo>
                    <a:pt x="83" y="60"/>
                    <a:pt x="84" y="60"/>
                    <a:pt x="84" y="59"/>
                  </a:cubicBezTo>
                  <a:cubicBezTo>
                    <a:pt x="83" y="59"/>
                    <a:pt x="83" y="59"/>
                    <a:pt x="82" y="59"/>
                  </a:cubicBezTo>
                  <a:cubicBezTo>
                    <a:pt x="83" y="59"/>
                    <a:pt x="84" y="58"/>
                    <a:pt x="84" y="57"/>
                  </a:cubicBezTo>
                  <a:cubicBezTo>
                    <a:pt x="85" y="57"/>
                    <a:pt x="86" y="57"/>
                    <a:pt x="87" y="56"/>
                  </a:cubicBezTo>
                  <a:cubicBezTo>
                    <a:pt x="87" y="56"/>
                    <a:pt x="85" y="54"/>
                    <a:pt x="85" y="53"/>
                  </a:cubicBezTo>
                  <a:cubicBezTo>
                    <a:pt x="83" y="51"/>
                    <a:pt x="82" y="52"/>
                    <a:pt x="80" y="53"/>
                  </a:cubicBezTo>
                  <a:cubicBezTo>
                    <a:pt x="79" y="54"/>
                    <a:pt x="75" y="56"/>
                    <a:pt x="74" y="54"/>
                  </a:cubicBezTo>
                  <a:cubicBezTo>
                    <a:pt x="77" y="56"/>
                    <a:pt x="83" y="51"/>
                    <a:pt x="77" y="50"/>
                  </a:cubicBezTo>
                  <a:cubicBezTo>
                    <a:pt x="77" y="49"/>
                    <a:pt x="76" y="49"/>
                    <a:pt x="76" y="50"/>
                  </a:cubicBezTo>
                  <a:cubicBezTo>
                    <a:pt x="75" y="50"/>
                    <a:pt x="75" y="50"/>
                    <a:pt x="74" y="49"/>
                  </a:cubicBezTo>
                  <a:cubicBezTo>
                    <a:pt x="73" y="49"/>
                    <a:pt x="73" y="48"/>
                    <a:pt x="72" y="47"/>
                  </a:cubicBezTo>
                  <a:cubicBezTo>
                    <a:pt x="71" y="46"/>
                    <a:pt x="72" y="44"/>
                    <a:pt x="70" y="42"/>
                  </a:cubicBezTo>
                  <a:cubicBezTo>
                    <a:pt x="69" y="42"/>
                    <a:pt x="68" y="41"/>
                    <a:pt x="68" y="41"/>
                  </a:cubicBezTo>
                  <a:cubicBezTo>
                    <a:pt x="67" y="40"/>
                    <a:pt x="66" y="41"/>
                    <a:pt x="65" y="40"/>
                  </a:cubicBezTo>
                  <a:cubicBezTo>
                    <a:pt x="64" y="40"/>
                    <a:pt x="64" y="38"/>
                    <a:pt x="63" y="37"/>
                  </a:cubicBezTo>
                  <a:cubicBezTo>
                    <a:pt x="62" y="36"/>
                    <a:pt x="59" y="33"/>
                    <a:pt x="59" y="35"/>
                  </a:cubicBezTo>
                  <a:cubicBezTo>
                    <a:pt x="58" y="36"/>
                    <a:pt x="60" y="38"/>
                    <a:pt x="60" y="39"/>
                  </a:cubicBezTo>
                  <a:cubicBezTo>
                    <a:pt x="59" y="39"/>
                    <a:pt x="59" y="38"/>
                    <a:pt x="59" y="37"/>
                  </a:cubicBezTo>
                  <a:cubicBezTo>
                    <a:pt x="58" y="36"/>
                    <a:pt x="56" y="36"/>
                    <a:pt x="56" y="35"/>
                  </a:cubicBezTo>
                  <a:cubicBezTo>
                    <a:pt x="54" y="34"/>
                    <a:pt x="54" y="32"/>
                    <a:pt x="52" y="31"/>
                  </a:cubicBezTo>
                  <a:cubicBezTo>
                    <a:pt x="52" y="31"/>
                    <a:pt x="52" y="32"/>
                    <a:pt x="52" y="32"/>
                  </a:cubicBezTo>
                  <a:cubicBezTo>
                    <a:pt x="52" y="32"/>
                    <a:pt x="50" y="29"/>
                    <a:pt x="51" y="31"/>
                  </a:cubicBezTo>
                  <a:cubicBezTo>
                    <a:pt x="50" y="30"/>
                    <a:pt x="51" y="29"/>
                    <a:pt x="50" y="28"/>
                  </a:cubicBezTo>
                  <a:cubicBezTo>
                    <a:pt x="49" y="27"/>
                    <a:pt x="48" y="26"/>
                    <a:pt x="46" y="25"/>
                  </a:cubicBezTo>
                  <a:cubicBezTo>
                    <a:pt x="45" y="24"/>
                    <a:pt x="43" y="22"/>
                    <a:pt x="42" y="21"/>
                  </a:cubicBezTo>
                  <a:cubicBezTo>
                    <a:pt x="41" y="21"/>
                    <a:pt x="40" y="21"/>
                    <a:pt x="40" y="21"/>
                  </a:cubicBezTo>
                  <a:cubicBezTo>
                    <a:pt x="39" y="20"/>
                    <a:pt x="39" y="20"/>
                    <a:pt x="38" y="19"/>
                  </a:cubicBezTo>
                  <a:cubicBezTo>
                    <a:pt x="37" y="18"/>
                    <a:pt x="36" y="18"/>
                    <a:pt x="35" y="17"/>
                  </a:cubicBezTo>
                  <a:cubicBezTo>
                    <a:pt x="33" y="16"/>
                    <a:pt x="35" y="14"/>
                    <a:pt x="34" y="13"/>
                  </a:cubicBezTo>
                  <a:cubicBezTo>
                    <a:pt x="32" y="12"/>
                    <a:pt x="32" y="12"/>
                    <a:pt x="31" y="11"/>
                  </a:cubicBezTo>
                  <a:cubicBezTo>
                    <a:pt x="31" y="9"/>
                    <a:pt x="28" y="7"/>
                    <a:pt x="27" y="6"/>
                  </a:cubicBezTo>
                  <a:moveTo>
                    <a:pt x="29" y="51"/>
                  </a:moveTo>
                  <a:cubicBezTo>
                    <a:pt x="31" y="52"/>
                    <a:pt x="31" y="47"/>
                    <a:pt x="31" y="46"/>
                  </a:cubicBezTo>
                  <a:cubicBezTo>
                    <a:pt x="30" y="45"/>
                    <a:pt x="28" y="43"/>
                    <a:pt x="27" y="42"/>
                  </a:cubicBezTo>
                  <a:cubicBezTo>
                    <a:pt x="26" y="42"/>
                    <a:pt x="26" y="42"/>
                    <a:pt x="25" y="43"/>
                  </a:cubicBezTo>
                  <a:cubicBezTo>
                    <a:pt x="25" y="43"/>
                    <a:pt x="24" y="43"/>
                    <a:pt x="24" y="43"/>
                  </a:cubicBezTo>
                  <a:cubicBezTo>
                    <a:pt x="24" y="44"/>
                    <a:pt x="25" y="45"/>
                    <a:pt x="26" y="47"/>
                  </a:cubicBezTo>
                  <a:cubicBezTo>
                    <a:pt x="26" y="47"/>
                    <a:pt x="27" y="48"/>
                    <a:pt x="28" y="48"/>
                  </a:cubicBezTo>
                  <a:cubicBezTo>
                    <a:pt x="28" y="49"/>
                    <a:pt x="28" y="50"/>
                    <a:pt x="29" y="51"/>
                  </a:cubicBezTo>
                  <a:moveTo>
                    <a:pt x="26" y="37"/>
                  </a:moveTo>
                  <a:cubicBezTo>
                    <a:pt x="26" y="36"/>
                    <a:pt x="25" y="35"/>
                    <a:pt x="24" y="35"/>
                  </a:cubicBezTo>
                  <a:cubicBezTo>
                    <a:pt x="25" y="36"/>
                    <a:pt x="25" y="36"/>
                    <a:pt x="26" y="37"/>
                  </a:cubicBezTo>
                  <a:moveTo>
                    <a:pt x="36" y="61"/>
                  </a:moveTo>
                  <a:cubicBezTo>
                    <a:pt x="37" y="60"/>
                    <a:pt x="36" y="60"/>
                    <a:pt x="36" y="59"/>
                  </a:cubicBezTo>
                  <a:cubicBezTo>
                    <a:pt x="35" y="60"/>
                    <a:pt x="35" y="61"/>
                    <a:pt x="35" y="61"/>
                  </a:cubicBezTo>
                  <a:cubicBezTo>
                    <a:pt x="34" y="62"/>
                    <a:pt x="37" y="62"/>
                    <a:pt x="36" y="61"/>
                  </a:cubicBezTo>
                  <a:moveTo>
                    <a:pt x="35" y="57"/>
                  </a:moveTo>
                  <a:cubicBezTo>
                    <a:pt x="35" y="58"/>
                    <a:pt x="36" y="59"/>
                    <a:pt x="37" y="60"/>
                  </a:cubicBezTo>
                  <a:cubicBezTo>
                    <a:pt x="37" y="59"/>
                    <a:pt x="36" y="56"/>
                    <a:pt x="35" y="57"/>
                  </a:cubicBezTo>
                  <a:moveTo>
                    <a:pt x="37" y="41"/>
                  </a:moveTo>
                  <a:cubicBezTo>
                    <a:pt x="37" y="40"/>
                    <a:pt x="37" y="40"/>
                    <a:pt x="36" y="41"/>
                  </a:cubicBezTo>
                  <a:cubicBezTo>
                    <a:pt x="37" y="41"/>
                    <a:pt x="37" y="41"/>
                    <a:pt x="37" y="41"/>
                  </a:cubicBezTo>
                  <a:moveTo>
                    <a:pt x="39" y="56"/>
                  </a:moveTo>
                  <a:cubicBezTo>
                    <a:pt x="39" y="55"/>
                    <a:pt x="37" y="55"/>
                    <a:pt x="37" y="55"/>
                  </a:cubicBezTo>
                  <a:cubicBezTo>
                    <a:pt x="37" y="56"/>
                    <a:pt x="38" y="56"/>
                    <a:pt x="39" y="56"/>
                  </a:cubicBezTo>
                  <a:moveTo>
                    <a:pt x="42" y="74"/>
                  </a:moveTo>
                  <a:cubicBezTo>
                    <a:pt x="46" y="73"/>
                    <a:pt x="40" y="67"/>
                    <a:pt x="40" y="65"/>
                  </a:cubicBezTo>
                  <a:cubicBezTo>
                    <a:pt x="40" y="66"/>
                    <a:pt x="39" y="66"/>
                    <a:pt x="38" y="66"/>
                  </a:cubicBezTo>
                  <a:cubicBezTo>
                    <a:pt x="38" y="67"/>
                    <a:pt x="37" y="68"/>
                    <a:pt x="38" y="69"/>
                  </a:cubicBezTo>
                  <a:cubicBezTo>
                    <a:pt x="39" y="71"/>
                    <a:pt x="40" y="73"/>
                    <a:pt x="42" y="74"/>
                  </a:cubicBezTo>
                  <a:moveTo>
                    <a:pt x="49" y="79"/>
                  </a:moveTo>
                  <a:cubicBezTo>
                    <a:pt x="49" y="79"/>
                    <a:pt x="48" y="76"/>
                    <a:pt x="47" y="76"/>
                  </a:cubicBezTo>
                  <a:cubicBezTo>
                    <a:pt x="45" y="77"/>
                    <a:pt x="49" y="79"/>
                    <a:pt x="49" y="79"/>
                  </a:cubicBezTo>
                  <a:moveTo>
                    <a:pt x="51" y="83"/>
                  </a:moveTo>
                  <a:cubicBezTo>
                    <a:pt x="51" y="84"/>
                    <a:pt x="52" y="84"/>
                    <a:pt x="53" y="83"/>
                  </a:cubicBezTo>
                  <a:cubicBezTo>
                    <a:pt x="53" y="82"/>
                    <a:pt x="51" y="81"/>
                    <a:pt x="51" y="81"/>
                  </a:cubicBezTo>
                  <a:cubicBezTo>
                    <a:pt x="50" y="81"/>
                    <a:pt x="51" y="82"/>
                    <a:pt x="51" y="83"/>
                  </a:cubicBezTo>
                  <a:moveTo>
                    <a:pt x="55" y="89"/>
                  </a:moveTo>
                  <a:cubicBezTo>
                    <a:pt x="55" y="88"/>
                    <a:pt x="55" y="88"/>
                    <a:pt x="55" y="87"/>
                  </a:cubicBezTo>
                  <a:cubicBezTo>
                    <a:pt x="55" y="86"/>
                    <a:pt x="55" y="86"/>
                    <a:pt x="55" y="86"/>
                  </a:cubicBezTo>
                  <a:cubicBezTo>
                    <a:pt x="55" y="85"/>
                    <a:pt x="54" y="83"/>
                    <a:pt x="53" y="84"/>
                  </a:cubicBezTo>
                  <a:cubicBezTo>
                    <a:pt x="52" y="84"/>
                    <a:pt x="54" y="88"/>
                    <a:pt x="55" y="89"/>
                  </a:cubicBezTo>
                  <a:moveTo>
                    <a:pt x="68" y="38"/>
                  </a:moveTo>
                  <a:cubicBezTo>
                    <a:pt x="67" y="36"/>
                    <a:pt x="65" y="36"/>
                    <a:pt x="64" y="38"/>
                  </a:cubicBezTo>
                  <a:cubicBezTo>
                    <a:pt x="64" y="38"/>
                    <a:pt x="64" y="40"/>
                    <a:pt x="66" y="40"/>
                  </a:cubicBezTo>
                  <a:cubicBezTo>
                    <a:pt x="67" y="40"/>
                    <a:pt x="67" y="39"/>
                    <a:pt x="68" y="38"/>
                  </a:cubicBezTo>
                  <a:moveTo>
                    <a:pt x="74" y="42"/>
                  </a:moveTo>
                  <a:cubicBezTo>
                    <a:pt x="73" y="42"/>
                    <a:pt x="71" y="42"/>
                    <a:pt x="70" y="41"/>
                  </a:cubicBezTo>
                  <a:cubicBezTo>
                    <a:pt x="70" y="42"/>
                    <a:pt x="71" y="43"/>
                    <a:pt x="72" y="43"/>
                  </a:cubicBezTo>
                  <a:cubicBezTo>
                    <a:pt x="73" y="43"/>
                    <a:pt x="74" y="44"/>
                    <a:pt x="74" y="44"/>
                  </a:cubicBezTo>
                  <a:cubicBezTo>
                    <a:pt x="74" y="44"/>
                    <a:pt x="75" y="43"/>
                    <a:pt x="74" y="42"/>
                  </a:cubicBezTo>
                  <a:moveTo>
                    <a:pt x="74" y="45"/>
                  </a:moveTo>
                  <a:cubicBezTo>
                    <a:pt x="74" y="44"/>
                    <a:pt x="73" y="43"/>
                    <a:pt x="72" y="43"/>
                  </a:cubicBezTo>
                  <a:cubicBezTo>
                    <a:pt x="72" y="45"/>
                    <a:pt x="72" y="47"/>
                    <a:pt x="74" y="47"/>
                  </a:cubicBezTo>
                  <a:cubicBezTo>
                    <a:pt x="74" y="47"/>
                    <a:pt x="74" y="46"/>
                    <a:pt x="74" y="45"/>
                  </a:cubicBezTo>
                  <a:moveTo>
                    <a:pt x="80" y="49"/>
                  </a:moveTo>
                  <a:cubicBezTo>
                    <a:pt x="79" y="48"/>
                    <a:pt x="78" y="47"/>
                    <a:pt x="77" y="47"/>
                  </a:cubicBezTo>
                  <a:cubicBezTo>
                    <a:pt x="76" y="47"/>
                    <a:pt x="75" y="46"/>
                    <a:pt x="75" y="46"/>
                  </a:cubicBezTo>
                  <a:cubicBezTo>
                    <a:pt x="74" y="46"/>
                    <a:pt x="74" y="48"/>
                    <a:pt x="74" y="49"/>
                  </a:cubicBezTo>
                  <a:cubicBezTo>
                    <a:pt x="76" y="50"/>
                    <a:pt x="78" y="49"/>
                    <a:pt x="79" y="50"/>
                  </a:cubicBezTo>
                  <a:cubicBezTo>
                    <a:pt x="80" y="49"/>
                    <a:pt x="80" y="49"/>
                    <a:pt x="80" y="49"/>
                  </a:cubicBezTo>
                  <a:moveTo>
                    <a:pt x="81" y="48"/>
                  </a:moveTo>
                  <a:cubicBezTo>
                    <a:pt x="80" y="47"/>
                    <a:pt x="76" y="44"/>
                    <a:pt x="76" y="47"/>
                  </a:cubicBezTo>
                  <a:cubicBezTo>
                    <a:pt x="77" y="46"/>
                    <a:pt x="78" y="47"/>
                    <a:pt x="79" y="48"/>
                  </a:cubicBezTo>
                  <a:cubicBezTo>
                    <a:pt x="79" y="48"/>
                    <a:pt x="80" y="49"/>
                    <a:pt x="81" y="48"/>
                  </a:cubicBezTo>
                  <a:moveTo>
                    <a:pt x="82" y="51"/>
                  </a:moveTo>
                  <a:cubicBezTo>
                    <a:pt x="82" y="50"/>
                    <a:pt x="81" y="50"/>
                    <a:pt x="81" y="50"/>
                  </a:cubicBezTo>
                  <a:cubicBezTo>
                    <a:pt x="80" y="51"/>
                    <a:pt x="80" y="51"/>
                    <a:pt x="81" y="52"/>
                  </a:cubicBezTo>
                  <a:cubicBezTo>
                    <a:pt x="82" y="51"/>
                    <a:pt x="82" y="51"/>
                    <a:pt x="82" y="51"/>
                  </a:cubicBezTo>
                  <a:moveTo>
                    <a:pt x="83" y="47"/>
                  </a:moveTo>
                  <a:cubicBezTo>
                    <a:pt x="83" y="46"/>
                    <a:pt x="83" y="46"/>
                    <a:pt x="82" y="46"/>
                  </a:cubicBezTo>
                  <a:cubicBezTo>
                    <a:pt x="82" y="47"/>
                    <a:pt x="83" y="47"/>
                    <a:pt x="83" y="47"/>
                  </a:cubicBezTo>
                  <a:moveTo>
                    <a:pt x="84" y="49"/>
                  </a:moveTo>
                  <a:cubicBezTo>
                    <a:pt x="84" y="49"/>
                    <a:pt x="83" y="48"/>
                    <a:pt x="82" y="49"/>
                  </a:cubicBezTo>
                  <a:cubicBezTo>
                    <a:pt x="82" y="49"/>
                    <a:pt x="83" y="50"/>
                    <a:pt x="83" y="50"/>
                  </a:cubicBezTo>
                  <a:cubicBezTo>
                    <a:pt x="84" y="49"/>
                    <a:pt x="84" y="49"/>
                    <a:pt x="84" y="49"/>
                  </a:cubicBezTo>
                  <a:moveTo>
                    <a:pt x="86" y="59"/>
                  </a:moveTo>
                  <a:cubicBezTo>
                    <a:pt x="85" y="59"/>
                    <a:pt x="83" y="59"/>
                    <a:pt x="84" y="60"/>
                  </a:cubicBezTo>
                  <a:cubicBezTo>
                    <a:pt x="84" y="61"/>
                    <a:pt x="86" y="60"/>
                    <a:pt x="86" y="59"/>
                  </a:cubicBezTo>
                  <a:moveTo>
                    <a:pt x="88" y="48"/>
                  </a:moveTo>
                  <a:cubicBezTo>
                    <a:pt x="88" y="47"/>
                    <a:pt x="88" y="47"/>
                    <a:pt x="87" y="47"/>
                  </a:cubicBezTo>
                  <a:cubicBezTo>
                    <a:pt x="88" y="48"/>
                    <a:pt x="88" y="48"/>
                    <a:pt x="88" y="48"/>
                  </a:cubicBezTo>
                  <a:moveTo>
                    <a:pt x="90" y="46"/>
                  </a:moveTo>
                  <a:cubicBezTo>
                    <a:pt x="89" y="44"/>
                    <a:pt x="88" y="46"/>
                    <a:pt x="88" y="47"/>
                  </a:cubicBezTo>
                  <a:cubicBezTo>
                    <a:pt x="88" y="48"/>
                    <a:pt x="90" y="47"/>
                    <a:pt x="90" y="46"/>
                  </a:cubicBezTo>
                  <a:moveTo>
                    <a:pt x="90" y="49"/>
                  </a:moveTo>
                  <a:cubicBezTo>
                    <a:pt x="91" y="48"/>
                    <a:pt x="91" y="48"/>
                    <a:pt x="90" y="48"/>
                  </a:cubicBezTo>
                  <a:cubicBezTo>
                    <a:pt x="90" y="49"/>
                    <a:pt x="90" y="49"/>
                    <a:pt x="90" y="49"/>
                  </a:cubicBezTo>
                  <a:moveTo>
                    <a:pt x="95" y="47"/>
                  </a:moveTo>
                  <a:cubicBezTo>
                    <a:pt x="94" y="44"/>
                    <a:pt x="90" y="47"/>
                    <a:pt x="92" y="47"/>
                  </a:cubicBezTo>
                  <a:cubicBezTo>
                    <a:pt x="92" y="47"/>
                    <a:pt x="92" y="47"/>
                    <a:pt x="92" y="47"/>
                  </a:cubicBezTo>
                  <a:cubicBezTo>
                    <a:pt x="93" y="47"/>
                    <a:pt x="93" y="47"/>
                    <a:pt x="93" y="48"/>
                  </a:cubicBezTo>
                  <a:cubicBezTo>
                    <a:pt x="94" y="49"/>
                    <a:pt x="95" y="47"/>
                    <a:pt x="95" y="47"/>
                  </a:cubicBezTo>
                  <a:moveTo>
                    <a:pt x="91" y="50"/>
                  </a:moveTo>
                  <a:cubicBezTo>
                    <a:pt x="91" y="49"/>
                    <a:pt x="91" y="49"/>
                    <a:pt x="91" y="49"/>
                  </a:cubicBezTo>
                  <a:cubicBezTo>
                    <a:pt x="91" y="50"/>
                    <a:pt x="91" y="50"/>
                    <a:pt x="91" y="50"/>
                  </a:cubicBezTo>
                  <a:moveTo>
                    <a:pt x="93" y="60"/>
                  </a:moveTo>
                  <a:cubicBezTo>
                    <a:pt x="93" y="60"/>
                    <a:pt x="92" y="60"/>
                    <a:pt x="91" y="60"/>
                  </a:cubicBezTo>
                  <a:cubicBezTo>
                    <a:pt x="90" y="61"/>
                    <a:pt x="92" y="63"/>
                    <a:pt x="92" y="63"/>
                  </a:cubicBezTo>
                  <a:cubicBezTo>
                    <a:pt x="92" y="62"/>
                    <a:pt x="93" y="62"/>
                    <a:pt x="93" y="62"/>
                  </a:cubicBezTo>
                  <a:cubicBezTo>
                    <a:pt x="94" y="61"/>
                    <a:pt x="94" y="61"/>
                    <a:pt x="93" y="60"/>
                  </a:cubicBezTo>
                  <a:moveTo>
                    <a:pt x="93" y="55"/>
                  </a:moveTo>
                  <a:cubicBezTo>
                    <a:pt x="92" y="55"/>
                    <a:pt x="92" y="56"/>
                    <a:pt x="93" y="56"/>
                  </a:cubicBezTo>
                  <a:cubicBezTo>
                    <a:pt x="93" y="55"/>
                    <a:pt x="93" y="55"/>
                    <a:pt x="93" y="55"/>
                  </a:cubicBezTo>
                  <a:moveTo>
                    <a:pt x="93" y="57"/>
                  </a:moveTo>
                  <a:cubicBezTo>
                    <a:pt x="94" y="57"/>
                    <a:pt x="92" y="59"/>
                    <a:pt x="94" y="59"/>
                  </a:cubicBezTo>
                  <a:cubicBezTo>
                    <a:pt x="95" y="59"/>
                    <a:pt x="95" y="59"/>
                    <a:pt x="96" y="59"/>
                  </a:cubicBezTo>
                  <a:cubicBezTo>
                    <a:pt x="97" y="59"/>
                    <a:pt x="97" y="60"/>
                    <a:pt x="98" y="59"/>
                  </a:cubicBezTo>
                  <a:cubicBezTo>
                    <a:pt x="98" y="59"/>
                    <a:pt x="94" y="56"/>
                    <a:pt x="93" y="57"/>
                  </a:cubicBezTo>
                  <a:moveTo>
                    <a:pt x="94" y="49"/>
                  </a:moveTo>
                  <a:cubicBezTo>
                    <a:pt x="94" y="49"/>
                    <a:pt x="94" y="49"/>
                    <a:pt x="94" y="49"/>
                  </a:cubicBezTo>
                  <a:cubicBezTo>
                    <a:pt x="94" y="49"/>
                    <a:pt x="94" y="49"/>
                    <a:pt x="94" y="49"/>
                  </a:cubicBezTo>
                  <a:moveTo>
                    <a:pt x="94" y="55"/>
                  </a:moveTo>
                  <a:cubicBezTo>
                    <a:pt x="93" y="55"/>
                    <a:pt x="95" y="56"/>
                    <a:pt x="95" y="56"/>
                  </a:cubicBezTo>
                  <a:cubicBezTo>
                    <a:pt x="95" y="56"/>
                    <a:pt x="94" y="55"/>
                    <a:pt x="94" y="55"/>
                  </a:cubicBezTo>
                  <a:moveTo>
                    <a:pt x="102" y="73"/>
                  </a:moveTo>
                  <a:cubicBezTo>
                    <a:pt x="103" y="74"/>
                    <a:pt x="100" y="75"/>
                    <a:pt x="99" y="76"/>
                  </a:cubicBezTo>
                  <a:cubicBezTo>
                    <a:pt x="101" y="77"/>
                    <a:pt x="101" y="77"/>
                    <a:pt x="103" y="77"/>
                  </a:cubicBezTo>
                  <a:cubicBezTo>
                    <a:pt x="104" y="76"/>
                    <a:pt x="106" y="77"/>
                    <a:pt x="106" y="78"/>
                  </a:cubicBezTo>
                  <a:cubicBezTo>
                    <a:pt x="106" y="79"/>
                    <a:pt x="107" y="80"/>
                    <a:pt x="107" y="81"/>
                  </a:cubicBezTo>
                  <a:cubicBezTo>
                    <a:pt x="107" y="82"/>
                    <a:pt x="106" y="83"/>
                    <a:pt x="108" y="84"/>
                  </a:cubicBezTo>
                  <a:cubicBezTo>
                    <a:pt x="109" y="84"/>
                    <a:pt x="113" y="87"/>
                    <a:pt x="114" y="86"/>
                  </a:cubicBezTo>
                  <a:cubicBezTo>
                    <a:pt x="115" y="86"/>
                    <a:pt x="114" y="85"/>
                    <a:pt x="114" y="85"/>
                  </a:cubicBezTo>
                  <a:cubicBezTo>
                    <a:pt x="113" y="84"/>
                    <a:pt x="114" y="82"/>
                    <a:pt x="116" y="81"/>
                  </a:cubicBezTo>
                  <a:cubicBezTo>
                    <a:pt x="114" y="81"/>
                    <a:pt x="112" y="81"/>
                    <a:pt x="111" y="80"/>
                  </a:cubicBezTo>
                  <a:cubicBezTo>
                    <a:pt x="110" y="79"/>
                    <a:pt x="109" y="77"/>
                    <a:pt x="109" y="76"/>
                  </a:cubicBezTo>
                  <a:cubicBezTo>
                    <a:pt x="109" y="75"/>
                    <a:pt x="109" y="72"/>
                    <a:pt x="108" y="72"/>
                  </a:cubicBezTo>
                  <a:cubicBezTo>
                    <a:pt x="106" y="70"/>
                    <a:pt x="104" y="72"/>
                    <a:pt x="106" y="74"/>
                  </a:cubicBezTo>
                  <a:cubicBezTo>
                    <a:pt x="106" y="74"/>
                    <a:pt x="105" y="73"/>
                    <a:pt x="104" y="73"/>
                  </a:cubicBezTo>
                  <a:cubicBezTo>
                    <a:pt x="103" y="72"/>
                    <a:pt x="102" y="71"/>
                    <a:pt x="102" y="73"/>
                  </a:cubicBezTo>
                  <a:moveTo>
                    <a:pt x="116" y="84"/>
                  </a:moveTo>
                  <a:cubicBezTo>
                    <a:pt x="115" y="85"/>
                    <a:pt x="115" y="85"/>
                    <a:pt x="115" y="85"/>
                  </a:cubicBezTo>
                  <a:cubicBezTo>
                    <a:pt x="115" y="85"/>
                    <a:pt x="116" y="86"/>
                    <a:pt x="116" y="85"/>
                  </a:cubicBezTo>
                  <a:cubicBezTo>
                    <a:pt x="116" y="84"/>
                    <a:pt x="116" y="84"/>
                    <a:pt x="116" y="84"/>
                  </a:cubicBezTo>
                  <a:moveTo>
                    <a:pt x="122" y="84"/>
                  </a:moveTo>
                  <a:cubicBezTo>
                    <a:pt x="121" y="84"/>
                    <a:pt x="121" y="84"/>
                    <a:pt x="121" y="84"/>
                  </a:cubicBezTo>
                  <a:cubicBezTo>
                    <a:pt x="121" y="85"/>
                    <a:pt x="122" y="84"/>
                    <a:pt x="122" y="84"/>
                  </a:cubicBezTo>
                  <a:moveTo>
                    <a:pt x="124" y="81"/>
                  </a:moveTo>
                  <a:cubicBezTo>
                    <a:pt x="123" y="82"/>
                    <a:pt x="123" y="84"/>
                    <a:pt x="123" y="86"/>
                  </a:cubicBezTo>
                  <a:cubicBezTo>
                    <a:pt x="123" y="87"/>
                    <a:pt x="125" y="88"/>
                    <a:pt x="125" y="86"/>
                  </a:cubicBezTo>
                  <a:cubicBezTo>
                    <a:pt x="126" y="86"/>
                    <a:pt x="127" y="88"/>
                    <a:pt x="128" y="87"/>
                  </a:cubicBezTo>
                  <a:cubicBezTo>
                    <a:pt x="129" y="87"/>
                    <a:pt x="130" y="85"/>
                    <a:pt x="129" y="83"/>
                  </a:cubicBezTo>
                  <a:cubicBezTo>
                    <a:pt x="129" y="82"/>
                    <a:pt x="126" y="81"/>
                    <a:pt x="124" y="81"/>
                  </a:cubicBezTo>
                  <a:moveTo>
                    <a:pt x="127" y="20"/>
                  </a:moveTo>
                  <a:cubicBezTo>
                    <a:pt x="128" y="20"/>
                    <a:pt x="129" y="20"/>
                    <a:pt x="129" y="21"/>
                  </a:cubicBezTo>
                  <a:cubicBezTo>
                    <a:pt x="128" y="20"/>
                    <a:pt x="128" y="21"/>
                    <a:pt x="128" y="21"/>
                  </a:cubicBezTo>
                  <a:cubicBezTo>
                    <a:pt x="130" y="22"/>
                    <a:pt x="131" y="20"/>
                    <a:pt x="130" y="18"/>
                  </a:cubicBezTo>
                  <a:cubicBezTo>
                    <a:pt x="128" y="15"/>
                    <a:pt x="126" y="17"/>
                    <a:pt x="127" y="20"/>
                  </a:cubicBezTo>
                  <a:moveTo>
                    <a:pt x="133" y="73"/>
                  </a:moveTo>
                  <a:cubicBezTo>
                    <a:pt x="133" y="73"/>
                    <a:pt x="134" y="73"/>
                    <a:pt x="134" y="73"/>
                  </a:cubicBezTo>
                  <a:cubicBezTo>
                    <a:pt x="134" y="73"/>
                    <a:pt x="133" y="73"/>
                    <a:pt x="133" y="73"/>
                  </a:cubicBezTo>
                  <a:moveTo>
                    <a:pt x="136" y="72"/>
                  </a:moveTo>
                  <a:cubicBezTo>
                    <a:pt x="135" y="71"/>
                    <a:pt x="135" y="71"/>
                    <a:pt x="134" y="72"/>
                  </a:cubicBezTo>
                  <a:cubicBezTo>
                    <a:pt x="135" y="72"/>
                    <a:pt x="135" y="72"/>
                    <a:pt x="135" y="72"/>
                  </a:cubicBezTo>
                  <a:cubicBezTo>
                    <a:pt x="136" y="72"/>
                    <a:pt x="136" y="72"/>
                    <a:pt x="136" y="72"/>
                  </a:cubicBezTo>
                  <a:moveTo>
                    <a:pt x="143" y="67"/>
                  </a:moveTo>
                  <a:cubicBezTo>
                    <a:pt x="142" y="65"/>
                    <a:pt x="139" y="68"/>
                    <a:pt x="141" y="69"/>
                  </a:cubicBezTo>
                  <a:cubicBezTo>
                    <a:pt x="142" y="68"/>
                    <a:pt x="144" y="68"/>
                    <a:pt x="143" y="67"/>
                  </a:cubicBezTo>
                  <a:moveTo>
                    <a:pt x="205" y="88"/>
                  </a:moveTo>
                  <a:cubicBezTo>
                    <a:pt x="202" y="87"/>
                    <a:pt x="203" y="94"/>
                    <a:pt x="204" y="95"/>
                  </a:cubicBezTo>
                  <a:cubicBezTo>
                    <a:pt x="205" y="94"/>
                    <a:pt x="206" y="94"/>
                    <a:pt x="205" y="93"/>
                  </a:cubicBezTo>
                  <a:cubicBezTo>
                    <a:pt x="205" y="91"/>
                    <a:pt x="205" y="89"/>
                    <a:pt x="205" y="88"/>
                  </a:cubicBezTo>
                  <a:moveTo>
                    <a:pt x="207" y="89"/>
                  </a:moveTo>
                  <a:cubicBezTo>
                    <a:pt x="206" y="89"/>
                    <a:pt x="206" y="90"/>
                    <a:pt x="206" y="91"/>
                  </a:cubicBezTo>
                  <a:cubicBezTo>
                    <a:pt x="206" y="90"/>
                    <a:pt x="207" y="90"/>
                    <a:pt x="207" y="89"/>
                  </a:cubicBezTo>
                  <a:moveTo>
                    <a:pt x="216" y="25"/>
                  </a:moveTo>
                  <a:cubicBezTo>
                    <a:pt x="216" y="25"/>
                    <a:pt x="216" y="25"/>
                    <a:pt x="217" y="25"/>
                  </a:cubicBezTo>
                  <a:cubicBezTo>
                    <a:pt x="216" y="25"/>
                    <a:pt x="216" y="25"/>
                    <a:pt x="216" y="25"/>
                  </a:cubicBezTo>
                  <a:moveTo>
                    <a:pt x="217" y="24"/>
                  </a:moveTo>
                  <a:cubicBezTo>
                    <a:pt x="217" y="24"/>
                    <a:pt x="218" y="25"/>
                    <a:pt x="218" y="25"/>
                  </a:cubicBezTo>
                  <a:cubicBezTo>
                    <a:pt x="218" y="25"/>
                    <a:pt x="218" y="23"/>
                    <a:pt x="217" y="24"/>
                  </a:cubicBezTo>
                  <a:moveTo>
                    <a:pt x="218" y="17"/>
                  </a:moveTo>
                  <a:cubicBezTo>
                    <a:pt x="218" y="18"/>
                    <a:pt x="218" y="18"/>
                    <a:pt x="219" y="18"/>
                  </a:cubicBezTo>
                  <a:cubicBezTo>
                    <a:pt x="219" y="17"/>
                    <a:pt x="218" y="17"/>
                    <a:pt x="218" y="17"/>
                  </a:cubicBezTo>
                  <a:moveTo>
                    <a:pt x="217" y="60"/>
                  </a:moveTo>
                  <a:cubicBezTo>
                    <a:pt x="217" y="61"/>
                    <a:pt x="217" y="61"/>
                    <a:pt x="217" y="61"/>
                  </a:cubicBezTo>
                  <a:cubicBezTo>
                    <a:pt x="217" y="60"/>
                    <a:pt x="217" y="60"/>
                    <a:pt x="217" y="60"/>
                  </a:cubicBezTo>
                  <a:moveTo>
                    <a:pt x="219" y="22"/>
                  </a:moveTo>
                  <a:cubicBezTo>
                    <a:pt x="219" y="23"/>
                    <a:pt x="220" y="23"/>
                    <a:pt x="220" y="23"/>
                  </a:cubicBezTo>
                  <a:cubicBezTo>
                    <a:pt x="220" y="23"/>
                    <a:pt x="220" y="22"/>
                    <a:pt x="219" y="22"/>
                  </a:cubicBezTo>
                  <a:moveTo>
                    <a:pt x="227" y="34"/>
                  </a:moveTo>
                  <a:cubicBezTo>
                    <a:pt x="227" y="35"/>
                    <a:pt x="227" y="35"/>
                    <a:pt x="228" y="36"/>
                  </a:cubicBezTo>
                  <a:cubicBezTo>
                    <a:pt x="227" y="35"/>
                    <a:pt x="227" y="35"/>
                    <a:pt x="227" y="34"/>
                  </a:cubicBezTo>
                  <a:moveTo>
                    <a:pt x="135" y="48"/>
                  </a:moveTo>
                  <a:cubicBezTo>
                    <a:pt x="136" y="47"/>
                    <a:pt x="135" y="47"/>
                    <a:pt x="136" y="46"/>
                  </a:cubicBezTo>
                  <a:cubicBezTo>
                    <a:pt x="136" y="45"/>
                    <a:pt x="138" y="45"/>
                    <a:pt x="138" y="43"/>
                  </a:cubicBezTo>
                  <a:cubicBezTo>
                    <a:pt x="138" y="44"/>
                    <a:pt x="137" y="44"/>
                    <a:pt x="137" y="45"/>
                  </a:cubicBezTo>
                  <a:cubicBezTo>
                    <a:pt x="136" y="43"/>
                    <a:pt x="137" y="42"/>
                    <a:pt x="138" y="41"/>
                  </a:cubicBezTo>
                  <a:cubicBezTo>
                    <a:pt x="139" y="40"/>
                    <a:pt x="139" y="39"/>
                    <a:pt x="139" y="39"/>
                  </a:cubicBezTo>
                  <a:cubicBezTo>
                    <a:pt x="140" y="38"/>
                    <a:pt x="141" y="37"/>
                    <a:pt x="142" y="37"/>
                  </a:cubicBezTo>
                  <a:cubicBezTo>
                    <a:pt x="142" y="38"/>
                    <a:pt x="141" y="39"/>
                    <a:pt x="142" y="39"/>
                  </a:cubicBezTo>
                  <a:cubicBezTo>
                    <a:pt x="143" y="39"/>
                    <a:pt x="143" y="42"/>
                    <a:pt x="144" y="42"/>
                  </a:cubicBezTo>
                  <a:cubicBezTo>
                    <a:pt x="145" y="44"/>
                    <a:pt x="147" y="45"/>
                    <a:pt x="148" y="46"/>
                  </a:cubicBezTo>
                  <a:cubicBezTo>
                    <a:pt x="148" y="47"/>
                    <a:pt x="150" y="48"/>
                    <a:pt x="151" y="48"/>
                  </a:cubicBezTo>
                  <a:cubicBezTo>
                    <a:pt x="152" y="49"/>
                    <a:pt x="154" y="47"/>
                    <a:pt x="155" y="47"/>
                  </a:cubicBezTo>
                  <a:cubicBezTo>
                    <a:pt x="157" y="46"/>
                    <a:pt x="158" y="46"/>
                    <a:pt x="159" y="47"/>
                  </a:cubicBezTo>
                  <a:cubicBezTo>
                    <a:pt x="160" y="47"/>
                    <a:pt x="161" y="47"/>
                    <a:pt x="162" y="47"/>
                  </a:cubicBezTo>
                  <a:cubicBezTo>
                    <a:pt x="163" y="47"/>
                    <a:pt x="164" y="46"/>
                    <a:pt x="165" y="46"/>
                  </a:cubicBezTo>
                  <a:cubicBezTo>
                    <a:pt x="166" y="45"/>
                    <a:pt x="166" y="44"/>
                    <a:pt x="167" y="43"/>
                  </a:cubicBezTo>
                  <a:cubicBezTo>
                    <a:pt x="168" y="42"/>
                    <a:pt x="173" y="41"/>
                    <a:pt x="174" y="42"/>
                  </a:cubicBezTo>
                  <a:cubicBezTo>
                    <a:pt x="175" y="44"/>
                    <a:pt x="180" y="45"/>
                    <a:pt x="181" y="44"/>
                  </a:cubicBezTo>
                  <a:cubicBezTo>
                    <a:pt x="183" y="43"/>
                    <a:pt x="183" y="42"/>
                    <a:pt x="185" y="43"/>
                  </a:cubicBezTo>
                  <a:cubicBezTo>
                    <a:pt x="186" y="43"/>
                    <a:pt x="186" y="42"/>
                    <a:pt x="187" y="42"/>
                  </a:cubicBezTo>
                  <a:cubicBezTo>
                    <a:pt x="187" y="42"/>
                    <a:pt x="188" y="42"/>
                    <a:pt x="188" y="42"/>
                  </a:cubicBezTo>
                  <a:cubicBezTo>
                    <a:pt x="189" y="42"/>
                    <a:pt x="189" y="43"/>
                    <a:pt x="189" y="43"/>
                  </a:cubicBezTo>
                  <a:cubicBezTo>
                    <a:pt x="189" y="41"/>
                    <a:pt x="193" y="38"/>
                    <a:pt x="192" y="37"/>
                  </a:cubicBezTo>
                  <a:cubicBezTo>
                    <a:pt x="190" y="35"/>
                    <a:pt x="194" y="33"/>
                    <a:pt x="195" y="32"/>
                  </a:cubicBezTo>
                  <a:cubicBezTo>
                    <a:pt x="195" y="31"/>
                    <a:pt x="193" y="28"/>
                    <a:pt x="196" y="28"/>
                  </a:cubicBezTo>
                  <a:cubicBezTo>
                    <a:pt x="199" y="27"/>
                    <a:pt x="197" y="25"/>
                    <a:pt x="199" y="24"/>
                  </a:cubicBezTo>
                  <a:cubicBezTo>
                    <a:pt x="199" y="23"/>
                    <a:pt x="198" y="21"/>
                    <a:pt x="199" y="20"/>
                  </a:cubicBezTo>
                  <a:cubicBezTo>
                    <a:pt x="199" y="19"/>
                    <a:pt x="199" y="17"/>
                    <a:pt x="200" y="16"/>
                  </a:cubicBezTo>
                  <a:cubicBezTo>
                    <a:pt x="200" y="16"/>
                    <a:pt x="201" y="15"/>
                    <a:pt x="201" y="14"/>
                  </a:cubicBezTo>
                  <a:cubicBezTo>
                    <a:pt x="203" y="15"/>
                    <a:pt x="203" y="15"/>
                    <a:pt x="205" y="15"/>
                  </a:cubicBezTo>
                  <a:cubicBezTo>
                    <a:pt x="205" y="14"/>
                    <a:pt x="206" y="15"/>
                    <a:pt x="206" y="15"/>
                  </a:cubicBezTo>
                  <a:cubicBezTo>
                    <a:pt x="207" y="15"/>
                    <a:pt x="207" y="16"/>
                    <a:pt x="208" y="14"/>
                  </a:cubicBezTo>
                  <a:cubicBezTo>
                    <a:pt x="209" y="15"/>
                    <a:pt x="211" y="15"/>
                    <a:pt x="213" y="15"/>
                  </a:cubicBezTo>
                  <a:cubicBezTo>
                    <a:pt x="214" y="15"/>
                    <a:pt x="214" y="15"/>
                    <a:pt x="215" y="16"/>
                  </a:cubicBezTo>
                  <a:cubicBezTo>
                    <a:pt x="216" y="16"/>
                    <a:pt x="217" y="17"/>
                    <a:pt x="218" y="16"/>
                  </a:cubicBezTo>
                  <a:cubicBezTo>
                    <a:pt x="217" y="17"/>
                    <a:pt x="216" y="17"/>
                    <a:pt x="216" y="17"/>
                  </a:cubicBezTo>
                  <a:cubicBezTo>
                    <a:pt x="216" y="17"/>
                    <a:pt x="219" y="20"/>
                    <a:pt x="217" y="19"/>
                  </a:cubicBezTo>
                  <a:cubicBezTo>
                    <a:pt x="217" y="19"/>
                    <a:pt x="219" y="19"/>
                    <a:pt x="219" y="20"/>
                  </a:cubicBezTo>
                  <a:cubicBezTo>
                    <a:pt x="219" y="20"/>
                    <a:pt x="219" y="21"/>
                    <a:pt x="220" y="21"/>
                  </a:cubicBezTo>
                  <a:cubicBezTo>
                    <a:pt x="219" y="22"/>
                    <a:pt x="217" y="21"/>
                    <a:pt x="216" y="20"/>
                  </a:cubicBezTo>
                  <a:cubicBezTo>
                    <a:pt x="217" y="21"/>
                    <a:pt x="217" y="21"/>
                    <a:pt x="217" y="22"/>
                  </a:cubicBezTo>
                  <a:cubicBezTo>
                    <a:pt x="216" y="21"/>
                    <a:pt x="214" y="21"/>
                    <a:pt x="213" y="22"/>
                  </a:cubicBezTo>
                  <a:cubicBezTo>
                    <a:pt x="214" y="22"/>
                    <a:pt x="215" y="23"/>
                    <a:pt x="216" y="24"/>
                  </a:cubicBezTo>
                  <a:cubicBezTo>
                    <a:pt x="216" y="24"/>
                    <a:pt x="216" y="26"/>
                    <a:pt x="214" y="25"/>
                  </a:cubicBezTo>
                  <a:cubicBezTo>
                    <a:pt x="215" y="26"/>
                    <a:pt x="217" y="27"/>
                    <a:pt x="218" y="27"/>
                  </a:cubicBezTo>
                  <a:cubicBezTo>
                    <a:pt x="217" y="28"/>
                    <a:pt x="219" y="28"/>
                    <a:pt x="217" y="29"/>
                  </a:cubicBezTo>
                  <a:cubicBezTo>
                    <a:pt x="218" y="29"/>
                    <a:pt x="218" y="29"/>
                    <a:pt x="219" y="29"/>
                  </a:cubicBezTo>
                  <a:cubicBezTo>
                    <a:pt x="217" y="29"/>
                    <a:pt x="219" y="30"/>
                    <a:pt x="220" y="31"/>
                  </a:cubicBezTo>
                  <a:cubicBezTo>
                    <a:pt x="221" y="32"/>
                    <a:pt x="221" y="33"/>
                    <a:pt x="222" y="34"/>
                  </a:cubicBezTo>
                  <a:cubicBezTo>
                    <a:pt x="223" y="35"/>
                    <a:pt x="221" y="37"/>
                    <a:pt x="219" y="37"/>
                  </a:cubicBezTo>
                  <a:cubicBezTo>
                    <a:pt x="220" y="37"/>
                    <a:pt x="220" y="38"/>
                    <a:pt x="221" y="39"/>
                  </a:cubicBezTo>
                  <a:cubicBezTo>
                    <a:pt x="222" y="40"/>
                    <a:pt x="223" y="41"/>
                    <a:pt x="224" y="41"/>
                  </a:cubicBezTo>
                  <a:cubicBezTo>
                    <a:pt x="225" y="42"/>
                    <a:pt x="225" y="43"/>
                    <a:pt x="227" y="43"/>
                  </a:cubicBezTo>
                  <a:cubicBezTo>
                    <a:pt x="228" y="44"/>
                    <a:pt x="229" y="45"/>
                    <a:pt x="230" y="46"/>
                  </a:cubicBezTo>
                  <a:cubicBezTo>
                    <a:pt x="230" y="47"/>
                    <a:pt x="231" y="46"/>
                    <a:pt x="231" y="47"/>
                  </a:cubicBezTo>
                  <a:cubicBezTo>
                    <a:pt x="230" y="49"/>
                    <a:pt x="228" y="48"/>
                    <a:pt x="227" y="49"/>
                  </a:cubicBezTo>
                  <a:cubicBezTo>
                    <a:pt x="225" y="50"/>
                    <a:pt x="222" y="47"/>
                    <a:pt x="221" y="46"/>
                  </a:cubicBezTo>
                  <a:cubicBezTo>
                    <a:pt x="221" y="47"/>
                    <a:pt x="222" y="49"/>
                    <a:pt x="220" y="49"/>
                  </a:cubicBezTo>
                  <a:cubicBezTo>
                    <a:pt x="219" y="49"/>
                    <a:pt x="218" y="51"/>
                    <a:pt x="217" y="52"/>
                  </a:cubicBezTo>
                  <a:cubicBezTo>
                    <a:pt x="216" y="55"/>
                    <a:pt x="216" y="59"/>
                    <a:pt x="216" y="62"/>
                  </a:cubicBezTo>
                  <a:cubicBezTo>
                    <a:pt x="216" y="61"/>
                    <a:pt x="217" y="61"/>
                    <a:pt x="218" y="61"/>
                  </a:cubicBezTo>
                  <a:cubicBezTo>
                    <a:pt x="218" y="61"/>
                    <a:pt x="216" y="62"/>
                    <a:pt x="217" y="63"/>
                  </a:cubicBezTo>
                  <a:cubicBezTo>
                    <a:pt x="216" y="63"/>
                    <a:pt x="216" y="64"/>
                    <a:pt x="217" y="64"/>
                  </a:cubicBezTo>
                  <a:cubicBezTo>
                    <a:pt x="216" y="64"/>
                    <a:pt x="215" y="66"/>
                    <a:pt x="215" y="64"/>
                  </a:cubicBezTo>
                  <a:cubicBezTo>
                    <a:pt x="214" y="66"/>
                    <a:pt x="210" y="71"/>
                    <a:pt x="209" y="67"/>
                  </a:cubicBezTo>
                  <a:cubicBezTo>
                    <a:pt x="209" y="68"/>
                    <a:pt x="210" y="69"/>
                    <a:pt x="208" y="70"/>
                  </a:cubicBezTo>
                  <a:cubicBezTo>
                    <a:pt x="207" y="71"/>
                    <a:pt x="208" y="72"/>
                    <a:pt x="207" y="72"/>
                  </a:cubicBezTo>
                  <a:cubicBezTo>
                    <a:pt x="207" y="73"/>
                    <a:pt x="205" y="73"/>
                    <a:pt x="205" y="74"/>
                  </a:cubicBezTo>
                  <a:cubicBezTo>
                    <a:pt x="208" y="73"/>
                    <a:pt x="207" y="76"/>
                    <a:pt x="205" y="77"/>
                  </a:cubicBezTo>
                  <a:cubicBezTo>
                    <a:pt x="206" y="78"/>
                    <a:pt x="206" y="78"/>
                    <a:pt x="207" y="78"/>
                  </a:cubicBezTo>
                  <a:cubicBezTo>
                    <a:pt x="207" y="77"/>
                    <a:pt x="208" y="77"/>
                    <a:pt x="208" y="78"/>
                  </a:cubicBezTo>
                  <a:cubicBezTo>
                    <a:pt x="209" y="78"/>
                    <a:pt x="208" y="81"/>
                    <a:pt x="207" y="81"/>
                  </a:cubicBezTo>
                  <a:cubicBezTo>
                    <a:pt x="207" y="81"/>
                    <a:pt x="206" y="81"/>
                    <a:pt x="205" y="81"/>
                  </a:cubicBezTo>
                  <a:cubicBezTo>
                    <a:pt x="207" y="82"/>
                    <a:pt x="205" y="87"/>
                    <a:pt x="204" y="84"/>
                  </a:cubicBezTo>
                  <a:cubicBezTo>
                    <a:pt x="203" y="85"/>
                    <a:pt x="204" y="86"/>
                    <a:pt x="205" y="87"/>
                  </a:cubicBezTo>
                  <a:cubicBezTo>
                    <a:pt x="203" y="87"/>
                    <a:pt x="203" y="91"/>
                    <a:pt x="201" y="91"/>
                  </a:cubicBezTo>
                  <a:cubicBezTo>
                    <a:pt x="199" y="92"/>
                    <a:pt x="197" y="94"/>
                    <a:pt x="195" y="94"/>
                  </a:cubicBezTo>
                  <a:cubicBezTo>
                    <a:pt x="194" y="95"/>
                    <a:pt x="189" y="98"/>
                    <a:pt x="189" y="96"/>
                  </a:cubicBezTo>
                  <a:cubicBezTo>
                    <a:pt x="190" y="95"/>
                    <a:pt x="189" y="94"/>
                    <a:pt x="189" y="93"/>
                  </a:cubicBezTo>
                  <a:cubicBezTo>
                    <a:pt x="189" y="91"/>
                    <a:pt x="188" y="90"/>
                    <a:pt x="189" y="89"/>
                  </a:cubicBezTo>
                  <a:cubicBezTo>
                    <a:pt x="187" y="90"/>
                    <a:pt x="186" y="90"/>
                    <a:pt x="187" y="88"/>
                  </a:cubicBezTo>
                  <a:cubicBezTo>
                    <a:pt x="186" y="89"/>
                    <a:pt x="184" y="90"/>
                    <a:pt x="185" y="87"/>
                  </a:cubicBezTo>
                  <a:cubicBezTo>
                    <a:pt x="184" y="89"/>
                    <a:pt x="181" y="91"/>
                    <a:pt x="180" y="89"/>
                  </a:cubicBezTo>
                  <a:cubicBezTo>
                    <a:pt x="180" y="89"/>
                    <a:pt x="181" y="88"/>
                    <a:pt x="180" y="88"/>
                  </a:cubicBezTo>
                  <a:cubicBezTo>
                    <a:pt x="179" y="87"/>
                    <a:pt x="179" y="87"/>
                    <a:pt x="178" y="88"/>
                  </a:cubicBezTo>
                  <a:cubicBezTo>
                    <a:pt x="178" y="88"/>
                    <a:pt x="177" y="88"/>
                    <a:pt x="177" y="87"/>
                  </a:cubicBezTo>
                  <a:cubicBezTo>
                    <a:pt x="177" y="89"/>
                    <a:pt x="175" y="86"/>
                    <a:pt x="174" y="85"/>
                  </a:cubicBezTo>
                  <a:cubicBezTo>
                    <a:pt x="175" y="86"/>
                    <a:pt x="173" y="88"/>
                    <a:pt x="171" y="89"/>
                  </a:cubicBezTo>
                  <a:cubicBezTo>
                    <a:pt x="170" y="89"/>
                    <a:pt x="169" y="89"/>
                    <a:pt x="169" y="89"/>
                  </a:cubicBezTo>
                  <a:cubicBezTo>
                    <a:pt x="168" y="89"/>
                    <a:pt x="167" y="88"/>
                    <a:pt x="166" y="89"/>
                  </a:cubicBezTo>
                  <a:cubicBezTo>
                    <a:pt x="166" y="89"/>
                    <a:pt x="164" y="92"/>
                    <a:pt x="163" y="90"/>
                  </a:cubicBezTo>
                  <a:cubicBezTo>
                    <a:pt x="162" y="88"/>
                    <a:pt x="163" y="86"/>
                    <a:pt x="162" y="84"/>
                  </a:cubicBezTo>
                  <a:cubicBezTo>
                    <a:pt x="161" y="86"/>
                    <a:pt x="160" y="85"/>
                    <a:pt x="158" y="85"/>
                  </a:cubicBezTo>
                  <a:cubicBezTo>
                    <a:pt x="157" y="85"/>
                    <a:pt x="157" y="85"/>
                    <a:pt x="156" y="86"/>
                  </a:cubicBezTo>
                  <a:cubicBezTo>
                    <a:pt x="155" y="87"/>
                    <a:pt x="154" y="86"/>
                    <a:pt x="153" y="86"/>
                  </a:cubicBezTo>
                  <a:cubicBezTo>
                    <a:pt x="153" y="85"/>
                    <a:pt x="154" y="85"/>
                    <a:pt x="154" y="85"/>
                  </a:cubicBezTo>
                  <a:cubicBezTo>
                    <a:pt x="153" y="85"/>
                    <a:pt x="153" y="86"/>
                    <a:pt x="152" y="86"/>
                  </a:cubicBezTo>
                  <a:cubicBezTo>
                    <a:pt x="152" y="83"/>
                    <a:pt x="149" y="85"/>
                    <a:pt x="148" y="85"/>
                  </a:cubicBezTo>
                  <a:cubicBezTo>
                    <a:pt x="147" y="84"/>
                    <a:pt x="148" y="82"/>
                    <a:pt x="147" y="80"/>
                  </a:cubicBezTo>
                  <a:cubicBezTo>
                    <a:pt x="147" y="79"/>
                    <a:pt x="147" y="78"/>
                    <a:pt x="147" y="76"/>
                  </a:cubicBezTo>
                  <a:cubicBezTo>
                    <a:pt x="146" y="75"/>
                    <a:pt x="145" y="75"/>
                    <a:pt x="145" y="74"/>
                  </a:cubicBezTo>
                  <a:cubicBezTo>
                    <a:pt x="146" y="72"/>
                    <a:pt x="146" y="72"/>
                    <a:pt x="146" y="72"/>
                  </a:cubicBezTo>
                  <a:cubicBezTo>
                    <a:pt x="146" y="71"/>
                    <a:pt x="146" y="70"/>
                    <a:pt x="146" y="69"/>
                  </a:cubicBezTo>
                  <a:cubicBezTo>
                    <a:pt x="145" y="69"/>
                    <a:pt x="145" y="68"/>
                    <a:pt x="145" y="67"/>
                  </a:cubicBezTo>
                  <a:cubicBezTo>
                    <a:pt x="144" y="66"/>
                    <a:pt x="143" y="66"/>
                    <a:pt x="143" y="65"/>
                  </a:cubicBezTo>
                  <a:cubicBezTo>
                    <a:pt x="142" y="66"/>
                    <a:pt x="142" y="66"/>
                    <a:pt x="142" y="66"/>
                  </a:cubicBezTo>
                  <a:cubicBezTo>
                    <a:pt x="142" y="65"/>
                    <a:pt x="141" y="65"/>
                    <a:pt x="140" y="65"/>
                  </a:cubicBezTo>
                  <a:cubicBezTo>
                    <a:pt x="140" y="65"/>
                    <a:pt x="139" y="65"/>
                    <a:pt x="139" y="65"/>
                  </a:cubicBezTo>
                  <a:cubicBezTo>
                    <a:pt x="138" y="65"/>
                    <a:pt x="139" y="64"/>
                    <a:pt x="139" y="63"/>
                  </a:cubicBezTo>
                  <a:cubicBezTo>
                    <a:pt x="139" y="63"/>
                    <a:pt x="140" y="64"/>
                    <a:pt x="141" y="64"/>
                  </a:cubicBezTo>
                  <a:cubicBezTo>
                    <a:pt x="140" y="63"/>
                    <a:pt x="140" y="62"/>
                    <a:pt x="139" y="62"/>
                  </a:cubicBezTo>
                  <a:cubicBezTo>
                    <a:pt x="138" y="62"/>
                    <a:pt x="138" y="62"/>
                    <a:pt x="137" y="62"/>
                  </a:cubicBezTo>
                  <a:cubicBezTo>
                    <a:pt x="137" y="61"/>
                    <a:pt x="136" y="58"/>
                    <a:pt x="138" y="59"/>
                  </a:cubicBezTo>
                  <a:cubicBezTo>
                    <a:pt x="138" y="58"/>
                    <a:pt x="137" y="57"/>
                    <a:pt x="138" y="56"/>
                  </a:cubicBezTo>
                  <a:cubicBezTo>
                    <a:pt x="137" y="55"/>
                    <a:pt x="135" y="54"/>
                    <a:pt x="135" y="52"/>
                  </a:cubicBezTo>
                  <a:cubicBezTo>
                    <a:pt x="135" y="51"/>
                    <a:pt x="134" y="49"/>
                    <a:pt x="135" y="48"/>
                  </a:cubicBezTo>
                  <a:moveTo>
                    <a:pt x="214" y="23"/>
                  </a:moveTo>
                  <a:cubicBezTo>
                    <a:pt x="214" y="22"/>
                    <a:pt x="214" y="22"/>
                    <a:pt x="214" y="22"/>
                  </a:cubicBezTo>
                  <a:cubicBezTo>
                    <a:pt x="215" y="22"/>
                    <a:pt x="216" y="23"/>
                    <a:pt x="217" y="23"/>
                  </a:cubicBezTo>
                  <a:cubicBezTo>
                    <a:pt x="216" y="23"/>
                    <a:pt x="215" y="23"/>
                    <a:pt x="214" y="23"/>
                  </a:cubicBezTo>
                  <a:moveTo>
                    <a:pt x="218" y="17"/>
                  </a:moveTo>
                  <a:cubicBezTo>
                    <a:pt x="220" y="16"/>
                    <a:pt x="221" y="16"/>
                    <a:pt x="221" y="18"/>
                  </a:cubicBezTo>
                  <a:cubicBezTo>
                    <a:pt x="220" y="18"/>
                    <a:pt x="219" y="17"/>
                    <a:pt x="218" y="17"/>
                  </a:cubicBezTo>
                  <a:moveTo>
                    <a:pt x="375" y="115"/>
                  </a:moveTo>
                  <a:cubicBezTo>
                    <a:pt x="375" y="115"/>
                    <a:pt x="375" y="116"/>
                    <a:pt x="376" y="116"/>
                  </a:cubicBezTo>
                  <a:cubicBezTo>
                    <a:pt x="376" y="116"/>
                    <a:pt x="376" y="113"/>
                    <a:pt x="376" y="113"/>
                  </a:cubicBezTo>
                  <a:cubicBezTo>
                    <a:pt x="377" y="112"/>
                    <a:pt x="375" y="112"/>
                    <a:pt x="375" y="111"/>
                  </a:cubicBezTo>
                  <a:cubicBezTo>
                    <a:pt x="377" y="112"/>
                    <a:pt x="377" y="110"/>
                    <a:pt x="378" y="109"/>
                  </a:cubicBezTo>
                  <a:cubicBezTo>
                    <a:pt x="379" y="108"/>
                    <a:pt x="380" y="111"/>
                    <a:pt x="380" y="111"/>
                  </a:cubicBezTo>
                  <a:cubicBezTo>
                    <a:pt x="380" y="113"/>
                    <a:pt x="380" y="114"/>
                    <a:pt x="380" y="116"/>
                  </a:cubicBezTo>
                  <a:cubicBezTo>
                    <a:pt x="380" y="118"/>
                    <a:pt x="378" y="117"/>
                    <a:pt x="376" y="116"/>
                  </a:cubicBezTo>
                  <a:cubicBezTo>
                    <a:pt x="378" y="118"/>
                    <a:pt x="376" y="117"/>
                    <a:pt x="375" y="116"/>
                  </a:cubicBezTo>
                  <a:cubicBezTo>
                    <a:pt x="374" y="115"/>
                    <a:pt x="374" y="114"/>
                    <a:pt x="375" y="115"/>
                  </a:cubicBezTo>
                  <a:moveTo>
                    <a:pt x="377" y="117"/>
                  </a:moveTo>
                  <a:cubicBezTo>
                    <a:pt x="378" y="117"/>
                    <a:pt x="379" y="119"/>
                    <a:pt x="378" y="119"/>
                  </a:cubicBezTo>
                  <a:cubicBezTo>
                    <a:pt x="377" y="119"/>
                    <a:pt x="376" y="117"/>
                    <a:pt x="377" y="11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79" name="Freeform 25"/>
            <p:cNvSpPr/>
            <p:nvPr/>
          </p:nvSpPr>
          <p:spPr>
            <a:xfrm>
              <a:off x="6856200" y="3561120"/>
              <a:ext cx="294840" cy="228600"/>
            </a:xfrm>
            <a:custGeom>
              <a:avLst/>
              <a:gdLst>
                <a:gd name="textAreaLeft" fmla="*/ 0 w 294840"/>
                <a:gd name="textAreaRight" fmla="*/ 296640 w 294840"/>
                <a:gd name="textAreaTop" fmla="*/ 0 h 228600"/>
                <a:gd name="textAreaBottom" fmla="*/ 230400 h 228600"/>
              </a:gdLst>
              <a:ahLst/>
              <a:cxnLst/>
              <a:rect l="textAreaLeft" t="textAreaTop" r="textAreaRight" b="textAreaBottom"/>
              <a:pathLst>
                <a:path w="113" h="67">
                  <a:moveTo>
                    <a:pt x="2" y="50"/>
                  </a:moveTo>
                  <a:cubicBezTo>
                    <a:pt x="2" y="49"/>
                    <a:pt x="2" y="49"/>
                    <a:pt x="2" y="49"/>
                  </a:cubicBezTo>
                  <a:cubicBezTo>
                    <a:pt x="1" y="49"/>
                    <a:pt x="2" y="49"/>
                    <a:pt x="2" y="50"/>
                  </a:cubicBezTo>
                  <a:moveTo>
                    <a:pt x="93" y="67"/>
                  </a:moveTo>
                  <a:cubicBezTo>
                    <a:pt x="93" y="66"/>
                    <a:pt x="92" y="66"/>
                    <a:pt x="91" y="66"/>
                  </a:cubicBezTo>
                  <a:cubicBezTo>
                    <a:pt x="92" y="66"/>
                    <a:pt x="92" y="67"/>
                    <a:pt x="93" y="67"/>
                  </a:cubicBezTo>
                  <a:moveTo>
                    <a:pt x="106" y="65"/>
                  </a:moveTo>
                  <a:cubicBezTo>
                    <a:pt x="108" y="65"/>
                    <a:pt x="112" y="65"/>
                    <a:pt x="113" y="63"/>
                  </a:cubicBezTo>
                  <a:cubicBezTo>
                    <a:pt x="112" y="62"/>
                    <a:pt x="110" y="61"/>
                    <a:pt x="109" y="61"/>
                  </a:cubicBezTo>
                  <a:cubicBezTo>
                    <a:pt x="108" y="62"/>
                    <a:pt x="107" y="62"/>
                    <a:pt x="107" y="62"/>
                  </a:cubicBezTo>
                  <a:cubicBezTo>
                    <a:pt x="106" y="62"/>
                    <a:pt x="105" y="61"/>
                    <a:pt x="104" y="61"/>
                  </a:cubicBezTo>
                  <a:cubicBezTo>
                    <a:pt x="103" y="62"/>
                    <a:pt x="102" y="63"/>
                    <a:pt x="103" y="64"/>
                  </a:cubicBezTo>
                  <a:cubicBezTo>
                    <a:pt x="104" y="64"/>
                    <a:pt x="105" y="65"/>
                    <a:pt x="106" y="65"/>
                  </a:cubicBezTo>
                  <a:moveTo>
                    <a:pt x="101" y="23"/>
                  </a:moveTo>
                  <a:cubicBezTo>
                    <a:pt x="98" y="23"/>
                    <a:pt x="99" y="17"/>
                    <a:pt x="96" y="17"/>
                  </a:cubicBezTo>
                  <a:cubicBezTo>
                    <a:pt x="98" y="15"/>
                    <a:pt x="93" y="9"/>
                    <a:pt x="93" y="7"/>
                  </a:cubicBezTo>
                  <a:cubicBezTo>
                    <a:pt x="92" y="5"/>
                    <a:pt x="92" y="3"/>
                    <a:pt x="90" y="1"/>
                  </a:cubicBezTo>
                  <a:cubicBezTo>
                    <a:pt x="88" y="0"/>
                    <a:pt x="82" y="2"/>
                    <a:pt x="79" y="2"/>
                  </a:cubicBezTo>
                  <a:cubicBezTo>
                    <a:pt x="75" y="3"/>
                    <a:pt x="70" y="3"/>
                    <a:pt x="66" y="4"/>
                  </a:cubicBezTo>
                  <a:cubicBezTo>
                    <a:pt x="62" y="4"/>
                    <a:pt x="59" y="5"/>
                    <a:pt x="55" y="7"/>
                  </a:cubicBezTo>
                  <a:cubicBezTo>
                    <a:pt x="52" y="9"/>
                    <a:pt x="51" y="11"/>
                    <a:pt x="49" y="13"/>
                  </a:cubicBezTo>
                  <a:cubicBezTo>
                    <a:pt x="48" y="15"/>
                    <a:pt x="47" y="20"/>
                    <a:pt x="43" y="20"/>
                  </a:cubicBezTo>
                  <a:cubicBezTo>
                    <a:pt x="41" y="20"/>
                    <a:pt x="41" y="17"/>
                    <a:pt x="39" y="17"/>
                  </a:cubicBezTo>
                  <a:cubicBezTo>
                    <a:pt x="35" y="17"/>
                    <a:pt x="33" y="17"/>
                    <a:pt x="30" y="17"/>
                  </a:cubicBezTo>
                  <a:cubicBezTo>
                    <a:pt x="28" y="17"/>
                    <a:pt x="26" y="15"/>
                    <a:pt x="25" y="15"/>
                  </a:cubicBezTo>
                  <a:cubicBezTo>
                    <a:pt x="23" y="15"/>
                    <a:pt x="21" y="16"/>
                    <a:pt x="19" y="16"/>
                  </a:cubicBezTo>
                  <a:cubicBezTo>
                    <a:pt x="17" y="16"/>
                    <a:pt x="15" y="17"/>
                    <a:pt x="12" y="17"/>
                  </a:cubicBezTo>
                  <a:cubicBezTo>
                    <a:pt x="11" y="17"/>
                    <a:pt x="11" y="15"/>
                    <a:pt x="9" y="15"/>
                  </a:cubicBezTo>
                  <a:cubicBezTo>
                    <a:pt x="8" y="15"/>
                    <a:pt x="7" y="16"/>
                    <a:pt x="6" y="17"/>
                  </a:cubicBezTo>
                  <a:cubicBezTo>
                    <a:pt x="6" y="18"/>
                    <a:pt x="6" y="19"/>
                    <a:pt x="6" y="20"/>
                  </a:cubicBezTo>
                  <a:cubicBezTo>
                    <a:pt x="6" y="21"/>
                    <a:pt x="7" y="22"/>
                    <a:pt x="6" y="23"/>
                  </a:cubicBezTo>
                  <a:cubicBezTo>
                    <a:pt x="6" y="23"/>
                    <a:pt x="5" y="24"/>
                    <a:pt x="4" y="25"/>
                  </a:cubicBezTo>
                  <a:cubicBezTo>
                    <a:pt x="4" y="25"/>
                    <a:pt x="4" y="26"/>
                    <a:pt x="3" y="26"/>
                  </a:cubicBezTo>
                  <a:cubicBezTo>
                    <a:pt x="2" y="26"/>
                    <a:pt x="2" y="27"/>
                    <a:pt x="3" y="28"/>
                  </a:cubicBezTo>
                  <a:cubicBezTo>
                    <a:pt x="3" y="30"/>
                    <a:pt x="2" y="31"/>
                    <a:pt x="2" y="32"/>
                  </a:cubicBezTo>
                  <a:cubicBezTo>
                    <a:pt x="1" y="34"/>
                    <a:pt x="3" y="35"/>
                    <a:pt x="2" y="37"/>
                  </a:cubicBezTo>
                  <a:cubicBezTo>
                    <a:pt x="2" y="37"/>
                    <a:pt x="0" y="36"/>
                    <a:pt x="1" y="37"/>
                  </a:cubicBezTo>
                  <a:cubicBezTo>
                    <a:pt x="2" y="38"/>
                    <a:pt x="2" y="38"/>
                    <a:pt x="2" y="38"/>
                  </a:cubicBezTo>
                  <a:cubicBezTo>
                    <a:pt x="3" y="39"/>
                    <a:pt x="4" y="40"/>
                    <a:pt x="4" y="41"/>
                  </a:cubicBezTo>
                  <a:cubicBezTo>
                    <a:pt x="4" y="44"/>
                    <a:pt x="4" y="46"/>
                    <a:pt x="5" y="49"/>
                  </a:cubicBezTo>
                  <a:cubicBezTo>
                    <a:pt x="6" y="50"/>
                    <a:pt x="6" y="50"/>
                    <a:pt x="7" y="51"/>
                  </a:cubicBezTo>
                  <a:cubicBezTo>
                    <a:pt x="7" y="52"/>
                    <a:pt x="7" y="54"/>
                    <a:pt x="7" y="55"/>
                  </a:cubicBezTo>
                  <a:cubicBezTo>
                    <a:pt x="7" y="57"/>
                    <a:pt x="10" y="59"/>
                    <a:pt x="9" y="61"/>
                  </a:cubicBezTo>
                  <a:cubicBezTo>
                    <a:pt x="10" y="62"/>
                    <a:pt x="11" y="61"/>
                    <a:pt x="12" y="61"/>
                  </a:cubicBezTo>
                  <a:cubicBezTo>
                    <a:pt x="13" y="62"/>
                    <a:pt x="14" y="62"/>
                    <a:pt x="15" y="62"/>
                  </a:cubicBezTo>
                  <a:cubicBezTo>
                    <a:pt x="18" y="61"/>
                    <a:pt x="19" y="60"/>
                    <a:pt x="22" y="61"/>
                  </a:cubicBezTo>
                  <a:cubicBezTo>
                    <a:pt x="22" y="60"/>
                    <a:pt x="23" y="60"/>
                    <a:pt x="23" y="61"/>
                  </a:cubicBezTo>
                  <a:cubicBezTo>
                    <a:pt x="24" y="60"/>
                    <a:pt x="24" y="60"/>
                    <a:pt x="24" y="59"/>
                  </a:cubicBezTo>
                  <a:cubicBezTo>
                    <a:pt x="25" y="58"/>
                    <a:pt x="26" y="58"/>
                    <a:pt x="27" y="58"/>
                  </a:cubicBezTo>
                  <a:cubicBezTo>
                    <a:pt x="29" y="56"/>
                    <a:pt x="29" y="55"/>
                    <a:pt x="32" y="55"/>
                  </a:cubicBezTo>
                  <a:cubicBezTo>
                    <a:pt x="34" y="54"/>
                    <a:pt x="37" y="54"/>
                    <a:pt x="39" y="54"/>
                  </a:cubicBezTo>
                  <a:cubicBezTo>
                    <a:pt x="40" y="54"/>
                    <a:pt x="43" y="53"/>
                    <a:pt x="44" y="53"/>
                  </a:cubicBezTo>
                  <a:cubicBezTo>
                    <a:pt x="47" y="52"/>
                    <a:pt x="48" y="50"/>
                    <a:pt x="50" y="50"/>
                  </a:cubicBezTo>
                  <a:cubicBezTo>
                    <a:pt x="50" y="49"/>
                    <a:pt x="51" y="49"/>
                    <a:pt x="52" y="48"/>
                  </a:cubicBezTo>
                  <a:cubicBezTo>
                    <a:pt x="52" y="48"/>
                    <a:pt x="53" y="49"/>
                    <a:pt x="54" y="49"/>
                  </a:cubicBezTo>
                  <a:cubicBezTo>
                    <a:pt x="54" y="49"/>
                    <a:pt x="55" y="49"/>
                    <a:pt x="56" y="49"/>
                  </a:cubicBezTo>
                  <a:cubicBezTo>
                    <a:pt x="60" y="48"/>
                    <a:pt x="61" y="44"/>
                    <a:pt x="66" y="42"/>
                  </a:cubicBezTo>
                  <a:cubicBezTo>
                    <a:pt x="67" y="41"/>
                    <a:pt x="69" y="41"/>
                    <a:pt x="71" y="41"/>
                  </a:cubicBezTo>
                  <a:cubicBezTo>
                    <a:pt x="74" y="40"/>
                    <a:pt x="76" y="39"/>
                    <a:pt x="78" y="38"/>
                  </a:cubicBezTo>
                  <a:cubicBezTo>
                    <a:pt x="80" y="38"/>
                    <a:pt x="82" y="38"/>
                    <a:pt x="84" y="37"/>
                  </a:cubicBezTo>
                  <a:cubicBezTo>
                    <a:pt x="85" y="37"/>
                    <a:pt x="86" y="35"/>
                    <a:pt x="87" y="35"/>
                  </a:cubicBezTo>
                  <a:cubicBezTo>
                    <a:pt x="89" y="34"/>
                    <a:pt x="91" y="34"/>
                    <a:pt x="92" y="33"/>
                  </a:cubicBezTo>
                  <a:cubicBezTo>
                    <a:pt x="92" y="31"/>
                    <a:pt x="91" y="30"/>
                    <a:pt x="92" y="28"/>
                  </a:cubicBezTo>
                  <a:cubicBezTo>
                    <a:pt x="93" y="25"/>
                    <a:pt x="98" y="25"/>
                    <a:pt x="101" y="23"/>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0" name="Freeform 28"/>
            <p:cNvSpPr/>
            <p:nvPr/>
          </p:nvSpPr>
          <p:spPr>
            <a:xfrm>
              <a:off x="6871680" y="4595040"/>
              <a:ext cx="181800" cy="459720"/>
            </a:xfrm>
            <a:custGeom>
              <a:avLst/>
              <a:gdLst>
                <a:gd name="textAreaLeft" fmla="*/ 0 w 181800"/>
                <a:gd name="textAreaRight" fmla="*/ 183600 w 181800"/>
                <a:gd name="textAreaTop" fmla="*/ 0 h 459720"/>
                <a:gd name="textAreaBottom" fmla="*/ 461520 h 459720"/>
              </a:gdLst>
              <a:ahLst/>
              <a:cxnLst/>
              <a:rect l="textAreaLeft" t="textAreaTop" r="textAreaRight" b="textAreaBottom"/>
              <a:pathLst>
                <a:path w="70" h="133">
                  <a:moveTo>
                    <a:pt x="1" y="99"/>
                  </a:moveTo>
                  <a:cubicBezTo>
                    <a:pt x="1" y="101"/>
                    <a:pt x="0" y="105"/>
                    <a:pt x="2" y="107"/>
                  </a:cubicBezTo>
                  <a:cubicBezTo>
                    <a:pt x="4" y="108"/>
                    <a:pt x="4" y="109"/>
                    <a:pt x="4" y="111"/>
                  </a:cubicBezTo>
                  <a:cubicBezTo>
                    <a:pt x="5" y="112"/>
                    <a:pt x="6" y="112"/>
                    <a:pt x="5" y="114"/>
                  </a:cubicBezTo>
                  <a:cubicBezTo>
                    <a:pt x="4" y="115"/>
                    <a:pt x="4" y="119"/>
                    <a:pt x="5" y="121"/>
                  </a:cubicBezTo>
                  <a:cubicBezTo>
                    <a:pt x="6" y="122"/>
                    <a:pt x="7" y="123"/>
                    <a:pt x="7" y="125"/>
                  </a:cubicBezTo>
                  <a:cubicBezTo>
                    <a:pt x="8" y="127"/>
                    <a:pt x="10" y="128"/>
                    <a:pt x="12" y="129"/>
                  </a:cubicBezTo>
                  <a:cubicBezTo>
                    <a:pt x="9" y="128"/>
                    <a:pt x="11" y="129"/>
                    <a:pt x="12" y="130"/>
                  </a:cubicBezTo>
                  <a:cubicBezTo>
                    <a:pt x="13" y="130"/>
                    <a:pt x="14" y="130"/>
                    <a:pt x="14" y="130"/>
                  </a:cubicBezTo>
                  <a:cubicBezTo>
                    <a:pt x="17" y="130"/>
                    <a:pt x="18" y="132"/>
                    <a:pt x="20" y="133"/>
                  </a:cubicBezTo>
                  <a:cubicBezTo>
                    <a:pt x="23" y="133"/>
                    <a:pt x="27" y="129"/>
                    <a:pt x="30" y="129"/>
                  </a:cubicBezTo>
                  <a:cubicBezTo>
                    <a:pt x="31" y="128"/>
                    <a:pt x="32" y="129"/>
                    <a:pt x="33" y="129"/>
                  </a:cubicBezTo>
                  <a:cubicBezTo>
                    <a:pt x="34" y="128"/>
                    <a:pt x="35" y="128"/>
                    <a:pt x="36" y="128"/>
                  </a:cubicBezTo>
                  <a:cubicBezTo>
                    <a:pt x="37" y="127"/>
                    <a:pt x="37" y="126"/>
                    <a:pt x="38" y="125"/>
                  </a:cubicBezTo>
                  <a:cubicBezTo>
                    <a:pt x="38" y="124"/>
                    <a:pt x="39" y="123"/>
                    <a:pt x="39" y="121"/>
                  </a:cubicBezTo>
                  <a:cubicBezTo>
                    <a:pt x="40" y="120"/>
                    <a:pt x="41" y="118"/>
                    <a:pt x="41" y="116"/>
                  </a:cubicBezTo>
                  <a:cubicBezTo>
                    <a:pt x="42" y="113"/>
                    <a:pt x="43" y="110"/>
                    <a:pt x="44" y="107"/>
                  </a:cubicBezTo>
                  <a:cubicBezTo>
                    <a:pt x="45" y="102"/>
                    <a:pt x="47" y="98"/>
                    <a:pt x="49" y="93"/>
                  </a:cubicBezTo>
                  <a:cubicBezTo>
                    <a:pt x="50" y="90"/>
                    <a:pt x="50" y="86"/>
                    <a:pt x="52" y="82"/>
                  </a:cubicBezTo>
                  <a:cubicBezTo>
                    <a:pt x="52" y="81"/>
                    <a:pt x="53" y="80"/>
                    <a:pt x="53" y="78"/>
                  </a:cubicBezTo>
                  <a:cubicBezTo>
                    <a:pt x="53" y="78"/>
                    <a:pt x="54" y="76"/>
                    <a:pt x="54" y="76"/>
                  </a:cubicBezTo>
                  <a:cubicBezTo>
                    <a:pt x="55" y="73"/>
                    <a:pt x="55" y="71"/>
                    <a:pt x="56" y="68"/>
                  </a:cubicBezTo>
                  <a:cubicBezTo>
                    <a:pt x="58" y="65"/>
                    <a:pt x="59" y="62"/>
                    <a:pt x="60" y="58"/>
                  </a:cubicBezTo>
                  <a:cubicBezTo>
                    <a:pt x="60" y="55"/>
                    <a:pt x="58" y="51"/>
                    <a:pt x="62" y="49"/>
                  </a:cubicBezTo>
                  <a:cubicBezTo>
                    <a:pt x="62" y="48"/>
                    <a:pt x="63" y="46"/>
                    <a:pt x="63" y="45"/>
                  </a:cubicBezTo>
                  <a:cubicBezTo>
                    <a:pt x="63" y="45"/>
                    <a:pt x="63" y="44"/>
                    <a:pt x="63" y="43"/>
                  </a:cubicBezTo>
                  <a:cubicBezTo>
                    <a:pt x="63" y="42"/>
                    <a:pt x="62" y="42"/>
                    <a:pt x="62" y="41"/>
                  </a:cubicBezTo>
                  <a:cubicBezTo>
                    <a:pt x="62" y="40"/>
                    <a:pt x="60" y="34"/>
                    <a:pt x="63" y="35"/>
                  </a:cubicBezTo>
                  <a:cubicBezTo>
                    <a:pt x="65" y="36"/>
                    <a:pt x="64" y="39"/>
                    <a:pt x="66" y="40"/>
                  </a:cubicBezTo>
                  <a:cubicBezTo>
                    <a:pt x="68" y="40"/>
                    <a:pt x="69" y="35"/>
                    <a:pt x="69" y="34"/>
                  </a:cubicBezTo>
                  <a:cubicBezTo>
                    <a:pt x="70" y="33"/>
                    <a:pt x="68" y="32"/>
                    <a:pt x="68" y="31"/>
                  </a:cubicBezTo>
                  <a:cubicBezTo>
                    <a:pt x="67" y="28"/>
                    <a:pt x="67" y="26"/>
                    <a:pt x="67" y="23"/>
                  </a:cubicBezTo>
                  <a:cubicBezTo>
                    <a:pt x="66" y="18"/>
                    <a:pt x="65" y="13"/>
                    <a:pt x="62" y="9"/>
                  </a:cubicBezTo>
                  <a:cubicBezTo>
                    <a:pt x="61" y="10"/>
                    <a:pt x="61" y="10"/>
                    <a:pt x="61" y="10"/>
                  </a:cubicBezTo>
                  <a:cubicBezTo>
                    <a:pt x="62" y="9"/>
                    <a:pt x="61" y="9"/>
                    <a:pt x="61" y="8"/>
                  </a:cubicBezTo>
                  <a:cubicBezTo>
                    <a:pt x="60" y="8"/>
                    <a:pt x="61" y="7"/>
                    <a:pt x="61" y="7"/>
                  </a:cubicBezTo>
                  <a:cubicBezTo>
                    <a:pt x="60" y="6"/>
                    <a:pt x="59" y="4"/>
                    <a:pt x="58" y="4"/>
                  </a:cubicBezTo>
                  <a:cubicBezTo>
                    <a:pt x="58" y="3"/>
                    <a:pt x="58" y="3"/>
                    <a:pt x="58" y="3"/>
                  </a:cubicBezTo>
                  <a:cubicBezTo>
                    <a:pt x="60" y="4"/>
                    <a:pt x="56" y="0"/>
                    <a:pt x="57" y="3"/>
                  </a:cubicBezTo>
                  <a:cubicBezTo>
                    <a:pt x="57" y="4"/>
                    <a:pt x="54" y="7"/>
                    <a:pt x="53" y="7"/>
                  </a:cubicBezTo>
                  <a:cubicBezTo>
                    <a:pt x="56" y="8"/>
                    <a:pt x="54" y="11"/>
                    <a:pt x="54" y="12"/>
                  </a:cubicBezTo>
                  <a:cubicBezTo>
                    <a:pt x="53" y="14"/>
                    <a:pt x="53" y="16"/>
                    <a:pt x="50" y="16"/>
                  </a:cubicBezTo>
                  <a:cubicBezTo>
                    <a:pt x="51" y="17"/>
                    <a:pt x="50" y="16"/>
                    <a:pt x="49" y="17"/>
                  </a:cubicBezTo>
                  <a:cubicBezTo>
                    <a:pt x="49" y="18"/>
                    <a:pt x="49" y="18"/>
                    <a:pt x="49" y="19"/>
                  </a:cubicBezTo>
                  <a:cubicBezTo>
                    <a:pt x="48" y="19"/>
                    <a:pt x="45" y="14"/>
                    <a:pt x="45" y="18"/>
                  </a:cubicBezTo>
                  <a:cubicBezTo>
                    <a:pt x="45" y="19"/>
                    <a:pt x="45" y="20"/>
                    <a:pt x="46" y="21"/>
                  </a:cubicBezTo>
                  <a:cubicBezTo>
                    <a:pt x="46" y="22"/>
                    <a:pt x="45" y="25"/>
                    <a:pt x="45" y="23"/>
                  </a:cubicBezTo>
                  <a:cubicBezTo>
                    <a:pt x="45" y="24"/>
                    <a:pt x="42" y="24"/>
                    <a:pt x="43" y="26"/>
                  </a:cubicBezTo>
                  <a:cubicBezTo>
                    <a:pt x="44" y="27"/>
                    <a:pt x="47" y="27"/>
                    <a:pt x="46" y="29"/>
                  </a:cubicBezTo>
                  <a:cubicBezTo>
                    <a:pt x="46" y="27"/>
                    <a:pt x="44" y="27"/>
                    <a:pt x="43" y="28"/>
                  </a:cubicBezTo>
                  <a:cubicBezTo>
                    <a:pt x="42" y="29"/>
                    <a:pt x="42" y="31"/>
                    <a:pt x="40" y="31"/>
                  </a:cubicBezTo>
                  <a:cubicBezTo>
                    <a:pt x="40" y="30"/>
                    <a:pt x="41" y="29"/>
                    <a:pt x="41" y="28"/>
                  </a:cubicBezTo>
                  <a:cubicBezTo>
                    <a:pt x="39" y="28"/>
                    <a:pt x="40" y="29"/>
                    <a:pt x="39" y="30"/>
                  </a:cubicBezTo>
                  <a:cubicBezTo>
                    <a:pt x="39" y="31"/>
                    <a:pt x="37" y="31"/>
                    <a:pt x="37" y="32"/>
                  </a:cubicBezTo>
                  <a:cubicBezTo>
                    <a:pt x="37" y="33"/>
                    <a:pt x="38" y="34"/>
                    <a:pt x="38" y="34"/>
                  </a:cubicBezTo>
                  <a:cubicBezTo>
                    <a:pt x="39" y="35"/>
                    <a:pt x="37" y="36"/>
                    <a:pt x="36" y="36"/>
                  </a:cubicBezTo>
                  <a:cubicBezTo>
                    <a:pt x="36" y="35"/>
                    <a:pt x="37" y="33"/>
                    <a:pt x="35" y="33"/>
                  </a:cubicBezTo>
                  <a:cubicBezTo>
                    <a:pt x="34" y="33"/>
                    <a:pt x="33" y="35"/>
                    <a:pt x="32" y="35"/>
                  </a:cubicBezTo>
                  <a:cubicBezTo>
                    <a:pt x="31" y="36"/>
                    <a:pt x="30" y="36"/>
                    <a:pt x="30" y="37"/>
                  </a:cubicBezTo>
                  <a:cubicBezTo>
                    <a:pt x="30" y="38"/>
                    <a:pt x="30" y="38"/>
                    <a:pt x="30" y="39"/>
                  </a:cubicBezTo>
                  <a:cubicBezTo>
                    <a:pt x="30" y="39"/>
                    <a:pt x="31" y="39"/>
                    <a:pt x="31" y="40"/>
                  </a:cubicBezTo>
                  <a:cubicBezTo>
                    <a:pt x="30" y="40"/>
                    <a:pt x="29" y="40"/>
                    <a:pt x="29" y="39"/>
                  </a:cubicBezTo>
                  <a:cubicBezTo>
                    <a:pt x="29" y="37"/>
                    <a:pt x="27" y="37"/>
                    <a:pt x="27" y="39"/>
                  </a:cubicBezTo>
                  <a:cubicBezTo>
                    <a:pt x="27" y="38"/>
                    <a:pt x="25" y="38"/>
                    <a:pt x="24" y="38"/>
                  </a:cubicBezTo>
                  <a:cubicBezTo>
                    <a:pt x="23" y="39"/>
                    <a:pt x="23" y="40"/>
                    <a:pt x="23" y="41"/>
                  </a:cubicBezTo>
                  <a:cubicBezTo>
                    <a:pt x="23" y="39"/>
                    <a:pt x="21" y="40"/>
                    <a:pt x="21" y="41"/>
                  </a:cubicBezTo>
                  <a:cubicBezTo>
                    <a:pt x="20" y="41"/>
                    <a:pt x="20" y="40"/>
                    <a:pt x="19" y="40"/>
                  </a:cubicBezTo>
                  <a:cubicBezTo>
                    <a:pt x="18" y="41"/>
                    <a:pt x="18" y="42"/>
                    <a:pt x="16" y="42"/>
                  </a:cubicBezTo>
                  <a:cubicBezTo>
                    <a:pt x="15" y="42"/>
                    <a:pt x="13" y="42"/>
                    <a:pt x="12" y="42"/>
                  </a:cubicBezTo>
                  <a:cubicBezTo>
                    <a:pt x="12" y="43"/>
                    <a:pt x="12" y="46"/>
                    <a:pt x="12" y="46"/>
                  </a:cubicBezTo>
                  <a:cubicBezTo>
                    <a:pt x="12" y="47"/>
                    <a:pt x="11" y="48"/>
                    <a:pt x="11" y="49"/>
                  </a:cubicBezTo>
                  <a:cubicBezTo>
                    <a:pt x="10" y="51"/>
                    <a:pt x="6" y="54"/>
                    <a:pt x="7" y="57"/>
                  </a:cubicBezTo>
                  <a:cubicBezTo>
                    <a:pt x="9" y="58"/>
                    <a:pt x="8" y="61"/>
                    <a:pt x="8" y="62"/>
                  </a:cubicBezTo>
                  <a:cubicBezTo>
                    <a:pt x="8" y="64"/>
                    <a:pt x="10" y="66"/>
                    <a:pt x="10" y="68"/>
                  </a:cubicBezTo>
                  <a:cubicBezTo>
                    <a:pt x="10" y="69"/>
                    <a:pt x="10" y="71"/>
                    <a:pt x="11" y="72"/>
                  </a:cubicBezTo>
                  <a:cubicBezTo>
                    <a:pt x="13" y="74"/>
                    <a:pt x="12" y="75"/>
                    <a:pt x="11" y="76"/>
                  </a:cubicBezTo>
                  <a:cubicBezTo>
                    <a:pt x="11" y="77"/>
                    <a:pt x="13" y="78"/>
                    <a:pt x="12" y="79"/>
                  </a:cubicBezTo>
                  <a:cubicBezTo>
                    <a:pt x="11" y="80"/>
                    <a:pt x="10" y="82"/>
                    <a:pt x="9" y="83"/>
                  </a:cubicBezTo>
                  <a:cubicBezTo>
                    <a:pt x="9" y="84"/>
                    <a:pt x="7" y="86"/>
                    <a:pt x="7" y="87"/>
                  </a:cubicBezTo>
                  <a:cubicBezTo>
                    <a:pt x="6" y="88"/>
                    <a:pt x="7" y="90"/>
                    <a:pt x="5" y="91"/>
                  </a:cubicBezTo>
                  <a:cubicBezTo>
                    <a:pt x="3" y="92"/>
                    <a:pt x="3" y="92"/>
                    <a:pt x="3" y="94"/>
                  </a:cubicBezTo>
                  <a:cubicBezTo>
                    <a:pt x="3" y="95"/>
                    <a:pt x="1" y="97"/>
                    <a:pt x="1" y="99"/>
                  </a:cubicBezTo>
                  <a:moveTo>
                    <a:pt x="49" y="16"/>
                  </a:moveTo>
                  <a:cubicBezTo>
                    <a:pt x="49" y="15"/>
                    <a:pt x="49" y="14"/>
                    <a:pt x="48" y="14"/>
                  </a:cubicBezTo>
                  <a:cubicBezTo>
                    <a:pt x="47" y="14"/>
                    <a:pt x="48" y="16"/>
                    <a:pt x="49" y="16"/>
                  </a:cubicBezTo>
                  <a:moveTo>
                    <a:pt x="65" y="48"/>
                  </a:moveTo>
                  <a:cubicBezTo>
                    <a:pt x="65" y="47"/>
                    <a:pt x="65" y="47"/>
                    <a:pt x="65" y="47"/>
                  </a:cubicBezTo>
                  <a:cubicBezTo>
                    <a:pt x="64" y="48"/>
                    <a:pt x="63" y="49"/>
                    <a:pt x="64" y="50"/>
                  </a:cubicBezTo>
                  <a:cubicBezTo>
                    <a:pt x="64" y="49"/>
                    <a:pt x="64" y="48"/>
                    <a:pt x="65" y="48"/>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1" name="Freeform 32"/>
            <p:cNvSpPr/>
            <p:nvPr/>
          </p:nvSpPr>
          <p:spPr>
            <a:xfrm>
              <a:off x="4042440" y="4526640"/>
              <a:ext cx="302760" cy="437040"/>
            </a:xfrm>
            <a:custGeom>
              <a:avLst/>
              <a:gdLst>
                <a:gd name="textAreaLeft" fmla="*/ 0 w 302760"/>
                <a:gd name="textAreaRight" fmla="*/ 304560 w 302760"/>
                <a:gd name="textAreaTop" fmla="*/ 0 h 437040"/>
                <a:gd name="textAreaBottom" fmla="*/ 438840 h 437040"/>
              </a:gdLst>
              <a:ahLst/>
              <a:cxnLst/>
              <a:rect l="textAreaLeft" t="textAreaTop" r="textAreaRight" b="textAreaBottom"/>
              <a:pathLst>
                <a:path w="116" h="127">
                  <a:moveTo>
                    <a:pt x="1" y="12"/>
                  </a:moveTo>
                  <a:cubicBezTo>
                    <a:pt x="4" y="12"/>
                    <a:pt x="6" y="12"/>
                    <a:pt x="8" y="12"/>
                  </a:cubicBezTo>
                  <a:cubicBezTo>
                    <a:pt x="9" y="12"/>
                    <a:pt x="9" y="13"/>
                    <a:pt x="9" y="13"/>
                  </a:cubicBezTo>
                  <a:cubicBezTo>
                    <a:pt x="9" y="14"/>
                    <a:pt x="11" y="13"/>
                    <a:pt x="11" y="13"/>
                  </a:cubicBezTo>
                  <a:cubicBezTo>
                    <a:pt x="12" y="13"/>
                    <a:pt x="13" y="12"/>
                    <a:pt x="13" y="12"/>
                  </a:cubicBezTo>
                  <a:cubicBezTo>
                    <a:pt x="14" y="11"/>
                    <a:pt x="14" y="10"/>
                    <a:pt x="15" y="10"/>
                  </a:cubicBezTo>
                  <a:cubicBezTo>
                    <a:pt x="17" y="8"/>
                    <a:pt x="18" y="10"/>
                    <a:pt x="19" y="8"/>
                  </a:cubicBezTo>
                  <a:cubicBezTo>
                    <a:pt x="20" y="6"/>
                    <a:pt x="23" y="6"/>
                    <a:pt x="25" y="5"/>
                  </a:cubicBezTo>
                  <a:cubicBezTo>
                    <a:pt x="26" y="4"/>
                    <a:pt x="27" y="2"/>
                    <a:pt x="29" y="2"/>
                  </a:cubicBezTo>
                  <a:cubicBezTo>
                    <a:pt x="32" y="1"/>
                    <a:pt x="34" y="0"/>
                    <a:pt x="37" y="1"/>
                  </a:cubicBezTo>
                  <a:cubicBezTo>
                    <a:pt x="39" y="1"/>
                    <a:pt x="39" y="1"/>
                    <a:pt x="40" y="0"/>
                  </a:cubicBezTo>
                  <a:cubicBezTo>
                    <a:pt x="44" y="2"/>
                    <a:pt x="40" y="6"/>
                    <a:pt x="41" y="9"/>
                  </a:cubicBezTo>
                  <a:cubicBezTo>
                    <a:pt x="41" y="10"/>
                    <a:pt x="41" y="11"/>
                    <a:pt x="42" y="11"/>
                  </a:cubicBezTo>
                  <a:cubicBezTo>
                    <a:pt x="42" y="12"/>
                    <a:pt x="41" y="13"/>
                    <a:pt x="41" y="14"/>
                  </a:cubicBezTo>
                  <a:cubicBezTo>
                    <a:pt x="40" y="16"/>
                    <a:pt x="42" y="17"/>
                    <a:pt x="43" y="18"/>
                  </a:cubicBezTo>
                  <a:cubicBezTo>
                    <a:pt x="43" y="19"/>
                    <a:pt x="43" y="19"/>
                    <a:pt x="44" y="20"/>
                  </a:cubicBezTo>
                  <a:cubicBezTo>
                    <a:pt x="44" y="20"/>
                    <a:pt x="44" y="22"/>
                    <a:pt x="45" y="22"/>
                  </a:cubicBezTo>
                  <a:cubicBezTo>
                    <a:pt x="45" y="22"/>
                    <a:pt x="46" y="22"/>
                    <a:pt x="47" y="23"/>
                  </a:cubicBezTo>
                  <a:cubicBezTo>
                    <a:pt x="47" y="24"/>
                    <a:pt x="48" y="24"/>
                    <a:pt x="49" y="24"/>
                  </a:cubicBezTo>
                  <a:cubicBezTo>
                    <a:pt x="50" y="26"/>
                    <a:pt x="50" y="26"/>
                    <a:pt x="50" y="26"/>
                  </a:cubicBezTo>
                  <a:cubicBezTo>
                    <a:pt x="50" y="26"/>
                    <a:pt x="51" y="26"/>
                    <a:pt x="52" y="27"/>
                  </a:cubicBezTo>
                  <a:cubicBezTo>
                    <a:pt x="53" y="27"/>
                    <a:pt x="54" y="27"/>
                    <a:pt x="55" y="27"/>
                  </a:cubicBezTo>
                  <a:cubicBezTo>
                    <a:pt x="56" y="26"/>
                    <a:pt x="57" y="26"/>
                    <a:pt x="58" y="27"/>
                  </a:cubicBezTo>
                  <a:cubicBezTo>
                    <a:pt x="59" y="27"/>
                    <a:pt x="59" y="28"/>
                    <a:pt x="60" y="28"/>
                  </a:cubicBezTo>
                  <a:cubicBezTo>
                    <a:pt x="61" y="29"/>
                    <a:pt x="61" y="28"/>
                    <a:pt x="62" y="28"/>
                  </a:cubicBezTo>
                  <a:cubicBezTo>
                    <a:pt x="64" y="28"/>
                    <a:pt x="63" y="31"/>
                    <a:pt x="65" y="31"/>
                  </a:cubicBezTo>
                  <a:cubicBezTo>
                    <a:pt x="67" y="31"/>
                    <a:pt x="68" y="33"/>
                    <a:pt x="70" y="33"/>
                  </a:cubicBezTo>
                  <a:cubicBezTo>
                    <a:pt x="72" y="33"/>
                    <a:pt x="73" y="36"/>
                    <a:pt x="75" y="37"/>
                  </a:cubicBezTo>
                  <a:cubicBezTo>
                    <a:pt x="76" y="37"/>
                    <a:pt x="78" y="37"/>
                    <a:pt x="79" y="36"/>
                  </a:cubicBezTo>
                  <a:cubicBezTo>
                    <a:pt x="82" y="36"/>
                    <a:pt x="84" y="38"/>
                    <a:pt x="86" y="39"/>
                  </a:cubicBezTo>
                  <a:cubicBezTo>
                    <a:pt x="89" y="40"/>
                    <a:pt x="87" y="42"/>
                    <a:pt x="88" y="44"/>
                  </a:cubicBezTo>
                  <a:cubicBezTo>
                    <a:pt x="89" y="47"/>
                    <a:pt x="89" y="49"/>
                    <a:pt x="90" y="52"/>
                  </a:cubicBezTo>
                  <a:cubicBezTo>
                    <a:pt x="89" y="52"/>
                    <a:pt x="88" y="52"/>
                    <a:pt x="87" y="52"/>
                  </a:cubicBezTo>
                  <a:cubicBezTo>
                    <a:pt x="87" y="54"/>
                    <a:pt x="90" y="55"/>
                    <a:pt x="90" y="57"/>
                  </a:cubicBezTo>
                  <a:cubicBezTo>
                    <a:pt x="90" y="59"/>
                    <a:pt x="90" y="60"/>
                    <a:pt x="90" y="62"/>
                  </a:cubicBezTo>
                  <a:cubicBezTo>
                    <a:pt x="91" y="64"/>
                    <a:pt x="95" y="63"/>
                    <a:pt x="97" y="63"/>
                  </a:cubicBezTo>
                  <a:cubicBezTo>
                    <a:pt x="100" y="64"/>
                    <a:pt x="104" y="64"/>
                    <a:pt x="108" y="63"/>
                  </a:cubicBezTo>
                  <a:cubicBezTo>
                    <a:pt x="108" y="65"/>
                    <a:pt x="107" y="66"/>
                    <a:pt x="106" y="67"/>
                  </a:cubicBezTo>
                  <a:cubicBezTo>
                    <a:pt x="106" y="68"/>
                    <a:pt x="106" y="69"/>
                    <a:pt x="107" y="70"/>
                  </a:cubicBezTo>
                  <a:cubicBezTo>
                    <a:pt x="107" y="72"/>
                    <a:pt x="109" y="74"/>
                    <a:pt x="111" y="75"/>
                  </a:cubicBezTo>
                  <a:cubicBezTo>
                    <a:pt x="112" y="75"/>
                    <a:pt x="112" y="74"/>
                    <a:pt x="113" y="75"/>
                  </a:cubicBezTo>
                  <a:cubicBezTo>
                    <a:pt x="113" y="76"/>
                    <a:pt x="113" y="77"/>
                    <a:pt x="114" y="78"/>
                  </a:cubicBezTo>
                  <a:cubicBezTo>
                    <a:pt x="114" y="80"/>
                    <a:pt x="116" y="81"/>
                    <a:pt x="115" y="84"/>
                  </a:cubicBezTo>
                  <a:cubicBezTo>
                    <a:pt x="114" y="85"/>
                    <a:pt x="113" y="87"/>
                    <a:pt x="113" y="88"/>
                  </a:cubicBezTo>
                  <a:cubicBezTo>
                    <a:pt x="114" y="90"/>
                    <a:pt x="112" y="91"/>
                    <a:pt x="111" y="93"/>
                  </a:cubicBezTo>
                  <a:cubicBezTo>
                    <a:pt x="110" y="95"/>
                    <a:pt x="110" y="96"/>
                    <a:pt x="112" y="98"/>
                  </a:cubicBezTo>
                  <a:cubicBezTo>
                    <a:pt x="113" y="99"/>
                    <a:pt x="111" y="100"/>
                    <a:pt x="109" y="100"/>
                  </a:cubicBezTo>
                  <a:cubicBezTo>
                    <a:pt x="110" y="98"/>
                    <a:pt x="109" y="97"/>
                    <a:pt x="107" y="96"/>
                  </a:cubicBezTo>
                  <a:cubicBezTo>
                    <a:pt x="105" y="95"/>
                    <a:pt x="103" y="93"/>
                    <a:pt x="101" y="92"/>
                  </a:cubicBezTo>
                  <a:cubicBezTo>
                    <a:pt x="94" y="91"/>
                    <a:pt x="86" y="94"/>
                    <a:pt x="80" y="95"/>
                  </a:cubicBezTo>
                  <a:cubicBezTo>
                    <a:pt x="77" y="95"/>
                    <a:pt x="75" y="95"/>
                    <a:pt x="74" y="98"/>
                  </a:cubicBezTo>
                  <a:cubicBezTo>
                    <a:pt x="74" y="100"/>
                    <a:pt x="71" y="102"/>
                    <a:pt x="70" y="104"/>
                  </a:cubicBezTo>
                  <a:cubicBezTo>
                    <a:pt x="70" y="106"/>
                    <a:pt x="71" y="109"/>
                    <a:pt x="70" y="111"/>
                  </a:cubicBezTo>
                  <a:cubicBezTo>
                    <a:pt x="69" y="114"/>
                    <a:pt x="68" y="117"/>
                    <a:pt x="67" y="120"/>
                  </a:cubicBezTo>
                  <a:cubicBezTo>
                    <a:pt x="65" y="119"/>
                    <a:pt x="66" y="118"/>
                    <a:pt x="63" y="118"/>
                  </a:cubicBezTo>
                  <a:cubicBezTo>
                    <a:pt x="61" y="118"/>
                    <a:pt x="59" y="118"/>
                    <a:pt x="57" y="118"/>
                  </a:cubicBezTo>
                  <a:cubicBezTo>
                    <a:pt x="55" y="119"/>
                    <a:pt x="55" y="117"/>
                    <a:pt x="54" y="120"/>
                  </a:cubicBezTo>
                  <a:cubicBezTo>
                    <a:pt x="52" y="122"/>
                    <a:pt x="52" y="124"/>
                    <a:pt x="51" y="126"/>
                  </a:cubicBezTo>
                  <a:cubicBezTo>
                    <a:pt x="49" y="123"/>
                    <a:pt x="50" y="120"/>
                    <a:pt x="44" y="119"/>
                  </a:cubicBezTo>
                  <a:cubicBezTo>
                    <a:pt x="42" y="119"/>
                    <a:pt x="39" y="120"/>
                    <a:pt x="37" y="119"/>
                  </a:cubicBezTo>
                  <a:cubicBezTo>
                    <a:pt x="35" y="118"/>
                    <a:pt x="35" y="116"/>
                    <a:pt x="33" y="116"/>
                  </a:cubicBezTo>
                  <a:cubicBezTo>
                    <a:pt x="32" y="118"/>
                    <a:pt x="32" y="119"/>
                    <a:pt x="29" y="120"/>
                  </a:cubicBezTo>
                  <a:cubicBezTo>
                    <a:pt x="28" y="120"/>
                    <a:pt x="26" y="123"/>
                    <a:pt x="25" y="124"/>
                  </a:cubicBezTo>
                  <a:cubicBezTo>
                    <a:pt x="24" y="126"/>
                    <a:pt x="23" y="126"/>
                    <a:pt x="21" y="127"/>
                  </a:cubicBezTo>
                  <a:cubicBezTo>
                    <a:pt x="20" y="127"/>
                    <a:pt x="19" y="127"/>
                    <a:pt x="18" y="126"/>
                  </a:cubicBezTo>
                  <a:cubicBezTo>
                    <a:pt x="17" y="126"/>
                    <a:pt x="18" y="124"/>
                    <a:pt x="17" y="123"/>
                  </a:cubicBezTo>
                  <a:cubicBezTo>
                    <a:pt x="17" y="122"/>
                    <a:pt x="17" y="121"/>
                    <a:pt x="17" y="120"/>
                  </a:cubicBezTo>
                  <a:cubicBezTo>
                    <a:pt x="16" y="119"/>
                    <a:pt x="15" y="118"/>
                    <a:pt x="15" y="117"/>
                  </a:cubicBezTo>
                  <a:cubicBezTo>
                    <a:pt x="15" y="115"/>
                    <a:pt x="15" y="112"/>
                    <a:pt x="13" y="110"/>
                  </a:cubicBezTo>
                  <a:cubicBezTo>
                    <a:pt x="13" y="109"/>
                    <a:pt x="12" y="109"/>
                    <a:pt x="11" y="108"/>
                  </a:cubicBezTo>
                  <a:cubicBezTo>
                    <a:pt x="10" y="107"/>
                    <a:pt x="12" y="106"/>
                    <a:pt x="11" y="105"/>
                  </a:cubicBezTo>
                  <a:cubicBezTo>
                    <a:pt x="11" y="104"/>
                    <a:pt x="9" y="104"/>
                    <a:pt x="9" y="103"/>
                  </a:cubicBezTo>
                  <a:cubicBezTo>
                    <a:pt x="9" y="102"/>
                    <a:pt x="10" y="101"/>
                    <a:pt x="9" y="100"/>
                  </a:cubicBezTo>
                  <a:cubicBezTo>
                    <a:pt x="12" y="98"/>
                    <a:pt x="11" y="99"/>
                    <a:pt x="10" y="96"/>
                  </a:cubicBezTo>
                  <a:cubicBezTo>
                    <a:pt x="11" y="94"/>
                    <a:pt x="11" y="94"/>
                    <a:pt x="11" y="94"/>
                  </a:cubicBezTo>
                  <a:cubicBezTo>
                    <a:pt x="12" y="93"/>
                    <a:pt x="11" y="93"/>
                    <a:pt x="10" y="92"/>
                  </a:cubicBezTo>
                  <a:cubicBezTo>
                    <a:pt x="8" y="90"/>
                    <a:pt x="7" y="88"/>
                    <a:pt x="6" y="85"/>
                  </a:cubicBezTo>
                  <a:cubicBezTo>
                    <a:pt x="6" y="84"/>
                    <a:pt x="4" y="81"/>
                    <a:pt x="6" y="80"/>
                  </a:cubicBezTo>
                  <a:cubicBezTo>
                    <a:pt x="2" y="79"/>
                    <a:pt x="3" y="73"/>
                    <a:pt x="0" y="73"/>
                  </a:cubicBezTo>
                  <a:cubicBezTo>
                    <a:pt x="0" y="72"/>
                    <a:pt x="1" y="72"/>
                    <a:pt x="2" y="71"/>
                  </a:cubicBezTo>
                  <a:cubicBezTo>
                    <a:pt x="3" y="71"/>
                    <a:pt x="3" y="70"/>
                    <a:pt x="4" y="69"/>
                  </a:cubicBezTo>
                  <a:cubicBezTo>
                    <a:pt x="5" y="68"/>
                    <a:pt x="5" y="67"/>
                    <a:pt x="6" y="67"/>
                  </a:cubicBezTo>
                  <a:cubicBezTo>
                    <a:pt x="6" y="65"/>
                    <a:pt x="6" y="65"/>
                    <a:pt x="6" y="65"/>
                  </a:cubicBezTo>
                  <a:cubicBezTo>
                    <a:pt x="7" y="64"/>
                    <a:pt x="9" y="63"/>
                    <a:pt x="7" y="62"/>
                  </a:cubicBezTo>
                  <a:cubicBezTo>
                    <a:pt x="5" y="62"/>
                    <a:pt x="4" y="62"/>
                    <a:pt x="4" y="60"/>
                  </a:cubicBezTo>
                  <a:cubicBezTo>
                    <a:pt x="3" y="59"/>
                    <a:pt x="3" y="58"/>
                    <a:pt x="3" y="56"/>
                  </a:cubicBezTo>
                  <a:cubicBezTo>
                    <a:pt x="3" y="55"/>
                    <a:pt x="5" y="54"/>
                    <a:pt x="5" y="53"/>
                  </a:cubicBezTo>
                  <a:cubicBezTo>
                    <a:pt x="4" y="51"/>
                    <a:pt x="2" y="50"/>
                    <a:pt x="4" y="48"/>
                  </a:cubicBezTo>
                  <a:cubicBezTo>
                    <a:pt x="5" y="46"/>
                    <a:pt x="6" y="45"/>
                    <a:pt x="7" y="44"/>
                  </a:cubicBezTo>
                  <a:cubicBezTo>
                    <a:pt x="7" y="42"/>
                    <a:pt x="8" y="42"/>
                    <a:pt x="7" y="40"/>
                  </a:cubicBezTo>
                  <a:cubicBezTo>
                    <a:pt x="6" y="39"/>
                    <a:pt x="7" y="37"/>
                    <a:pt x="7" y="35"/>
                  </a:cubicBezTo>
                  <a:cubicBezTo>
                    <a:pt x="7" y="34"/>
                    <a:pt x="6" y="31"/>
                    <a:pt x="7" y="30"/>
                  </a:cubicBezTo>
                  <a:cubicBezTo>
                    <a:pt x="9" y="28"/>
                    <a:pt x="10" y="27"/>
                    <a:pt x="9" y="26"/>
                  </a:cubicBezTo>
                  <a:cubicBezTo>
                    <a:pt x="6" y="21"/>
                    <a:pt x="4" y="17"/>
                    <a:pt x="1" y="1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2" name="Freeform 36"/>
            <p:cNvSpPr/>
            <p:nvPr/>
          </p:nvSpPr>
          <p:spPr>
            <a:xfrm>
              <a:off x="4042440" y="4526640"/>
              <a:ext cx="302760" cy="437040"/>
            </a:xfrm>
            <a:custGeom>
              <a:avLst/>
              <a:gdLst>
                <a:gd name="textAreaLeft" fmla="*/ 0 w 302760"/>
                <a:gd name="textAreaRight" fmla="*/ 304560 w 302760"/>
                <a:gd name="textAreaTop" fmla="*/ 0 h 437040"/>
                <a:gd name="textAreaBottom" fmla="*/ 438840 h 437040"/>
              </a:gdLst>
              <a:ahLst/>
              <a:cxnLst/>
              <a:rect l="textAreaLeft" t="textAreaTop" r="textAreaRight" b="textAreaBottom"/>
              <a:pathLst>
                <a:path w="116" h="127">
                  <a:moveTo>
                    <a:pt x="1" y="12"/>
                  </a:moveTo>
                  <a:cubicBezTo>
                    <a:pt x="4" y="12"/>
                    <a:pt x="6" y="12"/>
                    <a:pt x="8" y="12"/>
                  </a:cubicBezTo>
                  <a:cubicBezTo>
                    <a:pt x="9" y="12"/>
                    <a:pt x="9" y="13"/>
                    <a:pt x="9" y="13"/>
                  </a:cubicBezTo>
                  <a:cubicBezTo>
                    <a:pt x="9" y="14"/>
                    <a:pt x="11" y="13"/>
                    <a:pt x="11" y="13"/>
                  </a:cubicBezTo>
                  <a:cubicBezTo>
                    <a:pt x="12" y="13"/>
                    <a:pt x="13" y="12"/>
                    <a:pt x="13" y="12"/>
                  </a:cubicBezTo>
                  <a:cubicBezTo>
                    <a:pt x="14" y="11"/>
                    <a:pt x="14" y="10"/>
                    <a:pt x="15" y="10"/>
                  </a:cubicBezTo>
                  <a:cubicBezTo>
                    <a:pt x="17" y="8"/>
                    <a:pt x="18" y="10"/>
                    <a:pt x="19" y="8"/>
                  </a:cubicBezTo>
                  <a:cubicBezTo>
                    <a:pt x="20" y="6"/>
                    <a:pt x="23" y="6"/>
                    <a:pt x="25" y="5"/>
                  </a:cubicBezTo>
                  <a:cubicBezTo>
                    <a:pt x="26" y="4"/>
                    <a:pt x="27" y="2"/>
                    <a:pt x="29" y="2"/>
                  </a:cubicBezTo>
                  <a:cubicBezTo>
                    <a:pt x="32" y="1"/>
                    <a:pt x="34" y="0"/>
                    <a:pt x="37" y="1"/>
                  </a:cubicBezTo>
                  <a:cubicBezTo>
                    <a:pt x="39" y="1"/>
                    <a:pt x="39" y="1"/>
                    <a:pt x="40" y="0"/>
                  </a:cubicBezTo>
                  <a:cubicBezTo>
                    <a:pt x="44" y="2"/>
                    <a:pt x="40" y="6"/>
                    <a:pt x="41" y="9"/>
                  </a:cubicBezTo>
                  <a:cubicBezTo>
                    <a:pt x="41" y="10"/>
                    <a:pt x="41" y="11"/>
                    <a:pt x="42" y="11"/>
                  </a:cubicBezTo>
                  <a:cubicBezTo>
                    <a:pt x="42" y="12"/>
                    <a:pt x="41" y="13"/>
                    <a:pt x="41" y="14"/>
                  </a:cubicBezTo>
                  <a:cubicBezTo>
                    <a:pt x="40" y="16"/>
                    <a:pt x="42" y="17"/>
                    <a:pt x="43" y="18"/>
                  </a:cubicBezTo>
                  <a:cubicBezTo>
                    <a:pt x="43" y="19"/>
                    <a:pt x="43" y="19"/>
                    <a:pt x="44" y="20"/>
                  </a:cubicBezTo>
                  <a:cubicBezTo>
                    <a:pt x="44" y="20"/>
                    <a:pt x="44" y="22"/>
                    <a:pt x="45" y="22"/>
                  </a:cubicBezTo>
                  <a:cubicBezTo>
                    <a:pt x="45" y="22"/>
                    <a:pt x="46" y="22"/>
                    <a:pt x="47" y="23"/>
                  </a:cubicBezTo>
                  <a:cubicBezTo>
                    <a:pt x="47" y="24"/>
                    <a:pt x="48" y="24"/>
                    <a:pt x="49" y="24"/>
                  </a:cubicBezTo>
                  <a:cubicBezTo>
                    <a:pt x="50" y="26"/>
                    <a:pt x="50" y="26"/>
                    <a:pt x="50" y="26"/>
                  </a:cubicBezTo>
                  <a:cubicBezTo>
                    <a:pt x="50" y="26"/>
                    <a:pt x="51" y="26"/>
                    <a:pt x="52" y="27"/>
                  </a:cubicBezTo>
                  <a:cubicBezTo>
                    <a:pt x="53" y="27"/>
                    <a:pt x="54" y="27"/>
                    <a:pt x="55" y="27"/>
                  </a:cubicBezTo>
                  <a:cubicBezTo>
                    <a:pt x="56" y="26"/>
                    <a:pt x="57" y="26"/>
                    <a:pt x="58" y="27"/>
                  </a:cubicBezTo>
                  <a:cubicBezTo>
                    <a:pt x="59" y="27"/>
                    <a:pt x="59" y="28"/>
                    <a:pt x="60" y="28"/>
                  </a:cubicBezTo>
                  <a:cubicBezTo>
                    <a:pt x="61" y="29"/>
                    <a:pt x="61" y="28"/>
                    <a:pt x="62" y="28"/>
                  </a:cubicBezTo>
                  <a:cubicBezTo>
                    <a:pt x="64" y="28"/>
                    <a:pt x="63" y="31"/>
                    <a:pt x="65" y="31"/>
                  </a:cubicBezTo>
                  <a:cubicBezTo>
                    <a:pt x="67" y="31"/>
                    <a:pt x="68" y="33"/>
                    <a:pt x="70" y="33"/>
                  </a:cubicBezTo>
                  <a:cubicBezTo>
                    <a:pt x="72" y="33"/>
                    <a:pt x="73" y="36"/>
                    <a:pt x="75" y="37"/>
                  </a:cubicBezTo>
                  <a:cubicBezTo>
                    <a:pt x="76" y="37"/>
                    <a:pt x="78" y="37"/>
                    <a:pt x="79" y="36"/>
                  </a:cubicBezTo>
                  <a:cubicBezTo>
                    <a:pt x="82" y="36"/>
                    <a:pt x="84" y="38"/>
                    <a:pt x="86" y="39"/>
                  </a:cubicBezTo>
                  <a:cubicBezTo>
                    <a:pt x="89" y="40"/>
                    <a:pt x="87" y="42"/>
                    <a:pt x="88" y="44"/>
                  </a:cubicBezTo>
                  <a:cubicBezTo>
                    <a:pt x="89" y="47"/>
                    <a:pt x="89" y="49"/>
                    <a:pt x="90" y="52"/>
                  </a:cubicBezTo>
                  <a:cubicBezTo>
                    <a:pt x="89" y="52"/>
                    <a:pt x="88" y="52"/>
                    <a:pt x="87" y="52"/>
                  </a:cubicBezTo>
                  <a:cubicBezTo>
                    <a:pt x="87" y="54"/>
                    <a:pt x="90" y="55"/>
                    <a:pt x="90" y="57"/>
                  </a:cubicBezTo>
                  <a:cubicBezTo>
                    <a:pt x="90" y="59"/>
                    <a:pt x="90" y="60"/>
                    <a:pt x="90" y="62"/>
                  </a:cubicBezTo>
                  <a:cubicBezTo>
                    <a:pt x="91" y="64"/>
                    <a:pt x="95" y="63"/>
                    <a:pt x="97" y="63"/>
                  </a:cubicBezTo>
                  <a:cubicBezTo>
                    <a:pt x="100" y="64"/>
                    <a:pt x="104" y="64"/>
                    <a:pt x="108" y="63"/>
                  </a:cubicBezTo>
                  <a:cubicBezTo>
                    <a:pt x="108" y="65"/>
                    <a:pt x="107" y="66"/>
                    <a:pt x="106" y="67"/>
                  </a:cubicBezTo>
                  <a:cubicBezTo>
                    <a:pt x="106" y="68"/>
                    <a:pt x="106" y="69"/>
                    <a:pt x="107" y="70"/>
                  </a:cubicBezTo>
                  <a:cubicBezTo>
                    <a:pt x="107" y="72"/>
                    <a:pt x="109" y="74"/>
                    <a:pt x="111" y="75"/>
                  </a:cubicBezTo>
                  <a:cubicBezTo>
                    <a:pt x="112" y="75"/>
                    <a:pt x="112" y="74"/>
                    <a:pt x="113" y="75"/>
                  </a:cubicBezTo>
                  <a:cubicBezTo>
                    <a:pt x="113" y="76"/>
                    <a:pt x="113" y="77"/>
                    <a:pt x="114" y="78"/>
                  </a:cubicBezTo>
                  <a:cubicBezTo>
                    <a:pt x="114" y="80"/>
                    <a:pt x="116" y="81"/>
                    <a:pt x="115" y="84"/>
                  </a:cubicBezTo>
                  <a:cubicBezTo>
                    <a:pt x="114" y="85"/>
                    <a:pt x="113" y="87"/>
                    <a:pt x="113" y="88"/>
                  </a:cubicBezTo>
                  <a:cubicBezTo>
                    <a:pt x="114" y="90"/>
                    <a:pt x="112" y="91"/>
                    <a:pt x="111" y="93"/>
                  </a:cubicBezTo>
                  <a:cubicBezTo>
                    <a:pt x="110" y="95"/>
                    <a:pt x="110" y="96"/>
                    <a:pt x="112" y="98"/>
                  </a:cubicBezTo>
                  <a:cubicBezTo>
                    <a:pt x="113" y="99"/>
                    <a:pt x="111" y="100"/>
                    <a:pt x="109" y="100"/>
                  </a:cubicBezTo>
                  <a:cubicBezTo>
                    <a:pt x="110" y="98"/>
                    <a:pt x="109" y="97"/>
                    <a:pt x="107" y="96"/>
                  </a:cubicBezTo>
                  <a:cubicBezTo>
                    <a:pt x="105" y="95"/>
                    <a:pt x="103" y="93"/>
                    <a:pt x="101" y="92"/>
                  </a:cubicBezTo>
                  <a:cubicBezTo>
                    <a:pt x="94" y="91"/>
                    <a:pt x="86" y="94"/>
                    <a:pt x="80" y="95"/>
                  </a:cubicBezTo>
                  <a:cubicBezTo>
                    <a:pt x="77" y="95"/>
                    <a:pt x="75" y="95"/>
                    <a:pt x="74" y="98"/>
                  </a:cubicBezTo>
                  <a:cubicBezTo>
                    <a:pt x="74" y="100"/>
                    <a:pt x="71" y="102"/>
                    <a:pt x="70" y="104"/>
                  </a:cubicBezTo>
                  <a:cubicBezTo>
                    <a:pt x="70" y="106"/>
                    <a:pt x="71" y="109"/>
                    <a:pt x="70" y="111"/>
                  </a:cubicBezTo>
                  <a:cubicBezTo>
                    <a:pt x="69" y="114"/>
                    <a:pt x="68" y="117"/>
                    <a:pt x="67" y="120"/>
                  </a:cubicBezTo>
                  <a:cubicBezTo>
                    <a:pt x="65" y="119"/>
                    <a:pt x="66" y="118"/>
                    <a:pt x="63" y="118"/>
                  </a:cubicBezTo>
                  <a:cubicBezTo>
                    <a:pt x="61" y="118"/>
                    <a:pt x="59" y="118"/>
                    <a:pt x="57" y="118"/>
                  </a:cubicBezTo>
                  <a:cubicBezTo>
                    <a:pt x="55" y="119"/>
                    <a:pt x="55" y="117"/>
                    <a:pt x="54" y="120"/>
                  </a:cubicBezTo>
                  <a:cubicBezTo>
                    <a:pt x="52" y="122"/>
                    <a:pt x="52" y="124"/>
                    <a:pt x="51" y="126"/>
                  </a:cubicBezTo>
                  <a:cubicBezTo>
                    <a:pt x="49" y="123"/>
                    <a:pt x="50" y="120"/>
                    <a:pt x="44" y="119"/>
                  </a:cubicBezTo>
                  <a:cubicBezTo>
                    <a:pt x="42" y="119"/>
                    <a:pt x="39" y="120"/>
                    <a:pt x="37" y="119"/>
                  </a:cubicBezTo>
                  <a:cubicBezTo>
                    <a:pt x="35" y="118"/>
                    <a:pt x="35" y="116"/>
                    <a:pt x="33" y="116"/>
                  </a:cubicBezTo>
                  <a:cubicBezTo>
                    <a:pt x="32" y="118"/>
                    <a:pt x="32" y="119"/>
                    <a:pt x="29" y="120"/>
                  </a:cubicBezTo>
                  <a:cubicBezTo>
                    <a:pt x="28" y="120"/>
                    <a:pt x="26" y="123"/>
                    <a:pt x="25" y="124"/>
                  </a:cubicBezTo>
                  <a:cubicBezTo>
                    <a:pt x="24" y="126"/>
                    <a:pt x="23" y="126"/>
                    <a:pt x="21" y="127"/>
                  </a:cubicBezTo>
                  <a:cubicBezTo>
                    <a:pt x="20" y="127"/>
                    <a:pt x="19" y="127"/>
                    <a:pt x="18" y="126"/>
                  </a:cubicBezTo>
                  <a:cubicBezTo>
                    <a:pt x="17" y="126"/>
                    <a:pt x="18" y="124"/>
                    <a:pt x="17" y="123"/>
                  </a:cubicBezTo>
                  <a:cubicBezTo>
                    <a:pt x="17" y="122"/>
                    <a:pt x="17" y="121"/>
                    <a:pt x="17" y="120"/>
                  </a:cubicBezTo>
                  <a:cubicBezTo>
                    <a:pt x="16" y="119"/>
                    <a:pt x="15" y="118"/>
                    <a:pt x="15" y="117"/>
                  </a:cubicBezTo>
                  <a:cubicBezTo>
                    <a:pt x="15" y="115"/>
                    <a:pt x="15" y="112"/>
                    <a:pt x="13" y="110"/>
                  </a:cubicBezTo>
                  <a:cubicBezTo>
                    <a:pt x="13" y="109"/>
                    <a:pt x="12" y="109"/>
                    <a:pt x="11" y="108"/>
                  </a:cubicBezTo>
                  <a:cubicBezTo>
                    <a:pt x="10" y="107"/>
                    <a:pt x="12" y="106"/>
                    <a:pt x="11" y="105"/>
                  </a:cubicBezTo>
                  <a:cubicBezTo>
                    <a:pt x="11" y="104"/>
                    <a:pt x="9" y="104"/>
                    <a:pt x="9" y="103"/>
                  </a:cubicBezTo>
                  <a:cubicBezTo>
                    <a:pt x="9" y="102"/>
                    <a:pt x="10" y="101"/>
                    <a:pt x="9" y="100"/>
                  </a:cubicBezTo>
                  <a:cubicBezTo>
                    <a:pt x="12" y="98"/>
                    <a:pt x="11" y="99"/>
                    <a:pt x="10" y="96"/>
                  </a:cubicBezTo>
                  <a:cubicBezTo>
                    <a:pt x="11" y="94"/>
                    <a:pt x="11" y="94"/>
                    <a:pt x="11" y="94"/>
                  </a:cubicBezTo>
                  <a:cubicBezTo>
                    <a:pt x="12" y="93"/>
                    <a:pt x="11" y="93"/>
                    <a:pt x="10" y="92"/>
                  </a:cubicBezTo>
                  <a:cubicBezTo>
                    <a:pt x="8" y="90"/>
                    <a:pt x="7" y="88"/>
                    <a:pt x="6" y="85"/>
                  </a:cubicBezTo>
                  <a:cubicBezTo>
                    <a:pt x="6" y="84"/>
                    <a:pt x="4" y="81"/>
                    <a:pt x="6" y="80"/>
                  </a:cubicBezTo>
                  <a:cubicBezTo>
                    <a:pt x="2" y="79"/>
                    <a:pt x="3" y="73"/>
                    <a:pt x="0" y="73"/>
                  </a:cubicBezTo>
                  <a:cubicBezTo>
                    <a:pt x="0" y="72"/>
                    <a:pt x="1" y="72"/>
                    <a:pt x="2" y="71"/>
                  </a:cubicBezTo>
                  <a:cubicBezTo>
                    <a:pt x="3" y="71"/>
                    <a:pt x="3" y="70"/>
                    <a:pt x="4" y="69"/>
                  </a:cubicBezTo>
                  <a:cubicBezTo>
                    <a:pt x="5" y="68"/>
                    <a:pt x="5" y="67"/>
                    <a:pt x="6" y="67"/>
                  </a:cubicBezTo>
                  <a:cubicBezTo>
                    <a:pt x="6" y="65"/>
                    <a:pt x="6" y="65"/>
                    <a:pt x="6" y="65"/>
                  </a:cubicBezTo>
                  <a:cubicBezTo>
                    <a:pt x="7" y="64"/>
                    <a:pt x="9" y="63"/>
                    <a:pt x="7" y="62"/>
                  </a:cubicBezTo>
                  <a:cubicBezTo>
                    <a:pt x="5" y="62"/>
                    <a:pt x="4" y="62"/>
                    <a:pt x="4" y="60"/>
                  </a:cubicBezTo>
                  <a:cubicBezTo>
                    <a:pt x="3" y="59"/>
                    <a:pt x="3" y="58"/>
                    <a:pt x="3" y="56"/>
                  </a:cubicBezTo>
                  <a:cubicBezTo>
                    <a:pt x="3" y="55"/>
                    <a:pt x="5" y="54"/>
                    <a:pt x="5" y="53"/>
                  </a:cubicBezTo>
                  <a:cubicBezTo>
                    <a:pt x="4" y="51"/>
                    <a:pt x="2" y="50"/>
                    <a:pt x="4" y="48"/>
                  </a:cubicBezTo>
                  <a:cubicBezTo>
                    <a:pt x="5" y="46"/>
                    <a:pt x="6" y="45"/>
                    <a:pt x="7" y="44"/>
                  </a:cubicBezTo>
                  <a:cubicBezTo>
                    <a:pt x="7" y="42"/>
                    <a:pt x="8" y="42"/>
                    <a:pt x="7" y="40"/>
                  </a:cubicBezTo>
                  <a:cubicBezTo>
                    <a:pt x="6" y="39"/>
                    <a:pt x="7" y="37"/>
                    <a:pt x="7" y="35"/>
                  </a:cubicBezTo>
                  <a:cubicBezTo>
                    <a:pt x="7" y="34"/>
                    <a:pt x="6" y="31"/>
                    <a:pt x="7" y="30"/>
                  </a:cubicBezTo>
                  <a:cubicBezTo>
                    <a:pt x="9" y="28"/>
                    <a:pt x="10" y="27"/>
                    <a:pt x="9" y="26"/>
                  </a:cubicBezTo>
                  <a:cubicBezTo>
                    <a:pt x="6" y="21"/>
                    <a:pt x="4" y="17"/>
                    <a:pt x="1" y="12"/>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3" name="Freeform 40"/>
            <p:cNvSpPr/>
            <p:nvPr/>
          </p:nvSpPr>
          <p:spPr>
            <a:xfrm>
              <a:off x="5573880" y="3839400"/>
              <a:ext cx="149040" cy="214200"/>
            </a:xfrm>
            <a:custGeom>
              <a:avLst/>
              <a:gdLst>
                <a:gd name="textAreaLeft" fmla="*/ 0 w 149040"/>
                <a:gd name="textAreaRight" fmla="*/ 150840 w 149040"/>
                <a:gd name="textAreaTop" fmla="*/ 0 h 214200"/>
                <a:gd name="textAreaBottom" fmla="*/ 216000 h 214200"/>
              </a:gdLst>
              <a:ahLst/>
              <a:cxnLst/>
              <a:rect l="textAreaLeft" t="textAreaTop" r="textAreaRight" b="textAreaBottom"/>
              <a:pathLst>
                <a:path w="58" h="63">
                  <a:moveTo>
                    <a:pt x="0" y="41"/>
                  </a:moveTo>
                  <a:cubicBezTo>
                    <a:pt x="1" y="40"/>
                    <a:pt x="2" y="40"/>
                    <a:pt x="2" y="39"/>
                  </a:cubicBezTo>
                  <a:cubicBezTo>
                    <a:pt x="3" y="38"/>
                    <a:pt x="3" y="37"/>
                    <a:pt x="3" y="36"/>
                  </a:cubicBezTo>
                  <a:cubicBezTo>
                    <a:pt x="3" y="34"/>
                    <a:pt x="2" y="32"/>
                    <a:pt x="1" y="31"/>
                  </a:cubicBezTo>
                  <a:cubicBezTo>
                    <a:pt x="2" y="30"/>
                    <a:pt x="3" y="31"/>
                    <a:pt x="4" y="31"/>
                  </a:cubicBezTo>
                  <a:cubicBezTo>
                    <a:pt x="4" y="30"/>
                    <a:pt x="5" y="29"/>
                    <a:pt x="5" y="28"/>
                  </a:cubicBezTo>
                  <a:cubicBezTo>
                    <a:pt x="4" y="28"/>
                    <a:pt x="5" y="26"/>
                    <a:pt x="6" y="26"/>
                  </a:cubicBezTo>
                  <a:cubicBezTo>
                    <a:pt x="5" y="25"/>
                    <a:pt x="4" y="25"/>
                    <a:pt x="4" y="23"/>
                  </a:cubicBezTo>
                  <a:cubicBezTo>
                    <a:pt x="3" y="21"/>
                    <a:pt x="8" y="23"/>
                    <a:pt x="9" y="23"/>
                  </a:cubicBezTo>
                  <a:cubicBezTo>
                    <a:pt x="9" y="21"/>
                    <a:pt x="9" y="19"/>
                    <a:pt x="6" y="19"/>
                  </a:cubicBezTo>
                  <a:cubicBezTo>
                    <a:pt x="7" y="18"/>
                    <a:pt x="7" y="17"/>
                    <a:pt x="8" y="16"/>
                  </a:cubicBezTo>
                  <a:cubicBezTo>
                    <a:pt x="7" y="15"/>
                    <a:pt x="7" y="15"/>
                    <a:pt x="7" y="13"/>
                  </a:cubicBezTo>
                  <a:cubicBezTo>
                    <a:pt x="4" y="15"/>
                    <a:pt x="4" y="9"/>
                    <a:pt x="5" y="7"/>
                  </a:cubicBezTo>
                  <a:cubicBezTo>
                    <a:pt x="5" y="6"/>
                    <a:pt x="7" y="6"/>
                    <a:pt x="8" y="5"/>
                  </a:cubicBezTo>
                  <a:cubicBezTo>
                    <a:pt x="8" y="5"/>
                    <a:pt x="8" y="4"/>
                    <a:pt x="8" y="4"/>
                  </a:cubicBezTo>
                  <a:cubicBezTo>
                    <a:pt x="9" y="3"/>
                    <a:pt x="10" y="3"/>
                    <a:pt x="11" y="3"/>
                  </a:cubicBezTo>
                  <a:cubicBezTo>
                    <a:pt x="11" y="5"/>
                    <a:pt x="14" y="6"/>
                    <a:pt x="16" y="6"/>
                  </a:cubicBezTo>
                  <a:cubicBezTo>
                    <a:pt x="15" y="4"/>
                    <a:pt x="16" y="4"/>
                    <a:pt x="18" y="4"/>
                  </a:cubicBezTo>
                  <a:cubicBezTo>
                    <a:pt x="19" y="4"/>
                    <a:pt x="19" y="2"/>
                    <a:pt x="19" y="1"/>
                  </a:cubicBezTo>
                  <a:cubicBezTo>
                    <a:pt x="19" y="1"/>
                    <a:pt x="20" y="2"/>
                    <a:pt x="21" y="2"/>
                  </a:cubicBezTo>
                  <a:cubicBezTo>
                    <a:pt x="21" y="2"/>
                    <a:pt x="22" y="1"/>
                    <a:pt x="22" y="0"/>
                  </a:cubicBezTo>
                  <a:cubicBezTo>
                    <a:pt x="23" y="1"/>
                    <a:pt x="22" y="5"/>
                    <a:pt x="24" y="6"/>
                  </a:cubicBezTo>
                  <a:cubicBezTo>
                    <a:pt x="25" y="6"/>
                    <a:pt x="28" y="1"/>
                    <a:pt x="29" y="3"/>
                  </a:cubicBezTo>
                  <a:cubicBezTo>
                    <a:pt x="30" y="5"/>
                    <a:pt x="31" y="4"/>
                    <a:pt x="32" y="5"/>
                  </a:cubicBezTo>
                  <a:cubicBezTo>
                    <a:pt x="34" y="5"/>
                    <a:pt x="34" y="7"/>
                    <a:pt x="35" y="8"/>
                  </a:cubicBezTo>
                  <a:cubicBezTo>
                    <a:pt x="36" y="10"/>
                    <a:pt x="38" y="11"/>
                    <a:pt x="41" y="11"/>
                  </a:cubicBezTo>
                  <a:cubicBezTo>
                    <a:pt x="41" y="9"/>
                    <a:pt x="44" y="9"/>
                    <a:pt x="46" y="8"/>
                  </a:cubicBezTo>
                  <a:cubicBezTo>
                    <a:pt x="47" y="8"/>
                    <a:pt x="51" y="9"/>
                    <a:pt x="51" y="8"/>
                  </a:cubicBezTo>
                  <a:cubicBezTo>
                    <a:pt x="52" y="9"/>
                    <a:pt x="53" y="10"/>
                    <a:pt x="53" y="10"/>
                  </a:cubicBezTo>
                  <a:cubicBezTo>
                    <a:pt x="54" y="11"/>
                    <a:pt x="55" y="12"/>
                    <a:pt x="56" y="13"/>
                  </a:cubicBezTo>
                  <a:cubicBezTo>
                    <a:pt x="56" y="12"/>
                    <a:pt x="56" y="12"/>
                    <a:pt x="56" y="12"/>
                  </a:cubicBezTo>
                  <a:cubicBezTo>
                    <a:pt x="57" y="14"/>
                    <a:pt x="55" y="15"/>
                    <a:pt x="56" y="16"/>
                  </a:cubicBezTo>
                  <a:cubicBezTo>
                    <a:pt x="56" y="18"/>
                    <a:pt x="57" y="18"/>
                    <a:pt x="57" y="20"/>
                  </a:cubicBezTo>
                  <a:cubicBezTo>
                    <a:pt x="57" y="21"/>
                    <a:pt x="58" y="23"/>
                    <a:pt x="58" y="24"/>
                  </a:cubicBezTo>
                  <a:cubicBezTo>
                    <a:pt x="57" y="26"/>
                    <a:pt x="56" y="27"/>
                    <a:pt x="55" y="28"/>
                  </a:cubicBezTo>
                  <a:cubicBezTo>
                    <a:pt x="54" y="29"/>
                    <a:pt x="53" y="30"/>
                    <a:pt x="53" y="32"/>
                  </a:cubicBezTo>
                  <a:cubicBezTo>
                    <a:pt x="52" y="34"/>
                    <a:pt x="52" y="36"/>
                    <a:pt x="51" y="38"/>
                  </a:cubicBezTo>
                  <a:cubicBezTo>
                    <a:pt x="51" y="40"/>
                    <a:pt x="52" y="43"/>
                    <a:pt x="52" y="44"/>
                  </a:cubicBezTo>
                  <a:cubicBezTo>
                    <a:pt x="53" y="46"/>
                    <a:pt x="54" y="48"/>
                    <a:pt x="54" y="49"/>
                  </a:cubicBezTo>
                  <a:cubicBezTo>
                    <a:pt x="57" y="49"/>
                    <a:pt x="55" y="53"/>
                    <a:pt x="56" y="54"/>
                  </a:cubicBezTo>
                  <a:cubicBezTo>
                    <a:pt x="55" y="54"/>
                    <a:pt x="55" y="54"/>
                    <a:pt x="54" y="55"/>
                  </a:cubicBezTo>
                  <a:cubicBezTo>
                    <a:pt x="55" y="54"/>
                    <a:pt x="55" y="54"/>
                    <a:pt x="55" y="54"/>
                  </a:cubicBezTo>
                  <a:cubicBezTo>
                    <a:pt x="53" y="56"/>
                    <a:pt x="52" y="53"/>
                    <a:pt x="51" y="52"/>
                  </a:cubicBezTo>
                  <a:cubicBezTo>
                    <a:pt x="51" y="53"/>
                    <a:pt x="50" y="54"/>
                    <a:pt x="49" y="54"/>
                  </a:cubicBezTo>
                  <a:cubicBezTo>
                    <a:pt x="48" y="54"/>
                    <a:pt x="47" y="54"/>
                    <a:pt x="46" y="53"/>
                  </a:cubicBezTo>
                  <a:cubicBezTo>
                    <a:pt x="46" y="54"/>
                    <a:pt x="45" y="53"/>
                    <a:pt x="44" y="53"/>
                  </a:cubicBezTo>
                  <a:cubicBezTo>
                    <a:pt x="45" y="53"/>
                    <a:pt x="46" y="53"/>
                    <a:pt x="46" y="53"/>
                  </a:cubicBezTo>
                  <a:cubicBezTo>
                    <a:pt x="46" y="52"/>
                    <a:pt x="46" y="52"/>
                    <a:pt x="46" y="52"/>
                  </a:cubicBezTo>
                  <a:cubicBezTo>
                    <a:pt x="46" y="54"/>
                    <a:pt x="45" y="52"/>
                    <a:pt x="44" y="52"/>
                  </a:cubicBezTo>
                  <a:cubicBezTo>
                    <a:pt x="44" y="53"/>
                    <a:pt x="41" y="53"/>
                    <a:pt x="40" y="53"/>
                  </a:cubicBezTo>
                  <a:cubicBezTo>
                    <a:pt x="40" y="53"/>
                    <a:pt x="36" y="53"/>
                    <a:pt x="36" y="54"/>
                  </a:cubicBezTo>
                  <a:cubicBezTo>
                    <a:pt x="38" y="55"/>
                    <a:pt x="42" y="51"/>
                    <a:pt x="44" y="53"/>
                  </a:cubicBezTo>
                  <a:cubicBezTo>
                    <a:pt x="41" y="53"/>
                    <a:pt x="39" y="54"/>
                    <a:pt x="36" y="54"/>
                  </a:cubicBezTo>
                  <a:cubicBezTo>
                    <a:pt x="36" y="54"/>
                    <a:pt x="35" y="54"/>
                    <a:pt x="34" y="54"/>
                  </a:cubicBezTo>
                  <a:cubicBezTo>
                    <a:pt x="34" y="53"/>
                    <a:pt x="32" y="53"/>
                    <a:pt x="31" y="54"/>
                  </a:cubicBezTo>
                  <a:cubicBezTo>
                    <a:pt x="32" y="54"/>
                    <a:pt x="33" y="54"/>
                    <a:pt x="34" y="54"/>
                  </a:cubicBezTo>
                  <a:cubicBezTo>
                    <a:pt x="31" y="55"/>
                    <a:pt x="28" y="54"/>
                    <a:pt x="25" y="56"/>
                  </a:cubicBezTo>
                  <a:cubicBezTo>
                    <a:pt x="23" y="56"/>
                    <a:pt x="20" y="58"/>
                    <a:pt x="18" y="59"/>
                  </a:cubicBezTo>
                  <a:cubicBezTo>
                    <a:pt x="16" y="59"/>
                    <a:pt x="13" y="60"/>
                    <a:pt x="12" y="61"/>
                  </a:cubicBezTo>
                  <a:cubicBezTo>
                    <a:pt x="10" y="63"/>
                    <a:pt x="9" y="59"/>
                    <a:pt x="10" y="58"/>
                  </a:cubicBezTo>
                  <a:cubicBezTo>
                    <a:pt x="10" y="56"/>
                    <a:pt x="11" y="54"/>
                    <a:pt x="11" y="52"/>
                  </a:cubicBezTo>
                  <a:cubicBezTo>
                    <a:pt x="12" y="50"/>
                    <a:pt x="11" y="48"/>
                    <a:pt x="10" y="47"/>
                  </a:cubicBezTo>
                  <a:cubicBezTo>
                    <a:pt x="9" y="46"/>
                    <a:pt x="7" y="46"/>
                    <a:pt x="7" y="44"/>
                  </a:cubicBezTo>
                  <a:cubicBezTo>
                    <a:pt x="7" y="42"/>
                    <a:pt x="1" y="44"/>
                    <a:pt x="2" y="42"/>
                  </a:cubicBezTo>
                  <a:cubicBezTo>
                    <a:pt x="1" y="42"/>
                    <a:pt x="1" y="41"/>
                    <a:pt x="0" y="41"/>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4" name="Freeform 44"/>
            <p:cNvSpPr/>
            <p:nvPr/>
          </p:nvSpPr>
          <p:spPr>
            <a:xfrm>
              <a:off x="5570640" y="2954160"/>
              <a:ext cx="517320" cy="612720"/>
            </a:xfrm>
            <a:custGeom>
              <a:avLst/>
              <a:gdLst>
                <a:gd name="textAreaLeft" fmla="*/ 0 w 517320"/>
                <a:gd name="textAreaRight" fmla="*/ 519120 w 517320"/>
                <a:gd name="textAreaTop" fmla="*/ 0 h 612720"/>
                <a:gd name="textAreaBottom" fmla="*/ 614520 h 612720"/>
              </a:gdLst>
              <a:ahLst/>
              <a:cxnLst/>
              <a:rect l="textAreaLeft" t="textAreaTop" r="textAreaRight" b="textAreaBottom"/>
              <a:pathLst>
                <a:path w="197" h="177">
                  <a:moveTo>
                    <a:pt x="0" y="95"/>
                  </a:moveTo>
                  <a:cubicBezTo>
                    <a:pt x="1" y="91"/>
                    <a:pt x="1" y="87"/>
                    <a:pt x="0" y="83"/>
                  </a:cubicBezTo>
                  <a:cubicBezTo>
                    <a:pt x="0" y="80"/>
                    <a:pt x="5" y="79"/>
                    <a:pt x="7" y="77"/>
                  </a:cubicBezTo>
                  <a:cubicBezTo>
                    <a:pt x="8" y="76"/>
                    <a:pt x="10" y="75"/>
                    <a:pt x="11" y="75"/>
                  </a:cubicBezTo>
                  <a:cubicBezTo>
                    <a:pt x="13" y="75"/>
                    <a:pt x="14" y="73"/>
                    <a:pt x="15" y="73"/>
                  </a:cubicBezTo>
                  <a:cubicBezTo>
                    <a:pt x="18" y="71"/>
                    <a:pt x="20" y="75"/>
                    <a:pt x="21" y="72"/>
                  </a:cubicBezTo>
                  <a:cubicBezTo>
                    <a:pt x="22" y="71"/>
                    <a:pt x="24" y="71"/>
                    <a:pt x="25" y="71"/>
                  </a:cubicBezTo>
                  <a:cubicBezTo>
                    <a:pt x="27" y="71"/>
                    <a:pt x="28" y="70"/>
                    <a:pt x="30" y="70"/>
                  </a:cubicBezTo>
                  <a:cubicBezTo>
                    <a:pt x="34" y="68"/>
                    <a:pt x="34" y="65"/>
                    <a:pt x="37" y="64"/>
                  </a:cubicBezTo>
                  <a:cubicBezTo>
                    <a:pt x="38" y="63"/>
                    <a:pt x="40" y="63"/>
                    <a:pt x="41" y="63"/>
                  </a:cubicBezTo>
                  <a:cubicBezTo>
                    <a:pt x="43" y="62"/>
                    <a:pt x="44" y="60"/>
                    <a:pt x="45" y="60"/>
                  </a:cubicBezTo>
                  <a:cubicBezTo>
                    <a:pt x="46" y="60"/>
                    <a:pt x="50" y="60"/>
                    <a:pt x="48" y="59"/>
                  </a:cubicBezTo>
                  <a:cubicBezTo>
                    <a:pt x="47" y="58"/>
                    <a:pt x="45" y="57"/>
                    <a:pt x="47" y="56"/>
                  </a:cubicBezTo>
                  <a:cubicBezTo>
                    <a:pt x="45" y="55"/>
                    <a:pt x="47" y="53"/>
                    <a:pt x="49" y="53"/>
                  </a:cubicBezTo>
                  <a:cubicBezTo>
                    <a:pt x="51" y="53"/>
                    <a:pt x="54" y="52"/>
                    <a:pt x="54" y="50"/>
                  </a:cubicBezTo>
                  <a:cubicBezTo>
                    <a:pt x="56" y="46"/>
                    <a:pt x="68" y="50"/>
                    <a:pt x="71" y="49"/>
                  </a:cubicBezTo>
                  <a:cubicBezTo>
                    <a:pt x="68" y="48"/>
                    <a:pt x="74" y="46"/>
                    <a:pt x="72" y="44"/>
                  </a:cubicBezTo>
                  <a:cubicBezTo>
                    <a:pt x="71" y="44"/>
                    <a:pt x="70" y="43"/>
                    <a:pt x="69" y="42"/>
                  </a:cubicBezTo>
                  <a:cubicBezTo>
                    <a:pt x="68" y="41"/>
                    <a:pt x="68" y="40"/>
                    <a:pt x="67" y="39"/>
                  </a:cubicBezTo>
                  <a:cubicBezTo>
                    <a:pt x="66" y="37"/>
                    <a:pt x="67" y="37"/>
                    <a:pt x="67" y="35"/>
                  </a:cubicBezTo>
                  <a:cubicBezTo>
                    <a:pt x="68" y="34"/>
                    <a:pt x="66" y="34"/>
                    <a:pt x="66" y="33"/>
                  </a:cubicBezTo>
                  <a:cubicBezTo>
                    <a:pt x="66" y="32"/>
                    <a:pt x="67" y="31"/>
                    <a:pt x="67" y="30"/>
                  </a:cubicBezTo>
                  <a:cubicBezTo>
                    <a:pt x="67" y="28"/>
                    <a:pt x="65" y="27"/>
                    <a:pt x="67" y="26"/>
                  </a:cubicBezTo>
                  <a:cubicBezTo>
                    <a:pt x="65" y="25"/>
                    <a:pt x="66" y="25"/>
                    <a:pt x="66" y="24"/>
                  </a:cubicBezTo>
                  <a:cubicBezTo>
                    <a:pt x="65" y="22"/>
                    <a:pt x="62" y="22"/>
                    <a:pt x="62" y="20"/>
                  </a:cubicBezTo>
                  <a:cubicBezTo>
                    <a:pt x="65" y="20"/>
                    <a:pt x="66" y="19"/>
                    <a:pt x="68" y="18"/>
                  </a:cubicBezTo>
                  <a:cubicBezTo>
                    <a:pt x="69" y="18"/>
                    <a:pt x="70" y="18"/>
                    <a:pt x="71" y="17"/>
                  </a:cubicBezTo>
                  <a:cubicBezTo>
                    <a:pt x="71" y="16"/>
                    <a:pt x="72" y="15"/>
                    <a:pt x="73" y="15"/>
                  </a:cubicBezTo>
                  <a:cubicBezTo>
                    <a:pt x="74" y="14"/>
                    <a:pt x="75" y="13"/>
                    <a:pt x="76" y="14"/>
                  </a:cubicBezTo>
                  <a:cubicBezTo>
                    <a:pt x="77" y="14"/>
                    <a:pt x="78" y="13"/>
                    <a:pt x="78" y="13"/>
                  </a:cubicBezTo>
                  <a:cubicBezTo>
                    <a:pt x="80" y="12"/>
                    <a:pt x="82" y="15"/>
                    <a:pt x="83" y="12"/>
                  </a:cubicBezTo>
                  <a:cubicBezTo>
                    <a:pt x="85" y="8"/>
                    <a:pt x="93" y="7"/>
                    <a:pt x="97" y="6"/>
                  </a:cubicBezTo>
                  <a:cubicBezTo>
                    <a:pt x="100" y="6"/>
                    <a:pt x="103" y="5"/>
                    <a:pt x="106" y="5"/>
                  </a:cubicBezTo>
                  <a:cubicBezTo>
                    <a:pt x="108" y="6"/>
                    <a:pt x="110" y="3"/>
                    <a:pt x="112" y="4"/>
                  </a:cubicBezTo>
                  <a:cubicBezTo>
                    <a:pt x="113" y="4"/>
                    <a:pt x="113" y="4"/>
                    <a:pt x="113" y="4"/>
                  </a:cubicBezTo>
                  <a:cubicBezTo>
                    <a:pt x="113" y="4"/>
                    <a:pt x="117" y="4"/>
                    <a:pt x="117" y="4"/>
                  </a:cubicBezTo>
                  <a:cubicBezTo>
                    <a:pt x="120" y="3"/>
                    <a:pt x="123" y="3"/>
                    <a:pt x="126" y="3"/>
                  </a:cubicBezTo>
                  <a:cubicBezTo>
                    <a:pt x="129" y="3"/>
                    <a:pt x="129" y="3"/>
                    <a:pt x="131" y="5"/>
                  </a:cubicBezTo>
                  <a:cubicBezTo>
                    <a:pt x="134" y="6"/>
                    <a:pt x="135" y="4"/>
                    <a:pt x="137" y="4"/>
                  </a:cubicBezTo>
                  <a:cubicBezTo>
                    <a:pt x="138" y="3"/>
                    <a:pt x="142" y="3"/>
                    <a:pt x="142" y="2"/>
                  </a:cubicBezTo>
                  <a:cubicBezTo>
                    <a:pt x="141" y="0"/>
                    <a:pt x="145" y="1"/>
                    <a:pt x="145" y="2"/>
                  </a:cubicBezTo>
                  <a:cubicBezTo>
                    <a:pt x="147" y="3"/>
                    <a:pt x="149" y="3"/>
                    <a:pt x="151" y="2"/>
                  </a:cubicBezTo>
                  <a:cubicBezTo>
                    <a:pt x="152" y="2"/>
                    <a:pt x="151" y="1"/>
                    <a:pt x="153" y="1"/>
                  </a:cubicBezTo>
                  <a:cubicBezTo>
                    <a:pt x="154" y="1"/>
                    <a:pt x="155" y="2"/>
                    <a:pt x="157" y="2"/>
                  </a:cubicBezTo>
                  <a:cubicBezTo>
                    <a:pt x="155" y="4"/>
                    <a:pt x="158" y="3"/>
                    <a:pt x="159" y="3"/>
                  </a:cubicBezTo>
                  <a:cubicBezTo>
                    <a:pt x="161" y="2"/>
                    <a:pt x="163" y="3"/>
                    <a:pt x="164" y="2"/>
                  </a:cubicBezTo>
                  <a:cubicBezTo>
                    <a:pt x="165" y="4"/>
                    <a:pt x="162" y="5"/>
                    <a:pt x="160" y="7"/>
                  </a:cubicBezTo>
                  <a:cubicBezTo>
                    <a:pt x="164" y="7"/>
                    <a:pt x="160" y="12"/>
                    <a:pt x="161" y="13"/>
                  </a:cubicBezTo>
                  <a:cubicBezTo>
                    <a:pt x="162" y="17"/>
                    <a:pt x="162" y="19"/>
                    <a:pt x="161" y="23"/>
                  </a:cubicBezTo>
                  <a:cubicBezTo>
                    <a:pt x="160" y="25"/>
                    <a:pt x="157" y="28"/>
                    <a:pt x="154" y="29"/>
                  </a:cubicBezTo>
                  <a:cubicBezTo>
                    <a:pt x="153" y="30"/>
                    <a:pt x="154" y="33"/>
                    <a:pt x="155" y="34"/>
                  </a:cubicBezTo>
                  <a:cubicBezTo>
                    <a:pt x="156" y="36"/>
                    <a:pt x="155" y="38"/>
                    <a:pt x="158" y="39"/>
                  </a:cubicBezTo>
                  <a:cubicBezTo>
                    <a:pt x="162" y="40"/>
                    <a:pt x="161" y="44"/>
                    <a:pt x="164" y="46"/>
                  </a:cubicBezTo>
                  <a:cubicBezTo>
                    <a:pt x="165" y="47"/>
                    <a:pt x="167" y="48"/>
                    <a:pt x="168" y="49"/>
                  </a:cubicBezTo>
                  <a:cubicBezTo>
                    <a:pt x="169" y="50"/>
                    <a:pt x="170" y="53"/>
                    <a:pt x="170" y="55"/>
                  </a:cubicBezTo>
                  <a:cubicBezTo>
                    <a:pt x="171" y="58"/>
                    <a:pt x="173" y="63"/>
                    <a:pt x="173" y="67"/>
                  </a:cubicBezTo>
                  <a:cubicBezTo>
                    <a:pt x="173" y="68"/>
                    <a:pt x="170" y="68"/>
                    <a:pt x="172" y="69"/>
                  </a:cubicBezTo>
                  <a:cubicBezTo>
                    <a:pt x="174" y="71"/>
                    <a:pt x="175" y="73"/>
                    <a:pt x="176" y="76"/>
                  </a:cubicBezTo>
                  <a:cubicBezTo>
                    <a:pt x="177" y="80"/>
                    <a:pt x="174" y="84"/>
                    <a:pt x="176" y="88"/>
                  </a:cubicBezTo>
                  <a:cubicBezTo>
                    <a:pt x="177" y="90"/>
                    <a:pt x="177" y="91"/>
                    <a:pt x="176" y="92"/>
                  </a:cubicBezTo>
                  <a:cubicBezTo>
                    <a:pt x="175" y="95"/>
                    <a:pt x="176" y="97"/>
                    <a:pt x="176" y="99"/>
                  </a:cubicBezTo>
                  <a:cubicBezTo>
                    <a:pt x="177" y="102"/>
                    <a:pt x="176" y="103"/>
                    <a:pt x="173" y="104"/>
                  </a:cubicBezTo>
                  <a:cubicBezTo>
                    <a:pt x="170" y="106"/>
                    <a:pt x="175" y="110"/>
                    <a:pt x="176" y="111"/>
                  </a:cubicBezTo>
                  <a:cubicBezTo>
                    <a:pt x="179" y="115"/>
                    <a:pt x="177" y="119"/>
                    <a:pt x="180" y="122"/>
                  </a:cubicBezTo>
                  <a:cubicBezTo>
                    <a:pt x="182" y="123"/>
                    <a:pt x="183" y="121"/>
                    <a:pt x="184" y="121"/>
                  </a:cubicBezTo>
                  <a:cubicBezTo>
                    <a:pt x="186" y="122"/>
                    <a:pt x="188" y="123"/>
                    <a:pt x="189" y="123"/>
                  </a:cubicBezTo>
                  <a:cubicBezTo>
                    <a:pt x="193" y="124"/>
                    <a:pt x="194" y="127"/>
                    <a:pt x="195" y="130"/>
                  </a:cubicBezTo>
                  <a:cubicBezTo>
                    <a:pt x="196" y="131"/>
                    <a:pt x="197" y="131"/>
                    <a:pt x="195" y="132"/>
                  </a:cubicBezTo>
                  <a:cubicBezTo>
                    <a:pt x="193" y="133"/>
                    <a:pt x="190" y="135"/>
                    <a:pt x="188" y="136"/>
                  </a:cubicBezTo>
                  <a:cubicBezTo>
                    <a:pt x="179" y="141"/>
                    <a:pt x="170" y="147"/>
                    <a:pt x="161" y="153"/>
                  </a:cubicBezTo>
                  <a:cubicBezTo>
                    <a:pt x="157" y="155"/>
                    <a:pt x="153" y="158"/>
                    <a:pt x="149" y="161"/>
                  </a:cubicBezTo>
                  <a:cubicBezTo>
                    <a:pt x="147" y="162"/>
                    <a:pt x="145" y="164"/>
                    <a:pt x="144" y="165"/>
                  </a:cubicBezTo>
                  <a:cubicBezTo>
                    <a:pt x="142" y="167"/>
                    <a:pt x="140" y="169"/>
                    <a:pt x="138" y="170"/>
                  </a:cubicBezTo>
                  <a:cubicBezTo>
                    <a:pt x="136" y="171"/>
                    <a:pt x="134" y="171"/>
                    <a:pt x="132" y="172"/>
                  </a:cubicBezTo>
                  <a:cubicBezTo>
                    <a:pt x="129" y="172"/>
                    <a:pt x="127" y="173"/>
                    <a:pt x="124" y="173"/>
                  </a:cubicBezTo>
                  <a:cubicBezTo>
                    <a:pt x="123" y="173"/>
                    <a:pt x="112" y="177"/>
                    <a:pt x="112" y="173"/>
                  </a:cubicBezTo>
                  <a:cubicBezTo>
                    <a:pt x="113" y="172"/>
                    <a:pt x="114" y="172"/>
                    <a:pt x="113" y="170"/>
                  </a:cubicBezTo>
                  <a:cubicBezTo>
                    <a:pt x="113" y="170"/>
                    <a:pt x="114" y="167"/>
                    <a:pt x="113" y="167"/>
                  </a:cubicBezTo>
                  <a:cubicBezTo>
                    <a:pt x="111" y="166"/>
                    <a:pt x="109" y="165"/>
                    <a:pt x="107" y="165"/>
                  </a:cubicBezTo>
                  <a:cubicBezTo>
                    <a:pt x="106" y="165"/>
                    <a:pt x="104" y="162"/>
                    <a:pt x="103" y="163"/>
                  </a:cubicBezTo>
                  <a:cubicBezTo>
                    <a:pt x="100" y="165"/>
                    <a:pt x="99" y="160"/>
                    <a:pt x="98" y="159"/>
                  </a:cubicBezTo>
                  <a:cubicBezTo>
                    <a:pt x="97" y="159"/>
                    <a:pt x="95" y="159"/>
                    <a:pt x="94" y="158"/>
                  </a:cubicBezTo>
                  <a:cubicBezTo>
                    <a:pt x="93" y="157"/>
                    <a:pt x="94" y="156"/>
                    <a:pt x="94" y="155"/>
                  </a:cubicBezTo>
                  <a:cubicBezTo>
                    <a:pt x="93" y="154"/>
                    <a:pt x="91" y="153"/>
                    <a:pt x="90" y="152"/>
                  </a:cubicBezTo>
                  <a:cubicBezTo>
                    <a:pt x="88" y="151"/>
                    <a:pt x="86" y="150"/>
                    <a:pt x="84" y="149"/>
                  </a:cubicBezTo>
                  <a:cubicBezTo>
                    <a:pt x="79" y="146"/>
                    <a:pt x="75" y="142"/>
                    <a:pt x="70" y="139"/>
                  </a:cubicBezTo>
                  <a:cubicBezTo>
                    <a:pt x="52" y="127"/>
                    <a:pt x="34" y="115"/>
                    <a:pt x="14" y="103"/>
                  </a:cubicBezTo>
                  <a:cubicBezTo>
                    <a:pt x="10" y="100"/>
                    <a:pt x="5" y="98"/>
                    <a:pt x="0" y="95"/>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5" name="Freeform 46"/>
            <p:cNvSpPr/>
            <p:nvPr/>
          </p:nvSpPr>
          <p:spPr>
            <a:xfrm>
              <a:off x="5938920" y="2597040"/>
              <a:ext cx="111240" cy="69480"/>
            </a:xfrm>
            <a:custGeom>
              <a:avLst/>
              <a:gdLst>
                <a:gd name="textAreaLeft" fmla="*/ 0 w 111240"/>
                <a:gd name="textAreaRight" fmla="*/ 113040 w 111240"/>
                <a:gd name="textAreaTop" fmla="*/ 0 h 69480"/>
                <a:gd name="textAreaBottom" fmla="*/ 71280 h 69480"/>
              </a:gdLst>
              <a:ahLst/>
              <a:cxnLst/>
              <a:rect l="textAreaLeft" t="textAreaTop" r="textAreaRight" b="textAreaBottom"/>
              <a:pathLst>
                <a:path w="44" h="21">
                  <a:moveTo>
                    <a:pt x="0" y="16"/>
                  </a:moveTo>
                  <a:cubicBezTo>
                    <a:pt x="1" y="15"/>
                    <a:pt x="1" y="15"/>
                    <a:pt x="1" y="14"/>
                  </a:cubicBezTo>
                  <a:cubicBezTo>
                    <a:pt x="2" y="14"/>
                    <a:pt x="1" y="13"/>
                    <a:pt x="1" y="12"/>
                  </a:cubicBezTo>
                  <a:cubicBezTo>
                    <a:pt x="2" y="11"/>
                    <a:pt x="3" y="11"/>
                    <a:pt x="4" y="10"/>
                  </a:cubicBezTo>
                  <a:cubicBezTo>
                    <a:pt x="6" y="8"/>
                    <a:pt x="8" y="6"/>
                    <a:pt x="11" y="4"/>
                  </a:cubicBezTo>
                  <a:cubicBezTo>
                    <a:pt x="10" y="4"/>
                    <a:pt x="9" y="4"/>
                    <a:pt x="10" y="3"/>
                  </a:cubicBezTo>
                  <a:cubicBezTo>
                    <a:pt x="10" y="3"/>
                    <a:pt x="11" y="2"/>
                    <a:pt x="11" y="3"/>
                  </a:cubicBezTo>
                  <a:cubicBezTo>
                    <a:pt x="14" y="4"/>
                    <a:pt x="14" y="2"/>
                    <a:pt x="16" y="2"/>
                  </a:cubicBezTo>
                  <a:cubicBezTo>
                    <a:pt x="16" y="2"/>
                    <a:pt x="18" y="2"/>
                    <a:pt x="20" y="2"/>
                  </a:cubicBezTo>
                  <a:cubicBezTo>
                    <a:pt x="20" y="2"/>
                    <a:pt x="21" y="2"/>
                    <a:pt x="21" y="2"/>
                  </a:cubicBezTo>
                  <a:cubicBezTo>
                    <a:pt x="23" y="2"/>
                    <a:pt x="25" y="2"/>
                    <a:pt x="25" y="1"/>
                  </a:cubicBezTo>
                  <a:cubicBezTo>
                    <a:pt x="24" y="2"/>
                    <a:pt x="23" y="1"/>
                    <a:pt x="25" y="0"/>
                  </a:cubicBezTo>
                  <a:cubicBezTo>
                    <a:pt x="25" y="0"/>
                    <a:pt x="26" y="0"/>
                    <a:pt x="26" y="1"/>
                  </a:cubicBezTo>
                  <a:cubicBezTo>
                    <a:pt x="26" y="1"/>
                    <a:pt x="28" y="1"/>
                    <a:pt x="29" y="1"/>
                  </a:cubicBezTo>
                  <a:cubicBezTo>
                    <a:pt x="29" y="1"/>
                    <a:pt x="30" y="1"/>
                    <a:pt x="30" y="1"/>
                  </a:cubicBezTo>
                  <a:cubicBezTo>
                    <a:pt x="31" y="1"/>
                    <a:pt x="33" y="2"/>
                    <a:pt x="35" y="3"/>
                  </a:cubicBezTo>
                  <a:cubicBezTo>
                    <a:pt x="36" y="4"/>
                    <a:pt x="34" y="6"/>
                    <a:pt x="33" y="7"/>
                  </a:cubicBezTo>
                  <a:cubicBezTo>
                    <a:pt x="37" y="7"/>
                    <a:pt x="37" y="9"/>
                    <a:pt x="40" y="9"/>
                  </a:cubicBezTo>
                  <a:cubicBezTo>
                    <a:pt x="40" y="9"/>
                    <a:pt x="40" y="9"/>
                    <a:pt x="41" y="8"/>
                  </a:cubicBezTo>
                  <a:cubicBezTo>
                    <a:pt x="41" y="8"/>
                    <a:pt x="42" y="8"/>
                    <a:pt x="42" y="8"/>
                  </a:cubicBezTo>
                  <a:cubicBezTo>
                    <a:pt x="44" y="8"/>
                    <a:pt x="43" y="9"/>
                    <a:pt x="42" y="10"/>
                  </a:cubicBezTo>
                  <a:cubicBezTo>
                    <a:pt x="42" y="10"/>
                    <a:pt x="44" y="12"/>
                    <a:pt x="42" y="12"/>
                  </a:cubicBezTo>
                  <a:cubicBezTo>
                    <a:pt x="42" y="12"/>
                    <a:pt x="42" y="12"/>
                    <a:pt x="41" y="11"/>
                  </a:cubicBezTo>
                  <a:cubicBezTo>
                    <a:pt x="41" y="11"/>
                    <a:pt x="40" y="11"/>
                    <a:pt x="40" y="11"/>
                  </a:cubicBezTo>
                  <a:cubicBezTo>
                    <a:pt x="39" y="11"/>
                    <a:pt x="38" y="13"/>
                    <a:pt x="39" y="13"/>
                  </a:cubicBezTo>
                  <a:cubicBezTo>
                    <a:pt x="40" y="14"/>
                    <a:pt x="40" y="14"/>
                    <a:pt x="39" y="15"/>
                  </a:cubicBezTo>
                  <a:cubicBezTo>
                    <a:pt x="38" y="15"/>
                    <a:pt x="38" y="13"/>
                    <a:pt x="36" y="14"/>
                  </a:cubicBezTo>
                  <a:cubicBezTo>
                    <a:pt x="35" y="14"/>
                    <a:pt x="35" y="14"/>
                    <a:pt x="33" y="13"/>
                  </a:cubicBezTo>
                  <a:cubicBezTo>
                    <a:pt x="33" y="13"/>
                    <a:pt x="32" y="11"/>
                    <a:pt x="32" y="13"/>
                  </a:cubicBezTo>
                  <a:cubicBezTo>
                    <a:pt x="31" y="14"/>
                    <a:pt x="31" y="15"/>
                    <a:pt x="30" y="16"/>
                  </a:cubicBezTo>
                  <a:cubicBezTo>
                    <a:pt x="28" y="17"/>
                    <a:pt x="30" y="21"/>
                    <a:pt x="27" y="17"/>
                  </a:cubicBezTo>
                  <a:cubicBezTo>
                    <a:pt x="27" y="17"/>
                    <a:pt x="26" y="16"/>
                    <a:pt x="25" y="16"/>
                  </a:cubicBezTo>
                  <a:cubicBezTo>
                    <a:pt x="24" y="15"/>
                    <a:pt x="24" y="14"/>
                    <a:pt x="23" y="13"/>
                  </a:cubicBezTo>
                  <a:cubicBezTo>
                    <a:pt x="22" y="14"/>
                    <a:pt x="22" y="14"/>
                    <a:pt x="20" y="15"/>
                  </a:cubicBezTo>
                  <a:cubicBezTo>
                    <a:pt x="22" y="16"/>
                    <a:pt x="19" y="18"/>
                    <a:pt x="17" y="18"/>
                  </a:cubicBezTo>
                  <a:cubicBezTo>
                    <a:pt x="16" y="18"/>
                    <a:pt x="15" y="18"/>
                    <a:pt x="15" y="18"/>
                  </a:cubicBezTo>
                  <a:cubicBezTo>
                    <a:pt x="13" y="18"/>
                    <a:pt x="11" y="18"/>
                    <a:pt x="10" y="17"/>
                  </a:cubicBezTo>
                  <a:cubicBezTo>
                    <a:pt x="9" y="16"/>
                    <a:pt x="8" y="16"/>
                    <a:pt x="8" y="15"/>
                  </a:cubicBezTo>
                  <a:cubicBezTo>
                    <a:pt x="8" y="13"/>
                    <a:pt x="7" y="13"/>
                    <a:pt x="6" y="13"/>
                  </a:cubicBezTo>
                  <a:cubicBezTo>
                    <a:pt x="3" y="13"/>
                    <a:pt x="3" y="16"/>
                    <a:pt x="0" y="1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6280" rIns="90000" bIns="26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6" name="Freeform 49"/>
            <p:cNvSpPr/>
            <p:nvPr/>
          </p:nvSpPr>
          <p:spPr>
            <a:xfrm>
              <a:off x="6000120" y="3758760"/>
              <a:ext cx="191160" cy="381240"/>
            </a:xfrm>
            <a:custGeom>
              <a:avLst/>
              <a:gdLst>
                <a:gd name="textAreaLeft" fmla="*/ 0 w 191160"/>
                <a:gd name="textAreaRight" fmla="*/ 192960 w 191160"/>
                <a:gd name="textAreaTop" fmla="*/ 0 h 381240"/>
                <a:gd name="textAreaBottom" fmla="*/ 383040 h 381240"/>
              </a:gdLst>
              <a:ahLst/>
              <a:cxnLst/>
              <a:rect l="textAreaLeft" t="textAreaTop" r="textAreaRight" b="textAreaBottom"/>
              <a:pathLst>
                <a:path w="74" h="111">
                  <a:moveTo>
                    <a:pt x="2" y="80"/>
                  </a:moveTo>
                  <a:cubicBezTo>
                    <a:pt x="3" y="79"/>
                    <a:pt x="4" y="78"/>
                    <a:pt x="4" y="77"/>
                  </a:cubicBezTo>
                  <a:cubicBezTo>
                    <a:pt x="4" y="76"/>
                    <a:pt x="5" y="73"/>
                    <a:pt x="5" y="72"/>
                  </a:cubicBezTo>
                  <a:cubicBezTo>
                    <a:pt x="5" y="71"/>
                    <a:pt x="5" y="71"/>
                    <a:pt x="6" y="70"/>
                  </a:cubicBezTo>
                  <a:cubicBezTo>
                    <a:pt x="8" y="68"/>
                    <a:pt x="9" y="67"/>
                    <a:pt x="10" y="65"/>
                  </a:cubicBezTo>
                  <a:cubicBezTo>
                    <a:pt x="11" y="64"/>
                    <a:pt x="13" y="64"/>
                    <a:pt x="13" y="63"/>
                  </a:cubicBezTo>
                  <a:cubicBezTo>
                    <a:pt x="13" y="62"/>
                    <a:pt x="15" y="60"/>
                    <a:pt x="16" y="60"/>
                  </a:cubicBezTo>
                  <a:cubicBezTo>
                    <a:pt x="17" y="59"/>
                    <a:pt x="18" y="61"/>
                    <a:pt x="20" y="61"/>
                  </a:cubicBezTo>
                  <a:cubicBezTo>
                    <a:pt x="21" y="60"/>
                    <a:pt x="21" y="59"/>
                    <a:pt x="21" y="58"/>
                  </a:cubicBezTo>
                  <a:cubicBezTo>
                    <a:pt x="21" y="59"/>
                    <a:pt x="24" y="61"/>
                    <a:pt x="25" y="61"/>
                  </a:cubicBezTo>
                  <a:cubicBezTo>
                    <a:pt x="26" y="62"/>
                    <a:pt x="25" y="66"/>
                    <a:pt x="28" y="65"/>
                  </a:cubicBezTo>
                  <a:cubicBezTo>
                    <a:pt x="29" y="64"/>
                    <a:pt x="30" y="63"/>
                    <a:pt x="30" y="61"/>
                  </a:cubicBezTo>
                  <a:cubicBezTo>
                    <a:pt x="30" y="60"/>
                    <a:pt x="32" y="59"/>
                    <a:pt x="32" y="59"/>
                  </a:cubicBezTo>
                  <a:cubicBezTo>
                    <a:pt x="33" y="58"/>
                    <a:pt x="32" y="57"/>
                    <a:pt x="33" y="56"/>
                  </a:cubicBezTo>
                  <a:cubicBezTo>
                    <a:pt x="34" y="54"/>
                    <a:pt x="36" y="52"/>
                    <a:pt x="36" y="49"/>
                  </a:cubicBezTo>
                  <a:cubicBezTo>
                    <a:pt x="37" y="48"/>
                    <a:pt x="36" y="47"/>
                    <a:pt x="37" y="46"/>
                  </a:cubicBezTo>
                  <a:cubicBezTo>
                    <a:pt x="37" y="45"/>
                    <a:pt x="38" y="45"/>
                    <a:pt x="38" y="44"/>
                  </a:cubicBezTo>
                  <a:cubicBezTo>
                    <a:pt x="39" y="43"/>
                    <a:pt x="42" y="43"/>
                    <a:pt x="42" y="41"/>
                  </a:cubicBezTo>
                  <a:cubicBezTo>
                    <a:pt x="42" y="40"/>
                    <a:pt x="44" y="37"/>
                    <a:pt x="42" y="37"/>
                  </a:cubicBezTo>
                  <a:cubicBezTo>
                    <a:pt x="44" y="36"/>
                    <a:pt x="46" y="35"/>
                    <a:pt x="46" y="33"/>
                  </a:cubicBezTo>
                  <a:cubicBezTo>
                    <a:pt x="46" y="32"/>
                    <a:pt x="46" y="32"/>
                    <a:pt x="46" y="31"/>
                  </a:cubicBezTo>
                  <a:cubicBezTo>
                    <a:pt x="46" y="29"/>
                    <a:pt x="48" y="30"/>
                    <a:pt x="48" y="29"/>
                  </a:cubicBezTo>
                  <a:cubicBezTo>
                    <a:pt x="49" y="27"/>
                    <a:pt x="49" y="25"/>
                    <a:pt x="50" y="23"/>
                  </a:cubicBezTo>
                  <a:cubicBezTo>
                    <a:pt x="51" y="21"/>
                    <a:pt x="52" y="19"/>
                    <a:pt x="53" y="18"/>
                  </a:cubicBezTo>
                  <a:cubicBezTo>
                    <a:pt x="55" y="18"/>
                    <a:pt x="59" y="18"/>
                    <a:pt x="59" y="15"/>
                  </a:cubicBezTo>
                  <a:cubicBezTo>
                    <a:pt x="60" y="15"/>
                    <a:pt x="59" y="14"/>
                    <a:pt x="59" y="13"/>
                  </a:cubicBezTo>
                  <a:cubicBezTo>
                    <a:pt x="60" y="12"/>
                    <a:pt x="59" y="11"/>
                    <a:pt x="60" y="10"/>
                  </a:cubicBezTo>
                  <a:cubicBezTo>
                    <a:pt x="60" y="9"/>
                    <a:pt x="57" y="8"/>
                    <a:pt x="57" y="8"/>
                  </a:cubicBezTo>
                  <a:cubicBezTo>
                    <a:pt x="54" y="8"/>
                    <a:pt x="54" y="2"/>
                    <a:pt x="54" y="1"/>
                  </a:cubicBezTo>
                  <a:cubicBezTo>
                    <a:pt x="55" y="1"/>
                    <a:pt x="57" y="0"/>
                    <a:pt x="58" y="1"/>
                  </a:cubicBezTo>
                  <a:cubicBezTo>
                    <a:pt x="59" y="2"/>
                    <a:pt x="58" y="4"/>
                    <a:pt x="60" y="5"/>
                  </a:cubicBezTo>
                  <a:cubicBezTo>
                    <a:pt x="62" y="6"/>
                    <a:pt x="61" y="9"/>
                    <a:pt x="63" y="10"/>
                  </a:cubicBezTo>
                  <a:cubicBezTo>
                    <a:pt x="65" y="12"/>
                    <a:pt x="63" y="18"/>
                    <a:pt x="63" y="21"/>
                  </a:cubicBezTo>
                  <a:cubicBezTo>
                    <a:pt x="63" y="24"/>
                    <a:pt x="66" y="29"/>
                    <a:pt x="69" y="30"/>
                  </a:cubicBezTo>
                  <a:cubicBezTo>
                    <a:pt x="67" y="31"/>
                    <a:pt x="64" y="30"/>
                    <a:pt x="61" y="31"/>
                  </a:cubicBezTo>
                  <a:cubicBezTo>
                    <a:pt x="59" y="31"/>
                    <a:pt x="56" y="29"/>
                    <a:pt x="55" y="31"/>
                  </a:cubicBezTo>
                  <a:cubicBezTo>
                    <a:pt x="53" y="34"/>
                    <a:pt x="53" y="35"/>
                    <a:pt x="55" y="37"/>
                  </a:cubicBezTo>
                  <a:cubicBezTo>
                    <a:pt x="58" y="39"/>
                    <a:pt x="60" y="41"/>
                    <a:pt x="63" y="43"/>
                  </a:cubicBezTo>
                  <a:cubicBezTo>
                    <a:pt x="64" y="44"/>
                    <a:pt x="65" y="45"/>
                    <a:pt x="65" y="45"/>
                  </a:cubicBezTo>
                  <a:cubicBezTo>
                    <a:pt x="66" y="47"/>
                    <a:pt x="66" y="51"/>
                    <a:pt x="68" y="52"/>
                  </a:cubicBezTo>
                  <a:cubicBezTo>
                    <a:pt x="69" y="53"/>
                    <a:pt x="67" y="55"/>
                    <a:pt x="66" y="56"/>
                  </a:cubicBezTo>
                  <a:cubicBezTo>
                    <a:pt x="65" y="57"/>
                    <a:pt x="64" y="60"/>
                    <a:pt x="63" y="61"/>
                  </a:cubicBezTo>
                  <a:cubicBezTo>
                    <a:pt x="63" y="62"/>
                    <a:pt x="62" y="62"/>
                    <a:pt x="62" y="62"/>
                  </a:cubicBezTo>
                  <a:cubicBezTo>
                    <a:pt x="62" y="64"/>
                    <a:pt x="61" y="65"/>
                    <a:pt x="61" y="66"/>
                  </a:cubicBezTo>
                  <a:cubicBezTo>
                    <a:pt x="60" y="67"/>
                    <a:pt x="56" y="67"/>
                    <a:pt x="58" y="69"/>
                  </a:cubicBezTo>
                  <a:cubicBezTo>
                    <a:pt x="59" y="70"/>
                    <a:pt x="59" y="71"/>
                    <a:pt x="59" y="73"/>
                  </a:cubicBezTo>
                  <a:cubicBezTo>
                    <a:pt x="59" y="74"/>
                    <a:pt x="59" y="75"/>
                    <a:pt x="59" y="76"/>
                  </a:cubicBezTo>
                  <a:cubicBezTo>
                    <a:pt x="60" y="77"/>
                    <a:pt x="60" y="77"/>
                    <a:pt x="60" y="77"/>
                  </a:cubicBezTo>
                  <a:cubicBezTo>
                    <a:pt x="60" y="79"/>
                    <a:pt x="60" y="81"/>
                    <a:pt x="61" y="83"/>
                  </a:cubicBezTo>
                  <a:cubicBezTo>
                    <a:pt x="62" y="84"/>
                    <a:pt x="63" y="84"/>
                    <a:pt x="63" y="85"/>
                  </a:cubicBezTo>
                  <a:cubicBezTo>
                    <a:pt x="64" y="86"/>
                    <a:pt x="64" y="87"/>
                    <a:pt x="65" y="88"/>
                  </a:cubicBezTo>
                  <a:cubicBezTo>
                    <a:pt x="62" y="88"/>
                    <a:pt x="68" y="95"/>
                    <a:pt x="69" y="95"/>
                  </a:cubicBezTo>
                  <a:cubicBezTo>
                    <a:pt x="70" y="96"/>
                    <a:pt x="70" y="97"/>
                    <a:pt x="71" y="97"/>
                  </a:cubicBezTo>
                  <a:cubicBezTo>
                    <a:pt x="72" y="97"/>
                    <a:pt x="73" y="98"/>
                    <a:pt x="73" y="98"/>
                  </a:cubicBezTo>
                  <a:cubicBezTo>
                    <a:pt x="73" y="99"/>
                    <a:pt x="73" y="99"/>
                    <a:pt x="73" y="100"/>
                  </a:cubicBezTo>
                  <a:cubicBezTo>
                    <a:pt x="73" y="102"/>
                    <a:pt x="74" y="104"/>
                    <a:pt x="74" y="105"/>
                  </a:cubicBezTo>
                  <a:cubicBezTo>
                    <a:pt x="72" y="105"/>
                    <a:pt x="74" y="110"/>
                    <a:pt x="73" y="111"/>
                  </a:cubicBezTo>
                  <a:cubicBezTo>
                    <a:pt x="72" y="109"/>
                    <a:pt x="70" y="108"/>
                    <a:pt x="68" y="108"/>
                  </a:cubicBezTo>
                  <a:cubicBezTo>
                    <a:pt x="68" y="108"/>
                    <a:pt x="65" y="107"/>
                    <a:pt x="65" y="107"/>
                  </a:cubicBezTo>
                  <a:cubicBezTo>
                    <a:pt x="64" y="107"/>
                    <a:pt x="62" y="107"/>
                    <a:pt x="62" y="106"/>
                  </a:cubicBezTo>
                  <a:cubicBezTo>
                    <a:pt x="59" y="106"/>
                    <a:pt x="59" y="106"/>
                    <a:pt x="59" y="106"/>
                  </a:cubicBezTo>
                  <a:cubicBezTo>
                    <a:pt x="58" y="105"/>
                    <a:pt x="56" y="106"/>
                    <a:pt x="54" y="106"/>
                  </a:cubicBezTo>
                  <a:cubicBezTo>
                    <a:pt x="52" y="106"/>
                    <a:pt x="50" y="106"/>
                    <a:pt x="48" y="106"/>
                  </a:cubicBezTo>
                  <a:cubicBezTo>
                    <a:pt x="48" y="106"/>
                    <a:pt x="47" y="106"/>
                    <a:pt x="47" y="106"/>
                  </a:cubicBezTo>
                  <a:cubicBezTo>
                    <a:pt x="46" y="105"/>
                    <a:pt x="47" y="105"/>
                    <a:pt x="46" y="105"/>
                  </a:cubicBezTo>
                  <a:cubicBezTo>
                    <a:pt x="44" y="105"/>
                    <a:pt x="42" y="105"/>
                    <a:pt x="40" y="105"/>
                  </a:cubicBezTo>
                  <a:cubicBezTo>
                    <a:pt x="38" y="104"/>
                    <a:pt x="36" y="105"/>
                    <a:pt x="34" y="105"/>
                  </a:cubicBezTo>
                  <a:cubicBezTo>
                    <a:pt x="33" y="105"/>
                    <a:pt x="30" y="104"/>
                    <a:pt x="29" y="104"/>
                  </a:cubicBezTo>
                  <a:cubicBezTo>
                    <a:pt x="28" y="105"/>
                    <a:pt x="28" y="106"/>
                    <a:pt x="28" y="106"/>
                  </a:cubicBezTo>
                  <a:cubicBezTo>
                    <a:pt x="27" y="106"/>
                    <a:pt x="25" y="106"/>
                    <a:pt x="24" y="106"/>
                  </a:cubicBezTo>
                  <a:cubicBezTo>
                    <a:pt x="22" y="106"/>
                    <a:pt x="20" y="106"/>
                    <a:pt x="18" y="106"/>
                  </a:cubicBezTo>
                  <a:cubicBezTo>
                    <a:pt x="14" y="106"/>
                    <a:pt x="13" y="104"/>
                    <a:pt x="14" y="100"/>
                  </a:cubicBezTo>
                  <a:cubicBezTo>
                    <a:pt x="15" y="99"/>
                    <a:pt x="15" y="96"/>
                    <a:pt x="14" y="95"/>
                  </a:cubicBezTo>
                  <a:cubicBezTo>
                    <a:pt x="14" y="94"/>
                    <a:pt x="12" y="92"/>
                    <a:pt x="14" y="92"/>
                  </a:cubicBezTo>
                  <a:cubicBezTo>
                    <a:pt x="13" y="92"/>
                    <a:pt x="10" y="91"/>
                    <a:pt x="12" y="90"/>
                  </a:cubicBezTo>
                  <a:cubicBezTo>
                    <a:pt x="12" y="89"/>
                    <a:pt x="14" y="88"/>
                    <a:pt x="12" y="88"/>
                  </a:cubicBezTo>
                  <a:cubicBezTo>
                    <a:pt x="12" y="88"/>
                    <a:pt x="13" y="88"/>
                    <a:pt x="13" y="87"/>
                  </a:cubicBezTo>
                  <a:cubicBezTo>
                    <a:pt x="12" y="88"/>
                    <a:pt x="11" y="87"/>
                    <a:pt x="10" y="87"/>
                  </a:cubicBezTo>
                  <a:cubicBezTo>
                    <a:pt x="11" y="88"/>
                    <a:pt x="11" y="88"/>
                    <a:pt x="10" y="88"/>
                  </a:cubicBezTo>
                  <a:cubicBezTo>
                    <a:pt x="10" y="88"/>
                    <a:pt x="10" y="89"/>
                    <a:pt x="10" y="89"/>
                  </a:cubicBezTo>
                  <a:cubicBezTo>
                    <a:pt x="9" y="89"/>
                    <a:pt x="9" y="88"/>
                    <a:pt x="9" y="88"/>
                  </a:cubicBezTo>
                  <a:cubicBezTo>
                    <a:pt x="8" y="89"/>
                    <a:pt x="6" y="87"/>
                    <a:pt x="6" y="87"/>
                  </a:cubicBezTo>
                  <a:cubicBezTo>
                    <a:pt x="6" y="85"/>
                    <a:pt x="6" y="83"/>
                    <a:pt x="4" y="82"/>
                  </a:cubicBezTo>
                  <a:cubicBezTo>
                    <a:pt x="3" y="83"/>
                    <a:pt x="4" y="82"/>
                    <a:pt x="3" y="82"/>
                  </a:cubicBezTo>
                  <a:cubicBezTo>
                    <a:pt x="3" y="82"/>
                    <a:pt x="3" y="83"/>
                    <a:pt x="3" y="83"/>
                  </a:cubicBezTo>
                  <a:cubicBezTo>
                    <a:pt x="0" y="84"/>
                    <a:pt x="2" y="81"/>
                    <a:pt x="2" y="8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7" name="Freeform 53"/>
            <p:cNvSpPr/>
            <p:nvPr/>
          </p:nvSpPr>
          <p:spPr>
            <a:xfrm>
              <a:off x="6000120" y="3758760"/>
              <a:ext cx="191160" cy="381240"/>
            </a:xfrm>
            <a:custGeom>
              <a:avLst/>
              <a:gdLst>
                <a:gd name="textAreaLeft" fmla="*/ 0 w 191160"/>
                <a:gd name="textAreaRight" fmla="*/ 192960 w 191160"/>
                <a:gd name="textAreaTop" fmla="*/ 0 h 381240"/>
                <a:gd name="textAreaBottom" fmla="*/ 383040 h 381240"/>
              </a:gdLst>
              <a:ahLst/>
              <a:cxnLst/>
              <a:rect l="textAreaLeft" t="textAreaTop" r="textAreaRight" b="textAreaBottom"/>
              <a:pathLst>
                <a:path w="74" h="111">
                  <a:moveTo>
                    <a:pt x="2" y="80"/>
                  </a:moveTo>
                  <a:cubicBezTo>
                    <a:pt x="3" y="79"/>
                    <a:pt x="4" y="78"/>
                    <a:pt x="4" y="77"/>
                  </a:cubicBezTo>
                  <a:cubicBezTo>
                    <a:pt x="4" y="76"/>
                    <a:pt x="5" y="73"/>
                    <a:pt x="5" y="72"/>
                  </a:cubicBezTo>
                  <a:cubicBezTo>
                    <a:pt x="5" y="71"/>
                    <a:pt x="5" y="71"/>
                    <a:pt x="6" y="70"/>
                  </a:cubicBezTo>
                  <a:cubicBezTo>
                    <a:pt x="8" y="68"/>
                    <a:pt x="9" y="67"/>
                    <a:pt x="10" y="65"/>
                  </a:cubicBezTo>
                  <a:cubicBezTo>
                    <a:pt x="11" y="64"/>
                    <a:pt x="13" y="64"/>
                    <a:pt x="13" y="63"/>
                  </a:cubicBezTo>
                  <a:cubicBezTo>
                    <a:pt x="13" y="62"/>
                    <a:pt x="15" y="60"/>
                    <a:pt x="16" y="60"/>
                  </a:cubicBezTo>
                  <a:cubicBezTo>
                    <a:pt x="17" y="59"/>
                    <a:pt x="18" y="61"/>
                    <a:pt x="20" y="61"/>
                  </a:cubicBezTo>
                  <a:cubicBezTo>
                    <a:pt x="21" y="60"/>
                    <a:pt x="21" y="59"/>
                    <a:pt x="21" y="58"/>
                  </a:cubicBezTo>
                  <a:cubicBezTo>
                    <a:pt x="21" y="59"/>
                    <a:pt x="24" y="61"/>
                    <a:pt x="25" y="61"/>
                  </a:cubicBezTo>
                  <a:cubicBezTo>
                    <a:pt x="26" y="62"/>
                    <a:pt x="25" y="66"/>
                    <a:pt x="28" y="65"/>
                  </a:cubicBezTo>
                  <a:cubicBezTo>
                    <a:pt x="29" y="64"/>
                    <a:pt x="30" y="63"/>
                    <a:pt x="30" y="61"/>
                  </a:cubicBezTo>
                  <a:cubicBezTo>
                    <a:pt x="30" y="60"/>
                    <a:pt x="32" y="59"/>
                    <a:pt x="32" y="59"/>
                  </a:cubicBezTo>
                  <a:cubicBezTo>
                    <a:pt x="33" y="58"/>
                    <a:pt x="32" y="57"/>
                    <a:pt x="33" y="56"/>
                  </a:cubicBezTo>
                  <a:cubicBezTo>
                    <a:pt x="34" y="54"/>
                    <a:pt x="36" y="52"/>
                    <a:pt x="36" y="49"/>
                  </a:cubicBezTo>
                  <a:cubicBezTo>
                    <a:pt x="37" y="48"/>
                    <a:pt x="36" y="47"/>
                    <a:pt x="37" y="46"/>
                  </a:cubicBezTo>
                  <a:cubicBezTo>
                    <a:pt x="37" y="45"/>
                    <a:pt x="38" y="45"/>
                    <a:pt x="38" y="44"/>
                  </a:cubicBezTo>
                  <a:cubicBezTo>
                    <a:pt x="39" y="43"/>
                    <a:pt x="42" y="43"/>
                    <a:pt x="42" y="41"/>
                  </a:cubicBezTo>
                  <a:cubicBezTo>
                    <a:pt x="42" y="40"/>
                    <a:pt x="44" y="37"/>
                    <a:pt x="42" y="37"/>
                  </a:cubicBezTo>
                  <a:cubicBezTo>
                    <a:pt x="44" y="36"/>
                    <a:pt x="46" y="35"/>
                    <a:pt x="46" y="33"/>
                  </a:cubicBezTo>
                  <a:cubicBezTo>
                    <a:pt x="46" y="32"/>
                    <a:pt x="46" y="32"/>
                    <a:pt x="46" y="31"/>
                  </a:cubicBezTo>
                  <a:cubicBezTo>
                    <a:pt x="46" y="29"/>
                    <a:pt x="48" y="30"/>
                    <a:pt x="48" y="29"/>
                  </a:cubicBezTo>
                  <a:cubicBezTo>
                    <a:pt x="49" y="27"/>
                    <a:pt x="49" y="25"/>
                    <a:pt x="50" y="23"/>
                  </a:cubicBezTo>
                  <a:cubicBezTo>
                    <a:pt x="51" y="21"/>
                    <a:pt x="52" y="19"/>
                    <a:pt x="53" y="18"/>
                  </a:cubicBezTo>
                  <a:cubicBezTo>
                    <a:pt x="55" y="18"/>
                    <a:pt x="59" y="18"/>
                    <a:pt x="59" y="15"/>
                  </a:cubicBezTo>
                  <a:cubicBezTo>
                    <a:pt x="60" y="15"/>
                    <a:pt x="59" y="14"/>
                    <a:pt x="59" y="13"/>
                  </a:cubicBezTo>
                  <a:cubicBezTo>
                    <a:pt x="60" y="12"/>
                    <a:pt x="59" y="11"/>
                    <a:pt x="60" y="10"/>
                  </a:cubicBezTo>
                  <a:cubicBezTo>
                    <a:pt x="60" y="9"/>
                    <a:pt x="57" y="8"/>
                    <a:pt x="57" y="8"/>
                  </a:cubicBezTo>
                  <a:cubicBezTo>
                    <a:pt x="54" y="8"/>
                    <a:pt x="54" y="2"/>
                    <a:pt x="54" y="1"/>
                  </a:cubicBezTo>
                  <a:cubicBezTo>
                    <a:pt x="55" y="1"/>
                    <a:pt x="57" y="0"/>
                    <a:pt x="58" y="1"/>
                  </a:cubicBezTo>
                  <a:cubicBezTo>
                    <a:pt x="59" y="2"/>
                    <a:pt x="58" y="4"/>
                    <a:pt x="60" y="5"/>
                  </a:cubicBezTo>
                  <a:cubicBezTo>
                    <a:pt x="62" y="6"/>
                    <a:pt x="61" y="9"/>
                    <a:pt x="63" y="10"/>
                  </a:cubicBezTo>
                  <a:cubicBezTo>
                    <a:pt x="65" y="12"/>
                    <a:pt x="63" y="18"/>
                    <a:pt x="63" y="21"/>
                  </a:cubicBezTo>
                  <a:cubicBezTo>
                    <a:pt x="63" y="24"/>
                    <a:pt x="66" y="29"/>
                    <a:pt x="69" y="30"/>
                  </a:cubicBezTo>
                  <a:cubicBezTo>
                    <a:pt x="67" y="31"/>
                    <a:pt x="64" y="30"/>
                    <a:pt x="61" y="31"/>
                  </a:cubicBezTo>
                  <a:cubicBezTo>
                    <a:pt x="59" y="31"/>
                    <a:pt x="56" y="29"/>
                    <a:pt x="55" y="31"/>
                  </a:cubicBezTo>
                  <a:cubicBezTo>
                    <a:pt x="53" y="34"/>
                    <a:pt x="53" y="35"/>
                    <a:pt x="55" y="37"/>
                  </a:cubicBezTo>
                  <a:cubicBezTo>
                    <a:pt x="58" y="39"/>
                    <a:pt x="60" y="41"/>
                    <a:pt x="63" y="43"/>
                  </a:cubicBezTo>
                  <a:cubicBezTo>
                    <a:pt x="64" y="44"/>
                    <a:pt x="65" y="45"/>
                    <a:pt x="65" y="45"/>
                  </a:cubicBezTo>
                  <a:cubicBezTo>
                    <a:pt x="66" y="47"/>
                    <a:pt x="66" y="51"/>
                    <a:pt x="68" y="52"/>
                  </a:cubicBezTo>
                  <a:cubicBezTo>
                    <a:pt x="69" y="53"/>
                    <a:pt x="67" y="55"/>
                    <a:pt x="66" y="56"/>
                  </a:cubicBezTo>
                  <a:cubicBezTo>
                    <a:pt x="65" y="57"/>
                    <a:pt x="64" y="60"/>
                    <a:pt x="63" y="61"/>
                  </a:cubicBezTo>
                  <a:cubicBezTo>
                    <a:pt x="63" y="62"/>
                    <a:pt x="62" y="62"/>
                    <a:pt x="62" y="62"/>
                  </a:cubicBezTo>
                  <a:cubicBezTo>
                    <a:pt x="62" y="64"/>
                    <a:pt x="61" y="65"/>
                    <a:pt x="61" y="66"/>
                  </a:cubicBezTo>
                  <a:cubicBezTo>
                    <a:pt x="60" y="67"/>
                    <a:pt x="56" y="67"/>
                    <a:pt x="58" y="69"/>
                  </a:cubicBezTo>
                  <a:cubicBezTo>
                    <a:pt x="59" y="70"/>
                    <a:pt x="59" y="71"/>
                    <a:pt x="59" y="73"/>
                  </a:cubicBezTo>
                  <a:cubicBezTo>
                    <a:pt x="59" y="74"/>
                    <a:pt x="59" y="75"/>
                    <a:pt x="59" y="76"/>
                  </a:cubicBezTo>
                  <a:cubicBezTo>
                    <a:pt x="60" y="77"/>
                    <a:pt x="60" y="77"/>
                    <a:pt x="60" y="77"/>
                  </a:cubicBezTo>
                  <a:cubicBezTo>
                    <a:pt x="60" y="79"/>
                    <a:pt x="60" y="81"/>
                    <a:pt x="61" y="83"/>
                  </a:cubicBezTo>
                  <a:cubicBezTo>
                    <a:pt x="62" y="84"/>
                    <a:pt x="63" y="84"/>
                    <a:pt x="63" y="85"/>
                  </a:cubicBezTo>
                  <a:cubicBezTo>
                    <a:pt x="64" y="86"/>
                    <a:pt x="64" y="87"/>
                    <a:pt x="65" y="88"/>
                  </a:cubicBezTo>
                  <a:cubicBezTo>
                    <a:pt x="62" y="88"/>
                    <a:pt x="68" y="95"/>
                    <a:pt x="69" y="95"/>
                  </a:cubicBezTo>
                  <a:cubicBezTo>
                    <a:pt x="70" y="96"/>
                    <a:pt x="70" y="97"/>
                    <a:pt x="71" y="97"/>
                  </a:cubicBezTo>
                  <a:cubicBezTo>
                    <a:pt x="72" y="97"/>
                    <a:pt x="73" y="98"/>
                    <a:pt x="73" y="98"/>
                  </a:cubicBezTo>
                  <a:cubicBezTo>
                    <a:pt x="73" y="99"/>
                    <a:pt x="73" y="99"/>
                    <a:pt x="73" y="100"/>
                  </a:cubicBezTo>
                  <a:cubicBezTo>
                    <a:pt x="73" y="102"/>
                    <a:pt x="74" y="104"/>
                    <a:pt x="74" y="105"/>
                  </a:cubicBezTo>
                  <a:cubicBezTo>
                    <a:pt x="72" y="105"/>
                    <a:pt x="74" y="110"/>
                    <a:pt x="73" y="111"/>
                  </a:cubicBezTo>
                  <a:cubicBezTo>
                    <a:pt x="72" y="109"/>
                    <a:pt x="70" y="108"/>
                    <a:pt x="68" y="108"/>
                  </a:cubicBezTo>
                  <a:cubicBezTo>
                    <a:pt x="68" y="108"/>
                    <a:pt x="65" y="107"/>
                    <a:pt x="65" y="107"/>
                  </a:cubicBezTo>
                  <a:cubicBezTo>
                    <a:pt x="64" y="107"/>
                    <a:pt x="62" y="107"/>
                    <a:pt x="62" y="106"/>
                  </a:cubicBezTo>
                  <a:cubicBezTo>
                    <a:pt x="59" y="106"/>
                    <a:pt x="59" y="106"/>
                    <a:pt x="59" y="106"/>
                  </a:cubicBezTo>
                  <a:cubicBezTo>
                    <a:pt x="58" y="105"/>
                    <a:pt x="56" y="106"/>
                    <a:pt x="54" y="106"/>
                  </a:cubicBezTo>
                  <a:cubicBezTo>
                    <a:pt x="52" y="106"/>
                    <a:pt x="50" y="106"/>
                    <a:pt x="48" y="106"/>
                  </a:cubicBezTo>
                  <a:cubicBezTo>
                    <a:pt x="48" y="106"/>
                    <a:pt x="47" y="106"/>
                    <a:pt x="47" y="106"/>
                  </a:cubicBezTo>
                  <a:cubicBezTo>
                    <a:pt x="46" y="105"/>
                    <a:pt x="47" y="105"/>
                    <a:pt x="46" y="105"/>
                  </a:cubicBezTo>
                  <a:cubicBezTo>
                    <a:pt x="44" y="105"/>
                    <a:pt x="42" y="105"/>
                    <a:pt x="40" y="105"/>
                  </a:cubicBezTo>
                  <a:cubicBezTo>
                    <a:pt x="38" y="104"/>
                    <a:pt x="36" y="105"/>
                    <a:pt x="34" y="105"/>
                  </a:cubicBezTo>
                  <a:cubicBezTo>
                    <a:pt x="33" y="105"/>
                    <a:pt x="30" y="104"/>
                    <a:pt x="29" y="104"/>
                  </a:cubicBezTo>
                  <a:cubicBezTo>
                    <a:pt x="28" y="105"/>
                    <a:pt x="28" y="106"/>
                    <a:pt x="28" y="106"/>
                  </a:cubicBezTo>
                  <a:cubicBezTo>
                    <a:pt x="27" y="106"/>
                    <a:pt x="25" y="106"/>
                    <a:pt x="24" y="106"/>
                  </a:cubicBezTo>
                  <a:cubicBezTo>
                    <a:pt x="22" y="106"/>
                    <a:pt x="20" y="106"/>
                    <a:pt x="18" y="106"/>
                  </a:cubicBezTo>
                  <a:cubicBezTo>
                    <a:pt x="14" y="106"/>
                    <a:pt x="13" y="104"/>
                    <a:pt x="14" y="100"/>
                  </a:cubicBezTo>
                  <a:cubicBezTo>
                    <a:pt x="15" y="99"/>
                    <a:pt x="15" y="96"/>
                    <a:pt x="14" y="95"/>
                  </a:cubicBezTo>
                  <a:cubicBezTo>
                    <a:pt x="14" y="94"/>
                    <a:pt x="12" y="92"/>
                    <a:pt x="14" y="92"/>
                  </a:cubicBezTo>
                  <a:cubicBezTo>
                    <a:pt x="13" y="92"/>
                    <a:pt x="10" y="91"/>
                    <a:pt x="12" y="90"/>
                  </a:cubicBezTo>
                  <a:cubicBezTo>
                    <a:pt x="12" y="89"/>
                    <a:pt x="14" y="88"/>
                    <a:pt x="12" y="88"/>
                  </a:cubicBezTo>
                  <a:cubicBezTo>
                    <a:pt x="12" y="88"/>
                    <a:pt x="13" y="88"/>
                    <a:pt x="13" y="87"/>
                  </a:cubicBezTo>
                  <a:cubicBezTo>
                    <a:pt x="12" y="88"/>
                    <a:pt x="11" y="87"/>
                    <a:pt x="10" y="87"/>
                  </a:cubicBezTo>
                  <a:cubicBezTo>
                    <a:pt x="11" y="88"/>
                    <a:pt x="11" y="88"/>
                    <a:pt x="10" y="88"/>
                  </a:cubicBezTo>
                  <a:cubicBezTo>
                    <a:pt x="10" y="88"/>
                    <a:pt x="10" y="89"/>
                    <a:pt x="10" y="89"/>
                  </a:cubicBezTo>
                  <a:cubicBezTo>
                    <a:pt x="9" y="89"/>
                    <a:pt x="9" y="88"/>
                    <a:pt x="9" y="88"/>
                  </a:cubicBezTo>
                  <a:cubicBezTo>
                    <a:pt x="8" y="89"/>
                    <a:pt x="6" y="87"/>
                    <a:pt x="6" y="87"/>
                  </a:cubicBezTo>
                  <a:cubicBezTo>
                    <a:pt x="6" y="85"/>
                    <a:pt x="6" y="83"/>
                    <a:pt x="4" y="82"/>
                  </a:cubicBezTo>
                  <a:cubicBezTo>
                    <a:pt x="3" y="83"/>
                    <a:pt x="4" y="82"/>
                    <a:pt x="3" y="82"/>
                  </a:cubicBezTo>
                  <a:cubicBezTo>
                    <a:pt x="3" y="82"/>
                    <a:pt x="3" y="83"/>
                    <a:pt x="3" y="83"/>
                  </a:cubicBezTo>
                  <a:cubicBezTo>
                    <a:pt x="0" y="84"/>
                    <a:pt x="2" y="81"/>
                    <a:pt x="2" y="8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8" name="Freeform 55"/>
            <p:cNvSpPr/>
            <p:nvPr/>
          </p:nvSpPr>
          <p:spPr>
            <a:xfrm>
              <a:off x="6304320" y="2778480"/>
              <a:ext cx="57960" cy="48960"/>
            </a:xfrm>
            <a:custGeom>
              <a:avLst/>
              <a:gdLst>
                <a:gd name="textAreaLeft" fmla="*/ 0 w 57960"/>
                <a:gd name="textAreaRight" fmla="*/ 59760 w 57960"/>
                <a:gd name="textAreaTop" fmla="*/ 0 h 48960"/>
                <a:gd name="textAreaBottom" fmla="*/ 50760 h 48960"/>
              </a:gdLst>
              <a:ahLst/>
              <a:cxnLst/>
              <a:rect l="textAreaLeft" t="textAreaTop" r="textAreaRight" b="textAreaBottom"/>
              <a:pathLst>
                <a:path w="24" h="15">
                  <a:moveTo>
                    <a:pt x="0" y="8"/>
                  </a:moveTo>
                  <a:cubicBezTo>
                    <a:pt x="1" y="8"/>
                    <a:pt x="0" y="7"/>
                    <a:pt x="0" y="6"/>
                  </a:cubicBezTo>
                  <a:cubicBezTo>
                    <a:pt x="0" y="6"/>
                    <a:pt x="2" y="5"/>
                    <a:pt x="2" y="4"/>
                  </a:cubicBezTo>
                  <a:cubicBezTo>
                    <a:pt x="3" y="3"/>
                    <a:pt x="4" y="3"/>
                    <a:pt x="4" y="2"/>
                  </a:cubicBezTo>
                  <a:cubicBezTo>
                    <a:pt x="7" y="2"/>
                    <a:pt x="6" y="3"/>
                    <a:pt x="8" y="3"/>
                  </a:cubicBezTo>
                  <a:cubicBezTo>
                    <a:pt x="8" y="1"/>
                    <a:pt x="9" y="2"/>
                    <a:pt x="9" y="1"/>
                  </a:cubicBezTo>
                  <a:cubicBezTo>
                    <a:pt x="10" y="1"/>
                    <a:pt x="10" y="1"/>
                    <a:pt x="11" y="1"/>
                  </a:cubicBezTo>
                  <a:cubicBezTo>
                    <a:pt x="12" y="2"/>
                    <a:pt x="12" y="1"/>
                    <a:pt x="13" y="1"/>
                  </a:cubicBezTo>
                  <a:cubicBezTo>
                    <a:pt x="14" y="1"/>
                    <a:pt x="16" y="1"/>
                    <a:pt x="17" y="0"/>
                  </a:cubicBezTo>
                  <a:cubicBezTo>
                    <a:pt x="18" y="0"/>
                    <a:pt x="18" y="2"/>
                    <a:pt x="19" y="2"/>
                  </a:cubicBezTo>
                  <a:cubicBezTo>
                    <a:pt x="21" y="4"/>
                    <a:pt x="23" y="4"/>
                    <a:pt x="23" y="7"/>
                  </a:cubicBezTo>
                  <a:cubicBezTo>
                    <a:pt x="23" y="8"/>
                    <a:pt x="24" y="9"/>
                    <a:pt x="23" y="10"/>
                  </a:cubicBezTo>
                  <a:cubicBezTo>
                    <a:pt x="22" y="10"/>
                    <a:pt x="21" y="10"/>
                    <a:pt x="21" y="12"/>
                  </a:cubicBezTo>
                  <a:cubicBezTo>
                    <a:pt x="20" y="11"/>
                    <a:pt x="19" y="12"/>
                    <a:pt x="18" y="12"/>
                  </a:cubicBezTo>
                  <a:cubicBezTo>
                    <a:pt x="17" y="12"/>
                    <a:pt x="15" y="12"/>
                    <a:pt x="14" y="13"/>
                  </a:cubicBezTo>
                  <a:cubicBezTo>
                    <a:pt x="11" y="14"/>
                    <a:pt x="9" y="14"/>
                    <a:pt x="6" y="15"/>
                  </a:cubicBezTo>
                  <a:cubicBezTo>
                    <a:pt x="4" y="15"/>
                    <a:pt x="5" y="14"/>
                    <a:pt x="3" y="14"/>
                  </a:cubicBezTo>
                  <a:cubicBezTo>
                    <a:pt x="2" y="15"/>
                    <a:pt x="3" y="13"/>
                    <a:pt x="2" y="13"/>
                  </a:cubicBezTo>
                  <a:cubicBezTo>
                    <a:pt x="0" y="11"/>
                    <a:pt x="0" y="10"/>
                    <a:pt x="0" y="8"/>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5760" rIns="90000" bIns="5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89" name="Freeform 58"/>
            <p:cNvSpPr/>
            <p:nvPr/>
          </p:nvSpPr>
          <p:spPr>
            <a:xfrm>
              <a:off x="6290280" y="4797360"/>
              <a:ext cx="230400" cy="298800"/>
            </a:xfrm>
            <a:custGeom>
              <a:avLst/>
              <a:gdLst>
                <a:gd name="textAreaLeft" fmla="*/ 0 w 230400"/>
                <a:gd name="textAreaRight" fmla="*/ 232200 w 230400"/>
                <a:gd name="textAreaTop" fmla="*/ 0 h 298800"/>
                <a:gd name="textAreaBottom" fmla="*/ 300600 h 298800"/>
              </a:gdLst>
              <a:ahLst/>
              <a:cxnLst/>
              <a:rect l="textAreaLeft" t="textAreaTop" r="textAreaRight" b="textAreaBottom"/>
              <a:pathLst>
                <a:path w="89" h="87">
                  <a:moveTo>
                    <a:pt x="0" y="67"/>
                  </a:moveTo>
                  <a:cubicBezTo>
                    <a:pt x="0" y="62"/>
                    <a:pt x="0" y="57"/>
                    <a:pt x="0" y="52"/>
                  </a:cubicBezTo>
                  <a:cubicBezTo>
                    <a:pt x="0" y="50"/>
                    <a:pt x="0" y="48"/>
                    <a:pt x="0" y="45"/>
                  </a:cubicBezTo>
                  <a:cubicBezTo>
                    <a:pt x="0" y="44"/>
                    <a:pt x="0" y="41"/>
                    <a:pt x="0" y="40"/>
                  </a:cubicBezTo>
                  <a:cubicBezTo>
                    <a:pt x="2" y="39"/>
                    <a:pt x="10" y="42"/>
                    <a:pt x="10" y="38"/>
                  </a:cubicBezTo>
                  <a:cubicBezTo>
                    <a:pt x="9" y="34"/>
                    <a:pt x="10" y="29"/>
                    <a:pt x="10" y="24"/>
                  </a:cubicBezTo>
                  <a:cubicBezTo>
                    <a:pt x="10" y="19"/>
                    <a:pt x="10" y="15"/>
                    <a:pt x="10" y="10"/>
                  </a:cubicBezTo>
                  <a:cubicBezTo>
                    <a:pt x="10" y="9"/>
                    <a:pt x="10" y="7"/>
                    <a:pt x="10" y="6"/>
                  </a:cubicBezTo>
                  <a:cubicBezTo>
                    <a:pt x="9" y="4"/>
                    <a:pt x="10" y="4"/>
                    <a:pt x="12" y="4"/>
                  </a:cubicBezTo>
                  <a:cubicBezTo>
                    <a:pt x="16" y="4"/>
                    <a:pt x="21" y="3"/>
                    <a:pt x="25" y="2"/>
                  </a:cubicBezTo>
                  <a:cubicBezTo>
                    <a:pt x="27" y="2"/>
                    <a:pt x="30" y="1"/>
                    <a:pt x="31" y="2"/>
                  </a:cubicBezTo>
                  <a:cubicBezTo>
                    <a:pt x="33" y="3"/>
                    <a:pt x="34" y="5"/>
                    <a:pt x="34" y="6"/>
                  </a:cubicBezTo>
                  <a:cubicBezTo>
                    <a:pt x="36" y="6"/>
                    <a:pt x="37" y="4"/>
                    <a:pt x="39" y="3"/>
                  </a:cubicBezTo>
                  <a:cubicBezTo>
                    <a:pt x="40" y="2"/>
                    <a:pt x="40" y="2"/>
                    <a:pt x="41" y="1"/>
                  </a:cubicBezTo>
                  <a:cubicBezTo>
                    <a:pt x="42" y="1"/>
                    <a:pt x="42" y="2"/>
                    <a:pt x="43" y="2"/>
                  </a:cubicBezTo>
                  <a:cubicBezTo>
                    <a:pt x="44" y="2"/>
                    <a:pt x="45" y="1"/>
                    <a:pt x="46" y="0"/>
                  </a:cubicBezTo>
                  <a:cubicBezTo>
                    <a:pt x="46" y="0"/>
                    <a:pt x="50" y="0"/>
                    <a:pt x="50" y="0"/>
                  </a:cubicBezTo>
                  <a:cubicBezTo>
                    <a:pt x="50" y="2"/>
                    <a:pt x="50" y="2"/>
                    <a:pt x="50" y="2"/>
                  </a:cubicBezTo>
                  <a:cubicBezTo>
                    <a:pt x="51" y="3"/>
                    <a:pt x="52" y="4"/>
                    <a:pt x="53" y="6"/>
                  </a:cubicBezTo>
                  <a:cubicBezTo>
                    <a:pt x="54" y="7"/>
                    <a:pt x="55" y="8"/>
                    <a:pt x="56" y="10"/>
                  </a:cubicBezTo>
                  <a:cubicBezTo>
                    <a:pt x="57" y="11"/>
                    <a:pt x="57" y="12"/>
                    <a:pt x="57" y="13"/>
                  </a:cubicBezTo>
                  <a:cubicBezTo>
                    <a:pt x="58" y="16"/>
                    <a:pt x="61" y="18"/>
                    <a:pt x="64" y="20"/>
                  </a:cubicBezTo>
                  <a:cubicBezTo>
                    <a:pt x="67" y="22"/>
                    <a:pt x="70" y="21"/>
                    <a:pt x="69" y="26"/>
                  </a:cubicBezTo>
                  <a:cubicBezTo>
                    <a:pt x="72" y="25"/>
                    <a:pt x="74" y="26"/>
                    <a:pt x="73" y="29"/>
                  </a:cubicBezTo>
                  <a:cubicBezTo>
                    <a:pt x="73" y="30"/>
                    <a:pt x="73" y="31"/>
                    <a:pt x="74" y="32"/>
                  </a:cubicBezTo>
                  <a:cubicBezTo>
                    <a:pt x="75" y="33"/>
                    <a:pt x="75" y="35"/>
                    <a:pt x="76" y="36"/>
                  </a:cubicBezTo>
                  <a:cubicBezTo>
                    <a:pt x="77" y="37"/>
                    <a:pt x="79" y="36"/>
                    <a:pt x="80" y="36"/>
                  </a:cubicBezTo>
                  <a:cubicBezTo>
                    <a:pt x="82" y="37"/>
                    <a:pt x="83" y="37"/>
                    <a:pt x="85" y="38"/>
                  </a:cubicBezTo>
                  <a:cubicBezTo>
                    <a:pt x="87" y="38"/>
                    <a:pt x="85" y="38"/>
                    <a:pt x="86" y="40"/>
                  </a:cubicBezTo>
                  <a:cubicBezTo>
                    <a:pt x="86" y="41"/>
                    <a:pt x="88" y="41"/>
                    <a:pt x="89" y="42"/>
                  </a:cubicBezTo>
                  <a:cubicBezTo>
                    <a:pt x="86" y="42"/>
                    <a:pt x="86" y="43"/>
                    <a:pt x="85" y="44"/>
                  </a:cubicBezTo>
                  <a:cubicBezTo>
                    <a:pt x="83" y="46"/>
                    <a:pt x="80" y="45"/>
                    <a:pt x="78" y="46"/>
                  </a:cubicBezTo>
                  <a:cubicBezTo>
                    <a:pt x="77" y="48"/>
                    <a:pt x="76" y="51"/>
                    <a:pt x="73" y="52"/>
                  </a:cubicBezTo>
                  <a:cubicBezTo>
                    <a:pt x="72" y="52"/>
                    <a:pt x="72" y="53"/>
                    <a:pt x="72" y="53"/>
                  </a:cubicBezTo>
                  <a:cubicBezTo>
                    <a:pt x="70" y="54"/>
                    <a:pt x="69" y="54"/>
                    <a:pt x="68" y="55"/>
                  </a:cubicBezTo>
                  <a:cubicBezTo>
                    <a:pt x="67" y="57"/>
                    <a:pt x="66" y="57"/>
                    <a:pt x="66" y="59"/>
                  </a:cubicBezTo>
                  <a:cubicBezTo>
                    <a:pt x="65" y="62"/>
                    <a:pt x="64" y="62"/>
                    <a:pt x="62" y="64"/>
                  </a:cubicBezTo>
                  <a:cubicBezTo>
                    <a:pt x="61" y="66"/>
                    <a:pt x="59" y="66"/>
                    <a:pt x="57" y="66"/>
                  </a:cubicBezTo>
                  <a:cubicBezTo>
                    <a:pt x="55" y="67"/>
                    <a:pt x="56" y="67"/>
                    <a:pt x="56" y="68"/>
                  </a:cubicBezTo>
                  <a:cubicBezTo>
                    <a:pt x="56" y="70"/>
                    <a:pt x="55" y="71"/>
                    <a:pt x="54" y="73"/>
                  </a:cubicBezTo>
                  <a:cubicBezTo>
                    <a:pt x="53" y="75"/>
                    <a:pt x="51" y="76"/>
                    <a:pt x="49" y="76"/>
                  </a:cubicBezTo>
                  <a:cubicBezTo>
                    <a:pt x="46" y="76"/>
                    <a:pt x="44" y="78"/>
                    <a:pt x="41" y="76"/>
                  </a:cubicBezTo>
                  <a:cubicBezTo>
                    <a:pt x="40" y="75"/>
                    <a:pt x="40" y="75"/>
                    <a:pt x="39" y="75"/>
                  </a:cubicBezTo>
                  <a:cubicBezTo>
                    <a:pt x="37" y="75"/>
                    <a:pt x="37" y="74"/>
                    <a:pt x="35" y="73"/>
                  </a:cubicBezTo>
                  <a:cubicBezTo>
                    <a:pt x="33" y="72"/>
                    <a:pt x="30" y="70"/>
                    <a:pt x="28" y="73"/>
                  </a:cubicBezTo>
                  <a:cubicBezTo>
                    <a:pt x="27" y="75"/>
                    <a:pt x="26" y="77"/>
                    <a:pt x="25" y="79"/>
                  </a:cubicBezTo>
                  <a:cubicBezTo>
                    <a:pt x="25" y="80"/>
                    <a:pt x="24" y="81"/>
                    <a:pt x="22" y="81"/>
                  </a:cubicBezTo>
                  <a:cubicBezTo>
                    <a:pt x="21" y="82"/>
                    <a:pt x="21" y="83"/>
                    <a:pt x="20" y="84"/>
                  </a:cubicBezTo>
                  <a:cubicBezTo>
                    <a:pt x="19" y="85"/>
                    <a:pt x="18" y="85"/>
                    <a:pt x="17" y="85"/>
                  </a:cubicBezTo>
                  <a:cubicBezTo>
                    <a:pt x="17" y="85"/>
                    <a:pt x="17" y="86"/>
                    <a:pt x="17" y="86"/>
                  </a:cubicBezTo>
                  <a:cubicBezTo>
                    <a:pt x="17" y="87"/>
                    <a:pt x="16" y="87"/>
                    <a:pt x="15" y="87"/>
                  </a:cubicBezTo>
                  <a:cubicBezTo>
                    <a:pt x="13" y="87"/>
                    <a:pt x="12" y="87"/>
                    <a:pt x="10" y="87"/>
                  </a:cubicBezTo>
                  <a:cubicBezTo>
                    <a:pt x="9" y="87"/>
                    <a:pt x="8" y="86"/>
                    <a:pt x="7" y="87"/>
                  </a:cubicBezTo>
                  <a:cubicBezTo>
                    <a:pt x="5" y="83"/>
                    <a:pt x="9" y="80"/>
                    <a:pt x="7" y="76"/>
                  </a:cubicBezTo>
                  <a:cubicBezTo>
                    <a:pt x="7" y="74"/>
                    <a:pt x="6" y="72"/>
                    <a:pt x="5" y="70"/>
                  </a:cubicBezTo>
                  <a:cubicBezTo>
                    <a:pt x="3" y="69"/>
                    <a:pt x="1" y="68"/>
                    <a:pt x="0" y="6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0" name="Freeform 60"/>
            <p:cNvSpPr/>
            <p:nvPr/>
          </p:nvSpPr>
          <p:spPr>
            <a:xfrm>
              <a:off x="6290280" y="4797360"/>
              <a:ext cx="230400" cy="298800"/>
            </a:xfrm>
            <a:custGeom>
              <a:avLst/>
              <a:gdLst>
                <a:gd name="textAreaLeft" fmla="*/ 0 w 230400"/>
                <a:gd name="textAreaRight" fmla="*/ 232200 w 230400"/>
                <a:gd name="textAreaTop" fmla="*/ 0 h 298800"/>
                <a:gd name="textAreaBottom" fmla="*/ 300600 h 298800"/>
              </a:gdLst>
              <a:ahLst/>
              <a:cxnLst/>
              <a:rect l="textAreaLeft" t="textAreaTop" r="textAreaRight" b="textAreaBottom"/>
              <a:pathLst>
                <a:path w="89" h="87">
                  <a:moveTo>
                    <a:pt x="0" y="67"/>
                  </a:moveTo>
                  <a:cubicBezTo>
                    <a:pt x="0" y="62"/>
                    <a:pt x="0" y="57"/>
                    <a:pt x="0" y="52"/>
                  </a:cubicBezTo>
                  <a:cubicBezTo>
                    <a:pt x="0" y="50"/>
                    <a:pt x="0" y="48"/>
                    <a:pt x="0" y="45"/>
                  </a:cubicBezTo>
                  <a:cubicBezTo>
                    <a:pt x="0" y="44"/>
                    <a:pt x="0" y="41"/>
                    <a:pt x="0" y="40"/>
                  </a:cubicBezTo>
                  <a:cubicBezTo>
                    <a:pt x="2" y="39"/>
                    <a:pt x="10" y="42"/>
                    <a:pt x="10" y="38"/>
                  </a:cubicBezTo>
                  <a:cubicBezTo>
                    <a:pt x="9" y="34"/>
                    <a:pt x="10" y="29"/>
                    <a:pt x="10" y="24"/>
                  </a:cubicBezTo>
                  <a:cubicBezTo>
                    <a:pt x="10" y="19"/>
                    <a:pt x="10" y="15"/>
                    <a:pt x="10" y="10"/>
                  </a:cubicBezTo>
                  <a:cubicBezTo>
                    <a:pt x="10" y="9"/>
                    <a:pt x="10" y="7"/>
                    <a:pt x="10" y="6"/>
                  </a:cubicBezTo>
                  <a:cubicBezTo>
                    <a:pt x="9" y="4"/>
                    <a:pt x="10" y="4"/>
                    <a:pt x="12" y="4"/>
                  </a:cubicBezTo>
                  <a:cubicBezTo>
                    <a:pt x="16" y="4"/>
                    <a:pt x="21" y="3"/>
                    <a:pt x="25" y="2"/>
                  </a:cubicBezTo>
                  <a:cubicBezTo>
                    <a:pt x="27" y="2"/>
                    <a:pt x="30" y="1"/>
                    <a:pt x="31" y="2"/>
                  </a:cubicBezTo>
                  <a:cubicBezTo>
                    <a:pt x="33" y="3"/>
                    <a:pt x="34" y="5"/>
                    <a:pt x="34" y="6"/>
                  </a:cubicBezTo>
                  <a:cubicBezTo>
                    <a:pt x="36" y="6"/>
                    <a:pt x="37" y="4"/>
                    <a:pt x="39" y="3"/>
                  </a:cubicBezTo>
                  <a:cubicBezTo>
                    <a:pt x="40" y="2"/>
                    <a:pt x="40" y="2"/>
                    <a:pt x="41" y="1"/>
                  </a:cubicBezTo>
                  <a:cubicBezTo>
                    <a:pt x="42" y="1"/>
                    <a:pt x="42" y="2"/>
                    <a:pt x="43" y="2"/>
                  </a:cubicBezTo>
                  <a:cubicBezTo>
                    <a:pt x="44" y="2"/>
                    <a:pt x="45" y="1"/>
                    <a:pt x="46" y="0"/>
                  </a:cubicBezTo>
                  <a:cubicBezTo>
                    <a:pt x="46" y="0"/>
                    <a:pt x="50" y="0"/>
                    <a:pt x="50" y="0"/>
                  </a:cubicBezTo>
                  <a:cubicBezTo>
                    <a:pt x="50" y="2"/>
                    <a:pt x="50" y="2"/>
                    <a:pt x="50" y="2"/>
                  </a:cubicBezTo>
                  <a:cubicBezTo>
                    <a:pt x="51" y="3"/>
                    <a:pt x="52" y="4"/>
                    <a:pt x="53" y="6"/>
                  </a:cubicBezTo>
                  <a:cubicBezTo>
                    <a:pt x="54" y="7"/>
                    <a:pt x="55" y="8"/>
                    <a:pt x="56" y="10"/>
                  </a:cubicBezTo>
                  <a:cubicBezTo>
                    <a:pt x="57" y="11"/>
                    <a:pt x="57" y="12"/>
                    <a:pt x="57" y="13"/>
                  </a:cubicBezTo>
                  <a:cubicBezTo>
                    <a:pt x="58" y="16"/>
                    <a:pt x="61" y="18"/>
                    <a:pt x="64" y="20"/>
                  </a:cubicBezTo>
                  <a:cubicBezTo>
                    <a:pt x="67" y="22"/>
                    <a:pt x="70" y="21"/>
                    <a:pt x="69" y="26"/>
                  </a:cubicBezTo>
                  <a:cubicBezTo>
                    <a:pt x="72" y="25"/>
                    <a:pt x="74" y="26"/>
                    <a:pt x="73" y="29"/>
                  </a:cubicBezTo>
                  <a:cubicBezTo>
                    <a:pt x="73" y="30"/>
                    <a:pt x="73" y="31"/>
                    <a:pt x="74" y="32"/>
                  </a:cubicBezTo>
                  <a:cubicBezTo>
                    <a:pt x="75" y="33"/>
                    <a:pt x="75" y="35"/>
                    <a:pt x="76" y="36"/>
                  </a:cubicBezTo>
                  <a:cubicBezTo>
                    <a:pt x="77" y="37"/>
                    <a:pt x="79" y="36"/>
                    <a:pt x="80" y="36"/>
                  </a:cubicBezTo>
                  <a:cubicBezTo>
                    <a:pt x="82" y="37"/>
                    <a:pt x="83" y="37"/>
                    <a:pt x="85" y="38"/>
                  </a:cubicBezTo>
                  <a:cubicBezTo>
                    <a:pt x="87" y="38"/>
                    <a:pt x="85" y="38"/>
                    <a:pt x="86" y="40"/>
                  </a:cubicBezTo>
                  <a:cubicBezTo>
                    <a:pt x="86" y="41"/>
                    <a:pt x="88" y="41"/>
                    <a:pt x="89" y="42"/>
                  </a:cubicBezTo>
                  <a:cubicBezTo>
                    <a:pt x="86" y="42"/>
                    <a:pt x="86" y="43"/>
                    <a:pt x="85" y="44"/>
                  </a:cubicBezTo>
                  <a:cubicBezTo>
                    <a:pt x="83" y="46"/>
                    <a:pt x="80" y="45"/>
                    <a:pt x="78" y="46"/>
                  </a:cubicBezTo>
                  <a:cubicBezTo>
                    <a:pt x="77" y="48"/>
                    <a:pt x="76" y="51"/>
                    <a:pt x="73" y="52"/>
                  </a:cubicBezTo>
                  <a:cubicBezTo>
                    <a:pt x="72" y="52"/>
                    <a:pt x="72" y="53"/>
                    <a:pt x="72" y="53"/>
                  </a:cubicBezTo>
                  <a:cubicBezTo>
                    <a:pt x="70" y="54"/>
                    <a:pt x="69" y="54"/>
                    <a:pt x="68" y="55"/>
                  </a:cubicBezTo>
                  <a:cubicBezTo>
                    <a:pt x="67" y="57"/>
                    <a:pt x="66" y="57"/>
                    <a:pt x="66" y="59"/>
                  </a:cubicBezTo>
                  <a:cubicBezTo>
                    <a:pt x="65" y="62"/>
                    <a:pt x="64" y="62"/>
                    <a:pt x="62" y="64"/>
                  </a:cubicBezTo>
                  <a:cubicBezTo>
                    <a:pt x="61" y="66"/>
                    <a:pt x="59" y="66"/>
                    <a:pt x="57" y="66"/>
                  </a:cubicBezTo>
                  <a:cubicBezTo>
                    <a:pt x="55" y="67"/>
                    <a:pt x="56" y="67"/>
                    <a:pt x="56" y="68"/>
                  </a:cubicBezTo>
                  <a:cubicBezTo>
                    <a:pt x="56" y="70"/>
                    <a:pt x="55" y="71"/>
                    <a:pt x="54" y="73"/>
                  </a:cubicBezTo>
                  <a:cubicBezTo>
                    <a:pt x="53" y="75"/>
                    <a:pt x="51" y="76"/>
                    <a:pt x="49" y="76"/>
                  </a:cubicBezTo>
                  <a:cubicBezTo>
                    <a:pt x="46" y="76"/>
                    <a:pt x="44" y="78"/>
                    <a:pt x="41" y="76"/>
                  </a:cubicBezTo>
                  <a:cubicBezTo>
                    <a:pt x="40" y="75"/>
                    <a:pt x="40" y="75"/>
                    <a:pt x="39" y="75"/>
                  </a:cubicBezTo>
                  <a:cubicBezTo>
                    <a:pt x="37" y="75"/>
                    <a:pt x="37" y="74"/>
                    <a:pt x="35" y="73"/>
                  </a:cubicBezTo>
                  <a:cubicBezTo>
                    <a:pt x="33" y="72"/>
                    <a:pt x="30" y="70"/>
                    <a:pt x="28" y="73"/>
                  </a:cubicBezTo>
                  <a:cubicBezTo>
                    <a:pt x="27" y="75"/>
                    <a:pt x="26" y="77"/>
                    <a:pt x="25" y="79"/>
                  </a:cubicBezTo>
                  <a:cubicBezTo>
                    <a:pt x="25" y="80"/>
                    <a:pt x="24" y="81"/>
                    <a:pt x="22" y="81"/>
                  </a:cubicBezTo>
                  <a:cubicBezTo>
                    <a:pt x="21" y="82"/>
                    <a:pt x="21" y="83"/>
                    <a:pt x="20" y="84"/>
                  </a:cubicBezTo>
                  <a:cubicBezTo>
                    <a:pt x="19" y="85"/>
                    <a:pt x="18" y="85"/>
                    <a:pt x="17" y="85"/>
                  </a:cubicBezTo>
                  <a:cubicBezTo>
                    <a:pt x="17" y="85"/>
                    <a:pt x="17" y="86"/>
                    <a:pt x="17" y="86"/>
                  </a:cubicBezTo>
                  <a:cubicBezTo>
                    <a:pt x="17" y="87"/>
                    <a:pt x="16" y="87"/>
                    <a:pt x="15" y="87"/>
                  </a:cubicBezTo>
                  <a:cubicBezTo>
                    <a:pt x="13" y="87"/>
                    <a:pt x="12" y="87"/>
                    <a:pt x="10" y="87"/>
                  </a:cubicBezTo>
                  <a:cubicBezTo>
                    <a:pt x="9" y="87"/>
                    <a:pt x="8" y="86"/>
                    <a:pt x="7" y="87"/>
                  </a:cubicBezTo>
                  <a:cubicBezTo>
                    <a:pt x="5" y="83"/>
                    <a:pt x="9" y="80"/>
                    <a:pt x="7" y="76"/>
                  </a:cubicBezTo>
                  <a:cubicBezTo>
                    <a:pt x="7" y="74"/>
                    <a:pt x="6" y="72"/>
                    <a:pt x="5" y="70"/>
                  </a:cubicBezTo>
                  <a:cubicBezTo>
                    <a:pt x="3" y="69"/>
                    <a:pt x="1" y="68"/>
                    <a:pt x="0" y="6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1" name="Freeform 63"/>
            <p:cNvSpPr/>
            <p:nvPr/>
          </p:nvSpPr>
          <p:spPr>
            <a:xfrm>
              <a:off x="6343560" y="2444040"/>
              <a:ext cx="450000" cy="271800"/>
            </a:xfrm>
            <a:custGeom>
              <a:avLst/>
              <a:gdLst>
                <a:gd name="textAreaLeft" fmla="*/ 0 w 450000"/>
                <a:gd name="textAreaRight" fmla="*/ 451800 w 450000"/>
                <a:gd name="textAreaTop" fmla="*/ 0 h 271800"/>
                <a:gd name="textAreaBottom" fmla="*/ 273600 h 271800"/>
              </a:gdLst>
              <a:ahLst/>
              <a:cxnLst/>
              <a:rect l="textAreaLeft" t="textAreaTop" r="textAreaRight" b="textAreaBottom"/>
              <a:pathLst>
                <a:path w="172" h="79">
                  <a:moveTo>
                    <a:pt x="1" y="38"/>
                  </a:moveTo>
                  <a:cubicBezTo>
                    <a:pt x="0" y="36"/>
                    <a:pt x="2" y="35"/>
                    <a:pt x="3" y="34"/>
                  </a:cubicBezTo>
                  <a:cubicBezTo>
                    <a:pt x="4" y="33"/>
                    <a:pt x="4" y="32"/>
                    <a:pt x="4" y="32"/>
                  </a:cubicBezTo>
                  <a:cubicBezTo>
                    <a:pt x="5" y="31"/>
                    <a:pt x="6" y="32"/>
                    <a:pt x="7" y="32"/>
                  </a:cubicBezTo>
                  <a:cubicBezTo>
                    <a:pt x="8" y="32"/>
                    <a:pt x="7" y="31"/>
                    <a:pt x="7" y="31"/>
                  </a:cubicBezTo>
                  <a:cubicBezTo>
                    <a:pt x="6" y="31"/>
                    <a:pt x="6" y="29"/>
                    <a:pt x="6" y="29"/>
                  </a:cubicBezTo>
                  <a:cubicBezTo>
                    <a:pt x="5" y="26"/>
                    <a:pt x="8" y="25"/>
                    <a:pt x="10" y="23"/>
                  </a:cubicBezTo>
                  <a:cubicBezTo>
                    <a:pt x="12" y="22"/>
                    <a:pt x="13" y="20"/>
                    <a:pt x="15" y="19"/>
                  </a:cubicBezTo>
                  <a:cubicBezTo>
                    <a:pt x="18" y="18"/>
                    <a:pt x="21" y="17"/>
                    <a:pt x="18" y="15"/>
                  </a:cubicBezTo>
                  <a:cubicBezTo>
                    <a:pt x="18" y="15"/>
                    <a:pt x="19" y="15"/>
                    <a:pt x="20" y="14"/>
                  </a:cubicBezTo>
                  <a:cubicBezTo>
                    <a:pt x="17" y="14"/>
                    <a:pt x="14" y="10"/>
                    <a:pt x="14" y="8"/>
                  </a:cubicBezTo>
                  <a:cubicBezTo>
                    <a:pt x="15" y="6"/>
                    <a:pt x="17" y="8"/>
                    <a:pt x="19" y="7"/>
                  </a:cubicBezTo>
                  <a:cubicBezTo>
                    <a:pt x="20" y="7"/>
                    <a:pt x="21" y="6"/>
                    <a:pt x="22" y="5"/>
                  </a:cubicBezTo>
                  <a:cubicBezTo>
                    <a:pt x="23" y="4"/>
                    <a:pt x="25" y="4"/>
                    <a:pt x="26" y="4"/>
                  </a:cubicBezTo>
                  <a:cubicBezTo>
                    <a:pt x="29" y="4"/>
                    <a:pt x="32" y="4"/>
                    <a:pt x="35" y="4"/>
                  </a:cubicBezTo>
                  <a:cubicBezTo>
                    <a:pt x="38" y="4"/>
                    <a:pt x="40" y="5"/>
                    <a:pt x="42" y="5"/>
                  </a:cubicBezTo>
                  <a:cubicBezTo>
                    <a:pt x="43" y="5"/>
                    <a:pt x="47" y="5"/>
                    <a:pt x="48" y="6"/>
                  </a:cubicBezTo>
                  <a:cubicBezTo>
                    <a:pt x="49" y="7"/>
                    <a:pt x="50" y="8"/>
                    <a:pt x="51" y="7"/>
                  </a:cubicBezTo>
                  <a:cubicBezTo>
                    <a:pt x="52" y="7"/>
                    <a:pt x="53" y="8"/>
                    <a:pt x="54" y="8"/>
                  </a:cubicBezTo>
                  <a:cubicBezTo>
                    <a:pt x="55" y="7"/>
                    <a:pt x="55" y="7"/>
                    <a:pt x="57" y="7"/>
                  </a:cubicBezTo>
                  <a:cubicBezTo>
                    <a:pt x="58" y="7"/>
                    <a:pt x="59" y="7"/>
                    <a:pt x="60" y="8"/>
                  </a:cubicBezTo>
                  <a:cubicBezTo>
                    <a:pt x="60" y="8"/>
                    <a:pt x="61" y="7"/>
                    <a:pt x="62" y="8"/>
                  </a:cubicBezTo>
                  <a:cubicBezTo>
                    <a:pt x="63" y="8"/>
                    <a:pt x="63" y="9"/>
                    <a:pt x="63" y="9"/>
                  </a:cubicBezTo>
                  <a:cubicBezTo>
                    <a:pt x="63" y="7"/>
                    <a:pt x="66" y="7"/>
                    <a:pt x="67" y="8"/>
                  </a:cubicBezTo>
                  <a:cubicBezTo>
                    <a:pt x="69" y="8"/>
                    <a:pt x="69" y="10"/>
                    <a:pt x="71" y="9"/>
                  </a:cubicBezTo>
                  <a:cubicBezTo>
                    <a:pt x="72" y="8"/>
                    <a:pt x="72" y="8"/>
                    <a:pt x="73" y="9"/>
                  </a:cubicBezTo>
                  <a:cubicBezTo>
                    <a:pt x="74" y="9"/>
                    <a:pt x="76" y="8"/>
                    <a:pt x="77" y="8"/>
                  </a:cubicBezTo>
                  <a:cubicBezTo>
                    <a:pt x="77" y="9"/>
                    <a:pt x="80" y="12"/>
                    <a:pt x="81" y="10"/>
                  </a:cubicBezTo>
                  <a:cubicBezTo>
                    <a:pt x="82" y="8"/>
                    <a:pt x="80" y="7"/>
                    <a:pt x="81" y="5"/>
                  </a:cubicBezTo>
                  <a:cubicBezTo>
                    <a:pt x="83" y="4"/>
                    <a:pt x="85" y="2"/>
                    <a:pt x="87" y="3"/>
                  </a:cubicBezTo>
                  <a:cubicBezTo>
                    <a:pt x="89" y="2"/>
                    <a:pt x="89" y="2"/>
                    <a:pt x="89" y="2"/>
                  </a:cubicBezTo>
                  <a:cubicBezTo>
                    <a:pt x="90" y="2"/>
                    <a:pt x="92" y="2"/>
                    <a:pt x="93" y="2"/>
                  </a:cubicBezTo>
                  <a:cubicBezTo>
                    <a:pt x="95" y="3"/>
                    <a:pt x="97" y="3"/>
                    <a:pt x="98" y="0"/>
                  </a:cubicBezTo>
                  <a:cubicBezTo>
                    <a:pt x="100" y="0"/>
                    <a:pt x="101" y="1"/>
                    <a:pt x="103" y="1"/>
                  </a:cubicBezTo>
                  <a:cubicBezTo>
                    <a:pt x="104" y="0"/>
                    <a:pt x="105" y="0"/>
                    <a:pt x="106" y="0"/>
                  </a:cubicBezTo>
                  <a:cubicBezTo>
                    <a:pt x="107" y="0"/>
                    <a:pt x="108" y="1"/>
                    <a:pt x="109" y="1"/>
                  </a:cubicBezTo>
                  <a:cubicBezTo>
                    <a:pt x="110" y="1"/>
                    <a:pt x="110" y="0"/>
                    <a:pt x="111" y="0"/>
                  </a:cubicBezTo>
                  <a:cubicBezTo>
                    <a:pt x="112" y="0"/>
                    <a:pt x="113" y="1"/>
                    <a:pt x="114" y="2"/>
                  </a:cubicBezTo>
                  <a:cubicBezTo>
                    <a:pt x="115" y="4"/>
                    <a:pt x="117" y="4"/>
                    <a:pt x="117" y="6"/>
                  </a:cubicBezTo>
                  <a:cubicBezTo>
                    <a:pt x="116" y="6"/>
                    <a:pt x="115" y="6"/>
                    <a:pt x="114" y="7"/>
                  </a:cubicBezTo>
                  <a:cubicBezTo>
                    <a:pt x="114" y="7"/>
                    <a:pt x="117" y="10"/>
                    <a:pt x="115" y="11"/>
                  </a:cubicBezTo>
                  <a:cubicBezTo>
                    <a:pt x="116" y="11"/>
                    <a:pt x="120" y="12"/>
                    <a:pt x="122" y="11"/>
                  </a:cubicBezTo>
                  <a:cubicBezTo>
                    <a:pt x="124" y="11"/>
                    <a:pt x="124" y="13"/>
                    <a:pt x="126" y="13"/>
                  </a:cubicBezTo>
                  <a:cubicBezTo>
                    <a:pt x="125" y="14"/>
                    <a:pt x="127" y="15"/>
                    <a:pt x="127" y="15"/>
                  </a:cubicBezTo>
                  <a:cubicBezTo>
                    <a:pt x="127" y="17"/>
                    <a:pt x="126" y="18"/>
                    <a:pt x="127" y="19"/>
                  </a:cubicBezTo>
                  <a:cubicBezTo>
                    <a:pt x="129" y="20"/>
                    <a:pt x="130" y="19"/>
                    <a:pt x="132" y="19"/>
                  </a:cubicBezTo>
                  <a:cubicBezTo>
                    <a:pt x="134" y="18"/>
                    <a:pt x="134" y="20"/>
                    <a:pt x="136" y="20"/>
                  </a:cubicBezTo>
                  <a:cubicBezTo>
                    <a:pt x="138" y="20"/>
                    <a:pt x="137" y="21"/>
                    <a:pt x="139" y="20"/>
                  </a:cubicBezTo>
                  <a:cubicBezTo>
                    <a:pt x="141" y="19"/>
                    <a:pt x="142" y="19"/>
                    <a:pt x="144" y="19"/>
                  </a:cubicBezTo>
                  <a:cubicBezTo>
                    <a:pt x="146" y="18"/>
                    <a:pt x="147" y="20"/>
                    <a:pt x="147" y="21"/>
                  </a:cubicBezTo>
                  <a:cubicBezTo>
                    <a:pt x="148" y="22"/>
                    <a:pt x="151" y="22"/>
                    <a:pt x="151" y="24"/>
                  </a:cubicBezTo>
                  <a:cubicBezTo>
                    <a:pt x="154" y="23"/>
                    <a:pt x="153" y="22"/>
                    <a:pt x="155" y="23"/>
                  </a:cubicBezTo>
                  <a:cubicBezTo>
                    <a:pt x="157" y="24"/>
                    <a:pt x="161" y="25"/>
                    <a:pt x="162" y="24"/>
                  </a:cubicBezTo>
                  <a:cubicBezTo>
                    <a:pt x="163" y="26"/>
                    <a:pt x="165" y="25"/>
                    <a:pt x="166" y="26"/>
                  </a:cubicBezTo>
                  <a:cubicBezTo>
                    <a:pt x="166" y="26"/>
                    <a:pt x="167" y="27"/>
                    <a:pt x="168" y="27"/>
                  </a:cubicBezTo>
                  <a:cubicBezTo>
                    <a:pt x="169" y="27"/>
                    <a:pt x="170" y="26"/>
                    <a:pt x="171" y="27"/>
                  </a:cubicBezTo>
                  <a:cubicBezTo>
                    <a:pt x="170" y="28"/>
                    <a:pt x="172" y="30"/>
                    <a:pt x="169" y="32"/>
                  </a:cubicBezTo>
                  <a:cubicBezTo>
                    <a:pt x="169" y="32"/>
                    <a:pt x="167" y="32"/>
                    <a:pt x="167" y="33"/>
                  </a:cubicBezTo>
                  <a:cubicBezTo>
                    <a:pt x="168" y="34"/>
                    <a:pt x="170" y="33"/>
                    <a:pt x="170" y="34"/>
                  </a:cubicBezTo>
                  <a:cubicBezTo>
                    <a:pt x="169" y="34"/>
                    <a:pt x="166" y="35"/>
                    <a:pt x="167" y="36"/>
                  </a:cubicBezTo>
                  <a:cubicBezTo>
                    <a:pt x="167" y="37"/>
                    <a:pt x="171" y="38"/>
                    <a:pt x="169" y="39"/>
                  </a:cubicBezTo>
                  <a:cubicBezTo>
                    <a:pt x="169" y="39"/>
                    <a:pt x="169" y="39"/>
                    <a:pt x="170" y="39"/>
                  </a:cubicBezTo>
                  <a:cubicBezTo>
                    <a:pt x="170" y="40"/>
                    <a:pt x="168" y="42"/>
                    <a:pt x="168" y="43"/>
                  </a:cubicBezTo>
                  <a:cubicBezTo>
                    <a:pt x="167" y="44"/>
                    <a:pt x="164" y="43"/>
                    <a:pt x="162" y="43"/>
                  </a:cubicBezTo>
                  <a:cubicBezTo>
                    <a:pt x="161" y="44"/>
                    <a:pt x="160" y="43"/>
                    <a:pt x="159" y="43"/>
                  </a:cubicBezTo>
                  <a:cubicBezTo>
                    <a:pt x="158" y="44"/>
                    <a:pt x="158" y="45"/>
                    <a:pt x="156" y="45"/>
                  </a:cubicBezTo>
                  <a:cubicBezTo>
                    <a:pt x="155" y="46"/>
                    <a:pt x="154" y="46"/>
                    <a:pt x="154" y="47"/>
                  </a:cubicBezTo>
                  <a:cubicBezTo>
                    <a:pt x="153" y="48"/>
                    <a:pt x="153" y="49"/>
                    <a:pt x="154" y="49"/>
                  </a:cubicBezTo>
                  <a:cubicBezTo>
                    <a:pt x="153" y="49"/>
                    <a:pt x="154" y="50"/>
                    <a:pt x="153" y="51"/>
                  </a:cubicBezTo>
                  <a:cubicBezTo>
                    <a:pt x="151" y="51"/>
                    <a:pt x="149" y="51"/>
                    <a:pt x="147" y="51"/>
                  </a:cubicBezTo>
                  <a:cubicBezTo>
                    <a:pt x="146" y="51"/>
                    <a:pt x="145" y="52"/>
                    <a:pt x="144" y="52"/>
                  </a:cubicBezTo>
                  <a:cubicBezTo>
                    <a:pt x="142" y="52"/>
                    <a:pt x="140" y="53"/>
                    <a:pt x="140" y="55"/>
                  </a:cubicBezTo>
                  <a:cubicBezTo>
                    <a:pt x="139" y="54"/>
                    <a:pt x="137" y="54"/>
                    <a:pt x="136" y="54"/>
                  </a:cubicBezTo>
                  <a:cubicBezTo>
                    <a:pt x="134" y="55"/>
                    <a:pt x="133" y="55"/>
                    <a:pt x="131" y="55"/>
                  </a:cubicBezTo>
                  <a:cubicBezTo>
                    <a:pt x="127" y="56"/>
                    <a:pt x="126" y="60"/>
                    <a:pt x="122" y="60"/>
                  </a:cubicBezTo>
                  <a:cubicBezTo>
                    <a:pt x="123" y="60"/>
                    <a:pt x="128" y="57"/>
                    <a:pt x="124" y="57"/>
                  </a:cubicBezTo>
                  <a:cubicBezTo>
                    <a:pt x="125" y="58"/>
                    <a:pt x="123" y="58"/>
                    <a:pt x="121" y="59"/>
                  </a:cubicBezTo>
                  <a:cubicBezTo>
                    <a:pt x="120" y="60"/>
                    <a:pt x="122" y="63"/>
                    <a:pt x="122" y="64"/>
                  </a:cubicBezTo>
                  <a:cubicBezTo>
                    <a:pt x="124" y="65"/>
                    <a:pt x="128" y="71"/>
                    <a:pt x="130" y="66"/>
                  </a:cubicBezTo>
                  <a:cubicBezTo>
                    <a:pt x="131" y="68"/>
                    <a:pt x="132" y="67"/>
                    <a:pt x="133" y="67"/>
                  </a:cubicBezTo>
                  <a:cubicBezTo>
                    <a:pt x="135" y="66"/>
                    <a:pt x="137" y="67"/>
                    <a:pt x="138" y="68"/>
                  </a:cubicBezTo>
                  <a:cubicBezTo>
                    <a:pt x="136" y="68"/>
                    <a:pt x="136" y="68"/>
                    <a:pt x="136" y="69"/>
                  </a:cubicBezTo>
                  <a:cubicBezTo>
                    <a:pt x="136" y="71"/>
                    <a:pt x="134" y="71"/>
                    <a:pt x="133" y="71"/>
                  </a:cubicBezTo>
                  <a:cubicBezTo>
                    <a:pt x="132" y="71"/>
                    <a:pt x="131" y="71"/>
                    <a:pt x="130" y="70"/>
                  </a:cubicBezTo>
                  <a:cubicBezTo>
                    <a:pt x="129" y="70"/>
                    <a:pt x="128" y="69"/>
                    <a:pt x="127" y="70"/>
                  </a:cubicBezTo>
                  <a:cubicBezTo>
                    <a:pt x="126" y="70"/>
                    <a:pt x="127" y="71"/>
                    <a:pt x="126" y="71"/>
                  </a:cubicBezTo>
                  <a:cubicBezTo>
                    <a:pt x="125" y="71"/>
                    <a:pt x="124" y="73"/>
                    <a:pt x="123" y="73"/>
                  </a:cubicBezTo>
                  <a:cubicBezTo>
                    <a:pt x="121" y="73"/>
                    <a:pt x="119" y="73"/>
                    <a:pt x="117" y="74"/>
                  </a:cubicBezTo>
                  <a:cubicBezTo>
                    <a:pt x="114" y="76"/>
                    <a:pt x="109" y="79"/>
                    <a:pt x="107" y="75"/>
                  </a:cubicBezTo>
                  <a:cubicBezTo>
                    <a:pt x="109" y="75"/>
                    <a:pt x="110" y="70"/>
                    <a:pt x="107" y="69"/>
                  </a:cubicBezTo>
                  <a:cubicBezTo>
                    <a:pt x="106" y="69"/>
                    <a:pt x="105" y="69"/>
                    <a:pt x="103" y="68"/>
                  </a:cubicBezTo>
                  <a:cubicBezTo>
                    <a:pt x="102" y="67"/>
                    <a:pt x="101" y="68"/>
                    <a:pt x="99" y="68"/>
                  </a:cubicBezTo>
                  <a:cubicBezTo>
                    <a:pt x="97" y="67"/>
                    <a:pt x="103" y="65"/>
                    <a:pt x="103" y="64"/>
                  </a:cubicBezTo>
                  <a:cubicBezTo>
                    <a:pt x="105" y="64"/>
                    <a:pt x="110" y="63"/>
                    <a:pt x="111" y="62"/>
                  </a:cubicBezTo>
                  <a:cubicBezTo>
                    <a:pt x="109" y="62"/>
                    <a:pt x="109" y="61"/>
                    <a:pt x="110" y="60"/>
                  </a:cubicBezTo>
                  <a:cubicBezTo>
                    <a:pt x="108" y="61"/>
                    <a:pt x="108" y="61"/>
                    <a:pt x="106" y="60"/>
                  </a:cubicBezTo>
                  <a:cubicBezTo>
                    <a:pt x="105" y="59"/>
                    <a:pt x="103" y="60"/>
                    <a:pt x="101" y="60"/>
                  </a:cubicBezTo>
                  <a:cubicBezTo>
                    <a:pt x="99" y="60"/>
                    <a:pt x="98" y="60"/>
                    <a:pt x="97" y="60"/>
                  </a:cubicBezTo>
                  <a:cubicBezTo>
                    <a:pt x="95" y="59"/>
                    <a:pt x="94" y="58"/>
                    <a:pt x="92" y="58"/>
                  </a:cubicBezTo>
                  <a:cubicBezTo>
                    <a:pt x="97" y="57"/>
                    <a:pt x="91" y="57"/>
                    <a:pt x="90" y="56"/>
                  </a:cubicBezTo>
                  <a:cubicBezTo>
                    <a:pt x="93" y="57"/>
                    <a:pt x="97" y="57"/>
                    <a:pt x="100" y="55"/>
                  </a:cubicBezTo>
                  <a:cubicBezTo>
                    <a:pt x="98" y="55"/>
                    <a:pt x="96" y="56"/>
                    <a:pt x="94" y="55"/>
                  </a:cubicBezTo>
                  <a:cubicBezTo>
                    <a:pt x="93" y="54"/>
                    <a:pt x="94" y="52"/>
                    <a:pt x="93" y="51"/>
                  </a:cubicBezTo>
                  <a:cubicBezTo>
                    <a:pt x="94" y="52"/>
                    <a:pt x="93" y="53"/>
                    <a:pt x="93" y="55"/>
                  </a:cubicBezTo>
                  <a:cubicBezTo>
                    <a:pt x="93" y="56"/>
                    <a:pt x="90" y="55"/>
                    <a:pt x="90" y="55"/>
                  </a:cubicBezTo>
                  <a:cubicBezTo>
                    <a:pt x="89" y="55"/>
                    <a:pt x="90" y="54"/>
                    <a:pt x="90" y="54"/>
                  </a:cubicBezTo>
                  <a:cubicBezTo>
                    <a:pt x="89" y="54"/>
                    <a:pt x="89" y="55"/>
                    <a:pt x="89" y="55"/>
                  </a:cubicBezTo>
                  <a:cubicBezTo>
                    <a:pt x="88" y="56"/>
                    <a:pt x="86" y="55"/>
                    <a:pt x="85" y="55"/>
                  </a:cubicBezTo>
                  <a:cubicBezTo>
                    <a:pt x="82" y="56"/>
                    <a:pt x="82" y="59"/>
                    <a:pt x="80" y="60"/>
                  </a:cubicBezTo>
                  <a:cubicBezTo>
                    <a:pt x="79" y="60"/>
                    <a:pt x="78" y="57"/>
                    <a:pt x="76" y="58"/>
                  </a:cubicBezTo>
                  <a:cubicBezTo>
                    <a:pt x="77" y="59"/>
                    <a:pt x="79" y="59"/>
                    <a:pt x="79" y="60"/>
                  </a:cubicBezTo>
                  <a:cubicBezTo>
                    <a:pt x="80" y="62"/>
                    <a:pt x="74" y="64"/>
                    <a:pt x="73" y="65"/>
                  </a:cubicBezTo>
                  <a:cubicBezTo>
                    <a:pt x="74" y="64"/>
                    <a:pt x="76" y="64"/>
                    <a:pt x="76" y="62"/>
                  </a:cubicBezTo>
                  <a:cubicBezTo>
                    <a:pt x="75" y="63"/>
                    <a:pt x="72" y="66"/>
                    <a:pt x="72" y="64"/>
                  </a:cubicBezTo>
                  <a:cubicBezTo>
                    <a:pt x="71" y="64"/>
                    <a:pt x="70" y="66"/>
                    <a:pt x="72" y="65"/>
                  </a:cubicBezTo>
                  <a:cubicBezTo>
                    <a:pt x="72" y="66"/>
                    <a:pt x="72" y="66"/>
                    <a:pt x="72" y="66"/>
                  </a:cubicBezTo>
                  <a:cubicBezTo>
                    <a:pt x="73" y="66"/>
                    <a:pt x="73" y="68"/>
                    <a:pt x="72" y="69"/>
                  </a:cubicBezTo>
                  <a:cubicBezTo>
                    <a:pt x="73" y="66"/>
                    <a:pt x="68" y="67"/>
                    <a:pt x="66" y="67"/>
                  </a:cubicBezTo>
                  <a:cubicBezTo>
                    <a:pt x="64" y="68"/>
                    <a:pt x="62" y="69"/>
                    <a:pt x="60" y="68"/>
                  </a:cubicBezTo>
                  <a:cubicBezTo>
                    <a:pt x="59" y="68"/>
                    <a:pt x="57" y="66"/>
                    <a:pt x="59" y="66"/>
                  </a:cubicBezTo>
                  <a:cubicBezTo>
                    <a:pt x="61" y="66"/>
                    <a:pt x="61" y="65"/>
                    <a:pt x="62" y="63"/>
                  </a:cubicBezTo>
                  <a:cubicBezTo>
                    <a:pt x="63" y="62"/>
                    <a:pt x="66" y="61"/>
                    <a:pt x="66" y="59"/>
                  </a:cubicBezTo>
                  <a:cubicBezTo>
                    <a:pt x="66" y="57"/>
                    <a:pt x="65" y="57"/>
                    <a:pt x="68" y="56"/>
                  </a:cubicBezTo>
                  <a:cubicBezTo>
                    <a:pt x="68" y="56"/>
                    <a:pt x="68" y="57"/>
                    <a:pt x="68" y="57"/>
                  </a:cubicBezTo>
                  <a:cubicBezTo>
                    <a:pt x="70" y="55"/>
                    <a:pt x="74" y="59"/>
                    <a:pt x="76" y="57"/>
                  </a:cubicBezTo>
                  <a:cubicBezTo>
                    <a:pt x="75" y="57"/>
                    <a:pt x="75" y="56"/>
                    <a:pt x="74" y="56"/>
                  </a:cubicBezTo>
                  <a:cubicBezTo>
                    <a:pt x="77" y="55"/>
                    <a:pt x="73" y="52"/>
                    <a:pt x="72" y="53"/>
                  </a:cubicBezTo>
                  <a:cubicBezTo>
                    <a:pt x="71" y="53"/>
                    <a:pt x="67" y="51"/>
                    <a:pt x="71" y="50"/>
                  </a:cubicBezTo>
                  <a:cubicBezTo>
                    <a:pt x="72" y="50"/>
                    <a:pt x="72" y="48"/>
                    <a:pt x="70" y="49"/>
                  </a:cubicBezTo>
                  <a:cubicBezTo>
                    <a:pt x="69" y="49"/>
                    <a:pt x="69" y="46"/>
                    <a:pt x="69" y="46"/>
                  </a:cubicBezTo>
                  <a:cubicBezTo>
                    <a:pt x="68" y="45"/>
                    <a:pt x="67" y="44"/>
                    <a:pt x="67" y="43"/>
                  </a:cubicBezTo>
                  <a:cubicBezTo>
                    <a:pt x="67" y="41"/>
                    <a:pt x="65" y="43"/>
                    <a:pt x="64" y="41"/>
                  </a:cubicBezTo>
                  <a:cubicBezTo>
                    <a:pt x="64" y="41"/>
                    <a:pt x="61" y="39"/>
                    <a:pt x="61" y="41"/>
                  </a:cubicBezTo>
                  <a:cubicBezTo>
                    <a:pt x="61" y="40"/>
                    <a:pt x="59" y="42"/>
                    <a:pt x="59" y="40"/>
                  </a:cubicBezTo>
                  <a:cubicBezTo>
                    <a:pt x="57" y="41"/>
                    <a:pt x="55" y="38"/>
                    <a:pt x="53" y="38"/>
                  </a:cubicBezTo>
                  <a:cubicBezTo>
                    <a:pt x="51" y="37"/>
                    <a:pt x="49" y="38"/>
                    <a:pt x="46" y="38"/>
                  </a:cubicBezTo>
                  <a:cubicBezTo>
                    <a:pt x="45" y="38"/>
                    <a:pt x="44" y="38"/>
                    <a:pt x="45" y="39"/>
                  </a:cubicBezTo>
                  <a:cubicBezTo>
                    <a:pt x="44" y="39"/>
                    <a:pt x="43" y="39"/>
                    <a:pt x="42" y="40"/>
                  </a:cubicBezTo>
                  <a:cubicBezTo>
                    <a:pt x="41" y="40"/>
                    <a:pt x="40" y="40"/>
                    <a:pt x="40" y="41"/>
                  </a:cubicBezTo>
                  <a:cubicBezTo>
                    <a:pt x="39" y="42"/>
                    <a:pt x="38" y="42"/>
                    <a:pt x="36" y="42"/>
                  </a:cubicBezTo>
                  <a:cubicBezTo>
                    <a:pt x="34" y="42"/>
                    <a:pt x="31" y="42"/>
                    <a:pt x="29" y="44"/>
                  </a:cubicBezTo>
                  <a:cubicBezTo>
                    <a:pt x="27" y="46"/>
                    <a:pt x="25" y="43"/>
                    <a:pt x="23" y="42"/>
                  </a:cubicBezTo>
                  <a:cubicBezTo>
                    <a:pt x="22" y="42"/>
                    <a:pt x="21" y="43"/>
                    <a:pt x="19" y="43"/>
                  </a:cubicBezTo>
                  <a:cubicBezTo>
                    <a:pt x="18" y="43"/>
                    <a:pt x="17" y="42"/>
                    <a:pt x="16" y="42"/>
                  </a:cubicBezTo>
                  <a:cubicBezTo>
                    <a:pt x="15" y="42"/>
                    <a:pt x="13" y="42"/>
                    <a:pt x="12" y="42"/>
                  </a:cubicBezTo>
                  <a:cubicBezTo>
                    <a:pt x="10" y="41"/>
                    <a:pt x="10" y="42"/>
                    <a:pt x="8" y="42"/>
                  </a:cubicBezTo>
                  <a:cubicBezTo>
                    <a:pt x="8" y="41"/>
                    <a:pt x="6" y="41"/>
                    <a:pt x="5" y="40"/>
                  </a:cubicBezTo>
                  <a:cubicBezTo>
                    <a:pt x="4" y="40"/>
                    <a:pt x="4" y="40"/>
                    <a:pt x="3" y="40"/>
                  </a:cubicBezTo>
                  <a:cubicBezTo>
                    <a:pt x="2" y="39"/>
                    <a:pt x="2" y="38"/>
                    <a:pt x="1" y="38"/>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2" name="Freeform 65"/>
            <p:cNvSpPr/>
            <p:nvPr/>
          </p:nvSpPr>
          <p:spPr>
            <a:xfrm>
              <a:off x="6639840" y="4043880"/>
              <a:ext cx="195840" cy="309240"/>
            </a:xfrm>
            <a:custGeom>
              <a:avLst/>
              <a:gdLst>
                <a:gd name="textAreaLeft" fmla="*/ 0 w 195840"/>
                <a:gd name="textAreaRight" fmla="*/ 197640 w 195840"/>
                <a:gd name="textAreaTop" fmla="*/ 0 h 309240"/>
                <a:gd name="textAreaBottom" fmla="*/ 311040 h 309240"/>
              </a:gdLst>
              <a:ahLst/>
              <a:cxnLst/>
              <a:rect l="textAreaLeft" t="textAreaTop" r="textAreaRight" b="textAreaBottom"/>
              <a:pathLst>
                <a:path w="76" h="90">
                  <a:moveTo>
                    <a:pt x="0" y="54"/>
                  </a:moveTo>
                  <a:cubicBezTo>
                    <a:pt x="0" y="53"/>
                    <a:pt x="0" y="51"/>
                    <a:pt x="0" y="50"/>
                  </a:cubicBezTo>
                  <a:cubicBezTo>
                    <a:pt x="0" y="48"/>
                    <a:pt x="1" y="47"/>
                    <a:pt x="1" y="46"/>
                  </a:cubicBezTo>
                  <a:cubicBezTo>
                    <a:pt x="0" y="43"/>
                    <a:pt x="1" y="41"/>
                    <a:pt x="3" y="39"/>
                  </a:cubicBezTo>
                  <a:cubicBezTo>
                    <a:pt x="4" y="37"/>
                    <a:pt x="5" y="34"/>
                    <a:pt x="8" y="33"/>
                  </a:cubicBezTo>
                  <a:cubicBezTo>
                    <a:pt x="9" y="33"/>
                    <a:pt x="8" y="32"/>
                    <a:pt x="8" y="32"/>
                  </a:cubicBezTo>
                  <a:cubicBezTo>
                    <a:pt x="8" y="30"/>
                    <a:pt x="10" y="30"/>
                    <a:pt x="10" y="29"/>
                  </a:cubicBezTo>
                  <a:cubicBezTo>
                    <a:pt x="11" y="27"/>
                    <a:pt x="11" y="26"/>
                    <a:pt x="11" y="25"/>
                  </a:cubicBezTo>
                  <a:cubicBezTo>
                    <a:pt x="11" y="23"/>
                    <a:pt x="10" y="22"/>
                    <a:pt x="10" y="21"/>
                  </a:cubicBezTo>
                  <a:cubicBezTo>
                    <a:pt x="9" y="18"/>
                    <a:pt x="7" y="17"/>
                    <a:pt x="7" y="16"/>
                  </a:cubicBezTo>
                  <a:cubicBezTo>
                    <a:pt x="6" y="15"/>
                    <a:pt x="6" y="14"/>
                    <a:pt x="5" y="13"/>
                  </a:cubicBezTo>
                  <a:cubicBezTo>
                    <a:pt x="5" y="12"/>
                    <a:pt x="5" y="12"/>
                    <a:pt x="5" y="11"/>
                  </a:cubicBezTo>
                  <a:cubicBezTo>
                    <a:pt x="5" y="11"/>
                    <a:pt x="6" y="10"/>
                    <a:pt x="5" y="10"/>
                  </a:cubicBezTo>
                  <a:cubicBezTo>
                    <a:pt x="5" y="9"/>
                    <a:pt x="4" y="9"/>
                    <a:pt x="4" y="9"/>
                  </a:cubicBezTo>
                  <a:cubicBezTo>
                    <a:pt x="2" y="8"/>
                    <a:pt x="3" y="7"/>
                    <a:pt x="2" y="7"/>
                  </a:cubicBezTo>
                  <a:cubicBezTo>
                    <a:pt x="2" y="6"/>
                    <a:pt x="1" y="5"/>
                    <a:pt x="1" y="4"/>
                  </a:cubicBezTo>
                  <a:cubicBezTo>
                    <a:pt x="1" y="3"/>
                    <a:pt x="2" y="2"/>
                    <a:pt x="3" y="2"/>
                  </a:cubicBezTo>
                  <a:cubicBezTo>
                    <a:pt x="5" y="0"/>
                    <a:pt x="8" y="0"/>
                    <a:pt x="11" y="0"/>
                  </a:cubicBezTo>
                  <a:cubicBezTo>
                    <a:pt x="13" y="0"/>
                    <a:pt x="15" y="0"/>
                    <a:pt x="16" y="0"/>
                  </a:cubicBezTo>
                  <a:cubicBezTo>
                    <a:pt x="17" y="0"/>
                    <a:pt x="18" y="0"/>
                    <a:pt x="19" y="0"/>
                  </a:cubicBezTo>
                  <a:cubicBezTo>
                    <a:pt x="20" y="0"/>
                    <a:pt x="20" y="1"/>
                    <a:pt x="21" y="2"/>
                  </a:cubicBezTo>
                  <a:cubicBezTo>
                    <a:pt x="24" y="3"/>
                    <a:pt x="27" y="1"/>
                    <a:pt x="29" y="3"/>
                  </a:cubicBezTo>
                  <a:cubicBezTo>
                    <a:pt x="32" y="4"/>
                    <a:pt x="35" y="6"/>
                    <a:pt x="38" y="8"/>
                  </a:cubicBezTo>
                  <a:cubicBezTo>
                    <a:pt x="39" y="9"/>
                    <a:pt x="40" y="10"/>
                    <a:pt x="41" y="10"/>
                  </a:cubicBezTo>
                  <a:cubicBezTo>
                    <a:pt x="42" y="10"/>
                    <a:pt x="45" y="9"/>
                    <a:pt x="46" y="10"/>
                  </a:cubicBezTo>
                  <a:cubicBezTo>
                    <a:pt x="48" y="11"/>
                    <a:pt x="52" y="10"/>
                    <a:pt x="54" y="12"/>
                  </a:cubicBezTo>
                  <a:cubicBezTo>
                    <a:pt x="54" y="11"/>
                    <a:pt x="56" y="9"/>
                    <a:pt x="57" y="8"/>
                  </a:cubicBezTo>
                  <a:cubicBezTo>
                    <a:pt x="58" y="6"/>
                    <a:pt x="62" y="5"/>
                    <a:pt x="64" y="4"/>
                  </a:cubicBezTo>
                  <a:cubicBezTo>
                    <a:pt x="66" y="3"/>
                    <a:pt x="67" y="5"/>
                    <a:pt x="69" y="6"/>
                  </a:cubicBezTo>
                  <a:cubicBezTo>
                    <a:pt x="70" y="7"/>
                    <a:pt x="71" y="7"/>
                    <a:pt x="73" y="6"/>
                  </a:cubicBezTo>
                  <a:cubicBezTo>
                    <a:pt x="74" y="6"/>
                    <a:pt x="75" y="7"/>
                    <a:pt x="76" y="6"/>
                  </a:cubicBezTo>
                  <a:cubicBezTo>
                    <a:pt x="74" y="9"/>
                    <a:pt x="73" y="11"/>
                    <a:pt x="71" y="13"/>
                  </a:cubicBezTo>
                  <a:cubicBezTo>
                    <a:pt x="69" y="16"/>
                    <a:pt x="67" y="17"/>
                    <a:pt x="67" y="20"/>
                  </a:cubicBezTo>
                  <a:cubicBezTo>
                    <a:pt x="67" y="27"/>
                    <a:pt x="67" y="34"/>
                    <a:pt x="67" y="41"/>
                  </a:cubicBezTo>
                  <a:cubicBezTo>
                    <a:pt x="67" y="47"/>
                    <a:pt x="66" y="52"/>
                    <a:pt x="70" y="56"/>
                  </a:cubicBezTo>
                  <a:cubicBezTo>
                    <a:pt x="71" y="58"/>
                    <a:pt x="74" y="60"/>
                    <a:pt x="72" y="62"/>
                  </a:cubicBezTo>
                  <a:cubicBezTo>
                    <a:pt x="71" y="63"/>
                    <a:pt x="69" y="65"/>
                    <a:pt x="67" y="63"/>
                  </a:cubicBezTo>
                  <a:cubicBezTo>
                    <a:pt x="67" y="64"/>
                    <a:pt x="67" y="64"/>
                    <a:pt x="67" y="64"/>
                  </a:cubicBezTo>
                  <a:cubicBezTo>
                    <a:pt x="66" y="63"/>
                    <a:pt x="66" y="63"/>
                    <a:pt x="66" y="63"/>
                  </a:cubicBezTo>
                  <a:cubicBezTo>
                    <a:pt x="66" y="64"/>
                    <a:pt x="68" y="66"/>
                    <a:pt x="67" y="67"/>
                  </a:cubicBezTo>
                  <a:cubicBezTo>
                    <a:pt x="66" y="65"/>
                    <a:pt x="65" y="67"/>
                    <a:pt x="65" y="68"/>
                  </a:cubicBezTo>
                  <a:cubicBezTo>
                    <a:pt x="65" y="69"/>
                    <a:pt x="64" y="69"/>
                    <a:pt x="63" y="69"/>
                  </a:cubicBezTo>
                  <a:cubicBezTo>
                    <a:pt x="60" y="69"/>
                    <a:pt x="59" y="71"/>
                    <a:pt x="60" y="73"/>
                  </a:cubicBezTo>
                  <a:cubicBezTo>
                    <a:pt x="60" y="74"/>
                    <a:pt x="59" y="76"/>
                    <a:pt x="58" y="77"/>
                  </a:cubicBezTo>
                  <a:cubicBezTo>
                    <a:pt x="57" y="78"/>
                    <a:pt x="56" y="84"/>
                    <a:pt x="54" y="83"/>
                  </a:cubicBezTo>
                  <a:cubicBezTo>
                    <a:pt x="55" y="85"/>
                    <a:pt x="53" y="87"/>
                    <a:pt x="52" y="89"/>
                  </a:cubicBezTo>
                  <a:cubicBezTo>
                    <a:pt x="51" y="88"/>
                    <a:pt x="51" y="90"/>
                    <a:pt x="50" y="89"/>
                  </a:cubicBezTo>
                  <a:cubicBezTo>
                    <a:pt x="49" y="89"/>
                    <a:pt x="48" y="88"/>
                    <a:pt x="47" y="87"/>
                  </a:cubicBezTo>
                  <a:cubicBezTo>
                    <a:pt x="44" y="85"/>
                    <a:pt x="41" y="83"/>
                    <a:pt x="39" y="81"/>
                  </a:cubicBezTo>
                  <a:cubicBezTo>
                    <a:pt x="38" y="80"/>
                    <a:pt x="37" y="79"/>
                    <a:pt x="37" y="79"/>
                  </a:cubicBezTo>
                  <a:cubicBezTo>
                    <a:pt x="36" y="78"/>
                    <a:pt x="34" y="78"/>
                    <a:pt x="36" y="77"/>
                  </a:cubicBezTo>
                  <a:cubicBezTo>
                    <a:pt x="37" y="75"/>
                    <a:pt x="35" y="73"/>
                    <a:pt x="33" y="72"/>
                  </a:cubicBezTo>
                  <a:cubicBezTo>
                    <a:pt x="27" y="69"/>
                    <a:pt x="21" y="66"/>
                    <a:pt x="16" y="62"/>
                  </a:cubicBezTo>
                  <a:cubicBezTo>
                    <a:pt x="13" y="61"/>
                    <a:pt x="10" y="59"/>
                    <a:pt x="7" y="57"/>
                  </a:cubicBezTo>
                  <a:cubicBezTo>
                    <a:pt x="5" y="56"/>
                    <a:pt x="3" y="54"/>
                    <a:pt x="0" y="5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3" name="Freeform 67"/>
            <p:cNvSpPr/>
            <p:nvPr/>
          </p:nvSpPr>
          <p:spPr>
            <a:xfrm>
              <a:off x="6639840" y="4043880"/>
              <a:ext cx="195840" cy="309240"/>
            </a:xfrm>
            <a:custGeom>
              <a:avLst/>
              <a:gdLst>
                <a:gd name="textAreaLeft" fmla="*/ 0 w 195840"/>
                <a:gd name="textAreaRight" fmla="*/ 197640 w 195840"/>
                <a:gd name="textAreaTop" fmla="*/ 0 h 309240"/>
                <a:gd name="textAreaBottom" fmla="*/ 311040 h 309240"/>
              </a:gdLst>
              <a:ahLst/>
              <a:cxnLst/>
              <a:rect l="textAreaLeft" t="textAreaTop" r="textAreaRight" b="textAreaBottom"/>
              <a:pathLst>
                <a:path w="76" h="90">
                  <a:moveTo>
                    <a:pt x="0" y="54"/>
                  </a:moveTo>
                  <a:cubicBezTo>
                    <a:pt x="0" y="53"/>
                    <a:pt x="0" y="51"/>
                    <a:pt x="0" y="50"/>
                  </a:cubicBezTo>
                  <a:cubicBezTo>
                    <a:pt x="0" y="48"/>
                    <a:pt x="1" y="47"/>
                    <a:pt x="1" y="46"/>
                  </a:cubicBezTo>
                  <a:cubicBezTo>
                    <a:pt x="0" y="43"/>
                    <a:pt x="1" y="41"/>
                    <a:pt x="3" y="39"/>
                  </a:cubicBezTo>
                  <a:cubicBezTo>
                    <a:pt x="4" y="37"/>
                    <a:pt x="5" y="34"/>
                    <a:pt x="8" y="33"/>
                  </a:cubicBezTo>
                  <a:cubicBezTo>
                    <a:pt x="9" y="33"/>
                    <a:pt x="8" y="32"/>
                    <a:pt x="8" y="32"/>
                  </a:cubicBezTo>
                  <a:cubicBezTo>
                    <a:pt x="8" y="30"/>
                    <a:pt x="10" y="30"/>
                    <a:pt x="10" y="29"/>
                  </a:cubicBezTo>
                  <a:cubicBezTo>
                    <a:pt x="11" y="27"/>
                    <a:pt x="11" y="26"/>
                    <a:pt x="11" y="25"/>
                  </a:cubicBezTo>
                  <a:cubicBezTo>
                    <a:pt x="11" y="23"/>
                    <a:pt x="10" y="22"/>
                    <a:pt x="10" y="21"/>
                  </a:cubicBezTo>
                  <a:cubicBezTo>
                    <a:pt x="9" y="18"/>
                    <a:pt x="7" y="17"/>
                    <a:pt x="7" y="16"/>
                  </a:cubicBezTo>
                  <a:cubicBezTo>
                    <a:pt x="6" y="15"/>
                    <a:pt x="6" y="14"/>
                    <a:pt x="5" y="13"/>
                  </a:cubicBezTo>
                  <a:cubicBezTo>
                    <a:pt x="5" y="12"/>
                    <a:pt x="5" y="12"/>
                    <a:pt x="5" y="11"/>
                  </a:cubicBezTo>
                  <a:cubicBezTo>
                    <a:pt x="5" y="11"/>
                    <a:pt x="6" y="10"/>
                    <a:pt x="5" y="10"/>
                  </a:cubicBezTo>
                  <a:cubicBezTo>
                    <a:pt x="5" y="9"/>
                    <a:pt x="4" y="9"/>
                    <a:pt x="4" y="9"/>
                  </a:cubicBezTo>
                  <a:cubicBezTo>
                    <a:pt x="2" y="8"/>
                    <a:pt x="3" y="7"/>
                    <a:pt x="2" y="7"/>
                  </a:cubicBezTo>
                  <a:cubicBezTo>
                    <a:pt x="2" y="6"/>
                    <a:pt x="1" y="5"/>
                    <a:pt x="1" y="4"/>
                  </a:cubicBezTo>
                  <a:cubicBezTo>
                    <a:pt x="1" y="3"/>
                    <a:pt x="2" y="2"/>
                    <a:pt x="3" y="2"/>
                  </a:cubicBezTo>
                  <a:cubicBezTo>
                    <a:pt x="5" y="0"/>
                    <a:pt x="8" y="0"/>
                    <a:pt x="11" y="0"/>
                  </a:cubicBezTo>
                  <a:cubicBezTo>
                    <a:pt x="13" y="0"/>
                    <a:pt x="15" y="0"/>
                    <a:pt x="16" y="0"/>
                  </a:cubicBezTo>
                  <a:cubicBezTo>
                    <a:pt x="17" y="0"/>
                    <a:pt x="18" y="0"/>
                    <a:pt x="19" y="0"/>
                  </a:cubicBezTo>
                  <a:cubicBezTo>
                    <a:pt x="20" y="0"/>
                    <a:pt x="20" y="1"/>
                    <a:pt x="21" y="2"/>
                  </a:cubicBezTo>
                  <a:cubicBezTo>
                    <a:pt x="24" y="3"/>
                    <a:pt x="27" y="1"/>
                    <a:pt x="29" y="3"/>
                  </a:cubicBezTo>
                  <a:cubicBezTo>
                    <a:pt x="32" y="4"/>
                    <a:pt x="35" y="6"/>
                    <a:pt x="38" y="8"/>
                  </a:cubicBezTo>
                  <a:cubicBezTo>
                    <a:pt x="39" y="9"/>
                    <a:pt x="40" y="10"/>
                    <a:pt x="41" y="10"/>
                  </a:cubicBezTo>
                  <a:cubicBezTo>
                    <a:pt x="42" y="10"/>
                    <a:pt x="45" y="9"/>
                    <a:pt x="46" y="10"/>
                  </a:cubicBezTo>
                  <a:cubicBezTo>
                    <a:pt x="48" y="11"/>
                    <a:pt x="52" y="10"/>
                    <a:pt x="54" y="12"/>
                  </a:cubicBezTo>
                  <a:cubicBezTo>
                    <a:pt x="54" y="11"/>
                    <a:pt x="56" y="9"/>
                    <a:pt x="57" y="8"/>
                  </a:cubicBezTo>
                  <a:cubicBezTo>
                    <a:pt x="58" y="6"/>
                    <a:pt x="62" y="5"/>
                    <a:pt x="64" y="4"/>
                  </a:cubicBezTo>
                  <a:cubicBezTo>
                    <a:pt x="66" y="3"/>
                    <a:pt x="67" y="5"/>
                    <a:pt x="69" y="6"/>
                  </a:cubicBezTo>
                  <a:cubicBezTo>
                    <a:pt x="70" y="7"/>
                    <a:pt x="71" y="7"/>
                    <a:pt x="73" y="6"/>
                  </a:cubicBezTo>
                  <a:cubicBezTo>
                    <a:pt x="74" y="6"/>
                    <a:pt x="75" y="7"/>
                    <a:pt x="76" y="6"/>
                  </a:cubicBezTo>
                  <a:cubicBezTo>
                    <a:pt x="74" y="9"/>
                    <a:pt x="73" y="11"/>
                    <a:pt x="71" y="13"/>
                  </a:cubicBezTo>
                  <a:cubicBezTo>
                    <a:pt x="69" y="16"/>
                    <a:pt x="67" y="17"/>
                    <a:pt x="67" y="20"/>
                  </a:cubicBezTo>
                  <a:cubicBezTo>
                    <a:pt x="67" y="27"/>
                    <a:pt x="67" y="34"/>
                    <a:pt x="67" y="41"/>
                  </a:cubicBezTo>
                  <a:cubicBezTo>
                    <a:pt x="67" y="47"/>
                    <a:pt x="66" y="52"/>
                    <a:pt x="70" y="56"/>
                  </a:cubicBezTo>
                  <a:cubicBezTo>
                    <a:pt x="71" y="58"/>
                    <a:pt x="74" y="60"/>
                    <a:pt x="72" y="62"/>
                  </a:cubicBezTo>
                  <a:cubicBezTo>
                    <a:pt x="71" y="63"/>
                    <a:pt x="69" y="65"/>
                    <a:pt x="67" y="63"/>
                  </a:cubicBezTo>
                  <a:cubicBezTo>
                    <a:pt x="67" y="64"/>
                    <a:pt x="67" y="64"/>
                    <a:pt x="67" y="64"/>
                  </a:cubicBezTo>
                  <a:cubicBezTo>
                    <a:pt x="66" y="63"/>
                    <a:pt x="66" y="63"/>
                    <a:pt x="66" y="63"/>
                  </a:cubicBezTo>
                  <a:cubicBezTo>
                    <a:pt x="66" y="64"/>
                    <a:pt x="68" y="66"/>
                    <a:pt x="67" y="67"/>
                  </a:cubicBezTo>
                  <a:cubicBezTo>
                    <a:pt x="66" y="65"/>
                    <a:pt x="65" y="67"/>
                    <a:pt x="65" y="68"/>
                  </a:cubicBezTo>
                  <a:cubicBezTo>
                    <a:pt x="65" y="69"/>
                    <a:pt x="64" y="69"/>
                    <a:pt x="63" y="69"/>
                  </a:cubicBezTo>
                  <a:cubicBezTo>
                    <a:pt x="60" y="69"/>
                    <a:pt x="59" y="71"/>
                    <a:pt x="60" y="73"/>
                  </a:cubicBezTo>
                  <a:cubicBezTo>
                    <a:pt x="60" y="74"/>
                    <a:pt x="59" y="76"/>
                    <a:pt x="58" y="77"/>
                  </a:cubicBezTo>
                  <a:cubicBezTo>
                    <a:pt x="57" y="78"/>
                    <a:pt x="56" y="84"/>
                    <a:pt x="54" y="83"/>
                  </a:cubicBezTo>
                  <a:cubicBezTo>
                    <a:pt x="55" y="85"/>
                    <a:pt x="53" y="87"/>
                    <a:pt x="52" y="89"/>
                  </a:cubicBezTo>
                  <a:cubicBezTo>
                    <a:pt x="51" y="88"/>
                    <a:pt x="51" y="90"/>
                    <a:pt x="50" y="89"/>
                  </a:cubicBezTo>
                  <a:cubicBezTo>
                    <a:pt x="49" y="89"/>
                    <a:pt x="48" y="88"/>
                    <a:pt x="47" y="87"/>
                  </a:cubicBezTo>
                  <a:cubicBezTo>
                    <a:pt x="44" y="85"/>
                    <a:pt x="41" y="83"/>
                    <a:pt x="39" y="81"/>
                  </a:cubicBezTo>
                  <a:cubicBezTo>
                    <a:pt x="38" y="80"/>
                    <a:pt x="37" y="79"/>
                    <a:pt x="37" y="79"/>
                  </a:cubicBezTo>
                  <a:cubicBezTo>
                    <a:pt x="36" y="78"/>
                    <a:pt x="34" y="78"/>
                    <a:pt x="36" y="77"/>
                  </a:cubicBezTo>
                  <a:cubicBezTo>
                    <a:pt x="37" y="75"/>
                    <a:pt x="35" y="73"/>
                    <a:pt x="33" y="72"/>
                  </a:cubicBezTo>
                  <a:cubicBezTo>
                    <a:pt x="27" y="69"/>
                    <a:pt x="21" y="66"/>
                    <a:pt x="16" y="62"/>
                  </a:cubicBezTo>
                  <a:cubicBezTo>
                    <a:pt x="13" y="61"/>
                    <a:pt x="10" y="59"/>
                    <a:pt x="7" y="57"/>
                  </a:cubicBezTo>
                  <a:cubicBezTo>
                    <a:pt x="5" y="56"/>
                    <a:pt x="3" y="54"/>
                    <a:pt x="0" y="54"/>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4" name="Freeform 68"/>
            <p:cNvSpPr/>
            <p:nvPr/>
          </p:nvSpPr>
          <p:spPr>
            <a:xfrm>
              <a:off x="8755920" y="3379320"/>
              <a:ext cx="360" cy="360"/>
            </a:xfrm>
            <a:custGeom>
              <a:avLst/>
              <a:gdLst>
                <a:gd name="textAreaLeft" fmla="*/ 0 w 360"/>
                <a:gd name="textAreaRight" fmla="*/ 3600 w 360"/>
                <a:gd name="textAreaTop" fmla="*/ 0 h 360"/>
                <a:gd name="textAreaBottom" fmla="*/ 11520 h 360"/>
              </a:gdLst>
              <a:ahLst/>
              <a:cxnLst/>
              <a:rect l="textAreaLeft" t="textAreaTop" r="textAreaRight" b="textAreaBottom"/>
              <a:pathLst>
                <a:path w="2" h="1">
                  <a:moveTo>
                    <a:pt x="1" y="0"/>
                  </a:moveTo>
                  <a:cubicBezTo>
                    <a:pt x="1" y="0"/>
                    <a:pt x="1" y="0"/>
                    <a:pt x="0" y="0"/>
                  </a:cubicBezTo>
                  <a:cubicBezTo>
                    <a:pt x="1" y="1"/>
                    <a:pt x="1" y="1"/>
                    <a:pt x="2" y="1"/>
                  </a:cubicBezTo>
                  <a:cubicBezTo>
                    <a:pt x="1" y="0"/>
                    <a:pt x="1" y="0"/>
                    <a:pt x="1" y="0"/>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5" name="Freeform 70"/>
            <p:cNvSpPr/>
            <p:nvPr/>
          </p:nvSpPr>
          <p:spPr>
            <a:xfrm>
              <a:off x="8799840" y="3350520"/>
              <a:ext cx="43920" cy="110880"/>
            </a:xfrm>
            <a:custGeom>
              <a:avLst/>
              <a:gdLst>
                <a:gd name="textAreaLeft" fmla="*/ 0 w 43920"/>
                <a:gd name="textAreaRight" fmla="*/ 45720 w 43920"/>
                <a:gd name="textAreaTop" fmla="*/ 0 h 110880"/>
                <a:gd name="textAreaBottom" fmla="*/ 112680 h 110880"/>
              </a:gdLst>
              <a:ahLst/>
              <a:cxnLst/>
              <a:rect l="textAreaLeft" t="textAreaTop" r="textAreaRight" b="textAreaBottom"/>
              <a:pathLst>
                <a:path w="18" h="33">
                  <a:moveTo>
                    <a:pt x="0" y="17"/>
                  </a:moveTo>
                  <a:cubicBezTo>
                    <a:pt x="1" y="18"/>
                    <a:pt x="1" y="19"/>
                    <a:pt x="0" y="20"/>
                  </a:cubicBezTo>
                  <a:cubicBezTo>
                    <a:pt x="0" y="20"/>
                    <a:pt x="0" y="21"/>
                    <a:pt x="0" y="22"/>
                  </a:cubicBezTo>
                  <a:cubicBezTo>
                    <a:pt x="1" y="23"/>
                    <a:pt x="1" y="24"/>
                    <a:pt x="2" y="26"/>
                  </a:cubicBezTo>
                  <a:cubicBezTo>
                    <a:pt x="2" y="28"/>
                    <a:pt x="4" y="28"/>
                    <a:pt x="5" y="29"/>
                  </a:cubicBezTo>
                  <a:cubicBezTo>
                    <a:pt x="6" y="30"/>
                    <a:pt x="6" y="33"/>
                    <a:pt x="7" y="32"/>
                  </a:cubicBezTo>
                  <a:cubicBezTo>
                    <a:pt x="8" y="32"/>
                    <a:pt x="8" y="30"/>
                    <a:pt x="8" y="29"/>
                  </a:cubicBezTo>
                  <a:cubicBezTo>
                    <a:pt x="8" y="28"/>
                    <a:pt x="9" y="26"/>
                    <a:pt x="10" y="25"/>
                  </a:cubicBezTo>
                  <a:cubicBezTo>
                    <a:pt x="13" y="22"/>
                    <a:pt x="14" y="17"/>
                    <a:pt x="15" y="14"/>
                  </a:cubicBezTo>
                  <a:cubicBezTo>
                    <a:pt x="15" y="13"/>
                    <a:pt x="14" y="12"/>
                    <a:pt x="15" y="11"/>
                  </a:cubicBezTo>
                  <a:cubicBezTo>
                    <a:pt x="15" y="11"/>
                    <a:pt x="16" y="10"/>
                    <a:pt x="16" y="10"/>
                  </a:cubicBezTo>
                  <a:cubicBezTo>
                    <a:pt x="16" y="8"/>
                    <a:pt x="16" y="7"/>
                    <a:pt x="16" y="5"/>
                  </a:cubicBezTo>
                  <a:cubicBezTo>
                    <a:pt x="17" y="4"/>
                    <a:pt x="18" y="3"/>
                    <a:pt x="17" y="3"/>
                  </a:cubicBezTo>
                  <a:cubicBezTo>
                    <a:pt x="17" y="2"/>
                    <a:pt x="14" y="0"/>
                    <a:pt x="13" y="1"/>
                  </a:cubicBezTo>
                  <a:cubicBezTo>
                    <a:pt x="12" y="2"/>
                    <a:pt x="10" y="2"/>
                    <a:pt x="9" y="3"/>
                  </a:cubicBezTo>
                  <a:cubicBezTo>
                    <a:pt x="8" y="5"/>
                    <a:pt x="8" y="6"/>
                    <a:pt x="6" y="7"/>
                  </a:cubicBezTo>
                  <a:cubicBezTo>
                    <a:pt x="5" y="8"/>
                    <a:pt x="4" y="10"/>
                    <a:pt x="4" y="11"/>
                  </a:cubicBezTo>
                  <a:cubicBezTo>
                    <a:pt x="2" y="13"/>
                    <a:pt x="0" y="15"/>
                    <a:pt x="0" y="1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6" name="Freeform 72"/>
            <p:cNvSpPr/>
            <p:nvPr/>
          </p:nvSpPr>
          <p:spPr>
            <a:xfrm>
              <a:off x="8799840" y="3350520"/>
              <a:ext cx="43920" cy="110880"/>
            </a:xfrm>
            <a:custGeom>
              <a:avLst/>
              <a:gdLst>
                <a:gd name="textAreaLeft" fmla="*/ 0 w 43920"/>
                <a:gd name="textAreaRight" fmla="*/ 45720 w 43920"/>
                <a:gd name="textAreaTop" fmla="*/ 0 h 110880"/>
                <a:gd name="textAreaBottom" fmla="*/ 112680 h 110880"/>
              </a:gdLst>
              <a:ahLst/>
              <a:cxnLst/>
              <a:rect l="textAreaLeft" t="textAreaTop" r="textAreaRight" b="textAreaBottom"/>
              <a:pathLst>
                <a:path w="18" h="33">
                  <a:moveTo>
                    <a:pt x="0" y="17"/>
                  </a:moveTo>
                  <a:cubicBezTo>
                    <a:pt x="1" y="18"/>
                    <a:pt x="1" y="19"/>
                    <a:pt x="0" y="20"/>
                  </a:cubicBezTo>
                  <a:cubicBezTo>
                    <a:pt x="0" y="20"/>
                    <a:pt x="0" y="21"/>
                    <a:pt x="0" y="22"/>
                  </a:cubicBezTo>
                  <a:cubicBezTo>
                    <a:pt x="1" y="23"/>
                    <a:pt x="1" y="24"/>
                    <a:pt x="2" y="26"/>
                  </a:cubicBezTo>
                  <a:cubicBezTo>
                    <a:pt x="2" y="28"/>
                    <a:pt x="4" y="28"/>
                    <a:pt x="5" y="29"/>
                  </a:cubicBezTo>
                  <a:cubicBezTo>
                    <a:pt x="6" y="30"/>
                    <a:pt x="6" y="33"/>
                    <a:pt x="7" y="32"/>
                  </a:cubicBezTo>
                  <a:cubicBezTo>
                    <a:pt x="8" y="32"/>
                    <a:pt x="8" y="30"/>
                    <a:pt x="8" y="29"/>
                  </a:cubicBezTo>
                  <a:cubicBezTo>
                    <a:pt x="8" y="28"/>
                    <a:pt x="9" y="26"/>
                    <a:pt x="10" y="25"/>
                  </a:cubicBezTo>
                  <a:cubicBezTo>
                    <a:pt x="13" y="22"/>
                    <a:pt x="14" y="17"/>
                    <a:pt x="15" y="14"/>
                  </a:cubicBezTo>
                  <a:cubicBezTo>
                    <a:pt x="15" y="13"/>
                    <a:pt x="14" y="12"/>
                    <a:pt x="15" y="11"/>
                  </a:cubicBezTo>
                  <a:cubicBezTo>
                    <a:pt x="15" y="11"/>
                    <a:pt x="16" y="10"/>
                    <a:pt x="16" y="10"/>
                  </a:cubicBezTo>
                  <a:cubicBezTo>
                    <a:pt x="16" y="8"/>
                    <a:pt x="16" y="7"/>
                    <a:pt x="16" y="5"/>
                  </a:cubicBezTo>
                  <a:cubicBezTo>
                    <a:pt x="17" y="4"/>
                    <a:pt x="18" y="3"/>
                    <a:pt x="17" y="3"/>
                  </a:cubicBezTo>
                  <a:cubicBezTo>
                    <a:pt x="17" y="2"/>
                    <a:pt x="14" y="0"/>
                    <a:pt x="13" y="1"/>
                  </a:cubicBezTo>
                  <a:cubicBezTo>
                    <a:pt x="12" y="2"/>
                    <a:pt x="10" y="2"/>
                    <a:pt x="9" y="3"/>
                  </a:cubicBezTo>
                  <a:cubicBezTo>
                    <a:pt x="8" y="5"/>
                    <a:pt x="8" y="6"/>
                    <a:pt x="6" y="7"/>
                  </a:cubicBezTo>
                  <a:cubicBezTo>
                    <a:pt x="5" y="8"/>
                    <a:pt x="4" y="10"/>
                    <a:pt x="4" y="11"/>
                  </a:cubicBezTo>
                  <a:cubicBezTo>
                    <a:pt x="2" y="13"/>
                    <a:pt x="0" y="15"/>
                    <a:pt x="0" y="17"/>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7" name="Freeform 74"/>
            <p:cNvSpPr/>
            <p:nvPr/>
          </p:nvSpPr>
          <p:spPr>
            <a:xfrm>
              <a:off x="6666480" y="3081960"/>
              <a:ext cx="106560" cy="135720"/>
            </a:xfrm>
            <a:custGeom>
              <a:avLst/>
              <a:gdLst>
                <a:gd name="textAreaLeft" fmla="*/ 0 w 106560"/>
                <a:gd name="textAreaRight" fmla="*/ 108360 w 106560"/>
                <a:gd name="textAreaTop" fmla="*/ 0 h 135720"/>
                <a:gd name="textAreaBottom" fmla="*/ 137520 h 135720"/>
              </a:gdLst>
              <a:ahLst/>
              <a:cxnLst/>
              <a:rect l="textAreaLeft" t="textAreaTop" r="textAreaRight" b="textAreaBottom"/>
              <a:pathLst>
                <a:path w="42" h="40">
                  <a:moveTo>
                    <a:pt x="0" y="38"/>
                  </a:moveTo>
                  <a:cubicBezTo>
                    <a:pt x="0" y="36"/>
                    <a:pt x="2" y="33"/>
                    <a:pt x="2" y="30"/>
                  </a:cubicBezTo>
                  <a:cubicBezTo>
                    <a:pt x="2" y="27"/>
                    <a:pt x="4" y="25"/>
                    <a:pt x="5" y="22"/>
                  </a:cubicBezTo>
                  <a:cubicBezTo>
                    <a:pt x="5" y="21"/>
                    <a:pt x="5" y="20"/>
                    <a:pt x="5" y="18"/>
                  </a:cubicBezTo>
                  <a:cubicBezTo>
                    <a:pt x="5" y="17"/>
                    <a:pt x="6" y="16"/>
                    <a:pt x="6" y="15"/>
                  </a:cubicBezTo>
                  <a:cubicBezTo>
                    <a:pt x="6" y="13"/>
                    <a:pt x="6" y="10"/>
                    <a:pt x="6" y="8"/>
                  </a:cubicBezTo>
                  <a:cubicBezTo>
                    <a:pt x="6" y="5"/>
                    <a:pt x="9" y="6"/>
                    <a:pt x="10" y="7"/>
                  </a:cubicBezTo>
                  <a:cubicBezTo>
                    <a:pt x="12" y="8"/>
                    <a:pt x="14" y="10"/>
                    <a:pt x="17" y="9"/>
                  </a:cubicBezTo>
                  <a:cubicBezTo>
                    <a:pt x="21" y="9"/>
                    <a:pt x="24" y="7"/>
                    <a:pt x="26" y="5"/>
                  </a:cubicBezTo>
                  <a:cubicBezTo>
                    <a:pt x="30" y="3"/>
                    <a:pt x="33" y="1"/>
                    <a:pt x="37" y="0"/>
                  </a:cubicBezTo>
                  <a:cubicBezTo>
                    <a:pt x="37" y="3"/>
                    <a:pt x="38" y="5"/>
                    <a:pt x="39" y="8"/>
                  </a:cubicBezTo>
                  <a:cubicBezTo>
                    <a:pt x="38" y="8"/>
                    <a:pt x="39" y="10"/>
                    <a:pt x="39" y="10"/>
                  </a:cubicBezTo>
                  <a:cubicBezTo>
                    <a:pt x="41" y="10"/>
                    <a:pt x="42" y="10"/>
                    <a:pt x="40" y="11"/>
                  </a:cubicBezTo>
                  <a:cubicBezTo>
                    <a:pt x="38" y="15"/>
                    <a:pt x="20" y="18"/>
                    <a:pt x="20" y="18"/>
                  </a:cubicBezTo>
                  <a:cubicBezTo>
                    <a:pt x="29" y="27"/>
                    <a:pt x="29" y="27"/>
                    <a:pt x="29" y="27"/>
                  </a:cubicBezTo>
                  <a:cubicBezTo>
                    <a:pt x="28" y="28"/>
                    <a:pt x="26" y="28"/>
                    <a:pt x="25" y="28"/>
                  </a:cubicBezTo>
                  <a:cubicBezTo>
                    <a:pt x="24" y="29"/>
                    <a:pt x="25" y="31"/>
                    <a:pt x="24" y="32"/>
                  </a:cubicBezTo>
                  <a:cubicBezTo>
                    <a:pt x="23" y="33"/>
                    <a:pt x="19" y="33"/>
                    <a:pt x="17" y="34"/>
                  </a:cubicBezTo>
                  <a:cubicBezTo>
                    <a:pt x="15" y="36"/>
                    <a:pt x="14" y="39"/>
                    <a:pt x="11" y="40"/>
                  </a:cubicBezTo>
                  <a:cubicBezTo>
                    <a:pt x="8" y="40"/>
                    <a:pt x="3" y="39"/>
                    <a:pt x="0" y="38"/>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8" name="Freeform 77"/>
            <p:cNvSpPr/>
            <p:nvPr/>
          </p:nvSpPr>
          <p:spPr>
            <a:xfrm>
              <a:off x="2852640" y="3102840"/>
              <a:ext cx="757080" cy="606240"/>
            </a:xfrm>
            <a:custGeom>
              <a:avLst/>
              <a:gdLst>
                <a:gd name="textAreaLeft" fmla="*/ 0 w 757080"/>
                <a:gd name="textAreaRight" fmla="*/ 758880 w 757080"/>
                <a:gd name="textAreaTop" fmla="*/ 0 h 606240"/>
                <a:gd name="textAreaBottom" fmla="*/ 608040 h 606240"/>
              </a:gdLst>
              <a:ahLst/>
              <a:cxnLst/>
              <a:rect l="textAreaLeft" t="textAreaTop" r="textAreaRight" b="textAreaBottom"/>
              <a:pathLst>
                <a:path w="288" h="175">
                  <a:moveTo>
                    <a:pt x="0" y="2"/>
                  </a:moveTo>
                  <a:cubicBezTo>
                    <a:pt x="7" y="1"/>
                    <a:pt x="15" y="0"/>
                    <a:pt x="23" y="0"/>
                  </a:cubicBezTo>
                  <a:cubicBezTo>
                    <a:pt x="22" y="1"/>
                    <a:pt x="22" y="1"/>
                    <a:pt x="22" y="2"/>
                  </a:cubicBezTo>
                  <a:cubicBezTo>
                    <a:pt x="32" y="6"/>
                    <a:pt x="43" y="8"/>
                    <a:pt x="54" y="12"/>
                  </a:cubicBezTo>
                  <a:cubicBezTo>
                    <a:pt x="59" y="14"/>
                    <a:pt x="65" y="13"/>
                    <a:pt x="70" y="13"/>
                  </a:cubicBezTo>
                  <a:cubicBezTo>
                    <a:pt x="72" y="13"/>
                    <a:pt x="75" y="13"/>
                    <a:pt x="78" y="13"/>
                  </a:cubicBezTo>
                  <a:cubicBezTo>
                    <a:pt x="79" y="13"/>
                    <a:pt x="82" y="14"/>
                    <a:pt x="84" y="13"/>
                  </a:cubicBezTo>
                  <a:cubicBezTo>
                    <a:pt x="85" y="12"/>
                    <a:pt x="83" y="10"/>
                    <a:pt x="85" y="9"/>
                  </a:cubicBezTo>
                  <a:cubicBezTo>
                    <a:pt x="86" y="8"/>
                    <a:pt x="89" y="9"/>
                    <a:pt x="91" y="9"/>
                  </a:cubicBezTo>
                  <a:cubicBezTo>
                    <a:pt x="94" y="9"/>
                    <a:pt x="96" y="9"/>
                    <a:pt x="99" y="9"/>
                  </a:cubicBezTo>
                  <a:cubicBezTo>
                    <a:pt x="101" y="9"/>
                    <a:pt x="102" y="10"/>
                    <a:pt x="103" y="11"/>
                  </a:cubicBezTo>
                  <a:cubicBezTo>
                    <a:pt x="104" y="13"/>
                    <a:pt x="106" y="13"/>
                    <a:pt x="107" y="14"/>
                  </a:cubicBezTo>
                  <a:cubicBezTo>
                    <a:pt x="108" y="15"/>
                    <a:pt x="110" y="17"/>
                    <a:pt x="112" y="18"/>
                  </a:cubicBezTo>
                  <a:cubicBezTo>
                    <a:pt x="113" y="19"/>
                    <a:pt x="115" y="19"/>
                    <a:pt x="116" y="21"/>
                  </a:cubicBezTo>
                  <a:cubicBezTo>
                    <a:pt x="117" y="23"/>
                    <a:pt x="118" y="24"/>
                    <a:pt x="118" y="26"/>
                  </a:cubicBezTo>
                  <a:cubicBezTo>
                    <a:pt x="119" y="30"/>
                    <a:pt x="124" y="32"/>
                    <a:pt x="128" y="34"/>
                  </a:cubicBezTo>
                  <a:cubicBezTo>
                    <a:pt x="129" y="35"/>
                    <a:pt x="132" y="36"/>
                    <a:pt x="133" y="36"/>
                  </a:cubicBezTo>
                  <a:cubicBezTo>
                    <a:pt x="134" y="35"/>
                    <a:pt x="135" y="34"/>
                    <a:pt x="135" y="33"/>
                  </a:cubicBezTo>
                  <a:cubicBezTo>
                    <a:pt x="135" y="32"/>
                    <a:pt x="136" y="30"/>
                    <a:pt x="137" y="29"/>
                  </a:cubicBezTo>
                  <a:cubicBezTo>
                    <a:pt x="138" y="28"/>
                    <a:pt x="140" y="28"/>
                    <a:pt x="141" y="28"/>
                  </a:cubicBezTo>
                  <a:cubicBezTo>
                    <a:pt x="142" y="27"/>
                    <a:pt x="144" y="28"/>
                    <a:pt x="145" y="28"/>
                  </a:cubicBezTo>
                  <a:cubicBezTo>
                    <a:pt x="146" y="28"/>
                    <a:pt x="148" y="28"/>
                    <a:pt x="149" y="28"/>
                  </a:cubicBezTo>
                  <a:cubicBezTo>
                    <a:pt x="150" y="29"/>
                    <a:pt x="151" y="30"/>
                    <a:pt x="152" y="31"/>
                  </a:cubicBezTo>
                  <a:cubicBezTo>
                    <a:pt x="153" y="32"/>
                    <a:pt x="156" y="34"/>
                    <a:pt x="156" y="35"/>
                  </a:cubicBezTo>
                  <a:cubicBezTo>
                    <a:pt x="157" y="37"/>
                    <a:pt x="158" y="39"/>
                    <a:pt x="159" y="41"/>
                  </a:cubicBezTo>
                  <a:cubicBezTo>
                    <a:pt x="160" y="43"/>
                    <a:pt x="162" y="44"/>
                    <a:pt x="163" y="46"/>
                  </a:cubicBezTo>
                  <a:cubicBezTo>
                    <a:pt x="163" y="47"/>
                    <a:pt x="164" y="48"/>
                    <a:pt x="165" y="48"/>
                  </a:cubicBezTo>
                  <a:cubicBezTo>
                    <a:pt x="165" y="49"/>
                    <a:pt x="166" y="49"/>
                    <a:pt x="166" y="49"/>
                  </a:cubicBezTo>
                  <a:cubicBezTo>
                    <a:pt x="168" y="51"/>
                    <a:pt x="167" y="53"/>
                    <a:pt x="167" y="54"/>
                  </a:cubicBezTo>
                  <a:cubicBezTo>
                    <a:pt x="168" y="56"/>
                    <a:pt x="170" y="57"/>
                    <a:pt x="170" y="59"/>
                  </a:cubicBezTo>
                  <a:cubicBezTo>
                    <a:pt x="171" y="61"/>
                    <a:pt x="171" y="61"/>
                    <a:pt x="171" y="61"/>
                  </a:cubicBezTo>
                  <a:cubicBezTo>
                    <a:pt x="172" y="61"/>
                    <a:pt x="172" y="61"/>
                    <a:pt x="173" y="61"/>
                  </a:cubicBezTo>
                  <a:cubicBezTo>
                    <a:pt x="174" y="61"/>
                    <a:pt x="175" y="62"/>
                    <a:pt x="176" y="62"/>
                  </a:cubicBezTo>
                  <a:cubicBezTo>
                    <a:pt x="176" y="62"/>
                    <a:pt x="177" y="62"/>
                    <a:pt x="178" y="63"/>
                  </a:cubicBezTo>
                  <a:cubicBezTo>
                    <a:pt x="179" y="63"/>
                    <a:pt x="178" y="64"/>
                    <a:pt x="180" y="64"/>
                  </a:cubicBezTo>
                  <a:cubicBezTo>
                    <a:pt x="182" y="64"/>
                    <a:pt x="184" y="64"/>
                    <a:pt x="186" y="65"/>
                  </a:cubicBezTo>
                  <a:cubicBezTo>
                    <a:pt x="188" y="67"/>
                    <a:pt x="188" y="65"/>
                    <a:pt x="190" y="65"/>
                  </a:cubicBezTo>
                  <a:cubicBezTo>
                    <a:pt x="189" y="69"/>
                    <a:pt x="186" y="73"/>
                    <a:pt x="185" y="77"/>
                  </a:cubicBezTo>
                  <a:cubicBezTo>
                    <a:pt x="185" y="78"/>
                    <a:pt x="185" y="86"/>
                    <a:pt x="183" y="86"/>
                  </a:cubicBezTo>
                  <a:cubicBezTo>
                    <a:pt x="185" y="88"/>
                    <a:pt x="184" y="90"/>
                    <a:pt x="184" y="92"/>
                  </a:cubicBezTo>
                  <a:cubicBezTo>
                    <a:pt x="184" y="95"/>
                    <a:pt x="183" y="96"/>
                    <a:pt x="183" y="99"/>
                  </a:cubicBezTo>
                  <a:cubicBezTo>
                    <a:pt x="183" y="101"/>
                    <a:pt x="184" y="104"/>
                    <a:pt x="186" y="106"/>
                  </a:cubicBezTo>
                  <a:cubicBezTo>
                    <a:pt x="189" y="108"/>
                    <a:pt x="188" y="108"/>
                    <a:pt x="187" y="110"/>
                  </a:cubicBezTo>
                  <a:cubicBezTo>
                    <a:pt x="187" y="109"/>
                    <a:pt x="188" y="108"/>
                    <a:pt x="187" y="107"/>
                  </a:cubicBezTo>
                  <a:cubicBezTo>
                    <a:pt x="186" y="106"/>
                    <a:pt x="185" y="104"/>
                    <a:pt x="184" y="103"/>
                  </a:cubicBezTo>
                  <a:cubicBezTo>
                    <a:pt x="184" y="104"/>
                    <a:pt x="184" y="105"/>
                    <a:pt x="185" y="107"/>
                  </a:cubicBezTo>
                  <a:cubicBezTo>
                    <a:pt x="186" y="108"/>
                    <a:pt x="187" y="108"/>
                    <a:pt x="187" y="110"/>
                  </a:cubicBezTo>
                  <a:cubicBezTo>
                    <a:pt x="188" y="113"/>
                    <a:pt x="190" y="116"/>
                    <a:pt x="192" y="119"/>
                  </a:cubicBezTo>
                  <a:cubicBezTo>
                    <a:pt x="195" y="122"/>
                    <a:pt x="196" y="124"/>
                    <a:pt x="197" y="127"/>
                  </a:cubicBezTo>
                  <a:cubicBezTo>
                    <a:pt x="198" y="129"/>
                    <a:pt x="199" y="130"/>
                    <a:pt x="200" y="131"/>
                  </a:cubicBezTo>
                  <a:cubicBezTo>
                    <a:pt x="201" y="132"/>
                    <a:pt x="201" y="133"/>
                    <a:pt x="203" y="134"/>
                  </a:cubicBezTo>
                  <a:cubicBezTo>
                    <a:pt x="202" y="134"/>
                    <a:pt x="201" y="133"/>
                    <a:pt x="201" y="134"/>
                  </a:cubicBezTo>
                  <a:cubicBezTo>
                    <a:pt x="202" y="134"/>
                    <a:pt x="201" y="136"/>
                    <a:pt x="201" y="136"/>
                  </a:cubicBezTo>
                  <a:cubicBezTo>
                    <a:pt x="202" y="136"/>
                    <a:pt x="201" y="135"/>
                    <a:pt x="202" y="135"/>
                  </a:cubicBezTo>
                  <a:cubicBezTo>
                    <a:pt x="202" y="135"/>
                    <a:pt x="203" y="134"/>
                    <a:pt x="203" y="134"/>
                  </a:cubicBezTo>
                  <a:cubicBezTo>
                    <a:pt x="204" y="134"/>
                    <a:pt x="205" y="134"/>
                    <a:pt x="205" y="135"/>
                  </a:cubicBezTo>
                  <a:cubicBezTo>
                    <a:pt x="209" y="135"/>
                    <a:pt x="211" y="136"/>
                    <a:pt x="213" y="138"/>
                  </a:cubicBezTo>
                  <a:cubicBezTo>
                    <a:pt x="215" y="140"/>
                    <a:pt x="216" y="140"/>
                    <a:pt x="218" y="140"/>
                  </a:cubicBezTo>
                  <a:cubicBezTo>
                    <a:pt x="220" y="139"/>
                    <a:pt x="222" y="139"/>
                    <a:pt x="224" y="138"/>
                  </a:cubicBezTo>
                  <a:cubicBezTo>
                    <a:pt x="223" y="138"/>
                    <a:pt x="222" y="138"/>
                    <a:pt x="221" y="139"/>
                  </a:cubicBezTo>
                  <a:cubicBezTo>
                    <a:pt x="222" y="138"/>
                    <a:pt x="232" y="136"/>
                    <a:pt x="232" y="137"/>
                  </a:cubicBezTo>
                  <a:cubicBezTo>
                    <a:pt x="231" y="135"/>
                    <a:pt x="238" y="134"/>
                    <a:pt x="240" y="135"/>
                  </a:cubicBezTo>
                  <a:cubicBezTo>
                    <a:pt x="238" y="135"/>
                    <a:pt x="240" y="137"/>
                    <a:pt x="240" y="137"/>
                  </a:cubicBezTo>
                  <a:cubicBezTo>
                    <a:pt x="240" y="137"/>
                    <a:pt x="241" y="137"/>
                    <a:pt x="242" y="137"/>
                  </a:cubicBezTo>
                  <a:cubicBezTo>
                    <a:pt x="242" y="137"/>
                    <a:pt x="243" y="137"/>
                    <a:pt x="243" y="137"/>
                  </a:cubicBezTo>
                  <a:cubicBezTo>
                    <a:pt x="243" y="136"/>
                    <a:pt x="243" y="136"/>
                    <a:pt x="243" y="136"/>
                  </a:cubicBezTo>
                  <a:cubicBezTo>
                    <a:pt x="245" y="136"/>
                    <a:pt x="247" y="134"/>
                    <a:pt x="244" y="134"/>
                  </a:cubicBezTo>
                  <a:cubicBezTo>
                    <a:pt x="244" y="133"/>
                    <a:pt x="245" y="133"/>
                    <a:pt x="246" y="132"/>
                  </a:cubicBezTo>
                  <a:cubicBezTo>
                    <a:pt x="245" y="133"/>
                    <a:pt x="244" y="133"/>
                    <a:pt x="243" y="134"/>
                  </a:cubicBezTo>
                  <a:cubicBezTo>
                    <a:pt x="244" y="132"/>
                    <a:pt x="246" y="131"/>
                    <a:pt x="248" y="131"/>
                  </a:cubicBezTo>
                  <a:cubicBezTo>
                    <a:pt x="250" y="129"/>
                    <a:pt x="250" y="127"/>
                    <a:pt x="251" y="125"/>
                  </a:cubicBezTo>
                  <a:cubicBezTo>
                    <a:pt x="251" y="124"/>
                    <a:pt x="252" y="124"/>
                    <a:pt x="253" y="123"/>
                  </a:cubicBezTo>
                  <a:cubicBezTo>
                    <a:pt x="253" y="122"/>
                    <a:pt x="253" y="121"/>
                    <a:pt x="253" y="120"/>
                  </a:cubicBezTo>
                  <a:cubicBezTo>
                    <a:pt x="253" y="117"/>
                    <a:pt x="254" y="115"/>
                    <a:pt x="254" y="113"/>
                  </a:cubicBezTo>
                  <a:cubicBezTo>
                    <a:pt x="254" y="114"/>
                    <a:pt x="254" y="114"/>
                    <a:pt x="254" y="114"/>
                  </a:cubicBezTo>
                  <a:cubicBezTo>
                    <a:pt x="254" y="110"/>
                    <a:pt x="260" y="110"/>
                    <a:pt x="264" y="109"/>
                  </a:cubicBezTo>
                  <a:cubicBezTo>
                    <a:pt x="266" y="109"/>
                    <a:pt x="268" y="108"/>
                    <a:pt x="271" y="108"/>
                  </a:cubicBezTo>
                  <a:cubicBezTo>
                    <a:pt x="274" y="107"/>
                    <a:pt x="277" y="108"/>
                    <a:pt x="280" y="108"/>
                  </a:cubicBezTo>
                  <a:cubicBezTo>
                    <a:pt x="279" y="108"/>
                    <a:pt x="279" y="108"/>
                    <a:pt x="278" y="108"/>
                  </a:cubicBezTo>
                  <a:cubicBezTo>
                    <a:pt x="280" y="107"/>
                    <a:pt x="281" y="108"/>
                    <a:pt x="283" y="108"/>
                  </a:cubicBezTo>
                  <a:cubicBezTo>
                    <a:pt x="280" y="108"/>
                    <a:pt x="284" y="107"/>
                    <a:pt x="286" y="107"/>
                  </a:cubicBezTo>
                  <a:cubicBezTo>
                    <a:pt x="288" y="108"/>
                    <a:pt x="288" y="111"/>
                    <a:pt x="288" y="113"/>
                  </a:cubicBezTo>
                  <a:cubicBezTo>
                    <a:pt x="287" y="115"/>
                    <a:pt x="285" y="116"/>
                    <a:pt x="284" y="118"/>
                  </a:cubicBezTo>
                  <a:cubicBezTo>
                    <a:pt x="283" y="119"/>
                    <a:pt x="282" y="120"/>
                    <a:pt x="282" y="121"/>
                  </a:cubicBezTo>
                  <a:cubicBezTo>
                    <a:pt x="281" y="122"/>
                    <a:pt x="282" y="124"/>
                    <a:pt x="281" y="123"/>
                  </a:cubicBezTo>
                  <a:cubicBezTo>
                    <a:pt x="282" y="124"/>
                    <a:pt x="280" y="125"/>
                    <a:pt x="280" y="127"/>
                  </a:cubicBezTo>
                  <a:cubicBezTo>
                    <a:pt x="284" y="126"/>
                    <a:pt x="279" y="129"/>
                    <a:pt x="280" y="130"/>
                  </a:cubicBezTo>
                  <a:cubicBezTo>
                    <a:pt x="280" y="129"/>
                    <a:pt x="281" y="129"/>
                    <a:pt x="281" y="129"/>
                  </a:cubicBezTo>
                  <a:cubicBezTo>
                    <a:pt x="280" y="130"/>
                    <a:pt x="280" y="132"/>
                    <a:pt x="280" y="134"/>
                  </a:cubicBezTo>
                  <a:cubicBezTo>
                    <a:pt x="279" y="135"/>
                    <a:pt x="278" y="138"/>
                    <a:pt x="278" y="140"/>
                  </a:cubicBezTo>
                  <a:cubicBezTo>
                    <a:pt x="275" y="138"/>
                    <a:pt x="277" y="136"/>
                    <a:pt x="276" y="134"/>
                  </a:cubicBezTo>
                  <a:cubicBezTo>
                    <a:pt x="275" y="135"/>
                    <a:pt x="275" y="135"/>
                    <a:pt x="274" y="136"/>
                  </a:cubicBezTo>
                  <a:cubicBezTo>
                    <a:pt x="274" y="137"/>
                    <a:pt x="273" y="137"/>
                    <a:pt x="272" y="137"/>
                  </a:cubicBezTo>
                  <a:cubicBezTo>
                    <a:pt x="270" y="138"/>
                    <a:pt x="269" y="141"/>
                    <a:pt x="268" y="143"/>
                  </a:cubicBezTo>
                  <a:cubicBezTo>
                    <a:pt x="268" y="142"/>
                    <a:pt x="265" y="141"/>
                    <a:pt x="265" y="142"/>
                  </a:cubicBezTo>
                  <a:cubicBezTo>
                    <a:pt x="265" y="143"/>
                    <a:pt x="265" y="143"/>
                    <a:pt x="263" y="143"/>
                  </a:cubicBezTo>
                  <a:cubicBezTo>
                    <a:pt x="259" y="143"/>
                    <a:pt x="255" y="143"/>
                    <a:pt x="251" y="143"/>
                  </a:cubicBezTo>
                  <a:cubicBezTo>
                    <a:pt x="250" y="143"/>
                    <a:pt x="248" y="143"/>
                    <a:pt x="248" y="144"/>
                  </a:cubicBezTo>
                  <a:cubicBezTo>
                    <a:pt x="248" y="145"/>
                    <a:pt x="248" y="146"/>
                    <a:pt x="248" y="147"/>
                  </a:cubicBezTo>
                  <a:cubicBezTo>
                    <a:pt x="248" y="149"/>
                    <a:pt x="246" y="149"/>
                    <a:pt x="244" y="149"/>
                  </a:cubicBezTo>
                  <a:cubicBezTo>
                    <a:pt x="246" y="150"/>
                    <a:pt x="247" y="152"/>
                    <a:pt x="249" y="153"/>
                  </a:cubicBezTo>
                  <a:cubicBezTo>
                    <a:pt x="251" y="154"/>
                    <a:pt x="251" y="156"/>
                    <a:pt x="253" y="157"/>
                  </a:cubicBezTo>
                  <a:cubicBezTo>
                    <a:pt x="254" y="157"/>
                    <a:pt x="253" y="160"/>
                    <a:pt x="253" y="160"/>
                  </a:cubicBezTo>
                  <a:cubicBezTo>
                    <a:pt x="252" y="161"/>
                    <a:pt x="249" y="160"/>
                    <a:pt x="248" y="160"/>
                  </a:cubicBezTo>
                  <a:cubicBezTo>
                    <a:pt x="246" y="160"/>
                    <a:pt x="243" y="160"/>
                    <a:pt x="241" y="160"/>
                  </a:cubicBezTo>
                  <a:cubicBezTo>
                    <a:pt x="240" y="161"/>
                    <a:pt x="238" y="163"/>
                    <a:pt x="238" y="164"/>
                  </a:cubicBezTo>
                  <a:cubicBezTo>
                    <a:pt x="238" y="166"/>
                    <a:pt x="236" y="167"/>
                    <a:pt x="238" y="169"/>
                  </a:cubicBezTo>
                  <a:cubicBezTo>
                    <a:pt x="238" y="170"/>
                    <a:pt x="237" y="174"/>
                    <a:pt x="236" y="175"/>
                  </a:cubicBezTo>
                  <a:cubicBezTo>
                    <a:pt x="235" y="174"/>
                    <a:pt x="234" y="173"/>
                    <a:pt x="233" y="172"/>
                  </a:cubicBezTo>
                  <a:cubicBezTo>
                    <a:pt x="233" y="171"/>
                    <a:pt x="230" y="167"/>
                    <a:pt x="232" y="169"/>
                  </a:cubicBezTo>
                  <a:cubicBezTo>
                    <a:pt x="231" y="168"/>
                    <a:pt x="229" y="168"/>
                    <a:pt x="228" y="167"/>
                  </a:cubicBezTo>
                  <a:cubicBezTo>
                    <a:pt x="227" y="166"/>
                    <a:pt x="226" y="165"/>
                    <a:pt x="224" y="163"/>
                  </a:cubicBezTo>
                  <a:cubicBezTo>
                    <a:pt x="221" y="161"/>
                    <a:pt x="219" y="159"/>
                    <a:pt x="215" y="158"/>
                  </a:cubicBezTo>
                  <a:cubicBezTo>
                    <a:pt x="215" y="159"/>
                    <a:pt x="219" y="160"/>
                    <a:pt x="220" y="161"/>
                  </a:cubicBezTo>
                  <a:cubicBezTo>
                    <a:pt x="217" y="160"/>
                    <a:pt x="215" y="159"/>
                    <a:pt x="213" y="159"/>
                  </a:cubicBezTo>
                  <a:cubicBezTo>
                    <a:pt x="213" y="159"/>
                    <a:pt x="214" y="158"/>
                    <a:pt x="214" y="158"/>
                  </a:cubicBezTo>
                  <a:cubicBezTo>
                    <a:pt x="213" y="157"/>
                    <a:pt x="212" y="158"/>
                    <a:pt x="212" y="158"/>
                  </a:cubicBezTo>
                  <a:cubicBezTo>
                    <a:pt x="212" y="156"/>
                    <a:pt x="210" y="157"/>
                    <a:pt x="210" y="158"/>
                  </a:cubicBezTo>
                  <a:cubicBezTo>
                    <a:pt x="211" y="158"/>
                    <a:pt x="211" y="158"/>
                    <a:pt x="212" y="159"/>
                  </a:cubicBezTo>
                  <a:cubicBezTo>
                    <a:pt x="209" y="159"/>
                    <a:pt x="207" y="161"/>
                    <a:pt x="204" y="161"/>
                  </a:cubicBezTo>
                  <a:cubicBezTo>
                    <a:pt x="202" y="162"/>
                    <a:pt x="200" y="163"/>
                    <a:pt x="197" y="164"/>
                  </a:cubicBezTo>
                  <a:cubicBezTo>
                    <a:pt x="195" y="164"/>
                    <a:pt x="194" y="164"/>
                    <a:pt x="192" y="163"/>
                  </a:cubicBezTo>
                  <a:cubicBezTo>
                    <a:pt x="189" y="162"/>
                    <a:pt x="188" y="162"/>
                    <a:pt x="185" y="161"/>
                  </a:cubicBezTo>
                  <a:cubicBezTo>
                    <a:pt x="184" y="161"/>
                    <a:pt x="183" y="160"/>
                    <a:pt x="182" y="160"/>
                  </a:cubicBezTo>
                  <a:cubicBezTo>
                    <a:pt x="180" y="159"/>
                    <a:pt x="179" y="158"/>
                    <a:pt x="177" y="158"/>
                  </a:cubicBezTo>
                  <a:cubicBezTo>
                    <a:pt x="176" y="158"/>
                    <a:pt x="176" y="157"/>
                    <a:pt x="175" y="156"/>
                  </a:cubicBezTo>
                  <a:cubicBezTo>
                    <a:pt x="173" y="155"/>
                    <a:pt x="171" y="155"/>
                    <a:pt x="170" y="155"/>
                  </a:cubicBezTo>
                  <a:cubicBezTo>
                    <a:pt x="168" y="154"/>
                    <a:pt x="167" y="154"/>
                    <a:pt x="165" y="154"/>
                  </a:cubicBezTo>
                  <a:cubicBezTo>
                    <a:pt x="164" y="153"/>
                    <a:pt x="163" y="152"/>
                    <a:pt x="161" y="152"/>
                  </a:cubicBezTo>
                  <a:cubicBezTo>
                    <a:pt x="158" y="150"/>
                    <a:pt x="155" y="150"/>
                    <a:pt x="151" y="148"/>
                  </a:cubicBezTo>
                  <a:cubicBezTo>
                    <a:pt x="149" y="146"/>
                    <a:pt x="147" y="144"/>
                    <a:pt x="145" y="142"/>
                  </a:cubicBezTo>
                  <a:cubicBezTo>
                    <a:pt x="144" y="141"/>
                    <a:pt x="143" y="142"/>
                    <a:pt x="142" y="142"/>
                  </a:cubicBezTo>
                  <a:cubicBezTo>
                    <a:pt x="140" y="142"/>
                    <a:pt x="138" y="141"/>
                    <a:pt x="136" y="141"/>
                  </a:cubicBezTo>
                  <a:cubicBezTo>
                    <a:pt x="134" y="140"/>
                    <a:pt x="131" y="139"/>
                    <a:pt x="129" y="137"/>
                  </a:cubicBezTo>
                  <a:cubicBezTo>
                    <a:pt x="128" y="136"/>
                    <a:pt x="127" y="135"/>
                    <a:pt x="127" y="135"/>
                  </a:cubicBezTo>
                  <a:cubicBezTo>
                    <a:pt x="125" y="133"/>
                    <a:pt x="124" y="133"/>
                    <a:pt x="122" y="132"/>
                  </a:cubicBezTo>
                  <a:cubicBezTo>
                    <a:pt x="121" y="130"/>
                    <a:pt x="117" y="130"/>
                    <a:pt x="115" y="129"/>
                  </a:cubicBezTo>
                  <a:cubicBezTo>
                    <a:pt x="114" y="128"/>
                    <a:pt x="115" y="127"/>
                    <a:pt x="114" y="126"/>
                  </a:cubicBezTo>
                  <a:cubicBezTo>
                    <a:pt x="113" y="126"/>
                    <a:pt x="112" y="124"/>
                    <a:pt x="111" y="123"/>
                  </a:cubicBezTo>
                  <a:cubicBezTo>
                    <a:pt x="110" y="122"/>
                    <a:pt x="108" y="119"/>
                    <a:pt x="110" y="118"/>
                  </a:cubicBezTo>
                  <a:cubicBezTo>
                    <a:pt x="111" y="117"/>
                    <a:pt x="112" y="117"/>
                    <a:pt x="113" y="116"/>
                  </a:cubicBezTo>
                  <a:cubicBezTo>
                    <a:pt x="114" y="115"/>
                    <a:pt x="111" y="115"/>
                    <a:pt x="111" y="115"/>
                  </a:cubicBezTo>
                  <a:cubicBezTo>
                    <a:pt x="111" y="114"/>
                    <a:pt x="115" y="110"/>
                    <a:pt x="113" y="108"/>
                  </a:cubicBezTo>
                  <a:cubicBezTo>
                    <a:pt x="112" y="107"/>
                    <a:pt x="111" y="106"/>
                    <a:pt x="110" y="104"/>
                  </a:cubicBezTo>
                  <a:cubicBezTo>
                    <a:pt x="109" y="103"/>
                    <a:pt x="109" y="101"/>
                    <a:pt x="109" y="99"/>
                  </a:cubicBezTo>
                  <a:cubicBezTo>
                    <a:pt x="108" y="95"/>
                    <a:pt x="103" y="92"/>
                    <a:pt x="100" y="89"/>
                  </a:cubicBezTo>
                  <a:cubicBezTo>
                    <a:pt x="97" y="85"/>
                    <a:pt x="94" y="82"/>
                    <a:pt x="89" y="79"/>
                  </a:cubicBezTo>
                  <a:cubicBezTo>
                    <a:pt x="90" y="80"/>
                    <a:pt x="91" y="81"/>
                    <a:pt x="92" y="79"/>
                  </a:cubicBezTo>
                  <a:cubicBezTo>
                    <a:pt x="90" y="80"/>
                    <a:pt x="87" y="78"/>
                    <a:pt x="87" y="76"/>
                  </a:cubicBezTo>
                  <a:cubicBezTo>
                    <a:pt x="87" y="75"/>
                    <a:pt x="86" y="72"/>
                    <a:pt x="84" y="73"/>
                  </a:cubicBezTo>
                  <a:cubicBezTo>
                    <a:pt x="84" y="71"/>
                    <a:pt x="84" y="72"/>
                    <a:pt x="82" y="72"/>
                  </a:cubicBezTo>
                  <a:cubicBezTo>
                    <a:pt x="82" y="71"/>
                    <a:pt x="81" y="71"/>
                    <a:pt x="80" y="71"/>
                  </a:cubicBezTo>
                  <a:cubicBezTo>
                    <a:pt x="81" y="71"/>
                    <a:pt x="81" y="71"/>
                    <a:pt x="80" y="70"/>
                  </a:cubicBezTo>
                  <a:cubicBezTo>
                    <a:pt x="79" y="70"/>
                    <a:pt x="79" y="69"/>
                    <a:pt x="79" y="69"/>
                  </a:cubicBezTo>
                  <a:cubicBezTo>
                    <a:pt x="78" y="69"/>
                    <a:pt x="78" y="69"/>
                    <a:pt x="77" y="70"/>
                  </a:cubicBezTo>
                  <a:cubicBezTo>
                    <a:pt x="76" y="69"/>
                    <a:pt x="78" y="69"/>
                    <a:pt x="78" y="68"/>
                  </a:cubicBezTo>
                  <a:cubicBezTo>
                    <a:pt x="77" y="69"/>
                    <a:pt x="76" y="68"/>
                    <a:pt x="74" y="68"/>
                  </a:cubicBezTo>
                  <a:cubicBezTo>
                    <a:pt x="75" y="67"/>
                    <a:pt x="75" y="67"/>
                    <a:pt x="75" y="67"/>
                  </a:cubicBezTo>
                  <a:cubicBezTo>
                    <a:pt x="74" y="67"/>
                    <a:pt x="73" y="67"/>
                    <a:pt x="74" y="68"/>
                  </a:cubicBezTo>
                  <a:cubicBezTo>
                    <a:pt x="73" y="67"/>
                    <a:pt x="73" y="65"/>
                    <a:pt x="73" y="64"/>
                  </a:cubicBezTo>
                  <a:cubicBezTo>
                    <a:pt x="73" y="64"/>
                    <a:pt x="74" y="61"/>
                    <a:pt x="74" y="63"/>
                  </a:cubicBezTo>
                  <a:cubicBezTo>
                    <a:pt x="75" y="62"/>
                    <a:pt x="75" y="61"/>
                    <a:pt x="76" y="62"/>
                  </a:cubicBezTo>
                  <a:cubicBezTo>
                    <a:pt x="76" y="61"/>
                    <a:pt x="76" y="60"/>
                    <a:pt x="75" y="61"/>
                  </a:cubicBezTo>
                  <a:cubicBezTo>
                    <a:pt x="75" y="60"/>
                    <a:pt x="74" y="59"/>
                    <a:pt x="73" y="58"/>
                  </a:cubicBezTo>
                  <a:cubicBezTo>
                    <a:pt x="72" y="58"/>
                    <a:pt x="71" y="59"/>
                    <a:pt x="70" y="58"/>
                  </a:cubicBezTo>
                  <a:cubicBezTo>
                    <a:pt x="68" y="57"/>
                    <a:pt x="69" y="54"/>
                    <a:pt x="67" y="54"/>
                  </a:cubicBezTo>
                  <a:cubicBezTo>
                    <a:pt x="66" y="54"/>
                    <a:pt x="63" y="53"/>
                    <a:pt x="63" y="52"/>
                  </a:cubicBezTo>
                  <a:cubicBezTo>
                    <a:pt x="62" y="51"/>
                    <a:pt x="61" y="47"/>
                    <a:pt x="63" y="47"/>
                  </a:cubicBezTo>
                  <a:cubicBezTo>
                    <a:pt x="62" y="47"/>
                    <a:pt x="59" y="46"/>
                    <a:pt x="60" y="46"/>
                  </a:cubicBezTo>
                  <a:cubicBezTo>
                    <a:pt x="59" y="46"/>
                    <a:pt x="59" y="46"/>
                    <a:pt x="59" y="47"/>
                  </a:cubicBezTo>
                  <a:cubicBezTo>
                    <a:pt x="59" y="46"/>
                    <a:pt x="57" y="46"/>
                    <a:pt x="56" y="45"/>
                  </a:cubicBezTo>
                  <a:cubicBezTo>
                    <a:pt x="55" y="44"/>
                    <a:pt x="54" y="43"/>
                    <a:pt x="54" y="42"/>
                  </a:cubicBezTo>
                  <a:cubicBezTo>
                    <a:pt x="53" y="41"/>
                    <a:pt x="52" y="41"/>
                    <a:pt x="51" y="41"/>
                  </a:cubicBezTo>
                  <a:cubicBezTo>
                    <a:pt x="50" y="40"/>
                    <a:pt x="50" y="38"/>
                    <a:pt x="49" y="37"/>
                  </a:cubicBezTo>
                  <a:cubicBezTo>
                    <a:pt x="47" y="36"/>
                    <a:pt x="47" y="34"/>
                    <a:pt x="46" y="33"/>
                  </a:cubicBezTo>
                  <a:cubicBezTo>
                    <a:pt x="45" y="34"/>
                    <a:pt x="45" y="31"/>
                    <a:pt x="44" y="30"/>
                  </a:cubicBezTo>
                  <a:cubicBezTo>
                    <a:pt x="43" y="28"/>
                    <a:pt x="42" y="26"/>
                    <a:pt x="42" y="24"/>
                  </a:cubicBezTo>
                  <a:cubicBezTo>
                    <a:pt x="41" y="22"/>
                    <a:pt x="39" y="21"/>
                    <a:pt x="38" y="19"/>
                  </a:cubicBezTo>
                  <a:cubicBezTo>
                    <a:pt x="38" y="18"/>
                    <a:pt x="39" y="16"/>
                    <a:pt x="38" y="15"/>
                  </a:cubicBezTo>
                  <a:cubicBezTo>
                    <a:pt x="37" y="14"/>
                    <a:pt x="35" y="14"/>
                    <a:pt x="34" y="14"/>
                  </a:cubicBezTo>
                  <a:cubicBezTo>
                    <a:pt x="32" y="13"/>
                    <a:pt x="33" y="11"/>
                    <a:pt x="31" y="11"/>
                  </a:cubicBezTo>
                  <a:cubicBezTo>
                    <a:pt x="30" y="11"/>
                    <a:pt x="30" y="12"/>
                    <a:pt x="28" y="12"/>
                  </a:cubicBezTo>
                  <a:cubicBezTo>
                    <a:pt x="27" y="12"/>
                    <a:pt x="26" y="11"/>
                    <a:pt x="25" y="10"/>
                  </a:cubicBezTo>
                  <a:cubicBezTo>
                    <a:pt x="23" y="9"/>
                    <a:pt x="22" y="9"/>
                    <a:pt x="20" y="7"/>
                  </a:cubicBezTo>
                  <a:cubicBezTo>
                    <a:pt x="20" y="8"/>
                    <a:pt x="22" y="9"/>
                    <a:pt x="22" y="10"/>
                  </a:cubicBezTo>
                  <a:cubicBezTo>
                    <a:pt x="22" y="11"/>
                    <a:pt x="21" y="13"/>
                    <a:pt x="21" y="14"/>
                  </a:cubicBezTo>
                  <a:cubicBezTo>
                    <a:pt x="21" y="15"/>
                    <a:pt x="23" y="17"/>
                    <a:pt x="23" y="18"/>
                  </a:cubicBezTo>
                  <a:cubicBezTo>
                    <a:pt x="23" y="20"/>
                    <a:pt x="24" y="21"/>
                    <a:pt x="24" y="22"/>
                  </a:cubicBezTo>
                  <a:cubicBezTo>
                    <a:pt x="24" y="26"/>
                    <a:pt x="26" y="27"/>
                    <a:pt x="29" y="30"/>
                  </a:cubicBezTo>
                  <a:cubicBezTo>
                    <a:pt x="32" y="32"/>
                    <a:pt x="33" y="33"/>
                    <a:pt x="34" y="36"/>
                  </a:cubicBezTo>
                  <a:cubicBezTo>
                    <a:pt x="35" y="35"/>
                    <a:pt x="37" y="38"/>
                    <a:pt x="38" y="39"/>
                  </a:cubicBezTo>
                  <a:cubicBezTo>
                    <a:pt x="38" y="39"/>
                    <a:pt x="38" y="40"/>
                    <a:pt x="39" y="40"/>
                  </a:cubicBezTo>
                  <a:cubicBezTo>
                    <a:pt x="39" y="41"/>
                    <a:pt x="41" y="41"/>
                    <a:pt x="40" y="42"/>
                  </a:cubicBezTo>
                  <a:cubicBezTo>
                    <a:pt x="40" y="43"/>
                    <a:pt x="41" y="47"/>
                    <a:pt x="43" y="48"/>
                  </a:cubicBezTo>
                  <a:cubicBezTo>
                    <a:pt x="45" y="50"/>
                    <a:pt x="46" y="53"/>
                    <a:pt x="49" y="54"/>
                  </a:cubicBezTo>
                  <a:cubicBezTo>
                    <a:pt x="48" y="55"/>
                    <a:pt x="50" y="58"/>
                    <a:pt x="50" y="59"/>
                  </a:cubicBezTo>
                  <a:cubicBezTo>
                    <a:pt x="51" y="58"/>
                    <a:pt x="50" y="57"/>
                    <a:pt x="50" y="56"/>
                  </a:cubicBezTo>
                  <a:cubicBezTo>
                    <a:pt x="55" y="57"/>
                    <a:pt x="55" y="70"/>
                    <a:pt x="58" y="69"/>
                  </a:cubicBezTo>
                  <a:cubicBezTo>
                    <a:pt x="58" y="70"/>
                    <a:pt x="59" y="72"/>
                    <a:pt x="59" y="73"/>
                  </a:cubicBezTo>
                  <a:cubicBezTo>
                    <a:pt x="60" y="75"/>
                    <a:pt x="62" y="75"/>
                    <a:pt x="61" y="77"/>
                  </a:cubicBezTo>
                  <a:cubicBezTo>
                    <a:pt x="60" y="79"/>
                    <a:pt x="62" y="82"/>
                    <a:pt x="65" y="82"/>
                  </a:cubicBezTo>
                  <a:cubicBezTo>
                    <a:pt x="63" y="82"/>
                    <a:pt x="65" y="82"/>
                    <a:pt x="65" y="82"/>
                  </a:cubicBezTo>
                  <a:cubicBezTo>
                    <a:pt x="65" y="81"/>
                    <a:pt x="65" y="81"/>
                    <a:pt x="65" y="80"/>
                  </a:cubicBezTo>
                  <a:cubicBezTo>
                    <a:pt x="66" y="81"/>
                    <a:pt x="68" y="83"/>
                    <a:pt x="69" y="84"/>
                  </a:cubicBezTo>
                  <a:cubicBezTo>
                    <a:pt x="70" y="84"/>
                    <a:pt x="70" y="86"/>
                    <a:pt x="71" y="87"/>
                  </a:cubicBezTo>
                  <a:cubicBezTo>
                    <a:pt x="72" y="89"/>
                    <a:pt x="75" y="90"/>
                    <a:pt x="73" y="91"/>
                  </a:cubicBezTo>
                  <a:cubicBezTo>
                    <a:pt x="72" y="92"/>
                    <a:pt x="69" y="94"/>
                    <a:pt x="68" y="94"/>
                  </a:cubicBezTo>
                  <a:cubicBezTo>
                    <a:pt x="66" y="93"/>
                    <a:pt x="66" y="90"/>
                    <a:pt x="66" y="89"/>
                  </a:cubicBezTo>
                  <a:cubicBezTo>
                    <a:pt x="65" y="88"/>
                    <a:pt x="64" y="88"/>
                    <a:pt x="63" y="87"/>
                  </a:cubicBezTo>
                  <a:cubicBezTo>
                    <a:pt x="61" y="86"/>
                    <a:pt x="60" y="85"/>
                    <a:pt x="59" y="83"/>
                  </a:cubicBezTo>
                  <a:cubicBezTo>
                    <a:pt x="57" y="82"/>
                    <a:pt x="54" y="81"/>
                    <a:pt x="52" y="79"/>
                  </a:cubicBezTo>
                  <a:cubicBezTo>
                    <a:pt x="51" y="78"/>
                    <a:pt x="48" y="77"/>
                    <a:pt x="48" y="74"/>
                  </a:cubicBezTo>
                  <a:cubicBezTo>
                    <a:pt x="48" y="75"/>
                    <a:pt x="48" y="75"/>
                    <a:pt x="48" y="76"/>
                  </a:cubicBezTo>
                  <a:cubicBezTo>
                    <a:pt x="46" y="71"/>
                    <a:pt x="50" y="68"/>
                    <a:pt x="46" y="64"/>
                  </a:cubicBezTo>
                  <a:cubicBezTo>
                    <a:pt x="44" y="62"/>
                    <a:pt x="42" y="61"/>
                    <a:pt x="40" y="60"/>
                  </a:cubicBezTo>
                  <a:cubicBezTo>
                    <a:pt x="39" y="59"/>
                    <a:pt x="38" y="58"/>
                    <a:pt x="37" y="57"/>
                  </a:cubicBezTo>
                  <a:cubicBezTo>
                    <a:pt x="37" y="56"/>
                    <a:pt x="38" y="56"/>
                    <a:pt x="37" y="55"/>
                  </a:cubicBezTo>
                  <a:cubicBezTo>
                    <a:pt x="37" y="56"/>
                    <a:pt x="37" y="57"/>
                    <a:pt x="36" y="57"/>
                  </a:cubicBezTo>
                  <a:cubicBezTo>
                    <a:pt x="36" y="58"/>
                    <a:pt x="35" y="57"/>
                    <a:pt x="34" y="58"/>
                  </a:cubicBezTo>
                  <a:cubicBezTo>
                    <a:pt x="33" y="58"/>
                    <a:pt x="32" y="57"/>
                    <a:pt x="32" y="56"/>
                  </a:cubicBezTo>
                  <a:cubicBezTo>
                    <a:pt x="31" y="55"/>
                    <a:pt x="30" y="55"/>
                    <a:pt x="29" y="55"/>
                  </a:cubicBezTo>
                  <a:cubicBezTo>
                    <a:pt x="29" y="54"/>
                    <a:pt x="28" y="54"/>
                    <a:pt x="28" y="54"/>
                  </a:cubicBezTo>
                  <a:cubicBezTo>
                    <a:pt x="27" y="54"/>
                    <a:pt x="27" y="53"/>
                    <a:pt x="26" y="53"/>
                  </a:cubicBezTo>
                  <a:cubicBezTo>
                    <a:pt x="25" y="53"/>
                    <a:pt x="25" y="52"/>
                    <a:pt x="25" y="51"/>
                  </a:cubicBezTo>
                  <a:cubicBezTo>
                    <a:pt x="24" y="50"/>
                    <a:pt x="20" y="49"/>
                    <a:pt x="19" y="47"/>
                  </a:cubicBezTo>
                  <a:cubicBezTo>
                    <a:pt x="22" y="47"/>
                    <a:pt x="25" y="48"/>
                    <a:pt x="26" y="47"/>
                  </a:cubicBezTo>
                  <a:cubicBezTo>
                    <a:pt x="27" y="49"/>
                    <a:pt x="31" y="48"/>
                    <a:pt x="30" y="50"/>
                  </a:cubicBezTo>
                  <a:cubicBezTo>
                    <a:pt x="31" y="50"/>
                    <a:pt x="31" y="47"/>
                    <a:pt x="29" y="46"/>
                  </a:cubicBezTo>
                  <a:cubicBezTo>
                    <a:pt x="30" y="47"/>
                    <a:pt x="30" y="49"/>
                    <a:pt x="28" y="48"/>
                  </a:cubicBezTo>
                  <a:cubicBezTo>
                    <a:pt x="28" y="48"/>
                    <a:pt x="28" y="46"/>
                    <a:pt x="28" y="46"/>
                  </a:cubicBezTo>
                  <a:cubicBezTo>
                    <a:pt x="27" y="46"/>
                    <a:pt x="27" y="46"/>
                    <a:pt x="27" y="46"/>
                  </a:cubicBezTo>
                  <a:cubicBezTo>
                    <a:pt x="28" y="44"/>
                    <a:pt x="30" y="42"/>
                    <a:pt x="28" y="40"/>
                  </a:cubicBezTo>
                  <a:cubicBezTo>
                    <a:pt x="26" y="37"/>
                    <a:pt x="23" y="34"/>
                    <a:pt x="20" y="32"/>
                  </a:cubicBezTo>
                  <a:cubicBezTo>
                    <a:pt x="17" y="30"/>
                    <a:pt x="15" y="29"/>
                    <a:pt x="13" y="27"/>
                  </a:cubicBezTo>
                  <a:cubicBezTo>
                    <a:pt x="13" y="26"/>
                    <a:pt x="13" y="25"/>
                    <a:pt x="13" y="24"/>
                  </a:cubicBezTo>
                  <a:cubicBezTo>
                    <a:pt x="13" y="23"/>
                    <a:pt x="11" y="23"/>
                    <a:pt x="12" y="22"/>
                  </a:cubicBezTo>
                  <a:cubicBezTo>
                    <a:pt x="11" y="22"/>
                    <a:pt x="11" y="22"/>
                    <a:pt x="11" y="22"/>
                  </a:cubicBezTo>
                  <a:cubicBezTo>
                    <a:pt x="9" y="20"/>
                    <a:pt x="11" y="19"/>
                    <a:pt x="8" y="17"/>
                  </a:cubicBezTo>
                  <a:cubicBezTo>
                    <a:pt x="7" y="16"/>
                    <a:pt x="8" y="16"/>
                    <a:pt x="8" y="15"/>
                  </a:cubicBezTo>
                  <a:cubicBezTo>
                    <a:pt x="7" y="13"/>
                    <a:pt x="5" y="13"/>
                    <a:pt x="5" y="11"/>
                  </a:cubicBezTo>
                  <a:cubicBezTo>
                    <a:pt x="4" y="10"/>
                    <a:pt x="4" y="10"/>
                    <a:pt x="5" y="9"/>
                  </a:cubicBezTo>
                  <a:cubicBezTo>
                    <a:pt x="5" y="9"/>
                    <a:pt x="4" y="8"/>
                    <a:pt x="3" y="7"/>
                  </a:cubicBezTo>
                  <a:cubicBezTo>
                    <a:pt x="3" y="7"/>
                    <a:pt x="3" y="7"/>
                    <a:pt x="2" y="6"/>
                  </a:cubicBezTo>
                  <a:cubicBezTo>
                    <a:pt x="2" y="6"/>
                    <a:pt x="2" y="5"/>
                    <a:pt x="2" y="5"/>
                  </a:cubicBezTo>
                  <a:cubicBezTo>
                    <a:pt x="1" y="4"/>
                    <a:pt x="0" y="3"/>
                    <a:pt x="0" y="2"/>
                  </a:cubicBezTo>
                  <a:moveTo>
                    <a:pt x="85" y="74"/>
                  </a:moveTo>
                  <a:cubicBezTo>
                    <a:pt x="85" y="75"/>
                    <a:pt x="86" y="75"/>
                    <a:pt x="86" y="76"/>
                  </a:cubicBezTo>
                  <a:cubicBezTo>
                    <a:pt x="86" y="75"/>
                    <a:pt x="85" y="74"/>
                    <a:pt x="84" y="73"/>
                  </a:cubicBezTo>
                  <a:cubicBezTo>
                    <a:pt x="85" y="74"/>
                    <a:pt x="85" y="74"/>
                    <a:pt x="85" y="74"/>
                  </a:cubicBezTo>
                  <a:moveTo>
                    <a:pt x="46" y="76"/>
                  </a:moveTo>
                  <a:cubicBezTo>
                    <a:pt x="46" y="76"/>
                    <a:pt x="47" y="77"/>
                    <a:pt x="47" y="77"/>
                  </a:cubicBezTo>
                  <a:cubicBezTo>
                    <a:pt x="47" y="77"/>
                    <a:pt x="48" y="78"/>
                    <a:pt x="48" y="78"/>
                  </a:cubicBezTo>
                  <a:cubicBezTo>
                    <a:pt x="46" y="76"/>
                    <a:pt x="48" y="74"/>
                    <a:pt x="47" y="72"/>
                  </a:cubicBezTo>
                  <a:cubicBezTo>
                    <a:pt x="48" y="73"/>
                    <a:pt x="47" y="75"/>
                    <a:pt x="46" y="76"/>
                  </a:cubicBezTo>
                  <a:moveTo>
                    <a:pt x="49" y="79"/>
                  </a:moveTo>
                  <a:cubicBezTo>
                    <a:pt x="50" y="79"/>
                    <a:pt x="50" y="80"/>
                    <a:pt x="52" y="80"/>
                  </a:cubicBezTo>
                  <a:cubicBezTo>
                    <a:pt x="51" y="79"/>
                    <a:pt x="50" y="78"/>
                    <a:pt x="49" y="79"/>
                  </a:cubicBezTo>
                  <a:moveTo>
                    <a:pt x="70" y="83"/>
                  </a:moveTo>
                  <a:cubicBezTo>
                    <a:pt x="70" y="82"/>
                    <a:pt x="69" y="81"/>
                    <a:pt x="69" y="81"/>
                  </a:cubicBezTo>
                  <a:cubicBezTo>
                    <a:pt x="69" y="82"/>
                    <a:pt x="69" y="82"/>
                    <a:pt x="70" y="83"/>
                  </a:cubicBezTo>
                  <a:moveTo>
                    <a:pt x="86" y="74"/>
                  </a:moveTo>
                  <a:cubicBezTo>
                    <a:pt x="85" y="74"/>
                    <a:pt x="86" y="75"/>
                    <a:pt x="86" y="75"/>
                  </a:cubicBezTo>
                  <a:cubicBezTo>
                    <a:pt x="87" y="75"/>
                    <a:pt x="86" y="74"/>
                    <a:pt x="86" y="74"/>
                  </a:cubicBezTo>
                  <a:moveTo>
                    <a:pt x="99" y="106"/>
                  </a:moveTo>
                  <a:cubicBezTo>
                    <a:pt x="99" y="107"/>
                    <a:pt x="100" y="107"/>
                    <a:pt x="101" y="107"/>
                  </a:cubicBezTo>
                  <a:cubicBezTo>
                    <a:pt x="101" y="106"/>
                    <a:pt x="100" y="106"/>
                    <a:pt x="99" y="106"/>
                  </a:cubicBezTo>
                  <a:moveTo>
                    <a:pt x="240" y="135"/>
                  </a:moveTo>
                  <a:cubicBezTo>
                    <a:pt x="241" y="136"/>
                    <a:pt x="242" y="134"/>
                    <a:pt x="243" y="134"/>
                  </a:cubicBezTo>
                  <a:cubicBezTo>
                    <a:pt x="242" y="134"/>
                    <a:pt x="241" y="135"/>
                    <a:pt x="240" y="135"/>
                  </a:cubicBezTo>
                  <a:moveTo>
                    <a:pt x="286" y="120"/>
                  </a:moveTo>
                  <a:cubicBezTo>
                    <a:pt x="287" y="119"/>
                    <a:pt x="288" y="118"/>
                    <a:pt x="288" y="117"/>
                  </a:cubicBezTo>
                  <a:cubicBezTo>
                    <a:pt x="287" y="117"/>
                    <a:pt x="285" y="118"/>
                    <a:pt x="286" y="120"/>
                  </a:cubicBezTo>
                  <a:moveTo>
                    <a:pt x="85" y="74"/>
                  </a:moveTo>
                  <a:cubicBezTo>
                    <a:pt x="85" y="75"/>
                    <a:pt x="86" y="75"/>
                    <a:pt x="86" y="76"/>
                  </a:cubicBezTo>
                  <a:cubicBezTo>
                    <a:pt x="86" y="75"/>
                    <a:pt x="85" y="74"/>
                    <a:pt x="84" y="73"/>
                  </a:cubicBezTo>
                  <a:cubicBezTo>
                    <a:pt x="85" y="74"/>
                    <a:pt x="85" y="74"/>
                    <a:pt x="85" y="74"/>
                  </a:cubicBezTo>
                  <a:moveTo>
                    <a:pt x="46" y="76"/>
                  </a:moveTo>
                  <a:cubicBezTo>
                    <a:pt x="46" y="76"/>
                    <a:pt x="47" y="77"/>
                    <a:pt x="47" y="77"/>
                  </a:cubicBezTo>
                  <a:cubicBezTo>
                    <a:pt x="47" y="77"/>
                    <a:pt x="48" y="78"/>
                    <a:pt x="48" y="78"/>
                  </a:cubicBezTo>
                  <a:cubicBezTo>
                    <a:pt x="46" y="76"/>
                    <a:pt x="48" y="74"/>
                    <a:pt x="47" y="72"/>
                  </a:cubicBezTo>
                  <a:cubicBezTo>
                    <a:pt x="48" y="73"/>
                    <a:pt x="47" y="75"/>
                    <a:pt x="46" y="76"/>
                  </a:cubicBezTo>
                  <a:moveTo>
                    <a:pt x="49" y="79"/>
                  </a:moveTo>
                  <a:cubicBezTo>
                    <a:pt x="50" y="79"/>
                    <a:pt x="50" y="80"/>
                    <a:pt x="52" y="80"/>
                  </a:cubicBezTo>
                  <a:cubicBezTo>
                    <a:pt x="51" y="79"/>
                    <a:pt x="50" y="78"/>
                    <a:pt x="49" y="79"/>
                  </a:cubicBezTo>
                  <a:moveTo>
                    <a:pt x="70" y="83"/>
                  </a:moveTo>
                  <a:cubicBezTo>
                    <a:pt x="70" y="82"/>
                    <a:pt x="69" y="81"/>
                    <a:pt x="69" y="81"/>
                  </a:cubicBezTo>
                  <a:cubicBezTo>
                    <a:pt x="69" y="82"/>
                    <a:pt x="69" y="82"/>
                    <a:pt x="70" y="83"/>
                  </a:cubicBezTo>
                  <a:moveTo>
                    <a:pt x="86" y="74"/>
                  </a:moveTo>
                  <a:cubicBezTo>
                    <a:pt x="85" y="74"/>
                    <a:pt x="86" y="75"/>
                    <a:pt x="86" y="75"/>
                  </a:cubicBezTo>
                  <a:cubicBezTo>
                    <a:pt x="87" y="75"/>
                    <a:pt x="86" y="74"/>
                    <a:pt x="86" y="74"/>
                  </a:cubicBezTo>
                  <a:moveTo>
                    <a:pt x="99" y="106"/>
                  </a:moveTo>
                  <a:cubicBezTo>
                    <a:pt x="99" y="107"/>
                    <a:pt x="100" y="107"/>
                    <a:pt x="101" y="107"/>
                  </a:cubicBezTo>
                  <a:cubicBezTo>
                    <a:pt x="101" y="106"/>
                    <a:pt x="100" y="106"/>
                    <a:pt x="99" y="106"/>
                  </a:cubicBezTo>
                  <a:moveTo>
                    <a:pt x="240" y="135"/>
                  </a:moveTo>
                  <a:cubicBezTo>
                    <a:pt x="241" y="136"/>
                    <a:pt x="242" y="134"/>
                    <a:pt x="243" y="134"/>
                  </a:cubicBezTo>
                  <a:cubicBezTo>
                    <a:pt x="242" y="134"/>
                    <a:pt x="241" y="135"/>
                    <a:pt x="240" y="135"/>
                  </a:cubicBezTo>
                  <a:moveTo>
                    <a:pt x="286" y="120"/>
                  </a:moveTo>
                  <a:cubicBezTo>
                    <a:pt x="287" y="119"/>
                    <a:pt x="288" y="118"/>
                    <a:pt x="288" y="117"/>
                  </a:cubicBezTo>
                  <a:cubicBezTo>
                    <a:pt x="287" y="117"/>
                    <a:pt x="285" y="118"/>
                    <a:pt x="286" y="12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299" name="Freeform 78"/>
            <p:cNvSpPr/>
            <p:nvPr/>
          </p:nvSpPr>
          <p:spPr>
            <a:xfrm>
              <a:off x="7083360" y="3325680"/>
              <a:ext cx="117720" cy="110880"/>
            </a:xfrm>
            <a:custGeom>
              <a:avLst/>
              <a:gdLst>
                <a:gd name="textAreaLeft" fmla="*/ 0 w 117720"/>
                <a:gd name="textAreaRight" fmla="*/ 119520 w 117720"/>
                <a:gd name="textAreaTop" fmla="*/ 0 h 110880"/>
                <a:gd name="textAreaBottom" fmla="*/ 112680 h 110880"/>
              </a:gdLst>
              <a:ahLst/>
              <a:cxnLst/>
              <a:rect l="textAreaLeft" t="textAreaTop" r="textAreaRight" b="textAreaBottom"/>
              <a:pathLst>
                <a:path w="46" h="33">
                  <a:moveTo>
                    <a:pt x="21" y="19"/>
                  </a:moveTo>
                  <a:cubicBezTo>
                    <a:pt x="21" y="19"/>
                    <a:pt x="22" y="18"/>
                    <a:pt x="22" y="18"/>
                  </a:cubicBezTo>
                  <a:cubicBezTo>
                    <a:pt x="21" y="17"/>
                    <a:pt x="20" y="17"/>
                    <a:pt x="20" y="18"/>
                  </a:cubicBezTo>
                  <a:cubicBezTo>
                    <a:pt x="21" y="19"/>
                    <a:pt x="21" y="19"/>
                    <a:pt x="21" y="19"/>
                  </a:cubicBezTo>
                  <a:moveTo>
                    <a:pt x="0" y="17"/>
                  </a:moveTo>
                  <a:cubicBezTo>
                    <a:pt x="0" y="17"/>
                    <a:pt x="0" y="17"/>
                    <a:pt x="0" y="18"/>
                  </a:cubicBezTo>
                  <a:cubicBezTo>
                    <a:pt x="1" y="17"/>
                    <a:pt x="1" y="17"/>
                    <a:pt x="1" y="17"/>
                  </a:cubicBezTo>
                  <a:cubicBezTo>
                    <a:pt x="2" y="18"/>
                    <a:pt x="1" y="19"/>
                    <a:pt x="2" y="20"/>
                  </a:cubicBezTo>
                  <a:cubicBezTo>
                    <a:pt x="2" y="20"/>
                    <a:pt x="4" y="20"/>
                    <a:pt x="5" y="20"/>
                  </a:cubicBezTo>
                  <a:cubicBezTo>
                    <a:pt x="6" y="20"/>
                    <a:pt x="7" y="20"/>
                    <a:pt x="8" y="19"/>
                  </a:cubicBezTo>
                  <a:cubicBezTo>
                    <a:pt x="8" y="19"/>
                    <a:pt x="9" y="18"/>
                    <a:pt x="9" y="18"/>
                  </a:cubicBezTo>
                  <a:cubicBezTo>
                    <a:pt x="10" y="18"/>
                    <a:pt x="11" y="18"/>
                    <a:pt x="12" y="19"/>
                  </a:cubicBezTo>
                  <a:cubicBezTo>
                    <a:pt x="13" y="19"/>
                    <a:pt x="14" y="19"/>
                    <a:pt x="16" y="19"/>
                  </a:cubicBezTo>
                  <a:cubicBezTo>
                    <a:pt x="19" y="19"/>
                    <a:pt x="21" y="20"/>
                    <a:pt x="24" y="18"/>
                  </a:cubicBezTo>
                  <a:cubicBezTo>
                    <a:pt x="24" y="18"/>
                    <a:pt x="24" y="17"/>
                    <a:pt x="23" y="17"/>
                  </a:cubicBezTo>
                  <a:cubicBezTo>
                    <a:pt x="24" y="17"/>
                    <a:pt x="24" y="18"/>
                    <a:pt x="25" y="18"/>
                  </a:cubicBezTo>
                  <a:cubicBezTo>
                    <a:pt x="26" y="18"/>
                    <a:pt x="27" y="16"/>
                    <a:pt x="28" y="16"/>
                  </a:cubicBezTo>
                  <a:cubicBezTo>
                    <a:pt x="29" y="13"/>
                    <a:pt x="29" y="12"/>
                    <a:pt x="32" y="11"/>
                  </a:cubicBezTo>
                  <a:cubicBezTo>
                    <a:pt x="34" y="9"/>
                    <a:pt x="35" y="6"/>
                    <a:pt x="38" y="5"/>
                  </a:cubicBezTo>
                  <a:cubicBezTo>
                    <a:pt x="40" y="3"/>
                    <a:pt x="41" y="3"/>
                    <a:pt x="42" y="0"/>
                  </a:cubicBezTo>
                  <a:cubicBezTo>
                    <a:pt x="44" y="0"/>
                    <a:pt x="43" y="2"/>
                    <a:pt x="43" y="3"/>
                  </a:cubicBezTo>
                  <a:cubicBezTo>
                    <a:pt x="43" y="5"/>
                    <a:pt x="45" y="4"/>
                    <a:pt x="45" y="6"/>
                  </a:cubicBezTo>
                  <a:cubicBezTo>
                    <a:pt x="45" y="7"/>
                    <a:pt x="46" y="9"/>
                    <a:pt x="44" y="11"/>
                  </a:cubicBezTo>
                  <a:cubicBezTo>
                    <a:pt x="43" y="13"/>
                    <a:pt x="42" y="12"/>
                    <a:pt x="42" y="11"/>
                  </a:cubicBezTo>
                  <a:cubicBezTo>
                    <a:pt x="41" y="9"/>
                    <a:pt x="40" y="12"/>
                    <a:pt x="40" y="13"/>
                  </a:cubicBezTo>
                  <a:cubicBezTo>
                    <a:pt x="40" y="13"/>
                    <a:pt x="40" y="14"/>
                    <a:pt x="40" y="14"/>
                  </a:cubicBezTo>
                  <a:cubicBezTo>
                    <a:pt x="39" y="15"/>
                    <a:pt x="40" y="16"/>
                    <a:pt x="40" y="16"/>
                  </a:cubicBezTo>
                  <a:cubicBezTo>
                    <a:pt x="39" y="18"/>
                    <a:pt x="42" y="18"/>
                    <a:pt x="41" y="19"/>
                  </a:cubicBezTo>
                  <a:cubicBezTo>
                    <a:pt x="40" y="20"/>
                    <a:pt x="38" y="19"/>
                    <a:pt x="37" y="20"/>
                  </a:cubicBezTo>
                  <a:cubicBezTo>
                    <a:pt x="38" y="21"/>
                    <a:pt x="37" y="24"/>
                    <a:pt x="36" y="25"/>
                  </a:cubicBezTo>
                  <a:cubicBezTo>
                    <a:pt x="35" y="26"/>
                    <a:pt x="34" y="28"/>
                    <a:pt x="34" y="30"/>
                  </a:cubicBezTo>
                  <a:cubicBezTo>
                    <a:pt x="34" y="33"/>
                    <a:pt x="33" y="33"/>
                    <a:pt x="31" y="33"/>
                  </a:cubicBezTo>
                  <a:cubicBezTo>
                    <a:pt x="28" y="32"/>
                    <a:pt x="25" y="32"/>
                    <a:pt x="23" y="32"/>
                  </a:cubicBezTo>
                  <a:cubicBezTo>
                    <a:pt x="20" y="31"/>
                    <a:pt x="17" y="31"/>
                    <a:pt x="14" y="31"/>
                  </a:cubicBezTo>
                  <a:cubicBezTo>
                    <a:pt x="12" y="30"/>
                    <a:pt x="9" y="31"/>
                    <a:pt x="8" y="29"/>
                  </a:cubicBezTo>
                  <a:cubicBezTo>
                    <a:pt x="7" y="27"/>
                    <a:pt x="6" y="26"/>
                    <a:pt x="4" y="24"/>
                  </a:cubicBezTo>
                  <a:cubicBezTo>
                    <a:pt x="3" y="23"/>
                    <a:pt x="2" y="22"/>
                    <a:pt x="1" y="21"/>
                  </a:cubicBezTo>
                  <a:cubicBezTo>
                    <a:pt x="0" y="20"/>
                    <a:pt x="0" y="18"/>
                    <a:pt x="0" y="1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0" name="Freeform 80"/>
            <p:cNvSpPr/>
            <p:nvPr/>
          </p:nvSpPr>
          <p:spPr>
            <a:xfrm>
              <a:off x="3584520" y="3612600"/>
              <a:ext cx="360" cy="360"/>
            </a:xfrm>
            <a:custGeom>
              <a:avLst/>
              <a:gdLst>
                <a:gd name="textAreaLeft" fmla="*/ 0 w 360"/>
                <a:gd name="textAreaRight" fmla="*/ 11520 w 360"/>
                <a:gd name="textAreaTop" fmla="*/ 0 h 360"/>
                <a:gd name="textAreaBottom" fmla="*/ 8640 h 360"/>
              </a:gdLst>
              <a:ahLst/>
              <a:cxnLst/>
              <a:rect l="textAreaLeft" t="textAreaTop" r="textAreaRight" b="textAreaBottom"/>
              <a:pathLst>
                <a:path w="1" h="1">
                  <a:moveTo>
                    <a:pt x="0" y="1"/>
                  </a:moveTo>
                  <a:cubicBezTo>
                    <a:pt x="1" y="1"/>
                    <a:pt x="1" y="1"/>
                    <a:pt x="1" y="0"/>
                  </a:cubicBezTo>
                  <a:cubicBezTo>
                    <a:pt x="1" y="0"/>
                    <a:pt x="0" y="1"/>
                    <a:pt x="0" y="1"/>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3920" rIns="90000" bIns="-43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1" name="Freeform 84"/>
            <p:cNvSpPr/>
            <p:nvPr/>
          </p:nvSpPr>
          <p:spPr>
            <a:xfrm>
              <a:off x="3550320" y="3577680"/>
              <a:ext cx="29880" cy="86040"/>
            </a:xfrm>
            <a:custGeom>
              <a:avLst/>
              <a:gdLst>
                <a:gd name="textAreaLeft" fmla="*/ 0 w 29880"/>
                <a:gd name="textAreaRight" fmla="*/ 31680 w 29880"/>
                <a:gd name="textAreaTop" fmla="*/ 0 h 86040"/>
                <a:gd name="textAreaBottom" fmla="*/ 87840 h 86040"/>
              </a:gdLst>
              <a:ahLst/>
              <a:cxnLst/>
              <a:rect l="textAreaLeft" t="textAreaTop" r="textAreaRight" b="textAreaBottom"/>
              <a:pathLst>
                <a:path w="13" h="26">
                  <a:moveTo>
                    <a:pt x="1" y="26"/>
                  </a:moveTo>
                  <a:cubicBezTo>
                    <a:pt x="1" y="22"/>
                    <a:pt x="1" y="18"/>
                    <a:pt x="1" y="14"/>
                  </a:cubicBezTo>
                  <a:cubicBezTo>
                    <a:pt x="1" y="12"/>
                    <a:pt x="0" y="3"/>
                    <a:pt x="4" y="7"/>
                  </a:cubicBezTo>
                  <a:cubicBezTo>
                    <a:pt x="5" y="5"/>
                    <a:pt x="7" y="0"/>
                    <a:pt x="9" y="1"/>
                  </a:cubicBezTo>
                  <a:cubicBezTo>
                    <a:pt x="9" y="1"/>
                    <a:pt x="9" y="2"/>
                    <a:pt x="9" y="2"/>
                  </a:cubicBezTo>
                  <a:cubicBezTo>
                    <a:pt x="13" y="1"/>
                    <a:pt x="10" y="8"/>
                    <a:pt x="10" y="9"/>
                  </a:cubicBezTo>
                  <a:cubicBezTo>
                    <a:pt x="10" y="10"/>
                    <a:pt x="10" y="12"/>
                    <a:pt x="10" y="13"/>
                  </a:cubicBezTo>
                  <a:cubicBezTo>
                    <a:pt x="10" y="15"/>
                    <a:pt x="10" y="15"/>
                    <a:pt x="10" y="16"/>
                  </a:cubicBezTo>
                  <a:cubicBezTo>
                    <a:pt x="10" y="18"/>
                    <a:pt x="9" y="19"/>
                    <a:pt x="9" y="20"/>
                  </a:cubicBezTo>
                  <a:cubicBezTo>
                    <a:pt x="9" y="17"/>
                    <a:pt x="8" y="20"/>
                    <a:pt x="8" y="21"/>
                  </a:cubicBezTo>
                  <a:cubicBezTo>
                    <a:pt x="8" y="21"/>
                    <a:pt x="7" y="22"/>
                    <a:pt x="6" y="22"/>
                  </a:cubicBezTo>
                  <a:cubicBezTo>
                    <a:pt x="5" y="23"/>
                    <a:pt x="4" y="24"/>
                    <a:pt x="4" y="25"/>
                  </a:cubicBezTo>
                  <a:cubicBezTo>
                    <a:pt x="4" y="25"/>
                    <a:pt x="4" y="25"/>
                    <a:pt x="4" y="26"/>
                  </a:cubicBezTo>
                  <a:cubicBezTo>
                    <a:pt x="3" y="26"/>
                    <a:pt x="2" y="26"/>
                    <a:pt x="1" y="26"/>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2840" rIns="90000" bIns="428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2" name="Freeform 87"/>
            <p:cNvSpPr/>
            <p:nvPr/>
          </p:nvSpPr>
          <p:spPr>
            <a:xfrm>
              <a:off x="3934080" y="4023000"/>
              <a:ext cx="981360" cy="1304280"/>
            </a:xfrm>
            <a:custGeom>
              <a:avLst/>
              <a:gdLst>
                <a:gd name="textAreaLeft" fmla="*/ 0 w 981360"/>
                <a:gd name="textAreaRight" fmla="*/ 983160 w 981360"/>
                <a:gd name="textAreaTop" fmla="*/ 0 h 1304280"/>
                <a:gd name="textAreaBottom" fmla="*/ 1306080 h 1304280"/>
              </a:gdLst>
              <a:ahLst/>
              <a:cxnLst/>
              <a:rect l="textAreaLeft" t="textAreaTop" r="textAreaRight" b="textAreaBottom"/>
              <a:pathLst>
                <a:path w="373" h="375">
                  <a:moveTo>
                    <a:pt x="332" y="181"/>
                  </a:moveTo>
                  <a:cubicBezTo>
                    <a:pt x="334" y="178"/>
                    <a:pt x="330" y="180"/>
                    <a:pt x="332" y="181"/>
                  </a:cubicBezTo>
                  <a:moveTo>
                    <a:pt x="205" y="65"/>
                  </a:moveTo>
                  <a:cubicBezTo>
                    <a:pt x="206" y="65"/>
                    <a:pt x="206" y="65"/>
                    <a:pt x="207" y="64"/>
                  </a:cubicBezTo>
                  <a:cubicBezTo>
                    <a:pt x="206" y="64"/>
                    <a:pt x="205" y="64"/>
                    <a:pt x="205" y="65"/>
                  </a:cubicBezTo>
                  <a:moveTo>
                    <a:pt x="207" y="66"/>
                  </a:moveTo>
                  <a:cubicBezTo>
                    <a:pt x="207" y="66"/>
                    <a:pt x="209" y="66"/>
                    <a:pt x="209" y="65"/>
                  </a:cubicBezTo>
                  <a:cubicBezTo>
                    <a:pt x="209" y="64"/>
                    <a:pt x="206" y="65"/>
                    <a:pt x="207" y="66"/>
                  </a:cubicBezTo>
                  <a:moveTo>
                    <a:pt x="223" y="30"/>
                  </a:moveTo>
                  <a:cubicBezTo>
                    <a:pt x="224" y="29"/>
                    <a:pt x="224" y="29"/>
                    <a:pt x="224" y="29"/>
                  </a:cubicBezTo>
                  <a:cubicBezTo>
                    <a:pt x="223" y="29"/>
                    <a:pt x="222" y="29"/>
                    <a:pt x="223" y="30"/>
                  </a:cubicBezTo>
                  <a:moveTo>
                    <a:pt x="224" y="33"/>
                  </a:moveTo>
                  <a:cubicBezTo>
                    <a:pt x="225" y="32"/>
                    <a:pt x="224" y="31"/>
                    <a:pt x="224" y="30"/>
                  </a:cubicBezTo>
                  <a:cubicBezTo>
                    <a:pt x="222" y="31"/>
                    <a:pt x="223" y="32"/>
                    <a:pt x="224" y="33"/>
                  </a:cubicBezTo>
                  <a:moveTo>
                    <a:pt x="210" y="65"/>
                  </a:moveTo>
                  <a:cubicBezTo>
                    <a:pt x="212" y="64"/>
                    <a:pt x="218" y="59"/>
                    <a:pt x="217" y="56"/>
                  </a:cubicBezTo>
                  <a:cubicBezTo>
                    <a:pt x="215" y="54"/>
                    <a:pt x="212" y="57"/>
                    <a:pt x="212" y="59"/>
                  </a:cubicBezTo>
                  <a:cubicBezTo>
                    <a:pt x="212" y="60"/>
                    <a:pt x="212" y="61"/>
                    <a:pt x="211" y="61"/>
                  </a:cubicBezTo>
                  <a:cubicBezTo>
                    <a:pt x="210" y="62"/>
                    <a:pt x="209" y="63"/>
                    <a:pt x="210" y="65"/>
                  </a:cubicBezTo>
                  <a:moveTo>
                    <a:pt x="215" y="55"/>
                  </a:moveTo>
                  <a:cubicBezTo>
                    <a:pt x="215" y="55"/>
                    <a:pt x="218" y="53"/>
                    <a:pt x="217" y="52"/>
                  </a:cubicBezTo>
                  <a:cubicBezTo>
                    <a:pt x="216" y="53"/>
                    <a:pt x="215" y="54"/>
                    <a:pt x="215" y="55"/>
                  </a:cubicBezTo>
                  <a:moveTo>
                    <a:pt x="214" y="62"/>
                  </a:moveTo>
                  <a:cubicBezTo>
                    <a:pt x="216" y="62"/>
                    <a:pt x="217" y="60"/>
                    <a:pt x="216" y="59"/>
                  </a:cubicBezTo>
                  <a:cubicBezTo>
                    <a:pt x="216" y="60"/>
                    <a:pt x="214" y="61"/>
                    <a:pt x="214" y="62"/>
                  </a:cubicBezTo>
                  <a:moveTo>
                    <a:pt x="218" y="59"/>
                  </a:moveTo>
                  <a:cubicBezTo>
                    <a:pt x="217" y="59"/>
                    <a:pt x="217" y="60"/>
                    <a:pt x="216" y="61"/>
                  </a:cubicBezTo>
                  <a:cubicBezTo>
                    <a:pt x="218" y="61"/>
                    <a:pt x="218" y="59"/>
                    <a:pt x="219" y="59"/>
                  </a:cubicBezTo>
                  <a:cubicBezTo>
                    <a:pt x="218" y="59"/>
                    <a:pt x="218" y="59"/>
                    <a:pt x="218" y="59"/>
                  </a:cubicBezTo>
                  <a:moveTo>
                    <a:pt x="217" y="56"/>
                  </a:moveTo>
                  <a:cubicBezTo>
                    <a:pt x="218" y="55"/>
                    <a:pt x="218" y="54"/>
                    <a:pt x="219" y="54"/>
                  </a:cubicBezTo>
                  <a:cubicBezTo>
                    <a:pt x="217" y="53"/>
                    <a:pt x="217" y="55"/>
                    <a:pt x="217" y="56"/>
                  </a:cubicBezTo>
                  <a:moveTo>
                    <a:pt x="217" y="60"/>
                  </a:moveTo>
                  <a:cubicBezTo>
                    <a:pt x="218" y="59"/>
                    <a:pt x="218" y="58"/>
                    <a:pt x="219" y="57"/>
                  </a:cubicBezTo>
                  <a:cubicBezTo>
                    <a:pt x="220" y="57"/>
                    <a:pt x="220" y="56"/>
                    <a:pt x="219" y="56"/>
                  </a:cubicBezTo>
                  <a:cubicBezTo>
                    <a:pt x="218" y="57"/>
                    <a:pt x="217" y="59"/>
                    <a:pt x="217" y="60"/>
                  </a:cubicBezTo>
                  <a:moveTo>
                    <a:pt x="218" y="56"/>
                  </a:moveTo>
                  <a:cubicBezTo>
                    <a:pt x="218" y="56"/>
                    <a:pt x="219" y="55"/>
                    <a:pt x="219" y="54"/>
                  </a:cubicBezTo>
                  <a:cubicBezTo>
                    <a:pt x="218" y="55"/>
                    <a:pt x="217" y="55"/>
                    <a:pt x="218" y="56"/>
                  </a:cubicBezTo>
                  <a:moveTo>
                    <a:pt x="220" y="53"/>
                  </a:moveTo>
                  <a:cubicBezTo>
                    <a:pt x="220" y="53"/>
                    <a:pt x="221" y="52"/>
                    <a:pt x="222" y="52"/>
                  </a:cubicBezTo>
                  <a:cubicBezTo>
                    <a:pt x="223" y="51"/>
                    <a:pt x="221" y="51"/>
                    <a:pt x="221" y="51"/>
                  </a:cubicBezTo>
                  <a:cubicBezTo>
                    <a:pt x="219" y="51"/>
                    <a:pt x="217" y="53"/>
                    <a:pt x="220" y="53"/>
                  </a:cubicBezTo>
                  <a:moveTo>
                    <a:pt x="218" y="56"/>
                  </a:moveTo>
                  <a:cubicBezTo>
                    <a:pt x="219" y="56"/>
                    <a:pt x="221" y="55"/>
                    <a:pt x="220" y="54"/>
                  </a:cubicBezTo>
                  <a:cubicBezTo>
                    <a:pt x="219" y="54"/>
                    <a:pt x="219" y="55"/>
                    <a:pt x="218" y="56"/>
                  </a:cubicBezTo>
                  <a:moveTo>
                    <a:pt x="219" y="59"/>
                  </a:moveTo>
                  <a:cubicBezTo>
                    <a:pt x="219" y="58"/>
                    <a:pt x="220" y="58"/>
                    <a:pt x="220" y="58"/>
                  </a:cubicBezTo>
                  <a:cubicBezTo>
                    <a:pt x="219" y="58"/>
                    <a:pt x="219" y="58"/>
                    <a:pt x="219" y="59"/>
                  </a:cubicBezTo>
                  <a:moveTo>
                    <a:pt x="219" y="51"/>
                  </a:moveTo>
                  <a:cubicBezTo>
                    <a:pt x="219" y="51"/>
                    <a:pt x="219" y="51"/>
                    <a:pt x="219" y="51"/>
                  </a:cubicBezTo>
                  <a:cubicBezTo>
                    <a:pt x="220" y="51"/>
                    <a:pt x="221" y="51"/>
                    <a:pt x="221" y="50"/>
                  </a:cubicBezTo>
                  <a:cubicBezTo>
                    <a:pt x="220" y="50"/>
                    <a:pt x="220" y="50"/>
                    <a:pt x="219" y="51"/>
                  </a:cubicBezTo>
                  <a:moveTo>
                    <a:pt x="220" y="65"/>
                  </a:moveTo>
                  <a:cubicBezTo>
                    <a:pt x="221" y="66"/>
                    <a:pt x="221" y="67"/>
                    <a:pt x="222" y="68"/>
                  </a:cubicBezTo>
                  <a:cubicBezTo>
                    <a:pt x="223" y="68"/>
                    <a:pt x="226" y="68"/>
                    <a:pt x="224" y="68"/>
                  </a:cubicBezTo>
                  <a:cubicBezTo>
                    <a:pt x="225" y="68"/>
                    <a:pt x="227" y="67"/>
                    <a:pt x="228" y="67"/>
                  </a:cubicBezTo>
                  <a:cubicBezTo>
                    <a:pt x="229" y="68"/>
                    <a:pt x="230" y="68"/>
                    <a:pt x="230" y="67"/>
                  </a:cubicBezTo>
                  <a:cubicBezTo>
                    <a:pt x="231" y="68"/>
                    <a:pt x="231" y="68"/>
                    <a:pt x="231" y="68"/>
                  </a:cubicBezTo>
                  <a:cubicBezTo>
                    <a:pt x="231" y="67"/>
                    <a:pt x="232" y="66"/>
                    <a:pt x="232" y="65"/>
                  </a:cubicBezTo>
                  <a:cubicBezTo>
                    <a:pt x="233" y="67"/>
                    <a:pt x="236" y="66"/>
                    <a:pt x="237" y="65"/>
                  </a:cubicBezTo>
                  <a:cubicBezTo>
                    <a:pt x="239" y="65"/>
                    <a:pt x="239" y="63"/>
                    <a:pt x="240" y="61"/>
                  </a:cubicBezTo>
                  <a:cubicBezTo>
                    <a:pt x="241" y="60"/>
                    <a:pt x="241" y="59"/>
                    <a:pt x="242" y="57"/>
                  </a:cubicBezTo>
                  <a:cubicBezTo>
                    <a:pt x="242" y="55"/>
                    <a:pt x="244" y="53"/>
                    <a:pt x="241" y="53"/>
                  </a:cubicBezTo>
                  <a:cubicBezTo>
                    <a:pt x="239" y="53"/>
                    <a:pt x="236" y="51"/>
                    <a:pt x="234" y="52"/>
                  </a:cubicBezTo>
                  <a:cubicBezTo>
                    <a:pt x="233" y="53"/>
                    <a:pt x="234" y="53"/>
                    <a:pt x="232" y="53"/>
                  </a:cubicBezTo>
                  <a:cubicBezTo>
                    <a:pt x="231" y="53"/>
                    <a:pt x="230" y="53"/>
                    <a:pt x="229" y="52"/>
                  </a:cubicBezTo>
                  <a:cubicBezTo>
                    <a:pt x="226" y="52"/>
                    <a:pt x="223" y="51"/>
                    <a:pt x="222" y="53"/>
                  </a:cubicBezTo>
                  <a:cubicBezTo>
                    <a:pt x="221" y="55"/>
                    <a:pt x="221" y="57"/>
                    <a:pt x="223" y="57"/>
                  </a:cubicBezTo>
                  <a:cubicBezTo>
                    <a:pt x="222" y="57"/>
                    <a:pt x="221" y="57"/>
                    <a:pt x="220" y="57"/>
                  </a:cubicBezTo>
                  <a:cubicBezTo>
                    <a:pt x="220" y="57"/>
                    <a:pt x="221" y="58"/>
                    <a:pt x="221" y="58"/>
                  </a:cubicBezTo>
                  <a:cubicBezTo>
                    <a:pt x="221" y="59"/>
                    <a:pt x="220" y="60"/>
                    <a:pt x="220" y="61"/>
                  </a:cubicBezTo>
                  <a:cubicBezTo>
                    <a:pt x="221" y="62"/>
                    <a:pt x="222" y="60"/>
                    <a:pt x="223" y="61"/>
                  </a:cubicBezTo>
                  <a:cubicBezTo>
                    <a:pt x="222" y="62"/>
                    <a:pt x="222" y="61"/>
                    <a:pt x="220" y="61"/>
                  </a:cubicBezTo>
                  <a:cubicBezTo>
                    <a:pt x="220" y="62"/>
                    <a:pt x="220" y="64"/>
                    <a:pt x="220" y="65"/>
                  </a:cubicBezTo>
                  <a:moveTo>
                    <a:pt x="222" y="51"/>
                  </a:moveTo>
                  <a:cubicBezTo>
                    <a:pt x="224" y="51"/>
                    <a:pt x="224" y="50"/>
                    <a:pt x="223" y="49"/>
                  </a:cubicBezTo>
                  <a:cubicBezTo>
                    <a:pt x="222" y="48"/>
                    <a:pt x="221" y="50"/>
                    <a:pt x="222" y="51"/>
                  </a:cubicBezTo>
                  <a:moveTo>
                    <a:pt x="223" y="49"/>
                  </a:moveTo>
                  <a:cubicBezTo>
                    <a:pt x="224" y="48"/>
                    <a:pt x="225" y="46"/>
                    <a:pt x="224" y="45"/>
                  </a:cubicBezTo>
                  <a:cubicBezTo>
                    <a:pt x="223" y="46"/>
                    <a:pt x="222" y="49"/>
                    <a:pt x="223" y="49"/>
                  </a:cubicBezTo>
                  <a:moveTo>
                    <a:pt x="227" y="51"/>
                  </a:moveTo>
                  <a:cubicBezTo>
                    <a:pt x="228" y="52"/>
                    <a:pt x="230" y="50"/>
                    <a:pt x="230" y="49"/>
                  </a:cubicBezTo>
                  <a:cubicBezTo>
                    <a:pt x="232" y="47"/>
                    <a:pt x="229" y="47"/>
                    <a:pt x="228" y="48"/>
                  </a:cubicBezTo>
                  <a:cubicBezTo>
                    <a:pt x="227" y="48"/>
                    <a:pt x="224" y="48"/>
                    <a:pt x="224" y="49"/>
                  </a:cubicBezTo>
                  <a:cubicBezTo>
                    <a:pt x="224" y="50"/>
                    <a:pt x="226" y="50"/>
                    <a:pt x="227" y="51"/>
                  </a:cubicBezTo>
                  <a:moveTo>
                    <a:pt x="225" y="47"/>
                  </a:moveTo>
                  <a:cubicBezTo>
                    <a:pt x="226" y="47"/>
                    <a:pt x="228" y="45"/>
                    <a:pt x="227" y="45"/>
                  </a:cubicBezTo>
                  <a:cubicBezTo>
                    <a:pt x="226" y="43"/>
                    <a:pt x="224" y="46"/>
                    <a:pt x="225" y="47"/>
                  </a:cubicBezTo>
                  <a:moveTo>
                    <a:pt x="225" y="48"/>
                  </a:moveTo>
                  <a:cubicBezTo>
                    <a:pt x="226" y="48"/>
                    <a:pt x="226" y="48"/>
                    <a:pt x="227" y="47"/>
                  </a:cubicBezTo>
                  <a:cubicBezTo>
                    <a:pt x="226" y="47"/>
                    <a:pt x="226" y="48"/>
                    <a:pt x="225" y="48"/>
                  </a:cubicBezTo>
                  <a:moveTo>
                    <a:pt x="225" y="43"/>
                  </a:moveTo>
                  <a:cubicBezTo>
                    <a:pt x="226" y="43"/>
                    <a:pt x="227" y="43"/>
                    <a:pt x="227" y="42"/>
                  </a:cubicBezTo>
                  <a:cubicBezTo>
                    <a:pt x="226" y="42"/>
                    <a:pt x="225" y="42"/>
                    <a:pt x="225" y="43"/>
                  </a:cubicBezTo>
                  <a:moveTo>
                    <a:pt x="227" y="42"/>
                  </a:moveTo>
                  <a:cubicBezTo>
                    <a:pt x="228" y="41"/>
                    <a:pt x="228" y="41"/>
                    <a:pt x="228" y="40"/>
                  </a:cubicBezTo>
                  <a:cubicBezTo>
                    <a:pt x="227" y="41"/>
                    <a:pt x="227" y="41"/>
                    <a:pt x="227" y="42"/>
                  </a:cubicBezTo>
                  <a:moveTo>
                    <a:pt x="230" y="51"/>
                  </a:moveTo>
                  <a:cubicBezTo>
                    <a:pt x="229" y="52"/>
                    <a:pt x="232" y="52"/>
                    <a:pt x="233" y="52"/>
                  </a:cubicBezTo>
                  <a:cubicBezTo>
                    <a:pt x="235" y="51"/>
                    <a:pt x="231" y="49"/>
                    <a:pt x="230" y="51"/>
                  </a:cubicBezTo>
                  <a:moveTo>
                    <a:pt x="237" y="68"/>
                  </a:moveTo>
                  <a:cubicBezTo>
                    <a:pt x="238" y="67"/>
                    <a:pt x="238" y="66"/>
                    <a:pt x="238" y="66"/>
                  </a:cubicBezTo>
                  <a:cubicBezTo>
                    <a:pt x="237" y="66"/>
                    <a:pt x="236" y="67"/>
                    <a:pt x="237" y="68"/>
                  </a:cubicBezTo>
                  <a:moveTo>
                    <a:pt x="242" y="62"/>
                  </a:moveTo>
                  <a:cubicBezTo>
                    <a:pt x="245" y="64"/>
                    <a:pt x="243" y="59"/>
                    <a:pt x="242" y="62"/>
                  </a:cubicBezTo>
                  <a:moveTo>
                    <a:pt x="249" y="57"/>
                  </a:moveTo>
                  <a:cubicBezTo>
                    <a:pt x="250" y="58"/>
                    <a:pt x="249" y="56"/>
                    <a:pt x="249" y="56"/>
                  </a:cubicBezTo>
                  <a:cubicBezTo>
                    <a:pt x="249" y="57"/>
                    <a:pt x="249" y="57"/>
                    <a:pt x="249" y="57"/>
                  </a:cubicBezTo>
                  <a:moveTo>
                    <a:pt x="261" y="60"/>
                  </a:moveTo>
                  <a:cubicBezTo>
                    <a:pt x="261" y="60"/>
                    <a:pt x="261" y="60"/>
                    <a:pt x="261" y="59"/>
                  </a:cubicBezTo>
                  <a:cubicBezTo>
                    <a:pt x="260" y="59"/>
                    <a:pt x="260" y="60"/>
                    <a:pt x="261" y="60"/>
                  </a:cubicBezTo>
                  <a:moveTo>
                    <a:pt x="275" y="64"/>
                  </a:moveTo>
                  <a:cubicBezTo>
                    <a:pt x="276" y="64"/>
                    <a:pt x="276" y="63"/>
                    <a:pt x="276" y="63"/>
                  </a:cubicBezTo>
                  <a:cubicBezTo>
                    <a:pt x="275" y="64"/>
                    <a:pt x="275" y="64"/>
                    <a:pt x="275" y="63"/>
                  </a:cubicBezTo>
                  <a:cubicBezTo>
                    <a:pt x="275" y="64"/>
                    <a:pt x="275" y="64"/>
                    <a:pt x="275" y="64"/>
                  </a:cubicBezTo>
                  <a:moveTo>
                    <a:pt x="277" y="67"/>
                  </a:moveTo>
                  <a:cubicBezTo>
                    <a:pt x="278" y="66"/>
                    <a:pt x="278" y="66"/>
                    <a:pt x="278" y="66"/>
                  </a:cubicBezTo>
                  <a:cubicBezTo>
                    <a:pt x="277" y="66"/>
                    <a:pt x="277" y="66"/>
                    <a:pt x="277" y="67"/>
                  </a:cubicBezTo>
                  <a:moveTo>
                    <a:pt x="279" y="80"/>
                  </a:moveTo>
                  <a:cubicBezTo>
                    <a:pt x="279" y="79"/>
                    <a:pt x="280" y="78"/>
                    <a:pt x="280" y="77"/>
                  </a:cubicBezTo>
                  <a:cubicBezTo>
                    <a:pt x="278" y="77"/>
                    <a:pt x="279" y="79"/>
                    <a:pt x="279" y="80"/>
                  </a:cubicBezTo>
                  <a:moveTo>
                    <a:pt x="287" y="73"/>
                  </a:moveTo>
                  <a:cubicBezTo>
                    <a:pt x="288" y="72"/>
                    <a:pt x="288" y="72"/>
                    <a:pt x="288" y="72"/>
                  </a:cubicBezTo>
                  <a:cubicBezTo>
                    <a:pt x="287" y="72"/>
                    <a:pt x="287" y="73"/>
                    <a:pt x="287" y="73"/>
                  </a:cubicBezTo>
                  <a:moveTo>
                    <a:pt x="0" y="123"/>
                  </a:moveTo>
                  <a:cubicBezTo>
                    <a:pt x="1" y="122"/>
                    <a:pt x="1" y="122"/>
                    <a:pt x="2" y="121"/>
                  </a:cubicBezTo>
                  <a:cubicBezTo>
                    <a:pt x="4" y="120"/>
                    <a:pt x="2" y="119"/>
                    <a:pt x="2" y="118"/>
                  </a:cubicBezTo>
                  <a:cubicBezTo>
                    <a:pt x="3" y="115"/>
                    <a:pt x="7" y="115"/>
                    <a:pt x="8" y="113"/>
                  </a:cubicBezTo>
                  <a:cubicBezTo>
                    <a:pt x="9" y="112"/>
                    <a:pt x="8" y="111"/>
                    <a:pt x="8" y="110"/>
                  </a:cubicBezTo>
                  <a:cubicBezTo>
                    <a:pt x="8" y="108"/>
                    <a:pt x="8" y="107"/>
                    <a:pt x="9" y="106"/>
                  </a:cubicBezTo>
                  <a:cubicBezTo>
                    <a:pt x="11" y="104"/>
                    <a:pt x="9" y="102"/>
                    <a:pt x="11" y="100"/>
                  </a:cubicBezTo>
                  <a:cubicBezTo>
                    <a:pt x="12" y="99"/>
                    <a:pt x="14" y="99"/>
                    <a:pt x="14" y="98"/>
                  </a:cubicBezTo>
                  <a:cubicBezTo>
                    <a:pt x="15" y="97"/>
                    <a:pt x="15" y="97"/>
                    <a:pt x="17" y="96"/>
                  </a:cubicBezTo>
                  <a:cubicBezTo>
                    <a:pt x="18" y="96"/>
                    <a:pt x="19" y="94"/>
                    <a:pt x="20" y="94"/>
                  </a:cubicBezTo>
                  <a:cubicBezTo>
                    <a:pt x="22" y="93"/>
                    <a:pt x="24" y="93"/>
                    <a:pt x="25" y="93"/>
                  </a:cubicBezTo>
                  <a:cubicBezTo>
                    <a:pt x="27" y="93"/>
                    <a:pt x="28" y="93"/>
                    <a:pt x="30" y="92"/>
                  </a:cubicBezTo>
                  <a:cubicBezTo>
                    <a:pt x="30" y="92"/>
                    <a:pt x="32" y="90"/>
                    <a:pt x="32" y="90"/>
                  </a:cubicBezTo>
                  <a:cubicBezTo>
                    <a:pt x="33" y="91"/>
                    <a:pt x="33" y="91"/>
                    <a:pt x="34" y="91"/>
                  </a:cubicBezTo>
                  <a:cubicBezTo>
                    <a:pt x="35" y="91"/>
                    <a:pt x="36" y="92"/>
                    <a:pt x="36" y="92"/>
                  </a:cubicBezTo>
                  <a:cubicBezTo>
                    <a:pt x="37" y="91"/>
                    <a:pt x="37" y="91"/>
                    <a:pt x="37" y="91"/>
                  </a:cubicBezTo>
                  <a:cubicBezTo>
                    <a:pt x="38" y="93"/>
                    <a:pt x="39" y="90"/>
                    <a:pt x="39" y="89"/>
                  </a:cubicBezTo>
                  <a:cubicBezTo>
                    <a:pt x="40" y="86"/>
                    <a:pt x="40" y="83"/>
                    <a:pt x="41" y="80"/>
                  </a:cubicBezTo>
                  <a:cubicBezTo>
                    <a:pt x="41" y="75"/>
                    <a:pt x="42" y="71"/>
                    <a:pt x="43" y="67"/>
                  </a:cubicBezTo>
                  <a:cubicBezTo>
                    <a:pt x="43" y="65"/>
                    <a:pt x="44" y="64"/>
                    <a:pt x="44" y="62"/>
                  </a:cubicBezTo>
                  <a:cubicBezTo>
                    <a:pt x="43" y="60"/>
                    <a:pt x="42" y="59"/>
                    <a:pt x="42" y="57"/>
                  </a:cubicBezTo>
                  <a:cubicBezTo>
                    <a:pt x="42" y="55"/>
                    <a:pt x="41" y="55"/>
                    <a:pt x="39" y="54"/>
                  </a:cubicBezTo>
                  <a:cubicBezTo>
                    <a:pt x="37" y="53"/>
                    <a:pt x="38" y="51"/>
                    <a:pt x="38" y="49"/>
                  </a:cubicBezTo>
                  <a:cubicBezTo>
                    <a:pt x="38" y="48"/>
                    <a:pt x="37" y="46"/>
                    <a:pt x="38" y="45"/>
                  </a:cubicBezTo>
                  <a:cubicBezTo>
                    <a:pt x="38" y="45"/>
                    <a:pt x="41" y="44"/>
                    <a:pt x="41" y="44"/>
                  </a:cubicBezTo>
                  <a:cubicBezTo>
                    <a:pt x="42" y="45"/>
                    <a:pt x="43" y="43"/>
                    <a:pt x="44" y="44"/>
                  </a:cubicBezTo>
                  <a:cubicBezTo>
                    <a:pt x="46" y="45"/>
                    <a:pt x="46" y="44"/>
                    <a:pt x="46" y="43"/>
                  </a:cubicBezTo>
                  <a:cubicBezTo>
                    <a:pt x="46" y="40"/>
                    <a:pt x="42" y="39"/>
                    <a:pt x="39" y="40"/>
                  </a:cubicBezTo>
                  <a:cubicBezTo>
                    <a:pt x="40" y="39"/>
                    <a:pt x="39" y="36"/>
                    <a:pt x="39" y="35"/>
                  </a:cubicBezTo>
                  <a:cubicBezTo>
                    <a:pt x="40" y="33"/>
                    <a:pt x="43" y="34"/>
                    <a:pt x="44" y="34"/>
                  </a:cubicBezTo>
                  <a:cubicBezTo>
                    <a:pt x="47" y="34"/>
                    <a:pt x="50" y="34"/>
                    <a:pt x="52" y="34"/>
                  </a:cubicBezTo>
                  <a:cubicBezTo>
                    <a:pt x="53" y="34"/>
                    <a:pt x="55" y="34"/>
                    <a:pt x="55" y="34"/>
                  </a:cubicBezTo>
                  <a:cubicBezTo>
                    <a:pt x="55" y="33"/>
                    <a:pt x="55" y="31"/>
                    <a:pt x="56" y="32"/>
                  </a:cubicBezTo>
                  <a:cubicBezTo>
                    <a:pt x="57" y="32"/>
                    <a:pt x="56" y="35"/>
                    <a:pt x="58" y="34"/>
                  </a:cubicBezTo>
                  <a:cubicBezTo>
                    <a:pt x="59" y="33"/>
                    <a:pt x="60" y="32"/>
                    <a:pt x="61" y="31"/>
                  </a:cubicBezTo>
                  <a:cubicBezTo>
                    <a:pt x="62" y="29"/>
                    <a:pt x="64" y="31"/>
                    <a:pt x="65" y="32"/>
                  </a:cubicBezTo>
                  <a:cubicBezTo>
                    <a:pt x="66" y="34"/>
                    <a:pt x="66" y="36"/>
                    <a:pt x="65" y="38"/>
                  </a:cubicBezTo>
                  <a:cubicBezTo>
                    <a:pt x="65" y="38"/>
                    <a:pt x="65" y="39"/>
                    <a:pt x="66" y="39"/>
                  </a:cubicBezTo>
                  <a:cubicBezTo>
                    <a:pt x="68" y="39"/>
                    <a:pt x="68" y="39"/>
                    <a:pt x="69" y="40"/>
                  </a:cubicBezTo>
                  <a:cubicBezTo>
                    <a:pt x="70" y="41"/>
                    <a:pt x="72" y="42"/>
                    <a:pt x="73" y="43"/>
                  </a:cubicBezTo>
                  <a:cubicBezTo>
                    <a:pt x="76" y="44"/>
                    <a:pt x="76" y="42"/>
                    <a:pt x="78" y="41"/>
                  </a:cubicBezTo>
                  <a:cubicBezTo>
                    <a:pt x="81" y="40"/>
                    <a:pt x="80" y="43"/>
                    <a:pt x="80" y="44"/>
                  </a:cubicBezTo>
                  <a:cubicBezTo>
                    <a:pt x="81" y="44"/>
                    <a:pt x="83" y="42"/>
                    <a:pt x="83" y="41"/>
                  </a:cubicBezTo>
                  <a:cubicBezTo>
                    <a:pt x="84" y="40"/>
                    <a:pt x="85" y="40"/>
                    <a:pt x="86" y="39"/>
                  </a:cubicBezTo>
                  <a:cubicBezTo>
                    <a:pt x="88" y="39"/>
                    <a:pt x="88" y="38"/>
                    <a:pt x="89" y="37"/>
                  </a:cubicBezTo>
                  <a:cubicBezTo>
                    <a:pt x="90" y="37"/>
                    <a:pt x="92" y="36"/>
                    <a:pt x="92" y="37"/>
                  </a:cubicBezTo>
                  <a:cubicBezTo>
                    <a:pt x="93" y="36"/>
                    <a:pt x="94" y="35"/>
                    <a:pt x="94" y="33"/>
                  </a:cubicBezTo>
                  <a:cubicBezTo>
                    <a:pt x="95" y="32"/>
                    <a:pt x="95" y="32"/>
                    <a:pt x="97" y="31"/>
                  </a:cubicBezTo>
                  <a:cubicBezTo>
                    <a:pt x="97" y="31"/>
                    <a:pt x="100" y="30"/>
                    <a:pt x="100" y="30"/>
                  </a:cubicBezTo>
                  <a:cubicBezTo>
                    <a:pt x="102" y="27"/>
                    <a:pt x="99" y="27"/>
                    <a:pt x="97" y="27"/>
                  </a:cubicBezTo>
                  <a:cubicBezTo>
                    <a:pt x="96" y="27"/>
                    <a:pt x="95" y="27"/>
                    <a:pt x="95" y="26"/>
                  </a:cubicBezTo>
                  <a:cubicBezTo>
                    <a:pt x="94" y="26"/>
                    <a:pt x="95" y="25"/>
                    <a:pt x="95" y="24"/>
                  </a:cubicBezTo>
                  <a:cubicBezTo>
                    <a:pt x="94" y="22"/>
                    <a:pt x="92" y="20"/>
                    <a:pt x="93" y="17"/>
                  </a:cubicBezTo>
                  <a:cubicBezTo>
                    <a:pt x="93" y="15"/>
                    <a:pt x="91" y="15"/>
                    <a:pt x="90" y="14"/>
                  </a:cubicBezTo>
                  <a:cubicBezTo>
                    <a:pt x="89" y="13"/>
                    <a:pt x="87" y="10"/>
                    <a:pt x="88" y="9"/>
                  </a:cubicBezTo>
                  <a:cubicBezTo>
                    <a:pt x="89" y="10"/>
                    <a:pt x="89" y="11"/>
                    <a:pt x="90" y="11"/>
                  </a:cubicBezTo>
                  <a:cubicBezTo>
                    <a:pt x="91" y="11"/>
                    <a:pt x="93" y="10"/>
                    <a:pt x="94" y="12"/>
                  </a:cubicBezTo>
                  <a:cubicBezTo>
                    <a:pt x="94" y="13"/>
                    <a:pt x="95" y="13"/>
                    <a:pt x="96" y="13"/>
                  </a:cubicBezTo>
                  <a:cubicBezTo>
                    <a:pt x="98" y="12"/>
                    <a:pt x="99" y="14"/>
                    <a:pt x="100" y="13"/>
                  </a:cubicBezTo>
                  <a:cubicBezTo>
                    <a:pt x="102" y="11"/>
                    <a:pt x="104" y="17"/>
                    <a:pt x="106" y="16"/>
                  </a:cubicBezTo>
                  <a:cubicBezTo>
                    <a:pt x="108" y="16"/>
                    <a:pt x="106" y="13"/>
                    <a:pt x="107" y="12"/>
                  </a:cubicBezTo>
                  <a:cubicBezTo>
                    <a:pt x="107" y="11"/>
                    <a:pt x="109" y="12"/>
                    <a:pt x="109" y="11"/>
                  </a:cubicBezTo>
                  <a:cubicBezTo>
                    <a:pt x="110" y="10"/>
                    <a:pt x="111" y="11"/>
                    <a:pt x="113" y="11"/>
                  </a:cubicBezTo>
                  <a:cubicBezTo>
                    <a:pt x="114" y="11"/>
                    <a:pt x="118" y="10"/>
                    <a:pt x="119" y="8"/>
                  </a:cubicBezTo>
                  <a:cubicBezTo>
                    <a:pt x="121" y="7"/>
                    <a:pt x="121" y="7"/>
                    <a:pt x="121" y="7"/>
                  </a:cubicBezTo>
                  <a:cubicBezTo>
                    <a:pt x="122" y="7"/>
                    <a:pt x="123" y="7"/>
                    <a:pt x="124" y="6"/>
                  </a:cubicBezTo>
                  <a:cubicBezTo>
                    <a:pt x="125" y="5"/>
                    <a:pt x="129" y="3"/>
                    <a:pt x="126" y="1"/>
                  </a:cubicBezTo>
                  <a:cubicBezTo>
                    <a:pt x="127" y="0"/>
                    <a:pt x="128" y="1"/>
                    <a:pt x="130" y="0"/>
                  </a:cubicBezTo>
                  <a:cubicBezTo>
                    <a:pt x="131" y="0"/>
                    <a:pt x="132" y="0"/>
                    <a:pt x="133" y="1"/>
                  </a:cubicBezTo>
                  <a:cubicBezTo>
                    <a:pt x="134" y="3"/>
                    <a:pt x="132" y="5"/>
                    <a:pt x="132" y="7"/>
                  </a:cubicBezTo>
                  <a:cubicBezTo>
                    <a:pt x="132" y="8"/>
                    <a:pt x="135" y="8"/>
                    <a:pt x="136" y="8"/>
                  </a:cubicBezTo>
                  <a:cubicBezTo>
                    <a:pt x="136" y="9"/>
                    <a:pt x="135" y="9"/>
                    <a:pt x="136" y="10"/>
                  </a:cubicBezTo>
                  <a:cubicBezTo>
                    <a:pt x="136" y="11"/>
                    <a:pt x="137" y="12"/>
                    <a:pt x="137" y="12"/>
                  </a:cubicBezTo>
                  <a:cubicBezTo>
                    <a:pt x="138" y="13"/>
                    <a:pt x="135" y="16"/>
                    <a:pt x="134" y="16"/>
                  </a:cubicBezTo>
                  <a:cubicBezTo>
                    <a:pt x="134" y="17"/>
                    <a:pt x="135" y="18"/>
                    <a:pt x="134" y="19"/>
                  </a:cubicBezTo>
                  <a:cubicBezTo>
                    <a:pt x="134" y="20"/>
                    <a:pt x="133" y="22"/>
                    <a:pt x="133" y="23"/>
                  </a:cubicBezTo>
                  <a:cubicBezTo>
                    <a:pt x="133" y="25"/>
                    <a:pt x="134" y="27"/>
                    <a:pt x="135" y="29"/>
                  </a:cubicBezTo>
                  <a:cubicBezTo>
                    <a:pt x="135" y="30"/>
                    <a:pt x="135" y="33"/>
                    <a:pt x="136" y="33"/>
                  </a:cubicBezTo>
                  <a:cubicBezTo>
                    <a:pt x="136" y="34"/>
                    <a:pt x="136" y="34"/>
                    <a:pt x="136" y="34"/>
                  </a:cubicBezTo>
                  <a:cubicBezTo>
                    <a:pt x="138" y="34"/>
                    <a:pt x="139" y="36"/>
                    <a:pt x="140" y="37"/>
                  </a:cubicBezTo>
                  <a:cubicBezTo>
                    <a:pt x="141" y="38"/>
                    <a:pt x="142" y="37"/>
                    <a:pt x="143" y="38"/>
                  </a:cubicBezTo>
                  <a:cubicBezTo>
                    <a:pt x="144" y="39"/>
                    <a:pt x="144" y="39"/>
                    <a:pt x="145" y="39"/>
                  </a:cubicBezTo>
                  <a:cubicBezTo>
                    <a:pt x="145" y="38"/>
                    <a:pt x="148" y="38"/>
                    <a:pt x="147" y="37"/>
                  </a:cubicBezTo>
                  <a:cubicBezTo>
                    <a:pt x="146" y="36"/>
                    <a:pt x="151" y="36"/>
                    <a:pt x="151" y="36"/>
                  </a:cubicBezTo>
                  <a:cubicBezTo>
                    <a:pt x="152" y="35"/>
                    <a:pt x="153" y="35"/>
                    <a:pt x="154" y="34"/>
                  </a:cubicBezTo>
                  <a:cubicBezTo>
                    <a:pt x="155" y="34"/>
                    <a:pt x="155" y="35"/>
                    <a:pt x="156" y="33"/>
                  </a:cubicBezTo>
                  <a:cubicBezTo>
                    <a:pt x="158" y="32"/>
                    <a:pt x="159" y="31"/>
                    <a:pt x="161" y="32"/>
                  </a:cubicBezTo>
                  <a:cubicBezTo>
                    <a:pt x="163" y="33"/>
                    <a:pt x="165" y="31"/>
                    <a:pt x="167" y="32"/>
                  </a:cubicBezTo>
                  <a:cubicBezTo>
                    <a:pt x="168" y="32"/>
                    <a:pt x="171" y="34"/>
                    <a:pt x="171" y="32"/>
                  </a:cubicBezTo>
                  <a:cubicBezTo>
                    <a:pt x="172" y="30"/>
                    <a:pt x="169" y="30"/>
                    <a:pt x="170" y="28"/>
                  </a:cubicBezTo>
                  <a:cubicBezTo>
                    <a:pt x="171" y="26"/>
                    <a:pt x="172" y="27"/>
                    <a:pt x="174" y="27"/>
                  </a:cubicBezTo>
                  <a:cubicBezTo>
                    <a:pt x="176" y="27"/>
                    <a:pt x="177" y="27"/>
                    <a:pt x="178" y="26"/>
                  </a:cubicBezTo>
                  <a:cubicBezTo>
                    <a:pt x="180" y="25"/>
                    <a:pt x="180" y="26"/>
                    <a:pt x="182" y="27"/>
                  </a:cubicBezTo>
                  <a:cubicBezTo>
                    <a:pt x="182" y="27"/>
                    <a:pt x="182" y="27"/>
                    <a:pt x="182" y="27"/>
                  </a:cubicBezTo>
                  <a:cubicBezTo>
                    <a:pt x="183" y="28"/>
                    <a:pt x="184" y="28"/>
                    <a:pt x="185" y="29"/>
                  </a:cubicBezTo>
                  <a:cubicBezTo>
                    <a:pt x="186" y="30"/>
                    <a:pt x="187" y="30"/>
                    <a:pt x="188" y="30"/>
                  </a:cubicBezTo>
                  <a:cubicBezTo>
                    <a:pt x="189" y="31"/>
                    <a:pt x="189" y="30"/>
                    <a:pt x="190" y="29"/>
                  </a:cubicBezTo>
                  <a:cubicBezTo>
                    <a:pt x="190" y="29"/>
                    <a:pt x="191" y="28"/>
                    <a:pt x="191" y="28"/>
                  </a:cubicBezTo>
                  <a:cubicBezTo>
                    <a:pt x="192" y="28"/>
                    <a:pt x="193" y="28"/>
                    <a:pt x="193" y="29"/>
                  </a:cubicBezTo>
                  <a:cubicBezTo>
                    <a:pt x="194" y="29"/>
                    <a:pt x="197" y="28"/>
                    <a:pt x="197" y="29"/>
                  </a:cubicBezTo>
                  <a:cubicBezTo>
                    <a:pt x="198" y="29"/>
                    <a:pt x="199" y="30"/>
                    <a:pt x="200" y="29"/>
                  </a:cubicBezTo>
                  <a:cubicBezTo>
                    <a:pt x="201" y="29"/>
                    <a:pt x="202" y="28"/>
                    <a:pt x="203" y="27"/>
                  </a:cubicBezTo>
                  <a:cubicBezTo>
                    <a:pt x="204" y="25"/>
                    <a:pt x="205" y="24"/>
                    <a:pt x="205" y="22"/>
                  </a:cubicBezTo>
                  <a:cubicBezTo>
                    <a:pt x="206" y="17"/>
                    <a:pt x="210" y="14"/>
                    <a:pt x="213" y="11"/>
                  </a:cubicBezTo>
                  <a:cubicBezTo>
                    <a:pt x="213" y="11"/>
                    <a:pt x="213" y="12"/>
                    <a:pt x="214" y="12"/>
                  </a:cubicBezTo>
                  <a:cubicBezTo>
                    <a:pt x="214" y="11"/>
                    <a:pt x="213" y="10"/>
                    <a:pt x="214" y="9"/>
                  </a:cubicBezTo>
                  <a:cubicBezTo>
                    <a:pt x="216" y="10"/>
                    <a:pt x="217" y="13"/>
                    <a:pt x="216" y="15"/>
                  </a:cubicBezTo>
                  <a:cubicBezTo>
                    <a:pt x="217" y="15"/>
                    <a:pt x="217" y="14"/>
                    <a:pt x="217" y="13"/>
                  </a:cubicBezTo>
                  <a:cubicBezTo>
                    <a:pt x="217" y="17"/>
                    <a:pt x="218" y="20"/>
                    <a:pt x="219" y="24"/>
                  </a:cubicBezTo>
                  <a:cubicBezTo>
                    <a:pt x="220" y="25"/>
                    <a:pt x="222" y="29"/>
                    <a:pt x="220" y="30"/>
                  </a:cubicBezTo>
                  <a:cubicBezTo>
                    <a:pt x="222" y="30"/>
                    <a:pt x="222" y="31"/>
                    <a:pt x="222" y="32"/>
                  </a:cubicBezTo>
                  <a:cubicBezTo>
                    <a:pt x="223" y="33"/>
                    <a:pt x="225" y="33"/>
                    <a:pt x="227" y="33"/>
                  </a:cubicBezTo>
                  <a:cubicBezTo>
                    <a:pt x="230" y="34"/>
                    <a:pt x="229" y="38"/>
                    <a:pt x="226" y="39"/>
                  </a:cubicBezTo>
                  <a:cubicBezTo>
                    <a:pt x="227" y="39"/>
                    <a:pt x="228" y="39"/>
                    <a:pt x="229" y="39"/>
                  </a:cubicBezTo>
                  <a:cubicBezTo>
                    <a:pt x="227" y="40"/>
                    <a:pt x="225" y="41"/>
                    <a:pt x="225" y="43"/>
                  </a:cubicBezTo>
                  <a:cubicBezTo>
                    <a:pt x="225" y="44"/>
                    <a:pt x="224" y="44"/>
                    <a:pt x="223" y="45"/>
                  </a:cubicBezTo>
                  <a:cubicBezTo>
                    <a:pt x="222" y="46"/>
                    <a:pt x="222" y="47"/>
                    <a:pt x="221" y="48"/>
                  </a:cubicBezTo>
                  <a:cubicBezTo>
                    <a:pt x="220" y="49"/>
                    <a:pt x="218" y="50"/>
                    <a:pt x="217" y="51"/>
                  </a:cubicBezTo>
                  <a:cubicBezTo>
                    <a:pt x="215" y="52"/>
                    <a:pt x="214" y="54"/>
                    <a:pt x="213" y="56"/>
                  </a:cubicBezTo>
                  <a:cubicBezTo>
                    <a:pt x="212" y="57"/>
                    <a:pt x="211" y="58"/>
                    <a:pt x="211" y="60"/>
                  </a:cubicBezTo>
                  <a:cubicBezTo>
                    <a:pt x="211" y="61"/>
                    <a:pt x="209" y="61"/>
                    <a:pt x="209" y="63"/>
                  </a:cubicBezTo>
                  <a:cubicBezTo>
                    <a:pt x="209" y="65"/>
                    <a:pt x="208" y="64"/>
                    <a:pt x="206" y="64"/>
                  </a:cubicBezTo>
                  <a:cubicBezTo>
                    <a:pt x="205" y="64"/>
                    <a:pt x="202" y="65"/>
                    <a:pt x="202" y="66"/>
                  </a:cubicBezTo>
                  <a:cubicBezTo>
                    <a:pt x="203" y="66"/>
                    <a:pt x="208" y="65"/>
                    <a:pt x="206" y="67"/>
                  </a:cubicBezTo>
                  <a:cubicBezTo>
                    <a:pt x="207" y="66"/>
                    <a:pt x="209" y="66"/>
                    <a:pt x="210" y="66"/>
                  </a:cubicBezTo>
                  <a:cubicBezTo>
                    <a:pt x="211" y="65"/>
                    <a:pt x="212" y="64"/>
                    <a:pt x="213" y="64"/>
                  </a:cubicBezTo>
                  <a:cubicBezTo>
                    <a:pt x="215" y="63"/>
                    <a:pt x="218" y="61"/>
                    <a:pt x="219" y="59"/>
                  </a:cubicBezTo>
                  <a:cubicBezTo>
                    <a:pt x="221" y="61"/>
                    <a:pt x="219" y="64"/>
                    <a:pt x="220" y="65"/>
                  </a:cubicBezTo>
                  <a:cubicBezTo>
                    <a:pt x="221" y="66"/>
                    <a:pt x="220" y="68"/>
                    <a:pt x="221" y="68"/>
                  </a:cubicBezTo>
                  <a:cubicBezTo>
                    <a:pt x="222" y="68"/>
                    <a:pt x="224" y="68"/>
                    <a:pt x="223" y="69"/>
                  </a:cubicBezTo>
                  <a:cubicBezTo>
                    <a:pt x="225" y="70"/>
                    <a:pt x="229" y="66"/>
                    <a:pt x="229" y="70"/>
                  </a:cubicBezTo>
                  <a:cubicBezTo>
                    <a:pt x="229" y="69"/>
                    <a:pt x="230" y="69"/>
                    <a:pt x="231" y="69"/>
                  </a:cubicBezTo>
                  <a:cubicBezTo>
                    <a:pt x="232" y="69"/>
                    <a:pt x="232" y="68"/>
                    <a:pt x="232" y="68"/>
                  </a:cubicBezTo>
                  <a:cubicBezTo>
                    <a:pt x="233" y="67"/>
                    <a:pt x="234" y="67"/>
                    <a:pt x="234" y="67"/>
                  </a:cubicBezTo>
                  <a:cubicBezTo>
                    <a:pt x="233" y="70"/>
                    <a:pt x="232" y="72"/>
                    <a:pt x="232" y="75"/>
                  </a:cubicBezTo>
                  <a:cubicBezTo>
                    <a:pt x="234" y="73"/>
                    <a:pt x="233" y="70"/>
                    <a:pt x="236" y="69"/>
                  </a:cubicBezTo>
                  <a:cubicBezTo>
                    <a:pt x="237" y="68"/>
                    <a:pt x="238" y="68"/>
                    <a:pt x="239" y="66"/>
                  </a:cubicBezTo>
                  <a:cubicBezTo>
                    <a:pt x="240" y="64"/>
                    <a:pt x="241" y="66"/>
                    <a:pt x="242" y="67"/>
                  </a:cubicBezTo>
                  <a:cubicBezTo>
                    <a:pt x="242" y="66"/>
                    <a:pt x="242" y="66"/>
                    <a:pt x="242" y="65"/>
                  </a:cubicBezTo>
                  <a:cubicBezTo>
                    <a:pt x="243" y="65"/>
                    <a:pt x="244" y="65"/>
                    <a:pt x="245" y="65"/>
                  </a:cubicBezTo>
                  <a:cubicBezTo>
                    <a:pt x="244" y="64"/>
                    <a:pt x="243" y="65"/>
                    <a:pt x="242" y="65"/>
                  </a:cubicBezTo>
                  <a:cubicBezTo>
                    <a:pt x="242" y="64"/>
                    <a:pt x="243" y="64"/>
                    <a:pt x="243" y="63"/>
                  </a:cubicBezTo>
                  <a:cubicBezTo>
                    <a:pt x="244" y="62"/>
                    <a:pt x="243" y="60"/>
                    <a:pt x="245" y="59"/>
                  </a:cubicBezTo>
                  <a:cubicBezTo>
                    <a:pt x="246" y="57"/>
                    <a:pt x="246" y="58"/>
                    <a:pt x="247" y="58"/>
                  </a:cubicBezTo>
                  <a:cubicBezTo>
                    <a:pt x="248" y="58"/>
                    <a:pt x="249" y="56"/>
                    <a:pt x="249" y="58"/>
                  </a:cubicBezTo>
                  <a:cubicBezTo>
                    <a:pt x="251" y="56"/>
                    <a:pt x="251" y="58"/>
                    <a:pt x="252" y="58"/>
                  </a:cubicBezTo>
                  <a:cubicBezTo>
                    <a:pt x="252" y="57"/>
                    <a:pt x="252" y="57"/>
                    <a:pt x="252" y="56"/>
                  </a:cubicBezTo>
                  <a:cubicBezTo>
                    <a:pt x="253" y="56"/>
                    <a:pt x="255" y="57"/>
                    <a:pt x="254" y="58"/>
                  </a:cubicBezTo>
                  <a:cubicBezTo>
                    <a:pt x="255" y="58"/>
                    <a:pt x="255" y="58"/>
                    <a:pt x="255" y="58"/>
                  </a:cubicBezTo>
                  <a:cubicBezTo>
                    <a:pt x="256" y="58"/>
                    <a:pt x="256" y="58"/>
                    <a:pt x="256" y="58"/>
                  </a:cubicBezTo>
                  <a:cubicBezTo>
                    <a:pt x="256" y="58"/>
                    <a:pt x="257" y="58"/>
                    <a:pt x="257" y="59"/>
                  </a:cubicBezTo>
                  <a:cubicBezTo>
                    <a:pt x="257" y="59"/>
                    <a:pt x="258" y="58"/>
                    <a:pt x="258" y="57"/>
                  </a:cubicBezTo>
                  <a:cubicBezTo>
                    <a:pt x="257" y="58"/>
                    <a:pt x="259" y="59"/>
                    <a:pt x="258" y="60"/>
                  </a:cubicBezTo>
                  <a:cubicBezTo>
                    <a:pt x="259" y="59"/>
                    <a:pt x="259" y="59"/>
                    <a:pt x="260" y="59"/>
                  </a:cubicBezTo>
                  <a:cubicBezTo>
                    <a:pt x="260" y="60"/>
                    <a:pt x="259" y="60"/>
                    <a:pt x="259" y="60"/>
                  </a:cubicBezTo>
                  <a:cubicBezTo>
                    <a:pt x="260" y="60"/>
                    <a:pt x="261" y="61"/>
                    <a:pt x="262" y="60"/>
                  </a:cubicBezTo>
                  <a:cubicBezTo>
                    <a:pt x="262" y="62"/>
                    <a:pt x="263" y="61"/>
                    <a:pt x="264" y="60"/>
                  </a:cubicBezTo>
                  <a:cubicBezTo>
                    <a:pt x="263" y="62"/>
                    <a:pt x="265" y="61"/>
                    <a:pt x="265" y="62"/>
                  </a:cubicBezTo>
                  <a:cubicBezTo>
                    <a:pt x="265" y="62"/>
                    <a:pt x="266" y="62"/>
                    <a:pt x="266" y="61"/>
                  </a:cubicBezTo>
                  <a:cubicBezTo>
                    <a:pt x="266" y="62"/>
                    <a:pt x="267" y="62"/>
                    <a:pt x="267" y="63"/>
                  </a:cubicBezTo>
                  <a:cubicBezTo>
                    <a:pt x="268" y="62"/>
                    <a:pt x="268" y="62"/>
                    <a:pt x="268" y="62"/>
                  </a:cubicBezTo>
                  <a:cubicBezTo>
                    <a:pt x="268" y="63"/>
                    <a:pt x="268" y="63"/>
                    <a:pt x="269" y="64"/>
                  </a:cubicBezTo>
                  <a:cubicBezTo>
                    <a:pt x="270" y="63"/>
                    <a:pt x="270" y="63"/>
                    <a:pt x="270" y="63"/>
                  </a:cubicBezTo>
                  <a:cubicBezTo>
                    <a:pt x="270" y="64"/>
                    <a:pt x="270" y="64"/>
                    <a:pt x="271" y="63"/>
                  </a:cubicBezTo>
                  <a:cubicBezTo>
                    <a:pt x="270" y="64"/>
                    <a:pt x="270" y="65"/>
                    <a:pt x="271" y="65"/>
                  </a:cubicBezTo>
                  <a:cubicBezTo>
                    <a:pt x="271" y="65"/>
                    <a:pt x="271" y="64"/>
                    <a:pt x="272" y="64"/>
                  </a:cubicBezTo>
                  <a:cubicBezTo>
                    <a:pt x="271" y="65"/>
                    <a:pt x="271" y="66"/>
                    <a:pt x="272" y="67"/>
                  </a:cubicBezTo>
                  <a:cubicBezTo>
                    <a:pt x="273" y="67"/>
                    <a:pt x="272" y="65"/>
                    <a:pt x="273" y="65"/>
                  </a:cubicBezTo>
                  <a:cubicBezTo>
                    <a:pt x="275" y="64"/>
                    <a:pt x="274" y="66"/>
                    <a:pt x="275" y="66"/>
                  </a:cubicBezTo>
                  <a:cubicBezTo>
                    <a:pt x="275" y="65"/>
                    <a:pt x="276" y="65"/>
                    <a:pt x="276" y="64"/>
                  </a:cubicBezTo>
                  <a:cubicBezTo>
                    <a:pt x="276" y="65"/>
                    <a:pt x="276" y="66"/>
                    <a:pt x="276" y="66"/>
                  </a:cubicBezTo>
                  <a:cubicBezTo>
                    <a:pt x="278" y="65"/>
                    <a:pt x="276" y="68"/>
                    <a:pt x="278" y="67"/>
                  </a:cubicBezTo>
                  <a:cubicBezTo>
                    <a:pt x="277" y="68"/>
                    <a:pt x="277" y="68"/>
                    <a:pt x="277" y="68"/>
                  </a:cubicBezTo>
                  <a:cubicBezTo>
                    <a:pt x="278" y="68"/>
                    <a:pt x="278" y="68"/>
                    <a:pt x="279" y="67"/>
                  </a:cubicBezTo>
                  <a:cubicBezTo>
                    <a:pt x="278" y="69"/>
                    <a:pt x="280" y="68"/>
                    <a:pt x="279" y="69"/>
                  </a:cubicBezTo>
                  <a:cubicBezTo>
                    <a:pt x="278" y="71"/>
                    <a:pt x="279" y="72"/>
                    <a:pt x="277" y="73"/>
                  </a:cubicBezTo>
                  <a:cubicBezTo>
                    <a:pt x="278" y="72"/>
                    <a:pt x="278" y="73"/>
                    <a:pt x="278" y="73"/>
                  </a:cubicBezTo>
                  <a:cubicBezTo>
                    <a:pt x="278" y="72"/>
                    <a:pt x="280" y="71"/>
                    <a:pt x="281" y="72"/>
                  </a:cubicBezTo>
                  <a:cubicBezTo>
                    <a:pt x="282" y="73"/>
                    <a:pt x="280" y="74"/>
                    <a:pt x="279" y="75"/>
                  </a:cubicBezTo>
                  <a:cubicBezTo>
                    <a:pt x="279" y="76"/>
                    <a:pt x="278" y="79"/>
                    <a:pt x="278" y="80"/>
                  </a:cubicBezTo>
                  <a:cubicBezTo>
                    <a:pt x="278" y="81"/>
                    <a:pt x="276" y="82"/>
                    <a:pt x="277" y="82"/>
                  </a:cubicBezTo>
                  <a:cubicBezTo>
                    <a:pt x="277" y="81"/>
                    <a:pt x="279" y="80"/>
                    <a:pt x="280" y="79"/>
                  </a:cubicBezTo>
                  <a:cubicBezTo>
                    <a:pt x="281" y="78"/>
                    <a:pt x="280" y="76"/>
                    <a:pt x="281" y="75"/>
                  </a:cubicBezTo>
                  <a:cubicBezTo>
                    <a:pt x="282" y="74"/>
                    <a:pt x="283" y="73"/>
                    <a:pt x="284" y="74"/>
                  </a:cubicBezTo>
                  <a:cubicBezTo>
                    <a:pt x="285" y="76"/>
                    <a:pt x="282" y="76"/>
                    <a:pt x="282" y="78"/>
                  </a:cubicBezTo>
                  <a:cubicBezTo>
                    <a:pt x="283" y="77"/>
                    <a:pt x="283" y="77"/>
                    <a:pt x="283" y="78"/>
                  </a:cubicBezTo>
                  <a:cubicBezTo>
                    <a:pt x="284" y="78"/>
                    <a:pt x="285" y="74"/>
                    <a:pt x="286" y="76"/>
                  </a:cubicBezTo>
                  <a:cubicBezTo>
                    <a:pt x="286" y="75"/>
                    <a:pt x="289" y="74"/>
                    <a:pt x="290" y="74"/>
                  </a:cubicBezTo>
                  <a:cubicBezTo>
                    <a:pt x="290" y="72"/>
                    <a:pt x="295" y="75"/>
                    <a:pt x="296" y="75"/>
                  </a:cubicBezTo>
                  <a:cubicBezTo>
                    <a:pt x="297" y="76"/>
                    <a:pt x="301" y="77"/>
                    <a:pt x="301" y="78"/>
                  </a:cubicBezTo>
                  <a:cubicBezTo>
                    <a:pt x="302" y="77"/>
                    <a:pt x="304" y="79"/>
                    <a:pt x="304" y="77"/>
                  </a:cubicBezTo>
                  <a:cubicBezTo>
                    <a:pt x="305" y="77"/>
                    <a:pt x="306" y="78"/>
                    <a:pt x="307" y="78"/>
                  </a:cubicBezTo>
                  <a:cubicBezTo>
                    <a:pt x="308" y="79"/>
                    <a:pt x="310" y="79"/>
                    <a:pt x="311" y="80"/>
                  </a:cubicBezTo>
                  <a:cubicBezTo>
                    <a:pt x="311" y="78"/>
                    <a:pt x="312" y="78"/>
                    <a:pt x="313" y="78"/>
                  </a:cubicBezTo>
                  <a:cubicBezTo>
                    <a:pt x="316" y="78"/>
                    <a:pt x="318" y="77"/>
                    <a:pt x="321" y="78"/>
                  </a:cubicBezTo>
                  <a:cubicBezTo>
                    <a:pt x="326" y="79"/>
                    <a:pt x="330" y="82"/>
                    <a:pt x="334" y="85"/>
                  </a:cubicBezTo>
                  <a:cubicBezTo>
                    <a:pt x="335" y="86"/>
                    <a:pt x="337" y="86"/>
                    <a:pt x="338" y="87"/>
                  </a:cubicBezTo>
                  <a:cubicBezTo>
                    <a:pt x="339" y="89"/>
                    <a:pt x="340" y="90"/>
                    <a:pt x="341" y="91"/>
                  </a:cubicBezTo>
                  <a:cubicBezTo>
                    <a:pt x="342" y="92"/>
                    <a:pt x="343" y="93"/>
                    <a:pt x="344" y="94"/>
                  </a:cubicBezTo>
                  <a:cubicBezTo>
                    <a:pt x="345" y="95"/>
                    <a:pt x="347" y="95"/>
                    <a:pt x="348" y="97"/>
                  </a:cubicBezTo>
                  <a:cubicBezTo>
                    <a:pt x="350" y="98"/>
                    <a:pt x="351" y="98"/>
                    <a:pt x="353" y="99"/>
                  </a:cubicBezTo>
                  <a:cubicBezTo>
                    <a:pt x="354" y="100"/>
                    <a:pt x="357" y="100"/>
                    <a:pt x="359" y="99"/>
                  </a:cubicBezTo>
                  <a:cubicBezTo>
                    <a:pt x="363" y="99"/>
                    <a:pt x="367" y="100"/>
                    <a:pt x="368" y="104"/>
                  </a:cubicBezTo>
                  <a:cubicBezTo>
                    <a:pt x="368" y="106"/>
                    <a:pt x="369" y="107"/>
                    <a:pt x="369" y="109"/>
                  </a:cubicBezTo>
                  <a:cubicBezTo>
                    <a:pt x="369" y="110"/>
                    <a:pt x="368" y="110"/>
                    <a:pt x="369" y="110"/>
                  </a:cubicBezTo>
                  <a:cubicBezTo>
                    <a:pt x="369" y="111"/>
                    <a:pt x="370" y="111"/>
                    <a:pt x="370" y="112"/>
                  </a:cubicBezTo>
                  <a:cubicBezTo>
                    <a:pt x="370" y="113"/>
                    <a:pt x="372" y="117"/>
                    <a:pt x="371" y="119"/>
                  </a:cubicBezTo>
                  <a:cubicBezTo>
                    <a:pt x="371" y="119"/>
                    <a:pt x="371" y="118"/>
                    <a:pt x="371" y="118"/>
                  </a:cubicBezTo>
                  <a:cubicBezTo>
                    <a:pt x="371" y="120"/>
                    <a:pt x="373" y="122"/>
                    <a:pt x="371" y="123"/>
                  </a:cubicBezTo>
                  <a:cubicBezTo>
                    <a:pt x="372" y="123"/>
                    <a:pt x="372" y="123"/>
                    <a:pt x="372" y="123"/>
                  </a:cubicBezTo>
                  <a:cubicBezTo>
                    <a:pt x="371" y="125"/>
                    <a:pt x="372" y="127"/>
                    <a:pt x="371" y="128"/>
                  </a:cubicBezTo>
                  <a:cubicBezTo>
                    <a:pt x="370" y="130"/>
                    <a:pt x="370" y="131"/>
                    <a:pt x="370" y="133"/>
                  </a:cubicBezTo>
                  <a:cubicBezTo>
                    <a:pt x="369" y="135"/>
                    <a:pt x="368" y="137"/>
                    <a:pt x="367" y="138"/>
                  </a:cubicBezTo>
                  <a:cubicBezTo>
                    <a:pt x="366" y="140"/>
                    <a:pt x="364" y="142"/>
                    <a:pt x="363" y="144"/>
                  </a:cubicBezTo>
                  <a:cubicBezTo>
                    <a:pt x="362" y="143"/>
                    <a:pt x="362" y="143"/>
                    <a:pt x="362" y="143"/>
                  </a:cubicBezTo>
                  <a:cubicBezTo>
                    <a:pt x="362" y="144"/>
                    <a:pt x="362" y="145"/>
                    <a:pt x="361" y="143"/>
                  </a:cubicBezTo>
                  <a:cubicBezTo>
                    <a:pt x="361" y="144"/>
                    <a:pt x="362" y="144"/>
                    <a:pt x="362" y="144"/>
                  </a:cubicBezTo>
                  <a:cubicBezTo>
                    <a:pt x="361" y="147"/>
                    <a:pt x="359" y="150"/>
                    <a:pt x="357" y="151"/>
                  </a:cubicBezTo>
                  <a:cubicBezTo>
                    <a:pt x="356" y="152"/>
                    <a:pt x="354" y="152"/>
                    <a:pt x="353" y="153"/>
                  </a:cubicBezTo>
                  <a:cubicBezTo>
                    <a:pt x="352" y="154"/>
                    <a:pt x="352" y="155"/>
                    <a:pt x="351" y="155"/>
                  </a:cubicBezTo>
                  <a:cubicBezTo>
                    <a:pt x="351" y="155"/>
                    <a:pt x="350" y="154"/>
                    <a:pt x="350" y="154"/>
                  </a:cubicBezTo>
                  <a:cubicBezTo>
                    <a:pt x="349" y="155"/>
                    <a:pt x="351" y="155"/>
                    <a:pt x="350" y="156"/>
                  </a:cubicBezTo>
                  <a:cubicBezTo>
                    <a:pt x="350" y="156"/>
                    <a:pt x="349" y="158"/>
                    <a:pt x="348" y="157"/>
                  </a:cubicBezTo>
                  <a:cubicBezTo>
                    <a:pt x="349" y="157"/>
                    <a:pt x="350" y="158"/>
                    <a:pt x="349" y="159"/>
                  </a:cubicBezTo>
                  <a:cubicBezTo>
                    <a:pt x="349" y="159"/>
                    <a:pt x="347" y="161"/>
                    <a:pt x="348" y="159"/>
                  </a:cubicBezTo>
                  <a:cubicBezTo>
                    <a:pt x="347" y="160"/>
                    <a:pt x="347" y="161"/>
                    <a:pt x="346" y="161"/>
                  </a:cubicBezTo>
                  <a:cubicBezTo>
                    <a:pt x="347" y="161"/>
                    <a:pt x="347" y="161"/>
                    <a:pt x="347" y="161"/>
                  </a:cubicBezTo>
                  <a:cubicBezTo>
                    <a:pt x="345" y="164"/>
                    <a:pt x="341" y="176"/>
                    <a:pt x="336" y="175"/>
                  </a:cubicBezTo>
                  <a:cubicBezTo>
                    <a:pt x="337" y="173"/>
                    <a:pt x="335" y="173"/>
                    <a:pt x="335" y="172"/>
                  </a:cubicBezTo>
                  <a:cubicBezTo>
                    <a:pt x="335" y="173"/>
                    <a:pt x="333" y="175"/>
                    <a:pt x="333" y="173"/>
                  </a:cubicBezTo>
                  <a:cubicBezTo>
                    <a:pt x="333" y="174"/>
                    <a:pt x="334" y="174"/>
                    <a:pt x="334" y="175"/>
                  </a:cubicBezTo>
                  <a:cubicBezTo>
                    <a:pt x="334" y="177"/>
                    <a:pt x="332" y="178"/>
                    <a:pt x="332" y="179"/>
                  </a:cubicBezTo>
                  <a:cubicBezTo>
                    <a:pt x="331" y="178"/>
                    <a:pt x="331" y="181"/>
                    <a:pt x="331" y="181"/>
                  </a:cubicBezTo>
                  <a:cubicBezTo>
                    <a:pt x="331" y="181"/>
                    <a:pt x="331" y="181"/>
                    <a:pt x="332" y="180"/>
                  </a:cubicBezTo>
                  <a:cubicBezTo>
                    <a:pt x="332" y="181"/>
                    <a:pt x="332" y="182"/>
                    <a:pt x="332" y="183"/>
                  </a:cubicBezTo>
                  <a:cubicBezTo>
                    <a:pt x="331" y="183"/>
                    <a:pt x="331" y="183"/>
                    <a:pt x="331" y="183"/>
                  </a:cubicBezTo>
                  <a:cubicBezTo>
                    <a:pt x="332" y="183"/>
                    <a:pt x="332" y="185"/>
                    <a:pt x="332" y="186"/>
                  </a:cubicBezTo>
                  <a:cubicBezTo>
                    <a:pt x="332" y="185"/>
                    <a:pt x="332" y="185"/>
                    <a:pt x="333" y="184"/>
                  </a:cubicBezTo>
                  <a:cubicBezTo>
                    <a:pt x="333" y="188"/>
                    <a:pt x="331" y="191"/>
                    <a:pt x="332" y="194"/>
                  </a:cubicBezTo>
                  <a:cubicBezTo>
                    <a:pt x="332" y="197"/>
                    <a:pt x="333" y="200"/>
                    <a:pt x="333" y="203"/>
                  </a:cubicBezTo>
                  <a:cubicBezTo>
                    <a:pt x="333" y="208"/>
                    <a:pt x="329" y="213"/>
                    <a:pt x="330" y="218"/>
                  </a:cubicBezTo>
                  <a:cubicBezTo>
                    <a:pt x="331" y="221"/>
                    <a:pt x="329" y="222"/>
                    <a:pt x="327" y="224"/>
                  </a:cubicBezTo>
                  <a:cubicBezTo>
                    <a:pt x="325" y="227"/>
                    <a:pt x="325" y="230"/>
                    <a:pt x="325" y="233"/>
                  </a:cubicBezTo>
                  <a:cubicBezTo>
                    <a:pt x="325" y="235"/>
                    <a:pt x="326" y="239"/>
                    <a:pt x="323" y="240"/>
                  </a:cubicBezTo>
                  <a:cubicBezTo>
                    <a:pt x="320" y="241"/>
                    <a:pt x="322" y="245"/>
                    <a:pt x="319" y="246"/>
                  </a:cubicBezTo>
                  <a:cubicBezTo>
                    <a:pt x="321" y="248"/>
                    <a:pt x="317" y="250"/>
                    <a:pt x="316" y="251"/>
                  </a:cubicBezTo>
                  <a:cubicBezTo>
                    <a:pt x="315" y="252"/>
                    <a:pt x="315" y="252"/>
                    <a:pt x="314" y="254"/>
                  </a:cubicBezTo>
                  <a:cubicBezTo>
                    <a:pt x="314" y="255"/>
                    <a:pt x="313" y="257"/>
                    <a:pt x="313" y="259"/>
                  </a:cubicBezTo>
                  <a:cubicBezTo>
                    <a:pt x="313" y="260"/>
                    <a:pt x="313" y="261"/>
                    <a:pt x="313" y="262"/>
                  </a:cubicBezTo>
                  <a:cubicBezTo>
                    <a:pt x="311" y="264"/>
                    <a:pt x="309" y="264"/>
                    <a:pt x="307" y="265"/>
                  </a:cubicBezTo>
                  <a:cubicBezTo>
                    <a:pt x="306" y="265"/>
                    <a:pt x="304" y="266"/>
                    <a:pt x="304" y="268"/>
                  </a:cubicBezTo>
                  <a:cubicBezTo>
                    <a:pt x="303" y="268"/>
                    <a:pt x="304" y="269"/>
                    <a:pt x="304" y="270"/>
                  </a:cubicBezTo>
                  <a:cubicBezTo>
                    <a:pt x="304" y="270"/>
                    <a:pt x="303" y="271"/>
                    <a:pt x="303" y="272"/>
                  </a:cubicBezTo>
                  <a:cubicBezTo>
                    <a:pt x="302" y="270"/>
                    <a:pt x="299" y="271"/>
                    <a:pt x="297" y="271"/>
                  </a:cubicBezTo>
                  <a:cubicBezTo>
                    <a:pt x="296" y="271"/>
                    <a:pt x="294" y="272"/>
                    <a:pt x="294" y="271"/>
                  </a:cubicBezTo>
                  <a:cubicBezTo>
                    <a:pt x="292" y="271"/>
                    <a:pt x="293" y="270"/>
                    <a:pt x="293" y="269"/>
                  </a:cubicBezTo>
                  <a:cubicBezTo>
                    <a:pt x="290" y="269"/>
                    <a:pt x="293" y="270"/>
                    <a:pt x="292" y="271"/>
                  </a:cubicBezTo>
                  <a:cubicBezTo>
                    <a:pt x="292" y="273"/>
                    <a:pt x="286" y="272"/>
                    <a:pt x="285" y="273"/>
                  </a:cubicBezTo>
                  <a:cubicBezTo>
                    <a:pt x="286" y="272"/>
                    <a:pt x="287" y="272"/>
                    <a:pt x="288" y="272"/>
                  </a:cubicBezTo>
                  <a:cubicBezTo>
                    <a:pt x="287" y="271"/>
                    <a:pt x="286" y="270"/>
                    <a:pt x="284" y="271"/>
                  </a:cubicBezTo>
                  <a:cubicBezTo>
                    <a:pt x="283" y="272"/>
                    <a:pt x="282" y="271"/>
                    <a:pt x="281" y="272"/>
                  </a:cubicBezTo>
                  <a:cubicBezTo>
                    <a:pt x="280" y="272"/>
                    <a:pt x="278" y="272"/>
                    <a:pt x="278" y="273"/>
                  </a:cubicBezTo>
                  <a:cubicBezTo>
                    <a:pt x="277" y="274"/>
                    <a:pt x="279" y="274"/>
                    <a:pt x="280" y="275"/>
                  </a:cubicBezTo>
                  <a:cubicBezTo>
                    <a:pt x="278" y="276"/>
                    <a:pt x="276" y="274"/>
                    <a:pt x="275" y="276"/>
                  </a:cubicBezTo>
                  <a:cubicBezTo>
                    <a:pt x="274" y="277"/>
                    <a:pt x="273" y="277"/>
                    <a:pt x="272" y="278"/>
                  </a:cubicBezTo>
                  <a:cubicBezTo>
                    <a:pt x="271" y="278"/>
                    <a:pt x="272" y="279"/>
                    <a:pt x="271" y="280"/>
                  </a:cubicBezTo>
                  <a:cubicBezTo>
                    <a:pt x="269" y="280"/>
                    <a:pt x="267" y="278"/>
                    <a:pt x="265" y="280"/>
                  </a:cubicBezTo>
                  <a:cubicBezTo>
                    <a:pt x="265" y="280"/>
                    <a:pt x="263" y="282"/>
                    <a:pt x="263" y="281"/>
                  </a:cubicBezTo>
                  <a:cubicBezTo>
                    <a:pt x="262" y="281"/>
                    <a:pt x="263" y="280"/>
                    <a:pt x="262" y="280"/>
                  </a:cubicBezTo>
                  <a:cubicBezTo>
                    <a:pt x="262" y="282"/>
                    <a:pt x="260" y="282"/>
                    <a:pt x="259" y="283"/>
                  </a:cubicBezTo>
                  <a:cubicBezTo>
                    <a:pt x="257" y="284"/>
                    <a:pt x="256" y="285"/>
                    <a:pt x="255" y="286"/>
                  </a:cubicBezTo>
                  <a:cubicBezTo>
                    <a:pt x="254" y="287"/>
                    <a:pt x="252" y="287"/>
                    <a:pt x="250" y="289"/>
                  </a:cubicBezTo>
                  <a:cubicBezTo>
                    <a:pt x="249" y="289"/>
                    <a:pt x="248" y="291"/>
                    <a:pt x="247" y="292"/>
                  </a:cubicBezTo>
                  <a:cubicBezTo>
                    <a:pt x="248" y="292"/>
                    <a:pt x="248" y="292"/>
                    <a:pt x="248" y="292"/>
                  </a:cubicBezTo>
                  <a:cubicBezTo>
                    <a:pt x="246" y="293"/>
                    <a:pt x="245" y="294"/>
                    <a:pt x="244" y="295"/>
                  </a:cubicBezTo>
                  <a:cubicBezTo>
                    <a:pt x="244" y="295"/>
                    <a:pt x="245" y="294"/>
                    <a:pt x="245" y="294"/>
                  </a:cubicBezTo>
                  <a:cubicBezTo>
                    <a:pt x="244" y="294"/>
                    <a:pt x="243" y="294"/>
                    <a:pt x="242" y="294"/>
                  </a:cubicBezTo>
                  <a:cubicBezTo>
                    <a:pt x="243" y="295"/>
                    <a:pt x="241" y="296"/>
                    <a:pt x="240" y="295"/>
                  </a:cubicBezTo>
                  <a:cubicBezTo>
                    <a:pt x="240" y="296"/>
                    <a:pt x="242" y="297"/>
                    <a:pt x="243" y="297"/>
                  </a:cubicBezTo>
                  <a:cubicBezTo>
                    <a:pt x="242" y="297"/>
                    <a:pt x="242" y="298"/>
                    <a:pt x="242" y="299"/>
                  </a:cubicBezTo>
                  <a:cubicBezTo>
                    <a:pt x="241" y="299"/>
                    <a:pt x="240" y="299"/>
                    <a:pt x="239" y="299"/>
                  </a:cubicBezTo>
                  <a:cubicBezTo>
                    <a:pt x="240" y="299"/>
                    <a:pt x="241" y="299"/>
                    <a:pt x="241" y="300"/>
                  </a:cubicBezTo>
                  <a:cubicBezTo>
                    <a:pt x="241" y="300"/>
                    <a:pt x="241" y="301"/>
                    <a:pt x="241" y="302"/>
                  </a:cubicBezTo>
                  <a:cubicBezTo>
                    <a:pt x="240" y="303"/>
                    <a:pt x="239" y="303"/>
                    <a:pt x="239" y="302"/>
                  </a:cubicBezTo>
                  <a:cubicBezTo>
                    <a:pt x="239" y="302"/>
                    <a:pt x="239" y="303"/>
                    <a:pt x="240" y="304"/>
                  </a:cubicBezTo>
                  <a:cubicBezTo>
                    <a:pt x="241" y="304"/>
                    <a:pt x="240" y="306"/>
                    <a:pt x="240" y="307"/>
                  </a:cubicBezTo>
                  <a:cubicBezTo>
                    <a:pt x="240" y="308"/>
                    <a:pt x="242" y="310"/>
                    <a:pt x="241" y="311"/>
                  </a:cubicBezTo>
                  <a:cubicBezTo>
                    <a:pt x="242" y="311"/>
                    <a:pt x="242" y="313"/>
                    <a:pt x="241" y="313"/>
                  </a:cubicBezTo>
                  <a:cubicBezTo>
                    <a:pt x="242" y="314"/>
                    <a:pt x="240" y="317"/>
                    <a:pt x="241" y="318"/>
                  </a:cubicBezTo>
                  <a:cubicBezTo>
                    <a:pt x="242" y="320"/>
                    <a:pt x="240" y="323"/>
                    <a:pt x="239" y="324"/>
                  </a:cubicBezTo>
                  <a:cubicBezTo>
                    <a:pt x="239" y="324"/>
                    <a:pt x="239" y="324"/>
                    <a:pt x="238" y="323"/>
                  </a:cubicBezTo>
                  <a:cubicBezTo>
                    <a:pt x="238" y="324"/>
                    <a:pt x="238" y="325"/>
                    <a:pt x="239" y="325"/>
                  </a:cubicBezTo>
                  <a:cubicBezTo>
                    <a:pt x="238" y="326"/>
                    <a:pt x="236" y="327"/>
                    <a:pt x="235" y="328"/>
                  </a:cubicBezTo>
                  <a:cubicBezTo>
                    <a:pt x="233" y="329"/>
                    <a:pt x="232" y="330"/>
                    <a:pt x="231" y="332"/>
                  </a:cubicBezTo>
                  <a:cubicBezTo>
                    <a:pt x="228" y="335"/>
                    <a:pt x="227" y="339"/>
                    <a:pt x="225" y="343"/>
                  </a:cubicBezTo>
                  <a:cubicBezTo>
                    <a:pt x="223" y="346"/>
                    <a:pt x="221" y="349"/>
                    <a:pt x="218" y="352"/>
                  </a:cubicBezTo>
                  <a:cubicBezTo>
                    <a:pt x="215" y="355"/>
                    <a:pt x="211" y="357"/>
                    <a:pt x="208" y="360"/>
                  </a:cubicBezTo>
                  <a:cubicBezTo>
                    <a:pt x="208" y="359"/>
                    <a:pt x="208" y="357"/>
                    <a:pt x="208" y="356"/>
                  </a:cubicBezTo>
                  <a:cubicBezTo>
                    <a:pt x="209" y="357"/>
                    <a:pt x="210" y="357"/>
                    <a:pt x="211" y="356"/>
                  </a:cubicBezTo>
                  <a:cubicBezTo>
                    <a:pt x="212" y="356"/>
                    <a:pt x="213" y="354"/>
                    <a:pt x="214" y="354"/>
                  </a:cubicBezTo>
                  <a:cubicBezTo>
                    <a:pt x="216" y="353"/>
                    <a:pt x="216" y="352"/>
                    <a:pt x="217" y="351"/>
                  </a:cubicBezTo>
                  <a:cubicBezTo>
                    <a:pt x="217" y="350"/>
                    <a:pt x="217" y="349"/>
                    <a:pt x="218" y="350"/>
                  </a:cubicBezTo>
                  <a:cubicBezTo>
                    <a:pt x="218" y="349"/>
                    <a:pt x="219" y="348"/>
                    <a:pt x="220" y="347"/>
                  </a:cubicBezTo>
                  <a:cubicBezTo>
                    <a:pt x="221" y="347"/>
                    <a:pt x="221" y="346"/>
                    <a:pt x="221" y="345"/>
                  </a:cubicBezTo>
                  <a:cubicBezTo>
                    <a:pt x="221" y="344"/>
                    <a:pt x="221" y="342"/>
                    <a:pt x="222" y="343"/>
                  </a:cubicBezTo>
                  <a:cubicBezTo>
                    <a:pt x="222" y="343"/>
                    <a:pt x="222" y="341"/>
                    <a:pt x="222" y="341"/>
                  </a:cubicBezTo>
                  <a:cubicBezTo>
                    <a:pt x="221" y="341"/>
                    <a:pt x="219" y="343"/>
                    <a:pt x="219" y="343"/>
                  </a:cubicBezTo>
                  <a:cubicBezTo>
                    <a:pt x="218" y="342"/>
                    <a:pt x="218" y="342"/>
                    <a:pt x="217" y="341"/>
                  </a:cubicBezTo>
                  <a:cubicBezTo>
                    <a:pt x="216" y="341"/>
                    <a:pt x="216" y="340"/>
                    <a:pt x="216" y="339"/>
                  </a:cubicBezTo>
                  <a:cubicBezTo>
                    <a:pt x="215" y="341"/>
                    <a:pt x="216" y="341"/>
                    <a:pt x="217" y="343"/>
                  </a:cubicBezTo>
                  <a:cubicBezTo>
                    <a:pt x="215" y="343"/>
                    <a:pt x="216" y="346"/>
                    <a:pt x="215" y="347"/>
                  </a:cubicBezTo>
                  <a:cubicBezTo>
                    <a:pt x="215" y="346"/>
                    <a:pt x="215" y="346"/>
                    <a:pt x="215" y="345"/>
                  </a:cubicBezTo>
                  <a:cubicBezTo>
                    <a:pt x="214" y="346"/>
                    <a:pt x="215" y="347"/>
                    <a:pt x="214" y="347"/>
                  </a:cubicBezTo>
                  <a:cubicBezTo>
                    <a:pt x="214" y="348"/>
                    <a:pt x="214" y="348"/>
                    <a:pt x="214" y="348"/>
                  </a:cubicBezTo>
                  <a:cubicBezTo>
                    <a:pt x="214" y="350"/>
                    <a:pt x="212" y="351"/>
                    <a:pt x="210" y="352"/>
                  </a:cubicBezTo>
                  <a:cubicBezTo>
                    <a:pt x="209" y="352"/>
                    <a:pt x="209" y="354"/>
                    <a:pt x="208" y="354"/>
                  </a:cubicBezTo>
                  <a:cubicBezTo>
                    <a:pt x="208" y="355"/>
                    <a:pt x="205" y="357"/>
                    <a:pt x="207" y="357"/>
                  </a:cubicBezTo>
                  <a:cubicBezTo>
                    <a:pt x="206" y="358"/>
                    <a:pt x="206" y="359"/>
                    <a:pt x="208" y="359"/>
                  </a:cubicBezTo>
                  <a:cubicBezTo>
                    <a:pt x="208" y="360"/>
                    <a:pt x="207" y="361"/>
                    <a:pt x="206" y="362"/>
                  </a:cubicBezTo>
                  <a:cubicBezTo>
                    <a:pt x="205" y="363"/>
                    <a:pt x="204" y="365"/>
                    <a:pt x="204" y="366"/>
                  </a:cubicBezTo>
                  <a:cubicBezTo>
                    <a:pt x="203" y="369"/>
                    <a:pt x="200" y="371"/>
                    <a:pt x="198" y="373"/>
                  </a:cubicBezTo>
                  <a:cubicBezTo>
                    <a:pt x="196" y="375"/>
                    <a:pt x="194" y="375"/>
                    <a:pt x="194" y="373"/>
                  </a:cubicBezTo>
                  <a:cubicBezTo>
                    <a:pt x="194" y="372"/>
                    <a:pt x="194" y="370"/>
                    <a:pt x="194" y="369"/>
                  </a:cubicBezTo>
                  <a:cubicBezTo>
                    <a:pt x="195" y="368"/>
                    <a:pt x="196" y="367"/>
                    <a:pt x="197" y="366"/>
                  </a:cubicBezTo>
                  <a:cubicBezTo>
                    <a:pt x="199" y="364"/>
                    <a:pt x="196" y="364"/>
                    <a:pt x="195" y="363"/>
                  </a:cubicBezTo>
                  <a:cubicBezTo>
                    <a:pt x="194" y="363"/>
                    <a:pt x="193" y="362"/>
                    <a:pt x="193" y="360"/>
                  </a:cubicBezTo>
                  <a:cubicBezTo>
                    <a:pt x="192" y="358"/>
                    <a:pt x="189" y="358"/>
                    <a:pt x="186" y="356"/>
                  </a:cubicBezTo>
                  <a:cubicBezTo>
                    <a:pt x="185" y="355"/>
                    <a:pt x="185" y="354"/>
                    <a:pt x="183" y="353"/>
                  </a:cubicBezTo>
                  <a:cubicBezTo>
                    <a:pt x="183" y="353"/>
                    <a:pt x="182" y="353"/>
                    <a:pt x="182" y="353"/>
                  </a:cubicBezTo>
                  <a:cubicBezTo>
                    <a:pt x="181" y="352"/>
                    <a:pt x="181" y="352"/>
                    <a:pt x="180" y="351"/>
                  </a:cubicBezTo>
                  <a:cubicBezTo>
                    <a:pt x="179" y="351"/>
                    <a:pt x="178" y="351"/>
                    <a:pt x="178" y="350"/>
                  </a:cubicBezTo>
                  <a:cubicBezTo>
                    <a:pt x="177" y="349"/>
                    <a:pt x="176" y="348"/>
                    <a:pt x="174" y="347"/>
                  </a:cubicBezTo>
                  <a:cubicBezTo>
                    <a:pt x="175" y="349"/>
                    <a:pt x="170" y="351"/>
                    <a:pt x="171" y="348"/>
                  </a:cubicBezTo>
                  <a:cubicBezTo>
                    <a:pt x="171" y="346"/>
                    <a:pt x="168" y="344"/>
                    <a:pt x="167" y="343"/>
                  </a:cubicBezTo>
                  <a:cubicBezTo>
                    <a:pt x="165" y="342"/>
                    <a:pt x="163" y="339"/>
                    <a:pt x="161" y="340"/>
                  </a:cubicBezTo>
                  <a:cubicBezTo>
                    <a:pt x="160" y="341"/>
                    <a:pt x="160" y="342"/>
                    <a:pt x="159" y="342"/>
                  </a:cubicBezTo>
                  <a:cubicBezTo>
                    <a:pt x="157" y="342"/>
                    <a:pt x="156" y="342"/>
                    <a:pt x="156" y="341"/>
                  </a:cubicBezTo>
                  <a:cubicBezTo>
                    <a:pt x="158" y="340"/>
                    <a:pt x="158" y="338"/>
                    <a:pt x="160" y="337"/>
                  </a:cubicBezTo>
                  <a:cubicBezTo>
                    <a:pt x="162" y="335"/>
                    <a:pt x="164" y="333"/>
                    <a:pt x="165" y="332"/>
                  </a:cubicBezTo>
                  <a:cubicBezTo>
                    <a:pt x="166" y="330"/>
                    <a:pt x="168" y="328"/>
                    <a:pt x="170" y="326"/>
                  </a:cubicBezTo>
                  <a:cubicBezTo>
                    <a:pt x="170" y="325"/>
                    <a:pt x="172" y="322"/>
                    <a:pt x="173" y="324"/>
                  </a:cubicBezTo>
                  <a:cubicBezTo>
                    <a:pt x="174" y="323"/>
                    <a:pt x="174" y="323"/>
                    <a:pt x="173" y="322"/>
                  </a:cubicBezTo>
                  <a:cubicBezTo>
                    <a:pt x="174" y="321"/>
                    <a:pt x="176" y="320"/>
                    <a:pt x="178" y="319"/>
                  </a:cubicBezTo>
                  <a:cubicBezTo>
                    <a:pt x="180" y="318"/>
                    <a:pt x="180" y="317"/>
                    <a:pt x="182" y="316"/>
                  </a:cubicBezTo>
                  <a:cubicBezTo>
                    <a:pt x="183" y="315"/>
                    <a:pt x="185" y="315"/>
                    <a:pt x="186" y="314"/>
                  </a:cubicBezTo>
                  <a:cubicBezTo>
                    <a:pt x="187" y="313"/>
                    <a:pt x="190" y="311"/>
                    <a:pt x="191" y="312"/>
                  </a:cubicBezTo>
                  <a:cubicBezTo>
                    <a:pt x="192" y="310"/>
                    <a:pt x="192" y="308"/>
                    <a:pt x="192" y="306"/>
                  </a:cubicBezTo>
                  <a:cubicBezTo>
                    <a:pt x="193" y="304"/>
                    <a:pt x="192" y="303"/>
                    <a:pt x="192" y="300"/>
                  </a:cubicBezTo>
                  <a:cubicBezTo>
                    <a:pt x="192" y="299"/>
                    <a:pt x="191" y="297"/>
                    <a:pt x="190" y="296"/>
                  </a:cubicBezTo>
                  <a:cubicBezTo>
                    <a:pt x="188" y="296"/>
                    <a:pt x="186" y="296"/>
                    <a:pt x="186" y="297"/>
                  </a:cubicBezTo>
                  <a:cubicBezTo>
                    <a:pt x="185" y="297"/>
                    <a:pt x="183" y="296"/>
                    <a:pt x="184" y="295"/>
                  </a:cubicBezTo>
                  <a:cubicBezTo>
                    <a:pt x="185" y="293"/>
                    <a:pt x="185" y="292"/>
                    <a:pt x="186" y="290"/>
                  </a:cubicBezTo>
                  <a:cubicBezTo>
                    <a:pt x="186" y="288"/>
                    <a:pt x="186" y="287"/>
                    <a:pt x="187" y="285"/>
                  </a:cubicBezTo>
                  <a:cubicBezTo>
                    <a:pt x="188" y="284"/>
                    <a:pt x="186" y="283"/>
                    <a:pt x="187" y="282"/>
                  </a:cubicBezTo>
                  <a:cubicBezTo>
                    <a:pt x="186" y="281"/>
                    <a:pt x="186" y="280"/>
                    <a:pt x="184" y="280"/>
                  </a:cubicBezTo>
                  <a:cubicBezTo>
                    <a:pt x="183" y="280"/>
                    <a:pt x="181" y="281"/>
                    <a:pt x="180" y="281"/>
                  </a:cubicBezTo>
                  <a:cubicBezTo>
                    <a:pt x="176" y="282"/>
                    <a:pt x="176" y="279"/>
                    <a:pt x="175" y="277"/>
                  </a:cubicBezTo>
                  <a:cubicBezTo>
                    <a:pt x="175" y="275"/>
                    <a:pt x="174" y="273"/>
                    <a:pt x="174" y="272"/>
                  </a:cubicBezTo>
                  <a:cubicBezTo>
                    <a:pt x="174" y="270"/>
                    <a:pt x="175" y="269"/>
                    <a:pt x="173" y="268"/>
                  </a:cubicBezTo>
                  <a:cubicBezTo>
                    <a:pt x="172" y="267"/>
                    <a:pt x="173" y="266"/>
                    <a:pt x="171" y="265"/>
                  </a:cubicBezTo>
                  <a:cubicBezTo>
                    <a:pt x="170" y="265"/>
                    <a:pt x="168" y="264"/>
                    <a:pt x="167" y="263"/>
                  </a:cubicBezTo>
                  <a:cubicBezTo>
                    <a:pt x="166" y="263"/>
                    <a:pt x="165" y="263"/>
                    <a:pt x="165" y="264"/>
                  </a:cubicBezTo>
                  <a:cubicBezTo>
                    <a:pt x="166" y="268"/>
                    <a:pt x="162" y="265"/>
                    <a:pt x="161" y="265"/>
                  </a:cubicBezTo>
                  <a:cubicBezTo>
                    <a:pt x="159" y="265"/>
                    <a:pt x="157" y="265"/>
                    <a:pt x="156" y="264"/>
                  </a:cubicBezTo>
                  <a:cubicBezTo>
                    <a:pt x="155" y="263"/>
                    <a:pt x="152" y="263"/>
                    <a:pt x="152" y="262"/>
                  </a:cubicBezTo>
                  <a:cubicBezTo>
                    <a:pt x="151" y="261"/>
                    <a:pt x="152" y="261"/>
                    <a:pt x="152" y="260"/>
                  </a:cubicBezTo>
                  <a:cubicBezTo>
                    <a:pt x="153" y="259"/>
                    <a:pt x="152" y="258"/>
                    <a:pt x="152" y="257"/>
                  </a:cubicBezTo>
                  <a:cubicBezTo>
                    <a:pt x="153" y="255"/>
                    <a:pt x="153" y="254"/>
                    <a:pt x="153" y="253"/>
                  </a:cubicBezTo>
                  <a:cubicBezTo>
                    <a:pt x="154" y="251"/>
                    <a:pt x="152" y="251"/>
                    <a:pt x="153" y="250"/>
                  </a:cubicBezTo>
                  <a:cubicBezTo>
                    <a:pt x="152" y="250"/>
                    <a:pt x="152" y="249"/>
                    <a:pt x="152" y="248"/>
                  </a:cubicBezTo>
                  <a:cubicBezTo>
                    <a:pt x="152" y="247"/>
                    <a:pt x="151" y="246"/>
                    <a:pt x="151" y="246"/>
                  </a:cubicBezTo>
                  <a:cubicBezTo>
                    <a:pt x="149" y="244"/>
                    <a:pt x="155" y="243"/>
                    <a:pt x="153" y="242"/>
                  </a:cubicBezTo>
                  <a:cubicBezTo>
                    <a:pt x="150" y="240"/>
                    <a:pt x="151" y="238"/>
                    <a:pt x="153" y="236"/>
                  </a:cubicBezTo>
                  <a:cubicBezTo>
                    <a:pt x="153" y="235"/>
                    <a:pt x="155" y="234"/>
                    <a:pt x="154" y="233"/>
                  </a:cubicBezTo>
                  <a:cubicBezTo>
                    <a:pt x="154" y="232"/>
                    <a:pt x="154" y="231"/>
                    <a:pt x="155" y="229"/>
                  </a:cubicBezTo>
                  <a:cubicBezTo>
                    <a:pt x="155" y="228"/>
                    <a:pt x="156" y="227"/>
                    <a:pt x="156" y="226"/>
                  </a:cubicBezTo>
                  <a:cubicBezTo>
                    <a:pt x="156" y="224"/>
                    <a:pt x="155" y="224"/>
                    <a:pt x="155" y="223"/>
                  </a:cubicBezTo>
                  <a:cubicBezTo>
                    <a:pt x="154" y="221"/>
                    <a:pt x="154" y="219"/>
                    <a:pt x="153" y="219"/>
                  </a:cubicBezTo>
                  <a:cubicBezTo>
                    <a:pt x="151" y="219"/>
                    <a:pt x="148" y="217"/>
                    <a:pt x="148" y="215"/>
                  </a:cubicBezTo>
                  <a:cubicBezTo>
                    <a:pt x="148" y="214"/>
                    <a:pt x="147" y="213"/>
                    <a:pt x="147" y="211"/>
                  </a:cubicBezTo>
                  <a:cubicBezTo>
                    <a:pt x="147" y="210"/>
                    <a:pt x="149" y="209"/>
                    <a:pt x="149" y="207"/>
                  </a:cubicBezTo>
                  <a:cubicBezTo>
                    <a:pt x="146" y="208"/>
                    <a:pt x="142" y="208"/>
                    <a:pt x="139" y="207"/>
                  </a:cubicBezTo>
                  <a:cubicBezTo>
                    <a:pt x="137" y="207"/>
                    <a:pt x="133" y="208"/>
                    <a:pt x="132" y="206"/>
                  </a:cubicBezTo>
                  <a:cubicBezTo>
                    <a:pt x="130" y="205"/>
                    <a:pt x="131" y="203"/>
                    <a:pt x="131" y="201"/>
                  </a:cubicBezTo>
                  <a:cubicBezTo>
                    <a:pt x="131" y="199"/>
                    <a:pt x="128" y="198"/>
                    <a:pt x="128" y="196"/>
                  </a:cubicBezTo>
                  <a:cubicBezTo>
                    <a:pt x="129" y="196"/>
                    <a:pt x="130" y="196"/>
                    <a:pt x="131" y="196"/>
                  </a:cubicBezTo>
                  <a:cubicBezTo>
                    <a:pt x="130" y="193"/>
                    <a:pt x="130" y="191"/>
                    <a:pt x="129" y="189"/>
                  </a:cubicBezTo>
                  <a:cubicBezTo>
                    <a:pt x="129" y="188"/>
                    <a:pt x="128" y="187"/>
                    <a:pt x="129" y="186"/>
                  </a:cubicBezTo>
                  <a:cubicBezTo>
                    <a:pt x="129" y="185"/>
                    <a:pt x="129" y="185"/>
                    <a:pt x="128" y="184"/>
                  </a:cubicBezTo>
                  <a:cubicBezTo>
                    <a:pt x="125" y="181"/>
                    <a:pt x="121" y="180"/>
                    <a:pt x="116" y="181"/>
                  </a:cubicBezTo>
                  <a:cubicBezTo>
                    <a:pt x="115" y="181"/>
                    <a:pt x="113" y="178"/>
                    <a:pt x="113" y="177"/>
                  </a:cubicBezTo>
                  <a:cubicBezTo>
                    <a:pt x="112" y="177"/>
                    <a:pt x="111" y="177"/>
                    <a:pt x="111" y="177"/>
                  </a:cubicBezTo>
                  <a:cubicBezTo>
                    <a:pt x="110" y="177"/>
                    <a:pt x="108" y="176"/>
                    <a:pt x="108" y="176"/>
                  </a:cubicBezTo>
                  <a:cubicBezTo>
                    <a:pt x="107" y="175"/>
                    <a:pt x="106" y="176"/>
                    <a:pt x="106" y="175"/>
                  </a:cubicBezTo>
                  <a:cubicBezTo>
                    <a:pt x="105" y="175"/>
                    <a:pt x="105" y="174"/>
                    <a:pt x="104" y="173"/>
                  </a:cubicBezTo>
                  <a:cubicBezTo>
                    <a:pt x="103" y="172"/>
                    <a:pt x="103" y="172"/>
                    <a:pt x="102" y="172"/>
                  </a:cubicBezTo>
                  <a:cubicBezTo>
                    <a:pt x="101" y="173"/>
                    <a:pt x="100" y="172"/>
                    <a:pt x="99" y="171"/>
                  </a:cubicBezTo>
                  <a:cubicBezTo>
                    <a:pt x="97" y="170"/>
                    <a:pt x="96" y="171"/>
                    <a:pt x="94" y="171"/>
                  </a:cubicBezTo>
                  <a:cubicBezTo>
                    <a:pt x="91" y="170"/>
                    <a:pt x="91" y="170"/>
                    <a:pt x="90" y="168"/>
                  </a:cubicBezTo>
                  <a:cubicBezTo>
                    <a:pt x="89" y="168"/>
                    <a:pt x="87" y="166"/>
                    <a:pt x="86" y="166"/>
                  </a:cubicBezTo>
                  <a:cubicBezTo>
                    <a:pt x="85" y="166"/>
                    <a:pt x="85" y="165"/>
                    <a:pt x="85" y="164"/>
                  </a:cubicBezTo>
                  <a:cubicBezTo>
                    <a:pt x="84" y="164"/>
                    <a:pt x="83" y="164"/>
                    <a:pt x="83" y="163"/>
                  </a:cubicBezTo>
                  <a:cubicBezTo>
                    <a:pt x="84" y="161"/>
                    <a:pt x="82" y="160"/>
                    <a:pt x="82" y="159"/>
                  </a:cubicBezTo>
                  <a:cubicBezTo>
                    <a:pt x="82" y="158"/>
                    <a:pt x="83" y="157"/>
                    <a:pt x="83" y="156"/>
                  </a:cubicBezTo>
                  <a:cubicBezTo>
                    <a:pt x="83" y="155"/>
                    <a:pt x="82" y="155"/>
                    <a:pt x="81" y="154"/>
                  </a:cubicBezTo>
                  <a:cubicBezTo>
                    <a:pt x="81" y="153"/>
                    <a:pt x="82" y="152"/>
                    <a:pt x="81" y="152"/>
                  </a:cubicBezTo>
                  <a:cubicBezTo>
                    <a:pt x="81" y="151"/>
                    <a:pt x="82" y="150"/>
                    <a:pt x="83" y="149"/>
                  </a:cubicBezTo>
                  <a:cubicBezTo>
                    <a:pt x="83" y="147"/>
                    <a:pt x="83" y="145"/>
                    <a:pt x="81" y="144"/>
                  </a:cubicBezTo>
                  <a:cubicBezTo>
                    <a:pt x="81" y="144"/>
                    <a:pt x="81" y="145"/>
                    <a:pt x="80" y="145"/>
                  </a:cubicBezTo>
                  <a:cubicBezTo>
                    <a:pt x="78" y="145"/>
                    <a:pt x="77" y="145"/>
                    <a:pt x="75" y="145"/>
                  </a:cubicBezTo>
                  <a:cubicBezTo>
                    <a:pt x="73" y="145"/>
                    <a:pt x="70" y="145"/>
                    <a:pt x="69" y="147"/>
                  </a:cubicBezTo>
                  <a:cubicBezTo>
                    <a:pt x="67" y="149"/>
                    <a:pt x="64" y="149"/>
                    <a:pt x="62" y="151"/>
                  </a:cubicBezTo>
                  <a:cubicBezTo>
                    <a:pt x="61" y="151"/>
                    <a:pt x="60" y="152"/>
                    <a:pt x="60" y="153"/>
                  </a:cubicBezTo>
                  <a:cubicBezTo>
                    <a:pt x="60" y="154"/>
                    <a:pt x="58" y="153"/>
                    <a:pt x="58" y="153"/>
                  </a:cubicBezTo>
                  <a:cubicBezTo>
                    <a:pt x="56" y="153"/>
                    <a:pt x="56" y="154"/>
                    <a:pt x="55" y="155"/>
                  </a:cubicBezTo>
                  <a:cubicBezTo>
                    <a:pt x="55" y="156"/>
                    <a:pt x="53" y="157"/>
                    <a:pt x="52" y="157"/>
                  </a:cubicBezTo>
                  <a:cubicBezTo>
                    <a:pt x="52" y="157"/>
                    <a:pt x="49" y="158"/>
                    <a:pt x="50" y="157"/>
                  </a:cubicBezTo>
                  <a:cubicBezTo>
                    <a:pt x="50" y="156"/>
                    <a:pt x="48" y="156"/>
                    <a:pt x="47" y="156"/>
                  </a:cubicBezTo>
                  <a:cubicBezTo>
                    <a:pt x="45" y="156"/>
                    <a:pt x="41" y="155"/>
                    <a:pt x="39" y="156"/>
                  </a:cubicBezTo>
                  <a:cubicBezTo>
                    <a:pt x="38" y="156"/>
                    <a:pt x="36" y="157"/>
                    <a:pt x="35" y="157"/>
                  </a:cubicBezTo>
                  <a:cubicBezTo>
                    <a:pt x="34" y="157"/>
                    <a:pt x="33" y="155"/>
                    <a:pt x="32" y="156"/>
                  </a:cubicBezTo>
                  <a:cubicBezTo>
                    <a:pt x="32" y="153"/>
                    <a:pt x="32" y="150"/>
                    <a:pt x="32" y="147"/>
                  </a:cubicBezTo>
                  <a:cubicBezTo>
                    <a:pt x="32" y="146"/>
                    <a:pt x="32" y="145"/>
                    <a:pt x="33" y="144"/>
                  </a:cubicBezTo>
                  <a:cubicBezTo>
                    <a:pt x="33" y="144"/>
                    <a:pt x="33" y="143"/>
                    <a:pt x="33" y="143"/>
                  </a:cubicBezTo>
                  <a:cubicBezTo>
                    <a:pt x="32" y="142"/>
                    <a:pt x="33" y="142"/>
                    <a:pt x="33" y="141"/>
                  </a:cubicBezTo>
                  <a:cubicBezTo>
                    <a:pt x="31" y="141"/>
                    <a:pt x="29" y="145"/>
                    <a:pt x="27" y="146"/>
                  </a:cubicBezTo>
                  <a:cubicBezTo>
                    <a:pt x="24" y="148"/>
                    <a:pt x="20" y="147"/>
                    <a:pt x="17" y="147"/>
                  </a:cubicBezTo>
                  <a:cubicBezTo>
                    <a:pt x="18" y="145"/>
                    <a:pt x="17" y="143"/>
                    <a:pt x="16" y="142"/>
                  </a:cubicBezTo>
                  <a:cubicBezTo>
                    <a:pt x="14" y="141"/>
                    <a:pt x="10" y="142"/>
                    <a:pt x="8" y="141"/>
                  </a:cubicBezTo>
                  <a:cubicBezTo>
                    <a:pt x="11" y="138"/>
                    <a:pt x="10" y="137"/>
                    <a:pt x="7" y="134"/>
                  </a:cubicBezTo>
                  <a:cubicBezTo>
                    <a:pt x="7" y="134"/>
                    <a:pt x="7" y="133"/>
                    <a:pt x="6" y="132"/>
                  </a:cubicBezTo>
                  <a:cubicBezTo>
                    <a:pt x="6" y="132"/>
                    <a:pt x="5" y="131"/>
                    <a:pt x="5" y="131"/>
                  </a:cubicBezTo>
                  <a:cubicBezTo>
                    <a:pt x="4" y="130"/>
                    <a:pt x="4" y="128"/>
                    <a:pt x="2" y="127"/>
                  </a:cubicBezTo>
                  <a:cubicBezTo>
                    <a:pt x="4" y="126"/>
                    <a:pt x="1" y="124"/>
                    <a:pt x="0" y="123"/>
                  </a:cubicBezTo>
                  <a:moveTo>
                    <a:pt x="240" y="304"/>
                  </a:moveTo>
                  <a:cubicBezTo>
                    <a:pt x="241" y="305"/>
                    <a:pt x="241" y="305"/>
                    <a:pt x="241" y="305"/>
                  </a:cubicBezTo>
                  <a:cubicBezTo>
                    <a:pt x="241" y="304"/>
                    <a:pt x="242" y="303"/>
                    <a:pt x="241" y="302"/>
                  </a:cubicBezTo>
                  <a:cubicBezTo>
                    <a:pt x="241" y="303"/>
                    <a:pt x="240" y="303"/>
                    <a:pt x="240" y="304"/>
                  </a:cubicBezTo>
                  <a:moveTo>
                    <a:pt x="241" y="318"/>
                  </a:moveTo>
                  <a:cubicBezTo>
                    <a:pt x="242" y="317"/>
                    <a:pt x="243" y="315"/>
                    <a:pt x="242" y="314"/>
                  </a:cubicBezTo>
                  <a:cubicBezTo>
                    <a:pt x="241" y="315"/>
                    <a:pt x="241" y="317"/>
                    <a:pt x="241" y="318"/>
                  </a:cubicBezTo>
                  <a:moveTo>
                    <a:pt x="273" y="281"/>
                  </a:moveTo>
                  <a:cubicBezTo>
                    <a:pt x="273" y="280"/>
                    <a:pt x="272" y="280"/>
                    <a:pt x="273" y="279"/>
                  </a:cubicBezTo>
                  <a:cubicBezTo>
                    <a:pt x="272" y="279"/>
                    <a:pt x="271" y="280"/>
                    <a:pt x="271" y="281"/>
                  </a:cubicBezTo>
                  <a:cubicBezTo>
                    <a:pt x="272" y="281"/>
                    <a:pt x="272" y="281"/>
                    <a:pt x="273" y="281"/>
                  </a:cubicBezTo>
                  <a:moveTo>
                    <a:pt x="282" y="274"/>
                  </a:moveTo>
                  <a:cubicBezTo>
                    <a:pt x="282" y="274"/>
                    <a:pt x="283" y="273"/>
                    <a:pt x="283" y="273"/>
                  </a:cubicBezTo>
                  <a:cubicBezTo>
                    <a:pt x="283" y="272"/>
                    <a:pt x="281" y="273"/>
                    <a:pt x="282" y="274"/>
                  </a:cubicBezTo>
                  <a:moveTo>
                    <a:pt x="334" y="177"/>
                  </a:moveTo>
                  <a:cubicBezTo>
                    <a:pt x="335" y="176"/>
                    <a:pt x="336" y="175"/>
                    <a:pt x="335" y="174"/>
                  </a:cubicBezTo>
                  <a:cubicBezTo>
                    <a:pt x="335" y="175"/>
                    <a:pt x="334" y="176"/>
                    <a:pt x="334" y="17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3" name="Freeform 90"/>
            <p:cNvSpPr/>
            <p:nvPr/>
          </p:nvSpPr>
          <p:spPr>
            <a:xfrm>
              <a:off x="5465520" y="3942720"/>
              <a:ext cx="6120" cy="3600"/>
            </a:xfrm>
            <a:custGeom>
              <a:avLst/>
              <a:gdLst>
                <a:gd name="textAreaLeft" fmla="*/ 0 w 6120"/>
                <a:gd name="textAreaRight" fmla="*/ 7920 w 6120"/>
                <a:gd name="textAreaTop" fmla="*/ 0 h 3600"/>
                <a:gd name="textAreaBottom" fmla="*/ 5400 h 3600"/>
              </a:gdLst>
              <a:ahLst/>
              <a:cxnLst/>
              <a:rect l="textAreaLeft" t="textAreaTop" r="textAreaRight" b="textAreaBottom"/>
              <a:pathLst>
                <a:path w="4" h="2">
                  <a:moveTo>
                    <a:pt x="0" y="0"/>
                  </a:moveTo>
                  <a:cubicBezTo>
                    <a:pt x="0" y="1"/>
                    <a:pt x="0" y="1"/>
                    <a:pt x="0" y="1"/>
                  </a:cubicBezTo>
                  <a:cubicBezTo>
                    <a:pt x="1" y="1"/>
                    <a:pt x="3" y="2"/>
                    <a:pt x="4" y="2"/>
                  </a:cubicBezTo>
                  <a:cubicBezTo>
                    <a:pt x="4" y="1"/>
                    <a:pt x="4" y="1"/>
                    <a:pt x="4" y="1"/>
                  </a:cubicBezTo>
                  <a:cubicBezTo>
                    <a:pt x="3" y="0"/>
                    <a:pt x="1" y="0"/>
                    <a:pt x="0" y="0"/>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39600" rIns="90000" bIns="-396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4" name="Freeform 98"/>
            <p:cNvSpPr/>
            <p:nvPr/>
          </p:nvSpPr>
          <p:spPr>
            <a:xfrm>
              <a:off x="5454720" y="3864240"/>
              <a:ext cx="75240" cy="98640"/>
            </a:xfrm>
            <a:custGeom>
              <a:avLst/>
              <a:gdLst>
                <a:gd name="textAreaLeft" fmla="*/ 0 w 75240"/>
                <a:gd name="textAreaRight" fmla="*/ 77040 w 75240"/>
                <a:gd name="textAreaTop" fmla="*/ 0 h 98640"/>
                <a:gd name="textAreaBottom" fmla="*/ 100440 h 98640"/>
              </a:gdLst>
              <a:ahLst/>
              <a:cxnLst/>
              <a:rect l="textAreaLeft" t="textAreaTop" r="textAreaRight" b="textAreaBottom"/>
              <a:pathLst>
                <a:path w="30" h="30">
                  <a:moveTo>
                    <a:pt x="1" y="10"/>
                  </a:moveTo>
                  <a:cubicBezTo>
                    <a:pt x="1" y="9"/>
                    <a:pt x="2" y="10"/>
                    <a:pt x="3" y="9"/>
                  </a:cubicBezTo>
                  <a:cubicBezTo>
                    <a:pt x="4" y="9"/>
                    <a:pt x="4" y="7"/>
                    <a:pt x="5" y="7"/>
                  </a:cubicBezTo>
                  <a:cubicBezTo>
                    <a:pt x="6" y="7"/>
                    <a:pt x="8" y="4"/>
                    <a:pt x="8" y="3"/>
                  </a:cubicBezTo>
                  <a:cubicBezTo>
                    <a:pt x="9" y="0"/>
                    <a:pt x="11" y="2"/>
                    <a:pt x="13" y="1"/>
                  </a:cubicBezTo>
                  <a:cubicBezTo>
                    <a:pt x="15" y="0"/>
                    <a:pt x="19" y="0"/>
                    <a:pt x="21" y="1"/>
                  </a:cubicBezTo>
                  <a:cubicBezTo>
                    <a:pt x="22" y="2"/>
                    <a:pt x="23" y="4"/>
                    <a:pt x="24" y="5"/>
                  </a:cubicBezTo>
                  <a:cubicBezTo>
                    <a:pt x="24" y="6"/>
                    <a:pt x="25" y="6"/>
                    <a:pt x="25" y="7"/>
                  </a:cubicBezTo>
                  <a:cubicBezTo>
                    <a:pt x="26" y="8"/>
                    <a:pt x="25" y="8"/>
                    <a:pt x="25" y="9"/>
                  </a:cubicBezTo>
                  <a:cubicBezTo>
                    <a:pt x="26" y="9"/>
                    <a:pt x="26" y="9"/>
                    <a:pt x="27" y="10"/>
                  </a:cubicBezTo>
                  <a:cubicBezTo>
                    <a:pt x="27" y="11"/>
                    <a:pt x="26" y="12"/>
                    <a:pt x="27" y="12"/>
                  </a:cubicBezTo>
                  <a:cubicBezTo>
                    <a:pt x="28" y="13"/>
                    <a:pt x="25" y="16"/>
                    <a:pt x="25" y="17"/>
                  </a:cubicBezTo>
                  <a:cubicBezTo>
                    <a:pt x="25" y="17"/>
                    <a:pt x="27" y="16"/>
                    <a:pt x="28" y="15"/>
                  </a:cubicBezTo>
                  <a:cubicBezTo>
                    <a:pt x="30" y="14"/>
                    <a:pt x="29" y="16"/>
                    <a:pt x="29" y="17"/>
                  </a:cubicBezTo>
                  <a:cubicBezTo>
                    <a:pt x="28" y="19"/>
                    <a:pt x="26" y="18"/>
                    <a:pt x="26" y="20"/>
                  </a:cubicBezTo>
                  <a:cubicBezTo>
                    <a:pt x="26" y="22"/>
                    <a:pt x="25" y="22"/>
                    <a:pt x="25" y="23"/>
                  </a:cubicBezTo>
                  <a:cubicBezTo>
                    <a:pt x="24" y="24"/>
                    <a:pt x="22" y="25"/>
                    <a:pt x="21" y="26"/>
                  </a:cubicBezTo>
                  <a:cubicBezTo>
                    <a:pt x="20" y="27"/>
                    <a:pt x="19" y="28"/>
                    <a:pt x="18" y="30"/>
                  </a:cubicBezTo>
                  <a:cubicBezTo>
                    <a:pt x="18" y="30"/>
                    <a:pt x="10" y="26"/>
                    <a:pt x="8" y="25"/>
                  </a:cubicBezTo>
                  <a:cubicBezTo>
                    <a:pt x="10" y="26"/>
                    <a:pt x="9" y="25"/>
                    <a:pt x="8" y="25"/>
                  </a:cubicBezTo>
                  <a:cubicBezTo>
                    <a:pt x="9" y="24"/>
                    <a:pt x="10" y="24"/>
                    <a:pt x="11" y="23"/>
                  </a:cubicBezTo>
                  <a:cubicBezTo>
                    <a:pt x="9" y="24"/>
                    <a:pt x="7" y="24"/>
                    <a:pt x="8" y="22"/>
                  </a:cubicBezTo>
                  <a:cubicBezTo>
                    <a:pt x="7" y="24"/>
                    <a:pt x="6" y="21"/>
                    <a:pt x="5" y="22"/>
                  </a:cubicBezTo>
                  <a:cubicBezTo>
                    <a:pt x="4" y="22"/>
                    <a:pt x="4" y="18"/>
                    <a:pt x="4" y="17"/>
                  </a:cubicBezTo>
                  <a:cubicBezTo>
                    <a:pt x="2" y="18"/>
                    <a:pt x="0" y="16"/>
                    <a:pt x="1" y="15"/>
                  </a:cubicBezTo>
                  <a:cubicBezTo>
                    <a:pt x="2" y="15"/>
                    <a:pt x="2" y="16"/>
                    <a:pt x="3" y="16"/>
                  </a:cubicBezTo>
                  <a:cubicBezTo>
                    <a:pt x="1" y="15"/>
                    <a:pt x="4" y="14"/>
                    <a:pt x="5" y="14"/>
                  </a:cubicBezTo>
                  <a:cubicBezTo>
                    <a:pt x="4" y="14"/>
                    <a:pt x="4" y="14"/>
                    <a:pt x="5" y="13"/>
                  </a:cubicBezTo>
                  <a:cubicBezTo>
                    <a:pt x="4" y="15"/>
                    <a:pt x="3" y="14"/>
                    <a:pt x="2" y="13"/>
                  </a:cubicBezTo>
                  <a:cubicBezTo>
                    <a:pt x="2" y="14"/>
                    <a:pt x="2" y="14"/>
                    <a:pt x="2" y="14"/>
                  </a:cubicBezTo>
                  <a:cubicBezTo>
                    <a:pt x="0" y="12"/>
                    <a:pt x="1" y="12"/>
                    <a:pt x="3" y="11"/>
                  </a:cubicBezTo>
                  <a:cubicBezTo>
                    <a:pt x="2" y="11"/>
                    <a:pt x="1" y="11"/>
                    <a:pt x="1" y="1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5" name="Freeform 100"/>
            <p:cNvSpPr/>
            <p:nvPr/>
          </p:nvSpPr>
          <p:spPr>
            <a:xfrm>
              <a:off x="5454720" y="3864240"/>
              <a:ext cx="75240" cy="98640"/>
            </a:xfrm>
            <a:custGeom>
              <a:avLst/>
              <a:gdLst>
                <a:gd name="textAreaLeft" fmla="*/ 0 w 75240"/>
                <a:gd name="textAreaRight" fmla="*/ 77040 w 75240"/>
                <a:gd name="textAreaTop" fmla="*/ 0 h 98640"/>
                <a:gd name="textAreaBottom" fmla="*/ 100440 h 98640"/>
              </a:gdLst>
              <a:ahLst/>
              <a:cxnLst/>
              <a:rect l="textAreaLeft" t="textAreaTop" r="textAreaRight" b="textAreaBottom"/>
              <a:pathLst>
                <a:path w="30" h="30">
                  <a:moveTo>
                    <a:pt x="1" y="10"/>
                  </a:moveTo>
                  <a:cubicBezTo>
                    <a:pt x="1" y="9"/>
                    <a:pt x="2" y="10"/>
                    <a:pt x="3" y="9"/>
                  </a:cubicBezTo>
                  <a:cubicBezTo>
                    <a:pt x="4" y="9"/>
                    <a:pt x="4" y="7"/>
                    <a:pt x="5" y="7"/>
                  </a:cubicBezTo>
                  <a:cubicBezTo>
                    <a:pt x="6" y="7"/>
                    <a:pt x="8" y="4"/>
                    <a:pt x="8" y="3"/>
                  </a:cubicBezTo>
                  <a:cubicBezTo>
                    <a:pt x="9" y="0"/>
                    <a:pt x="11" y="2"/>
                    <a:pt x="13" y="1"/>
                  </a:cubicBezTo>
                  <a:cubicBezTo>
                    <a:pt x="15" y="0"/>
                    <a:pt x="19" y="0"/>
                    <a:pt x="21" y="1"/>
                  </a:cubicBezTo>
                  <a:cubicBezTo>
                    <a:pt x="22" y="2"/>
                    <a:pt x="23" y="4"/>
                    <a:pt x="24" y="5"/>
                  </a:cubicBezTo>
                  <a:cubicBezTo>
                    <a:pt x="24" y="6"/>
                    <a:pt x="25" y="6"/>
                    <a:pt x="25" y="7"/>
                  </a:cubicBezTo>
                  <a:cubicBezTo>
                    <a:pt x="26" y="8"/>
                    <a:pt x="25" y="8"/>
                    <a:pt x="25" y="9"/>
                  </a:cubicBezTo>
                  <a:cubicBezTo>
                    <a:pt x="26" y="9"/>
                    <a:pt x="26" y="9"/>
                    <a:pt x="27" y="10"/>
                  </a:cubicBezTo>
                  <a:cubicBezTo>
                    <a:pt x="27" y="11"/>
                    <a:pt x="26" y="12"/>
                    <a:pt x="27" y="12"/>
                  </a:cubicBezTo>
                  <a:cubicBezTo>
                    <a:pt x="28" y="13"/>
                    <a:pt x="25" y="16"/>
                    <a:pt x="25" y="17"/>
                  </a:cubicBezTo>
                  <a:cubicBezTo>
                    <a:pt x="25" y="17"/>
                    <a:pt x="27" y="16"/>
                    <a:pt x="28" y="15"/>
                  </a:cubicBezTo>
                  <a:cubicBezTo>
                    <a:pt x="30" y="14"/>
                    <a:pt x="29" y="16"/>
                    <a:pt x="29" y="17"/>
                  </a:cubicBezTo>
                  <a:cubicBezTo>
                    <a:pt x="28" y="19"/>
                    <a:pt x="26" y="18"/>
                    <a:pt x="26" y="20"/>
                  </a:cubicBezTo>
                  <a:cubicBezTo>
                    <a:pt x="26" y="22"/>
                    <a:pt x="25" y="22"/>
                    <a:pt x="25" y="23"/>
                  </a:cubicBezTo>
                  <a:cubicBezTo>
                    <a:pt x="24" y="24"/>
                    <a:pt x="22" y="25"/>
                    <a:pt x="21" y="26"/>
                  </a:cubicBezTo>
                  <a:cubicBezTo>
                    <a:pt x="20" y="27"/>
                    <a:pt x="19" y="28"/>
                    <a:pt x="18" y="30"/>
                  </a:cubicBezTo>
                  <a:cubicBezTo>
                    <a:pt x="18" y="30"/>
                    <a:pt x="10" y="26"/>
                    <a:pt x="8" y="25"/>
                  </a:cubicBezTo>
                  <a:cubicBezTo>
                    <a:pt x="10" y="26"/>
                    <a:pt x="9" y="25"/>
                    <a:pt x="8" y="25"/>
                  </a:cubicBezTo>
                  <a:cubicBezTo>
                    <a:pt x="9" y="24"/>
                    <a:pt x="10" y="24"/>
                    <a:pt x="11" y="23"/>
                  </a:cubicBezTo>
                  <a:cubicBezTo>
                    <a:pt x="9" y="24"/>
                    <a:pt x="7" y="24"/>
                    <a:pt x="8" y="22"/>
                  </a:cubicBezTo>
                  <a:cubicBezTo>
                    <a:pt x="7" y="24"/>
                    <a:pt x="6" y="21"/>
                    <a:pt x="5" y="22"/>
                  </a:cubicBezTo>
                  <a:cubicBezTo>
                    <a:pt x="4" y="22"/>
                    <a:pt x="4" y="18"/>
                    <a:pt x="4" y="17"/>
                  </a:cubicBezTo>
                  <a:cubicBezTo>
                    <a:pt x="2" y="18"/>
                    <a:pt x="0" y="16"/>
                    <a:pt x="1" y="15"/>
                  </a:cubicBezTo>
                  <a:cubicBezTo>
                    <a:pt x="2" y="15"/>
                    <a:pt x="2" y="16"/>
                    <a:pt x="3" y="16"/>
                  </a:cubicBezTo>
                  <a:cubicBezTo>
                    <a:pt x="1" y="15"/>
                    <a:pt x="4" y="14"/>
                    <a:pt x="5" y="14"/>
                  </a:cubicBezTo>
                  <a:cubicBezTo>
                    <a:pt x="4" y="14"/>
                    <a:pt x="4" y="14"/>
                    <a:pt x="5" y="13"/>
                  </a:cubicBezTo>
                  <a:cubicBezTo>
                    <a:pt x="4" y="15"/>
                    <a:pt x="3" y="14"/>
                    <a:pt x="2" y="13"/>
                  </a:cubicBezTo>
                  <a:cubicBezTo>
                    <a:pt x="2" y="14"/>
                    <a:pt x="2" y="14"/>
                    <a:pt x="2" y="14"/>
                  </a:cubicBezTo>
                  <a:cubicBezTo>
                    <a:pt x="0" y="12"/>
                    <a:pt x="1" y="12"/>
                    <a:pt x="3" y="11"/>
                  </a:cubicBezTo>
                  <a:cubicBezTo>
                    <a:pt x="2" y="11"/>
                    <a:pt x="1" y="11"/>
                    <a:pt x="1" y="1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6" name="Freeform 102"/>
            <p:cNvSpPr/>
            <p:nvPr/>
          </p:nvSpPr>
          <p:spPr>
            <a:xfrm>
              <a:off x="5484240" y="3358800"/>
              <a:ext cx="412200" cy="497160"/>
            </a:xfrm>
            <a:custGeom>
              <a:avLst/>
              <a:gdLst>
                <a:gd name="textAreaLeft" fmla="*/ 0 w 412200"/>
                <a:gd name="textAreaRight" fmla="*/ 414000 w 412200"/>
                <a:gd name="textAreaTop" fmla="*/ 0 h 497160"/>
                <a:gd name="textAreaBottom" fmla="*/ 498960 h 497160"/>
              </a:gdLst>
              <a:ahLst/>
              <a:cxnLst/>
              <a:rect l="textAreaLeft" t="textAreaTop" r="textAreaRight" b="textAreaBottom"/>
              <a:pathLst>
                <a:path w="158" h="144">
                  <a:moveTo>
                    <a:pt x="0" y="100"/>
                  </a:moveTo>
                  <a:cubicBezTo>
                    <a:pt x="1" y="99"/>
                    <a:pt x="2" y="100"/>
                    <a:pt x="3" y="98"/>
                  </a:cubicBezTo>
                  <a:cubicBezTo>
                    <a:pt x="5" y="97"/>
                    <a:pt x="4" y="94"/>
                    <a:pt x="4" y="93"/>
                  </a:cubicBezTo>
                  <a:cubicBezTo>
                    <a:pt x="6" y="89"/>
                    <a:pt x="12" y="95"/>
                    <a:pt x="12" y="96"/>
                  </a:cubicBezTo>
                  <a:cubicBezTo>
                    <a:pt x="13" y="94"/>
                    <a:pt x="15" y="92"/>
                    <a:pt x="19" y="93"/>
                  </a:cubicBezTo>
                  <a:cubicBezTo>
                    <a:pt x="21" y="94"/>
                    <a:pt x="26" y="94"/>
                    <a:pt x="26" y="91"/>
                  </a:cubicBezTo>
                  <a:cubicBezTo>
                    <a:pt x="28" y="94"/>
                    <a:pt x="34" y="93"/>
                    <a:pt x="37" y="93"/>
                  </a:cubicBezTo>
                  <a:cubicBezTo>
                    <a:pt x="43" y="92"/>
                    <a:pt x="50" y="92"/>
                    <a:pt x="56" y="92"/>
                  </a:cubicBezTo>
                  <a:cubicBezTo>
                    <a:pt x="58" y="92"/>
                    <a:pt x="60" y="93"/>
                    <a:pt x="63" y="93"/>
                  </a:cubicBezTo>
                  <a:cubicBezTo>
                    <a:pt x="65" y="93"/>
                    <a:pt x="64" y="90"/>
                    <a:pt x="64" y="89"/>
                  </a:cubicBezTo>
                  <a:cubicBezTo>
                    <a:pt x="64" y="88"/>
                    <a:pt x="66" y="85"/>
                    <a:pt x="64" y="84"/>
                  </a:cubicBezTo>
                  <a:cubicBezTo>
                    <a:pt x="62" y="83"/>
                    <a:pt x="62" y="81"/>
                    <a:pt x="62" y="79"/>
                  </a:cubicBezTo>
                  <a:cubicBezTo>
                    <a:pt x="59" y="53"/>
                    <a:pt x="57" y="27"/>
                    <a:pt x="53" y="1"/>
                  </a:cubicBezTo>
                  <a:cubicBezTo>
                    <a:pt x="57" y="1"/>
                    <a:pt x="60" y="1"/>
                    <a:pt x="64" y="1"/>
                  </a:cubicBezTo>
                  <a:cubicBezTo>
                    <a:pt x="66" y="1"/>
                    <a:pt x="69" y="0"/>
                    <a:pt x="71" y="2"/>
                  </a:cubicBezTo>
                  <a:cubicBezTo>
                    <a:pt x="77" y="5"/>
                    <a:pt x="82" y="9"/>
                    <a:pt x="88" y="13"/>
                  </a:cubicBezTo>
                  <a:cubicBezTo>
                    <a:pt x="100" y="21"/>
                    <a:pt x="111" y="29"/>
                    <a:pt x="123" y="36"/>
                  </a:cubicBezTo>
                  <a:cubicBezTo>
                    <a:pt x="125" y="38"/>
                    <a:pt x="127" y="38"/>
                    <a:pt x="127" y="41"/>
                  </a:cubicBezTo>
                  <a:cubicBezTo>
                    <a:pt x="127" y="41"/>
                    <a:pt x="127" y="42"/>
                    <a:pt x="128" y="42"/>
                  </a:cubicBezTo>
                  <a:cubicBezTo>
                    <a:pt x="129" y="42"/>
                    <a:pt x="130" y="43"/>
                    <a:pt x="131" y="43"/>
                  </a:cubicBezTo>
                  <a:cubicBezTo>
                    <a:pt x="132" y="44"/>
                    <a:pt x="132" y="45"/>
                    <a:pt x="132" y="46"/>
                  </a:cubicBezTo>
                  <a:cubicBezTo>
                    <a:pt x="133" y="47"/>
                    <a:pt x="134" y="47"/>
                    <a:pt x="135" y="47"/>
                  </a:cubicBezTo>
                  <a:cubicBezTo>
                    <a:pt x="136" y="47"/>
                    <a:pt x="136" y="46"/>
                    <a:pt x="137" y="47"/>
                  </a:cubicBezTo>
                  <a:cubicBezTo>
                    <a:pt x="138" y="48"/>
                    <a:pt x="139" y="49"/>
                    <a:pt x="140" y="49"/>
                  </a:cubicBezTo>
                  <a:cubicBezTo>
                    <a:pt x="142" y="50"/>
                    <a:pt x="144" y="49"/>
                    <a:pt x="145" y="50"/>
                  </a:cubicBezTo>
                  <a:cubicBezTo>
                    <a:pt x="147" y="51"/>
                    <a:pt x="147" y="54"/>
                    <a:pt x="146" y="55"/>
                  </a:cubicBezTo>
                  <a:cubicBezTo>
                    <a:pt x="146" y="57"/>
                    <a:pt x="145" y="58"/>
                    <a:pt x="147" y="59"/>
                  </a:cubicBezTo>
                  <a:cubicBezTo>
                    <a:pt x="150" y="59"/>
                    <a:pt x="153" y="58"/>
                    <a:pt x="156" y="57"/>
                  </a:cubicBezTo>
                  <a:cubicBezTo>
                    <a:pt x="155" y="64"/>
                    <a:pt x="158" y="72"/>
                    <a:pt x="156" y="78"/>
                  </a:cubicBezTo>
                  <a:cubicBezTo>
                    <a:pt x="155" y="80"/>
                    <a:pt x="155" y="82"/>
                    <a:pt x="155" y="83"/>
                  </a:cubicBezTo>
                  <a:cubicBezTo>
                    <a:pt x="155" y="84"/>
                    <a:pt x="154" y="85"/>
                    <a:pt x="154" y="86"/>
                  </a:cubicBezTo>
                  <a:cubicBezTo>
                    <a:pt x="153" y="88"/>
                    <a:pt x="153" y="89"/>
                    <a:pt x="153" y="90"/>
                  </a:cubicBezTo>
                  <a:cubicBezTo>
                    <a:pt x="152" y="91"/>
                    <a:pt x="151" y="91"/>
                    <a:pt x="150" y="92"/>
                  </a:cubicBezTo>
                  <a:cubicBezTo>
                    <a:pt x="149" y="93"/>
                    <a:pt x="150" y="94"/>
                    <a:pt x="148" y="94"/>
                  </a:cubicBezTo>
                  <a:cubicBezTo>
                    <a:pt x="148" y="94"/>
                    <a:pt x="144" y="93"/>
                    <a:pt x="144" y="93"/>
                  </a:cubicBezTo>
                  <a:cubicBezTo>
                    <a:pt x="144" y="95"/>
                    <a:pt x="136" y="94"/>
                    <a:pt x="134" y="94"/>
                  </a:cubicBezTo>
                  <a:cubicBezTo>
                    <a:pt x="131" y="94"/>
                    <a:pt x="128" y="94"/>
                    <a:pt x="126" y="97"/>
                  </a:cubicBezTo>
                  <a:cubicBezTo>
                    <a:pt x="125" y="98"/>
                    <a:pt x="123" y="98"/>
                    <a:pt x="122" y="98"/>
                  </a:cubicBezTo>
                  <a:cubicBezTo>
                    <a:pt x="121" y="98"/>
                    <a:pt x="121" y="98"/>
                    <a:pt x="120" y="98"/>
                  </a:cubicBezTo>
                  <a:cubicBezTo>
                    <a:pt x="119" y="98"/>
                    <a:pt x="118" y="97"/>
                    <a:pt x="118" y="98"/>
                  </a:cubicBezTo>
                  <a:cubicBezTo>
                    <a:pt x="117" y="98"/>
                    <a:pt x="116" y="97"/>
                    <a:pt x="115" y="97"/>
                  </a:cubicBezTo>
                  <a:cubicBezTo>
                    <a:pt x="114" y="97"/>
                    <a:pt x="113" y="97"/>
                    <a:pt x="112" y="97"/>
                  </a:cubicBezTo>
                  <a:cubicBezTo>
                    <a:pt x="110" y="97"/>
                    <a:pt x="110" y="96"/>
                    <a:pt x="108" y="97"/>
                  </a:cubicBezTo>
                  <a:cubicBezTo>
                    <a:pt x="105" y="100"/>
                    <a:pt x="101" y="101"/>
                    <a:pt x="97" y="103"/>
                  </a:cubicBezTo>
                  <a:cubicBezTo>
                    <a:pt x="96" y="104"/>
                    <a:pt x="97" y="106"/>
                    <a:pt x="95" y="105"/>
                  </a:cubicBezTo>
                  <a:cubicBezTo>
                    <a:pt x="94" y="105"/>
                    <a:pt x="92" y="104"/>
                    <a:pt x="91" y="105"/>
                  </a:cubicBezTo>
                  <a:cubicBezTo>
                    <a:pt x="90" y="106"/>
                    <a:pt x="89" y="107"/>
                    <a:pt x="89" y="108"/>
                  </a:cubicBezTo>
                  <a:cubicBezTo>
                    <a:pt x="88" y="109"/>
                    <a:pt x="88" y="110"/>
                    <a:pt x="88" y="110"/>
                  </a:cubicBezTo>
                  <a:cubicBezTo>
                    <a:pt x="88" y="111"/>
                    <a:pt x="85" y="110"/>
                    <a:pt x="85" y="110"/>
                  </a:cubicBezTo>
                  <a:cubicBezTo>
                    <a:pt x="85" y="111"/>
                    <a:pt x="85" y="113"/>
                    <a:pt x="85" y="114"/>
                  </a:cubicBezTo>
                  <a:cubicBezTo>
                    <a:pt x="84" y="114"/>
                    <a:pt x="83" y="114"/>
                    <a:pt x="83" y="115"/>
                  </a:cubicBezTo>
                  <a:cubicBezTo>
                    <a:pt x="82" y="115"/>
                    <a:pt x="78" y="113"/>
                    <a:pt x="78" y="112"/>
                  </a:cubicBezTo>
                  <a:cubicBezTo>
                    <a:pt x="77" y="113"/>
                    <a:pt x="74" y="115"/>
                    <a:pt x="75" y="116"/>
                  </a:cubicBezTo>
                  <a:cubicBezTo>
                    <a:pt x="76" y="117"/>
                    <a:pt x="76" y="118"/>
                    <a:pt x="76" y="119"/>
                  </a:cubicBezTo>
                  <a:cubicBezTo>
                    <a:pt x="75" y="119"/>
                    <a:pt x="73" y="118"/>
                    <a:pt x="73" y="119"/>
                  </a:cubicBezTo>
                  <a:cubicBezTo>
                    <a:pt x="74" y="122"/>
                    <a:pt x="74" y="124"/>
                    <a:pt x="71" y="125"/>
                  </a:cubicBezTo>
                  <a:cubicBezTo>
                    <a:pt x="70" y="126"/>
                    <a:pt x="69" y="126"/>
                    <a:pt x="68" y="126"/>
                  </a:cubicBezTo>
                  <a:cubicBezTo>
                    <a:pt x="67" y="127"/>
                    <a:pt x="66" y="128"/>
                    <a:pt x="64" y="128"/>
                  </a:cubicBezTo>
                  <a:cubicBezTo>
                    <a:pt x="66" y="128"/>
                    <a:pt x="65" y="129"/>
                    <a:pt x="66" y="130"/>
                  </a:cubicBezTo>
                  <a:cubicBezTo>
                    <a:pt x="67" y="131"/>
                    <a:pt x="66" y="133"/>
                    <a:pt x="65" y="134"/>
                  </a:cubicBezTo>
                  <a:cubicBezTo>
                    <a:pt x="64" y="135"/>
                    <a:pt x="64" y="135"/>
                    <a:pt x="64" y="135"/>
                  </a:cubicBezTo>
                  <a:cubicBezTo>
                    <a:pt x="64" y="137"/>
                    <a:pt x="64" y="139"/>
                    <a:pt x="63" y="141"/>
                  </a:cubicBezTo>
                  <a:cubicBezTo>
                    <a:pt x="63" y="141"/>
                    <a:pt x="61" y="141"/>
                    <a:pt x="61" y="141"/>
                  </a:cubicBezTo>
                  <a:cubicBezTo>
                    <a:pt x="59" y="142"/>
                    <a:pt x="60" y="144"/>
                    <a:pt x="58" y="143"/>
                  </a:cubicBezTo>
                  <a:cubicBezTo>
                    <a:pt x="56" y="143"/>
                    <a:pt x="57" y="139"/>
                    <a:pt x="56" y="138"/>
                  </a:cubicBezTo>
                  <a:cubicBezTo>
                    <a:pt x="56" y="139"/>
                    <a:pt x="55" y="140"/>
                    <a:pt x="55" y="140"/>
                  </a:cubicBezTo>
                  <a:cubicBezTo>
                    <a:pt x="54" y="140"/>
                    <a:pt x="53" y="139"/>
                    <a:pt x="53" y="139"/>
                  </a:cubicBezTo>
                  <a:cubicBezTo>
                    <a:pt x="53" y="140"/>
                    <a:pt x="53" y="142"/>
                    <a:pt x="52" y="142"/>
                  </a:cubicBezTo>
                  <a:cubicBezTo>
                    <a:pt x="50" y="142"/>
                    <a:pt x="49" y="142"/>
                    <a:pt x="50" y="144"/>
                  </a:cubicBezTo>
                  <a:cubicBezTo>
                    <a:pt x="48" y="144"/>
                    <a:pt x="45" y="143"/>
                    <a:pt x="45" y="141"/>
                  </a:cubicBezTo>
                  <a:cubicBezTo>
                    <a:pt x="44" y="141"/>
                    <a:pt x="43" y="141"/>
                    <a:pt x="43" y="142"/>
                  </a:cubicBezTo>
                  <a:cubicBezTo>
                    <a:pt x="42" y="143"/>
                    <a:pt x="42" y="144"/>
                    <a:pt x="40" y="144"/>
                  </a:cubicBezTo>
                  <a:cubicBezTo>
                    <a:pt x="41" y="142"/>
                    <a:pt x="37" y="141"/>
                    <a:pt x="37" y="140"/>
                  </a:cubicBezTo>
                  <a:cubicBezTo>
                    <a:pt x="37" y="138"/>
                    <a:pt x="37" y="137"/>
                    <a:pt x="37" y="136"/>
                  </a:cubicBezTo>
                  <a:cubicBezTo>
                    <a:pt x="37" y="134"/>
                    <a:pt x="34" y="136"/>
                    <a:pt x="33" y="136"/>
                  </a:cubicBezTo>
                  <a:cubicBezTo>
                    <a:pt x="34" y="135"/>
                    <a:pt x="35" y="132"/>
                    <a:pt x="36" y="133"/>
                  </a:cubicBezTo>
                  <a:cubicBezTo>
                    <a:pt x="37" y="131"/>
                    <a:pt x="33" y="131"/>
                    <a:pt x="33" y="129"/>
                  </a:cubicBezTo>
                  <a:cubicBezTo>
                    <a:pt x="32" y="130"/>
                    <a:pt x="32" y="129"/>
                    <a:pt x="32" y="128"/>
                  </a:cubicBezTo>
                  <a:cubicBezTo>
                    <a:pt x="32" y="127"/>
                    <a:pt x="32" y="126"/>
                    <a:pt x="31" y="125"/>
                  </a:cubicBezTo>
                  <a:cubicBezTo>
                    <a:pt x="30" y="124"/>
                    <a:pt x="31" y="123"/>
                    <a:pt x="30" y="122"/>
                  </a:cubicBezTo>
                  <a:cubicBezTo>
                    <a:pt x="29" y="122"/>
                    <a:pt x="28" y="121"/>
                    <a:pt x="27" y="121"/>
                  </a:cubicBezTo>
                  <a:cubicBezTo>
                    <a:pt x="26" y="122"/>
                    <a:pt x="28" y="123"/>
                    <a:pt x="27" y="124"/>
                  </a:cubicBezTo>
                  <a:cubicBezTo>
                    <a:pt x="26" y="124"/>
                    <a:pt x="25" y="125"/>
                    <a:pt x="23" y="126"/>
                  </a:cubicBezTo>
                  <a:cubicBezTo>
                    <a:pt x="22" y="126"/>
                    <a:pt x="21" y="125"/>
                    <a:pt x="20" y="125"/>
                  </a:cubicBezTo>
                  <a:cubicBezTo>
                    <a:pt x="19" y="124"/>
                    <a:pt x="17" y="124"/>
                    <a:pt x="16" y="125"/>
                  </a:cubicBezTo>
                  <a:cubicBezTo>
                    <a:pt x="13" y="129"/>
                    <a:pt x="15" y="125"/>
                    <a:pt x="12" y="124"/>
                  </a:cubicBezTo>
                  <a:cubicBezTo>
                    <a:pt x="10" y="124"/>
                    <a:pt x="9" y="128"/>
                    <a:pt x="7" y="125"/>
                  </a:cubicBezTo>
                  <a:cubicBezTo>
                    <a:pt x="6" y="123"/>
                    <a:pt x="9" y="122"/>
                    <a:pt x="7" y="121"/>
                  </a:cubicBezTo>
                  <a:cubicBezTo>
                    <a:pt x="7" y="120"/>
                    <a:pt x="7" y="118"/>
                    <a:pt x="8" y="118"/>
                  </a:cubicBezTo>
                  <a:cubicBezTo>
                    <a:pt x="8" y="117"/>
                    <a:pt x="5" y="111"/>
                    <a:pt x="4" y="113"/>
                  </a:cubicBezTo>
                  <a:cubicBezTo>
                    <a:pt x="3" y="113"/>
                    <a:pt x="2" y="111"/>
                    <a:pt x="1" y="110"/>
                  </a:cubicBezTo>
                  <a:cubicBezTo>
                    <a:pt x="1" y="110"/>
                    <a:pt x="2" y="109"/>
                    <a:pt x="2" y="107"/>
                  </a:cubicBezTo>
                  <a:cubicBezTo>
                    <a:pt x="2" y="106"/>
                    <a:pt x="2" y="105"/>
                    <a:pt x="1" y="104"/>
                  </a:cubicBezTo>
                  <a:cubicBezTo>
                    <a:pt x="0" y="103"/>
                    <a:pt x="0" y="103"/>
                    <a:pt x="0" y="102"/>
                  </a:cubicBezTo>
                  <a:cubicBezTo>
                    <a:pt x="1" y="101"/>
                    <a:pt x="0" y="101"/>
                    <a:pt x="0" y="10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7" name="Freeform 106"/>
            <p:cNvSpPr/>
            <p:nvPr/>
          </p:nvSpPr>
          <p:spPr>
            <a:xfrm>
              <a:off x="6094080" y="4021200"/>
              <a:ext cx="478080" cy="633240"/>
            </a:xfrm>
            <a:custGeom>
              <a:avLst/>
              <a:gdLst>
                <a:gd name="textAreaLeft" fmla="*/ 0 w 478080"/>
                <a:gd name="textAreaRight" fmla="*/ 479880 w 478080"/>
                <a:gd name="textAreaTop" fmla="*/ 0 h 633240"/>
                <a:gd name="textAreaBottom" fmla="*/ 635040 h 633240"/>
              </a:gdLst>
              <a:ahLst/>
              <a:cxnLst/>
              <a:rect l="textAreaLeft" t="textAreaTop" r="textAreaRight" b="textAreaBottom"/>
              <a:pathLst>
                <a:path w="182" h="183">
                  <a:moveTo>
                    <a:pt x="0" y="107"/>
                  </a:moveTo>
                  <a:cubicBezTo>
                    <a:pt x="1" y="106"/>
                    <a:pt x="3" y="107"/>
                    <a:pt x="3" y="106"/>
                  </a:cubicBezTo>
                  <a:cubicBezTo>
                    <a:pt x="4" y="105"/>
                    <a:pt x="4" y="102"/>
                    <a:pt x="3" y="101"/>
                  </a:cubicBezTo>
                  <a:cubicBezTo>
                    <a:pt x="2" y="99"/>
                    <a:pt x="8" y="97"/>
                    <a:pt x="9" y="96"/>
                  </a:cubicBezTo>
                  <a:cubicBezTo>
                    <a:pt x="10" y="97"/>
                    <a:pt x="12" y="97"/>
                    <a:pt x="12" y="98"/>
                  </a:cubicBezTo>
                  <a:cubicBezTo>
                    <a:pt x="12" y="98"/>
                    <a:pt x="13" y="97"/>
                    <a:pt x="14" y="97"/>
                  </a:cubicBezTo>
                  <a:cubicBezTo>
                    <a:pt x="15" y="96"/>
                    <a:pt x="15" y="95"/>
                    <a:pt x="16" y="94"/>
                  </a:cubicBezTo>
                  <a:cubicBezTo>
                    <a:pt x="17" y="96"/>
                    <a:pt x="19" y="92"/>
                    <a:pt x="21" y="93"/>
                  </a:cubicBezTo>
                  <a:cubicBezTo>
                    <a:pt x="23" y="94"/>
                    <a:pt x="21" y="94"/>
                    <a:pt x="21" y="95"/>
                  </a:cubicBezTo>
                  <a:cubicBezTo>
                    <a:pt x="21" y="96"/>
                    <a:pt x="21" y="97"/>
                    <a:pt x="21" y="99"/>
                  </a:cubicBezTo>
                  <a:cubicBezTo>
                    <a:pt x="22" y="98"/>
                    <a:pt x="24" y="99"/>
                    <a:pt x="25" y="98"/>
                  </a:cubicBezTo>
                  <a:cubicBezTo>
                    <a:pt x="26" y="97"/>
                    <a:pt x="27" y="95"/>
                    <a:pt x="28" y="94"/>
                  </a:cubicBezTo>
                  <a:cubicBezTo>
                    <a:pt x="29" y="94"/>
                    <a:pt x="31" y="93"/>
                    <a:pt x="31" y="92"/>
                  </a:cubicBezTo>
                  <a:cubicBezTo>
                    <a:pt x="32" y="90"/>
                    <a:pt x="33" y="90"/>
                    <a:pt x="35" y="90"/>
                  </a:cubicBezTo>
                  <a:cubicBezTo>
                    <a:pt x="38" y="88"/>
                    <a:pt x="38" y="83"/>
                    <a:pt x="38" y="80"/>
                  </a:cubicBezTo>
                  <a:cubicBezTo>
                    <a:pt x="38" y="78"/>
                    <a:pt x="38" y="76"/>
                    <a:pt x="38" y="74"/>
                  </a:cubicBezTo>
                  <a:cubicBezTo>
                    <a:pt x="38" y="72"/>
                    <a:pt x="41" y="72"/>
                    <a:pt x="42" y="70"/>
                  </a:cubicBezTo>
                  <a:cubicBezTo>
                    <a:pt x="44" y="67"/>
                    <a:pt x="44" y="64"/>
                    <a:pt x="48" y="62"/>
                  </a:cubicBezTo>
                  <a:cubicBezTo>
                    <a:pt x="50" y="61"/>
                    <a:pt x="51" y="59"/>
                    <a:pt x="52" y="58"/>
                  </a:cubicBezTo>
                  <a:cubicBezTo>
                    <a:pt x="53" y="56"/>
                    <a:pt x="52" y="54"/>
                    <a:pt x="53" y="52"/>
                  </a:cubicBezTo>
                  <a:cubicBezTo>
                    <a:pt x="53" y="51"/>
                    <a:pt x="54" y="44"/>
                    <a:pt x="54" y="42"/>
                  </a:cubicBezTo>
                  <a:cubicBezTo>
                    <a:pt x="54" y="40"/>
                    <a:pt x="56" y="39"/>
                    <a:pt x="56" y="37"/>
                  </a:cubicBezTo>
                  <a:cubicBezTo>
                    <a:pt x="56" y="35"/>
                    <a:pt x="56" y="33"/>
                    <a:pt x="56" y="31"/>
                  </a:cubicBezTo>
                  <a:cubicBezTo>
                    <a:pt x="57" y="28"/>
                    <a:pt x="60" y="25"/>
                    <a:pt x="61" y="21"/>
                  </a:cubicBezTo>
                  <a:cubicBezTo>
                    <a:pt x="62" y="20"/>
                    <a:pt x="61" y="17"/>
                    <a:pt x="61" y="16"/>
                  </a:cubicBezTo>
                  <a:cubicBezTo>
                    <a:pt x="61" y="15"/>
                    <a:pt x="62" y="14"/>
                    <a:pt x="61" y="13"/>
                  </a:cubicBezTo>
                  <a:cubicBezTo>
                    <a:pt x="61" y="12"/>
                    <a:pt x="61" y="11"/>
                    <a:pt x="60" y="11"/>
                  </a:cubicBezTo>
                  <a:cubicBezTo>
                    <a:pt x="60" y="9"/>
                    <a:pt x="62" y="9"/>
                    <a:pt x="63" y="8"/>
                  </a:cubicBezTo>
                  <a:cubicBezTo>
                    <a:pt x="64" y="7"/>
                    <a:pt x="64" y="6"/>
                    <a:pt x="66" y="4"/>
                  </a:cubicBezTo>
                  <a:cubicBezTo>
                    <a:pt x="67" y="3"/>
                    <a:pt x="69" y="2"/>
                    <a:pt x="70" y="2"/>
                  </a:cubicBezTo>
                  <a:cubicBezTo>
                    <a:pt x="72" y="2"/>
                    <a:pt x="73" y="3"/>
                    <a:pt x="74" y="4"/>
                  </a:cubicBezTo>
                  <a:cubicBezTo>
                    <a:pt x="76" y="4"/>
                    <a:pt x="78" y="6"/>
                    <a:pt x="79" y="8"/>
                  </a:cubicBezTo>
                  <a:cubicBezTo>
                    <a:pt x="80" y="10"/>
                    <a:pt x="82" y="9"/>
                    <a:pt x="84" y="9"/>
                  </a:cubicBezTo>
                  <a:cubicBezTo>
                    <a:pt x="84" y="9"/>
                    <a:pt x="85" y="10"/>
                    <a:pt x="86" y="10"/>
                  </a:cubicBezTo>
                  <a:cubicBezTo>
                    <a:pt x="87" y="10"/>
                    <a:pt x="87" y="10"/>
                    <a:pt x="88" y="10"/>
                  </a:cubicBezTo>
                  <a:cubicBezTo>
                    <a:pt x="89" y="11"/>
                    <a:pt x="89" y="10"/>
                    <a:pt x="90" y="10"/>
                  </a:cubicBezTo>
                  <a:cubicBezTo>
                    <a:pt x="91" y="10"/>
                    <a:pt x="92" y="11"/>
                    <a:pt x="93" y="11"/>
                  </a:cubicBezTo>
                  <a:cubicBezTo>
                    <a:pt x="94" y="11"/>
                    <a:pt x="96" y="12"/>
                    <a:pt x="97" y="12"/>
                  </a:cubicBezTo>
                  <a:cubicBezTo>
                    <a:pt x="100" y="11"/>
                    <a:pt x="99" y="5"/>
                    <a:pt x="103" y="5"/>
                  </a:cubicBezTo>
                  <a:cubicBezTo>
                    <a:pt x="105" y="5"/>
                    <a:pt x="105" y="9"/>
                    <a:pt x="108" y="6"/>
                  </a:cubicBezTo>
                  <a:cubicBezTo>
                    <a:pt x="109" y="6"/>
                    <a:pt x="116" y="5"/>
                    <a:pt x="116" y="2"/>
                  </a:cubicBezTo>
                  <a:cubicBezTo>
                    <a:pt x="117" y="2"/>
                    <a:pt x="118" y="4"/>
                    <a:pt x="119" y="4"/>
                  </a:cubicBezTo>
                  <a:cubicBezTo>
                    <a:pt x="121" y="4"/>
                    <a:pt x="124" y="4"/>
                    <a:pt x="125" y="2"/>
                  </a:cubicBezTo>
                  <a:cubicBezTo>
                    <a:pt x="125" y="1"/>
                    <a:pt x="125" y="1"/>
                    <a:pt x="126" y="0"/>
                  </a:cubicBezTo>
                  <a:cubicBezTo>
                    <a:pt x="127" y="0"/>
                    <a:pt x="128" y="0"/>
                    <a:pt x="129" y="1"/>
                  </a:cubicBezTo>
                  <a:cubicBezTo>
                    <a:pt x="130" y="2"/>
                    <a:pt x="131" y="1"/>
                    <a:pt x="133" y="1"/>
                  </a:cubicBezTo>
                  <a:cubicBezTo>
                    <a:pt x="134" y="2"/>
                    <a:pt x="134" y="2"/>
                    <a:pt x="135" y="3"/>
                  </a:cubicBezTo>
                  <a:cubicBezTo>
                    <a:pt x="136" y="3"/>
                    <a:pt x="137" y="3"/>
                    <a:pt x="138" y="3"/>
                  </a:cubicBezTo>
                  <a:cubicBezTo>
                    <a:pt x="140" y="3"/>
                    <a:pt x="141" y="1"/>
                    <a:pt x="143" y="2"/>
                  </a:cubicBezTo>
                  <a:cubicBezTo>
                    <a:pt x="144" y="3"/>
                    <a:pt x="147" y="4"/>
                    <a:pt x="147" y="5"/>
                  </a:cubicBezTo>
                  <a:cubicBezTo>
                    <a:pt x="147" y="6"/>
                    <a:pt x="148" y="7"/>
                    <a:pt x="149" y="7"/>
                  </a:cubicBezTo>
                  <a:cubicBezTo>
                    <a:pt x="151" y="8"/>
                    <a:pt x="153" y="11"/>
                    <a:pt x="156" y="9"/>
                  </a:cubicBezTo>
                  <a:cubicBezTo>
                    <a:pt x="157" y="8"/>
                    <a:pt x="158" y="8"/>
                    <a:pt x="160" y="9"/>
                  </a:cubicBezTo>
                  <a:cubicBezTo>
                    <a:pt x="162" y="9"/>
                    <a:pt x="163" y="9"/>
                    <a:pt x="164" y="7"/>
                  </a:cubicBezTo>
                  <a:cubicBezTo>
                    <a:pt x="165" y="5"/>
                    <a:pt x="169" y="11"/>
                    <a:pt x="169" y="12"/>
                  </a:cubicBezTo>
                  <a:cubicBezTo>
                    <a:pt x="171" y="13"/>
                    <a:pt x="176" y="14"/>
                    <a:pt x="174" y="17"/>
                  </a:cubicBezTo>
                  <a:cubicBezTo>
                    <a:pt x="176" y="17"/>
                    <a:pt x="177" y="16"/>
                    <a:pt x="177" y="18"/>
                  </a:cubicBezTo>
                  <a:cubicBezTo>
                    <a:pt x="178" y="19"/>
                    <a:pt x="178" y="19"/>
                    <a:pt x="178" y="19"/>
                  </a:cubicBezTo>
                  <a:cubicBezTo>
                    <a:pt x="178" y="19"/>
                    <a:pt x="177" y="21"/>
                    <a:pt x="177" y="21"/>
                  </a:cubicBezTo>
                  <a:cubicBezTo>
                    <a:pt x="177" y="22"/>
                    <a:pt x="177" y="23"/>
                    <a:pt x="177" y="24"/>
                  </a:cubicBezTo>
                  <a:cubicBezTo>
                    <a:pt x="177" y="25"/>
                    <a:pt x="176" y="26"/>
                    <a:pt x="176" y="27"/>
                  </a:cubicBezTo>
                  <a:cubicBezTo>
                    <a:pt x="176" y="29"/>
                    <a:pt x="182" y="29"/>
                    <a:pt x="181" y="31"/>
                  </a:cubicBezTo>
                  <a:cubicBezTo>
                    <a:pt x="180" y="34"/>
                    <a:pt x="176" y="37"/>
                    <a:pt x="174" y="39"/>
                  </a:cubicBezTo>
                  <a:cubicBezTo>
                    <a:pt x="172" y="41"/>
                    <a:pt x="170" y="42"/>
                    <a:pt x="169" y="44"/>
                  </a:cubicBezTo>
                  <a:cubicBezTo>
                    <a:pt x="168" y="45"/>
                    <a:pt x="169" y="46"/>
                    <a:pt x="168" y="47"/>
                  </a:cubicBezTo>
                  <a:cubicBezTo>
                    <a:pt x="167" y="49"/>
                    <a:pt x="167" y="51"/>
                    <a:pt x="166" y="52"/>
                  </a:cubicBezTo>
                  <a:cubicBezTo>
                    <a:pt x="166" y="54"/>
                    <a:pt x="166" y="55"/>
                    <a:pt x="166" y="56"/>
                  </a:cubicBezTo>
                  <a:cubicBezTo>
                    <a:pt x="166" y="58"/>
                    <a:pt x="165" y="59"/>
                    <a:pt x="165" y="61"/>
                  </a:cubicBezTo>
                  <a:cubicBezTo>
                    <a:pt x="165" y="62"/>
                    <a:pt x="166" y="64"/>
                    <a:pt x="165" y="65"/>
                  </a:cubicBezTo>
                  <a:cubicBezTo>
                    <a:pt x="165" y="66"/>
                    <a:pt x="163" y="67"/>
                    <a:pt x="162" y="67"/>
                  </a:cubicBezTo>
                  <a:cubicBezTo>
                    <a:pt x="161" y="69"/>
                    <a:pt x="161" y="70"/>
                    <a:pt x="161" y="72"/>
                  </a:cubicBezTo>
                  <a:cubicBezTo>
                    <a:pt x="161" y="73"/>
                    <a:pt x="160" y="73"/>
                    <a:pt x="159" y="74"/>
                  </a:cubicBezTo>
                  <a:cubicBezTo>
                    <a:pt x="158" y="76"/>
                    <a:pt x="160" y="78"/>
                    <a:pt x="161" y="80"/>
                  </a:cubicBezTo>
                  <a:cubicBezTo>
                    <a:pt x="161" y="81"/>
                    <a:pt x="162" y="81"/>
                    <a:pt x="162" y="83"/>
                  </a:cubicBezTo>
                  <a:cubicBezTo>
                    <a:pt x="162" y="84"/>
                    <a:pt x="162" y="86"/>
                    <a:pt x="162" y="87"/>
                  </a:cubicBezTo>
                  <a:cubicBezTo>
                    <a:pt x="162" y="90"/>
                    <a:pt x="164" y="92"/>
                    <a:pt x="163" y="96"/>
                  </a:cubicBezTo>
                  <a:cubicBezTo>
                    <a:pt x="163" y="99"/>
                    <a:pt x="164" y="101"/>
                    <a:pt x="165" y="105"/>
                  </a:cubicBezTo>
                  <a:cubicBezTo>
                    <a:pt x="166" y="107"/>
                    <a:pt x="165" y="107"/>
                    <a:pt x="164" y="109"/>
                  </a:cubicBezTo>
                  <a:cubicBezTo>
                    <a:pt x="164" y="111"/>
                    <a:pt x="165" y="113"/>
                    <a:pt x="166" y="114"/>
                  </a:cubicBezTo>
                  <a:cubicBezTo>
                    <a:pt x="168" y="117"/>
                    <a:pt x="171" y="118"/>
                    <a:pt x="172" y="121"/>
                  </a:cubicBezTo>
                  <a:cubicBezTo>
                    <a:pt x="173" y="124"/>
                    <a:pt x="175" y="127"/>
                    <a:pt x="176" y="130"/>
                  </a:cubicBezTo>
                  <a:cubicBezTo>
                    <a:pt x="171" y="132"/>
                    <a:pt x="165" y="132"/>
                    <a:pt x="159" y="133"/>
                  </a:cubicBezTo>
                  <a:cubicBezTo>
                    <a:pt x="161" y="137"/>
                    <a:pt x="155" y="138"/>
                    <a:pt x="154" y="141"/>
                  </a:cubicBezTo>
                  <a:cubicBezTo>
                    <a:pt x="157" y="142"/>
                    <a:pt x="156" y="146"/>
                    <a:pt x="156" y="149"/>
                  </a:cubicBezTo>
                  <a:cubicBezTo>
                    <a:pt x="156" y="150"/>
                    <a:pt x="156" y="152"/>
                    <a:pt x="156" y="154"/>
                  </a:cubicBezTo>
                  <a:cubicBezTo>
                    <a:pt x="156" y="154"/>
                    <a:pt x="156" y="155"/>
                    <a:pt x="155" y="156"/>
                  </a:cubicBezTo>
                  <a:cubicBezTo>
                    <a:pt x="155" y="157"/>
                    <a:pt x="155" y="158"/>
                    <a:pt x="155" y="159"/>
                  </a:cubicBezTo>
                  <a:cubicBezTo>
                    <a:pt x="154" y="161"/>
                    <a:pt x="153" y="163"/>
                    <a:pt x="155" y="165"/>
                  </a:cubicBezTo>
                  <a:cubicBezTo>
                    <a:pt x="156" y="166"/>
                    <a:pt x="158" y="168"/>
                    <a:pt x="159" y="169"/>
                  </a:cubicBezTo>
                  <a:cubicBezTo>
                    <a:pt x="160" y="170"/>
                    <a:pt x="163" y="172"/>
                    <a:pt x="164" y="171"/>
                  </a:cubicBezTo>
                  <a:cubicBezTo>
                    <a:pt x="165" y="169"/>
                    <a:pt x="165" y="169"/>
                    <a:pt x="167" y="168"/>
                  </a:cubicBezTo>
                  <a:cubicBezTo>
                    <a:pt x="167" y="172"/>
                    <a:pt x="167" y="175"/>
                    <a:pt x="167" y="178"/>
                  </a:cubicBezTo>
                  <a:cubicBezTo>
                    <a:pt x="167" y="179"/>
                    <a:pt x="168" y="181"/>
                    <a:pt x="167" y="181"/>
                  </a:cubicBezTo>
                  <a:cubicBezTo>
                    <a:pt x="166" y="181"/>
                    <a:pt x="165" y="180"/>
                    <a:pt x="166" y="179"/>
                  </a:cubicBezTo>
                  <a:cubicBezTo>
                    <a:pt x="164" y="177"/>
                    <a:pt x="161" y="183"/>
                    <a:pt x="159" y="179"/>
                  </a:cubicBezTo>
                  <a:cubicBezTo>
                    <a:pt x="159" y="178"/>
                    <a:pt x="158" y="177"/>
                    <a:pt x="157" y="176"/>
                  </a:cubicBezTo>
                  <a:cubicBezTo>
                    <a:pt x="157" y="176"/>
                    <a:pt x="155" y="175"/>
                    <a:pt x="155" y="174"/>
                  </a:cubicBezTo>
                  <a:cubicBezTo>
                    <a:pt x="155" y="173"/>
                    <a:pt x="155" y="171"/>
                    <a:pt x="153" y="171"/>
                  </a:cubicBezTo>
                  <a:cubicBezTo>
                    <a:pt x="151" y="171"/>
                    <a:pt x="150" y="170"/>
                    <a:pt x="149" y="170"/>
                  </a:cubicBezTo>
                  <a:cubicBezTo>
                    <a:pt x="148" y="169"/>
                    <a:pt x="147" y="170"/>
                    <a:pt x="146" y="169"/>
                  </a:cubicBezTo>
                  <a:cubicBezTo>
                    <a:pt x="145" y="168"/>
                    <a:pt x="145" y="167"/>
                    <a:pt x="144" y="166"/>
                  </a:cubicBezTo>
                  <a:cubicBezTo>
                    <a:pt x="143" y="165"/>
                    <a:pt x="142" y="161"/>
                    <a:pt x="141" y="164"/>
                  </a:cubicBezTo>
                  <a:cubicBezTo>
                    <a:pt x="139" y="168"/>
                    <a:pt x="138" y="166"/>
                    <a:pt x="134" y="166"/>
                  </a:cubicBezTo>
                  <a:cubicBezTo>
                    <a:pt x="132" y="166"/>
                    <a:pt x="132" y="166"/>
                    <a:pt x="130" y="165"/>
                  </a:cubicBezTo>
                  <a:cubicBezTo>
                    <a:pt x="128" y="164"/>
                    <a:pt x="128" y="164"/>
                    <a:pt x="128" y="164"/>
                  </a:cubicBezTo>
                  <a:cubicBezTo>
                    <a:pt x="125" y="165"/>
                    <a:pt x="124" y="161"/>
                    <a:pt x="125" y="159"/>
                  </a:cubicBezTo>
                  <a:cubicBezTo>
                    <a:pt x="123" y="160"/>
                    <a:pt x="121" y="160"/>
                    <a:pt x="120" y="160"/>
                  </a:cubicBezTo>
                  <a:cubicBezTo>
                    <a:pt x="118" y="161"/>
                    <a:pt x="117" y="162"/>
                    <a:pt x="115" y="161"/>
                  </a:cubicBezTo>
                  <a:cubicBezTo>
                    <a:pt x="116" y="160"/>
                    <a:pt x="116" y="159"/>
                    <a:pt x="115" y="158"/>
                  </a:cubicBezTo>
                  <a:cubicBezTo>
                    <a:pt x="115" y="157"/>
                    <a:pt x="114" y="158"/>
                    <a:pt x="114" y="157"/>
                  </a:cubicBezTo>
                  <a:cubicBezTo>
                    <a:pt x="114" y="156"/>
                    <a:pt x="112" y="156"/>
                    <a:pt x="112" y="157"/>
                  </a:cubicBezTo>
                  <a:cubicBezTo>
                    <a:pt x="111" y="158"/>
                    <a:pt x="110" y="157"/>
                    <a:pt x="108" y="157"/>
                  </a:cubicBezTo>
                  <a:cubicBezTo>
                    <a:pt x="107" y="157"/>
                    <a:pt x="106" y="158"/>
                    <a:pt x="104" y="158"/>
                  </a:cubicBezTo>
                  <a:cubicBezTo>
                    <a:pt x="103" y="158"/>
                    <a:pt x="102" y="158"/>
                    <a:pt x="101" y="158"/>
                  </a:cubicBezTo>
                  <a:cubicBezTo>
                    <a:pt x="100" y="158"/>
                    <a:pt x="99" y="158"/>
                    <a:pt x="99" y="158"/>
                  </a:cubicBezTo>
                  <a:cubicBezTo>
                    <a:pt x="97" y="158"/>
                    <a:pt x="97" y="160"/>
                    <a:pt x="95" y="160"/>
                  </a:cubicBezTo>
                  <a:cubicBezTo>
                    <a:pt x="96" y="159"/>
                    <a:pt x="95" y="158"/>
                    <a:pt x="95" y="157"/>
                  </a:cubicBezTo>
                  <a:cubicBezTo>
                    <a:pt x="95" y="156"/>
                    <a:pt x="96" y="156"/>
                    <a:pt x="96" y="155"/>
                  </a:cubicBezTo>
                  <a:cubicBezTo>
                    <a:pt x="97" y="152"/>
                    <a:pt x="96" y="148"/>
                    <a:pt x="94" y="146"/>
                  </a:cubicBezTo>
                  <a:cubicBezTo>
                    <a:pt x="92" y="144"/>
                    <a:pt x="91" y="143"/>
                    <a:pt x="92" y="140"/>
                  </a:cubicBezTo>
                  <a:cubicBezTo>
                    <a:pt x="92" y="137"/>
                    <a:pt x="93" y="134"/>
                    <a:pt x="92" y="131"/>
                  </a:cubicBezTo>
                  <a:cubicBezTo>
                    <a:pt x="92" y="130"/>
                    <a:pt x="91" y="129"/>
                    <a:pt x="91" y="128"/>
                  </a:cubicBezTo>
                  <a:cubicBezTo>
                    <a:pt x="91" y="126"/>
                    <a:pt x="92" y="125"/>
                    <a:pt x="92" y="124"/>
                  </a:cubicBezTo>
                  <a:cubicBezTo>
                    <a:pt x="92" y="121"/>
                    <a:pt x="90" y="121"/>
                    <a:pt x="88" y="121"/>
                  </a:cubicBezTo>
                  <a:cubicBezTo>
                    <a:pt x="86" y="121"/>
                    <a:pt x="84" y="122"/>
                    <a:pt x="82" y="122"/>
                  </a:cubicBezTo>
                  <a:cubicBezTo>
                    <a:pt x="79" y="122"/>
                    <a:pt x="80" y="121"/>
                    <a:pt x="80" y="118"/>
                  </a:cubicBezTo>
                  <a:cubicBezTo>
                    <a:pt x="79" y="118"/>
                    <a:pt x="78" y="118"/>
                    <a:pt x="77" y="118"/>
                  </a:cubicBezTo>
                  <a:cubicBezTo>
                    <a:pt x="77" y="118"/>
                    <a:pt x="77" y="119"/>
                    <a:pt x="77" y="119"/>
                  </a:cubicBezTo>
                  <a:cubicBezTo>
                    <a:pt x="76" y="120"/>
                    <a:pt x="71" y="119"/>
                    <a:pt x="70" y="119"/>
                  </a:cubicBezTo>
                  <a:cubicBezTo>
                    <a:pt x="70" y="120"/>
                    <a:pt x="69" y="121"/>
                    <a:pt x="69" y="122"/>
                  </a:cubicBezTo>
                  <a:cubicBezTo>
                    <a:pt x="70" y="123"/>
                    <a:pt x="70" y="125"/>
                    <a:pt x="68" y="124"/>
                  </a:cubicBezTo>
                  <a:cubicBezTo>
                    <a:pt x="69" y="126"/>
                    <a:pt x="68" y="127"/>
                    <a:pt x="68" y="128"/>
                  </a:cubicBezTo>
                  <a:cubicBezTo>
                    <a:pt x="68" y="128"/>
                    <a:pt x="63" y="129"/>
                    <a:pt x="63" y="128"/>
                  </a:cubicBezTo>
                  <a:cubicBezTo>
                    <a:pt x="63" y="127"/>
                    <a:pt x="60" y="128"/>
                    <a:pt x="59" y="128"/>
                  </a:cubicBezTo>
                  <a:cubicBezTo>
                    <a:pt x="58" y="128"/>
                    <a:pt x="57" y="128"/>
                    <a:pt x="56" y="129"/>
                  </a:cubicBezTo>
                  <a:cubicBezTo>
                    <a:pt x="56" y="129"/>
                    <a:pt x="56" y="129"/>
                    <a:pt x="55" y="130"/>
                  </a:cubicBezTo>
                  <a:cubicBezTo>
                    <a:pt x="55" y="130"/>
                    <a:pt x="55" y="129"/>
                    <a:pt x="54" y="129"/>
                  </a:cubicBezTo>
                  <a:cubicBezTo>
                    <a:pt x="54" y="129"/>
                    <a:pt x="52" y="130"/>
                    <a:pt x="51" y="129"/>
                  </a:cubicBezTo>
                  <a:cubicBezTo>
                    <a:pt x="49" y="129"/>
                    <a:pt x="48" y="124"/>
                    <a:pt x="47" y="123"/>
                  </a:cubicBezTo>
                  <a:cubicBezTo>
                    <a:pt x="47" y="122"/>
                    <a:pt x="46" y="122"/>
                    <a:pt x="46" y="122"/>
                  </a:cubicBezTo>
                  <a:cubicBezTo>
                    <a:pt x="45" y="121"/>
                    <a:pt x="46" y="120"/>
                    <a:pt x="45" y="119"/>
                  </a:cubicBezTo>
                  <a:cubicBezTo>
                    <a:pt x="45" y="117"/>
                    <a:pt x="44" y="116"/>
                    <a:pt x="43" y="114"/>
                  </a:cubicBezTo>
                  <a:cubicBezTo>
                    <a:pt x="43" y="112"/>
                    <a:pt x="43" y="111"/>
                    <a:pt x="43" y="110"/>
                  </a:cubicBezTo>
                  <a:cubicBezTo>
                    <a:pt x="42" y="108"/>
                    <a:pt x="41" y="108"/>
                    <a:pt x="39" y="108"/>
                  </a:cubicBezTo>
                  <a:cubicBezTo>
                    <a:pt x="33" y="108"/>
                    <a:pt x="28" y="108"/>
                    <a:pt x="23" y="108"/>
                  </a:cubicBezTo>
                  <a:cubicBezTo>
                    <a:pt x="18" y="108"/>
                    <a:pt x="13" y="108"/>
                    <a:pt x="9" y="108"/>
                  </a:cubicBezTo>
                  <a:cubicBezTo>
                    <a:pt x="5" y="107"/>
                    <a:pt x="2" y="112"/>
                    <a:pt x="0" y="10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8" name="Freeform 111"/>
            <p:cNvSpPr/>
            <p:nvPr/>
          </p:nvSpPr>
          <p:spPr>
            <a:xfrm>
              <a:off x="5954760" y="2621520"/>
              <a:ext cx="294840" cy="344160"/>
            </a:xfrm>
            <a:custGeom>
              <a:avLst/>
              <a:gdLst>
                <a:gd name="textAreaLeft" fmla="*/ 0 w 294840"/>
                <a:gd name="textAreaRight" fmla="*/ 296640 w 294840"/>
                <a:gd name="textAreaTop" fmla="*/ 0 h 344160"/>
                <a:gd name="textAreaBottom" fmla="*/ 345960 h 344160"/>
              </a:gdLst>
              <a:ahLst/>
              <a:cxnLst/>
              <a:rect l="textAreaLeft" t="textAreaTop" r="textAreaRight" b="textAreaBottom"/>
              <a:pathLst>
                <a:path w="113" h="100">
                  <a:moveTo>
                    <a:pt x="51" y="99"/>
                  </a:moveTo>
                  <a:cubicBezTo>
                    <a:pt x="51" y="98"/>
                    <a:pt x="51" y="98"/>
                    <a:pt x="51" y="98"/>
                  </a:cubicBezTo>
                  <a:cubicBezTo>
                    <a:pt x="52" y="98"/>
                    <a:pt x="52" y="99"/>
                    <a:pt x="51" y="99"/>
                  </a:cubicBezTo>
                  <a:moveTo>
                    <a:pt x="0" y="19"/>
                  </a:moveTo>
                  <a:cubicBezTo>
                    <a:pt x="2" y="18"/>
                    <a:pt x="5" y="19"/>
                    <a:pt x="5" y="16"/>
                  </a:cubicBezTo>
                  <a:cubicBezTo>
                    <a:pt x="5" y="15"/>
                    <a:pt x="4" y="14"/>
                    <a:pt x="3" y="14"/>
                  </a:cubicBezTo>
                  <a:cubicBezTo>
                    <a:pt x="3" y="13"/>
                    <a:pt x="2" y="13"/>
                    <a:pt x="2" y="12"/>
                  </a:cubicBezTo>
                  <a:cubicBezTo>
                    <a:pt x="2" y="12"/>
                    <a:pt x="4" y="11"/>
                    <a:pt x="4" y="11"/>
                  </a:cubicBezTo>
                  <a:cubicBezTo>
                    <a:pt x="6" y="11"/>
                    <a:pt x="6" y="11"/>
                    <a:pt x="8" y="11"/>
                  </a:cubicBezTo>
                  <a:cubicBezTo>
                    <a:pt x="9" y="10"/>
                    <a:pt x="10" y="11"/>
                    <a:pt x="12" y="11"/>
                  </a:cubicBezTo>
                  <a:cubicBezTo>
                    <a:pt x="13" y="11"/>
                    <a:pt x="14" y="10"/>
                    <a:pt x="15" y="9"/>
                  </a:cubicBezTo>
                  <a:cubicBezTo>
                    <a:pt x="15" y="9"/>
                    <a:pt x="15" y="8"/>
                    <a:pt x="14" y="8"/>
                  </a:cubicBezTo>
                  <a:cubicBezTo>
                    <a:pt x="16" y="7"/>
                    <a:pt x="16" y="7"/>
                    <a:pt x="17" y="6"/>
                  </a:cubicBezTo>
                  <a:cubicBezTo>
                    <a:pt x="18" y="6"/>
                    <a:pt x="17" y="7"/>
                    <a:pt x="18" y="8"/>
                  </a:cubicBezTo>
                  <a:cubicBezTo>
                    <a:pt x="19" y="9"/>
                    <a:pt x="20" y="9"/>
                    <a:pt x="21" y="10"/>
                  </a:cubicBezTo>
                  <a:cubicBezTo>
                    <a:pt x="21" y="10"/>
                    <a:pt x="22" y="12"/>
                    <a:pt x="23" y="12"/>
                  </a:cubicBezTo>
                  <a:cubicBezTo>
                    <a:pt x="24" y="12"/>
                    <a:pt x="23" y="10"/>
                    <a:pt x="24" y="9"/>
                  </a:cubicBezTo>
                  <a:cubicBezTo>
                    <a:pt x="25" y="8"/>
                    <a:pt x="26" y="8"/>
                    <a:pt x="26" y="6"/>
                  </a:cubicBezTo>
                  <a:cubicBezTo>
                    <a:pt x="25" y="4"/>
                    <a:pt x="27" y="6"/>
                    <a:pt x="27" y="6"/>
                  </a:cubicBezTo>
                  <a:cubicBezTo>
                    <a:pt x="28" y="7"/>
                    <a:pt x="29" y="7"/>
                    <a:pt x="30" y="7"/>
                  </a:cubicBezTo>
                  <a:cubicBezTo>
                    <a:pt x="32" y="7"/>
                    <a:pt x="32" y="8"/>
                    <a:pt x="33" y="8"/>
                  </a:cubicBezTo>
                  <a:cubicBezTo>
                    <a:pt x="34" y="7"/>
                    <a:pt x="34" y="7"/>
                    <a:pt x="33" y="6"/>
                  </a:cubicBezTo>
                  <a:cubicBezTo>
                    <a:pt x="32" y="6"/>
                    <a:pt x="34" y="4"/>
                    <a:pt x="34" y="4"/>
                  </a:cubicBezTo>
                  <a:cubicBezTo>
                    <a:pt x="35" y="4"/>
                    <a:pt x="36" y="5"/>
                    <a:pt x="36" y="5"/>
                  </a:cubicBezTo>
                  <a:cubicBezTo>
                    <a:pt x="38" y="5"/>
                    <a:pt x="37" y="3"/>
                    <a:pt x="37" y="3"/>
                  </a:cubicBezTo>
                  <a:cubicBezTo>
                    <a:pt x="37" y="1"/>
                    <a:pt x="40" y="2"/>
                    <a:pt x="41" y="3"/>
                  </a:cubicBezTo>
                  <a:cubicBezTo>
                    <a:pt x="42" y="3"/>
                    <a:pt x="43" y="2"/>
                    <a:pt x="44" y="1"/>
                  </a:cubicBezTo>
                  <a:cubicBezTo>
                    <a:pt x="45" y="0"/>
                    <a:pt x="46" y="1"/>
                    <a:pt x="48" y="1"/>
                  </a:cubicBezTo>
                  <a:cubicBezTo>
                    <a:pt x="49" y="1"/>
                    <a:pt x="49" y="0"/>
                    <a:pt x="50" y="0"/>
                  </a:cubicBezTo>
                  <a:cubicBezTo>
                    <a:pt x="51" y="0"/>
                    <a:pt x="53" y="0"/>
                    <a:pt x="54" y="0"/>
                  </a:cubicBezTo>
                  <a:cubicBezTo>
                    <a:pt x="51" y="1"/>
                    <a:pt x="56" y="4"/>
                    <a:pt x="57" y="4"/>
                  </a:cubicBezTo>
                  <a:cubicBezTo>
                    <a:pt x="61" y="5"/>
                    <a:pt x="62" y="4"/>
                    <a:pt x="66" y="5"/>
                  </a:cubicBezTo>
                  <a:cubicBezTo>
                    <a:pt x="66" y="6"/>
                    <a:pt x="65" y="7"/>
                    <a:pt x="65" y="8"/>
                  </a:cubicBezTo>
                  <a:cubicBezTo>
                    <a:pt x="65" y="8"/>
                    <a:pt x="66" y="8"/>
                    <a:pt x="67" y="9"/>
                  </a:cubicBezTo>
                  <a:cubicBezTo>
                    <a:pt x="66" y="9"/>
                    <a:pt x="65" y="10"/>
                    <a:pt x="67" y="11"/>
                  </a:cubicBezTo>
                  <a:cubicBezTo>
                    <a:pt x="66" y="12"/>
                    <a:pt x="67" y="12"/>
                    <a:pt x="68" y="13"/>
                  </a:cubicBezTo>
                  <a:cubicBezTo>
                    <a:pt x="69" y="13"/>
                    <a:pt x="70" y="14"/>
                    <a:pt x="68" y="14"/>
                  </a:cubicBezTo>
                  <a:cubicBezTo>
                    <a:pt x="69" y="12"/>
                    <a:pt x="65" y="13"/>
                    <a:pt x="65" y="13"/>
                  </a:cubicBezTo>
                  <a:cubicBezTo>
                    <a:pt x="64" y="12"/>
                    <a:pt x="62" y="13"/>
                    <a:pt x="61" y="13"/>
                  </a:cubicBezTo>
                  <a:cubicBezTo>
                    <a:pt x="60" y="14"/>
                    <a:pt x="60" y="14"/>
                    <a:pt x="59" y="15"/>
                  </a:cubicBezTo>
                  <a:cubicBezTo>
                    <a:pt x="58" y="15"/>
                    <a:pt x="54" y="16"/>
                    <a:pt x="56" y="15"/>
                  </a:cubicBezTo>
                  <a:cubicBezTo>
                    <a:pt x="56" y="15"/>
                    <a:pt x="55" y="15"/>
                    <a:pt x="54" y="15"/>
                  </a:cubicBezTo>
                  <a:cubicBezTo>
                    <a:pt x="54" y="16"/>
                    <a:pt x="54" y="17"/>
                    <a:pt x="53" y="17"/>
                  </a:cubicBezTo>
                  <a:cubicBezTo>
                    <a:pt x="53" y="17"/>
                    <a:pt x="55" y="19"/>
                    <a:pt x="55" y="19"/>
                  </a:cubicBezTo>
                  <a:cubicBezTo>
                    <a:pt x="57" y="20"/>
                    <a:pt x="56" y="23"/>
                    <a:pt x="54" y="21"/>
                  </a:cubicBezTo>
                  <a:cubicBezTo>
                    <a:pt x="51" y="26"/>
                    <a:pt x="58" y="29"/>
                    <a:pt x="61" y="31"/>
                  </a:cubicBezTo>
                  <a:cubicBezTo>
                    <a:pt x="63" y="32"/>
                    <a:pt x="66" y="33"/>
                    <a:pt x="67" y="34"/>
                  </a:cubicBezTo>
                  <a:cubicBezTo>
                    <a:pt x="68" y="36"/>
                    <a:pt x="69" y="39"/>
                    <a:pt x="70" y="41"/>
                  </a:cubicBezTo>
                  <a:cubicBezTo>
                    <a:pt x="71" y="44"/>
                    <a:pt x="76" y="47"/>
                    <a:pt x="79" y="48"/>
                  </a:cubicBezTo>
                  <a:cubicBezTo>
                    <a:pt x="82" y="49"/>
                    <a:pt x="83" y="50"/>
                    <a:pt x="86" y="49"/>
                  </a:cubicBezTo>
                  <a:cubicBezTo>
                    <a:pt x="87" y="49"/>
                    <a:pt x="92" y="49"/>
                    <a:pt x="91" y="51"/>
                  </a:cubicBezTo>
                  <a:cubicBezTo>
                    <a:pt x="91" y="52"/>
                    <a:pt x="87" y="52"/>
                    <a:pt x="89" y="54"/>
                  </a:cubicBezTo>
                  <a:cubicBezTo>
                    <a:pt x="90" y="55"/>
                    <a:pt x="93" y="56"/>
                    <a:pt x="95" y="56"/>
                  </a:cubicBezTo>
                  <a:cubicBezTo>
                    <a:pt x="98" y="57"/>
                    <a:pt x="100" y="58"/>
                    <a:pt x="102" y="59"/>
                  </a:cubicBezTo>
                  <a:cubicBezTo>
                    <a:pt x="105" y="61"/>
                    <a:pt x="107" y="61"/>
                    <a:pt x="110" y="63"/>
                  </a:cubicBezTo>
                  <a:cubicBezTo>
                    <a:pt x="111" y="64"/>
                    <a:pt x="113" y="65"/>
                    <a:pt x="113" y="67"/>
                  </a:cubicBezTo>
                  <a:cubicBezTo>
                    <a:pt x="112" y="68"/>
                    <a:pt x="112" y="70"/>
                    <a:pt x="111" y="70"/>
                  </a:cubicBezTo>
                  <a:cubicBezTo>
                    <a:pt x="110" y="70"/>
                    <a:pt x="109" y="69"/>
                    <a:pt x="109" y="68"/>
                  </a:cubicBezTo>
                  <a:cubicBezTo>
                    <a:pt x="107" y="67"/>
                    <a:pt x="108" y="65"/>
                    <a:pt x="105" y="65"/>
                  </a:cubicBezTo>
                  <a:cubicBezTo>
                    <a:pt x="102" y="65"/>
                    <a:pt x="102" y="64"/>
                    <a:pt x="101" y="63"/>
                  </a:cubicBezTo>
                  <a:cubicBezTo>
                    <a:pt x="99" y="63"/>
                    <a:pt x="98" y="63"/>
                    <a:pt x="96" y="65"/>
                  </a:cubicBezTo>
                  <a:cubicBezTo>
                    <a:pt x="95" y="67"/>
                    <a:pt x="95" y="68"/>
                    <a:pt x="94" y="70"/>
                  </a:cubicBezTo>
                  <a:cubicBezTo>
                    <a:pt x="94" y="71"/>
                    <a:pt x="96" y="72"/>
                    <a:pt x="98" y="72"/>
                  </a:cubicBezTo>
                  <a:cubicBezTo>
                    <a:pt x="100" y="73"/>
                    <a:pt x="100" y="75"/>
                    <a:pt x="100" y="76"/>
                  </a:cubicBezTo>
                  <a:cubicBezTo>
                    <a:pt x="101" y="80"/>
                    <a:pt x="94" y="77"/>
                    <a:pt x="95" y="81"/>
                  </a:cubicBezTo>
                  <a:cubicBezTo>
                    <a:pt x="95" y="83"/>
                    <a:pt x="94" y="83"/>
                    <a:pt x="93" y="84"/>
                  </a:cubicBezTo>
                  <a:cubicBezTo>
                    <a:pt x="91" y="86"/>
                    <a:pt x="91" y="87"/>
                    <a:pt x="89" y="88"/>
                  </a:cubicBezTo>
                  <a:cubicBezTo>
                    <a:pt x="88" y="89"/>
                    <a:pt x="87" y="88"/>
                    <a:pt x="86" y="87"/>
                  </a:cubicBezTo>
                  <a:cubicBezTo>
                    <a:pt x="85" y="85"/>
                    <a:pt x="88" y="84"/>
                    <a:pt x="88" y="83"/>
                  </a:cubicBezTo>
                  <a:cubicBezTo>
                    <a:pt x="88" y="82"/>
                    <a:pt x="88" y="81"/>
                    <a:pt x="89" y="81"/>
                  </a:cubicBezTo>
                  <a:cubicBezTo>
                    <a:pt x="89" y="80"/>
                    <a:pt x="91" y="81"/>
                    <a:pt x="91" y="79"/>
                  </a:cubicBezTo>
                  <a:cubicBezTo>
                    <a:pt x="92" y="79"/>
                    <a:pt x="90" y="77"/>
                    <a:pt x="90" y="77"/>
                  </a:cubicBezTo>
                  <a:cubicBezTo>
                    <a:pt x="90" y="75"/>
                    <a:pt x="90" y="74"/>
                    <a:pt x="89" y="73"/>
                  </a:cubicBezTo>
                  <a:cubicBezTo>
                    <a:pt x="88" y="71"/>
                    <a:pt x="88" y="69"/>
                    <a:pt x="86" y="68"/>
                  </a:cubicBezTo>
                  <a:cubicBezTo>
                    <a:pt x="85" y="67"/>
                    <a:pt x="85" y="67"/>
                    <a:pt x="84" y="68"/>
                  </a:cubicBezTo>
                  <a:cubicBezTo>
                    <a:pt x="83" y="68"/>
                    <a:pt x="82" y="67"/>
                    <a:pt x="82" y="67"/>
                  </a:cubicBezTo>
                  <a:cubicBezTo>
                    <a:pt x="81" y="66"/>
                    <a:pt x="80" y="66"/>
                    <a:pt x="79" y="65"/>
                  </a:cubicBezTo>
                  <a:cubicBezTo>
                    <a:pt x="79" y="65"/>
                    <a:pt x="80" y="64"/>
                    <a:pt x="79" y="63"/>
                  </a:cubicBezTo>
                  <a:cubicBezTo>
                    <a:pt x="78" y="61"/>
                    <a:pt x="76" y="61"/>
                    <a:pt x="74" y="62"/>
                  </a:cubicBezTo>
                  <a:cubicBezTo>
                    <a:pt x="75" y="61"/>
                    <a:pt x="74" y="60"/>
                    <a:pt x="72" y="60"/>
                  </a:cubicBezTo>
                  <a:cubicBezTo>
                    <a:pt x="71" y="60"/>
                    <a:pt x="70" y="58"/>
                    <a:pt x="69" y="57"/>
                  </a:cubicBezTo>
                  <a:cubicBezTo>
                    <a:pt x="69" y="56"/>
                    <a:pt x="68" y="56"/>
                    <a:pt x="67" y="56"/>
                  </a:cubicBezTo>
                  <a:cubicBezTo>
                    <a:pt x="66" y="56"/>
                    <a:pt x="66" y="56"/>
                    <a:pt x="65" y="56"/>
                  </a:cubicBezTo>
                  <a:cubicBezTo>
                    <a:pt x="64" y="56"/>
                    <a:pt x="63" y="56"/>
                    <a:pt x="63" y="56"/>
                  </a:cubicBezTo>
                  <a:cubicBezTo>
                    <a:pt x="60" y="56"/>
                    <a:pt x="62" y="56"/>
                    <a:pt x="60" y="55"/>
                  </a:cubicBezTo>
                  <a:cubicBezTo>
                    <a:pt x="59" y="54"/>
                    <a:pt x="57" y="54"/>
                    <a:pt x="56" y="53"/>
                  </a:cubicBezTo>
                  <a:cubicBezTo>
                    <a:pt x="54" y="52"/>
                    <a:pt x="53" y="50"/>
                    <a:pt x="52" y="49"/>
                  </a:cubicBezTo>
                  <a:cubicBezTo>
                    <a:pt x="50" y="48"/>
                    <a:pt x="50" y="48"/>
                    <a:pt x="49" y="47"/>
                  </a:cubicBezTo>
                  <a:cubicBezTo>
                    <a:pt x="48" y="46"/>
                    <a:pt x="45" y="44"/>
                    <a:pt x="43" y="45"/>
                  </a:cubicBezTo>
                  <a:cubicBezTo>
                    <a:pt x="44" y="43"/>
                    <a:pt x="40" y="39"/>
                    <a:pt x="38" y="40"/>
                  </a:cubicBezTo>
                  <a:cubicBezTo>
                    <a:pt x="38" y="40"/>
                    <a:pt x="35" y="33"/>
                    <a:pt x="35" y="33"/>
                  </a:cubicBezTo>
                  <a:cubicBezTo>
                    <a:pt x="34" y="29"/>
                    <a:pt x="31" y="29"/>
                    <a:pt x="28" y="27"/>
                  </a:cubicBezTo>
                  <a:cubicBezTo>
                    <a:pt x="24" y="26"/>
                    <a:pt x="20" y="25"/>
                    <a:pt x="17" y="28"/>
                  </a:cubicBezTo>
                  <a:cubicBezTo>
                    <a:pt x="16" y="29"/>
                    <a:pt x="15" y="30"/>
                    <a:pt x="14" y="31"/>
                  </a:cubicBezTo>
                  <a:cubicBezTo>
                    <a:pt x="13" y="31"/>
                    <a:pt x="9" y="32"/>
                    <a:pt x="9" y="31"/>
                  </a:cubicBezTo>
                  <a:cubicBezTo>
                    <a:pt x="9" y="30"/>
                    <a:pt x="13" y="28"/>
                    <a:pt x="8" y="28"/>
                  </a:cubicBezTo>
                  <a:cubicBezTo>
                    <a:pt x="5" y="28"/>
                    <a:pt x="1" y="26"/>
                    <a:pt x="4" y="23"/>
                  </a:cubicBezTo>
                  <a:cubicBezTo>
                    <a:pt x="5" y="23"/>
                    <a:pt x="5" y="22"/>
                    <a:pt x="3" y="21"/>
                  </a:cubicBezTo>
                  <a:cubicBezTo>
                    <a:pt x="2" y="21"/>
                    <a:pt x="2" y="20"/>
                    <a:pt x="0" y="19"/>
                  </a:cubicBezTo>
                  <a:moveTo>
                    <a:pt x="17" y="64"/>
                  </a:moveTo>
                  <a:cubicBezTo>
                    <a:pt x="17" y="63"/>
                    <a:pt x="16" y="63"/>
                    <a:pt x="16" y="62"/>
                  </a:cubicBezTo>
                  <a:cubicBezTo>
                    <a:pt x="15" y="61"/>
                    <a:pt x="15" y="60"/>
                    <a:pt x="15" y="59"/>
                  </a:cubicBezTo>
                  <a:cubicBezTo>
                    <a:pt x="18" y="61"/>
                    <a:pt x="21" y="59"/>
                    <a:pt x="23" y="57"/>
                  </a:cubicBezTo>
                  <a:cubicBezTo>
                    <a:pt x="24" y="57"/>
                    <a:pt x="25" y="56"/>
                    <a:pt x="26" y="56"/>
                  </a:cubicBezTo>
                  <a:cubicBezTo>
                    <a:pt x="27" y="57"/>
                    <a:pt x="27" y="58"/>
                    <a:pt x="28" y="57"/>
                  </a:cubicBezTo>
                  <a:cubicBezTo>
                    <a:pt x="28" y="58"/>
                    <a:pt x="28" y="58"/>
                    <a:pt x="29" y="58"/>
                  </a:cubicBezTo>
                  <a:cubicBezTo>
                    <a:pt x="28" y="59"/>
                    <a:pt x="28" y="59"/>
                    <a:pt x="28" y="59"/>
                  </a:cubicBezTo>
                  <a:cubicBezTo>
                    <a:pt x="30" y="59"/>
                    <a:pt x="31" y="63"/>
                    <a:pt x="30" y="64"/>
                  </a:cubicBezTo>
                  <a:cubicBezTo>
                    <a:pt x="30" y="65"/>
                    <a:pt x="28" y="65"/>
                    <a:pt x="29" y="67"/>
                  </a:cubicBezTo>
                  <a:cubicBezTo>
                    <a:pt x="30" y="68"/>
                    <a:pt x="29" y="71"/>
                    <a:pt x="29" y="72"/>
                  </a:cubicBezTo>
                  <a:cubicBezTo>
                    <a:pt x="29" y="73"/>
                    <a:pt x="29" y="75"/>
                    <a:pt x="28" y="76"/>
                  </a:cubicBezTo>
                  <a:cubicBezTo>
                    <a:pt x="27" y="76"/>
                    <a:pt x="26" y="76"/>
                    <a:pt x="26" y="76"/>
                  </a:cubicBezTo>
                  <a:cubicBezTo>
                    <a:pt x="25" y="76"/>
                    <a:pt x="24" y="75"/>
                    <a:pt x="24" y="75"/>
                  </a:cubicBezTo>
                  <a:cubicBezTo>
                    <a:pt x="23" y="76"/>
                    <a:pt x="23" y="79"/>
                    <a:pt x="21" y="78"/>
                  </a:cubicBezTo>
                  <a:cubicBezTo>
                    <a:pt x="19" y="78"/>
                    <a:pt x="19" y="79"/>
                    <a:pt x="18" y="77"/>
                  </a:cubicBezTo>
                  <a:cubicBezTo>
                    <a:pt x="18" y="78"/>
                    <a:pt x="18" y="78"/>
                    <a:pt x="18" y="78"/>
                  </a:cubicBezTo>
                  <a:cubicBezTo>
                    <a:pt x="17" y="77"/>
                    <a:pt x="17" y="77"/>
                    <a:pt x="17" y="77"/>
                  </a:cubicBezTo>
                  <a:cubicBezTo>
                    <a:pt x="19" y="77"/>
                    <a:pt x="17" y="76"/>
                    <a:pt x="17" y="75"/>
                  </a:cubicBezTo>
                  <a:cubicBezTo>
                    <a:pt x="17" y="73"/>
                    <a:pt x="18" y="72"/>
                    <a:pt x="18" y="70"/>
                  </a:cubicBezTo>
                  <a:cubicBezTo>
                    <a:pt x="19" y="71"/>
                    <a:pt x="19" y="71"/>
                    <a:pt x="19" y="71"/>
                  </a:cubicBezTo>
                  <a:cubicBezTo>
                    <a:pt x="19" y="70"/>
                    <a:pt x="19" y="70"/>
                    <a:pt x="19" y="69"/>
                  </a:cubicBezTo>
                  <a:cubicBezTo>
                    <a:pt x="18" y="69"/>
                    <a:pt x="18" y="69"/>
                    <a:pt x="17" y="68"/>
                  </a:cubicBezTo>
                  <a:cubicBezTo>
                    <a:pt x="17" y="68"/>
                    <a:pt x="18" y="67"/>
                    <a:pt x="18" y="66"/>
                  </a:cubicBezTo>
                  <a:cubicBezTo>
                    <a:pt x="18" y="65"/>
                    <a:pt x="17" y="65"/>
                    <a:pt x="17" y="64"/>
                  </a:cubicBezTo>
                  <a:moveTo>
                    <a:pt x="36" y="42"/>
                  </a:moveTo>
                  <a:cubicBezTo>
                    <a:pt x="35" y="41"/>
                    <a:pt x="34" y="42"/>
                    <a:pt x="33" y="41"/>
                  </a:cubicBezTo>
                  <a:cubicBezTo>
                    <a:pt x="34" y="41"/>
                    <a:pt x="36" y="41"/>
                    <a:pt x="36" y="40"/>
                  </a:cubicBezTo>
                  <a:cubicBezTo>
                    <a:pt x="37" y="41"/>
                    <a:pt x="37" y="41"/>
                    <a:pt x="36" y="42"/>
                  </a:cubicBezTo>
                  <a:moveTo>
                    <a:pt x="59" y="91"/>
                  </a:moveTo>
                  <a:cubicBezTo>
                    <a:pt x="58" y="91"/>
                    <a:pt x="57" y="91"/>
                    <a:pt x="56" y="90"/>
                  </a:cubicBezTo>
                  <a:cubicBezTo>
                    <a:pt x="54" y="88"/>
                    <a:pt x="58" y="87"/>
                    <a:pt x="58" y="86"/>
                  </a:cubicBezTo>
                  <a:cubicBezTo>
                    <a:pt x="60" y="87"/>
                    <a:pt x="61" y="86"/>
                    <a:pt x="62" y="86"/>
                  </a:cubicBezTo>
                  <a:cubicBezTo>
                    <a:pt x="64" y="85"/>
                    <a:pt x="65" y="86"/>
                    <a:pt x="66" y="86"/>
                  </a:cubicBezTo>
                  <a:cubicBezTo>
                    <a:pt x="67" y="87"/>
                    <a:pt x="68" y="87"/>
                    <a:pt x="69" y="87"/>
                  </a:cubicBezTo>
                  <a:cubicBezTo>
                    <a:pt x="71" y="87"/>
                    <a:pt x="73" y="87"/>
                    <a:pt x="74" y="87"/>
                  </a:cubicBezTo>
                  <a:cubicBezTo>
                    <a:pt x="76" y="87"/>
                    <a:pt x="78" y="85"/>
                    <a:pt x="79" y="85"/>
                  </a:cubicBezTo>
                  <a:cubicBezTo>
                    <a:pt x="80" y="85"/>
                    <a:pt x="81" y="86"/>
                    <a:pt x="82" y="85"/>
                  </a:cubicBezTo>
                  <a:cubicBezTo>
                    <a:pt x="83" y="85"/>
                    <a:pt x="85" y="84"/>
                    <a:pt x="86" y="85"/>
                  </a:cubicBezTo>
                  <a:cubicBezTo>
                    <a:pt x="85" y="86"/>
                    <a:pt x="83" y="87"/>
                    <a:pt x="83" y="89"/>
                  </a:cubicBezTo>
                  <a:cubicBezTo>
                    <a:pt x="82" y="90"/>
                    <a:pt x="80" y="92"/>
                    <a:pt x="81" y="93"/>
                  </a:cubicBezTo>
                  <a:cubicBezTo>
                    <a:pt x="81" y="94"/>
                    <a:pt x="83" y="96"/>
                    <a:pt x="82" y="97"/>
                  </a:cubicBezTo>
                  <a:cubicBezTo>
                    <a:pt x="82" y="98"/>
                    <a:pt x="80" y="98"/>
                    <a:pt x="81" y="100"/>
                  </a:cubicBezTo>
                  <a:cubicBezTo>
                    <a:pt x="80" y="100"/>
                    <a:pt x="78" y="100"/>
                    <a:pt x="76" y="99"/>
                  </a:cubicBezTo>
                  <a:cubicBezTo>
                    <a:pt x="74" y="99"/>
                    <a:pt x="74" y="97"/>
                    <a:pt x="72" y="96"/>
                  </a:cubicBezTo>
                  <a:cubicBezTo>
                    <a:pt x="70" y="95"/>
                    <a:pt x="68" y="95"/>
                    <a:pt x="66" y="94"/>
                  </a:cubicBezTo>
                  <a:cubicBezTo>
                    <a:pt x="64" y="93"/>
                    <a:pt x="62" y="91"/>
                    <a:pt x="59" y="9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09" name="Freeform 114"/>
            <p:cNvSpPr/>
            <p:nvPr/>
          </p:nvSpPr>
          <p:spPr>
            <a:xfrm>
              <a:off x="6816960" y="3795840"/>
              <a:ext cx="257040" cy="455760"/>
            </a:xfrm>
            <a:custGeom>
              <a:avLst/>
              <a:gdLst>
                <a:gd name="textAreaLeft" fmla="*/ 0 w 257040"/>
                <a:gd name="textAreaRight" fmla="*/ 258840 w 257040"/>
                <a:gd name="textAreaTop" fmla="*/ 0 h 455760"/>
                <a:gd name="textAreaBottom" fmla="*/ 457560 h 455760"/>
              </a:gdLst>
              <a:ahLst/>
              <a:cxnLst/>
              <a:rect l="textAreaLeft" t="textAreaTop" r="textAreaRight" b="textAreaBottom"/>
              <a:pathLst>
                <a:path w="99" h="132">
                  <a:moveTo>
                    <a:pt x="0" y="93"/>
                  </a:moveTo>
                  <a:cubicBezTo>
                    <a:pt x="0" y="92"/>
                    <a:pt x="0" y="90"/>
                    <a:pt x="1" y="88"/>
                  </a:cubicBezTo>
                  <a:cubicBezTo>
                    <a:pt x="1" y="87"/>
                    <a:pt x="3" y="86"/>
                    <a:pt x="4" y="84"/>
                  </a:cubicBezTo>
                  <a:cubicBezTo>
                    <a:pt x="6" y="82"/>
                    <a:pt x="8" y="77"/>
                    <a:pt x="11" y="76"/>
                  </a:cubicBezTo>
                  <a:cubicBezTo>
                    <a:pt x="13" y="74"/>
                    <a:pt x="17" y="75"/>
                    <a:pt x="19" y="73"/>
                  </a:cubicBezTo>
                  <a:cubicBezTo>
                    <a:pt x="22" y="70"/>
                    <a:pt x="24" y="69"/>
                    <a:pt x="28" y="68"/>
                  </a:cubicBezTo>
                  <a:cubicBezTo>
                    <a:pt x="31" y="68"/>
                    <a:pt x="37" y="70"/>
                    <a:pt x="39" y="67"/>
                  </a:cubicBezTo>
                  <a:cubicBezTo>
                    <a:pt x="42" y="64"/>
                    <a:pt x="45" y="61"/>
                    <a:pt x="47" y="58"/>
                  </a:cubicBezTo>
                  <a:cubicBezTo>
                    <a:pt x="54" y="51"/>
                    <a:pt x="60" y="45"/>
                    <a:pt x="67" y="39"/>
                  </a:cubicBezTo>
                  <a:cubicBezTo>
                    <a:pt x="63" y="39"/>
                    <a:pt x="60" y="39"/>
                    <a:pt x="57" y="38"/>
                  </a:cubicBezTo>
                  <a:cubicBezTo>
                    <a:pt x="53" y="38"/>
                    <a:pt x="50" y="36"/>
                    <a:pt x="46" y="35"/>
                  </a:cubicBezTo>
                  <a:cubicBezTo>
                    <a:pt x="43" y="34"/>
                    <a:pt x="39" y="32"/>
                    <a:pt x="35" y="31"/>
                  </a:cubicBezTo>
                  <a:cubicBezTo>
                    <a:pt x="32" y="30"/>
                    <a:pt x="29" y="29"/>
                    <a:pt x="27" y="27"/>
                  </a:cubicBezTo>
                  <a:cubicBezTo>
                    <a:pt x="26" y="26"/>
                    <a:pt x="26" y="26"/>
                    <a:pt x="24" y="25"/>
                  </a:cubicBezTo>
                  <a:cubicBezTo>
                    <a:pt x="23" y="25"/>
                    <a:pt x="23" y="23"/>
                    <a:pt x="22" y="23"/>
                  </a:cubicBezTo>
                  <a:cubicBezTo>
                    <a:pt x="21" y="21"/>
                    <a:pt x="21" y="20"/>
                    <a:pt x="19" y="19"/>
                  </a:cubicBezTo>
                  <a:cubicBezTo>
                    <a:pt x="18" y="17"/>
                    <a:pt x="16" y="15"/>
                    <a:pt x="17" y="13"/>
                  </a:cubicBezTo>
                  <a:cubicBezTo>
                    <a:pt x="18" y="10"/>
                    <a:pt x="20" y="8"/>
                    <a:pt x="22" y="5"/>
                  </a:cubicBezTo>
                  <a:cubicBezTo>
                    <a:pt x="25" y="7"/>
                    <a:pt x="26" y="10"/>
                    <a:pt x="28" y="13"/>
                  </a:cubicBezTo>
                  <a:cubicBezTo>
                    <a:pt x="30" y="15"/>
                    <a:pt x="34" y="16"/>
                    <a:pt x="38" y="15"/>
                  </a:cubicBezTo>
                  <a:cubicBezTo>
                    <a:pt x="40" y="15"/>
                    <a:pt x="42" y="13"/>
                    <a:pt x="43" y="13"/>
                  </a:cubicBezTo>
                  <a:cubicBezTo>
                    <a:pt x="45" y="11"/>
                    <a:pt x="46" y="11"/>
                    <a:pt x="49" y="12"/>
                  </a:cubicBezTo>
                  <a:cubicBezTo>
                    <a:pt x="52" y="12"/>
                    <a:pt x="53" y="13"/>
                    <a:pt x="56" y="11"/>
                  </a:cubicBezTo>
                  <a:cubicBezTo>
                    <a:pt x="57" y="10"/>
                    <a:pt x="60" y="8"/>
                    <a:pt x="62" y="8"/>
                  </a:cubicBezTo>
                  <a:cubicBezTo>
                    <a:pt x="64" y="9"/>
                    <a:pt x="65" y="9"/>
                    <a:pt x="68" y="8"/>
                  </a:cubicBezTo>
                  <a:cubicBezTo>
                    <a:pt x="69" y="8"/>
                    <a:pt x="70" y="7"/>
                    <a:pt x="71" y="7"/>
                  </a:cubicBezTo>
                  <a:cubicBezTo>
                    <a:pt x="73" y="7"/>
                    <a:pt x="74" y="7"/>
                    <a:pt x="75" y="7"/>
                  </a:cubicBezTo>
                  <a:cubicBezTo>
                    <a:pt x="78" y="8"/>
                    <a:pt x="80" y="6"/>
                    <a:pt x="82" y="6"/>
                  </a:cubicBezTo>
                  <a:cubicBezTo>
                    <a:pt x="84" y="5"/>
                    <a:pt x="86" y="5"/>
                    <a:pt x="88" y="4"/>
                  </a:cubicBezTo>
                  <a:cubicBezTo>
                    <a:pt x="90" y="3"/>
                    <a:pt x="90" y="1"/>
                    <a:pt x="92" y="1"/>
                  </a:cubicBezTo>
                  <a:cubicBezTo>
                    <a:pt x="93" y="0"/>
                    <a:pt x="98" y="1"/>
                    <a:pt x="97" y="3"/>
                  </a:cubicBezTo>
                  <a:cubicBezTo>
                    <a:pt x="97" y="5"/>
                    <a:pt x="96" y="7"/>
                    <a:pt x="96" y="10"/>
                  </a:cubicBezTo>
                  <a:cubicBezTo>
                    <a:pt x="97" y="11"/>
                    <a:pt x="97" y="14"/>
                    <a:pt x="95" y="15"/>
                  </a:cubicBezTo>
                  <a:cubicBezTo>
                    <a:pt x="96" y="16"/>
                    <a:pt x="97" y="15"/>
                    <a:pt x="97" y="14"/>
                  </a:cubicBezTo>
                  <a:cubicBezTo>
                    <a:pt x="98" y="15"/>
                    <a:pt x="98" y="15"/>
                    <a:pt x="99" y="15"/>
                  </a:cubicBezTo>
                  <a:cubicBezTo>
                    <a:pt x="99" y="17"/>
                    <a:pt x="94" y="14"/>
                    <a:pt x="94" y="17"/>
                  </a:cubicBezTo>
                  <a:cubicBezTo>
                    <a:pt x="94" y="20"/>
                    <a:pt x="94" y="22"/>
                    <a:pt x="93" y="25"/>
                  </a:cubicBezTo>
                  <a:cubicBezTo>
                    <a:pt x="93" y="27"/>
                    <a:pt x="91" y="28"/>
                    <a:pt x="90" y="30"/>
                  </a:cubicBezTo>
                  <a:cubicBezTo>
                    <a:pt x="88" y="32"/>
                    <a:pt x="88" y="35"/>
                    <a:pt x="86" y="37"/>
                  </a:cubicBezTo>
                  <a:cubicBezTo>
                    <a:pt x="86" y="38"/>
                    <a:pt x="85" y="38"/>
                    <a:pt x="84" y="39"/>
                  </a:cubicBezTo>
                  <a:cubicBezTo>
                    <a:pt x="84" y="40"/>
                    <a:pt x="84" y="41"/>
                    <a:pt x="84" y="42"/>
                  </a:cubicBezTo>
                  <a:cubicBezTo>
                    <a:pt x="83" y="45"/>
                    <a:pt x="81" y="47"/>
                    <a:pt x="79" y="49"/>
                  </a:cubicBezTo>
                  <a:cubicBezTo>
                    <a:pt x="77" y="52"/>
                    <a:pt x="77" y="55"/>
                    <a:pt x="76" y="58"/>
                  </a:cubicBezTo>
                  <a:cubicBezTo>
                    <a:pt x="74" y="61"/>
                    <a:pt x="72" y="64"/>
                    <a:pt x="70" y="67"/>
                  </a:cubicBezTo>
                  <a:cubicBezTo>
                    <a:pt x="68" y="69"/>
                    <a:pt x="66" y="72"/>
                    <a:pt x="64" y="75"/>
                  </a:cubicBezTo>
                  <a:cubicBezTo>
                    <a:pt x="62" y="78"/>
                    <a:pt x="59" y="81"/>
                    <a:pt x="57" y="83"/>
                  </a:cubicBezTo>
                  <a:cubicBezTo>
                    <a:pt x="51" y="89"/>
                    <a:pt x="46" y="93"/>
                    <a:pt x="39" y="97"/>
                  </a:cubicBezTo>
                  <a:cubicBezTo>
                    <a:pt x="36" y="99"/>
                    <a:pt x="34" y="101"/>
                    <a:pt x="31" y="103"/>
                  </a:cubicBezTo>
                  <a:cubicBezTo>
                    <a:pt x="29" y="105"/>
                    <a:pt x="25" y="108"/>
                    <a:pt x="23" y="110"/>
                  </a:cubicBezTo>
                  <a:cubicBezTo>
                    <a:pt x="21" y="113"/>
                    <a:pt x="18" y="116"/>
                    <a:pt x="16" y="118"/>
                  </a:cubicBezTo>
                  <a:cubicBezTo>
                    <a:pt x="15" y="119"/>
                    <a:pt x="14" y="121"/>
                    <a:pt x="12" y="122"/>
                  </a:cubicBezTo>
                  <a:cubicBezTo>
                    <a:pt x="12" y="123"/>
                    <a:pt x="10" y="126"/>
                    <a:pt x="9" y="124"/>
                  </a:cubicBezTo>
                  <a:cubicBezTo>
                    <a:pt x="9" y="127"/>
                    <a:pt x="8" y="130"/>
                    <a:pt x="6" y="132"/>
                  </a:cubicBezTo>
                  <a:cubicBezTo>
                    <a:pt x="6" y="129"/>
                    <a:pt x="3" y="127"/>
                    <a:pt x="2" y="126"/>
                  </a:cubicBezTo>
                  <a:cubicBezTo>
                    <a:pt x="0" y="123"/>
                    <a:pt x="0" y="122"/>
                    <a:pt x="0" y="119"/>
                  </a:cubicBezTo>
                  <a:cubicBezTo>
                    <a:pt x="0" y="110"/>
                    <a:pt x="0" y="102"/>
                    <a:pt x="0" y="9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0" name="Freeform 115"/>
            <p:cNvSpPr/>
            <p:nvPr/>
          </p:nvSpPr>
          <p:spPr>
            <a:xfrm>
              <a:off x="7306200" y="2908800"/>
              <a:ext cx="357480" cy="300960"/>
            </a:xfrm>
            <a:custGeom>
              <a:avLst/>
              <a:gdLst>
                <a:gd name="textAreaLeft" fmla="*/ 0 w 357480"/>
                <a:gd name="textAreaRight" fmla="*/ 359280 w 357480"/>
                <a:gd name="textAreaTop" fmla="*/ 0 h 300960"/>
                <a:gd name="textAreaBottom" fmla="*/ 302760 h 300960"/>
              </a:gdLst>
              <a:ahLst/>
              <a:cxnLst/>
              <a:rect l="textAreaLeft" t="textAreaTop" r="textAreaRight" b="textAreaBottom"/>
              <a:pathLst>
                <a:path w="137" h="88">
                  <a:moveTo>
                    <a:pt x="0" y="43"/>
                  </a:moveTo>
                  <a:cubicBezTo>
                    <a:pt x="0" y="42"/>
                    <a:pt x="1" y="41"/>
                    <a:pt x="2" y="41"/>
                  </a:cubicBezTo>
                  <a:cubicBezTo>
                    <a:pt x="4" y="40"/>
                    <a:pt x="3" y="39"/>
                    <a:pt x="3" y="38"/>
                  </a:cubicBezTo>
                  <a:cubicBezTo>
                    <a:pt x="5" y="38"/>
                    <a:pt x="6" y="35"/>
                    <a:pt x="6" y="34"/>
                  </a:cubicBezTo>
                  <a:cubicBezTo>
                    <a:pt x="6" y="33"/>
                    <a:pt x="5" y="32"/>
                    <a:pt x="6" y="31"/>
                  </a:cubicBezTo>
                  <a:cubicBezTo>
                    <a:pt x="7" y="31"/>
                    <a:pt x="7" y="30"/>
                    <a:pt x="7" y="29"/>
                  </a:cubicBezTo>
                  <a:cubicBezTo>
                    <a:pt x="8" y="27"/>
                    <a:pt x="10" y="29"/>
                    <a:pt x="11" y="30"/>
                  </a:cubicBezTo>
                  <a:cubicBezTo>
                    <a:pt x="12" y="30"/>
                    <a:pt x="14" y="30"/>
                    <a:pt x="15" y="30"/>
                  </a:cubicBezTo>
                  <a:cubicBezTo>
                    <a:pt x="16" y="30"/>
                    <a:pt x="17" y="31"/>
                    <a:pt x="17" y="33"/>
                  </a:cubicBezTo>
                  <a:cubicBezTo>
                    <a:pt x="19" y="31"/>
                    <a:pt x="21" y="32"/>
                    <a:pt x="23" y="31"/>
                  </a:cubicBezTo>
                  <a:cubicBezTo>
                    <a:pt x="24" y="30"/>
                    <a:pt x="24" y="30"/>
                    <a:pt x="25" y="29"/>
                  </a:cubicBezTo>
                  <a:cubicBezTo>
                    <a:pt x="26" y="28"/>
                    <a:pt x="25" y="28"/>
                    <a:pt x="26" y="27"/>
                  </a:cubicBezTo>
                  <a:cubicBezTo>
                    <a:pt x="26" y="27"/>
                    <a:pt x="25" y="26"/>
                    <a:pt x="25" y="26"/>
                  </a:cubicBezTo>
                  <a:cubicBezTo>
                    <a:pt x="29" y="26"/>
                    <a:pt x="34" y="24"/>
                    <a:pt x="38" y="22"/>
                  </a:cubicBezTo>
                  <a:cubicBezTo>
                    <a:pt x="41" y="20"/>
                    <a:pt x="39" y="14"/>
                    <a:pt x="43" y="13"/>
                  </a:cubicBezTo>
                  <a:cubicBezTo>
                    <a:pt x="44" y="12"/>
                    <a:pt x="47" y="13"/>
                    <a:pt x="48" y="12"/>
                  </a:cubicBezTo>
                  <a:cubicBezTo>
                    <a:pt x="49" y="12"/>
                    <a:pt x="49" y="10"/>
                    <a:pt x="50" y="10"/>
                  </a:cubicBezTo>
                  <a:cubicBezTo>
                    <a:pt x="52" y="9"/>
                    <a:pt x="53" y="11"/>
                    <a:pt x="54" y="11"/>
                  </a:cubicBezTo>
                  <a:cubicBezTo>
                    <a:pt x="55" y="12"/>
                    <a:pt x="57" y="11"/>
                    <a:pt x="59" y="11"/>
                  </a:cubicBezTo>
                  <a:cubicBezTo>
                    <a:pt x="61" y="11"/>
                    <a:pt x="63" y="11"/>
                    <a:pt x="64" y="12"/>
                  </a:cubicBezTo>
                  <a:cubicBezTo>
                    <a:pt x="65" y="14"/>
                    <a:pt x="67" y="12"/>
                    <a:pt x="69" y="13"/>
                  </a:cubicBezTo>
                  <a:cubicBezTo>
                    <a:pt x="69" y="13"/>
                    <a:pt x="70" y="14"/>
                    <a:pt x="71" y="15"/>
                  </a:cubicBezTo>
                  <a:cubicBezTo>
                    <a:pt x="72" y="16"/>
                    <a:pt x="73" y="14"/>
                    <a:pt x="74" y="15"/>
                  </a:cubicBezTo>
                  <a:cubicBezTo>
                    <a:pt x="74" y="13"/>
                    <a:pt x="77" y="13"/>
                    <a:pt x="78" y="13"/>
                  </a:cubicBezTo>
                  <a:cubicBezTo>
                    <a:pt x="79" y="12"/>
                    <a:pt x="79" y="13"/>
                    <a:pt x="79" y="12"/>
                  </a:cubicBezTo>
                  <a:cubicBezTo>
                    <a:pt x="80" y="12"/>
                    <a:pt x="80" y="11"/>
                    <a:pt x="81" y="12"/>
                  </a:cubicBezTo>
                  <a:cubicBezTo>
                    <a:pt x="82" y="12"/>
                    <a:pt x="82" y="14"/>
                    <a:pt x="84" y="14"/>
                  </a:cubicBezTo>
                  <a:cubicBezTo>
                    <a:pt x="86" y="13"/>
                    <a:pt x="84" y="11"/>
                    <a:pt x="85" y="10"/>
                  </a:cubicBezTo>
                  <a:cubicBezTo>
                    <a:pt x="88" y="8"/>
                    <a:pt x="91" y="10"/>
                    <a:pt x="92" y="9"/>
                  </a:cubicBezTo>
                  <a:cubicBezTo>
                    <a:pt x="94" y="8"/>
                    <a:pt x="92" y="8"/>
                    <a:pt x="92" y="7"/>
                  </a:cubicBezTo>
                  <a:cubicBezTo>
                    <a:pt x="92" y="6"/>
                    <a:pt x="94" y="4"/>
                    <a:pt x="95" y="3"/>
                  </a:cubicBezTo>
                  <a:cubicBezTo>
                    <a:pt x="97" y="0"/>
                    <a:pt x="102" y="0"/>
                    <a:pt x="103" y="3"/>
                  </a:cubicBezTo>
                  <a:cubicBezTo>
                    <a:pt x="103" y="4"/>
                    <a:pt x="102" y="6"/>
                    <a:pt x="103" y="6"/>
                  </a:cubicBezTo>
                  <a:cubicBezTo>
                    <a:pt x="104" y="6"/>
                    <a:pt x="105" y="5"/>
                    <a:pt x="106" y="6"/>
                  </a:cubicBezTo>
                  <a:cubicBezTo>
                    <a:pt x="106" y="7"/>
                    <a:pt x="105" y="10"/>
                    <a:pt x="105" y="11"/>
                  </a:cubicBezTo>
                  <a:cubicBezTo>
                    <a:pt x="104" y="13"/>
                    <a:pt x="104" y="14"/>
                    <a:pt x="104" y="15"/>
                  </a:cubicBezTo>
                  <a:cubicBezTo>
                    <a:pt x="105" y="19"/>
                    <a:pt x="109" y="17"/>
                    <a:pt x="112" y="15"/>
                  </a:cubicBezTo>
                  <a:cubicBezTo>
                    <a:pt x="113" y="14"/>
                    <a:pt x="115" y="15"/>
                    <a:pt x="116" y="14"/>
                  </a:cubicBezTo>
                  <a:cubicBezTo>
                    <a:pt x="117" y="12"/>
                    <a:pt x="119" y="11"/>
                    <a:pt x="121" y="11"/>
                  </a:cubicBezTo>
                  <a:cubicBezTo>
                    <a:pt x="123" y="10"/>
                    <a:pt x="128" y="10"/>
                    <a:pt x="125" y="12"/>
                  </a:cubicBezTo>
                  <a:cubicBezTo>
                    <a:pt x="127" y="13"/>
                    <a:pt x="130" y="11"/>
                    <a:pt x="132" y="11"/>
                  </a:cubicBezTo>
                  <a:cubicBezTo>
                    <a:pt x="133" y="10"/>
                    <a:pt x="137" y="12"/>
                    <a:pt x="137" y="12"/>
                  </a:cubicBezTo>
                  <a:cubicBezTo>
                    <a:pt x="136" y="13"/>
                    <a:pt x="135" y="12"/>
                    <a:pt x="134" y="12"/>
                  </a:cubicBezTo>
                  <a:cubicBezTo>
                    <a:pt x="133" y="13"/>
                    <a:pt x="133" y="14"/>
                    <a:pt x="134" y="14"/>
                  </a:cubicBezTo>
                  <a:cubicBezTo>
                    <a:pt x="133" y="15"/>
                    <a:pt x="131" y="16"/>
                    <a:pt x="130" y="16"/>
                  </a:cubicBezTo>
                  <a:cubicBezTo>
                    <a:pt x="128" y="17"/>
                    <a:pt x="127" y="16"/>
                    <a:pt x="126" y="16"/>
                  </a:cubicBezTo>
                  <a:cubicBezTo>
                    <a:pt x="123" y="15"/>
                    <a:pt x="119" y="16"/>
                    <a:pt x="116" y="16"/>
                  </a:cubicBezTo>
                  <a:cubicBezTo>
                    <a:pt x="114" y="17"/>
                    <a:pt x="113" y="17"/>
                    <a:pt x="112" y="18"/>
                  </a:cubicBezTo>
                  <a:cubicBezTo>
                    <a:pt x="110" y="18"/>
                    <a:pt x="109" y="20"/>
                    <a:pt x="108" y="20"/>
                  </a:cubicBezTo>
                  <a:cubicBezTo>
                    <a:pt x="106" y="21"/>
                    <a:pt x="106" y="20"/>
                    <a:pt x="105" y="21"/>
                  </a:cubicBezTo>
                  <a:cubicBezTo>
                    <a:pt x="104" y="22"/>
                    <a:pt x="103" y="23"/>
                    <a:pt x="102" y="23"/>
                  </a:cubicBezTo>
                  <a:cubicBezTo>
                    <a:pt x="102" y="24"/>
                    <a:pt x="103" y="25"/>
                    <a:pt x="103" y="25"/>
                  </a:cubicBezTo>
                  <a:cubicBezTo>
                    <a:pt x="104" y="26"/>
                    <a:pt x="104" y="28"/>
                    <a:pt x="105" y="28"/>
                  </a:cubicBezTo>
                  <a:cubicBezTo>
                    <a:pt x="106" y="28"/>
                    <a:pt x="106" y="29"/>
                    <a:pt x="106" y="30"/>
                  </a:cubicBezTo>
                  <a:cubicBezTo>
                    <a:pt x="106" y="32"/>
                    <a:pt x="106" y="32"/>
                    <a:pt x="106" y="32"/>
                  </a:cubicBezTo>
                  <a:cubicBezTo>
                    <a:pt x="105" y="33"/>
                    <a:pt x="105" y="34"/>
                    <a:pt x="104" y="35"/>
                  </a:cubicBezTo>
                  <a:cubicBezTo>
                    <a:pt x="103" y="35"/>
                    <a:pt x="102" y="36"/>
                    <a:pt x="101" y="37"/>
                  </a:cubicBezTo>
                  <a:cubicBezTo>
                    <a:pt x="101" y="37"/>
                    <a:pt x="101" y="38"/>
                    <a:pt x="101" y="38"/>
                  </a:cubicBezTo>
                  <a:cubicBezTo>
                    <a:pt x="100" y="38"/>
                    <a:pt x="100" y="38"/>
                    <a:pt x="100" y="39"/>
                  </a:cubicBezTo>
                  <a:cubicBezTo>
                    <a:pt x="100" y="39"/>
                    <a:pt x="101" y="40"/>
                    <a:pt x="101" y="40"/>
                  </a:cubicBezTo>
                  <a:cubicBezTo>
                    <a:pt x="103" y="42"/>
                    <a:pt x="99" y="44"/>
                    <a:pt x="98" y="44"/>
                  </a:cubicBezTo>
                  <a:cubicBezTo>
                    <a:pt x="96" y="44"/>
                    <a:pt x="95" y="44"/>
                    <a:pt x="93" y="44"/>
                  </a:cubicBezTo>
                  <a:cubicBezTo>
                    <a:pt x="93" y="44"/>
                    <a:pt x="90" y="43"/>
                    <a:pt x="90" y="43"/>
                  </a:cubicBezTo>
                  <a:cubicBezTo>
                    <a:pt x="88" y="45"/>
                    <a:pt x="92" y="47"/>
                    <a:pt x="92" y="48"/>
                  </a:cubicBezTo>
                  <a:cubicBezTo>
                    <a:pt x="93" y="48"/>
                    <a:pt x="94" y="50"/>
                    <a:pt x="93" y="50"/>
                  </a:cubicBezTo>
                  <a:cubicBezTo>
                    <a:pt x="92" y="51"/>
                    <a:pt x="90" y="53"/>
                    <a:pt x="89" y="52"/>
                  </a:cubicBezTo>
                  <a:cubicBezTo>
                    <a:pt x="87" y="51"/>
                    <a:pt x="86" y="53"/>
                    <a:pt x="86" y="55"/>
                  </a:cubicBezTo>
                  <a:cubicBezTo>
                    <a:pt x="86" y="56"/>
                    <a:pt x="85" y="57"/>
                    <a:pt x="84" y="58"/>
                  </a:cubicBezTo>
                  <a:cubicBezTo>
                    <a:pt x="83" y="59"/>
                    <a:pt x="84" y="60"/>
                    <a:pt x="84" y="61"/>
                  </a:cubicBezTo>
                  <a:cubicBezTo>
                    <a:pt x="84" y="63"/>
                    <a:pt x="83" y="65"/>
                    <a:pt x="81" y="66"/>
                  </a:cubicBezTo>
                  <a:cubicBezTo>
                    <a:pt x="79" y="67"/>
                    <a:pt x="79" y="66"/>
                    <a:pt x="79" y="65"/>
                  </a:cubicBezTo>
                  <a:cubicBezTo>
                    <a:pt x="78" y="65"/>
                    <a:pt x="76" y="64"/>
                    <a:pt x="76" y="65"/>
                  </a:cubicBezTo>
                  <a:cubicBezTo>
                    <a:pt x="72" y="64"/>
                    <a:pt x="71" y="67"/>
                    <a:pt x="68" y="68"/>
                  </a:cubicBezTo>
                  <a:cubicBezTo>
                    <a:pt x="68" y="69"/>
                    <a:pt x="69" y="69"/>
                    <a:pt x="70" y="69"/>
                  </a:cubicBezTo>
                  <a:cubicBezTo>
                    <a:pt x="68" y="70"/>
                    <a:pt x="66" y="70"/>
                    <a:pt x="65" y="70"/>
                  </a:cubicBezTo>
                  <a:cubicBezTo>
                    <a:pt x="63" y="70"/>
                    <a:pt x="63" y="69"/>
                    <a:pt x="62" y="69"/>
                  </a:cubicBezTo>
                  <a:cubicBezTo>
                    <a:pt x="60" y="69"/>
                    <a:pt x="59" y="72"/>
                    <a:pt x="58" y="73"/>
                  </a:cubicBezTo>
                  <a:cubicBezTo>
                    <a:pt x="56" y="74"/>
                    <a:pt x="56" y="73"/>
                    <a:pt x="56" y="75"/>
                  </a:cubicBezTo>
                  <a:cubicBezTo>
                    <a:pt x="55" y="77"/>
                    <a:pt x="56" y="78"/>
                    <a:pt x="55" y="79"/>
                  </a:cubicBezTo>
                  <a:cubicBezTo>
                    <a:pt x="55" y="80"/>
                    <a:pt x="55" y="81"/>
                    <a:pt x="55" y="81"/>
                  </a:cubicBezTo>
                  <a:cubicBezTo>
                    <a:pt x="55" y="82"/>
                    <a:pt x="55" y="82"/>
                    <a:pt x="55" y="82"/>
                  </a:cubicBezTo>
                  <a:cubicBezTo>
                    <a:pt x="56" y="84"/>
                    <a:pt x="48" y="85"/>
                    <a:pt x="47" y="86"/>
                  </a:cubicBezTo>
                  <a:cubicBezTo>
                    <a:pt x="46" y="86"/>
                    <a:pt x="44" y="86"/>
                    <a:pt x="42" y="86"/>
                  </a:cubicBezTo>
                  <a:cubicBezTo>
                    <a:pt x="41" y="86"/>
                    <a:pt x="39" y="86"/>
                    <a:pt x="37" y="86"/>
                  </a:cubicBezTo>
                  <a:cubicBezTo>
                    <a:pt x="35" y="87"/>
                    <a:pt x="35" y="88"/>
                    <a:pt x="33" y="87"/>
                  </a:cubicBezTo>
                  <a:cubicBezTo>
                    <a:pt x="31" y="87"/>
                    <a:pt x="30" y="87"/>
                    <a:pt x="28" y="87"/>
                  </a:cubicBezTo>
                  <a:cubicBezTo>
                    <a:pt x="24" y="87"/>
                    <a:pt x="20" y="88"/>
                    <a:pt x="17" y="87"/>
                  </a:cubicBezTo>
                  <a:cubicBezTo>
                    <a:pt x="12" y="86"/>
                    <a:pt x="8" y="84"/>
                    <a:pt x="4" y="83"/>
                  </a:cubicBezTo>
                  <a:cubicBezTo>
                    <a:pt x="6" y="81"/>
                    <a:pt x="8" y="79"/>
                    <a:pt x="10" y="77"/>
                  </a:cubicBezTo>
                  <a:cubicBezTo>
                    <a:pt x="12" y="75"/>
                    <a:pt x="13" y="73"/>
                    <a:pt x="13" y="71"/>
                  </a:cubicBezTo>
                  <a:cubicBezTo>
                    <a:pt x="12" y="67"/>
                    <a:pt x="4" y="70"/>
                    <a:pt x="4" y="65"/>
                  </a:cubicBezTo>
                  <a:cubicBezTo>
                    <a:pt x="3" y="63"/>
                    <a:pt x="4" y="60"/>
                    <a:pt x="3" y="57"/>
                  </a:cubicBezTo>
                  <a:cubicBezTo>
                    <a:pt x="2" y="55"/>
                    <a:pt x="0" y="53"/>
                    <a:pt x="3" y="50"/>
                  </a:cubicBezTo>
                  <a:cubicBezTo>
                    <a:pt x="5" y="48"/>
                    <a:pt x="4" y="48"/>
                    <a:pt x="2" y="48"/>
                  </a:cubicBezTo>
                  <a:cubicBezTo>
                    <a:pt x="0" y="47"/>
                    <a:pt x="1" y="44"/>
                    <a:pt x="0" y="4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1" name="Freeform 116"/>
            <p:cNvSpPr/>
            <p:nvPr/>
          </p:nvSpPr>
          <p:spPr>
            <a:xfrm>
              <a:off x="7994160" y="3309120"/>
              <a:ext cx="115920" cy="191520"/>
            </a:xfrm>
            <a:custGeom>
              <a:avLst/>
              <a:gdLst>
                <a:gd name="textAreaLeft" fmla="*/ 0 w 115920"/>
                <a:gd name="textAreaRight" fmla="*/ 117720 w 115920"/>
                <a:gd name="textAreaTop" fmla="*/ 0 h 191520"/>
                <a:gd name="textAreaBottom" fmla="*/ 193320 h 191520"/>
              </a:gdLst>
              <a:ahLst/>
              <a:cxnLst/>
              <a:rect l="textAreaLeft" t="textAreaTop" r="textAreaRight" b="textAreaBottom"/>
              <a:pathLst>
                <a:path w="46" h="56">
                  <a:moveTo>
                    <a:pt x="25" y="31"/>
                  </a:moveTo>
                  <a:cubicBezTo>
                    <a:pt x="24" y="31"/>
                    <a:pt x="24" y="31"/>
                    <a:pt x="24" y="31"/>
                  </a:cubicBezTo>
                  <a:cubicBezTo>
                    <a:pt x="24" y="31"/>
                    <a:pt x="25" y="31"/>
                    <a:pt x="25" y="31"/>
                  </a:cubicBezTo>
                  <a:cubicBezTo>
                    <a:pt x="25" y="31"/>
                    <a:pt x="25" y="31"/>
                    <a:pt x="25" y="31"/>
                  </a:cubicBezTo>
                  <a:moveTo>
                    <a:pt x="24" y="36"/>
                  </a:moveTo>
                  <a:cubicBezTo>
                    <a:pt x="24" y="37"/>
                    <a:pt x="24" y="37"/>
                    <a:pt x="25" y="37"/>
                  </a:cubicBezTo>
                  <a:cubicBezTo>
                    <a:pt x="25" y="37"/>
                    <a:pt x="26" y="36"/>
                    <a:pt x="26" y="36"/>
                  </a:cubicBezTo>
                  <a:cubicBezTo>
                    <a:pt x="26" y="35"/>
                    <a:pt x="25" y="36"/>
                    <a:pt x="24" y="36"/>
                  </a:cubicBezTo>
                  <a:moveTo>
                    <a:pt x="26" y="35"/>
                  </a:moveTo>
                  <a:cubicBezTo>
                    <a:pt x="26" y="35"/>
                    <a:pt x="26" y="35"/>
                    <a:pt x="26" y="35"/>
                  </a:cubicBezTo>
                  <a:cubicBezTo>
                    <a:pt x="26" y="35"/>
                    <a:pt x="26" y="35"/>
                    <a:pt x="26" y="35"/>
                  </a:cubicBezTo>
                  <a:moveTo>
                    <a:pt x="25" y="38"/>
                  </a:moveTo>
                  <a:cubicBezTo>
                    <a:pt x="25" y="39"/>
                    <a:pt x="26" y="39"/>
                    <a:pt x="26" y="40"/>
                  </a:cubicBezTo>
                  <a:cubicBezTo>
                    <a:pt x="26" y="41"/>
                    <a:pt x="26" y="41"/>
                    <a:pt x="26" y="42"/>
                  </a:cubicBezTo>
                  <a:cubicBezTo>
                    <a:pt x="26" y="42"/>
                    <a:pt x="25" y="45"/>
                    <a:pt x="26" y="43"/>
                  </a:cubicBezTo>
                  <a:cubicBezTo>
                    <a:pt x="26" y="44"/>
                    <a:pt x="26" y="44"/>
                    <a:pt x="26" y="44"/>
                  </a:cubicBezTo>
                  <a:cubicBezTo>
                    <a:pt x="28" y="45"/>
                    <a:pt x="28" y="40"/>
                    <a:pt x="28" y="40"/>
                  </a:cubicBezTo>
                  <a:cubicBezTo>
                    <a:pt x="28" y="39"/>
                    <a:pt x="26" y="38"/>
                    <a:pt x="26" y="37"/>
                  </a:cubicBezTo>
                  <a:cubicBezTo>
                    <a:pt x="26" y="36"/>
                    <a:pt x="25" y="37"/>
                    <a:pt x="25" y="38"/>
                  </a:cubicBezTo>
                  <a:moveTo>
                    <a:pt x="25" y="44"/>
                  </a:moveTo>
                  <a:cubicBezTo>
                    <a:pt x="25" y="44"/>
                    <a:pt x="25" y="43"/>
                    <a:pt x="25" y="44"/>
                  </a:cubicBezTo>
                  <a:cubicBezTo>
                    <a:pt x="25" y="44"/>
                    <a:pt x="25" y="43"/>
                    <a:pt x="25" y="43"/>
                  </a:cubicBezTo>
                  <a:cubicBezTo>
                    <a:pt x="25" y="44"/>
                    <a:pt x="25" y="44"/>
                    <a:pt x="25" y="44"/>
                  </a:cubicBezTo>
                  <a:moveTo>
                    <a:pt x="26" y="40"/>
                  </a:moveTo>
                  <a:cubicBezTo>
                    <a:pt x="26" y="40"/>
                    <a:pt x="26" y="41"/>
                    <a:pt x="26" y="41"/>
                  </a:cubicBezTo>
                  <a:cubicBezTo>
                    <a:pt x="26" y="41"/>
                    <a:pt x="26" y="40"/>
                    <a:pt x="26" y="40"/>
                  </a:cubicBezTo>
                  <a:moveTo>
                    <a:pt x="30" y="43"/>
                  </a:moveTo>
                  <a:cubicBezTo>
                    <a:pt x="32" y="42"/>
                    <a:pt x="31" y="40"/>
                    <a:pt x="30" y="39"/>
                  </a:cubicBezTo>
                  <a:cubicBezTo>
                    <a:pt x="30" y="40"/>
                    <a:pt x="30" y="42"/>
                    <a:pt x="30" y="43"/>
                  </a:cubicBezTo>
                  <a:moveTo>
                    <a:pt x="34" y="41"/>
                  </a:moveTo>
                  <a:cubicBezTo>
                    <a:pt x="35" y="40"/>
                    <a:pt x="34" y="39"/>
                    <a:pt x="33" y="38"/>
                  </a:cubicBezTo>
                  <a:cubicBezTo>
                    <a:pt x="33" y="39"/>
                    <a:pt x="34" y="40"/>
                    <a:pt x="34" y="41"/>
                  </a:cubicBezTo>
                  <a:moveTo>
                    <a:pt x="38" y="45"/>
                  </a:moveTo>
                  <a:cubicBezTo>
                    <a:pt x="37" y="45"/>
                    <a:pt x="37" y="46"/>
                    <a:pt x="37" y="47"/>
                  </a:cubicBezTo>
                  <a:cubicBezTo>
                    <a:pt x="38" y="46"/>
                    <a:pt x="38" y="45"/>
                    <a:pt x="38" y="45"/>
                  </a:cubicBezTo>
                  <a:moveTo>
                    <a:pt x="38" y="49"/>
                  </a:moveTo>
                  <a:cubicBezTo>
                    <a:pt x="39" y="49"/>
                    <a:pt x="39" y="47"/>
                    <a:pt x="38" y="47"/>
                  </a:cubicBezTo>
                  <a:cubicBezTo>
                    <a:pt x="38" y="47"/>
                    <a:pt x="38" y="48"/>
                    <a:pt x="38" y="49"/>
                  </a:cubicBezTo>
                  <a:moveTo>
                    <a:pt x="4" y="1"/>
                  </a:moveTo>
                  <a:cubicBezTo>
                    <a:pt x="5" y="0"/>
                    <a:pt x="5" y="0"/>
                    <a:pt x="5" y="0"/>
                  </a:cubicBezTo>
                  <a:cubicBezTo>
                    <a:pt x="6" y="0"/>
                    <a:pt x="7" y="1"/>
                    <a:pt x="8" y="2"/>
                  </a:cubicBezTo>
                  <a:cubicBezTo>
                    <a:pt x="8" y="3"/>
                    <a:pt x="10" y="3"/>
                    <a:pt x="11" y="3"/>
                  </a:cubicBezTo>
                  <a:cubicBezTo>
                    <a:pt x="11" y="3"/>
                    <a:pt x="10" y="2"/>
                    <a:pt x="10" y="2"/>
                  </a:cubicBezTo>
                  <a:cubicBezTo>
                    <a:pt x="12" y="1"/>
                    <a:pt x="12" y="3"/>
                    <a:pt x="12" y="4"/>
                  </a:cubicBezTo>
                  <a:cubicBezTo>
                    <a:pt x="12" y="5"/>
                    <a:pt x="15" y="5"/>
                    <a:pt x="16" y="6"/>
                  </a:cubicBezTo>
                  <a:cubicBezTo>
                    <a:pt x="16" y="5"/>
                    <a:pt x="17" y="5"/>
                    <a:pt x="16" y="4"/>
                  </a:cubicBezTo>
                  <a:cubicBezTo>
                    <a:pt x="19" y="4"/>
                    <a:pt x="19" y="9"/>
                    <a:pt x="19" y="10"/>
                  </a:cubicBezTo>
                  <a:cubicBezTo>
                    <a:pt x="18" y="11"/>
                    <a:pt x="18" y="12"/>
                    <a:pt x="19" y="12"/>
                  </a:cubicBezTo>
                  <a:cubicBezTo>
                    <a:pt x="21" y="13"/>
                    <a:pt x="23" y="13"/>
                    <a:pt x="25" y="13"/>
                  </a:cubicBezTo>
                  <a:cubicBezTo>
                    <a:pt x="30" y="13"/>
                    <a:pt x="34" y="13"/>
                    <a:pt x="39" y="14"/>
                  </a:cubicBezTo>
                  <a:cubicBezTo>
                    <a:pt x="41" y="14"/>
                    <a:pt x="46" y="17"/>
                    <a:pt x="41" y="16"/>
                  </a:cubicBezTo>
                  <a:cubicBezTo>
                    <a:pt x="42" y="19"/>
                    <a:pt x="38" y="21"/>
                    <a:pt x="38" y="23"/>
                  </a:cubicBezTo>
                  <a:cubicBezTo>
                    <a:pt x="37" y="22"/>
                    <a:pt x="36" y="24"/>
                    <a:pt x="36" y="23"/>
                  </a:cubicBezTo>
                  <a:cubicBezTo>
                    <a:pt x="36" y="24"/>
                    <a:pt x="34" y="24"/>
                    <a:pt x="33" y="24"/>
                  </a:cubicBezTo>
                  <a:cubicBezTo>
                    <a:pt x="33" y="25"/>
                    <a:pt x="31" y="27"/>
                    <a:pt x="31" y="28"/>
                  </a:cubicBezTo>
                  <a:cubicBezTo>
                    <a:pt x="31" y="30"/>
                    <a:pt x="32" y="32"/>
                    <a:pt x="33" y="34"/>
                  </a:cubicBezTo>
                  <a:cubicBezTo>
                    <a:pt x="33" y="33"/>
                    <a:pt x="33" y="33"/>
                    <a:pt x="33" y="32"/>
                  </a:cubicBezTo>
                  <a:cubicBezTo>
                    <a:pt x="34" y="32"/>
                    <a:pt x="35" y="36"/>
                    <a:pt x="37" y="34"/>
                  </a:cubicBezTo>
                  <a:cubicBezTo>
                    <a:pt x="38" y="33"/>
                    <a:pt x="37" y="32"/>
                    <a:pt x="37" y="30"/>
                  </a:cubicBezTo>
                  <a:cubicBezTo>
                    <a:pt x="38" y="29"/>
                    <a:pt x="39" y="29"/>
                    <a:pt x="38" y="28"/>
                  </a:cubicBezTo>
                  <a:cubicBezTo>
                    <a:pt x="39" y="29"/>
                    <a:pt x="41" y="26"/>
                    <a:pt x="42" y="28"/>
                  </a:cubicBezTo>
                  <a:cubicBezTo>
                    <a:pt x="42" y="30"/>
                    <a:pt x="42" y="32"/>
                    <a:pt x="43" y="35"/>
                  </a:cubicBezTo>
                  <a:cubicBezTo>
                    <a:pt x="43" y="37"/>
                    <a:pt x="44" y="40"/>
                    <a:pt x="44" y="43"/>
                  </a:cubicBezTo>
                  <a:cubicBezTo>
                    <a:pt x="45" y="45"/>
                    <a:pt x="44" y="48"/>
                    <a:pt x="45" y="51"/>
                  </a:cubicBezTo>
                  <a:cubicBezTo>
                    <a:pt x="44" y="51"/>
                    <a:pt x="43" y="49"/>
                    <a:pt x="42" y="50"/>
                  </a:cubicBezTo>
                  <a:cubicBezTo>
                    <a:pt x="40" y="50"/>
                    <a:pt x="42" y="55"/>
                    <a:pt x="42" y="56"/>
                  </a:cubicBezTo>
                  <a:cubicBezTo>
                    <a:pt x="41" y="54"/>
                    <a:pt x="40" y="53"/>
                    <a:pt x="39" y="52"/>
                  </a:cubicBezTo>
                  <a:cubicBezTo>
                    <a:pt x="39" y="50"/>
                    <a:pt x="39" y="49"/>
                    <a:pt x="39" y="48"/>
                  </a:cubicBezTo>
                  <a:cubicBezTo>
                    <a:pt x="39" y="45"/>
                    <a:pt x="35" y="43"/>
                    <a:pt x="38" y="40"/>
                  </a:cubicBezTo>
                  <a:cubicBezTo>
                    <a:pt x="37" y="40"/>
                    <a:pt x="37" y="41"/>
                    <a:pt x="37" y="42"/>
                  </a:cubicBezTo>
                  <a:cubicBezTo>
                    <a:pt x="36" y="40"/>
                    <a:pt x="33" y="38"/>
                    <a:pt x="34" y="35"/>
                  </a:cubicBezTo>
                  <a:cubicBezTo>
                    <a:pt x="34" y="36"/>
                    <a:pt x="32" y="37"/>
                    <a:pt x="32" y="37"/>
                  </a:cubicBezTo>
                  <a:cubicBezTo>
                    <a:pt x="31" y="38"/>
                    <a:pt x="31" y="38"/>
                    <a:pt x="31" y="38"/>
                  </a:cubicBezTo>
                  <a:cubicBezTo>
                    <a:pt x="30" y="39"/>
                    <a:pt x="30" y="38"/>
                    <a:pt x="29" y="38"/>
                  </a:cubicBezTo>
                  <a:cubicBezTo>
                    <a:pt x="29" y="38"/>
                    <a:pt x="29" y="38"/>
                    <a:pt x="29" y="38"/>
                  </a:cubicBezTo>
                  <a:cubicBezTo>
                    <a:pt x="28" y="39"/>
                    <a:pt x="27" y="35"/>
                    <a:pt x="26" y="34"/>
                  </a:cubicBezTo>
                  <a:cubicBezTo>
                    <a:pt x="26" y="34"/>
                    <a:pt x="26" y="33"/>
                    <a:pt x="26" y="33"/>
                  </a:cubicBezTo>
                  <a:cubicBezTo>
                    <a:pt x="26" y="32"/>
                    <a:pt x="26" y="31"/>
                    <a:pt x="26" y="31"/>
                  </a:cubicBezTo>
                  <a:cubicBezTo>
                    <a:pt x="26" y="30"/>
                    <a:pt x="27" y="30"/>
                    <a:pt x="26" y="29"/>
                  </a:cubicBezTo>
                  <a:cubicBezTo>
                    <a:pt x="26" y="30"/>
                    <a:pt x="27" y="29"/>
                    <a:pt x="26" y="30"/>
                  </a:cubicBezTo>
                  <a:cubicBezTo>
                    <a:pt x="26" y="29"/>
                    <a:pt x="26" y="29"/>
                    <a:pt x="26" y="29"/>
                  </a:cubicBezTo>
                  <a:cubicBezTo>
                    <a:pt x="25" y="29"/>
                    <a:pt x="25" y="29"/>
                    <a:pt x="24" y="29"/>
                  </a:cubicBezTo>
                  <a:cubicBezTo>
                    <a:pt x="25" y="29"/>
                    <a:pt x="26" y="31"/>
                    <a:pt x="25" y="31"/>
                  </a:cubicBezTo>
                  <a:cubicBezTo>
                    <a:pt x="24" y="31"/>
                    <a:pt x="23" y="30"/>
                    <a:pt x="22" y="30"/>
                  </a:cubicBezTo>
                  <a:cubicBezTo>
                    <a:pt x="23" y="31"/>
                    <a:pt x="25" y="31"/>
                    <a:pt x="26" y="32"/>
                  </a:cubicBezTo>
                  <a:cubicBezTo>
                    <a:pt x="26" y="33"/>
                    <a:pt x="25" y="34"/>
                    <a:pt x="24" y="34"/>
                  </a:cubicBezTo>
                  <a:cubicBezTo>
                    <a:pt x="25" y="35"/>
                    <a:pt x="24" y="36"/>
                    <a:pt x="23" y="37"/>
                  </a:cubicBezTo>
                  <a:cubicBezTo>
                    <a:pt x="25" y="37"/>
                    <a:pt x="24" y="38"/>
                    <a:pt x="24" y="39"/>
                  </a:cubicBezTo>
                  <a:cubicBezTo>
                    <a:pt x="25" y="39"/>
                    <a:pt x="25" y="39"/>
                    <a:pt x="25" y="39"/>
                  </a:cubicBezTo>
                  <a:cubicBezTo>
                    <a:pt x="26" y="40"/>
                    <a:pt x="26" y="43"/>
                    <a:pt x="24" y="43"/>
                  </a:cubicBezTo>
                  <a:cubicBezTo>
                    <a:pt x="24" y="42"/>
                    <a:pt x="24" y="42"/>
                    <a:pt x="24" y="41"/>
                  </a:cubicBezTo>
                  <a:cubicBezTo>
                    <a:pt x="24" y="43"/>
                    <a:pt x="23" y="44"/>
                    <a:pt x="23" y="45"/>
                  </a:cubicBezTo>
                  <a:cubicBezTo>
                    <a:pt x="22" y="47"/>
                    <a:pt x="20" y="46"/>
                    <a:pt x="21" y="45"/>
                  </a:cubicBezTo>
                  <a:cubicBezTo>
                    <a:pt x="20" y="45"/>
                    <a:pt x="20" y="45"/>
                    <a:pt x="20" y="45"/>
                  </a:cubicBezTo>
                  <a:cubicBezTo>
                    <a:pt x="20" y="44"/>
                    <a:pt x="22" y="43"/>
                    <a:pt x="22" y="42"/>
                  </a:cubicBezTo>
                  <a:cubicBezTo>
                    <a:pt x="22" y="43"/>
                    <a:pt x="21" y="43"/>
                    <a:pt x="20" y="44"/>
                  </a:cubicBezTo>
                  <a:cubicBezTo>
                    <a:pt x="20" y="44"/>
                    <a:pt x="20" y="43"/>
                    <a:pt x="21" y="43"/>
                  </a:cubicBezTo>
                  <a:cubicBezTo>
                    <a:pt x="20" y="43"/>
                    <a:pt x="20" y="44"/>
                    <a:pt x="19" y="44"/>
                  </a:cubicBezTo>
                  <a:cubicBezTo>
                    <a:pt x="19" y="42"/>
                    <a:pt x="19" y="41"/>
                    <a:pt x="20" y="39"/>
                  </a:cubicBezTo>
                  <a:cubicBezTo>
                    <a:pt x="18" y="40"/>
                    <a:pt x="19" y="42"/>
                    <a:pt x="18" y="43"/>
                  </a:cubicBezTo>
                  <a:cubicBezTo>
                    <a:pt x="18" y="44"/>
                    <a:pt x="19" y="44"/>
                    <a:pt x="18" y="45"/>
                  </a:cubicBezTo>
                  <a:cubicBezTo>
                    <a:pt x="18" y="46"/>
                    <a:pt x="17" y="45"/>
                    <a:pt x="17" y="45"/>
                  </a:cubicBezTo>
                  <a:cubicBezTo>
                    <a:pt x="16" y="45"/>
                    <a:pt x="16" y="46"/>
                    <a:pt x="16" y="46"/>
                  </a:cubicBezTo>
                  <a:cubicBezTo>
                    <a:pt x="15" y="46"/>
                    <a:pt x="16" y="42"/>
                    <a:pt x="16" y="41"/>
                  </a:cubicBezTo>
                  <a:cubicBezTo>
                    <a:pt x="16" y="42"/>
                    <a:pt x="16" y="43"/>
                    <a:pt x="16" y="44"/>
                  </a:cubicBezTo>
                  <a:cubicBezTo>
                    <a:pt x="15" y="43"/>
                    <a:pt x="15" y="42"/>
                    <a:pt x="15" y="41"/>
                  </a:cubicBezTo>
                  <a:cubicBezTo>
                    <a:pt x="15" y="43"/>
                    <a:pt x="16" y="45"/>
                    <a:pt x="14" y="47"/>
                  </a:cubicBezTo>
                  <a:cubicBezTo>
                    <a:pt x="14" y="46"/>
                    <a:pt x="14" y="45"/>
                    <a:pt x="14" y="44"/>
                  </a:cubicBezTo>
                  <a:cubicBezTo>
                    <a:pt x="14" y="45"/>
                    <a:pt x="13" y="47"/>
                    <a:pt x="12" y="47"/>
                  </a:cubicBezTo>
                  <a:cubicBezTo>
                    <a:pt x="13" y="46"/>
                    <a:pt x="11" y="45"/>
                    <a:pt x="11" y="43"/>
                  </a:cubicBezTo>
                  <a:cubicBezTo>
                    <a:pt x="11" y="41"/>
                    <a:pt x="10" y="40"/>
                    <a:pt x="10" y="38"/>
                  </a:cubicBezTo>
                  <a:cubicBezTo>
                    <a:pt x="10" y="37"/>
                    <a:pt x="10" y="36"/>
                    <a:pt x="10" y="35"/>
                  </a:cubicBezTo>
                  <a:cubicBezTo>
                    <a:pt x="9" y="34"/>
                    <a:pt x="10" y="34"/>
                    <a:pt x="10" y="33"/>
                  </a:cubicBezTo>
                  <a:cubicBezTo>
                    <a:pt x="10" y="32"/>
                    <a:pt x="9" y="32"/>
                    <a:pt x="8" y="32"/>
                  </a:cubicBezTo>
                  <a:cubicBezTo>
                    <a:pt x="7" y="32"/>
                    <a:pt x="8" y="31"/>
                    <a:pt x="8" y="30"/>
                  </a:cubicBezTo>
                  <a:cubicBezTo>
                    <a:pt x="9" y="29"/>
                    <a:pt x="6" y="29"/>
                    <a:pt x="6" y="27"/>
                  </a:cubicBezTo>
                  <a:cubicBezTo>
                    <a:pt x="6" y="26"/>
                    <a:pt x="8" y="26"/>
                    <a:pt x="8" y="25"/>
                  </a:cubicBezTo>
                  <a:cubicBezTo>
                    <a:pt x="8" y="24"/>
                    <a:pt x="8" y="23"/>
                    <a:pt x="8" y="23"/>
                  </a:cubicBezTo>
                  <a:cubicBezTo>
                    <a:pt x="7" y="21"/>
                    <a:pt x="4" y="21"/>
                    <a:pt x="3" y="20"/>
                  </a:cubicBezTo>
                  <a:cubicBezTo>
                    <a:pt x="2" y="20"/>
                    <a:pt x="1" y="19"/>
                    <a:pt x="1" y="18"/>
                  </a:cubicBezTo>
                  <a:cubicBezTo>
                    <a:pt x="1" y="17"/>
                    <a:pt x="2" y="17"/>
                    <a:pt x="3" y="16"/>
                  </a:cubicBezTo>
                  <a:cubicBezTo>
                    <a:pt x="4" y="18"/>
                    <a:pt x="5" y="14"/>
                    <a:pt x="6" y="13"/>
                  </a:cubicBezTo>
                  <a:cubicBezTo>
                    <a:pt x="7" y="13"/>
                    <a:pt x="9" y="13"/>
                    <a:pt x="10" y="14"/>
                  </a:cubicBezTo>
                  <a:cubicBezTo>
                    <a:pt x="11" y="12"/>
                    <a:pt x="9" y="12"/>
                    <a:pt x="9" y="11"/>
                  </a:cubicBezTo>
                  <a:cubicBezTo>
                    <a:pt x="9" y="10"/>
                    <a:pt x="7" y="11"/>
                    <a:pt x="6" y="10"/>
                  </a:cubicBezTo>
                  <a:cubicBezTo>
                    <a:pt x="5" y="10"/>
                    <a:pt x="5" y="8"/>
                    <a:pt x="4" y="8"/>
                  </a:cubicBezTo>
                  <a:cubicBezTo>
                    <a:pt x="0" y="6"/>
                    <a:pt x="3" y="3"/>
                    <a:pt x="6" y="2"/>
                  </a:cubicBezTo>
                  <a:cubicBezTo>
                    <a:pt x="6" y="1"/>
                    <a:pt x="5" y="1"/>
                    <a:pt x="4" y="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2" name="Freeform 117"/>
            <p:cNvSpPr/>
            <p:nvPr/>
          </p:nvSpPr>
          <p:spPr>
            <a:xfrm>
              <a:off x="3984480" y="3528000"/>
              <a:ext cx="93960" cy="75960"/>
            </a:xfrm>
            <a:custGeom>
              <a:avLst/>
              <a:gdLst>
                <a:gd name="textAreaLeft" fmla="*/ 0 w 93960"/>
                <a:gd name="textAreaRight" fmla="*/ 95760 w 93960"/>
                <a:gd name="textAreaTop" fmla="*/ 0 h 75960"/>
                <a:gd name="textAreaBottom" fmla="*/ 77760 h 75960"/>
              </a:gdLst>
              <a:ahLst/>
              <a:cxnLst/>
              <a:rect l="textAreaLeft" t="textAreaTop" r="textAreaRight" b="textAreaBottom"/>
              <a:pathLst>
                <a:path w="37" h="23">
                  <a:moveTo>
                    <a:pt x="2" y="19"/>
                  </a:moveTo>
                  <a:cubicBezTo>
                    <a:pt x="2" y="18"/>
                    <a:pt x="3" y="17"/>
                    <a:pt x="2" y="16"/>
                  </a:cubicBezTo>
                  <a:cubicBezTo>
                    <a:pt x="2" y="16"/>
                    <a:pt x="1" y="14"/>
                    <a:pt x="0" y="14"/>
                  </a:cubicBezTo>
                  <a:cubicBezTo>
                    <a:pt x="1" y="14"/>
                    <a:pt x="4" y="12"/>
                    <a:pt x="2" y="11"/>
                  </a:cubicBezTo>
                  <a:cubicBezTo>
                    <a:pt x="1" y="10"/>
                    <a:pt x="5" y="9"/>
                    <a:pt x="3" y="7"/>
                  </a:cubicBezTo>
                  <a:cubicBezTo>
                    <a:pt x="2" y="7"/>
                    <a:pt x="3" y="6"/>
                    <a:pt x="3" y="5"/>
                  </a:cubicBezTo>
                  <a:cubicBezTo>
                    <a:pt x="3" y="4"/>
                    <a:pt x="2" y="3"/>
                    <a:pt x="2" y="2"/>
                  </a:cubicBezTo>
                  <a:cubicBezTo>
                    <a:pt x="3" y="0"/>
                    <a:pt x="6" y="2"/>
                    <a:pt x="8" y="2"/>
                  </a:cubicBezTo>
                  <a:cubicBezTo>
                    <a:pt x="9" y="1"/>
                    <a:pt x="10" y="1"/>
                    <a:pt x="11" y="2"/>
                  </a:cubicBezTo>
                  <a:cubicBezTo>
                    <a:pt x="13" y="2"/>
                    <a:pt x="14" y="2"/>
                    <a:pt x="15" y="3"/>
                  </a:cubicBezTo>
                  <a:cubicBezTo>
                    <a:pt x="16" y="3"/>
                    <a:pt x="17" y="4"/>
                    <a:pt x="18" y="4"/>
                  </a:cubicBezTo>
                  <a:cubicBezTo>
                    <a:pt x="20" y="4"/>
                    <a:pt x="20" y="3"/>
                    <a:pt x="20" y="5"/>
                  </a:cubicBezTo>
                  <a:cubicBezTo>
                    <a:pt x="21" y="7"/>
                    <a:pt x="22" y="7"/>
                    <a:pt x="24" y="7"/>
                  </a:cubicBezTo>
                  <a:cubicBezTo>
                    <a:pt x="25" y="7"/>
                    <a:pt x="26" y="6"/>
                    <a:pt x="27" y="7"/>
                  </a:cubicBezTo>
                  <a:cubicBezTo>
                    <a:pt x="27" y="8"/>
                    <a:pt x="26" y="8"/>
                    <a:pt x="25" y="8"/>
                  </a:cubicBezTo>
                  <a:cubicBezTo>
                    <a:pt x="24" y="8"/>
                    <a:pt x="21" y="8"/>
                    <a:pt x="23" y="9"/>
                  </a:cubicBezTo>
                  <a:cubicBezTo>
                    <a:pt x="24" y="9"/>
                    <a:pt x="28" y="10"/>
                    <a:pt x="28" y="10"/>
                  </a:cubicBezTo>
                  <a:cubicBezTo>
                    <a:pt x="30" y="9"/>
                    <a:pt x="32" y="11"/>
                    <a:pt x="34" y="13"/>
                  </a:cubicBezTo>
                  <a:cubicBezTo>
                    <a:pt x="37" y="15"/>
                    <a:pt x="32" y="16"/>
                    <a:pt x="32" y="17"/>
                  </a:cubicBezTo>
                  <a:cubicBezTo>
                    <a:pt x="31" y="18"/>
                    <a:pt x="31" y="17"/>
                    <a:pt x="30" y="16"/>
                  </a:cubicBezTo>
                  <a:cubicBezTo>
                    <a:pt x="29" y="15"/>
                    <a:pt x="28" y="16"/>
                    <a:pt x="27" y="16"/>
                  </a:cubicBezTo>
                  <a:cubicBezTo>
                    <a:pt x="27" y="15"/>
                    <a:pt x="26" y="15"/>
                    <a:pt x="25" y="15"/>
                  </a:cubicBezTo>
                  <a:cubicBezTo>
                    <a:pt x="25" y="15"/>
                    <a:pt x="24" y="16"/>
                    <a:pt x="23" y="15"/>
                  </a:cubicBezTo>
                  <a:cubicBezTo>
                    <a:pt x="20" y="14"/>
                    <a:pt x="19" y="17"/>
                    <a:pt x="17" y="17"/>
                  </a:cubicBezTo>
                  <a:cubicBezTo>
                    <a:pt x="16" y="17"/>
                    <a:pt x="14" y="18"/>
                    <a:pt x="14" y="17"/>
                  </a:cubicBezTo>
                  <a:cubicBezTo>
                    <a:pt x="13" y="17"/>
                    <a:pt x="14" y="16"/>
                    <a:pt x="13" y="15"/>
                  </a:cubicBezTo>
                  <a:cubicBezTo>
                    <a:pt x="12" y="16"/>
                    <a:pt x="11" y="16"/>
                    <a:pt x="10" y="17"/>
                  </a:cubicBezTo>
                  <a:cubicBezTo>
                    <a:pt x="10" y="17"/>
                    <a:pt x="9" y="16"/>
                    <a:pt x="9" y="17"/>
                  </a:cubicBezTo>
                  <a:cubicBezTo>
                    <a:pt x="8" y="20"/>
                    <a:pt x="7" y="21"/>
                    <a:pt x="5" y="23"/>
                  </a:cubicBezTo>
                  <a:cubicBezTo>
                    <a:pt x="5" y="23"/>
                    <a:pt x="4" y="22"/>
                    <a:pt x="4" y="21"/>
                  </a:cubicBezTo>
                  <a:cubicBezTo>
                    <a:pt x="3" y="21"/>
                    <a:pt x="3" y="20"/>
                    <a:pt x="2" y="19"/>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32760" rIns="90000" bIns="32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3" name="Freeform 118"/>
            <p:cNvSpPr/>
            <p:nvPr/>
          </p:nvSpPr>
          <p:spPr>
            <a:xfrm>
              <a:off x="4065840" y="3592080"/>
              <a:ext cx="360" cy="360"/>
            </a:xfrm>
            <a:custGeom>
              <a:avLst/>
              <a:gdLst>
                <a:gd name="textAreaLeft" fmla="*/ 0 w 360"/>
                <a:gd name="textAreaRight" fmla="*/ 11520 w 360"/>
                <a:gd name="textAreaTop" fmla="*/ 0 h 360"/>
                <a:gd name="textAreaBottom" fmla="*/ 11520 h 360"/>
              </a:gdLst>
              <a:ahLst/>
              <a:cxnLst/>
              <a:rect l="textAreaLeft" t="textAreaTop" r="textAreaRight" b="textAreaBottom"/>
              <a:pathLst>
                <a:path w="1">
                  <a:moveTo>
                    <a:pt x="1" y="0"/>
                  </a:moveTo>
                  <a:cubicBezTo>
                    <a:pt x="1" y="0"/>
                    <a:pt x="0" y="0"/>
                    <a:pt x="0" y="0"/>
                  </a:cubicBezTo>
                  <a:cubicBezTo>
                    <a:pt x="0" y="0"/>
                    <a:pt x="1" y="0"/>
                    <a:pt x="1" y="0"/>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4" name="Freeform 119"/>
            <p:cNvSpPr/>
            <p:nvPr/>
          </p:nvSpPr>
          <p:spPr>
            <a:xfrm>
              <a:off x="5377680" y="3814560"/>
              <a:ext cx="360" cy="360"/>
            </a:xfrm>
            <a:custGeom>
              <a:avLst/>
              <a:gdLst>
                <a:gd name="textAreaLeft" fmla="*/ 0 w 360"/>
                <a:gd name="textAreaRight" fmla="*/ 11520 w 360"/>
                <a:gd name="textAreaTop" fmla="*/ 0 h 360"/>
                <a:gd name="textAreaBottom" fmla="*/ 11520 h 360"/>
              </a:gdLst>
              <a:ahLst/>
              <a:cxnLst/>
              <a:rect l="textAreaLeft" t="textAreaTop" r="textAreaRight" b="textAreaBottom"/>
              <a:pathLst>
                <a:path w="2">
                  <a:moveTo>
                    <a:pt x="2" y="0"/>
                  </a:moveTo>
                  <a:lnTo>
                    <a:pt x="2" y="0"/>
                  </a:lnTo>
                  <a:lnTo>
                    <a:pt x="0" y="0"/>
                  </a:lnTo>
                  <a:lnTo>
                    <a:pt x="2" y="0"/>
                  </a:ln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5" name="Freeform 120"/>
            <p:cNvSpPr/>
            <p:nvPr/>
          </p:nvSpPr>
          <p:spPr>
            <a:xfrm>
              <a:off x="5380920" y="3800160"/>
              <a:ext cx="360" cy="360"/>
            </a:xfrm>
            <a:custGeom>
              <a:avLst/>
              <a:gdLst>
                <a:gd name="textAreaLeft" fmla="*/ 0 w 360"/>
                <a:gd name="textAreaRight" fmla="*/ 11520 w 360"/>
                <a:gd name="textAreaTop" fmla="*/ 0 h 360"/>
                <a:gd name="textAreaBottom" fmla="*/ 8640 h 360"/>
              </a:gdLst>
              <a:ahLst/>
              <a:cxnLst/>
              <a:rect l="textAreaLeft" t="textAreaTop" r="textAreaRight" b="textAreaBottom"/>
              <a:pathLst>
                <a:path w="1" h="1">
                  <a:moveTo>
                    <a:pt x="0" y="1"/>
                  </a:moveTo>
                  <a:cubicBezTo>
                    <a:pt x="1" y="0"/>
                    <a:pt x="1" y="0"/>
                    <a:pt x="0" y="0"/>
                  </a:cubicBezTo>
                  <a:cubicBezTo>
                    <a:pt x="0" y="1"/>
                    <a:pt x="0" y="1"/>
                    <a:pt x="0" y="1"/>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3920" rIns="90000" bIns="-43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6" name="Freeform 121"/>
            <p:cNvSpPr/>
            <p:nvPr/>
          </p:nvSpPr>
          <p:spPr>
            <a:xfrm>
              <a:off x="5380920" y="3825000"/>
              <a:ext cx="3240" cy="1440"/>
            </a:xfrm>
            <a:custGeom>
              <a:avLst/>
              <a:gdLst>
                <a:gd name="textAreaLeft" fmla="*/ 0 w 3240"/>
                <a:gd name="textAreaRight" fmla="*/ 5040 w 3240"/>
                <a:gd name="textAreaTop" fmla="*/ 0 h 1440"/>
                <a:gd name="textAreaBottom" fmla="*/ 3240 h 1440"/>
              </a:gdLst>
              <a:ahLst/>
              <a:cxnLst/>
              <a:rect l="textAreaLeft" t="textAreaTop" r="textAreaRight" b="textAreaBottom"/>
              <a:pathLst>
                <a:path w="3" h="2">
                  <a:moveTo>
                    <a:pt x="1" y="2"/>
                  </a:moveTo>
                  <a:cubicBezTo>
                    <a:pt x="2" y="1"/>
                    <a:pt x="2" y="1"/>
                    <a:pt x="3" y="1"/>
                  </a:cubicBezTo>
                  <a:cubicBezTo>
                    <a:pt x="2" y="0"/>
                    <a:pt x="0" y="1"/>
                    <a:pt x="1" y="2"/>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7" name="Freeform 122"/>
            <p:cNvSpPr/>
            <p:nvPr/>
          </p:nvSpPr>
          <p:spPr>
            <a:xfrm>
              <a:off x="5384160" y="3800160"/>
              <a:ext cx="360" cy="3600"/>
            </a:xfrm>
            <a:custGeom>
              <a:avLst/>
              <a:gdLst>
                <a:gd name="textAreaLeft" fmla="*/ 0 w 360"/>
                <a:gd name="textAreaRight" fmla="*/ 3600 w 360"/>
                <a:gd name="textAreaTop" fmla="*/ 0 h 3600"/>
                <a:gd name="textAreaBottom" fmla="*/ 5400 h 3600"/>
              </a:gdLst>
              <a:ahLst/>
              <a:cxnLst/>
              <a:rect l="textAreaLeft" t="textAreaTop" r="textAreaRight" b="textAreaBottom"/>
              <a:pathLst>
                <a:path w="2" h="2">
                  <a:moveTo>
                    <a:pt x="2" y="0"/>
                  </a:moveTo>
                  <a:cubicBezTo>
                    <a:pt x="1" y="0"/>
                    <a:pt x="1" y="0"/>
                    <a:pt x="0" y="0"/>
                  </a:cubicBezTo>
                  <a:cubicBezTo>
                    <a:pt x="1" y="2"/>
                    <a:pt x="2" y="1"/>
                    <a:pt x="2" y="0"/>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39600" rIns="90000" bIns="-396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8" name="Freeform 123"/>
            <p:cNvSpPr/>
            <p:nvPr/>
          </p:nvSpPr>
          <p:spPr>
            <a:xfrm>
              <a:off x="5385600" y="3814560"/>
              <a:ext cx="1440" cy="360"/>
            </a:xfrm>
            <a:custGeom>
              <a:avLst/>
              <a:gdLst>
                <a:gd name="textAreaLeft" fmla="*/ 0 w 1440"/>
                <a:gd name="textAreaRight" fmla="*/ 3240 w 1440"/>
                <a:gd name="textAreaTop" fmla="*/ 0 h 360"/>
                <a:gd name="textAreaBottom" fmla="*/ 8640 h 360"/>
              </a:gdLst>
              <a:ahLst/>
              <a:cxnLst/>
              <a:rect l="textAreaLeft" t="textAreaTop" r="textAreaRight" b="textAreaBottom"/>
              <a:pathLst>
                <a:path w="2" h="1">
                  <a:moveTo>
                    <a:pt x="1" y="0"/>
                  </a:moveTo>
                  <a:cubicBezTo>
                    <a:pt x="0" y="1"/>
                    <a:pt x="0" y="1"/>
                    <a:pt x="0" y="1"/>
                  </a:cubicBezTo>
                  <a:cubicBezTo>
                    <a:pt x="1" y="1"/>
                    <a:pt x="2" y="1"/>
                    <a:pt x="2" y="0"/>
                  </a:cubicBezTo>
                  <a:cubicBezTo>
                    <a:pt x="1" y="0"/>
                    <a:pt x="1" y="0"/>
                    <a:pt x="1"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3920" rIns="90000" bIns="-43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19" name="Freeform 124"/>
            <p:cNvSpPr/>
            <p:nvPr/>
          </p:nvSpPr>
          <p:spPr>
            <a:xfrm>
              <a:off x="5393520" y="3820680"/>
              <a:ext cx="360" cy="360"/>
            </a:xfrm>
            <a:custGeom>
              <a:avLst/>
              <a:gdLst>
                <a:gd name="textAreaLeft" fmla="*/ 0 w 360"/>
                <a:gd name="textAreaRight" fmla="*/ 11520 w 360"/>
                <a:gd name="textAreaTop" fmla="*/ 0 h 360"/>
                <a:gd name="textAreaBottom" fmla="*/ 8640 h 360"/>
              </a:gdLst>
              <a:ahLst/>
              <a:cxnLst/>
              <a:rect l="textAreaLeft" t="textAreaTop" r="textAreaRight" b="textAreaBottom"/>
              <a:pathLst>
                <a:path w="1" h="1">
                  <a:moveTo>
                    <a:pt x="0" y="1"/>
                  </a:moveTo>
                  <a:cubicBezTo>
                    <a:pt x="1" y="1"/>
                    <a:pt x="1" y="0"/>
                    <a:pt x="1" y="0"/>
                  </a:cubicBezTo>
                  <a:cubicBezTo>
                    <a:pt x="0" y="0"/>
                    <a:pt x="0" y="1"/>
                    <a:pt x="0" y="1"/>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3920" rIns="90000" bIns="-43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0" name="Freeform 125"/>
            <p:cNvSpPr/>
            <p:nvPr/>
          </p:nvSpPr>
          <p:spPr>
            <a:xfrm>
              <a:off x="5404320" y="3820680"/>
              <a:ext cx="360" cy="360"/>
            </a:xfrm>
            <a:custGeom>
              <a:avLst/>
              <a:gdLst>
                <a:gd name="textAreaLeft" fmla="*/ 0 w 360"/>
                <a:gd name="textAreaRight" fmla="*/ 11520 w 360"/>
                <a:gd name="textAreaTop" fmla="*/ 0 h 360"/>
                <a:gd name="textAreaBottom" fmla="*/ 8640 h 360"/>
              </a:gdLst>
              <a:ahLst/>
              <a:cxnLst/>
              <a:rect l="textAreaLeft" t="textAreaTop" r="textAreaRight" b="textAreaBottom"/>
              <a:pathLst>
                <a:path w="1" h="1">
                  <a:moveTo>
                    <a:pt x="1" y="1"/>
                  </a:moveTo>
                  <a:cubicBezTo>
                    <a:pt x="1" y="1"/>
                    <a:pt x="1" y="0"/>
                    <a:pt x="0" y="1"/>
                  </a:cubicBezTo>
                  <a:cubicBezTo>
                    <a:pt x="1" y="1"/>
                    <a:pt x="1" y="1"/>
                    <a:pt x="1" y="1"/>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3920" rIns="90000" bIns="-43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1" name="Freeform 126"/>
            <p:cNvSpPr/>
            <p:nvPr/>
          </p:nvSpPr>
          <p:spPr>
            <a:xfrm>
              <a:off x="5369760" y="3773160"/>
              <a:ext cx="76680" cy="53280"/>
            </a:xfrm>
            <a:custGeom>
              <a:avLst/>
              <a:gdLst>
                <a:gd name="textAreaLeft" fmla="*/ 0 w 76680"/>
                <a:gd name="textAreaRight" fmla="*/ 78480 w 76680"/>
                <a:gd name="textAreaTop" fmla="*/ 0 h 53280"/>
                <a:gd name="textAreaBottom" fmla="*/ 55080 h 53280"/>
              </a:gdLst>
              <a:ahLst/>
              <a:cxnLst/>
              <a:rect l="textAreaLeft" t="textAreaTop" r="textAreaRight" b="textAreaBottom"/>
              <a:pathLst>
                <a:path w="31" h="17">
                  <a:moveTo>
                    <a:pt x="0" y="4"/>
                  </a:moveTo>
                  <a:cubicBezTo>
                    <a:pt x="1" y="4"/>
                    <a:pt x="2" y="4"/>
                    <a:pt x="3" y="4"/>
                  </a:cubicBezTo>
                  <a:cubicBezTo>
                    <a:pt x="4" y="3"/>
                    <a:pt x="5" y="3"/>
                    <a:pt x="6" y="3"/>
                  </a:cubicBezTo>
                  <a:cubicBezTo>
                    <a:pt x="7" y="3"/>
                    <a:pt x="7" y="3"/>
                    <a:pt x="8" y="3"/>
                  </a:cubicBezTo>
                  <a:cubicBezTo>
                    <a:pt x="10" y="3"/>
                    <a:pt x="11" y="3"/>
                    <a:pt x="13" y="2"/>
                  </a:cubicBezTo>
                  <a:cubicBezTo>
                    <a:pt x="14" y="0"/>
                    <a:pt x="17" y="1"/>
                    <a:pt x="19" y="1"/>
                  </a:cubicBezTo>
                  <a:cubicBezTo>
                    <a:pt x="22" y="1"/>
                    <a:pt x="25" y="1"/>
                    <a:pt x="29" y="1"/>
                  </a:cubicBezTo>
                  <a:cubicBezTo>
                    <a:pt x="28" y="2"/>
                    <a:pt x="30" y="3"/>
                    <a:pt x="29" y="4"/>
                  </a:cubicBezTo>
                  <a:cubicBezTo>
                    <a:pt x="28" y="5"/>
                    <a:pt x="26" y="4"/>
                    <a:pt x="26" y="5"/>
                  </a:cubicBezTo>
                  <a:cubicBezTo>
                    <a:pt x="26" y="6"/>
                    <a:pt x="31" y="7"/>
                    <a:pt x="28" y="10"/>
                  </a:cubicBezTo>
                  <a:cubicBezTo>
                    <a:pt x="28" y="10"/>
                    <a:pt x="26" y="10"/>
                    <a:pt x="25" y="10"/>
                  </a:cubicBezTo>
                  <a:cubicBezTo>
                    <a:pt x="25" y="10"/>
                    <a:pt x="24" y="10"/>
                    <a:pt x="24" y="10"/>
                  </a:cubicBezTo>
                  <a:cubicBezTo>
                    <a:pt x="22" y="11"/>
                    <a:pt x="21" y="12"/>
                    <a:pt x="19" y="12"/>
                  </a:cubicBezTo>
                  <a:cubicBezTo>
                    <a:pt x="17" y="13"/>
                    <a:pt x="18" y="17"/>
                    <a:pt x="16" y="17"/>
                  </a:cubicBezTo>
                  <a:cubicBezTo>
                    <a:pt x="15" y="15"/>
                    <a:pt x="15" y="15"/>
                    <a:pt x="13" y="14"/>
                  </a:cubicBezTo>
                  <a:cubicBezTo>
                    <a:pt x="13" y="13"/>
                    <a:pt x="13" y="13"/>
                    <a:pt x="13" y="13"/>
                  </a:cubicBezTo>
                  <a:cubicBezTo>
                    <a:pt x="12" y="14"/>
                    <a:pt x="12" y="13"/>
                    <a:pt x="13" y="12"/>
                  </a:cubicBezTo>
                  <a:cubicBezTo>
                    <a:pt x="13" y="11"/>
                    <a:pt x="14" y="10"/>
                    <a:pt x="16" y="11"/>
                  </a:cubicBezTo>
                  <a:cubicBezTo>
                    <a:pt x="15" y="10"/>
                    <a:pt x="13" y="11"/>
                    <a:pt x="13" y="11"/>
                  </a:cubicBezTo>
                  <a:cubicBezTo>
                    <a:pt x="12" y="10"/>
                    <a:pt x="11" y="9"/>
                    <a:pt x="13" y="9"/>
                  </a:cubicBezTo>
                  <a:cubicBezTo>
                    <a:pt x="14" y="8"/>
                    <a:pt x="15" y="9"/>
                    <a:pt x="15" y="9"/>
                  </a:cubicBezTo>
                  <a:cubicBezTo>
                    <a:pt x="16" y="9"/>
                    <a:pt x="16" y="9"/>
                    <a:pt x="17" y="9"/>
                  </a:cubicBezTo>
                  <a:cubicBezTo>
                    <a:pt x="16" y="9"/>
                    <a:pt x="16" y="8"/>
                    <a:pt x="17" y="8"/>
                  </a:cubicBezTo>
                  <a:cubicBezTo>
                    <a:pt x="16" y="7"/>
                    <a:pt x="15" y="7"/>
                    <a:pt x="15" y="8"/>
                  </a:cubicBezTo>
                  <a:cubicBezTo>
                    <a:pt x="14" y="8"/>
                    <a:pt x="14" y="8"/>
                    <a:pt x="13" y="8"/>
                  </a:cubicBezTo>
                  <a:cubicBezTo>
                    <a:pt x="13" y="8"/>
                    <a:pt x="13" y="8"/>
                    <a:pt x="12" y="8"/>
                  </a:cubicBezTo>
                  <a:cubicBezTo>
                    <a:pt x="11" y="8"/>
                    <a:pt x="11" y="9"/>
                    <a:pt x="10" y="9"/>
                  </a:cubicBezTo>
                  <a:cubicBezTo>
                    <a:pt x="9" y="10"/>
                    <a:pt x="8" y="10"/>
                    <a:pt x="7" y="10"/>
                  </a:cubicBezTo>
                  <a:cubicBezTo>
                    <a:pt x="7" y="8"/>
                    <a:pt x="9" y="8"/>
                    <a:pt x="10" y="7"/>
                  </a:cubicBezTo>
                  <a:cubicBezTo>
                    <a:pt x="9" y="7"/>
                    <a:pt x="8" y="7"/>
                    <a:pt x="8" y="8"/>
                  </a:cubicBezTo>
                  <a:cubicBezTo>
                    <a:pt x="7" y="8"/>
                    <a:pt x="6" y="8"/>
                    <a:pt x="5" y="8"/>
                  </a:cubicBezTo>
                  <a:cubicBezTo>
                    <a:pt x="2" y="7"/>
                    <a:pt x="4" y="5"/>
                    <a:pt x="6" y="4"/>
                  </a:cubicBezTo>
                  <a:cubicBezTo>
                    <a:pt x="5" y="4"/>
                    <a:pt x="5" y="4"/>
                    <a:pt x="4" y="4"/>
                  </a:cubicBezTo>
                  <a:cubicBezTo>
                    <a:pt x="3" y="5"/>
                    <a:pt x="3" y="5"/>
                    <a:pt x="3" y="5"/>
                  </a:cubicBezTo>
                  <a:cubicBezTo>
                    <a:pt x="2" y="5"/>
                    <a:pt x="1" y="4"/>
                    <a:pt x="0" y="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0080" rIns="90000" bIns="100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2" name="Freeform 127"/>
            <p:cNvSpPr/>
            <p:nvPr/>
          </p:nvSpPr>
          <p:spPr>
            <a:xfrm>
              <a:off x="5369760" y="3773160"/>
              <a:ext cx="75240" cy="61560"/>
            </a:xfrm>
            <a:custGeom>
              <a:avLst/>
              <a:gdLst>
                <a:gd name="textAreaLeft" fmla="*/ 0 w 75240"/>
                <a:gd name="textAreaRight" fmla="*/ 77040 w 75240"/>
                <a:gd name="textAreaTop" fmla="*/ 0 h 61560"/>
                <a:gd name="textAreaBottom" fmla="*/ 63360 h 61560"/>
              </a:gdLst>
              <a:ahLst/>
              <a:cxnLst/>
              <a:rect l="textAreaLeft" t="textAreaTop" r="textAreaRight" b="textAreaBottom"/>
              <a:pathLst>
                <a:path w="30" h="19">
                  <a:moveTo>
                    <a:pt x="1" y="5"/>
                  </a:moveTo>
                  <a:cubicBezTo>
                    <a:pt x="1" y="5"/>
                    <a:pt x="1" y="5"/>
                    <a:pt x="2" y="5"/>
                  </a:cubicBezTo>
                  <a:cubicBezTo>
                    <a:pt x="2" y="5"/>
                    <a:pt x="3" y="5"/>
                    <a:pt x="3" y="5"/>
                  </a:cubicBezTo>
                  <a:cubicBezTo>
                    <a:pt x="5" y="4"/>
                    <a:pt x="5" y="4"/>
                    <a:pt x="6" y="4"/>
                  </a:cubicBezTo>
                  <a:cubicBezTo>
                    <a:pt x="6" y="4"/>
                    <a:pt x="6" y="4"/>
                    <a:pt x="6" y="4"/>
                  </a:cubicBezTo>
                  <a:cubicBezTo>
                    <a:pt x="7" y="4"/>
                    <a:pt x="7" y="4"/>
                    <a:pt x="7" y="4"/>
                  </a:cubicBezTo>
                  <a:cubicBezTo>
                    <a:pt x="7" y="4"/>
                    <a:pt x="8" y="4"/>
                    <a:pt x="9" y="4"/>
                  </a:cubicBezTo>
                  <a:cubicBezTo>
                    <a:pt x="10" y="4"/>
                    <a:pt x="12" y="4"/>
                    <a:pt x="13" y="2"/>
                  </a:cubicBezTo>
                  <a:cubicBezTo>
                    <a:pt x="14" y="2"/>
                    <a:pt x="15" y="2"/>
                    <a:pt x="16" y="2"/>
                  </a:cubicBezTo>
                  <a:cubicBezTo>
                    <a:pt x="17" y="2"/>
                    <a:pt x="18" y="2"/>
                    <a:pt x="19" y="2"/>
                  </a:cubicBezTo>
                  <a:cubicBezTo>
                    <a:pt x="22" y="2"/>
                    <a:pt x="25" y="2"/>
                    <a:pt x="29" y="2"/>
                  </a:cubicBezTo>
                  <a:cubicBezTo>
                    <a:pt x="29" y="1"/>
                    <a:pt x="29" y="1"/>
                    <a:pt x="29" y="1"/>
                  </a:cubicBezTo>
                  <a:cubicBezTo>
                    <a:pt x="28" y="0"/>
                    <a:pt x="28" y="0"/>
                    <a:pt x="28" y="0"/>
                  </a:cubicBezTo>
                  <a:cubicBezTo>
                    <a:pt x="28" y="1"/>
                    <a:pt x="28" y="1"/>
                    <a:pt x="28" y="1"/>
                  </a:cubicBezTo>
                  <a:cubicBezTo>
                    <a:pt x="28" y="2"/>
                    <a:pt x="28" y="2"/>
                    <a:pt x="28" y="2"/>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7" y="3"/>
                    <a:pt x="27" y="4"/>
                  </a:cubicBezTo>
                  <a:cubicBezTo>
                    <a:pt x="26" y="4"/>
                    <a:pt x="26" y="4"/>
                    <a:pt x="26" y="4"/>
                  </a:cubicBezTo>
                  <a:cubicBezTo>
                    <a:pt x="26" y="4"/>
                    <a:pt x="25" y="5"/>
                    <a:pt x="25" y="5"/>
                  </a:cubicBezTo>
                  <a:cubicBezTo>
                    <a:pt x="25" y="5"/>
                    <a:pt x="25" y="5"/>
                    <a:pt x="25" y="5"/>
                  </a:cubicBezTo>
                  <a:cubicBezTo>
                    <a:pt x="25" y="6"/>
                    <a:pt x="26" y="7"/>
                    <a:pt x="26" y="7"/>
                  </a:cubicBezTo>
                  <a:cubicBezTo>
                    <a:pt x="26" y="7"/>
                    <a:pt x="27" y="8"/>
                    <a:pt x="27" y="8"/>
                  </a:cubicBezTo>
                  <a:cubicBezTo>
                    <a:pt x="28" y="8"/>
                    <a:pt x="28" y="8"/>
                    <a:pt x="28" y="8"/>
                  </a:cubicBezTo>
                  <a:cubicBezTo>
                    <a:pt x="28" y="8"/>
                    <a:pt x="28" y="8"/>
                    <a:pt x="28" y="8"/>
                  </a:cubicBezTo>
                  <a:cubicBezTo>
                    <a:pt x="28" y="9"/>
                    <a:pt x="28" y="9"/>
                    <a:pt x="28" y="9"/>
                  </a:cubicBezTo>
                  <a:cubicBezTo>
                    <a:pt x="27" y="9"/>
                    <a:pt x="27" y="9"/>
                    <a:pt x="26" y="9"/>
                  </a:cubicBezTo>
                  <a:cubicBezTo>
                    <a:pt x="26" y="9"/>
                    <a:pt x="25" y="9"/>
                    <a:pt x="25" y="9"/>
                  </a:cubicBezTo>
                  <a:cubicBezTo>
                    <a:pt x="24" y="9"/>
                    <a:pt x="24" y="9"/>
                    <a:pt x="24" y="9"/>
                  </a:cubicBezTo>
                  <a:cubicBezTo>
                    <a:pt x="22" y="10"/>
                    <a:pt x="20" y="11"/>
                    <a:pt x="19" y="11"/>
                  </a:cubicBezTo>
                  <a:cubicBezTo>
                    <a:pt x="18" y="11"/>
                    <a:pt x="18" y="12"/>
                    <a:pt x="17" y="13"/>
                  </a:cubicBezTo>
                  <a:cubicBezTo>
                    <a:pt x="17" y="13"/>
                    <a:pt x="17" y="14"/>
                    <a:pt x="16" y="15"/>
                  </a:cubicBezTo>
                  <a:cubicBezTo>
                    <a:pt x="16" y="16"/>
                    <a:pt x="16" y="16"/>
                    <a:pt x="15" y="16"/>
                  </a:cubicBezTo>
                  <a:cubicBezTo>
                    <a:pt x="16" y="17"/>
                    <a:pt x="16" y="17"/>
                    <a:pt x="16" y="17"/>
                  </a:cubicBezTo>
                  <a:cubicBezTo>
                    <a:pt x="17" y="17"/>
                    <a:pt x="17" y="17"/>
                    <a:pt x="17" y="17"/>
                  </a:cubicBezTo>
                  <a:cubicBezTo>
                    <a:pt x="16" y="16"/>
                    <a:pt x="16" y="15"/>
                    <a:pt x="15" y="15"/>
                  </a:cubicBezTo>
                  <a:cubicBezTo>
                    <a:pt x="15" y="14"/>
                    <a:pt x="14" y="14"/>
                    <a:pt x="13" y="13"/>
                  </a:cubicBezTo>
                  <a:cubicBezTo>
                    <a:pt x="13" y="14"/>
                    <a:pt x="13" y="14"/>
                    <a:pt x="13" y="14"/>
                  </a:cubicBezTo>
                  <a:cubicBezTo>
                    <a:pt x="13" y="15"/>
                    <a:pt x="13" y="15"/>
                    <a:pt x="13" y="15"/>
                  </a:cubicBezTo>
                  <a:cubicBezTo>
                    <a:pt x="14" y="14"/>
                    <a:pt x="14" y="14"/>
                    <a:pt x="14" y="14"/>
                  </a:cubicBezTo>
                  <a:cubicBezTo>
                    <a:pt x="13" y="12"/>
                    <a:pt x="13" y="12"/>
                    <a:pt x="13" y="12"/>
                  </a:cubicBezTo>
                  <a:cubicBezTo>
                    <a:pt x="13" y="12"/>
                    <a:pt x="13" y="12"/>
                    <a:pt x="13" y="12"/>
                  </a:cubicBezTo>
                  <a:cubicBezTo>
                    <a:pt x="13" y="13"/>
                    <a:pt x="13" y="13"/>
                    <a:pt x="13" y="13"/>
                  </a:cubicBezTo>
                  <a:cubicBezTo>
                    <a:pt x="13" y="12"/>
                    <a:pt x="13" y="12"/>
                    <a:pt x="13" y="12"/>
                  </a:cubicBezTo>
                  <a:cubicBezTo>
                    <a:pt x="13" y="12"/>
                    <a:pt x="13" y="12"/>
                    <a:pt x="13" y="12"/>
                  </a:cubicBezTo>
                  <a:cubicBezTo>
                    <a:pt x="13" y="13"/>
                    <a:pt x="13" y="13"/>
                    <a:pt x="13" y="13"/>
                  </a:cubicBezTo>
                  <a:cubicBezTo>
                    <a:pt x="13" y="12"/>
                    <a:pt x="13" y="12"/>
                    <a:pt x="13" y="12"/>
                  </a:cubicBezTo>
                  <a:cubicBezTo>
                    <a:pt x="13" y="13"/>
                    <a:pt x="13" y="13"/>
                    <a:pt x="13" y="13"/>
                  </a:cubicBezTo>
                  <a:cubicBezTo>
                    <a:pt x="13" y="13"/>
                    <a:pt x="13" y="13"/>
                    <a:pt x="13" y="13"/>
                  </a:cubicBezTo>
                  <a:cubicBezTo>
                    <a:pt x="13" y="12"/>
                    <a:pt x="13" y="12"/>
                    <a:pt x="13" y="12"/>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4" y="12"/>
                  </a:cubicBezTo>
                  <a:cubicBezTo>
                    <a:pt x="14" y="12"/>
                    <a:pt x="14" y="12"/>
                    <a:pt x="14" y="12"/>
                  </a:cubicBezTo>
                  <a:cubicBezTo>
                    <a:pt x="15" y="12"/>
                    <a:pt x="15" y="12"/>
                    <a:pt x="15" y="12"/>
                  </a:cubicBezTo>
                  <a:cubicBezTo>
                    <a:pt x="18" y="14"/>
                    <a:pt x="18" y="14"/>
                    <a:pt x="18" y="14"/>
                  </a:cubicBezTo>
                  <a:cubicBezTo>
                    <a:pt x="17" y="11"/>
                    <a:pt x="17" y="11"/>
                    <a:pt x="17" y="11"/>
                  </a:cubicBezTo>
                  <a:cubicBezTo>
                    <a:pt x="16" y="10"/>
                    <a:pt x="16" y="10"/>
                    <a:pt x="16" y="10"/>
                  </a:cubicBezTo>
                  <a:cubicBezTo>
                    <a:pt x="15" y="10"/>
                    <a:pt x="15" y="9"/>
                    <a:pt x="15" y="9"/>
                  </a:cubicBezTo>
                  <a:cubicBezTo>
                    <a:pt x="13" y="10"/>
                    <a:pt x="13" y="10"/>
                    <a:pt x="12" y="11"/>
                  </a:cubicBezTo>
                  <a:cubicBezTo>
                    <a:pt x="13" y="11"/>
                    <a:pt x="13" y="11"/>
                    <a:pt x="13" y="11"/>
                  </a:cubicBezTo>
                  <a:cubicBezTo>
                    <a:pt x="13" y="11"/>
                    <a:pt x="13" y="11"/>
                    <a:pt x="13" y="11"/>
                  </a:cubicBezTo>
                  <a:cubicBezTo>
                    <a:pt x="13" y="10"/>
                    <a:pt x="13" y="10"/>
                    <a:pt x="13" y="10"/>
                  </a:cubicBezTo>
                  <a:cubicBezTo>
                    <a:pt x="13" y="10"/>
                    <a:pt x="13" y="10"/>
                    <a:pt x="13" y="10"/>
                  </a:cubicBezTo>
                  <a:cubicBezTo>
                    <a:pt x="13" y="10"/>
                    <a:pt x="13" y="10"/>
                    <a:pt x="13" y="10"/>
                  </a:cubicBezTo>
                  <a:cubicBezTo>
                    <a:pt x="13" y="10"/>
                    <a:pt x="13" y="10"/>
                    <a:pt x="13" y="10"/>
                  </a:cubicBezTo>
                  <a:cubicBezTo>
                    <a:pt x="13" y="10"/>
                    <a:pt x="13" y="10"/>
                    <a:pt x="13" y="10"/>
                  </a:cubicBezTo>
                  <a:cubicBezTo>
                    <a:pt x="14" y="9"/>
                    <a:pt x="14" y="9"/>
                    <a:pt x="14" y="9"/>
                  </a:cubicBezTo>
                  <a:cubicBezTo>
                    <a:pt x="14" y="9"/>
                    <a:pt x="14" y="9"/>
                    <a:pt x="14" y="9"/>
                  </a:cubicBezTo>
                  <a:cubicBezTo>
                    <a:pt x="14" y="9"/>
                    <a:pt x="14" y="10"/>
                    <a:pt x="15" y="10"/>
                  </a:cubicBezTo>
                  <a:cubicBezTo>
                    <a:pt x="15" y="10"/>
                    <a:pt x="16" y="10"/>
                    <a:pt x="17" y="10"/>
                  </a:cubicBezTo>
                  <a:cubicBezTo>
                    <a:pt x="17" y="10"/>
                    <a:pt x="17" y="10"/>
                    <a:pt x="17" y="10"/>
                  </a:cubicBezTo>
                  <a:cubicBezTo>
                    <a:pt x="17" y="9"/>
                    <a:pt x="17" y="9"/>
                    <a:pt x="17" y="9"/>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9" y="7"/>
                    <a:pt x="19" y="7"/>
                    <a:pt x="19" y="7"/>
                  </a:cubicBezTo>
                  <a:cubicBezTo>
                    <a:pt x="17" y="7"/>
                    <a:pt x="17" y="7"/>
                    <a:pt x="17" y="7"/>
                  </a:cubicBezTo>
                  <a:cubicBezTo>
                    <a:pt x="16" y="7"/>
                    <a:pt x="16" y="7"/>
                    <a:pt x="16" y="7"/>
                  </a:cubicBezTo>
                  <a:cubicBezTo>
                    <a:pt x="15" y="7"/>
                    <a:pt x="15" y="7"/>
                    <a:pt x="14" y="7"/>
                  </a:cubicBezTo>
                  <a:cubicBezTo>
                    <a:pt x="15" y="8"/>
                    <a:pt x="15" y="8"/>
                    <a:pt x="15" y="8"/>
                  </a:cubicBezTo>
                  <a:cubicBezTo>
                    <a:pt x="14" y="7"/>
                    <a:pt x="14" y="7"/>
                    <a:pt x="14" y="7"/>
                  </a:cubicBezTo>
                  <a:cubicBezTo>
                    <a:pt x="14" y="7"/>
                    <a:pt x="14" y="7"/>
                    <a:pt x="14" y="7"/>
                  </a:cubicBezTo>
                  <a:cubicBezTo>
                    <a:pt x="14" y="7"/>
                    <a:pt x="13" y="7"/>
                    <a:pt x="13" y="7"/>
                  </a:cubicBezTo>
                  <a:cubicBezTo>
                    <a:pt x="12" y="7"/>
                    <a:pt x="12" y="7"/>
                    <a:pt x="12" y="7"/>
                  </a:cubicBezTo>
                  <a:cubicBezTo>
                    <a:pt x="11" y="7"/>
                    <a:pt x="10" y="8"/>
                    <a:pt x="10" y="8"/>
                  </a:cubicBezTo>
                  <a:cubicBezTo>
                    <a:pt x="10" y="8"/>
                    <a:pt x="10" y="8"/>
                    <a:pt x="10" y="8"/>
                  </a:cubicBezTo>
                  <a:cubicBezTo>
                    <a:pt x="10" y="8"/>
                    <a:pt x="10" y="8"/>
                    <a:pt x="10" y="8"/>
                  </a:cubicBezTo>
                  <a:cubicBezTo>
                    <a:pt x="9" y="9"/>
                    <a:pt x="8" y="9"/>
                    <a:pt x="7" y="9"/>
                  </a:cubicBezTo>
                  <a:cubicBezTo>
                    <a:pt x="7" y="10"/>
                    <a:pt x="7" y="10"/>
                    <a:pt x="7" y="10"/>
                  </a:cubicBezTo>
                  <a:cubicBezTo>
                    <a:pt x="8" y="10"/>
                    <a:pt x="8" y="10"/>
                    <a:pt x="8" y="10"/>
                  </a:cubicBezTo>
                  <a:cubicBezTo>
                    <a:pt x="8" y="9"/>
                    <a:pt x="8" y="9"/>
                    <a:pt x="9" y="9"/>
                  </a:cubicBezTo>
                  <a:cubicBezTo>
                    <a:pt x="9" y="9"/>
                    <a:pt x="10" y="8"/>
                    <a:pt x="10" y="8"/>
                  </a:cubicBezTo>
                  <a:cubicBezTo>
                    <a:pt x="12" y="6"/>
                    <a:pt x="12" y="6"/>
                    <a:pt x="12" y="6"/>
                  </a:cubicBezTo>
                  <a:cubicBezTo>
                    <a:pt x="10" y="6"/>
                    <a:pt x="10" y="6"/>
                    <a:pt x="10" y="6"/>
                  </a:cubicBezTo>
                  <a:cubicBezTo>
                    <a:pt x="9" y="6"/>
                    <a:pt x="9" y="6"/>
                    <a:pt x="9" y="6"/>
                  </a:cubicBezTo>
                  <a:cubicBezTo>
                    <a:pt x="9" y="6"/>
                    <a:pt x="8" y="6"/>
                    <a:pt x="7" y="7"/>
                  </a:cubicBezTo>
                  <a:cubicBezTo>
                    <a:pt x="7" y="7"/>
                    <a:pt x="6" y="7"/>
                    <a:pt x="6" y="7"/>
                  </a:cubicBezTo>
                  <a:cubicBezTo>
                    <a:pt x="6" y="7"/>
                    <a:pt x="6" y="7"/>
                    <a:pt x="6" y="7"/>
                  </a:cubicBezTo>
                  <a:cubicBezTo>
                    <a:pt x="5" y="7"/>
                    <a:pt x="5" y="7"/>
                    <a:pt x="5" y="7"/>
                  </a:cubicBezTo>
                  <a:cubicBezTo>
                    <a:pt x="5" y="7"/>
                    <a:pt x="5" y="7"/>
                    <a:pt x="5" y="7"/>
                  </a:cubicBezTo>
                  <a:cubicBezTo>
                    <a:pt x="5" y="7"/>
                    <a:pt x="5" y="7"/>
                    <a:pt x="5" y="7"/>
                  </a:cubicBezTo>
                  <a:cubicBezTo>
                    <a:pt x="5" y="6"/>
                    <a:pt x="5" y="6"/>
                    <a:pt x="5" y="6"/>
                  </a:cubicBezTo>
                  <a:cubicBezTo>
                    <a:pt x="6" y="5"/>
                    <a:pt x="6" y="5"/>
                    <a:pt x="6" y="5"/>
                  </a:cubicBezTo>
                  <a:cubicBezTo>
                    <a:pt x="6" y="3"/>
                    <a:pt x="6" y="3"/>
                    <a:pt x="6" y="3"/>
                  </a:cubicBezTo>
                  <a:cubicBezTo>
                    <a:pt x="5" y="3"/>
                    <a:pt x="4" y="3"/>
                    <a:pt x="4" y="4"/>
                  </a:cubicBezTo>
                  <a:cubicBezTo>
                    <a:pt x="3" y="4"/>
                    <a:pt x="3" y="4"/>
                    <a:pt x="3" y="4"/>
                  </a:cubicBezTo>
                  <a:cubicBezTo>
                    <a:pt x="2" y="5"/>
                    <a:pt x="2" y="5"/>
                    <a:pt x="2" y="5"/>
                  </a:cubicBezTo>
                  <a:cubicBezTo>
                    <a:pt x="3" y="5"/>
                    <a:pt x="3" y="5"/>
                    <a:pt x="3" y="5"/>
                  </a:cubicBezTo>
                  <a:cubicBezTo>
                    <a:pt x="3" y="4"/>
                    <a:pt x="3" y="4"/>
                    <a:pt x="3" y="4"/>
                  </a:cubicBezTo>
                  <a:cubicBezTo>
                    <a:pt x="3" y="4"/>
                    <a:pt x="3" y="4"/>
                    <a:pt x="3" y="4"/>
                  </a:cubicBezTo>
                  <a:cubicBezTo>
                    <a:pt x="3" y="4"/>
                    <a:pt x="3" y="4"/>
                    <a:pt x="2" y="4"/>
                  </a:cubicBezTo>
                  <a:cubicBezTo>
                    <a:pt x="2" y="4"/>
                    <a:pt x="1" y="3"/>
                    <a:pt x="0" y="3"/>
                  </a:cubicBezTo>
                  <a:cubicBezTo>
                    <a:pt x="0" y="5"/>
                    <a:pt x="0" y="5"/>
                    <a:pt x="0" y="5"/>
                  </a:cubicBezTo>
                  <a:cubicBezTo>
                    <a:pt x="0" y="5"/>
                    <a:pt x="1" y="5"/>
                    <a:pt x="1" y="6"/>
                  </a:cubicBezTo>
                  <a:cubicBezTo>
                    <a:pt x="1" y="6"/>
                    <a:pt x="2" y="6"/>
                    <a:pt x="3" y="6"/>
                  </a:cubicBezTo>
                  <a:cubicBezTo>
                    <a:pt x="3" y="6"/>
                    <a:pt x="3" y="6"/>
                    <a:pt x="3" y="6"/>
                  </a:cubicBezTo>
                  <a:cubicBezTo>
                    <a:pt x="3" y="6"/>
                    <a:pt x="3" y="6"/>
                    <a:pt x="3" y="6"/>
                  </a:cubicBezTo>
                  <a:cubicBezTo>
                    <a:pt x="5" y="5"/>
                    <a:pt x="5" y="5"/>
                    <a:pt x="5" y="5"/>
                  </a:cubicBezTo>
                  <a:cubicBezTo>
                    <a:pt x="4" y="4"/>
                    <a:pt x="4" y="4"/>
                    <a:pt x="4" y="4"/>
                  </a:cubicBezTo>
                  <a:cubicBezTo>
                    <a:pt x="4" y="5"/>
                    <a:pt x="4" y="5"/>
                    <a:pt x="4" y="5"/>
                  </a:cubicBezTo>
                  <a:cubicBezTo>
                    <a:pt x="5" y="5"/>
                    <a:pt x="5" y="5"/>
                    <a:pt x="6" y="5"/>
                  </a:cubicBezTo>
                  <a:cubicBezTo>
                    <a:pt x="6" y="4"/>
                    <a:pt x="6" y="4"/>
                    <a:pt x="6" y="4"/>
                  </a:cubicBezTo>
                  <a:cubicBezTo>
                    <a:pt x="5" y="3"/>
                    <a:pt x="5" y="3"/>
                    <a:pt x="5" y="3"/>
                  </a:cubicBezTo>
                  <a:cubicBezTo>
                    <a:pt x="5" y="4"/>
                    <a:pt x="4" y="4"/>
                    <a:pt x="4" y="5"/>
                  </a:cubicBezTo>
                  <a:cubicBezTo>
                    <a:pt x="3" y="5"/>
                    <a:pt x="3" y="6"/>
                    <a:pt x="3" y="7"/>
                  </a:cubicBezTo>
                  <a:cubicBezTo>
                    <a:pt x="3" y="7"/>
                    <a:pt x="3" y="8"/>
                    <a:pt x="3" y="8"/>
                  </a:cubicBezTo>
                  <a:cubicBezTo>
                    <a:pt x="4" y="9"/>
                    <a:pt x="5" y="9"/>
                    <a:pt x="5" y="9"/>
                  </a:cubicBezTo>
                  <a:cubicBezTo>
                    <a:pt x="6" y="9"/>
                    <a:pt x="6" y="9"/>
                    <a:pt x="6" y="9"/>
                  </a:cubicBezTo>
                  <a:cubicBezTo>
                    <a:pt x="7" y="9"/>
                    <a:pt x="7" y="9"/>
                    <a:pt x="8" y="8"/>
                  </a:cubicBezTo>
                  <a:cubicBezTo>
                    <a:pt x="9" y="8"/>
                    <a:pt x="9" y="8"/>
                    <a:pt x="9" y="8"/>
                  </a:cubicBezTo>
                  <a:cubicBezTo>
                    <a:pt x="10" y="8"/>
                    <a:pt x="10" y="8"/>
                    <a:pt x="10" y="8"/>
                  </a:cubicBezTo>
                  <a:cubicBezTo>
                    <a:pt x="10" y="7"/>
                    <a:pt x="10" y="7"/>
                    <a:pt x="10" y="7"/>
                  </a:cubicBezTo>
                  <a:cubicBezTo>
                    <a:pt x="9" y="6"/>
                    <a:pt x="9" y="6"/>
                    <a:pt x="9" y="6"/>
                  </a:cubicBezTo>
                  <a:cubicBezTo>
                    <a:pt x="9" y="7"/>
                    <a:pt x="8" y="7"/>
                    <a:pt x="7" y="7"/>
                  </a:cubicBezTo>
                  <a:cubicBezTo>
                    <a:pt x="7" y="8"/>
                    <a:pt x="6" y="9"/>
                    <a:pt x="6" y="10"/>
                  </a:cubicBezTo>
                  <a:cubicBezTo>
                    <a:pt x="6" y="11"/>
                    <a:pt x="6" y="11"/>
                    <a:pt x="6" y="11"/>
                  </a:cubicBezTo>
                  <a:cubicBezTo>
                    <a:pt x="7" y="11"/>
                    <a:pt x="7" y="11"/>
                    <a:pt x="7" y="11"/>
                  </a:cubicBezTo>
                  <a:cubicBezTo>
                    <a:pt x="8" y="11"/>
                    <a:pt x="10" y="11"/>
                    <a:pt x="11" y="10"/>
                  </a:cubicBezTo>
                  <a:cubicBezTo>
                    <a:pt x="11" y="10"/>
                    <a:pt x="11" y="10"/>
                    <a:pt x="11" y="10"/>
                  </a:cubicBezTo>
                  <a:cubicBezTo>
                    <a:pt x="11" y="10"/>
                    <a:pt x="11" y="10"/>
                    <a:pt x="11" y="10"/>
                  </a:cubicBezTo>
                  <a:cubicBezTo>
                    <a:pt x="12" y="9"/>
                    <a:pt x="12" y="9"/>
                    <a:pt x="12" y="9"/>
                  </a:cubicBezTo>
                  <a:cubicBezTo>
                    <a:pt x="13" y="9"/>
                    <a:pt x="13" y="9"/>
                    <a:pt x="13" y="9"/>
                  </a:cubicBezTo>
                  <a:cubicBezTo>
                    <a:pt x="13" y="9"/>
                    <a:pt x="13" y="9"/>
                    <a:pt x="14" y="9"/>
                  </a:cubicBezTo>
                  <a:cubicBezTo>
                    <a:pt x="14"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7" y="8"/>
                    <a:pt x="17" y="8"/>
                    <a:pt x="17" y="8"/>
                  </a:cubicBezTo>
                  <a:cubicBezTo>
                    <a:pt x="16" y="7"/>
                    <a:pt x="16" y="7"/>
                    <a:pt x="16" y="7"/>
                  </a:cubicBezTo>
                  <a:cubicBezTo>
                    <a:pt x="15" y="7"/>
                    <a:pt x="15" y="8"/>
                    <a:pt x="15" y="8"/>
                  </a:cubicBezTo>
                  <a:cubicBezTo>
                    <a:pt x="15" y="9"/>
                    <a:pt x="16" y="10"/>
                    <a:pt x="17" y="10"/>
                  </a:cubicBezTo>
                  <a:cubicBezTo>
                    <a:pt x="17" y="9"/>
                    <a:pt x="17" y="9"/>
                    <a:pt x="17" y="9"/>
                  </a:cubicBezTo>
                  <a:cubicBezTo>
                    <a:pt x="17" y="8"/>
                    <a:pt x="17" y="8"/>
                    <a:pt x="17" y="8"/>
                  </a:cubicBezTo>
                  <a:cubicBezTo>
                    <a:pt x="17" y="8"/>
                    <a:pt x="17" y="8"/>
                    <a:pt x="17" y="8"/>
                  </a:cubicBezTo>
                  <a:cubicBezTo>
                    <a:pt x="17" y="8"/>
                    <a:pt x="16" y="8"/>
                    <a:pt x="16" y="8"/>
                  </a:cubicBezTo>
                  <a:cubicBezTo>
                    <a:pt x="16" y="8"/>
                    <a:pt x="15" y="7"/>
                    <a:pt x="14" y="7"/>
                  </a:cubicBezTo>
                  <a:cubicBezTo>
                    <a:pt x="13" y="8"/>
                    <a:pt x="13" y="8"/>
                    <a:pt x="13" y="8"/>
                  </a:cubicBezTo>
                  <a:cubicBezTo>
                    <a:pt x="12" y="8"/>
                    <a:pt x="12" y="8"/>
                    <a:pt x="11" y="8"/>
                  </a:cubicBezTo>
                  <a:cubicBezTo>
                    <a:pt x="11" y="9"/>
                    <a:pt x="11" y="9"/>
                    <a:pt x="11" y="10"/>
                  </a:cubicBezTo>
                  <a:cubicBezTo>
                    <a:pt x="11" y="11"/>
                    <a:pt x="11" y="11"/>
                    <a:pt x="12" y="12"/>
                  </a:cubicBezTo>
                  <a:cubicBezTo>
                    <a:pt x="12" y="13"/>
                    <a:pt x="12" y="13"/>
                    <a:pt x="12" y="13"/>
                  </a:cubicBezTo>
                  <a:cubicBezTo>
                    <a:pt x="13" y="12"/>
                    <a:pt x="13" y="12"/>
                    <a:pt x="13" y="12"/>
                  </a:cubicBezTo>
                  <a:cubicBezTo>
                    <a:pt x="14" y="12"/>
                    <a:pt x="14" y="11"/>
                    <a:pt x="15" y="11"/>
                  </a:cubicBezTo>
                  <a:cubicBezTo>
                    <a:pt x="15" y="11"/>
                    <a:pt x="15" y="11"/>
                    <a:pt x="15" y="11"/>
                  </a:cubicBezTo>
                  <a:cubicBezTo>
                    <a:pt x="15" y="11"/>
                    <a:pt x="15" y="11"/>
                    <a:pt x="15" y="11"/>
                  </a:cubicBezTo>
                  <a:cubicBezTo>
                    <a:pt x="15" y="12"/>
                    <a:pt x="15" y="12"/>
                    <a:pt x="15" y="12"/>
                  </a:cubicBezTo>
                  <a:cubicBezTo>
                    <a:pt x="16" y="11"/>
                    <a:pt x="16" y="11"/>
                    <a:pt x="16" y="11"/>
                  </a:cubicBezTo>
                  <a:cubicBezTo>
                    <a:pt x="16" y="10"/>
                    <a:pt x="16" y="10"/>
                    <a:pt x="16" y="10"/>
                  </a:cubicBezTo>
                  <a:cubicBezTo>
                    <a:pt x="16" y="10"/>
                    <a:pt x="15" y="10"/>
                    <a:pt x="14" y="10"/>
                  </a:cubicBezTo>
                  <a:cubicBezTo>
                    <a:pt x="13" y="10"/>
                    <a:pt x="13" y="10"/>
                    <a:pt x="12" y="11"/>
                  </a:cubicBezTo>
                  <a:cubicBezTo>
                    <a:pt x="12" y="12"/>
                    <a:pt x="11" y="12"/>
                    <a:pt x="11" y="13"/>
                  </a:cubicBezTo>
                  <a:cubicBezTo>
                    <a:pt x="12" y="14"/>
                    <a:pt x="12" y="14"/>
                    <a:pt x="12" y="14"/>
                  </a:cubicBezTo>
                  <a:cubicBezTo>
                    <a:pt x="12" y="14"/>
                    <a:pt x="12" y="14"/>
                    <a:pt x="13" y="14"/>
                  </a:cubicBezTo>
                  <a:cubicBezTo>
                    <a:pt x="13" y="14"/>
                    <a:pt x="13" y="14"/>
                    <a:pt x="14" y="14"/>
                  </a:cubicBezTo>
                  <a:cubicBezTo>
                    <a:pt x="13" y="13"/>
                    <a:pt x="13" y="13"/>
                    <a:pt x="13" y="13"/>
                  </a:cubicBezTo>
                  <a:cubicBezTo>
                    <a:pt x="12" y="13"/>
                    <a:pt x="12" y="13"/>
                    <a:pt x="12" y="13"/>
                  </a:cubicBezTo>
                  <a:cubicBezTo>
                    <a:pt x="12" y="14"/>
                    <a:pt x="12" y="14"/>
                    <a:pt x="12" y="14"/>
                  </a:cubicBezTo>
                  <a:cubicBezTo>
                    <a:pt x="11" y="15"/>
                    <a:pt x="11" y="15"/>
                    <a:pt x="11" y="15"/>
                  </a:cubicBezTo>
                  <a:cubicBezTo>
                    <a:pt x="12" y="15"/>
                    <a:pt x="12" y="15"/>
                    <a:pt x="12" y="15"/>
                  </a:cubicBezTo>
                  <a:cubicBezTo>
                    <a:pt x="13" y="15"/>
                    <a:pt x="14" y="16"/>
                    <a:pt x="14" y="16"/>
                  </a:cubicBezTo>
                  <a:cubicBezTo>
                    <a:pt x="14" y="16"/>
                    <a:pt x="14" y="17"/>
                    <a:pt x="15" y="18"/>
                  </a:cubicBezTo>
                  <a:cubicBezTo>
                    <a:pt x="15" y="19"/>
                    <a:pt x="15" y="19"/>
                    <a:pt x="15" y="19"/>
                  </a:cubicBezTo>
                  <a:cubicBezTo>
                    <a:pt x="16" y="18"/>
                    <a:pt x="16" y="18"/>
                    <a:pt x="16" y="18"/>
                  </a:cubicBezTo>
                  <a:cubicBezTo>
                    <a:pt x="17" y="18"/>
                    <a:pt x="18" y="17"/>
                    <a:pt x="18" y="17"/>
                  </a:cubicBezTo>
                  <a:cubicBezTo>
                    <a:pt x="18" y="16"/>
                    <a:pt x="19" y="15"/>
                    <a:pt x="19" y="14"/>
                  </a:cubicBezTo>
                  <a:cubicBezTo>
                    <a:pt x="19" y="13"/>
                    <a:pt x="19" y="13"/>
                    <a:pt x="19" y="13"/>
                  </a:cubicBezTo>
                  <a:cubicBezTo>
                    <a:pt x="20" y="13"/>
                    <a:pt x="20" y="13"/>
                    <a:pt x="20" y="13"/>
                  </a:cubicBezTo>
                  <a:cubicBezTo>
                    <a:pt x="21" y="13"/>
                    <a:pt x="23" y="12"/>
                    <a:pt x="24" y="11"/>
                  </a:cubicBezTo>
                  <a:cubicBezTo>
                    <a:pt x="25" y="11"/>
                    <a:pt x="25" y="11"/>
                    <a:pt x="25" y="11"/>
                  </a:cubicBezTo>
                  <a:cubicBezTo>
                    <a:pt x="25" y="11"/>
                    <a:pt x="26" y="11"/>
                    <a:pt x="26" y="11"/>
                  </a:cubicBezTo>
                  <a:cubicBezTo>
                    <a:pt x="27" y="11"/>
                    <a:pt x="28" y="11"/>
                    <a:pt x="29" y="10"/>
                  </a:cubicBezTo>
                  <a:cubicBezTo>
                    <a:pt x="30" y="10"/>
                    <a:pt x="30" y="9"/>
                    <a:pt x="30" y="8"/>
                  </a:cubicBezTo>
                  <a:cubicBezTo>
                    <a:pt x="30" y="8"/>
                    <a:pt x="30" y="7"/>
                    <a:pt x="29" y="7"/>
                  </a:cubicBezTo>
                  <a:cubicBezTo>
                    <a:pt x="29" y="6"/>
                    <a:pt x="28" y="6"/>
                    <a:pt x="28" y="6"/>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6"/>
                    <a:pt x="27" y="6"/>
                    <a:pt x="27" y="6"/>
                  </a:cubicBezTo>
                  <a:cubicBezTo>
                    <a:pt x="27" y="5"/>
                    <a:pt x="27" y="5"/>
                    <a:pt x="27" y="5"/>
                  </a:cubicBezTo>
                  <a:cubicBezTo>
                    <a:pt x="27" y="5"/>
                    <a:pt x="27" y="5"/>
                    <a:pt x="27" y="5"/>
                  </a:cubicBezTo>
                  <a:cubicBezTo>
                    <a:pt x="27" y="6"/>
                    <a:pt x="27" y="6"/>
                    <a:pt x="27" y="6"/>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7" y="6"/>
                    <a:pt x="27" y="6"/>
                    <a:pt x="27" y="6"/>
                  </a:cubicBezTo>
                  <a:cubicBezTo>
                    <a:pt x="27" y="6"/>
                    <a:pt x="27" y="6"/>
                    <a:pt x="27" y="6"/>
                  </a:cubicBezTo>
                  <a:cubicBezTo>
                    <a:pt x="27" y="6"/>
                    <a:pt x="27" y="6"/>
                    <a:pt x="27" y="6"/>
                  </a:cubicBezTo>
                  <a:cubicBezTo>
                    <a:pt x="27" y="6"/>
                    <a:pt x="27" y="6"/>
                    <a:pt x="27" y="6"/>
                  </a:cubicBezTo>
                  <a:cubicBezTo>
                    <a:pt x="27" y="6"/>
                    <a:pt x="27" y="6"/>
                    <a:pt x="27" y="6"/>
                  </a:cubicBezTo>
                  <a:cubicBezTo>
                    <a:pt x="28" y="5"/>
                    <a:pt x="28" y="5"/>
                    <a:pt x="28" y="5"/>
                  </a:cubicBezTo>
                  <a:cubicBezTo>
                    <a:pt x="29" y="5"/>
                    <a:pt x="29" y="5"/>
                    <a:pt x="29" y="5"/>
                  </a:cubicBezTo>
                  <a:cubicBezTo>
                    <a:pt x="29" y="5"/>
                    <a:pt x="29" y="5"/>
                    <a:pt x="29" y="5"/>
                  </a:cubicBezTo>
                  <a:cubicBezTo>
                    <a:pt x="29" y="5"/>
                    <a:pt x="29" y="5"/>
                    <a:pt x="29" y="5"/>
                  </a:cubicBezTo>
                  <a:cubicBezTo>
                    <a:pt x="30" y="4"/>
                    <a:pt x="30" y="4"/>
                    <a:pt x="30" y="3"/>
                  </a:cubicBezTo>
                  <a:cubicBezTo>
                    <a:pt x="30" y="3"/>
                    <a:pt x="30" y="2"/>
                    <a:pt x="30" y="2"/>
                  </a:cubicBezTo>
                  <a:cubicBezTo>
                    <a:pt x="30" y="1"/>
                    <a:pt x="30" y="1"/>
                    <a:pt x="30" y="1"/>
                  </a:cubicBezTo>
                  <a:cubicBezTo>
                    <a:pt x="30" y="1"/>
                    <a:pt x="30" y="1"/>
                    <a:pt x="30" y="1"/>
                  </a:cubicBezTo>
                  <a:cubicBezTo>
                    <a:pt x="30" y="0"/>
                    <a:pt x="30" y="0"/>
                    <a:pt x="30" y="0"/>
                  </a:cubicBezTo>
                  <a:cubicBezTo>
                    <a:pt x="29" y="0"/>
                    <a:pt x="29" y="0"/>
                    <a:pt x="29" y="0"/>
                  </a:cubicBezTo>
                  <a:cubicBezTo>
                    <a:pt x="25" y="0"/>
                    <a:pt x="22" y="0"/>
                    <a:pt x="19" y="0"/>
                  </a:cubicBezTo>
                  <a:cubicBezTo>
                    <a:pt x="18" y="0"/>
                    <a:pt x="17" y="0"/>
                    <a:pt x="16" y="0"/>
                  </a:cubicBezTo>
                  <a:cubicBezTo>
                    <a:pt x="15" y="0"/>
                    <a:pt x="13" y="0"/>
                    <a:pt x="12" y="1"/>
                  </a:cubicBezTo>
                  <a:cubicBezTo>
                    <a:pt x="11" y="2"/>
                    <a:pt x="10" y="2"/>
                    <a:pt x="9" y="2"/>
                  </a:cubicBezTo>
                  <a:cubicBezTo>
                    <a:pt x="8" y="2"/>
                    <a:pt x="7" y="2"/>
                    <a:pt x="7" y="2"/>
                  </a:cubicBezTo>
                  <a:cubicBezTo>
                    <a:pt x="6" y="2"/>
                    <a:pt x="6" y="2"/>
                    <a:pt x="6" y="2"/>
                  </a:cubicBezTo>
                  <a:cubicBezTo>
                    <a:pt x="6" y="2"/>
                    <a:pt x="6" y="2"/>
                    <a:pt x="6" y="2"/>
                  </a:cubicBezTo>
                  <a:cubicBezTo>
                    <a:pt x="5" y="2"/>
                    <a:pt x="4" y="2"/>
                    <a:pt x="3" y="3"/>
                  </a:cubicBezTo>
                  <a:cubicBezTo>
                    <a:pt x="3" y="3"/>
                    <a:pt x="2" y="3"/>
                    <a:pt x="2" y="3"/>
                  </a:cubicBezTo>
                  <a:cubicBezTo>
                    <a:pt x="1" y="3"/>
                    <a:pt x="0" y="3"/>
                    <a:pt x="0" y="3"/>
                  </a:cubicBezTo>
                  <a:cubicBezTo>
                    <a:pt x="1" y="5"/>
                    <a:pt x="1" y="5"/>
                    <a:pt x="1" y="5"/>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8360" rIns="90000" bIns="183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3" name="Freeform 128"/>
            <p:cNvSpPr/>
            <p:nvPr/>
          </p:nvSpPr>
          <p:spPr>
            <a:xfrm>
              <a:off x="5708520" y="3825000"/>
              <a:ext cx="106560" cy="212040"/>
            </a:xfrm>
            <a:custGeom>
              <a:avLst/>
              <a:gdLst>
                <a:gd name="textAreaLeft" fmla="*/ 0 w 106560"/>
                <a:gd name="textAreaRight" fmla="*/ 108360 w 106560"/>
                <a:gd name="textAreaTop" fmla="*/ 0 h 212040"/>
                <a:gd name="textAreaBottom" fmla="*/ 213840 h 212040"/>
              </a:gdLst>
              <a:ahLst/>
              <a:cxnLst/>
              <a:rect l="textAreaLeft" t="textAreaTop" r="textAreaRight" b="textAreaBottom"/>
              <a:pathLst>
                <a:path w="42" h="62">
                  <a:moveTo>
                    <a:pt x="1" y="47"/>
                  </a:moveTo>
                  <a:cubicBezTo>
                    <a:pt x="0" y="45"/>
                    <a:pt x="0" y="43"/>
                    <a:pt x="1" y="40"/>
                  </a:cubicBezTo>
                  <a:cubicBezTo>
                    <a:pt x="2" y="38"/>
                    <a:pt x="2" y="37"/>
                    <a:pt x="3" y="35"/>
                  </a:cubicBezTo>
                  <a:cubicBezTo>
                    <a:pt x="3" y="33"/>
                    <a:pt x="6" y="31"/>
                    <a:pt x="6" y="30"/>
                  </a:cubicBezTo>
                  <a:cubicBezTo>
                    <a:pt x="7" y="28"/>
                    <a:pt x="7" y="25"/>
                    <a:pt x="6" y="23"/>
                  </a:cubicBezTo>
                  <a:cubicBezTo>
                    <a:pt x="6" y="22"/>
                    <a:pt x="5" y="21"/>
                    <a:pt x="5" y="21"/>
                  </a:cubicBezTo>
                  <a:cubicBezTo>
                    <a:pt x="4" y="20"/>
                    <a:pt x="5" y="19"/>
                    <a:pt x="5" y="18"/>
                  </a:cubicBezTo>
                  <a:cubicBezTo>
                    <a:pt x="5" y="16"/>
                    <a:pt x="4" y="15"/>
                    <a:pt x="5" y="13"/>
                  </a:cubicBezTo>
                  <a:cubicBezTo>
                    <a:pt x="5" y="11"/>
                    <a:pt x="4" y="9"/>
                    <a:pt x="4" y="7"/>
                  </a:cubicBezTo>
                  <a:cubicBezTo>
                    <a:pt x="3" y="6"/>
                    <a:pt x="2" y="5"/>
                    <a:pt x="3" y="4"/>
                  </a:cubicBezTo>
                  <a:cubicBezTo>
                    <a:pt x="3" y="4"/>
                    <a:pt x="4" y="3"/>
                    <a:pt x="4" y="2"/>
                  </a:cubicBezTo>
                  <a:cubicBezTo>
                    <a:pt x="9" y="2"/>
                    <a:pt x="14" y="1"/>
                    <a:pt x="19" y="2"/>
                  </a:cubicBezTo>
                  <a:cubicBezTo>
                    <a:pt x="21" y="2"/>
                    <a:pt x="23" y="1"/>
                    <a:pt x="24" y="2"/>
                  </a:cubicBezTo>
                  <a:cubicBezTo>
                    <a:pt x="25" y="3"/>
                    <a:pt x="27" y="2"/>
                    <a:pt x="28" y="1"/>
                  </a:cubicBezTo>
                  <a:cubicBezTo>
                    <a:pt x="28" y="0"/>
                    <a:pt x="31" y="1"/>
                    <a:pt x="31" y="2"/>
                  </a:cubicBezTo>
                  <a:cubicBezTo>
                    <a:pt x="30" y="4"/>
                    <a:pt x="29" y="5"/>
                    <a:pt x="31" y="6"/>
                  </a:cubicBezTo>
                  <a:cubicBezTo>
                    <a:pt x="33" y="7"/>
                    <a:pt x="34" y="8"/>
                    <a:pt x="34" y="10"/>
                  </a:cubicBezTo>
                  <a:cubicBezTo>
                    <a:pt x="34" y="11"/>
                    <a:pt x="35" y="11"/>
                    <a:pt x="34" y="12"/>
                  </a:cubicBezTo>
                  <a:cubicBezTo>
                    <a:pt x="34" y="13"/>
                    <a:pt x="34" y="14"/>
                    <a:pt x="34" y="16"/>
                  </a:cubicBezTo>
                  <a:cubicBezTo>
                    <a:pt x="33" y="15"/>
                    <a:pt x="33" y="16"/>
                    <a:pt x="33" y="17"/>
                  </a:cubicBezTo>
                  <a:cubicBezTo>
                    <a:pt x="34" y="17"/>
                    <a:pt x="34" y="16"/>
                    <a:pt x="35" y="16"/>
                  </a:cubicBezTo>
                  <a:cubicBezTo>
                    <a:pt x="36" y="17"/>
                    <a:pt x="36" y="18"/>
                    <a:pt x="36" y="19"/>
                  </a:cubicBezTo>
                  <a:cubicBezTo>
                    <a:pt x="36" y="20"/>
                    <a:pt x="36" y="23"/>
                    <a:pt x="34" y="23"/>
                  </a:cubicBezTo>
                  <a:cubicBezTo>
                    <a:pt x="35" y="25"/>
                    <a:pt x="36" y="25"/>
                    <a:pt x="37" y="26"/>
                  </a:cubicBezTo>
                  <a:cubicBezTo>
                    <a:pt x="38" y="27"/>
                    <a:pt x="37" y="28"/>
                    <a:pt x="37" y="29"/>
                  </a:cubicBezTo>
                  <a:cubicBezTo>
                    <a:pt x="36" y="31"/>
                    <a:pt x="37" y="32"/>
                    <a:pt x="36" y="34"/>
                  </a:cubicBezTo>
                  <a:cubicBezTo>
                    <a:pt x="35" y="35"/>
                    <a:pt x="36" y="35"/>
                    <a:pt x="37" y="37"/>
                  </a:cubicBezTo>
                  <a:cubicBezTo>
                    <a:pt x="37" y="37"/>
                    <a:pt x="36" y="39"/>
                    <a:pt x="36" y="40"/>
                  </a:cubicBezTo>
                  <a:cubicBezTo>
                    <a:pt x="35" y="41"/>
                    <a:pt x="35" y="42"/>
                    <a:pt x="36" y="44"/>
                  </a:cubicBezTo>
                  <a:cubicBezTo>
                    <a:pt x="37" y="45"/>
                    <a:pt x="39" y="46"/>
                    <a:pt x="40" y="47"/>
                  </a:cubicBezTo>
                  <a:cubicBezTo>
                    <a:pt x="42" y="48"/>
                    <a:pt x="42" y="48"/>
                    <a:pt x="42" y="48"/>
                  </a:cubicBezTo>
                  <a:cubicBezTo>
                    <a:pt x="42" y="49"/>
                    <a:pt x="41" y="50"/>
                    <a:pt x="40" y="50"/>
                  </a:cubicBezTo>
                  <a:cubicBezTo>
                    <a:pt x="40" y="51"/>
                    <a:pt x="39" y="52"/>
                    <a:pt x="38" y="52"/>
                  </a:cubicBezTo>
                  <a:cubicBezTo>
                    <a:pt x="37" y="52"/>
                    <a:pt x="37" y="51"/>
                    <a:pt x="36" y="50"/>
                  </a:cubicBezTo>
                  <a:cubicBezTo>
                    <a:pt x="35" y="49"/>
                    <a:pt x="34" y="49"/>
                    <a:pt x="33" y="49"/>
                  </a:cubicBezTo>
                  <a:cubicBezTo>
                    <a:pt x="34" y="50"/>
                    <a:pt x="35" y="49"/>
                    <a:pt x="36" y="50"/>
                  </a:cubicBezTo>
                  <a:cubicBezTo>
                    <a:pt x="38" y="51"/>
                    <a:pt x="35" y="52"/>
                    <a:pt x="34" y="52"/>
                  </a:cubicBezTo>
                  <a:cubicBezTo>
                    <a:pt x="30" y="53"/>
                    <a:pt x="28" y="55"/>
                    <a:pt x="25" y="57"/>
                  </a:cubicBezTo>
                  <a:cubicBezTo>
                    <a:pt x="23" y="58"/>
                    <a:pt x="21" y="58"/>
                    <a:pt x="19" y="58"/>
                  </a:cubicBezTo>
                  <a:cubicBezTo>
                    <a:pt x="17" y="59"/>
                    <a:pt x="16" y="59"/>
                    <a:pt x="15" y="60"/>
                  </a:cubicBezTo>
                  <a:cubicBezTo>
                    <a:pt x="14" y="60"/>
                    <a:pt x="14" y="61"/>
                    <a:pt x="13" y="62"/>
                  </a:cubicBezTo>
                  <a:cubicBezTo>
                    <a:pt x="12" y="62"/>
                    <a:pt x="11" y="62"/>
                    <a:pt x="10" y="61"/>
                  </a:cubicBezTo>
                  <a:cubicBezTo>
                    <a:pt x="9" y="60"/>
                    <a:pt x="8" y="60"/>
                    <a:pt x="6" y="60"/>
                  </a:cubicBezTo>
                  <a:cubicBezTo>
                    <a:pt x="5" y="59"/>
                    <a:pt x="2" y="60"/>
                    <a:pt x="1" y="58"/>
                  </a:cubicBezTo>
                  <a:cubicBezTo>
                    <a:pt x="2" y="58"/>
                    <a:pt x="4" y="58"/>
                    <a:pt x="5" y="58"/>
                  </a:cubicBezTo>
                  <a:cubicBezTo>
                    <a:pt x="4" y="57"/>
                    <a:pt x="6" y="53"/>
                    <a:pt x="3" y="53"/>
                  </a:cubicBezTo>
                  <a:cubicBezTo>
                    <a:pt x="3" y="52"/>
                    <a:pt x="2" y="49"/>
                    <a:pt x="1" y="4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4" name="Freeform 129"/>
            <p:cNvSpPr/>
            <p:nvPr/>
          </p:nvSpPr>
          <p:spPr>
            <a:xfrm>
              <a:off x="6028560" y="2555640"/>
              <a:ext cx="188280" cy="86040"/>
            </a:xfrm>
            <a:custGeom>
              <a:avLst/>
              <a:gdLst>
                <a:gd name="textAreaLeft" fmla="*/ 0 w 188280"/>
                <a:gd name="textAreaRight" fmla="*/ 190080 w 188280"/>
                <a:gd name="textAreaTop" fmla="*/ 0 h 86040"/>
                <a:gd name="textAreaBottom" fmla="*/ 87840 h 86040"/>
              </a:gdLst>
              <a:ahLst/>
              <a:cxnLst/>
              <a:rect l="textAreaLeft" t="textAreaTop" r="textAreaRight" b="textAreaBottom"/>
              <a:pathLst>
                <a:path w="73" h="26">
                  <a:moveTo>
                    <a:pt x="0" y="17"/>
                  </a:moveTo>
                  <a:cubicBezTo>
                    <a:pt x="1" y="16"/>
                    <a:pt x="1" y="16"/>
                    <a:pt x="0" y="15"/>
                  </a:cubicBezTo>
                  <a:cubicBezTo>
                    <a:pt x="0" y="14"/>
                    <a:pt x="8" y="14"/>
                    <a:pt x="6" y="17"/>
                  </a:cubicBezTo>
                  <a:cubicBezTo>
                    <a:pt x="8" y="17"/>
                    <a:pt x="8" y="15"/>
                    <a:pt x="9" y="14"/>
                  </a:cubicBezTo>
                  <a:cubicBezTo>
                    <a:pt x="10" y="15"/>
                    <a:pt x="12" y="15"/>
                    <a:pt x="13" y="15"/>
                  </a:cubicBezTo>
                  <a:cubicBezTo>
                    <a:pt x="12" y="15"/>
                    <a:pt x="14" y="16"/>
                    <a:pt x="15" y="16"/>
                  </a:cubicBezTo>
                  <a:cubicBezTo>
                    <a:pt x="15" y="16"/>
                    <a:pt x="16" y="16"/>
                    <a:pt x="16" y="16"/>
                  </a:cubicBezTo>
                  <a:cubicBezTo>
                    <a:pt x="17" y="15"/>
                    <a:pt x="17" y="15"/>
                    <a:pt x="18" y="15"/>
                  </a:cubicBezTo>
                  <a:cubicBezTo>
                    <a:pt x="20" y="14"/>
                    <a:pt x="23" y="13"/>
                    <a:pt x="25" y="14"/>
                  </a:cubicBezTo>
                  <a:cubicBezTo>
                    <a:pt x="25" y="13"/>
                    <a:pt x="25" y="13"/>
                    <a:pt x="25" y="13"/>
                  </a:cubicBezTo>
                  <a:cubicBezTo>
                    <a:pt x="26" y="13"/>
                    <a:pt x="28" y="14"/>
                    <a:pt x="29" y="13"/>
                  </a:cubicBezTo>
                  <a:cubicBezTo>
                    <a:pt x="31" y="13"/>
                    <a:pt x="31" y="14"/>
                    <a:pt x="32" y="15"/>
                  </a:cubicBezTo>
                  <a:cubicBezTo>
                    <a:pt x="34" y="15"/>
                    <a:pt x="34" y="13"/>
                    <a:pt x="33" y="13"/>
                  </a:cubicBezTo>
                  <a:cubicBezTo>
                    <a:pt x="32" y="12"/>
                    <a:pt x="33" y="12"/>
                    <a:pt x="33" y="11"/>
                  </a:cubicBezTo>
                  <a:cubicBezTo>
                    <a:pt x="32" y="10"/>
                    <a:pt x="31" y="10"/>
                    <a:pt x="31" y="9"/>
                  </a:cubicBezTo>
                  <a:cubicBezTo>
                    <a:pt x="30" y="8"/>
                    <a:pt x="35" y="7"/>
                    <a:pt x="36" y="7"/>
                  </a:cubicBezTo>
                  <a:cubicBezTo>
                    <a:pt x="37" y="6"/>
                    <a:pt x="37" y="4"/>
                    <a:pt x="38" y="4"/>
                  </a:cubicBezTo>
                  <a:cubicBezTo>
                    <a:pt x="41" y="5"/>
                    <a:pt x="40" y="4"/>
                    <a:pt x="41" y="3"/>
                  </a:cubicBezTo>
                  <a:cubicBezTo>
                    <a:pt x="42" y="3"/>
                    <a:pt x="43" y="4"/>
                    <a:pt x="45" y="4"/>
                  </a:cubicBezTo>
                  <a:cubicBezTo>
                    <a:pt x="46" y="4"/>
                    <a:pt x="46" y="4"/>
                    <a:pt x="47" y="4"/>
                  </a:cubicBezTo>
                  <a:cubicBezTo>
                    <a:pt x="48" y="4"/>
                    <a:pt x="48" y="4"/>
                    <a:pt x="49" y="4"/>
                  </a:cubicBezTo>
                  <a:cubicBezTo>
                    <a:pt x="49" y="4"/>
                    <a:pt x="50" y="3"/>
                    <a:pt x="51" y="3"/>
                  </a:cubicBezTo>
                  <a:cubicBezTo>
                    <a:pt x="52" y="2"/>
                    <a:pt x="52" y="2"/>
                    <a:pt x="52" y="0"/>
                  </a:cubicBezTo>
                  <a:cubicBezTo>
                    <a:pt x="53" y="0"/>
                    <a:pt x="53" y="1"/>
                    <a:pt x="54" y="1"/>
                  </a:cubicBezTo>
                  <a:cubicBezTo>
                    <a:pt x="56" y="1"/>
                    <a:pt x="57" y="1"/>
                    <a:pt x="59" y="1"/>
                  </a:cubicBezTo>
                  <a:cubicBezTo>
                    <a:pt x="61" y="2"/>
                    <a:pt x="63" y="3"/>
                    <a:pt x="65" y="2"/>
                  </a:cubicBezTo>
                  <a:cubicBezTo>
                    <a:pt x="66" y="2"/>
                    <a:pt x="70" y="3"/>
                    <a:pt x="70" y="4"/>
                  </a:cubicBezTo>
                  <a:cubicBezTo>
                    <a:pt x="70" y="5"/>
                    <a:pt x="71" y="5"/>
                    <a:pt x="71" y="6"/>
                  </a:cubicBezTo>
                  <a:cubicBezTo>
                    <a:pt x="71" y="7"/>
                    <a:pt x="71" y="8"/>
                    <a:pt x="71" y="8"/>
                  </a:cubicBezTo>
                  <a:cubicBezTo>
                    <a:pt x="73" y="10"/>
                    <a:pt x="72" y="10"/>
                    <a:pt x="71" y="12"/>
                  </a:cubicBezTo>
                  <a:cubicBezTo>
                    <a:pt x="71" y="13"/>
                    <a:pt x="69" y="13"/>
                    <a:pt x="68" y="13"/>
                  </a:cubicBezTo>
                  <a:cubicBezTo>
                    <a:pt x="67" y="12"/>
                    <a:pt x="66" y="12"/>
                    <a:pt x="66" y="13"/>
                  </a:cubicBezTo>
                  <a:cubicBezTo>
                    <a:pt x="66" y="13"/>
                    <a:pt x="70" y="14"/>
                    <a:pt x="67" y="15"/>
                  </a:cubicBezTo>
                  <a:cubicBezTo>
                    <a:pt x="65" y="16"/>
                    <a:pt x="65" y="18"/>
                    <a:pt x="66" y="20"/>
                  </a:cubicBezTo>
                  <a:cubicBezTo>
                    <a:pt x="64" y="19"/>
                    <a:pt x="60" y="21"/>
                    <a:pt x="62" y="23"/>
                  </a:cubicBezTo>
                  <a:cubicBezTo>
                    <a:pt x="60" y="22"/>
                    <a:pt x="58" y="23"/>
                    <a:pt x="56" y="23"/>
                  </a:cubicBezTo>
                  <a:cubicBezTo>
                    <a:pt x="56" y="23"/>
                    <a:pt x="55" y="23"/>
                    <a:pt x="55" y="23"/>
                  </a:cubicBezTo>
                  <a:cubicBezTo>
                    <a:pt x="54" y="23"/>
                    <a:pt x="53" y="23"/>
                    <a:pt x="52" y="23"/>
                  </a:cubicBezTo>
                  <a:cubicBezTo>
                    <a:pt x="51" y="23"/>
                    <a:pt x="49" y="25"/>
                    <a:pt x="48" y="25"/>
                  </a:cubicBezTo>
                  <a:cubicBezTo>
                    <a:pt x="46" y="26"/>
                    <a:pt x="44" y="24"/>
                    <a:pt x="42" y="24"/>
                  </a:cubicBezTo>
                  <a:cubicBezTo>
                    <a:pt x="38" y="24"/>
                    <a:pt x="33" y="24"/>
                    <a:pt x="29" y="23"/>
                  </a:cubicBezTo>
                  <a:cubicBezTo>
                    <a:pt x="28" y="23"/>
                    <a:pt x="23" y="20"/>
                    <a:pt x="26" y="19"/>
                  </a:cubicBezTo>
                  <a:cubicBezTo>
                    <a:pt x="24" y="19"/>
                    <a:pt x="23" y="19"/>
                    <a:pt x="22" y="20"/>
                  </a:cubicBezTo>
                  <a:cubicBezTo>
                    <a:pt x="20" y="20"/>
                    <a:pt x="18" y="20"/>
                    <a:pt x="16" y="20"/>
                  </a:cubicBezTo>
                  <a:cubicBezTo>
                    <a:pt x="15" y="20"/>
                    <a:pt x="14" y="22"/>
                    <a:pt x="13" y="22"/>
                  </a:cubicBezTo>
                  <a:cubicBezTo>
                    <a:pt x="12" y="21"/>
                    <a:pt x="11" y="21"/>
                    <a:pt x="9" y="21"/>
                  </a:cubicBezTo>
                  <a:cubicBezTo>
                    <a:pt x="8" y="21"/>
                    <a:pt x="9" y="20"/>
                    <a:pt x="9" y="20"/>
                  </a:cubicBezTo>
                  <a:cubicBezTo>
                    <a:pt x="8" y="20"/>
                    <a:pt x="7" y="20"/>
                    <a:pt x="6" y="21"/>
                  </a:cubicBezTo>
                  <a:cubicBezTo>
                    <a:pt x="5" y="22"/>
                    <a:pt x="3" y="20"/>
                    <a:pt x="3" y="20"/>
                  </a:cubicBezTo>
                  <a:cubicBezTo>
                    <a:pt x="3" y="19"/>
                    <a:pt x="1" y="19"/>
                    <a:pt x="1" y="19"/>
                  </a:cubicBezTo>
                  <a:cubicBezTo>
                    <a:pt x="1" y="18"/>
                    <a:pt x="1" y="18"/>
                    <a:pt x="0" y="1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2840" rIns="90000" bIns="428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5" name="Freeform 130"/>
            <p:cNvSpPr/>
            <p:nvPr/>
          </p:nvSpPr>
          <p:spPr>
            <a:xfrm>
              <a:off x="6066000" y="1880640"/>
              <a:ext cx="326160" cy="461880"/>
            </a:xfrm>
            <a:custGeom>
              <a:avLst/>
              <a:gdLst>
                <a:gd name="textAreaLeft" fmla="*/ 0 w 326160"/>
                <a:gd name="textAreaRight" fmla="*/ 327960 w 326160"/>
                <a:gd name="textAreaTop" fmla="*/ 0 h 461880"/>
                <a:gd name="textAreaBottom" fmla="*/ 463680 h 461880"/>
              </a:gdLst>
              <a:ahLst/>
              <a:cxnLst/>
              <a:rect l="textAreaLeft" t="textAreaTop" r="textAreaRight" b="textAreaBottom"/>
              <a:pathLst>
                <a:path w="125" h="134">
                  <a:moveTo>
                    <a:pt x="7" y="105"/>
                  </a:moveTo>
                  <a:cubicBezTo>
                    <a:pt x="6" y="106"/>
                    <a:pt x="5" y="106"/>
                    <a:pt x="4" y="106"/>
                  </a:cubicBezTo>
                  <a:cubicBezTo>
                    <a:pt x="5" y="107"/>
                    <a:pt x="7" y="107"/>
                    <a:pt x="8" y="106"/>
                  </a:cubicBezTo>
                  <a:cubicBezTo>
                    <a:pt x="8" y="106"/>
                    <a:pt x="7" y="104"/>
                    <a:pt x="7" y="105"/>
                  </a:cubicBezTo>
                  <a:moveTo>
                    <a:pt x="6" y="107"/>
                  </a:moveTo>
                  <a:cubicBezTo>
                    <a:pt x="5" y="108"/>
                    <a:pt x="5" y="108"/>
                    <a:pt x="5" y="108"/>
                  </a:cubicBezTo>
                  <a:cubicBezTo>
                    <a:pt x="6" y="108"/>
                    <a:pt x="7" y="108"/>
                    <a:pt x="7" y="107"/>
                  </a:cubicBezTo>
                  <a:cubicBezTo>
                    <a:pt x="7" y="107"/>
                    <a:pt x="6" y="107"/>
                    <a:pt x="6" y="107"/>
                  </a:cubicBezTo>
                  <a:moveTo>
                    <a:pt x="51" y="123"/>
                  </a:moveTo>
                  <a:cubicBezTo>
                    <a:pt x="51" y="123"/>
                    <a:pt x="51" y="124"/>
                    <a:pt x="51" y="124"/>
                  </a:cubicBezTo>
                  <a:cubicBezTo>
                    <a:pt x="53" y="124"/>
                    <a:pt x="54" y="121"/>
                    <a:pt x="55" y="120"/>
                  </a:cubicBezTo>
                  <a:cubicBezTo>
                    <a:pt x="55" y="118"/>
                    <a:pt x="57" y="116"/>
                    <a:pt x="58" y="114"/>
                  </a:cubicBezTo>
                  <a:cubicBezTo>
                    <a:pt x="56" y="114"/>
                    <a:pt x="56" y="117"/>
                    <a:pt x="55" y="117"/>
                  </a:cubicBezTo>
                  <a:cubicBezTo>
                    <a:pt x="54" y="119"/>
                    <a:pt x="51" y="120"/>
                    <a:pt x="51" y="123"/>
                  </a:cubicBezTo>
                  <a:moveTo>
                    <a:pt x="68" y="98"/>
                  </a:moveTo>
                  <a:cubicBezTo>
                    <a:pt x="68" y="98"/>
                    <a:pt x="67" y="98"/>
                    <a:pt x="67" y="98"/>
                  </a:cubicBezTo>
                  <a:cubicBezTo>
                    <a:pt x="67" y="98"/>
                    <a:pt x="68" y="98"/>
                    <a:pt x="68" y="98"/>
                  </a:cubicBezTo>
                  <a:moveTo>
                    <a:pt x="70" y="117"/>
                  </a:moveTo>
                  <a:cubicBezTo>
                    <a:pt x="69" y="116"/>
                    <a:pt x="74" y="114"/>
                    <a:pt x="75" y="113"/>
                  </a:cubicBezTo>
                  <a:cubicBezTo>
                    <a:pt x="71" y="113"/>
                    <a:pt x="80" y="108"/>
                    <a:pt x="73" y="109"/>
                  </a:cubicBezTo>
                  <a:cubicBezTo>
                    <a:pt x="71" y="109"/>
                    <a:pt x="70" y="110"/>
                    <a:pt x="68" y="111"/>
                  </a:cubicBezTo>
                  <a:cubicBezTo>
                    <a:pt x="67" y="112"/>
                    <a:pt x="67" y="116"/>
                    <a:pt x="69" y="116"/>
                  </a:cubicBezTo>
                  <a:cubicBezTo>
                    <a:pt x="69" y="117"/>
                    <a:pt x="68" y="118"/>
                    <a:pt x="68" y="118"/>
                  </a:cubicBezTo>
                  <a:cubicBezTo>
                    <a:pt x="69" y="118"/>
                    <a:pt x="69" y="118"/>
                    <a:pt x="70" y="117"/>
                  </a:cubicBezTo>
                  <a:moveTo>
                    <a:pt x="70" y="85"/>
                  </a:moveTo>
                  <a:cubicBezTo>
                    <a:pt x="71" y="85"/>
                    <a:pt x="71" y="85"/>
                    <a:pt x="72" y="85"/>
                  </a:cubicBezTo>
                  <a:cubicBezTo>
                    <a:pt x="71" y="85"/>
                    <a:pt x="71" y="84"/>
                    <a:pt x="70" y="84"/>
                  </a:cubicBezTo>
                  <a:cubicBezTo>
                    <a:pt x="70" y="85"/>
                    <a:pt x="70" y="85"/>
                    <a:pt x="70" y="85"/>
                  </a:cubicBezTo>
                  <a:moveTo>
                    <a:pt x="71" y="97"/>
                  </a:moveTo>
                  <a:cubicBezTo>
                    <a:pt x="70" y="98"/>
                    <a:pt x="70" y="98"/>
                    <a:pt x="70" y="98"/>
                  </a:cubicBezTo>
                  <a:cubicBezTo>
                    <a:pt x="71" y="98"/>
                    <a:pt x="71" y="98"/>
                    <a:pt x="71" y="97"/>
                  </a:cubicBezTo>
                  <a:moveTo>
                    <a:pt x="72" y="94"/>
                  </a:moveTo>
                  <a:cubicBezTo>
                    <a:pt x="72" y="94"/>
                    <a:pt x="73" y="93"/>
                    <a:pt x="73" y="93"/>
                  </a:cubicBezTo>
                  <a:cubicBezTo>
                    <a:pt x="72" y="93"/>
                    <a:pt x="72" y="93"/>
                    <a:pt x="72" y="94"/>
                  </a:cubicBezTo>
                  <a:cubicBezTo>
                    <a:pt x="72" y="94"/>
                    <a:pt x="72" y="94"/>
                    <a:pt x="72" y="94"/>
                  </a:cubicBezTo>
                  <a:moveTo>
                    <a:pt x="76" y="109"/>
                  </a:moveTo>
                  <a:cubicBezTo>
                    <a:pt x="77" y="109"/>
                    <a:pt x="78" y="109"/>
                    <a:pt x="79" y="108"/>
                  </a:cubicBezTo>
                  <a:cubicBezTo>
                    <a:pt x="78" y="108"/>
                    <a:pt x="77" y="108"/>
                    <a:pt x="76" y="109"/>
                  </a:cubicBezTo>
                  <a:moveTo>
                    <a:pt x="108" y="35"/>
                  </a:moveTo>
                  <a:cubicBezTo>
                    <a:pt x="107" y="35"/>
                    <a:pt x="107" y="35"/>
                    <a:pt x="106" y="35"/>
                  </a:cubicBezTo>
                  <a:cubicBezTo>
                    <a:pt x="107" y="36"/>
                    <a:pt x="107" y="35"/>
                    <a:pt x="108" y="35"/>
                  </a:cubicBezTo>
                  <a:moveTo>
                    <a:pt x="2" y="97"/>
                  </a:moveTo>
                  <a:cubicBezTo>
                    <a:pt x="4" y="97"/>
                    <a:pt x="4" y="99"/>
                    <a:pt x="5" y="99"/>
                  </a:cubicBezTo>
                  <a:cubicBezTo>
                    <a:pt x="7" y="99"/>
                    <a:pt x="8" y="95"/>
                    <a:pt x="7" y="94"/>
                  </a:cubicBezTo>
                  <a:cubicBezTo>
                    <a:pt x="6" y="92"/>
                    <a:pt x="9" y="92"/>
                    <a:pt x="8" y="90"/>
                  </a:cubicBezTo>
                  <a:cubicBezTo>
                    <a:pt x="8" y="89"/>
                    <a:pt x="13" y="90"/>
                    <a:pt x="14" y="87"/>
                  </a:cubicBezTo>
                  <a:cubicBezTo>
                    <a:pt x="15" y="85"/>
                    <a:pt x="16" y="84"/>
                    <a:pt x="14" y="82"/>
                  </a:cubicBezTo>
                  <a:cubicBezTo>
                    <a:pt x="14" y="81"/>
                    <a:pt x="11" y="79"/>
                    <a:pt x="13" y="79"/>
                  </a:cubicBezTo>
                  <a:cubicBezTo>
                    <a:pt x="16" y="78"/>
                    <a:pt x="17" y="79"/>
                    <a:pt x="18" y="76"/>
                  </a:cubicBezTo>
                  <a:cubicBezTo>
                    <a:pt x="18" y="74"/>
                    <a:pt x="16" y="74"/>
                    <a:pt x="14" y="73"/>
                  </a:cubicBezTo>
                  <a:cubicBezTo>
                    <a:pt x="11" y="73"/>
                    <a:pt x="11" y="71"/>
                    <a:pt x="12" y="69"/>
                  </a:cubicBezTo>
                  <a:cubicBezTo>
                    <a:pt x="13" y="67"/>
                    <a:pt x="12" y="66"/>
                    <a:pt x="11" y="63"/>
                  </a:cubicBezTo>
                  <a:cubicBezTo>
                    <a:pt x="11" y="63"/>
                    <a:pt x="11" y="62"/>
                    <a:pt x="11" y="61"/>
                  </a:cubicBezTo>
                  <a:cubicBezTo>
                    <a:pt x="10" y="60"/>
                    <a:pt x="12" y="60"/>
                    <a:pt x="11" y="59"/>
                  </a:cubicBezTo>
                  <a:cubicBezTo>
                    <a:pt x="11" y="58"/>
                    <a:pt x="10" y="58"/>
                    <a:pt x="10" y="57"/>
                  </a:cubicBezTo>
                  <a:cubicBezTo>
                    <a:pt x="10" y="56"/>
                    <a:pt x="12" y="55"/>
                    <a:pt x="11" y="54"/>
                  </a:cubicBezTo>
                  <a:cubicBezTo>
                    <a:pt x="11" y="53"/>
                    <a:pt x="15" y="51"/>
                    <a:pt x="16" y="51"/>
                  </a:cubicBezTo>
                  <a:cubicBezTo>
                    <a:pt x="18" y="49"/>
                    <a:pt x="21" y="49"/>
                    <a:pt x="25" y="49"/>
                  </a:cubicBezTo>
                  <a:cubicBezTo>
                    <a:pt x="27" y="49"/>
                    <a:pt x="30" y="50"/>
                    <a:pt x="30" y="47"/>
                  </a:cubicBezTo>
                  <a:cubicBezTo>
                    <a:pt x="30" y="45"/>
                    <a:pt x="27" y="45"/>
                    <a:pt x="25" y="44"/>
                  </a:cubicBezTo>
                  <a:cubicBezTo>
                    <a:pt x="26" y="43"/>
                    <a:pt x="28" y="42"/>
                    <a:pt x="29" y="41"/>
                  </a:cubicBezTo>
                  <a:cubicBezTo>
                    <a:pt x="30" y="41"/>
                    <a:pt x="32" y="38"/>
                    <a:pt x="33" y="38"/>
                  </a:cubicBezTo>
                  <a:cubicBezTo>
                    <a:pt x="35" y="37"/>
                    <a:pt x="34" y="30"/>
                    <a:pt x="34" y="29"/>
                  </a:cubicBezTo>
                  <a:cubicBezTo>
                    <a:pt x="36" y="29"/>
                    <a:pt x="40" y="29"/>
                    <a:pt x="42" y="28"/>
                  </a:cubicBezTo>
                  <a:cubicBezTo>
                    <a:pt x="43" y="28"/>
                    <a:pt x="42" y="27"/>
                    <a:pt x="42" y="26"/>
                  </a:cubicBezTo>
                  <a:cubicBezTo>
                    <a:pt x="42" y="26"/>
                    <a:pt x="44" y="25"/>
                    <a:pt x="44" y="25"/>
                  </a:cubicBezTo>
                  <a:cubicBezTo>
                    <a:pt x="46" y="23"/>
                    <a:pt x="49" y="22"/>
                    <a:pt x="51" y="20"/>
                  </a:cubicBezTo>
                  <a:cubicBezTo>
                    <a:pt x="53" y="19"/>
                    <a:pt x="49" y="17"/>
                    <a:pt x="49" y="17"/>
                  </a:cubicBezTo>
                  <a:cubicBezTo>
                    <a:pt x="53" y="16"/>
                    <a:pt x="54" y="13"/>
                    <a:pt x="58" y="11"/>
                  </a:cubicBezTo>
                  <a:cubicBezTo>
                    <a:pt x="60" y="10"/>
                    <a:pt x="62" y="11"/>
                    <a:pt x="64" y="11"/>
                  </a:cubicBezTo>
                  <a:cubicBezTo>
                    <a:pt x="65" y="11"/>
                    <a:pt x="68" y="11"/>
                    <a:pt x="68" y="9"/>
                  </a:cubicBezTo>
                  <a:cubicBezTo>
                    <a:pt x="68" y="9"/>
                    <a:pt x="67" y="7"/>
                    <a:pt x="68" y="6"/>
                  </a:cubicBezTo>
                  <a:cubicBezTo>
                    <a:pt x="69" y="5"/>
                    <a:pt x="73" y="6"/>
                    <a:pt x="74" y="7"/>
                  </a:cubicBezTo>
                  <a:cubicBezTo>
                    <a:pt x="78" y="7"/>
                    <a:pt x="84" y="9"/>
                    <a:pt x="88" y="7"/>
                  </a:cubicBezTo>
                  <a:cubicBezTo>
                    <a:pt x="87" y="7"/>
                    <a:pt x="86" y="6"/>
                    <a:pt x="85" y="6"/>
                  </a:cubicBezTo>
                  <a:cubicBezTo>
                    <a:pt x="87" y="5"/>
                    <a:pt x="91" y="3"/>
                    <a:pt x="87" y="2"/>
                  </a:cubicBezTo>
                  <a:cubicBezTo>
                    <a:pt x="93" y="0"/>
                    <a:pt x="99" y="4"/>
                    <a:pt x="103" y="6"/>
                  </a:cubicBezTo>
                  <a:cubicBezTo>
                    <a:pt x="106" y="7"/>
                    <a:pt x="110" y="7"/>
                    <a:pt x="113" y="8"/>
                  </a:cubicBezTo>
                  <a:cubicBezTo>
                    <a:pt x="114" y="8"/>
                    <a:pt x="120" y="11"/>
                    <a:pt x="120" y="12"/>
                  </a:cubicBezTo>
                  <a:cubicBezTo>
                    <a:pt x="120" y="12"/>
                    <a:pt x="118" y="13"/>
                    <a:pt x="118" y="13"/>
                  </a:cubicBezTo>
                  <a:cubicBezTo>
                    <a:pt x="118" y="14"/>
                    <a:pt x="118" y="15"/>
                    <a:pt x="118" y="16"/>
                  </a:cubicBezTo>
                  <a:cubicBezTo>
                    <a:pt x="119" y="17"/>
                    <a:pt x="120" y="17"/>
                    <a:pt x="120" y="17"/>
                  </a:cubicBezTo>
                  <a:cubicBezTo>
                    <a:pt x="123" y="17"/>
                    <a:pt x="121" y="18"/>
                    <a:pt x="120" y="19"/>
                  </a:cubicBezTo>
                  <a:cubicBezTo>
                    <a:pt x="119" y="20"/>
                    <a:pt x="121" y="21"/>
                    <a:pt x="122" y="22"/>
                  </a:cubicBezTo>
                  <a:cubicBezTo>
                    <a:pt x="123" y="23"/>
                    <a:pt x="123" y="24"/>
                    <a:pt x="121" y="26"/>
                  </a:cubicBezTo>
                  <a:cubicBezTo>
                    <a:pt x="118" y="28"/>
                    <a:pt x="124" y="30"/>
                    <a:pt x="125" y="33"/>
                  </a:cubicBezTo>
                  <a:cubicBezTo>
                    <a:pt x="122" y="33"/>
                    <a:pt x="118" y="34"/>
                    <a:pt x="116" y="32"/>
                  </a:cubicBezTo>
                  <a:cubicBezTo>
                    <a:pt x="116" y="33"/>
                    <a:pt x="116" y="33"/>
                    <a:pt x="116" y="33"/>
                  </a:cubicBezTo>
                  <a:cubicBezTo>
                    <a:pt x="115" y="33"/>
                    <a:pt x="113" y="33"/>
                    <a:pt x="112" y="32"/>
                  </a:cubicBezTo>
                  <a:cubicBezTo>
                    <a:pt x="111" y="35"/>
                    <a:pt x="108" y="31"/>
                    <a:pt x="108" y="33"/>
                  </a:cubicBezTo>
                  <a:cubicBezTo>
                    <a:pt x="107" y="34"/>
                    <a:pt x="108" y="34"/>
                    <a:pt x="108" y="35"/>
                  </a:cubicBezTo>
                  <a:cubicBezTo>
                    <a:pt x="107" y="35"/>
                    <a:pt x="106" y="35"/>
                    <a:pt x="105" y="35"/>
                  </a:cubicBezTo>
                  <a:cubicBezTo>
                    <a:pt x="105" y="35"/>
                    <a:pt x="106" y="35"/>
                    <a:pt x="106" y="35"/>
                  </a:cubicBezTo>
                  <a:cubicBezTo>
                    <a:pt x="105" y="36"/>
                    <a:pt x="104" y="36"/>
                    <a:pt x="103" y="35"/>
                  </a:cubicBezTo>
                  <a:cubicBezTo>
                    <a:pt x="107" y="36"/>
                    <a:pt x="100" y="37"/>
                    <a:pt x="100" y="37"/>
                  </a:cubicBezTo>
                  <a:cubicBezTo>
                    <a:pt x="100" y="38"/>
                    <a:pt x="102" y="38"/>
                    <a:pt x="100" y="40"/>
                  </a:cubicBezTo>
                  <a:cubicBezTo>
                    <a:pt x="100" y="41"/>
                    <a:pt x="96" y="42"/>
                    <a:pt x="95" y="42"/>
                  </a:cubicBezTo>
                  <a:cubicBezTo>
                    <a:pt x="96" y="42"/>
                    <a:pt x="97" y="43"/>
                    <a:pt x="98" y="43"/>
                  </a:cubicBezTo>
                  <a:cubicBezTo>
                    <a:pt x="94" y="43"/>
                    <a:pt x="100" y="45"/>
                    <a:pt x="101" y="46"/>
                  </a:cubicBezTo>
                  <a:cubicBezTo>
                    <a:pt x="98" y="47"/>
                    <a:pt x="95" y="48"/>
                    <a:pt x="94" y="50"/>
                  </a:cubicBezTo>
                  <a:cubicBezTo>
                    <a:pt x="93" y="51"/>
                    <a:pt x="89" y="52"/>
                    <a:pt x="89" y="53"/>
                  </a:cubicBezTo>
                  <a:cubicBezTo>
                    <a:pt x="89" y="52"/>
                    <a:pt x="89" y="52"/>
                    <a:pt x="89" y="52"/>
                  </a:cubicBezTo>
                  <a:cubicBezTo>
                    <a:pt x="88" y="53"/>
                    <a:pt x="86" y="54"/>
                    <a:pt x="84" y="54"/>
                  </a:cubicBezTo>
                  <a:cubicBezTo>
                    <a:pt x="83" y="54"/>
                    <a:pt x="82" y="56"/>
                    <a:pt x="81" y="54"/>
                  </a:cubicBezTo>
                  <a:cubicBezTo>
                    <a:pt x="81" y="56"/>
                    <a:pt x="81" y="55"/>
                    <a:pt x="79" y="55"/>
                  </a:cubicBezTo>
                  <a:cubicBezTo>
                    <a:pt x="79" y="55"/>
                    <a:pt x="78" y="56"/>
                    <a:pt x="77" y="57"/>
                  </a:cubicBezTo>
                  <a:cubicBezTo>
                    <a:pt x="75" y="58"/>
                    <a:pt x="72" y="58"/>
                    <a:pt x="69" y="59"/>
                  </a:cubicBezTo>
                  <a:cubicBezTo>
                    <a:pt x="70" y="60"/>
                    <a:pt x="71" y="60"/>
                    <a:pt x="71" y="60"/>
                  </a:cubicBezTo>
                  <a:cubicBezTo>
                    <a:pt x="71" y="61"/>
                    <a:pt x="70" y="61"/>
                    <a:pt x="69" y="61"/>
                  </a:cubicBezTo>
                  <a:cubicBezTo>
                    <a:pt x="68" y="60"/>
                    <a:pt x="68" y="62"/>
                    <a:pt x="67" y="61"/>
                  </a:cubicBezTo>
                  <a:cubicBezTo>
                    <a:pt x="70" y="61"/>
                    <a:pt x="66" y="61"/>
                    <a:pt x="66" y="61"/>
                  </a:cubicBezTo>
                  <a:cubicBezTo>
                    <a:pt x="66" y="60"/>
                    <a:pt x="64" y="60"/>
                    <a:pt x="64" y="59"/>
                  </a:cubicBezTo>
                  <a:cubicBezTo>
                    <a:pt x="64" y="60"/>
                    <a:pt x="66" y="61"/>
                    <a:pt x="66" y="62"/>
                  </a:cubicBezTo>
                  <a:cubicBezTo>
                    <a:pt x="66" y="64"/>
                    <a:pt x="63" y="66"/>
                    <a:pt x="61" y="64"/>
                  </a:cubicBezTo>
                  <a:cubicBezTo>
                    <a:pt x="60" y="66"/>
                    <a:pt x="61" y="67"/>
                    <a:pt x="63" y="67"/>
                  </a:cubicBezTo>
                  <a:cubicBezTo>
                    <a:pt x="62" y="67"/>
                    <a:pt x="61" y="69"/>
                    <a:pt x="61" y="70"/>
                  </a:cubicBezTo>
                  <a:cubicBezTo>
                    <a:pt x="60" y="71"/>
                    <a:pt x="62" y="72"/>
                    <a:pt x="62" y="73"/>
                  </a:cubicBezTo>
                  <a:cubicBezTo>
                    <a:pt x="61" y="72"/>
                    <a:pt x="60" y="72"/>
                    <a:pt x="58" y="72"/>
                  </a:cubicBezTo>
                  <a:cubicBezTo>
                    <a:pt x="62" y="73"/>
                    <a:pt x="56" y="72"/>
                    <a:pt x="59" y="73"/>
                  </a:cubicBezTo>
                  <a:cubicBezTo>
                    <a:pt x="56" y="73"/>
                    <a:pt x="58" y="73"/>
                    <a:pt x="59" y="73"/>
                  </a:cubicBezTo>
                  <a:cubicBezTo>
                    <a:pt x="56" y="73"/>
                    <a:pt x="61" y="75"/>
                    <a:pt x="58" y="75"/>
                  </a:cubicBezTo>
                  <a:cubicBezTo>
                    <a:pt x="59" y="75"/>
                    <a:pt x="58" y="77"/>
                    <a:pt x="58" y="78"/>
                  </a:cubicBezTo>
                  <a:cubicBezTo>
                    <a:pt x="59" y="79"/>
                    <a:pt x="60" y="80"/>
                    <a:pt x="60" y="81"/>
                  </a:cubicBezTo>
                  <a:cubicBezTo>
                    <a:pt x="60" y="81"/>
                    <a:pt x="59" y="82"/>
                    <a:pt x="59" y="82"/>
                  </a:cubicBezTo>
                  <a:cubicBezTo>
                    <a:pt x="60" y="82"/>
                    <a:pt x="62" y="82"/>
                    <a:pt x="63" y="82"/>
                  </a:cubicBezTo>
                  <a:cubicBezTo>
                    <a:pt x="63" y="84"/>
                    <a:pt x="65" y="83"/>
                    <a:pt x="66" y="83"/>
                  </a:cubicBezTo>
                  <a:cubicBezTo>
                    <a:pt x="65" y="85"/>
                    <a:pt x="71" y="85"/>
                    <a:pt x="72" y="86"/>
                  </a:cubicBezTo>
                  <a:cubicBezTo>
                    <a:pt x="69" y="87"/>
                    <a:pt x="73" y="87"/>
                    <a:pt x="74" y="88"/>
                  </a:cubicBezTo>
                  <a:cubicBezTo>
                    <a:pt x="74" y="88"/>
                    <a:pt x="77" y="91"/>
                    <a:pt x="75" y="89"/>
                  </a:cubicBezTo>
                  <a:cubicBezTo>
                    <a:pt x="76" y="90"/>
                    <a:pt x="76" y="91"/>
                    <a:pt x="77" y="91"/>
                  </a:cubicBezTo>
                  <a:cubicBezTo>
                    <a:pt x="75" y="91"/>
                    <a:pt x="74" y="92"/>
                    <a:pt x="72" y="93"/>
                  </a:cubicBezTo>
                  <a:cubicBezTo>
                    <a:pt x="71" y="93"/>
                    <a:pt x="68" y="94"/>
                    <a:pt x="70" y="94"/>
                  </a:cubicBezTo>
                  <a:cubicBezTo>
                    <a:pt x="69" y="95"/>
                    <a:pt x="68" y="94"/>
                    <a:pt x="67" y="94"/>
                  </a:cubicBezTo>
                  <a:cubicBezTo>
                    <a:pt x="67" y="95"/>
                    <a:pt x="71" y="96"/>
                    <a:pt x="71" y="94"/>
                  </a:cubicBezTo>
                  <a:cubicBezTo>
                    <a:pt x="72" y="94"/>
                    <a:pt x="73" y="96"/>
                    <a:pt x="71" y="95"/>
                  </a:cubicBezTo>
                  <a:cubicBezTo>
                    <a:pt x="74" y="96"/>
                    <a:pt x="70" y="95"/>
                    <a:pt x="69" y="95"/>
                  </a:cubicBezTo>
                  <a:cubicBezTo>
                    <a:pt x="69" y="96"/>
                    <a:pt x="70" y="97"/>
                    <a:pt x="71" y="97"/>
                  </a:cubicBezTo>
                  <a:cubicBezTo>
                    <a:pt x="70" y="97"/>
                    <a:pt x="69" y="97"/>
                    <a:pt x="68" y="97"/>
                  </a:cubicBezTo>
                  <a:cubicBezTo>
                    <a:pt x="67" y="98"/>
                    <a:pt x="66" y="99"/>
                    <a:pt x="65" y="99"/>
                  </a:cubicBezTo>
                  <a:cubicBezTo>
                    <a:pt x="64" y="100"/>
                    <a:pt x="64" y="97"/>
                    <a:pt x="63" y="97"/>
                  </a:cubicBezTo>
                  <a:cubicBezTo>
                    <a:pt x="64" y="98"/>
                    <a:pt x="64" y="98"/>
                    <a:pt x="64" y="99"/>
                  </a:cubicBezTo>
                  <a:cubicBezTo>
                    <a:pt x="63" y="99"/>
                    <a:pt x="63" y="99"/>
                    <a:pt x="63" y="99"/>
                  </a:cubicBezTo>
                  <a:cubicBezTo>
                    <a:pt x="63" y="99"/>
                    <a:pt x="63" y="100"/>
                    <a:pt x="61" y="99"/>
                  </a:cubicBezTo>
                  <a:cubicBezTo>
                    <a:pt x="62" y="100"/>
                    <a:pt x="62" y="100"/>
                    <a:pt x="62" y="100"/>
                  </a:cubicBezTo>
                  <a:cubicBezTo>
                    <a:pt x="60" y="101"/>
                    <a:pt x="59" y="101"/>
                    <a:pt x="57" y="101"/>
                  </a:cubicBezTo>
                  <a:cubicBezTo>
                    <a:pt x="58" y="101"/>
                    <a:pt x="58" y="101"/>
                    <a:pt x="58" y="101"/>
                  </a:cubicBezTo>
                  <a:cubicBezTo>
                    <a:pt x="56" y="102"/>
                    <a:pt x="53" y="101"/>
                    <a:pt x="51" y="102"/>
                  </a:cubicBezTo>
                  <a:cubicBezTo>
                    <a:pt x="52" y="102"/>
                    <a:pt x="55" y="102"/>
                    <a:pt x="56" y="103"/>
                  </a:cubicBezTo>
                  <a:cubicBezTo>
                    <a:pt x="54" y="104"/>
                    <a:pt x="53" y="103"/>
                    <a:pt x="51" y="103"/>
                  </a:cubicBezTo>
                  <a:cubicBezTo>
                    <a:pt x="54" y="104"/>
                    <a:pt x="58" y="107"/>
                    <a:pt x="54" y="108"/>
                  </a:cubicBezTo>
                  <a:cubicBezTo>
                    <a:pt x="54" y="108"/>
                    <a:pt x="55" y="108"/>
                    <a:pt x="55" y="109"/>
                  </a:cubicBezTo>
                  <a:cubicBezTo>
                    <a:pt x="54" y="109"/>
                    <a:pt x="53" y="108"/>
                    <a:pt x="52" y="109"/>
                  </a:cubicBezTo>
                  <a:cubicBezTo>
                    <a:pt x="53" y="109"/>
                    <a:pt x="55" y="110"/>
                    <a:pt x="53" y="111"/>
                  </a:cubicBezTo>
                  <a:cubicBezTo>
                    <a:pt x="52" y="111"/>
                    <a:pt x="55" y="112"/>
                    <a:pt x="54" y="113"/>
                  </a:cubicBezTo>
                  <a:cubicBezTo>
                    <a:pt x="51" y="115"/>
                    <a:pt x="53" y="118"/>
                    <a:pt x="51" y="120"/>
                  </a:cubicBezTo>
                  <a:cubicBezTo>
                    <a:pt x="49" y="122"/>
                    <a:pt x="48" y="126"/>
                    <a:pt x="45" y="125"/>
                  </a:cubicBezTo>
                  <a:cubicBezTo>
                    <a:pt x="43" y="125"/>
                    <a:pt x="41" y="126"/>
                    <a:pt x="38" y="125"/>
                  </a:cubicBezTo>
                  <a:cubicBezTo>
                    <a:pt x="37" y="125"/>
                    <a:pt x="34" y="125"/>
                    <a:pt x="36" y="127"/>
                  </a:cubicBezTo>
                  <a:cubicBezTo>
                    <a:pt x="34" y="127"/>
                    <a:pt x="32" y="126"/>
                    <a:pt x="31" y="129"/>
                  </a:cubicBezTo>
                  <a:cubicBezTo>
                    <a:pt x="30" y="130"/>
                    <a:pt x="32" y="131"/>
                    <a:pt x="32" y="132"/>
                  </a:cubicBezTo>
                  <a:cubicBezTo>
                    <a:pt x="32" y="134"/>
                    <a:pt x="28" y="133"/>
                    <a:pt x="27" y="133"/>
                  </a:cubicBezTo>
                  <a:cubicBezTo>
                    <a:pt x="24" y="133"/>
                    <a:pt x="21" y="133"/>
                    <a:pt x="18" y="133"/>
                  </a:cubicBezTo>
                  <a:cubicBezTo>
                    <a:pt x="19" y="133"/>
                    <a:pt x="19" y="130"/>
                    <a:pt x="18" y="129"/>
                  </a:cubicBezTo>
                  <a:cubicBezTo>
                    <a:pt x="17" y="128"/>
                    <a:pt x="15" y="126"/>
                    <a:pt x="15" y="124"/>
                  </a:cubicBezTo>
                  <a:cubicBezTo>
                    <a:pt x="18" y="125"/>
                    <a:pt x="16" y="124"/>
                    <a:pt x="16" y="123"/>
                  </a:cubicBezTo>
                  <a:cubicBezTo>
                    <a:pt x="21" y="122"/>
                    <a:pt x="16" y="121"/>
                    <a:pt x="15" y="119"/>
                  </a:cubicBezTo>
                  <a:cubicBezTo>
                    <a:pt x="14" y="118"/>
                    <a:pt x="12" y="117"/>
                    <a:pt x="11" y="115"/>
                  </a:cubicBezTo>
                  <a:cubicBezTo>
                    <a:pt x="11" y="114"/>
                    <a:pt x="10" y="113"/>
                    <a:pt x="9" y="113"/>
                  </a:cubicBezTo>
                  <a:cubicBezTo>
                    <a:pt x="9" y="113"/>
                    <a:pt x="9" y="112"/>
                    <a:pt x="9" y="111"/>
                  </a:cubicBezTo>
                  <a:cubicBezTo>
                    <a:pt x="8" y="110"/>
                    <a:pt x="6" y="110"/>
                    <a:pt x="8" y="110"/>
                  </a:cubicBezTo>
                  <a:cubicBezTo>
                    <a:pt x="6" y="110"/>
                    <a:pt x="8" y="105"/>
                    <a:pt x="8" y="104"/>
                  </a:cubicBezTo>
                  <a:cubicBezTo>
                    <a:pt x="7" y="104"/>
                    <a:pt x="6" y="105"/>
                    <a:pt x="5" y="105"/>
                  </a:cubicBezTo>
                  <a:cubicBezTo>
                    <a:pt x="6" y="105"/>
                    <a:pt x="6" y="104"/>
                    <a:pt x="7" y="103"/>
                  </a:cubicBezTo>
                  <a:cubicBezTo>
                    <a:pt x="5" y="103"/>
                    <a:pt x="6" y="104"/>
                    <a:pt x="4" y="105"/>
                  </a:cubicBezTo>
                  <a:cubicBezTo>
                    <a:pt x="4" y="104"/>
                    <a:pt x="3" y="104"/>
                    <a:pt x="3" y="104"/>
                  </a:cubicBezTo>
                  <a:cubicBezTo>
                    <a:pt x="3" y="103"/>
                    <a:pt x="0" y="98"/>
                    <a:pt x="2" y="97"/>
                  </a:cubicBezTo>
                  <a:moveTo>
                    <a:pt x="61" y="65"/>
                  </a:moveTo>
                  <a:cubicBezTo>
                    <a:pt x="61" y="65"/>
                    <a:pt x="61" y="65"/>
                    <a:pt x="61" y="66"/>
                  </a:cubicBezTo>
                  <a:cubicBezTo>
                    <a:pt x="61" y="65"/>
                    <a:pt x="61" y="65"/>
                    <a:pt x="61" y="65"/>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6" name="Freeform 131"/>
            <p:cNvSpPr/>
            <p:nvPr/>
          </p:nvSpPr>
          <p:spPr>
            <a:xfrm>
              <a:off x="6444000" y="2786760"/>
              <a:ext cx="465480" cy="208080"/>
            </a:xfrm>
            <a:custGeom>
              <a:avLst/>
              <a:gdLst>
                <a:gd name="textAreaLeft" fmla="*/ 0 w 465480"/>
                <a:gd name="textAreaRight" fmla="*/ 467280 w 465480"/>
                <a:gd name="textAreaTop" fmla="*/ 0 h 208080"/>
                <a:gd name="textAreaBottom" fmla="*/ 209880 h 208080"/>
              </a:gdLst>
              <a:ahLst/>
              <a:cxnLst/>
              <a:rect l="textAreaLeft" t="textAreaTop" r="textAreaRight" b="textAreaBottom"/>
              <a:pathLst>
                <a:path w="178" h="61">
                  <a:moveTo>
                    <a:pt x="0" y="14"/>
                  </a:moveTo>
                  <a:cubicBezTo>
                    <a:pt x="1" y="13"/>
                    <a:pt x="2" y="12"/>
                    <a:pt x="2" y="11"/>
                  </a:cubicBezTo>
                  <a:cubicBezTo>
                    <a:pt x="3" y="10"/>
                    <a:pt x="2" y="9"/>
                    <a:pt x="4" y="8"/>
                  </a:cubicBezTo>
                  <a:cubicBezTo>
                    <a:pt x="6" y="8"/>
                    <a:pt x="5" y="8"/>
                    <a:pt x="5" y="6"/>
                  </a:cubicBezTo>
                  <a:cubicBezTo>
                    <a:pt x="5" y="6"/>
                    <a:pt x="5" y="5"/>
                    <a:pt x="4" y="5"/>
                  </a:cubicBezTo>
                  <a:cubicBezTo>
                    <a:pt x="1" y="4"/>
                    <a:pt x="5" y="4"/>
                    <a:pt x="4" y="3"/>
                  </a:cubicBezTo>
                  <a:cubicBezTo>
                    <a:pt x="4" y="2"/>
                    <a:pt x="8" y="1"/>
                    <a:pt x="9" y="1"/>
                  </a:cubicBezTo>
                  <a:cubicBezTo>
                    <a:pt x="10" y="1"/>
                    <a:pt x="11" y="0"/>
                    <a:pt x="13" y="2"/>
                  </a:cubicBezTo>
                  <a:cubicBezTo>
                    <a:pt x="14" y="3"/>
                    <a:pt x="15" y="2"/>
                    <a:pt x="16" y="2"/>
                  </a:cubicBezTo>
                  <a:cubicBezTo>
                    <a:pt x="17" y="2"/>
                    <a:pt x="18" y="2"/>
                    <a:pt x="18" y="2"/>
                  </a:cubicBezTo>
                  <a:cubicBezTo>
                    <a:pt x="19" y="3"/>
                    <a:pt x="18" y="3"/>
                    <a:pt x="18" y="4"/>
                  </a:cubicBezTo>
                  <a:cubicBezTo>
                    <a:pt x="21" y="7"/>
                    <a:pt x="23" y="8"/>
                    <a:pt x="28" y="9"/>
                  </a:cubicBezTo>
                  <a:cubicBezTo>
                    <a:pt x="29" y="9"/>
                    <a:pt x="28" y="11"/>
                    <a:pt x="27" y="12"/>
                  </a:cubicBezTo>
                  <a:cubicBezTo>
                    <a:pt x="25" y="12"/>
                    <a:pt x="22" y="11"/>
                    <a:pt x="20" y="11"/>
                  </a:cubicBezTo>
                  <a:cubicBezTo>
                    <a:pt x="19" y="11"/>
                    <a:pt x="18" y="11"/>
                    <a:pt x="18" y="11"/>
                  </a:cubicBezTo>
                  <a:cubicBezTo>
                    <a:pt x="17" y="12"/>
                    <a:pt x="16" y="11"/>
                    <a:pt x="15" y="11"/>
                  </a:cubicBezTo>
                  <a:cubicBezTo>
                    <a:pt x="13" y="12"/>
                    <a:pt x="13" y="13"/>
                    <a:pt x="12" y="14"/>
                  </a:cubicBezTo>
                  <a:cubicBezTo>
                    <a:pt x="10" y="15"/>
                    <a:pt x="8" y="15"/>
                    <a:pt x="6" y="17"/>
                  </a:cubicBezTo>
                  <a:cubicBezTo>
                    <a:pt x="4" y="17"/>
                    <a:pt x="3" y="20"/>
                    <a:pt x="1" y="20"/>
                  </a:cubicBezTo>
                  <a:cubicBezTo>
                    <a:pt x="1" y="19"/>
                    <a:pt x="2" y="17"/>
                    <a:pt x="4" y="17"/>
                  </a:cubicBezTo>
                  <a:cubicBezTo>
                    <a:pt x="4" y="17"/>
                    <a:pt x="8" y="16"/>
                    <a:pt x="7" y="15"/>
                  </a:cubicBezTo>
                  <a:cubicBezTo>
                    <a:pt x="5" y="14"/>
                    <a:pt x="0" y="17"/>
                    <a:pt x="0" y="14"/>
                  </a:cubicBezTo>
                  <a:moveTo>
                    <a:pt x="0" y="26"/>
                  </a:moveTo>
                  <a:cubicBezTo>
                    <a:pt x="0" y="25"/>
                    <a:pt x="0" y="21"/>
                    <a:pt x="1" y="21"/>
                  </a:cubicBezTo>
                  <a:cubicBezTo>
                    <a:pt x="3" y="20"/>
                    <a:pt x="4" y="18"/>
                    <a:pt x="6" y="17"/>
                  </a:cubicBezTo>
                  <a:cubicBezTo>
                    <a:pt x="7" y="17"/>
                    <a:pt x="8" y="18"/>
                    <a:pt x="9" y="17"/>
                  </a:cubicBezTo>
                  <a:cubicBezTo>
                    <a:pt x="10" y="16"/>
                    <a:pt x="11" y="17"/>
                    <a:pt x="12" y="17"/>
                  </a:cubicBezTo>
                  <a:cubicBezTo>
                    <a:pt x="13" y="18"/>
                    <a:pt x="18" y="18"/>
                    <a:pt x="15" y="16"/>
                  </a:cubicBezTo>
                  <a:cubicBezTo>
                    <a:pt x="16" y="16"/>
                    <a:pt x="17" y="16"/>
                    <a:pt x="18" y="16"/>
                  </a:cubicBezTo>
                  <a:cubicBezTo>
                    <a:pt x="18" y="16"/>
                    <a:pt x="17" y="17"/>
                    <a:pt x="17" y="17"/>
                  </a:cubicBezTo>
                  <a:cubicBezTo>
                    <a:pt x="18" y="18"/>
                    <a:pt x="21" y="17"/>
                    <a:pt x="22" y="17"/>
                  </a:cubicBezTo>
                  <a:cubicBezTo>
                    <a:pt x="24" y="17"/>
                    <a:pt x="27" y="18"/>
                    <a:pt x="29" y="17"/>
                  </a:cubicBezTo>
                  <a:cubicBezTo>
                    <a:pt x="28" y="16"/>
                    <a:pt x="27" y="17"/>
                    <a:pt x="26" y="16"/>
                  </a:cubicBezTo>
                  <a:cubicBezTo>
                    <a:pt x="28" y="13"/>
                    <a:pt x="33" y="14"/>
                    <a:pt x="36" y="14"/>
                  </a:cubicBezTo>
                  <a:cubicBezTo>
                    <a:pt x="34" y="13"/>
                    <a:pt x="30" y="14"/>
                    <a:pt x="29" y="12"/>
                  </a:cubicBezTo>
                  <a:cubicBezTo>
                    <a:pt x="27" y="10"/>
                    <a:pt x="29" y="9"/>
                    <a:pt x="31" y="9"/>
                  </a:cubicBezTo>
                  <a:cubicBezTo>
                    <a:pt x="34" y="9"/>
                    <a:pt x="36" y="10"/>
                    <a:pt x="38" y="10"/>
                  </a:cubicBezTo>
                  <a:cubicBezTo>
                    <a:pt x="42" y="9"/>
                    <a:pt x="44" y="11"/>
                    <a:pt x="48" y="11"/>
                  </a:cubicBezTo>
                  <a:cubicBezTo>
                    <a:pt x="49" y="10"/>
                    <a:pt x="50" y="10"/>
                    <a:pt x="50" y="9"/>
                  </a:cubicBezTo>
                  <a:cubicBezTo>
                    <a:pt x="51" y="8"/>
                    <a:pt x="53" y="7"/>
                    <a:pt x="55" y="7"/>
                  </a:cubicBezTo>
                  <a:cubicBezTo>
                    <a:pt x="58" y="5"/>
                    <a:pt x="61" y="3"/>
                    <a:pt x="65" y="2"/>
                  </a:cubicBezTo>
                  <a:cubicBezTo>
                    <a:pt x="70" y="2"/>
                    <a:pt x="73" y="2"/>
                    <a:pt x="77" y="2"/>
                  </a:cubicBezTo>
                  <a:cubicBezTo>
                    <a:pt x="79" y="2"/>
                    <a:pt x="80" y="3"/>
                    <a:pt x="82" y="2"/>
                  </a:cubicBezTo>
                  <a:cubicBezTo>
                    <a:pt x="83" y="2"/>
                    <a:pt x="83" y="1"/>
                    <a:pt x="84" y="1"/>
                  </a:cubicBezTo>
                  <a:cubicBezTo>
                    <a:pt x="85" y="1"/>
                    <a:pt x="85" y="1"/>
                    <a:pt x="86" y="1"/>
                  </a:cubicBezTo>
                  <a:cubicBezTo>
                    <a:pt x="85" y="3"/>
                    <a:pt x="87" y="4"/>
                    <a:pt x="88" y="5"/>
                  </a:cubicBezTo>
                  <a:cubicBezTo>
                    <a:pt x="89" y="5"/>
                    <a:pt x="90" y="5"/>
                    <a:pt x="91" y="5"/>
                  </a:cubicBezTo>
                  <a:cubicBezTo>
                    <a:pt x="92" y="5"/>
                    <a:pt x="93" y="4"/>
                    <a:pt x="93" y="5"/>
                  </a:cubicBezTo>
                  <a:cubicBezTo>
                    <a:pt x="94" y="3"/>
                    <a:pt x="95" y="6"/>
                    <a:pt x="95" y="6"/>
                  </a:cubicBezTo>
                  <a:cubicBezTo>
                    <a:pt x="95" y="7"/>
                    <a:pt x="98" y="10"/>
                    <a:pt x="99" y="9"/>
                  </a:cubicBezTo>
                  <a:cubicBezTo>
                    <a:pt x="100" y="8"/>
                    <a:pt x="102" y="8"/>
                    <a:pt x="103" y="9"/>
                  </a:cubicBezTo>
                  <a:cubicBezTo>
                    <a:pt x="105" y="10"/>
                    <a:pt x="107" y="10"/>
                    <a:pt x="109" y="11"/>
                  </a:cubicBezTo>
                  <a:cubicBezTo>
                    <a:pt x="110" y="11"/>
                    <a:pt x="110" y="10"/>
                    <a:pt x="111" y="11"/>
                  </a:cubicBezTo>
                  <a:cubicBezTo>
                    <a:pt x="112" y="12"/>
                    <a:pt x="115" y="12"/>
                    <a:pt x="116" y="12"/>
                  </a:cubicBezTo>
                  <a:cubicBezTo>
                    <a:pt x="119" y="12"/>
                    <a:pt x="121" y="11"/>
                    <a:pt x="124" y="11"/>
                  </a:cubicBezTo>
                  <a:cubicBezTo>
                    <a:pt x="126" y="11"/>
                    <a:pt x="127" y="10"/>
                    <a:pt x="129" y="11"/>
                  </a:cubicBezTo>
                  <a:cubicBezTo>
                    <a:pt x="131" y="12"/>
                    <a:pt x="133" y="12"/>
                    <a:pt x="136" y="11"/>
                  </a:cubicBezTo>
                  <a:cubicBezTo>
                    <a:pt x="140" y="10"/>
                    <a:pt x="143" y="8"/>
                    <a:pt x="146" y="7"/>
                  </a:cubicBezTo>
                  <a:cubicBezTo>
                    <a:pt x="147" y="6"/>
                    <a:pt x="148" y="7"/>
                    <a:pt x="149" y="7"/>
                  </a:cubicBezTo>
                  <a:cubicBezTo>
                    <a:pt x="150" y="7"/>
                    <a:pt x="150" y="6"/>
                    <a:pt x="151" y="6"/>
                  </a:cubicBezTo>
                  <a:cubicBezTo>
                    <a:pt x="151" y="7"/>
                    <a:pt x="152" y="7"/>
                    <a:pt x="152" y="7"/>
                  </a:cubicBezTo>
                  <a:cubicBezTo>
                    <a:pt x="153" y="7"/>
                    <a:pt x="155" y="8"/>
                    <a:pt x="156" y="7"/>
                  </a:cubicBezTo>
                  <a:cubicBezTo>
                    <a:pt x="157" y="6"/>
                    <a:pt x="160" y="5"/>
                    <a:pt x="158" y="6"/>
                  </a:cubicBezTo>
                  <a:cubicBezTo>
                    <a:pt x="159" y="6"/>
                    <a:pt x="160" y="7"/>
                    <a:pt x="161" y="7"/>
                  </a:cubicBezTo>
                  <a:cubicBezTo>
                    <a:pt x="161" y="8"/>
                    <a:pt x="161" y="8"/>
                    <a:pt x="162" y="8"/>
                  </a:cubicBezTo>
                  <a:cubicBezTo>
                    <a:pt x="163" y="8"/>
                    <a:pt x="163" y="9"/>
                    <a:pt x="162" y="9"/>
                  </a:cubicBezTo>
                  <a:cubicBezTo>
                    <a:pt x="162" y="10"/>
                    <a:pt x="164" y="9"/>
                    <a:pt x="164" y="10"/>
                  </a:cubicBezTo>
                  <a:cubicBezTo>
                    <a:pt x="165" y="10"/>
                    <a:pt x="165" y="12"/>
                    <a:pt x="165" y="12"/>
                  </a:cubicBezTo>
                  <a:cubicBezTo>
                    <a:pt x="167" y="13"/>
                    <a:pt x="168" y="15"/>
                    <a:pt x="167" y="16"/>
                  </a:cubicBezTo>
                  <a:cubicBezTo>
                    <a:pt x="166" y="17"/>
                    <a:pt x="168" y="19"/>
                    <a:pt x="166" y="20"/>
                  </a:cubicBezTo>
                  <a:cubicBezTo>
                    <a:pt x="169" y="21"/>
                    <a:pt x="170" y="21"/>
                    <a:pt x="172" y="21"/>
                  </a:cubicBezTo>
                  <a:cubicBezTo>
                    <a:pt x="174" y="21"/>
                    <a:pt x="177" y="23"/>
                    <a:pt x="178" y="25"/>
                  </a:cubicBezTo>
                  <a:cubicBezTo>
                    <a:pt x="177" y="24"/>
                    <a:pt x="175" y="23"/>
                    <a:pt x="174" y="25"/>
                  </a:cubicBezTo>
                  <a:cubicBezTo>
                    <a:pt x="174" y="25"/>
                    <a:pt x="174" y="26"/>
                    <a:pt x="174" y="26"/>
                  </a:cubicBezTo>
                  <a:cubicBezTo>
                    <a:pt x="173" y="27"/>
                    <a:pt x="171" y="27"/>
                    <a:pt x="170" y="27"/>
                  </a:cubicBezTo>
                  <a:cubicBezTo>
                    <a:pt x="171" y="27"/>
                    <a:pt x="172" y="29"/>
                    <a:pt x="172" y="30"/>
                  </a:cubicBezTo>
                  <a:cubicBezTo>
                    <a:pt x="172" y="31"/>
                    <a:pt x="172" y="31"/>
                    <a:pt x="173" y="32"/>
                  </a:cubicBezTo>
                  <a:cubicBezTo>
                    <a:pt x="173" y="34"/>
                    <a:pt x="172" y="36"/>
                    <a:pt x="174" y="37"/>
                  </a:cubicBezTo>
                  <a:cubicBezTo>
                    <a:pt x="174" y="38"/>
                    <a:pt x="173" y="39"/>
                    <a:pt x="172" y="40"/>
                  </a:cubicBezTo>
                  <a:cubicBezTo>
                    <a:pt x="172" y="42"/>
                    <a:pt x="174" y="41"/>
                    <a:pt x="175" y="42"/>
                  </a:cubicBezTo>
                  <a:cubicBezTo>
                    <a:pt x="176" y="43"/>
                    <a:pt x="175" y="44"/>
                    <a:pt x="176" y="45"/>
                  </a:cubicBezTo>
                  <a:cubicBezTo>
                    <a:pt x="176" y="46"/>
                    <a:pt x="177" y="46"/>
                    <a:pt x="177" y="47"/>
                  </a:cubicBezTo>
                  <a:cubicBezTo>
                    <a:pt x="178" y="47"/>
                    <a:pt x="177" y="48"/>
                    <a:pt x="177" y="48"/>
                  </a:cubicBezTo>
                  <a:cubicBezTo>
                    <a:pt x="175" y="47"/>
                    <a:pt x="174" y="50"/>
                    <a:pt x="173" y="50"/>
                  </a:cubicBezTo>
                  <a:cubicBezTo>
                    <a:pt x="171" y="49"/>
                    <a:pt x="173" y="48"/>
                    <a:pt x="172" y="47"/>
                  </a:cubicBezTo>
                  <a:cubicBezTo>
                    <a:pt x="171" y="47"/>
                    <a:pt x="170" y="47"/>
                    <a:pt x="169" y="47"/>
                  </a:cubicBezTo>
                  <a:cubicBezTo>
                    <a:pt x="168" y="48"/>
                    <a:pt x="167" y="48"/>
                    <a:pt x="166" y="47"/>
                  </a:cubicBezTo>
                  <a:cubicBezTo>
                    <a:pt x="164" y="47"/>
                    <a:pt x="163" y="46"/>
                    <a:pt x="161" y="46"/>
                  </a:cubicBezTo>
                  <a:cubicBezTo>
                    <a:pt x="159" y="46"/>
                    <a:pt x="158" y="46"/>
                    <a:pt x="157" y="47"/>
                  </a:cubicBezTo>
                  <a:cubicBezTo>
                    <a:pt x="156" y="48"/>
                    <a:pt x="154" y="50"/>
                    <a:pt x="154" y="48"/>
                  </a:cubicBezTo>
                  <a:cubicBezTo>
                    <a:pt x="154" y="46"/>
                    <a:pt x="151" y="48"/>
                    <a:pt x="150" y="48"/>
                  </a:cubicBezTo>
                  <a:cubicBezTo>
                    <a:pt x="147" y="49"/>
                    <a:pt x="145" y="49"/>
                    <a:pt x="142" y="49"/>
                  </a:cubicBezTo>
                  <a:cubicBezTo>
                    <a:pt x="137" y="48"/>
                    <a:pt x="132" y="52"/>
                    <a:pt x="126" y="53"/>
                  </a:cubicBezTo>
                  <a:cubicBezTo>
                    <a:pt x="124" y="53"/>
                    <a:pt x="121" y="53"/>
                    <a:pt x="119" y="52"/>
                  </a:cubicBezTo>
                  <a:cubicBezTo>
                    <a:pt x="117" y="51"/>
                    <a:pt x="116" y="50"/>
                    <a:pt x="114" y="51"/>
                  </a:cubicBezTo>
                  <a:cubicBezTo>
                    <a:pt x="111" y="52"/>
                    <a:pt x="105" y="55"/>
                    <a:pt x="104" y="52"/>
                  </a:cubicBezTo>
                  <a:cubicBezTo>
                    <a:pt x="103" y="51"/>
                    <a:pt x="100" y="51"/>
                    <a:pt x="100" y="53"/>
                  </a:cubicBezTo>
                  <a:cubicBezTo>
                    <a:pt x="99" y="54"/>
                    <a:pt x="100" y="56"/>
                    <a:pt x="101" y="57"/>
                  </a:cubicBezTo>
                  <a:cubicBezTo>
                    <a:pt x="100" y="57"/>
                    <a:pt x="99" y="57"/>
                    <a:pt x="98" y="57"/>
                  </a:cubicBezTo>
                  <a:cubicBezTo>
                    <a:pt x="97" y="58"/>
                    <a:pt x="98" y="59"/>
                    <a:pt x="98" y="59"/>
                  </a:cubicBezTo>
                  <a:cubicBezTo>
                    <a:pt x="97" y="60"/>
                    <a:pt x="96" y="60"/>
                    <a:pt x="95" y="61"/>
                  </a:cubicBezTo>
                  <a:cubicBezTo>
                    <a:pt x="95" y="61"/>
                    <a:pt x="94" y="60"/>
                    <a:pt x="93" y="60"/>
                  </a:cubicBezTo>
                  <a:cubicBezTo>
                    <a:pt x="94" y="59"/>
                    <a:pt x="93" y="58"/>
                    <a:pt x="93" y="57"/>
                  </a:cubicBezTo>
                  <a:cubicBezTo>
                    <a:pt x="92" y="56"/>
                    <a:pt x="93" y="55"/>
                    <a:pt x="94" y="54"/>
                  </a:cubicBezTo>
                  <a:cubicBezTo>
                    <a:pt x="96" y="53"/>
                    <a:pt x="97" y="53"/>
                    <a:pt x="96" y="51"/>
                  </a:cubicBezTo>
                  <a:cubicBezTo>
                    <a:pt x="95" y="51"/>
                    <a:pt x="94" y="50"/>
                    <a:pt x="93" y="51"/>
                  </a:cubicBezTo>
                  <a:cubicBezTo>
                    <a:pt x="92" y="52"/>
                    <a:pt x="91" y="52"/>
                    <a:pt x="90" y="53"/>
                  </a:cubicBezTo>
                  <a:cubicBezTo>
                    <a:pt x="92" y="52"/>
                    <a:pt x="90" y="54"/>
                    <a:pt x="88" y="54"/>
                  </a:cubicBezTo>
                  <a:cubicBezTo>
                    <a:pt x="86" y="54"/>
                    <a:pt x="85" y="53"/>
                    <a:pt x="83" y="52"/>
                  </a:cubicBezTo>
                  <a:cubicBezTo>
                    <a:pt x="79" y="50"/>
                    <a:pt x="77" y="55"/>
                    <a:pt x="75" y="57"/>
                  </a:cubicBezTo>
                  <a:cubicBezTo>
                    <a:pt x="74" y="56"/>
                    <a:pt x="74" y="56"/>
                    <a:pt x="74" y="56"/>
                  </a:cubicBezTo>
                  <a:cubicBezTo>
                    <a:pt x="73" y="57"/>
                    <a:pt x="73" y="58"/>
                    <a:pt x="71" y="58"/>
                  </a:cubicBezTo>
                  <a:cubicBezTo>
                    <a:pt x="71" y="58"/>
                    <a:pt x="68" y="58"/>
                    <a:pt x="67" y="59"/>
                  </a:cubicBezTo>
                  <a:cubicBezTo>
                    <a:pt x="65" y="59"/>
                    <a:pt x="63" y="59"/>
                    <a:pt x="61" y="59"/>
                  </a:cubicBezTo>
                  <a:cubicBezTo>
                    <a:pt x="59" y="58"/>
                    <a:pt x="58" y="55"/>
                    <a:pt x="56" y="54"/>
                  </a:cubicBezTo>
                  <a:cubicBezTo>
                    <a:pt x="53" y="53"/>
                    <a:pt x="50" y="52"/>
                    <a:pt x="47" y="51"/>
                  </a:cubicBezTo>
                  <a:cubicBezTo>
                    <a:pt x="46" y="51"/>
                    <a:pt x="43" y="51"/>
                    <a:pt x="43" y="53"/>
                  </a:cubicBezTo>
                  <a:cubicBezTo>
                    <a:pt x="42" y="54"/>
                    <a:pt x="42" y="56"/>
                    <a:pt x="41" y="57"/>
                  </a:cubicBezTo>
                  <a:cubicBezTo>
                    <a:pt x="41" y="57"/>
                    <a:pt x="40" y="57"/>
                    <a:pt x="40" y="56"/>
                  </a:cubicBezTo>
                  <a:cubicBezTo>
                    <a:pt x="38" y="56"/>
                    <a:pt x="37" y="58"/>
                    <a:pt x="35" y="58"/>
                  </a:cubicBezTo>
                  <a:cubicBezTo>
                    <a:pt x="34" y="58"/>
                    <a:pt x="31" y="57"/>
                    <a:pt x="30" y="57"/>
                  </a:cubicBezTo>
                  <a:cubicBezTo>
                    <a:pt x="29" y="56"/>
                    <a:pt x="29" y="54"/>
                    <a:pt x="28" y="54"/>
                  </a:cubicBezTo>
                  <a:cubicBezTo>
                    <a:pt x="29" y="53"/>
                    <a:pt x="27" y="52"/>
                    <a:pt x="26" y="53"/>
                  </a:cubicBezTo>
                  <a:cubicBezTo>
                    <a:pt x="25" y="52"/>
                    <a:pt x="23" y="52"/>
                    <a:pt x="23" y="51"/>
                  </a:cubicBezTo>
                  <a:cubicBezTo>
                    <a:pt x="22" y="52"/>
                    <a:pt x="19" y="53"/>
                    <a:pt x="18" y="54"/>
                  </a:cubicBezTo>
                  <a:cubicBezTo>
                    <a:pt x="19" y="53"/>
                    <a:pt x="19" y="53"/>
                    <a:pt x="18" y="53"/>
                  </a:cubicBezTo>
                  <a:cubicBezTo>
                    <a:pt x="19" y="53"/>
                    <a:pt x="19" y="52"/>
                    <a:pt x="19" y="52"/>
                  </a:cubicBezTo>
                  <a:cubicBezTo>
                    <a:pt x="18" y="52"/>
                    <a:pt x="14" y="53"/>
                    <a:pt x="12" y="53"/>
                  </a:cubicBezTo>
                  <a:cubicBezTo>
                    <a:pt x="13" y="52"/>
                    <a:pt x="15" y="52"/>
                    <a:pt x="17" y="52"/>
                  </a:cubicBezTo>
                  <a:cubicBezTo>
                    <a:pt x="18" y="52"/>
                    <a:pt x="18" y="52"/>
                    <a:pt x="19" y="51"/>
                  </a:cubicBezTo>
                  <a:cubicBezTo>
                    <a:pt x="19" y="51"/>
                    <a:pt x="20" y="50"/>
                    <a:pt x="21" y="50"/>
                  </a:cubicBezTo>
                  <a:cubicBezTo>
                    <a:pt x="19" y="49"/>
                    <a:pt x="13" y="49"/>
                    <a:pt x="11" y="50"/>
                  </a:cubicBezTo>
                  <a:cubicBezTo>
                    <a:pt x="9" y="48"/>
                    <a:pt x="13" y="49"/>
                    <a:pt x="14" y="49"/>
                  </a:cubicBezTo>
                  <a:cubicBezTo>
                    <a:pt x="14" y="48"/>
                    <a:pt x="14" y="48"/>
                    <a:pt x="14" y="47"/>
                  </a:cubicBezTo>
                  <a:cubicBezTo>
                    <a:pt x="13" y="46"/>
                    <a:pt x="12" y="47"/>
                    <a:pt x="13" y="46"/>
                  </a:cubicBezTo>
                  <a:cubicBezTo>
                    <a:pt x="10" y="48"/>
                    <a:pt x="11" y="43"/>
                    <a:pt x="9" y="44"/>
                  </a:cubicBezTo>
                  <a:cubicBezTo>
                    <a:pt x="10" y="43"/>
                    <a:pt x="12" y="42"/>
                    <a:pt x="11" y="41"/>
                  </a:cubicBezTo>
                  <a:cubicBezTo>
                    <a:pt x="10" y="40"/>
                    <a:pt x="8" y="40"/>
                    <a:pt x="7" y="39"/>
                  </a:cubicBezTo>
                  <a:cubicBezTo>
                    <a:pt x="7" y="39"/>
                    <a:pt x="6" y="37"/>
                    <a:pt x="5" y="39"/>
                  </a:cubicBezTo>
                  <a:cubicBezTo>
                    <a:pt x="5" y="39"/>
                    <a:pt x="2" y="38"/>
                    <a:pt x="2" y="37"/>
                  </a:cubicBezTo>
                  <a:cubicBezTo>
                    <a:pt x="5" y="38"/>
                    <a:pt x="2" y="35"/>
                    <a:pt x="3" y="34"/>
                  </a:cubicBezTo>
                  <a:cubicBezTo>
                    <a:pt x="3" y="33"/>
                    <a:pt x="4" y="34"/>
                    <a:pt x="5" y="34"/>
                  </a:cubicBezTo>
                  <a:cubicBezTo>
                    <a:pt x="5" y="35"/>
                    <a:pt x="5" y="37"/>
                    <a:pt x="6" y="37"/>
                  </a:cubicBezTo>
                  <a:cubicBezTo>
                    <a:pt x="6" y="35"/>
                    <a:pt x="9" y="38"/>
                    <a:pt x="10" y="36"/>
                  </a:cubicBezTo>
                  <a:cubicBezTo>
                    <a:pt x="8" y="36"/>
                    <a:pt x="7" y="35"/>
                    <a:pt x="6" y="34"/>
                  </a:cubicBezTo>
                  <a:cubicBezTo>
                    <a:pt x="7" y="33"/>
                    <a:pt x="8" y="32"/>
                    <a:pt x="9" y="32"/>
                  </a:cubicBezTo>
                  <a:cubicBezTo>
                    <a:pt x="9" y="31"/>
                    <a:pt x="7" y="32"/>
                    <a:pt x="7" y="31"/>
                  </a:cubicBezTo>
                  <a:cubicBezTo>
                    <a:pt x="7" y="29"/>
                    <a:pt x="6" y="29"/>
                    <a:pt x="5" y="28"/>
                  </a:cubicBezTo>
                  <a:cubicBezTo>
                    <a:pt x="6" y="27"/>
                    <a:pt x="7" y="26"/>
                    <a:pt x="8" y="26"/>
                  </a:cubicBezTo>
                  <a:cubicBezTo>
                    <a:pt x="5" y="24"/>
                    <a:pt x="3" y="27"/>
                    <a:pt x="0" y="2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7" name="Freeform 132"/>
            <p:cNvSpPr/>
            <p:nvPr/>
          </p:nvSpPr>
          <p:spPr>
            <a:xfrm>
              <a:off x="6531480" y="4058280"/>
              <a:ext cx="133200" cy="187200"/>
            </a:xfrm>
            <a:custGeom>
              <a:avLst/>
              <a:gdLst>
                <a:gd name="textAreaLeft" fmla="*/ 0 w 133200"/>
                <a:gd name="textAreaRight" fmla="*/ 135000 w 133200"/>
                <a:gd name="textAreaTop" fmla="*/ 0 h 187200"/>
                <a:gd name="textAreaBottom" fmla="*/ 189000 h 187200"/>
              </a:gdLst>
              <a:ahLst/>
              <a:cxnLst/>
              <a:rect l="textAreaLeft" t="textAreaTop" r="textAreaRight" b="textAreaBottom"/>
              <a:pathLst>
                <a:path w="52" h="55">
                  <a:moveTo>
                    <a:pt x="0" y="52"/>
                  </a:moveTo>
                  <a:cubicBezTo>
                    <a:pt x="1" y="50"/>
                    <a:pt x="0" y="48"/>
                    <a:pt x="1" y="47"/>
                  </a:cubicBezTo>
                  <a:cubicBezTo>
                    <a:pt x="1" y="45"/>
                    <a:pt x="1" y="43"/>
                    <a:pt x="1" y="41"/>
                  </a:cubicBezTo>
                  <a:cubicBezTo>
                    <a:pt x="2" y="39"/>
                    <a:pt x="3" y="37"/>
                    <a:pt x="4" y="35"/>
                  </a:cubicBezTo>
                  <a:cubicBezTo>
                    <a:pt x="4" y="35"/>
                    <a:pt x="4" y="34"/>
                    <a:pt x="4" y="33"/>
                  </a:cubicBezTo>
                  <a:cubicBezTo>
                    <a:pt x="4" y="32"/>
                    <a:pt x="5" y="32"/>
                    <a:pt x="6" y="31"/>
                  </a:cubicBezTo>
                  <a:cubicBezTo>
                    <a:pt x="8" y="29"/>
                    <a:pt x="11" y="26"/>
                    <a:pt x="13" y="24"/>
                  </a:cubicBezTo>
                  <a:cubicBezTo>
                    <a:pt x="14" y="23"/>
                    <a:pt x="16" y="22"/>
                    <a:pt x="16" y="20"/>
                  </a:cubicBezTo>
                  <a:cubicBezTo>
                    <a:pt x="17" y="19"/>
                    <a:pt x="15" y="18"/>
                    <a:pt x="14" y="18"/>
                  </a:cubicBezTo>
                  <a:cubicBezTo>
                    <a:pt x="13" y="17"/>
                    <a:pt x="12" y="18"/>
                    <a:pt x="12" y="17"/>
                  </a:cubicBezTo>
                  <a:cubicBezTo>
                    <a:pt x="11" y="17"/>
                    <a:pt x="12" y="16"/>
                    <a:pt x="12" y="15"/>
                  </a:cubicBezTo>
                  <a:cubicBezTo>
                    <a:pt x="12" y="12"/>
                    <a:pt x="11" y="10"/>
                    <a:pt x="13" y="8"/>
                  </a:cubicBezTo>
                  <a:cubicBezTo>
                    <a:pt x="13" y="8"/>
                    <a:pt x="12" y="7"/>
                    <a:pt x="12" y="7"/>
                  </a:cubicBezTo>
                  <a:cubicBezTo>
                    <a:pt x="13" y="6"/>
                    <a:pt x="13" y="5"/>
                    <a:pt x="14" y="5"/>
                  </a:cubicBezTo>
                  <a:cubicBezTo>
                    <a:pt x="15" y="4"/>
                    <a:pt x="15" y="4"/>
                    <a:pt x="16" y="4"/>
                  </a:cubicBezTo>
                  <a:cubicBezTo>
                    <a:pt x="17" y="4"/>
                    <a:pt x="18" y="6"/>
                    <a:pt x="19" y="5"/>
                  </a:cubicBezTo>
                  <a:cubicBezTo>
                    <a:pt x="20" y="5"/>
                    <a:pt x="21" y="3"/>
                    <a:pt x="22" y="5"/>
                  </a:cubicBezTo>
                  <a:cubicBezTo>
                    <a:pt x="23" y="6"/>
                    <a:pt x="23" y="6"/>
                    <a:pt x="25" y="7"/>
                  </a:cubicBezTo>
                  <a:cubicBezTo>
                    <a:pt x="24" y="5"/>
                    <a:pt x="27" y="5"/>
                    <a:pt x="28" y="5"/>
                  </a:cubicBezTo>
                  <a:cubicBezTo>
                    <a:pt x="29" y="4"/>
                    <a:pt x="31" y="3"/>
                    <a:pt x="33" y="4"/>
                  </a:cubicBezTo>
                  <a:cubicBezTo>
                    <a:pt x="35" y="4"/>
                    <a:pt x="36" y="5"/>
                    <a:pt x="38" y="4"/>
                  </a:cubicBezTo>
                  <a:cubicBezTo>
                    <a:pt x="40" y="3"/>
                    <a:pt x="41" y="1"/>
                    <a:pt x="42" y="0"/>
                  </a:cubicBezTo>
                  <a:cubicBezTo>
                    <a:pt x="43" y="1"/>
                    <a:pt x="43" y="2"/>
                    <a:pt x="43" y="3"/>
                  </a:cubicBezTo>
                  <a:cubicBezTo>
                    <a:pt x="44" y="3"/>
                    <a:pt x="43" y="4"/>
                    <a:pt x="45" y="5"/>
                  </a:cubicBezTo>
                  <a:cubicBezTo>
                    <a:pt x="46" y="5"/>
                    <a:pt x="47" y="5"/>
                    <a:pt x="46" y="7"/>
                  </a:cubicBezTo>
                  <a:cubicBezTo>
                    <a:pt x="46" y="9"/>
                    <a:pt x="48" y="12"/>
                    <a:pt x="49" y="14"/>
                  </a:cubicBezTo>
                  <a:cubicBezTo>
                    <a:pt x="49" y="14"/>
                    <a:pt x="51" y="16"/>
                    <a:pt x="51" y="16"/>
                  </a:cubicBezTo>
                  <a:cubicBezTo>
                    <a:pt x="51" y="17"/>
                    <a:pt x="51" y="18"/>
                    <a:pt x="52" y="19"/>
                  </a:cubicBezTo>
                  <a:cubicBezTo>
                    <a:pt x="52" y="21"/>
                    <a:pt x="52" y="23"/>
                    <a:pt x="51" y="25"/>
                  </a:cubicBezTo>
                  <a:cubicBezTo>
                    <a:pt x="51" y="26"/>
                    <a:pt x="49" y="26"/>
                    <a:pt x="50" y="28"/>
                  </a:cubicBezTo>
                  <a:cubicBezTo>
                    <a:pt x="50" y="29"/>
                    <a:pt x="48" y="29"/>
                    <a:pt x="48" y="30"/>
                  </a:cubicBezTo>
                  <a:cubicBezTo>
                    <a:pt x="46" y="30"/>
                    <a:pt x="46" y="32"/>
                    <a:pt x="45" y="33"/>
                  </a:cubicBezTo>
                  <a:cubicBezTo>
                    <a:pt x="45" y="34"/>
                    <a:pt x="44" y="34"/>
                    <a:pt x="43" y="35"/>
                  </a:cubicBezTo>
                  <a:cubicBezTo>
                    <a:pt x="43" y="36"/>
                    <a:pt x="42" y="38"/>
                    <a:pt x="42" y="39"/>
                  </a:cubicBezTo>
                  <a:cubicBezTo>
                    <a:pt x="41" y="40"/>
                    <a:pt x="41" y="50"/>
                    <a:pt x="41" y="50"/>
                  </a:cubicBezTo>
                  <a:cubicBezTo>
                    <a:pt x="32" y="50"/>
                    <a:pt x="23" y="51"/>
                    <a:pt x="14" y="50"/>
                  </a:cubicBezTo>
                  <a:cubicBezTo>
                    <a:pt x="11" y="50"/>
                    <a:pt x="8" y="50"/>
                    <a:pt x="6" y="53"/>
                  </a:cubicBezTo>
                  <a:cubicBezTo>
                    <a:pt x="6" y="53"/>
                    <a:pt x="4" y="55"/>
                    <a:pt x="3" y="54"/>
                  </a:cubicBezTo>
                  <a:cubicBezTo>
                    <a:pt x="3" y="54"/>
                    <a:pt x="3" y="53"/>
                    <a:pt x="2" y="53"/>
                  </a:cubicBezTo>
                  <a:cubicBezTo>
                    <a:pt x="2" y="53"/>
                    <a:pt x="1" y="54"/>
                    <a:pt x="0" y="54"/>
                  </a:cubicBezTo>
                  <a:cubicBezTo>
                    <a:pt x="0" y="53"/>
                    <a:pt x="0" y="52"/>
                    <a:pt x="0" y="52"/>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8" name="Freeform 133"/>
            <p:cNvSpPr/>
            <p:nvPr/>
          </p:nvSpPr>
          <p:spPr>
            <a:xfrm>
              <a:off x="6547320" y="4549680"/>
              <a:ext cx="261720" cy="546480"/>
            </a:xfrm>
            <a:custGeom>
              <a:avLst/>
              <a:gdLst>
                <a:gd name="textAreaLeft" fmla="*/ 0 w 261720"/>
                <a:gd name="textAreaRight" fmla="*/ 263520 w 261720"/>
                <a:gd name="textAreaTop" fmla="*/ 0 h 546480"/>
                <a:gd name="textAreaBottom" fmla="*/ 548280 h 546480"/>
              </a:gdLst>
              <a:ahLst/>
              <a:cxnLst/>
              <a:rect l="textAreaLeft" t="textAreaTop" r="textAreaRight" b="textAreaBottom"/>
              <a:pathLst>
                <a:path w="101" h="158">
                  <a:moveTo>
                    <a:pt x="50" y="109"/>
                  </a:moveTo>
                  <a:cubicBezTo>
                    <a:pt x="50" y="108"/>
                    <a:pt x="50" y="107"/>
                    <a:pt x="50" y="107"/>
                  </a:cubicBezTo>
                  <a:cubicBezTo>
                    <a:pt x="50" y="107"/>
                    <a:pt x="49" y="108"/>
                    <a:pt x="50" y="109"/>
                  </a:cubicBezTo>
                  <a:moveTo>
                    <a:pt x="58" y="81"/>
                  </a:moveTo>
                  <a:cubicBezTo>
                    <a:pt x="59" y="80"/>
                    <a:pt x="59" y="80"/>
                    <a:pt x="57" y="80"/>
                  </a:cubicBezTo>
                  <a:cubicBezTo>
                    <a:pt x="58" y="81"/>
                    <a:pt x="58" y="81"/>
                    <a:pt x="58" y="81"/>
                  </a:cubicBezTo>
                  <a:moveTo>
                    <a:pt x="0" y="44"/>
                  </a:moveTo>
                  <a:cubicBezTo>
                    <a:pt x="7" y="41"/>
                    <a:pt x="14" y="39"/>
                    <a:pt x="21" y="37"/>
                  </a:cubicBezTo>
                  <a:cubicBezTo>
                    <a:pt x="22" y="36"/>
                    <a:pt x="24" y="36"/>
                    <a:pt x="25" y="35"/>
                  </a:cubicBezTo>
                  <a:cubicBezTo>
                    <a:pt x="26" y="35"/>
                    <a:pt x="28" y="34"/>
                    <a:pt x="29" y="34"/>
                  </a:cubicBezTo>
                  <a:cubicBezTo>
                    <a:pt x="30" y="35"/>
                    <a:pt x="29" y="35"/>
                    <a:pt x="30" y="36"/>
                  </a:cubicBezTo>
                  <a:cubicBezTo>
                    <a:pt x="31" y="37"/>
                    <a:pt x="32" y="39"/>
                    <a:pt x="33" y="40"/>
                  </a:cubicBezTo>
                  <a:cubicBezTo>
                    <a:pt x="33" y="39"/>
                    <a:pt x="36" y="39"/>
                    <a:pt x="37" y="39"/>
                  </a:cubicBezTo>
                  <a:cubicBezTo>
                    <a:pt x="38" y="38"/>
                    <a:pt x="39" y="38"/>
                    <a:pt x="40" y="39"/>
                  </a:cubicBezTo>
                  <a:cubicBezTo>
                    <a:pt x="42" y="40"/>
                    <a:pt x="42" y="45"/>
                    <a:pt x="41" y="47"/>
                  </a:cubicBezTo>
                  <a:cubicBezTo>
                    <a:pt x="40" y="49"/>
                    <a:pt x="38" y="51"/>
                    <a:pt x="40" y="54"/>
                  </a:cubicBezTo>
                  <a:cubicBezTo>
                    <a:pt x="40" y="55"/>
                    <a:pt x="40" y="55"/>
                    <a:pt x="40" y="56"/>
                  </a:cubicBezTo>
                  <a:cubicBezTo>
                    <a:pt x="41" y="56"/>
                    <a:pt x="42" y="57"/>
                    <a:pt x="42" y="57"/>
                  </a:cubicBezTo>
                  <a:cubicBezTo>
                    <a:pt x="43" y="59"/>
                    <a:pt x="44" y="60"/>
                    <a:pt x="46" y="61"/>
                  </a:cubicBezTo>
                  <a:cubicBezTo>
                    <a:pt x="47" y="62"/>
                    <a:pt x="47" y="62"/>
                    <a:pt x="46" y="63"/>
                  </a:cubicBezTo>
                  <a:cubicBezTo>
                    <a:pt x="45" y="65"/>
                    <a:pt x="48" y="65"/>
                    <a:pt x="48" y="63"/>
                  </a:cubicBezTo>
                  <a:cubicBezTo>
                    <a:pt x="49" y="62"/>
                    <a:pt x="48" y="60"/>
                    <a:pt x="47" y="59"/>
                  </a:cubicBezTo>
                  <a:cubicBezTo>
                    <a:pt x="48" y="58"/>
                    <a:pt x="47" y="55"/>
                    <a:pt x="50" y="55"/>
                  </a:cubicBezTo>
                  <a:cubicBezTo>
                    <a:pt x="54" y="54"/>
                    <a:pt x="54" y="53"/>
                    <a:pt x="54" y="50"/>
                  </a:cubicBezTo>
                  <a:cubicBezTo>
                    <a:pt x="54" y="48"/>
                    <a:pt x="53" y="47"/>
                    <a:pt x="53" y="46"/>
                  </a:cubicBezTo>
                  <a:cubicBezTo>
                    <a:pt x="53" y="44"/>
                    <a:pt x="54" y="42"/>
                    <a:pt x="54" y="40"/>
                  </a:cubicBezTo>
                  <a:cubicBezTo>
                    <a:pt x="53" y="39"/>
                    <a:pt x="51" y="37"/>
                    <a:pt x="49" y="35"/>
                  </a:cubicBezTo>
                  <a:cubicBezTo>
                    <a:pt x="48" y="34"/>
                    <a:pt x="47" y="32"/>
                    <a:pt x="46" y="30"/>
                  </a:cubicBezTo>
                  <a:cubicBezTo>
                    <a:pt x="45" y="29"/>
                    <a:pt x="43" y="29"/>
                    <a:pt x="42" y="28"/>
                  </a:cubicBezTo>
                  <a:cubicBezTo>
                    <a:pt x="40" y="27"/>
                    <a:pt x="41" y="24"/>
                    <a:pt x="41" y="22"/>
                  </a:cubicBezTo>
                  <a:cubicBezTo>
                    <a:pt x="40" y="20"/>
                    <a:pt x="39" y="18"/>
                    <a:pt x="40" y="16"/>
                  </a:cubicBezTo>
                  <a:cubicBezTo>
                    <a:pt x="40" y="15"/>
                    <a:pt x="41" y="14"/>
                    <a:pt x="41" y="13"/>
                  </a:cubicBezTo>
                  <a:cubicBezTo>
                    <a:pt x="42" y="12"/>
                    <a:pt x="42" y="11"/>
                    <a:pt x="44" y="11"/>
                  </a:cubicBezTo>
                  <a:cubicBezTo>
                    <a:pt x="46" y="11"/>
                    <a:pt x="49" y="11"/>
                    <a:pt x="51" y="11"/>
                  </a:cubicBezTo>
                  <a:cubicBezTo>
                    <a:pt x="52" y="10"/>
                    <a:pt x="53" y="9"/>
                    <a:pt x="55" y="10"/>
                  </a:cubicBezTo>
                  <a:cubicBezTo>
                    <a:pt x="55" y="10"/>
                    <a:pt x="56" y="11"/>
                    <a:pt x="57" y="12"/>
                  </a:cubicBezTo>
                  <a:cubicBezTo>
                    <a:pt x="58" y="12"/>
                    <a:pt x="60" y="12"/>
                    <a:pt x="61" y="12"/>
                  </a:cubicBezTo>
                  <a:cubicBezTo>
                    <a:pt x="63" y="12"/>
                    <a:pt x="63" y="10"/>
                    <a:pt x="65" y="11"/>
                  </a:cubicBezTo>
                  <a:cubicBezTo>
                    <a:pt x="68" y="14"/>
                    <a:pt x="72" y="11"/>
                    <a:pt x="73" y="9"/>
                  </a:cubicBezTo>
                  <a:cubicBezTo>
                    <a:pt x="74" y="8"/>
                    <a:pt x="75" y="8"/>
                    <a:pt x="76" y="8"/>
                  </a:cubicBezTo>
                  <a:cubicBezTo>
                    <a:pt x="78" y="9"/>
                    <a:pt x="79" y="9"/>
                    <a:pt x="81" y="8"/>
                  </a:cubicBezTo>
                  <a:cubicBezTo>
                    <a:pt x="82" y="7"/>
                    <a:pt x="83" y="7"/>
                    <a:pt x="85" y="7"/>
                  </a:cubicBezTo>
                  <a:cubicBezTo>
                    <a:pt x="87" y="7"/>
                    <a:pt x="89" y="5"/>
                    <a:pt x="90" y="5"/>
                  </a:cubicBezTo>
                  <a:cubicBezTo>
                    <a:pt x="92" y="4"/>
                    <a:pt x="94" y="3"/>
                    <a:pt x="96" y="1"/>
                  </a:cubicBezTo>
                  <a:cubicBezTo>
                    <a:pt x="98" y="0"/>
                    <a:pt x="99" y="2"/>
                    <a:pt x="97" y="3"/>
                  </a:cubicBezTo>
                  <a:cubicBezTo>
                    <a:pt x="98" y="4"/>
                    <a:pt x="98" y="4"/>
                    <a:pt x="98" y="4"/>
                  </a:cubicBezTo>
                  <a:cubicBezTo>
                    <a:pt x="98" y="5"/>
                    <a:pt x="98" y="6"/>
                    <a:pt x="98" y="7"/>
                  </a:cubicBezTo>
                  <a:cubicBezTo>
                    <a:pt x="97" y="7"/>
                    <a:pt x="96" y="8"/>
                    <a:pt x="97" y="9"/>
                  </a:cubicBezTo>
                  <a:cubicBezTo>
                    <a:pt x="98" y="9"/>
                    <a:pt x="97" y="12"/>
                    <a:pt x="98" y="13"/>
                  </a:cubicBezTo>
                  <a:cubicBezTo>
                    <a:pt x="98" y="14"/>
                    <a:pt x="98" y="15"/>
                    <a:pt x="98" y="16"/>
                  </a:cubicBezTo>
                  <a:cubicBezTo>
                    <a:pt x="98" y="17"/>
                    <a:pt x="97" y="17"/>
                    <a:pt x="98" y="18"/>
                  </a:cubicBezTo>
                  <a:cubicBezTo>
                    <a:pt x="98" y="18"/>
                    <a:pt x="98" y="19"/>
                    <a:pt x="98" y="19"/>
                  </a:cubicBezTo>
                  <a:cubicBezTo>
                    <a:pt x="97" y="20"/>
                    <a:pt x="98" y="20"/>
                    <a:pt x="98" y="21"/>
                  </a:cubicBezTo>
                  <a:cubicBezTo>
                    <a:pt x="99" y="22"/>
                    <a:pt x="98" y="23"/>
                    <a:pt x="98" y="24"/>
                  </a:cubicBezTo>
                  <a:cubicBezTo>
                    <a:pt x="100" y="24"/>
                    <a:pt x="97" y="29"/>
                    <a:pt x="98" y="30"/>
                  </a:cubicBezTo>
                  <a:cubicBezTo>
                    <a:pt x="100" y="30"/>
                    <a:pt x="98" y="35"/>
                    <a:pt x="99" y="36"/>
                  </a:cubicBezTo>
                  <a:cubicBezTo>
                    <a:pt x="101" y="35"/>
                    <a:pt x="99" y="39"/>
                    <a:pt x="99" y="39"/>
                  </a:cubicBezTo>
                  <a:cubicBezTo>
                    <a:pt x="99" y="38"/>
                    <a:pt x="101" y="38"/>
                    <a:pt x="101" y="40"/>
                  </a:cubicBezTo>
                  <a:cubicBezTo>
                    <a:pt x="100" y="41"/>
                    <a:pt x="101" y="42"/>
                    <a:pt x="99" y="43"/>
                  </a:cubicBezTo>
                  <a:cubicBezTo>
                    <a:pt x="99" y="43"/>
                    <a:pt x="100" y="43"/>
                    <a:pt x="100" y="44"/>
                  </a:cubicBezTo>
                  <a:cubicBezTo>
                    <a:pt x="98" y="43"/>
                    <a:pt x="100" y="44"/>
                    <a:pt x="99" y="45"/>
                  </a:cubicBezTo>
                  <a:cubicBezTo>
                    <a:pt x="99" y="45"/>
                    <a:pt x="98" y="45"/>
                    <a:pt x="98" y="46"/>
                  </a:cubicBezTo>
                  <a:cubicBezTo>
                    <a:pt x="100" y="45"/>
                    <a:pt x="98" y="48"/>
                    <a:pt x="98" y="48"/>
                  </a:cubicBezTo>
                  <a:cubicBezTo>
                    <a:pt x="97" y="50"/>
                    <a:pt x="95" y="51"/>
                    <a:pt x="94" y="53"/>
                  </a:cubicBezTo>
                  <a:cubicBezTo>
                    <a:pt x="93" y="55"/>
                    <a:pt x="92" y="56"/>
                    <a:pt x="91" y="58"/>
                  </a:cubicBezTo>
                  <a:cubicBezTo>
                    <a:pt x="90" y="59"/>
                    <a:pt x="84" y="61"/>
                    <a:pt x="84" y="62"/>
                  </a:cubicBezTo>
                  <a:cubicBezTo>
                    <a:pt x="84" y="63"/>
                    <a:pt x="80" y="64"/>
                    <a:pt x="79" y="64"/>
                  </a:cubicBezTo>
                  <a:cubicBezTo>
                    <a:pt x="78" y="65"/>
                    <a:pt x="77" y="65"/>
                    <a:pt x="77" y="65"/>
                  </a:cubicBezTo>
                  <a:cubicBezTo>
                    <a:pt x="75" y="66"/>
                    <a:pt x="75" y="65"/>
                    <a:pt x="74" y="66"/>
                  </a:cubicBezTo>
                  <a:cubicBezTo>
                    <a:pt x="73" y="67"/>
                    <a:pt x="71" y="68"/>
                    <a:pt x="69" y="69"/>
                  </a:cubicBezTo>
                  <a:cubicBezTo>
                    <a:pt x="67" y="69"/>
                    <a:pt x="65" y="73"/>
                    <a:pt x="63" y="72"/>
                  </a:cubicBezTo>
                  <a:cubicBezTo>
                    <a:pt x="67" y="75"/>
                    <a:pt x="58" y="77"/>
                    <a:pt x="59" y="80"/>
                  </a:cubicBezTo>
                  <a:cubicBezTo>
                    <a:pt x="58" y="80"/>
                    <a:pt x="57" y="80"/>
                    <a:pt x="57" y="79"/>
                  </a:cubicBezTo>
                  <a:cubicBezTo>
                    <a:pt x="57" y="81"/>
                    <a:pt x="56" y="82"/>
                    <a:pt x="56" y="80"/>
                  </a:cubicBezTo>
                  <a:cubicBezTo>
                    <a:pt x="55" y="82"/>
                    <a:pt x="52" y="83"/>
                    <a:pt x="51" y="84"/>
                  </a:cubicBezTo>
                  <a:cubicBezTo>
                    <a:pt x="50" y="86"/>
                    <a:pt x="49" y="87"/>
                    <a:pt x="47" y="88"/>
                  </a:cubicBezTo>
                  <a:cubicBezTo>
                    <a:pt x="47" y="89"/>
                    <a:pt x="45" y="91"/>
                    <a:pt x="44" y="90"/>
                  </a:cubicBezTo>
                  <a:cubicBezTo>
                    <a:pt x="43" y="90"/>
                    <a:pt x="42" y="88"/>
                    <a:pt x="41" y="88"/>
                  </a:cubicBezTo>
                  <a:cubicBezTo>
                    <a:pt x="43" y="88"/>
                    <a:pt x="42" y="90"/>
                    <a:pt x="43" y="91"/>
                  </a:cubicBezTo>
                  <a:cubicBezTo>
                    <a:pt x="43" y="92"/>
                    <a:pt x="43" y="93"/>
                    <a:pt x="43" y="93"/>
                  </a:cubicBezTo>
                  <a:cubicBezTo>
                    <a:pt x="43" y="93"/>
                    <a:pt x="43" y="94"/>
                    <a:pt x="42" y="94"/>
                  </a:cubicBezTo>
                  <a:cubicBezTo>
                    <a:pt x="43" y="94"/>
                    <a:pt x="43" y="95"/>
                    <a:pt x="43" y="95"/>
                  </a:cubicBezTo>
                  <a:cubicBezTo>
                    <a:pt x="43" y="98"/>
                    <a:pt x="44" y="97"/>
                    <a:pt x="45" y="99"/>
                  </a:cubicBezTo>
                  <a:cubicBezTo>
                    <a:pt x="46" y="100"/>
                    <a:pt x="46" y="101"/>
                    <a:pt x="46" y="102"/>
                  </a:cubicBezTo>
                  <a:cubicBezTo>
                    <a:pt x="46" y="102"/>
                    <a:pt x="46" y="106"/>
                    <a:pt x="47" y="104"/>
                  </a:cubicBezTo>
                  <a:cubicBezTo>
                    <a:pt x="46" y="105"/>
                    <a:pt x="48" y="107"/>
                    <a:pt x="48" y="109"/>
                  </a:cubicBezTo>
                  <a:cubicBezTo>
                    <a:pt x="48" y="111"/>
                    <a:pt x="49" y="112"/>
                    <a:pt x="49" y="113"/>
                  </a:cubicBezTo>
                  <a:cubicBezTo>
                    <a:pt x="48" y="114"/>
                    <a:pt x="48" y="115"/>
                    <a:pt x="49" y="116"/>
                  </a:cubicBezTo>
                  <a:cubicBezTo>
                    <a:pt x="49" y="114"/>
                    <a:pt x="49" y="113"/>
                    <a:pt x="50" y="112"/>
                  </a:cubicBezTo>
                  <a:cubicBezTo>
                    <a:pt x="50" y="113"/>
                    <a:pt x="50" y="115"/>
                    <a:pt x="51" y="113"/>
                  </a:cubicBezTo>
                  <a:cubicBezTo>
                    <a:pt x="50" y="114"/>
                    <a:pt x="50" y="116"/>
                    <a:pt x="50" y="117"/>
                  </a:cubicBezTo>
                  <a:cubicBezTo>
                    <a:pt x="50" y="118"/>
                    <a:pt x="51" y="119"/>
                    <a:pt x="51" y="120"/>
                  </a:cubicBezTo>
                  <a:cubicBezTo>
                    <a:pt x="51" y="124"/>
                    <a:pt x="48" y="127"/>
                    <a:pt x="49" y="130"/>
                  </a:cubicBezTo>
                  <a:cubicBezTo>
                    <a:pt x="48" y="128"/>
                    <a:pt x="50" y="130"/>
                    <a:pt x="50" y="128"/>
                  </a:cubicBezTo>
                  <a:cubicBezTo>
                    <a:pt x="52" y="130"/>
                    <a:pt x="49" y="133"/>
                    <a:pt x="48" y="135"/>
                  </a:cubicBezTo>
                  <a:cubicBezTo>
                    <a:pt x="45" y="137"/>
                    <a:pt x="42" y="138"/>
                    <a:pt x="39" y="139"/>
                  </a:cubicBezTo>
                  <a:cubicBezTo>
                    <a:pt x="35" y="140"/>
                    <a:pt x="31" y="142"/>
                    <a:pt x="28" y="144"/>
                  </a:cubicBezTo>
                  <a:cubicBezTo>
                    <a:pt x="27" y="144"/>
                    <a:pt x="25" y="145"/>
                    <a:pt x="24" y="147"/>
                  </a:cubicBezTo>
                  <a:cubicBezTo>
                    <a:pt x="24" y="148"/>
                    <a:pt x="23" y="149"/>
                    <a:pt x="22" y="150"/>
                  </a:cubicBezTo>
                  <a:cubicBezTo>
                    <a:pt x="23" y="150"/>
                    <a:pt x="25" y="153"/>
                    <a:pt x="26" y="151"/>
                  </a:cubicBezTo>
                  <a:cubicBezTo>
                    <a:pt x="26" y="153"/>
                    <a:pt x="27" y="158"/>
                    <a:pt x="25" y="158"/>
                  </a:cubicBezTo>
                  <a:cubicBezTo>
                    <a:pt x="19" y="158"/>
                    <a:pt x="19" y="158"/>
                    <a:pt x="19" y="158"/>
                  </a:cubicBezTo>
                  <a:cubicBezTo>
                    <a:pt x="19" y="156"/>
                    <a:pt x="18" y="155"/>
                    <a:pt x="18" y="153"/>
                  </a:cubicBezTo>
                  <a:cubicBezTo>
                    <a:pt x="18" y="152"/>
                    <a:pt x="18" y="150"/>
                    <a:pt x="17" y="149"/>
                  </a:cubicBezTo>
                  <a:cubicBezTo>
                    <a:pt x="16" y="148"/>
                    <a:pt x="16" y="147"/>
                    <a:pt x="17" y="146"/>
                  </a:cubicBezTo>
                  <a:cubicBezTo>
                    <a:pt x="18" y="146"/>
                    <a:pt x="17" y="143"/>
                    <a:pt x="17" y="142"/>
                  </a:cubicBezTo>
                  <a:cubicBezTo>
                    <a:pt x="17" y="140"/>
                    <a:pt x="17" y="138"/>
                    <a:pt x="17" y="136"/>
                  </a:cubicBezTo>
                  <a:cubicBezTo>
                    <a:pt x="17" y="135"/>
                    <a:pt x="16" y="133"/>
                    <a:pt x="16" y="132"/>
                  </a:cubicBezTo>
                  <a:cubicBezTo>
                    <a:pt x="15" y="129"/>
                    <a:pt x="13" y="127"/>
                    <a:pt x="13" y="125"/>
                  </a:cubicBezTo>
                  <a:cubicBezTo>
                    <a:pt x="12" y="124"/>
                    <a:pt x="13" y="123"/>
                    <a:pt x="13" y="121"/>
                  </a:cubicBezTo>
                  <a:cubicBezTo>
                    <a:pt x="12" y="120"/>
                    <a:pt x="11" y="118"/>
                    <a:pt x="11" y="116"/>
                  </a:cubicBezTo>
                  <a:cubicBezTo>
                    <a:pt x="10" y="114"/>
                    <a:pt x="12" y="113"/>
                    <a:pt x="14" y="112"/>
                  </a:cubicBezTo>
                  <a:cubicBezTo>
                    <a:pt x="15" y="111"/>
                    <a:pt x="20" y="104"/>
                    <a:pt x="22" y="105"/>
                  </a:cubicBezTo>
                  <a:cubicBezTo>
                    <a:pt x="20" y="103"/>
                    <a:pt x="22" y="102"/>
                    <a:pt x="22" y="100"/>
                  </a:cubicBezTo>
                  <a:cubicBezTo>
                    <a:pt x="22" y="99"/>
                    <a:pt x="21" y="98"/>
                    <a:pt x="22" y="97"/>
                  </a:cubicBezTo>
                  <a:cubicBezTo>
                    <a:pt x="24" y="96"/>
                    <a:pt x="24" y="95"/>
                    <a:pt x="25" y="94"/>
                  </a:cubicBezTo>
                  <a:cubicBezTo>
                    <a:pt x="26" y="93"/>
                    <a:pt x="26" y="92"/>
                    <a:pt x="27" y="92"/>
                  </a:cubicBezTo>
                  <a:cubicBezTo>
                    <a:pt x="27" y="90"/>
                    <a:pt x="26" y="90"/>
                    <a:pt x="26" y="88"/>
                  </a:cubicBezTo>
                  <a:cubicBezTo>
                    <a:pt x="25" y="89"/>
                    <a:pt x="25" y="89"/>
                    <a:pt x="25" y="89"/>
                  </a:cubicBezTo>
                  <a:cubicBezTo>
                    <a:pt x="25" y="87"/>
                    <a:pt x="25" y="85"/>
                    <a:pt x="25" y="83"/>
                  </a:cubicBezTo>
                  <a:cubicBezTo>
                    <a:pt x="26" y="83"/>
                    <a:pt x="23" y="83"/>
                    <a:pt x="24" y="81"/>
                  </a:cubicBezTo>
                  <a:cubicBezTo>
                    <a:pt x="24" y="80"/>
                    <a:pt x="27" y="80"/>
                    <a:pt x="26" y="79"/>
                  </a:cubicBezTo>
                  <a:cubicBezTo>
                    <a:pt x="25" y="77"/>
                    <a:pt x="27" y="77"/>
                    <a:pt x="27" y="76"/>
                  </a:cubicBezTo>
                  <a:cubicBezTo>
                    <a:pt x="27" y="75"/>
                    <a:pt x="26" y="73"/>
                    <a:pt x="26" y="72"/>
                  </a:cubicBezTo>
                  <a:cubicBezTo>
                    <a:pt x="26" y="71"/>
                    <a:pt x="27" y="71"/>
                    <a:pt x="27" y="70"/>
                  </a:cubicBezTo>
                  <a:cubicBezTo>
                    <a:pt x="27" y="69"/>
                    <a:pt x="26" y="68"/>
                    <a:pt x="26" y="68"/>
                  </a:cubicBezTo>
                  <a:cubicBezTo>
                    <a:pt x="26" y="67"/>
                    <a:pt x="27" y="67"/>
                    <a:pt x="27" y="66"/>
                  </a:cubicBezTo>
                  <a:cubicBezTo>
                    <a:pt x="27" y="66"/>
                    <a:pt x="26" y="65"/>
                    <a:pt x="26" y="65"/>
                  </a:cubicBezTo>
                  <a:cubicBezTo>
                    <a:pt x="26" y="64"/>
                    <a:pt x="26" y="63"/>
                    <a:pt x="25" y="63"/>
                  </a:cubicBezTo>
                  <a:cubicBezTo>
                    <a:pt x="25" y="62"/>
                    <a:pt x="26" y="61"/>
                    <a:pt x="26" y="60"/>
                  </a:cubicBezTo>
                  <a:cubicBezTo>
                    <a:pt x="25" y="61"/>
                    <a:pt x="24" y="61"/>
                    <a:pt x="24" y="59"/>
                  </a:cubicBezTo>
                  <a:cubicBezTo>
                    <a:pt x="23" y="58"/>
                    <a:pt x="19" y="58"/>
                    <a:pt x="18" y="58"/>
                  </a:cubicBezTo>
                  <a:cubicBezTo>
                    <a:pt x="17" y="58"/>
                    <a:pt x="15" y="56"/>
                    <a:pt x="14" y="55"/>
                  </a:cubicBezTo>
                  <a:cubicBezTo>
                    <a:pt x="14" y="55"/>
                    <a:pt x="13" y="55"/>
                    <a:pt x="12" y="55"/>
                  </a:cubicBezTo>
                  <a:cubicBezTo>
                    <a:pt x="12" y="55"/>
                    <a:pt x="11" y="54"/>
                    <a:pt x="11" y="54"/>
                  </a:cubicBezTo>
                  <a:cubicBezTo>
                    <a:pt x="9" y="53"/>
                    <a:pt x="8" y="54"/>
                    <a:pt x="7" y="54"/>
                  </a:cubicBezTo>
                  <a:cubicBezTo>
                    <a:pt x="6" y="53"/>
                    <a:pt x="4" y="54"/>
                    <a:pt x="3" y="53"/>
                  </a:cubicBezTo>
                  <a:cubicBezTo>
                    <a:pt x="1" y="53"/>
                    <a:pt x="2" y="50"/>
                    <a:pt x="2" y="49"/>
                  </a:cubicBezTo>
                  <a:cubicBezTo>
                    <a:pt x="2" y="47"/>
                    <a:pt x="0" y="46"/>
                    <a:pt x="0" y="44"/>
                  </a:cubicBezTo>
                  <a:moveTo>
                    <a:pt x="91" y="57"/>
                  </a:moveTo>
                  <a:cubicBezTo>
                    <a:pt x="92" y="56"/>
                    <a:pt x="92" y="56"/>
                    <a:pt x="92" y="56"/>
                  </a:cubicBezTo>
                  <a:cubicBezTo>
                    <a:pt x="92" y="56"/>
                    <a:pt x="92" y="57"/>
                    <a:pt x="92" y="57"/>
                  </a:cubicBezTo>
                  <a:cubicBezTo>
                    <a:pt x="91" y="57"/>
                    <a:pt x="91" y="57"/>
                    <a:pt x="91" y="5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29" name="Freeform 134"/>
            <p:cNvSpPr/>
            <p:nvPr/>
          </p:nvSpPr>
          <p:spPr>
            <a:xfrm>
              <a:off x="8890560" y="2675520"/>
              <a:ext cx="550440" cy="705600"/>
            </a:xfrm>
            <a:custGeom>
              <a:avLst/>
              <a:gdLst>
                <a:gd name="textAreaLeft" fmla="*/ 0 w 550440"/>
                <a:gd name="textAreaRight" fmla="*/ 552240 w 550440"/>
                <a:gd name="textAreaTop" fmla="*/ 0 h 705600"/>
                <a:gd name="textAreaBottom" fmla="*/ 707400 h 705600"/>
              </a:gdLst>
              <a:ahLst/>
              <a:cxnLst/>
              <a:rect l="textAreaLeft" t="textAreaTop" r="textAreaRight" b="textAreaBottom"/>
              <a:pathLst>
                <a:path w="210" h="204">
                  <a:moveTo>
                    <a:pt x="1" y="203"/>
                  </a:moveTo>
                  <a:cubicBezTo>
                    <a:pt x="1" y="203"/>
                    <a:pt x="1" y="204"/>
                    <a:pt x="0" y="204"/>
                  </a:cubicBezTo>
                  <a:cubicBezTo>
                    <a:pt x="1" y="204"/>
                    <a:pt x="2" y="204"/>
                    <a:pt x="2" y="204"/>
                  </a:cubicBezTo>
                  <a:cubicBezTo>
                    <a:pt x="2" y="203"/>
                    <a:pt x="2" y="203"/>
                    <a:pt x="1" y="203"/>
                  </a:cubicBezTo>
                  <a:moveTo>
                    <a:pt x="4" y="203"/>
                  </a:moveTo>
                  <a:cubicBezTo>
                    <a:pt x="4" y="203"/>
                    <a:pt x="4" y="203"/>
                    <a:pt x="5" y="203"/>
                  </a:cubicBezTo>
                  <a:cubicBezTo>
                    <a:pt x="6" y="203"/>
                    <a:pt x="6" y="202"/>
                    <a:pt x="6" y="202"/>
                  </a:cubicBezTo>
                  <a:cubicBezTo>
                    <a:pt x="5" y="202"/>
                    <a:pt x="5" y="203"/>
                    <a:pt x="4" y="203"/>
                  </a:cubicBezTo>
                  <a:moveTo>
                    <a:pt x="15" y="198"/>
                  </a:moveTo>
                  <a:cubicBezTo>
                    <a:pt x="14" y="199"/>
                    <a:pt x="16" y="200"/>
                    <a:pt x="17" y="200"/>
                  </a:cubicBezTo>
                  <a:cubicBezTo>
                    <a:pt x="16" y="199"/>
                    <a:pt x="16" y="199"/>
                    <a:pt x="15" y="198"/>
                  </a:cubicBezTo>
                  <a:moveTo>
                    <a:pt x="30" y="184"/>
                  </a:moveTo>
                  <a:cubicBezTo>
                    <a:pt x="29" y="184"/>
                    <a:pt x="29" y="185"/>
                    <a:pt x="30" y="185"/>
                  </a:cubicBezTo>
                  <a:cubicBezTo>
                    <a:pt x="30" y="184"/>
                    <a:pt x="30" y="184"/>
                    <a:pt x="30" y="184"/>
                  </a:cubicBezTo>
                  <a:moveTo>
                    <a:pt x="38" y="187"/>
                  </a:moveTo>
                  <a:cubicBezTo>
                    <a:pt x="40" y="186"/>
                    <a:pt x="40" y="184"/>
                    <a:pt x="41" y="183"/>
                  </a:cubicBezTo>
                  <a:cubicBezTo>
                    <a:pt x="42" y="182"/>
                    <a:pt x="45" y="181"/>
                    <a:pt x="45" y="180"/>
                  </a:cubicBezTo>
                  <a:cubicBezTo>
                    <a:pt x="43" y="180"/>
                    <a:pt x="42" y="182"/>
                    <a:pt x="41" y="181"/>
                  </a:cubicBezTo>
                  <a:cubicBezTo>
                    <a:pt x="41" y="182"/>
                    <a:pt x="41" y="182"/>
                    <a:pt x="40" y="183"/>
                  </a:cubicBezTo>
                  <a:cubicBezTo>
                    <a:pt x="39" y="184"/>
                    <a:pt x="38" y="186"/>
                    <a:pt x="38" y="187"/>
                  </a:cubicBezTo>
                  <a:moveTo>
                    <a:pt x="47" y="174"/>
                  </a:moveTo>
                  <a:cubicBezTo>
                    <a:pt x="47" y="175"/>
                    <a:pt x="47" y="175"/>
                    <a:pt x="47" y="175"/>
                  </a:cubicBezTo>
                  <a:cubicBezTo>
                    <a:pt x="48" y="174"/>
                    <a:pt x="48" y="174"/>
                    <a:pt x="48" y="174"/>
                  </a:cubicBezTo>
                  <a:cubicBezTo>
                    <a:pt x="48" y="174"/>
                    <a:pt x="47" y="174"/>
                    <a:pt x="47" y="174"/>
                  </a:cubicBezTo>
                  <a:moveTo>
                    <a:pt x="50" y="169"/>
                  </a:moveTo>
                  <a:cubicBezTo>
                    <a:pt x="49" y="170"/>
                    <a:pt x="50" y="171"/>
                    <a:pt x="51" y="171"/>
                  </a:cubicBezTo>
                  <a:cubicBezTo>
                    <a:pt x="51" y="170"/>
                    <a:pt x="51" y="170"/>
                    <a:pt x="50" y="169"/>
                  </a:cubicBezTo>
                  <a:moveTo>
                    <a:pt x="53" y="167"/>
                  </a:moveTo>
                  <a:cubicBezTo>
                    <a:pt x="53" y="167"/>
                    <a:pt x="53" y="167"/>
                    <a:pt x="54" y="167"/>
                  </a:cubicBezTo>
                  <a:cubicBezTo>
                    <a:pt x="53" y="167"/>
                    <a:pt x="53" y="167"/>
                    <a:pt x="53" y="167"/>
                  </a:cubicBezTo>
                  <a:moveTo>
                    <a:pt x="58" y="163"/>
                  </a:moveTo>
                  <a:cubicBezTo>
                    <a:pt x="56" y="164"/>
                    <a:pt x="51" y="166"/>
                    <a:pt x="54" y="167"/>
                  </a:cubicBezTo>
                  <a:cubicBezTo>
                    <a:pt x="55" y="168"/>
                    <a:pt x="55" y="166"/>
                    <a:pt x="55" y="166"/>
                  </a:cubicBezTo>
                  <a:cubicBezTo>
                    <a:pt x="56" y="165"/>
                    <a:pt x="58" y="165"/>
                    <a:pt x="58" y="163"/>
                  </a:cubicBezTo>
                  <a:moveTo>
                    <a:pt x="55" y="104"/>
                  </a:moveTo>
                  <a:cubicBezTo>
                    <a:pt x="53" y="104"/>
                    <a:pt x="53" y="107"/>
                    <a:pt x="54" y="107"/>
                  </a:cubicBezTo>
                  <a:cubicBezTo>
                    <a:pt x="54" y="106"/>
                    <a:pt x="55" y="105"/>
                    <a:pt x="55" y="104"/>
                  </a:cubicBezTo>
                  <a:moveTo>
                    <a:pt x="54" y="108"/>
                  </a:moveTo>
                  <a:cubicBezTo>
                    <a:pt x="54" y="108"/>
                    <a:pt x="53" y="108"/>
                    <a:pt x="53" y="108"/>
                  </a:cubicBezTo>
                  <a:cubicBezTo>
                    <a:pt x="52" y="110"/>
                    <a:pt x="54" y="110"/>
                    <a:pt x="54" y="108"/>
                  </a:cubicBezTo>
                  <a:moveTo>
                    <a:pt x="48" y="123"/>
                  </a:moveTo>
                  <a:cubicBezTo>
                    <a:pt x="48" y="124"/>
                    <a:pt x="48" y="124"/>
                    <a:pt x="48" y="124"/>
                  </a:cubicBezTo>
                  <a:cubicBezTo>
                    <a:pt x="49" y="124"/>
                    <a:pt x="49" y="124"/>
                    <a:pt x="50" y="123"/>
                  </a:cubicBezTo>
                  <a:cubicBezTo>
                    <a:pt x="50" y="123"/>
                    <a:pt x="49" y="123"/>
                    <a:pt x="48" y="122"/>
                  </a:cubicBezTo>
                  <a:cubicBezTo>
                    <a:pt x="48" y="123"/>
                    <a:pt x="48" y="123"/>
                    <a:pt x="48" y="123"/>
                  </a:cubicBezTo>
                  <a:moveTo>
                    <a:pt x="52" y="120"/>
                  </a:moveTo>
                  <a:cubicBezTo>
                    <a:pt x="52" y="119"/>
                    <a:pt x="52" y="119"/>
                    <a:pt x="52" y="119"/>
                  </a:cubicBezTo>
                  <a:cubicBezTo>
                    <a:pt x="52" y="120"/>
                    <a:pt x="51" y="121"/>
                    <a:pt x="52" y="121"/>
                  </a:cubicBezTo>
                  <a:cubicBezTo>
                    <a:pt x="52" y="121"/>
                    <a:pt x="52" y="120"/>
                    <a:pt x="52" y="120"/>
                  </a:cubicBezTo>
                  <a:moveTo>
                    <a:pt x="56" y="117"/>
                  </a:moveTo>
                  <a:cubicBezTo>
                    <a:pt x="56" y="117"/>
                    <a:pt x="56" y="117"/>
                    <a:pt x="56" y="117"/>
                  </a:cubicBezTo>
                  <a:cubicBezTo>
                    <a:pt x="55" y="118"/>
                    <a:pt x="55" y="118"/>
                    <a:pt x="55" y="119"/>
                  </a:cubicBezTo>
                  <a:cubicBezTo>
                    <a:pt x="55" y="118"/>
                    <a:pt x="56" y="118"/>
                    <a:pt x="56" y="117"/>
                  </a:cubicBezTo>
                  <a:moveTo>
                    <a:pt x="58" y="112"/>
                  </a:moveTo>
                  <a:cubicBezTo>
                    <a:pt x="57" y="112"/>
                    <a:pt x="57" y="112"/>
                    <a:pt x="57" y="112"/>
                  </a:cubicBezTo>
                  <a:cubicBezTo>
                    <a:pt x="57" y="113"/>
                    <a:pt x="58" y="113"/>
                    <a:pt x="59" y="113"/>
                  </a:cubicBezTo>
                  <a:cubicBezTo>
                    <a:pt x="58" y="112"/>
                    <a:pt x="58" y="112"/>
                    <a:pt x="58" y="112"/>
                  </a:cubicBezTo>
                  <a:moveTo>
                    <a:pt x="59" y="117"/>
                  </a:moveTo>
                  <a:cubicBezTo>
                    <a:pt x="58" y="117"/>
                    <a:pt x="57" y="117"/>
                    <a:pt x="57" y="117"/>
                  </a:cubicBezTo>
                  <a:cubicBezTo>
                    <a:pt x="56" y="118"/>
                    <a:pt x="57" y="119"/>
                    <a:pt x="57" y="119"/>
                  </a:cubicBezTo>
                  <a:cubicBezTo>
                    <a:pt x="58" y="120"/>
                    <a:pt x="59" y="120"/>
                    <a:pt x="60" y="120"/>
                  </a:cubicBezTo>
                  <a:cubicBezTo>
                    <a:pt x="60" y="120"/>
                    <a:pt x="60" y="122"/>
                    <a:pt x="61" y="122"/>
                  </a:cubicBezTo>
                  <a:cubicBezTo>
                    <a:pt x="60" y="122"/>
                    <a:pt x="59" y="122"/>
                    <a:pt x="59" y="122"/>
                  </a:cubicBezTo>
                  <a:cubicBezTo>
                    <a:pt x="58" y="121"/>
                    <a:pt x="59" y="120"/>
                    <a:pt x="58" y="120"/>
                  </a:cubicBezTo>
                  <a:cubicBezTo>
                    <a:pt x="56" y="121"/>
                    <a:pt x="59" y="122"/>
                    <a:pt x="59" y="124"/>
                  </a:cubicBezTo>
                  <a:cubicBezTo>
                    <a:pt x="59" y="123"/>
                    <a:pt x="62" y="122"/>
                    <a:pt x="62" y="123"/>
                  </a:cubicBezTo>
                  <a:cubicBezTo>
                    <a:pt x="62" y="123"/>
                    <a:pt x="62" y="124"/>
                    <a:pt x="63" y="124"/>
                  </a:cubicBezTo>
                  <a:cubicBezTo>
                    <a:pt x="64" y="124"/>
                    <a:pt x="64" y="121"/>
                    <a:pt x="62" y="122"/>
                  </a:cubicBezTo>
                  <a:cubicBezTo>
                    <a:pt x="63" y="121"/>
                    <a:pt x="62" y="120"/>
                    <a:pt x="62" y="119"/>
                  </a:cubicBezTo>
                  <a:cubicBezTo>
                    <a:pt x="64" y="117"/>
                    <a:pt x="65" y="121"/>
                    <a:pt x="66" y="122"/>
                  </a:cubicBezTo>
                  <a:cubicBezTo>
                    <a:pt x="66" y="124"/>
                    <a:pt x="67" y="126"/>
                    <a:pt x="65" y="128"/>
                  </a:cubicBezTo>
                  <a:cubicBezTo>
                    <a:pt x="63" y="129"/>
                    <a:pt x="62" y="129"/>
                    <a:pt x="62" y="130"/>
                  </a:cubicBezTo>
                  <a:cubicBezTo>
                    <a:pt x="62" y="131"/>
                    <a:pt x="63" y="132"/>
                    <a:pt x="63" y="132"/>
                  </a:cubicBezTo>
                  <a:cubicBezTo>
                    <a:pt x="63" y="133"/>
                    <a:pt x="64" y="136"/>
                    <a:pt x="62" y="136"/>
                  </a:cubicBezTo>
                  <a:cubicBezTo>
                    <a:pt x="63" y="136"/>
                    <a:pt x="63" y="137"/>
                    <a:pt x="64" y="137"/>
                  </a:cubicBezTo>
                  <a:cubicBezTo>
                    <a:pt x="65" y="137"/>
                    <a:pt x="65" y="138"/>
                    <a:pt x="66" y="138"/>
                  </a:cubicBezTo>
                  <a:cubicBezTo>
                    <a:pt x="67" y="138"/>
                    <a:pt x="67" y="137"/>
                    <a:pt x="66" y="137"/>
                  </a:cubicBezTo>
                  <a:cubicBezTo>
                    <a:pt x="65" y="136"/>
                    <a:pt x="65" y="134"/>
                    <a:pt x="67" y="133"/>
                  </a:cubicBezTo>
                  <a:cubicBezTo>
                    <a:pt x="68" y="132"/>
                    <a:pt x="69" y="134"/>
                    <a:pt x="67" y="134"/>
                  </a:cubicBezTo>
                  <a:cubicBezTo>
                    <a:pt x="67" y="134"/>
                    <a:pt x="68" y="135"/>
                    <a:pt x="68" y="136"/>
                  </a:cubicBezTo>
                  <a:cubicBezTo>
                    <a:pt x="68" y="137"/>
                    <a:pt x="67" y="138"/>
                    <a:pt x="67" y="139"/>
                  </a:cubicBezTo>
                  <a:cubicBezTo>
                    <a:pt x="68" y="139"/>
                    <a:pt x="70" y="138"/>
                    <a:pt x="71" y="137"/>
                  </a:cubicBezTo>
                  <a:cubicBezTo>
                    <a:pt x="69" y="135"/>
                    <a:pt x="71" y="135"/>
                    <a:pt x="73" y="136"/>
                  </a:cubicBezTo>
                  <a:cubicBezTo>
                    <a:pt x="76" y="133"/>
                    <a:pt x="75" y="130"/>
                    <a:pt x="76" y="127"/>
                  </a:cubicBezTo>
                  <a:cubicBezTo>
                    <a:pt x="76" y="127"/>
                    <a:pt x="77" y="124"/>
                    <a:pt x="77" y="124"/>
                  </a:cubicBezTo>
                  <a:cubicBezTo>
                    <a:pt x="78" y="123"/>
                    <a:pt x="81" y="122"/>
                    <a:pt x="79" y="121"/>
                  </a:cubicBezTo>
                  <a:cubicBezTo>
                    <a:pt x="80" y="120"/>
                    <a:pt x="80" y="120"/>
                    <a:pt x="80" y="120"/>
                  </a:cubicBezTo>
                  <a:cubicBezTo>
                    <a:pt x="78" y="120"/>
                    <a:pt x="79" y="119"/>
                    <a:pt x="78" y="118"/>
                  </a:cubicBezTo>
                  <a:cubicBezTo>
                    <a:pt x="77" y="118"/>
                    <a:pt x="75" y="118"/>
                    <a:pt x="75" y="117"/>
                  </a:cubicBezTo>
                  <a:cubicBezTo>
                    <a:pt x="77" y="117"/>
                    <a:pt x="78" y="115"/>
                    <a:pt x="76" y="114"/>
                  </a:cubicBezTo>
                  <a:cubicBezTo>
                    <a:pt x="75" y="113"/>
                    <a:pt x="71" y="116"/>
                    <a:pt x="70" y="113"/>
                  </a:cubicBezTo>
                  <a:cubicBezTo>
                    <a:pt x="70" y="112"/>
                    <a:pt x="71" y="111"/>
                    <a:pt x="68" y="111"/>
                  </a:cubicBezTo>
                  <a:cubicBezTo>
                    <a:pt x="66" y="112"/>
                    <a:pt x="64" y="113"/>
                    <a:pt x="64" y="115"/>
                  </a:cubicBezTo>
                  <a:cubicBezTo>
                    <a:pt x="62" y="115"/>
                    <a:pt x="63" y="115"/>
                    <a:pt x="61" y="116"/>
                  </a:cubicBezTo>
                  <a:cubicBezTo>
                    <a:pt x="60" y="114"/>
                    <a:pt x="59" y="116"/>
                    <a:pt x="59" y="117"/>
                  </a:cubicBezTo>
                  <a:moveTo>
                    <a:pt x="61" y="126"/>
                  </a:moveTo>
                  <a:cubicBezTo>
                    <a:pt x="60" y="127"/>
                    <a:pt x="61" y="127"/>
                    <a:pt x="61" y="128"/>
                  </a:cubicBezTo>
                  <a:cubicBezTo>
                    <a:pt x="65" y="126"/>
                    <a:pt x="60" y="124"/>
                    <a:pt x="61" y="126"/>
                  </a:cubicBezTo>
                  <a:moveTo>
                    <a:pt x="57" y="133"/>
                  </a:moveTo>
                  <a:cubicBezTo>
                    <a:pt x="58" y="133"/>
                    <a:pt x="58" y="133"/>
                    <a:pt x="58" y="132"/>
                  </a:cubicBezTo>
                  <a:cubicBezTo>
                    <a:pt x="57" y="133"/>
                    <a:pt x="57" y="133"/>
                    <a:pt x="57" y="133"/>
                  </a:cubicBezTo>
                  <a:moveTo>
                    <a:pt x="69" y="111"/>
                  </a:moveTo>
                  <a:cubicBezTo>
                    <a:pt x="70" y="110"/>
                    <a:pt x="72" y="112"/>
                    <a:pt x="74" y="111"/>
                  </a:cubicBezTo>
                  <a:cubicBezTo>
                    <a:pt x="77" y="110"/>
                    <a:pt x="79" y="111"/>
                    <a:pt x="81" y="112"/>
                  </a:cubicBezTo>
                  <a:cubicBezTo>
                    <a:pt x="80" y="112"/>
                    <a:pt x="81" y="107"/>
                    <a:pt x="83" y="107"/>
                  </a:cubicBezTo>
                  <a:cubicBezTo>
                    <a:pt x="84" y="107"/>
                    <a:pt x="84" y="108"/>
                    <a:pt x="85" y="109"/>
                  </a:cubicBezTo>
                  <a:cubicBezTo>
                    <a:pt x="86" y="109"/>
                    <a:pt x="89" y="107"/>
                    <a:pt x="90" y="107"/>
                  </a:cubicBezTo>
                  <a:cubicBezTo>
                    <a:pt x="90" y="107"/>
                    <a:pt x="90" y="108"/>
                    <a:pt x="90" y="108"/>
                  </a:cubicBezTo>
                  <a:cubicBezTo>
                    <a:pt x="91" y="107"/>
                    <a:pt x="91" y="107"/>
                    <a:pt x="91" y="107"/>
                  </a:cubicBezTo>
                  <a:cubicBezTo>
                    <a:pt x="92" y="107"/>
                    <a:pt x="93" y="107"/>
                    <a:pt x="93" y="106"/>
                  </a:cubicBezTo>
                  <a:cubicBezTo>
                    <a:pt x="94" y="107"/>
                    <a:pt x="95" y="106"/>
                    <a:pt x="96" y="106"/>
                  </a:cubicBezTo>
                  <a:cubicBezTo>
                    <a:pt x="97" y="106"/>
                    <a:pt x="99" y="105"/>
                    <a:pt x="97" y="105"/>
                  </a:cubicBezTo>
                  <a:cubicBezTo>
                    <a:pt x="99" y="105"/>
                    <a:pt x="101" y="104"/>
                    <a:pt x="103" y="103"/>
                  </a:cubicBezTo>
                  <a:cubicBezTo>
                    <a:pt x="105" y="103"/>
                    <a:pt x="106" y="105"/>
                    <a:pt x="108" y="104"/>
                  </a:cubicBezTo>
                  <a:cubicBezTo>
                    <a:pt x="110" y="104"/>
                    <a:pt x="112" y="103"/>
                    <a:pt x="112" y="105"/>
                  </a:cubicBezTo>
                  <a:cubicBezTo>
                    <a:pt x="112" y="106"/>
                    <a:pt x="110" y="107"/>
                    <a:pt x="108" y="108"/>
                  </a:cubicBezTo>
                  <a:cubicBezTo>
                    <a:pt x="109" y="109"/>
                    <a:pt x="110" y="109"/>
                    <a:pt x="109" y="111"/>
                  </a:cubicBezTo>
                  <a:cubicBezTo>
                    <a:pt x="108" y="112"/>
                    <a:pt x="110" y="112"/>
                    <a:pt x="111" y="113"/>
                  </a:cubicBezTo>
                  <a:cubicBezTo>
                    <a:pt x="112" y="113"/>
                    <a:pt x="111" y="115"/>
                    <a:pt x="113" y="115"/>
                  </a:cubicBezTo>
                  <a:cubicBezTo>
                    <a:pt x="113" y="115"/>
                    <a:pt x="114" y="116"/>
                    <a:pt x="115" y="116"/>
                  </a:cubicBezTo>
                  <a:cubicBezTo>
                    <a:pt x="116" y="116"/>
                    <a:pt x="119" y="112"/>
                    <a:pt x="119" y="111"/>
                  </a:cubicBezTo>
                  <a:cubicBezTo>
                    <a:pt x="120" y="111"/>
                    <a:pt x="120" y="109"/>
                    <a:pt x="121" y="109"/>
                  </a:cubicBezTo>
                  <a:cubicBezTo>
                    <a:pt x="123" y="108"/>
                    <a:pt x="124" y="109"/>
                    <a:pt x="126" y="108"/>
                  </a:cubicBezTo>
                  <a:cubicBezTo>
                    <a:pt x="125" y="107"/>
                    <a:pt x="125" y="106"/>
                    <a:pt x="123" y="105"/>
                  </a:cubicBezTo>
                  <a:cubicBezTo>
                    <a:pt x="121" y="104"/>
                    <a:pt x="123" y="103"/>
                    <a:pt x="123" y="102"/>
                  </a:cubicBezTo>
                  <a:cubicBezTo>
                    <a:pt x="124" y="101"/>
                    <a:pt x="125" y="100"/>
                    <a:pt x="125" y="101"/>
                  </a:cubicBezTo>
                  <a:cubicBezTo>
                    <a:pt x="125" y="102"/>
                    <a:pt x="124" y="104"/>
                    <a:pt x="126" y="104"/>
                  </a:cubicBezTo>
                  <a:cubicBezTo>
                    <a:pt x="126" y="103"/>
                    <a:pt x="126" y="103"/>
                    <a:pt x="126" y="102"/>
                  </a:cubicBezTo>
                  <a:cubicBezTo>
                    <a:pt x="126" y="104"/>
                    <a:pt x="130" y="102"/>
                    <a:pt x="130" y="104"/>
                  </a:cubicBezTo>
                  <a:cubicBezTo>
                    <a:pt x="129" y="104"/>
                    <a:pt x="128" y="104"/>
                    <a:pt x="128" y="105"/>
                  </a:cubicBezTo>
                  <a:cubicBezTo>
                    <a:pt x="132" y="104"/>
                    <a:pt x="135" y="105"/>
                    <a:pt x="138" y="105"/>
                  </a:cubicBezTo>
                  <a:cubicBezTo>
                    <a:pt x="137" y="103"/>
                    <a:pt x="143" y="98"/>
                    <a:pt x="144" y="101"/>
                  </a:cubicBezTo>
                  <a:cubicBezTo>
                    <a:pt x="144" y="101"/>
                    <a:pt x="144" y="101"/>
                    <a:pt x="143" y="101"/>
                  </a:cubicBezTo>
                  <a:cubicBezTo>
                    <a:pt x="143" y="102"/>
                    <a:pt x="142" y="104"/>
                    <a:pt x="144" y="105"/>
                  </a:cubicBezTo>
                  <a:cubicBezTo>
                    <a:pt x="145" y="105"/>
                    <a:pt x="146" y="103"/>
                    <a:pt x="147" y="102"/>
                  </a:cubicBezTo>
                  <a:cubicBezTo>
                    <a:pt x="147" y="101"/>
                    <a:pt x="146" y="100"/>
                    <a:pt x="147" y="99"/>
                  </a:cubicBezTo>
                  <a:cubicBezTo>
                    <a:pt x="148" y="97"/>
                    <a:pt x="151" y="99"/>
                    <a:pt x="152" y="99"/>
                  </a:cubicBezTo>
                  <a:cubicBezTo>
                    <a:pt x="153" y="98"/>
                    <a:pt x="150" y="97"/>
                    <a:pt x="153" y="96"/>
                  </a:cubicBezTo>
                  <a:cubicBezTo>
                    <a:pt x="152" y="95"/>
                    <a:pt x="158" y="94"/>
                    <a:pt x="155" y="97"/>
                  </a:cubicBezTo>
                  <a:cubicBezTo>
                    <a:pt x="154" y="97"/>
                    <a:pt x="152" y="102"/>
                    <a:pt x="153" y="102"/>
                  </a:cubicBezTo>
                  <a:cubicBezTo>
                    <a:pt x="154" y="102"/>
                    <a:pt x="158" y="99"/>
                    <a:pt x="159" y="99"/>
                  </a:cubicBezTo>
                  <a:cubicBezTo>
                    <a:pt x="159" y="98"/>
                    <a:pt x="159" y="97"/>
                    <a:pt x="159" y="96"/>
                  </a:cubicBezTo>
                  <a:cubicBezTo>
                    <a:pt x="160" y="95"/>
                    <a:pt x="162" y="95"/>
                    <a:pt x="163" y="94"/>
                  </a:cubicBezTo>
                  <a:cubicBezTo>
                    <a:pt x="161" y="92"/>
                    <a:pt x="161" y="90"/>
                    <a:pt x="161" y="87"/>
                  </a:cubicBezTo>
                  <a:cubicBezTo>
                    <a:pt x="161" y="86"/>
                    <a:pt x="162" y="85"/>
                    <a:pt x="163" y="83"/>
                  </a:cubicBezTo>
                  <a:cubicBezTo>
                    <a:pt x="163" y="83"/>
                    <a:pt x="163" y="83"/>
                    <a:pt x="164" y="82"/>
                  </a:cubicBezTo>
                  <a:cubicBezTo>
                    <a:pt x="165" y="82"/>
                    <a:pt x="164" y="82"/>
                    <a:pt x="165" y="81"/>
                  </a:cubicBezTo>
                  <a:cubicBezTo>
                    <a:pt x="166" y="78"/>
                    <a:pt x="165" y="76"/>
                    <a:pt x="164" y="73"/>
                  </a:cubicBezTo>
                  <a:cubicBezTo>
                    <a:pt x="164" y="70"/>
                    <a:pt x="167" y="67"/>
                    <a:pt x="170" y="69"/>
                  </a:cubicBezTo>
                  <a:cubicBezTo>
                    <a:pt x="169" y="68"/>
                    <a:pt x="170" y="62"/>
                    <a:pt x="173" y="62"/>
                  </a:cubicBezTo>
                  <a:cubicBezTo>
                    <a:pt x="172" y="61"/>
                    <a:pt x="174" y="60"/>
                    <a:pt x="174" y="59"/>
                  </a:cubicBezTo>
                  <a:cubicBezTo>
                    <a:pt x="174" y="58"/>
                    <a:pt x="174" y="57"/>
                    <a:pt x="174" y="57"/>
                  </a:cubicBezTo>
                  <a:cubicBezTo>
                    <a:pt x="173" y="56"/>
                    <a:pt x="174" y="55"/>
                    <a:pt x="173" y="54"/>
                  </a:cubicBezTo>
                  <a:cubicBezTo>
                    <a:pt x="173" y="53"/>
                    <a:pt x="173" y="53"/>
                    <a:pt x="173" y="52"/>
                  </a:cubicBezTo>
                  <a:cubicBezTo>
                    <a:pt x="173" y="50"/>
                    <a:pt x="170" y="49"/>
                    <a:pt x="169" y="47"/>
                  </a:cubicBezTo>
                  <a:cubicBezTo>
                    <a:pt x="168" y="45"/>
                    <a:pt x="168" y="42"/>
                    <a:pt x="169" y="40"/>
                  </a:cubicBezTo>
                  <a:cubicBezTo>
                    <a:pt x="167" y="41"/>
                    <a:pt x="166" y="38"/>
                    <a:pt x="164" y="39"/>
                  </a:cubicBezTo>
                  <a:cubicBezTo>
                    <a:pt x="161" y="41"/>
                    <a:pt x="164" y="43"/>
                    <a:pt x="167" y="41"/>
                  </a:cubicBezTo>
                  <a:cubicBezTo>
                    <a:pt x="168" y="41"/>
                    <a:pt x="168" y="43"/>
                    <a:pt x="166" y="45"/>
                  </a:cubicBezTo>
                  <a:cubicBezTo>
                    <a:pt x="165" y="44"/>
                    <a:pt x="164" y="44"/>
                    <a:pt x="164" y="43"/>
                  </a:cubicBezTo>
                  <a:cubicBezTo>
                    <a:pt x="164" y="44"/>
                    <a:pt x="163" y="44"/>
                    <a:pt x="163" y="45"/>
                  </a:cubicBezTo>
                  <a:cubicBezTo>
                    <a:pt x="161" y="45"/>
                    <a:pt x="162" y="43"/>
                    <a:pt x="161" y="42"/>
                  </a:cubicBezTo>
                  <a:cubicBezTo>
                    <a:pt x="161" y="41"/>
                    <a:pt x="159" y="42"/>
                    <a:pt x="159" y="41"/>
                  </a:cubicBezTo>
                  <a:cubicBezTo>
                    <a:pt x="158" y="42"/>
                    <a:pt x="159" y="45"/>
                    <a:pt x="157" y="45"/>
                  </a:cubicBezTo>
                  <a:cubicBezTo>
                    <a:pt x="156" y="46"/>
                    <a:pt x="153" y="46"/>
                    <a:pt x="154" y="48"/>
                  </a:cubicBezTo>
                  <a:cubicBezTo>
                    <a:pt x="154" y="48"/>
                    <a:pt x="156" y="50"/>
                    <a:pt x="155" y="51"/>
                  </a:cubicBezTo>
                  <a:cubicBezTo>
                    <a:pt x="155" y="52"/>
                    <a:pt x="153" y="54"/>
                    <a:pt x="152" y="53"/>
                  </a:cubicBezTo>
                  <a:cubicBezTo>
                    <a:pt x="152" y="54"/>
                    <a:pt x="153" y="54"/>
                    <a:pt x="154" y="54"/>
                  </a:cubicBezTo>
                  <a:cubicBezTo>
                    <a:pt x="155" y="54"/>
                    <a:pt x="155" y="55"/>
                    <a:pt x="156" y="56"/>
                  </a:cubicBezTo>
                  <a:cubicBezTo>
                    <a:pt x="156" y="59"/>
                    <a:pt x="154" y="63"/>
                    <a:pt x="152" y="66"/>
                  </a:cubicBezTo>
                  <a:cubicBezTo>
                    <a:pt x="150" y="68"/>
                    <a:pt x="151" y="71"/>
                    <a:pt x="147" y="73"/>
                  </a:cubicBezTo>
                  <a:cubicBezTo>
                    <a:pt x="143" y="74"/>
                    <a:pt x="144" y="76"/>
                    <a:pt x="141" y="79"/>
                  </a:cubicBezTo>
                  <a:cubicBezTo>
                    <a:pt x="138" y="81"/>
                    <a:pt x="135" y="81"/>
                    <a:pt x="133" y="82"/>
                  </a:cubicBezTo>
                  <a:cubicBezTo>
                    <a:pt x="131" y="83"/>
                    <a:pt x="128" y="86"/>
                    <a:pt x="127" y="83"/>
                  </a:cubicBezTo>
                  <a:cubicBezTo>
                    <a:pt x="127" y="83"/>
                    <a:pt x="128" y="81"/>
                    <a:pt x="127" y="81"/>
                  </a:cubicBezTo>
                  <a:cubicBezTo>
                    <a:pt x="126" y="81"/>
                    <a:pt x="126" y="80"/>
                    <a:pt x="127" y="80"/>
                  </a:cubicBezTo>
                  <a:cubicBezTo>
                    <a:pt x="129" y="80"/>
                    <a:pt x="130" y="77"/>
                    <a:pt x="130" y="77"/>
                  </a:cubicBezTo>
                  <a:cubicBezTo>
                    <a:pt x="129" y="77"/>
                    <a:pt x="126" y="78"/>
                    <a:pt x="125" y="79"/>
                  </a:cubicBezTo>
                  <a:cubicBezTo>
                    <a:pt x="123" y="81"/>
                    <a:pt x="125" y="83"/>
                    <a:pt x="124" y="85"/>
                  </a:cubicBezTo>
                  <a:cubicBezTo>
                    <a:pt x="122" y="87"/>
                    <a:pt x="121" y="88"/>
                    <a:pt x="119" y="89"/>
                  </a:cubicBezTo>
                  <a:cubicBezTo>
                    <a:pt x="115" y="92"/>
                    <a:pt x="119" y="93"/>
                    <a:pt x="118" y="95"/>
                  </a:cubicBezTo>
                  <a:cubicBezTo>
                    <a:pt x="117" y="94"/>
                    <a:pt x="117" y="96"/>
                    <a:pt x="115" y="95"/>
                  </a:cubicBezTo>
                  <a:cubicBezTo>
                    <a:pt x="115" y="98"/>
                    <a:pt x="110" y="95"/>
                    <a:pt x="111" y="97"/>
                  </a:cubicBezTo>
                  <a:cubicBezTo>
                    <a:pt x="111" y="96"/>
                    <a:pt x="110" y="96"/>
                    <a:pt x="110" y="96"/>
                  </a:cubicBezTo>
                  <a:cubicBezTo>
                    <a:pt x="110" y="95"/>
                    <a:pt x="111" y="94"/>
                    <a:pt x="110" y="94"/>
                  </a:cubicBezTo>
                  <a:cubicBezTo>
                    <a:pt x="109" y="94"/>
                    <a:pt x="108" y="94"/>
                    <a:pt x="107" y="95"/>
                  </a:cubicBezTo>
                  <a:cubicBezTo>
                    <a:pt x="105" y="95"/>
                    <a:pt x="104" y="95"/>
                    <a:pt x="102" y="95"/>
                  </a:cubicBezTo>
                  <a:cubicBezTo>
                    <a:pt x="100" y="96"/>
                    <a:pt x="99" y="96"/>
                    <a:pt x="98" y="96"/>
                  </a:cubicBezTo>
                  <a:cubicBezTo>
                    <a:pt x="97" y="96"/>
                    <a:pt x="95" y="96"/>
                    <a:pt x="93" y="96"/>
                  </a:cubicBezTo>
                  <a:cubicBezTo>
                    <a:pt x="92" y="97"/>
                    <a:pt x="92" y="96"/>
                    <a:pt x="91" y="96"/>
                  </a:cubicBezTo>
                  <a:cubicBezTo>
                    <a:pt x="90" y="95"/>
                    <a:pt x="87" y="96"/>
                    <a:pt x="85" y="97"/>
                  </a:cubicBezTo>
                  <a:cubicBezTo>
                    <a:pt x="86" y="99"/>
                    <a:pt x="75" y="104"/>
                    <a:pt x="74" y="106"/>
                  </a:cubicBezTo>
                  <a:cubicBezTo>
                    <a:pt x="73" y="107"/>
                    <a:pt x="70" y="106"/>
                    <a:pt x="69" y="108"/>
                  </a:cubicBezTo>
                  <a:cubicBezTo>
                    <a:pt x="68" y="109"/>
                    <a:pt x="69" y="110"/>
                    <a:pt x="69" y="111"/>
                  </a:cubicBezTo>
                  <a:moveTo>
                    <a:pt x="63" y="125"/>
                  </a:moveTo>
                  <a:cubicBezTo>
                    <a:pt x="63" y="126"/>
                    <a:pt x="65" y="126"/>
                    <a:pt x="65" y="125"/>
                  </a:cubicBezTo>
                  <a:cubicBezTo>
                    <a:pt x="64" y="125"/>
                    <a:pt x="64" y="125"/>
                    <a:pt x="63" y="125"/>
                  </a:cubicBezTo>
                  <a:moveTo>
                    <a:pt x="90" y="90"/>
                  </a:moveTo>
                  <a:cubicBezTo>
                    <a:pt x="89" y="90"/>
                    <a:pt x="89" y="90"/>
                    <a:pt x="89" y="91"/>
                  </a:cubicBezTo>
                  <a:cubicBezTo>
                    <a:pt x="90" y="90"/>
                    <a:pt x="90" y="90"/>
                    <a:pt x="90" y="90"/>
                  </a:cubicBezTo>
                  <a:moveTo>
                    <a:pt x="65" y="145"/>
                  </a:moveTo>
                  <a:cubicBezTo>
                    <a:pt x="63" y="145"/>
                    <a:pt x="64" y="147"/>
                    <a:pt x="65" y="147"/>
                  </a:cubicBezTo>
                  <a:cubicBezTo>
                    <a:pt x="67" y="147"/>
                    <a:pt x="66" y="145"/>
                    <a:pt x="65" y="145"/>
                  </a:cubicBezTo>
                  <a:moveTo>
                    <a:pt x="92" y="88"/>
                  </a:moveTo>
                  <a:cubicBezTo>
                    <a:pt x="91" y="89"/>
                    <a:pt x="90" y="90"/>
                    <a:pt x="91" y="90"/>
                  </a:cubicBezTo>
                  <a:cubicBezTo>
                    <a:pt x="92" y="90"/>
                    <a:pt x="92" y="89"/>
                    <a:pt x="92" y="88"/>
                  </a:cubicBezTo>
                  <a:moveTo>
                    <a:pt x="83" y="112"/>
                  </a:moveTo>
                  <a:cubicBezTo>
                    <a:pt x="83" y="111"/>
                    <a:pt x="82" y="112"/>
                    <a:pt x="81" y="112"/>
                  </a:cubicBezTo>
                  <a:cubicBezTo>
                    <a:pt x="82" y="112"/>
                    <a:pt x="83" y="112"/>
                    <a:pt x="83" y="112"/>
                  </a:cubicBezTo>
                  <a:moveTo>
                    <a:pt x="84" y="108"/>
                  </a:moveTo>
                  <a:cubicBezTo>
                    <a:pt x="83" y="109"/>
                    <a:pt x="83" y="109"/>
                    <a:pt x="84" y="109"/>
                  </a:cubicBezTo>
                  <a:cubicBezTo>
                    <a:pt x="84" y="108"/>
                    <a:pt x="84" y="108"/>
                    <a:pt x="84" y="108"/>
                  </a:cubicBezTo>
                  <a:moveTo>
                    <a:pt x="84" y="114"/>
                  </a:moveTo>
                  <a:cubicBezTo>
                    <a:pt x="83" y="116"/>
                    <a:pt x="81" y="116"/>
                    <a:pt x="80" y="117"/>
                  </a:cubicBezTo>
                  <a:cubicBezTo>
                    <a:pt x="81" y="117"/>
                    <a:pt x="82" y="116"/>
                    <a:pt x="83" y="116"/>
                  </a:cubicBezTo>
                  <a:cubicBezTo>
                    <a:pt x="83" y="116"/>
                    <a:pt x="83" y="118"/>
                    <a:pt x="84" y="118"/>
                  </a:cubicBezTo>
                  <a:cubicBezTo>
                    <a:pt x="85" y="118"/>
                    <a:pt x="85" y="118"/>
                    <a:pt x="83" y="118"/>
                  </a:cubicBezTo>
                  <a:cubicBezTo>
                    <a:pt x="84" y="119"/>
                    <a:pt x="83" y="121"/>
                    <a:pt x="85" y="121"/>
                  </a:cubicBezTo>
                  <a:cubicBezTo>
                    <a:pt x="86" y="121"/>
                    <a:pt x="86" y="122"/>
                    <a:pt x="87" y="123"/>
                  </a:cubicBezTo>
                  <a:cubicBezTo>
                    <a:pt x="87" y="123"/>
                    <a:pt x="89" y="122"/>
                    <a:pt x="89" y="123"/>
                  </a:cubicBezTo>
                  <a:cubicBezTo>
                    <a:pt x="88" y="122"/>
                    <a:pt x="90" y="119"/>
                    <a:pt x="92" y="117"/>
                  </a:cubicBezTo>
                  <a:cubicBezTo>
                    <a:pt x="96" y="114"/>
                    <a:pt x="98" y="116"/>
                    <a:pt x="100" y="118"/>
                  </a:cubicBezTo>
                  <a:cubicBezTo>
                    <a:pt x="101" y="117"/>
                    <a:pt x="101" y="116"/>
                    <a:pt x="101" y="115"/>
                  </a:cubicBezTo>
                  <a:cubicBezTo>
                    <a:pt x="102" y="114"/>
                    <a:pt x="104" y="114"/>
                    <a:pt x="105" y="113"/>
                  </a:cubicBezTo>
                  <a:cubicBezTo>
                    <a:pt x="106" y="112"/>
                    <a:pt x="104" y="110"/>
                    <a:pt x="104" y="108"/>
                  </a:cubicBezTo>
                  <a:cubicBezTo>
                    <a:pt x="102" y="109"/>
                    <a:pt x="101" y="108"/>
                    <a:pt x="99" y="107"/>
                  </a:cubicBezTo>
                  <a:cubicBezTo>
                    <a:pt x="98" y="107"/>
                    <a:pt x="95" y="109"/>
                    <a:pt x="94" y="108"/>
                  </a:cubicBezTo>
                  <a:cubicBezTo>
                    <a:pt x="96" y="110"/>
                    <a:pt x="94" y="110"/>
                    <a:pt x="92" y="111"/>
                  </a:cubicBezTo>
                  <a:cubicBezTo>
                    <a:pt x="89" y="112"/>
                    <a:pt x="90" y="110"/>
                    <a:pt x="88" y="110"/>
                  </a:cubicBezTo>
                  <a:cubicBezTo>
                    <a:pt x="87" y="111"/>
                    <a:pt x="86" y="114"/>
                    <a:pt x="84" y="114"/>
                  </a:cubicBezTo>
                  <a:moveTo>
                    <a:pt x="85" y="109"/>
                  </a:moveTo>
                  <a:cubicBezTo>
                    <a:pt x="83" y="110"/>
                    <a:pt x="84" y="110"/>
                    <a:pt x="85" y="110"/>
                  </a:cubicBezTo>
                  <a:cubicBezTo>
                    <a:pt x="85" y="109"/>
                    <a:pt x="85" y="109"/>
                    <a:pt x="85" y="109"/>
                  </a:cubicBezTo>
                  <a:moveTo>
                    <a:pt x="71" y="141"/>
                  </a:moveTo>
                  <a:cubicBezTo>
                    <a:pt x="69" y="142"/>
                    <a:pt x="68" y="146"/>
                    <a:pt x="69" y="145"/>
                  </a:cubicBezTo>
                  <a:cubicBezTo>
                    <a:pt x="69" y="144"/>
                    <a:pt x="71" y="142"/>
                    <a:pt x="71" y="141"/>
                  </a:cubicBezTo>
                  <a:moveTo>
                    <a:pt x="89" y="108"/>
                  </a:moveTo>
                  <a:cubicBezTo>
                    <a:pt x="88" y="108"/>
                    <a:pt x="88" y="108"/>
                    <a:pt x="89" y="109"/>
                  </a:cubicBezTo>
                  <a:cubicBezTo>
                    <a:pt x="89" y="108"/>
                    <a:pt x="89" y="108"/>
                    <a:pt x="89" y="108"/>
                  </a:cubicBezTo>
                  <a:moveTo>
                    <a:pt x="164" y="1"/>
                  </a:moveTo>
                  <a:cubicBezTo>
                    <a:pt x="164" y="0"/>
                    <a:pt x="165" y="2"/>
                    <a:pt x="165" y="2"/>
                  </a:cubicBezTo>
                  <a:cubicBezTo>
                    <a:pt x="165" y="1"/>
                    <a:pt x="165" y="1"/>
                    <a:pt x="164" y="1"/>
                  </a:cubicBezTo>
                  <a:moveTo>
                    <a:pt x="102" y="106"/>
                  </a:moveTo>
                  <a:cubicBezTo>
                    <a:pt x="101" y="105"/>
                    <a:pt x="100" y="106"/>
                    <a:pt x="100" y="106"/>
                  </a:cubicBezTo>
                  <a:cubicBezTo>
                    <a:pt x="100" y="107"/>
                    <a:pt x="102" y="107"/>
                    <a:pt x="102" y="106"/>
                  </a:cubicBezTo>
                  <a:moveTo>
                    <a:pt x="166" y="3"/>
                  </a:moveTo>
                  <a:cubicBezTo>
                    <a:pt x="165" y="4"/>
                    <a:pt x="166" y="4"/>
                    <a:pt x="168" y="3"/>
                  </a:cubicBezTo>
                  <a:cubicBezTo>
                    <a:pt x="167" y="3"/>
                    <a:pt x="167" y="3"/>
                    <a:pt x="166" y="3"/>
                  </a:cubicBezTo>
                  <a:moveTo>
                    <a:pt x="171" y="1"/>
                  </a:moveTo>
                  <a:cubicBezTo>
                    <a:pt x="171" y="2"/>
                    <a:pt x="170" y="3"/>
                    <a:pt x="170" y="4"/>
                  </a:cubicBezTo>
                  <a:cubicBezTo>
                    <a:pt x="171" y="5"/>
                    <a:pt x="172" y="7"/>
                    <a:pt x="172" y="9"/>
                  </a:cubicBezTo>
                  <a:cubicBezTo>
                    <a:pt x="172" y="11"/>
                    <a:pt x="172" y="12"/>
                    <a:pt x="171" y="14"/>
                  </a:cubicBezTo>
                  <a:cubicBezTo>
                    <a:pt x="171" y="16"/>
                    <a:pt x="168" y="16"/>
                    <a:pt x="168" y="18"/>
                  </a:cubicBezTo>
                  <a:cubicBezTo>
                    <a:pt x="169" y="19"/>
                    <a:pt x="170" y="23"/>
                    <a:pt x="165" y="22"/>
                  </a:cubicBezTo>
                  <a:cubicBezTo>
                    <a:pt x="163" y="22"/>
                    <a:pt x="162" y="21"/>
                    <a:pt x="160" y="21"/>
                  </a:cubicBezTo>
                  <a:cubicBezTo>
                    <a:pt x="158" y="21"/>
                    <a:pt x="159" y="22"/>
                    <a:pt x="159" y="23"/>
                  </a:cubicBezTo>
                  <a:cubicBezTo>
                    <a:pt x="160" y="23"/>
                    <a:pt x="161" y="24"/>
                    <a:pt x="159" y="25"/>
                  </a:cubicBezTo>
                  <a:cubicBezTo>
                    <a:pt x="157" y="28"/>
                    <a:pt x="155" y="26"/>
                    <a:pt x="154" y="30"/>
                  </a:cubicBezTo>
                  <a:cubicBezTo>
                    <a:pt x="153" y="32"/>
                    <a:pt x="156" y="32"/>
                    <a:pt x="157" y="34"/>
                  </a:cubicBezTo>
                  <a:cubicBezTo>
                    <a:pt x="157" y="35"/>
                    <a:pt x="155" y="37"/>
                    <a:pt x="155" y="38"/>
                  </a:cubicBezTo>
                  <a:cubicBezTo>
                    <a:pt x="156" y="40"/>
                    <a:pt x="157" y="39"/>
                    <a:pt x="160" y="38"/>
                  </a:cubicBezTo>
                  <a:cubicBezTo>
                    <a:pt x="159" y="37"/>
                    <a:pt x="161" y="36"/>
                    <a:pt x="162" y="36"/>
                  </a:cubicBezTo>
                  <a:cubicBezTo>
                    <a:pt x="163" y="36"/>
                    <a:pt x="166" y="37"/>
                    <a:pt x="166" y="35"/>
                  </a:cubicBezTo>
                  <a:cubicBezTo>
                    <a:pt x="166" y="34"/>
                    <a:pt x="164" y="34"/>
                    <a:pt x="163" y="33"/>
                  </a:cubicBezTo>
                  <a:cubicBezTo>
                    <a:pt x="162" y="32"/>
                    <a:pt x="160" y="32"/>
                    <a:pt x="159" y="31"/>
                  </a:cubicBezTo>
                  <a:cubicBezTo>
                    <a:pt x="158" y="31"/>
                    <a:pt x="158" y="29"/>
                    <a:pt x="160" y="28"/>
                  </a:cubicBezTo>
                  <a:cubicBezTo>
                    <a:pt x="161" y="28"/>
                    <a:pt x="162" y="28"/>
                    <a:pt x="163" y="29"/>
                  </a:cubicBezTo>
                  <a:cubicBezTo>
                    <a:pt x="164" y="29"/>
                    <a:pt x="164" y="30"/>
                    <a:pt x="165" y="30"/>
                  </a:cubicBezTo>
                  <a:cubicBezTo>
                    <a:pt x="165" y="31"/>
                    <a:pt x="168" y="29"/>
                    <a:pt x="170" y="28"/>
                  </a:cubicBezTo>
                  <a:cubicBezTo>
                    <a:pt x="174" y="27"/>
                    <a:pt x="176" y="30"/>
                    <a:pt x="179" y="31"/>
                  </a:cubicBezTo>
                  <a:cubicBezTo>
                    <a:pt x="180" y="32"/>
                    <a:pt x="183" y="34"/>
                    <a:pt x="186" y="34"/>
                  </a:cubicBezTo>
                  <a:cubicBezTo>
                    <a:pt x="187" y="34"/>
                    <a:pt x="187" y="32"/>
                    <a:pt x="187" y="32"/>
                  </a:cubicBezTo>
                  <a:cubicBezTo>
                    <a:pt x="187" y="30"/>
                    <a:pt x="188" y="29"/>
                    <a:pt x="190" y="28"/>
                  </a:cubicBezTo>
                  <a:cubicBezTo>
                    <a:pt x="194" y="24"/>
                    <a:pt x="197" y="24"/>
                    <a:pt x="200" y="25"/>
                  </a:cubicBezTo>
                  <a:cubicBezTo>
                    <a:pt x="200" y="23"/>
                    <a:pt x="205" y="25"/>
                    <a:pt x="204" y="23"/>
                  </a:cubicBezTo>
                  <a:cubicBezTo>
                    <a:pt x="205" y="23"/>
                    <a:pt x="207" y="22"/>
                    <a:pt x="208" y="22"/>
                  </a:cubicBezTo>
                  <a:cubicBezTo>
                    <a:pt x="208" y="22"/>
                    <a:pt x="209" y="21"/>
                    <a:pt x="210" y="21"/>
                  </a:cubicBezTo>
                  <a:cubicBezTo>
                    <a:pt x="210" y="20"/>
                    <a:pt x="208" y="21"/>
                    <a:pt x="207" y="22"/>
                  </a:cubicBezTo>
                  <a:cubicBezTo>
                    <a:pt x="206" y="22"/>
                    <a:pt x="206" y="21"/>
                    <a:pt x="206" y="21"/>
                  </a:cubicBezTo>
                  <a:cubicBezTo>
                    <a:pt x="206" y="20"/>
                    <a:pt x="204" y="18"/>
                    <a:pt x="206" y="19"/>
                  </a:cubicBezTo>
                  <a:cubicBezTo>
                    <a:pt x="205" y="18"/>
                    <a:pt x="203" y="18"/>
                    <a:pt x="204" y="16"/>
                  </a:cubicBezTo>
                  <a:cubicBezTo>
                    <a:pt x="205" y="14"/>
                    <a:pt x="207" y="12"/>
                    <a:pt x="206" y="11"/>
                  </a:cubicBezTo>
                  <a:cubicBezTo>
                    <a:pt x="204" y="13"/>
                    <a:pt x="202" y="15"/>
                    <a:pt x="200" y="15"/>
                  </a:cubicBezTo>
                  <a:cubicBezTo>
                    <a:pt x="198" y="16"/>
                    <a:pt x="196" y="13"/>
                    <a:pt x="194" y="14"/>
                  </a:cubicBezTo>
                  <a:cubicBezTo>
                    <a:pt x="195" y="13"/>
                    <a:pt x="194" y="13"/>
                    <a:pt x="192" y="13"/>
                  </a:cubicBezTo>
                  <a:cubicBezTo>
                    <a:pt x="191" y="14"/>
                    <a:pt x="191" y="13"/>
                    <a:pt x="190" y="12"/>
                  </a:cubicBezTo>
                  <a:cubicBezTo>
                    <a:pt x="188" y="11"/>
                    <a:pt x="185" y="10"/>
                    <a:pt x="183" y="8"/>
                  </a:cubicBezTo>
                  <a:cubicBezTo>
                    <a:pt x="180" y="7"/>
                    <a:pt x="178" y="4"/>
                    <a:pt x="176" y="2"/>
                  </a:cubicBezTo>
                  <a:cubicBezTo>
                    <a:pt x="175" y="2"/>
                    <a:pt x="175" y="0"/>
                    <a:pt x="173" y="0"/>
                  </a:cubicBezTo>
                  <a:cubicBezTo>
                    <a:pt x="172" y="0"/>
                    <a:pt x="171" y="1"/>
                    <a:pt x="171" y="1"/>
                  </a:cubicBezTo>
                  <a:moveTo>
                    <a:pt x="108" y="105"/>
                  </a:moveTo>
                  <a:cubicBezTo>
                    <a:pt x="106" y="105"/>
                    <a:pt x="104" y="108"/>
                    <a:pt x="105" y="109"/>
                  </a:cubicBezTo>
                  <a:cubicBezTo>
                    <a:pt x="106" y="110"/>
                    <a:pt x="107" y="106"/>
                    <a:pt x="108" y="105"/>
                  </a:cubicBezTo>
                  <a:moveTo>
                    <a:pt x="150" y="32"/>
                  </a:moveTo>
                  <a:cubicBezTo>
                    <a:pt x="150" y="32"/>
                    <a:pt x="150" y="33"/>
                    <a:pt x="151" y="33"/>
                  </a:cubicBezTo>
                  <a:cubicBezTo>
                    <a:pt x="152" y="32"/>
                    <a:pt x="151" y="31"/>
                    <a:pt x="150" y="32"/>
                  </a:cubicBezTo>
                  <a:moveTo>
                    <a:pt x="141" y="69"/>
                  </a:moveTo>
                  <a:cubicBezTo>
                    <a:pt x="140" y="70"/>
                    <a:pt x="138" y="72"/>
                    <a:pt x="139" y="72"/>
                  </a:cubicBezTo>
                  <a:cubicBezTo>
                    <a:pt x="140" y="73"/>
                    <a:pt x="139" y="73"/>
                    <a:pt x="139" y="74"/>
                  </a:cubicBezTo>
                  <a:cubicBezTo>
                    <a:pt x="140" y="74"/>
                    <a:pt x="142" y="73"/>
                    <a:pt x="141" y="72"/>
                  </a:cubicBezTo>
                  <a:cubicBezTo>
                    <a:pt x="141" y="71"/>
                    <a:pt x="141" y="71"/>
                    <a:pt x="141" y="71"/>
                  </a:cubicBezTo>
                  <a:cubicBezTo>
                    <a:pt x="140" y="71"/>
                    <a:pt x="141" y="70"/>
                    <a:pt x="141" y="69"/>
                  </a:cubicBezTo>
                  <a:moveTo>
                    <a:pt x="149" y="103"/>
                  </a:moveTo>
                  <a:cubicBezTo>
                    <a:pt x="149" y="104"/>
                    <a:pt x="149" y="104"/>
                    <a:pt x="150" y="104"/>
                  </a:cubicBezTo>
                  <a:cubicBezTo>
                    <a:pt x="149" y="103"/>
                    <a:pt x="149" y="103"/>
                    <a:pt x="149" y="103"/>
                  </a:cubicBezTo>
                </a:path>
              </a:pathLst>
            </a:custGeom>
            <a:solidFill>
              <a:schemeClr val="bg2">
                <a:lumMod val="75000"/>
              </a:schemeClr>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0" name="Freeform 135"/>
            <p:cNvSpPr/>
            <p:nvPr/>
          </p:nvSpPr>
          <p:spPr>
            <a:xfrm>
              <a:off x="9948960" y="5352480"/>
              <a:ext cx="446760" cy="548640"/>
            </a:xfrm>
            <a:custGeom>
              <a:avLst/>
              <a:gdLst>
                <a:gd name="textAreaLeft" fmla="*/ 0 w 446760"/>
                <a:gd name="textAreaRight" fmla="*/ 448560 w 446760"/>
                <a:gd name="textAreaTop" fmla="*/ 0 h 548640"/>
                <a:gd name="textAreaBottom" fmla="*/ 550440 h 548640"/>
              </a:gdLst>
              <a:ahLst/>
              <a:cxnLst/>
              <a:rect l="textAreaLeft" t="textAreaTop" r="textAreaRight" b="textAreaBottom"/>
              <a:pathLst>
                <a:path w="171" h="159">
                  <a:moveTo>
                    <a:pt x="4" y="156"/>
                  </a:moveTo>
                  <a:cubicBezTo>
                    <a:pt x="2" y="155"/>
                    <a:pt x="0" y="157"/>
                    <a:pt x="1" y="158"/>
                  </a:cubicBezTo>
                  <a:cubicBezTo>
                    <a:pt x="2" y="158"/>
                    <a:pt x="4" y="159"/>
                    <a:pt x="4" y="158"/>
                  </a:cubicBezTo>
                  <a:cubicBezTo>
                    <a:pt x="3" y="157"/>
                    <a:pt x="3" y="156"/>
                    <a:pt x="4" y="156"/>
                  </a:cubicBezTo>
                  <a:moveTo>
                    <a:pt x="20" y="120"/>
                  </a:moveTo>
                  <a:cubicBezTo>
                    <a:pt x="24" y="122"/>
                    <a:pt x="18" y="117"/>
                    <a:pt x="18" y="119"/>
                  </a:cubicBezTo>
                  <a:cubicBezTo>
                    <a:pt x="18" y="121"/>
                    <a:pt x="18" y="123"/>
                    <a:pt x="16" y="123"/>
                  </a:cubicBezTo>
                  <a:cubicBezTo>
                    <a:pt x="17" y="124"/>
                    <a:pt x="20" y="123"/>
                    <a:pt x="20" y="123"/>
                  </a:cubicBezTo>
                  <a:cubicBezTo>
                    <a:pt x="21" y="123"/>
                    <a:pt x="23" y="123"/>
                    <a:pt x="23" y="122"/>
                  </a:cubicBezTo>
                  <a:cubicBezTo>
                    <a:pt x="22" y="121"/>
                    <a:pt x="20" y="121"/>
                    <a:pt x="20" y="121"/>
                  </a:cubicBezTo>
                  <a:cubicBezTo>
                    <a:pt x="20" y="120"/>
                    <a:pt x="20" y="120"/>
                    <a:pt x="20" y="120"/>
                  </a:cubicBezTo>
                  <a:moveTo>
                    <a:pt x="6" y="112"/>
                  </a:moveTo>
                  <a:cubicBezTo>
                    <a:pt x="7" y="112"/>
                    <a:pt x="7" y="111"/>
                    <a:pt x="8" y="111"/>
                  </a:cubicBezTo>
                  <a:cubicBezTo>
                    <a:pt x="9" y="112"/>
                    <a:pt x="7" y="112"/>
                    <a:pt x="7" y="113"/>
                  </a:cubicBezTo>
                  <a:cubicBezTo>
                    <a:pt x="9" y="112"/>
                    <a:pt x="8" y="111"/>
                    <a:pt x="10" y="112"/>
                  </a:cubicBezTo>
                  <a:cubicBezTo>
                    <a:pt x="9" y="112"/>
                    <a:pt x="7" y="113"/>
                    <a:pt x="8" y="114"/>
                  </a:cubicBezTo>
                  <a:cubicBezTo>
                    <a:pt x="10" y="114"/>
                    <a:pt x="14" y="115"/>
                    <a:pt x="14" y="114"/>
                  </a:cubicBezTo>
                  <a:cubicBezTo>
                    <a:pt x="15" y="113"/>
                    <a:pt x="18" y="114"/>
                    <a:pt x="18" y="116"/>
                  </a:cubicBezTo>
                  <a:cubicBezTo>
                    <a:pt x="19" y="116"/>
                    <a:pt x="20" y="115"/>
                    <a:pt x="21" y="115"/>
                  </a:cubicBezTo>
                  <a:cubicBezTo>
                    <a:pt x="23" y="116"/>
                    <a:pt x="22" y="117"/>
                    <a:pt x="23" y="118"/>
                  </a:cubicBezTo>
                  <a:cubicBezTo>
                    <a:pt x="24" y="117"/>
                    <a:pt x="26" y="117"/>
                    <a:pt x="27" y="117"/>
                  </a:cubicBezTo>
                  <a:cubicBezTo>
                    <a:pt x="28" y="117"/>
                    <a:pt x="28" y="118"/>
                    <a:pt x="29" y="118"/>
                  </a:cubicBezTo>
                  <a:cubicBezTo>
                    <a:pt x="33" y="118"/>
                    <a:pt x="35" y="117"/>
                    <a:pt x="37" y="116"/>
                  </a:cubicBezTo>
                  <a:cubicBezTo>
                    <a:pt x="38" y="116"/>
                    <a:pt x="38" y="115"/>
                    <a:pt x="38" y="115"/>
                  </a:cubicBezTo>
                  <a:cubicBezTo>
                    <a:pt x="39" y="114"/>
                    <a:pt x="40" y="114"/>
                    <a:pt x="41" y="113"/>
                  </a:cubicBezTo>
                  <a:cubicBezTo>
                    <a:pt x="42" y="113"/>
                    <a:pt x="42" y="112"/>
                    <a:pt x="43" y="111"/>
                  </a:cubicBezTo>
                  <a:cubicBezTo>
                    <a:pt x="44" y="111"/>
                    <a:pt x="46" y="111"/>
                    <a:pt x="46" y="110"/>
                  </a:cubicBezTo>
                  <a:cubicBezTo>
                    <a:pt x="45" y="110"/>
                    <a:pt x="45" y="110"/>
                    <a:pt x="44" y="111"/>
                  </a:cubicBezTo>
                  <a:cubicBezTo>
                    <a:pt x="46" y="109"/>
                    <a:pt x="46" y="106"/>
                    <a:pt x="47" y="104"/>
                  </a:cubicBezTo>
                  <a:cubicBezTo>
                    <a:pt x="48" y="103"/>
                    <a:pt x="49" y="102"/>
                    <a:pt x="50" y="101"/>
                  </a:cubicBezTo>
                  <a:cubicBezTo>
                    <a:pt x="50" y="100"/>
                    <a:pt x="50" y="99"/>
                    <a:pt x="50" y="97"/>
                  </a:cubicBezTo>
                  <a:cubicBezTo>
                    <a:pt x="51" y="95"/>
                    <a:pt x="54" y="94"/>
                    <a:pt x="57" y="93"/>
                  </a:cubicBezTo>
                  <a:cubicBezTo>
                    <a:pt x="58" y="92"/>
                    <a:pt x="60" y="92"/>
                    <a:pt x="61" y="91"/>
                  </a:cubicBezTo>
                  <a:cubicBezTo>
                    <a:pt x="62" y="91"/>
                    <a:pt x="62" y="89"/>
                    <a:pt x="65" y="91"/>
                  </a:cubicBezTo>
                  <a:cubicBezTo>
                    <a:pt x="64" y="91"/>
                    <a:pt x="64" y="91"/>
                    <a:pt x="63" y="91"/>
                  </a:cubicBezTo>
                  <a:cubicBezTo>
                    <a:pt x="64" y="91"/>
                    <a:pt x="67" y="92"/>
                    <a:pt x="68" y="91"/>
                  </a:cubicBezTo>
                  <a:cubicBezTo>
                    <a:pt x="71" y="90"/>
                    <a:pt x="68" y="89"/>
                    <a:pt x="65" y="89"/>
                  </a:cubicBezTo>
                  <a:cubicBezTo>
                    <a:pt x="67" y="88"/>
                    <a:pt x="65" y="86"/>
                    <a:pt x="66" y="86"/>
                  </a:cubicBezTo>
                  <a:cubicBezTo>
                    <a:pt x="66" y="84"/>
                    <a:pt x="69" y="83"/>
                    <a:pt x="70" y="82"/>
                  </a:cubicBezTo>
                  <a:cubicBezTo>
                    <a:pt x="72" y="81"/>
                    <a:pt x="72" y="80"/>
                    <a:pt x="73" y="79"/>
                  </a:cubicBezTo>
                  <a:cubicBezTo>
                    <a:pt x="73" y="78"/>
                    <a:pt x="75" y="77"/>
                    <a:pt x="76" y="76"/>
                  </a:cubicBezTo>
                  <a:cubicBezTo>
                    <a:pt x="77" y="76"/>
                    <a:pt x="77" y="75"/>
                    <a:pt x="77" y="74"/>
                  </a:cubicBezTo>
                  <a:cubicBezTo>
                    <a:pt x="77" y="73"/>
                    <a:pt x="79" y="73"/>
                    <a:pt x="79" y="72"/>
                  </a:cubicBezTo>
                  <a:cubicBezTo>
                    <a:pt x="80" y="71"/>
                    <a:pt x="78" y="69"/>
                    <a:pt x="78" y="67"/>
                  </a:cubicBezTo>
                  <a:cubicBezTo>
                    <a:pt x="79" y="66"/>
                    <a:pt x="81" y="66"/>
                    <a:pt x="81" y="65"/>
                  </a:cubicBezTo>
                  <a:cubicBezTo>
                    <a:pt x="81" y="65"/>
                    <a:pt x="79" y="67"/>
                    <a:pt x="77" y="66"/>
                  </a:cubicBezTo>
                  <a:cubicBezTo>
                    <a:pt x="78" y="66"/>
                    <a:pt x="81" y="65"/>
                    <a:pt x="79" y="64"/>
                  </a:cubicBezTo>
                  <a:cubicBezTo>
                    <a:pt x="78" y="64"/>
                    <a:pt x="79" y="64"/>
                    <a:pt x="78" y="65"/>
                  </a:cubicBezTo>
                  <a:cubicBezTo>
                    <a:pt x="77" y="65"/>
                    <a:pt x="76" y="66"/>
                    <a:pt x="78" y="66"/>
                  </a:cubicBezTo>
                  <a:cubicBezTo>
                    <a:pt x="77" y="66"/>
                    <a:pt x="76" y="66"/>
                    <a:pt x="76" y="66"/>
                  </a:cubicBezTo>
                  <a:cubicBezTo>
                    <a:pt x="76" y="66"/>
                    <a:pt x="78" y="64"/>
                    <a:pt x="75" y="64"/>
                  </a:cubicBezTo>
                  <a:cubicBezTo>
                    <a:pt x="76" y="64"/>
                    <a:pt x="77" y="63"/>
                    <a:pt x="77" y="63"/>
                  </a:cubicBezTo>
                  <a:cubicBezTo>
                    <a:pt x="75" y="63"/>
                    <a:pt x="74" y="64"/>
                    <a:pt x="73" y="65"/>
                  </a:cubicBezTo>
                  <a:cubicBezTo>
                    <a:pt x="72" y="65"/>
                    <a:pt x="71" y="67"/>
                    <a:pt x="69" y="66"/>
                  </a:cubicBezTo>
                  <a:cubicBezTo>
                    <a:pt x="68" y="65"/>
                    <a:pt x="69" y="63"/>
                    <a:pt x="68" y="62"/>
                  </a:cubicBezTo>
                  <a:cubicBezTo>
                    <a:pt x="67" y="62"/>
                    <a:pt x="65" y="62"/>
                    <a:pt x="65" y="61"/>
                  </a:cubicBezTo>
                  <a:cubicBezTo>
                    <a:pt x="64" y="60"/>
                    <a:pt x="66" y="59"/>
                    <a:pt x="68" y="59"/>
                  </a:cubicBezTo>
                  <a:cubicBezTo>
                    <a:pt x="64" y="58"/>
                    <a:pt x="61" y="61"/>
                    <a:pt x="60" y="62"/>
                  </a:cubicBezTo>
                  <a:cubicBezTo>
                    <a:pt x="60" y="63"/>
                    <a:pt x="60" y="64"/>
                    <a:pt x="60" y="65"/>
                  </a:cubicBezTo>
                  <a:cubicBezTo>
                    <a:pt x="60" y="67"/>
                    <a:pt x="59" y="68"/>
                    <a:pt x="58" y="69"/>
                  </a:cubicBezTo>
                  <a:cubicBezTo>
                    <a:pt x="57" y="70"/>
                    <a:pt x="56" y="70"/>
                    <a:pt x="54" y="71"/>
                  </a:cubicBezTo>
                  <a:cubicBezTo>
                    <a:pt x="53" y="71"/>
                    <a:pt x="53" y="73"/>
                    <a:pt x="52" y="74"/>
                  </a:cubicBezTo>
                  <a:cubicBezTo>
                    <a:pt x="52" y="77"/>
                    <a:pt x="50" y="79"/>
                    <a:pt x="48" y="81"/>
                  </a:cubicBezTo>
                  <a:cubicBezTo>
                    <a:pt x="47" y="82"/>
                    <a:pt x="46" y="83"/>
                    <a:pt x="45" y="83"/>
                  </a:cubicBezTo>
                  <a:cubicBezTo>
                    <a:pt x="43" y="84"/>
                    <a:pt x="42" y="85"/>
                    <a:pt x="41" y="86"/>
                  </a:cubicBezTo>
                  <a:cubicBezTo>
                    <a:pt x="38" y="87"/>
                    <a:pt x="35" y="89"/>
                    <a:pt x="32" y="90"/>
                  </a:cubicBezTo>
                  <a:cubicBezTo>
                    <a:pt x="29" y="92"/>
                    <a:pt x="25" y="92"/>
                    <a:pt x="22" y="94"/>
                  </a:cubicBezTo>
                  <a:cubicBezTo>
                    <a:pt x="21" y="95"/>
                    <a:pt x="17" y="97"/>
                    <a:pt x="19" y="99"/>
                  </a:cubicBezTo>
                  <a:cubicBezTo>
                    <a:pt x="17" y="97"/>
                    <a:pt x="16" y="100"/>
                    <a:pt x="15" y="100"/>
                  </a:cubicBezTo>
                  <a:cubicBezTo>
                    <a:pt x="15" y="100"/>
                    <a:pt x="12" y="102"/>
                    <a:pt x="13" y="103"/>
                  </a:cubicBezTo>
                  <a:cubicBezTo>
                    <a:pt x="12" y="102"/>
                    <a:pt x="11" y="103"/>
                    <a:pt x="11" y="103"/>
                  </a:cubicBezTo>
                  <a:cubicBezTo>
                    <a:pt x="10" y="104"/>
                    <a:pt x="10" y="105"/>
                    <a:pt x="12" y="105"/>
                  </a:cubicBezTo>
                  <a:cubicBezTo>
                    <a:pt x="10" y="105"/>
                    <a:pt x="12" y="106"/>
                    <a:pt x="12" y="107"/>
                  </a:cubicBezTo>
                  <a:cubicBezTo>
                    <a:pt x="12" y="106"/>
                    <a:pt x="11" y="106"/>
                    <a:pt x="10" y="106"/>
                  </a:cubicBezTo>
                  <a:cubicBezTo>
                    <a:pt x="10" y="106"/>
                    <a:pt x="8" y="105"/>
                    <a:pt x="9" y="105"/>
                  </a:cubicBezTo>
                  <a:cubicBezTo>
                    <a:pt x="9" y="106"/>
                    <a:pt x="8" y="107"/>
                    <a:pt x="8" y="108"/>
                  </a:cubicBezTo>
                  <a:cubicBezTo>
                    <a:pt x="9" y="108"/>
                    <a:pt x="9" y="107"/>
                    <a:pt x="10" y="107"/>
                  </a:cubicBezTo>
                  <a:cubicBezTo>
                    <a:pt x="10" y="107"/>
                    <a:pt x="9" y="108"/>
                    <a:pt x="8" y="108"/>
                  </a:cubicBezTo>
                  <a:cubicBezTo>
                    <a:pt x="9" y="108"/>
                    <a:pt x="10" y="108"/>
                    <a:pt x="10" y="108"/>
                  </a:cubicBezTo>
                  <a:cubicBezTo>
                    <a:pt x="10" y="108"/>
                    <a:pt x="9" y="109"/>
                    <a:pt x="9" y="109"/>
                  </a:cubicBezTo>
                  <a:cubicBezTo>
                    <a:pt x="12" y="109"/>
                    <a:pt x="8" y="110"/>
                    <a:pt x="7" y="110"/>
                  </a:cubicBezTo>
                  <a:cubicBezTo>
                    <a:pt x="6" y="110"/>
                    <a:pt x="5" y="110"/>
                    <a:pt x="6" y="112"/>
                  </a:cubicBezTo>
                  <a:moveTo>
                    <a:pt x="77" y="61"/>
                  </a:moveTo>
                  <a:cubicBezTo>
                    <a:pt x="76" y="61"/>
                    <a:pt x="75" y="62"/>
                    <a:pt x="76" y="63"/>
                  </a:cubicBezTo>
                  <a:cubicBezTo>
                    <a:pt x="77" y="62"/>
                    <a:pt x="77" y="62"/>
                    <a:pt x="77" y="61"/>
                  </a:cubicBezTo>
                  <a:moveTo>
                    <a:pt x="85" y="66"/>
                  </a:moveTo>
                  <a:cubicBezTo>
                    <a:pt x="85" y="67"/>
                    <a:pt x="86" y="67"/>
                    <a:pt x="86" y="68"/>
                  </a:cubicBezTo>
                  <a:cubicBezTo>
                    <a:pt x="87" y="68"/>
                    <a:pt x="88" y="68"/>
                    <a:pt x="88" y="67"/>
                  </a:cubicBezTo>
                  <a:cubicBezTo>
                    <a:pt x="89" y="68"/>
                    <a:pt x="89" y="69"/>
                    <a:pt x="89" y="69"/>
                  </a:cubicBezTo>
                  <a:cubicBezTo>
                    <a:pt x="92" y="70"/>
                    <a:pt x="94" y="68"/>
                    <a:pt x="94" y="67"/>
                  </a:cubicBezTo>
                  <a:cubicBezTo>
                    <a:pt x="96" y="65"/>
                    <a:pt x="98" y="64"/>
                    <a:pt x="99" y="62"/>
                  </a:cubicBezTo>
                  <a:cubicBezTo>
                    <a:pt x="99" y="61"/>
                    <a:pt x="100" y="59"/>
                    <a:pt x="101" y="59"/>
                  </a:cubicBezTo>
                  <a:cubicBezTo>
                    <a:pt x="102" y="59"/>
                    <a:pt x="102" y="57"/>
                    <a:pt x="102" y="57"/>
                  </a:cubicBezTo>
                  <a:cubicBezTo>
                    <a:pt x="103" y="56"/>
                    <a:pt x="104" y="56"/>
                    <a:pt x="105" y="55"/>
                  </a:cubicBezTo>
                  <a:cubicBezTo>
                    <a:pt x="105" y="53"/>
                    <a:pt x="105" y="52"/>
                    <a:pt x="106" y="51"/>
                  </a:cubicBezTo>
                  <a:cubicBezTo>
                    <a:pt x="103" y="50"/>
                    <a:pt x="106" y="47"/>
                    <a:pt x="106" y="46"/>
                  </a:cubicBezTo>
                  <a:cubicBezTo>
                    <a:pt x="107" y="45"/>
                    <a:pt x="113" y="43"/>
                    <a:pt x="114" y="47"/>
                  </a:cubicBezTo>
                  <a:cubicBezTo>
                    <a:pt x="115" y="46"/>
                    <a:pt x="113" y="43"/>
                    <a:pt x="115" y="42"/>
                  </a:cubicBezTo>
                  <a:cubicBezTo>
                    <a:pt x="116" y="41"/>
                    <a:pt x="117" y="41"/>
                    <a:pt x="117" y="41"/>
                  </a:cubicBezTo>
                  <a:cubicBezTo>
                    <a:pt x="118" y="40"/>
                    <a:pt x="118" y="39"/>
                    <a:pt x="119" y="38"/>
                  </a:cubicBezTo>
                  <a:cubicBezTo>
                    <a:pt x="119" y="36"/>
                    <a:pt x="119" y="34"/>
                    <a:pt x="120" y="33"/>
                  </a:cubicBezTo>
                  <a:cubicBezTo>
                    <a:pt x="120" y="32"/>
                    <a:pt x="120" y="31"/>
                    <a:pt x="118" y="31"/>
                  </a:cubicBezTo>
                  <a:cubicBezTo>
                    <a:pt x="116" y="30"/>
                    <a:pt x="115" y="31"/>
                    <a:pt x="114" y="32"/>
                  </a:cubicBezTo>
                  <a:cubicBezTo>
                    <a:pt x="112" y="33"/>
                    <a:pt x="111" y="36"/>
                    <a:pt x="105" y="34"/>
                  </a:cubicBezTo>
                  <a:cubicBezTo>
                    <a:pt x="104" y="34"/>
                    <a:pt x="97" y="32"/>
                    <a:pt x="96" y="31"/>
                  </a:cubicBezTo>
                  <a:cubicBezTo>
                    <a:pt x="96" y="30"/>
                    <a:pt x="95" y="23"/>
                    <a:pt x="93" y="24"/>
                  </a:cubicBezTo>
                  <a:cubicBezTo>
                    <a:pt x="94" y="23"/>
                    <a:pt x="94" y="23"/>
                    <a:pt x="95" y="22"/>
                  </a:cubicBezTo>
                  <a:cubicBezTo>
                    <a:pt x="94" y="23"/>
                    <a:pt x="93" y="23"/>
                    <a:pt x="93" y="23"/>
                  </a:cubicBezTo>
                  <a:cubicBezTo>
                    <a:pt x="92" y="22"/>
                    <a:pt x="92" y="21"/>
                    <a:pt x="91" y="20"/>
                  </a:cubicBezTo>
                  <a:cubicBezTo>
                    <a:pt x="90" y="21"/>
                    <a:pt x="90" y="21"/>
                    <a:pt x="91" y="21"/>
                  </a:cubicBezTo>
                  <a:cubicBezTo>
                    <a:pt x="92" y="22"/>
                    <a:pt x="91" y="23"/>
                    <a:pt x="91" y="23"/>
                  </a:cubicBezTo>
                  <a:cubicBezTo>
                    <a:pt x="91" y="25"/>
                    <a:pt x="93" y="27"/>
                    <a:pt x="91" y="27"/>
                  </a:cubicBezTo>
                  <a:cubicBezTo>
                    <a:pt x="90" y="27"/>
                    <a:pt x="90" y="25"/>
                    <a:pt x="89" y="25"/>
                  </a:cubicBezTo>
                  <a:cubicBezTo>
                    <a:pt x="89" y="24"/>
                    <a:pt x="85" y="24"/>
                    <a:pt x="84" y="24"/>
                  </a:cubicBezTo>
                  <a:cubicBezTo>
                    <a:pt x="84" y="24"/>
                    <a:pt x="85" y="23"/>
                    <a:pt x="85" y="22"/>
                  </a:cubicBezTo>
                  <a:cubicBezTo>
                    <a:pt x="85" y="22"/>
                    <a:pt x="84" y="21"/>
                    <a:pt x="84" y="20"/>
                  </a:cubicBezTo>
                  <a:cubicBezTo>
                    <a:pt x="85" y="19"/>
                    <a:pt x="86" y="19"/>
                    <a:pt x="85" y="18"/>
                  </a:cubicBezTo>
                  <a:cubicBezTo>
                    <a:pt x="84" y="17"/>
                    <a:pt x="81" y="15"/>
                    <a:pt x="82" y="14"/>
                  </a:cubicBezTo>
                  <a:cubicBezTo>
                    <a:pt x="81" y="14"/>
                    <a:pt x="80" y="14"/>
                    <a:pt x="80" y="14"/>
                  </a:cubicBezTo>
                  <a:cubicBezTo>
                    <a:pt x="80" y="13"/>
                    <a:pt x="82" y="14"/>
                    <a:pt x="83" y="14"/>
                  </a:cubicBezTo>
                  <a:cubicBezTo>
                    <a:pt x="82" y="12"/>
                    <a:pt x="81" y="10"/>
                    <a:pt x="80" y="8"/>
                  </a:cubicBezTo>
                  <a:cubicBezTo>
                    <a:pt x="79" y="8"/>
                    <a:pt x="79" y="8"/>
                    <a:pt x="78" y="8"/>
                  </a:cubicBezTo>
                  <a:cubicBezTo>
                    <a:pt x="78" y="9"/>
                    <a:pt x="79" y="9"/>
                    <a:pt x="79" y="9"/>
                  </a:cubicBezTo>
                  <a:cubicBezTo>
                    <a:pt x="79" y="9"/>
                    <a:pt x="78" y="9"/>
                    <a:pt x="78" y="9"/>
                  </a:cubicBezTo>
                  <a:cubicBezTo>
                    <a:pt x="78" y="9"/>
                    <a:pt x="77" y="7"/>
                    <a:pt x="78" y="8"/>
                  </a:cubicBezTo>
                  <a:cubicBezTo>
                    <a:pt x="77" y="7"/>
                    <a:pt x="75" y="5"/>
                    <a:pt x="74" y="7"/>
                  </a:cubicBezTo>
                  <a:cubicBezTo>
                    <a:pt x="75" y="5"/>
                    <a:pt x="69" y="5"/>
                    <a:pt x="72" y="5"/>
                  </a:cubicBezTo>
                  <a:cubicBezTo>
                    <a:pt x="70" y="4"/>
                    <a:pt x="71" y="6"/>
                    <a:pt x="70" y="6"/>
                  </a:cubicBezTo>
                  <a:cubicBezTo>
                    <a:pt x="70" y="5"/>
                    <a:pt x="68" y="2"/>
                    <a:pt x="67" y="1"/>
                  </a:cubicBezTo>
                  <a:cubicBezTo>
                    <a:pt x="68" y="1"/>
                    <a:pt x="68" y="1"/>
                    <a:pt x="68" y="0"/>
                  </a:cubicBezTo>
                  <a:cubicBezTo>
                    <a:pt x="67" y="0"/>
                    <a:pt x="64" y="0"/>
                    <a:pt x="65" y="1"/>
                  </a:cubicBezTo>
                  <a:cubicBezTo>
                    <a:pt x="65" y="2"/>
                    <a:pt x="66" y="3"/>
                    <a:pt x="67" y="3"/>
                  </a:cubicBezTo>
                  <a:cubicBezTo>
                    <a:pt x="68" y="5"/>
                    <a:pt x="71" y="8"/>
                    <a:pt x="68" y="8"/>
                  </a:cubicBezTo>
                  <a:cubicBezTo>
                    <a:pt x="69" y="9"/>
                    <a:pt x="70" y="10"/>
                    <a:pt x="71" y="11"/>
                  </a:cubicBezTo>
                  <a:cubicBezTo>
                    <a:pt x="71" y="10"/>
                    <a:pt x="73" y="10"/>
                    <a:pt x="72" y="9"/>
                  </a:cubicBezTo>
                  <a:cubicBezTo>
                    <a:pt x="74" y="10"/>
                    <a:pt x="70" y="10"/>
                    <a:pt x="72" y="12"/>
                  </a:cubicBezTo>
                  <a:cubicBezTo>
                    <a:pt x="73" y="14"/>
                    <a:pt x="77" y="17"/>
                    <a:pt x="78" y="19"/>
                  </a:cubicBezTo>
                  <a:cubicBezTo>
                    <a:pt x="80" y="20"/>
                    <a:pt x="78" y="18"/>
                    <a:pt x="77" y="17"/>
                  </a:cubicBezTo>
                  <a:cubicBezTo>
                    <a:pt x="78" y="17"/>
                    <a:pt x="79" y="17"/>
                    <a:pt x="79" y="18"/>
                  </a:cubicBezTo>
                  <a:cubicBezTo>
                    <a:pt x="78" y="16"/>
                    <a:pt x="81" y="18"/>
                    <a:pt x="81" y="17"/>
                  </a:cubicBezTo>
                  <a:cubicBezTo>
                    <a:pt x="80" y="17"/>
                    <a:pt x="80" y="18"/>
                    <a:pt x="82" y="18"/>
                  </a:cubicBezTo>
                  <a:cubicBezTo>
                    <a:pt x="80" y="19"/>
                    <a:pt x="80" y="19"/>
                    <a:pt x="80" y="19"/>
                  </a:cubicBezTo>
                  <a:cubicBezTo>
                    <a:pt x="80" y="19"/>
                    <a:pt x="81" y="20"/>
                    <a:pt x="81" y="19"/>
                  </a:cubicBezTo>
                  <a:cubicBezTo>
                    <a:pt x="81" y="20"/>
                    <a:pt x="82" y="21"/>
                    <a:pt x="82" y="22"/>
                  </a:cubicBezTo>
                  <a:cubicBezTo>
                    <a:pt x="81" y="21"/>
                    <a:pt x="80" y="21"/>
                    <a:pt x="80" y="20"/>
                  </a:cubicBezTo>
                  <a:cubicBezTo>
                    <a:pt x="78" y="20"/>
                    <a:pt x="82" y="24"/>
                    <a:pt x="82" y="25"/>
                  </a:cubicBezTo>
                  <a:cubicBezTo>
                    <a:pt x="83" y="25"/>
                    <a:pt x="84" y="24"/>
                    <a:pt x="85" y="25"/>
                  </a:cubicBezTo>
                  <a:cubicBezTo>
                    <a:pt x="86" y="26"/>
                    <a:pt x="85" y="27"/>
                    <a:pt x="83" y="26"/>
                  </a:cubicBezTo>
                  <a:cubicBezTo>
                    <a:pt x="83" y="26"/>
                    <a:pt x="83" y="28"/>
                    <a:pt x="85" y="29"/>
                  </a:cubicBezTo>
                  <a:cubicBezTo>
                    <a:pt x="84" y="29"/>
                    <a:pt x="84" y="30"/>
                    <a:pt x="85" y="31"/>
                  </a:cubicBezTo>
                  <a:cubicBezTo>
                    <a:pt x="85" y="31"/>
                    <a:pt x="85" y="31"/>
                    <a:pt x="85" y="32"/>
                  </a:cubicBezTo>
                  <a:cubicBezTo>
                    <a:pt x="86" y="33"/>
                    <a:pt x="85" y="33"/>
                    <a:pt x="85" y="34"/>
                  </a:cubicBezTo>
                  <a:cubicBezTo>
                    <a:pt x="85" y="34"/>
                    <a:pt x="86" y="35"/>
                    <a:pt x="85" y="36"/>
                  </a:cubicBezTo>
                  <a:cubicBezTo>
                    <a:pt x="84" y="36"/>
                    <a:pt x="84" y="36"/>
                    <a:pt x="84" y="36"/>
                  </a:cubicBezTo>
                  <a:cubicBezTo>
                    <a:pt x="84" y="37"/>
                    <a:pt x="84" y="37"/>
                    <a:pt x="84" y="38"/>
                  </a:cubicBezTo>
                  <a:cubicBezTo>
                    <a:pt x="83" y="40"/>
                    <a:pt x="84" y="42"/>
                    <a:pt x="82" y="44"/>
                  </a:cubicBezTo>
                  <a:cubicBezTo>
                    <a:pt x="81" y="45"/>
                    <a:pt x="77" y="45"/>
                    <a:pt x="76" y="46"/>
                  </a:cubicBezTo>
                  <a:cubicBezTo>
                    <a:pt x="75" y="46"/>
                    <a:pt x="74" y="47"/>
                    <a:pt x="75" y="48"/>
                  </a:cubicBezTo>
                  <a:cubicBezTo>
                    <a:pt x="76" y="50"/>
                    <a:pt x="78" y="50"/>
                    <a:pt x="79" y="50"/>
                  </a:cubicBezTo>
                  <a:cubicBezTo>
                    <a:pt x="81" y="51"/>
                    <a:pt x="82" y="52"/>
                    <a:pt x="84" y="53"/>
                  </a:cubicBezTo>
                  <a:cubicBezTo>
                    <a:pt x="86" y="53"/>
                    <a:pt x="88" y="55"/>
                    <a:pt x="88" y="56"/>
                  </a:cubicBezTo>
                  <a:cubicBezTo>
                    <a:pt x="90" y="59"/>
                    <a:pt x="88" y="61"/>
                    <a:pt x="87" y="63"/>
                  </a:cubicBezTo>
                  <a:cubicBezTo>
                    <a:pt x="86" y="63"/>
                    <a:pt x="87" y="64"/>
                    <a:pt x="86" y="65"/>
                  </a:cubicBezTo>
                  <a:cubicBezTo>
                    <a:pt x="84" y="65"/>
                    <a:pt x="83" y="66"/>
                    <a:pt x="84" y="67"/>
                  </a:cubicBezTo>
                  <a:cubicBezTo>
                    <a:pt x="85" y="67"/>
                    <a:pt x="85" y="67"/>
                    <a:pt x="85" y="66"/>
                  </a:cubicBezTo>
                  <a:moveTo>
                    <a:pt x="89" y="23"/>
                  </a:moveTo>
                  <a:cubicBezTo>
                    <a:pt x="88" y="23"/>
                    <a:pt x="88" y="23"/>
                    <a:pt x="87" y="23"/>
                  </a:cubicBezTo>
                  <a:cubicBezTo>
                    <a:pt x="88" y="24"/>
                    <a:pt x="89" y="23"/>
                    <a:pt x="89" y="23"/>
                  </a:cubicBezTo>
                  <a:moveTo>
                    <a:pt x="90" y="16"/>
                  </a:moveTo>
                  <a:cubicBezTo>
                    <a:pt x="90" y="17"/>
                    <a:pt x="91" y="19"/>
                    <a:pt x="92" y="19"/>
                  </a:cubicBezTo>
                  <a:cubicBezTo>
                    <a:pt x="92" y="18"/>
                    <a:pt x="91" y="17"/>
                    <a:pt x="90" y="16"/>
                  </a:cubicBezTo>
                  <a:moveTo>
                    <a:pt x="166" y="93"/>
                  </a:moveTo>
                  <a:cubicBezTo>
                    <a:pt x="166" y="93"/>
                    <a:pt x="167" y="93"/>
                    <a:pt x="167" y="94"/>
                  </a:cubicBezTo>
                  <a:cubicBezTo>
                    <a:pt x="168" y="94"/>
                    <a:pt x="168" y="93"/>
                    <a:pt x="169" y="93"/>
                  </a:cubicBezTo>
                  <a:cubicBezTo>
                    <a:pt x="168" y="92"/>
                    <a:pt x="166" y="90"/>
                    <a:pt x="169" y="91"/>
                  </a:cubicBezTo>
                  <a:cubicBezTo>
                    <a:pt x="168" y="92"/>
                    <a:pt x="168" y="92"/>
                    <a:pt x="168" y="92"/>
                  </a:cubicBezTo>
                  <a:cubicBezTo>
                    <a:pt x="169" y="91"/>
                    <a:pt x="169" y="91"/>
                    <a:pt x="170" y="90"/>
                  </a:cubicBezTo>
                  <a:cubicBezTo>
                    <a:pt x="168" y="90"/>
                    <a:pt x="164" y="89"/>
                    <a:pt x="165" y="91"/>
                  </a:cubicBezTo>
                  <a:cubicBezTo>
                    <a:pt x="165" y="91"/>
                    <a:pt x="166" y="91"/>
                    <a:pt x="167" y="91"/>
                  </a:cubicBezTo>
                  <a:cubicBezTo>
                    <a:pt x="167" y="92"/>
                    <a:pt x="167" y="93"/>
                    <a:pt x="166" y="93"/>
                  </a:cubicBezTo>
                  <a:moveTo>
                    <a:pt x="170" y="96"/>
                  </a:moveTo>
                  <a:cubicBezTo>
                    <a:pt x="170" y="95"/>
                    <a:pt x="171" y="95"/>
                    <a:pt x="170" y="95"/>
                  </a:cubicBezTo>
                  <a:cubicBezTo>
                    <a:pt x="170" y="96"/>
                    <a:pt x="170" y="96"/>
                    <a:pt x="170" y="9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1" name="Freeform 136"/>
            <p:cNvSpPr/>
            <p:nvPr/>
          </p:nvSpPr>
          <p:spPr>
            <a:xfrm>
              <a:off x="3659760" y="3424680"/>
              <a:ext cx="272880" cy="106920"/>
            </a:xfrm>
            <a:custGeom>
              <a:avLst/>
              <a:gdLst>
                <a:gd name="textAreaLeft" fmla="*/ 0 w 272880"/>
                <a:gd name="textAreaRight" fmla="*/ 274680 w 272880"/>
                <a:gd name="textAreaTop" fmla="*/ 0 h 106920"/>
                <a:gd name="textAreaBottom" fmla="*/ 108720 h 106920"/>
              </a:gdLst>
              <a:ahLst/>
              <a:cxnLst/>
              <a:rect l="textAreaLeft" t="textAreaTop" r="textAreaRight" b="textAreaBottom"/>
              <a:pathLst>
                <a:path w="105" h="32">
                  <a:moveTo>
                    <a:pt x="1" y="12"/>
                  </a:moveTo>
                  <a:cubicBezTo>
                    <a:pt x="2" y="12"/>
                    <a:pt x="4" y="10"/>
                    <a:pt x="6" y="11"/>
                  </a:cubicBezTo>
                  <a:cubicBezTo>
                    <a:pt x="7" y="10"/>
                    <a:pt x="5" y="9"/>
                    <a:pt x="6" y="7"/>
                  </a:cubicBezTo>
                  <a:cubicBezTo>
                    <a:pt x="7" y="6"/>
                    <a:pt x="8" y="5"/>
                    <a:pt x="9" y="4"/>
                  </a:cubicBezTo>
                  <a:cubicBezTo>
                    <a:pt x="10" y="3"/>
                    <a:pt x="12" y="3"/>
                    <a:pt x="14" y="3"/>
                  </a:cubicBezTo>
                  <a:cubicBezTo>
                    <a:pt x="15" y="2"/>
                    <a:pt x="16" y="1"/>
                    <a:pt x="18" y="1"/>
                  </a:cubicBezTo>
                  <a:cubicBezTo>
                    <a:pt x="21" y="1"/>
                    <a:pt x="24" y="0"/>
                    <a:pt x="27" y="0"/>
                  </a:cubicBezTo>
                  <a:cubicBezTo>
                    <a:pt x="28" y="0"/>
                    <a:pt x="30" y="0"/>
                    <a:pt x="32" y="0"/>
                  </a:cubicBezTo>
                  <a:cubicBezTo>
                    <a:pt x="33" y="1"/>
                    <a:pt x="33" y="1"/>
                    <a:pt x="33" y="1"/>
                  </a:cubicBezTo>
                  <a:cubicBezTo>
                    <a:pt x="34" y="0"/>
                    <a:pt x="35" y="0"/>
                    <a:pt x="36" y="0"/>
                  </a:cubicBezTo>
                  <a:cubicBezTo>
                    <a:pt x="34" y="0"/>
                    <a:pt x="37" y="1"/>
                    <a:pt x="37" y="1"/>
                  </a:cubicBezTo>
                  <a:cubicBezTo>
                    <a:pt x="38" y="0"/>
                    <a:pt x="41" y="0"/>
                    <a:pt x="42" y="1"/>
                  </a:cubicBezTo>
                  <a:cubicBezTo>
                    <a:pt x="42" y="1"/>
                    <a:pt x="44" y="3"/>
                    <a:pt x="45" y="2"/>
                  </a:cubicBezTo>
                  <a:cubicBezTo>
                    <a:pt x="46" y="2"/>
                    <a:pt x="48" y="3"/>
                    <a:pt x="49" y="2"/>
                  </a:cubicBezTo>
                  <a:cubicBezTo>
                    <a:pt x="49" y="3"/>
                    <a:pt x="49" y="3"/>
                    <a:pt x="49" y="3"/>
                  </a:cubicBezTo>
                  <a:cubicBezTo>
                    <a:pt x="51" y="4"/>
                    <a:pt x="50" y="5"/>
                    <a:pt x="52" y="6"/>
                  </a:cubicBezTo>
                  <a:cubicBezTo>
                    <a:pt x="54" y="8"/>
                    <a:pt x="55" y="7"/>
                    <a:pt x="58" y="7"/>
                  </a:cubicBezTo>
                  <a:cubicBezTo>
                    <a:pt x="60" y="7"/>
                    <a:pt x="61" y="8"/>
                    <a:pt x="63" y="9"/>
                  </a:cubicBezTo>
                  <a:cubicBezTo>
                    <a:pt x="64" y="10"/>
                    <a:pt x="65" y="10"/>
                    <a:pt x="66" y="10"/>
                  </a:cubicBezTo>
                  <a:cubicBezTo>
                    <a:pt x="66" y="11"/>
                    <a:pt x="67" y="12"/>
                    <a:pt x="68" y="11"/>
                  </a:cubicBezTo>
                  <a:cubicBezTo>
                    <a:pt x="68" y="12"/>
                    <a:pt x="69" y="13"/>
                    <a:pt x="70" y="13"/>
                  </a:cubicBezTo>
                  <a:cubicBezTo>
                    <a:pt x="71" y="13"/>
                    <a:pt x="71" y="14"/>
                    <a:pt x="72" y="14"/>
                  </a:cubicBezTo>
                  <a:cubicBezTo>
                    <a:pt x="72" y="14"/>
                    <a:pt x="71" y="13"/>
                    <a:pt x="70" y="12"/>
                  </a:cubicBezTo>
                  <a:cubicBezTo>
                    <a:pt x="71" y="13"/>
                    <a:pt x="75" y="14"/>
                    <a:pt x="74" y="15"/>
                  </a:cubicBezTo>
                  <a:cubicBezTo>
                    <a:pt x="74" y="15"/>
                    <a:pt x="73" y="15"/>
                    <a:pt x="72" y="15"/>
                  </a:cubicBezTo>
                  <a:cubicBezTo>
                    <a:pt x="73" y="15"/>
                    <a:pt x="73" y="16"/>
                    <a:pt x="74" y="16"/>
                  </a:cubicBezTo>
                  <a:cubicBezTo>
                    <a:pt x="75" y="14"/>
                    <a:pt x="76" y="17"/>
                    <a:pt x="77" y="17"/>
                  </a:cubicBezTo>
                  <a:cubicBezTo>
                    <a:pt x="77" y="17"/>
                    <a:pt x="77" y="17"/>
                    <a:pt x="77" y="17"/>
                  </a:cubicBezTo>
                  <a:cubicBezTo>
                    <a:pt x="77" y="17"/>
                    <a:pt x="78" y="17"/>
                    <a:pt x="78" y="17"/>
                  </a:cubicBezTo>
                  <a:cubicBezTo>
                    <a:pt x="78" y="18"/>
                    <a:pt x="78" y="18"/>
                    <a:pt x="78" y="18"/>
                  </a:cubicBezTo>
                  <a:cubicBezTo>
                    <a:pt x="79" y="18"/>
                    <a:pt x="80" y="18"/>
                    <a:pt x="80" y="19"/>
                  </a:cubicBezTo>
                  <a:cubicBezTo>
                    <a:pt x="80" y="17"/>
                    <a:pt x="84" y="19"/>
                    <a:pt x="84" y="20"/>
                  </a:cubicBezTo>
                  <a:cubicBezTo>
                    <a:pt x="85" y="20"/>
                    <a:pt x="86" y="19"/>
                    <a:pt x="87" y="19"/>
                  </a:cubicBezTo>
                  <a:cubicBezTo>
                    <a:pt x="89" y="19"/>
                    <a:pt x="90" y="21"/>
                    <a:pt x="88" y="21"/>
                  </a:cubicBezTo>
                  <a:cubicBezTo>
                    <a:pt x="88" y="22"/>
                    <a:pt x="89" y="22"/>
                    <a:pt x="89" y="22"/>
                  </a:cubicBezTo>
                  <a:cubicBezTo>
                    <a:pt x="88" y="22"/>
                    <a:pt x="88" y="23"/>
                    <a:pt x="87" y="23"/>
                  </a:cubicBezTo>
                  <a:cubicBezTo>
                    <a:pt x="90" y="24"/>
                    <a:pt x="94" y="23"/>
                    <a:pt x="97" y="24"/>
                  </a:cubicBezTo>
                  <a:cubicBezTo>
                    <a:pt x="98" y="26"/>
                    <a:pt x="99" y="27"/>
                    <a:pt x="102" y="27"/>
                  </a:cubicBezTo>
                  <a:cubicBezTo>
                    <a:pt x="105" y="28"/>
                    <a:pt x="101" y="29"/>
                    <a:pt x="100" y="30"/>
                  </a:cubicBezTo>
                  <a:cubicBezTo>
                    <a:pt x="93" y="31"/>
                    <a:pt x="93" y="31"/>
                    <a:pt x="93" y="31"/>
                  </a:cubicBezTo>
                  <a:cubicBezTo>
                    <a:pt x="94" y="30"/>
                    <a:pt x="94" y="30"/>
                    <a:pt x="94" y="30"/>
                  </a:cubicBezTo>
                  <a:cubicBezTo>
                    <a:pt x="93" y="30"/>
                    <a:pt x="93" y="32"/>
                    <a:pt x="91" y="31"/>
                  </a:cubicBezTo>
                  <a:cubicBezTo>
                    <a:pt x="89" y="31"/>
                    <a:pt x="87" y="31"/>
                    <a:pt x="85" y="30"/>
                  </a:cubicBezTo>
                  <a:cubicBezTo>
                    <a:pt x="79" y="30"/>
                    <a:pt x="74" y="32"/>
                    <a:pt x="69" y="32"/>
                  </a:cubicBezTo>
                  <a:cubicBezTo>
                    <a:pt x="69" y="29"/>
                    <a:pt x="72" y="29"/>
                    <a:pt x="74" y="28"/>
                  </a:cubicBezTo>
                  <a:cubicBezTo>
                    <a:pt x="75" y="27"/>
                    <a:pt x="75" y="26"/>
                    <a:pt x="74" y="25"/>
                  </a:cubicBezTo>
                  <a:cubicBezTo>
                    <a:pt x="73" y="25"/>
                    <a:pt x="74" y="23"/>
                    <a:pt x="72" y="23"/>
                  </a:cubicBezTo>
                  <a:cubicBezTo>
                    <a:pt x="69" y="24"/>
                    <a:pt x="65" y="24"/>
                    <a:pt x="62" y="21"/>
                  </a:cubicBezTo>
                  <a:cubicBezTo>
                    <a:pt x="62" y="20"/>
                    <a:pt x="61" y="18"/>
                    <a:pt x="61" y="17"/>
                  </a:cubicBezTo>
                  <a:cubicBezTo>
                    <a:pt x="61" y="17"/>
                    <a:pt x="61" y="16"/>
                    <a:pt x="60" y="16"/>
                  </a:cubicBezTo>
                  <a:cubicBezTo>
                    <a:pt x="60" y="15"/>
                    <a:pt x="59" y="15"/>
                    <a:pt x="60" y="15"/>
                  </a:cubicBezTo>
                  <a:cubicBezTo>
                    <a:pt x="58" y="14"/>
                    <a:pt x="56" y="15"/>
                    <a:pt x="55" y="15"/>
                  </a:cubicBezTo>
                  <a:cubicBezTo>
                    <a:pt x="53" y="16"/>
                    <a:pt x="52" y="14"/>
                    <a:pt x="50" y="14"/>
                  </a:cubicBezTo>
                  <a:cubicBezTo>
                    <a:pt x="49" y="14"/>
                    <a:pt x="48" y="14"/>
                    <a:pt x="47" y="13"/>
                  </a:cubicBezTo>
                  <a:cubicBezTo>
                    <a:pt x="45" y="12"/>
                    <a:pt x="44" y="12"/>
                    <a:pt x="43" y="10"/>
                  </a:cubicBezTo>
                  <a:cubicBezTo>
                    <a:pt x="43" y="11"/>
                    <a:pt x="37" y="11"/>
                    <a:pt x="36" y="9"/>
                  </a:cubicBezTo>
                  <a:cubicBezTo>
                    <a:pt x="36" y="9"/>
                    <a:pt x="36" y="10"/>
                    <a:pt x="36" y="10"/>
                  </a:cubicBezTo>
                  <a:cubicBezTo>
                    <a:pt x="35" y="10"/>
                    <a:pt x="35" y="10"/>
                    <a:pt x="35" y="10"/>
                  </a:cubicBezTo>
                  <a:cubicBezTo>
                    <a:pt x="34" y="9"/>
                    <a:pt x="32" y="9"/>
                    <a:pt x="31" y="9"/>
                  </a:cubicBezTo>
                  <a:cubicBezTo>
                    <a:pt x="30" y="9"/>
                    <a:pt x="28" y="8"/>
                    <a:pt x="27" y="7"/>
                  </a:cubicBezTo>
                  <a:cubicBezTo>
                    <a:pt x="28" y="7"/>
                    <a:pt x="29" y="7"/>
                    <a:pt x="31" y="7"/>
                  </a:cubicBezTo>
                  <a:cubicBezTo>
                    <a:pt x="32" y="7"/>
                    <a:pt x="32" y="5"/>
                    <a:pt x="30" y="5"/>
                  </a:cubicBezTo>
                  <a:cubicBezTo>
                    <a:pt x="27" y="4"/>
                    <a:pt x="22" y="4"/>
                    <a:pt x="20" y="5"/>
                  </a:cubicBezTo>
                  <a:cubicBezTo>
                    <a:pt x="18" y="6"/>
                    <a:pt x="17" y="7"/>
                    <a:pt x="16" y="8"/>
                  </a:cubicBezTo>
                  <a:cubicBezTo>
                    <a:pt x="15" y="10"/>
                    <a:pt x="14" y="9"/>
                    <a:pt x="13" y="9"/>
                  </a:cubicBezTo>
                  <a:cubicBezTo>
                    <a:pt x="12" y="10"/>
                    <a:pt x="11" y="9"/>
                    <a:pt x="10" y="9"/>
                  </a:cubicBezTo>
                  <a:cubicBezTo>
                    <a:pt x="9" y="10"/>
                    <a:pt x="10" y="11"/>
                    <a:pt x="9" y="11"/>
                  </a:cubicBezTo>
                  <a:cubicBezTo>
                    <a:pt x="8" y="12"/>
                    <a:pt x="6" y="12"/>
                    <a:pt x="5" y="13"/>
                  </a:cubicBezTo>
                  <a:cubicBezTo>
                    <a:pt x="5" y="10"/>
                    <a:pt x="1" y="14"/>
                    <a:pt x="0" y="12"/>
                  </a:cubicBezTo>
                  <a:cubicBezTo>
                    <a:pt x="1" y="12"/>
                    <a:pt x="1" y="12"/>
                    <a:pt x="1" y="12"/>
                  </a:cubicBezTo>
                  <a:moveTo>
                    <a:pt x="20" y="16"/>
                  </a:moveTo>
                  <a:cubicBezTo>
                    <a:pt x="19" y="16"/>
                    <a:pt x="18" y="16"/>
                    <a:pt x="17" y="15"/>
                  </a:cubicBezTo>
                  <a:cubicBezTo>
                    <a:pt x="19" y="17"/>
                    <a:pt x="18" y="14"/>
                    <a:pt x="18" y="13"/>
                  </a:cubicBezTo>
                  <a:cubicBezTo>
                    <a:pt x="18" y="12"/>
                    <a:pt x="20" y="11"/>
                    <a:pt x="21" y="12"/>
                  </a:cubicBezTo>
                  <a:cubicBezTo>
                    <a:pt x="22" y="12"/>
                    <a:pt x="23" y="14"/>
                    <a:pt x="23" y="15"/>
                  </a:cubicBezTo>
                  <a:cubicBezTo>
                    <a:pt x="23" y="16"/>
                    <a:pt x="21" y="16"/>
                    <a:pt x="20" y="16"/>
                  </a:cubicBezTo>
                  <a:moveTo>
                    <a:pt x="45" y="2"/>
                  </a:moveTo>
                  <a:cubicBezTo>
                    <a:pt x="44" y="2"/>
                    <a:pt x="44" y="2"/>
                    <a:pt x="44" y="2"/>
                  </a:cubicBezTo>
                  <a:cubicBezTo>
                    <a:pt x="45" y="1"/>
                    <a:pt x="45" y="1"/>
                    <a:pt x="45" y="1"/>
                  </a:cubicBezTo>
                  <a:cubicBezTo>
                    <a:pt x="45" y="2"/>
                    <a:pt x="45" y="2"/>
                    <a:pt x="45" y="2"/>
                  </a:cubicBezTo>
                  <a:moveTo>
                    <a:pt x="63" y="25"/>
                  </a:moveTo>
                  <a:cubicBezTo>
                    <a:pt x="63" y="25"/>
                    <a:pt x="62" y="25"/>
                    <a:pt x="62" y="25"/>
                  </a:cubicBezTo>
                  <a:cubicBezTo>
                    <a:pt x="63" y="25"/>
                    <a:pt x="63" y="25"/>
                    <a:pt x="63" y="25"/>
                  </a:cubicBezTo>
                  <a:moveTo>
                    <a:pt x="62" y="7"/>
                  </a:moveTo>
                  <a:cubicBezTo>
                    <a:pt x="61" y="7"/>
                    <a:pt x="61" y="7"/>
                    <a:pt x="60" y="6"/>
                  </a:cubicBezTo>
                  <a:cubicBezTo>
                    <a:pt x="61" y="6"/>
                    <a:pt x="63" y="5"/>
                    <a:pt x="64" y="7"/>
                  </a:cubicBezTo>
                  <a:cubicBezTo>
                    <a:pt x="63" y="7"/>
                    <a:pt x="63" y="7"/>
                    <a:pt x="62" y="7"/>
                  </a:cubicBezTo>
                  <a:moveTo>
                    <a:pt x="66" y="8"/>
                  </a:moveTo>
                  <a:cubicBezTo>
                    <a:pt x="65" y="8"/>
                    <a:pt x="64" y="8"/>
                    <a:pt x="63" y="7"/>
                  </a:cubicBezTo>
                  <a:cubicBezTo>
                    <a:pt x="65" y="6"/>
                    <a:pt x="65" y="8"/>
                    <a:pt x="66" y="8"/>
                  </a:cubicBezTo>
                  <a:moveTo>
                    <a:pt x="67" y="10"/>
                  </a:moveTo>
                  <a:cubicBezTo>
                    <a:pt x="66" y="10"/>
                    <a:pt x="66" y="9"/>
                    <a:pt x="66" y="8"/>
                  </a:cubicBezTo>
                  <a:cubicBezTo>
                    <a:pt x="67" y="9"/>
                    <a:pt x="68" y="9"/>
                    <a:pt x="67" y="10"/>
                  </a:cubicBezTo>
                  <a:moveTo>
                    <a:pt x="69" y="12"/>
                  </a:moveTo>
                  <a:cubicBezTo>
                    <a:pt x="68" y="11"/>
                    <a:pt x="68" y="11"/>
                    <a:pt x="67" y="11"/>
                  </a:cubicBezTo>
                  <a:cubicBezTo>
                    <a:pt x="68" y="10"/>
                    <a:pt x="71" y="11"/>
                    <a:pt x="69" y="1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2" name="Freeform 137"/>
            <p:cNvSpPr/>
            <p:nvPr/>
          </p:nvSpPr>
          <p:spPr>
            <a:xfrm>
              <a:off x="3949920" y="3785760"/>
              <a:ext cx="340200" cy="387720"/>
            </a:xfrm>
            <a:custGeom>
              <a:avLst/>
              <a:gdLst>
                <a:gd name="textAreaLeft" fmla="*/ 0 w 340200"/>
                <a:gd name="textAreaRight" fmla="*/ 342000 w 340200"/>
                <a:gd name="textAreaTop" fmla="*/ 0 h 387720"/>
                <a:gd name="textAreaBottom" fmla="*/ 389520 h 387720"/>
              </a:gdLst>
              <a:ahLst/>
              <a:cxnLst/>
              <a:rect l="textAreaLeft" t="textAreaTop" r="textAreaRight" b="textAreaBottom"/>
              <a:pathLst>
                <a:path w="130" h="112">
                  <a:moveTo>
                    <a:pt x="0" y="30"/>
                  </a:moveTo>
                  <a:cubicBezTo>
                    <a:pt x="2" y="28"/>
                    <a:pt x="3" y="25"/>
                    <a:pt x="4" y="22"/>
                  </a:cubicBezTo>
                  <a:cubicBezTo>
                    <a:pt x="5" y="19"/>
                    <a:pt x="5" y="16"/>
                    <a:pt x="7" y="14"/>
                  </a:cubicBezTo>
                  <a:cubicBezTo>
                    <a:pt x="8" y="11"/>
                    <a:pt x="11" y="11"/>
                    <a:pt x="12" y="8"/>
                  </a:cubicBezTo>
                  <a:cubicBezTo>
                    <a:pt x="13" y="6"/>
                    <a:pt x="17" y="6"/>
                    <a:pt x="19" y="5"/>
                  </a:cubicBezTo>
                  <a:cubicBezTo>
                    <a:pt x="18" y="7"/>
                    <a:pt x="15" y="5"/>
                    <a:pt x="14" y="7"/>
                  </a:cubicBezTo>
                  <a:cubicBezTo>
                    <a:pt x="12" y="8"/>
                    <a:pt x="15" y="12"/>
                    <a:pt x="16" y="12"/>
                  </a:cubicBezTo>
                  <a:cubicBezTo>
                    <a:pt x="15" y="12"/>
                    <a:pt x="16" y="15"/>
                    <a:pt x="17" y="16"/>
                  </a:cubicBezTo>
                  <a:cubicBezTo>
                    <a:pt x="17" y="18"/>
                    <a:pt x="16" y="20"/>
                    <a:pt x="14" y="21"/>
                  </a:cubicBezTo>
                  <a:cubicBezTo>
                    <a:pt x="13" y="22"/>
                    <a:pt x="12" y="24"/>
                    <a:pt x="13" y="26"/>
                  </a:cubicBezTo>
                  <a:cubicBezTo>
                    <a:pt x="14" y="27"/>
                    <a:pt x="14" y="28"/>
                    <a:pt x="15" y="28"/>
                  </a:cubicBezTo>
                  <a:cubicBezTo>
                    <a:pt x="16" y="29"/>
                    <a:pt x="16" y="28"/>
                    <a:pt x="16" y="29"/>
                  </a:cubicBezTo>
                  <a:cubicBezTo>
                    <a:pt x="15" y="32"/>
                    <a:pt x="17" y="32"/>
                    <a:pt x="19" y="31"/>
                  </a:cubicBezTo>
                  <a:cubicBezTo>
                    <a:pt x="21" y="30"/>
                    <a:pt x="22" y="29"/>
                    <a:pt x="22" y="26"/>
                  </a:cubicBezTo>
                  <a:cubicBezTo>
                    <a:pt x="22" y="24"/>
                    <a:pt x="21" y="22"/>
                    <a:pt x="19" y="20"/>
                  </a:cubicBezTo>
                  <a:cubicBezTo>
                    <a:pt x="19" y="19"/>
                    <a:pt x="18" y="18"/>
                    <a:pt x="18" y="17"/>
                  </a:cubicBezTo>
                  <a:cubicBezTo>
                    <a:pt x="17" y="17"/>
                    <a:pt x="18" y="15"/>
                    <a:pt x="17" y="15"/>
                  </a:cubicBezTo>
                  <a:cubicBezTo>
                    <a:pt x="18" y="15"/>
                    <a:pt x="19" y="13"/>
                    <a:pt x="20" y="13"/>
                  </a:cubicBezTo>
                  <a:cubicBezTo>
                    <a:pt x="21" y="12"/>
                    <a:pt x="23" y="11"/>
                    <a:pt x="25" y="11"/>
                  </a:cubicBezTo>
                  <a:cubicBezTo>
                    <a:pt x="26" y="10"/>
                    <a:pt x="27" y="10"/>
                    <a:pt x="29" y="10"/>
                  </a:cubicBezTo>
                  <a:cubicBezTo>
                    <a:pt x="29" y="9"/>
                    <a:pt x="31" y="8"/>
                    <a:pt x="31" y="8"/>
                  </a:cubicBezTo>
                  <a:cubicBezTo>
                    <a:pt x="31" y="8"/>
                    <a:pt x="31" y="8"/>
                    <a:pt x="31" y="7"/>
                  </a:cubicBezTo>
                  <a:cubicBezTo>
                    <a:pt x="31" y="8"/>
                    <a:pt x="34" y="9"/>
                    <a:pt x="34" y="8"/>
                  </a:cubicBezTo>
                  <a:cubicBezTo>
                    <a:pt x="35" y="8"/>
                    <a:pt x="34" y="7"/>
                    <a:pt x="33" y="6"/>
                  </a:cubicBezTo>
                  <a:cubicBezTo>
                    <a:pt x="32" y="6"/>
                    <a:pt x="31" y="7"/>
                    <a:pt x="30" y="7"/>
                  </a:cubicBezTo>
                  <a:cubicBezTo>
                    <a:pt x="30" y="6"/>
                    <a:pt x="28" y="0"/>
                    <a:pt x="32" y="1"/>
                  </a:cubicBezTo>
                  <a:cubicBezTo>
                    <a:pt x="34" y="2"/>
                    <a:pt x="34" y="5"/>
                    <a:pt x="34" y="6"/>
                  </a:cubicBezTo>
                  <a:cubicBezTo>
                    <a:pt x="35" y="9"/>
                    <a:pt x="38" y="7"/>
                    <a:pt x="41" y="8"/>
                  </a:cubicBezTo>
                  <a:cubicBezTo>
                    <a:pt x="43" y="9"/>
                    <a:pt x="46" y="9"/>
                    <a:pt x="48" y="12"/>
                  </a:cubicBezTo>
                  <a:cubicBezTo>
                    <a:pt x="48" y="14"/>
                    <a:pt x="47" y="17"/>
                    <a:pt x="50" y="18"/>
                  </a:cubicBezTo>
                  <a:cubicBezTo>
                    <a:pt x="54" y="18"/>
                    <a:pt x="58" y="17"/>
                    <a:pt x="61" y="17"/>
                  </a:cubicBezTo>
                  <a:cubicBezTo>
                    <a:pt x="64" y="16"/>
                    <a:pt x="67" y="16"/>
                    <a:pt x="70" y="18"/>
                  </a:cubicBezTo>
                  <a:cubicBezTo>
                    <a:pt x="70" y="19"/>
                    <a:pt x="72" y="20"/>
                    <a:pt x="73" y="20"/>
                  </a:cubicBezTo>
                  <a:cubicBezTo>
                    <a:pt x="74" y="21"/>
                    <a:pt x="75" y="21"/>
                    <a:pt x="76" y="21"/>
                  </a:cubicBezTo>
                  <a:cubicBezTo>
                    <a:pt x="76" y="21"/>
                    <a:pt x="80" y="22"/>
                    <a:pt x="78" y="22"/>
                  </a:cubicBezTo>
                  <a:cubicBezTo>
                    <a:pt x="81" y="23"/>
                    <a:pt x="82" y="20"/>
                    <a:pt x="84" y="20"/>
                  </a:cubicBezTo>
                  <a:cubicBezTo>
                    <a:pt x="86" y="20"/>
                    <a:pt x="86" y="19"/>
                    <a:pt x="87" y="18"/>
                  </a:cubicBezTo>
                  <a:cubicBezTo>
                    <a:pt x="88" y="17"/>
                    <a:pt x="90" y="19"/>
                    <a:pt x="92" y="18"/>
                  </a:cubicBezTo>
                  <a:cubicBezTo>
                    <a:pt x="90" y="17"/>
                    <a:pt x="87" y="18"/>
                    <a:pt x="86" y="16"/>
                  </a:cubicBezTo>
                  <a:cubicBezTo>
                    <a:pt x="87" y="16"/>
                    <a:pt x="88" y="16"/>
                    <a:pt x="88" y="16"/>
                  </a:cubicBezTo>
                  <a:cubicBezTo>
                    <a:pt x="90" y="16"/>
                    <a:pt x="90" y="16"/>
                    <a:pt x="91" y="16"/>
                  </a:cubicBezTo>
                  <a:cubicBezTo>
                    <a:pt x="91" y="16"/>
                    <a:pt x="91" y="16"/>
                    <a:pt x="92" y="16"/>
                  </a:cubicBezTo>
                  <a:cubicBezTo>
                    <a:pt x="93" y="16"/>
                    <a:pt x="94" y="16"/>
                    <a:pt x="95" y="16"/>
                  </a:cubicBezTo>
                  <a:cubicBezTo>
                    <a:pt x="100" y="15"/>
                    <a:pt x="105" y="16"/>
                    <a:pt x="109" y="15"/>
                  </a:cubicBezTo>
                  <a:cubicBezTo>
                    <a:pt x="108" y="17"/>
                    <a:pt x="106" y="16"/>
                    <a:pt x="105" y="17"/>
                  </a:cubicBezTo>
                  <a:cubicBezTo>
                    <a:pt x="103" y="18"/>
                    <a:pt x="100" y="16"/>
                    <a:pt x="99" y="18"/>
                  </a:cubicBezTo>
                  <a:cubicBezTo>
                    <a:pt x="99" y="17"/>
                    <a:pt x="100" y="17"/>
                    <a:pt x="100" y="18"/>
                  </a:cubicBezTo>
                  <a:cubicBezTo>
                    <a:pt x="99" y="18"/>
                    <a:pt x="99" y="19"/>
                    <a:pt x="99" y="19"/>
                  </a:cubicBezTo>
                  <a:cubicBezTo>
                    <a:pt x="100" y="18"/>
                    <a:pt x="102" y="19"/>
                    <a:pt x="102" y="21"/>
                  </a:cubicBezTo>
                  <a:cubicBezTo>
                    <a:pt x="102" y="22"/>
                    <a:pt x="99" y="21"/>
                    <a:pt x="98" y="21"/>
                  </a:cubicBezTo>
                  <a:cubicBezTo>
                    <a:pt x="99" y="23"/>
                    <a:pt x="103" y="22"/>
                    <a:pt x="102" y="20"/>
                  </a:cubicBezTo>
                  <a:cubicBezTo>
                    <a:pt x="103" y="20"/>
                    <a:pt x="104" y="21"/>
                    <a:pt x="104" y="22"/>
                  </a:cubicBezTo>
                  <a:cubicBezTo>
                    <a:pt x="104" y="23"/>
                    <a:pt x="105" y="24"/>
                    <a:pt x="105" y="25"/>
                  </a:cubicBezTo>
                  <a:cubicBezTo>
                    <a:pt x="106" y="25"/>
                    <a:pt x="106" y="24"/>
                    <a:pt x="106" y="23"/>
                  </a:cubicBezTo>
                  <a:cubicBezTo>
                    <a:pt x="106" y="24"/>
                    <a:pt x="107" y="25"/>
                    <a:pt x="106" y="26"/>
                  </a:cubicBezTo>
                  <a:cubicBezTo>
                    <a:pt x="107" y="25"/>
                    <a:pt x="106" y="24"/>
                    <a:pt x="106" y="23"/>
                  </a:cubicBezTo>
                  <a:cubicBezTo>
                    <a:pt x="107" y="23"/>
                    <a:pt x="107" y="24"/>
                    <a:pt x="108" y="24"/>
                  </a:cubicBezTo>
                  <a:cubicBezTo>
                    <a:pt x="108" y="24"/>
                    <a:pt x="105" y="22"/>
                    <a:pt x="106" y="22"/>
                  </a:cubicBezTo>
                  <a:cubicBezTo>
                    <a:pt x="108" y="23"/>
                    <a:pt x="110" y="24"/>
                    <a:pt x="109" y="26"/>
                  </a:cubicBezTo>
                  <a:cubicBezTo>
                    <a:pt x="110" y="25"/>
                    <a:pt x="110" y="25"/>
                    <a:pt x="110" y="25"/>
                  </a:cubicBezTo>
                  <a:cubicBezTo>
                    <a:pt x="111" y="24"/>
                    <a:pt x="111" y="24"/>
                    <a:pt x="112" y="24"/>
                  </a:cubicBezTo>
                  <a:cubicBezTo>
                    <a:pt x="110" y="23"/>
                    <a:pt x="113" y="24"/>
                    <a:pt x="113" y="25"/>
                  </a:cubicBezTo>
                  <a:cubicBezTo>
                    <a:pt x="115" y="27"/>
                    <a:pt x="116" y="26"/>
                    <a:pt x="118" y="27"/>
                  </a:cubicBezTo>
                  <a:cubicBezTo>
                    <a:pt x="121" y="29"/>
                    <a:pt x="117" y="29"/>
                    <a:pt x="116" y="32"/>
                  </a:cubicBezTo>
                  <a:cubicBezTo>
                    <a:pt x="117" y="31"/>
                    <a:pt x="117" y="31"/>
                    <a:pt x="117" y="31"/>
                  </a:cubicBezTo>
                  <a:cubicBezTo>
                    <a:pt x="118" y="32"/>
                    <a:pt x="116" y="34"/>
                    <a:pt x="116" y="35"/>
                  </a:cubicBezTo>
                  <a:cubicBezTo>
                    <a:pt x="115" y="35"/>
                    <a:pt x="115" y="36"/>
                    <a:pt x="115" y="36"/>
                  </a:cubicBezTo>
                  <a:cubicBezTo>
                    <a:pt x="114" y="36"/>
                    <a:pt x="112" y="35"/>
                    <a:pt x="111" y="36"/>
                  </a:cubicBezTo>
                  <a:cubicBezTo>
                    <a:pt x="112" y="36"/>
                    <a:pt x="114" y="37"/>
                    <a:pt x="115" y="38"/>
                  </a:cubicBezTo>
                  <a:cubicBezTo>
                    <a:pt x="115" y="37"/>
                    <a:pt x="116" y="36"/>
                    <a:pt x="117" y="38"/>
                  </a:cubicBezTo>
                  <a:cubicBezTo>
                    <a:pt x="118" y="37"/>
                    <a:pt x="118" y="36"/>
                    <a:pt x="120" y="36"/>
                  </a:cubicBezTo>
                  <a:cubicBezTo>
                    <a:pt x="121" y="36"/>
                    <a:pt x="122" y="37"/>
                    <a:pt x="123" y="36"/>
                  </a:cubicBezTo>
                  <a:cubicBezTo>
                    <a:pt x="125" y="34"/>
                    <a:pt x="130" y="39"/>
                    <a:pt x="128" y="39"/>
                  </a:cubicBezTo>
                  <a:cubicBezTo>
                    <a:pt x="127" y="40"/>
                    <a:pt x="126" y="41"/>
                    <a:pt x="125" y="42"/>
                  </a:cubicBezTo>
                  <a:cubicBezTo>
                    <a:pt x="124" y="42"/>
                    <a:pt x="123" y="43"/>
                    <a:pt x="122" y="44"/>
                  </a:cubicBezTo>
                  <a:cubicBezTo>
                    <a:pt x="121" y="44"/>
                    <a:pt x="121" y="45"/>
                    <a:pt x="121" y="45"/>
                  </a:cubicBezTo>
                  <a:cubicBezTo>
                    <a:pt x="120" y="47"/>
                    <a:pt x="121" y="47"/>
                    <a:pt x="121" y="49"/>
                  </a:cubicBezTo>
                  <a:cubicBezTo>
                    <a:pt x="121" y="49"/>
                    <a:pt x="121" y="50"/>
                    <a:pt x="122" y="50"/>
                  </a:cubicBezTo>
                  <a:cubicBezTo>
                    <a:pt x="124" y="49"/>
                    <a:pt x="124" y="51"/>
                    <a:pt x="124" y="51"/>
                  </a:cubicBezTo>
                  <a:cubicBezTo>
                    <a:pt x="123" y="52"/>
                    <a:pt x="121" y="52"/>
                    <a:pt x="120" y="53"/>
                  </a:cubicBezTo>
                  <a:cubicBezTo>
                    <a:pt x="120" y="54"/>
                    <a:pt x="119" y="53"/>
                    <a:pt x="118" y="53"/>
                  </a:cubicBezTo>
                  <a:cubicBezTo>
                    <a:pt x="118" y="53"/>
                    <a:pt x="118" y="54"/>
                    <a:pt x="117" y="54"/>
                  </a:cubicBezTo>
                  <a:cubicBezTo>
                    <a:pt x="114" y="55"/>
                    <a:pt x="118" y="57"/>
                    <a:pt x="116" y="59"/>
                  </a:cubicBezTo>
                  <a:cubicBezTo>
                    <a:pt x="115" y="60"/>
                    <a:pt x="113" y="61"/>
                    <a:pt x="114" y="62"/>
                  </a:cubicBezTo>
                  <a:cubicBezTo>
                    <a:pt x="115" y="63"/>
                    <a:pt x="117" y="65"/>
                    <a:pt x="118" y="66"/>
                  </a:cubicBezTo>
                  <a:cubicBezTo>
                    <a:pt x="120" y="68"/>
                    <a:pt x="123" y="71"/>
                    <a:pt x="120" y="73"/>
                  </a:cubicBezTo>
                  <a:cubicBezTo>
                    <a:pt x="119" y="73"/>
                    <a:pt x="118" y="74"/>
                    <a:pt x="117" y="75"/>
                  </a:cubicBezTo>
                  <a:cubicBezTo>
                    <a:pt x="117" y="75"/>
                    <a:pt x="115" y="75"/>
                    <a:pt x="115" y="75"/>
                  </a:cubicBezTo>
                  <a:cubicBezTo>
                    <a:pt x="114" y="76"/>
                    <a:pt x="113" y="76"/>
                    <a:pt x="113" y="77"/>
                  </a:cubicBezTo>
                  <a:cubicBezTo>
                    <a:pt x="113" y="78"/>
                    <a:pt x="111" y="78"/>
                    <a:pt x="110" y="78"/>
                  </a:cubicBezTo>
                  <a:cubicBezTo>
                    <a:pt x="108" y="79"/>
                    <a:pt x="107" y="79"/>
                    <a:pt x="105" y="79"/>
                  </a:cubicBezTo>
                  <a:cubicBezTo>
                    <a:pt x="104" y="78"/>
                    <a:pt x="103" y="79"/>
                    <a:pt x="102" y="80"/>
                  </a:cubicBezTo>
                  <a:cubicBezTo>
                    <a:pt x="100" y="80"/>
                    <a:pt x="100" y="81"/>
                    <a:pt x="101" y="82"/>
                  </a:cubicBezTo>
                  <a:cubicBezTo>
                    <a:pt x="101" y="84"/>
                    <a:pt x="100" y="85"/>
                    <a:pt x="98" y="84"/>
                  </a:cubicBezTo>
                  <a:cubicBezTo>
                    <a:pt x="97" y="83"/>
                    <a:pt x="97" y="82"/>
                    <a:pt x="96" y="81"/>
                  </a:cubicBezTo>
                  <a:cubicBezTo>
                    <a:pt x="95" y="80"/>
                    <a:pt x="94" y="82"/>
                    <a:pt x="93" y="81"/>
                  </a:cubicBezTo>
                  <a:cubicBezTo>
                    <a:pt x="92" y="81"/>
                    <a:pt x="91" y="81"/>
                    <a:pt x="90" y="81"/>
                  </a:cubicBezTo>
                  <a:cubicBezTo>
                    <a:pt x="88" y="81"/>
                    <a:pt x="89" y="81"/>
                    <a:pt x="88" y="80"/>
                  </a:cubicBezTo>
                  <a:cubicBezTo>
                    <a:pt x="88" y="79"/>
                    <a:pt x="86" y="79"/>
                    <a:pt x="85" y="79"/>
                  </a:cubicBezTo>
                  <a:cubicBezTo>
                    <a:pt x="83" y="79"/>
                    <a:pt x="83" y="78"/>
                    <a:pt x="82" y="77"/>
                  </a:cubicBezTo>
                  <a:cubicBezTo>
                    <a:pt x="81" y="78"/>
                    <a:pt x="83" y="80"/>
                    <a:pt x="83" y="81"/>
                  </a:cubicBezTo>
                  <a:cubicBezTo>
                    <a:pt x="85" y="83"/>
                    <a:pt x="87" y="83"/>
                    <a:pt x="87" y="86"/>
                  </a:cubicBezTo>
                  <a:cubicBezTo>
                    <a:pt x="87" y="87"/>
                    <a:pt x="87" y="88"/>
                    <a:pt x="87" y="89"/>
                  </a:cubicBezTo>
                  <a:cubicBezTo>
                    <a:pt x="88" y="90"/>
                    <a:pt x="89" y="91"/>
                    <a:pt x="89" y="92"/>
                  </a:cubicBezTo>
                  <a:cubicBezTo>
                    <a:pt x="89" y="94"/>
                    <a:pt x="89" y="95"/>
                    <a:pt x="91" y="95"/>
                  </a:cubicBezTo>
                  <a:cubicBezTo>
                    <a:pt x="92" y="95"/>
                    <a:pt x="95" y="95"/>
                    <a:pt x="95" y="96"/>
                  </a:cubicBezTo>
                  <a:cubicBezTo>
                    <a:pt x="94" y="98"/>
                    <a:pt x="93" y="97"/>
                    <a:pt x="92" y="99"/>
                  </a:cubicBezTo>
                  <a:cubicBezTo>
                    <a:pt x="91" y="100"/>
                    <a:pt x="89" y="99"/>
                    <a:pt x="88" y="100"/>
                  </a:cubicBezTo>
                  <a:cubicBezTo>
                    <a:pt x="88" y="101"/>
                    <a:pt x="88" y="102"/>
                    <a:pt x="88" y="103"/>
                  </a:cubicBezTo>
                  <a:cubicBezTo>
                    <a:pt x="87" y="104"/>
                    <a:pt x="86" y="104"/>
                    <a:pt x="86" y="105"/>
                  </a:cubicBezTo>
                  <a:cubicBezTo>
                    <a:pt x="86" y="103"/>
                    <a:pt x="82" y="106"/>
                    <a:pt x="81" y="107"/>
                  </a:cubicBezTo>
                  <a:cubicBezTo>
                    <a:pt x="80" y="107"/>
                    <a:pt x="79" y="108"/>
                    <a:pt x="78" y="109"/>
                  </a:cubicBezTo>
                  <a:cubicBezTo>
                    <a:pt x="77" y="110"/>
                    <a:pt x="76" y="112"/>
                    <a:pt x="74" y="112"/>
                  </a:cubicBezTo>
                  <a:cubicBezTo>
                    <a:pt x="74" y="112"/>
                    <a:pt x="75" y="111"/>
                    <a:pt x="74" y="110"/>
                  </a:cubicBezTo>
                  <a:cubicBezTo>
                    <a:pt x="74" y="108"/>
                    <a:pt x="72" y="110"/>
                    <a:pt x="71" y="110"/>
                  </a:cubicBezTo>
                  <a:cubicBezTo>
                    <a:pt x="67" y="112"/>
                    <a:pt x="65" y="110"/>
                    <a:pt x="62" y="107"/>
                  </a:cubicBezTo>
                  <a:cubicBezTo>
                    <a:pt x="61" y="106"/>
                    <a:pt x="61" y="104"/>
                    <a:pt x="60" y="103"/>
                  </a:cubicBezTo>
                  <a:cubicBezTo>
                    <a:pt x="60" y="101"/>
                    <a:pt x="58" y="98"/>
                    <a:pt x="58" y="97"/>
                  </a:cubicBezTo>
                  <a:cubicBezTo>
                    <a:pt x="58" y="95"/>
                    <a:pt x="54" y="90"/>
                    <a:pt x="52" y="92"/>
                  </a:cubicBezTo>
                  <a:cubicBezTo>
                    <a:pt x="52" y="90"/>
                    <a:pt x="55" y="88"/>
                    <a:pt x="56" y="88"/>
                  </a:cubicBezTo>
                  <a:cubicBezTo>
                    <a:pt x="58" y="86"/>
                    <a:pt x="57" y="84"/>
                    <a:pt x="55" y="83"/>
                  </a:cubicBezTo>
                  <a:cubicBezTo>
                    <a:pt x="52" y="79"/>
                    <a:pt x="53" y="73"/>
                    <a:pt x="53" y="69"/>
                  </a:cubicBezTo>
                  <a:cubicBezTo>
                    <a:pt x="53" y="67"/>
                    <a:pt x="53" y="67"/>
                    <a:pt x="54" y="66"/>
                  </a:cubicBezTo>
                  <a:cubicBezTo>
                    <a:pt x="55" y="65"/>
                    <a:pt x="54" y="64"/>
                    <a:pt x="55" y="63"/>
                  </a:cubicBezTo>
                  <a:cubicBezTo>
                    <a:pt x="55" y="62"/>
                    <a:pt x="56" y="62"/>
                    <a:pt x="56" y="61"/>
                  </a:cubicBezTo>
                  <a:cubicBezTo>
                    <a:pt x="56" y="59"/>
                    <a:pt x="56" y="59"/>
                    <a:pt x="54" y="58"/>
                  </a:cubicBezTo>
                  <a:cubicBezTo>
                    <a:pt x="52" y="58"/>
                    <a:pt x="49" y="59"/>
                    <a:pt x="47" y="59"/>
                  </a:cubicBezTo>
                  <a:cubicBezTo>
                    <a:pt x="46" y="59"/>
                    <a:pt x="44" y="59"/>
                    <a:pt x="43" y="59"/>
                  </a:cubicBezTo>
                  <a:cubicBezTo>
                    <a:pt x="41" y="59"/>
                    <a:pt x="41" y="60"/>
                    <a:pt x="39" y="60"/>
                  </a:cubicBezTo>
                  <a:cubicBezTo>
                    <a:pt x="37" y="60"/>
                    <a:pt x="37" y="60"/>
                    <a:pt x="37" y="60"/>
                  </a:cubicBezTo>
                  <a:cubicBezTo>
                    <a:pt x="36" y="59"/>
                    <a:pt x="36" y="57"/>
                    <a:pt x="35" y="56"/>
                  </a:cubicBezTo>
                  <a:cubicBezTo>
                    <a:pt x="34" y="55"/>
                    <a:pt x="33" y="54"/>
                    <a:pt x="32" y="53"/>
                  </a:cubicBezTo>
                  <a:cubicBezTo>
                    <a:pt x="32" y="52"/>
                    <a:pt x="31" y="51"/>
                    <a:pt x="30" y="51"/>
                  </a:cubicBezTo>
                  <a:cubicBezTo>
                    <a:pt x="28" y="52"/>
                    <a:pt x="27" y="51"/>
                    <a:pt x="25" y="50"/>
                  </a:cubicBezTo>
                  <a:cubicBezTo>
                    <a:pt x="24" y="50"/>
                    <a:pt x="23" y="51"/>
                    <a:pt x="22" y="51"/>
                  </a:cubicBezTo>
                  <a:cubicBezTo>
                    <a:pt x="21" y="52"/>
                    <a:pt x="19" y="51"/>
                    <a:pt x="18" y="51"/>
                  </a:cubicBezTo>
                  <a:cubicBezTo>
                    <a:pt x="17" y="51"/>
                    <a:pt x="16" y="51"/>
                    <a:pt x="15" y="51"/>
                  </a:cubicBezTo>
                  <a:cubicBezTo>
                    <a:pt x="14" y="52"/>
                    <a:pt x="13" y="51"/>
                    <a:pt x="12" y="50"/>
                  </a:cubicBezTo>
                  <a:cubicBezTo>
                    <a:pt x="12" y="50"/>
                    <a:pt x="12" y="49"/>
                    <a:pt x="11" y="48"/>
                  </a:cubicBezTo>
                  <a:cubicBezTo>
                    <a:pt x="11" y="47"/>
                    <a:pt x="9" y="47"/>
                    <a:pt x="9" y="47"/>
                  </a:cubicBezTo>
                  <a:cubicBezTo>
                    <a:pt x="8" y="45"/>
                    <a:pt x="9" y="42"/>
                    <a:pt x="10" y="41"/>
                  </a:cubicBezTo>
                  <a:cubicBezTo>
                    <a:pt x="11" y="39"/>
                    <a:pt x="8" y="37"/>
                    <a:pt x="7" y="36"/>
                  </a:cubicBezTo>
                  <a:cubicBezTo>
                    <a:pt x="6" y="34"/>
                    <a:pt x="7" y="30"/>
                    <a:pt x="4" y="31"/>
                  </a:cubicBezTo>
                  <a:cubicBezTo>
                    <a:pt x="4" y="30"/>
                    <a:pt x="4" y="30"/>
                    <a:pt x="4" y="29"/>
                  </a:cubicBezTo>
                  <a:cubicBezTo>
                    <a:pt x="3" y="30"/>
                    <a:pt x="2" y="30"/>
                    <a:pt x="0" y="30"/>
                  </a:cubicBezTo>
                  <a:moveTo>
                    <a:pt x="115" y="37"/>
                  </a:moveTo>
                  <a:cubicBezTo>
                    <a:pt x="114" y="37"/>
                    <a:pt x="113" y="37"/>
                    <a:pt x="112" y="36"/>
                  </a:cubicBezTo>
                  <a:cubicBezTo>
                    <a:pt x="113" y="36"/>
                    <a:pt x="115" y="36"/>
                    <a:pt x="115" y="37"/>
                  </a:cubicBezTo>
                  <a:moveTo>
                    <a:pt x="116" y="35"/>
                  </a:moveTo>
                  <a:cubicBezTo>
                    <a:pt x="116" y="34"/>
                    <a:pt x="117" y="33"/>
                    <a:pt x="118" y="34"/>
                  </a:cubicBezTo>
                  <a:cubicBezTo>
                    <a:pt x="118" y="35"/>
                    <a:pt x="117" y="35"/>
                    <a:pt x="116" y="35"/>
                  </a:cubicBezTo>
                  <a:moveTo>
                    <a:pt x="116" y="37"/>
                  </a:moveTo>
                  <a:cubicBezTo>
                    <a:pt x="115" y="36"/>
                    <a:pt x="115" y="36"/>
                    <a:pt x="115" y="36"/>
                  </a:cubicBezTo>
                  <a:cubicBezTo>
                    <a:pt x="116" y="36"/>
                    <a:pt x="117" y="36"/>
                    <a:pt x="117" y="36"/>
                  </a:cubicBezTo>
                  <a:cubicBezTo>
                    <a:pt x="117" y="36"/>
                    <a:pt x="117" y="37"/>
                    <a:pt x="116" y="37"/>
                  </a:cubicBezTo>
                  <a:moveTo>
                    <a:pt x="117" y="35"/>
                  </a:moveTo>
                  <a:cubicBezTo>
                    <a:pt x="116" y="35"/>
                    <a:pt x="116" y="35"/>
                    <a:pt x="116" y="35"/>
                  </a:cubicBezTo>
                  <a:cubicBezTo>
                    <a:pt x="117" y="35"/>
                    <a:pt x="117" y="35"/>
                    <a:pt x="118" y="35"/>
                  </a:cubicBezTo>
                  <a:cubicBezTo>
                    <a:pt x="117" y="35"/>
                    <a:pt x="117" y="35"/>
                    <a:pt x="117" y="35"/>
                  </a:cubicBezTo>
                  <a:moveTo>
                    <a:pt x="118" y="36"/>
                  </a:moveTo>
                  <a:cubicBezTo>
                    <a:pt x="118" y="35"/>
                    <a:pt x="118" y="35"/>
                    <a:pt x="119" y="35"/>
                  </a:cubicBezTo>
                  <a:cubicBezTo>
                    <a:pt x="118" y="36"/>
                    <a:pt x="118" y="36"/>
                    <a:pt x="118" y="36"/>
                  </a:cubicBezTo>
                  <a:moveTo>
                    <a:pt x="118" y="33"/>
                  </a:moveTo>
                  <a:cubicBezTo>
                    <a:pt x="117" y="33"/>
                    <a:pt x="117" y="33"/>
                    <a:pt x="117" y="33"/>
                  </a:cubicBezTo>
                  <a:cubicBezTo>
                    <a:pt x="118" y="32"/>
                    <a:pt x="118" y="32"/>
                    <a:pt x="119" y="32"/>
                  </a:cubicBezTo>
                  <a:cubicBezTo>
                    <a:pt x="118" y="33"/>
                    <a:pt x="118" y="33"/>
                    <a:pt x="118" y="33"/>
                  </a:cubicBezTo>
                  <a:moveTo>
                    <a:pt x="119" y="31"/>
                  </a:moveTo>
                  <a:cubicBezTo>
                    <a:pt x="118" y="31"/>
                    <a:pt x="118" y="30"/>
                    <a:pt x="119" y="30"/>
                  </a:cubicBezTo>
                  <a:cubicBezTo>
                    <a:pt x="119" y="31"/>
                    <a:pt x="119" y="31"/>
                    <a:pt x="119" y="31"/>
                  </a:cubicBezTo>
                  <a:moveTo>
                    <a:pt x="119" y="31"/>
                  </a:moveTo>
                  <a:cubicBezTo>
                    <a:pt x="118" y="32"/>
                    <a:pt x="117" y="32"/>
                    <a:pt x="116" y="33"/>
                  </a:cubicBezTo>
                  <a:cubicBezTo>
                    <a:pt x="117" y="32"/>
                    <a:pt x="118" y="31"/>
                    <a:pt x="119" y="31"/>
                  </a:cubicBezTo>
                  <a:moveTo>
                    <a:pt x="119" y="31"/>
                  </a:moveTo>
                  <a:cubicBezTo>
                    <a:pt x="119" y="31"/>
                    <a:pt x="119" y="30"/>
                    <a:pt x="120" y="30"/>
                  </a:cubicBezTo>
                  <a:cubicBezTo>
                    <a:pt x="119" y="31"/>
                    <a:pt x="119" y="31"/>
                    <a:pt x="119" y="31"/>
                  </a:cubicBezTo>
                  <a:moveTo>
                    <a:pt x="77" y="14"/>
                  </a:moveTo>
                  <a:cubicBezTo>
                    <a:pt x="76" y="14"/>
                    <a:pt x="76" y="14"/>
                    <a:pt x="76" y="14"/>
                  </a:cubicBezTo>
                  <a:cubicBezTo>
                    <a:pt x="77" y="13"/>
                    <a:pt x="77" y="13"/>
                    <a:pt x="77" y="13"/>
                  </a:cubicBezTo>
                  <a:cubicBezTo>
                    <a:pt x="77" y="13"/>
                    <a:pt x="77" y="14"/>
                    <a:pt x="77" y="14"/>
                  </a:cubicBezTo>
                  <a:moveTo>
                    <a:pt x="88" y="14"/>
                  </a:moveTo>
                  <a:cubicBezTo>
                    <a:pt x="88" y="14"/>
                    <a:pt x="84" y="13"/>
                    <a:pt x="86" y="12"/>
                  </a:cubicBezTo>
                  <a:cubicBezTo>
                    <a:pt x="87" y="12"/>
                    <a:pt x="87" y="13"/>
                    <a:pt x="88" y="13"/>
                  </a:cubicBezTo>
                  <a:cubicBezTo>
                    <a:pt x="89" y="13"/>
                    <a:pt x="89" y="11"/>
                    <a:pt x="90" y="11"/>
                  </a:cubicBezTo>
                  <a:cubicBezTo>
                    <a:pt x="91" y="13"/>
                    <a:pt x="91" y="13"/>
                    <a:pt x="88" y="14"/>
                  </a:cubicBezTo>
                  <a:moveTo>
                    <a:pt x="101" y="18"/>
                  </a:moveTo>
                  <a:cubicBezTo>
                    <a:pt x="101" y="18"/>
                    <a:pt x="102" y="19"/>
                    <a:pt x="102" y="19"/>
                  </a:cubicBezTo>
                  <a:cubicBezTo>
                    <a:pt x="101" y="19"/>
                    <a:pt x="101" y="18"/>
                    <a:pt x="101" y="18"/>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3" name="Freeform 138"/>
            <p:cNvSpPr/>
            <p:nvPr/>
          </p:nvSpPr>
          <p:spPr>
            <a:xfrm>
              <a:off x="5062680" y="2786760"/>
              <a:ext cx="570600" cy="315360"/>
            </a:xfrm>
            <a:custGeom>
              <a:avLst/>
              <a:gdLst>
                <a:gd name="textAreaLeft" fmla="*/ 0 w 570600"/>
                <a:gd name="textAreaRight" fmla="*/ 572400 w 570600"/>
                <a:gd name="textAreaTop" fmla="*/ 0 h 315360"/>
                <a:gd name="textAreaBottom" fmla="*/ 317160 h 315360"/>
              </a:gdLst>
              <a:ahLst/>
              <a:cxnLst/>
              <a:rect l="textAreaLeft" t="textAreaTop" r="textAreaRight" b="textAreaBottom"/>
              <a:pathLst>
                <a:path w="217" h="92">
                  <a:moveTo>
                    <a:pt x="186" y="28"/>
                  </a:moveTo>
                  <a:cubicBezTo>
                    <a:pt x="186" y="27"/>
                    <a:pt x="186" y="27"/>
                    <a:pt x="186" y="27"/>
                  </a:cubicBezTo>
                  <a:cubicBezTo>
                    <a:pt x="189" y="27"/>
                    <a:pt x="190" y="23"/>
                    <a:pt x="190" y="21"/>
                  </a:cubicBezTo>
                  <a:cubicBezTo>
                    <a:pt x="191" y="19"/>
                    <a:pt x="191" y="17"/>
                    <a:pt x="192" y="15"/>
                  </a:cubicBezTo>
                  <a:cubicBezTo>
                    <a:pt x="192" y="15"/>
                    <a:pt x="192" y="15"/>
                    <a:pt x="192" y="14"/>
                  </a:cubicBezTo>
                  <a:cubicBezTo>
                    <a:pt x="193" y="14"/>
                    <a:pt x="193" y="12"/>
                    <a:pt x="192" y="14"/>
                  </a:cubicBezTo>
                  <a:cubicBezTo>
                    <a:pt x="192" y="12"/>
                    <a:pt x="193" y="11"/>
                    <a:pt x="192" y="9"/>
                  </a:cubicBezTo>
                  <a:cubicBezTo>
                    <a:pt x="192" y="8"/>
                    <a:pt x="190" y="5"/>
                    <a:pt x="192" y="5"/>
                  </a:cubicBezTo>
                  <a:cubicBezTo>
                    <a:pt x="189" y="5"/>
                    <a:pt x="191" y="2"/>
                    <a:pt x="192" y="2"/>
                  </a:cubicBezTo>
                  <a:cubicBezTo>
                    <a:pt x="194" y="1"/>
                    <a:pt x="196" y="1"/>
                    <a:pt x="197" y="0"/>
                  </a:cubicBezTo>
                  <a:cubicBezTo>
                    <a:pt x="197" y="1"/>
                    <a:pt x="197" y="1"/>
                    <a:pt x="198" y="1"/>
                  </a:cubicBezTo>
                  <a:cubicBezTo>
                    <a:pt x="197" y="1"/>
                    <a:pt x="196" y="4"/>
                    <a:pt x="198" y="3"/>
                  </a:cubicBezTo>
                  <a:cubicBezTo>
                    <a:pt x="199" y="3"/>
                    <a:pt x="200" y="3"/>
                    <a:pt x="202" y="3"/>
                  </a:cubicBezTo>
                  <a:cubicBezTo>
                    <a:pt x="204" y="3"/>
                    <a:pt x="204" y="4"/>
                    <a:pt x="206" y="3"/>
                  </a:cubicBezTo>
                  <a:cubicBezTo>
                    <a:pt x="207" y="1"/>
                    <a:pt x="210" y="2"/>
                    <a:pt x="211" y="2"/>
                  </a:cubicBezTo>
                  <a:cubicBezTo>
                    <a:pt x="213" y="2"/>
                    <a:pt x="212" y="3"/>
                    <a:pt x="212" y="4"/>
                  </a:cubicBezTo>
                  <a:cubicBezTo>
                    <a:pt x="213" y="5"/>
                    <a:pt x="215" y="5"/>
                    <a:pt x="215" y="5"/>
                  </a:cubicBezTo>
                  <a:cubicBezTo>
                    <a:pt x="217" y="6"/>
                    <a:pt x="210" y="11"/>
                    <a:pt x="209" y="11"/>
                  </a:cubicBezTo>
                  <a:cubicBezTo>
                    <a:pt x="210" y="11"/>
                    <a:pt x="210" y="15"/>
                    <a:pt x="210" y="16"/>
                  </a:cubicBezTo>
                  <a:cubicBezTo>
                    <a:pt x="210" y="16"/>
                    <a:pt x="210" y="17"/>
                    <a:pt x="210" y="18"/>
                  </a:cubicBezTo>
                  <a:cubicBezTo>
                    <a:pt x="210" y="19"/>
                    <a:pt x="208" y="18"/>
                    <a:pt x="208" y="19"/>
                  </a:cubicBezTo>
                  <a:cubicBezTo>
                    <a:pt x="208" y="20"/>
                    <a:pt x="211" y="22"/>
                    <a:pt x="209" y="23"/>
                  </a:cubicBezTo>
                  <a:cubicBezTo>
                    <a:pt x="208" y="23"/>
                    <a:pt x="208" y="24"/>
                    <a:pt x="208" y="24"/>
                  </a:cubicBezTo>
                  <a:cubicBezTo>
                    <a:pt x="207" y="25"/>
                    <a:pt x="204" y="24"/>
                    <a:pt x="203" y="24"/>
                  </a:cubicBezTo>
                  <a:cubicBezTo>
                    <a:pt x="204" y="25"/>
                    <a:pt x="204" y="25"/>
                    <a:pt x="205" y="26"/>
                  </a:cubicBezTo>
                  <a:cubicBezTo>
                    <a:pt x="206" y="26"/>
                    <a:pt x="205" y="27"/>
                    <a:pt x="206" y="28"/>
                  </a:cubicBezTo>
                  <a:cubicBezTo>
                    <a:pt x="206" y="28"/>
                    <a:pt x="209" y="30"/>
                    <a:pt x="208" y="31"/>
                  </a:cubicBezTo>
                  <a:cubicBezTo>
                    <a:pt x="208" y="32"/>
                    <a:pt x="206" y="33"/>
                    <a:pt x="205" y="35"/>
                  </a:cubicBezTo>
                  <a:cubicBezTo>
                    <a:pt x="205" y="36"/>
                    <a:pt x="207" y="39"/>
                    <a:pt x="209" y="38"/>
                  </a:cubicBezTo>
                  <a:cubicBezTo>
                    <a:pt x="208" y="40"/>
                    <a:pt x="206" y="40"/>
                    <a:pt x="206" y="41"/>
                  </a:cubicBezTo>
                  <a:cubicBezTo>
                    <a:pt x="205" y="42"/>
                    <a:pt x="204" y="43"/>
                    <a:pt x="204" y="44"/>
                  </a:cubicBezTo>
                  <a:cubicBezTo>
                    <a:pt x="203" y="45"/>
                    <a:pt x="205" y="46"/>
                    <a:pt x="204" y="48"/>
                  </a:cubicBezTo>
                  <a:cubicBezTo>
                    <a:pt x="203" y="50"/>
                    <a:pt x="200" y="50"/>
                    <a:pt x="197" y="49"/>
                  </a:cubicBezTo>
                  <a:cubicBezTo>
                    <a:pt x="195" y="48"/>
                    <a:pt x="192" y="48"/>
                    <a:pt x="190" y="50"/>
                  </a:cubicBezTo>
                  <a:cubicBezTo>
                    <a:pt x="189" y="49"/>
                    <a:pt x="190" y="48"/>
                    <a:pt x="190" y="47"/>
                  </a:cubicBezTo>
                  <a:cubicBezTo>
                    <a:pt x="191" y="46"/>
                    <a:pt x="191" y="44"/>
                    <a:pt x="191" y="43"/>
                  </a:cubicBezTo>
                  <a:cubicBezTo>
                    <a:pt x="192" y="42"/>
                    <a:pt x="191" y="41"/>
                    <a:pt x="191" y="40"/>
                  </a:cubicBezTo>
                  <a:cubicBezTo>
                    <a:pt x="191" y="39"/>
                    <a:pt x="192" y="37"/>
                    <a:pt x="191" y="36"/>
                  </a:cubicBezTo>
                  <a:cubicBezTo>
                    <a:pt x="191" y="37"/>
                    <a:pt x="192" y="35"/>
                    <a:pt x="192" y="35"/>
                  </a:cubicBezTo>
                  <a:cubicBezTo>
                    <a:pt x="191" y="36"/>
                    <a:pt x="188" y="36"/>
                    <a:pt x="187" y="36"/>
                  </a:cubicBezTo>
                  <a:cubicBezTo>
                    <a:pt x="188" y="35"/>
                    <a:pt x="187" y="34"/>
                    <a:pt x="187" y="34"/>
                  </a:cubicBezTo>
                  <a:cubicBezTo>
                    <a:pt x="188" y="34"/>
                    <a:pt x="188" y="34"/>
                    <a:pt x="189" y="34"/>
                  </a:cubicBezTo>
                  <a:cubicBezTo>
                    <a:pt x="189" y="33"/>
                    <a:pt x="189" y="33"/>
                    <a:pt x="190" y="33"/>
                  </a:cubicBezTo>
                  <a:cubicBezTo>
                    <a:pt x="190" y="33"/>
                    <a:pt x="189" y="32"/>
                    <a:pt x="189" y="31"/>
                  </a:cubicBezTo>
                  <a:cubicBezTo>
                    <a:pt x="189" y="32"/>
                    <a:pt x="187" y="34"/>
                    <a:pt x="185" y="34"/>
                  </a:cubicBezTo>
                  <a:cubicBezTo>
                    <a:pt x="183" y="32"/>
                    <a:pt x="186" y="29"/>
                    <a:pt x="186" y="28"/>
                  </a:cubicBezTo>
                  <a:moveTo>
                    <a:pt x="3" y="35"/>
                  </a:moveTo>
                  <a:cubicBezTo>
                    <a:pt x="2" y="35"/>
                    <a:pt x="0" y="34"/>
                    <a:pt x="2" y="34"/>
                  </a:cubicBezTo>
                  <a:cubicBezTo>
                    <a:pt x="3" y="34"/>
                    <a:pt x="4" y="35"/>
                    <a:pt x="3" y="35"/>
                  </a:cubicBezTo>
                  <a:moveTo>
                    <a:pt x="7" y="37"/>
                  </a:moveTo>
                  <a:cubicBezTo>
                    <a:pt x="6" y="36"/>
                    <a:pt x="5" y="36"/>
                    <a:pt x="4" y="36"/>
                  </a:cubicBezTo>
                  <a:cubicBezTo>
                    <a:pt x="4" y="34"/>
                    <a:pt x="8" y="36"/>
                    <a:pt x="9" y="36"/>
                  </a:cubicBezTo>
                  <a:cubicBezTo>
                    <a:pt x="8" y="36"/>
                    <a:pt x="7" y="36"/>
                    <a:pt x="7" y="37"/>
                  </a:cubicBezTo>
                  <a:moveTo>
                    <a:pt x="11" y="35"/>
                  </a:moveTo>
                  <a:cubicBezTo>
                    <a:pt x="9" y="35"/>
                    <a:pt x="7" y="34"/>
                    <a:pt x="7" y="33"/>
                  </a:cubicBezTo>
                  <a:cubicBezTo>
                    <a:pt x="8" y="34"/>
                    <a:pt x="10" y="34"/>
                    <a:pt x="11" y="35"/>
                  </a:cubicBezTo>
                  <a:moveTo>
                    <a:pt x="17" y="34"/>
                  </a:moveTo>
                  <a:cubicBezTo>
                    <a:pt x="16" y="34"/>
                    <a:pt x="14" y="33"/>
                    <a:pt x="16" y="32"/>
                  </a:cubicBezTo>
                  <a:cubicBezTo>
                    <a:pt x="17" y="32"/>
                    <a:pt x="19" y="34"/>
                    <a:pt x="17" y="34"/>
                  </a:cubicBezTo>
                  <a:moveTo>
                    <a:pt x="33" y="43"/>
                  </a:moveTo>
                  <a:cubicBezTo>
                    <a:pt x="32" y="43"/>
                    <a:pt x="29" y="42"/>
                    <a:pt x="30" y="41"/>
                  </a:cubicBezTo>
                  <a:cubicBezTo>
                    <a:pt x="32" y="43"/>
                    <a:pt x="34" y="41"/>
                    <a:pt x="36" y="42"/>
                  </a:cubicBezTo>
                  <a:cubicBezTo>
                    <a:pt x="36" y="43"/>
                    <a:pt x="34" y="43"/>
                    <a:pt x="33" y="43"/>
                  </a:cubicBezTo>
                  <a:moveTo>
                    <a:pt x="37" y="50"/>
                  </a:moveTo>
                  <a:cubicBezTo>
                    <a:pt x="37" y="50"/>
                    <a:pt x="36" y="50"/>
                    <a:pt x="36" y="50"/>
                  </a:cubicBezTo>
                  <a:cubicBezTo>
                    <a:pt x="37" y="49"/>
                    <a:pt x="37" y="50"/>
                    <a:pt x="37" y="50"/>
                  </a:cubicBezTo>
                  <a:moveTo>
                    <a:pt x="114" y="92"/>
                  </a:moveTo>
                  <a:cubicBezTo>
                    <a:pt x="113" y="92"/>
                    <a:pt x="112" y="91"/>
                    <a:pt x="111" y="91"/>
                  </a:cubicBezTo>
                  <a:cubicBezTo>
                    <a:pt x="111" y="90"/>
                    <a:pt x="112" y="89"/>
                    <a:pt x="112" y="90"/>
                  </a:cubicBezTo>
                  <a:cubicBezTo>
                    <a:pt x="113" y="91"/>
                    <a:pt x="114" y="90"/>
                    <a:pt x="115" y="90"/>
                  </a:cubicBezTo>
                  <a:cubicBezTo>
                    <a:pt x="116" y="91"/>
                    <a:pt x="115" y="92"/>
                    <a:pt x="114" y="9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4" name="Freeform 139"/>
            <p:cNvSpPr/>
            <p:nvPr/>
          </p:nvSpPr>
          <p:spPr>
            <a:xfrm>
              <a:off x="3807360" y="3783600"/>
              <a:ext cx="302760" cy="552600"/>
            </a:xfrm>
            <a:custGeom>
              <a:avLst/>
              <a:gdLst>
                <a:gd name="textAreaLeft" fmla="*/ 0 w 302760"/>
                <a:gd name="textAreaRight" fmla="*/ 304560 w 302760"/>
                <a:gd name="textAreaTop" fmla="*/ 0 h 552600"/>
                <a:gd name="textAreaBottom" fmla="*/ 554400 h 552600"/>
              </a:gdLst>
              <a:ahLst/>
              <a:cxnLst/>
              <a:rect l="textAreaLeft" t="textAreaTop" r="textAreaRight" b="textAreaBottom"/>
              <a:pathLst>
                <a:path w="116" h="160">
                  <a:moveTo>
                    <a:pt x="1" y="104"/>
                  </a:moveTo>
                  <a:cubicBezTo>
                    <a:pt x="0" y="104"/>
                    <a:pt x="0" y="104"/>
                    <a:pt x="0" y="104"/>
                  </a:cubicBezTo>
                  <a:cubicBezTo>
                    <a:pt x="1" y="102"/>
                    <a:pt x="3" y="102"/>
                    <a:pt x="5" y="102"/>
                  </a:cubicBezTo>
                  <a:cubicBezTo>
                    <a:pt x="5" y="101"/>
                    <a:pt x="3" y="99"/>
                    <a:pt x="4" y="98"/>
                  </a:cubicBezTo>
                  <a:cubicBezTo>
                    <a:pt x="5" y="95"/>
                    <a:pt x="8" y="96"/>
                    <a:pt x="10" y="95"/>
                  </a:cubicBezTo>
                  <a:cubicBezTo>
                    <a:pt x="10" y="95"/>
                    <a:pt x="10" y="94"/>
                    <a:pt x="11" y="95"/>
                  </a:cubicBezTo>
                  <a:cubicBezTo>
                    <a:pt x="11" y="95"/>
                    <a:pt x="12" y="95"/>
                    <a:pt x="12" y="94"/>
                  </a:cubicBezTo>
                  <a:cubicBezTo>
                    <a:pt x="12" y="93"/>
                    <a:pt x="14" y="91"/>
                    <a:pt x="13" y="90"/>
                  </a:cubicBezTo>
                  <a:cubicBezTo>
                    <a:pt x="15" y="90"/>
                    <a:pt x="15" y="88"/>
                    <a:pt x="16" y="87"/>
                  </a:cubicBezTo>
                  <a:cubicBezTo>
                    <a:pt x="16" y="86"/>
                    <a:pt x="17" y="85"/>
                    <a:pt x="18" y="84"/>
                  </a:cubicBezTo>
                  <a:cubicBezTo>
                    <a:pt x="17" y="83"/>
                    <a:pt x="19" y="83"/>
                    <a:pt x="19" y="82"/>
                  </a:cubicBezTo>
                  <a:cubicBezTo>
                    <a:pt x="18" y="82"/>
                    <a:pt x="17" y="83"/>
                    <a:pt x="17" y="82"/>
                  </a:cubicBezTo>
                  <a:cubicBezTo>
                    <a:pt x="17" y="82"/>
                    <a:pt x="18" y="81"/>
                    <a:pt x="18" y="81"/>
                  </a:cubicBezTo>
                  <a:cubicBezTo>
                    <a:pt x="17" y="80"/>
                    <a:pt x="16" y="82"/>
                    <a:pt x="16" y="81"/>
                  </a:cubicBezTo>
                  <a:cubicBezTo>
                    <a:pt x="15" y="79"/>
                    <a:pt x="16" y="79"/>
                    <a:pt x="17" y="79"/>
                  </a:cubicBezTo>
                  <a:cubicBezTo>
                    <a:pt x="16" y="79"/>
                    <a:pt x="16" y="76"/>
                    <a:pt x="17" y="76"/>
                  </a:cubicBezTo>
                  <a:cubicBezTo>
                    <a:pt x="17" y="74"/>
                    <a:pt x="17" y="72"/>
                    <a:pt x="16" y="70"/>
                  </a:cubicBezTo>
                  <a:cubicBezTo>
                    <a:pt x="16" y="68"/>
                    <a:pt x="15" y="67"/>
                    <a:pt x="15" y="66"/>
                  </a:cubicBezTo>
                  <a:cubicBezTo>
                    <a:pt x="15" y="65"/>
                    <a:pt x="18" y="65"/>
                    <a:pt x="17" y="63"/>
                  </a:cubicBezTo>
                  <a:cubicBezTo>
                    <a:pt x="17" y="62"/>
                    <a:pt x="14" y="60"/>
                    <a:pt x="16" y="59"/>
                  </a:cubicBezTo>
                  <a:cubicBezTo>
                    <a:pt x="17" y="59"/>
                    <a:pt x="16" y="56"/>
                    <a:pt x="15" y="55"/>
                  </a:cubicBezTo>
                  <a:cubicBezTo>
                    <a:pt x="14" y="54"/>
                    <a:pt x="13" y="52"/>
                    <a:pt x="12" y="51"/>
                  </a:cubicBezTo>
                  <a:cubicBezTo>
                    <a:pt x="11" y="50"/>
                    <a:pt x="12" y="49"/>
                    <a:pt x="12" y="48"/>
                  </a:cubicBezTo>
                  <a:cubicBezTo>
                    <a:pt x="13" y="47"/>
                    <a:pt x="12" y="46"/>
                    <a:pt x="13" y="45"/>
                  </a:cubicBezTo>
                  <a:cubicBezTo>
                    <a:pt x="13" y="46"/>
                    <a:pt x="14" y="47"/>
                    <a:pt x="14" y="47"/>
                  </a:cubicBezTo>
                  <a:cubicBezTo>
                    <a:pt x="16" y="46"/>
                    <a:pt x="18" y="44"/>
                    <a:pt x="17" y="41"/>
                  </a:cubicBezTo>
                  <a:cubicBezTo>
                    <a:pt x="16" y="39"/>
                    <a:pt x="15" y="38"/>
                    <a:pt x="16" y="36"/>
                  </a:cubicBezTo>
                  <a:cubicBezTo>
                    <a:pt x="17" y="37"/>
                    <a:pt x="18" y="39"/>
                    <a:pt x="19" y="40"/>
                  </a:cubicBezTo>
                  <a:cubicBezTo>
                    <a:pt x="20" y="41"/>
                    <a:pt x="22" y="41"/>
                    <a:pt x="20" y="43"/>
                  </a:cubicBezTo>
                  <a:cubicBezTo>
                    <a:pt x="23" y="45"/>
                    <a:pt x="21" y="38"/>
                    <a:pt x="21" y="38"/>
                  </a:cubicBezTo>
                  <a:cubicBezTo>
                    <a:pt x="20" y="36"/>
                    <a:pt x="26" y="34"/>
                    <a:pt x="27" y="33"/>
                  </a:cubicBezTo>
                  <a:cubicBezTo>
                    <a:pt x="27" y="32"/>
                    <a:pt x="28" y="30"/>
                    <a:pt x="29" y="29"/>
                  </a:cubicBezTo>
                  <a:cubicBezTo>
                    <a:pt x="30" y="29"/>
                    <a:pt x="32" y="29"/>
                    <a:pt x="33" y="28"/>
                  </a:cubicBezTo>
                  <a:cubicBezTo>
                    <a:pt x="33" y="27"/>
                    <a:pt x="32" y="27"/>
                    <a:pt x="32" y="26"/>
                  </a:cubicBezTo>
                  <a:cubicBezTo>
                    <a:pt x="33" y="25"/>
                    <a:pt x="33" y="23"/>
                    <a:pt x="34" y="22"/>
                  </a:cubicBezTo>
                  <a:cubicBezTo>
                    <a:pt x="32" y="22"/>
                    <a:pt x="33" y="21"/>
                    <a:pt x="33" y="21"/>
                  </a:cubicBezTo>
                  <a:cubicBezTo>
                    <a:pt x="34" y="20"/>
                    <a:pt x="34" y="19"/>
                    <a:pt x="34" y="19"/>
                  </a:cubicBezTo>
                  <a:cubicBezTo>
                    <a:pt x="34" y="17"/>
                    <a:pt x="36" y="17"/>
                    <a:pt x="36" y="16"/>
                  </a:cubicBezTo>
                  <a:cubicBezTo>
                    <a:pt x="36" y="16"/>
                    <a:pt x="39" y="13"/>
                    <a:pt x="40" y="13"/>
                  </a:cubicBezTo>
                  <a:cubicBezTo>
                    <a:pt x="42" y="13"/>
                    <a:pt x="43" y="14"/>
                    <a:pt x="45" y="14"/>
                  </a:cubicBezTo>
                  <a:cubicBezTo>
                    <a:pt x="43" y="14"/>
                    <a:pt x="44" y="15"/>
                    <a:pt x="42" y="15"/>
                  </a:cubicBezTo>
                  <a:cubicBezTo>
                    <a:pt x="44" y="18"/>
                    <a:pt x="45" y="14"/>
                    <a:pt x="46" y="13"/>
                  </a:cubicBezTo>
                  <a:cubicBezTo>
                    <a:pt x="46" y="10"/>
                    <a:pt x="48" y="10"/>
                    <a:pt x="51" y="11"/>
                  </a:cubicBezTo>
                  <a:cubicBezTo>
                    <a:pt x="56" y="12"/>
                    <a:pt x="57" y="9"/>
                    <a:pt x="60" y="7"/>
                  </a:cubicBezTo>
                  <a:cubicBezTo>
                    <a:pt x="62" y="6"/>
                    <a:pt x="67" y="5"/>
                    <a:pt x="65" y="2"/>
                  </a:cubicBezTo>
                  <a:cubicBezTo>
                    <a:pt x="66" y="2"/>
                    <a:pt x="68" y="1"/>
                    <a:pt x="67" y="3"/>
                  </a:cubicBezTo>
                  <a:cubicBezTo>
                    <a:pt x="68" y="2"/>
                    <a:pt x="67" y="1"/>
                    <a:pt x="69" y="1"/>
                  </a:cubicBezTo>
                  <a:cubicBezTo>
                    <a:pt x="71" y="0"/>
                    <a:pt x="72" y="0"/>
                    <a:pt x="74" y="1"/>
                  </a:cubicBezTo>
                  <a:cubicBezTo>
                    <a:pt x="79" y="5"/>
                    <a:pt x="68" y="6"/>
                    <a:pt x="67" y="8"/>
                  </a:cubicBezTo>
                  <a:cubicBezTo>
                    <a:pt x="66" y="9"/>
                    <a:pt x="66" y="11"/>
                    <a:pt x="65" y="12"/>
                  </a:cubicBezTo>
                  <a:cubicBezTo>
                    <a:pt x="64" y="12"/>
                    <a:pt x="63" y="12"/>
                    <a:pt x="62" y="13"/>
                  </a:cubicBezTo>
                  <a:cubicBezTo>
                    <a:pt x="61" y="14"/>
                    <a:pt x="60" y="16"/>
                    <a:pt x="59" y="18"/>
                  </a:cubicBezTo>
                  <a:cubicBezTo>
                    <a:pt x="58" y="20"/>
                    <a:pt x="58" y="22"/>
                    <a:pt x="58" y="24"/>
                  </a:cubicBezTo>
                  <a:cubicBezTo>
                    <a:pt x="57" y="27"/>
                    <a:pt x="56" y="30"/>
                    <a:pt x="54" y="31"/>
                  </a:cubicBezTo>
                  <a:cubicBezTo>
                    <a:pt x="56" y="31"/>
                    <a:pt x="57" y="31"/>
                    <a:pt x="58" y="30"/>
                  </a:cubicBezTo>
                  <a:cubicBezTo>
                    <a:pt x="58" y="31"/>
                    <a:pt x="58" y="31"/>
                    <a:pt x="58" y="32"/>
                  </a:cubicBezTo>
                  <a:cubicBezTo>
                    <a:pt x="61" y="31"/>
                    <a:pt x="60" y="35"/>
                    <a:pt x="61" y="37"/>
                  </a:cubicBezTo>
                  <a:cubicBezTo>
                    <a:pt x="63" y="39"/>
                    <a:pt x="64" y="41"/>
                    <a:pt x="63" y="43"/>
                  </a:cubicBezTo>
                  <a:cubicBezTo>
                    <a:pt x="63" y="45"/>
                    <a:pt x="62" y="48"/>
                    <a:pt x="64" y="48"/>
                  </a:cubicBezTo>
                  <a:cubicBezTo>
                    <a:pt x="66" y="49"/>
                    <a:pt x="65" y="52"/>
                    <a:pt x="68" y="52"/>
                  </a:cubicBezTo>
                  <a:cubicBezTo>
                    <a:pt x="69" y="52"/>
                    <a:pt x="70" y="52"/>
                    <a:pt x="71" y="52"/>
                  </a:cubicBezTo>
                  <a:cubicBezTo>
                    <a:pt x="72" y="52"/>
                    <a:pt x="74" y="52"/>
                    <a:pt x="75" y="52"/>
                  </a:cubicBezTo>
                  <a:cubicBezTo>
                    <a:pt x="77" y="52"/>
                    <a:pt x="78" y="51"/>
                    <a:pt x="79" y="51"/>
                  </a:cubicBezTo>
                  <a:cubicBezTo>
                    <a:pt x="80" y="51"/>
                    <a:pt x="81" y="52"/>
                    <a:pt x="83" y="53"/>
                  </a:cubicBezTo>
                  <a:cubicBezTo>
                    <a:pt x="84" y="53"/>
                    <a:pt x="84" y="52"/>
                    <a:pt x="85" y="53"/>
                  </a:cubicBezTo>
                  <a:cubicBezTo>
                    <a:pt x="86" y="54"/>
                    <a:pt x="87" y="55"/>
                    <a:pt x="88" y="56"/>
                  </a:cubicBezTo>
                  <a:cubicBezTo>
                    <a:pt x="89" y="57"/>
                    <a:pt x="89" y="58"/>
                    <a:pt x="90" y="59"/>
                  </a:cubicBezTo>
                  <a:cubicBezTo>
                    <a:pt x="91" y="60"/>
                    <a:pt x="91" y="60"/>
                    <a:pt x="93" y="60"/>
                  </a:cubicBezTo>
                  <a:cubicBezTo>
                    <a:pt x="94" y="61"/>
                    <a:pt x="96" y="60"/>
                    <a:pt x="99" y="60"/>
                  </a:cubicBezTo>
                  <a:cubicBezTo>
                    <a:pt x="99" y="61"/>
                    <a:pt x="101" y="60"/>
                    <a:pt x="102" y="60"/>
                  </a:cubicBezTo>
                  <a:cubicBezTo>
                    <a:pt x="104" y="60"/>
                    <a:pt x="105" y="60"/>
                    <a:pt x="106" y="59"/>
                  </a:cubicBezTo>
                  <a:cubicBezTo>
                    <a:pt x="108" y="58"/>
                    <a:pt x="111" y="60"/>
                    <a:pt x="110" y="62"/>
                  </a:cubicBezTo>
                  <a:cubicBezTo>
                    <a:pt x="110" y="63"/>
                    <a:pt x="109" y="63"/>
                    <a:pt x="108" y="64"/>
                  </a:cubicBezTo>
                  <a:cubicBezTo>
                    <a:pt x="108" y="66"/>
                    <a:pt x="109" y="66"/>
                    <a:pt x="107" y="67"/>
                  </a:cubicBezTo>
                  <a:cubicBezTo>
                    <a:pt x="106" y="68"/>
                    <a:pt x="107" y="73"/>
                    <a:pt x="107" y="75"/>
                  </a:cubicBezTo>
                  <a:cubicBezTo>
                    <a:pt x="106" y="77"/>
                    <a:pt x="107" y="79"/>
                    <a:pt x="108" y="81"/>
                  </a:cubicBezTo>
                  <a:cubicBezTo>
                    <a:pt x="108" y="83"/>
                    <a:pt x="112" y="85"/>
                    <a:pt x="111" y="87"/>
                  </a:cubicBezTo>
                  <a:cubicBezTo>
                    <a:pt x="111" y="89"/>
                    <a:pt x="106" y="90"/>
                    <a:pt x="106" y="93"/>
                  </a:cubicBezTo>
                  <a:cubicBezTo>
                    <a:pt x="108" y="92"/>
                    <a:pt x="112" y="96"/>
                    <a:pt x="113" y="97"/>
                  </a:cubicBezTo>
                  <a:cubicBezTo>
                    <a:pt x="112" y="98"/>
                    <a:pt x="112" y="98"/>
                    <a:pt x="112" y="98"/>
                  </a:cubicBezTo>
                  <a:cubicBezTo>
                    <a:pt x="113" y="99"/>
                    <a:pt x="113" y="99"/>
                    <a:pt x="113" y="100"/>
                  </a:cubicBezTo>
                  <a:cubicBezTo>
                    <a:pt x="113" y="101"/>
                    <a:pt x="114" y="103"/>
                    <a:pt x="115" y="104"/>
                  </a:cubicBezTo>
                  <a:cubicBezTo>
                    <a:pt x="115" y="105"/>
                    <a:pt x="116" y="108"/>
                    <a:pt x="115" y="108"/>
                  </a:cubicBezTo>
                  <a:cubicBezTo>
                    <a:pt x="113" y="108"/>
                    <a:pt x="114" y="107"/>
                    <a:pt x="114" y="106"/>
                  </a:cubicBezTo>
                  <a:cubicBezTo>
                    <a:pt x="114" y="105"/>
                    <a:pt x="112" y="98"/>
                    <a:pt x="110" y="99"/>
                  </a:cubicBezTo>
                  <a:cubicBezTo>
                    <a:pt x="109" y="100"/>
                    <a:pt x="106" y="105"/>
                    <a:pt x="105" y="102"/>
                  </a:cubicBezTo>
                  <a:cubicBezTo>
                    <a:pt x="104" y="101"/>
                    <a:pt x="102" y="100"/>
                    <a:pt x="103" y="102"/>
                  </a:cubicBezTo>
                  <a:cubicBezTo>
                    <a:pt x="103" y="104"/>
                    <a:pt x="100" y="103"/>
                    <a:pt x="99" y="103"/>
                  </a:cubicBezTo>
                  <a:cubicBezTo>
                    <a:pt x="97" y="103"/>
                    <a:pt x="94" y="103"/>
                    <a:pt x="92" y="103"/>
                  </a:cubicBezTo>
                  <a:cubicBezTo>
                    <a:pt x="91" y="103"/>
                    <a:pt x="89" y="102"/>
                    <a:pt x="88" y="103"/>
                  </a:cubicBezTo>
                  <a:cubicBezTo>
                    <a:pt x="86" y="104"/>
                    <a:pt x="88" y="108"/>
                    <a:pt x="87" y="109"/>
                  </a:cubicBezTo>
                  <a:cubicBezTo>
                    <a:pt x="89" y="108"/>
                    <a:pt x="93" y="109"/>
                    <a:pt x="94" y="111"/>
                  </a:cubicBezTo>
                  <a:cubicBezTo>
                    <a:pt x="94" y="112"/>
                    <a:pt x="94" y="114"/>
                    <a:pt x="93" y="113"/>
                  </a:cubicBezTo>
                  <a:cubicBezTo>
                    <a:pt x="92" y="113"/>
                    <a:pt x="92" y="112"/>
                    <a:pt x="91" y="113"/>
                  </a:cubicBezTo>
                  <a:cubicBezTo>
                    <a:pt x="89" y="113"/>
                    <a:pt x="86" y="113"/>
                    <a:pt x="85" y="115"/>
                  </a:cubicBezTo>
                  <a:cubicBezTo>
                    <a:pt x="85" y="118"/>
                    <a:pt x="85" y="121"/>
                    <a:pt x="87" y="123"/>
                  </a:cubicBezTo>
                  <a:cubicBezTo>
                    <a:pt x="89" y="124"/>
                    <a:pt x="90" y="125"/>
                    <a:pt x="90" y="126"/>
                  </a:cubicBezTo>
                  <a:cubicBezTo>
                    <a:pt x="90" y="128"/>
                    <a:pt x="91" y="128"/>
                    <a:pt x="91" y="129"/>
                  </a:cubicBezTo>
                  <a:cubicBezTo>
                    <a:pt x="93" y="132"/>
                    <a:pt x="91" y="136"/>
                    <a:pt x="90" y="139"/>
                  </a:cubicBezTo>
                  <a:cubicBezTo>
                    <a:pt x="89" y="146"/>
                    <a:pt x="89" y="154"/>
                    <a:pt x="86" y="160"/>
                  </a:cubicBezTo>
                  <a:cubicBezTo>
                    <a:pt x="86" y="159"/>
                    <a:pt x="85" y="158"/>
                    <a:pt x="84" y="157"/>
                  </a:cubicBezTo>
                  <a:cubicBezTo>
                    <a:pt x="83" y="156"/>
                    <a:pt x="81" y="157"/>
                    <a:pt x="80" y="156"/>
                  </a:cubicBezTo>
                  <a:cubicBezTo>
                    <a:pt x="79" y="156"/>
                    <a:pt x="82" y="151"/>
                    <a:pt x="82" y="150"/>
                  </a:cubicBezTo>
                  <a:cubicBezTo>
                    <a:pt x="83" y="149"/>
                    <a:pt x="86" y="147"/>
                    <a:pt x="85" y="145"/>
                  </a:cubicBezTo>
                  <a:cubicBezTo>
                    <a:pt x="84" y="145"/>
                    <a:pt x="83" y="143"/>
                    <a:pt x="82" y="144"/>
                  </a:cubicBezTo>
                  <a:cubicBezTo>
                    <a:pt x="81" y="144"/>
                    <a:pt x="80" y="142"/>
                    <a:pt x="79" y="141"/>
                  </a:cubicBezTo>
                  <a:cubicBezTo>
                    <a:pt x="77" y="141"/>
                    <a:pt x="77" y="141"/>
                    <a:pt x="75" y="142"/>
                  </a:cubicBezTo>
                  <a:cubicBezTo>
                    <a:pt x="73" y="143"/>
                    <a:pt x="72" y="142"/>
                    <a:pt x="71" y="141"/>
                  </a:cubicBezTo>
                  <a:cubicBezTo>
                    <a:pt x="69" y="140"/>
                    <a:pt x="67" y="143"/>
                    <a:pt x="65" y="143"/>
                  </a:cubicBezTo>
                  <a:cubicBezTo>
                    <a:pt x="64" y="144"/>
                    <a:pt x="62" y="143"/>
                    <a:pt x="61" y="143"/>
                  </a:cubicBezTo>
                  <a:cubicBezTo>
                    <a:pt x="59" y="143"/>
                    <a:pt x="58" y="143"/>
                    <a:pt x="57" y="142"/>
                  </a:cubicBezTo>
                  <a:cubicBezTo>
                    <a:pt x="56" y="141"/>
                    <a:pt x="57" y="140"/>
                    <a:pt x="57" y="138"/>
                  </a:cubicBezTo>
                  <a:cubicBezTo>
                    <a:pt x="56" y="137"/>
                    <a:pt x="53" y="138"/>
                    <a:pt x="53" y="136"/>
                  </a:cubicBezTo>
                  <a:cubicBezTo>
                    <a:pt x="53" y="135"/>
                    <a:pt x="53" y="134"/>
                    <a:pt x="52" y="133"/>
                  </a:cubicBezTo>
                  <a:cubicBezTo>
                    <a:pt x="52" y="132"/>
                    <a:pt x="50" y="132"/>
                    <a:pt x="49" y="131"/>
                  </a:cubicBezTo>
                  <a:cubicBezTo>
                    <a:pt x="48" y="130"/>
                    <a:pt x="48" y="130"/>
                    <a:pt x="47" y="130"/>
                  </a:cubicBezTo>
                  <a:cubicBezTo>
                    <a:pt x="45" y="129"/>
                    <a:pt x="45" y="127"/>
                    <a:pt x="45" y="126"/>
                  </a:cubicBezTo>
                  <a:cubicBezTo>
                    <a:pt x="45" y="124"/>
                    <a:pt x="40" y="121"/>
                    <a:pt x="38" y="120"/>
                  </a:cubicBezTo>
                  <a:cubicBezTo>
                    <a:pt x="37" y="120"/>
                    <a:pt x="37" y="120"/>
                    <a:pt x="37" y="120"/>
                  </a:cubicBezTo>
                  <a:cubicBezTo>
                    <a:pt x="36" y="121"/>
                    <a:pt x="36" y="121"/>
                    <a:pt x="35" y="121"/>
                  </a:cubicBezTo>
                  <a:cubicBezTo>
                    <a:pt x="34" y="120"/>
                    <a:pt x="32" y="119"/>
                    <a:pt x="31" y="119"/>
                  </a:cubicBezTo>
                  <a:cubicBezTo>
                    <a:pt x="30" y="118"/>
                    <a:pt x="26" y="113"/>
                    <a:pt x="25" y="117"/>
                  </a:cubicBezTo>
                  <a:cubicBezTo>
                    <a:pt x="25" y="118"/>
                    <a:pt x="19" y="116"/>
                    <a:pt x="17" y="116"/>
                  </a:cubicBezTo>
                  <a:cubicBezTo>
                    <a:pt x="15" y="116"/>
                    <a:pt x="16" y="114"/>
                    <a:pt x="15" y="113"/>
                  </a:cubicBezTo>
                  <a:cubicBezTo>
                    <a:pt x="13" y="113"/>
                    <a:pt x="14" y="112"/>
                    <a:pt x="12" y="112"/>
                  </a:cubicBezTo>
                  <a:cubicBezTo>
                    <a:pt x="10" y="112"/>
                    <a:pt x="8" y="110"/>
                    <a:pt x="6" y="109"/>
                  </a:cubicBezTo>
                  <a:cubicBezTo>
                    <a:pt x="5" y="107"/>
                    <a:pt x="3" y="106"/>
                    <a:pt x="1" y="104"/>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5" name="Freeform 140"/>
            <p:cNvSpPr/>
            <p:nvPr/>
          </p:nvSpPr>
          <p:spPr>
            <a:xfrm>
              <a:off x="5376240" y="3536280"/>
              <a:ext cx="360" cy="1440"/>
            </a:xfrm>
            <a:custGeom>
              <a:avLst/>
              <a:gdLst>
                <a:gd name="textAreaLeft" fmla="*/ 0 w 360"/>
                <a:gd name="textAreaRight" fmla="*/ 3600 w 360"/>
                <a:gd name="textAreaTop" fmla="*/ 0 h 1440"/>
                <a:gd name="textAreaBottom" fmla="*/ 3240 h 1440"/>
              </a:gdLst>
              <a:ahLst/>
              <a:cxnLst/>
              <a:rect l="textAreaLeft" t="textAreaTop" r="textAreaRight" b="textAreaBottom"/>
              <a:pathLst>
                <a:path w="2" h="2">
                  <a:moveTo>
                    <a:pt x="1" y="2"/>
                  </a:moveTo>
                  <a:cubicBezTo>
                    <a:pt x="2" y="1"/>
                    <a:pt x="2" y="0"/>
                    <a:pt x="2" y="0"/>
                  </a:cubicBezTo>
                  <a:cubicBezTo>
                    <a:pt x="1" y="0"/>
                    <a:pt x="0" y="1"/>
                    <a:pt x="1" y="2"/>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6" name="Freeform 141"/>
            <p:cNvSpPr/>
            <p:nvPr/>
          </p:nvSpPr>
          <p:spPr>
            <a:xfrm>
              <a:off x="5362200" y="3284280"/>
              <a:ext cx="302760" cy="418680"/>
            </a:xfrm>
            <a:custGeom>
              <a:avLst/>
              <a:gdLst>
                <a:gd name="textAreaLeft" fmla="*/ 0 w 302760"/>
                <a:gd name="textAreaRight" fmla="*/ 304560 w 302760"/>
                <a:gd name="textAreaTop" fmla="*/ 0 h 418680"/>
                <a:gd name="textAreaBottom" fmla="*/ 420480 h 418680"/>
              </a:gdLst>
              <a:ahLst/>
              <a:cxnLst/>
              <a:rect l="textAreaLeft" t="textAreaTop" r="textAreaRight" b="textAreaBottom"/>
              <a:pathLst>
                <a:path w="116" h="121">
                  <a:moveTo>
                    <a:pt x="0" y="63"/>
                  </a:moveTo>
                  <a:cubicBezTo>
                    <a:pt x="0" y="61"/>
                    <a:pt x="0" y="59"/>
                    <a:pt x="1" y="58"/>
                  </a:cubicBezTo>
                  <a:cubicBezTo>
                    <a:pt x="2" y="56"/>
                    <a:pt x="7" y="57"/>
                    <a:pt x="10" y="57"/>
                  </a:cubicBezTo>
                  <a:cubicBezTo>
                    <a:pt x="17" y="57"/>
                    <a:pt x="25" y="57"/>
                    <a:pt x="33" y="57"/>
                  </a:cubicBezTo>
                  <a:cubicBezTo>
                    <a:pt x="34" y="57"/>
                    <a:pt x="39" y="58"/>
                    <a:pt x="38" y="56"/>
                  </a:cubicBezTo>
                  <a:cubicBezTo>
                    <a:pt x="38" y="53"/>
                    <a:pt x="38" y="50"/>
                    <a:pt x="38" y="47"/>
                  </a:cubicBezTo>
                  <a:cubicBezTo>
                    <a:pt x="37" y="44"/>
                    <a:pt x="37" y="43"/>
                    <a:pt x="39" y="41"/>
                  </a:cubicBezTo>
                  <a:cubicBezTo>
                    <a:pt x="41" y="39"/>
                    <a:pt x="44" y="38"/>
                    <a:pt x="47" y="37"/>
                  </a:cubicBezTo>
                  <a:cubicBezTo>
                    <a:pt x="49" y="37"/>
                    <a:pt x="48" y="35"/>
                    <a:pt x="48" y="33"/>
                  </a:cubicBezTo>
                  <a:cubicBezTo>
                    <a:pt x="48" y="30"/>
                    <a:pt x="48" y="26"/>
                    <a:pt x="48" y="22"/>
                  </a:cubicBezTo>
                  <a:cubicBezTo>
                    <a:pt x="48" y="19"/>
                    <a:pt x="48" y="16"/>
                    <a:pt x="48" y="13"/>
                  </a:cubicBezTo>
                  <a:cubicBezTo>
                    <a:pt x="48" y="12"/>
                    <a:pt x="53" y="13"/>
                    <a:pt x="54" y="13"/>
                  </a:cubicBezTo>
                  <a:cubicBezTo>
                    <a:pt x="61" y="13"/>
                    <a:pt x="69" y="13"/>
                    <a:pt x="77" y="13"/>
                  </a:cubicBezTo>
                  <a:cubicBezTo>
                    <a:pt x="80" y="13"/>
                    <a:pt x="80" y="13"/>
                    <a:pt x="80" y="10"/>
                  </a:cubicBezTo>
                  <a:cubicBezTo>
                    <a:pt x="80" y="7"/>
                    <a:pt x="80" y="3"/>
                    <a:pt x="79" y="0"/>
                  </a:cubicBezTo>
                  <a:cubicBezTo>
                    <a:pt x="92" y="7"/>
                    <a:pt x="104" y="15"/>
                    <a:pt x="116" y="22"/>
                  </a:cubicBezTo>
                  <a:cubicBezTo>
                    <a:pt x="110" y="22"/>
                    <a:pt x="105" y="22"/>
                    <a:pt x="99" y="22"/>
                  </a:cubicBezTo>
                  <a:cubicBezTo>
                    <a:pt x="103" y="46"/>
                    <a:pt x="105" y="70"/>
                    <a:pt x="107" y="94"/>
                  </a:cubicBezTo>
                  <a:cubicBezTo>
                    <a:pt x="108" y="98"/>
                    <a:pt x="107" y="102"/>
                    <a:pt x="110" y="105"/>
                  </a:cubicBezTo>
                  <a:cubicBezTo>
                    <a:pt x="112" y="107"/>
                    <a:pt x="110" y="110"/>
                    <a:pt x="110" y="111"/>
                  </a:cubicBezTo>
                  <a:cubicBezTo>
                    <a:pt x="110" y="114"/>
                    <a:pt x="109" y="113"/>
                    <a:pt x="105" y="113"/>
                  </a:cubicBezTo>
                  <a:cubicBezTo>
                    <a:pt x="99" y="113"/>
                    <a:pt x="92" y="113"/>
                    <a:pt x="85" y="113"/>
                  </a:cubicBezTo>
                  <a:cubicBezTo>
                    <a:pt x="83" y="114"/>
                    <a:pt x="74" y="115"/>
                    <a:pt x="72" y="112"/>
                  </a:cubicBezTo>
                  <a:cubicBezTo>
                    <a:pt x="72" y="115"/>
                    <a:pt x="68" y="115"/>
                    <a:pt x="65" y="115"/>
                  </a:cubicBezTo>
                  <a:cubicBezTo>
                    <a:pt x="62" y="114"/>
                    <a:pt x="60" y="114"/>
                    <a:pt x="58" y="117"/>
                  </a:cubicBezTo>
                  <a:cubicBezTo>
                    <a:pt x="58" y="116"/>
                    <a:pt x="56" y="115"/>
                    <a:pt x="55" y="114"/>
                  </a:cubicBezTo>
                  <a:cubicBezTo>
                    <a:pt x="54" y="113"/>
                    <a:pt x="54" y="112"/>
                    <a:pt x="52" y="113"/>
                  </a:cubicBezTo>
                  <a:cubicBezTo>
                    <a:pt x="48" y="114"/>
                    <a:pt x="52" y="120"/>
                    <a:pt x="48" y="121"/>
                  </a:cubicBezTo>
                  <a:cubicBezTo>
                    <a:pt x="47" y="121"/>
                    <a:pt x="45" y="120"/>
                    <a:pt x="44" y="120"/>
                  </a:cubicBezTo>
                  <a:cubicBezTo>
                    <a:pt x="44" y="119"/>
                    <a:pt x="44" y="119"/>
                    <a:pt x="43" y="118"/>
                  </a:cubicBezTo>
                  <a:cubicBezTo>
                    <a:pt x="42" y="118"/>
                    <a:pt x="41" y="117"/>
                    <a:pt x="41" y="117"/>
                  </a:cubicBezTo>
                  <a:cubicBezTo>
                    <a:pt x="39" y="116"/>
                    <a:pt x="39" y="114"/>
                    <a:pt x="38" y="113"/>
                  </a:cubicBezTo>
                  <a:cubicBezTo>
                    <a:pt x="36" y="112"/>
                    <a:pt x="36" y="111"/>
                    <a:pt x="35" y="110"/>
                  </a:cubicBezTo>
                  <a:cubicBezTo>
                    <a:pt x="35" y="109"/>
                    <a:pt x="35" y="108"/>
                    <a:pt x="33" y="107"/>
                  </a:cubicBezTo>
                  <a:cubicBezTo>
                    <a:pt x="31" y="107"/>
                    <a:pt x="30" y="107"/>
                    <a:pt x="29" y="105"/>
                  </a:cubicBezTo>
                  <a:cubicBezTo>
                    <a:pt x="28" y="104"/>
                    <a:pt x="27" y="104"/>
                    <a:pt x="26" y="103"/>
                  </a:cubicBezTo>
                  <a:cubicBezTo>
                    <a:pt x="25" y="102"/>
                    <a:pt x="22" y="103"/>
                    <a:pt x="21" y="103"/>
                  </a:cubicBezTo>
                  <a:cubicBezTo>
                    <a:pt x="18" y="102"/>
                    <a:pt x="15" y="105"/>
                    <a:pt x="12" y="104"/>
                  </a:cubicBezTo>
                  <a:cubicBezTo>
                    <a:pt x="11" y="104"/>
                    <a:pt x="8" y="103"/>
                    <a:pt x="7" y="104"/>
                  </a:cubicBezTo>
                  <a:cubicBezTo>
                    <a:pt x="6" y="105"/>
                    <a:pt x="5" y="107"/>
                    <a:pt x="5" y="108"/>
                  </a:cubicBezTo>
                  <a:cubicBezTo>
                    <a:pt x="5" y="108"/>
                    <a:pt x="5" y="108"/>
                    <a:pt x="5" y="108"/>
                  </a:cubicBezTo>
                  <a:cubicBezTo>
                    <a:pt x="5" y="102"/>
                    <a:pt x="9" y="98"/>
                    <a:pt x="10" y="92"/>
                  </a:cubicBezTo>
                  <a:cubicBezTo>
                    <a:pt x="10" y="89"/>
                    <a:pt x="9" y="86"/>
                    <a:pt x="8" y="82"/>
                  </a:cubicBezTo>
                  <a:cubicBezTo>
                    <a:pt x="8" y="81"/>
                    <a:pt x="8" y="80"/>
                    <a:pt x="7" y="79"/>
                  </a:cubicBezTo>
                  <a:cubicBezTo>
                    <a:pt x="7" y="78"/>
                    <a:pt x="5" y="77"/>
                    <a:pt x="5" y="76"/>
                  </a:cubicBezTo>
                  <a:cubicBezTo>
                    <a:pt x="6" y="76"/>
                    <a:pt x="7" y="76"/>
                    <a:pt x="7" y="75"/>
                  </a:cubicBezTo>
                  <a:cubicBezTo>
                    <a:pt x="6" y="75"/>
                    <a:pt x="6" y="75"/>
                    <a:pt x="6" y="76"/>
                  </a:cubicBezTo>
                  <a:cubicBezTo>
                    <a:pt x="6" y="75"/>
                    <a:pt x="7" y="74"/>
                    <a:pt x="7" y="73"/>
                  </a:cubicBezTo>
                  <a:cubicBezTo>
                    <a:pt x="8" y="72"/>
                    <a:pt x="7" y="71"/>
                    <a:pt x="7" y="71"/>
                  </a:cubicBezTo>
                  <a:cubicBezTo>
                    <a:pt x="9" y="69"/>
                    <a:pt x="6" y="65"/>
                    <a:pt x="5" y="63"/>
                  </a:cubicBezTo>
                  <a:cubicBezTo>
                    <a:pt x="5" y="64"/>
                    <a:pt x="5" y="64"/>
                    <a:pt x="5" y="65"/>
                  </a:cubicBezTo>
                  <a:cubicBezTo>
                    <a:pt x="3" y="63"/>
                    <a:pt x="3" y="61"/>
                    <a:pt x="1" y="59"/>
                  </a:cubicBezTo>
                  <a:cubicBezTo>
                    <a:pt x="1" y="61"/>
                    <a:pt x="0" y="62"/>
                    <a:pt x="0" y="6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7" name="Freeform 142"/>
            <p:cNvSpPr/>
            <p:nvPr/>
          </p:nvSpPr>
          <p:spPr>
            <a:xfrm>
              <a:off x="6084720" y="4347360"/>
              <a:ext cx="304200" cy="453600"/>
            </a:xfrm>
            <a:custGeom>
              <a:avLst/>
              <a:gdLst>
                <a:gd name="textAreaLeft" fmla="*/ 0 w 304200"/>
                <a:gd name="textAreaRight" fmla="*/ 306000 w 304200"/>
                <a:gd name="textAreaTop" fmla="*/ 0 h 453600"/>
                <a:gd name="textAreaBottom" fmla="*/ 455400 h 453600"/>
              </a:gdLst>
              <a:ahLst/>
              <a:cxnLst/>
              <a:rect l="textAreaLeft" t="textAreaTop" r="textAreaRight" b="textAreaBottom"/>
              <a:pathLst>
                <a:path w="117" h="131">
                  <a:moveTo>
                    <a:pt x="0" y="123"/>
                  </a:moveTo>
                  <a:cubicBezTo>
                    <a:pt x="0" y="120"/>
                    <a:pt x="1" y="116"/>
                    <a:pt x="1" y="112"/>
                  </a:cubicBezTo>
                  <a:cubicBezTo>
                    <a:pt x="1" y="111"/>
                    <a:pt x="0" y="111"/>
                    <a:pt x="0" y="110"/>
                  </a:cubicBezTo>
                  <a:cubicBezTo>
                    <a:pt x="1" y="109"/>
                    <a:pt x="2" y="108"/>
                    <a:pt x="2" y="108"/>
                  </a:cubicBezTo>
                  <a:cubicBezTo>
                    <a:pt x="3" y="107"/>
                    <a:pt x="3" y="106"/>
                    <a:pt x="3" y="105"/>
                  </a:cubicBezTo>
                  <a:cubicBezTo>
                    <a:pt x="3" y="105"/>
                    <a:pt x="4" y="104"/>
                    <a:pt x="4" y="103"/>
                  </a:cubicBezTo>
                  <a:cubicBezTo>
                    <a:pt x="3" y="102"/>
                    <a:pt x="5" y="98"/>
                    <a:pt x="5" y="97"/>
                  </a:cubicBezTo>
                  <a:cubicBezTo>
                    <a:pt x="6" y="95"/>
                    <a:pt x="5" y="93"/>
                    <a:pt x="7" y="91"/>
                  </a:cubicBezTo>
                  <a:cubicBezTo>
                    <a:pt x="7" y="90"/>
                    <a:pt x="7" y="87"/>
                    <a:pt x="8" y="86"/>
                  </a:cubicBezTo>
                  <a:cubicBezTo>
                    <a:pt x="9" y="86"/>
                    <a:pt x="10" y="84"/>
                    <a:pt x="11" y="83"/>
                  </a:cubicBezTo>
                  <a:cubicBezTo>
                    <a:pt x="12" y="81"/>
                    <a:pt x="11" y="79"/>
                    <a:pt x="14" y="79"/>
                  </a:cubicBezTo>
                  <a:cubicBezTo>
                    <a:pt x="16" y="78"/>
                    <a:pt x="17" y="77"/>
                    <a:pt x="18" y="75"/>
                  </a:cubicBezTo>
                  <a:cubicBezTo>
                    <a:pt x="20" y="72"/>
                    <a:pt x="21" y="66"/>
                    <a:pt x="19" y="62"/>
                  </a:cubicBezTo>
                  <a:cubicBezTo>
                    <a:pt x="19" y="60"/>
                    <a:pt x="18" y="59"/>
                    <a:pt x="17" y="57"/>
                  </a:cubicBezTo>
                  <a:cubicBezTo>
                    <a:pt x="16" y="56"/>
                    <a:pt x="16" y="54"/>
                    <a:pt x="15" y="53"/>
                  </a:cubicBezTo>
                  <a:cubicBezTo>
                    <a:pt x="15" y="52"/>
                    <a:pt x="14" y="51"/>
                    <a:pt x="14" y="50"/>
                  </a:cubicBezTo>
                  <a:cubicBezTo>
                    <a:pt x="14" y="49"/>
                    <a:pt x="14" y="48"/>
                    <a:pt x="13" y="47"/>
                  </a:cubicBezTo>
                  <a:cubicBezTo>
                    <a:pt x="12" y="46"/>
                    <a:pt x="11" y="44"/>
                    <a:pt x="13" y="43"/>
                  </a:cubicBezTo>
                  <a:cubicBezTo>
                    <a:pt x="13" y="43"/>
                    <a:pt x="12" y="44"/>
                    <a:pt x="12" y="45"/>
                  </a:cubicBezTo>
                  <a:cubicBezTo>
                    <a:pt x="13" y="44"/>
                    <a:pt x="13" y="43"/>
                    <a:pt x="14" y="42"/>
                  </a:cubicBezTo>
                  <a:cubicBezTo>
                    <a:pt x="15" y="42"/>
                    <a:pt x="15" y="42"/>
                    <a:pt x="16" y="41"/>
                  </a:cubicBezTo>
                  <a:cubicBezTo>
                    <a:pt x="16" y="39"/>
                    <a:pt x="15" y="37"/>
                    <a:pt x="14" y="35"/>
                  </a:cubicBezTo>
                  <a:cubicBezTo>
                    <a:pt x="13" y="33"/>
                    <a:pt x="12" y="31"/>
                    <a:pt x="11" y="28"/>
                  </a:cubicBezTo>
                  <a:cubicBezTo>
                    <a:pt x="11" y="27"/>
                    <a:pt x="11" y="26"/>
                    <a:pt x="10" y="25"/>
                  </a:cubicBezTo>
                  <a:cubicBezTo>
                    <a:pt x="10" y="24"/>
                    <a:pt x="8" y="23"/>
                    <a:pt x="7" y="21"/>
                  </a:cubicBezTo>
                  <a:cubicBezTo>
                    <a:pt x="7" y="20"/>
                    <a:pt x="4" y="16"/>
                    <a:pt x="6" y="16"/>
                  </a:cubicBezTo>
                  <a:cubicBezTo>
                    <a:pt x="7" y="16"/>
                    <a:pt x="8" y="16"/>
                    <a:pt x="10" y="15"/>
                  </a:cubicBezTo>
                  <a:cubicBezTo>
                    <a:pt x="11" y="15"/>
                    <a:pt x="12" y="14"/>
                    <a:pt x="13" y="14"/>
                  </a:cubicBezTo>
                  <a:cubicBezTo>
                    <a:pt x="21" y="13"/>
                    <a:pt x="28" y="14"/>
                    <a:pt x="35" y="14"/>
                  </a:cubicBezTo>
                  <a:cubicBezTo>
                    <a:pt x="38" y="14"/>
                    <a:pt x="41" y="14"/>
                    <a:pt x="44" y="14"/>
                  </a:cubicBezTo>
                  <a:cubicBezTo>
                    <a:pt x="46" y="14"/>
                    <a:pt x="46" y="16"/>
                    <a:pt x="47" y="17"/>
                  </a:cubicBezTo>
                  <a:cubicBezTo>
                    <a:pt x="48" y="18"/>
                    <a:pt x="47" y="20"/>
                    <a:pt x="47" y="20"/>
                  </a:cubicBezTo>
                  <a:cubicBezTo>
                    <a:pt x="48" y="22"/>
                    <a:pt x="49" y="23"/>
                    <a:pt x="49" y="25"/>
                  </a:cubicBezTo>
                  <a:cubicBezTo>
                    <a:pt x="50" y="26"/>
                    <a:pt x="49" y="27"/>
                    <a:pt x="50" y="28"/>
                  </a:cubicBezTo>
                  <a:cubicBezTo>
                    <a:pt x="51" y="29"/>
                    <a:pt x="51" y="30"/>
                    <a:pt x="52" y="31"/>
                  </a:cubicBezTo>
                  <a:cubicBezTo>
                    <a:pt x="53" y="32"/>
                    <a:pt x="54" y="35"/>
                    <a:pt x="56" y="35"/>
                  </a:cubicBezTo>
                  <a:cubicBezTo>
                    <a:pt x="57" y="35"/>
                    <a:pt x="60" y="35"/>
                    <a:pt x="60" y="35"/>
                  </a:cubicBezTo>
                  <a:cubicBezTo>
                    <a:pt x="60" y="35"/>
                    <a:pt x="65" y="34"/>
                    <a:pt x="65" y="34"/>
                  </a:cubicBezTo>
                  <a:cubicBezTo>
                    <a:pt x="68" y="34"/>
                    <a:pt x="70" y="34"/>
                    <a:pt x="72" y="34"/>
                  </a:cubicBezTo>
                  <a:cubicBezTo>
                    <a:pt x="72" y="33"/>
                    <a:pt x="73" y="32"/>
                    <a:pt x="72" y="30"/>
                  </a:cubicBezTo>
                  <a:cubicBezTo>
                    <a:pt x="74" y="31"/>
                    <a:pt x="74" y="29"/>
                    <a:pt x="74" y="29"/>
                  </a:cubicBezTo>
                  <a:cubicBezTo>
                    <a:pt x="73" y="27"/>
                    <a:pt x="74" y="26"/>
                    <a:pt x="74" y="25"/>
                  </a:cubicBezTo>
                  <a:cubicBezTo>
                    <a:pt x="76" y="25"/>
                    <a:pt x="79" y="25"/>
                    <a:pt x="81" y="25"/>
                  </a:cubicBezTo>
                  <a:cubicBezTo>
                    <a:pt x="82" y="25"/>
                    <a:pt x="81" y="24"/>
                    <a:pt x="82" y="24"/>
                  </a:cubicBezTo>
                  <a:cubicBezTo>
                    <a:pt x="82" y="24"/>
                    <a:pt x="83" y="24"/>
                    <a:pt x="84" y="24"/>
                  </a:cubicBezTo>
                  <a:cubicBezTo>
                    <a:pt x="84" y="26"/>
                    <a:pt x="82" y="28"/>
                    <a:pt x="86" y="28"/>
                  </a:cubicBezTo>
                  <a:cubicBezTo>
                    <a:pt x="88" y="28"/>
                    <a:pt x="91" y="27"/>
                    <a:pt x="94" y="28"/>
                  </a:cubicBezTo>
                  <a:cubicBezTo>
                    <a:pt x="97" y="28"/>
                    <a:pt x="96" y="30"/>
                    <a:pt x="96" y="31"/>
                  </a:cubicBezTo>
                  <a:cubicBezTo>
                    <a:pt x="95" y="32"/>
                    <a:pt x="95" y="33"/>
                    <a:pt x="95" y="34"/>
                  </a:cubicBezTo>
                  <a:cubicBezTo>
                    <a:pt x="95" y="35"/>
                    <a:pt x="96" y="36"/>
                    <a:pt x="96" y="38"/>
                  </a:cubicBezTo>
                  <a:cubicBezTo>
                    <a:pt x="97" y="40"/>
                    <a:pt x="96" y="44"/>
                    <a:pt x="96" y="46"/>
                  </a:cubicBezTo>
                  <a:cubicBezTo>
                    <a:pt x="95" y="49"/>
                    <a:pt x="96" y="51"/>
                    <a:pt x="98" y="53"/>
                  </a:cubicBezTo>
                  <a:cubicBezTo>
                    <a:pt x="100" y="54"/>
                    <a:pt x="100" y="58"/>
                    <a:pt x="100" y="60"/>
                  </a:cubicBezTo>
                  <a:cubicBezTo>
                    <a:pt x="100" y="61"/>
                    <a:pt x="99" y="61"/>
                    <a:pt x="99" y="62"/>
                  </a:cubicBezTo>
                  <a:cubicBezTo>
                    <a:pt x="99" y="63"/>
                    <a:pt x="100" y="64"/>
                    <a:pt x="99" y="66"/>
                  </a:cubicBezTo>
                  <a:cubicBezTo>
                    <a:pt x="101" y="66"/>
                    <a:pt x="102" y="64"/>
                    <a:pt x="103" y="64"/>
                  </a:cubicBezTo>
                  <a:cubicBezTo>
                    <a:pt x="103" y="63"/>
                    <a:pt x="106" y="64"/>
                    <a:pt x="107" y="64"/>
                  </a:cubicBezTo>
                  <a:cubicBezTo>
                    <a:pt x="108" y="65"/>
                    <a:pt x="110" y="63"/>
                    <a:pt x="112" y="63"/>
                  </a:cubicBezTo>
                  <a:cubicBezTo>
                    <a:pt x="114" y="63"/>
                    <a:pt x="115" y="64"/>
                    <a:pt x="116" y="62"/>
                  </a:cubicBezTo>
                  <a:cubicBezTo>
                    <a:pt x="117" y="63"/>
                    <a:pt x="117" y="66"/>
                    <a:pt x="117" y="67"/>
                  </a:cubicBezTo>
                  <a:cubicBezTo>
                    <a:pt x="117" y="68"/>
                    <a:pt x="116" y="68"/>
                    <a:pt x="116" y="69"/>
                  </a:cubicBezTo>
                  <a:cubicBezTo>
                    <a:pt x="116" y="70"/>
                    <a:pt x="116" y="71"/>
                    <a:pt x="116" y="72"/>
                  </a:cubicBezTo>
                  <a:cubicBezTo>
                    <a:pt x="115" y="74"/>
                    <a:pt x="117" y="75"/>
                    <a:pt x="116" y="77"/>
                  </a:cubicBezTo>
                  <a:cubicBezTo>
                    <a:pt x="116" y="79"/>
                    <a:pt x="115" y="80"/>
                    <a:pt x="116" y="82"/>
                  </a:cubicBezTo>
                  <a:cubicBezTo>
                    <a:pt x="113" y="83"/>
                    <a:pt x="108" y="82"/>
                    <a:pt x="104" y="82"/>
                  </a:cubicBezTo>
                  <a:cubicBezTo>
                    <a:pt x="102" y="82"/>
                    <a:pt x="100" y="82"/>
                    <a:pt x="98" y="83"/>
                  </a:cubicBezTo>
                  <a:cubicBezTo>
                    <a:pt x="96" y="83"/>
                    <a:pt x="97" y="88"/>
                    <a:pt x="97" y="90"/>
                  </a:cubicBezTo>
                  <a:cubicBezTo>
                    <a:pt x="97" y="94"/>
                    <a:pt x="97" y="98"/>
                    <a:pt x="97" y="102"/>
                  </a:cubicBezTo>
                  <a:cubicBezTo>
                    <a:pt x="97" y="105"/>
                    <a:pt x="97" y="109"/>
                    <a:pt x="97" y="112"/>
                  </a:cubicBezTo>
                  <a:cubicBezTo>
                    <a:pt x="98" y="116"/>
                    <a:pt x="100" y="117"/>
                    <a:pt x="103" y="120"/>
                  </a:cubicBezTo>
                  <a:cubicBezTo>
                    <a:pt x="105" y="122"/>
                    <a:pt x="108" y="125"/>
                    <a:pt x="111" y="127"/>
                  </a:cubicBezTo>
                  <a:cubicBezTo>
                    <a:pt x="106" y="128"/>
                    <a:pt x="100" y="129"/>
                    <a:pt x="94" y="130"/>
                  </a:cubicBezTo>
                  <a:cubicBezTo>
                    <a:pt x="92" y="131"/>
                    <a:pt x="91" y="130"/>
                    <a:pt x="89" y="130"/>
                  </a:cubicBezTo>
                  <a:cubicBezTo>
                    <a:pt x="88" y="130"/>
                    <a:pt x="88" y="130"/>
                    <a:pt x="87" y="130"/>
                  </a:cubicBezTo>
                  <a:cubicBezTo>
                    <a:pt x="85" y="131"/>
                    <a:pt x="84" y="130"/>
                    <a:pt x="83" y="130"/>
                  </a:cubicBezTo>
                  <a:cubicBezTo>
                    <a:pt x="78" y="129"/>
                    <a:pt x="73" y="129"/>
                    <a:pt x="68" y="129"/>
                  </a:cubicBezTo>
                  <a:cubicBezTo>
                    <a:pt x="66" y="128"/>
                    <a:pt x="65" y="127"/>
                    <a:pt x="64" y="125"/>
                  </a:cubicBezTo>
                  <a:cubicBezTo>
                    <a:pt x="63" y="124"/>
                    <a:pt x="60" y="125"/>
                    <a:pt x="59" y="125"/>
                  </a:cubicBezTo>
                  <a:cubicBezTo>
                    <a:pt x="47" y="125"/>
                    <a:pt x="35" y="125"/>
                    <a:pt x="24" y="125"/>
                  </a:cubicBezTo>
                  <a:cubicBezTo>
                    <a:pt x="21" y="125"/>
                    <a:pt x="21" y="125"/>
                    <a:pt x="19" y="123"/>
                  </a:cubicBezTo>
                  <a:cubicBezTo>
                    <a:pt x="17" y="122"/>
                    <a:pt x="15" y="120"/>
                    <a:pt x="12" y="121"/>
                  </a:cubicBezTo>
                  <a:cubicBezTo>
                    <a:pt x="10" y="122"/>
                    <a:pt x="8" y="124"/>
                    <a:pt x="6" y="123"/>
                  </a:cubicBezTo>
                  <a:cubicBezTo>
                    <a:pt x="3" y="122"/>
                    <a:pt x="2" y="123"/>
                    <a:pt x="0" y="123"/>
                  </a:cubicBezTo>
                  <a:moveTo>
                    <a:pt x="3" y="6"/>
                  </a:moveTo>
                  <a:cubicBezTo>
                    <a:pt x="4" y="5"/>
                    <a:pt x="6" y="2"/>
                    <a:pt x="8" y="1"/>
                  </a:cubicBezTo>
                  <a:cubicBezTo>
                    <a:pt x="9" y="1"/>
                    <a:pt x="9" y="0"/>
                    <a:pt x="10" y="0"/>
                  </a:cubicBezTo>
                  <a:cubicBezTo>
                    <a:pt x="11" y="0"/>
                    <a:pt x="12" y="1"/>
                    <a:pt x="13" y="2"/>
                  </a:cubicBezTo>
                  <a:cubicBezTo>
                    <a:pt x="11" y="3"/>
                    <a:pt x="9" y="4"/>
                    <a:pt x="8" y="6"/>
                  </a:cubicBezTo>
                  <a:cubicBezTo>
                    <a:pt x="7" y="6"/>
                    <a:pt x="7" y="6"/>
                    <a:pt x="7" y="7"/>
                  </a:cubicBezTo>
                  <a:cubicBezTo>
                    <a:pt x="8" y="8"/>
                    <a:pt x="8" y="10"/>
                    <a:pt x="7" y="11"/>
                  </a:cubicBezTo>
                  <a:cubicBezTo>
                    <a:pt x="7" y="13"/>
                    <a:pt x="4" y="14"/>
                    <a:pt x="4" y="12"/>
                  </a:cubicBezTo>
                  <a:cubicBezTo>
                    <a:pt x="4" y="11"/>
                    <a:pt x="5" y="10"/>
                    <a:pt x="4" y="9"/>
                  </a:cubicBezTo>
                  <a:cubicBezTo>
                    <a:pt x="4" y="8"/>
                    <a:pt x="2" y="6"/>
                    <a:pt x="4" y="6"/>
                  </a:cubicBezTo>
                  <a:cubicBezTo>
                    <a:pt x="3" y="6"/>
                    <a:pt x="3" y="6"/>
                    <a:pt x="3" y="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8" name="Freeform 143"/>
            <p:cNvSpPr/>
            <p:nvPr/>
          </p:nvSpPr>
          <p:spPr>
            <a:xfrm>
              <a:off x="5936040" y="2357280"/>
              <a:ext cx="225720" cy="253440"/>
            </a:xfrm>
            <a:custGeom>
              <a:avLst/>
              <a:gdLst>
                <a:gd name="textAreaLeft" fmla="*/ 0 w 225720"/>
                <a:gd name="textAreaRight" fmla="*/ 227520 w 225720"/>
                <a:gd name="textAreaTop" fmla="*/ 0 h 253440"/>
                <a:gd name="textAreaBottom" fmla="*/ 255240 h 253440"/>
              </a:gdLst>
              <a:ahLst/>
              <a:cxnLst/>
              <a:rect l="textAreaLeft" t="textAreaTop" r="textAreaRight" b="textAreaBottom"/>
              <a:pathLst>
                <a:path w="87" h="74">
                  <a:moveTo>
                    <a:pt x="26" y="3"/>
                  </a:moveTo>
                  <a:cubicBezTo>
                    <a:pt x="26" y="2"/>
                    <a:pt x="26" y="2"/>
                    <a:pt x="25" y="3"/>
                  </a:cubicBezTo>
                  <a:cubicBezTo>
                    <a:pt x="26" y="3"/>
                    <a:pt x="26" y="3"/>
                    <a:pt x="26" y="3"/>
                  </a:cubicBezTo>
                  <a:moveTo>
                    <a:pt x="50" y="5"/>
                  </a:moveTo>
                  <a:cubicBezTo>
                    <a:pt x="51" y="5"/>
                    <a:pt x="51" y="5"/>
                    <a:pt x="52" y="5"/>
                  </a:cubicBezTo>
                  <a:cubicBezTo>
                    <a:pt x="51" y="4"/>
                    <a:pt x="50" y="4"/>
                    <a:pt x="49" y="4"/>
                  </a:cubicBezTo>
                  <a:cubicBezTo>
                    <a:pt x="50" y="5"/>
                    <a:pt x="50" y="5"/>
                    <a:pt x="50" y="5"/>
                  </a:cubicBezTo>
                  <a:moveTo>
                    <a:pt x="24" y="0"/>
                  </a:moveTo>
                  <a:cubicBezTo>
                    <a:pt x="23" y="0"/>
                    <a:pt x="23" y="1"/>
                    <a:pt x="23" y="2"/>
                  </a:cubicBezTo>
                  <a:cubicBezTo>
                    <a:pt x="23" y="1"/>
                    <a:pt x="24" y="1"/>
                    <a:pt x="25" y="1"/>
                  </a:cubicBezTo>
                  <a:cubicBezTo>
                    <a:pt x="24" y="1"/>
                    <a:pt x="24" y="0"/>
                    <a:pt x="24" y="0"/>
                  </a:cubicBezTo>
                  <a:moveTo>
                    <a:pt x="26" y="1"/>
                  </a:moveTo>
                  <a:cubicBezTo>
                    <a:pt x="25" y="1"/>
                    <a:pt x="25" y="1"/>
                    <a:pt x="25" y="1"/>
                  </a:cubicBezTo>
                  <a:cubicBezTo>
                    <a:pt x="25" y="1"/>
                    <a:pt x="26" y="1"/>
                    <a:pt x="26" y="1"/>
                  </a:cubicBezTo>
                  <a:cubicBezTo>
                    <a:pt x="26" y="1"/>
                    <a:pt x="26" y="1"/>
                    <a:pt x="26" y="1"/>
                  </a:cubicBezTo>
                  <a:moveTo>
                    <a:pt x="29" y="1"/>
                  </a:moveTo>
                  <a:cubicBezTo>
                    <a:pt x="29" y="1"/>
                    <a:pt x="28" y="1"/>
                    <a:pt x="27" y="1"/>
                  </a:cubicBezTo>
                  <a:cubicBezTo>
                    <a:pt x="27" y="1"/>
                    <a:pt x="28" y="3"/>
                    <a:pt x="28" y="3"/>
                  </a:cubicBezTo>
                  <a:cubicBezTo>
                    <a:pt x="29" y="3"/>
                    <a:pt x="30" y="4"/>
                    <a:pt x="30" y="5"/>
                  </a:cubicBezTo>
                  <a:cubicBezTo>
                    <a:pt x="29" y="6"/>
                    <a:pt x="27" y="5"/>
                    <a:pt x="26" y="6"/>
                  </a:cubicBezTo>
                  <a:cubicBezTo>
                    <a:pt x="27" y="7"/>
                    <a:pt x="28" y="6"/>
                    <a:pt x="29" y="6"/>
                  </a:cubicBezTo>
                  <a:cubicBezTo>
                    <a:pt x="27" y="7"/>
                    <a:pt x="30" y="8"/>
                    <a:pt x="30" y="9"/>
                  </a:cubicBezTo>
                  <a:cubicBezTo>
                    <a:pt x="29" y="9"/>
                    <a:pt x="29" y="9"/>
                    <a:pt x="29" y="10"/>
                  </a:cubicBezTo>
                  <a:cubicBezTo>
                    <a:pt x="30" y="10"/>
                    <a:pt x="31" y="10"/>
                    <a:pt x="32" y="11"/>
                  </a:cubicBezTo>
                  <a:cubicBezTo>
                    <a:pt x="34" y="11"/>
                    <a:pt x="34" y="11"/>
                    <a:pt x="35" y="12"/>
                  </a:cubicBezTo>
                  <a:cubicBezTo>
                    <a:pt x="36" y="13"/>
                    <a:pt x="37" y="13"/>
                    <a:pt x="38" y="14"/>
                  </a:cubicBezTo>
                  <a:cubicBezTo>
                    <a:pt x="35" y="13"/>
                    <a:pt x="35" y="12"/>
                    <a:pt x="33" y="11"/>
                  </a:cubicBezTo>
                  <a:cubicBezTo>
                    <a:pt x="32" y="11"/>
                    <a:pt x="31" y="11"/>
                    <a:pt x="30" y="11"/>
                  </a:cubicBezTo>
                  <a:cubicBezTo>
                    <a:pt x="30" y="11"/>
                    <a:pt x="29" y="11"/>
                    <a:pt x="28" y="11"/>
                  </a:cubicBezTo>
                  <a:cubicBezTo>
                    <a:pt x="27" y="11"/>
                    <a:pt x="25" y="10"/>
                    <a:pt x="25" y="12"/>
                  </a:cubicBezTo>
                  <a:cubicBezTo>
                    <a:pt x="25" y="13"/>
                    <a:pt x="26" y="13"/>
                    <a:pt x="26" y="14"/>
                  </a:cubicBezTo>
                  <a:cubicBezTo>
                    <a:pt x="25" y="14"/>
                    <a:pt x="25" y="15"/>
                    <a:pt x="25" y="15"/>
                  </a:cubicBezTo>
                  <a:cubicBezTo>
                    <a:pt x="25" y="15"/>
                    <a:pt x="25" y="14"/>
                    <a:pt x="24" y="13"/>
                  </a:cubicBezTo>
                  <a:cubicBezTo>
                    <a:pt x="23" y="13"/>
                    <a:pt x="22" y="14"/>
                    <a:pt x="23" y="15"/>
                  </a:cubicBezTo>
                  <a:cubicBezTo>
                    <a:pt x="22" y="15"/>
                    <a:pt x="22" y="15"/>
                    <a:pt x="21" y="14"/>
                  </a:cubicBezTo>
                  <a:cubicBezTo>
                    <a:pt x="25" y="12"/>
                    <a:pt x="15" y="12"/>
                    <a:pt x="14" y="12"/>
                  </a:cubicBezTo>
                  <a:cubicBezTo>
                    <a:pt x="13" y="12"/>
                    <a:pt x="11" y="14"/>
                    <a:pt x="11" y="15"/>
                  </a:cubicBezTo>
                  <a:cubicBezTo>
                    <a:pt x="11" y="16"/>
                    <a:pt x="14" y="16"/>
                    <a:pt x="14" y="16"/>
                  </a:cubicBezTo>
                  <a:cubicBezTo>
                    <a:pt x="13" y="15"/>
                    <a:pt x="12" y="20"/>
                    <a:pt x="12" y="21"/>
                  </a:cubicBezTo>
                  <a:cubicBezTo>
                    <a:pt x="11" y="22"/>
                    <a:pt x="10" y="22"/>
                    <a:pt x="10" y="22"/>
                  </a:cubicBezTo>
                  <a:cubicBezTo>
                    <a:pt x="9" y="22"/>
                    <a:pt x="9" y="22"/>
                    <a:pt x="8" y="22"/>
                  </a:cubicBezTo>
                  <a:cubicBezTo>
                    <a:pt x="7" y="24"/>
                    <a:pt x="10" y="24"/>
                    <a:pt x="11" y="24"/>
                  </a:cubicBezTo>
                  <a:cubicBezTo>
                    <a:pt x="14" y="26"/>
                    <a:pt x="8" y="27"/>
                    <a:pt x="9" y="28"/>
                  </a:cubicBezTo>
                  <a:cubicBezTo>
                    <a:pt x="10" y="30"/>
                    <a:pt x="4" y="30"/>
                    <a:pt x="3" y="29"/>
                  </a:cubicBezTo>
                  <a:cubicBezTo>
                    <a:pt x="3" y="30"/>
                    <a:pt x="3" y="30"/>
                    <a:pt x="2" y="30"/>
                  </a:cubicBezTo>
                  <a:cubicBezTo>
                    <a:pt x="2" y="30"/>
                    <a:pt x="1" y="30"/>
                    <a:pt x="1" y="30"/>
                  </a:cubicBezTo>
                  <a:cubicBezTo>
                    <a:pt x="1" y="30"/>
                    <a:pt x="1" y="31"/>
                    <a:pt x="1" y="31"/>
                  </a:cubicBezTo>
                  <a:cubicBezTo>
                    <a:pt x="2" y="31"/>
                    <a:pt x="4" y="33"/>
                    <a:pt x="4" y="35"/>
                  </a:cubicBezTo>
                  <a:cubicBezTo>
                    <a:pt x="3" y="36"/>
                    <a:pt x="0" y="38"/>
                    <a:pt x="2" y="39"/>
                  </a:cubicBezTo>
                  <a:cubicBezTo>
                    <a:pt x="3" y="39"/>
                    <a:pt x="1" y="40"/>
                    <a:pt x="2" y="41"/>
                  </a:cubicBezTo>
                  <a:cubicBezTo>
                    <a:pt x="3" y="42"/>
                    <a:pt x="5" y="42"/>
                    <a:pt x="3" y="43"/>
                  </a:cubicBezTo>
                  <a:cubicBezTo>
                    <a:pt x="5" y="43"/>
                    <a:pt x="5" y="44"/>
                    <a:pt x="5" y="45"/>
                  </a:cubicBezTo>
                  <a:cubicBezTo>
                    <a:pt x="2" y="45"/>
                    <a:pt x="3" y="48"/>
                    <a:pt x="5" y="49"/>
                  </a:cubicBezTo>
                  <a:cubicBezTo>
                    <a:pt x="7" y="50"/>
                    <a:pt x="5" y="51"/>
                    <a:pt x="5" y="52"/>
                  </a:cubicBezTo>
                  <a:cubicBezTo>
                    <a:pt x="5" y="53"/>
                    <a:pt x="7" y="54"/>
                    <a:pt x="8" y="55"/>
                  </a:cubicBezTo>
                  <a:cubicBezTo>
                    <a:pt x="8" y="56"/>
                    <a:pt x="9" y="56"/>
                    <a:pt x="10" y="55"/>
                  </a:cubicBezTo>
                  <a:cubicBezTo>
                    <a:pt x="10" y="55"/>
                    <a:pt x="10" y="55"/>
                    <a:pt x="11" y="55"/>
                  </a:cubicBezTo>
                  <a:cubicBezTo>
                    <a:pt x="12" y="56"/>
                    <a:pt x="11" y="57"/>
                    <a:pt x="12" y="56"/>
                  </a:cubicBezTo>
                  <a:cubicBezTo>
                    <a:pt x="13" y="56"/>
                    <a:pt x="13" y="56"/>
                    <a:pt x="14" y="56"/>
                  </a:cubicBezTo>
                  <a:cubicBezTo>
                    <a:pt x="15" y="56"/>
                    <a:pt x="16" y="56"/>
                    <a:pt x="17" y="57"/>
                  </a:cubicBezTo>
                  <a:cubicBezTo>
                    <a:pt x="19" y="57"/>
                    <a:pt x="21" y="58"/>
                    <a:pt x="23" y="58"/>
                  </a:cubicBezTo>
                  <a:cubicBezTo>
                    <a:pt x="21" y="59"/>
                    <a:pt x="20" y="60"/>
                    <a:pt x="19" y="61"/>
                  </a:cubicBezTo>
                  <a:cubicBezTo>
                    <a:pt x="18" y="62"/>
                    <a:pt x="18" y="63"/>
                    <a:pt x="17" y="65"/>
                  </a:cubicBezTo>
                  <a:cubicBezTo>
                    <a:pt x="17" y="66"/>
                    <a:pt x="16" y="72"/>
                    <a:pt x="17" y="71"/>
                  </a:cubicBezTo>
                  <a:cubicBezTo>
                    <a:pt x="17" y="71"/>
                    <a:pt x="19" y="71"/>
                    <a:pt x="21" y="71"/>
                  </a:cubicBezTo>
                  <a:cubicBezTo>
                    <a:pt x="21" y="71"/>
                    <a:pt x="22" y="71"/>
                    <a:pt x="22" y="71"/>
                  </a:cubicBezTo>
                  <a:cubicBezTo>
                    <a:pt x="24" y="71"/>
                    <a:pt x="26" y="71"/>
                    <a:pt x="26" y="70"/>
                  </a:cubicBezTo>
                  <a:cubicBezTo>
                    <a:pt x="25" y="70"/>
                    <a:pt x="25" y="70"/>
                    <a:pt x="25" y="70"/>
                  </a:cubicBezTo>
                  <a:cubicBezTo>
                    <a:pt x="25" y="69"/>
                    <a:pt x="26" y="69"/>
                    <a:pt x="27" y="69"/>
                  </a:cubicBezTo>
                  <a:cubicBezTo>
                    <a:pt x="29" y="70"/>
                    <a:pt x="32" y="70"/>
                    <a:pt x="34" y="71"/>
                  </a:cubicBezTo>
                  <a:cubicBezTo>
                    <a:pt x="35" y="71"/>
                    <a:pt x="43" y="72"/>
                    <a:pt x="41" y="74"/>
                  </a:cubicBezTo>
                  <a:cubicBezTo>
                    <a:pt x="43" y="74"/>
                    <a:pt x="43" y="72"/>
                    <a:pt x="44" y="71"/>
                  </a:cubicBezTo>
                  <a:cubicBezTo>
                    <a:pt x="45" y="72"/>
                    <a:pt x="47" y="72"/>
                    <a:pt x="48" y="72"/>
                  </a:cubicBezTo>
                  <a:cubicBezTo>
                    <a:pt x="47" y="72"/>
                    <a:pt x="50" y="73"/>
                    <a:pt x="50" y="73"/>
                  </a:cubicBezTo>
                  <a:cubicBezTo>
                    <a:pt x="51" y="73"/>
                    <a:pt x="52" y="72"/>
                    <a:pt x="53" y="72"/>
                  </a:cubicBezTo>
                  <a:cubicBezTo>
                    <a:pt x="56" y="71"/>
                    <a:pt x="58" y="70"/>
                    <a:pt x="60" y="71"/>
                  </a:cubicBezTo>
                  <a:cubicBezTo>
                    <a:pt x="60" y="70"/>
                    <a:pt x="60" y="70"/>
                    <a:pt x="60" y="70"/>
                  </a:cubicBezTo>
                  <a:cubicBezTo>
                    <a:pt x="61" y="70"/>
                    <a:pt x="62" y="70"/>
                    <a:pt x="63" y="70"/>
                  </a:cubicBezTo>
                  <a:cubicBezTo>
                    <a:pt x="64" y="70"/>
                    <a:pt x="65" y="70"/>
                    <a:pt x="65" y="70"/>
                  </a:cubicBezTo>
                  <a:cubicBezTo>
                    <a:pt x="66" y="70"/>
                    <a:pt x="66" y="71"/>
                    <a:pt x="67" y="71"/>
                  </a:cubicBezTo>
                  <a:cubicBezTo>
                    <a:pt x="68" y="72"/>
                    <a:pt x="68" y="72"/>
                    <a:pt x="69" y="71"/>
                  </a:cubicBezTo>
                  <a:cubicBezTo>
                    <a:pt x="69" y="70"/>
                    <a:pt x="67" y="70"/>
                    <a:pt x="67" y="69"/>
                  </a:cubicBezTo>
                  <a:cubicBezTo>
                    <a:pt x="67" y="68"/>
                    <a:pt x="68" y="68"/>
                    <a:pt x="66" y="67"/>
                  </a:cubicBezTo>
                  <a:cubicBezTo>
                    <a:pt x="65" y="66"/>
                    <a:pt x="66" y="65"/>
                    <a:pt x="67" y="65"/>
                  </a:cubicBezTo>
                  <a:cubicBezTo>
                    <a:pt x="68" y="65"/>
                    <a:pt x="72" y="64"/>
                    <a:pt x="72" y="63"/>
                  </a:cubicBezTo>
                  <a:cubicBezTo>
                    <a:pt x="72" y="61"/>
                    <a:pt x="73" y="62"/>
                    <a:pt x="74" y="62"/>
                  </a:cubicBezTo>
                  <a:cubicBezTo>
                    <a:pt x="74" y="62"/>
                    <a:pt x="75" y="62"/>
                    <a:pt x="75" y="61"/>
                  </a:cubicBezTo>
                  <a:cubicBezTo>
                    <a:pt x="77" y="59"/>
                    <a:pt x="74" y="58"/>
                    <a:pt x="72" y="57"/>
                  </a:cubicBezTo>
                  <a:cubicBezTo>
                    <a:pt x="70" y="57"/>
                    <a:pt x="69" y="55"/>
                    <a:pt x="67" y="55"/>
                  </a:cubicBezTo>
                  <a:cubicBezTo>
                    <a:pt x="65" y="53"/>
                    <a:pt x="64" y="51"/>
                    <a:pt x="62" y="50"/>
                  </a:cubicBezTo>
                  <a:cubicBezTo>
                    <a:pt x="64" y="49"/>
                    <a:pt x="63" y="48"/>
                    <a:pt x="62" y="47"/>
                  </a:cubicBezTo>
                  <a:cubicBezTo>
                    <a:pt x="60" y="47"/>
                    <a:pt x="60" y="46"/>
                    <a:pt x="59" y="45"/>
                  </a:cubicBezTo>
                  <a:cubicBezTo>
                    <a:pt x="60" y="45"/>
                    <a:pt x="61" y="45"/>
                    <a:pt x="61" y="46"/>
                  </a:cubicBezTo>
                  <a:cubicBezTo>
                    <a:pt x="62" y="43"/>
                    <a:pt x="67" y="44"/>
                    <a:pt x="69" y="43"/>
                  </a:cubicBezTo>
                  <a:cubicBezTo>
                    <a:pt x="72" y="41"/>
                    <a:pt x="77" y="40"/>
                    <a:pt x="81" y="39"/>
                  </a:cubicBezTo>
                  <a:cubicBezTo>
                    <a:pt x="80" y="38"/>
                    <a:pt x="80" y="38"/>
                    <a:pt x="80" y="38"/>
                  </a:cubicBezTo>
                  <a:cubicBezTo>
                    <a:pt x="81" y="38"/>
                    <a:pt x="82" y="37"/>
                    <a:pt x="83" y="39"/>
                  </a:cubicBezTo>
                  <a:cubicBezTo>
                    <a:pt x="84" y="40"/>
                    <a:pt x="86" y="39"/>
                    <a:pt x="86" y="38"/>
                  </a:cubicBezTo>
                  <a:cubicBezTo>
                    <a:pt x="86" y="37"/>
                    <a:pt x="87" y="36"/>
                    <a:pt x="87" y="34"/>
                  </a:cubicBezTo>
                  <a:cubicBezTo>
                    <a:pt x="86" y="33"/>
                    <a:pt x="84" y="34"/>
                    <a:pt x="84" y="33"/>
                  </a:cubicBezTo>
                  <a:cubicBezTo>
                    <a:pt x="84" y="32"/>
                    <a:pt x="85" y="31"/>
                    <a:pt x="84" y="31"/>
                  </a:cubicBezTo>
                  <a:cubicBezTo>
                    <a:pt x="83" y="30"/>
                    <a:pt x="84" y="29"/>
                    <a:pt x="84" y="29"/>
                  </a:cubicBezTo>
                  <a:cubicBezTo>
                    <a:pt x="85" y="26"/>
                    <a:pt x="82" y="26"/>
                    <a:pt x="83" y="24"/>
                  </a:cubicBezTo>
                  <a:cubicBezTo>
                    <a:pt x="84" y="22"/>
                    <a:pt x="79" y="22"/>
                    <a:pt x="79" y="20"/>
                  </a:cubicBezTo>
                  <a:cubicBezTo>
                    <a:pt x="79" y="19"/>
                    <a:pt x="80" y="19"/>
                    <a:pt x="81" y="18"/>
                  </a:cubicBezTo>
                  <a:cubicBezTo>
                    <a:pt x="81" y="17"/>
                    <a:pt x="81" y="16"/>
                    <a:pt x="81" y="15"/>
                  </a:cubicBezTo>
                  <a:cubicBezTo>
                    <a:pt x="81" y="14"/>
                    <a:pt x="80" y="12"/>
                    <a:pt x="79" y="12"/>
                  </a:cubicBezTo>
                  <a:cubicBezTo>
                    <a:pt x="78" y="11"/>
                    <a:pt x="76" y="11"/>
                    <a:pt x="76" y="10"/>
                  </a:cubicBezTo>
                  <a:cubicBezTo>
                    <a:pt x="76" y="10"/>
                    <a:pt x="75" y="8"/>
                    <a:pt x="74" y="8"/>
                  </a:cubicBezTo>
                  <a:cubicBezTo>
                    <a:pt x="74" y="8"/>
                    <a:pt x="72" y="8"/>
                    <a:pt x="73" y="8"/>
                  </a:cubicBezTo>
                  <a:cubicBezTo>
                    <a:pt x="71" y="8"/>
                    <a:pt x="69" y="5"/>
                    <a:pt x="68" y="5"/>
                  </a:cubicBezTo>
                  <a:cubicBezTo>
                    <a:pt x="65" y="5"/>
                    <a:pt x="64" y="5"/>
                    <a:pt x="62" y="7"/>
                  </a:cubicBezTo>
                  <a:cubicBezTo>
                    <a:pt x="62" y="5"/>
                    <a:pt x="65" y="5"/>
                    <a:pt x="66" y="5"/>
                  </a:cubicBezTo>
                  <a:cubicBezTo>
                    <a:pt x="64" y="5"/>
                    <a:pt x="63" y="5"/>
                    <a:pt x="62" y="6"/>
                  </a:cubicBezTo>
                  <a:cubicBezTo>
                    <a:pt x="61" y="7"/>
                    <a:pt x="59" y="7"/>
                    <a:pt x="59" y="8"/>
                  </a:cubicBezTo>
                  <a:cubicBezTo>
                    <a:pt x="60" y="7"/>
                    <a:pt x="55" y="8"/>
                    <a:pt x="54" y="9"/>
                  </a:cubicBezTo>
                  <a:cubicBezTo>
                    <a:pt x="56" y="8"/>
                    <a:pt x="53" y="9"/>
                    <a:pt x="53" y="10"/>
                  </a:cubicBezTo>
                  <a:cubicBezTo>
                    <a:pt x="52" y="10"/>
                    <a:pt x="47" y="9"/>
                    <a:pt x="48" y="10"/>
                  </a:cubicBezTo>
                  <a:cubicBezTo>
                    <a:pt x="48" y="10"/>
                    <a:pt x="47" y="9"/>
                    <a:pt x="47" y="9"/>
                  </a:cubicBezTo>
                  <a:cubicBezTo>
                    <a:pt x="48" y="8"/>
                    <a:pt x="49" y="7"/>
                    <a:pt x="50" y="5"/>
                  </a:cubicBezTo>
                  <a:cubicBezTo>
                    <a:pt x="48" y="6"/>
                    <a:pt x="47" y="6"/>
                    <a:pt x="45" y="6"/>
                  </a:cubicBezTo>
                  <a:cubicBezTo>
                    <a:pt x="44" y="5"/>
                    <a:pt x="42" y="5"/>
                    <a:pt x="41" y="6"/>
                  </a:cubicBezTo>
                  <a:cubicBezTo>
                    <a:pt x="41" y="5"/>
                    <a:pt x="41" y="5"/>
                    <a:pt x="41" y="5"/>
                  </a:cubicBezTo>
                  <a:cubicBezTo>
                    <a:pt x="40" y="5"/>
                    <a:pt x="39" y="5"/>
                    <a:pt x="38" y="5"/>
                  </a:cubicBezTo>
                  <a:cubicBezTo>
                    <a:pt x="39" y="5"/>
                    <a:pt x="41" y="3"/>
                    <a:pt x="39" y="3"/>
                  </a:cubicBezTo>
                  <a:cubicBezTo>
                    <a:pt x="42" y="2"/>
                    <a:pt x="32" y="1"/>
                    <a:pt x="32" y="1"/>
                  </a:cubicBezTo>
                  <a:cubicBezTo>
                    <a:pt x="31" y="1"/>
                    <a:pt x="30" y="1"/>
                    <a:pt x="29" y="1"/>
                  </a:cubicBezTo>
                  <a:moveTo>
                    <a:pt x="69" y="6"/>
                  </a:moveTo>
                  <a:cubicBezTo>
                    <a:pt x="71" y="6"/>
                    <a:pt x="70" y="5"/>
                    <a:pt x="69" y="4"/>
                  </a:cubicBezTo>
                  <a:cubicBezTo>
                    <a:pt x="70" y="4"/>
                    <a:pt x="71" y="4"/>
                    <a:pt x="72" y="5"/>
                  </a:cubicBezTo>
                  <a:cubicBezTo>
                    <a:pt x="72" y="4"/>
                    <a:pt x="69" y="4"/>
                    <a:pt x="71" y="3"/>
                  </a:cubicBezTo>
                  <a:cubicBezTo>
                    <a:pt x="71" y="4"/>
                    <a:pt x="72" y="4"/>
                    <a:pt x="73" y="4"/>
                  </a:cubicBezTo>
                  <a:cubicBezTo>
                    <a:pt x="73" y="4"/>
                    <a:pt x="74" y="4"/>
                    <a:pt x="74" y="4"/>
                  </a:cubicBezTo>
                  <a:cubicBezTo>
                    <a:pt x="74" y="4"/>
                    <a:pt x="73" y="5"/>
                    <a:pt x="74" y="5"/>
                  </a:cubicBezTo>
                  <a:cubicBezTo>
                    <a:pt x="74" y="6"/>
                    <a:pt x="75" y="6"/>
                    <a:pt x="75" y="6"/>
                  </a:cubicBezTo>
                  <a:cubicBezTo>
                    <a:pt x="74" y="6"/>
                    <a:pt x="73" y="6"/>
                    <a:pt x="72" y="6"/>
                  </a:cubicBezTo>
                  <a:cubicBezTo>
                    <a:pt x="71" y="7"/>
                    <a:pt x="69" y="7"/>
                    <a:pt x="69" y="6"/>
                  </a:cubicBezTo>
                  <a:moveTo>
                    <a:pt x="75" y="9"/>
                  </a:moveTo>
                  <a:cubicBezTo>
                    <a:pt x="75" y="8"/>
                    <a:pt x="75" y="8"/>
                    <a:pt x="75" y="8"/>
                  </a:cubicBezTo>
                  <a:cubicBezTo>
                    <a:pt x="76" y="9"/>
                    <a:pt x="78" y="9"/>
                    <a:pt x="79" y="10"/>
                  </a:cubicBezTo>
                  <a:cubicBezTo>
                    <a:pt x="80" y="11"/>
                    <a:pt x="76" y="11"/>
                    <a:pt x="76" y="11"/>
                  </a:cubicBezTo>
                  <a:cubicBezTo>
                    <a:pt x="77" y="10"/>
                    <a:pt x="76" y="9"/>
                    <a:pt x="78" y="9"/>
                  </a:cubicBezTo>
                  <a:cubicBezTo>
                    <a:pt x="77" y="9"/>
                    <a:pt x="76" y="9"/>
                    <a:pt x="75" y="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39" name="Freeform 144"/>
            <p:cNvSpPr/>
            <p:nvPr/>
          </p:nvSpPr>
          <p:spPr>
            <a:xfrm>
              <a:off x="6338880" y="3424680"/>
              <a:ext cx="415440" cy="653760"/>
            </a:xfrm>
            <a:custGeom>
              <a:avLst/>
              <a:gdLst>
                <a:gd name="textAreaLeft" fmla="*/ 0 w 415440"/>
                <a:gd name="textAreaRight" fmla="*/ 417240 w 415440"/>
                <a:gd name="textAreaTop" fmla="*/ 0 h 653760"/>
                <a:gd name="textAreaBottom" fmla="*/ 655560 h 653760"/>
              </a:gdLst>
              <a:ahLst/>
              <a:cxnLst/>
              <a:rect l="textAreaLeft" t="textAreaTop" r="textAreaRight" b="textAreaBottom"/>
              <a:pathLst>
                <a:path w="159" h="189">
                  <a:moveTo>
                    <a:pt x="0" y="99"/>
                  </a:moveTo>
                  <a:cubicBezTo>
                    <a:pt x="0" y="98"/>
                    <a:pt x="1" y="97"/>
                    <a:pt x="2" y="96"/>
                  </a:cubicBezTo>
                  <a:cubicBezTo>
                    <a:pt x="3" y="95"/>
                    <a:pt x="4" y="95"/>
                    <a:pt x="4" y="93"/>
                  </a:cubicBezTo>
                  <a:cubicBezTo>
                    <a:pt x="1" y="89"/>
                    <a:pt x="3" y="89"/>
                    <a:pt x="7" y="86"/>
                  </a:cubicBezTo>
                  <a:cubicBezTo>
                    <a:pt x="6" y="86"/>
                    <a:pt x="4" y="83"/>
                    <a:pt x="6" y="82"/>
                  </a:cubicBezTo>
                  <a:cubicBezTo>
                    <a:pt x="8" y="81"/>
                    <a:pt x="8" y="79"/>
                    <a:pt x="10" y="77"/>
                  </a:cubicBezTo>
                  <a:cubicBezTo>
                    <a:pt x="12" y="75"/>
                    <a:pt x="9" y="73"/>
                    <a:pt x="12" y="72"/>
                  </a:cubicBezTo>
                  <a:cubicBezTo>
                    <a:pt x="13" y="71"/>
                    <a:pt x="14" y="72"/>
                    <a:pt x="15" y="71"/>
                  </a:cubicBezTo>
                  <a:cubicBezTo>
                    <a:pt x="17" y="71"/>
                    <a:pt x="19" y="71"/>
                    <a:pt x="20" y="72"/>
                  </a:cubicBezTo>
                  <a:cubicBezTo>
                    <a:pt x="20" y="58"/>
                    <a:pt x="21" y="44"/>
                    <a:pt x="20" y="30"/>
                  </a:cubicBezTo>
                  <a:cubicBezTo>
                    <a:pt x="23" y="30"/>
                    <a:pt x="26" y="30"/>
                    <a:pt x="30" y="30"/>
                  </a:cubicBezTo>
                  <a:cubicBezTo>
                    <a:pt x="30" y="24"/>
                    <a:pt x="30" y="17"/>
                    <a:pt x="30" y="11"/>
                  </a:cubicBezTo>
                  <a:cubicBezTo>
                    <a:pt x="42" y="11"/>
                    <a:pt x="54" y="11"/>
                    <a:pt x="66" y="11"/>
                  </a:cubicBezTo>
                  <a:cubicBezTo>
                    <a:pt x="72" y="11"/>
                    <a:pt x="78" y="11"/>
                    <a:pt x="84" y="11"/>
                  </a:cubicBezTo>
                  <a:cubicBezTo>
                    <a:pt x="87" y="11"/>
                    <a:pt x="89" y="12"/>
                    <a:pt x="90" y="9"/>
                  </a:cubicBezTo>
                  <a:cubicBezTo>
                    <a:pt x="91" y="8"/>
                    <a:pt x="91" y="10"/>
                    <a:pt x="91" y="11"/>
                  </a:cubicBezTo>
                  <a:cubicBezTo>
                    <a:pt x="94" y="11"/>
                    <a:pt x="97" y="11"/>
                    <a:pt x="100" y="11"/>
                  </a:cubicBezTo>
                  <a:cubicBezTo>
                    <a:pt x="102" y="11"/>
                    <a:pt x="106" y="10"/>
                    <a:pt x="108" y="11"/>
                  </a:cubicBezTo>
                  <a:cubicBezTo>
                    <a:pt x="110" y="13"/>
                    <a:pt x="115" y="16"/>
                    <a:pt x="116" y="11"/>
                  </a:cubicBezTo>
                  <a:cubicBezTo>
                    <a:pt x="116" y="9"/>
                    <a:pt x="117" y="9"/>
                    <a:pt x="119" y="9"/>
                  </a:cubicBezTo>
                  <a:cubicBezTo>
                    <a:pt x="121" y="8"/>
                    <a:pt x="122" y="7"/>
                    <a:pt x="123" y="5"/>
                  </a:cubicBezTo>
                  <a:cubicBezTo>
                    <a:pt x="123" y="5"/>
                    <a:pt x="124" y="2"/>
                    <a:pt x="126" y="3"/>
                  </a:cubicBezTo>
                  <a:cubicBezTo>
                    <a:pt x="127" y="4"/>
                    <a:pt x="130" y="1"/>
                    <a:pt x="130" y="0"/>
                  </a:cubicBezTo>
                  <a:cubicBezTo>
                    <a:pt x="131" y="3"/>
                    <a:pt x="133" y="3"/>
                    <a:pt x="135" y="5"/>
                  </a:cubicBezTo>
                  <a:cubicBezTo>
                    <a:pt x="137" y="6"/>
                    <a:pt x="138" y="8"/>
                    <a:pt x="140" y="9"/>
                  </a:cubicBezTo>
                  <a:cubicBezTo>
                    <a:pt x="143" y="11"/>
                    <a:pt x="142" y="12"/>
                    <a:pt x="142" y="14"/>
                  </a:cubicBezTo>
                  <a:cubicBezTo>
                    <a:pt x="143" y="16"/>
                    <a:pt x="146" y="18"/>
                    <a:pt x="146" y="20"/>
                  </a:cubicBezTo>
                  <a:cubicBezTo>
                    <a:pt x="146" y="18"/>
                    <a:pt x="144" y="19"/>
                    <a:pt x="145" y="21"/>
                  </a:cubicBezTo>
                  <a:cubicBezTo>
                    <a:pt x="145" y="22"/>
                    <a:pt x="146" y="24"/>
                    <a:pt x="145" y="25"/>
                  </a:cubicBezTo>
                  <a:cubicBezTo>
                    <a:pt x="145" y="28"/>
                    <a:pt x="146" y="31"/>
                    <a:pt x="146" y="35"/>
                  </a:cubicBezTo>
                  <a:cubicBezTo>
                    <a:pt x="146" y="37"/>
                    <a:pt x="146" y="42"/>
                    <a:pt x="150" y="43"/>
                  </a:cubicBezTo>
                  <a:cubicBezTo>
                    <a:pt x="151" y="43"/>
                    <a:pt x="154" y="48"/>
                    <a:pt x="156" y="47"/>
                  </a:cubicBezTo>
                  <a:cubicBezTo>
                    <a:pt x="156" y="48"/>
                    <a:pt x="158" y="48"/>
                    <a:pt x="159" y="49"/>
                  </a:cubicBezTo>
                  <a:cubicBezTo>
                    <a:pt x="159" y="50"/>
                    <a:pt x="157" y="52"/>
                    <a:pt x="156" y="53"/>
                  </a:cubicBezTo>
                  <a:cubicBezTo>
                    <a:pt x="156" y="54"/>
                    <a:pt x="153" y="54"/>
                    <a:pt x="151" y="55"/>
                  </a:cubicBezTo>
                  <a:cubicBezTo>
                    <a:pt x="149" y="56"/>
                    <a:pt x="149" y="56"/>
                    <a:pt x="148" y="58"/>
                  </a:cubicBezTo>
                  <a:cubicBezTo>
                    <a:pt x="148" y="59"/>
                    <a:pt x="145" y="58"/>
                    <a:pt x="145" y="59"/>
                  </a:cubicBezTo>
                  <a:cubicBezTo>
                    <a:pt x="143" y="59"/>
                    <a:pt x="143" y="62"/>
                    <a:pt x="143" y="63"/>
                  </a:cubicBezTo>
                  <a:cubicBezTo>
                    <a:pt x="142" y="64"/>
                    <a:pt x="143" y="65"/>
                    <a:pt x="143" y="66"/>
                  </a:cubicBezTo>
                  <a:cubicBezTo>
                    <a:pt x="143" y="67"/>
                    <a:pt x="142" y="68"/>
                    <a:pt x="142" y="69"/>
                  </a:cubicBezTo>
                  <a:cubicBezTo>
                    <a:pt x="140" y="72"/>
                    <a:pt x="140" y="74"/>
                    <a:pt x="139" y="77"/>
                  </a:cubicBezTo>
                  <a:cubicBezTo>
                    <a:pt x="138" y="79"/>
                    <a:pt x="139" y="81"/>
                    <a:pt x="139" y="83"/>
                  </a:cubicBezTo>
                  <a:cubicBezTo>
                    <a:pt x="139" y="86"/>
                    <a:pt x="139" y="89"/>
                    <a:pt x="138" y="91"/>
                  </a:cubicBezTo>
                  <a:cubicBezTo>
                    <a:pt x="138" y="93"/>
                    <a:pt x="136" y="95"/>
                    <a:pt x="136" y="97"/>
                  </a:cubicBezTo>
                  <a:cubicBezTo>
                    <a:pt x="136" y="97"/>
                    <a:pt x="136" y="100"/>
                    <a:pt x="135" y="100"/>
                  </a:cubicBezTo>
                  <a:cubicBezTo>
                    <a:pt x="133" y="101"/>
                    <a:pt x="132" y="100"/>
                    <a:pt x="130" y="102"/>
                  </a:cubicBezTo>
                  <a:cubicBezTo>
                    <a:pt x="129" y="103"/>
                    <a:pt x="129" y="107"/>
                    <a:pt x="127" y="108"/>
                  </a:cubicBezTo>
                  <a:cubicBezTo>
                    <a:pt x="125" y="109"/>
                    <a:pt x="125" y="112"/>
                    <a:pt x="125" y="114"/>
                  </a:cubicBezTo>
                  <a:cubicBezTo>
                    <a:pt x="124" y="115"/>
                    <a:pt x="124" y="116"/>
                    <a:pt x="124" y="117"/>
                  </a:cubicBezTo>
                  <a:cubicBezTo>
                    <a:pt x="124" y="119"/>
                    <a:pt x="123" y="119"/>
                    <a:pt x="122" y="120"/>
                  </a:cubicBezTo>
                  <a:cubicBezTo>
                    <a:pt x="122" y="119"/>
                    <a:pt x="121" y="117"/>
                    <a:pt x="120" y="119"/>
                  </a:cubicBezTo>
                  <a:cubicBezTo>
                    <a:pt x="118" y="120"/>
                    <a:pt x="118" y="121"/>
                    <a:pt x="118" y="123"/>
                  </a:cubicBezTo>
                  <a:cubicBezTo>
                    <a:pt x="118" y="125"/>
                    <a:pt x="117" y="126"/>
                    <a:pt x="117" y="128"/>
                  </a:cubicBezTo>
                  <a:cubicBezTo>
                    <a:pt x="116" y="130"/>
                    <a:pt x="116" y="132"/>
                    <a:pt x="116" y="134"/>
                  </a:cubicBezTo>
                  <a:cubicBezTo>
                    <a:pt x="116" y="137"/>
                    <a:pt x="117" y="141"/>
                    <a:pt x="113" y="142"/>
                  </a:cubicBezTo>
                  <a:cubicBezTo>
                    <a:pt x="112" y="142"/>
                    <a:pt x="110" y="141"/>
                    <a:pt x="109" y="142"/>
                  </a:cubicBezTo>
                  <a:cubicBezTo>
                    <a:pt x="107" y="142"/>
                    <a:pt x="108" y="142"/>
                    <a:pt x="107" y="144"/>
                  </a:cubicBezTo>
                  <a:cubicBezTo>
                    <a:pt x="107" y="145"/>
                    <a:pt x="104" y="146"/>
                    <a:pt x="107" y="148"/>
                  </a:cubicBezTo>
                  <a:cubicBezTo>
                    <a:pt x="108" y="148"/>
                    <a:pt x="110" y="148"/>
                    <a:pt x="111" y="149"/>
                  </a:cubicBezTo>
                  <a:cubicBezTo>
                    <a:pt x="113" y="150"/>
                    <a:pt x="114" y="150"/>
                    <a:pt x="115" y="152"/>
                  </a:cubicBezTo>
                  <a:cubicBezTo>
                    <a:pt x="116" y="153"/>
                    <a:pt x="117" y="154"/>
                    <a:pt x="118" y="155"/>
                  </a:cubicBezTo>
                  <a:cubicBezTo>
                    <a:pt x="120" y="156"/>
                    <a:pt x="120" y="158"/>
                    <a:pt x="121" y="158"/>
                  </a:cubicBezTo>
                  <a:cubicBezTo>
                    <a:pt x="123" y="159"/>
                    <a:pt x="123" y="161"/>
                    <a:pt x="123" y="162"/>
                  </a:cubicBezTo>
                  <a:cubicBezTo>
                    <a:pt x="124" y="164"/>
                    <a:pt x="124" y="166"/>
                    <a:pt x="125" y="167"/>
                  </a:cubicBezTo>
                  <a:cubicBezTo>
                    <a:pt x="125" y="168"/>
                    <a:pt x="126" y="169"/>
                    <a:pt x="127" y="169"/>
                  </a:cubicBezTo>
                  <a:cubicBezTo>
                    <a:pt x="127" y="170"/>
                    <a:pt x="127" y="170"/>
                    <a:pt x="128" y="171"/>
                  </a:cubicBezTo>
                  <a:cubicBezTo>
                    <a:pt x="129" y="170"/>
                    <a:pt x="130" y="171"/>
                    <a:pt x="131" y="171"/>
                  </a:cubicBezTo>
                  <a:cubicBezTo>
                    <a:pt x="132" y="171"/>
                    <a:pt x="132" y="171"/>
                    <a:pt x="132" y="172"/>
                  </a:cubicBezTo>
                  <a:cubicBezTo>
                    <a:pt x="133" y="173"/>
                    <a:pt x="132" y="174"/>
                    <a:pt x="132" y="175"/>
                  </a:cubicBezTo>
                  <a:cubicBezTo>
                    <a:pt x="132" y="177"/>
                    <a:pt x="133" y="177"/>
                    <a:pt x="133" y="178"/>
                  </a:cubicBezTo>
                  <a:cubicBezTo>
                    <a:pt x="129" y="178"/>
                    <a:pt x="124" y="177"/>
                    <a:pt x="119" y="178"/>
                  </a:cubicBezTo>
                  <a:cubicBezTo>
                    <a:pt x="117" y="179"/>
                    <a:pt x="114" y="183"/>
                    <a:pt x="112" y="185"/>
                  </a:cubicBezTo>
                  <a:cubicBezTo>
                    <a:pt x="112" y="185"/>
                    <a:pt x="111" y="187"/>
                    <a:pt x="110" y="186"/>
                  </a:cubicBezTo>
                  <a:cubicBezTo>
                    <a:pt x="109" y="186"/>
                    <a:pt x="108" y="187"/>
                    <a:pt x="107" y="186"/>
                  </a:cubicBezTo>
                  <a:cubicBezTo>
                    <a:pt x="106" y="186"/>
                    <a:pt x="106" y="185"/>
                    <a:pt x="105" y="186"/>
                  </a:cubicBezTo>
                  <a:cubicBezTo>
                    <a:pt x="104" y="186"/>
                    <a:pt x="97" y="187"/>
                    <a:pt x="98" y="189"/>
                  </a:cubicBezTo>
                  <a:cubicBezTo>
                    <a:pt x="96" y="188"/>
                    <a:pt x="96" y="188"/>
                    <a:pt x="95" y="187"/>
                  </a:cubicBezTo>
                  <a:cubicBezTo>
                    <a:pt x="94" y="186"/>
                    <a:pt x="93" y="187"/>
                    <a:pt x="92" y="187"/>
                  </a:cubicBezTo>
                  <a:cubicBezTo>
                    <a:pt x="91" y="188"/>
                    <a:pt x="90" y="186"/>
                    <a:pt x="89" y="186"/>
                  </a:cubicBezTo>
                  <a:cubicBezTo>
                    <a:pt x="88" y="186"/>
                    <a:pt x="86" y="188"/>
                    <a:pt x="85" y="189"/>
                  </a:cubicBezTo>
                  <a:cubicBezTo>
                    <a:pt x="85" y="188"/>
                    <a:pt x="84" y="188"/>
                    <a:pt x="82" y="188"/>
                  </a:cubicBezTo>
                  <a:cubicBezTo>
                    <a:pt x="84" y="185"/>
                    <a:pt x="79" y="184"/>
                    <a:pt x="78" y="183"/>
                  </a:cubicBezTo>
                  <a:cubicBezTo>
                    <a:pt x="77" y="182"/>
                    <a:pt x="76" y="181"/>
                    <a:pt x="76" y="181"/>
                  </a:cubicBezTo>
                  <a:cubicBezTo>
                    <a:pt x="75" y="180"/>
                    <a:pt x="75" y="179"/>
                    <a:pt x="74" y="178"/>
                  </a:cubicBezTo>
                  <a:cubicBezTo>
                    <a:pt x="71" y="176"/>
                    <a:pt x="72" y="181"/>
                    <a:pt x="69" y="180"/>
                  </a:cubicBezTo>
                  <a:cubicBezTo>
                    <a:pt x="67" y="180"/>
                    <a:pt x="66" y="178"/>
                    <a:pt x="64" y="180"/>
                  </a:cubicBezTo>
                  <a:cubicBezTo>
                    <a:pt x="63" y="181"/>
                    <a:pt x="62" y="182"/>
                    <a:pt x="60" y="181"/>
                  </a:cubicBezTo>
                  <a:cubicBezTo>
                    <a:pt x="59" y="180"/>
                    <a:pt x="59" y="180"/>
                    <a:pt x="58" y="179"/>
                  </a:cubicBezTo>
                  <a:cubicBezTo>
                    <a:pt x="58" y="178"/>
                    <a:pt x="56" y="179"/>
                    <a:pt x="56" y="177"/>
                  </a:cubicBezTo>
                  <a:cubicBezTo>
                    <a:pt x="55" y="176"/>
                    <a:pt x="55" y="175"/>
                    <a:pt x="54" y="175"/>
                  </a:cubicBezTo>
                  <a:cubicBezTo>
                    <a:pt x="53" y="174"/>
                    <a:pt x="52" y="173"/>
                    <a:pt x="52" y="172"/>
                  </a:cubicBezTo>
                  <a:cubicBezTo>
                    <a:pt x="51" y="171"/>
                    <a:pt x="51" y="170"/>
                    <a:pt x="51" y="169"/>
                  </a:cubicBezTo>
                  <a:cubicBezTo>
                    <a:pt x="51" y="167"/>
                    <a:pt x="49" y="167"/>
                    <a:pt x="47" y="166"/>
                  </a:cubicBezTo>
                  <a:cubicBezTo>
                    <a:pt x="46" y="165"/>
                    <a:pt x="44" y="165"/>
                    <a:pt x="44" y="163"/>
                  </a:cubicBezTo>
                  <a:cubicBezTo>
                    <a:pt x="44" y="162"/>
                    <a:pt x="43" y="162"/>
                    <a:pt x="42" y="161"/>
                  </a:cubicBezTo>
                  <a:cubicBezTo>
                    <a:pt x="42" y="160"/>
                    <a:pt x="43" y="160"/>
                    <a:pt x="43" y="159"/>
                  </a:cubicBezTo>
                  <a:cubicBezTo>
                    <a:pt x="42" y="158"/>
                    <a:pt x="41" y="158"/>
                    <a:pt x="40" y="157"/>
                  </a:cubicBezTo>
                  <a:cubicBezTo>
                    <a:pt x="40" y="156"/>
                    <a:pt x="40" y="155"/>
                    <a:pt x="39" y="155"/>
                  </a:cubicBezTo>
                  <a:cubicBezTo>
                    <a:pt x="36" y="153"/>
                    <a:pt x="34" y="152"/>
                    <a:pt x="32" y="150"/>
                  </a:cubicBezTo>
                  <a:cubicBezTo>
                    <a:pt x="31" y="150"/>
                    <a:pt x="32" y="149"/>
                    <a:pt x="32" y="148"/>
                  </a:cubicBezTo>
                  <a:cubicBezTo>
                    <a:pt x="32" y="147"/>
                    <a:pt x="32" y="147"/>
                    <a:pt x="31" y="146"/>
                  </a:cubicBezTo>
                  <a:cubicBezTo>
                    <a:pt x="29" y="146"/>
                    <a:pt x="30" y="145"/>
                    <a:pt x="29" y="145"/>
                  </a:cubicBezTo>
                  <a:cubicBezTo>
                    <a:pt x="28" y="144"/>
                    <a:pt x="27" y="144"/>
                    <a:pt x="26" y="144"/>
                  </a:cubicBezTo>
                  <a:cubicBezTo>
                    <a:pt x="25" y="143"/>
                    <a:pt x="22" y="144"/>
                    <a:pt x="22" y="142"/>
                  </a:cubicBezTo>
                  <a:cubicBezTo>
                    <a:pt x="22" y="141"/>
                    <a:pt x="23" y="140"/>
                    <a:pt x="22" y="139"/>
                  </a:cubicBezTo>
                  <a:cubicBezTo>
                    <a:pt x="21" y="138"/>
                    <a:pt x="17" y="139"/>
                    <a:pt x="16" y="138"/>
                  </a:cubicBezTo>
                  <a:cubicBezTo>
                    <a:pt x="16" y="138"/>
                    <a:pt x="16" y="137"/>
                    <a:pt x="16" y="136"/>
                  </a:cubicBezTo>
                  <a:cubicBezTo>
                    <a:pt x="15" y="136"/>
                    <a:pt x="15" y="136"/>
                    <a:pt x="15" y="136"/>
                  </a:cubicBezTo>
                  <a:cubicBezTo>
                    <a:pt x="15" y="135"/>
                    <a:pt x="16" y="135"/>
                    <a:pt x="16" y="134"/>
                  </a:cubicBezTo>
                  <a:cubicBezTo>
                    <a:pt x="17" y="133"/>
                    <a:pt x="17" y="131"/>
                    <a:pt x="17" y="130"/>
                  </a:cubicBezTo>
                  <a:cubicBezTo>
                    <a:pt x="17" y="127"/>
                    <a:pt x="15" y="124"/>
                    <a:pt x="13" y="122"/>
                  </a:cubicBezTo>
                  <a:cubicBezTo>
                    <a:pt x="12" y="120"/>
                    <a:pt x="10" y="119"/>
                    <a:pt x="10" y="118"/>
                  </a:cubicBezTo>
                  <a:cubicBezTo>
                    <a:pt x="9" y="116"/>
                    <a:pt x="11" y="115"/>
                    <a:pt x="10" y="113"/>
                  </a:cubicBezTo>
                  <a:cubicBezTo>
                    <a:pt x="9" y="112"/>
                    <a:pt x="7" y="112"/>
                    <a:pt x="7" y="111"/>
                  </a:cubicBezTo>
                  <a:cubicBezTo>
                    <a:pt x="6" y="109"/>
                    <a:pt x="8" y="108"/>
                    <a:pt x="7" y="106"/>
                  </a:cubicBezTo>
                  <a:cubicBezTo>
                    <a:pt x="6" y="107"/>
                    <a:pt x="6" y="107"/>
                    <a:pt x="6" y="107"/>
                  </a:cubicBezTo>
                  <a:cubicBezTo>
                    <a:pt x="6" y="106"/>
                    <a:pt x="6" y="104"/>
                    <a:pt x="5" y="103"/>
                  </a:cubicBezTo>
                  <a:cubicBezTo>
                    <a:pt x="5" y="102"/>
                    <a:pt x="6" y="101"/>
                    <a:pt x="5" y="101"/>
                  </a:cubicBezTo>
                  <a:cubicBezTo>
                    <a:pt x="3" y="100"/>
                    <a:pt x="1" y="102"/>
                    <a:pt x="0" y="99"/>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0" name="Freeform 145"/>
            <p:cNvSpPr/>
            <p:nvPr/>
          </p:nvSpPr>
          <p:spPr>
            <a:xfrm>
              <a:off x="8232120" y="3511440"/>
              <a:ext cx="203760" cy="495000"/>
            </a:xfrm>
            <a:custGeom>
              <a:avLst/>
              <a:gdLst>
                <a:gd name="textAreaLeft" fmla="*/ 0 w 203760"/>
                <a:gd name="textAreaRight" fmla="*/ 205560 w 203760"/>
                <a:gd name="textAreaTop" fmla="*/ 0 h 495000"/>
                <a:gd name="textAreaBottom" fmla="*/ 496800 h 495000"/>
              </a:gdLst>
              <a:ahLst/>
              <a:cxnLst/>
              <a:rect l="textAreaLeft" t="textAreaTop" r="textAreaRight" b="textAreaBottom"/>
              <a:pathLst>
                <a:path w="79" h="143">
                  <a:moveTo>
                    <a:pt x="9" y="119"/>
                  </a:moveTo>
                  <a:cubicBezTo>
                    <a:pt x="8" y="120"/>
                    <a:pt x="8" y="122"/>
                    <a:pt x="9" y="123"/>
                  </a:cubicBezTo>
                  <a:cubicBezTo>
                    <a:pt x="10" y="122"/>
                    <a:pt x="10" y="120"/>
                    <a:pt x="9" y="119"/>
                  </a:cubicBezTo>
                  <a:moveTo>
                    <a:pt x="11" y="120"/>
                  </a:moveTo>
                  <a:cubicBezTo>
                    <a:pt x="11" y="120"/>
                    <a:pt x="11" y="121"/>
                    <a:pt x="12" y="121"/>
                  </a:cubicBezTo>
                  <a:cubicBezTo>
                    <a:pt x="12" y="121"/>
                    <a:pt x="11" y="120"/>
                    <a:pt x="11" y="120"/>
                  </a:cubicBezTo>
                  <a:moveTo>
                    <a:pt x="16" y="126"/>
                  </a:moveTo>
                  <a:cubicBezTo>
                    <a:pt x="16" y="125"/>
                    <a:pt x="16" y="125"/>
                    <a:pt x="15" y="124"/>
                  </a:cubicBezTo>
                  <a:cubicBezTo>
                    <a:pt x="15" y="125"/>
                    <a:pt x="16" y="125"/>
                    <a:pt x="16" y="126"/>
                  </a:cubicBezTo>
                  <a:moveTo>
                    <a:pt x="22" y="133"/>
                  </a:moveTo>
                  <a:cubicBezTo>
                    <a:pt x="21" y="134"/>
                    <a:pt x="21" y="135"/>
                    <a:pt x="22" y="135"/>
                  </a:cubicBezTo>
                  <a:cubicBezTo>
                    <a:pt x="22" y="134"/>
                    <a:pt x="22" y="134"/>
                    <a:pt x="22" y="133"/>
                  </a:cubicBezTo>
                  <a:moveTo>
                    <a:pt x="25" y="106"/>
                  </a:moveTo>
                  <a:cubicBezTo>
                    <a:pt x="24" y="106"/>
                    <a:pt x="24" y="106"/>
                    <a:pt x="25" y="107"/>
                  </a:cubicBezTo>
                  <a:cubicBezTo>
                    <a:pt x="25" y="106"/>
                    <a:pt x="25" y="106"/>
                    <a:pt x="25" y="106"/>
                  </a:cubicBezTo>
                  <a:moveTo>
                    <a:pt x="25" y="103"/>
                  </a:moveTo>
                  <a:cubicBezTo>
                    <a:pt x="24" y="104"/>
                    <a:pt x="25" y="104"/>
                    <a:pt x="25" y="104"/>
                  </a:cubicBezTo>
                  <a:cubicBezTo>
                    <a:pt x="25" y="103"/>
                    <a:pt x="25" y="103"/>
                    <a:pt x="25" y="103"/>
                  </a:cubicBezTo>
                  <a:moveTo>
                    <a:pt x="47" y="82"/>
                  </a:moveTo>
                  <a:cubicBezTo>
                    <a:pt x="47" y="82"/>
                    <a:pt x="47" y="82"/>
                    <a:pt x="47" y="82"/>
                  </a:cubicBezTo>
                  <a:cubicBezTo>
                    <a:pt x="47" y="82"/>
                    <a:pt x="47" y="81"/>
                    <a:pt x="46" y="81"/>
                  </a:cubicBezTo>
                  <a:cubicBezTo>
                    <a:pt x="46" y="81"/>
                    <a:pt x="46" y="82"/>
                    <a:pt x="47" y="82"/>
                  </a:cubicBezTo>
                  <a:moveTo>
                    <a:pt x="49" y="85"/>
                  </a:moveTo>
                  <a:cubicBezTo>
                    <a:pt x="49" y="85"/>
                    <a:pt x="49" y="86"/>
                    <a:pt x="49" y="86"/>
                  </a:cubicBezTo>
                  <a:cubicBezTo>
                    <a:pt x="50" y="86"/>
                    <a:pt x="50" y="85"/>
                    <a:pt x="49" y="85"/>
                  </a:cubicBezTo>
                  <a:moveTo>
                    <a:pt x="0" y="19"/>
                  </a:moveTo>
                  <a:cubicBezTo>
                    <a:pt x="0" y="20"/>
                    <a:pt x="3" y="20"/>
                    <a:pt x="3" y="19"/>
                  </a:cubicBezTo>
                  <a:cubicBezTo>
                    <a:pt x="4" y="18"/>
                    <a:pt x="3" y="16"/>
                    <a:pt x="3" y="15"/>
                  </a:cubicBezTo>
                  <a:cubicBezTo>
                    <a:pt x="4" y="14"/>
                    <a:pt x="4" y="14"/>
                    <a:pt x="4" y="13"/>
                  </a:cubicBezTo>
                  <a:cubicBezTo>
                    <a:pt x="4" y="12"/>
                    <a:pt x="4" y="12"/>
                    <a:pt x="4" y="10"/>
                  </a:cubicBezTo>
                  <a:cubicBezTo>
                    <a:pt x="4" y="10"/>
                    <a:pt x="6" y="7"/>
                    <a:pt x="7" y="8"/>
                  </a:cubicBezTo>
                  <a:cubicBezTo>
                    <a:pt x="8" y="8"/>
                    <a:pt x="10" y="8"/>
                    <a:pt x="11" y="8"/>
                  </a:cubicBezTo>
                  <a:cubicBezTo>
                    <a:pt x="12" y="8"/>
                    <a:pt x="13" y="7"/>
                    <a:pt x="13" y="7"/>
                  </a:cubicBezTo>
                  <a:cubicBezTo>
                    <a:pt x="14" y="7"/>
                    <a:pt x="14" y="8"/>
                    <a:pt x="15" y="7"/>
                  </a:cubicBezTo>
                  <a:cubicBezTo>
                    <a:pt x="16" y="6"/>
                    <a:pt x="15" y="5"/>
                    <a:pt x="17" y="4"/>
                  </a:cubicBezTo>
                  <a:cubicBezTo>
                    <a:pt x="18" y="4"/>
                    <a:pt x="22" y="5"/>
                    <a:pt x="20" y="2"/>
                  </a:cubicBezTo>
                  <a:cubicBezTo>
                    <a:pt x="21" y="2"/>
                    <a:pt x="26" y="0"/>
                    <a:pt x="26" y="3"/>
                  </a:cubicBezTo>
                  <a:cubicBezTo>
                    <a:pt x="26" y="2"/>
                    <a:pt x="27" y="1"/>
                    <a:pt x="28" y="2"/>
                  </a:cubicBezTo>
                  <a:cubicBezTo>
                    <a:pt x="28" y="2"/>
                    <a:pt x="29" y="4"/>
                    <a:pt x="30" y="4"/>
                  </a:cubicBezTo>
                  <a:cubicBezTo>
                    <a:pt x="31" y="5"/>
                    <a:pt x="29" y="6"/>
                    <a:pt x="29" y="7"/>
                  </a:cubicBezTo>
                  <a:cubicBezTo>
                    <a:pt x="28" y="8"/>
                    <a:pt x="29" y="9"/>
                    <a:pt x="30" y="10"/>
                  </a:cubicBezTo>
                  <a:cubicBezTo>
                    <a:pt x="31" y="11"/>
                    <a:pt x="34" y="9"/>
                    <a:pt x="35" y="9"/>
                  </a:cubicBezTo>
                  <a:cubicBezTo>
                    <a:pt x="36" y="10"/>
                    <a:pt x="37" y="10"/>
                    <a:pt x="36" y="11"/>
                  </a:cubicBezTo>
                  <a:cubicBezTo>
                    <a:pt x="36" y="12"/>
                    <a:pt x="37" y="13"/>
                    <a:pt x="37" y="15"/>
                  </a:cubicBezTo>
                  <a:cubicBezTo>
                    <a:pt x="37" y="15"/>
                    <a:pt x="37" y="16"/>
                    <a:pt x="37" y="17"/>
                  </a:cubicBezTo>
                  <a:cubicBezTo>
                    <a:pt x="37" y="18"/>
                    <a:pt x="35" y="19"/>
                    <a:pt x="35" y="20"/>
                  </a:cubicBezTo>
                  <a:cubicBezTo>
                    <a:pt x="35" y="21"/>
                    <a:pt x="36" y="21"/>
                    <a:pt x="36" y="22"/>
                  </a:cubicBezTo>
                  <a:cubicBezTo>
                    <a:pt x="36" y="23"/>
                    <a:pt x="36" y="24"/>
                    <a:pt x="35" y="25"/>
                  </a:cubicBezTo>
                  <a:cubicBezTo>
                    <a:pt x="34" y="27"/>
                    <a:pt x="33" y="29"/>
                    <a:pt x="36" y="30"/>
                  </a:cubicBezTo>
                  <a:cubicBezTo>
                    <a:pt x="38" y="28"/>
                    <a:pt x="41" y="26"/>
                    <a:pt x="42" y="24"/>
                  </a:cubicBezTo>
                  <a:cubicBezTo>
                    <a:pt x="43" y="25"/>
                    <a:pt x="44" y="22"/>
                    <a:pt x="45" y="22"/>
                  </a:cubicBezTo>
                  <a:cubicBezTo>
                    <a:pt x="46" y="22"/>
                    <a:pt x="46" y="24"/>
                    <a:pt x="47" y="24"/>
                  </a:cubicBezTo>
                  <a:cubicBezTo>
                    <a:pt x="48" y="24"/>
                    <a:pt x="49" y="25"/>
                    <a:pt x="49" y="25"/>
                  </a:cubicBezTo>
                  <a:cubicBezTo>
                    <a:pt x="50" y="27"/>
                    <a:pt x="52" y="24"/>
                    <a:pt x="53" y="25"/>
                  </a:cubicBezTo>
                  <a:cubicBezTo>
                    <a:pt x="54" y="25"/>
                    <a:pt x="55" y="22"/>
                    <a:pt x="56" y="22"/>
                  </a:cubicBezTo>
                  <a:cubicBezTo>
                    <a:pt x="54" y="20"/>
                    <a:pt x="60" y="21"/>
                    <a:pt x="61" y="21"/>
                  </a:cubicBezTo>
                  <a:cubicBezTo>
                    <a:pt x="65" y="22"/>
                    <a:pt x="66" y="27"/>
                    <a:pt x="69" y="29"/>
                  </a:cubicBezTo>
                  <a:cubicBezTo>
                    <a:pt x="72" y="30"/>
                    <a:pt x="70" y="35"/>
                    <a:pt x="70" y="38"/>
                  </a:cubicBezTo>
                  <a:cubicBezTo>
                    <a:pt x="70" y="39"/>
                    <a:pt x="71" y="40"/>
                    <a:pt x="72" y="41"/>
                  </a:cubicBezTo>
                  <a:cubicBezTo>
                    <a:pt x="73" y="43"/>
                    <a:pt x="74" y="43"/>
                    <a:pt x="76" y="44"/>
                  </a:cubicBezTo>
                  <a:cubicBezTo>
                    <a:pt x="74" y="45"/>
                    <a:pt x="77" y="46"/>
                    <a:pt x="78" y="46"/>
                  </a:cubicBezTo>
                  <a:cubicBezTo>
                    <a:pt x="79" y="47"/>
                    <a:pt x="76" y="50"/>
                    <a:pt x="78" y="50"/>
                  </a:cubicBezTo>
                  <a:cubicBezTo>
                    <a:pt x="77" y="51"/>
                    <a:pt x="76" y="52"/>
                    <a:pt x="77" y="53"/>
                  </a:cubicBezTo>
                  <a:cubicBezTo>
                    <a:pt x="77" y="53"/>
                    <a:pt x="78" y="53"/>
                    <a:pt x="77" y="54"/>
                  </a:cubicBezTo>
                  <a:cubicBezTo>
                    <a:pt x="77" y="56"/>
                    <a:pt x="78" y="58"/>
                    <a:pt x="75" y="59"/>
                  </a:cubicBezTo>
                  <a:cubicBezTo>
                    <a:pt x="74" y="60"/>
                    <a:pt x="73" y="61"/>
                    <a:pt x="72" y="60"/>
                  </a:cubicBezTo>
                  <a:cubicBezTo>
                    <a:pt x="71" y="58"/>
                    <a:pt x="68" y="60"/>
                    <a:pt x="66" y="59"/>
                  </a:cubicBezTo>
                  <a:cubicBezTo>
                    <a:pt x="65" y="59"/>
                    <a:pt x="64" y="59"/>
                    <a:pt x="62" y="59"/>
                  </a:cubicBezTo>
                  <a:cubicBezTo>
                    <a:pt x="61" y="60"/>
                    <a:pt x="61" y="59"/>
                    <a:pt x="60" y="59"/>
                  </a:cubicBezTo>
                  <a:cubicBezTo>
                    <a:pt x="58" y="59"/>
                    <a:pt x="56" y="59"/>
                    <a:pt x="55" y="60"/>
                  </a:cubicBezTo>
                  <a:cubicBezTo>
                    <a:pt x="53" y="61"/>
                    <a:pt x="52" y="63"/>
                    <a:pt x="51" y="64"/>
                  </a:cubicBezTo>
                  <a:cubicBezTo>
                    <a:pt x="50" y="65"/>
                    <a:pt x="49" y="66"/>
                    <a:pt x="49" y="67"/>
                  </a:cubicBezTo>
                  <a:cubicBezTo>
                    <a:pt x="49" y="68"/>
                    <a:pt x="48" y="67"/>
                    <a:pt x="47" y="67"/>
                  </a:cubicBezTo>
                  <a:cubicBezTo>
                    <a:pt x="47" y="69"/>
                    <a:pt x="48" y="71"/>
                    <a:pt x="48" y="72"/>
                  </a:cubicBezTo>
                  <a:cubicBezTo>
                    <a:pt x="49" y="74"/>
                    <a:pt x="48" y="75"/>
                    <a:pt x="50" y="76"/>
                  </a:cubicBezTo>
                  <a:cubicBezTo>
                    <a:pt x="51" y="77"/>
                    <a:pt x="51" y="79"/>
                    <a:pt x="51" y="80"/>
                  </a:cubicBezTo>
                  <a:cubicBezTo>
                    <a:pt x="51" y="82"/>
                    <a:pt x="53" y="84"/>
                    <a:pt x="52" y="86"/>
                  </a:cubicBezTo>
                  <a:cubicBezTo>
                    <a:pt x="52" y="85"/>
                    <a:pt x="52" y="84"/>
                    <a:pt x="51" y="83"/>
                  </a:cubicBezTo>
                  <a:cubicBezTo>
                    <a:pt x="51" y="82"/>
                    <a:pt x="51" y="81"/>
                    <a:pt x="49" y="80"/>
                  </a:cubicBezTo>
                  <a:cubicBezTo>
                    <a:pt x="49" y="81"/>
                    <a:pt x="49" y="81"/>
                    <a:pt x="49" y="82"/>
                  </a:cubicBezTo>
                  <a:cubicBezTo>
                    <a:pt x="49" y="81"/>
                    <a:pt x="45" y="80"/>
                    <a:pt x="47" y="79"/>
                  </a:cubicBezTo>
                  <a:cubicBezTo>
                    <a:pt x="46" y="79"/>
                    <a:pt x="46" y="79"/>
                    <a:pt x="46" y="78"/>
                  </a:cubicBezTo>
                  <a:cubicBezTo>
                    <a:pt x="46" y="80"/>
                    <a:pt x="44" y="77"/>
                    <a:pt x="43" y="76"/>
                  </a:cubicBezTo>
                  <a:cubicBezTo>
                    <a:pt x="43" y="78"/>
                    <a:pt x="42" y="75"/>
                    <a:pt x="41" y="75"/>
                  </a:cubicBezTo>
                  <a:cubicBezTo>
                    <a:pt x="40" y="76"/>
                    <a:pt x="39" y="76"/>
                    <a:pt x="38" y="76"/>
                  </a:cubicBezTo>
                  <a:cubicBezTo>
                    <a:pt x="37" y="76"/>
                    <a:pt x="36" y="75"/>
                    <a:pt x="34" y="76"/>
                  </a:cubicBezTo>
                  <a:cubicBezTo>
                    <a:pt x="32" y="76"/>
                    <a:pt x="33" y="74"/>
                    <a:pt x="33" y="73"/>
                  </a:cubicBezTo>
                  <a:cubicBezTo>
                    <a:pt x="33" y="72"/>
                    <a:pt x="33" y="71"/>
                    <a:pt x="33" y="71"/>
                  </a:cubicBezTo>
                  <a:cubicBezTo>
                    <a:pt x="33" y="70"/>
                    <a:pt x="34" y="69"/>
                    <a:pt x="34" y="68"/>
                  </a:cubicBezTo>
                  <a:cubicBezTo>
                    <a:pt x="33" y="69"/>
                    <a:pt x="31" y="68"/>
                    <a:pt x="30" y="67"/>
                  </a:cubicBezTo>
                  <a:cubicBezTo>
                    <a:pt x="31" y="69"/>
                    <a:pt x="23" y="67"/>
                    <a:pt x="25" y="70"/>
                  </a:cubicBezTo>
                  <a:cubicBezTo>
                    <a:pt x="26" y="72"/>
                    <a:pt x="25" y="73"/>
                    <a:pt x="25" y="75"/>
                  </a:cubicBezTo>
                  <a:cubicBezTo>
                    <a:pt x="24" y="77"/>
                    <a:pt x="25" y="79"/>
                    <a:pt x="25" y="81"/>
                  </a:cubicBezTo>
                  <a:cubicBezTo>
                    <a:pt x="25" y="81"/>
                    <a:pt x="24" y="82"/>
                    <a:pt x="23" y="82"/>
                  </a:cubicBezTo>
                  <a:cubicBezTo>
                    <a:pt x="23" y="83"/>
                    <a:pt x="23" y="84"/>
                    <a:pt x="22" y="85"/>
                  </a:cubicBezTo>
                  <a:cubicBezTo>
                    <a:pt x="21" y="86"/>
                    <a:pt x="21" y="89"/>
                    <a:pt x="20" y="90"/>
                  </a:cubicBezTo>
                  <a:cubicBezTo>
                    <a:pt x="19" y="92"/>
                    <a:pt x="19" y="94"/>
                    <a:pt x="18" y="96"/>
                  </a:cubicBezTo>
                  <a:cubicBezTo>
                    <a:pt x="17" y="96"/>
                    <a:pt x="18" y="98"/>
                    <a:pt x="17" y="98"/>
                  </a:cubicBezTo>
                  <a:cubicBezTo>
                    <a:pt x="18" y="100"/>
                    <a:pt x="16" y="103"/>
                    <a:pt x="17" y="105"/>
                  </a:cubicBezTo>
                  <a:cubicBezTo>
                    <a:pt x="17" y="106"/>
                    <a:pt x="18" y="107"/>
                    <a:pt x="17" y="108"/>
                  </a:cubicBezTo>
                  <a:cubicBezTo>
                    <a:pt x="17" y="109"/>
                    <a:pt x="19" y="109"/>
                    <a:pt x="20" y="109"/>
                  </a:cubicBezTo>
                  <a:cubicBezTo>
                    <a:pt x="22" y="108"/>
                    <a:pt x="24" y="108"/>
                    <a:pt x="24" y="111"/>
                  </a:cubicBezTo>
                  <a:cubicBezTo>
                    <a:pt x="24" y="112"/>
                    <a:pt x="25" y="119"/>
                    <a:pt x="27" y="116"/>
                  </a:cubicBezTo>
                  <a:cubicBezTo>
                    <a:pt x="28" y="118"/>
                    <a:pt x="28" y="120"/>
                    <a:pt x="28" y="122"/>
                  </a:cubicBezTo>
                  <a:cubicBezTo>
                    <a:pt x="29" y="124"/>
                    <a:pt x="30" y="126"/>
                    <a:pt x="30" y="128"/>
                  </a:cubicBezTo>
                  <a:cubicBezTo>
                    <a:pt x="28" y="128"/>
                    <a:pt x="28" y="122"/>
                    <a:pt x="27" y="123"/>
                  </a:cubicBezTo>
                  <a:cubicBezTo>
                    <a:pt x="25" y="124"/>
                    <a:pt x="27" y="126"/>
                    <a:pt x="27" y="127"/>
                  </a:cubicBezTo>
                  <a:cubicBezTo>
                    <a:pt x="28" y="127"/>
                    <a:pt x="28" y="128"/>
                    <a:pt x="29" y="128"/>
                  </a:cubicBezTo>
                  <a:cubicBezTo>
                    <a:pt x="30" y="129"/>
                    <a:pt x="31" y="129"/>
                    <a:pt x="31" y="129"/>
                  </a:cubicBezTo>
                  <a:cubicBezTo>
                    <a:pt x="32" y="130"/>
                    <a:pt x="32" y="131"/>
                    <a:pt x="35" y="131"/>
                  </a:cubicBezTo>
                  <a:cubicBezTo>
                    <a:pt x="36" y="131"/>
                    <a:pt x="38" y="131"/>
                    <a:pt x="39" y="132"/>
                  </a:cubicBezTo>
                  <a:cubicBezTo>
                    <a:pt x="41" y="133"/>
                    <a:pt x="41" y="135"/>
                    <a:pt x="42" y="136"/>
                  </a:cubicBezTo>
                  <a:cubicBezTo>
                    <a:pt x="44" y="137"/>
                    <a:pt x="45" y="138"/>
                    <a:pt x="44" y="139"/>
                  </a:cubicBezTo>
                  <a:cubicBezTo>
                    <a:pt x="44" y="140"/>
                    <a:pt x="43" y="142"/>
                    <a:pt x="42" y="142"/>
                  </a:cubicBezTo>
                  <a:cubicBezTo>
                    <a:pt x="41" y="142"/>
                    <a:pt x="41" y="141"/>
                    <a:pt x="40" y="141"/>
                  </a:cubicBezTo>
                  <a:cubicBezTo>
                    <a:pt x="38" y="140"/>
                    <a:pt x="37" y="143"/>
                    <a:pt x="36" y="143"/>
                  </a:cubicBezTo>
                  <a:cubicBezTo>
                    <a:pt x="34" y="143"/>
                    <a:pt x="34" y="141"/>
                    <a:pt x="35" y="140"/>
                  </a:cubicBezTo>
                  <a:cubicBezTo>
                    <a:pt x="36" y="139"/>
                    <a:pt x="35" y="138"/>
                    <a:pt x="34" y="137"/>
                  </a:cubicBezTo>
                  <a:cubicBezTo>
                    <a:pt x="32" y="137"/>
                    <a:pt x="33" y="135"/>
                    <a:pt x="31" y="135"/>
                  </a:cubicBezTo>
                  <a:cubicBezTo>
                    <a:pt x="29" y="135"/>
                    <a:pt x="29" y="135"/>
                    <a:pt x="28" y="134"/>
                  </a:cubicBezTo>
                  <a:cubicBezTo>
                    <a:pt x="26" y="132"/>
                    <a:pt x="27" y="135"/>
                    <a:pt x="26" y="136"/>
                  </a:cubicBezTo>
                  <a:cubicBezTo>
                    <a:pt x="26" y="133"/>
                    <a:pt x="20" y="131"/>
                    <a:pt x="22" y="129"/>
                  </a:cubicBezTo>
                  <a:cubicBezTo>
                    <a:pt x="20" y="130"/>
                    <a:pt x="21" y="127"/>
                    <a:pt x="20" y="127"/>
                  </a:cubicBezTo>
                  <a:cubicBezTo>
                    <a:pt x="20" y="128"/>
                    <a:pt x="19" y="127"/>
                    <a:pt x="19" y="127"/>
                  </a:cubicBezTo>
                  <a:cubicBezTo>
                    <a:pt x="18" y="126"/>
                    <a:pt x="18" y="124"/>
                    <a:pt x="17" y="124"/>
                  </a:cubicBezTo>
                  <a:cubicBezTo>
                    <a:pt x="17" y="123"/>
                    <a:pt x="16" y="124"/>
                    <a:pt x="16" y="123"/>
                  </a:cubicBezTo>
                  <a:cubicBezTo>
                    <a:pt x="16" y="122"/>
                    <a:pt x="16" y="122"/>
                    <a:pt x="15" y="121"/>
                  </a:cubicBezTo>
                  <a:cubicBezTo>
                    <a:pt x="15" y="120"/>
                    <a:pt x="15" y="120"/>
                    <a:pt x="14" y="120"/>
                  </a:cubicBezTo>
                  <a:cubicBezTo>
                    <a:pt x="13" y="120"/>
                    <a:pt x="13" y="119"/>
                    <a:pt x="13" y="119"/>
                  </a:cubicBezTo>
                  <a:cubicBezTo>
                    <a:pt x="13" y="118"/>
                    <a:pt x="12" y="117"/>
                    <a:pt x="11" y="117"/>
                  </a:cubicBezTo>
                  <a:cubicBezTo>
                    <a:pt x="10" y="117"/>
                    <a:pt x="10" y="118"/>
                    <a:pt x="10" y="119"/>
                  </a:cubicBezTo>
                  <a:cubicBezTo>
                    <a:pt x="7" y="119"/>
                    <a:pt x="8" y="115"/>
                    <a:pt x="8" y="113"/>
                  </a:cubicBezTo>
                  <a:cubicBezTo>
                    <a:pt x="9" y="109"/>
                    <a:pt x="10" y="105"/>
                    <a:pt x="11" y="101"/>
                  </a:cubicBezTo>
                  <a:cubicBezTo>
                    <a:pt x="12" y="100"/>
                    <a:pt x="13" y="98"/>
                    <a:pt x="14" y="96"/>
                  </a:cubicBezTo>
                  <a:cubicBezTo>
                    <a:pt x="14" y="94"/>
                    <a:pt x="15" y="94"/>
                    <a:pt x="15" y="93"/>
                  </a:cubicBezTo>
                  <a:cubicBezTo>
                    <a:pt x="17" y="91"/>
                    <a:pt x="23" y="86"/>
                    <a:pt x="21" y="83"/>
                  </a:cubicBezTo>
                  <a:cubicBezTo>
                    <a:pt x="20" y="82"/>
                    <a:pt x="20" y="80"/>
                    <a:pt x="20" y="79"/>
                  </a:cubicBezTo>
                  <a:cubicBezTo>
                    <a:pt x="19" y="77"/>
                    <a:pt x="19" y="77"/>
                    <a:pt x="18" y="75"/>
                  </a:cubicBezTo>
                  <a:cubicBezTo>
                    <a:pt x="17" y="74"/>
                    <a:pt x="16" y="72"/>
                    <a:pt x="17" y="71"/>
                  </a:cubicBezTo>
                  <a:cubicBezTo>
                    <a:pt x="17" y="69"/>
                    <a:pt x="17" y="67"/>
                    <a:pt x="17" y="65"/>
                  </a:cubicBezTo>
                  <a:cubicBezTo>
                    <a:pt x="15" y="62"/>
                    <a:pt x="12" y="60"/>
                    <a:pt x="9" y="57"/>
                  </a:cubicBezTo>
                  <a:cubicBezTo>
                    <a:pt x="9" y="56"/>
                    <a:pt x="8" y="54"/>
                    <a:pt x="8" y="53"/>
                  </a:cubicBezTo>
                  <a:cubicBezTo>
                    <a:pt x="8" y="52"/>
                    <a:pt x="8" y="50"/>
                    <a:pt x="10" y="51"/>
                  </a:cubicBezTo>
                  <a:cubicBezTo>
                    <a:pt x="9" y="50"/>
                    <a:pt x="11" y="50"/>
                    <a:pt x="11" y="49"/>
                  </a:cubicBezTo>
                  <a:cubicBezTo>
                    <a:pt x="12" y="48"/>
                    <a:pt x="11" y="45"/>
                    <a:pt x="11" y="44"/>
                  </a:cubicBezTo>
                  <a:cubicBezTo>
                    <a:pt x="11" y="42"/>
                    <a:pt x="13" y="43"/>
                    <a:pt x="14" y="42"/>
                  </a:cubicBezTo>
                  <a:cubicBezTo>
                    <a:pt x="14" y="41"/>
                    <a:pt x="15" y="40"/>
                    <a:pt x="14" y="39"/>
                  </a:cubicBezTo>
                  <a:cubicBezTo>
                    <a:pt x="14" y="40"/>
                    <a:pt x="13" y="40"/>
                    <a:pt x="13" y="41"/>
                  </a:cubicBezTo>
                  <a:cubicBezTo>
                    <a:pt x="11" y="39"/>
                    <a:pt x="11" y="37"/>
                    <a:pt x="11" y="35"/>
                  </a:cubicBezTo>
                  <a:cubicBezTo>
                    <a:pt x="11" y="34"/>
                    <a:pt x="9" y="33"/>
                    <a:pt x="8" y="32"/>
                  </a:cubicBezTo>
                  <a:cubicBezTo>
                    <a:pt x="6" y="30"/>
                    <a:pt x="5" y="29"/>
                    <a:pt x="4" y="27"/>
                  </a:cubicBezTo>
                  <a:cubicBezTo>
                    <a:pt x="3" y="26"/>
                    <a:pt x="3" y="25"/>
                    <a:pt x="3" y="24"/>
                  </a:cubicBezTo>
                  <a:cubicBezTo>
                    <a:pt x="3" y="23"/>
                    <a:pt x="2" y="23"/>
                    <a:pt x="2" y="22"/>
                  </a:cubicBezTo>
                  <a:cubicBezTo>
                    <a:pt x="1" y="22"/>
                    <a:pt x="0" y="20"/>
                    <a:pt x="0" y="1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1" name="Freeform 146"/>
            <p:cNvSpPr/>
            <p:nvPr/>
          </p:nvSpPr>
          <p:spPr>
            <a:xfrm>
              <a:off x="8628840" y="4537080"/>
              <a:ext cx="1008000" cy="1128600"/>
            </a:xfrm>
            <a:custGeom>
              <a:avLst/>
              <a:gdLst>
                <a:gd name="textAreaLeft" fmla="*/ 0 w 1008000"/>
                <a:gd name="textAreaRight" fmla="*/ 1009800 w 1008000"/>
                <a:gd name="textAreaTop" fmla="*/ 0 h 1128600"/>
                <a:gd name="textAreaBottom" fmla="*/ 1130400 h 1128600"/>
              </a:gdLst>
              <a:ahLst/>
              <a:cxnLst/>
              <a:rect l="textAreaLeft" t="textAreaTop" r="textAreaRight" b="textAreaBottom"/>
              <a:pathLst>
                <a:path w="383" h="325">
                  <a:moveTo>
                    <a:pt x="314" y="81"/>
                  </a:moveTo>
                  <a:cubicBezTo>
                    <a:pt x="315" y="81"/>
                    <a:pt x="313" y="80"/>
                    <a:pt x="313" y="79"/>
                  </a:cubicBezTo>
                  <a:cubicBezTo>
                    <a:pt x="312" y="80"/>
                    <a:pt x="313" y="81"/>
                    <a:pt x="314" y="81"/>
                  </a:cubicBezTo>
                  <a:moveTo>
                    <a:pt x="339" y="99"/>
                  </a:moveTo>
                  <a:cubicBezTo>
                    <a:pt x="340" y="99"/>
                    <a:pt x="339" y="98"/>
                    <a:pt x="339" y="97"/>
                  </a:cubicBezTo>
                  <a:cubicBezTo>
                    <a:pt x="339" y="98"/>
                    <a:pt x="339" y="98"/>
                    <a:pt x="339" y="99"/>
                  </a:cubicBezTo>
                  <a:moveTo>
                    <a:pt x="184" y="13"/>
                  </a:moveTo>
                  <a:cubicBezTo>
                    <a:pt x="184" y="12"/>
                    <a:pt x="184" y="10"/>
                    <a:pt x="183" y="9"/>
                  </a:cubicBezTo>
                  <a:cubicBezTo>
                    <a:pt x="183" y="11"/>
                    <a:pt x="183" y="11"/>
                    <a:pt x="184" y="13"/>
                  </a:cubicBezTo>
                  <a:moveTo>
                    <a:pt x="191" y="16"/>
                  </a:moveTo>
                  <a:cubicBezTo>
                    <a:pt x="192" y="15"/>
                    <a:pt x="192" y="15"/>
                    <a:pt x="192" y="15"/>
                  </a:cubicBezTo>
                  <a:cubicBezTo>
                    <a:pt x="191" y="15"/>
                    <a:pt x="191" y="15"/>
                    <a:pt x="191" y="16"/>
                  </a:cubicBezTo>
                  <a:moveTo>
                    <a:pt x="218" y="20"/>
                  </a:moveTo>
                  <a:cubicBezTo>
                    <a:pt x="219" y="19"/>
                    <a:pt x="219" y="19"/>
                    <a:pt x="219" y="19"/>
                  </a:cubicBezTo>
                  <a:cubicBezTo>
                    <a:pt x="218" y="19"/>
                    <a:pt x="218" y="19"/>
                    <a:pt x="218" y="20"/>
                  </a:cubicBezTo>
                  <a:moveTo>
                    <a:pt x="218" y="16"/>
                  </a:moveTo>
                  <a:cubicBezTo>
                    <a:pt x="219" y="16"/>
                    <a:pt x="220" y="15"/>
                    <a:pt x="220" y="14"/>
                  </a:cubicBezTo>
                  <a:cubicBezTo>
                    <a:pt x="219" y="15"/>
                    <a:pt x="218" y="15"/>
                    <a:pt x="218" y="16"/>
                  </a:cubicBezTo>
                  <a:moveTo>
                    <a:pt x="221" y="14"/>
                  </a:moveTo>
                  <a:cubicBezTo>
                    <a:pt x="222" y="13"/>
                    <a:pt x="223" y="11"/>
                    <a:pt x="223" y="10"/>
                  </a:cubicBezTo>
                  <a:cubicBezTo>
                    <a:pt x="223" y="11"/>
                    <a:pt x="221" y="12"/>
                    <a:pt x="221" y="14"/>
                  </a:cubicBezTo>
                  <a:moveTo>
                    <a:pt x="164" y="17"/>
                  </a:moveTo>
                  <a:cubicBezTo>
                    <a:pt x="164" y="17"/>
                    <a:pt x="165" y="17"/>
                    <a:pt x="165" y="17"/>
                  </a:cubicBezTo>
                  <a:cubicBezTo>
                    <a:pt x="165" y="16"/>
                    <a:pt x="164" y="16"/>
                    <a:pt x="163" y="15"/>
                  </a:cubicBezTo>
                  <a:cubicBezTo>
                    <a:pt x="163" y="14"/>
                    <a:pt x="163" y="14"/>
                    <a:pt x="163" y="14"/>
                  </a:cubicBezTo>
                  <a:cubicBezTo>
                    <a:pt x="163" y="14"/>
                    <a:pt x="163" y="13"/>
                    <a:pt x="162" y="12"/>
                  </a:cubicBezTo>
                  <a:cubicBezTo>
                    <a:pt x="161" y="13"/>
                    <a:pt x="161" y="14"/>
                    <a:pt x="161" y="15"/>
                  </a:cubicBezTo>
                  <a:cubicBezTo>
                    <a:pt x="161" y="16"/>
                    <a:pt x="159" y="16"/>
                    <a:pt x="160" y="17"/>
                  </a:cubicBezTo>
                  <a:cubicBezTo>
                    <a:pt x="161" y="17"/>
                    <a:pt x="162" y="17"/>
                    <a:pt x="164" y="17"/>
                  </a:cubicBezTo>
                  <a:moveTo>
                    <a:pt x="171" y="13"/>
                  </a:moveTo>
                  <a:cubicBezTo>
                    <a:pt x="170" y="12"/>
                    <a:pt x="169" y="12"/>
                    <a:pt x="169" y="13"/>
                  </a:cubicBezTo>
                  <a:cubicBezTo>
                    <a:pt x="168" y="12"/>
                    <a:pt x="167" y="13"/>
                    <a:pt x="165" y="13"/>
                  </a:cubicBezTo>
                  <a:cubicBezTo>
                    <a:pt x="165" y="13"/>
                    <a:pt x="163" y="11"/>
                    <a:pt x="163" y="12"/>
                  </a:cubicBezTo>
                  <a:cubicBezTo>
                    <a:pt x="162" y="14"/>
                    <a:pt x="166" y="19"/>
                    <a:pt x="168" y="18"/>
                  </a:cubicBezTo>
                  <a:cubicBezTo>
                    <a:pt x="170" y="18"/>
                    <a:pt x="173" y="16"/>
                    <a:pt x="173" y="15"/>
                  </a:cubicBezTo>
                  <a:cubicBezTo>
                    <a:pt x="173" y="14"/>
                    <a:pt x="174" y="12"/>
                    <a:pt x="172" y="12"/>
                  </a:cubicBezTo>
                  <a:cubicBezTo>
                    <a:pt x="171" y="12"/>
                    <a:pt x="170" y="12"/>
                    <a:pt x="171" y="13"/>
                  </a:cubicBezTo>
                  <a:moveTo>
                    <a:pt x="331" y="294"/>
                  </a:moveTo>
                  <a:cubicBezTo>
                    <a:pt x="332" y="294"/>
                    <a:pt x="332" y="293"/>
                    <a:pt x="332" y="293"/>
                  </a:cubicBezTo>
                  <a:cubicBezTo>
                    <a:pt x="331" y="293"/>
                    <a:pt x="331" y="293"/>
                    <a:pt x="331" y="294"/>
                  </a:cubicBezTo>
                  <a:moveTo>
                    <a:pt x="333" y="293"/>
                  </a:moveTo>
                  <a:cubicBezTo>
                    <a:pt x="333" y="293"/>
                    <a:pt x="334" y="292"/>
                    <a:pt x="333" y="291"/>
                  </a:cubicBezTo>
                  <a:cubicBezTo>
                    <a:pt x="331" y="291"/>
                    <a:pt x="329" y="291"/>
                    <a:pt x="330" y="293"/>
                  </a:cubicBezTo>
                  <a:cubicBezTo>
                    <a:pt x="331" y="292"/>
                    <a:pt x="332" y="292"/>
                    <a:pt x="333" y="293"/>
                  </a:cubicBezTo>
                  <a:moveTo>
                    <a:pt x="230" y="250"/>
                  </a:moveTo>
                  <a:cubicBezTo>
                    <a:pt x="231" y="250"/>
                    <a:pt x="231" y="250"/>
                    <a:pt x="232" y="249"/>
                  </a:cubicBezTo>
                  <a:cubicBezTo>
                    <a:pt x="232" y="248"/>
                    <a:pt x="233" y="249"/>
                    <a:pt x="235" y="249"/>
                  </a:cubicBezTo>
                  <a:cubicBezTo>
                    <a:pt x="236" y="249"/>
                    <a:pt x="236" y="247"/>
                    <a:pt x="234" y="247"/>
                  </a:cubicBezTo>
                  <a:cubicBezTo>
                    <a:pt x="234" y="248"/>
                    <a:pt x="234" y="248"/>
                    <a:pt x="234" y="248"/>
                  </a:cubicBezTo>
                  <a:cubicBezTo>
                    <a:pt x="234" y="248"/>
                    <a:pt x="232" y="247"/>
                    <a:pt x="231" y="247"/>
                  </a:cubicBezTo>
                  <a:cubicBezTo>
                    <a:pt x="233" y="245"/>
                    <a:pt x="223" y="247"/>
                    <a:pt x="223" y="247"/>
                  </a:cubicBezTo>
                  <a:cubicBezTo>
                    <a:pt x="222" y="247"/>
                    <a:pt x="220" y="249"/>
                    <a:pt x="222" y="250"/>
                  </a:cubicBezTo>
                  <a:cubicBezTo>
                    <a:pt x="225" y="251"/>
                    <a:pt x="227" y="249"/>
                    <a:pt x="230" y="250"/>
                  </a:cubicBezTo>
                  <a:moveTo>
                    <a:pt x="323" y="315"/>
                  </a:moveTo>
                  <a:cubicBezTo>
                    <a:pt x="324" y="316"/>
                    <a:pt x="326" y="317"/>
                    <a:pt x="324" y="317"/>
                  </a:cubicBezTo>
                  <a:cubicBezTo>
                    <a:pt x="326" y="318"/>
                    <a:pt x="325" y="316"/>
                    <a:pt x="326" y="316"/>
                  </a:cubicBezTo>
                  <a:cubicBezTo>
                    <a:pt x="327" y="315"/>
                    <a:pt x="329" y="317"/>
                    <a:pt x="328" y="318"/>
                  </a:cubicBezTo>
                  <a:cubicBezTo>
                    <a:pt x="327" y="316"/>
                    <a:pt x="326" y="317"/>
                    <a:pt x="327" y="318"/>
                  </a:cubicBezTo>
                  <a:cubicBezTo>
                    <a:pt x="328" y="319"/>
                    <a:pt x="329" y="319"/>
                    <a:pt x="329" y="318"/>
                  </a:cubicBezTo>
                  <a:cubicBezTo>
                    <a:pt x="330" y="321"/>
                    <a:pt x="330" y="317"/>
                    <a:pt x="330" y="316"/>
                  </a:cubicBezTo>
                  <a:cubicBezTo>
                    <a:pt x="328" y="316"/>
                    <a:pt x="329" y="315"/>
                    <a:pt x="329" y="314"/>
                  </a:cubicBezTo>
                  <a:cubicBezTo>
                    <a:pt x="329" y="314"/>
                    <a:pt x="330" y="313"/>
                    <a:pt x="330" y="312"/>
                  </a:cubicBezTo>
                  <a:cubicBezTo>
                    <a:pt x="330" y="311"/>
                    <a:pt x="330" y="310"/>
                    <a:pt x="331" y="310"/>
                  </a:cubicBezTo>
                  <a:cubicBezTo>
                    <a:pt x="331" y="309"/>
                    <a:pt x="332" y="308"/>
                    <a:pt x="331" y="307"/>
                  </a:cubicBezTo>
                  <a:cubicBezTo>
                    <a:pt x="333" y="308"/>
                    <a:pt x="333" y="309"/>
                    <a:pt x="333" y="310"/>
                  </a:cubicBezTo>
                  <a:cubicBezTo>
                    <a:pt x="334" y="309"/>
                    <a:pt x="333" y="308"/>
                    <a:pt x="333" y="307"/>
                  </a:cubicBezTo>
                  <a:cubicBezTo>
                    <a:pt x="333" y="305"/>
                    <a:pt x="333" y="304"/>
                    <a:pt x="333" y="303"/>
                  </a:cubicBezTo>
                  <a:cubicBezTo>
                    <a:pt x="333" y="301"/>
                    <a:pt x="334" y="298"/>
                    <a:pt x="330" y="296"/>
                  </a:cubicBezTo>
                  <a:cubicBezTo>
                    <a:pt x="329" y="295"/>
                    <a:pt x="330" y="297"/>
                    <a:pt x="328" y="297"/>
                  </a:cubicBezTo>
                  <a:cubicBezTo>
                    <a:pt x="326" y="296"/>
                    <a:pt x="326" y="297"/>
                    <a:pt x="325" y="298"/>
                  </a:cubicBezTo>
                  <a:cubicBezTo>
                    <a:pt x="324" y="298"/>
                    <a:pt x="316" y="297"/>
                    <a:pt x="320" y="299"/>
                  </a:cubicBezTo>
                  <a:cubicBezTo>
                    <a:pt x="319" y="300"/>
                    <a:pt x="319" y="299"/>
                    <a:pt x="318" y="299"/>
                  </a:cubicBezTo>
                  <a:cubicBezTo>
                    <a:pt x="316" y="298"/>
                    <a:pt x="315" y="300"/>
                    <a:pt x="311" y="299"/>
                  </a:cubicBezTo>
                  <a:cubicBezTo>
                    <a:pt x="310" y="298"/>
                    <a:pt x="304" y="296"/>
                    <a:pt x="304" y="295"/>
                  </a:cubicBezTo>
                  <a:cubicBezTo>
                    <a:pt x="303" y="296"/>
                    <a:pt x="300" y="296"/>
                    <a:pt x="299" y="294"/>
                  </a:cubicBezTo>
                  <a:cubicBezTo>
                    <a:pt x="298" y="297"/>
                    <a:pt x="298" y="299"/>
                    <a:pt x="299" y="302"/>
                  </a:cubicBezTo>
                  <a:cubicBezTo>
                    <a:pt x="300" y="304"/>
                    <a:pt x="305" y="308"/>
                    <a:pt x="304" y="309"/>
                  </a:cubicBezTo>
                  <a:cubicBezTo>
                    <a:pt x="305" y="309"/>
                    <a:pt x="305" y="309"/>
                    <a:pt x="305" y="309"/>
                  </a:cubicBezTo>
                  <a:cubicBezTo>
                    <a:pt x="305" y="310"/>
                    <a:pt x="307" y="311"/>
                    <a:pt x="306" y="312"/>
                  </a:cubicBezTo>
                  <a:cubicBezTo>
                    <a:pt x="306" y="311"/>
                    <a:pt x="305" y="310"/>
                    <a:pt x="304" y="310"/>
                  </a:cubicBezTo>
                  <a:cubicBezTo>
                    <a:pt x="302" y="313"/>
                    <a:pt x="307" y="316"/>
                    <a:pt x="309" y="320"/>
                  </a:cubicBezTo>
                  <a:cubicBezTo>
                    <a:pt x="310" y="319"/>
                    <a:pt x="312" y="320"/>
                    <a:pt x="313" y="320"/>
                  </a:cubicBezTo>
                  <a:cubicBezTo>
                    <a:pt x="314" y="321"/>
                    <a:pt x="312" y="321"/>
                    <a:pt x="311" y="320"/>
                  </a:cubicBezTo>
                  <a:cubicBezTo>
                    <a:pt x="311" y="321"/>
                    <a:pt x="311" y="322"/>
                    <a:pt x="311" y="322"/>
                  </a:cubicBezTo>
                  <a:cubicBezTo>
                    <a:pt x="313" y="322"/>
                    <a:pt x="316" y="323"/>
                    <a:pt x="316" y="322"/>
                  </a:cubicBezTo>
                  <a:cubicBezTo>
                    <a:pt x="319" y="325"/>
                    <a:pt x="320" y="322"/>
                    <a:pt x="320" y="321"/>
                  </a:cubicBezTo>
                  <a:cubicBezTo>
                    <a:pt x="321" y="320"/>
                    <a:pt x="321" y="320"/>
                    <a:pt x="320" y="319"/>
                  </a:cubicBezTo>
                  <a:cubicBezTo>
                    <a:pt x="320" y="318"/>
                    <a:pt x="322" y="319"/>
                    <a:pt x="322" y="320"/>
                  </a:cubicBezTo>
                  <a:cubicBezTo>
                    <a:pt x="324" y="320"/>
                    <a:pt x="324" y="316"/>
                    <a:pt x="323" y="315"/>
                  </a:cubicBezTo>
                  <a:moveTo>
                    <a:pt x="290" y="288"/>
                  </a:moveTo>
                  <a:cubicBezTo>
                    <a:pt x="290" y="289"/>
                    <a:pt x="290" y="289"/>
                    <a:pt x="290" y="289"/>
                  </a:cubicBezTo>
                  <a:cubicBezTo>
                    <a:pt x="293" y="289"/>
                    <a:pt x="294" y="287"/>
                    <a:pt x="292" y="285"/>
                  </a:cubicBezTo>
                  <a:cubicBezTo>
                    <a:pt x="292" y="283"/>
                    <a:pt x="291" y="285"/>
                    <a:pt x="291" y="285"/>
                  </a:cubicBezTo>
                  <a:cubicBezTo>
                    <a:pt x="290" y="286"/>
                    <a:pt x="290" y="287"/>
                    <a:pt x="290" y="288"/>
                  </a:cubicBezTo>
                  <a:moveTo>
                    <a:pt x="328" y="288"/>
                  </a:moveTo>
                  <a:cubicBezTo>
                    <a:pt x="329" y="289"/>
                    <a:pt x="330" y="291"/>
                    <a:pt x="331" y="291"/>
                  </a:cubicBezTo>
                  <a:cubicBezTo>
                    <a:pt x="333" y="291"/>
                    <a:pt x="332" y="289"/>
                    <a:pt x="332" y="288"/>
                  </a:cubicBezTo>
                  <a:cubicBezTo>
                    <a:pt x="331" y="288"/>
                    <a:pt x="330" y="286"/>
                    <a:pt x="329" y="286"/>
                  </a:cubicBezTo>
                  <a:cubicBezTo>
                    <a:pt x="328" y="286"/>
                    <a:pt x="328" y="287"/>
                    <a:pt x="328" y="288"/>
                  </a:cubicBezTo>
                  <a:moveTo>
                    <a:pt x="19" y="227"/>
                  </a:moveTo>
                  <a:cubicBezTo>
                    <a:pt x="22" y="227"/>
                    <a:pt x="23" y="225"/>
                    <a:pt x="24" y="223"/>
                  </a:cubicBezTo>
                  <a:cubicBezTo>
                    <a:pt x="24" y="221"/>
                    <a:pt x="22" y="218"/>
                    <a:pt x="24" y="216"/>
                  </a:cubicBezTo>
                  <a:cubicBezTo>
                    <a:pt x="23" y="217"/>
                    <a:pt x="23" y="217"/>
                    <a:pt x="23" y="218"/>
                  </a:cubicBezTo>
                  <a:cubicBezTo>
                    <a:pt x="23" y="217"/>
                    <a:pt x="24" y="217"/>
                    <a:pt x="24" y="217"/>
                  </a:cubicBezTo>
                  <a:cubicBezTo>
                    <a:pt x="23" y="216"/>
                    <a:pt x="24" y="214"/>
                    <a:pt x="24" y="212"/>
                  </a:cubicBezTo>
                  <a:cubicBezTo>
                    <a:pt x="24" y="209"/>
                    <a:pt x="23" y="207"/>
                    <a:pt x="21" y="203"/>
                  </a:cubicBezTo>
                  <a:cubicBezTo>
                    <a:pt x="19" y="200"/>
                    <a:pt x="17" y="197"/>
                    <a:pt x="17" y="194"/>
                  </a:cubicBezTo>
                  <a:cubicBezTo>
                    <a:pt x="16" y="191"/>
                    <a:pt x="17" y="187"/>
                    <a:pt x="16" y="184"/>
                  </a:cubicBezTo>
                  <a:cubicBezTo>
                    <a:pt x="15" y="183"/>
                    <a:pt x="14" y="182"/>
                    <a:pt x="14" y="180"/>
                  </a:cubicBezTo>
                  <a:cubicBezTo>
                    <a:pt x="13" y="179"/>
                    <a:pt x="13" y="178"/>
                    <a:pt x="12" y="177"/>
                  </a:cubicBezTo>
                  <a:cubicBezTo>
                    <a:pt x="11" y="176"/>
                    <a:pt x="9" y="174"/>
                    <a:pt x="9" y="173"/>
                  </a:cubicBezTo>
                  <a:cubicBezTo>
                    <a:pt x="8" y="172"/>
                    <a:pt x="9" y="170"/>
                    <a:pt x="9" y="169"/>
                  </a:cubicBezTo>
                  <a:cubicBezTo>
                    <a:pt x="8" y="166"/>
                    <a:pt x="6" y="163"/>
                    <a:pt x="3" y="160"/>
                  </a:cubicBezTo>
                  <a:cubicBezTo>
                    <a:pt x="2" y="159"/>
                    <a:pt x="1" y="158"/>
                    <a:pt x="1" y="157"/>
                  </a:cubicBezTo>
                  <a:cubicBezTo>
                    <a:pt x="0" y="156"/>
                    <a:pt x="1" y="155"/>
                    <a:pt x="1" y="154"/>
                  </a:cubicBezTo>
                  <a:cubicBezTo>
                    <a:pt x="1" y="155"/>
                    <a:pt x="1" y="156"/>
                    <a:pt x="1" y="156"/>
                  </a:cubicBezTo>
                  <a:cubicBezTo>
                    <a:pt x="2" y="156"/>
                    <a:pt x="2" y="155"/>
                    <a:pt x="1" y="154"/>
                  </a:cubicBezTo>
                  <a:cubicBezTo>
                    <a:pt x="1" y="155"/>
                    <a:pt x="3" y="156"/>
                    <a:pt x="3" y="157"/>
                  </a:cubicBezTo>
                  <a:cubicBezTo>
                    <a:pt x="2" y="155"/>
                    <a:pt x="3" y="158"/>
                    <a:pt x="3" y="159"/>
                  </a:cubicBezTo>
                  <a:cubicBezTo>
                    <a:pt x="4" y="157"/>
                    <a:pt x="4" y="159"/>
                    <a:pt x="4" y="160"/>
                  </a:cubicBezTo>
                  <a:cubicBezTo>
                    <a:pt x="6" y="159"/>
                    <a:pt x="7" y="158"/>
                    <a:pt x="5" y="155"/>
                  </a:cubicBezTo>
                  <a:cubicBezTo>
                    <a:pt x="3" y="154"/>
                    <a:pt x="1" y="151"/>
                    <a:pt x="2" y="149"/>
                  </a:cubicBezTo>
                  <a:cubicBezTo>
                    <a:pt x="3" y="150"/>
                    <a:pt x="4" y="151"/>
                    <a:pt x="5" y="152"/>
                  </a:cubicBezTo>
                  <a:cubicBezTo>
                    <a:pt x="5" y="153"/>
                    <a:pt x="4" y="154"/>
                    <a:pt x="5" y="155"/>
                  </a:cubicBezTo>
                  <a:cubicBezTo>
                    <a:pt x="6" y="155"/>
                    <a:pt x="6" y="154"/>
                    <a:pt x="6" y="153"/>
                  </a:cubicBezTo>
                  <a:cubicBezTo>
                    <a:pt x="7" y="155"/>
                    <a:pt x="7" y="156"/>
                    <a:pt x="8" y="157"/>
                  </a:cubicBezTo>
                  <a:cubicBezTo>
                    <a:pt x="8" y="158"/>
                    <a:pt x="9" y="157"/>
                    <a:pt x="9" y="157"/>
                  </a:cubicBezTo>
                  <a:cubicBezTo>
                    <a:pt x="10" y="154"/>
                    <a:pt x="10" y="153"/>
                    <a:pt x="8" y="150"/>
                  </a:cubicBezTo>
                  <a:cubicBezTo>
                    <a:pt x="7" y="149"/>
                    <a:pt x="6" y="147"/>
                    <a:pt x="4" y="145"/>
                  </a:cubicBezTo>
                  <a:cubicBezTo>
                    <a:pt x="4" y="144"/>
                    <a:pt x="4" y="144"/>
                    <a:pt x="4" y="143"/>
                  </a:cubicBezTo>
                  <a:cubicBezTo>
                    <a:pt x="3" y="141"/>
                    <a:pt x="2" y="140"/>
                    <a:pt x="2" y="139"/>
                  </a:cubicBezTo>
                  <a:cubicBezTo>
                    <a:pt x="1" y="136"/>
                    <a:pt x="2" y="133"/>
                    <a:pt x="3" y="132"/>
                  </a:cubicBezTo>
                  <a:cubicBezTo>
                    <a:pt x="5" y="129"/>
                    <a:pt x="5" y="128"/>
                    <a:pt x="6" y="125"/>
                  </a:cubicBezTo>
                  <a:cubicBezTo>
                    <a:pt x="6" y="124"/>
                    <a:pt x="4" y="123"/>
                    <a:pt x="4" y="122"/>
                  </a:cubicBezTo>
                  <a:cubicBezTo>
                    <a:pt x="4" y="120"/>
                    <a:pt x="5" y="119"/>
                    <a:pt x="5" y="118"/>
                  </a:cubicBezTo>
                  <a:cubicBezTo>
                    <a:pt x="6" y="117"/>
                    <a:pt x="6" y="114"/>
                    <a:pt x="8" y="113"/>
                  </a:cubicBezTo>
                  <a:cubicBezTo>
                    <a:pt x="9" y="114"/>
                    <a:pt x="8" y="115"/>
                    <a:pt x="8" y="116"/>
                  </a:cubicBezTo>
                  <a:cubicBezTo>
                    <a:pt x="8" y="117"/>
                    <a:pt x="9" y="119"/>
                    <a:pt x="8" y="120"/>
                  </a:cubicBezTo>
                  <a:cubicBezTo>
                    <a:pt x="11" y="119"/>
                    <a:pt x="11" y="118"/>
                    <a:pt x="12" y="115"/>
                  </a:cubicBezTo>
                  <a:cubicBezTo>
                    <a:pt x="13" y="113"/>
                    <a:pt x="15" y="112"/>
                    <a:pt x="18" y="112"/>
                  </a:cubicBezTo>
                  <a:cubicBezTo>
                    <a:pt x="21" y="111"/>
                    <a:pt x="24" y="108"/>
                    <a:pt x="26" y="106"/>
                  </a:cubicBezTo>
                  <a:cubicBezTo>
                    <a:pt x="27" y="106"/>
                    <a:pt x="28" y="104"/>
                    <a:pt x="29" y="104"/>
                  </a:cubicBezTo>
                  <a:cubicBezTo>
                    <a:pt x="31" y="104"/>
                    <a:pt x="32" y="103"/>
                    <a:pt x="33" y="101"/>
                  </a:cubicBezTo>
                  <a:cubicBezTo>
                    <a:pt x="34" y="104"/>
                    <a:pt x="36" y="102"/>
                    <a:pt x="37" y="102"/>
                  </a:cubicBezTo>
                  <a:cubicBezTo>
                    <a:pt x="38" y="102"/>
                    <a:pt x="38" y="103"/>
                    <a:pt x="40" y="103"/>
                  </a:cubicBezTo>
                  <a:cubicBezTo>
                    <a:pt x="41" y="103"/>
                    <a:pt x="42" y="102"/>
                    <a:pt x="43" y="102"/>
                  </a:cubicBezTo>
                  <a:cubicBezTo>
                    <a:pt x="45" y="100"/>
                    <a:pt x="46" y="99"/>
                    <a:pt x="50" y="99"/>
                  </a:cubicBezTo>
                  <a:cubicBezTo>
                    <a:pt x="51" y="99"/>
                    <a:pt x="52" y="99"/>
                    <a:pt x="53" y="98"/>
                  </a:cubicBezTo>
                  <a:cubicBezTo>
                    <a:pt x="54" y="97"/>
                    <a:pt x="54" y="96"/>
                    <a:pt x="56" y="96"/>
                  </a:cubicBezTo>
                  <a:cubicBezTo>
                    <a:pt x="59" y="96"/>
                    <a:pt x="61" y="96"/>
                    <a:pt x="63" y="95"/>
                  </a:cubicBezTo>
                  <a:cubicBezTo>
                    <a:pt x="66" y="95"/>
                    <a:pt x="69" y="94"/>
                    <a:pt x="72" y="93"/>
                  </a:cubicBezTo>
                  <a:cubicBezTo>
                    <a:pt x="74" y="92"/>
                    <a:pt x="82" y="87"/>
                    <a:pt x="80" y="83"/>
                  </a:cubicBezTo>
                  <a:cubicBezTo>
                    <a:pt x="81" y="84"/>
                    <a:pt x="81" y="83"/>
                    <a:pt x="81" y="82"/>
                  </a:cubicBezTo>
                  <a:cubicBezTo>
                    <a:pt x="81" y="81"/>
                    <a:pt x="82" y="81"/>
                    <a:pt x="83" y="80"/>
                  </a:cubicBezTo>
                  <a:cubicBezTo>
                    <a:pt x="85" y="79"/>
                    <a:pt x="88" y="78"/>
                    <a:pt x="86" y="76"/>
                  </a:cubicBezTo>
                  <a:cubicBezTo>
                    <a:pt x="84" y="75"/>
                    <a:pt x="84" y="71"/>
                    <a:pt x="85" y="69"/>
                  </a:cubicBezTo>
                  <a:cubicBezTo>
                    <a:pt x="85" y="68"/>
                    <a:pt x="87" y="65"/>
                    <a:pt x="89" y="67"/>
                  </a:cubicBezTo>
                  <a:cubicBezTo>
                    <a:pt x="88" y="65"/>
                    <a:pt x="89" y="65"/>
                    <a:pt x="90" y="65"/>
                  </a:cubicBezTo>
                  <a:cubicBezTo>
                    <a:pt x="91" y="64"/>
                    <a:pt x="91" y="62"/>
                    <a:pt x="93" y="61"/>
                  </a:cubicBezTo>
                  <a:cubicBezTo>
                    <a:pt x="94" y="62"/>
                    <a:pt x="92" y="64"/>
                    <a:pt x="94" y="64"/>
                  </a:cubicBezTo>
                  <a:cubicBezTo>
                    <a:pt x="93" y="66"/>
                    <a:pt x="98" y="70"/>
                    <a:pt x="98" y="73"/>
                  </a:cubicBezTo>
                  <a:cubicBezTo>
                    <a:pt x="99" y="71"/>
                    <a:pt x="98" y="68"/>
                    <a:pt x="99" y="67"/>
                  </a:cubicBezTo>
                  <a:cubicBezTo>
                    <a:pt x="100" y="67"/>
                    <a:pt x="100" y="68"/>
                    <a:pt x="101" y="69"/>
                  </a:cubicBezTo>
                  <a:cubicBezTo>
                    <a:pt x="101" y="68"/>
                    <a:pt x="100" y="67"/>
                    <a:pt x="102" y="66"/>
                  </a:cubicBezTo>
                  <a:cubicBezTo>
                    <a:pt x="100" y="66"/>
                    <a:pt x="98" y="64"/>
                    <a:pt x="98" y="63"/>
                  </a:cubicBezTo>
                  <a:cubicBezTo>
                    <a:pt x="98" y="63"/>
                    <a:pt x="97" y="63"/>
                    <a:pt x="97" y="62"/>
                  </a:cubicBezTo>
                  <a:cubicBezTo>
                    <a:pt x="99" y="63"/>
                    <a:pt x="98" y="62"/>
                    <a:pt x="99" y="62"/>
                  </a:cubicBezTo>
                  <a:cubicBezTo>
                    <a:pt x="100" y="61"/>
                    <a:pt x="98" y="60"/>
                    <a:pt x="98" y="59"/>
                  </a:cubicBezTo>
                  <a:cubicBezTo>
                    <a:pt x="99" y="59"/>
                    <a:pt x="102" y="59"/>
                    <a:pt x="100" y="60"/>
                  </a:cubicBezTo>
                  <a:cubicBezTo>
                    <a:pt x="100" y="60"/>
                    <a:pt x="101" y="61"/>
                    <a:pt x="101" y="61"/>
                  </a:cubicBezTo>
                  <a:cubicBezTo>
                    <a:pt x="102" y="61"/>
                    <a:pt x="102" y="60"/>
                    <a:pt x="102" y="60"/>
                  </a:cubicBezTo>
                  <a:cubicBezTo>
                    <a:pt x="103" y="60"/>
                    <a:pt x="104" y="61"/>
                    <a:pt x="104" y="61"/>
                  </a:cubicBezTo>
                  <a:cubicBezTo>
                    <a:pt x="105" y="62"/>
                    <a:pt x="106" y="61"/>
                    <a:pt x="107" y="61"/>
                  </a:cubicBezTo>
                  <a:cubicBezTo>
                    <a:pt x="108" y="62"/>
                    <a:pt x="109" y="61"/>
                    <a:pt x="110" y="61"/>
                  </a:cubicBezTo>
                  <a:cubicBezTo>
                    <a:pt x="109" y="60"/>
                    <a:pt x="108" y="61"/>
                    <a:pt x="107" y="61"/>
                  </a:cubicBezTo>
                  <a:cubicBezTo>
                    <a:pt x="105" y="60"/>
                    <a:pt x="106" y="59"/>
                    <a:pt x="106" y="58"/>
                  </a:cubicBezTo>
                  <a:cubicBezTo>
                    <a:pt x="107" y="59"/>
                    <a:pt x="107" y="59"/>
                    <a:pt x="107" y="59"/>
                  </a:cubicBezTo>
                  <a:cubicBezTo>
                    <a:pt x="108" y="58"/>
                    <a:pt x="107" y="56"/>
                    <a:pt x="109" y="56"/>
                  </a:cubicBezTo>
                  <a:cubicBezTo>
                    <a:pt x="108" y="56"/>
                    <a:pt x="107" y="56"/>
                    <a:pt x="107" y="57"/>
                  </a:cubicBezTo>
                  <a:cubicBezTo>
                    <a:pt x="106" y="56"/>
                    <a:pt x="105" y="53"/>
                    <a:pt x="107" y="53"/>
                  </a:cubicBezTo>
                  <a:cubicBezTo>
                    <a:pt x="107" y="52"/>
                    <a:pt x="110" y="52"/>
                    <a:pt x="108" y="50"/>
                  </a:cubicBezTo>
                  <a:cubicBezTo>
                    <a:pt x="109" y="50"/>
                    <a:pt x="110" y="51"/>
                    <a:pt x="111" y="52"/>
                  </a:cubicBezTo>
                  <a:cubicBezTo>
                    <a:pt x="112" y="52"/>
                    <a:pt x="112" y="52"/>
                    <a:pt x="112" y="52"/>
                  </a:cubicBezTo>
                  <a:cubicBezTo>
                    <a:pt x="112" y="53"/>
                    <a:pt x="113" y="53"/>
                    <a:pt x="113" y="53"/>
                  </a:cubicBezTo>
                  <a:cubicBezTo>
                    <a:pt x="112" y="52"/>
                    <a:pt x="113" y="51"/>
                    <a:pt x="111" y="51"/>
                  </a:cubicBezTo>
                  <a:cubicBezTo>
                    <a:pt x="111" y="50"/>
                    <a:pt x="111" y="50"/>
                    <a:pt x="112" y="49"/>
                  </a:cubicBezTo>
                  <a:cubicBezTo>
                    <a:pt x="111" y="50"/>
                    <a:pt x="111" y="50"/>
                    <a:pt x="110" y="50"/>
                  </a:cubicBezTo>
                  <a:cubicBezTo>
                    <a:pt x="110" y="49"/>
                    <a:pt x="113" y="47"/>
                    <a:pt x="113" y="49"/>
                  </a:cubicBezTo>
                  <a:cubicBezTo>
                    <a:pt x="113" y="47"/>
                    <a:pt x="114" y="49"/>
                    <a:pt x="116" y="49"/>
                  </a:cubicBezTo>
                  <a:cubicBezTo>
                    <a:pt x="115" y="48"/>
                    <a:pt x="114" y="48"/>
                    <a:pt x="114" y="47"/>
                  </a:cubicBezTo>
                  <a:cubicBezTo>
                    <a:pt x="112" y="47"/>
                    <a:pt x="115" y="44"/>
                    <a:pt x="115" y="44"/>
                  </a:cubicBezTo>
                  <a:cubicBezTo>
                    <a:pt x="116" y="45"/>
                    <a:pt x="116" y="43"/>
                    <a:pt x="117" y="43"/>
                  </a:cubicBezTo>
                  <a:cubicBezTo>
                    <a:pt x="117" y="43"/>
                    <a:pt x="117" y="42"/>
                    <a:pt x="117" y="41"/>
                  </a:cubicBezTo>
                  <a:cubicBezTo>
                    <a:pt x="119" y="41"/>
                    <a:pt x="118" y="43"/>
                    <a:pt x="118" y="44"/>
                  </a:cubicBezTo>
                  <a:cubicBezTo>
                    <a:pt x="119" y="42"/>
                    <a:pt x="118" y="42"/>
                    <a:pt x="120" y="44"/>
                  </a:cubicBezTo>
                  <a:cubicBezTo>
                    <a:pt x="120" y="43"/>
                    <a:pt x="121" y="43"/>
                    <a:pt x="121" y="43"/>
                  </a:cubicBezTo>
                  <a:cubicBezTo>
                    <a:pt x="121" y="42"/>
                    <a:pt x="121" y="41"/>
                    <a:pt x="122" y="41"/>
                  </a:cubicBezTo>
                  <a:cubicBezTo>
                    <a:pt x="122" y="40"/>
                    <a:pt x="123" y="40"/>
                    <a:pt x="122" y="39"/>
                  </a:cubicBezTo>
                  <a:cubicBezTo>
                    <a:pt x="121" y="39"/>
                    <a:pt x="121" y="39"/>
                    <a:pt x="121" y="39"/>
                  </a:cubicBezTo>
                  <a:cubicBezTo>
                    <a:pt x="121" y="39"/>
                    <a:pt x="120" y="37"/>
                    <a:pt x="122" y="38"/>
                  </a:cubicBezTo>
                  <a:cubicBezTo>
                    <a:pt x="121" y="38"/>
                    <a:pt x="123" y="37"/>
                    <a:pt x="122" y="38"/>
                  </a:cubicBezTo>
                  <a:cubicBezTo>
                    <a:pt x="124" y="37"/>
                    <a:pt x="122" y="40"/>
                    <a:pt x="124" y="40"/>
                  </a:cubicBezTo>
                  <a:cubicBezTo>
                    <a:pt x="124" y="39"/>
                    <a:pt x="125" y="38"/>
                    <a:pt x="126" y="38"/>
                  </a:cubicBezTo>
                  <a:cubicBezTo>
                    <a:pt x="125" y="39"/>
                    <a:pt x="126" y="39"/>
                    <a:pt x="126" y="40"/>
                  </a:cubicBezTo>
                  <a:cubicBezTo>
                    <a:pt x="127" y="39"/>
                    <a:pt x="129" y="39"/>
                    <a:pt x="129" y="38"/>
                  </a:cubicBezTo>
                  <a:cubicBezTo>
                    <a:pt x="130" y="37"/>
                    <a:pt x="128" y="36"/>
                    <a:pt x="130" y="36"/>
                  </a:cubicBezTo>
                  <a:cubicBezTo>
                    <a:pt x="131" y="35"/>
                    <a:pt x="131" y="38"/>
                    <a:pt x="133" y="38"/>
                  </a:cubicBezTo>
                  <a:cubicBezTo>
                    <a:pt x="134" y="38"/>
                    <a:pt x="135" y="38"/>
                    <a:pt x="136" y="39"/>
                  </a:cubicBezTo>
                  <a:cubicBezTo>
                    <a:pt x="137" y="40"/>
                    <a:pt x="138" y="42"/>
                    <a:pt x="139" y="43"/>
                  </a:cubicBezTo>
                  <a:cubicBezTo>
                    <a:pt x="140" y="44"/>
                    <a:pt x="141" y="45"/>
                    <a:pt x="141" y="46"/>
                  </a:cubicBezTo>
                  <a:cubicBezTo>
                    <a:pt x="141" y="47"/>
                    <a:pt x="141" y="48"/>
                    <a:pt x="141" y="49"/>
                  </a:cubicBezTo>
                  <a:cubicBezTo>
                    <a:pt x="141" y="50"/>
                    <a:pt x="141" y="52"/>
                    <a:pt x="140" y="52"/>
                  </a:cubicBezTo>
                  <a:cubicBezTo>
                    <a:pt x="141" y="52"/>
                    <a:pt x="140" y="51"/>
                    <a:pt x="141" y="50"/>
                  </a:cubicBezTo>
                  <a:cubicBezTo>
                    <a:pt x="142" y="50"/>
                    <a:pt x="143" y="51"/>
                    <a:pt x="143" y="52"/>
                  </a:cubicBezTo>
                  <a:cubicBezTo>
                    <a:pt x="143" y="51"/>
                    <a:pt x="141" y="49"/>
                    <a:pt x="142" y="48"/>
                  </a:cubicBezTo>
                  <a:cubicBezTo>
                    <a:pt x="142" y="47"/>
                    <a:pt x="143" y="49"/>
                    <a:pt x="144" y="48"/>
                  </a:cubicBezTo>
                  <a:cubicBezTo>
                    <a:pt x="143" y="44"/>
                    <a:pt x="151" y="46"/>
                    <a:pt x="151" y="49"/>
                  </a:cubicBezTo>
                  <a:cubicBezTo>
                    <a:pt x="152" y="49"/>
                    <a:pt x="152" y="47"/>
                    <a:pt x="152" y="46"/>
                  </a:cubicBezTo>
                  <a:cubicBezTo>
                    <a:pt x="154" y="46"/>
                    <a:pt x="155" y="50"/>
                    <a:pt x="156" y="50"/>
                  </a:cubicBezTo>
                  <a:cubicBezTo>
                    <a:pt x="156" y="49"/>
                    <a:pt x="155" y="47"/>
                    <a:pt x="156" y="47"/>
                  </a:cubicBezTo>
                  <a:cubicBezTo>
                    <a:pt x="156" y="46"/>
                    <a:pt x="158" y="46"/>
                    <a:pt x="158" y="46"/>
                  </a:cubicBezTo>
                  <a:cubicBezTo>
                    <a:pt x="157" y="46"/>
                    <a:pt x="156" y="46"/>
                    <a:pt x="155" y="44"/>
                  </a:cubicBezTo>
                  <a:cubicBezTo>
                    <a:pt x="156" y="44"/>
                    <a:pt x="156" y="44"/>
                    <a:pt x="157" y="44"/>
                  </a:cubicBezTo>
                  <a:cubicBezTo>
                    <a:pt x="155" y="44"/>
                    <a:pt x="152" y="43"/>
                    <a:pt x="153" y="41"/>
                  </a:cubicBezTo>
                  <a:cubicBezTo>
                    <a:pt x="154" y="41"/>
                    <a:pt x="154" y="40"/>
                    <a:pt x="154" y="39"/>
                  </a:cubicBezTo>
                  <a:cubicBezTo>
                    <a:pt x="155" y="38"/>
                    <a:pt x="156" y="39"/>
                    <a:pt x="156" y="38"/>
                  </a:cubicBezTo>
                  <a:cubicBezTo>
                    <a:pt x="157" y="37"/>
                    <a:pt x="157" y="35"/>
                    <a:pt x="157" y="34"/>
                  </a:cubicBezTo>
                  <a:cubicBezTo>
                    <a:pt x="158" y="33"/>
                    <a:pt x="159" y="34"/>
                    <a:pt x="160" y="33"/>
                  </a:cubicBezTo>
                  <a:cubicBezTo>
                    <a:pt x="160" y="33"/>
                    <a:pt x="161" y="32"/>
                    <a:pt x="162" y="32"/>
                  </a:cubicBezTo>
                  <a:cubicBezTo>
                    <a:pt x="161" y="31"/>
                    <a:pt x="160" y="30"/>
                    <a:pt x="160" y="29"/>
                  </a:cubicBezTo>
                  <a:cubicBezTo>
                    <a:pt x="160" y="27"/>
                    <a:pt x="161" y="29"/>
                    <a:pt x="162" y="27"/>
                  </a:cubicBezTo>
                  <a:cubicBezTo>
                    <a:pt x="163" y="27"/>
                    <a:pt x="162" y="26"/>
                    <a:pt x="163" y="25"/>
                  </a:cubicBezTo>
                  <a:cubicBezTo>
                    <a:pt x="164" y="25"/>
                    <a:pt x="165" y="26"/>
                    <a:pt x="166" y="26"/>
                  </a:cubicBezTo>
                  <a:cubicBezTo>
                    <a:pt x="165" y="25"/>
                    <a:pt x="164" y="23"/>
                    <a:pt x="165" y="23"/>
                  </a:cubicBezTo>
                  <a:cubicBezTo>
                    <a:pt x="166" y="22"/>
                    <a:pt x="167" y="25"/>
                    <a:pt x="168" y="25"/>
                  </a:cubicBezTo>
                  <a:cubicBezTo>
                    <a:pt x="167" y="24"/>
                    <a:pt x="167" y="21"/>
                    <a:pt x="169" y="22"/>
                  </a:cubicBezTo>
                  <a:cubicBezTo>
                    <a:pt x="169" y="22"/>
                    <a:pt x="168" y="21"/>
                    <a:pt x="169" y="20"/>
                  </a:cubicBezTo>
                  <a:cubicBezTo>
                    <a:pt x="170" y="20"/>
                    <a:pt x="171" y="21"/>
                    <a:pt x="171" y="20"/>
                  </a:cubicBezTo>
                  <a:cubicBezTo>
                    <a:pt x="173" y="23"/>
                    <a:pt x="182" y="20"/>
                    <a:pt x="182" y="22"/>
                  </a:cubicBezTo>
                  <a:cubicBezTo>
                    <a:pt x="182" y="21"/>
                    <a:pt x="183" y="20"/>
                    <a:pt x="185" y="20"/>
                  </a:cubicBezTo>
                  <a:cubicBezTo>
                    <a:pt x="183" y="19"/>
                    <a:pt x="185" y="17"/>
                    <a:pt x="184" y="16"/>
                  </a:cubicBezTo>
                  <a:cubicBezTo>
                    <a:pt x="183" y="13"/>
                    <a:pt x="181" y="14"/>
                    <a:pt x="179" y="14"/>
                  </a:cubicBezTo>
                  <a:cubicBezTo>
                    <a:pt x="179" y="13"/>
                    <a:pt x="177" y="13"/>
                    <a:pt x="176" y="12"/>
                  </a:cubicBezTo>
                  <a:cubicBezTo>
                    <a:pt x="176" y="12"/>
                    <a:pt x="178" y="11"/>
                    <a:pt x="178" y="11"/>
                  </a:cubicBezTo>
                  <a:cubicBezTo>
                    <a:pt x="179" y="11"/>
                    <a:pt x="179" y="12"/>
                    <a:pt x="180" y="13"/>
                  </a:cubicBezTo>
                  <a:cubicBezTo>
                    <a:pt x="180" y="12"/>
                    <a:pt x="180" y="11"/>
                    <a:pt x="179" y="11"/>
                  </a:cubicBezTo>
                  <a:cubicBezTo>
                    <a:pt x="180" y="11"/>
                    <a:pt x="181" y="12"/>
                    <a:pt x="181" y="11"/>
                  </a:cubicBezTo>
                  <a:cubicBezTo>
                    <a:pt x="182" y="12"/>
                    <a:pt x="184" y="13"/>
                    <a:pt x="185" y="14"/>
                  </a:cubicBezTo>
                  <a:cubicBezTo>
                    <a:pt x="185" y="14"/>
                    <a:pt x="187" y="14"/>
                    <a:pt x="186" y="12"/>
                  </a:cubicBezTo>
                  <a:cubicBezTo>
                    <a:pt x="188" y="13"/>
                    <a:pt x="188" y="16"/>
                    <a:pt x="190" y="16"/>
                  </a:cubicBezTo>
                  <a:cubicBezTo>
                    <a:pt x="191" y="16"/>
                    <a:pt x="193" y="16"/>
                    <a:pt x="193" y="17"/>
                  </a:cubicBezTo>
                  <a:cubicBezTo>
                    <a:pt x="194" y="17"/>
                    <a:pt x="195" y="16"/>
                    <a:pt x="196" y="16"/>
                  </a:cubicBezTo>
                  <a:cubicBezTo>
                    <a:pt x="194" y="18"/>
                    <a:pt x="199" y="18"/>
                    <a:pt x="199" y="20"/>
                  </a:cubicBezTo>
                  <a:cubicBezTo>
                    <a:pt x="200" y="18"/>
                    <a:pt x="200" y="19"/>
                    <a:pt x="201" y="19"/>
                  </a:cubicBezTo>
                  <a:cubicBezTo>
                    <a:pt x="203" y="20"/>
                    <a:pt x="203" y="19"/>
                    <a:pt x="204" y="19"/>
                  </a:cubicBezTo>
                  <a:cubicBezTo>
                    <a:pt x="205" y="21"/>
                    <a:pt x="208" y="21"/>
                    <a:pt x="210" y="21"/>
                  </a:cubicBezTo>
                  <a:cubicBezTo>
                    <a:pt x="208" y="19"/>
                    <a:pt x="214" y="20"/>
                    <a:pt x="212" y="19"/>
                  </a:cubicBezTo>
                  <a:cubicBezTo>
                    <a:pt x="213" y="18"/>
                    <a:pt x="215" y="18"/>
                    <a:pt x="215" y="17"/>
                  </a:cubicBezTo>
                  <a:cubicBezTo>
                    <a:pt x="216" y="18"/>
                    <a:pt x="214" y="18"/>
                    <a:pt x="214" y="19"/>
                  </a:cubicBezTo>
                  <a:cubicBezTo>
                    <a:pt x="215" y="19"/>
                    <a:pt x="214" y="19"/>
                    <a:pt x="214" y="20"/>
                  </a:cubicBezTo>
                  <a:cubicBezTo>
                    <a:pt x="213" y="21"/>
                    <a:pt x="213" y="21"/>
                    <a:pt x="213" y="22"/>
                  </a:cubicBezTo>
                  <a:cubicBezTo>
                    <a:pt x="214" y="21"/>
                    <a:pt x="215" y="20"/>
                    <a:pt x="216" y="20"/>
                  </a:cubicBezTo>
                  <a:cubicBezTo>
                    <a:pt x="215" y="21"/>
                    <a:pt x="216" y="21"/>
                    <a:pt x="216" y="22"/>
                  </a:cubicBezTo>
                  <a:cubicBezTo>
                    <a:pt x="216" y="22"/>
                    <a:pt x="217" y="23"/>
                    <a:pt x="217" y="23"/>
                  </a:cubicBezTo>
                  <a:cubicBezTo>
                    <a:pt x="218" y="23"/>
                    <a:pt x="219" y="22"/>
                    <a:pt x="220" y="21"/>
                  </a:cubicBezTo>
                  <a:cubicBezTo>
                    <a:pt x="216" y="21"/>
                    <a:pt x="221" y="18"/>
                    <a:pt x="222" y="18"/>
                  </a:cubicBezTo>
                  <a:cubicBezTo>
                    <a:pt x="220" y="19"/>
                    <a:pt x="222" y="21"/>
                    <a:pt x="223" y="22"/>
                  </a:cubicBezTo>
                  <a:cubicBezTo>
                    <a:pt x="222" y="20"/>
                    <a:pt x="224" y="20"/>
                    <a:pt x="224" y="21"/>
                  </a:cubicBezTo>
                  <a:cubicBezTo>
                    <a:pt x="225" y="21"/>
                    <a:pt x="225" y="22"/>
                    <a:pt x="224" y="23"/>
                  </a:cubicBezTo>
                  <a:cubicBezTo>
                    <a:pt x="224" y="24"/>
                    <a:pt x="222" y="26"/>
                    <a:pt x="221" y="27"/>
                  </a:cubicBezTo>
                  <a:cubicBezTo>
                    <a:pt x="221" y="28"/>
                    <a:pt x="222" y="28"/>
                    <a:pt x="222" y="29"/>
                  </a:cubicBezTo>
                  <a:cubicBezTo>
                    <a:pt x="221" y="28"/>
                    <a:pt x="221" y="28"/>
                    <a:pt x="221" y="28"/>
                  </a:cubicBezTo>
                  <a:cubicBezTo>
                    <a:pt x="221" y="29"/>
                    <a:pt x="221" y="31"/>
                    <a:pt x="220" y="31"/>
                  </a:cubicBezTo>
                  <a:cubicBezTo>
                    <a:pt x="220" y="31"/>
                    <a:pt x="220" y="30"/>
                    <a:pt x="220" y="30"/>
                  </a:cubicBezTo>
                  <a:cubicBezTo>
                    <a:pt x="219" y="30"/>
                    <a:pt x="218" y="30"/>
                    <a:pt x="218" y="31"/>
                  </a:cubicBezTo>
                  <a:cubicBezTo>
                    <a:pt x="218" y="29"/>
                    <a:pt x="217" y="31"/>
                    <a:pt x="217" y="32"/>
                  </a:cubicBezTo>
                  <a:cubicBezTo>
                    <a:pt x="216" y="30"/>
                    <a:pt x="214" y="32"/>
                    <a:pt x="216" y="33"/>
                  </a:cubicBezTo>
                  <a:cubicBezTo>
                    <a:pt x="213" y="32"/>
                    <a:pt x="215" y="37"/>
                    <a:pt x="217" y="35"/>
                  </a:cubicBezTo>
                  <a:cubicBezTo>
                    <a:pt x="216" y="37"/>
                    <a:pt x="215" y="40"/>
                    <a:pt x="213" y="42"/>
                  </a:cubicBezTo>
                  <a:cubicBezTo>
                    <a:pt x="213" y="43"/>
                    <a:pt x="212" y="44"/>
                    <a:pt x="211" y="44"/>
                  </a:cubicBezTo>
                  <a:cubicBezTo>
                    <a:pt x="210" y="45"/>
                    <a:pt x="209" y="45"/>
                    <a:pt x="211" y="47"/>
                  </a:cubicBezTo>
                  <a:cubicBezTo>
                    <a:pt x="212" y="49"/>
                    <a:pt x="215" y="50"/>
                    <a:pt x="217" y="52"/>
                  </a:cubicBezTo>
                  <a:cubicBezTo>
                    <a:pt x="218" y="53"/>
                    <a:pt x="219" y="54"/>
                    <a:pt x="221" y="54"/>
                  </a:cubicBezTo>
                  <a:cubicBezTo>
                    <a:pt x="222" y="55"/>
                    <a:pt x="223" y="56"/>
                    <a:pt x="223" y="57"/>
                  </a:cubicBezTo>
                  <a:cubicBezTo>
                    <a:pt x="224" y="56"/>
                    <a:pt x="225" y="57"/>
                    <a:pt x="225" y="56"/>
                  </a:cubicBezTo>
                  <a:cubicBezTo>
                    <a:pt x="227" y="57"/>
                    <a:pt x="228" y="58"/>
                    <a:pt x="230" y="59"/>
                  </a:cubicBezTo>
                  <a:cubicBezTo>
                    <a:pt x="232" y="60"/>
                    <a:pt x="233" y="61"/>
                    <a:pt x="235" y="63"/>
                  </a:cubicBezTo>
                  <a:cubicBezTo>
                    <a:pt x="238" y="65"/>
                    <a:pt x="241" y="64"/>
                    <a:pt x="244" y="66"/>
                  </a:cubicBezTo>
                  <a:cubicBezTo>
                    <a:pt x="246" y="67"/>
                    <a:pt x="245" y="69"/>
                    <a:pt x="247" y="70"/>
                  </a:cubicBezTo>
                  <a:cubicBezTo>
                    <a:pt x="248" y="71"/>
                    <a:pt x="249" y="71"/>
                    <a:pt x="250" y="71"/>
                  </a:cubicBezTo>
                  <a:cubicBezTo>
                    <a:pt x="251" y="72"/>
                    <a:pt x="252" y="73"/>
                    <a:pt x="253" y="73"/>
                  </a:cubicBezTo>
                  <a:cubicBezTo>
                    <a:pt x="256" y="75"/>
                    <a:pt x="261" y="73"/>
                    <a:pt x="262" y="71"/>
                  </a:cubicBezTo>
                  <a:cubicBezTo>
                    <a:pt x="264" y="67"/>
                    <a:pt x="266" y="63"/>
                    <a:pt x="267" y="59"/>
                  </a:cubicBezTo>
                  <a:cubicBezTo>
                    <a:pt x="267" y="57"/>
                    <a:pt x="268" y="55"/>
                    <a:pt x="268" y="53"/>
                  </a:cubicBezTo>
                  <a:cubicBezTo>
                    <a:pt x="269" y="50"/>
                    <a:pt x="269" y="48"/>
                    <a:pt x="269" y="46"/>
                  </a:cubicBezTo>
                  <a:cubicBezTo>
                    <a:pt x="268" y="44"/>
                    <a:pt x="268" y="42"/>
                    <a:pt x="269" y="41"/>
                  </a:cubicBezTo>
                  <a:cubicBezTo>
                    <a:pt x="269" y="39"/>
                    <a:pt x="267" y="37"/>
                    <a:pt x="268" y="35"/>
                  </a:cubicBezTo>
                  <a:cubicBezTo>
                    <a:pt x="269" y="33"/>
                    <a:pt x="270" y="32"/>
                    <a:pt x="270" y="30"/>
                  </a:cubicBezTo>
                  <a:cubicBezTo>
                    <a:pt x="269" y="28"/>
                    <a:pt x="271" y="27"/>
                    <a:pt x="271" y="26"/>
                  </a:cubicBezTo>
                  <a:cubicBezTo>
                    <a:pt x="272" y="26"/>
                    <a:pt x="272" y="27"/>
                    <a:pt x="272" y="27"/>
                  </a:cubicBezTo>
                  <a:cubicBezTo>
                    <a:pt x="272" y="27"/>
                    <a:pt x="272" y="26"/>
                    <a:pt x="273" y="26"/>
                  </a:cubicBezTo>
                  <a:cubicBezTo>
                    <a:pt x="273" y="26"/>
                    <a:pt x="270" y="24"/>
                    <a:pt x="270" y="24"/>
                  </a:cubicBezTo>
                  <a:cubicBezTo>
                    <a:pt x="269" y="24"/>
                    <a:pt x="269" y="24"/>
                    <a:pt x="269" y="24"/>
                  </a:cubicBezTo>
                  <a:cubicBezTo>
                    <a:pt x="269" y="23"/>
                    <a:pt x="270" y="22"/>
                    <a:pt x="270" y="22"/>
                  </a:cubicBezTo>
                  <a:cubicBezTo>
                    <a:pt x="270" y="21"/>
                    <a:pt x="271" y="21"/>
                    <a:pt x="271" y="21"/>
                  </a:cubicBezTo>
                  <a:cubicBezTo>
                    <a:pt x="271" y="20"/>
                    <a:pt x="271" y="19"/>
                    <a:pt x="272" y="19"/>
                  </a:cubicBezTo>
                  <a:cubicBezTo>
                    <a:pt x="272" y="19"/>
                    <a:pt x="272" y="20"/>
                    <a:pt x="273" y="20"/>
                  </a:cubicBezTo>
                  <a:cubicBezTo>
                    <a:pt x="272" y="16"/>
                    <a:pt x="274" y="14"/>
                    <a:pt x="274" y="10"/>
                  </a:cubicBezTo>
                  <a:cubicBezTo>
                    <a:pt x="274" y="9"/>
                    <a:pt x="274" y="9"/>
                    <a:pt x="275" y="8"/>
                  </a:cubicBezTo>
                  <a:cubicBezTo>
                    <a:pt x="277" y="8"/>
                    <a:pt x="277" y="6"/>
                    <a:pt x="279" y="7"/>
                  </a:cubicBezTo>
                  <a:cubicBezTo>
                    <a:pt x="278" y="7"/>
                    <a:pt x="278" y="8"/>
                    <a:pt x="278" y="9"/>
                  </a:cubicBezTo>
                  <a:cubicBezTo>
                    <a:pt x="279" y="8"/>
                    <a:pt x="279" y="8"/>
                    <a:pt x="279" y="8"/>
                  </a:cubicBezTo>
                  <a:cubicBezTo>
                    <a:pt x="279" y="9"/>
                    <a:pt x="280" y="10"/>
                    <a:pt x="280" y="11"/>
                  </a:cubicBezTo>
                  <a:cubicBezTo>
                    <a:pt x="280" y="11"/>
                    <a:pt x="280" y="12"/>
                    <a:pt x="281" y="12"/>
                  </a:cubicBezTo>
                  <a:cubicBezTo>
                    <a:pt x="281" y="13"/>
                    <a:pt x="281" y="13"/>
                    <a:pt x="281" y="14"/>
                  </a:cubicBezTo>
                  <a:cubicBezTo>
                    <a:pt x="281" y="15"/>
                    <a:pt x="281" y="16"/>
                    <a:pt x="281" y="17"/>
                  </a:cubicBezTo>
                  <a:cubicBezTo>
                    <a:pt x="282" y="18"/>
                    <a:pt x="284" y="18"/>
                    <a:pt x="285" y="19"/>
                  </a:cubicBezTo>
                  <a:cubicBezTo>
                    <a:pt x="283" y="20"/>
                    <a:pt x="283" y="21"/>
                    <a:pt x="284" y="22"/>
                  </a:cubicBezTo>
                  <a:cubicBezTo>
                    <a:pt x="286" y="24"/>
                    <a:pt x="286" y="25"/>
                    <a:pt x="286" y="27"/>
                  </a:cubicBezTo>
                  <a:cubicBezTo>
                    <a:pt x="288" y="27"/>
                    <a:pt x="288" y="34"/>
                    <a:pt x="288" y="35"/>
                  </a:cubicBezTo>
                  <a:cubicBezTo>
                    <a:pt x="287" y="36"/>
                    <a:pt x="288" y="37"/>
                    <a:pt x="289" y="38"/>
                  </a:cubicBezTo>
                  <a:cubicBezTo>
                    <a:pt x="289" y="39"/>
                    <a:pt x="289" y="41"/>
                    <a:pt x="289" y="42"/>
                  </a:cubicBezTo>
                  <a:cubicBezTo>
                    <a:pt x="291" y="44"/>
                    <a:pt x="294" y="42"/>
                    <a:pt x="294" y="41"/>
                  </a:cubicBezTo>
                  <a:cubicBezTo>
                    <a:pt x="296" y="43"/>
                    <a:pt x="296" y="38"/>
                    <a:pt x="297" y="42"/>
                  </a:cubicBezTo>
                  <a:cubicBezTo>
                    <a:pt x="298" y="43"/>
                    <a:pt x="300" y="45"/>
                    <a:pt x="301" y="46"/>
                  </a:cubicBezTo>
                  <a:cubicBezTo>
                    <a:pt x="304" y="47"/>
                    <a:pt x="304" y="47"/>
                    <a:pt x="304" y="47"/>
                  </a:cubicBezTo>
                  <a:cubicBezTo>
                    <a:pt x="304" y="48"/>
                    <a:pt x="302" y="50"/>
                    <a:pt x="304" y="50"/>
                  </a:cubicBezTo>
                  <a:cubicBezTo>
                    <a:pt x="303" y="53"/>
                    <a:pt x="306" y="56"/>
                    <a:pt x="306" y="59"/>
                  </a:cubicBezTo>
                  <a:cubicBezTo>
                    <a:pt x="305" y="61"/>
                    <a:pt x="305" y="61"/>
                    <a:pt x="306" y="63"/>
                  </a:cubicBezTo>
                  <a:cubicBezTo>
                    <a:pt x="307" y="64"/>
                    <a:pt x="309" y="65"/>
                    <a:pt x="309" y="66"/>
                  </a:cubicBezTo>
                  <a:cubicBezTo>
                    <a:pt x="309" y="66"/>
                    <a:pt x="310" y="66"/>
                    <a:pt x="310" y="66"/>
                  </a:cubicBezTo>
                  <a:cubicBezTo>
                    <a:pt x="310" y="67"/>
                    <a:pt x="310" y="68"/>
                    <a:pt x="311" y="70"/>
                  </a:cubicBezTo>
                  <a:cubicBezTo>
                    <a:pt x="312" y="71"/>
                    <a:pt x="312" y="73"/>
                    <a:pt x="312" y="74"/>
                  </a:cubicBezTo>
                  <a:cubicBezTo>
                    <a:pt x="312" y="75"/>
                    <a:pt x="311" y="76"/>
                    <a:pt x="311" y="78"/>
                  </a:cubicBezTo>
                  <a:cubicBezTo>
                    <a:pt x="310" y="79"/>
                    <a:pt x="313" y="80"/>
                    <a:pt x="313" y="81"/>
                  </a:cubicBezTo>
                  <a:cubicBezTo>
                    <a:pt x="313" y="82"/>
                    <a:pt x="314" y="81"/>
                    <a:pt x="314" y="82"/>
                  </a:cubicBezTo>
                  <a:cubicBezTo>
                    <a:pt x="314" y="84"/>
                    <a:pt x="313" y="84"/>
                    <a:pt x="314" y="86"/>
                  </a:cubicBezTo>
                  <a:cubicBezTo>
                    <a:pt x="314" y="86"/>
                    <a:pt x="316" y="88"/>
                    <a:pt x="317" y="88"/>
                  </a:cubicBezTo>
                  <a:cubicBezTo>
                    <a:pt x="318" y="88"/>
                    <a:pt x="320" y="90"/>
                    <a:pt x="320" y="88"/>
                  </a:cubicBezTo>
                  <a:cubicBezTo>
                    <a:pt x="321" y="90"/>
                    <a:pt x="325" y="91"/>
                    <a:pt x="324" y="89"/>
                  </a:cubicBezTo>
                  <a:cubicBezTo>
                    <a:pt x="325" y="91"/>
                    <a:pt x="325" y="94"/>
                    <a:pt x="327" y="94"/>
                  </a:cubicBezTo>
                  <a:cubicBezTo>
                    <a:pt x="327" y="94"/>
                    <a:pt x="327" y="93"/>
                    <a:pt x="328" y="93"/>
                  </a:cubicBezTo>
                  <a:cubicBezTo>
                    <a:pt x="328" y="95"/>
                    <a:pt x="330" y="95"/>
                    <a:pt x="331" y="95"/>
                  </a:cubicBezTo>
                  <a:cubicBezTo>
                    <a:pt x="332" y="96"/>
                    <a:pt x="332" y="98"/>
                    <a:pt x="334" y="97"/>
                  </a:cubicBezTo>
                  <a:cubicBezTo>
                    <a:pt x="334" y="97"/>
                    <a:pt x="334" y="96"/>
                    <a:pt x="334" y="96"/>
                  </a:cubicBezTo>
                  <a:cubicBezTo>
                    <a:pt x="335" y="96"/>
                    <a:pt x="335" y="97"/>
                    <a:pt x="335" y="98"/>
                  </a:cubicBezTo>
                  <a:cubicBezTo>
                    <a:pt x="336" y="98"/>
                    <a:pt x="336" y="98"/>
                    <a:pt x="337" y="99"/>
                  </a:cubicBezTo>
                  <a:cubicBezTo>
                    <a:pt x="338" y="99"/>
                    <a:pt x="338" y="100"/>
                    <a:pt x="338" y="101"/>
                  </a:cubicBezTo>
                  <a:cubicBezTo>
                    <a:pt x="338" y="100"/>
                    <a:pt x="336" y="100"/>
                    <a:pt x="336" y="101"/>
                  </a:cubicBezTo>
                  <a:cubicBezTo>
                    <a:pt x="336" y="102"/>
                    <a:pt x="338" y="103"/>
                    <a:pt x="337" y="104"/>
                  </a:cubicBezTo>
                  <a:cubicBezTo>
                    <a:pt x="342" y="103"/>
                    <a:pt x="340" y="111"/>
                    <a:pt x="344" y="111"/>
                  </a:cubicBezTo>
                  <a:cubicBezTo>
                    <a:pt x="343" y="112"/>
                    <a:pt x="343" y="114"/>
                    <a:pt x="344" y="115"/>
                  </a:cubicBezTo>
                  <a:cubicBezTo>
                    <a:pt x="344" y="116"/>
                    <a:pt x="346" y="119"/>
                    <a:pt x="346" y="120"/>
                  </a:cubicBezTo>
                  <a:cubicBezTo>
                    <a:pt x="347" y="119"/>
                    <a:pt x="347" y="120"/>
                    <a:pt x="349" y="121"/>
                  </a:cubicBezTo>
                  <a:cubicBezTo>
                    <a:pt x="349" y="119"/>
                    <a:pt x="348" y="118"/>
                    <a:pt x="349" y="117"/>
                  </a:cubicBezTo>
                  <a:cubicBezTo>
                    <a:pt x="350" y="118"/>
                    <a:pt x="352" y="120"/>
                    <a:pt x="354" y="120"/>
                  </a:cubicBezTo>
                  <a:cubicBezTo>
                    <a:pt x="354" y="120"/>
                    <a:pt x="353" y="119"/>
                    <a:pt x="354" y="119"/>
                  </a:cubicBezTo>
                  <a:cubicBezTo>
                    <a:pt x="354" y="118"/>
                    <a:pt x="355" y="119"/>
                    <a:pt x="355" y="119"/>
                  </a:cubicBezTo>
                  <a:cubicBezTo>
                    <a:pt x="356" y="121"/>
                    <a:pt x="356" y="123"/>
                    <a:pt x="356" y="125"/>
                  </a:cubicBezTo>
                  <a:cubicBezTo>
                    <a:pt x="356" y="126"/>
                    <a:pt x="356" y="127"/>
                    <a:pt x="356" y="128"/>
                  </a:cubicBezTo>
                  <a:cubicBezTo>
                    <a:pt x="356" y="131"/>
                    <a:pt x="358" y="129"/>
                    <a:pt x="359" y="131"/>
                  </a:cubicBezTo>
                  <a:cubicBezTo>
                    <a:pt x="358" y="130"/>
                    <a:pt x="358" y="129"/>
                    <a:pt x="359" y="129"/>
                  </a:cubicBezTo>
                  <a:cubicBezTo>
                    <a:pt x="361" y="130"/>
                    <a:pt x="362" y="134"/>
                    <a:pt x="359" y="131"/>
                  </a:cubicBezTo>
                  <a:cubicBezTo>
                    <a:pt x="360" y="132"/>
                    <a:pt x="365" y="136"/>
                    <a:pt x="364" y="134"/>
                  </a:cubicBezTo>
                  <a:cubicBezTo>
                    <a:pt x="367" y="136"/>
                    <a:pt x="367" y="138"/>
                    <a:pt x="368" y="140"/>
                  </a:cubicBezTo>
                  <a:cubicBezTo>
                    <a:pt x="369" y="141"/>
                    <a:pt x="370" y="141"/>
                    <a:pt x="371" y="142"/>
                  </a:cubicBezTo>
                  <a:cubicBezTo>
                    <a:pt x="372" y="142"/>
                    <a:pt x="372" y="144"/>
                    <a:pt x="372" y="145"/>
                  </a:cubicBezTo>
                  <a:cubicBezTo>
                    <a:pt x="374" y="147"/>
                    <a:pt x="376" y="146"/>
                    <a:pt x="376" y="148"/>
                  </a:cubicBezTo>
                  <a:cubicBezTo>
                    <a:pt x="377" y="149"/>
                    <a:pt x="376" y="149"/>
                    <a:pt x="376" y="150"/>
                  </a:cubicBezTo>
                  <a:cubicBezTo>
                    <a:pt x="376" y="151"/>
                    <a:pt x="378" y="152"/>
                    <a:pt x="377" y="153"/>
                  </a:cubicBezTo>
                  <a:cubicBezTo>
                    <a:pt x="378" y="152"/>
                    <a:pt x="378" y="152"/>
                    <a:pt x="378" y="152"/>
                  </a:cubicBezTo>
                  <a:cubicBezTo>
                    <a:pt x="380" y="153"/>
                    <a:pt x="378" y="155"/>
                    <a:pt x="378" y="156"/>
                  </a:cubicBezTo>
                  <a:cubicBezTo>
                    <a:pt x="378" y="157"/>
                    <a:pt x="378" y="159"/>
                    <a:pt x="379" y="161"/>
                  </a:cubicBezTo>
                  <a:cubicBezTo>
                    <a:pt x="379" y="162"/>
                    <a:pt x="380" y="164"/>
                    <a:pt x="379" y="164"/>
                  </a:cubicBezTo>
                  <a:cubicBezTo>
                    <a:pt x="378" y="165"/>
                    <a:pt x="378" y="166"/>
                    <a:pt x="380" y="167"/>
                  </a:cubicBezTo>
                  <a:cubicBezTo>
                    <a:pt x="381" y="168"/>
                    <a:pt x="381" y="171"/>
                    <a:pt x="381" y="172"/>
                  </a:cubicBezTo>
                  <a:cubicBezTo>
                    <a:pt x="381" y="172"/>
                    <a:pt x="381" y="173"/>
                    <a:pt x="382" y="174"/>
                  </a:cubicBezTo>
                  <a:cubicBezTo>
                    <a:pt x="382" y="174"/>
                    <a:pt x="383" y="175"/>
                    <a:pt x="383" y="175"/>
                  </a:cubicBezTo>
                  <a:cubicBezTo>
                    <a:pt x="383" y="179"/>
                    <a:pt x="382" y="182"/>
                    <a:pt x="381" y="185"/>
                  </a:cubicBezTo>
                  <a:cubicBezTo>
                    <a:pt x="379" y="188"/>
                    <a:pt x="379" y="192"/>
                    <a:pt x="378" y="196"/>
                  </a:cubicBezTo>
                  <a:cubicBezTo>
                    <a:pt x="377" y="198"/>
                    <a:pt x="378" y="202"/>
                    <a:pt x="377" y="204"/>
                  </a:cubicBezTo>
                  <a:cubicBezTo>
                    <a:pt x="377" y="206"/>
                    <a:pt x="377" y="207"/>
                    <a:pt x="376" y="209"/>
                  </a:cubicBezTo>
                  <a:cubicBezTo>
                    <a:pt x="375" y="210"/>
                    <a:pt x="374" y="211"/>
                    <a:pt x="373" y="212"/>
                  </a:cubicBezTo>
                  <a:cubicBezTo>
                    <a:pt x="373" y="213"/>
                    <a:pt x="374" y="215"/>
                    <a:pt x="373" y="215"/>
                  </a:cubicBezTo>
                  <a:cubicBezTo>
                    <a:pt x="373" y="216"/>
                    <a:pt x="372" y="216"/>
                    <a:pt x="372" y="216"/>
                  </a:cubicBezTo>
                  <a:cubicBezTo>
                    <a:pt x="371" y="217"/>
                    <a:pt x="370" y="218"/>
                    <a:pt x="369" y="218"/>
                  </a:cubicBezTo>
                  <a:cubicBezTo>
                    <a:pt x="371" y="218"/>
                    <a:pt x="368" y="219"/>
                    <a:pt x="367" y="219"/>
                  </a:cubicBezTo>
                  <a:cubicBezTo>
                    <a:pt x="366" y="220"/>
                    <a:pt x="365" y="221"/>
                    <a:pt x="365" y="222"/>
                  </a:cubicBezTo>
                  <a:cubicBezTo>
                    <a:pt x="364" y="223"/>
                    <a:pt x="363" y="223"/>
                    <a:pt x="363" y="224"/>
                  </a:cubicBezTo>
                  <a:cubicBezTo>
                    <a:pt x="362" y="225"/>
                    <a:pt x="363" y="226"/>
                    <a:pt x="361" y="226"/>
                  </a:cubicBezTo>
                  <a:cubicBezTo>
                    <a:pt x="361" y="227"/>
                    <a:pt x="361" y="227"/>
                    <a:pt x="362" y="227"/>
                  </a:cubicBezTo>
                  <a:cubicBezTo>
                    <a:pt x="361" y="228"/>
                    <a:pt x="361" y="229"/>
                    <a:pt x="361" y="230"/>
                  </a:cubicBezTo>
                  <a:cubicBezTo>
                    <a:pt x="361" y="230"/>
                    <a:pt x="360" y="230"/>
                    <a:pt x="360" y="231"/>
                  </a:cubicBezTo>
                  <a:cubicBezTo>
                    <a:pt x="359" y="232"/>
                    <a:pt x="357" y="233"/>
                    <a:pt x="357" y="235"/>
                  </a:cubicBezTo>
                  <a:cubicBezTo>
                    <a:pt x="357" y="236"/>
                    <a:pt x="357" y="235"/>
                    <a:pt x="357" y="235"/>
                  </a:cubicBezTo>
                  <a:cubicBezTo>
                    <a:pt x="357" y="237"/>
                    <a:pt x="357" y="237"/>
                    <a:pt x="357" y="237"/>
                  </a:cubicBezTo>
                  <a:cubicBezTo>
                    <a:pt x="356" y="238"/>
                    <a:pt x="355" y="240"/>
                    <a:pt x="356" y="240"/>
                  </a:cubicBezTo>
                  <a:cubicBezTo>
                    <a:pt x="356" y="241"/>
                    <a:pt x="356" y="242"/>
                    <a:pt x="355" y="240"/>
                  </a:cubicBezTo>
                  <a:cubicBezTo>
                    <a:pt x="355" y="241"/>
                    <a:pt x="356" y="242"/>
                    <a:pt x="355" y="242"/>
                  </a:cubicBezTo>
                  <a:cubicBezTo>
                    <a:pt x="354" y="242"/>
                    <a:pt x="353" y="242"/>
                    <a:pt x="353" y="243"/>
                  </a:cubicBezTo>
                  <a:cubicBezTo>
                    <a:pt x="352" y="245"/>
                    <a:pt x="351" y="247"/>
                    <a:pt x="350" y="250"/>
                  </a:cubicBezTo>
                  <a:cubicBezTo>
                    <a:pt x="350" y="252"/>
                    <a:pt x="350" y="254"/>
                    <a:pt x="349" y="256"/>
                  </a:cubicBezTo>
                  <a:cubicBezTo>
                    <a:pt x="349" y="257"/>
                    <a:pt x="349" y="260"/>
                    <a:pt x="348" y="260"/>
                  </a:cubicBezTo>
                  <a:cubicBezTo>
                    <a:pt x="349" y="261"/>
                    <a:pt x="349" y="262"/>
                    <a:pt x="349" y="263"/>
                  </a:cubicBezTo>
                  <a:cubicBezTo>
                    <a:pt x="349" y="263"/>
                    <a:pt x="349" y="264"/>
                    <a:pt x="349" y="264"/>
                  </a:cubicBezTo>
                  <a:cubicBezTo>
                    <a:pt x="348" y="265"/>
                    <a:pt x="347" y="264"/>
                    <a:pt x="347" y="265"/>
                  </a:cubicBezTo>
                  <a:cubicBezTo>
                    <a:pt x="345" y="266"/>
                    <a:pt x="345" y="267"/>
                    <a:pt x="342" y="267"/>
                  </a:cubicBezTo>
                  <a:cubicBezTo>
                    <a:pt x="339" y="267"/>
                    <a:pt x="336" y="267"/>
                    <a:pt x="333" y="267"/>
                  </a:cubicBezTo>
                  <a:cubicBezTo>
                    <a:pt x="327" y="268"/>
                    <a:pt x="324" y="271"/>
                    <a:pt x="321" y="274"/>
                  </a:cubicBezTo>
                  <a:cubicBezTo>
                    <a:pt x="320" y="275"/>
                    <a:pt x="318" y="276"/>
                    <a:pt x="315" y="276"/>
                  </a:cubicBezTo>
                  <a:cubicBezTo>
                    <a:pt x="313" y="276"/>
                    <a:pt x="313" y="276"/>
                    <a:pt x="314" y="278"/>
                  </a:cubicBezTo>
                  <a:cubicBezTo>
                    <a:pt x="314" y="277"/>
                    <a:pt x="315" y="277"/>
                    <a:pt x="315" y="277"/>
                  </a:cubicBezTo>
                  <a:cubicBezTo>
                    <a:pt x="316" y="278"/>
                    <a:pt x="315" y="279"/>
                    <a:pt x="314" y="280"/>
                  </a:cubicBezTo>
                  <a:cubicBezTo>
                    <a:pt x="314" y="279"/>
                    <a:pt x="314" y="278"/>
                    <a:pt x="313" y="277"/>
                  </a:cubicBezTo>
                  <a:cubicBezTo>
                    <a:pt x="311" y="277"/>
                    <a:pt x="311" y="278"/>
                    <a:pt x="310" y="278"/>
                  </a:cubicBezTo>
                  <a:cubicBezTo>
                    <a:pt x="310" y="277"/>
                    <a:pt x="309" y="276"/>
                    <a:pt x="309" y="275"/>
                  </a:cubicBezTo>
                  <a:cubicBezTo>
                    <a:pt x="308" y="275"/>
                    <a:pt x="307" y="276"/>
                    <a:pt x="306" y="275"/>
                  </a:cubicBezTo>
                  <a:cubicBezTo>
                    <a:pt x="305" y="273"/>
                    <a:pt x="307" y="273"/>
                    <a:pt x="306" y="272"/>
                  </a:cubicBezTo>
                  <a:cubicBezTo>
                    <a:pt x="306" y="270"/>
                    <a:pt x="303" y="273"/>
                    <a:pt x="303" y="273"/>
                  </a:cubicBezTo>
                  <a:cubicBezTo>
                    <a:pt x="302" y="274"/>
                    <a:pt x="301" y="274"/>
                    <a:pt x="299" y="272"/>
                  </a:cubicBezTo>
                  <a:cubicBezTo>
                    <a:pt x="301" y="273"/>
                    <a:pt x="301" y="272"/>
                    <a:pt x="302" y="271"/>
                  </a:cubicBezTo>
                  <a:cubicBezTo>
                    <a:pt x="303" y="270"/>
                    <a:pt x="302" y="269"/>
                    <a:pt x="301" y="268"/>
                  </a:cubicBezTo>
                  <a:cubicBezTo>
                    <a:pt x="299" y="268"/>
                    <a:pt x="297" y="269"/>
                    <a:pt x="296" y="271"/>
                  </a:cubicBezTo>
                  <a:cubicBezTo>
                    <a:pt x="297" y="271"/>
                    <a:pt x="298" y="270"/>
                    <a:pt x="299" y="271"/>
                  </a:cubicBezTo>
                  <a:cubicBezTo>
                    <a:pt x="299" y="272"/>
                    <a:pt x="297" y="272"/>
                    <a:pt x="296" y="272"/>
                  </a:cubicBezTo>
                  <a:cubicBezTo>
                    <a:pt x="294" y="273"/>
                    <a:pt x="293" y="274"/>
                    <a:pt x="292" y="275"/>
                  </a:cubicBezTo>
                  <a:cubicBezTo>
                    <a:pt x="291" y="276"/>
                    <a:pt x="289" y="276"/>
                    <a:pt x="288" y="277"/>
                  </a:cubicBezTo>
                  <a:cubicBezTo>
                    <a:pt x="287" y="277"/>
                    <a:pt x="286" y="276"/>
                    <a:pt x="284" y="276"/>
                  </a:cubicBezTo>
                  <a:cubicBezTo>
                    <a:pt x="281" y="275"/>
                    <a:pt x="278" y="272"/>
                    <a:pt x="275" y="273"/>
                  </a:cubicBezTo>
                  <a:cubicBezTo>
                    <a:pt x="274" y="273"/>
                    <a:pt x="272" y="271"/>
                    <a:pt x="271" y="272"/>
                  </a:cubicBezTo>
                  <a:cubicBezTo>
                    <a:pt x="270" y="272"/>
                    <a:pt x="270" y="272"/>
                    <a:pt x="269" y="273"/>
                  </a:cubicBezTo>
                  <a:cubicBezTo>
                    <a:pt x="269" y="273"/>
                    <a:pt x="268" y="273"/>
                    <a:pt x="267" y="273"/>
                  </a:cubicBezTo>
                  <a:cubicBezTo>
                    <a:pt x="268" y="270"/>
                    <a:pt x="260" y="270"/>
                    <a:pt x="259" y="268"/>
                  </a:cubicBezTo>
                  <a:cubicBezTo>
                    <a:pt x="257" y="267"/>
                    <a:pt x="256" y="266"/>
                    <a:pt x="255" y="265"/>
                  </a:cubicBezTo>
                  <a:cubicBezTo>
                    <a:pt x="255" y="264"/>
                    <a:pt x="253" y="263"/>
                    <a:pt x="252" y="262"/>
                  </a:cubicBezTo>
                  <a:cubicBezTo>
                    <a:pt x="251" y="259"/>
                    <a:pt x="253" y="258"/>
                    <a:pt x="253" y="256"/>
                  </a:cubicBezTo>
                  <a:cubicBezTo>
                    <a:pt x="251" y="252"/>
                    <a:pt x="248" y="249"/>
                    <a:pt x="244" y="246"/>
                  </a:cubicBezTo>
                  <a:cubicBezTo>
                    <a:pt x="247" y="247"/>
                    <a:pt x="249" y="249"/>
                    <a:pt x="251" y="252"/>
                  </a:cubicBezTo>
                  <a:cubicBezTo>
                    <a:pt x="250" y="250"/>
                    <a:pt x="249" y="249"/>
                    <a:pt x="247" y="248"/>
                  </a:cubicBezTo>
                  <a:cubicBezTo>
                    <a:pt x="246" y="247"/>
                    <a:pt x="244" y="245"/>
                    <a:pt x="246" y="245"/>
                  </a:cubicBezTo>
                  <a:cubicBezTo>
                    <a:pt x="246" y="246"/>
                    <a:pt x="247" y="246"/>
                    <a:pt x="247" y="247"/>
                  </a:cubicBezTo>
                  <a:cubicBezTo>
                    <a:pt x="248" y="247"/>
                    <a:pt x="247" y="246"/>
                    <a:pt x="247" y="245"/>
                  </a:cubicBezTo>
                  <a:cubicBezTo>
                    <a:pt x="247" y="244"/>
                    <a:pt x="249" y="245"/>
                    <a:pt x="247" y="244"/>
                  </a:cubicBezTo>
                  <a:cubicBezTo>
                    <a:pt x="246" y="243"/>
                    <a:pt x="243" y="244"/>
                    <a:pt x="245" y="245"/>
                  </a:cubicBezTo>
                  <a:cubicBezTo>
                    <a:pt x="244" y="245"/>
                    <a:pt x="241" y="245"/>
                    <a:pt x="244" y="245"/>
                  </a:cubicBezTo>
                  <a:cubicBezTo>
                    <a:pt x="241" y="245"/>
                    <a:pt x="239" y="248"/>
                    <a:pt x="236" y="246"/>
                  </a:cubicBezTo>
                  <a:cubicBezTo>
                    <a:pt x="236" y="245"/>
                    <a:pt x="237" y="244"/>
                    <a:pt x="238" y="244"/>
                  </a:cubicBezTo>
                  <a:cubicBezTo>
                    <a:pt x="239" y="243"/>
                    <a:pt x="239" y="242"/>
                    <a:pt x="239" y="241"/>
                  </a:cubicBezTo>
                  <a:cubicBezTo>
                    <a:pt x="240" y="238"/>
                    <a:pt x="238" y="235"/>
                    <a:pt x="236" y="232"/>
                  </a:cubicBezTo>
                  <a:cubicBezTo>
                    <a:pt x="235" y="232"/>
                    <a:pt x="236" y="233"/>
                    <a:pt x="235" y="234"/>
                  </a:cubicBezTo>
                  <a:cubicBezTo>
                    <a:pt x="235" y="234"/>
                    <a:pt x="234" y="235"/>
                    <a:pt x="234" y="235"/>
                  </a:cubicBezTo>
                  <a:cubicBezTo>
                    <a:pt x="233" y="237"/>
                    <a:pt x="233" y="239"/>
                    <a:pt x="232" y="240"/>
                  </a:cubicBezTo>
                  <a:cubicBezTo>
                    <a:pt x="232" y="242"/>
                    <a:pt x="232" y="241"/>
                    <a:pt x="229" y="241"/>
                  </a:cubicBezTo>
                  <a:cubicBezTo>
                    <a:pt x="227" y="241"/>
                    <a:pt x="226" y="243"/>
                    <a:pt x="224" y="243"/>
                  </a:cubicBezTo>
                  <a:cubicBezTo>
                    <a:pt x="224" y="242"/>
                    <a:pt x="224" y="241"/>
                    <a:pt x="225" y="240"/>
                  </a:cubicBezTo>
                  <a:cubicBezTo>
                    <a:pt x="226" y="239"/>
                    <a:pt x="229" y="240"/>
                    <a:pt x="230" y="239"/>
                  </a:cubicBezTo>
                  <a:cubicBezTo>
                    <a:pt x="231" y="237"/>
                    <a:pt x="230" y="233"/>
                    <a:pt x="231" y="231"/>
                  </a:cubicBezTo>
                  <a:cubicBezTo>
                    <a:pt x="232" y="229"/>
                    <a:pt x="232" y="228"/>
                    <a:pt x="234" y="227"/>
                  </a:cubicBezTo>
                  <a:cubicBezTo>
                    <a:pt x="235" y="226"/>
                    <a:pt x="234" y="225"/>
                    <a:pt x="234" y="223"/>
                  </a:cubicBezTo>
                  <a:cubicBezTo>
                    <a:pt x="234" y="222"/>
                    <a:pt x="235" y="222"/>
                    <a:pt x="235" y="222"/>
                  </a:cubicBezTo>
                  <a:cubicBezTo>
                    <a:pt x="235" y="220"/>
                    <a:pt x="235" y="220"/>
                    <a:pt x="235" y="220"/>
                  </a:cubicBezTo>
                  <a:cubicBezTo>
                    <a:pt x="234" y="220"/>
                    <a:pt x="234" y="217"/>
                    <a:pt x="233" y="217"/>
                  </a:cubicBezTo>
                  <a:cubicBezTo>
                    <a:pt x="233" y="216"/>
                    <a:pt x="233" y="219"/>
                    <a:pt x="233" y="219"/>
                  </a:cubicBezTo>
                  <a:cubicBezTo>
                    <a:pt x="233" y="221"/>
                    <a:pt x="231" y="222"/>
                    <a:pt x="230" y="223"/>
                  </a:cubicBezTo>
                  <a:cubicBezTo>
                    <a:pt x="230" y="224"/>
                    <a:pt x="229" y="225"/>
                    <a:pt x="228" y="226"/>
                  </a:cubicBezTo>
                  <a:cubicBezTo>
                    <a:pt x="228" y="227"/>
                    <a:pt x="228" y="227"/>
                    <a:pt x="227" y="228"/>
                  </a:cubicBezTo>
                  <a:cubicBezTo>
                    <a:pt x="227" y="228"/>
                    <a:pt x="226" y="227"/>
                    <a:pt x="225" y="227"/>
                  </a:cubicBezTo>
                  <a:cubicBezTo>
                    <a:pt x="224" y="228"/>
                    <a:pt x="223" y="229"/>
                    <a:pt x="222" y="230"/>
                  </a:cubicBezTo>
                  <a:cubicBezTo>
                    <a:pt x="220" y="230"/>
                    <a:pt x="219" y="232"/>
                    <a:pt x="219" y="233"/>
                  </a:cubicBezTo>
                  <a:cubicBezTo>
                    <a:pt x="218" y="233"/>
                    <a:pt x="217" y="236"/>
                    <a:pt x="216" y="235"/>
                  </a:cubicBezTo>
                  <a:cubicBezTo>
                    <a:pt x="214" y="235"/>
                    <a:pt x="215" y="238"/>
                    <a:pt x="214" y="238"/>
                  </a:cubicBezTo>
                  <a:cubicBezTo>
                    <a:pt x="215" y="238"/>
                    <a:pt x="215" y="238"/>
                    <a:pt x="216" y="238"/>
                  </a:cubicBezTo>
                  <a:cubicBezTo>
                    <a:pt x="215" y="238"/>
                    <a:pt x="216" y="240"/>
                    <a:pt x="215" y="240"/>
                  </a:cubicBezTo>
                  <a:cubicBezTo>
                    <a:pt x="214" y="239"/>
                    <a:pt x="213" y="240"/>
                    <a:pt x="211" y="238"/>
                  </a:cubicBezTo>
                  <a:cubicBezTo>
                    <a:pt x="210" y="237"/>
                    <a:pt x="209" y="235"/>
                    <a:pt x="207" y="236"/>
                  </a:cubicBezTo>
                  <a:cubicBezTo>
                    <a:pt x="208" y="236"/>
                    <a:pt x="208" y="235"/>
                    <a:pt x="208" y="235"/>
                  </a:cubicBezTo>
                  <a:cubicBezTo>
                    <a:pt x="209" y="236"/>
                    <a:pt x="211" y="237"/>
                    <a:pt x="210" y="235"/>
                  </a:cubicBezTo>
                  <a:cubicBezTo>
                    <a:pt x="210" y="233"/>
                    <a:pt x="210" y="232"/>
                    <a:pt x="209" y="230"/>
                  </a:cubicBezTo>
                  <a:cubicBezTo>
                    <a:pt x="208" y="229"/>
                    <a:pt x="205" y="228"/>
                    <a:pt x="205" y="226"/>
                  </a:cubicBezTo>
                  <a:cubicBezTo>
                    <a:pt x="205" y="225"/>
                    <a:pt x="205" y="225"/>
                    <a:pt x="205" y="224"/>
                  </a:cubicBezTo>
                  <a:cubicBezTo>
                    <a:pt x="204" y="223"/>
                    <a:pt x="204" y="223"/>
                    <a:pt x="204" y="222"/>
                  </a:cubicBezTo>
                  <a:cubicBezTo>
                    <a:pt x="203" y="223"/>
                    <a:pt x="202" y="222"/>
                    <a:pt x="201" y="223"/>
                  </a:cubicBezTo>
                  <a:cubicBezTo>
                    <a:pt x="200" y="223"/>
                    <a:pt x="200" y="222"/>
                    <a:pt x="200" y="221"/>
                  </a:cubicBezTo>
                  <a:cubicBezTo>
                    <a:pt x="198" y="220"/>
                    <a:pt x="198" y="220"/>
                    <a:pt x="198" y="220"/>
                  </a:cubicBezTo>
                  <a:cubicBezTo>
                    <a:pt x="198" y="219"/>
                    <a:pt x="199" y="217"/>
                    <a:pt x="199" y="219"/>
                  </a:cubicBezTo>
                  <a:cubicBezTo>
                    <a:pt x="200" y="218"/>
                    <a:pt x="200" y="217"/>
                    <a:pt x="199" y="216"/>
                  </a:cubicBezTo>
                  <a:cubicBezTo>
                    <a:pt x="198" y="215"/>
                    <a:pt x="197" y="216"/>
                    <a:pt x="196" y="216"/>
                  </a:cubicBezTo>
                  <a:cubicBezTo>
                    <a:pt x="196" y="216"/>
                    <a:pt x="197" y="215"/>
                    <a:pt x="196" y="214"/>
                  </a:cubicBezTo>
                  <a:cubicBezTo>
                    <a:pt x="196" y="214"/>
                    <a:pt x="195" y="213"/>
                    <a:pt x="194" y="212"/>
                  </a:cubicBezTo>
                  <a:cubicBezTo>
                    <a:pt x="194" y="212"/>
                    <a:pt x="191" y="213"/>
                    <a:pt x="191" y="213"/>
                  </a:cubicBezTo>
                  <a:cubicBezTo>
                    <a:pt x="189" y="213"/>
                    <a:pt x="187" y="212"/>
                    <a:pt x="185" y="211"/>
                  </a:cubicBezTo>
                  <a:cubicBezTo>
                    <a:pt x="183" y="210"/>
                    <a:pt x="184" y="212"/>
                    <a:pt x="182" y="212"/>
                  </a:cubicBezTo>
                  <a:cubicBezTo>
                    <a:pt x="178" y="211"/>
                    <a:pt x="175" y="207"/>
                    <a:pt x="171" y="206"/>
                  </a:cubicBezTo>
                  <a:cubicBezTo>
                    <a:pt x="169" y="206"/>
                    <a:pt x="168" y="207"/>
                    <a:pt x="167" y="207"/>
                  </a:cubicBezTo>
                  <a:cubicBezTo>
                    <a:pt x="166" y="208"/>
                    <a:pt x="164" y="207"/>
                    <a:pt x="163" y="207"/>
                  </a:cubicBezTo>
                  <a:cubicBezTo>
                    <a:pt x="159" y="207"/>
                    <a:pt x="155" y="207"/>
                    <a:pt x="152" y="208"/>
                  </a:cubicBezTo>
                  <a:cubicBezTo>
                    <a:pt x="145" y="209"/>
                    <a:pt x="141" y="212"/>
                    <a:pt x="135" y="214"/>
                  </a:cubicBezTo>
                  <a:cubicBezTo>
                    <a:pt x="132" y="214"/>
                    <a:pt x="129" y="214"/>
                    <a:pt x="125" y="214"/>
                  </a:cubicBezTo>
                  <a:cubicBezTo>
                    <a:pt x="121" y="214"/>
                    <a:pt x="120" y="215"/>
                    <a:pt x="117" y="216"/>
                  </a:cubicBezTo>
                  <a:cubicBezTo>
                    <a:pt x="114" y="218"/>
                    <a:pt x="112" y="219"/>
                    <a:pt x="109" y="220"/>
                  </a:cubicBezTo>
                  <a:cubicBezTo>
                    <a:pt x="106" y="221"/>
                    <a:pt x="104" y="221"/>
                    <a:pt x="103" y="223"/>
                  </a:cubicBezTo>
                  <a:cubicBezTo>
                    <a:pt x="102" y="225"/>
                    <a:pt x="101" y="227"/>
                    <a:pt x="100" y="228"/>
                  </a:cubicBezTo>
                  <a:cubicBezTo>
                    <a:pt x="99" y="229"/>
                    <a:pt x="98" y="230"/>
                    <a:pt x="98" y="230"/>
                  </a:cubicBezTo>
                  <a:cubicBezTo>
                    <a:pt x="96" y="229"/>
                    <a:pt x="96" y="230"/>
                    <a:pt x="94" y="231"/>
                  </a:cubicBezTo>
                  <a:cubicBezTo>
                    <a:pt x="94" y="229"/>
                    <a:pt x="88" y="229"/>
                    <a:pt x="87" y="230"/>
                  </a:cubicBezTo>
                  <a:cubicBezTo>
                    <a:pt x="85" y="230"/>
                    <a:pt x="85" y="231"/>
                    <a:pt x="84" y="229"/>
                  </a:cubicBezTo>
                  <a:cubicBezTo>
                    <a:pt x="84" y="229"/>
                    <a:pt x="79" y="229"/>
                    <a:pt x="78" y="229"/>
                  </a:cubicBezTo>
                  <a:cubicBezTo>
                    <a:pt x="76" y="229"/>
                    <a:pt x="73" y="229"/>
                    <a:pt x="70" y="230"/>
                  </a:cubicBezTo>
                  <a:cubicBezTo>
                    <a:pt x="69" y="230"/>
                    <a:pt x="67" y="230"/>
                    <a:pt x="65" y="230"/>
                  </a:cubicBezTo>
                  <a:cubicBezTo>
                    <a:pt x="63" y="230"/>
                    <a:pt x="58" y="231"/>
                    <a:pt x="60" y="234"/>
                  </a:cubicBezTo>
                  <a:cubicBezTo>
                    <a:pt x="59" y="234"/>
                    <a:pt x="58" y="235"/>
                    <a:pt x="57" y="235"/>
                  </a:cubicBezTo>
                  <a:cubicBezTo>
                    <a:pt x="56" y="236"/>
                    <a:pt x="55" y="235"/>
                    <a:pt x="54" y="235"/>
                  </a:cubicBezTo>
                  <a:cubicBezTo>
                    <a:pt x="53" y="235"/>
                    <a:pt x="53" y="236"/>
                    <a:pt x="52" y="236"/>
                  </a:cubicBezTo>
                  <a:cubicBezTo>
                    <a:pt x="52" y="237"/>
                    <a:pt x="51" y="237"/>
                    <a:pt x="50" y="237"/>
                  </a:cubicBezTo>
                  <a:cubicBezTo>
                    <a:pt x="49" y="238"/>
                    <a:pt x="49" y="238"/>
                    <a:pt x="48" y="239"/>
                  </a:cubicBezTo>
                  <a:cubicBezTo>
                    <a:pt x="47" y="240"/>
                    <a:pt x="45" y="240"/>
                    <a:pt x="44" y="240"/>
                  </a:cubicBezTo>
                  <a:cubicBezTo>
                    <a:pt x="46" y="241"/>
                    <a:pt x="41" y="241"/>
                    <a:pt x="40" y="241"/>
                  </a:cubicBezTo>
                  <a:cubicBezTo>
                    <a:pt x="37" y="240"/>
                    <a:pt x="34" y="241"/>
                    <a:pt x="31" y="240"/>
                  </a:cubicBezTo>
                  <a:cubicBezTo>
                    <a:pt x="31" y="239"/>
                    <a:pt x="31" y="239"/>
                    <a:pt x="31" y="239"/>
                  </a:cubicBezTo>
                  <a:cubicBezTo>
                    <a:pt x="28" y="240"/>
                    <a:pt x="26" y="238"/>
                    <a:pt x="24" y="236"/>
                  </a:cubicBezTo>
                  <a:cubicBezTo>
                    <a:pt x="23" y="235"/>
                    <a:pt x="19" y="232"/>
                    <a:pt x="18" y="234"/>
                  </a:cubicBezTo>
                  <a:cubicBezTo>
                    <a:pt x="16" y="232"/>
                    <a:pt x="15" y="225"/>
                    <a:pt x="19" y="227"/>
                  </a:cubicBezTo>
                  <a:moveTo>
                    <a:pt x="183" y="16"/>
                  </a:moveTo>
                  <a:cubicBezTo>
                    <a:pt x="183" y="15"/>
                    <a:pt x="183" y="15"/>
                    <a:pt x="183" y="15"/>
                  </a:cubicBezTo>
                  <a:cubicBezTo>
                    <a:pt x="184" y="16"/>
                    <a:pt x="184" y="16"/>
                    <a:pt x="183" y="16"/>
                  </a:cubicBezTo>
                  <a:moveTo>
                    <a:pt x="275" y="7"/>
                  </a:moveTo>
                  <a:cubicBezTo>
                    <a:pt x="275" y="7"/>
                    <a:pt x="275" y="6"/>
                    <a:pt x="275" y="6"/>
                  </a:cubicBezTo>
                  <a:cubicBezTo>
                    <a:pt x="274" y="6"/>
                    <a:pt x="274" y="7"/>
                    <a:pt x="275" y="7"/>
                  </a:cubicBezTo>
                  <a:moveTo>
                    <a:pt x="274" y="2"/>
                  </a:moveTo>
                  <a:cubicBezTo>
                    <a:pt x="274" y="1"/>
                    <a:pt x="274" y="1"/>
                    <a:pt x="274" y="1"/>
                  </a:cubicBezTo>
                  <a:cubicBezTo>
                    <a:pt x="273" y="0"/>
                    <a:pt x="273" y="1"/>
                    <a:pt x="274" y="2"/>
                  </a:cubicBezTo>
                  <a:moveTo>
                    <a:pt x="275" y="2"/>
                  </a:moveTo>
                  <a:cubicBezTo>
                    <a:pt x="276" y="2"/>
                    <a:pt x="276" y="1"/>
                    <a:pt x="276" y="1"/>
                  </a:cubicBezTo>
                  <a:cubicBezTo>
                    <a:pt x="275" y="1"/>
                    <a:pt x="275" y="2"/>
                    <a:pt x="275" y="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2" name="Freeform 147"/>
            <p:cNvSpPr/>
            <p:nvPr/>
          </p:nvSpPr>
          <p:spPr>
            <a:xfrm>
              <a:off x="9321840" y="4244040"/>
              <a:ext cx="378000" cy="344160"/>
            </a:xfrm>
            <a:custGeom>
              <a:avLst/>
              <a:gdLst>
                <a:gd name="textAreaLeft" fmla="*/ 0 w 378000"/>
                <a:gd name="textAreaRight" fmla="*/ 379800 w 378000"/>
                <a:gd name="textAreaTop" fmla="*/ 0 h 344160"/>
                <a:gd name="textAreaBottom" fmla="*/ 345960 h 344160"/>
              </a:gdLst>
              <a:ahLst/>
              <a:cxnLst/>
              <a:rect l="textAreaLeft" t="textAreaTop" r="textAreaRight" b="textAreaBottom"/>
              <a:pathLst>
                <a:path w="145" h="100">
                  <a:moveTo>
                    <a:pt x="26" y="72"/>
                  </a:moveTo>
                  <a:cubicBezTo>
                    <a:pt x="27" y="70"/>
                    <a:pt x="24" y="69"/>
                    <a:pt x="22" y="69"/>
                  </a:cubicBezTo>
                  <a:cubicBezTo>
                    <a:pt x="24" y="70"/>
                    <a:pt x="25" y="70"/>
                    <a:pt x="26" y="72"/>
                  </a:cubicBezTo>
                  <a:moveTo>
                    <a:pt x="26" y="69"/>
                  </a:moveTo>
                  <a:cubicBezTo>
                    <a:pt x="27" y="68"/>
                    <a:pt x="25" y="68"/>
                    <a:pt x="24" y="69"/>
                  </a:cubicBezTo>
                  <a:cubicBezTo>
                    <a:pt x="24" y="69"/>
                    <a:pt x="25" y="69"/>
                    <a:pt x="26" y="69"/>
                  </a:cubicBezTo>
                  <a:moveTo>
                    <a:pt x="27" y="69"/>
                  </a:moveTo>
                  <a:cubicBezTo>
                    <a:pt x="27" y="68"/>
                    <a:pt x="26" y="68"/>
                    <a:pt x="26" y="68"/>
                  </a:cubicBezTo>
                  <a:cubicBezTo>
                    <a:pt x="27" y="69"/>
                    <a:pt x="27" y="69"/>
                    <a:pt x="27" y="69"/>
                  </a:cubicBezTo>
                  <a:moveTo>
                    <a:pt x="27" y="65"/>
                  </a:moveTo>
                  <a:cubicBezTo>
                    <a:pt x="27" y="65"/>
                    <a:pt x="27" y="65"/>
                    <a:pt x="26" y="65"/>
                  </a:cubicBezTo>
                  <a:cubicBezTo>
                    <a:pt x="27" y="65"/>
                    <a:pt x="27" y="65"/>
                    <a:pt x="27" y="65"/>
                  </a:cubicBezTo>
                  <a:moveTo>
                    <a:pt x="30" y="63"/>
                  </a:moveTo>
                  <a:cubicBezTo>
                    <a:pt x="30" y="62"/>
                    <a:pt x="29" y="62"/>
                    <a:pt x="29" y="62"/>
                  </a:cubicBezTo>
                  <a:cubicBezTo>
                    <a:pt x="30" y="63"/>
                    <a:pt x="30" y="63"/>
                    <a:pt x="30" y="63"/>
                  </a:cubicBezTo>
                  <a:moveTo>
                    <a:pt x="1" y="75"/>
                  </a:moveTo>
                  <a:cubicBezTo>
                    <a:pt x="1" y="71"/>
                    <a:pt x="1" y="66"/>
                    <a:pt x="1" y="61"/>
                  </a:cubicBezTo>
                  <a:cubicBezTo>
                    <a:pt x="1" y="59"/>
                    <a:pt x="2" y="57"/>
                    <a:pt x="1" y="55"/>
                  </a:cubicBezTo>
                  <a:cubicBezTo>
                    <a:pt x="1" y="54"/>
                    <a:pt x="0" y="53"/>
                    <a:pt x="0" y="51"/>
                  </a:cubicBezTo>
                  <a:cubicBezTo>
                    <a:pt x="0" y="50"/>
                    <a:pt x="1" y="49"/>
                    <a:pt x="1" y="48"/>
                  </a:cubicBezTo>
                  <a:cubicBezTo>
                    <a:pt x="2" y="47"/>
                    <a:pt x="1" y="46"/>
                    <a:pt x="1" y="45"/>
                  </a:cubicBezTo>
                  <a:cubicBezTo>
                    <a:pt x="1" y="40"/>
                    <a:pt x="1" y="35"/>
                    <a:pt x="1" y="30"/>
                  </a:cubicBezTo>
                  <a:cubicBezTo>
                    <a:pt x="2" y="25"/>
                    <a:pt x="2" y="20"/>
                    <a:pt x="2" y="15"/>
                  </a:cubicBezTo>
                  <a:cubicBezTo>
                    <a:pt x="2" y="14"/>
                    <a:pt x="1" y="12"/>
                    <a:pt x="3" y="13"/>
                  </a:cubicBezTo>
                  <a:cubicBezTo>
                    <a:pt x="5" y="13"/>
                    <a:pt x="6" y="14"/>
                    <a:pt x="7" y="14"/>
                  </a:cubicBezTo>
                  <a:cubicBezTo>
                    <a:pt x="11" y="16"/>
                    <a:pt x="14" y="19"/>
                    <a:pt x="18" y="19"/>
                  </a:cubicBezTo>
                  <a:cubicBezTo>
                    <a:pt x="20" y="20"/>
                    <a:pt x="23" y="20"/>
                    <a:pt x="24" y="20"/>
                  </a:cubicBezTo>
                  <a:cubicBezTo>
                    <a:pt x="27" y="21"/>
                    <a:pt x="28" y="23"/>
                    <a:pt x="30" y="24"/>
                  </a:cubicBezTo>
                  <a:cubicBezTo>
                    <a:pt x="32" y="25"/>
                    <a:pt x="32" y="24"/>
                    <a:pt x="33" y="24"/>
                  </a:cubicBezTo>
                  <a:cubicBezTo>
                    <a:pt x="35" y="24"/>
                    <a:pt x="35" y="26"/>
                    <a:pt x="37" y="26"/>
                  </a:cubicBezTo>
                  <a:cubicBezTo>
                    <a:pt x="38" y="27"/>
                    <a:pt x="39" y="28"/>
                    <a:pt x="40" y="29"/>
                  </a:cubicBezTo>
                  <a:cubicBezTo>
                    <a:pt x="41" y="30"/>
                    <a:pt x="42" y="30"/>
                    <a:pt x="44" y="31"/>
                  </a:cubicBezTo>
                  <a:cubicBezTo>
                    <a:pt x="45" y="32"/>
                    <a:pt x="46" y="34"/>
                    <a:pt x="47" y="35"/>
                  </a:cubicBezTo>
                  <a:cubicBezTo>
                    <a:pt x="47" y="37"/>
                    <a:pt x="46" y="38"/>
                    <a:pt x="46" y="39"/>
                  </a:cubicBezTo>
                  <a:cubicBezTo>
                    <a:pt x="47" y="41"/>
                    <a:pt x="51" y="41"/>
                    <a:pt x="53" y="42"/>
                  </a:cubicBezTo>
                  <a:cubicBezTo>
                    <a:pt x="54" y="42"/>
                    <a:pt x="56" y="43"/>
                    <a:pt x="57" y="44"/>
                  </a:cubicBezTo>
                  <a:cubicBezTo>
                    <a:pt x="58" y="44"/>
                    <a:pt x="58" y="45"/>
                    <a:pt x="59" y="45"/>
                  </a:cubicBezTo>
                  <a:cubicBezTo>
                    <a:pt x="60" y="45"/>
                    <a:pt x="61" y="45"/>
                    <a:pt x="62" y="45"/>
                  </a:cubicBezTo>
                  <a:cubicBezTo>
                    <a:pt x="64" y="45"/>
                    <a:pt x="68" y="50"/>
                    <a:pt x="66" y="52"/>
                  </a:cubicBezTo>
                  <a:cubicBezTo>
                    <a:pt x="65" y="53"/>
                    <a:pt x="61" y="52"/>
                    <a:pt x="59" y="52"/>
                  </a:cubicBezTo>
                  <a:cubicBezTo>
                    <a:pt x="56" y="52"/>
                    <a:pt x="59" y="58"/>
                    <a:pt x="61" y="59"/>
                  </a:cubicBezTo>
                  <a:cubicBezTo>
                    <a:pt x="62" y="60"/>
                    <a:pt x="64" y="61"/>
                    <a:pt x="65" y="63"/>
                  </a:cubicBezTo>
                  <a:cubicBezTo>
                    <a:pt x="66" y="64"/>
                    <a:pt x="68" y="65"/>
                    <a:pt x="69" y="65"/>
                  </a:cubicBezTo>
                  <a:cubicBezTo>
                    <a:pt x="69" y="66"/>
                    <a:pt x="70" y="68"/>
                    <a:pt x="70" y="70"/>
                  </a:cubicBezTo>
                  <a:cubicBezTo>
                    <a:pt x="70" y="70"/>
                    <a:pt x="71" y="71"/>
                    <a:pt x="72" y="71"/>
                  </a:cubicBezTo>
                  <a:cubicBezTo>
                    <a:pt x="73" y="71"/>
                    <a:pt x="72" y="73"/>
                    <a:pt x="72" y="73"/>
                  </a:cubicBezTo>
                  <a:cubicBezTo>
                    <a:pt x="73" y="76"/>
                    <a:pt x="75" y="75"/>
                    <a:pt x="77" y="75"/>
                  </a:cubicBezTo>
                  <a:cubicBezTo>
                    <a:pt x="78" y="74"/>
                    <a:pt x="81" y="74"/>
                    <a:pt x="80" y="76"/>
                  </a:cubicBezTo>
                  <a:cubicBezTo>
                    <a:pt x="79" y="79"/>
                    <a:pt x="80" y="80"/>
                    <a:pt x="83" y="80"/>
                  </a:cubicBezTo>
                  <a:cubicBezTo>
                    <a:pt x="84" y="80"/>
                    <a:pt x="87" y="80"/>
                    <a:pt x="87" y="81"/>
                  </a:cubicBezTo>
                  <a:cubicBezTo>
                    <a:pt x="87" y="82"/>
                    <a:pt x="84" y="82"/>
                    <a:pt x="84" y="82"/>
                  </a:cubicBezTo>
                  <a:cubicBezTo>
                    <a:pt x="84" y="83"/>
                    <a:pt x="85" y="83"/>
                    <a:pt x="86" y="84"/>
                  </a:cubicBezTo>
                  <a:cubicBezTo>
                    <a:pt x="86" y="85"/>
                    <a:pt x="88" y="85"/>
                    <a:pt x="89" y="85"/>
                  </a:cubicBezTo>
                  <a:cubicBezTo>
                    <a:pt x="91" y="86"/>
                    <a:pt x="93" y="87"/>
                    <a:pt x="95" y="86"/>
                  </a:cubicBezTo>
                  <a:cubicBezTo>
                    <a:pt x="94" y="86"/>
                    <a:pt x="93" y="87"/>
                    <a:pt x="92" y="87"/>
                  </a:cubicBezTo>
                  <a:cubicBezTo>
                    <a:pt x="91" y="87"/>
                    <a:pt x="90" y="86"/>
                    <a:pt x="90" y="88"/>
                  </a:cubicBezTo>
                  <a:cubicBezTo>
                    <a:pt x="92" y="88"/>
                    <a:pt x="94" y="89"/>
                    <a:pt x="92" y="90"/>
                  </a:cubicBezTo>
                  <a:cubicBezTo>
                    <a:pt x="90" y="90"/>
                    <a:pt x="87" y="91"/>
                    <a:pt x="86" y="89"/>
                  </a:cubicBezTo>
                  <a:cubicBezTo>
                    <a:pt x="86" y="89"/>
                    <a:pt x="87" y="89"/>
                    <a:pt x="87" y="88"/>
                  </a:cubicBezTo>
                  <a:cubicBezTo>
                    <a:pt x="87" y="88"/>
                    <a:pt x="86" y="88"/>
                    <a:pt x="86" y="88"/>
                  </a:cubicBezTo>
                  <a:cubicBezTo>
                    <a:pt x="85" y="87"/>
                    <a:pt x="83" y="87"/>
                    <a:pt x="81" y="87"/>
                  </a:cubicBezTo>
                  <a:cubicBezTo>
                    <a:pt x="79" y="87"/>
                    <a:pt x="77" y="86"/>
                    <a:pt x="75" y="86"/>
                  </a:cubicBezTo>
                  <a:cubicBezTo>
                    <a:pt x="75" y="85"/>
                    <a:pt x="75" y="85"/>
                    <a:pt x="75" y="85"/>
                  </a:cubicBezTo>
                  <a:cubicBezTo>
                    <a:pt x="74" y="85"/>
                    <a:pt x="73" y="86"/>
                    <a:pt x="72" y="86"/>
                  </a:cubicBezTo>
                  <a:cubicBezTo>
                    <a:pt x="71" y="85"/>
                    <a:pt x="69" y="84"/>
                    <a:pt x="69" y="85"/>
                  </a:cubicBezTo>
                  <a:cubicBezTo>
                    <a:pt x="67" y="86"/>
                    <a:pt x="66" y="84"/>
                    <a:pt x="65" y="85"/>
                  </a:cubicBezTo>
                  <a:cubicBezTo>
                    <a:pt x="64" y="84"/>
                    <a:pt x="63" y="83"/>
                    <a:pt x="63" y="82"/>
                  </a:cubicBezTo>
                  <a:cubicBezTo>
                    <a:pt x="63" y="81"/>
                    <a:pt x="62" y="80"/>
                    <a:pt x="61" y="79"/>
                  </a:cubicBezTo>
                  <a:cubicBezTo>
                    <a:pt x="61" y="79"/>
                    <a:pt x="59" y="79"/>
                    <a:pt x="59" y="78"/>
                  </a:cubicBezTo>
                  <a:cubicBezTo>
                    <a:pt x="58" y="78"/>
                    <a:pt x="57" y="76"/>
                    <a:pt x="57" y="75"/>
                  </a:cubicBezTo>
                  <a:cubicBezTo>
                    <a:pt x="54" y="75"/>
                    <a:pt x="55" y="74"/>
                    <a:pt x="54" y="72"/>
                  </a:cubicBezTo>
                  <a:cubicBezTo>
                    <a:pt x="53" y="70"/>
                    <a:pt x="51" y="66"/>
                    <a:pt x="49" y="65"/>
                  </a:cubicBezTo>
                  <a:cubicBezTo>
                    <a:pt x="48" y="65"/>
                    <a:pt x="47" y="64"/>
                    <a:pt x="47" y="64"/>
                  </a:cubicBezTo>
                  <a:cubicBezTo>
                    <a:pt x="46" y="63"/>
                    <a:pt x="45" y="64"/>
                    <a:pt x="44" y="64"/>
                  </a:cubicBezTo>
                  <a:cubicBezTo>
                    <a:pt x="43" y="64"/>
                    <a:pt x="41" y="63"/>
                    <a:pt x="40" y="63"/>
                  </a:cubicBezTo>
                  <a:cubicBezTo>
                    <a:pt x="38" y="62"/>
                    <a:pt x="38" y="62"/>
                    <a:pt x="38" y="60"/>
                  </a:cubicBezTo>
                  <a:cubicBezTo>
                    <a:pt x="38" y="62"/>
                    <a:pt x="36" y="61"/>
                    <a:pt x="36" y="60"/>
                  </a:cubicBezTo>
                  <a:cubicBezTo>
                    <a:pt x="36" y="62"/>
                    <a:pt x="35" y="61"/>
                    <a:pt x="35" y="60"/>
                  </a:cubicBezTo>
                  <a:cubicBezTo>
                    <a:pt x="35" y="61"/>
                    <a:pt x="34" y="61"/>
                    <a:pt x="34" y="60"/>
                  </a:cubicBezTo>
                  <a:cubicBezTo>
                    <a:pt x="34" y="61"/>
                    <a:pt x="34" y="61"/>
                    <a:pt x="34" y="62"/>
                  </a:cubicBezTo>
                  <a:cubicBezTo>
                    <a:pt x="34" y="62"/>
                    <a:pt x="33" y="61"/>
                    <a:pt x="32" y="61"/>
                  </a:cubicBezTo>
                  <a:cubicBezTo>
                    <a:pt x="32" y="65"/>
                    <a:pt x="27" y="59"/>
                    <a:pt x="27" y="59"/>
                  </a:cubicBezTo>
                  <a:cubicBezTo>
                    <a:pt x="27" y="61"/>
                    <a:pt x="29" y="62"/>
                    <a:pt x="29" y="64"/>
                  </a:cubicBezTo>
                  <a:cubicBezTo>
                    <a:pt x="29" y="64"/>
                    <a:pt x="29" y="64"/>
                    <a:pt x="28" y="64"/>
                  </a:cubicBezTo>
                  <a:cubicBezTo>
                    <a:pt x="29" y="66"/>
                    <a:pt x="25" y="64"/>
                    <a:pt x="24" y="64"/>
                  </a:cubicBezTo>
                  <a:cubicBezTo>
                    <a:pt x="24" y="64"/>
                    <a:pt x="27" y="66"/>
                    <a:pt x="26" y="67"/>
                  </a:cubicBezTo>
                  <a:cubicBezTo>
                    <a:pt x="25" y="67"/>
                    <a:pt x="23" y="67"/>
                    <a:pt x="22" y="67"/>
                  </a:cubicBezTo>
                  <a:cubicBezTo>
                    <a:pt x="21" y="67"/>
                    <a:pt x="20" y="68"/>
                    <a:pt x="19" y="67"/>
                  </a:cubicBezTo>
                  <a:cubicBezTo>
                    <a:pt x="19" y="67"/>
                    <a:pt x="18" y="67"/>
                    <a:pt x="17" y="67"/>
                  </a:cubicBezTo>
                  <a:cubicBezTo>
                    <a:pt x="16" y="67"/>
                    <a:pt x="15" y="68"/>
                    <a:pt x="14" y="66"/>
                  </a:cubicBezTo>
                  <a:cubicBezTo>
                    <a:pt x="14" y="68"/>
                    <a:pt x="15" y="68"/>
                    <a:pt x="16" y="68"/>
                  </a:cubicBezTo>
                  <a:cubicBezTo>
                    <a:pt x="18" y="67"/>
                    <a:pt x="19" y="68"/>
                    <a:pt x="20" y="69"/>
                  </a:cubicBezTo>
                  <a:cubicBezTo>
                    <a:pt x="23" y="70"/>
                    <a:pt x="26" y="73"/>
                    <a:pt x="22" y="75"/>
                  </a:cubicBezTo>
                  <a:cubicBezTo>
                    <a:pt x="21" y="75"/>
                    <a:pt x="19" y="77"/>
                    <a:pt x="17" y="77"/>
                  </a:cubicBezTo>
                  <a:cubicBezTo>
                    <a:pt x="15" y="77"/>
                    <a:pt x="14" y="76"/>
                    <a:pt x="12" y="76"/>
                  </a:cubicBezTo>
                  <a:cubicBezTo>
                    <a:pt x="10" y="76"/>
                    <a:pt x="7" y="77"/>
                    <a:pt x="5" y="76"/>
                  </a:cubicBezTo>
                  <a:cubicBezTo>
                    <a:pt x="4" y="75"/>
                    <a:pt x="3" y="77"/>
                    <a:pt x="1" y="75"/>
                  </a:cubicBezTo>
                  <a:moveTo>
                    <a:pt x="48" y="33"/>
                  </a:moveTo>
                  <a:cubicBezTo>
                    <a:pt x="49" y="33"/>
                    <a:pt x="49" y="32"/>
                    <a:pt x="49" y="31"/>
                  </a:cubicBezTo>
                  <a:cubicBezTo>
                    <a:pt x="48" y="32"/>
                    <a:pt x="47" y="33"/>
                    <a:pt x="48" y="33"/>
                  </a:cubicBezTo>
                  <a:moveTo>
                    <a:pt x="59" y="40"/>
                  </a:moveTo>
                  <a:cubicBezTo>
                    <a:pt x="61" y="40"/>
                    <a:pt x="60" y="38"/>
                    <a:pt x="59" y="38"/>
                  </a:cubicBezTo>
                  <a:cubicBezTo>
                    <a:pt x="58" y="38"/>
                    <a:pt x="59" y="40"/>
                    <a:pt x="59" y="40"/>
                  </a:cubicBezTo>
                  <a:moveTo>
                    <a:pt x="68" y="44"/>
                  </a:moveTo>
                  <a:cubicBezTo>
                    <a:pt x="69" y="43"/>
                    <a:pt x="68" y="40"/>
                    <a:pt x="66" y="40"/>
                  </a:cubicBezTo>
                  <a:cubicBezTo>
                    <a:pt x="64" y="40"/>
                    <a:pt x="67" y="43"/>
                    <a:pt x="68" y="44"/>
                  </a:cubicBezTo>
                  <a:moveTo>
                    <a:pt x="66" y="10"/>
                  </a:moveTo>
                  <a:cubicBezTo>
                    <a:pt x="66" y="10"/>
                    <a:pt x="67" y="10"/>
                    <a:pt x="66" y="9"/>
                  </a:cubicBezTo>
                  <a:cubicBezTo>
                    <a:pt x="66" y="10"/>
                    <a:pt x="66" y="10"/>
                    <a:pt x="66" y="10"/>
                  </a:cubicBezTo>
                  <a:moveTo>
                    <a:pt x="76" y="45"/>
                  </a:moveTo>
                  <a:cubicBezTo>
                    <a:pt x="77" y="45"/>
                    <a:pt x="78" y="46"/>
                    <a:pt x="78" y="47"/>
                  </a:cubicBezTo>
                  <a:cubicBezTo>
                    <a:pt x="79" y="46"/>
                    <a:pt x="81" y="46"/>
                    <a:pt x="82" y="47"/>
                  </a:cubicBezTo>
                  <a:cubicBezTo>
                    <a:pt x="83" y="47"/>
                    <a:pt x="83" y="48"/>
                    <a:pt x="84" y="48"/>
                  </a:cubicBezTo>
                  <a:cubicBezTo>
                    <a:pt x="86" y="48"/>
                    <a:pt x="88" y="48"/>
                    <a:pt x="90" y="48"/>
                  </a:cubicBezTo>
                  <a:cubicBezTo>
                    <a:pt x="93" y="48"/>
                    <a:pt x="94" y="45"/>
                    <a:pt x="96" y="45"/>
                  </a:cubicBezTo>
                  <a:cubicBezTo>
                    <a:pt x="98" y="45"/>
                    <a:pt x="101" y="43"/>
                    <a:pt x="100" y="41"/>
                  </a:cubicBezTo>
                  <a:cubicBezTo>
                    <a:pt x="102" y="41"/>
                    <a:pt x="108" y="42"/>
                    <a:pt x="107" y="39"/>
                  </a:cubicBezTo>
                  <a:cubicBezTo>
                    <a:pt x="106" y="38"/>
                    <a:pt x="104" y="35"/>
                    <a:pt x="106" y="35"/>
                  </a:cubicBezTo>
                  <a:cubicBezTo>
                    <a:pt x="109" y="36"/>
                    <a:pt x="109" y="33"/>
                    <a:pt x="109" y="31"/>
                  </a:cubicBezTo>
                  <a:cubicBezTo>
                    <a:pt x="109" y="30"/>
                    <a:pt x="110" y="30"/>
                    <a:pt x="109" y="29"/>
                  </a:cubicBezTo>
                  <a:cubicBezTo>
                    <a:pt x="108" y="29"/>
                    <a:pt x="107" y="29"/>
                    <a:pt x="108" y="28"/>
                  </a:cubicBezTo>
                  <a:cubicBezTo>
                    <a:pt x="107" y="28"/>
                    <a:pt x="105" y="30"/>
                    <a:pt x="104" y="29"/>
                  </a:cubicBezTo>
                  <a:cubicBezTo>
                    <a:pt x="103" y="28"/>
                    <a:pt x="101" y="28"/>
                    <a:pt x="101" y="29"/>
                  </a:cubicBezTo>
                  <a:cubicBezTo>
                    <a:pt x="102" y="31"/>
                    <a:pt x="103" y="32"/>
                    <a:pt x="103" y="34"/>
                  </a:cubicBezTo>
                  <a:cubicBezTo>
                    <a:pt x="102" y="36"/>
                    <a:pt x="100" y="35"/>
                    <a:pt x="98" y="36"/>
                  </a:cubicBezTo>
                  <a:cubicBezTo>
                    <a:pt x="97" y="37"/>
                    <a:pt x="97" y="39"/>
                    <a:pt x="96" y="40"/>
                  </a:cubicBezTo>
                  <a:cubicBezTo>
                    <a:pt x="95" y="40"/>
                    <a:pt x="94" y="40"/>
                    <a:pt x="94" y="40"/>
                  </a:cubicBezTo>
                  <a:cubicBezTo>
                    <a:pt x="92" y="41"/>
                    <a:pt x="93" y="40"/>
                    <a:pt x="91" y="40"/>
                  </a:cubicBezTo>
                  <a:cubicBezTo>
                    <a:pt x="90" y="40"/>
                    <a:pt x="89" y="42"/>
                    <a:pt x="88" y="41"/>
                  </a:cubicBezTo>
                  <a:cubicBezTo>
                    <a:pt x="87" y="39"/>
                    <a:pt x="87" y="37"/>
                    <a:pt x="88" y="36"/>
                  </a:cubicBezTo>
                  <a:cubicBezTo>
                    <a:pt x="87" y="35"/>
                    <a:pt x="86" y="39"/>
                    <a:pt x="86" y="40"/>
                  </a:cubicBezTo>
                  <a:cubicBezTo>
                    <a:pt x="87" y="41"/>
                    <a:pt x="81" y="41"/>
                    <a:pt x="80" y="41"/>
                  </a:cubicBezTo>
                  <a:cubicBezTo>
                    <a:pt x="79" y="41"/>
                    <a:pt x="79" y="41"/>
                    <a:pt x="78" y="41"/>
                  </a:cubicBezTo>
                  <a:cubicBezTo>
                    <a:pt x="77" y="40"/>
                    <a:pt x="76" y="41"/>
                    <a:pt x="76" y="41"/>
                  </a:cubicBezTo>
                  <a:cubicBezTo>
                    <a:pt x="75" y="41"/>
                    <a:pt x="73" y="41"/>
                    <a:pt x="72" y="40"/>
                  </a:cubicBezTo>
                  <a:cubicBezTo>
                    <a:pt x="71" y="39"/>
                    <a:pt x="70" y="42"/>
                    <a:pt x="71" y="43"/>
                  </a:cubicBezTo>
                  <a:cubicBezTo>
                    <a:pt x="72" y="44"/>
                    <a:pt x="73" y="43"/>
                    <a:pt x="74" y="44"/>
                  </a:cubicBezTo>
                  <a:cubicBezTo>
                    <a:pt x="75" y="44"/>
                    <a:pt x="75" y="45"/>
                    <a:pt x="76" y="45"/>
                  </a:cubicBezTo>
                  <a:moveTo>
                    <a:pt x="82" y="33"/>
                  </a:moveTo>
                  <a:cubicBezTo>
                    <a:pt x="82" y="32"/>
                    <a:pt x="82" y="32"/>
                    <a:pt x="81" y="33"/>
                  </a:cubicBezTo>
                  <a:cubicBezTo>
                    <a:pt x="82" y="33"/>
                    <a:pt x="82" y="33"/>
                    <a:pt x="82" y="33"/>
                  </a:cubicBezTo>
                  <a:moveTo>
                    <a:pt x="84" y="3"/>
                  </a:moveTo>
                  <a:cubicBezTo>
                    <a:pt x="85" y="2"/>
                    <a:pt x="83" y="0"/>
                    <a:pt x="82" y="1"/>
                  </a:cubicBezTo>
                  <a:cubicBezTo>
                    <a:pt x="82" y="1"/>
                    <a:pt x="84" y="3"/>
                    <a:pt x="84" y="3"/>
                  </a:cubicBezTo>
                  <a:moveTo>
                    <a:pt x="90" y="79"/>
                  </a:moveTo>
                  <a:cubicBezTo>
                    <a:pt x="90" y="79"/>
                    <a:pt x="90" y="75"/>
                    <a:pt x="88" y="76"/>
                  </a:cubicBezTo>
                  <a:cubicBezTo>
                    <a:pt x="86" y="77"/>
                    <a:pt x="89" y="79"/>
                    <a:pt x="90" y="79"/>
                  </a:cubicBezTo>
                  <a:moveTo>
                    <a:pt x="95" y="81"/>
                  </a:moveTo>
                  <a:cubicBezTo>
                    <a:pt x="96" y="79"/>
                    <a:pt x="94" y="78"/>
                    <a:pt x="92" y="78"/>
                  </a:cubicBezTo>
                  <a:cubicBezTo>
                    <a:pt x="89" y="77"/>
                    <a:pt x="92" y="79"/>
                    <a:pt x="91" y="80"/>
                  </a:cubicBezTo>
                  <a:cubicBezTo>
                    <a:pt x="92" y="80"/>
                    <a:pt x="94" y="80"/>
                    <a:pt x="95" y="81"/>
                  </a:cubicBezTo>
                  <a:moveTo>
                    <a:pt x="87" y="12"/>
                  </a:moveTo>
                  <a:cubicBezTo>
                    <a:pt x="88" y="12"/>
                    <a:pt x="88" y="13"/>
                    <a:pt x="89" y="13"/>
                  </a:cubicBezTo>
                  <a:cubicBezTo>
                    <a:pt x="91" y="13"/>
                    <a:pt x="92" y="13"/>
                    <a:pt x="91" y="12"/>
                  </a:cubicBezTo>
                  <a:cubicBezTo>
                    <a:pt x="90" y="11"/>
                    <a:pt x="87" y="10"/>
                    <a:pt x="87" y="12"/>
                  </a:cubicBezTo>
                  <a:moveTo>
                    <a:pt x="95" y="90"/>
                  </a:moveTo>
                  <a:cubicBezTo>
                    <a:pt x="96" y="88"/>
                    <a:pt x="92" y="90"/>
                    <a:pt x="95" y="90"/>
                  </a:cubicBezTo>
                  <a:moveTo>
                    <a:pt x="95" y="84"/>
                  </a:moveTo>
                  <a:cubicBezTo>
                    <a:pt x="96" y="84"/>
                    <a:pt x="96" y="84"/>
                    <a:pt x="96" y="84"/>
                  </a:cubicBezTo>
                  <a:cubicBezTo>
                    <a:pt x="95" y="84"/>
                    <a:pt x="97" y="85"/>
                    <a:pt x="97" y="85"/>
                  </a:cubicBezTo>
                  <a:cubicBezTo>
                    <a:pt x="99" y="86"/>
                    <a:pt x="99" y="84"/>
                    <a:pt x="98" y="83"/>
                  </a:cubicBezTo>
                  <a:cubicBezTo>
                    <a:pt x="98" y="83"/>
                    <a:pt x="97" y="84"/>
                    <a:pt x="97" y="84"/>
                  </a:cubicBezTo>
                  <a:cubicBezTo>
                    <a:pt x="96" y="84"/>
                    <a:pt x="95" y="82"/>
                    <a:pt x="94" y="81"/>
                  </a:cubicBezTo>
                  <a:cubicBezTo>
                    <a:pt x="94" y="82"/>
                    <a:pt x="95" y="83"/>
                    <a:pt x="95" y="84"/>
                  </a:cubicBezTo>
                  <a:moveTo>
                    <a:pt x="95" y="90"/>
                  </a:moveTo>
                  <a:cubicBezTo>
                    <a:pt x="96" y="90"/>
                    <a:pt x="96" y="90"/>
                    <a:pt x="96" y="90"/>
                  </a:cubicBezTo>
                  <a:cubicBezTo>
                    <a:pt x="96" y="89"/>
                    <a:pt x="95" y="90"/>
                    <a:pt x="95" y="90"/>
                  </a:cubicBezTo>
                  <a:moveTo>
                    <a:pt x="98" y="72"/>
                  </a:moveTo>
                  <a:cubicBezTo>
                    <a:pt x="97" y="71"/>
                    <a:pt x="97" y="69"/>
                    <a:pt x="97" y="68"/>
                  </a:cubicBezTo>
                  <a:cubicBezTo>
                    <a:pt x="96" y="69"/>
                    <a:pt x="96" y="70"/>
                    <a:pt x="97" y="70"/>
                  </a:cubicBezTo>
                  <a:cubicBezTo>
                    <a:pt x="97" y="71"/>
                    <a:pt x="96" y="72"/>
                    <a:pt x="98" y="72"/>
                  </a:cubicBezTo>
                  <a:moveTo>
                    <a:pt x="94" y="16"/>
                  </a:moveTo>
                  <a:cubicBezTo>
                    <a:pt x="95" y="16"/>
                    <a:pt x="95" y="16"/>
                    <a:pt x="96" y="16"/>
                  </a:cubicBezTo>
                  <a:cubicBezTo>
                    <a:pt x="95" y="15"/>
                    <a:pt x="95" y="16"/>
                    <a:pt x="94" y="16"/>
                  </a:cubicBezTo>
                  <a:moveTo>
                    <a:pt x="112" y="25"/>
                  </a:moveTo>
                  <a:cubicBezTo>
                    <a:pt x="111" y="24"/>
                    <a:pt x="110" y="23"/>
                    <a:pt x="109" y="22"/>
                  </a:cubicBezTo>
                  <a:cubicBezTo>
                    <a:pt x="108" y="21"/>
                    <a:pt x="106" y="19"/>
                    <a:pt x="104" y="18"/>
                  </a:cubicBezTo>
                  <a:cubicBezTo>
                    <a:pt x="102" y="18"/>
                    <a:pt x="101" y="16"/>
                    <a:pt x="100" y="15"/>
                  </a:cubicBezTo>
                  <a:cubicBezTo>
                    <a:pt x="99" y="15"/>
                    <a:pt x="98" y="16"/>
                    <a:pt x="98" y="15"/>
                  </a:cubicBezTo>
                  <a:cubicBezTo>
                    <a:pt x="98" y="14"/>
                    <a:pt x="96" y="13"/>
                    <a:pt x="95" y="13"/>
                  </a:cubicBezTo>
                  <a:cubicBezTo>
                    <a:pt x="96" y="13"/>
                    <a:pt x="95" y="14"/>
                    <a:pt x="95" y="14"/>
                  </a:cubicBezTo>
                  <a:cubicBezTo>
                    <a:pt x="95" y="14"/>
                    <a:pt x="97" y="14"/>
                    <a:pt x="98" y="15"/>
                  </a:cubicBezTo>
                  <a:cubicBezTo>
                    <a:pt x="99" y="16"/>
                    <a:pt x="100" y="17"/>
                    <a:pt x="101" y="18"/>
                  </a:cubicBezTo>
                  <a:cubicBezTo>
                    <a:pt x="102" y="18"/>
                    <a:pt x="103" y="20"/>
                    <a:pt x="105" y="20"/>
                  </a:cubicBezTo>
                  <a:cubicBezTo>
                    <a:pt x="106" y="21"/>
                    <a:pt x="107" y="21"/>
                    <a:pt x="108" y="22"/>
                  </a:cubicBezTo>
                  <a:cubicBezTo>
                    <a:pt x="110" y="23"/>
                    <a:pt x="111" y="25"/>
                    <a:pt x="112" y="27"/>
                  </a:cubicBezTo>
                  <a:cubicBezTo>
                    <a:pt x="113" y="28"/>
                    <a:pt x="112" y="30"/>
                    <a:pt x="112" y="31"/>
                  </a:cubicBezTo>
                  <a:cubicBezTo>
                    <a:pt x="112" y="32"/>
                    <a:pt x="113" y="33"/>
                    <a:pt x="114" y="34"/>
                  </a:cubicBezTo>
                  <a:cubicBezTo>
                    <a:pt x="115" y="33"/>
                    <a:pt x="117" y="30"/>
                    <a:pt x="116" y="28"/>
                  </a:cubicBezTo>
                  <a:cubicBezTo>
                    <a:pt x="116" y="27"/>
                    <a:pt x="115" y="27"/>
                    <a:pt x="114" y="26"/>
                  </a:cubicBezTo>
                  <a:cubicBezTo>
                    <a:pt x="114" y="25"/>
                    <a:pt x="113" y="25"/>
                    <a:pt x="112" y="25"/>
                  </a:cubicBezTo>
                  <a:moveTo>
                    <a:pt x="113" y="91"/>
                  </a:moveTo>
                  <a:cubicBezTo>
                    <a:pt x="113" y="90"/>
                    <a:pt x="113" y="90"/>
                    <a:pt x="113" y="90"/>
                  </a:cubicBezTo>
                  <a:cubicBezTo>
                    <a:pt x="113" y="90"/>
                    <a:pt x="112" y="90"/>
                    <a:pt x="111" y="90"/>
                  </a:cubicBezTo>
                  <a:cubicBezTo>
                    <a:pt x="111" y="90"/>
                    <a:pt x="112" y="90"/>
                    <a:pt x="113" y="91"/>
                  </a:cubicBezTo>
                  <a:moveTo>
                    <a:pt x="113" y="76"/>
                  </a:moveTo>
                  <a:cubicBezTo>
                    <a:pt x="116" y="76"/>
                    <a:pt x="113" y="72"/>
                    <a:pt x="111" y="74"/>
                  </a:cubicBezTo>
                  <a:cubicBezTo>
                    <a:pt x="112" y="75"/>
                    <a:pt x="112" y="76"/>
                    <a:pt x="113" y="76"/>
                  </a:cubicBezTo>
                  <a:moveTo>
                    <a:pt x="117" y="96"/>
                  </a:moveTo>
                  <a:cubicBezTo>
                    <a:pt x="117" y="96"/>
                    <a:pt x="117" y="95"/>
                    <a:pt x="116" y="95"/>
                  </a:cubicBezTo>
                  <a:cubicBezTo>
                    <a:pt x="117" y="96"/>
                    <a:pt x="117" y="96"/>
                    <a:pt x="117" y="96"/>
                  </a:cubicBezTo>
                  <a:moveTo>
                    <a:pt x="121" y="100"/>
                  </a:moveTo>
                  <a:cubicBezTo>
                    <a:pt x="121" y="99"/>
                    <a:pt x="122" y="99"/>
                    <a:pt x="122" y="99"/>
                  </a:cubicBezTo>
                  <a:cubicBezTo>
                    <a:pt x="121" y="98"/>
                    <a:pt x="118" y="96"/>
                    <a:pt x="117" y="97"/>
                  </a:cubicBezTo>
                  <a:cubicBezTo>
                    <a:pt x="118" y="98"/>
                    <a:pt x="118" y="98"/>
                    <a:pt x="119" y="99"/>
                  </a:cubicBezTo>
                  <a:cubicBezTo>
                    <a:pt x="120" y="99"/>
                    <a:pt x="120" y="98"/>
                    <a:pt x="121" y="100"/>
                  </a:cubicBezTo>
                  <a:moveTo>
                    <a:pt x="112" y="19"/>
                  </a:moveTo>
                  <a:cubicBezTo>
                    <a:pt x="112" y="18"/>
                    <a:pt x="112" y="17"/>
                    <a:pt x="111" y="17"/>
                  </a:cubicBezTo>
                  <a:cubicBezTo>
                    <a:pt x="111" y="18"/>
                    <a:pt x="111" y="18"/>
                    <a:pt x="112" y="19"/>
                  </a:cubicBezTo>
                  <a:moveTo>
                    <a:pt x="126" y="98"/>
                  </a:moveTo>
                  <a:cubicBezTo>
                    <a:pt x="126" y="97"/>
                    <a:pt x="127" y="97"/>
                    <a:pt x="127" y="97"/>
                  </a:cubicBezTo>
                  <a:cubicBezTo>
                    <a:pt x="126" y="96"/>
                    <a:pt x="126" y="97"/>
                    <a:pt x="125" y="97"/>
                  </a:cubicBezTo>
                  <a:cubicBezTo>
                    <a:pt x="126" y="98"/>
                    <a:pt x="126" y="98"/>
                    <a:pt x="126" y="98"/>
                  </a:cubicBezTo>
                  <a:moveTo>
                    <a:pt x="130" y="40"/>
                  </a:moveTo>
                  <a:cubicBezTo>
                    <a:pt x="132" y="39"/>
                    <a:pt x="132" y="37"/>
                    <a:pt x="130" y="36"/>
                  </a:cubicBezTo>
                  <a:cubicBezTo>
                    <a:pt x="129" y="37"/>
                    <a:pt x="130" y="39"/>
                    <a:pt x="130" y="40"/>
                  </a:cubicBezTo>
                  <a:moveTo>
                    <a:pt x="134" y="47"/>
                  </a:moveTo>
                  <a:cubicBezTo>
                    <a:pt x="135" y="48"/>
                    <a:pt x="136" y="48"/>
                    <a:pt x="136" y="49"/>
                  </a:cubicBezTo>
                  <a:cubicBezTo>
                    <a:pt x="136" y="50"/>
                    <a:pt x="136" y="51"/>
                    <a:pt x="137" y="52"/>
                  </a:cubicBezTo>
                  <a:cubicBezTo>
                    <a:pt x="139" y="54"/>
                    <a:pt x="144" y="54"/>
                    <a:pt x="143" y="51"/>
                  </a:cubicBezTo>
                  <a:cubicBezTo>
                    <a:pt x="143" y="50"/>
                    <a:pt x="142" y="50"/>
                    <a:pt x="142" y="49"/>
                  </a:cubicBezTo>
                  <a:cubicBezTo>
                    <a:pt x="141" y="48"/>
                    <a:pt x="141" y="47"/>
                    <a:pt x="140" y="47"/>
                  </a:cubicBezTo>
                  <a:cubicBezTo>
                    <a:pt x="139" y="47"/>
                    <a:pt x="138" y="47"/>
                    <a:pt x="138" y="46"/>
                  </a:cubicBezTo>
                  <a:cubicBezTo>
                    <a:pt x="136" y="43"/>
                    <a:pt x="134" y="41"/>
                    <a:pt x="131" y="40"/>
                  </a:cubicBezTo>
                  <a:cubicBezTo>
                    <a:pt x="132" y="41"/>
                    <a:pt x="131" y="42"/>
                    <a:pt x="132" y="43"/>
                  </a:cubicBezTo>
                  <a:cubicBezTo>
                    <a:pt x="132" y="45"/>
                    <a:pt x="133" y="46"/>
                    <a:pt x="134" y="47"/>
                  </a:cubicBezTo>
                  <a:moveTo>
                    <a:pt x="141" y="56"/>
                  </a:moveTo>
                  <a:cubicBezTo>
                    <a:pt x="142" y="56"/>
                    <a:pt x="142" y="56"/>
                    <a:pt x="142" y="56"/>
                  </a:cubicBezTo>
                  <a:cubicBezTo>
                    <a:pt x="142" y="55"/>
                    <a:pt x="141" y="55"/>
                    <a:pt x="141" y="56"/>
                  </a:cubicBezTo>
                  <a:cubicBezTo>
                    <a:pt x="141" y="56"/>
                    <a:pt x="141" y="56"/>
                    <a:pt x="141" y="56"/>
                  </a:cubicBezTo>
                  <a:moveTo>
                    <a:pt x="144" y="55"/>
                  </a:moveTo>
                  <a:cubicBezTo>
                    <a:pt x="145" y="54"/>
                    <a:pt x="145" y="54"/>
                    <a:pt x="144" y="53"/>
                  </a:cubicBezTo>
                  <a:cubicBezTo>
                    <a:pt x="144" y="54"/>
                    <a:pt x="144" y="54"/>
                    <a:pt x="144" y="55"/>
                  </a:cubicBezTo>
                  <a:moveTo>
                    <a:pt x="54" y="9"/>
                  </a:moveTo>
                  <a:cubicBezTo>
                    <a:pt x="53" y="8"/>
                    <a:pt x="55" y="7"/>
                    <a:pt x="56" y="6"/>
                  </a:cubicBezTo>
                  <a:cubicBezTo>
                    <a:pt x="58" y="6"/>
                    <a:pt x="60" y="7"/>
                    <a:pt x="62" y="7"/>
                  </a:cubicBezTo>
                  <a:cubicBezTo>
                    <a:pt x="61" y="8"/>
                    <a:pt x="60" y="9"/>
                    <a:pt x="59" y="9"/>
                  </a:cubicBezTo>
                  <a:cubicBezTo>
                    <a:pt x="58" y="9"/>
                    <a:pt x="57" y="8"/>
                    <a:pt x="56" y="8"/>
                  </a:cubicBezTo>
                  <a:cubicBezTo>
                    <a:pt x="55" y="8"/>
                    <a:pt x="55" y="9"/>
                    <a:pt x="54" y="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3" name="Freeform 148"/>
            <p:cNvSpPr/>
            <p:nvPr/>
          </p:nvSpPr>
          <p:spPr>
            <a:xfrm>
              <a:off x="6763680" y="2945880"/>
              <a:ext cx="239760" cy="273960"/>
            </a:xfrm>
            <a:custGeom>
              <a:avLst/>
              <a:gdLst>
                <a:gd name="textAreaLeft" fmla="*/ 0 w 239760"/>
                <a:gd name="textAreaRight" fmla="*/ 241560 w 239760"/>
                <a:gd name="textAreaTop" fmla="*/ 0 h 273960"/>
                <a:gd name="textAreaBottom" fmla="*/ 275760 h 273960"/>
              </a:gdLst>
              <a:ahLst/>
              <a:cxnLst/>
              <a:rect l="textAreaLeft" t="textAreaTop" r="textAreaRight" b="textAreaBottom"/>
              <a:pathLst>
                <a:path w="92" h="80">
                  <a:moveTo>
                    <a:pt x="0" y="39"/>
                  </a:moveTo>
                  <a:cubicBezTo>
                    <a:pt x="6" y="36"/>
                    <a:pt x="11" y="34"/>
                    <a:pt x="16" y="31"/>
                  </a:cubicBezTo>
                  <a:cubicBezTo>
                    <a:pt x="18" y="30"/>
                    <a:pt x="20" y="29"/>
                    <a:pt x="21" y="28"/>
                  </a:cubicBezTo>
                  <a:cubicBezTo>
                    <a:pt x="23" y="26"/>
                    <a:pt x="22" y="24"/>
                    <a:pt x="22" y="22"/>
                  </a:cubicBezTo>
                  <a:cubicBezTo>
                    <a:pt x="23" y="20"/>
                    <a:pt x="25" y="17"/>
                    <a:pt x="24" y="15"/>
                  </a:cubicBezTo>
                  <a:cubicBezTo>
                    <a:pt x="23" y="13"/>
                    <a:pt x="22" y="10"/>
                    <a:pt x="24" y="9"/>
                  </a:cubicBezTo>
                  <a:cubicBezTo>
                    <a:pt x="25" y="8"/>
                    <a:pt x="28" y="8"/>
                    <a:pt x="29" y="7"/>
                  </a:cubicBezTo>
                  <a:cubicBezTo>
                    <a:pt x="30" y="6"/>
                    <a:pt x="33" y="4"/>
                    <a:pt x="33" y="3"/>
                  </a:cubicBezTo>
                  <a:cubicBezTo>
                    <a:pt x="33" y="2"/>
                    <a:pt x="34" y="3"/>
                    <a:pt x="35" y="3"/>
                  </a:cubicBezTo>
                  <a:cubicBezTo>
                    <a:pt x="36" y="2"/>
                    <a:pt x="36" y="1"/>
                    <a:pt x="37" y="1"/>
                  </a:cubicBezTo>
                  <a:cubicBezTo>
                    <a:pt x="37" y="0"/>
                    <a:pt x="42" y="1"/>
                    <a:pt x="43" y="1"/>
                  </a:cubicBezTo>
                  <a:cubicBezTo>
                    <a:pt x="44" y="1"/>
                    <a:pt x="45" y="1"/>
                    <a:pt x="46" y="2"/>
                  </a:cubicBezTo>
                  <a:cubicBezTo>
                    <a:pt x="47" y="2"/>
                    <a:pt x="48" y="1"/>
                    <a:pt x="49" y="1"/>
                  </a:cubicBezTo>
                  <a:cubicBezTo>
                    <a:pt x="52" y="0"/>
                    <a:pt x="50" y="4"/>
                    <a:pt x="52" y="4"/>
                  </a:cubicBezTo>
                  <a:cubicBezTo>
                    <a:pt x="53" y="4"/>
                    <a:pt x="54" y="2"/>
                    <a:pt x="56" y="2"/>
                  </a:cubicBezTo>
                  <a:cubicBezTo>
                    <a:pt x="57" y="2"/>
                    <a:pt x="57" y="5"/>
                    <a:pt x="57" y="6"/>
                  </a:cubicBezTo>
                  <a:cubicBezTo>
                    <a:pt x="58" y="6"/>
                    <a:pt x="58" y="6"/>
                    <a:pt x="59" y="7"/>
                  </a:cubicBezTo>
                  <a:cubicBezTo>
                    <a:pt x="59" y="7"/>
                    <a:pt x="59" y="8"/>
                    <a:pt x="59" y="9"/>
                  </a:cubicBezTo>
                  <a:cubicBezTo>
                    <a:pt x="60" y="10"/>
                    <a:pt x="63" y="11"/>
                    <a:pt x="62" y="13"/>
                  </a:cubicBezTo>
                  <a:cubicBezTo>
                    <a:pt x="64" y="13"/>
                    <a:pt x="64" y="14"/>
                    <a:pt x="65" y="15"/>
                  </a:cubicBezTo>
                  <a:cubicBezTo>
                    <a:pt x="66" y="15"/>
                    <a:pt x="70" y="15"/>
                    <a:pt x="71" y="15"/>
                  </a:cubicBezTo>
                  <a:cubicBezTo>
                    <a:pt x="71" y="16"/>
                    <a:pt x="69" y="16"/>
                    <a:pt x="68" y="17"/>
                  </a:cubicBezTo>
                  <a:cubicBezTo>
                    <a:pt x="67" y="19"/>
                    <a:pt x="70" y="20"/>
                    <a:pt x="69" y="21"/>
                  </a:cubicBezTo>
                  <a:cubicBezTo>
                    <a:pt x="69" y="23"/>
                    <a:pt x="67" y="21"/>
                    <a:pt x="67" y="23"/>
                  </a:cubicBezTo>
                  <a:cubicBezTo>
                    <a:pt x="67" y="24"/>
                    <a:pt x="65" y="24"/>
                    <a:pt x="65" y="25"/>
                  </a:cubicBezTo>
                  <a:cubicBezTo>
                    <a:pt x="64" y="26"/>
                    <a:pt x="65" y="26"/>
                    <a:pt x="65" y="27"/>
                  </a:cubicBezTo>
                  <a:cubicBezTo>
                    <a:pt x="64" y="27"/>
                    <a:pt x="64" y="27"/>
                    <a:pt x="63" y="27"/>
                  </a:cubicBezTo>
                  <a:cubicBezTo>
                    <a:pt x="63" y="28"/>
                    <a:pt x="62" y="28"/>
                    <a:pt x="63" y="29"/>
                  </a:cubicBezTo>
                  <a:cubicBezTo>
                    <a:pt x="64" y="30"/>
                    <a:pt x="64" y="30"/>
                    <a:pt x="64" y="31"/>
                  </a:cubicBezTo>
                  <a:cubicBezTo>
                    <a:pt x="63" y="32"/>
                    <a:pt x="62" y="33"/>
                    <a:pt x="63" y="33"/>
                  </a:cubicBezTo>
                  <a:cubicBezTo>
                    <a:pt x="64" y="34"/>
                    <a:pt x="64" y="35"/>
                    <a:pt x="66" y="36"/>
                  </a:cubicBezTo>
                  <a:cubicBezTo>
                    <a:pt x="67" y="36"/>
                    <a:pt x="71" y="41"/>
                    <a:pt x="68" y="41"/>
                  </a:cubicBezTo>
                  <a:cubicBezTo>
                    <a:pt x="69" y="42"/>
                    <a:pt x="69" y="43"/>
                    <a:pt x="70" y="43"/>
                  </a:cubicBezTo>
                  <a:cubicBezTo>
                    <a:pt x="71" y="43"/>
                    <a:pt x="73" y="43"/>
                    <a:pt x="74" y="44"/>
                  </a:cubicBezTo>
                  <a:cubicBezTo>
                    <a:pt x="76" y="45"/>
                    <a:pt x="77" y="48"/>
                    <a:pt x="80" y="47"/>
                  </a:cubicBezTo>
                  <a:cubicBezTo>
                    <a:pt x="81" y="47"/>
                    <a:pt x="84" y="52"/>
                    <a:pt x="85" y="53"/>
                  </a:cubicBezTo>
                  <a:cubicBezTo>
                    <a:pt x="86" y="54"/>
                    <a:pt x="85" y="56"/>
                    <a:pt x="84" y="58"/>
                  </a:cubicBezTo>
                  <a:cubicBezTo>
                    <a:pt x="84" y="59"/>
                    <a:pt x="83" y="62"/>
                    <a:pt x="85" y="62"/>
                  </a:cubicBezTo>
                  <a:cubicBezTo>
                    <a:pt x="85" y="62"/>
                    <a:pt x="87" y="61"/>
                    <a:pt x="87" y="62"/>
                  </a:cubicBezTo>
                  <a:cubicBezTo>
                    <a:pt x="87" y="62"/>
                    <a:pt x="87" y="64"/>
                    <a:pt x="87" y="65"/>
                  </a:cubicBezTo>
                  <a:cubicBezTo>
                    <a:pt x="87" y="66"/>
                    <a:pt x="89" y="67"/>
                    <a:pt x="90" y="68"/>
                  </a:cubicBezTo>
                  <a:cubicBezTo>
                    <a:pt x="91" y="69"/>
                    <a:pt x="91" y="71"/>
                    <a:pt x="92" y="72"/>
                  </a:cubicBezTo>
                  <a:cubicBezTo>
                    <a:pt x="91" y="72"/>
                    <a:pt x="86" y="71"/>
                    <a:pt x="86" y="70"/>
                  </a:cubicBezTo>
                  <a:cubicBezTo>
                    <a:pt x="87" y="72"/>
                    <a:pt x="83" y="70"/>
                    <a:pt x="82" y="70"/>
                  </a:cubicBezTo>
                  <a:cubicBezTo>
                    <a:pt x="81" y="70"/>
                    <a:pt x="79" y="71"/>
                    <a:pt x="78" y="72"/>
                  </a:cubicBezTo>
                  <a:cubicBezTo>
                    <a:pt x="76" y="75"/>
                    <a:pt x="75" y="80"/>
                    <a:pt x="71" y="80"/>
                  </a:cubicBezTo>
                  <a:cubicBezTo>
                    <a:pt x="67" y="80"/>
                    <a:pt x="63" y="80"/>
                    <a:pt x="59" y="79"/>
                  </a:cubicBezTo>
                  <a:cubicBezTo>
                    <a:pt x="54" y="79"/>
                    <a:pt x="52" y="76"/>
                    <a:pt x="49" y="74"/>
                  </a:cubicBezTo>
                  <a:cubicBezTo>
                    <a:pt x="45" y="71"/>
                    <a:pt x="42" y="69"/>
                    <a:pt x="38" y="66"/>
                  </a:cubicBezTo>
                  <a:cubicBezTo>
                    <a:pt x="35" y="63"/>
                    <a:pt x="32" y="61"/>
                    <a:pt x="27" y="59"/>
                  </a:cubicBezTo>
                  <a:cubicBezTo>
                    <a:pt x="23" y="57"/>
                    <a:pt x="20" y="55"/>
                    <a:pt x="16" y="53"/>
                  </a:cubicBezTo>
                  <a:cubicBezTo>
                    <a:pt x="12" y="51"/>
                    <a:pt x="7" y="51"/>
                    <a:pt x="3" y="51"/>
                  </a:cubicBezTo>
                  <a:cubicBezTo>
                    <a:pt x="6" y="48"/>
                    <a:pt x="2" y="49"/>
                    <a:pt x="2" y="48"/>
                  </a:cubicBezTo>
                  <a:cubicBezTo>
                    <a:pt x="2" y="47"/>
                    <a:pt x="2" y="47"/>
                    <a:pt x="2" y="47"/>
                  </a:cubicBezTo>
                  <a:cubicBezTo>
                    <a:pt x="3" y="47"/>
                    <a:pt x="2" y="46"/>
                    <a:pt x="2" y="45"/>
                  </a:cubicBezTo>
                  <a:cubicBezTo>
                    <a:pt x="1" y="43"/>
                    <a:pt x="0" y="41"/>
                    <a:pt x="0" y="39"/>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4" name="Freeform 149"/>
            <p:cNvSpPr/>
            <p:nvPr/>
          </p:nvSpPr>
          <p:spPr>
            <a:xfrm>
              <a:off x="6128640" y="2636280"/>
              <a:ext cx="144360" cy="135720"/>
            </a:xfrm>
            <a:custGeom>
              <a:avLst/>
              <a:gdLst>
                <a:gd name="textAreaLeft" fmla="*/ 0 w 144360"/>
                <a:gd name="textAreaRight" fmla="*/ 146160 w 144360"/>
                <a:gd name="textAreaTop" fmla="*/ 0 h 135720"/>
                <a:gd name="textAreaBottom" fmla="*/ 137520 h 135720"/>
              </a:gdLst>
              <a:ahLst/>
              <a:cxnLst/>
              <a:rect l="textAreaLeft" t="textAreaTop" r="textAreaRight" b="textAreaBottom"/>
              <a:pathLst>
                <a:path w="56" h="40">
                  <a:moveTo>
                    <a:pt x="0" y="11"/>
                  </a:moveTo>
                  <a:cubicBezTo>
                    <a:pt x="1" y="11"/>
                    <a:pt x="2" y="12"/>
                    <a:pt x="3" y="12"/>
                  </a:cubicBezTo>
                  <a:cubicBezTo>
                    <a:pt x="3" y="12"/>
                    <a:pt x="4" y="11"/>
                    <a:pt x="5" y="11"/>
                  </a:cubicBezTo>
                  <a:cubicBezTo>
                    <a:pt x="7" y="11"/>
                    <a:pt x="9" y="11"/>
                    <a:pt x="10" y="9"/>
                  </a:cubicBezTo>
                  <a:cubicBezTo>
                    <a:pt x="12" y="11"/>
                    <a:pt x="13" y="10"/>
                    <a:pt x="15" y="11"/>
                  </a:cubicBezTo>
                  <a:cubicBezTo>
                    <a:pt x="18" y="12"/>
                    <a:pt x="16" y="10"/>
                    <a:pt x="18" y="10"/>
                  </a:cubicBezTo>
                  <a:cubicBezTo>
                    <a:pt x="17" y="10"/>
                    <a:pt x="17" y="9"/>
                    <a:pt x="16" y="9"/>
                  </a:cubicBezTo>
                  <a:cubicBezTo>
                    <a:pt x="17" y="8"/>
                    <a:pt x="19" y="8"/>
                    <a:pt x="20" y="8"/>
                  </a:cubicBezTo>
                  <a:cubicBezTo>
                    <a:pt x="20" y="5"/>
                    <a:pt x="20" y="5"/>
                    <a:pt x="20" y="5"/>
                  </a:cubicBezTo>
                  <a:cubicBezTo>
                    <a:pt x="20" y="4"/>
                    <a:pt x="22" y="4"/>
                    <a:pt x="23" y="3"/>
                  </a:cubicBezTo>
                  <a:cubicBezTo>
                    <a:pt x="24" y="3"/>
                    <a:pt x="24" y="3"/>
                    <a:pt x="25" y="2"/>
                  </a:cubicBezTo>
                  <a:cubicBezTo>
                    <a:pt x="26" y="3"/>
                    <a:pt x="26" y="3"/>
                    <a:pt x="26" y="3"/>
                  </a:cubicBezTo>
                  <a:cubicBezTo>
                    <a:pt x="24" y="0"/>
                    <a:pt x="31" y="2"/>
                    <a:pt x="31" y="3"/>
                  </a:cubicBezTo>
                  <a:cubicBezTo>
                    <a:pt x="32" y="3"/>
                    <a:pt x="34" y="4"/>
                    <a:pt x="34" y="5"/>
                  </a:cubicBezTo>
                  <a:cubicBezTo>
                    <a:pt x="36" y="6"/>
                    <a:pt x="36" y="6"/>
                    <a:pt x="38" y="7"/>
                  </a:cubicBezTo>
                  <a:cubicBezTo>
                    <a:pt x="40" y="7"/>
                    <a:pt x="40" y="8"/>
                    <a:pt x="42" y="8"/>
                  </a:cubicBezTo>
                  <a:cubicBezTo>
                    <a:pt x="45" y="8"/>
                    <a:pt x="47" y="9"/>
                    <a:pt x="49" y="7"/>
                  </a:cubicBezTo>
                  <a:cubicBezTo>
                    <a:pt x="50" y="7"/>
                    <a:pt x="51" y="8"/>
                    <a:pt x="51" y="8"/>
                  </a:cubicBezTo>
                  <a:cubicBezTo>
                    <a:pt x="51" y="10"/>
                    <a:pt x="50" y="11"/>
                    <a:pt x="53" y="11"/>
                  </a:cubicBezTo>
                  <a:cubicBezTo>
                    <a:pt x="49" y="13"/>
                    <a:pt x="56" y="14"/>
                    <a:pt x="56" y="14"/>
                  </a:cubicBezTo>
                  <a:cubicBezTo>
                    <a:pt x="55" y="14"/>
                    <a:pt x="53" y="14"/>
                    <a:pt x="52" y="15"/>
                  </a:cubicBezTo>
                  <a:cubicBezTo>
                    <a:pt x="53" y="16"/>
                    <a:pt x="52" y="18"/>
                    <a:pt x="50" y="17"/>
                  </a:cubicBezTo>
                  <a:cubicBezTo>
                    <a:pt x="50" y="17"/>
                    <a:pt x="49" y="16"/>
                    <a:pt x="50" y="16"/>
                  </a:cubicBezTo>
                  <a:cubicBezTo>
                    <a:pt x="49" y="16"/>
                    <a:pt x="49" y="16"/>
                    <a:pt x="48" y="15"/>
                  </a:cubicBezTo>
                  <a:cubicBezTo>
                    <a:pt x="47" y="15"/>
                    <a:pt x="46" y="15"/>
                    <a:pt x="44" y="15"/>
                  </a:cubicBezTo>
                  <a:cubicBezTo>
                    <a:pt x="43" y="15"/>
                    <a:pt x="43" y="14"/>
                    <a:pt x="41" y="15"/>
                  </a:cubicBezTo>
                  <a:cubicBezTo>
                    <a:pt x="40" y="16"/>
                    <a:pt x="40" y="15"/>
                    <a:pt x="39" y="15"/>
                  </a:cubicBezTo>
                  <a:cubicBezTo>
                    <a:pt x="38" y="15"/>
                    <a:pt x="36" y="15"/>
                    <a:pt x="35" y="14"/>
                  </a:cubicBezTo>
                  <a:cubicBezTo>
                    <a:pt x="34" y="14"/>
                    <a:pt x="33" y="13"/>
                    <a:pt x="32" y="13"/>
                  </a:cubicBezTo>
                  <a:cubicBezTo>
                    <a:pt x="31" y="13"/>
                    <a:pt x="33" y="14"/>
                    <a:pt x="30" y="14"/>
                  </a:cubicBezTo>
                  <a:cubicBezTo>
                    <a:pt x="28" y="14"/>
                    <a:pt x="29" y="14"/>
                    <a:pt x="28" y="14"/>
                  </a:cubicBezTo>
                  <a:cubicBezTo>
                    <a:pt x="25" y="16"/>
                    <a:pt x="26" y="16"/>
                    <a:pt x="23" y="14"/>
                  </a:cubicBezTo>
                  <a:cubicBezTo>
                    <a:pt x="20" y="12"/>
                    <a:pt x="20" y="16"/>
                    <a:pt x="21" y="17"/>
                  </a:cubicBezTo>
                  <a:cubicBezTo>
                    <a:pt x="22" y="18"/>
                    <a:pt x="21" y="18"/>
                    <a:pt x="22" y="18"/>
                  </a:cubicBezTo>
                  <a:cubicBezTo>
                    <a:pt x="23" y="19"/>
                    <a:pt x="25" y="20"/>
                    <a:pt x="25" y="21"/>
                  </a:cubicBezTo>
                  <a:cubicBezTo>
                    <a:pt x="25" y="22"/>
                    <a:pt x="24" y="24"/>
                    <a:pt x="27" y="25"/>
                  </a:cubicBezTo>
                  <a:cubicBezTo>
                    <a:pt x="30" y="25"/>
                    <a:pt x="31" y="28"/>
                    <a:pt x="33" y="30"/>
                  </a:cubicBezTo>
                  <a:cubicBezTo>
                    <a:pt x="35" y="31"/>
                    <a:pt x="36" y="33"/>
                    <a:pt x="38" y="34"/>
                  </a:cubicBezTo>
                  <a:cubicBezTo>
                    <a:pt x="40" y="35"/>
                    <a:pt x="39" y="36"/>
                    <a:pt x="37" y="35"/>
                  </a:cubicBezTo>
                  <a:cubicBezTo>
                    <a:pt x="34" y="32"/>
                    <a:pt x="29" y="29"/>
                    <a:pt x="25" y="30"/>
                  </a:cubicBezTo>
                  <a:cubicBezTo>
                    <a:pt x="24" y="30"/>
                    <a:pt x="23" y="30"/>
                    <a:pt x="23" y="29"/>
                  </a:cubicBezTo>
                  <a:cubicBezTo>
                    <a:pt x="22" y="29"/>
                    <a:pt x="22" y="28"/>
                    <a:pt x="21" y="28"/>
                  </a:cubicBezTo>
                  <a:cubicBezTo>
                    <a:pt x="19" y="27"/>
                    <a:pt x="16" y="25"/>
                    <a:pt x="15" y="23"/>
                  </a:cubicBezTo>
                  <a:cubicBezTo>
                    <a:pt x="16" y="23"/>
                    <a:pt x="18" y="23"/>
                    <a:pt x="19" y="23"/>
                  </a:cubicBezTo>
                  <a:cubicBezTo>
                    <a:pt x="17" y="22"/>
                    <a:pt x="15" y="21"/>
                    <a:pt x="14" y="20"/>
                  </a:cubicBezTo>
                  <a:cubicBezTo>
                    <a:pt x="13" y="18"/>
                    <a:pt x="13" y="17"/>
                    <a:pt x="13" y="15"/>
                  </a:cubicBezTo>
                  <a:cubicBezTo>
                    <a:pt x="12" y="14"/>
                    <a:pt x="10" y="13"/>
                    <a:pt x="8" y="13"/>
                  </a:cubicBezTo>
                  <a:cubicBezTo>
                    <a:pt x="7" y="12"/>
                    <a:pt x="6" y="15"/>
                    <a:pt x="6" y="16"/>
                  </a:cubicBezTo>
                  <a:cubicBezTo>
                    <a:pt x="5" y="16"/>
                    <a:pt x="5" y="16"/>
                    <a:pt x="5" y="16"/>
                  </a:cubicBezTo>
                  <a:cubicBezTo>
                    <a:pt x="5" y="16"/>
                    <a:pt x="4" y="17"/>
                    <a:pt x="3" y="18"/>
                  </a:cubicBezTo>
                  <a:cubicBezTo>
                    <a:pt x="3" y="18"/>
                    <a:pt x="1" y="15"/>
                    <a:pt x="2" y="15"/>
                  </a:cubicBezTo>
                  <a:cubicBezTo>
                    <a:pt x="0" y="15"/>
                    <a:pt x="0" y="12"/>
                    <a:pt x="0" y="11"/>
                  </a:cubicBezTo>
                  <a:cubicBezTo>
                    <a:pt x="0" y="11"/>
                    <a:pt x="0" y="11"/>
                    <a:pt x="0" y="11"/>
                  </a:cubicBezTo>
                  <a:moveTo>
                    <a:pt x="39" y="36"/>
                  </a:moveTo>
                  <a:cubicBezTo>
                    <a:pt x="41" y="35"/>
                    <a:pt x="47" y="39"/>
                    <a:pt x="47" y="40"/>
                  </a:cubicBezTo>
                  <a:cubicBezTo>
                    <a:pt x="45" y="40"/>
                    <a:pt x="43" y="38"/>
                    <a:pt x="42" y="37"/>
                  </a:cubicBezTo>
                  <a:cubicBezTo>
                    <a:pt x="40" y="37"/>
                    <a:pt x="39" y="37"/>
                    <a:pt x="38" y="36"/>
                  </a:cubicBezTo>
                  <a:cubicBezTo>
                    <a:pt x="36" y="36"/>
                    <a:pt x="35" y="35"/>
                    <a:pt x="34" y="35"/>
                  </a:cubicBezTo>
                  <a:cubicBezTo>
                    <a:pt x="35" y="34"/>
                    <a:pt x="38" y="36"/>
                    <a:pt x="40" y="37"/>
                  </a:cubicBezTo>
                  <a:cubicBezTo>
                    <a:pt x="39" y="36"/>
                    <a:pt x="39" y="36"/>
                    <a:pt x="39" y="36"/>
                  </a:cubicBezTo>
                  <a:moveTo>
                    <a:pt x="8" y="16"/>
                  </a:moveTo>
                  <a:cubicBezTo>
                    <a:pt x="7" y="15"/>
                    <a:pt x="7" y="15"/>
                    <a:pt x="7" y="14"/>
                  </a:cubicBezTo>
                  <a:cubicBezTo>
                    <a:pt x="8" y="16"/>
                    <a:pt x="9" y="18"/>
                    <a:pt x="9" y="19"/>
                  </a:cubicBezTo>
                  <a:cubicBezTo>
                    <a:pt x="8" y="19"/>
                    <a:pt x="7" y="17"/>
                    <a:pt x="8" y="16"/>
                  </a:cubicBezTo>
                  <a:moveTo>
                    <a:pt x="9" y="21"/>
                  </a:moveTo>
                  <a:cubicBezTo>
                    <a:pt x="9" y="20"/>
                    <a:pt x="8" y="20"/>
                    <a:pt x="8" y="19"/>
                  </a:cubicBezTo>
                  <a:cubicBezTo>
                    <a:pt x="8" y="20"/>
                    <a:pt x="9" y="20"/>
                    <a:pt x="9" y="21"/>
                  </a:cubicBezTo>
                  <a:moveTo>
                    <a:pt x="10" y="16"/>
                  </a:moveTo>
                  <a:cubicBezTo>
                    <a:pt x="9" y="16"/>
                    <a:pt x="8" y="14"/>
                    <a:pt x="9" y="14"/>
                  </a:cubicBezTo>
                  <a:cubicBezTo>
                    <a:pt x="10" y="14"/>
                    <a:pt x="11" y="16"/>
                    <a:pt x="12" y="16"/>
                  </a:cubicBezTo>
                  <a:cubicBezTo>
                    <a:pt x="11" y="16"/>
                    <a:pt x="11" y="16"/>
                    <a:pt x="10" y="16"/>
                  </a:cubicBezTo>
                  <a:moveTo>
                    <a:pt x="11" y="18"/>
                  </a:moveTo>
                  <a:cubicBezTo>
                    <a:pt x="12" y="18"/>
                    <a:pt x="12" y="18"/>
                    <a:pt x="12" y="18"/>
                  </a:cubicBezTo>
                  <a:cubicBezTo>
                    <a:pt x="11" y="18"/>
                    <a:pt x="11" y="18"/>
                    <a:pt x="11" y="18"/>
                  </a:cubicBezTo>
                  <a:moveTo>
                    <a:pt x="13" y="24"/>
                  </a:moveTo>
                  <a:cubicBezTo>
                    <a:pt x="12" y="23"/>
                    <a:pt x="12" y="23"/>
                    <a:pt x="12" y="23"/>
                  </a:cubicBezTo>
                  <a:cubicBezTo>
                    <a:pt x="12" y="23"/>
                    <a:pt x="13" y="23"/>
                    <a:pt x="13" y="24"/>
                  </a:cubicBezTo>
                  <a:moveTo>
                    <a:pt x="14" y="21"/>
                  </a:moveTo>
                  <a:cubicBezTo>
                    <a:pt x="13" y="21"/>
                    <a:pt x="12" y="20"/>
                    <a:pt x="11" y="19"/>
                  </a:cubicBezTo>
                  <a:cubicBezTo>
                    <a:pt x="13" y="20"/>
                    <a:pt x="15" y="21"/>
                    <a:pt x="16" y="22"/>
                  </a:cubicBezTo>
                  <a:cubicBezTo>
                    <a:pt x="15" y="23"/>
                    <a:pt x="14" y="22"/>
                    <a:pt x="14" y="21"/>
                  </a:cubicBezTo>
                  <a:moveTo>
                    <a:pt x="14" y="25"/>
                  </a:moveTo>
                  <a:cubicBezTo>
                    <a:pt x="13" y="24"/>
                    <a:pt x="13" y="24"/>
                    <a:pt x="13" y="24"/>
                  </a:cubicBezTo>
                  <a:cubicBezTo>
                    <a:pt x="14" y="24"/>
                    <a:pt x="14" y="26"/>
                    <a:pt x="15" y="26"/>
                  </a:cubicBezTo>
                  <a:cubicBezTo>
                    <a:pt x="15" y="26"/>
                    <a:pt x="14" y="26"/>
                    <a:pt x="14" y="25"/>
                  </a:cubicBezTo>
                  <a:moveTo>
                    <a:pt x="16" y="27"/>
                  </a:moveTo>
                  <a:cubicBezTo>
                    <a:pt x="17" y="27"/>
                    <a:pt x="18" y="27"/>
                    <a:pt x="18" y="28"/>
                  </a:cubicBezTo>
                  <a:cubicBezTo>
                    <a:pt x="17" y="28"/>
                    <a:pt x="17" y="27"/>
                    <a:pt x="16" y="27"/>
                  </a:cubicBezTo>
                  <a:moveTo>
                    <a:pt x="16" y="25"/>
                  </a:moveTo>
                  <a:cubicBezTo>
                    <a:pt x="15" y="25"/>
                    <a:pt x="15" y="25"/>
                    <a:pt x="15" y="25"/>
                  </a:cubicBezTo>
                  <a:cubicBezTo>
                    <a:pt x="16" y="25"/>
                    <a:pt x="16" y="25"/>
                    <a:pt x="16" y="25"/>
                  </a:cubicBezTo>
                  <a:moveTo>
                    <a:pt x="20" y="29"/>
                  </a:moveTo>
                  <a:cubicBezTo>
                    <a:pt x="21" y="29"/>
                    <a:pt x="21" y="29"/>
                    <a:pt x="21" y="29"/>
                  </a:cubicBezTo>
                  <a:cubicBezTo>
                    <a:pt x="20" y="29"/>
                    <a:pt x="20" y="29"/>
                    <a:pt x="20" y="29"/>
                  </a:cubicBezTo>
                  <a:moveTo>
                    <a:pt x="25" y="30"/>
                  </a:moveTo>
                  <a:cubicBezTo>
                    <a:pt x="26" y="30"/>
                    <a:pt x="26" y="30"/>
                    <a:pt x="26" y="30"/>
                  </a:cubicBezTo>
                  <a:cubicBezTo>
                    <a:pt x="25" y="30"/>
                    <a:pt x="25" y="30"/>
                    <a:pt x="25" y="30"/>
                  </a:cubicBezTo>
                  <a:moveTo>
                    <a:pt x="27" y="32"/>
                  </a:moveTo>
                  <a:cubicBezTo>
                    <a:pt x="26" y="32"/>
                    <a:pt x="26" y="32"/>
                    <a:pt x="26" y="32"/>
                  </a:cubicBezTo>
                  <a:cubicBezTo>
                    <a:pt x="26" y="32"/>
                    <a:pt x="27" y="32"/>
                    <a:pt x="27" y="32"/>
                  </a:cubicBezTo>
                  <a:moveTo>
                    <a:pt x="30" y="33"/>
                  </a:moveTo>
                  <a:cubicBezTo>
                    <a:pt x="29" y="33"/>
                    <a:pt x="28" y="32"/>
                    <a:pt x="27" y="31"/>
                  </a:cubicBezTo>
                  <a:cubicBezTo>
                    <a:pt x="29" y="31"/>
                    <a:pt x="30" y="31"/>
                    <a:pt x="31" y="32"/>
                  </a:cubicBezTo>
                  <a:cubicBezTo>
                    <a:pt x="31" y="32"/>
                    <a:pt x="30" y="33"/>
                    <a:pt x="30" y="33"/>
                  </a:cubicBezTo>
                  <a:moveTo>
                    <a:pt x="32" y="36"/>
                  </a:moveTo>
                  <a:cubicBezTo>
                    <a:pt x="31" y="36"/>
                    <a:pt x="30" y="36"/>
                    <a:pt x="30" y="36"/>
                  </a:cubicBezTo>
                  <a:cubicBezTo>
                    <a:pt x="31" y="35"/>
                    <a:pt x="33" y="35"/>
                    <a:pt x="35" y="36"/>
                  </a:cubicBezTo>
                  <a:cubicBezTo>
                    <a:pt x="34" y="36"/>
                    <a:pt x="33" y="36"/>
                    <a:pt x="32" y="36"/>
                  </a:cubicBezTo>
                  <a:moveTo>
                    <a:pt x="33" y="34"/>
                  </a:moveTo>
                  <a:cubicBezTo>
                    <a:pt x="31" y="34"/>
                    <a:pt x="29" y="34"/>
                    <a:pt x="27" y="33"/>
                  </a:cubicBezTo>
                  <a:cubicBezTo>
                    <a:pt x="30" y="33"/>
                    <a:pt x="32" y="34"/>
                    <a:pt x="34" y="34"/>
                  </a:cubicBezTo>
                  <a:cubicBezTo>
                    <a:pt x="33" y="34"/>
                    <a:pt x="33" y="34"/>
                    <a:pt x="33" y="34"/>
                  </a:cubicBezTo>
                  <a:moveTo>
                    <a:pt x="40" y="38"/>
                  </a:moveTo>
                  <a:cubicBezTo>
                    <a:pt x="39" y="38"/>
                    <a:pt x="38" y="38"/>
                    <a:pt x="37" y="37"/>
                  </a:cubicBezTo>
                  <a:cubicBezTo>
                    <a:pt x="38" y="37"/>
                    <a:pt x="39" y="38"/>
                    <a:pt x="40" y="38"/>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5" name="Freeform 150"/>
            <p:cNvSpPr/>
            <p:nvPr/>
          </p:nvSpPr>
          <p:spPr>
            <a:xfrm>
              <a:off x="3953160" y="1391400"/>
              <a:ext cx="1531440" cy="798480"/>
            </a:xfrm>
            <a:custGeom>
              <a:avLst/>
              <a:gdLst>
                <a:gd name="textAreaLeft" fmla="*/ 0 w 1531440"/>
                <a:gd name="textAreaRight" fmla="*/ 1532880 w 1531440"/>
                <a:gd name="textAreaTop" fmla="*/ 0 h 798480"/>
                <a:gd name="textAreaBottom" fmla="*/ 800280 h 798480"/>
              </a:gdLst>
              <a:ahLst/>
              <a:cxnLst/>
              <a:rect l="textAreaLeft" t="textAreaTop" r="textAreaRight" b="textAreaBottom"/>
              <a:pathLst>
                <a:path w="581" h="230">
                  <a:moveTo>
                    <a:pt x="29" y="67"/>
                  </a:moveTo>
                  <a:cubicBezTo>
                    <a:pt x="36" y="68"/>
                    <a:pt x="42" y="68"/>
                    <a:pt x="47" y="68"/>
                  </a:cubicBezTo>
                  <a:cubicBezTo>
                    <a:pt x="50" y="70"/>
                    <a:pt x="44" y="69"/>
                    <a:pt x="42" y="69"/>
                  </a:cubicBezTo>
                  <a:cubicBezTo>
                    <a:pt x="39" y="69"/>
                    <a:pt x="34" y="69"/>
                    <a:pt x="33" y="71"/>
                  </a:cubicBezTo>
                  <a:cubicBezTo>
                    <a:pt x="37" y="72"/>
                    <a:pt x="42" y="73"/>
                    <a:pt x="44" y="73"/>
                  </a:cubicBezTo>
                  <a:cubicBezTo>
                    <a:pt x="42" y="73"/>
                    <a:pt x="45" y="74"/>
                    <a:pt x="47" y="74"/>
                  </a:cubicBezTo>
                  <a:cubicBezTo>
                    <a:pt x="48" y="74"/>
                    <a:pt x="50" y="74"/>
                    <a:pt x="51" y="74"/>
                  </a:cubicBezTo>
                  <a:cubicBezTo>
                    <a:pt x="54" y="74"/>
                    <a:pt x="60" y="76"/>
                    <a:pt x="62" y="75"/>
                  </a:cubicBezTo>
                  <a:cubicBezTo>
                    <a:pt x="60" y="74"/>
                    <a:pt x="57" y="73"/>
                    <a:pt x="55" y="73"/>
                  </a:cubicBezTo>
                  <a:cubicBezTo>
                    <a:pt x="58" y="72"/>
                    <a:pt x="58" y="72"/>
                    <a:pt x="62" y="73"/>
                  </a:cubicBezTo>
                  <a:cubicBezTo>
                    <a:pt x="65" y="74"/>
                    <a:pt x="66" y="71"/>
                    <a:pt x="71" y="72"/>
                  </a:cubicBezTo>
                  <a:cubicBezTo>
                    <a:pt x="70" y="72"/>
                    <a:pt x="69" y="73"/>
                    <a:pt x="69" y="74"/>
                  </a:cubicBezTo>
                  <a:cubicBezTo>
                    <a:pt x="73" y="75"/>
                    <a:pt x="74" y="74"/>
                    <a:pt x="74" y="73"/>
                  </a:cubicBezTo>
                  <a:cubicBezTo>
                    <a:pt x="74" y="73"/>
                    <a:pt x="77" y="73"/>
                    <a:pt x="78" y="73"/>
                  </a:cubicBezTo>
                  <a:cubicBezTo>
                    <a:pt x="78" y="73"/>
                    <a:pt x="79" y="73"/>
                    <a:pt x="79" y="73"/>
                  </a:cubicBezTo>
                  <a:cubicBezTo>
                    <a:pt x="81" y="73"/>
                    <a:pt x="80" y="72"/>
                    <a:pt x="80" y="72"/>
                  </a:cubicBezTo>
                  <a:cubicBezTo>
                    <a:pt x="82" y="72"/>
                    <a:pt x="84" y="71"/>
                    <a:pt x="86" y="73"/>
                  </a:cubicBezTo>
                  <a:cubicBezTo>
                    <a:pt x="87" y="73"/>
                    <a:pt x="96" y="69"/>
                    <a:pt x="98" y="72"/>
                  </a:cubicBezTo>
                  <a:cubicBezTo>
                    <a:pt x="99" y="71"/>
                    <a:pt x="103" y="72"/>
                    <a:pt x="105" y="72"/>
                  </a:cubicBezTo>
                  <a:cubicBezTo>
                    <a:pt x="109" y="73"/>
                    <a:pt x="113" y="72"/>
                    <a:pt x="116" y="73"/>
                  </a:cubicBezTo>
                  <a:cubicBezTo>
                    <a:pt x="117" y="73"/>
                    <a:pt x="117" y="74"/>
                    <a:pt x="117" y="74"/>
                  </a:cubicBezTo>
                  <a:cubicBezTo>
                    <a:pt x="119" y="74"/>
                    <a:pt x="124" y="73"/>
                    <a:pt x="125" y="75"/>
                  </a:cubicBezTo>
                  <a:cubicBezTo>
                    <a:pt x="126" y="75"/>
                    <a:pt x="126" y="75"/>
                    <a:pt x="127" y="75"/>
                  </a:cubicBezTo>
                  <a:cubicBezTo>
                    <a:pt x="127" y="76"/>
                    <a:pt x="127" y="76"/>
                    <a:pt x="127" y="76"/>
                  </a:cubicBezTo>
                  <a:cubicBezTo>
                    <a:pt x="129" y="76"/>
                    <a:pt x="130" y="75"/>
                    <a:pt x="133" y="76"/>
                  </a:cubicBezTo>
                  <a:cubicBezTo>
                    <a:pt x="130" y="76"/>
                    <a:pt x="134" y="77"/>
                    <a:pt x="135" y="77"/>
                  </a:cubicBezTo>
                  <a:cubicBezTo>
                    <a:pt x="137" y="77"/>
                    <a:pt x="138" y="77"/>
                    <a:pt x="139" y="77"/>
                  </a:cubicBezTo>
                  <a:cubicBezTo>
                    <a:pt x="136" y="78"/>
                    <a:pt x="140" y="77"/>
                    <a:pt x="141" y="79"/>
                  </a:cubicBezTo>
                  <a:cubicBezTo>
                    <a:pt x="142" y="81"/>
                    <a:pt x="139" y="80"/>
                    <a:pt x="138" y="81"/>
                  </a:cubicBezTo>
                  <a:cubicBezTo>
                    <a:pt x="140" y="81"/>
                    <a:pt x="140" y="80"/>
                    <a:pt x="141" y="80"/>
                  </a:cubicBezTo>
                  <a:cubicBezTo>
                    <a:pt x="141" y="81"/>
                    <a:pt x="142" y="83"/>
                    <a:pt x="144" y="82"/>
                  </a:cubicBezTo>
                  <a:cubicBezTo>
                    <a:pt x="143" y="83"/>
                    <a:pt x="143" y="83"/>
                    <a:pt x="143" y="83"/>
                  </a:cubicBezTo>
                  <a:cubicBezTo>
                    <a:pt x="147" y="85"/>
                    <a:pt x="152" y="84"/>
                    <a:pt x="155" y="86"/>
                  </a:cubicBezTo>
                  <a:cubicBezTo>
                    <a:pt x="155" y="86"/>
                    <a:pt x="153" y="86"/>
                    <a:pt x="154" y="88"/>
                  </a:cubicBezTo>
                  <a:cubicBezTo>
                    <a:pt x="155" y="86"/>
                    <a:pt x="160" y="89"/>
                    <a:pt x="161" y="89"/>
                  </a:cubicBezTo>
                  <a:cubicBezTo>
                    <a:pt x="160" y="90"/>
                    <a:pt x="158" y="90"/>
                    <a:pt x="156" y="89"/>
                  </a:cubicBezTo>
                  <a:cubicBezTo>
                    <a:pt x="158" y="90"/>
                    <a:pt x="159" y="90"/>
                    <a:pt x="161" y="90"/>
                  </a:cubicBezTo>
                  <a:cubicBezTo>
                    <a:pt x="160" y="91"/>
                    <a:pt x="158" y="90"/>
                    <a:pt x="157" y="90"/>
                  </a:cubicBezTo>
                  <a:cubicBezTo>
                    <a:pt x="158" y="91"/>
                    <a:pt x="159" y="91"/>
                    <a:pt x="160" y="91"/>
                  </a:cubicBezTo>
                  <a:cubicBezTo>
                    <a:pt x="157" y="92"/>
                    <a:pt x="153" y="92"/>
                    <a:pt x="151" y="93"/>
                  </a:cubicBezTo>
                  <a:cubicBezTo>
                    <a:pt x="155" y="93"/>
                    <a:pt x="158" y="92"/>
                    <a:pt x="161" y="91"/>
                  </a:cubicBezTo>
                  <a:cubicBezTo>
                    <a:pt x="161" y="92"/>
                    <a:pt x="160" y="93"/>
                    <a:pt x="160" y="93"/>
                  </a:cubicBezTo>
                  <a:cubicBezTo>
                    <a:pt x="161" y="93"/>
                    <a:pt x="162" y="93"/>
                    <a:pt x="163" y="93"/>
                  </a:cubicBezTo>
                  <a:cubicBezTo>
                    <a:pt x="160" y="94"/>
                    <a:pt x="165" y="95"/>
                    <a:pt x="166" y="95"/>
                  </a:cubicBezTo>
                  <a:cubicBezTo>
                    <a:pt x="164" y="95"/>
                    <a:pt x="164" y="96"/>
                    <a:pt x="167" y="96"/>
                  </a:cubicBezTo>
                  <a:cubicBezTo>
                    <a:pt x="166" y="96"/>
                    <a:pt x="160" y="96"/>
                    <a:pt x="164" y="97"/>
                  </a:cubicBezTo>
                  <a:cubicBezTo>
                    <a:pt x="161" y="97"/>
                    <a:pt x="170" y="99"/>
                    <a:pt x="171" y="100"/>
                  </a:cubicBezTo>
                  <a:cubicBezTo>
                    <a:pt x="170" y="99"/>
                    <a:pt x="166" y="100"/>
                    <a:pt x="169" y="101"/>
                  </a:cubicBezTo>
                  <a:cubicBezTo>
                    <a:pt x="168" y="101"/>
                    <a:pt x="168" y="103"/>
                    <a:pt x="166" y="102"/>
                  </a:cubicBezTo>
                  <a:cubicBezTo>
                    <a:pt x="169" y="103"/>
                    <a:pt x="170" y="102"/>
                    <a:pt x="172" y="103"/>
                  </a:cubicBezTo>
                  <a:cubicBezTo>
                    <a:pt x="175" y="103"/>
                    <a:pt x="175" y="105"/>
                    <a:pt x="173" y="105"/>
                  </a:cubicBezTo>
                  <a:cubicBezTo>
                    <a:pt x="175" y="106"/>
                    <a:pt x="175" y="106"/>
                    <a:pt x="176" y="105"/>
                  </a:cubicBezTo>
                  <a:cubicBezTo>
                    <a:pt x="174" y="106"/>
                    <a:pt x="174" y="107"/>
                    <a:pt x="172" y="107"/>
                  </a:cubicBezTo>
                  <a:cubicBezTo>
                    <a:pt x="174" y="108"/>
                    <a:pt x="176" y="108"/>
                    <a:pt x="178" y="108"/>
                  </a:cubicBezTo>
                  <a:cubicBezTo>
                    <a:pt x="175" y="109"/>
                    <a:pt x="169" y="107"/>
                    <a:pt x="166" y="108"/>
                  </a:cubicBezTo>
                  <a:cubicBezTo>
                    <a:pt x="169" y="110"/>
                    <a:pt x="172" y="108"/>
                    <a:pt x="175" y="109"/>
                  </a:cubicBezTo>
                  <a:cubicBezTo>
                    <a:pt x="173" y="109"/>
                    <a:pt x="173" y="111"/>
                    <a:pt x="171" y="111"/>
                  </a:cubicBezTo>
                  <a:cubicBezTo>
                    <a:pt x="170" y="112"/>
                    <a:pt x="168" y="112"/>
                    <a:pt x="167" y="113"/>
                  </a:cubicBezTo>
                  <a:cubicBezTo>
                    <a:pt x="173" y="115"/>
                    <a:pt x="174" y="112"/>
                    <a:pt x="178" y="111"/>
                  </a:cubicBezTo>
                  <a:cubicBezTo>
                    <a:pt x="176" y="113"/>
                    <a:pt x="174" y="114"/>
                    <a:pt x="171" y="114"/>
                  </a:cubicBezTo>
                  <a:cubicBezTo>
                    <a:pt x="168" y="114"/>
                    <a:pt x="165" y="115"/>
                    <a:pt x="164" y="116"/>
                  </a:cubicBezTo>
                  <a:cubicBezTo>
                    <a:pt x="166" y="116"/>
                    <a:pt x="167" y="117"/>
                    <a:pt x="168" y="118"/>
                  </a:cubicBezTo>
                  <a:cubicBezTo>
                    <a:pt x="169" y="119"/>
                    <a:pt x="173" y="120"/>
                    <a:pt x="170" y="118"/>
                  </a:cubicBezTo>
                  <a:cubicBezTo>
                    <a:pt x="173" y="119"/>
                    <a:pt x="177" y="119"/>
                    <a:pt x="179" y="119"/>
                  </a:cubicBezTo>
                  <a:cubicBezTo>
                    <a:pt x="180" y="119"/>
                    <a:pt x="181" y="119"/>
                    <a:pt x="182" y="118"/>
                  </a:cubicBezTo>
                  <a:cubicBezTo>
                    <a:pt x="184" y="117"/>
                    <a:pt x="181" y="117"/>
                    <a:pt x="181" y="116"/>
                  </a:cubicBezTo>
                  <a:cubicBezTo>
                    <a:pt x="182" y="116"/>
                    <a:pt x="183" y="117"/>
                    <a:pt x="184" y="116"/>
                  </a:cubicBezTo>
                  <a:cubicBezTo>
                    <a:pt x="181" y="115"/>
                    <a:pt x="189" y="116"/>
                    <a:pt x="186" y="113"/>
                  </a:cubicBezTo>
                  <a:cubicBezTo>
                    <a:pt x="185" y="112"/>
                    <a:pt x="184" y="112"/>
                    <a:pt x="183" y="110"/>
                  </a:cubicBezTo>
                  <a:cubicBezTo>
                    <a:pt x="183" y="109"/>
                    <a:pt x="184" y="109"/>
                    <a:pt x="186" y="109"/>
                  </a:cubicBezTo>
                  <a:cubicBezTo>
                    <a:pt x="181" y="110"/>
                    <a:pt x="187" y="113"/>
                    <a:pt x="188" y="115"/>
                  </a:cubicBezTo>
                  <a:cubicBezTo>
                    <a:pt x="190" y="114"/>
                    <a:pt x="192" y="113"/>
                    <a:pt x="194" y="113"/>
                  </a:cubicBezTo>
                  <a:cubicBezTo>
                    <a:pt x="192" y="114"/>
                    <a:pt x="190" y="115"/>
                    <a:pt x="189" y="116"/>
                  </a:cubicBezTo>
                  <a:cubicBezTo>
                    <a:pt x="192" y="116"/>
                    <a:pt x="195" y="116"/>
                    <a:pt x="198" y="117"/>
                  </a:cubicBezTo>
                  <a:cubicBezTo>
                    <a:pt x="200" y="117"/>
                    <a:pt x="201" y="115"/>
                    <a:pt x="204" y="116"/>
                  </a:cubicBezTo>
                  <a:cubicBezTo>
                    <a:pt x="202" y="118"/>
                    <a:pt x="195" y="117"/>
                    <a:pt x="192" y="119"/>
                  </a:cubicBezTo>
                  <a:cubicBezTo>
                    <a:pt x="197" y="119"/>
                    <a:pt x="201" y="117"/>
                    <a:pt x="207" y="118"/>
                  </a:cubicBezTo>
                  <a:cubicBezTo>
                    <a:pt x="206" y="119"/>
                    <a:pt x="203" y="118"/>
                    <a:pt x="201" y="118"/>
                  </a:cubicBezTo>
                  <a:cubicBezTo>
                    <a:pt x="199" y="119"/>
                    <a:pt x="198" y="120"/>
                    <a:pt x="196" y="121"/>
                  </a:cubicBezTo>
                  <a:cubicBezTo>
                    <a:pt x="200" y="122"/>
                    <a:pt x="202" y="119"/>
                    <a:pt x="204" y="119"/>
                  </a:cubicBezTo>
                  <a:cubicBezTo>
                    <a:pt x="206" y="120"/>
                    <a:pt x="205" y="121"/>
                    <a:pt x="203" y="120"/>
                  </a:cubicBezTo>
                  <a:cubicBezTo>
                    <a:pt x="202" y="120"/>
                    <a:pt x="201" y="121"/>
                    <a:pt x="199" y="121"/>
                  </a:cubicBezTo>
                  <a:cubicBezTo>
                    <a:pt x="202" y="122"/>
                    <a:pt x="205" y="121"/>
                    <a:pt x="208" y="121"/>
                  </a:cubicBezTo>
                  <a:cubicBezTo>
                    <a:pt x="205" y="122"/>
                    <a:pt x="210" y="122"/>
                    <a:pt x="211" y="122"/>
                  </a:cubicBezTo>
                  <a:cubicBezTo>
                    <a:pt x="209" y="124"/>
                    <a:pt x="203" y="121"/>
                    <a:pt x="202" y="122"/>
                  </a:cubicBezTo>
                  <a:cubicBezTo>
                    <a:pt x="204" y="123"/>
                    <a:pt x="206" y="124"/>
                    <a:pt x="208" y="124"/>
                  </a:cubicBezTo>
                  <a:cubicBezTo>
                    <a:pt x="209" y="124"/>
                    <a:pt x="211" y="124"/>
                    <a:pt x="212" y="124"/>
                  </a:cubicBezTo>
                  <a:cubicBezTo>
                    <a:pt x="214" y="124"/>
                    <a:pt x="213" y="125"/>
                    <a:pt x="212" y="125"/>
                  </a:cubicBezTo>
                  <a:cubicBezTo>
                    <a:pt x="209" y="125"/>
                    <a:pt x="208" y="125"/>
                    <a:pt x="207" y="125"/>
                  </a:cubicBezTo>
                  <a:cubicBezTo>
                    <a:pt x="208" y="126"/>
                    <a:pt x="212" y="126"/>
                    <a:pt x="214" y="126"/>
                  </a:cubicBezTo>
                  <a:cubicBezTo>
                    <a:pt x="213" y="126"/>
                    <a:pt x="212" y="126"/>
                    <a:pt x="211" y="126"/>
                  </a:cubicBezTo>
                  <a:cubicBezTo>
                    <a:pt x="212" y="126"/>
                    <a:pt x="213" y="127"/>
                    <a:pt x="213" y="127"/>
                  </a:cubicBezTo>
                  <a:cubicBezTo>
                    <a:pt x="211" y="127"/>
                    <a:pt x="209" y="127"/>
                    <a:pt x="208" y="127"/>
                  </a:cubicBezTo>
                  <a:cubicBezTo>
                    <a:pt x="209" y="127"/>
                    <a:pt x="213" y="128"/>
                    <a:pt x="210" y="128"/>
                  </a:cubicBezTo>
                  <a:cubicBezTo>
                    <a:pt x="212" y="129"/>
                    <a:pt x="214" y="128"/>
                    <a:pt x="215" y="127"/>
                  </a:cubicBezTo>
                  <a:cubicBezTo>
                    <a:pt x="214" y="128"/>
                    <a:pt x="215" y="128"/>
                    <a:pt x="214" y="129"/>
                  </a:cubicBezTo>
                  <a:cubicBezTo>
                    <a:pt x="214" y="130"/>
                    <a:pt x="211" y="129"/>
                    <a:pt x="210" y="129"/>
                  </a:cubicBezTo>
                  <a:cubicBezTo>
                    <a:pt x="205" y="128"/>
                    <a:pt x="202" y="127"/>
                    <a:pt x="198" y="126"/>
                  </a:cubicBezTo>
                  <a:cubicBezTo>
                    <a:pt x="193" y="124"/>
                    <a:pt x="190" y="126"/>
                    <a:pt x="186" y="125"/>
                  </a:cubicBezTo>
                  <a:cubicBezTo>
                    <a:pt x="182" y="124"/>
                    <a:pt x="178" y="124"/>
                    <a:pt x="176" y="126"/>
                  </a:cubicBezTo>
                  <a:cubicBezTo>
                    <a:pt x="179" y="127"/>
                    <a:pt x="182" y="128"/>
                    <a:pt x="185" y="129"/>
                  </a:cubicBezTo>
                  <a:cubicBezTo>
                    <a:pt x="188" y="129"/>
                    <a:pt x="192" y="129"/>
                    <a:pt x="196" y="131"/>
                  </a:cubicBezTo>
                  <a:cubicBezTo>
                    <a:pt x="199" y="132"/>
                    <a:pt x="201" y="132"/>
                    <a:pt x="204" y="132"/>
                  </a:cubicBezTo>
                  <a:cubicBezTo>
                    <a:pt x="205" y="132"/>
                    <a:pt x="206" y="133"/>
                    <a:pt x="207" y="133"/>
                  </a:cubicBezTo>
                  <a:cubicBezTo>
                    <a:pt x="208" y="132"/>
                    <a:pt x="209" y="131"/>
                    <a:pt x="211" y="132"/>
                  </a:cubicBezTo>
                  <a:cubicBezTo>
                    <a:pt x="210" y="132"/>
                    <a:pt x="209" y="133"/>
                    <a:pt x="209" y="133"/>
                  </a:cubicBezTo>
                  <a:cubicBezTo>
                    <a:pt x="212" y="133"/>
                    <a:pt x="215" y="132"/>
                    <a:pt x="218" y="132"/>
                  </a:cubicBezTo>
                  <a:cubicBezTo>
                    <a:pt x="218" y="133"/>
                    <a:pt x="217" y="133"/>
                    <a:pt x="216" y="133"/>
                  </a:cubicBezTo>
                  <a:cubicBezTo>
                    <a:pt x="217" y="133"/>
                    <a:pt x="218" y="134"/>
                    <a:pt x="218" y="135"/>
                  </a:cubicBezTo>
                  <a:cubicBezTo>
                    <a:pt x="216" y="135"/>
                    <a:pt x="214" y="135"/>
                    <a:pt x="214" y="136"/>
                  </a:cubicBezTo>
                  <a:cubicBezTo>
                    <a:pt x="214" y="135"/>
                    <a:pt x="215" y="136"/>
                    <a:pt x="216" y="136"/>
                  </a:cubicBezTo>
                  <a:cubicBezTo>
                    <a:pt x="215" y="136"/>
                    <a:pt x="212" y="135"/>
                    <a:pt x="213" y="137"/>
                  </a:cubicBezTo>
                  <a:cubicBezTo>
                    <a:pt x="214" y="137"/>
                    <a:pt x="216" y="136"/>
                    <a:pt x="218" y="137"/>
                  </a:cubicBezTo>
                  <a:cubicBezTo>
                    <a:pt x="214" y="137"/>
                    <a:pt x="211" y="138"/>
                    <a:pt x="210" y="140"/>
                  </a:cubicBezTo>
                  <a:cubicBezTo>
                    <a:pt x="213" y="141"/>
                    <a:pt x="213" y="139"/>
                    <a:pt x="215" y="139"/>
                  </a:cubicBezTo>
                  <a:cubicBezTo>
                    <a:pt x="216" y="139"/>
                    <a:pt x="217" y="140"/>
                    <a:pt x="218" y="140"/>
                  </a:cubicBezTo>
                  <a:cubicBezTo>
                    <a:pt x="217" y="141"/>
                    <a:pt x="216" y="140"/>
                    <a:pt x="215" y="141"/>
                  </a:cubicBezTo>
                  <a:cubicBezTo>
                    <a:pt x="216" y="141"/>
                    <a:pt x="217" y="142"/>
                    <a:pt x="218" y="142"/>
                  </a:cubicBezTo>
                  <a:cubicBezTo>
                    <a:pt x="217" y="142"/>
                    <a:pt x="216" y="142"/>
                    <a:pt x="216" y="143"/>
                  </a:cubicBezTo>
                  <a:cubicBezTo>
                    <a:pt x="215" y="141"/>
                    <a:pt x="213" y="141"/>
                    <a:pt x="211" y="142"/>
                  </a:cubicBezTo>
                  <a:cubicBezTo>
                    <a:pt x="212" y="141"/>
                    <a:pt x="212" y="141"/>
                    <a:pt x="212" y="141"/>
                  </a:cubicBezTo>
                  <a:cubicBezTo>
                    <a:pt x="210" y="140"/>
                    <a:pt x="210" y="141"/>
                    <a:pt x="210" y="142"/>
                  </a:cubicBezTo>
                  <a:cubicBezTo>
                    <a:pt x="210" y="143"/>
                    <a:pt x="208" y="143"/>
                    <a:pt x="208" y="144"/>
                  </a:cubicBezTo>
                  <a:cubicBezTo>
                    <a:pt x="210" y="145"/>
                    <a:pt x="211" y="144"/>
                    <a:pt x="213" y="144"/>
                  </a:cubicBezTo>
                  <a:cubicBezTo>
                    <a:pt x="212" y="144"/>
                    <a:pt x="210" y="144"/>
                    <a:pt x="212" y="146"/>
                  </a:cubicBezTo>
                  <a:cubicBezTo>
                    <a:pt x="210" y="145"/>
                    <a:pt x="209" y="146"/>
                    <a:pt x="207" y="146"/>
                  </a:cubicBezTo>
                  <a:cubicBezTo>
                    <a:pt x="205" y="146"/>
                    <a:pt x="202" y="146"/>
                    <a:pt x="201" y="146"/>
                  </a:cubicBezTo>
                  <a:cubicBezTo>
                    <a:pt x="201" y="146"/>
                    <a:pt x="202" y="146"/>
                    <a:pt x="203" y="145"/>
                  </a:cubicBezTo>
                  <a:cubicBezTo>
                    <a:pt x="201" y="146"/>
                    <a:pt x="199" y="145"/>
                    <a:pt x="198" y="146"/>
                  </a:cubicBezTo>
                  <a:cubicBezTo>
                    <a:pt x="199" y="146"/>
                    <a:pt x="200" y="146"/>
                    <a:pt x="201" y="146"/>
                  </a:cubicBezTo>
                  <a:cubicBezTo>
                    <a:pt x="199" y="146"/>
                    <a:pt x="197" y="146"/>
                    <a:pt x="196" y="147"/>
                  </a:cubicBezTo>
                  <a:cubicBezTo>
                    <a:pt x="199" y="147"/>
                    <a:pt x="194" y="148"/>
                    <a:pt x="194" y="148"/>
                  </a:cubicBezTo>
                  <a:cubicBezTo>
                    <a:pt x="192" y="148"/>
                    <a:pt x="191" y="148"/>
                    <a:pt x="189" y="149"/>
                  </a:cubicBezTo>
                  <a:cubicBezTo>
                    <a:pt x="191" y="149"/>
                    <a:pt x="193" y="148"/>
                    <a:pt x="195" y="148"/>
                  </a:cubicBezTo>
                  <a:cubicBezTo>
                    <a:pt x="194" y="148"/>
                    <a:pt x="194" y="149"/>
                    <a:pt x="193" y="149"/>
                  </a:cubicBezTo>
                  <a:cubicBezTo>
                    <a:pt x="194" y="148"/>
                    <a:pt x="199" y="149"/>
                    <a:pt x="201" y="149"/>
                  </a:cubicBezTo>
                  <a:cubicBezTo>
                    <a:pt x="203" y="149"/>
                    <a:pt x="207" y="150"/>
                    <a:pt x="208" y="148"/>
                  </a:cubicBezTo>
                  <a:cubicBezTo>
                    <a:pt x="207" y="148"/>
                    <a:pt x="206" y="148"/>
                    <a:pt x="205" y="147"/>
                  </a:cubicBezTo>
                  <a:cubicBezTo>
                    <a:pt x="208" y="148"/>
                    <a:pt x="210" y="147"/>
                    <a:pt x="212" y="147"/>
                  </a:cubicBezTo>
                  <a:cubicBezTo>
                    <a:pt x="211" y="147"/>
                    <a:pt x="210" y="147"/>
                    <a:pt x="209" y="148"/>
                  </a:cubicBezTo>
                  <a:cubicBezTo>
                    <a:pt x="208" y="148"/>
                    <a:pt x="209" y="149"/>
                    <a:pt x="208" y="149"/>
                  </a:cubicBezTo>
                  <a:cubicBezTo>
                    <a:pt x="209" y="149"/>
                    <a:pt x="210" y="149"/>
                    <a:pt x="211" y="150"/>
                  </a:cubicBezTo>
                  <a:cubicBezTo>
                    <a:pt x="209" y="150"/>
                    <a:pt x="208" y="149"/>
                    <a:pt x="207" y="150"/>
                  </a:cubicBezTo>
                  <a:cubicBezTo>
                    <a:pt x="211" y="150"/>
                    <a:pt x="215" y="152"/>
                    <a:pt x="219" y="152"/>
                  </a:cubicBezTo>
                  <a:cubicBezTo>
                    <a:pt x="215" y="153"/>
                    <a:pt x="210" y="151"/>
                    <a:pt x="207" y="151"/>
                  </a:cubicBezTo>
                  <a:cubicBezTo>
                    <a:pt x="205" y="151"/>
                    <a:pt x="203" y="151"/>
                    <a:pt x="201" y="151"/>
                  </a:cubicBezTo>
                  <a:cubicBezTo>
                    <a:pt x="199" y="151"/>
                    <a:pt x="196" y="149"/>
                    <a:pt x="194" y="150"/>
                  </a:cubicBezTo>
                  <a:cubicBezTo>
                    <a:pt x="195" y="150"/>
                    <a:pt x="196" y="150"/>
                    <a:pt x="197" y="151"/>
                  </a:cubicBezTo>
                  <a:cubicBezTo>
                    <a:pt x="194" y="150"/>
                    <a:pt x="190" y="149"/>
                    <a:pt x="188" y="150"/>
                  </a:cubicBezTo>
                  <a:cubicBezTo>
                    <a:pt x="190" y="150"/>
                    <a:pt x="190" y="150"/>
                    <a:pt x="192" y="151"/>
                  </a:cubicBezTo>
                  <a:cubicBezTo>
                    <a:pt x="195" y="152"/>
                    <a:pt x="197" y="152"/>
                    <a:pt x="200" y="152"/>
                  </a:cubicBezTo>
                  <a:cubicBezTo>
                    <a:pt x="197" y="153"/>
                    <a:pt x="192" y="151"/>
                    <a:pt x="189" y="151"/>
                  </a:cubicBezTo>
                  <a:cubicBezTo>
                    <a:pt x="190" y="151"/>
                    <a:pt x="191" y="152"/>
                    <a:pt x="192" y="151"/>
                  </a:cubicBezTo>
                  <a:cubicBezTo>
                    <a:pt x="191" y="152"/>
                    <a:pt x="190" y="152"/>
                    <a:pt x="189" y="152"/>
                  </a:cubicBezTo>
                  <a:cubicBezTo>
                    <a:pt x="192" y="152"/>
                    <a:pt x="189" y="153"/>
                    <a:pt x="188" y="152"/>
                  </a:cubicBezTo>
                  <a:cubicBezTo>
                    <a:pt x="192" y="155"/>
                    <a:pt x="183" y="152"/>
                    <a:pt x="186" y="154"/>
                  </a:cubicBezTo>
                  <a:cubicBezTo>
                    <a:pt x="184" y="153"/>
                    <a:pt x="184" y="154"/>
                    <a:pt x="185" y="155"/>
                  </a:cubicBezTo>
                  <a:cubicBezTo>
                    <a:pt x="186" y="154"/>
                    <a:pt x="186" y="154"/>
                    <a:pt x="186" y="154"/>
                  </a:cubicBezTo>
                  <a:cubicBezTo>
                    <a:pt x="188" y="155"/>
                    <a:pt x="183" y="154"/>
                    <a:pt x="185" y="156"/>
                  </a:cubicBezTo>
                  <a:cubicBezTo>
                    <a:pt x="189" y="156"/>
                    <a:pt x="190" y="154"/>
                    <a:pt x="193" y="154"/>
                  </a:cubicBezTo>
                  <a:cubicBezTo>
                    <a:pt x="197" y="153"/>
                    <a:pt x="201" y="152"/>
                    <a:pt x="205" y="152"/>
                  </a:cubicBezTo>
                  <a:cubicBezTo>
                    <a:pt x="203" y="153"/>
                    <a:pt x="200" y="152"/>
                    <a:pt x="198" y="153"/>
                  </a:cubicBezTo>
                  <a:cubicBezTo>
                    <a:pt x="200" y="154"/>
                    <a:pt x="202" y="154"/>
                    <a:pt x="204" y="153"/>
                  </a:cubicBezTo>
                  <a:cubicBezTo>
                    <a:pt x="201" y="154"/>
                    <a:pt x="207" y="154"/>
                    <a:pt x="207" y="153"/>
                  </a:cubicBezTo>
                  <a:cubicBezTo>
                    <a:pt x="207" y="153"/>
                    <a:pt x="206" y="153"/>
                    <a:pt x="206" y="152"/>
                  </a:cubicBezTo>
                  <a:cubicBezTo>
                    <a:pt x="207" y="152"/>
                    <a:pt x="208" y="151"/>
                    <a:pt x="211" y="152"/>
                  </a:cubicBezTo>
                  <a:cubicBezTo>
                    <a:pt x="210" y="152"/>
                    <a:pt x="208" y="152"/>
                    <a:pt x="207" y="153"/>
                  </a:cubicBezTo>
                  <a:cubicBezTo>
                    <a:pt x="209" y="154"/>
                    <a:pt x="212" y="154"/>
                    <a:pt x="213" y="153"/>
                  </a:cubicBezTo>
                  <a:cubicBezTo>
                    <a:pt x="210" y="153"/>
                    <a:pt x="213" y="152"/>
                    <a:pt x="213" y="152"/>
                  </a:cubicBezTo>
                  <a:cubicBezTo>
                    <a:pt x="214" y="152"/>
                    <a:pt x="216" y="153"/>
                    <a:pt x="217" y="153"/>
                  </a:cubicBezTo>
                  <a:cubicBezTo>
                    <a:pt x="214" y="154"/>
                    <a:pt x="211" y="154"/>
                    <a:pt x="208" y="154"/>
                  </a:cubicBezTo>
                  <a:cubicBezTo>
                    <a:pt x="212" y="156"/>
                    <a:pt x="214" y="154"/>
                    <a:pt x="217" y="154"/>
                  </a:cubicBezTo>
                  <a:cubicBezTo>
                    <a:pt x="216" y="155"/>
                    <a:pt x="214" y="155"/>
                    <a:pt x="212" y="155"/>
                  </a:cubicBezTo>
                  <a:cubicBezTo>
                    <a:pt x="214" y="156"/>
                    <a:pt x="216" y="156"/>
                    <a:pt x="219" y="156"/>
                  </a:cubicBezTo>
                  <a:cubicBezTo>
                    <a:pt x="215" y="157"/>
                    <a:pt x="211" y="155"/>
                    <a:pt x="207" y="155"/>
                  </a:cubicBezTo>
                  <a:cubicBezTo>
                    <a:pt x="203" y="154"/>
                    <a:pt x="198" y="154"/>
                    <a:pt x="194" y="154"/>
                  </a:cubicBezTo>
                  <a:cubicBezTo>
                    <a:pt x="198" y="154"/>
                    <a:pt x="191" y="154"/>
                    <a:pt x="191" y="155"/>
                  </a:cubicBezTo>
                  <a:cubicBezTo>
                    <a:pt x="194" y="154"/>
                    <a:pt x="191" y="155"/>
                    <a:pt x="190" y="155"/>
                  </a:cubicBezTo>
                  <a:cubicBezTo>
                    <a:pt x="189" y="155"/>
                    <a:pt x="188" y="156"/>
                    <a:pt x="187" y="156"/>
                  </a:cubicBezTo>
                  <a:cubicBezTo>
                    <a:pt x="185" y="156"/>
                    <a:pt x="182" y="157"/>
                    <a:pt x="184" y="159"/>
                  </a:cubicBezTo>
                  <a:cubicBezTo>
                    <a:pt x="186" y="159"/>
                    <a:pt x="187" y="158"/>
                    <a:pt x="188" y="158"/>
                  </a:cubicBezTo>
                  <a:cubicBezTo>
                    <a:pt x="190" y="158"/>
                    <a:pt x="193" y="158"/>
                    <a:pt x="194" y="158"/>
                  </a:cubicBezTo>
                  <a:cubicBezTo>
                    <a:pt x="199" y="157"/>
                    <a:pt x="205" y="158"/>
                    <a:pt x="209" y="157"/>
                  </a:cubicBezTo>
                  <a:cubicBezTo>
                    <a:pt x="208" y="157"/>
                    <a:pt x="207" y="157"/>
                    <a:pt x="206" y="158"/>
                  </a:cubicBezTo>
                  <a:cubicBezTo>
                    <a:pt x="210" y="161"/>
                    <a:pt x="212" y="158"/>
                    <a:pt x="216" y="159"/>
                  </a:cubicBezTo>
                  <a:cubicBezTo>
                    <a:pt x="214" y="159"/>
                    <a:pt x="210" y="161"/>
                    <a:pt x="208" y="160"/>
                  </a:cubicBezTo>
                  <a:cubicBezTo>
                    <a:pt x="205" y="158"/>
                    <a:pt x="205" y="158"/>
                    <a:pt x="202" y="158"/>
                  </a:cubicBezTo>
                  <a:cubicBezTo>
                    <a:pt x="199" y="158"/>
                    <a:pt x="196" y="158"/>
                    <a:pt x="194" y="158"/>
                  </a:cubicBezTo>
                  <a:cubicBezTo>
                    <a:pt x="192" y="158"/>
                    <a:pt x="191" y="158"/>
                    <a:pt x="189" y="159"/>
                  </a:cubicBezTo>
                  <a:cubicBezTo>
                    <a:pt x="189" y="159"/>
                    <a:pt x="184" y="159"/>
                    <a:pt x="187" y="159"/>
                  </a:cubicBezTo>
                  <a:cubicBezTo>
                    <a:pt x="186" y="159"/>
                    <a:pt x="184" y="159"/>
                    <a:pt x="183" y="160"/>
                  </a:cubicBezTo>
                  <a:cubicBezTo>
                    <a:pt x="185" y="160"/>
                    <a:pt x="187" y="160"/>
                    <a:pt x="188" y="160"/>
                  </a:cubicBezTo>
                  <a:cubicBezTo>
                    <a:pt x="187" y="160"/>
                    <a:pt x="186" y="160"/>
                    <a:pt x="185" y="160"/>
                  </a:cubicBezTo>
                  <a:cubicBezTo>
                    <a:pt x="186" y="161"/>
                    <a:pt x="187" y="161"/>
                    <a:pt x="189" y="161"/>
                  </a:cubicBezTo>
                  <a:cubicBezTo>
                    <a:pt x="187" y="161"/>
                    <a:pt x="186" y="161"/>
                    <a:pt x="184" y="161"/>
                  </a:cubicBezTo>
                  <a:cubicBezTo>
                    <a:pt x="187" y="162"/>
                    <a:pt x="190" y="162"/>
                    <a:pt x="193" y="162"/>
                  </a:cubicBezTo>
                  <a:cubicBezTo>
                    <a:pt x="191" y="162"/>
                    <a:pt x="188" y="162"/>
                    <a:pt x="187" y="163"/>
                  </a:cubicBezTo>
                  <a:cubicBezTo>
                    <a:pt x="189" y="163"/>
                    <a:pt x="195" y="160"/>
                    <a:pt x="198" y="162"/>
                  </a:cubicBezTo>
                  <a:cubicBezTo>
                    <a:pt x="197" y="162"/>
                    <a:pt x="197" y="162"/>
                    <a:pt x="199" y="163"/>
                  </a:cubicBezTo>
                  <a:cubicBezTo>
                    <a:pt x="198" y="163"/>
                    <a:pt x="196" y="163"/>
                    <a:pt x="195" y="162"/>
                  </a:cubicBezTo>
                  <a:cubicBezTo>
                    <a:pt x="194" y="162"/>
                    <a:pt x="193" y="163"/>
                    <a:pt x="191" y="163"/>
                  </a:cubicBezTo>
                  <a:cubicBezTo>
                    <a:pt x="192" y="163"/>
                    <a:pt x="193" y="163"/>
                    <a:pt x="194" y="163"/>
                  </a:cubicBezTo>
                  <a:cubicBezTo>
                    <a:pt x="193" y="164"/>
                    <a:pt x="192" y="163"/>
                    <a:pt x="191" y="164"/>
                  </a:cubicBezTo>
                  <a:cubicBezTo>
                    <a:pt x="192" y="164"/>
                    <a:pt x="193" y="164"/>
                    <a:pt x="195" y="164"/>
                  </a:cubicBezTo>
                  <a:cubicBezTo>
                    <a:pt x="193" y="164"/>
                    <a:pt x="190" y="164"/>
                    <a:pt x="188" y="164"/>
                  </a:cubicBezTo>
                  <a:cubicBezTo>
                    <a:pt x="190" y="166"/>
                    <a:pt x="195" y="166"/>
                    <a:pt x="197" y="165"/>
                  </a:cubicBezTo>
                  <a:cubicBezTo>
                    <a:pt x="196" y="166"/>
                    <a:pt x="191" y="166"/>
                    <a:pt x="189" y="166"/>
                  </a:cubicBezTo>
                  <a:cubicBezTo>
                    <a:pt x="192" y="166"/>
                    <a:pt x="188" y="166"/>
                    <a:pt x="187" y="166"/>
                  </a:cubicBezTo>
                  <a:cubicBezTo>
                    <a:pt x="186" y="166"/>
                    <a:pt x="186" y="167"/>
                    <a:pt x="185" y="167"/>
                  </a:cubicBezTo>
                  <a:cubicBezTo>
                    <a:pt x="184" y="168"/>
                    <a:pt x="190" y="168"/>
                    <a:pt x="191" y="168"/>
                  </a:cubicBezTo>
                  <a:cubicBezTo>
                    <a:pt x="189" y="168"/>
                    <a:pt x="187" y="168"/>
                    <a:pt x="186" y="169"/>
                  </a:cubicBezTo>
                  <a:cubicBezTo>
                    <a:pt x="189" y="170"/>
                    <a:pt x="192" y="169"/>
                    <a:pt x="194" y="168"/>
                  </a:cubicBezTo>
                  <a:cubicBezTo>
                    <a:pt x="196" y="167"/>
                    <a:pt x="199" y="167"/>
                    <a:pt x="201" y="165"/>
                  </a:cubicBezTo>
                  <a:cubicBezTo>
                    <a:pt x="202" y="164"/>
                    <a:pt x="205" y="163"/>
                    <a:pt x="207" y="162"/>
                  </a:cubicBezTo>
                  <a:cubicBezTo>
                    <a:pt x="210" y="161"/>
                    <a:pt x="214" y="161"/>
                    <a:pt x="217" y="160"/>
                  </a:cubicBezTo>
                  <a:cubicBezTo>
                    <a:pt x="217" y="161"/>
                    <a:pt x="216" y="161"/>
                    <a:pt x="215" y="161"/>
                  </a:cubicBezTo>
                  <a:cubicBezTo>
                    <a:pt x="217" y="161"/>
                    <a:pt x="218" y="161"/>
                    <a:pt x="219" y="161"/>
                  </a:cubicBezTo>
                  <a:cubicBezTo>
                    <a:pt x="219" y="161"/>
                    <a:pt x="217" y="161"/>
                    <a:pt x="216" y="161"/>
                  </a:cubicBezTo>
                  <a:cubicBezTo>
                    <a:pt x="214" y="161"/>
                    <a:pt x="213" y="161"/>
                    <a:pt x="211" y="162"/>
                  </a:cubicBezTo>
                  <a:cubicBezTo>
                    <a:pt x="213" y="163"/>
                    <a:pt x="215" y="163"/>
                    <a:pt x="216" y="162"/>
                  </a:cubicBezTo>
                  <a:cubicBezTo>
                    <a:pt x="214" y="163"/>
                    <a:pt x="210" y="162"/>
                    <a:pt x="208" y="163"/>
                  </a:cubicBezTo>
                  <a:cubicBezTo>
                    <a:pt x="205" y="163"/>
                    <a:pt x="203" y="164"/>
                    <a:pt x="201" y="165"/>
                  </a:cubicBezTo>
                  <a:cubicBezTo>
                    <a:pt x="200" y="167"/>
                    <a:pt x="196" y="166"/>
                    <a:pt x="195" y="168"/>
                  </a:cubicBezTo>
                  <a:cubicBezTo>
                    <a:pt x="193" y="169"/>
                    <a:pt x="190" y="169"/>
                    <a:pt x="188" y="170"/>
                  </a:cubicBezTo>
                  <a:cubicBezTo>
                    <a:pt x="188" y="170"/>
                    <a:pt x="189" y="170"/>
                    <a:pt x="190" y="171"/>
                  </a:cubicBezTo>
                  <a:cubicBezTo>
                    <a:pt x="190" y="171"/>
                    <a:pt x="189" y="171"/>
                    <a:pt x="188" y="171"/>
                  </a:cubicBezTo>
                  <a:cubicBezTo>
                    <a:pt x="190" y="172"/>
                    <a:pt x="191" y="171"/>
                    <a:pt x="193" y="171"/>
                  </a:cubicBezTo>
                  <a:cubicBezTo>
                    <a:pt x="192" y="171"/>
                    <a:pt x="191" y="171"/>
                    <a:pt x="190" y="172"/>
                  </a:cubicBezTo>
                  <a:cubicBezTo>
                    <a:pt x="193" y="173"/>
                    <a:pt x="194" y="171"/>
                    <a:pt x="196" y="171"/>
                  </a:cubicBezTo>
                  <a:cubicBezTo>
                    <a:pt x="198" y="171"/>
                    <a:pt x="197" y="172"/>
                    <a:pt x="199" y="171"/>
                  </a:cubicBezTo>
                  <a:cubicBezTo>
                    <a:pt x="200" y="171"/>
                    <a:pt x="202" y="170"/>
                    <a:pt x="203" y="170"/>
                  </a:cubicBezTo>
                  <a:cubicBezTo>
                    <a:pt x="204" y="172"/>
                    <a:pt x="202" y="171"/>
                    <a:pt x="201" y="171"/>
                  </a:cubicBezTo>
                  <a:cubicBezTo>
                    <a:pt x="200" y="171"/>
                    <a:pt x="199" y="172"/>
                    <a:pt x="199" y="172"/>
                  </a:cubicBezTo>
                  <a:cubicBezTo>
                    <a:pt x="196" y="172"/>
                    <a:pt x="196" y="172"/>
                    <a:pt x="196" y="172"/>
                  </a:cubicBezTo>
                  <a:cubicBezTo>
                    <a:pt x="193" y="172"/>
                    <a:pt x="192" y="172"/>
                    <a:pt x="190" y="173"/>
                  </a:cubicBezTo>
                  <a:cubicBezTo>
                    <a:pt x="191" y="173"/>
                    <a:pt x="192" y="173"/>
                    <a:pt x="193" y="173"/>
                  </a:cubicBezTo>
                  <a:cubicBezTo>
                    <a:pt x="192" y="173"/>
                    <a:pt x="191" y="173"/>
                    <a:pt x="190" y="173"/>
                  </a:cubicBezTo>
                  <a:cubicBezTo>
                    <a:pt x="193" y="174"/>
                    <a:pt x="194" y="174"/>
                    <a:pt x="195" y="173"/>
                  </a:cubicBezTo>
                  <a:cubicBezTo>
                    <a:pt x="195" y="173"/>
                    <a:pt x="195" y="174"/>
                    <a:pt x="194" y="174"/>
                  </a:cubicBezTo>
                  <a:cubicBezTo>
                    <a:pt x="197" y="174"/>
                    <a:pt x="194" y="175"/>
                    <a:pt x="194" y="175"/>
                  </a:cubicBezTo>
                  <a:cubicBezTo>
                    <a:pt x="196" y="176"/>
                    <a:pt x="196" y="175"/>
                    <a:pt x="197" y="174"/>
                  </a:cubicBezTo>
                  <a:cubicBezTo>
                    <a:pt x="197" y="175"/>
                    <a:pt x="196" y="175"/>
                    <a:pt x="196" y="176"/>
                  </a:cubicBezTo>
                  <a:cubicBezTo>
                    <a:pt x="197" y="175"/>
                    <a:pt x="197" y="176"/>
                    <a:pt x="197" y="176"/>
                  </a:cubicBezTo>
                  <a:cubicBezTo>
                    <a:pt x="197" y="176"/>
                    <a:pt x="198" y="176"/>
                    <a:pt x="199" y="176"/>
                  </a:cubicBezTo>
                  <a:cubicBezTo>
                    <a:pt x="200" y="176"/>
                    <a:pt x="201" y="175"/>
                    <a:pt x="202" y="175"/>
                  </a:cubicBezTo>
                  <a:cubicBezTo>
                    <a:pt x="203" y="174"/>
                    <a:pt x="205" y="173"/>
                    <a:pt x="207" y="173"/>
                  </a:cubicBezTo>
                  <a:cubicBezTo>
                    <a:pt x="209" y="173"/>
                    <a:pt x="212" y="174"/>
                    <a:pt x="214" y="173"/>
                  </a:cubicBezTo>
                  <a:cubicBezTo>
                    <a:pt x="213" y="174"/>
                    <a:pt x="214" y="174"/>
                    <a:pt x="215" y="174"/>
                  </a:cubicBezTo>
                  <a:cubicBezTo>
                    <a:pt x="211" y="174"/>
                    <a:pt x="205" y="172"/>
                    <a:pt x="203" y="174"/>
                  </a:cubicBezTo>
                  <a:cubicBezTo>
                    <a:pt x="202" y="175"/>
                    <a:pt x="201" y="175"/>
                    <a:pt x="200" y="176"/>
                  </a:cubicBezTo>
                  <a:cubicBezTo>
                    <a:pt x="199" y="176"/>
                    <a:pt x="198" y="177"/>
                    <a:pt x="197" y="177"/>
                  </a:cubicBezTo>
                  <a:cubicBezTo>
                    <a:pt x="197" y="177"/>
                    <a:pt x="197" y="178"/>
                    <a:pt x="197" y="179"/>
                  </a:cubicBezTo>
                  <a:cubicBezTo>
                    <a:pt x="197" y="178"/>
                    <a:pt x="198" y="177"/>
                    <a:pt x="199" y="178"/>
                  </a:cubicBezTo>
                  <a:cubicBezTo>
                    <a:pt x="199" y="179"/>
                    <a:pt x="199" y="179"/>
                    <a:pt x="199" y="179"/>
                  </a:cubicBezTo>
                  <a:cubicBezTo>
                    <a:pt x="200" y="178"/>
                    <a:pt x="200" y="178"/>
                    <a:pt x="201" y="178"/>
                  </a:cubicBezTo>
                  <a:cubicBezTo>
                    <a:pt x="200" y="178"/>
                    <a:pt x="199" y="179"/>
                    <a:pt x="201" y="181"/>
                  </a:cubicBezTo>
                  <a:cubicBezTo>
                    <a:pt x="200" y="181"/>
                    <a:pt x="200" y="181"/>
                    <a:pt x="200" y="182"/>
                  </a:cubicBezTo>
                  <a:cubicBezTo>
                    <a:pt x="200" y="183"/>
                    <a:pt x="203" y="182"/>
                    <a:pt x="201" y="183"/>
                  </a:cubicBezTo>
                  <a:cubicBezTo>
                    <a:pt x="202" y="182"/>
                    <a:pt x="203" y="180"/>
                    <a:pt x="206" y="181"/>
                  </a:cubicBezTo>
                  <a:cubicBezTo>
                    <a:pt x="205" y="182"/>
                    <a:pt x="205" y="182"/>
                    <a:pt x="205" y="182"/>
                  </a:cubicBezTo>
                  <a:cubicBezTo>
                    <a:pt x="206" y="181"/>
                    <a:pt x="207" y="181"/>
                    <a:pt x="208" y="181"/>
                  </a:cubicBezTo>
                  <a:cubicBezTo>
                    <a:pt x="206" y="181"/>
                    <a:pt x="202" y="182"/>
                    <a:pt x="201" y="183"/>
                  </a:cubicBezTo>
                  <a:cubicBezTo>
                    <a:pt x="200" y="184"/>
                    <a:pt x="201" y="187"/>
                    <a:pt x="202" y="188"/>
                  </a:cubicBezTo>
                  <a:cubicBezTo>
                    <a:pt x="206" y="188"/>
                    <a:pt x="205" y="182"/>
                    <a:pt x="210" y="183"/>
                  </a:cubicBezTo>
                  <a:cubicBezTo>
                    <a:pt x="210" y="183"/>
                    <a:pt x="209" y="184"/>
                    <a:pt x="209" y="184"/>
                  </a:cubicBezTo>
                  <a:cubicBezTo>
                    <a:pt x="211" y="184"/>
                    <a:pt x="214" y="183"/>
                    <a:pt x="214" y="181"/>
                  </a:cubicBezTo>
                  <a:cubicBezTo>
                    <a:pt x="214" y="181"/>
                    <a:pt x="213" y="180"/>
                    <a:pt x="213" y="180"/>
                  </a:cubicBezTo>
                  <a:cubicBezTo>
                    <a:pt x="212" y="181"/>
                    <a:pt x="211" y="179"/>
                    <a:pt x="211" y="178"/>
                  </a:cubicBezTo>
                  <a:cubicBezTo>
                    <a:pt x="212" y="179"/>
                    <a:pt x="213" y="179"/>
                    <a:pt x="214" y="179"/>
                  </a:cubicBezTo>
                  <a:cubicBezTo>
                    <a:pt x="212" y="179"/>
                    <a:pt x="213" y="181"/>
                    <a:pt x="214" y="182"/>
                  </a:cubicBezTo>
                  <a:cubicBezTo>
                    <a:pt x="217" y="184"/>
                    <a:pt x="219" y="182"/>
                    <a:pt x="220" y="182"/>
                  </a:cubicBezTo>
                  <a:cubicBezTo>
                    <a:pt x="220" y="182"/>
                    <a:pt x="218" y="184"/>
                    <a:pt x="220" y="183"/>
                  </a:cubicBezTo>
                  <a:cubicBezTo>
                    <a:pt x="218" y="185"/>
                    <a:pt x="223" y="185"/>
                    <a:pt x="224" y="187"/>
                  </a:cubicBezTo>
                  <a:cubicBezTo>
                    <a:pt x="222" y="186"/>
                    <a:pt x="220" y="186"/>
                    <a:pt x="219" y="185"/>
                  </a:cubicBezTo>
                  <a:cubicBezTo>
                    <a:pt x="217" y="184"/>
                    <a:pt x="217" y="183"/>
                    <a:pt x="215" y="183"/>
                  </a:cubicBezTo>
                  <a:cubicBezTo>
                    <a:pt x="218" y="184"/>
                    <a:pt x="213" y="184"/>
                    <a:pt x="212" y="184"/>
                  </a:cubicBezTo>
                  <a:cubicBezTo>
                    <a:pt x="213" y="184"/>
                    <a:pt x="214" y="185"/>
                    <a:pt x="215" y="185"/>
                  </a:cubicBezTo>
                  <a:cubicBezTo>
                    <a:pt x="213" y="185"/>
                    <a:pt x="217" y="186"/>
                    <a:pt x="218" y="185"/>
                  </a:cubicBezTo>
                  <a:cubicBezTo>
                    <a:pt x="218" y="187"/>
                    <a:pt x="216" y="186"/>
                    <a:pt x="214" y="186"/>
                  </a:cubicBezTo>
                  <a:cubicBezTo>
                    <a:pt x="213" y="186"/>
                    <a:pt x="209" y="187"/>
                    <a:pt x="212" y="188"/>
                  </a:cubicBezTo>
                  <a:cubicBezTo>
                    <a:pt x="211" y="189"/>
                    <a:pt x="207" y="188"/>
                    <a:pt x="204" y="188"/>
                  </a:cubicBezTo>
                  <a:cubicBezTo>
                    <a:pt x="205" y="188"/>
                    <a:pt x="206" y="188"/>
                    <a:pt x="207" y="188"/>
                  </a:cubicBezTo>
                  <a:cubicBezTo>
                    <a:pt x="206" y="188"/>
                    <a:pt x="205" y="189"/>
                    <a:pt x="205" y="189"/>
                  </a:cubicBezTo>
                  <a:cubicBezTo>
                    <a:pt x="209" y="190"/>
                    <a:pt x="215" y="188"/>
                    <a:pt x="217" y="187"/>
                  </a:cubicBezTo>
                  <a:cubicBezTo>
                    <a:pt x="216" y="187"/>
                    <a:pt x="216" y="188"/>
                    <a:pt x="215" y="188"/>
                  </a:cubicBezTo>
                  <a:cubicBezTo>
                    <a:pt x="216" y="188"/>
                    <a:pt x="218" y="187"/>
                    <a:pt x="220" y="189"/>
                  </a:cubicBezTo>
                  <a:cubicBezTo>
                    <a:pt x="218" y="188"/>
                    <a:pt x="214" y="188"/>
                    <a:pt x="213" y="189"/>
                  </a:cubicBezTo>
                  <a:cubicBezTo>
                    <a:pt x="211" y="189"/>
                    <a:pt x="208" y="190"/>
                    <a:pt x="205" y="190"/>
                  </a:cubicBezTo>
                  <a:cubicBezTo>
                    <a:pt x="207" y="190"/>
                    <a:pt x="208" y="190"/>
                    <a:pt x="207" y="191"/>
                  </a:cubicBezTo>
                  <a:cubicBezTo>
                    <a:pt x="209" y="192"/>
                    <a:pt x="210" y="191"/>
                    <a:pt x="211" y="191"/>
                  </a:cubicBezTo>
                  <a:cubicBezTo>
                    <a:pt x="210" y="191"/>
                    <a:pt x="210" y="192"/>
                    <a:pt x="209" y="192"/>
                  </a:cubicBezTo>
                  <a:cubicBezTo>
                    <a:pt x="208" y="192"/>
                    <a:pt x="203" y="193"/>
                    <a:pt x="207" y="193"/>
                  </a:cubicBezTo>
                  <a:cubicBezTo>
                    <a:pt x="204" y="193"/>
                    <a:pt x="208" y="194"/>
                    <a:pt x="209" y="195"/>
                  </a:cubicBezTo>
                  <a:cubicBezTo>
                    <a:pt x="208" y="193"/>
                    <a:pt x="213" y="193"/>
                    <a:pt x="215" y="193"/>
                  </a:cubicBezTo>
                  <a:cubicBezTo>
                    <a:pt x="213" y="194"/>
                    <a:pt x="209" y="193"/>
                    <a:pt x="210" y="194"/>
                  </a:cubicBezTo>
                  <a:cubicBezTo>
                    <a:pt x="211" y="194"/>
                    <a:pt x="212" y="194"/>
                    <a:pt x="213" y="194"/>
                  </a:cubicBezTo>
                  <a:cubicBezTo>
                    <a:pt x="212" y="195"/>
                    <a:pt x="210" y="195"/>
                    <a:pt x="209" y="195"/>
                  </a:cubicBezTo>
                  <a:cubicBezTo>
                    <a:pt x="210" y="195"/>
                    <a:pt x="211" y="196"/>
                    <a:pt x="213" y="196"/>
                  </a:cubicBezTo>
                  <a:cubicBezTo>
                    <a:pt x="214" y="196"/>
                    <a:pt x="215" y="196"/>
                    <a:pt x="216" y="196"/>
                  </a:cubicBezTo>
                  <a:cubicBezTo>
                    <a:pt x="215" y="196"/>
                    <a:pt x="211" y="195"/>
                    <a:pt x="210" y="197"/>
                  </a:cubicBezTo>
                  <a:cubicBezTo>
                    <a:pt x="209" y="197"/>
                    <a:pt x="212" y="198"/>
                    <a:pt x="212" y="197"/>
                  </a:cubicBezTo>
                  <a:cubicBezTo>
                    <a:pt x="210" y="198"/>
                    <a:pt x="214" y="197"/>
                    <a:pt x="214" y="197"/>
                  </a:cubicBezTo>
                  <a:cubicBezTo>
                    <a:pt x="216" y="197"/>
                    <a:pt x="217" y="197"/>
                    <a:pt x="219" y="197"/>
                  </a:cubicBezTo>
                  <a:cubicBezTo>
                    <a:pt x="218" y="198"/>
                    <a:pt x="215" y="198"/>
                    <a:pt x="215" y="199"/>
                  </a:cubicBezTo>
                  <a:cubicBezTo>
                    <a:pt x="215" y="200"/>
                    <a:pt x="217" y="200"/>
                    <a:pt x="218" y="199"/>
                  </a:cubicBezTo>
                  <a:cubicBezTo>
                    <a:pt x="217" y="200"/>
                    <a:pt x="217" y="201"/>
                    <a:pt x="217" y="201"/>
                  </a:cubicBezTo>
                  <a:cubicBezTo>
                    <a:pt x="218" y="201"/>
                    <a:pt x="218" y="200"/>
                    <a:pt x="220" y="200"/>
                  </a:cubicBezTo>
                  <a:cubicBezTo>
                    <a:pt x="219" y="200"/>
                    <a:pt x="218" y="201"/>
                    <a:pt x="217" y="202"/>
                  </a:cubicBezTo>
                  <a:cubicBezTo>
                    <a:pt x="219" y="202"/>
                    <a:pt x="220" y="201"/>
                    <a:pt x="221" y="201"/>
                  </a:cubicBezTo>
                  <a:cubicBezTo>
                    <a:pt x="220" y="202"/>
                    <a:pt x="218" y="202"/>
                    <a:pt x="217" y="204"/>
                  </a:cubicBezTo>
                  <a:cubicBezTo>
                    <a:pt x="217" y="206"/>
                    <a:pt x="225" y="207"/>
                    <a:pt x="226" y="207"/>
                  </a:cubicBezTo>
                  <a:cubicBezTo>
                    <a:pt x="225" y="207"/>
                    <a:pt x="224" y="207"/>
                    <a:pt x="224" y="208"/>
                  </a:cubicBezTo>
                  <a:cubicBezTo>
                    <a:pt x="225" y="208"/>
                    <a:pt x="226" y="208"/>
                    <a:pt x="227" y="208"/>
                  </a:cubicBezTo>
                  <a:cubicBezTo>
                    <a:pt x="226" y="209"/>
                    <a:pt x="224" y="208"/>
                    <a:pt x="223" y="208"/>
                  </a:cubicBezTo>
                  <a:cubicBezTo>
                    <a:pt x="225" y="209"/>
                    <a:pt x="225" y="209"/>
                    <a:pt x="224" y="209"/>
                  </a:cubicBezTo>
                  <a:cubicBezTo>
                    <a:pt x="225" y="209"/>
                    <a:pt x="226" y="209"/>
                    <a:pt x="227" y="209"/>
                  </a:cubicBezTo>
                  <a:cubicBezTo>
                    <a:pt x="228" y="209"/>
                    <a:pt x="228" y="208"/>
                    <a:pt x="229" y="207"/>
                  </a:cubicBezTo>
                  <a:cubicBezTo>
                    <a:pt x="230" y="208"/>
                    <a:pt x="230" y="209"/>
                    <a:pt x="231" y="209"/>
                  </a:cubicBezTo>
                  <a:cubicBezTo>
                    <a:pt x="230" y="209"/>
                    <a:pt x="229" y="209"/>
                    <a:pt x="228" y="209"/>
                  </a:cubicBezTo>
                  <a:cubicBezTo>
                    <a:pt x="227" y="210"/>
                    <a:pt x="225" y="212"/>
                    <a:pt x="227" y="211"/>
                  </a:cubicBezTo>
                  <a:cubicBezTo>
                    <a:pt x="227" y="212"/>
                    <a:pt x="227" y="212"/>
                    <a:pt x="227" y="212"/>
                  </a:cubicBezTo>
                  <a:cubicBezTo>
                    <a:pt x="229" y="212"/>
                    <a:pt x="228" y="209"/>
                    <a:pt x="231" y="210"/>
                  </a:cubicBezTo>
                  <a:cubicBezTo>
                    <a:pt x="230" y="210"/>
                    <a:pt x="228" y="211"/>
                    <a:pt x="229" y="212"/>
                  </a:cubicBezTo>
                  <a:cubicBezTo>
                    <a:pt x="229" y="212"/>
                    <a:pt x="230" y="212"/>
                    <a:pt x="231" y="211"/>
                  </a:cubicBezTo>
                  <a:cubicBezTo>
                    <a:pt x="230" y="212"/>
                    <a:pt x="230" y="212"/>
                    <a:pt x="229" y="213"/>
                  </a:cubicBezTo>
                  <a:cubicBezTo>
                    <a:pt x="231" y="213"/>
                    <a:pt x="232" y="213"/>
                    <a:pt x="233" y="213"/>
                  </a:cubicBezTo>
                  <a:cubicBezTo>
                    <a:pt x="231" y="213"/>
                    <a:pt x="228" y="213"/>
                    <a:pt x="228" y="214"/>
                  </a:cubicBezTo>
                  <a:cubicBezTo>
                    <a:pt x="231" y="215"/>
                    <a:pt x="233" y="213"/>
                    <a:pt x="236" y="213"/>
                  </a:cubicBezTo>
                  <a:cubicBezTo>
                    <a:pt x="234" y="214"/>
                    <a:pt x="235" y="214"/>
                    <a:pt x="236" y="214"/>
                  </a:cubicBezTo>
                  <a:cubicBezTo>
                    <a:pt x="234" y="214"/>
                    <a:pt x="231" y="214"/>
                    <a:pt x="230" y="215"/>
                  </a:cubicBezTo>
                  <a:cubicBezTo>
                    <a:pt x="231" y="214"/>
                    <a:pt x="234" y="215"/>
                    <a:pt x="236" y="216"/>
                  </a:cubicBezTo>
                  <a:cubicBezTo>
                    <a:pt x="235" y="216"/>
                    <a:pt x="235" y="216"/>
                    <a:pt x="234" y="216"/>
                  </a:cubicBezTo>
                  <a:cubicBezTo>
                    <a:pt x="234" y="217"/>
                    <a:pt x="236" y="217"/>
                    <a:pt x="236" y="217"/>
                  </a:cubicBezTo>
                  <a:cubicBezTo>
                    <a:pt x="236" y="218"/>
                    <a:pt x="236" y="218"/>
                    <a:pt x="236" y="218"/>
                  </a:cubicBezTo>
                  <a:cubicBezTo>
                    <a:pt x="238" y="218"/>
                    <a:pt x="237" y="215"/>
                    <a:pt x="240" y="216"/>
                  </a:cubicBezTo>
                  <a:cubicBezTo>
                    <a:pt x="239" y="216"/>
                    <a:pt x="238" y="217"/>
                    <a:pt x="237" y="217"/>
                  </a:cubicBezTo>
                  <a:cubicBezTo>
                    <a:pt x="239" y="218"/>
                    <a:pt x="240" y="218"/>
                    <a:pt x="241" y="218"/>
                  </a:cubicBezTo>
                  <a:cubicBezTo>
                    <a:pt x="241" y="219"/>
                    <a:pt x="237" y="219"/>
                    <a:pt x="236" y="219"/>
                  </a:cubicBezTo>
                  <a:cubicBezTo>
                    <a:pt x="238" y="219"/>
                    <a:pt x="240" y="219"/>
                    <a:pt x="242" y="219"/>
                  </a:cubicBezTo>
                  <a:cubicBezTo>
                    <a:pt x="240" y="220"/>
                    <a:pt x="238" y="220"/>
                    <a:pt x="237" y="221"/>
                  </a:cubicBezTo>
                  <a:cubicBezTo>
                    <a:pt x="239" y="221"/>
                    <a:pt x="244" y="221"/>
                    <a:pt x="245" y="220"/>
                  </a:cubicBezTo>
                  <a:cubicBezTo>
                    <a:pt x="244" y="220"/>
                    <a:pt x="243" y="220"/>
                    <a:pt x="241" y="220"/>
                  </a:cubicBezTo>
                  <a:cubicBezTo>
                    <a:pt x="244" y="220"/>
                    <a:pt x="247" y="219"/>
                    <a:pt x="249" y="220"/>
                  </a:cubicBezTo>
                  <a:cubicBezTo>
                    <a:pt x="249" y="220"/>
                    <a:pt x="249" y="220"/>
                    <a:pt x="249" y="220"/>
                  </a:cubicBezTo>
                  <a:cubicBezTo>
                    <a:pt x="250" y="221"/>
                    <a:pt x="252" y="221"/>
                    <a:pt x="250" y="220"/>
                  </a:cubicBezTo>
                  <a:cubicBezTo>
                    <a:pt x="252" y="220"/>
                    <a:pt x="255" y="217"/>
                    <a:pt x="256" y="219"/>
                  </a:cubicBezTo>
                  <a:cubicBezTo>
                    <a:pt x="257" y="219"/>
                    <a:pt x="258" y="219"/>
                    <a:pt x="256" y="218"/>
                  </a:cubicBezTo>
                  <a:cubicBezTo>
                    <a:pt x="257" y="219"/>
                    <a:pt x="260" y="217"/>
                    <a:pt x="257" y="216"/>
                  </a:cubicBezTo>
                  <a:cubicBezTo>
                    <a:pt x="259" y="217"/>
                    <a:pt x="259" y="216"/>
                    <a:pt x="260" y="216"/>
                  </a:cubicBezTo>
                  <a:cubicBezTo>
                    <a:pt x="260" y="217"/>
                    <a:pt x="260" y="217"/>
                    <a:pt x="260" y="217"/>
                  </a:cubicBezTo>
                  <a:cubicBezTo>
                    <a:pt x="260" y="217"/>
                    <a:pt x="261" y="217"/>
                    <a:pt x="261" y="217"/>
                  </a:cubicBezTo>
                  <a:cubicBezTo>
                    <a:pt x="261" y="219"/>
                    <a:pt x="258" y="218"/>
                    <a:pt x="258" y="220"/>
                  </a:cubicBezTo>
                  <a:cubicBezTo>
                    <a:pt x="260" y="219"/>
                    <a:pt x="263" y="219"/>
                    <a:pt x="263" y="217"/>
                  </a:cubicBezTo>
                  <a:cubicBezTo>
                    <a:pt x="264" y="218"/>
                    <a:pt x="265" y="218"/>
                    <a:pt x="266" y="217"/>
                  </a:cubicBezTo>
                  <a:cubicBezTo>
                    <a:pt x="265" y="220"/>
                    <a:pt x="259" y="219"/>
                    <a:pt x="257" y="221"/>
                  </a:cubicBezTo>
                  <a:cubicBezTo>
                    <a:pt x="258" y="220"/>
                    <a:pt x="258" y="220"/>
                    <a:pt x="259" y="220"/>
                  </a:cubicBezTo>
                  <a:cubicBezTo>
                    <a:pt x="258" y="221"/>
                    <a:pt x="257" y="221"/>
                    <a:pt x="256" y="221"/>
                  </a:cubicBezTo>
                  <a:cubicBezTo>
                    <a:pt x="258" y="222"/>
                    <a:pt x="259" y="220"/>
                    <a:pt x="261" y="221"/>
                  </a:cubicBezTo>
                  <a:cubicBezTo>
                    <a:pt x="260" y="221"/>
                    <a:pt x="260" y="221"/>
                    <a:pt x="260" y="221"/>
                  </a:cubicBezTo>
                  <a:cubicBezTo>
                    <a:pt x="262" y="221"/>
                    <a:pt x="263" y="220"/>
                    <a:pt x="264" y="219"/>
                  </a:cubicBezTo>
                  <a:cubicBezTo>
                    <a:pt x="266" y="220"/>
                    <a:pt x="264" y="220"/>
                    <a:pt x="263" y="220"/>
                  </a:cubicBezTo>
                  <a:cubicBezTo>
                    <a:pt x="262" y="221"/>
                    <a:pt x="259" y="222"/>
                    <a:pt x="262" y="222"/>
                  </a:cubicBezTo>
                  <a:cubicBezTo>
                    <a:pt x="261" y="222"/>
                    <a:pt x="260" y="223"/>
                    <a:pt x="259" y="223"/>
                  </a:cubicBezTo>
                  <a:cubicBezTo>
                    <a:pt x="260" y="223"/>
                    <a:pt x="260" y="222"/>
                    <a:pt x="262" y="222"/>
                  </a:cubicBezTo>
                  <a:cubicBezTo>
                    <a:pt x="260" y="223"/>
                    <a:pt x="262" y="222"/>
                    <a:pt x="263" y="224"/>
                  </a:cubicBezTo>
                  <a:cubicBezTo>
                    <a:pt x="263" y="223"/>
                    <a:pt x="264" y="222"/>
                    <a:pt x="266" y="222"/>
                  </a:cubicBezTo>
                  <a:cubicBezTo>
                    <a:pt x="265" y="222"/>
                    <a:pt x="264" y="223"/>
                    <a:pt x="264" y="224"/>
                  </a:cubicBezTo>
                  <a:cubicBezTo>
                    <a:pt x="265" y="223"/>
                    <a:pt x="265" y="223"/>
                    <a:pt x="267" y="223"/>
                  </a:cubicBezTo>
                  <a:cubicBezTo>
                    <a:pt x="266" y="223"/>
                    <a:pt x="265" y="223"/>
                    <a:pt x="265" y="224"/>
                  </a:cubicBezTo>
                  <a:cubicBezTo>
                    <a:pt x="268" y="224"/>
                    <a:pt x="268" y="222"/>
                    <a:pt x="271" y="222"/>
                  </a:cubicBezTo>
                  <a:cubicBezTo>
                    <a:pt x="270" y="222"/>
                    <a:pt x="270" y="224"/>
                    <a:pt x="269" y="224"/>
                  </a:cubicBezTo>
                  <a:cubicBezTo>
                    <a:pt x="268" y="225"/>
                    <a:pt x="266" y="226"/>
                    <a:pt x="267" y="227"/>
                  </a:cubicBezTo>
                  <a:cubicBezTo>
                    <a:pt x="269" y="226"/>
                    <a:pt x="271" y="224"/>
                    <a:pt x="273" y="224"/>
                  </a:cubicBezTo>
                  <a:cubicBezTo>
                    <a:pt x="271" y="225"/>
                    <a:pt x="269" y="226"/>
                    <a:pt x="267" y="228"/>
                  </a:cubicBezTo>
                  <a:cubicBezTo>
                    <a:pt x="268" y="228"/>
                    <a:pt x="269" y="228"/>
                    <a:pt x="269" y="228"/>
                  </a:cubicBezTo>
                  <a:cubicBezTo>
                    <a:pt x="270" y="229"/>
                    <a:pt x="271" y="229"/>
                    <a:pt x="271" y="228"/>
                  </a:cubicBezTo>
                  <a:cubicBezTo>
                    <a:pt x="271" y="230"/>
                    <a:pt x="273" y="227"/>
                    <a:pt x="273" y="227"/>
                  </a:cubicBezTo>
                  <a:cubicBezTo>
                    <a:pt x="274" y="226"/>
                    <a:pt x="276" y="227"/>
                    <a:pt x="275" y="225"/>
                  </a:cubicBezTo>
                  <a:cubicBezTo>
                    <a:pt x="276" y="226"/>
                    <a:pt x="277" y="226"/>
                    <a:pt x="277" y="225"/>
                  </a:cubicBezTo>
                  <a:cubicBezTo>
                    <a:pt x="277" y="226"/>
                    <a:pt x="277" y="226"/>
                    <a:pt x="276" y="227"/>
                  </a:cubicBezTo>
                  <a:cubicBezTo>
                    <a:pt x="277" y="227"/>
                    <a:pt x="278" y="227"/>
                    <a:pt x="279" y="227"/>
                  </a:cubicBezTo>
                  <a:cubicBezTo>
                    <a:pt x="278" y="227"/>
                    <a:pt x="277" y="227"/>
                    <a:pt x="277" y="228"/>
                  </a:cubicBezTo>
                  <a:cubicBezTo>
                    <a:pt x="278" y="228"/>
                    <a:pt x="278" y="228"/>
                    <a:pt x="279" y="228"/>
                  </a:cubicBezTo>
                  <a:cubicBezTo>
                    <a:pt x="277" y="229"/>
                    <a:pt x="279" y="229"/>
                    <a:pt x="280" y="229"/>
                  </a:cubicBezTo>
                  <a:cubicBezTo>
                    <a:pt x="282" y="229"/>
                    <a:pt x="283" y="229"/>
                    <a:pt x="282" y="228"/>
                  </a:cubicBezTo>
                  <a:cubicBezTo>
                    <a:pt x="283" y="228"/>
                    <a:pt x="284" y="229"/>
                    <a:pt x="285" y="229"/>
                  </a:cubicBezTo>
                  <a:cubicBezTo>
                    <a:pt x="285" y="227"/>
                    <a:pt x="280" y="227"/>
                    <a:pt x="279" y="227"/>
                  </a:cubicBezTo>
                  <a:cubicBezTo>
                    <a:pt x="281" y="227"/>
                    <a:pt x="284" y="228"/>
                    <a:pt x="286" y="227"/>
                  </a:cubicBezTo>
                  <a:cubicBezTo>
                    <a:pt x="285" y="227"/>
                    <a:pt x="285" y="226"/>
                    <a:pt x="284" y="227"/>
                  </a:cubicBezTo>
                  <a:cubicBezTo>
                    <a:pt x="284" y="226"/>
                    <a:pt x="285" y="226"/>
                    <a:pt x="286" y="226"/>
                  </a:cubicBezTo>
                  <a:cubicBezTo>
                    <a:pt x="285" y="225"/>
                    <a:pt x="282" y="225"/>
                    <a:pt x="284" y="225"/>
                  </a:cubicBezTo>
                  <a:cubicBezTo>
                    <a:pt x="283" y="225"/>
                    <a:pt x="282" y="225"/>
                    <a:pt x="281" y="225"/>
                  </a:cubicBezTo>
                  <a:cubicBezTo>
                    <a:pt x="282" y="225"/>
                    <a:pt x="283" y="225"/>
                    <a:pt x="283" y="224"/>
                  </a:cubicBezTo>
                  <a:cubicBezTo>
                    <a:pt x="280" y="223"/>
                    <a:pt x="278" y="224"/>
                    <a:pt x="276" y="223"/>
                  </a:cubicBezTo>
                  <a:cubicBezTo>
                    <a:pt x="278" y="223"/>
                    <a:pt x="280" y="224"/>
                    <a:pt x="281" y="222"/>
                  </a:cubicBezTo>
                  <a:cubicBezTo>
                    <a:pt x="282" y="224"/>
                    <a:pt x="287" y="224"/>
                    <a:pt x="284" y="223"/>
                  </a:cubicBezTo>
                  <a:cubicBezTo>
                    <a:pt x="285" y="224"/>
                    <a:pt x="287" y="223"/>
                    <a:pt x="288" y="223"/>
                  </a:cubicBezTo>
                  <a:cubicBezTo>
                    <a:pt x="288" y="223"/>
                    <a:pt x="287" y="223"/>
                    <a:pt x="286" y="223"/>
                  </a:cubicBezTo>
                  <a:cubicBezTo>
                    <a:pt x="287" y="223"/>
                    <a:pt x="289" y="223"/>
                    <a:pt x="289" y="222"/>
                  </a:cubicBezTo>
                  <a:cubicBezTo>
                    <a:pt x="288" y="222"/>
                    <a:pt x="286" y="223"/>
                    <a:pt x="284" y="222"/>
                  </a:cubicBezTo>
                  <a:cubicBezTo>
                    <a:pt x="286" y="222"/>
                    <a:pt x="288" y="223"/>
                    <a:pt x="288" y="221"/>
                  </a:cubicBezTo>
                  <a:cubicBezTo>
                    <a:pt x="286" y="221"/>
                    <a:pt x="285" y="221"/>
                    <a:pt x="283" y="220"/>
                  </a:cubicBezTo>
                  <a:cubicBezTo>
                    <a:pt x="285" y="221"/>
                    <a:pt x="287" y="221"/>
                    <a:pt x="289" y="221"/>
                  </a:cubicBezTo>
                  <a:cubicBezTo>
                    <a:pt x="287" y="220"/>
                    <a:pt x="285" y="220"/>
                    <a:pt x="282" y="219"/>
                  </a:cubicBezTo>
                  <a:cubicBezTo>
                    <a:pt x="284" y="220"/>
                    <a:pt x="286" y="220"/>
                    <a:pt x="287" y="220"/>
                  </a:cubicBezTo>
                  <a:cubicBezTo>
                    <a:pt x="289" y="220"/>
                    <a:pt x="288" y="219"/>
                    <a:pt x="289" y="218"/>
                  </a:cubicBezTo>
                  <a:cubicBezTo>
                    <a:pt x="287" y="219"/>
                    <a:pt x="284" y="218"/>
                    <a:pt x="281" y="218"/>
                  </a:cubicBezTo>
                  <a:cubicBezTo>
                    <a:pt x="284" y="217"/>
                    <a:pt x="287" y="219"/>
                    <a:pt x="289" y="217"/>
                  </a:cubicBezTo>
                  <a:cubicBezTo>
                    <a:pt x="288" y="217"/>
                    <a:pt x="287" y="217"/>
                    <a:pt x="285" y="217"/>
                  </a:cubicBezTo>
                  <a:cubicBezTo>
                    <a:pt x="287" y="217"/>
                    <a:pt x="289" y="218"/>
                    <a:pt x="290" y="216"/>
                  </a:cubicBezTo>
                  <a:cubicBezTo>
                    <a:pt x="289" y="216"/>
                    <a:pt x="288" y="217"/>
                    <a:pt x="288" y="216"/>
                  </a:cubicBezTo>
                  <a:cubicBezTo>
                    <a:pt x="290" y="216"/>
                    <a:pt x="286" y="216"/>
                    <a:pt x="285" y="216"/>
                  </a:cubicBezTo>
                  <a:cubicBezTo>
                    <a:pt x="287" y="216"/>
                    <a:pt x="293" y="217"/>
                    <a:pt x="291" y="214"/>
                  </a:cubicBezTo>
                  <a:cubicBezTo>
                    <a:pt x="289" y="214"/>
                    <a:pt x="288" y="214"/>
                    <a:pt x="286" y="213"/>
                  </a:cubicBezTo>
                  <a:cubicBezTo>
                    <a:pt x="288" y="213"/>
                    <a:pt x="290" y="214"/>
                    <a:pt x="291" y="213"/>
                  </a:cubicBezTo>
                  <a:cubicBezTo>
                    <a:pt x="292" y="213"/>
                    <a:pt x="292" y="212"/>
                    <a:pt x="293" y="212"/>
                  </a:cubicBezTo>
                  <a:cubicBezTo>
                    <a:pt x="292" y="213"/>
                    <a:pt x="290" y="212"/>
                    <a:pt x="288" y="211"/>
                  </a:cubicBezTo>
                  <a:cubicBezTo>
                    <a:pt x="289" y="211"/>
                    <a:pt x="296" y="212"/>
                    <a:pt x="293" y="210"/>
                  </a:cubicBezTo>
                  <a:cubicBezTo>
                    <a:pt x="294" y="210"/>
                    <a:pt x="295" y="210"/>
                    <a:pt x="294" y="209"/>
                  </a:cubicBezTo>
                  <a:cubicBezTo>
                    <a:pt x="293" y="209"/>
                    <a:pt x="292" y="209"/>
                    <a:pt x="291" y="209"/>
                  </a:cubicBezTo>
                  <a:cubicBezTo>
                    <a:pt x="292" y="209"/>
                    <a:pt x="294" y="208"/>
                    <a:pt x="293" y="206"/>
                  </a:cubicBezTo>
                  <a:cubicBezTo>
                    <a:pt x="292" y="205"/>
                    <a:pt x="288" y="205"/>
                    <a:pt x="287" y="204"/>
                  </a:cubicBezTo>
                  <a:cubicBezTo>
                    <a:pt x="289" y="204"/>
                    <a:pt x="292" y="206"/>
                    <a:pt x="294" y="205"/>
                  </a:cubicBezTo>
                  <a:cubicBezTo>
                    <a:pt x="294" y="205"/>
                    <a:pt x="293" y="205"/>
                    <a:pt x="292" y="204"/>
                  </a:cubicBezTo>
                  <a:cubicBezTo>
                    <a:pt x="294" y="205"/>
                    <a:pt x="292" y="204"/>
                    <a:pt x="290" y="204"/>
                  </a:cubicBezTo>
                  <a:cubicBezTo>
                    <a:pt x="289" y="204"/>
                    <a:pt x="287" y="203"/>
                    <a:pt x="285" y="202"/>
                  </a:cubicBezTo>
                  <a:cubicBezTo>
                    <a:pt x="287" y="202"/>
                    <a:pt x="288" y="203"/>
                    <a:pt x="290" y="203"/>
                  </a:cubicBezTo>
                  <a:cubicBezTo>
                    <a:pt x="290" y="203"/>
                    <a:pt x="291" y="203"/>
                    <a:pt x="291" y="202"/>
                  </a:cubicBezTo>
                  <a:cubicBezTo>
                    <a:pt x="291" y="202"/>
                    <a:pt x="291" y="202"/>
                    <a:pt x="291" y="201"/>
                  </a:cubicBezTo>
                  <a:cubicBezTo>
                    <a:pt x="292" y="201"/>
                    <a:pt x="292" y="201"/>
                    <a:pt x="290" y="201"/>
                  </a:cubicBezTo>
                  <a:cubicBezTo>
                    <a:pt x="292" y="201"/>
                    <a:pt x="293" y="201"/>
                    <a:pt x="295" y="202"/>
                  </a:cubicBezTo>
                  <a:cubicBezTo>
                    <a:pt x="294" y="201"/>
                    <a:pt x="292" y="201"/>
                    <a:pt x="292" y="203"/>
                  </a:cubicBezTo>
                  <a:cubicBezTo>
                    <a:pt x="293" y="202"/>
                    <a:pt x="294" y="202"/>
                    <a:pt x="295" y="202"/>
                  </a:cubicBezTo>
                  <a:cubicBezTo>
                    <a:pt x="298" y="201"/>
                    <a:pt x="294" y="202"/>
                    <a:pt x="296" y="201"/>
                  </a:cubicBezTo>
                  <a:cubicBezTo>
                    <a:pt x="297" y="201"/>
                    <a:pt x="299" y="200"/>
                    <a:pt x="299" y="200"/>
                  </a:cubicBezTo>
                  <a:cubicBezTo>
                    <a:pt x="299" y="199"/>
                    <a:pt x="294" y="200"/>
                    <a:pt x="295" y="198"/>
                  </a:cubicBezTo>
                  <a:cubicBezTo>
                    <a:pt x="296" y="199"/>
                    <a:pt x="299" y="200"/>
                    <a:pt x="300" y="199"/>
                  </a:cubicBezTo>
                  <a:cubicBezTo>
                    <a:pt x="299" y="198"/>
                    <a:pt x="298" y="198"/>
                    <a:pt x="297" y="198"/>
                  </a:cubicBezTo>
                  <a:cubicBezTo>
                    <a:pt x="298" y="198"/>
                    <a:pt x="302" y="199"/>
                    <a:pt x="301" y="198"/>
                  </a:cubicBezTo>
                  <a:cubicBezTo>
                    <a:pt x="301" y="196"/>
                    <a:pt x="298" y="197"/>
                    <a:pt x="298" y="195"/>
                  </a:cubicBezTo>
                  <a:cubicBezTo>
                    <a:pt x="299" y="196"/>
                    <a:pt x="304" y="198"/>
                    <a:pt x="304" y="198"/>
                  </a:cubicBezTo>
                  <a:cubicBezTo>
                    <a:pt x="305" y="197"/>
                    <a:pt x="301" y="195"/>
                    <a:pt x="300" y="195"/>
                  </a:cubicBezTo>
                  <a:cubicBezTo>
                    <a:pt x="301" y="196"/>
                    <a:pt x="303" y="196"/>
                    <a:pt x="304" y="197"/>
                  </a:cubicBezTo>
                  <a:cubicBezTo>
                    <a:pt x="303" y="196"/>
                    <a:pt x="302" y="196"/>
                    <a:pt x="301" y="195"/>
                  </a:cubicBezTo>
                  <a:cubicBezTo>
                    <a:pt x="303" y="196"/>
                    <a:pt x="303" y="196"/>
                    <a:pt x="302" y="195"/>
                  </a:cubicBezTo>
                  <a:cubicBezTo>
                    <a:pt x="303" y="195"/>
                    <a:pt x="307" y="197"/>
                    <a:pt x="304" y="195"/>
                  </a:cubicBezTo>
                  <a:cubicBezTo>
                    <a:pt x="305" y="195"/>
                    <a:pt x="305" y="195"/>
                    <a:pt x="305" y="195"/>
                  </a:cubicBezTo>
                  <a:cubicBezTo>
                    <a:pt x="306" y="194"/>
                    <a:pt x="307" y="195"/>
                    <a:pt x="308" y="195"/>
                  </a:cubicBezTo>
                  <a:cubicBezTo>
                    <a:pt x="307" y="193"/>
                    <a:pt x="302" y="192"/>
                    <a:pt x="300" y="192"/>
                  </a:cubicBezTo>
                  <a:cubicBezTo>
                    <a:pt x="301" y="191"/>
                    <a:pt x="303" y="192"/>
                    <a:pt x="305" y="193"/>
                  </a:cubicBezTo>
                  <a:cubicBezTo>
                    <a:pt x="307" y="193"/>
                    <a:pt x="308" y="192"/>
                    <a:pt x="310" y="193"/>
                  </a:cubicBezTo>
                  <a:cubicBezTo>
                    <a:pt x="309" y="192"/>
                    <a:pt x="310" y="191"/>
                    <a:pt x="308" y="191"/>
                  </a:cubicBezTo>
                  <a:cubicBezTo>
                    <a:pt x="310" y="190"/>
                    <a:pt x="310" y="189"/>
                    <a:pt x="308" y="189"/>
                  </a:cubicBezTo>
                  <a:cubicBezTo>
                    <a:pt x="305" y="188"/>
                    <a:pt x="303" y="189"/>
                    <a:pt x="301" y="188"/>
                  </a:cubicBezTo>
                  <a:cubicBezTo>
                    <a:pt x="302" y="186"/>
                    <a:pt x="305" y="187"/>
                    <a:pt x="306" y="187"/>
                  </a:cubicBezTo>
                  <a:cubicBezTo>
                    <a:pt x="308" y="186"/>
                    <a:pt x="310" y="187"/>
                    <a:pt x="311" y="187"/>
                  </a:cubicBezTo>
                  <a:cubicBezTo>
                    <a:pt x="311" y="186"/>
                    <a:pt x="310" y="186"/>
                    <a:pt x="309" y="186"/>
                  </a:cubicBezTo>
                  <a:cubicBezTo>
                    <a:pt x="311" y="184"/>
                    <a:pt x="307" y="183"/>
                    <a:pt x="305" y="181"/>
                  </a:cubicBezTo>
                  <a:cubicBezTo>
                    <a:pt x="306" y="181"/>
                    <a:pt x="305" y="181"/>
                    <a:pt x="306" y="180"/>
                  </a:cubicBezTo>
                  <a:cubicBezTo>
                    <a:pt x="306" y="179"/>
                    <a:pt x="309" y="180"/>
                    <a:pt x="310" y="180"/>
                  </a:cubicBezTo>
                  <a:cubicBezTo>
                    <a:pt x="310" y="179"/>
                    <a:pt x="311" y="180"/>
                    <a:pt x="312" y="180"/>
                  </a:cubicBezTo>
                  <a:cubicBezTo>
                    <a:pt x="313" y="181"/>
                    <a:pt x="317" y="180"/>
                    <a:pt x="314" y="179"/>
                  </a:cubicBezTo>
                  <a:cubicBezTo>
                    <a:pt x="316" y="179"/>
                    <a:pt x="316" y="178"/>
                    <a:pt x="318" y="178"/>
                  </a:cubicBezTo>
                  <a:cubicBezTo>
                    <a:pt x="317" y="178"/>
                    <a:pt x="317" y="178"/>
                    <a:pt x="316" y="177"/>
                  </a:cubicBezTo>
                  <a:cubicBezTo>
                    <a:pt x="317" y="177"/>
                    <a:pt x="317" y="177"/>
                    <a:pt x="317" y="177"/>
                  </a:cubicBezTo>
                  <a:cubicBezTo>
                    <a:pt x="316" y="176"/>
                    <a:pt x="315" y="176"/>
                    <a:pt x="314" y="176"/>
                  </a:cubicBezTo>
                  <a:cubicBezTo>
                    <a:pt x="314" y="174"/>
                    <a:pt x="315" y="176"/>
                    <a:pt x="317" y="175"/>
                  </a:cubicBezTo>
                  <a:cubicBezTo>
                    <a:pt x="318" y="175"/>
                    <a:pt x="317" y="174"/>
                    <a:pt x="318" y="174"/>
                  </a:cubicBezTo>
                  <a:cubicBezTo>
                    <a:pt x="319" y="174"/>
                    <a:pt x="320" y="175"/>
                    <a:pt x="321" y="175"/>
                  </a:cubicBezTo>
                  <a:cubicBezTo>
                    <a:pt x="322" y="175"/>
                    <a:pt x="323" y="175"/>
                    <a:pt x="322" y="174"/>
                  </a:cubicBezTo>
                  <a:cubicBezTo>
                    <a:pt x="324" y="174"/>
                    <a:pt x="326" y="175"/>
                    <a:pt x="328" y="175"/>
                  </a:cubicBezTo>
                  <a:cubicBezTo>
                    <a:pt x="328" y="174"/>
                    <a:pt x="327" y="174"/>
                    <a:pt x="327" y="174"/>
                  </a:cubicBezTo>
                  <a:cubicBezTo>
                    <a:pt x="328" y="174"/>
                    <a:pt x="329" y="173"/>
                    <a:pt x="329" y="175"/>
                  </a:cubicBezTo>
                  <a:cubicBezTo>
                    <a:pt x="330" y="174"/>
                    <a:pt x="333" y="175"/>
                    <a:pt x="333" y="173"/>
                  </a:cubicBezTo>
                  <a:cubicBezTo>
                    <a:pt x="331" y="172"/>
                    <a:pt x="329" y="172"/>
                    <a:pt x="330" y="171"/>
                  </a:cubicBezTo>
                  <a:cubicBezTo>
                    <a:pt x="331" y="172"/>
                    <a:pt x="334" y="172"/>
                    <a:pt x="334" y="171"/>
                  </a:cubicBezTo>
                  <a:cubicBezTo>
                    <a:pt x="335" y="170"/>
                    <a:pt x="333" y="170"/>
                    <a:pt x="334" y="170"/>
                  </a:cubicBezTo>
                  <a:cubicBezTo>
                    <a:pt x="335" y="169"/>
                    <a:pt x="335" y="168"/>
                    <a:pt x="336" y="168"/>
                  </a:cubicBezTo>
                  <a:cubicBezTo>
                    <a:pt x="335" y="168"/>
                    <a:pt x="334" y="167"/>
                    <a:pt x="333" y="167"/>
                  </a:cubicBezTo>
                  <a:cubicBezTo>
                    <a:pt x="336" y="167"/>
                    <a:pt x="339" y="168"/>
                    <a:pt x="342" y="168"/>
                  </a:cubicBezTo>
                  <a:cubicBezTo>
                    <a:pt x="340" y="168"/>
                    <a:pt x="336" y="170"/>
                    <a:pt x="336" y="172"/>
                  </a:cubicBezTo>
                  <a:cubicBezTo>
                    <a:pt x="337" y="171"/>
                    <a:pt x="340" y="172"/>
                    <a:pt x="342" y="172"/>
                  </a:cubicBezTo>
                  <a:cubicBezTo>
                    <a:pt x="344" y="173"/>
                    <a:pt x="341" y="170"/>
                    <a:pt x="343" y="170"/>
                  </a:cubicBezTo>
                  <a:cubicBezTo>
                    <a:pt x="343" y="171"/>
                    <a:pt x="343" y="172"/>
                    <a:pt x="344" y="172"/>
                  </a:cubicBezTo>
                  <a:cubicBezTo>
                    <a:pt x="344" y="171"/>
                    <a:pt x="349" y="172"/>
                    <a:pt x="348" y="170"/>
                  </a:cubicBezTo>
                  <a:cubicBezTo>
                    <a:pt x="349" y="170"/>
                    <a:pt x="350" y="171"/>
                    <a:pt x="350" y="172"/>
                  </a:cubicBezTo>
                  <a:cubicBezTo>
                    <a:pt x="351" y="171"/>
                    <a:pt x="353" y="171"/>
                    <a:pt x="353" y="171"/>
                  </a:cubicBezTo>
                  <a:cubicBezTo>
                    <a:pt x="355" y="169"/>
                    <a:pt x="355" y="170"/>
                    <a:pt x="357" y="169"/>
                  </a:cubicBezTo>
                  <a:cubicBezTo>
                    <a:pt x="356" y="168"/>
                    <a:pt x="357" y="167"/>
                    <a:pt x="354" y="167"/>
                  </a:cubicBezTo>
                  <a:cubicBezTo>
                    <a:pt x="356" y="166"/>
                    <a:pt x="356" y="167"/>
                    <a:pt x="358" y="168"/>
                  </a:cubicBezTo>
                  <a:cubicBezTo>
                    <a:pt x="359" y="168"/>
                    <a:pt x="360" y="168"/>
                    <a:pt x="362" y="168"/>
                  </a:cubicBezTo>
                  <a:cubicBezTo>
                    <a:pt x="360" y="168"/>
                    <a:pt x="360" y="167"/>
                    <a:pt x="361" y="167"/>
                  </a:cubicBezTo>
                  <a:cubicBezTo>
                    <a:pt x="362" y="169"/>
                    <a:pt x="367" y="166"/>
                    <a:pt x="368" y="165"/>
                  </a:cubicBezTo>
                  <a:cubicBezTo>
                    <a:pt x="367" y="165"/>
                    <a:pt x="367" y="164"/>
                    <a:pt x="368" y="164"/>
                  </a:cubicBezTo>
                  <a:cubicBezTo>
                    <a:pt x="369" y="166"/>
                    <a:pt x="370" y="163"/>
                    <a:pt x="369" y="165"/>
                  </a:cubicBezTo>
                  <a:cubicBezTo>
                    <a:pt x="370" y="165"/>
                    <a:pt x="371" y="163"/>
                    <a:pt x="373" y="163"/>
                  </a:cubicBezTo>
                  <a:cubicBezTo>
                    <a:pt x="372" y="163"/>
                    <a:pt x="371" y="161"/>
                    <a:pt x="373" y="162"/>
                  </a:cubicBezTo>
                  <a:cubicBezTo>
                    <a:pt x="371" y="160"/>
                    <a:pt x="377" y="161"/>
                    <a:pt x="376" y="160"/>
                  </a:cubicBezTo>
                  <a:cubicBezTo>
                    <a:pt x="376" y="159"/>
                    <a:pt x="378" y="159"/>
                    <a:pt x="377" y="157"/>
                  </a:cubicBezTo>
                  <a:cubicBezTo>
                    <a:pt x="378" y="158"/>
                    <a:pt x="379" y="157"/>
                    <a:pt x="378" y="156"/>
                  </a:cubicBezTo>
                  <a:cubicBezTo>
                    <a:pt x="380" y="156"/>
                    <a:pt x="380" y="155"/>
                    <a:pt x="381" y="155"/>
                  </a:cubicBezTo>
                  <a:cubicBezTo>
                    <a:pt x="382" y="154"/>
                    <a:pt x="384" y="153"/>
                    <a:pt x="386" y="153"/>
                  </a:cubicBezTo>
                  <a:cubicBezTo>
                    <a:pt x="387" y="153"/>
                    <a:pt x="390" y="153"/>
                    <a:pt x="390" y="152"/>
                  </a:cubicBezTo>
                  <a:cubicBezTo>
                    <a:pt x="390" y="152"/>
                    <a:pt x="389" y="151"/>
                    <a:pt x="391" y="151"/>
                  </a:cubicBezTo>
                  <a:cubicBezTo>
                    <a:pt x="390" y="150"/>
                    <a:pt x="388" y="150"/>
                    <a:pt x="387" y="149"/>
                  </a:cubicBezTo>
                  <a:cubicBezTo>
                    <a:pt x="388" y="149"/>
                    <a:pt x="389" y="149"/>
                    <a:pt x="389" y="149"/>
                  </a:cubicBezTo>
                  <a:cubicBezTo>
                    <a:pt x="389" y="148"/>
                    <a:pt x="387" y="148"/>
                    <a:pt x="386" y="147"/>
                  </a:cubicBezTo>
                  <a:cubicBezTo>
                    <a:pt x="385" y="146"/>
                    <a:pt x="387" y="147"/>
                    <a:pt x="387" y="146"/>
                  </a:cubicBezTo>
                  <a:cubicBezTo>
                    <a:pt x="388" y="146"/>
                    <a:pt x="388" y="148"/>
                    <a:pt x="390" y="147"/>
                  </a:cubicBezTo>
                  <a:cubicBezTo>
                    <a:pt x="391" y="149"/>
                    <a:pt x="392" y="149"/>
                    <a:pt x="395" y="149"/>
                  </a:cubicBezTo>
                  <a:cubicBezTo>
                    <a:pt x="392" y="149"/>
                    <a:pt x="395" y="151"/>
                    <a:pt x="397" y="151"/>
                  </a:cubicBezTo>
                  <a:cubicBezTo>
                    <a:pt x="400" y="151"/>
                    <a:pt x="403" y="151"/>
                    <a:pt x="406" y="150"/>
                  </a:cubicBezTo>
                  <a:cubicBezTo>
                    <a:pt x="405" y="150"/>
                    <a:pt x="404" y="149"/>
                    <a:pt x="403" y="149"/>
                  </a:cubicBezTo>
                  <a:cubicBezTo>
                    <a:pt x="404" y="149"/>
                    <a:pt x="405" y="150"/>
                    <a:pt x="406" y="150"/>
                  </a:cubicBezTo>
                  <a:cubicBezTo>
                    <a:pt x="408" y="151"/>
                    <a:pt x="409" y="150"/>
                    <a:pt x="410" y="150"/>
                  </a:cubicBezTo>
                  <a:cubicBezTo>
                    <a:pt x="409" y="150"/>
                    <a:pt x="408" y="149"/>
                    <a:pt x="407" y="149"/>
                  </a:cubicBezTo>
                  <a:cubicBezTo>
                    <a:pt x="408" y="149"/>
                    <a:pt x="410" y="149"/>
                    <a:pt x="410" y="148"/>
                  </a:cubicBezTo>
                  <a:cubicBezTo>
                    <a:pt x="410" y="147"/>
                    <a:pt x="412" y="149"/>
                    <a:pt x="413" y="149"/>
                  </a:cubicBezTo>
                  <a:cubicBezTo>
                    <a:pt x="414" y="149"/>
                    <a:pt x="419" y="150"/>
                    <a:pt x="418" y="148"/>
                  </a:cubicBezTo>
                  <a:cubicBezTo>
                    <a:pt x="420" y="149"/>
                    <a:pt x="423" y="148"/>
                    <a:pt x="424" y="147"/>
                  </a:cubicBezTo>
                  <a:cubicBezTo>
                    <a:pt x="425" y="147"/>
                    <a:pt x="426" y="147"/>
                    <a:pt x="427" y="147"/>
                  </a:cubicBezTo>
                  <a:cubicBezTo>
                    <a:pt x="428" y="147"/>
                    <a:pt x="429" y="147"/>
                    <a:pt x="429" y="146"/>
                  </a:cubicBezTo>
                  <a:cubicBezTo>
                    <a:pt x="430" y="147"/>
                    <a:pt x="433" y="146"/>
                    <a:pt x="434" y="146"/>
                  </a:cubicBezTo>
                  <a:cubicBezTo>
                    <a:pt x="436" y="146"/>
                    <a:pt x="438" y="146"/>
                    <a:pt x="440" y="145"/>
                  </a:cubicBezTo>
                  <a:cubicBezTo>
                    <a:pt x="441" y="145"/>
                    <a:pt x="443" y="145"/>
                    <a:pt x="444" y="145"/>
                  </a:cubicBezTo>
                  <a:cubicBezTo>
                    <a:pt x="445" y="145"/>
                    <a:pt x="445" y="144"/>
                    <a:pt x="447" y="144"/>
                  </a:cubicBezTo>
                  <a:cubicBezTo>
                    <a:pt x="449" y="144"/>
                    <a:pt x="450" y="142"/>
                    <a:pt x="453" y="142"/>
                  </a:cubicBezTo>
                  <a:cubicBezTo>
                    <a:pt x="450" y="142"/>
                    <a:pt x="454" y="141"/>
                    <a:pt x="455" y="142"/>
                  </a:cubicBezTo>
                  <a:cubicBezTo>
                    <a:pt x="454" y="140"/>
                    <a:pt x="455" y="141"/>
                    <a:pt x="456" y="141"/>
                  </a:cubicBezTo>
                  <a:cubicBezTo>
                    <a:pt x="457" y="141"/>
                    <a:pt x="458" y="139"/>
                    <a:pt x="456" y="140"/>
                  </a:cubicBezTo>
                  <a:cubicBezTo>
                    <a:pt x="457" y="139"/>
                    <a:pt x="459" y="140"/>
                    <a:pt x="461" y="139"/>
                  </a:cubicBezTo>
                  <a:cubicBezTo>
                    <a:pt x="458" y="139"/>
                    <a:pt x="462" y="140"/>
                    <a:pt x="460" y="138"/>
                  </a:cubicBezTo>
                  <a:cubicBezTo>
                    <a:pt x="461" y="138"/>
                    <a:pt x="462" y="138"/>
                    <a:pt x="464" y="138"/>
                  </a:cubicBezTo>
                  <a:cubicBezTo>
                    <a:pt x="465" y="138"/>
                    <a:pt x="468" y="137"/>
                    <a:pt x="465" y="137"/>
                  </a:cubicBezTo>
                  <a:cubicBezTo>
                    <a:pt x="466" y="137"/>
                    <a:pt x="469" y="137"/>
                    <a:pt x="470" y="137"/>
                  </a:cubicBezTo>
                  <a:cubicBezTo>
                    <a:pt x="471" y="136"/>
                    <a:pt x="470" y="135"/>
                    <a:pt x="468" y="135"/>
                  </a:cubicBezTo>
                  <a:cubicBezTo>
                    <a:pt x="469" y="135"/>
                    <a:pt x="474" y="136"/>
                    <a:pt x="473" y="134"/>
                  </a:cubicBezTo>
                  <a:cubicBezTo>
                    <a:pt x="474" y="134"/>
                    <a:pt x="476" y="135"/>
                    <a:pt x="477" y="134"/>
                  </a:cubicBezTo>
                  <a:cubicBezTo>
                    <a:pt x="476" y="134"/>
                    <a:pt x="475" y="134"/>
                    <a:pt x="474" y="134"/>
                  </a:cubicBezTo>
                  <a:cubicBezTo>
                    <a:pt x="477" y="134"/>
                    <a:pt x="482" y="133"/>
                    <a:pt x="484" y="132"/>
                  </a:cubicBezTo>
                  <a:cubicBezTo>
                    <a:pt x="482" y="131"/>
                    <a:pt x="480" y="131"/>
                    <a:pt x="478" y="132"/>
                  </a:cubicBezTo>
                  <a:cubicBezTo>
                    <a:pt x="476" y="132"/>
                    <a:pt x="473" y="132"/>
                    <a:pt x="470" y="131"/>
                  </a:cubicBezTo>
                  <a:cubicBezTo>
                    <a:pt x="467" y="131"/>
                    <a:pt x="465" y="131"/>
                    <a:pt x="462" y="130"/>
                  </a:cubicBezTo>
                  <a:cubicBezTo>
                    <a:pt x="459" y="129"/>
                    <a:pt x="457" y="129"/>
                    <a:pt x="454" y="130"/>
                  </a:cubicBezTo>
                  <a:cubicBezTo>
                    <a:pt x="455" y="129"/>
                    <a:pt x="455" y="129"/>
                    <a:pt x="455" y="129"/>
                  </a:cubicBezTo>
                  <a:cubicBezTo>
                    <a:pt x="452" y="128"/>
                    <a:pt x="450" y="130"/>
                    <a:pt x="447" y="130"/>
                  </a:cubicBezTo>
                  <a:cubicBezTo>
                    <a:pt x="444" y="131"/>
                    <a:pt x="439" y="129"/>
                    <a:pt x="437" y="131"/>
                  </a:cubicBezTo>
                  <a:cubicBezTo>
                    <a:pt x="436" y="133"/>
                    <a:pt x="434" y="132"/>
                    <a:pt x="432" y="132"/>
                  </a:cubicBezTo>
                  <a:cubicBezTo>
                    <a:pt x="430" y="132"/>
                    <a:pt x="426" y="132"/>
                    <a:pt x="424" y="132"/>
                  </a:cubicBezTo>
                  <a:cubicBezTo>
                    <a:pt x="427" y="132"/>
                    <a:pt x="432" y="132"/>
                    <a:pt x="434" y="131"/>
                  </a:cubicBezTo>
                  <a:cubicBezTo>
                    <a:pt x="435" y="130"/>
                    <a:pt x="437" y="130"/>
                    <a:pt x="438" y="129"/>
                  </a:cubicBezTo>
                  <a:cubicBezTo>
                    <a:pt x="441" y="129"/>
                    <a:pt x="443" y="130"/>
                    <a:pt x="444" y="128"/>
                  </a:cubicBezTo>
                  <a:cubicBezTo>
                    <a:pt x="440" y="126"/>
                    <a:pt x="434" y="128"/>
                    <a:pt x="431" y="128"/>
                  </a:cubicBezTo>
                  <a:cubicBezTo>
                    <a:pt x="429" y="129"/>
                    <a:pt x="428" y="129"/>
                    <a:pt x="427" y="129"/>
                  </a:cubicBezTo>
                  <a:cubicBezTo>
                    <a:pt x="425" y="129"/>
                    <a:pt x="425" y="127"/>
                    <a:pt x="424" y="128"/>
                  </a:cubicBezTo>
                  <a:cubicBezTo>
                    <a:pt x="423" y="128"/>
                    <a:pt x="419" y="129"/>
                    <a:pt x="417" y="128"/>
                  </a:cubicBezTo>
                  <a:cubicBezTo>
                    <a:pt x="420" y="128"/>
                    <a:pt x="424" y="128"/>
                    <a:pt x="426" y="127"/>
                  </a:cubicBezTo>
                  <a:cubicBezTo>
                    <a:pt x="427" y="125"/>
                    <a:pt x="431" y="124"/>
                    <a:pt x="425" y="123"/>
                  </a:cubicBezTo>
                  <a:cubicBezTo>
                    <a:pt x="428" y="123"/>
                    <a:pt x="430" y="123"/>
                    <a:pt x="432" y="123"/>
                  </a:cubicBezTo>
                  <a:cubicBezTo>
                    <a:pt x="431" y="123"/>
                    <a:pt x="430" y="122"/>
                    <a:pt x="430" y="121"/>
                  </a:cubicBezTo>
                  <a:cubicBezTo>
                    <a:pt x="431" y="121"/>
                    <a:pt x="432" y="122"/>
                    <a:pt x="433" y="123"/>
                  </a:cubicBezTo>
                  <a:cubicBezTo>
                    <a:pt x="435" y="124"/>
                    <a:pt x="437" y="123"/>
                    <a:pt x="439" y="123"/>
                  </a:cubicBezTo>
                  <a:cubicBezTo>
                    <a:pt x="442" y="123"/>
                    <a:pt x="450" y="123"/>
                    <a:pt x="451" y="120"/>
                  </a:cubicBezTo>
                  <a:cubicBezTo>
                    <a:pt x="451" y="120"/>
                    <a:pt x="454" y="121"/>
                    <a:pt x="453" y="119"/>
                  </a:cubicBezTo>
                  <a:cubicBezTo>
                    <a:pt x="452" y="119"/>
                    <a:pt x="450" y="118"/>
                    <a:pt x="449" y="118"/>
                  </a:cubicBezTo>
                  <a:cubicBezTo>
                    <a:pt x="448" y="118"/>
                    <a:pt x="446" y="118"/>
                    <a:pt x="444" y="118"/>
                  </a:cubicBezTo>
                  <a:cubicBezTo>
                    <a:pt x="442" y="118"/>
                    <a:pt x="439" y="118"/>
                    <a:pt x="436" y="118"/>
                  </a:cubicBezTo>
                  <a:cubicBezTo>
                    <a:pt x="439" y="117"/>
                    <a:pt x="434" y="117"/>
                    <a:pt x="433" y="117"/>
                  </a:cubicBezTo>
                  <a:cubicBezTo>
                    <a:pt x="430" y="117"/>
                    <a:pt x="428" y="118"/>
                    <a:pt x="425" y="117"/>
                  </a:cubicBezTo>
                  <a:cubicBezTo>
                    <a:pt x="428" y="117"/>
                    <a:pt x="434" y="118"/>
                    <a:pt x="435" y="116"/>
                  </a:cubicBezTo>
                  <a:cubicBezTo>
                    <a:pt x="434" y="115"/>
                    <a:pt x="426" y="113"/>
                    <a:pt x="430" y="114"/>
                  </a:cubicBezTo>
                  <a:cubicBezTo>
                    <a:pt x="428" y="113"/>
                    <a:pt x="426" y="113"/>
                    <a:pt x="424" y="114"/>
                  </a:cubicBezTo>
                  <a:cubicBezTo>
                    <a:pt x="425" y="113"/>
                    <a:pt x="424" y="112"/>
                    <a:pt x="423" y="112"/>
                  </a:cubicBezTo>
                  <a:cubicBezTo>
                    <a:pt x="426" y="113"/>
                    <a:pt x="429" y="113"/>
                    <a:pt x="432" y="114"/>
                  </a:cubicBezTo>
                  <a:cubicBezTo>
                    <a:pt x="435" y="115"/>
                    <a:pt x="439" y="118"/>
                    <a:pt x="441" y="117"/>
                  </a:cubicBezTo>
                  <a:cubicBezTo>
                    <a:pt x="442" y="117"/>
                    <a:pt x="442" y="117"/>
                    <a:pt x="443" y="117"/>
                  </a:cubicBezTo>
                  <a:cubicBezTo>
                    <a:pt x="445" y="116"/>
                    <a:pt x="446" y="117"/>
                    <a:pt x="448" y="117"/>
                  </a:cubicBezTo>
                  <a:cubicBezTo>
                    <a:pt x="451" y="117"/>
                    <a:pt x="455" y="120"/>
                    <a:pt x="459" y="119"/>
                  </a:cubicBezTo>
                  <a:cubicBezTo>
                    <a:pt x="461" y="119"/>
                    <a:pt x="464" y="122"/>
                    <a:pt x="465" y="123"/>
                  </a:cubicBezTo>
                  <a:cubicBezTo>
                    <a:pt x="465" y="126"/>
                    <a:pt x="469" y="127"/>
                    <a:pt x="472" y="128"/>
                  </a:cubicBezTo>
                  <a:cubicBezTo>
                    <a:pt x="474" y="128"/>
                    <a:pt x="479" y="129"/>
                    <a:pt x="480" y="128"/>
                  </a:cubicBezTo>
                  <a:cubicBezTo>
                    <a:pt x="481" y="127"/>
                    <a:pt x="479" y="123"/>
                    <a:pt x="482" y="125"/>
                  </a:cubicBezTo>
                  <a:cubicBezTo>
                    <a:pt x="480" y="129"/>
                    <a:pt x="485" y="127"/>
                    <a:pt x="486" y="128"/>
                  </a:cubicBezTo>
                  <a:cubicBezTo>
                    <a:pt x="488" y="130"/>
                    <a:pt x="492" y="126"/>
                    <a:pt x="488" y="127"/>
                  </a:cubicBezTo>
                  <a:cubicBezTo>
                    <a:pt x="488" y="126"/>
                    <a:pt x="489" y="125"/>
                    <a:pt x="490" y="125"/>
                  </a:cubicBezTo>
                  <a:cubicBezTo>
                    <a:pt x="489" y="125"/>
                    <a:pt x="488" y="125"/>
                    <a:pt x="487" y="124"/>
                  </a:cubicBezTo>
                  <a:cubicBezTo>
                    <a:pt x="489" y="125"/>
                    <a:pt x="489" y="123"/>
                    <a:pt x="490" y="123"/>
                  </a:cubicBezTo>
                  <a:cubicBezTo>
                    <a:pt x="489" y="123"/>
                    <a:pt x="488" y="123"/>
                    <a:pt x="487" y="123"/>
                  </a:cubicBezTo>
                  <a:cubicBezTo>
                    <a:pt x="488" y="122"/>
                    <a:pt x="488" y="122"/>
                    <a:pt x="488" y="122"/>
                  </a:cubicBezTo>
                  <a:cubicBezTo>
                    <a:pt x="486" y="122"/>
                    <a:pt x="485" y="122"/>
                    <a:pt x="484" y="122"/>
                  </a:cubicBezTo>
                  <a:cubicBezTo>
                    <a:pt x="485" y="122"/>
                    <a:pt x="487" y="120"/>
                    <a:pt x="489" y="121"/>
                  </a:cubicBezTo>
                  <a:cubicBezTo>
                    <a:pt x="488" y="120"/>
                    <a:pt x="488" y="120"/>
                    <a:pt x="487" y="120"/>
                  </a:cubicBezTo>
                  <a:cubicBezTo>
                    <a:pt x="487" y="120"/>
                    <a:pt x="488" y="120"/>
                    <a:pt x="489" y="119"/>
                  </a:cubicBezTo>
                  <a:cubicBezTo>
                    <a:pt x="487" y="119"/>
                    <a:pt x="487" y="119"/>
                    <a:pt x="489" y="119"/>
                  </a:cubicBezTo>
                  <a:cubicBezTo>
                    <a:pt x="485" y="118"/>
                    <a:pt x="483" y="118"/>
                    <a:pt x="481" y="120"/>
                  </a:cubicBezTo>
                  <a:cubicBezTo>
                    <a:pt x="481" y="117"/>
                    <a:pt x="483" y="116"/>
                    <a:pt x="486" y="116"/>
                  </a:cubicBezTo>
                  <a:cubicBezTo>
                    <a:pt x="484" y="116"/>
                    <a:pt x="482" y="116"/>
                    <a:pt x="480" y="117"/>
                  </a:cubicBezTo>
                  <a:cubicBezTo>
                    <a:pt x="479" y="116"/>
                    <a:pt x="480" y="116"/>
                    <a:pt x="481" y="116"/>
                  </a:cubicBezTo>
                  <a:cubicBezTo>
                    <a:pt x="479" y="115"/>
                    <a:pt x="477" y="116"/>
                    <a:pt x="476" y="116"/>
                  </a:cubicBezTo>
                  <a:cubicBezTo>
                    <a:pt x="476" y="115"/>
                    <a:pt x="479" y="114"/>
                    <a:pt x="481" y="114"/>
                  </a:cubicBezTo>
                  <a:cubicBezTo>
                    <a:pt x="479" y="113"/>
                    <a:pt x="476" y="114"/>
                    <a:pt x="474" y="113"/>
                  </a:cubicBezTo>
                  <a:cubicBezTo>
                    <a:pt x="472" y="112"/>
                    <a:pt x="469" y="112"/>
                    <a:pt x="469" y="111"/>
                  </a:cubicBezTo>
                  <a:cubicBezTo>
                    <a:pt x="467" y="111"/>
                    <a:pt x="463" y="110"/>
                    <a:pt x="460" y="109"/>
                  </a:cubicBezTo>
                  <a:cubicBezTo>
                    <a:pt x="456" y="108"/>
                    <a:pt x="455" y="111"/>
                    <a:pt x="452" y="111"/>
                  </a:cubicBezTo>
                  <a:cubicBezTo>
                    <a:pt x="453" y="110"/>
                    <a:pt x="453" y="110"/>
                    <a:pt x="453" y="109"/>
                  </a:cubicBezTo>
                  <a:cubicBezTo>
                    <a:pt x="452" y="109"/>
                    <a:pt x="451" y="109"/>
                    <a:pt x="449" y="109"/>
                  </a:cubicBezTo>
                  <a:cubicBezTo>
                    <a:pt x="450" y="109"/>
                    <a:pt x="461" y="109"/>
                    <a:pt x="460" y="107"/>
                  </a:cubicBezTo>
                  <a:cubicBezTo>
                    <a:pt x="456" y="103"/>
                    <a:pt x="446" y="106"/>
                    <a:pt x="444" y="107"/>
                  </a:cubicBezTo>
                  <a:cubicBezTo>
                    <a:pt x="444" y="107"/>
                    <a:pt x="444" y="106"/>
                    <a:pt x="445" y="106"/>
                  </a:cubicBezTo>
                  <a:cubicBezTo>
                    <a:pt x="443" y="106"/>
                    <a:pt x="442" y="106"/>
                    <a:pt x="441" y="106"/>
                  </a:cubicBezTo>
                  <a:cubicBezTo>
                    <a:pt x="441" y="106"/>
                    <a:pt x="442" y="106"/>
                    <a:pt x="443" y="105"/>
                  </a:cubicBezTo>
                  <a:cubicBezTo>
                    <a:pt x="440" y="105"/>
                    <a:pt x="438" y="106"/>
                    <a:pt x="435" y="105"/>
                  </a:cubicBezTo>
                  <a:cubicBezTo>
                    <a:pt x="437" y="105"/>
                    <a:pt x="439" y="105"/>
                    <a:pt x="441" y="105"/>
                  </a:cubicBezTo>
                  <a:cubicBezTo>
                    <a:pt x="443" y="105"/>
                    <a:pt x="445" y="105"/>
                    <a:pt x="447" y="105"/>
                  </a:cubicBezTo>
                  <a:cubicBezTo>
                    <a:pt x="449" y="105"/>
                    <a:pt x="450" y="104"/>
                    <a:pt x="452" y="104"/>
                  </a:cubicBezTo>
                  <a:cubicBezTo>
                    <a:pt x="454" y="104"/>
                    <a:pt x="456" y="104"/>
                    <a:pt x="457" y="103"/>
                  </a:cubicBezTo>
                  <a:cubicBezTo>
                    <a:pt x="455" y="102"/>
                    <a:pt x="453" y="103"/>
                    <a:pt x="451" y="102"/>
                  </a:cubicBezTo>
                  <a:cubicBezTo>
                    <a:pt x="448" y="102"/>
                    <a:pt x="445" y="101"/>
                    <a:pt x="443" y="102"/>
                  </a:cubicBezTo>
                  <a:cubicBezTo>
                    <a:pt x="441" y="102"/>
                    <a:pt x="438" y="102"/>
                    <a:pt x="437" y="102"/>
                  </a:cubicBezTo>
                  <a:cubicBezTo>
                    <a:pt x="435" y="103"/>
                    <a:pt x="435" y="104"/>
                    <a:pt x="433" y="104"/>
                  </a:cubicBezTo>
                  <a:cubicBezTo>
                    <a:pt x="435" y="103"/>
                    <a:pt x="434" y="102"/>
                    <a:pt x="432" y="102"/>
                  </a:cubicBezTo>
                  <a:cubicBezTo>
                    <a:pt x="434" y="102"/>
                    <a:pt x="436" y="101"/>
                    <a:pt x="438" y="102"/>
                  </a:cubicBezTo>
                  <a:cubicBezTo>
                    <a:pt x="440" y="102"/>
                    <a:pt x="442" y="102"/>
                    <a:pt x="443" y="100"/>
                  </a:cubicBezTo>
                  <a:cubicBezTo>
                    <a:pt x="440" y="101"/>
                    <a:pt x="437" y="99"/>
                    <a:pt x="434" y="99"/>
                  </a:cubicBezTo>
                  <a:cubicBezTo>
                    <a:pt x="435" y="98"/>
                    <a:pt x="438" y="100"/>
                    <a:pt x="440" y="100"/>
                  </a:cubicBezTo>
                  <a:cubicBezTo>
                    <a:pt x="443" y="100"/>
                    <a:pt x="446" y="101"/>
                    <a:pt x="448" y="101"/>
                  </a:cubicBezTo>
                  <a:cubicBezTo>
                    <a:pt x="451" y="101"/>
                    <a:pt x="452" y="100"/>
                    <a:pt x="454" y="99"/>
                  </a:cubicBezTo>
                  <a:cubicBezTo>
                    <a:pt x="455" y="98"/>
                    <a:pt x="458" y="99"/>
                    <a:pt x="460" y="98"/>
                  </a:cubicBezTo>
                  <a:cubicBezTo>
                    <a:pt x="457" y="97"/>
                    <a:pt x="453" y="96"/>
                    <a:pt x="451" y="95"/>
                  </a:cubicBezTo>
                  <a:cubicBezTo>
                    <a:pt x="453" y="94"/>
                    <a:pt x="456" y="97"/>
                    <a:pt x="458" y="97"/>
                  </a:cubicBezTo>
                  <a:cubicBezTo>
                    <a:pt x="461" y="99"/>
                    <a:pt x="462" y="97"/>
                    <a:pt x="464" y="96"/>
                  </a:cubicBezTo>
                  <a:cubicBezTo>
                    <a:pt x="466" y="95"/>
                    <a:pt x="469" y="96"/>
                    <a:pt x="472" y="96"/>
                  </a:cubicBezTo>
                  <a:cubicBezTo>
                    <a:pt x="476" y="97"/>
                    <a:pt x="479" y="97"/>
                    <a:pt x="483" y="97"/>
                  </a:cubicBezTo>
                  <a:cubicBezTo>
                    <a:pt x="480" y="98"/>
                    <a:pt x="477" y="98"/>
                    <a:pt x="473" y="97"/>
                  </a:cubicBezTo>
                  <a:cubicBezTo>
                    <a:pt x="471" y="96"/>
                    <a:pt x="467" y="96"/>
                    <a:pt x="467" y="98"/>
                  </a:cubicBezTo>
                  <a:cubicBezTo>
                    <a:pt x="475" y="100"/>
                    <a:pt x="482" y="102"/>
                    <a:pt x="489" y="100"/>
                  </a:cubicBezTo>
                  <a:cubicBezTo>
                    <a:pt x="491" y="99"/>
                    <a:pt x="495" y="99"/>
                    <a:pt x="498" y="99"/>
                  </a:cubicBezTo>
                  <a:cubicBezTo>
                    <a:pt x="501" y="99"/>
                    <a:pt x="499" y="99"/>
                    <a:pt x="500" y="97"/>
                  </a:cubicBezTo>
                  <a:cubicBezTo>
                    <a:pt x="500" y="96"/>
                    <a:pt x="502" y="96"/>
                    <a:pt x="501" y="95"/>
                  </a:cubicBezTo>
                  <a:cubicBezTo>
                    <a:pt x="497" y="95"/>
                    <a:pt x="493" y="93"/>
                    <a:pt x="488" y="93"/>
                  </a:cubicBezTo>
                  <a:cubicBezTo>
                    <a:pt x="484" y="93"/>
                    <a:pt x="490" y="97"/>
                    <a:pt x="487" y="97"/>
                  </a:cubicBezTo>
                  <a:cubicBezTo>
                    <a:pt x="486" y="94"/>
                    <a:pt x="485" y="94"/>
                    <a:pt x="481" y="93"/>
                  </a:cubicBezTo>
                  <a:cubicBezTo>
                    <a:pt x="482" y="93"/>
                    <a:pt x="484" y="93"/>
                    <a:pt x="485" y="92"/>
                  </a:cubicBezTo>
                  <a:cubicBezTo>
                    <a:pt x="484" y="91"/>
                    <a:pt x="482" y="91"/>
                    <a:pt x="481" y="91"/>
                  </a:cubicBezTo>
                  <a:cubicBezTo>
                    <a:pt x="484" y="91"/>
                    <a:pt x="486" y="91"/>
                    <a:pt x="488" y="90"/>
                  </a:cubicBezTo>
                  <a:cubicBezTo>
                    <a:pt x="487" y="89"/>
                    <a:pt x="486" y="89"/>
                    <a:pt x="485" y="88"/>
                  </a:cubicBezTo>
                  <a:cubicBezTo>
                    <a:pt x="486" y="88"/>
                    <a:pt x="488" y="90"/>
                    <a:pt x="490" y="90"/>
                  </a:cubicBezTo>
                  <a:cubicBezTo>
                    <a:pt x="494" y="89"/>
                    <a:pt x="497" y="90"/>
                    <a:pt x="501" y="90"/>
                  </a:cubicBezTo>
                  <a:cubicBezTo>
                    <a:pt x="502" y="90"/>
                    <a:pt x="503" y="91"/>
                    <a:pt x="504" y="91"/>
                  </a:cubicBezTo>
                  <a:cubicBezTo>
                    <a:pt x="505" y="92"/>
                    <a:pt x="506" y="91"/>
                    <a:pt x="508" y="91"/>
                  </a:cubicBezTo>
                  <a:cubicBezTo>
                    <a:pt x="511" y="92"/>
                    <a:pt x="513" y="90"/>
                    <a:pt x="515" y="89"/>
                  </a:cubicBezTo>
                  <a:cubicBezTo>
                    <a:pt x="514" y="89"/>
                    <a:pt x="511" y="89"/>
                    <a:pt x="511" y="87"/>
                  </a:cubicBezTo>
                  <a:cubicBezTo>
                    <a:pt x="509" y="87"/>
                    <a:pt x="507" y="89"/>
                    <a:pt x="504" y="88"/>
                  </a:cubicBezTo>
                  <a:cubicBezTo>
                    <a:pt x="501" y="87"/>
                    <a:pt x="498" y="88"/>
                    <a:pt x="495" y="88"/>
                  </a:cubicBezTo>
                  <a:cubicBezTo>
                    <a:pt x="496" y="88"/>
                    <a:pt x="498" y="88"/>
                    <a:pt x="499" y="87"/>
                  </a:cubicBezTo>
                  <a:cubicBezTo>
                    <a:pt x="497" y="86"/>
                    <a:pt x="498" y="85"/>
                    <a:pt x="499" y="84"/>
                  </a:cubicBezTo>
                  <a:cubicBezTo>
                    <a:pt x="495" y="83"/>
                    <a:pt x="493" y="84"/>
                    <a:pt x="490" y="85"/>
                  </a:cubicBezTo>
                  <a:cubicBezTo>
                    <a:pt x="487" y="85"/>
                    <a:pt x="485" y="83"/>
                    <a:pt x="483" y="83"/>
                  </a:cubicBezTo>
                  <a:cubicBezTo>
                    <a:pt x="485" y="83"/>
                    <a:pt x="487" y="85"/>
                    <a:pt x="490" y="84"/>
                  </a:cubicBezTo>
                  <a:cubicBezTo>
                    <a:pt x="493" y="83"/>
                    <a:pt x="497" y="84"/>
                    <a:pt x="500" y="83"/>
                  </a:cubicBezTo>
                  <a:cubicBezTo>
                    <a:pt x="495" y="80"/>
                    <a:pt x="489" y="81"/>
                    <a:pt x="484" y="80"/>
                  </a:cubicBezTo>
                  <a:cubicBezTo>
                    <a:pt x="486" y="80"/>
                    <a:pt x="488" y="79"/>
                    <a:pt x="490" y="80"/>
                  </a:cubicBezTo>
                  <a:cubicBezTo>
                    <a:pt x="488" y="78"/>
                    <a:pt x="486" y="78"/>
                    <a:pt x="484" y="78"/>
                  </a:cubicBezTo>
                  <a:cubicBezTo>
                    <a:pt x="487" y="77"/>
                    <a:pt x="492" y="80"/>
                    <a:pt x="495" y="81"/>
                  </a:cubicBezTo>
                  <a:cubicBezTo>
                    <a:pt x="497" y="81"/>
                    <a:pt x="506" y="80"/>
                    <a:pt x="505" y="83"/>
                  </a:cubicBezTo>
                  <a:cubicBezTo>
                    <a:pt x="507" y="83"/>
                    <a:pt x="509" y="83"/>
                    <a:pt x="510" y="82"/>
                  </a:cubicBezTo>
                  <a:cubicBezTo>
                    <a:pt x="511" y="81"/>
                    <a:pt x="511" y="79"/>
                    <a:pt x="509" y="78"/>
                  </a:cubicBezTo>
                  <a:cubicBezTo>
                    <a:pt x="510" y="77"/>
                    <a:pt x="510" y="77"/>
                    <a:pt x="510" y="77"/>
                  </a:cubicBezTo>
                  <a:cubicBezTo>
                    <a:pt x="502" y="73"/>
                    <a:pt x="493" y="75"/>
                    <a:pt x="487" y="75"/>
                  </a:cubicBezTo>
                  <a:cubicBezTo>
                    <a:pt x="490" y="74"/>
                    <a:pt x="493" y="75"/>
                    <a:pt x="497" y="75"/>
                  </a:cubicBezTo>
                  <a:cubicBezTo>
                    <a:pt x="500" y="75"/>
                    <a:pt x="502" y="74"/>
                    <a:pt x="506" y="74"/>
                  </a:cubicBezTo>
                  <a:cubicBezTo>
                    <a:pt x="509" y="74"/>
                    <a:pt x="506" y="72"/>
                    <a:pt x="504" y="72"/>
                  </a:cubicBezTo>
                  <a:cubicBezTo>
                    <a:pt x="501" y="72"/>
                    <a:pt x="497" y="71"/>
                    <a:pt x="494" y="71"/>
                  </a:cubicBezTo>
                  <a:cubicBezTo>
                    <a:pt x="496" y="72"/>
                    <a:pt x="498" y="73"/>
                    <a:pt x="500" y="73"/>
                  </a:cubicBezTo>
                  <a:cubicBezTo>
                    <a:pt x="498" y="73"/>
                    <a:pt x="496" y="72"/>
                    <a:pt x="494" y="72"/>
                  </a:cubicBezTo>
                  <a:cubicBezTo>
                    <a:pt x="492" y="71"/>
                    <a:pt x="491" y="72"/>
                    <a:pt x="488" y="72"/>
                  </a:cubicBezTo>
                  <a:cubicBezTo>
                    <a:pt x="489" y="72"/>
                    <a:pt x="489" y="71"/>
                    <a:pt x="489" y="71"/>
                  </a:cubicBezTo>
                  <a:cubicBezTo>
                    <a:pt x="487" y="70"/>
                    <a:pt x="484" y="70"/>
                    <a:pt x="481" y="70"/>
                  </a:cubicBezTo>
                  <a:cubicBezTo>
                    <a:pt x="483" y="69"/>
                    <a:pt x="486" y="71"/>
                    <a:pt x="488" y="70"/>
                  </a:cubicBezTo>
                  <a:cubicBezTo>
                    <a:pt x="487" y="70"/>
                    <a:pt x="486" y="70"/>
                    <a:pt x="485" y="70"/>
                  </a:cubicBezTo>
                  <a:cubicBezTo>
                    <a:pt x="486" y="70"/>
                    <a:pt x="487" y="69"/>
                    <a:pt x="488" y="69"/>
                  </a:cubicBezTo>
                  <a:cubicBezTo>
                    <a:pt x="487" y="69"/>
                    <a:pt x="486" y="69"/>
                    <a:pt x="485" y="69"/>
                  </a:cubicBezTo>
                  <a:cubicBezTo>
                    <a:pt x="488" y="69"/>
                    <a:pt x="483" y="68"/>
                    <a:pt x="482" y="69"/>
                  </a:cubicBezTo>
                  <a:cubicBezTo>
                    <a:pt x="482" y="69"/>
                    <a:pt x="480" y="68"/>
                    <a:pt x="479" y="68"/>
                  </a:cubicBezTo>
                  <a:cubicBezTo>
                    <a:pt x="480" y="67"/>
                    <a:pt x="482" y="66"/>
                    <a:pt x="483" y="66"/>
                  </a:cubicBezTo>
                  <a:cubicBezTo>
                    <a:pt x="485" y="66"/>
                    <a:pt x="486" y="67"/>
                    <a:pt x="488" y="68"/>
                  </a:cubicBezTo>
                  <a:cubicBezTo>
                    <a:pt x="491" y="68"/>
                    <a:pt x="494" y="67"/>
                    <a:pt x="496" y="66"/>
                  </a:cubicBezTo>
                  <a:cubicBezTo>
                    <a:pt x="493" y="65"/>
                    <a:pt x="491" y="66"/>
                    <a:pt x="488" y="66"/>
                  </a:cubicBezTo>
                  <a:cubicBezTo>
                    <a:pt x="491" y="65"/>
                    <a:pt x="496" y="67"/>
                    <a:pt x="498" y="65"/>
                  </a:cubicBezTo>
                  <a:cubicBezTo>
                    <a:pt x="497" y="65"/>
                    <a:pt x="496" y="65"/>
                    <a:pt x="495" y="65"/>
                  </a:cubicBezTo>
                  <a:cubicBezTo>
                    <a:pt x="499" y="64"/>
                    <a:pt x="505" y="65"/>
                    <a:pt x="510" y="66"/>
                  </a:cubicBezTo>
                  <a:cubicBezTo>
                    <a:pt x="513" y="66"/>
                    <a:pt x="520" y="68"/>
                    <a:pt x="522" y="66"/>
                  </a:cubicBezTo>
                  <a:cubicBezTo>
                    <a:pt x="525" y="62"/>
                    <a:pt x="516" y="60"/>
                    <a:pt x="513" y="62"/>
                  </a:cubicBezTo>
                  <a:cubicBezTo>
                    <a:pt x="512" y="63"/>
                    <a:pt x="510" y="62"/>
                    <a:pt x="508" y="61"/>
                  </a:cubicBezTo>
                  <a:cubicBezTo>
                    <a:pt x="506" y="60"/>
                    <a:pt x="501" y="61"/>
                    <a:pt x="498" y="61"/>
                  </a:cubicBezTo>
                  <a:cubicBezTo>
                    <a:pt x="500" y="60"/>
                    <a:pt x="502" y="61"/>
                    <a:pt x="504" y="60"/>
                  </a:cubicBezTo>
                  <a:cubicBezTo>
                    <a:pt x="501" y="60"/>
                    <a:pt x="498" y="60"/>
                    <a:pt x="495" y="59"/>
                  </a:cubicBezTo>
                  <a:cubicBezTo>
                    <a:pt x="496" y="59"/>
                    <a:pt x="499" y="60"/>
                    <a:pt x="500" y="60"/>
                  </a:cubicBezTo>
                  <a:cubicBezTo>
                    <a:pt x="496" y="59"/>
                    <a:pt x="501" y="59"/>
                    <a:pt x="502" y="59"/>
                  </a:cubicBezTo>
                  <a:cubicBezTo>
                    <a:pt x="500" y="58"/>
                    <a:pt x="497" y="58"/>
                    <a:pt x="496" y="58"/>
                  </a:cubicBezTo>
                  <a:cubicBezTo>
                    <a:pt x="501" y="57"/>
                    <a:pt x="508" y="59"/>
                    <a:pt x="513" y="59"/>
                  </a:cubicBezTo>
                  <a:cubicBezTo>
                    <a:pt x="511" y="56"/>
                    <a:pt x="504" y="56"/>
                    <a:pt x="501" y="56"/>
                  </a:cubicBezTo>
                  <a:cubicBezTo>
                    <a:pt x="498" y="56"/>
                    <a:pt x="496" y="55"/>
                    <a:pt x="494" y="56"/>
                  </a:cubicBezTo>
                  <a:cubicBezTo>
                    <a:pt x="491" y="56"/>
                    <a:pt x="491" y="59"/>
                    <a:pt x="489" y="59"/>
                  </a:cubicBezTo>
                  <a:cubicBezTo>
                    <a:pt x="492" y="58"/>
                    <a:pt x="486" y="58"/>
                    <a:pt x="485" y="58"/>
                  </a:cubicBezTo>
                  <a:cubicBezTo>
                    <a:pt x="486" y="56"/>
                    <a:pt x="489" y="55"/>
                    <a:pt x="491" y="54"/>
                  </a:cubicBezTo>
                  <a:cubicBezTo>
                    <a:pt x="490" y="54"/>
                    <a:pt x="489" y="54"/>
                    <a:pt x="488" y="54"/>
                  </a:cubicBezTo>
                  <a:cubicBezTo>
                    <a:pt x="489" y="54"/>
                    <a:pt x="492" y="54"/>
                    <a:pt x="492" y="52"/>
                  </a:cubicBezTo>
                  <a:cubicBezTo>
                    <a:pt x="491" y="51"/>
                    <a:pt x="494" y="50"/>
                    <a:pt x="495" y="50"/>
                  </a:cubicBezTo>
                  <a:cubicBezTo>
                    <a:pt x="493" y="49"/>
                    <a:pt x="492" y="49"/>
                    <a:pt x="492" y="49"/>
                  </a:cubicBezTo>
                  <a:cubicBezTo>
                    <a:pt x="492" y="49"/>
                    <a:pt x="497" y="48"/>
                    <a:pt x="493" y="47"/>
                  </a:cubicBezTo>
                  <a:cubicBezTo>
                    <a:pt x="495" y="47"/>
                    <a:pt x="497" y="46"/>
                    <a:pt x="499" y="47"/>
                  </a:cubicBezTo>
                  <a:cubicBezTo>
                    <a:pt x="501" y="47"/>
                    <a:pt x="504" y="47"/>
                    <a:pt x="505" y="46"/>
                  </a:cubicBezTo>
                  <a:cubicBezTo>
                    <a:pt x="505" y="44"/>
                    <a:pt x="507" y="45"/>
                    <a:pt x="508" y="44"/>
                  </a:cubicBezTo>
                  <a:cubicBezTo>
                    <a:pt x="509" y="44"/>
                    <a:pt x="510" y="43"/>
                    <a:pt x="511" y="43"/>
                  </a:cubicBezTo>
                  <a:cubicBezTo>
                    <a:pt x="512" y="43"/>
                    <a:pt x="513" y="44"/>
                    <a:pt x="514" y="43"/>
                  </a:cubicBezTo>
                  <a:cubicBezTo>
                    <a:pt x="510" y="42"/>
                    <a:pt x="509" y="44"/>
                    <a:pt x="506" y="43"/>
                  </a:cubicBezTo>
                  <a:cubicBezTo>
                    <a:pt x="507" y="43"/>
                    <a:pt x="508" y="42"/>
                    <a:pt x="508" y="42"/>
                  </a:cubicBezTo>
                  <a:cubicBezTo>
                    <a:pt x="509" y="41"/>
                    <a:pt x="507" y="41"/>
                    <a:pt x="508" y="41"/>
                  </a:cubicBezTo>
                  <a:cubicBezTo>
                    <a:pt x="510" y="39"/>
                    <a:pt x="510" y="38"/>
                    <a:pt x="514" y="38"/>
                  </a:cubicBezTo>
                  <a:cubicBezTo>
                    <a:pt x="520" y="38"/>
                    <a:pt x="525" y="38"/>
                    <a:pt x="530" y="36"/>
                  </a:cubicBezTo>
                  <a:cubicBezTo>
                    <a:pt x="524" y="33"/>
                    <a:pt x="519" y="35"/>
                    <a:pt x="514" y="35"/>
                  </a:cubicBezTo>
                  <a:cubicBezTo>
                    <a:pt x="512" y="35"/>
                    <a:pt x="509" y="35"/>
                    <a:pt x="507" y="36"/>
                  </a:cubicBezTo>
                  <a:cubicBezTo>
                    <a:pt x="506" y="36"/>
                    <a:pt x="501" y="38"/>
                    <a:pt x="505" y="38"/>
                  </a:cubicBezTo>
                  <a:cubicBezTo>
                    <a:pt x="502" y="39"/>
                    <a:pt x="501" y="37"/>
                    <a:pt x="498" y="38"/>
                  </a:cubicBezTo>
                  <a:cubicBezTo>
                    <a:pt x="499" y="37"/>
                    <a:pt x="503" y="36"/>
                    <a:pt x="500" y="35"/>
                  </a:cubicBezTo>
                  <a:cubicBezTo>
                    <a:pt x="503" y="35"/>
                    <a:pt x="505" y="33"/>
                    <a:pt x="509" y="33"/>
                  </a:cubicBezTo>
                  <a:cubicBezTo>
                    <a:pt x="513" y="33"/>
                    <a:pt x="519" y="34"/>
                    <a:pt x="523" y="34"/>
                  </a:cubicBezTo>
                  <a:cubicBezTo>
                    <a:pt x="531" y="34"/>
                    <a:pt x="537" y="33"/>
                    <a:pt x="542" y="31"/>
                  </a:cubicBezTo>
                  <a:cubicBezTo>
                    <a:pt x="533" y="29"/>
                    <a:pt x="525" y="31"/>
                    <a:pt x="516" y="30"/>
                  </a:cubicBezTo>
                  <a:cubicBezTo>
                    <a:pt x="512" y="30"/>
                    <a:pt x="508" y="29"/>
                    <a:pt x="505" y="29"/>
                  </a:cubicBezTo>
                  <a:cubicBezTo>
                    <a:pt x="501" y="30"/>
                    <a:pt x="497" y="31"/>
                    <a:pt x="493" y="30"/>
                  </a:cubicBezTo>
                  <a:cubicBezTo>
                    <a:pt x="499" y="29"/>
                    <a:pt x="505" y="29"/>
                    <a:pt x="512" y="29"/>
                  </a:cubicBezTo>
                  <a:cubicBezTo>
                    <a:pt x="515" y="30"/>
                    <a:pt x="518" y="30"/>
                    <a:pt x="520" y="29"/>
                  </a:cubicBezTo>
                  <a:cubicBezTo>
                    <a:pt x="522" y="29"/>
                    <a:pt x="523" y="28"/>
                    <a:pt x="525" y="28"/>
                  </a:cubicBezTo>
                  <a:cubicBezTo>
                    <a:pt x="531" y="28"/>
                    <a:pt x="537" y="29"/>
                    <a:pt x="542" y="28"/>
                  </a:cubicBezTo>
                  <a:cubicBezTo>
                    <a:pt x="544" y="28"/>
                    <a:pt x="546" y="27"/>
                    <a:pt x="549" y="27"/>
                  </a:cubicBezTo>
                  <a:cubicBezTo>
                    <a:pt x="551" y="27"/>
                    <a:pt x="554" y="28"/>
                    <a:pt x="555" y="26"/>
                  </a:cubicBezTo>
                  <a:cubicBezTo>
                    <a:pt x="554" y="26"/>
                    <a:pt x="553" y="26"/>
                    <a:pt x="552" y="25"/>
                  </a:cubicBezTo>
                  <a:cubicBezTo>
                    <a:pt x="555" y="24"/>
                    <a:pt x="558" y="25"/>
                    <a:pt x="561" y="24"/>
                  </a:cubicBezTo>
                  <a:cubicBezTo>
                    <a:pt x="564" y="24"/>
                    <a:pt x="566" y="23"/>
                    <a:pt x="568" y="23"/>
                  </a:cubicBezTo>
                  <a:cubicBezTo>
                    <a:pt x="572" y="22"/>
                    <a:pt x="578" y="22"/>
                    <a:pt x="581" y="19"/>
                  </a:cubicBezTo>
                  <a:cubicBezTo>
                    <a:pt x="573" y="19"/>
                    <a:pt x="565" y="17"/>
                    <a:pt x="557" y="17"/>
                  </a:cubicBezTo>
                  <a:cubicBezTo>
                    <a:pt x="547" y="16"/>
                    <a:pt x="538" y="16"/>
                    <a:pt x="528" y="17"/>
                  </a:cubicBezTo>
                  <a:cubicBezTo>
                    <a:pt x="529" y="18"/>
                    <a:pt x="530" y="18"/>
                    <a:pt x="530" y="19"/>
                  </a:cubicBezTo>
                  <a:cubicBezTo>
                    <a:pt x="528" y="18"/>
                    <a:pt x="524" y="20"/>
                    <a:pt x="528" y="20"/>
                  </a:cubicBezTo>
                  <a:cubicBezTo>
                    <a:pt x="525" y="21"/>
                    <a:pt x="520" y="21"/>
                    <a:pt x="517" y="21"/>
                  </a:cubicBezTo>
                  <a:cubicBezTo>
                    <a:pt x="515" y="21"/>
                    <a:pt x="513" y="20"/>
                    <a:pt x="511" y="20"/>
                  </a:cubicBezTo>
                  <a:cubicBezTo>
                    <a:pt x="508" y="20"/>
                    <a:pt x="505" y="21"/>
                    <a:pt x="502" y="21"/>
                  </a:cubicBezTo>
                  <a:cubicBezTo>
                    <a:pt x="502" y="20"/>
                    <a:pt x="504" y="19"/>
                    <a:pt x="505" y="19"/>
                  </a:cubicBezTo>
                  <a:cubicBezTo>
                    <a:pt x="497" y="20"/>
                    <a:pt x="489" y="22"/>
                    <a:pt x="482" y="24"/>
                  </a:cubicBezTo>
                  <a:cubicBezTo>
                    <a:pt x="479" y="25"/>
                    <a:pt x="474" y="26"/>
                    <a:pt x="471" y="27"/>
                  </a:cubicBezTo>
                  <a:cubicBezTo>
                    <a:pt x="468" y="28"/>
                    <a:pt x="466" y="30"/>
                    <a:pt x="462" y="30"/>
                  </a:cubicBezTo>
                  <a:cubicBezTo>
                    <a:pt x="463" y="30"/>
                    <a:pt x="467" y="29"/>
                    <a:pt x="463" y="29"/>
                  </a:cubicBezTo>
                  <a:cubicBezTo>
                    <a:pt x="467" y="28"/>
                    <a:pt x="470" y="26"/>
                    <a:pt x="473" y="25"/>
                  </a:cubicBezTo>
                  <a:cubicBezTo>
                    <a:pt x="476" y="23"/>
                    <a:pt x="479" y="23"/>
                    <a:pt x="482" y="21"/>
                  </a:cubicBezTo>
                  <a:cubicBezTo>
                    <a:pt x="483" y="21"/>
                    <a:pt x="486" y="19"/>
                    <a:pt x="486" y="18"/>
                  </a:cubicBezTo>
                  <a:cubicBezTo>
                    <a:pt x="486" y="15"/>
                    <a:pt x="479" y="15"/>
                    <a:pt x="478" y="15"/>
                  </a:cubicBezTo>
                  <a:cubicBezTo>
                    <a:pt x="475" y="15"/>
                    <a:pt x="471" y="15"/>
                    <a:pt x="468" y="15"/>
                  </a:cubicBezTo>
                  <a:cubicBezTo>
                    <a:pt x="465" y="16"/>
                    <a:pt x="465" y="19"/>
                    <a:pt x="461" y="19"/>
                  </a:cubicBezTo>
                  <a:cubicBezTo>
                    <a:pt x="456" y="19"/>
                    <a:pt x="452" y="20"/>
                    <a:pt x="447" y="20"/>
                  </a:cubicBezTo>
                  <a:cubicBezTo>
                    <a:pt x="443" y="21"/>
                    <a:pt x="438" y="22"/>
                    <a:pt x="433" y="22"/>
                  </a:cubicBezTo>
                  <a:cubicBezTo>
                    <a:pt x="434" y="22"/>
                    <a:pt x="435" y="22"/>
                    <a:pt x="436" y="22"/>
                  </a:cubicBezTo>
                  <a:cubicBezTo>
                    <a:pt x="435" y="21"/>
                    <a:pt x="433" y="21"/>
                    <a:pt x="432" y="21"/>
                  </a:cubicBezTo>
                  <a:cubicBezTo>
                    <a:pt x="435" y="19"/>
                    <a:pt x="441" y="20"/>
                    <a:pt x="445" y="19"/>
                  </a:cubicBezTo>
                  <a:cubicBezTo>
                    <a:pt x="448" y="19"/>
                    <a:pt x="454" y="20"/>
                    <a:pt x="454" y="16"/>
                  </a:cubicBezTo>
                  <a:cubicBezTo>
                    <a:pt x="450" y="14"/>
                    <a:pt x="442" y="15"/>
                    <a:pt x="439" y="15"/>
                  </a:cubicBezTo>
                  <a:cubicBezTo>
                    <a:pt x="432" y="15"/>
                    <a:pt x="424" y="15"/>
                    <a:pt x="418" y="16"/>
                  </a:cubicBezTo>
                  <a:cubicBezTo>
                    <a:pt x="405" y="17"/>
                    <a:pt x="393" y="17"/>
                    <a:pt x="381" y="19"/>
                  </a:cubicBezTo>
                  <a:cubicBezTo>
                    <a:pt x="380" y="16"/>
                    <a:pt x="388" y="16"/>
                    <a:pt x="391" y="16"/>
                  </a:cubicBezTo>
                  <a:cubicBezTo>
                    <a:pt x="397" y="16"/>
                    <a:pt x="403" y="16"/>
                    <a:pt x="409" y="15"/>
                  </a:cubicBezTo>
                  <a:cubicBezTo>
                    <a:pt x="404" y="12"/>
                    <a:pt x="399" y="14"/>
                    <a:pt x="395" y="14"/>
                  </a:cubicBezTo>
                  <a:cubicBezTo>
                    <a:pt x="402" y="13"/>
                    <a:pt x="411" y="15"/>
                    <a:pt x="418" y="14"/>
                  </a:cubicBezTo>
                  <a:cubicBezTo>
                    <a:pt x="427" y="13"/>
                    <a:pt x="436" y="14"/>
                    <a:pt x="445" y="14"/>
                  </a:cubicBezTo>
                  <a:cubicBezTo>
                    <a:pt x="454" y="14"/>
                    <a:pt x="462" y="13"/>
                    <a:pt x="471" y="13"/>
                  </a:cubicBezTo>
                  <a:cubicBezTo>
                    <a:pt x="475" y="13"/>
                    <a:pt x="479" y="13"/>
                    <a:pt x="483" y="12"/>
                  </a:cubicBezTo>
                  <a:cubicBezTo>
                    <a:pt x="486" y="11"/>
                    <a:pt x="490" y="11"/>
                    <a:pt x="492" y="10"/>
                  </a:cubicBezTo>
                  <a:cubicBezTo>
                    <a:pt x="483" y="7"/>
                    <a:pt x="474" y="7"/>
                    <a:pt x="466" y="8"/>
                  </a:cubicBezTo>
                  <a:cubicBezTo>
                    <a:pt x="467" y="8"/>
                    <a:pt x="467" y="7"/>
                    <a:pt x="468" y="7"/>
                  </a:cubicBezTo>
                  <a:cubicBezTo>
                    <a:pt x="460" y="5"/>
                    <a:pt x="455" y="8"/>
                    <a:pt x="449" y="8"/>
                  </a:cubicBezTo>
                  <a:cubicBezTo>
                    <a:pt x="452" y="8"/>
                    <a:pt x="456" y="7"/>
                    <a:pt x="459" y="6"/>
                  </a:cubicBezTo>
                  <a:cubicBezTo>
                    <a:pt x="449" y="3"/>
                    <a:pt x="441" y="5"/>
                    <a:pt x="433" y="5"/>
                  </a:cubicBezTo>
                  <a:cubicBezTo>
                    <a:pt x="423" y="5"/>
                    <a:pt x="413" y="4"/>
                    <a:pt x="403" y="5"/>
                  </a:cubicBezTo>
                  <a:cubicBezTo>
                    <a:pt x="395" y="6"/>
                    <a:pt x="387" y="6"/>
                    <a:pt x="378" y="6"/>
                  </a:cubicBezTo>
                  <a:cubicBezTo>
                    <a:pt x="376" y="6"/>
                    <a:pt x="374" y="6"/>
                    <a:pt x="373" y="7"/>
                  </a:cubicBezTo>
                  <a:cubicBezTo>
                    <a:pt x="373" y="8"/>
                    <a:pt x="369" y="7"/>
                    <a:pt x="368" y="7"/>
                  </a:cubicBezTo>
                  <a:cubicBezTo>
                    <a:pt x="364" y="7"/>
                    <a:pt x="361" y="8"/>
                    <a:pt x="356" y="8"/>
                  </a:cubicBezTo>
                  <a:cubicBezTo>
                    <a:pt x="357" y="8"/>
                    <a:pt x="361" y="7"/>
                    <a:pt x="357" y="7"/>
                  </a:cubicBezTo>
                  <a:cubicBezTo>
                    <a:pt x="366" y="6"/>
                    <a:pt x="375" y="6"/>
                    <a:pt x="385" y="6"/>
                  </a:cubicBezTo>
                  <a:cubicBezTo>
                    <a:pt x="382" y="5"/>
                    <a:pt x="380" y="5"/>
                    <a:pt x="377" y="5"/>
                  </a:cubicBezTo>
                  <a:cubicBezTo>
                    <a:pt x="383" y="5"/>
                    <a:pt x="390" y="6"/>
                    <a:pt x="395" y="5"/>
                  </a:cubicBezTo>
                  <a:cubicBezTo>
                    <a:pt x="400" y="5"/>
                    <a:pt x="406" y="4"/>
                    <a:pt x="412" y="4"/>
                  </a:cubicBezTo>
                  <a:cubicBezTo>
                    <a:pt x="425" y="4"/>
                    <a:pt x="438" y="5"/>
                    <a:pt x="450" y="3"/>
                  </a:cubicBezTo>
                  <a:cubicBezTo>
                    <a:pt x="441" y="0"/>
                    <a:pt x="433" y="2"/>
                    <a:pt x="425" y="2"/>
                  </a:cubicBezTo>
                  <a:cubicBezTo>
                    <a:pt x="429" y="2"/>
                    <a:pt x="421" y="2"/>
                    <a:pt x="420" y="2"/>
                  </a:cubicBezTo>
                  <a:cubicBezTo>
                    <a:pt x="421" y="2"/>
                    <a:pt x="422" y="1"/>
                    <a:pt x="423" y="2"/>
                  </a:cubicBezTo>
                  <a:cubicBezTo>
                    <a:pt x="421" y="1"/>
                    <a:pt x="419" y="2"/>
                    <a:pt x="417" y="2"/>
                  </a:cubicBezTo>
                  <a:cubicBezTo>
                    <a:pt x="415" y="1"/>
                    <a:pt x="413" y="1"/>
                    <a:pt x="410" y="1"/>
                  </a:cubicBezTo>
                  <a:cubicBezTo>
                    <a:pt x="406" y="1"/>
                    <a:pt x="402" y="1"/>
                    <a:pt x="397" y="1"/>
                  </a:cubicBezTo>
                  <a:cubicBezTo>
                    <a:pt x="388" y="0"/>
                    <a:pt x="379" y="0"/>
                    <a:pt x="371" y="1"/>
                  </a:cubicBezTo>
                  <a:cubicBezTo>
                    <a:pt x="372" y="1"/>
                    <a:pt x="373" y="1"/>
                    <a:pt x="373" y="1"/>
                  </a:cubicBezTo>
                  <a:cubicBezTo>
                    <a:pt x="372" y="2"/>
                    <a:pt x="370" y="1"/>
                    <a:pt x="368" y="0"/>
                  </a:cubicBezTo>
                  <a:cubicBezTo>
                    <a:pt x="366" y="0"/>
                    <a:pt x="363" y="1"/>
                    <a:pt x="362" y="1"/>
                  </a:cubicBezTo>
                  <a:cubicBezTo>
                    <a:pt x="356" y="1"/>
                    <a:pt x="349" y="0"/>
                    <a:pt x="344" y="1"/>
                  </a:cubicBezTo>
                  <a:cubicBezTo>
                    <a:pt x="346" y="2"/>
                    <a:pt x="347" y="2"/>
                    <a:pt x="348" y="2"/>
                  </a:cubicBezTo>
                  <a:cubicBezTo>
                    <a:pt x="345" y="3"/>
                    <a:pt x="340" y="1"/>
                    <a:pt x="336" y="1"/>
                  </a:cubicBezTo>
                  <a:cubicBezTo>
                    <a:pt x="333" y="2"/>
                    <a:pt x="329" y="2"/>
                    <a:pt x="325" y="2"/>
                  </a:cubicBezTo>
                  <a:cubicBezTo>
                    <a:pt x="327" y="5"/>
                    <a:pt x="341" y="5"/>
                    <a:pt x="343" y="5"/>
                  </a:cubicBezTo>
                  <a:cubicBezTo>
                    <a:pt x="338" y="6"/>
                    <a:pt x="332" y="5"/>
                    <a:pt x="326" y="5"/>
                  </a:cubicBezTo>
                  <a:cubicBezTo>
                    <a:pt x="331" y="6"/>
                    <a:pt x="335" y="5"/>
                    <a:pt x="339" y="6"/>
                  </a:cubicBezTo>
                  <a:cubicBezTo>
                    <a:pt x="333" y="6"/>
                    <a:pt x="327" y="5"/>
                    <a:pt x="322" y="6"/>
                  </a:cubicBezTo>
                  <a:cubicBezTo>
                    <a:pt x="324" y="6"/>
                    <a:pt x="327" y="8"/>
                    <a:pt x="328" y="8"/>
                  </a:cubicBezTo>
                  <a:cubicBezTo>
                    <a:pt x="328" y="9"/>
                    <a:pt x="324" y="8"/>
                    <a:pt x="322" y="7"/>
                  </a:cubicBezTo>
                  <a:cubicBezTo>
                    <a:pt x="319" y="6"/>
                    <a:pt x="317" y="6"/>
                    <a:pt x="314" y="6"/>
                  </a:cubicBezTo>
                  <a:cubicBezTo>
                    <a:pt x="309" y="6"/>
                    <a:pt x="301" y="4"/>
                    <a:pt x="296" y="5"/>
                  </a:cubicBezTo>
                  <a:cubicBezTo>
                    <a:pt x="300" y="4"/>
                    <a:pt x="292" y="3"/>
                    <a:pt x="291" y="3"/>
                  </a:cubicBezTo>
                  <a:cubicBezTo>
                    <a:pt x="288" y="3"/>
                    <a:pt x="284" y="3"/>
                    <a:pt x="283" y="4"/>
                  </a:cubicBezTo>
                  <a:cubicBezTo>
                    <a:pt x="284" y="4"/>
                    <a:pt x="285" y="4"/>
                    <a:pt x="287" y="4"/>
                  </a:cubicBezTo>
                  <a:cubicBezTo>
                    <a:pt x="284" y="4"/>
                    <a:pt x="281" y="4"/>
                    <a:pt x="277" y="4"/>
                  </a:cubicBezTo>
                  <a:cubicBezTo>
                    <a:pt x="281" y="5"/>
                    <a:pt x="284" y="5"/>
                    <a:pt x="287" y="5"/>
                  </a:cubicBezTo>
                  <a:cubicBezTo>
                    <a:pt x="283" y="5"/>
                    <a:pt x="279" y="5"/>
                    <a:pt x="274" y="4"/>
                  </a:cubicBezTo>
                  <a:cubicBezTo>
                    <a:pt x="270" y="4"/>
                    <a:pt x="267" y="5"/>
                    <a:pt x="262" y="5"/>
                  </a:cubicBezTo>
                  <a:cubicBezTo>
                    <a:pt x="267" y="6"/>
                    <a:pt x="271" y="6"/>
                    <a:pt x="275" y="7"/>
                  </a:cubicBezTo>
                  <a:cubicBezTo>
                    <a:pt x="271" y="6"/>
                    <a:pt x="268" y="6"/>
                    <a:pt x="264" y="6"/>
                  </a:cubicBezTo>
                  <a:cubicBezTo>
                    <a:pt x="260" y="6"/>
                    <a:pt x="254" y="4"/>
                    <a:pt x="252" y="6"/>
                  </a:cubicBezTo>
                  <a:cubicBezTo>
                    <a:pt x="253" y="6"/>
                    <a:pt x="255" y="6"/>
                    <a:pt x="257" y="7"/>
                  </a:cubicBezTo>
                  <a:cubicBezTo>
                    <a:pt x="255" y="7"/>
                    <a:pt x="252" y="6"/>
                    <a:pt x="250" y="7"/>
                  </a:cubicBezTo>
                  <a:cubicBezTo>
                    <a:pt x="254" y="8"/>
                    <a:pt x="257" y="8"/>
                    <a:pt x="259" y="7"/>
                  </a:cubicBezTo>
                  <a:cubicBezTo>
                    <a:pt x="261" y="7"/>
                    <a:pt x="263" y="7"/>
                    <a:pt x="265" y="7"/>
                  </a:cubicBezTo>
                  <a:cubicBezTo>
                    <a:pt x="265" y="7"/>
                    <a:pt x="271" y="8"/>
                    <a:pt x="266" y="7"/>
                  </a:cubicBezTo>
                  <a:cubicBezTo>
                    <a:pt x="276" y="7"/>
                    <a:pt x="285" y="7"/>
                    <a:pt x="294" y="7"/>
                  </a:cubicBezTo>
                  <a:cubicBezTo>
                    <a:pt x="298" y="8"/>
                    <a:pt x="302" y="8"/>
                    <a:pt x="306" y="8"/>
                  </a:cubicBezTo>
                  <a:cubicBezTo>
                    <a:pt x="307" y="8"/>
                    <a:pt x="318" y="9"/>
                    <a:pt x="314" y="10"/>
                  </a:cubicBezTo>
                  <a:cubicBezTo>
                    <a:pt x="318" y="11"/>
                    <a:pt x="316" y="12"/>
                    <a:pt x="315" y="12"/>
                  </a:cubicBezTo>
                  <a:cubicBezTo>
                    <a:pt x="313" y="10"/>
                    <a:pt x="310" y="10"/>
                    <a:pt x="308" y="10"/>
                  </a:cubicBezTo>
                  <a:cubicBezTo>
                    <a:pt x="305" y="9"/>
                    <a:pt x="299" y="8"/>
                    <a:pt x="297" y="9"/>
                  </a:cubicBezTo>
                  <a:cubicBezTo>
                    <a:pt x="297" y="9"/>
                    <a:pt x="298" y="9"/>
                    <a:pt x="299" y="10"/>
                  </a:cubicBezTo>
                  <a:cubicBezTo>
                    <a:pt x="300" y="13"/>
                    <a:pt x="295" y="9"/>
                    <a:pt x="294" y="8"/>
                  </a:cubicBezTo>
                  <a:cubicBezTo>
                    <a:pt x="290" y="8"/>
                    <a:pt x="287" y="8"/>
                    <a:pt x="283" y="8"/>
                  </a:cubicBezTo>
                  <a:cubicBezTo>
                    <a:pt x="280" y="8"/>
                    <a:pt x="276" y="8"/>
                    <a:pt x="272" y="8"/>
                  </a:cubicBezTo>
                  <a:cubicBezTo>
                    <a:pt x="268" y="8"/>
                    <a:pt x="263" y="7"/>
                    <a:pt x="261" y="9"/>
                  </a:cubicBezTo>
                  <a:cubicBezTo>
                    <a:pt x="264" y="9"/>
                    <a:pt x="267" y="10"/>
                    <a:pt x="270" y="10"/>
                  </a:cubicBezTo>
                  <a:cubicBezTo>
                    <a:pt x="271" y="11"/>
                    <a:pt x="273" y="11"/>
                    <a:pt x="274" y="11"/>
                  </a:cubicBezTo>
                  <a:cubicBezTo>
                    <a:pt x="276" y="11"/>
                    <a:pt x="281" y="11"/>
                    <a:pt x="278" y="12"/>
                  </a:cubicBezTo>
                  <a:cubicBezTo>
                    <a:pt x="283" y="13"/>
                    <a:pt x="287" y="13"/>
                    <a:pt x="292" y="13"/>
                  </a:cubicBezTo>
                  <a:cubicBezTo>
                    <a:pt x="288" y="14"/>
                    <a:pt x="283" y="13"/>
                    <a:pt x="278" y="13"/>
                  </a:cubicBezTo>
                  <a:cubicBezTo>
                    <a:pt x="276" y="12"/>
                    <a:pt x="274" y="12"/>
                    <a:pt x="272" y="13"/>
                  </a:cubicBezTo>
                  <a:cubicBezTo>
                    <a:pt x="271" y="13"/>
                    <a:pt x="268" y="14"/>
                    <a:pt x="272" y="15"/>
                  </a:cubicBezTo>
                  <a:cubicBezTo>
                    <a:pt x="271" y="15"/>
                    <a:pt x="269" y="15"/>
                    <a:pt x="268" y="16"/>
                  </a:cubicBezTo>
                  <a:cubicBezTo>
                    <a:pt x="269" y="16"/>
                    <a:pt x="270" y="16"/>
                    <a:pt x="272" y="16"/>
                  </a:cubicBezTo>
                  <a:cubicBezTo>
                    <a:pt x="269" y="17"/>
                    <a:pt x="273" y="17"/>
                    <a:pt x="274" y="17"/>
                  </a:cubicBezTo>
                  <a:cubicBezTo>
                    <a:pt x="270" y="18"/>
                    <a:pt x="264" y="17"/>
                    <a:pt x="257" y="16"/>
                  </a:cubicBezTo>
                  <a:cubicBezTo>
                    <a:pt x="252" y="14"/>
                    <a:pt x="248" y="15"/>
                    <a:pt x="242" y="13"/>
                  </a:cubicBezTo>
                  <a:cubicBezTo>
                    <a:pt x="237" y="12"/>
                    <a:pt x="231" y="12"/>
                    <a:pt x="226" y="11"/>
                  </a:cubicBezTo>
                  <a:cubicBezTo>
                    <a:pt x="219" y="10"/>
                    <a:pt x="214" y="10"/>
                    <a:pt x="209" y="11"/>
                  </a:cubicBezTo>
                  <a:cubicBezTo>
                    <a:pt x="211" y="12"/>
                    <a:pt x="212" y="13"/>
                    <a:pt x="214" y="14"/>
                  </a:cubicBezTo>
                  <a:cubicBezTo>
                    <a:pt x="218" y="15"/>
                    <a:pt x="221" y="16"/>
                    <a:pt x="224" y="16"/>
                  </a:cubicBezTo>
                  <a:cubicBezTo>
                    <a:pt x="221" y="17"/>
                    <a:pt x="215" y="17"/>
                    <a:pt x="210" y="16"/>
                  </a:cubicBezTo>
                  <a:cubicBezTo>
                    <a:pt x="214" y="18"/>
                    <a:pt x="218" y="18"/>
                    <a:pt x="222" y="19"/>
                  </a:cubicBezTo>
                  <a:cubicBezTo>
                    <a:pt x="219" y="20"/>
                    <a:pt x="215" y="18"/>
                    <a:pt x="211" y="17"/>
                  </a:cubicBezTo>
                  <a:cubicBezTo>
                    <a:pt x="206" y="16"/>
                    <a:pt x="201" y="16"/>
                    <a:pt x="197" y="16"/>
                  </a:cubicBezTo>
                  <a:cubicBezTo>
                    <a:pt x="195" y="16"/>
                    <a:pt x="193" y="15"/>
                    <a:pt x="192" y="15"/>
                  </a:cubicBezTo>
                  <a:cubicBezTo>
                    <a:pt x="191" y="16"/>
                    <a:pt x="191" y="17"/>
                    <a:pt x="190" y="18"/>
                  </a:cubicBezTo>
                  <a:cubicBezTo>
                    <a:pt x="188" y="18"/>
                    <a:pt x="186" y="20"/>
                    <a:pt x="184" y="20"/>
                  </a:cubicBezTo>
                  <a:cubicBezTo>
                    <a:pt x="183" y="18"/>
                    <a:pt x="187" y="17"/>
                    <a:pt x="185" y="15"/>
                  </a:cubicBezTo>
                  <a:cubicBezTo>
                    <a:pt x="182" y="11"/>
                    <a:pt x="168" y="13"/>
                    <a:pt x="167" y="13"/>
                  </a:cubicBezTo>
                  <a:cubicBezTo>
                    <a:pt x="171" y="13"/>
                    <a:pt x="163" y="13"/>
                    <a:pt x="161" y="14"/>
                  </a:cubicBezTo>
                  <a:cubicBezTo>
                    <a:pt x="159" y="14"/>
                    <a:pt x="155" y="13"/>
                    <a:pt x="152" y="14"/>
                  </a:cubicBezTo>
                  <a:cubicBezTo>
                    <a:pt x="145" y="14"/>
                    <a:pt x="136" y="14"/>
                    <a:pt x="130" y="16"/>
                  </a:cubicBezTo>
                  <a:cubicBezTo>
                    <a:pt x="132" y="16"/>
                    <a:pt x="133" y="16"/>
                    <a:pt x="135" y="16"/>
                  </a:cubicBezTo>
                  <a:cubicBezTo>
                    <a:pt x="137" y="17"/>
                    <a:pt x="140" y="18"/>
                    <a:pt x="142" y="19"/>
                  </a:cubicBezTo>
                  <a:cubicBezTo>
                    <a:pt x="144" y="19"/>
                    <a:pt x="146" y="19"/>
                    <a:pt x="148" y="19"/>
                  </a:cubicBezTo>
                  <a:cubicBezTo>
                    <a:pt x="151" y="20"/>
                    <a:pt x="154" y="21"/>
                    <a:pt x="157" y="22"/>
                  </a:cubicBezTo>
                  <a:cubicBezTo>
                    <a:pt x="153" y="22"/>
                    <a:pt x="146" y="20"/>
                    <a:pt x="141" y="19"/>
                  </a:cubicBezTo>
                  <a:cubicBezTo>
                    <a:pt x="139" y="19"/>
                    <a:pt x="138" y="19"/>
                    <a:pt x="136" y="18"/>
                  </a:cubicBezTo>
                  <a:cubicBezTo>
                    <a:pt x="133" y="16"/>
                    <a:pt x="131" y="17"/>
                    <a:pt x="129" y="17"/>
                  </a:cubicBezTo>
                  <a:cubicBezTo>
                    <a:pt x="124" y="16"/>
                    <a:pt x="119" y="16"/>
                    <a:pt x="116" y="16"/>
                  </a:cubicBezTo>
                  <a:cubicBezTo>
                    <a:pt x="113" y="17"/>
                    <a:pt x="109" y="20"/>
                    <a:pt x="117" y="21"/>
                  </a:cubicBezTo>
                  <a:cubicBezTo>
                    <a:pt x="116" y="21"/>
                    <a:pt x="113" y="21"/>
                    <a:pt x="113" y="23"/>
                  </a:cubicBezTo>
                  <a:cubicBezTo>
                    <a:pt x="114" y="23"/>
                    <a:pt x="115" y="24"/>
                    <a:pt x="116" y="24"/>
                  </a:cubicBezTo>
                  <a:cubicBezTo>
                    <a:pt x="113" y="26"/>
                    <a:pt x="105" y="24"/>
                    <a:pt x="100" y="24"/>
                  </a:cubicBezTo>
                  <a:cubicBezTo>
                    <a:pt x="97" y="23"/>
                    <a:pt x="94" y="23"/>
                    <a:pt x="93" y="24"/>
                  </a:cubicBezTo>
                  <a:cubicBezTo>
                    <a:pt x="93" y="25"/>
                    <a:pt x="97" y="27"/>
                    <a:pt x="99" y="28"/>
                  </a:cubicBezTo>
                  <a:cubicBezTo>
                    <a:pt x="96" y="27"/>
                    <a:pt x="94" y="26"/>
                    <a:pt x="91" y="25"/>
                  </a:cubicBezTo>
                  <a:cubicBezTo>
                    <a:pt x="88" y="23"/>
                    <a:pt x="86" y="25"/>
                    <a:pt x="84" y="25"/>
                  </a:cubicBezTo>
                  <a:cubicBezTo>
                    <a:pt x="79" y="26"/>
                    <a:pt x="76" y="28"/>
                    <a:pt x="71" y="29"/>
                  </a:cubicBezTo>
                  <a:cubicBezTo>
                    <a:pt x="67" y="29"/>
                    <a:pt x="63" y="30"/>
                    <a:pt x="60" y="31"/>
                  </a:cubicBezTo>
                  <a:cubicBezTo>
                    <a:pt x="58" y="31"/>
                    <a:pt x="53" y="32"/>
                    <a:pt x="55" y="34"/>
                  </a:cubicBezTo>
                  <a:cubicBezTo>
                    <a:pt x="57" y="34"/>
                    <a:pt x="60" y="36"/>
                    <a:pt x="63" y="35"/>
                  </a:cubicBezTo>
                  <a:cubicBezTo>
                    <a:pt x="65" y="35"/>
                    <a:pt x="68" y="36"/>
                    <a:pt x="71" y="36"/>
                  </a:cubicBezTo>
                  <a:cubicBezTo>
                    <a:pt x="77" y="36"/>
                    <a:pt x="81" y="34"/>
                    <a:pt x="88" y="35"/>
                  </a:cubicBezTo>
                  <a:cubicBezTo>
                    <a:pt x="84" y="35"/>
                    <a:pt x="78" y="35"/>
                    <a:pt x="77" y="37"/>
                  </a:cubicBezTo>
                  <a:cubicBezTo>
                    <a:pt x="77" y="38"/>
                    <a:pt x="79" y="40"/>
                    <a:pt x="79" y="41"/>
                  </a:cubicBezTo>
                  <a:cubicBezTo>
                    <a:pt x="78" y="42"/>
                    <a:pt x="76" y="42"/>
                    <a:pt x="74" y="43"/>
                  </a:cubicBezTo>
                  <a:cubicBezTo>
                    <a:pt x="69" y="44"/>
                    <a:pt x="65" y="45"/>
                    <a:pt x="59" y="44"/>
                  </a:cubicBezTo>
                  <a:cubicBezTo>
                    <a:pt x="55" y="44"/>
                    <a:pt x="53" y="45"/>
                    <a:pt x="50" y="45"/>
                  </a:cubicBezTo>
                  <a:cubicBezTo>
                    <a:pt x="45" y="45"/>
                    <a:pt x="41" y="45"/>
                    <a:pt x="37" y="46"/>
                  </a:cubicBezTo>
                  <a:cubicBezTo>
                    <a:pt x="42" y="47"/>
                    <a:pt x="37" y="47"/>
                    <a:pt x="37" y="47"/>
                  </a:cubicBezTo>
                  <a:cubicBezTo>
                    <a:pt x="34" y="47"/>
                    <a:pt x="32" y="47"/>
                    <a:pt x="30" y="48"/>
                  </a:cubicBezTo>
                  <a:cubicBezTo>
                    <a:pt x="28" y="48"/>
                    <a:pt x="26" y="48"/>
                    <a:pt x="25" y="48"/>
                  </a:cubicBezTo>
                  <a:cubicBezTo>
                    <a:pt x="23" y="48"/>
                    <a:pt x="23" y="49"/>
                    <a:pt x="21" y="49"/>
                  </a:cubicBezTo>
                  <a:cubicBezTo>
                    <a:pt x="18" y="50"/>
                    <a:pt x="15" y="49"/>
                    <a:pt x="12" y="50"/>
                  </a:cubicBezTo>
                  <a:cubicBezTo>
                    <a:pt x="10" y="50"/>
                    <a:pt x="8" y="50"/>
                    <a:pt x="6" y="50"/>
                  </a:cubicBezTo>
                  <a:cubicBezTo>
                    <a:pt x="4" y="50"/>
                    <a:pt x="4" y="52"/>
                    <a:pt x="2" y="52"/>
                  </a:cubicBezTo>
                  <a:cubicBezTo>
                    <a:pt x="7" y="52"/>
                    <a:pt x="2" y="54"/>
                    <a:pt x="0" y="53"/>
                  </a:cubicBezTo>
                  <a:cubicBezTo>
                    <a:pt x="3" y="54"/>
                    <a:pt x="6" y="55"/>
                    <a:pt x="9" y="56"/>
                  </a:cubicBezTo>
                  <a:cubicBezTo>
                    <a:pt x="12" y="56"/>
                    <a:pt x="15" y="56"/>
                    <a:pt x="17" y="56"/>
                  </a:cubicBezTo>
                  <a:cubicBezTo>
                    <a:pt x="17" y="56"/>
                    <a:pt x="16" y="57"/>
                    <a:pt x="15" y="57"/>
                  </a:cubicBezTo>
                  <a:cubicBezTo>
                    <a:pt x="21" y="58"/>
                    <a:pt x="24" y="56"/>
                    <a:pt x="29" y="56"/>
                  </a:cubicBezTo>
                  <a:cubicBezTo>
                    <a:pt x="27" y="57"/>
                    <a:pt x="25" y="58"/>
                    <a:pt x="23" y="58"/>
                  </a:cubicBezTo>
                  <a:cubicBezTo>
                    <a:pt x="27" y="59"/>
                    <a:pt x="31" y="58"/>
                    <a:pt x="33" y="58"/>
                  </a:cubicBezTo>
                  <a:cubicBezTo>
                    <a:pt x="32" y="59"/>
                    <a:pt x="29" y="59"/>
                    <a:pt x="27" y="59"/>
                  </a:cubicBezTo>
                  <a:cubicBezTo>
                    <a:pt x="32" y="60"/>
                    <a:pt x="36" y="60"/>
                    <a:pt x="40" y="60"/>
                  </a:cubicBezTo>
                  <a:cubicBezTo>
                    <a:pt x="42" y="60"/>
                    <a:pt x="42" y="60"/>
                    <a:pt x="41" y="59"/>
                  </a:cubicBezTo>
                  <a:cubicBezTo>
                    <a:pt x="41" y="58"/>
                    <a:pt x="45" y="60"/>
                    <a:pt x="47" y="60"/>
                  </a:cubicBezTo>
                  <a:cubicBezTo>
                    <a:pt x="51" y="60"/>
                    <a:pt x="54" y="59"/>
                    <a:pt x="57" y="58"/>
                  </a:cubicBezTo>
                  <a:cubicBezTo>
                    <a:pt x="58" y="58"/>
                    <a:pt x="62" y="57"/>
                    <a:pt x="67" y="60"/>
                  </a:cubicBezTo>
                  <a:cubicBezTo>
                    <a:pt x="66" y="60"/>
                    <a:pt x="64" y="60"/>
                    <a:pt x="62" y="60"/>
                  </a:cubicBezTo>
                  <a:cubicBezTo>
                    <a:pt x="60" y="60"/>
                    <a:pt x="63" y="62"/>
                    <a:pt x="64" y="62"/>
                  </a:cubicBezTo>
                  <a:cubicBezTo>
                    <a:pt x="62" y="62"/>
                    <a:pt x="55" y="61"/>
                    <a:pt x="52" y="61"/>
                  </a:cubicBezTo>
                  <a:cubicBezTo>
                    <a:pt x="47" y="61"/>
                    <a:pt x="42" y="61"/>
                    <a:pt x="39" y="62"/>
                  </a:cubicBezTo>
                  <a:cubicBezTo>
                    <a:pt x="43" y="63"/>
                    <a:pt x="47" y="63"/>
                    <a:pt x="50" y="63"/>
                  </a:cubicBezTo>
                  <a:cubicBezTo>
                    <a:pt x="55" y="63"/>
                    <a:pt x="61" y="64"/>
                    <a:pt x="65" y="63"/>
                  </a:cubicBezTo>
                  <a:cubicBezTo>
                    <a:pt x="62" y="65"/>
                    <a:pt x="11" y="60"/>
                    <a:pt x="18" y="65"/>
                  </a:cubicBezTo>
                  <a:cubicBezTo>
                    <a:pt x="19" y="65"/>
                    <a:pt x="21" y="65"/>
                    <a:pt x="23" y="65"/>
                  </a:cubicBezTo>
                  <a:cubicBezTo>
                    <a:pt x="22" y="65"/>
                    <a:pt x="21" y="66"/>
                    <a:pt x="20" y="66"/>
                  </a:cubicBezTo>
                  <a:cubicBezTo>
                    <a:pt x="29" y="69"/>
                    <a:pt x="27" y="63"/>
                    <a:pt x="33" y="65"/>
                  </a:cubicBezTo>
                  <a:cubicBezTo>
                    <a:pt x="31" y="65"/>
                    <a:pt x="29" y="65"/>
                    <a:pt x="29" y="67"/>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6" name="Freeform 151"/>
            <p:cNvSpPr/>
            <p:nvPr/>
          </p:nvSpPr>
          <p:spPr>
            <a:xfrm>
              <a:off x="5790240" y="3410280"/>
              <a:ext cx="394920" cy="393840"/>
            </a:xfrm>
            <a:custGeom>
              <a:avLst/>
              <a:gdLst>
                <a:gd name="textAreaLeft" fmla="*/ 0 w 394920"/>
                <a:gd name="textAreaRight" fmla="*/ 396720 w 394920"/>
                <a:gd name="textAreaTop" fmla="*/ 0 h 393840"/>
                <a:gd name="textAreaBottom" fmla="*/ 395640 h 393840"/>
              </a:gdLst>
              <a:ahLst/>
              <a:cxnLst/>
              <a:rect l="textAreaLeft" t="textAreaTop" r="textAreaRight" b="textAreaBottom"/>
              <a:pathLst>
                <a:path w="151" h="114">
                  <a:moveTo>
                    <a:pt x="2" y="88"/>
                  </a:moveTo>
                  <a:cubicBezTo>
                    <a:pt x="0" y="86"/>
                    <a:pt x="2" y="84"/>
                    <a:pt x="2" y="82"/>
                  </a:cubicBezTo>
                  <a:cubicBezTo>
                    <a:pt x="3" y="83"/>
                    <a:pt x="5" y="83"/>
                    <a:pt x="7" y="83"/>
                  </a:cubicBezTo>
                  <a:cubicBezTo>
                    <a:pt x="9" y="83"/>
                    <a:pt x="10" y="82"/>
                    <a:pt x="11" y="81"/>
                  </a:cubicBezTo>
                  <a:cubicBezTo>
                    <a:pt x="12" y="79"/>
                    <a:pt x="14" y="80"/>
                    <a:pt x="16" y="79"/>
                  </a:cubicBezTo>
                  <a:cubicBezTo>
                    <a:pt x="18" y="79"/>
                    <a:pt x="21" y="79"/>
                    <a:pt x="23" y="79"/>
                  </a:cubicBezTo>
                  <a:cubicBezTo>
                    <a:pt x="25" y="79"/>
                    <a:pt x="26" y="79"/>
                    <a:pt x="27" y="79"/>
                  </a:cubicBezTo>
                  <a:cubicBezTo>
                    <a:pt x="29" y="79"/>
                    <a:pt x="27" y="78"/>
                    <a:pt x="28" y="78"/>
                  </a:cubicBezTo>
                  <a:cubicBezTo>
                    <a:pt x="30" y="78"/>
                    <a:pt x="32" y="80"/>
                    <a:pt x="33" y="78"/>
                  </a:cubicBezTo>
                  <a:cubicBezTo>
                    <a:pt x="34" y="76"/>
                    <a:pt x="36" y="76"/>
                    <a:pt x="37" y="75"/>
                  </a:cubicBezTo>
                  <a:cubicBezTo>
                    <a:pt x="37" y="73"/>
                    <a:pt x="37" y="72"/>
                    <a:pt x="38" y="70"/>
                  </a:cubicBezTo>
                  <a:cubicBezTo>
                    <a:pt x="40" y="67"/>
                    <a:pt x="40" y="64"/>
                    <a:pt x="40" y="61"/>
                  </a:cubicBezTo>
                  <a:cubicBezTo>
                    <a:pt x="40" y="56"/>
                    <a:pt x="40" y="51"/>
                    <a:pt x="40" y="46"/>
                  </a:cubicBezTo>
                  <a:cubicBezTo>
                    <a:pt x="40" y="43"/>
                    <a:pt x="40" y="42"/>
                    <a:pt x="44" y="41"/>
                  </a:cubicBezTo>
                  <a:cubicBezTo>
                    <a:pt x="47" y="41"/>
                    <a:pt x="50" y="41"/>
                    <a:pt x="53" y="40"/>
                  </a:cubicBezTo>
                  <a:cubicBezTo>
                    <a:pt x="56" y="39"/>
                    <a:pt x="59" y="36"/>
                    <a:pt x="61" y="34"/>
                  </a:cubicBezTo>
                  <a:cubicBezTo>
                    <a:pt x="65" y="31"/>
                    <a:pt x="68" y="27"/>
                    <a:pt x="72" y="25"/>
                  </a:cubicBezTo>
                  <a:cubicBezTo>
                    <a:pt x="81" y="19"/>
                    <a:pt x="90" y="14"/>
                    <a:pt x="99" y="9"/>
                  </a:cubicBezTo>
                  <a:cubicBezTo>
                    <a:pt x="103" y="7"/>
                    <a:pt x="107" y="4"/>
                    <a:pt x="111" y="2"/>
                  </a:cubicBezTo>
                  <a:cubicBezTo>
                    <a:pt x="115" y="0"/>
                    <a:pt x="120" y="2"/>
                    <a:pt x="124" y="3"/>
                  </a:cubicBezTo>
                  <a:cubicBezTo>
                    <a:pt x="128" y="4"/>
                    <a:pt x="131" y="6"/>
                    <a:pt x="133" y="8"/>
                  </a:cubicBezTo>
                  <a:cubicBezTo>
                    <a:pt x="134" y="9"/>
                    <a:pt x="135" y="9"/>
                    <a:pt x="136" y="8"/>
                  </a:cubicBezTo>
                  <a:cubicBezTo>
                    <a:pt x="138" y="7"/>
                    <a:pt x="140" y="6"/>
                    <a:pt x="142" y="5"/>
                  </a:cubicBezTo>
                  <a:cubicBezTo>
                    <a:pt x="143" y="10"/>
                    <a:pt x="143" y="14"/>
                    <a:pt x="144" y="18"/>
                  </a:cubicBezTo>
                  <a:cubicBezTo>
                    <a:pt x="144" y="20"/>
                    <a:pt x="145" y="21"/>
                    <a:pt x="146" y="22"/>
                  </a:cubicBezTo>
                  <a:cubicBezTo>
                    <a:pt x="147" y="23"/>
                    <a:pt x="147" y="24"/>
                    <a:pt x="148" y="25"/>
                  </a:cubicBezTo>
                  <a:cubicBezTo>
                    <a:pt x="148" y="26"/>
                    <a:pt x="147" y="26"/>
                    <a:pt x="148" y="27"/>
                  </a:cubicBezTo>
                  <a:cubicBezTo>
                    <a:pt x="149" y="28"/>
                    <a:pt x="150" y="29"/>
                    <a:pt x="151" y="31"/>
                  </a:cubicBezTo>
                  <a:cubicBezTo>
                    <a:pt x="151" y="32"/>
                    <a:pt x="149" y="34"/>
                    <a:pt x="149" y="36"/>
                  </a:cubicBezTo>
                  <a:cubicBezTo>
                    <a:pt x="148" y="41"/>
                    <a:pt x="147" y="46"/>
                    <a:pt x="147" y="51"/>
                  </a:cubicBezTo>
                  <a:cubicBezTo>
                    <a:pt x="147" y="54"/>
                    <a:pt x="147" y="56"/>
                    <a:pt x="147" y="58"/>
                  </a:cubicBezTo>
                  <a:cubicBezTo>
                    <a:pt x="147" y="60"/>
                    <a:pt x="147" y="62"/>
                    <a:pt x="146" y="64"/>
                  </a:cubicBezTo>
                  <a:cubicBezTo>
                    <a:pt x="146" y="65"/>
                    <a:pt x="144" y="67"/>
                    <a:pt x="143" y="68"/>
                  </a:cubicBezTo>
                  <a:cubicBezTo>
                    <a:pt x="141" y="70"/>
                    <a:pt x="139" y="72"/>
                    <a:pt x="137" y="74"/>
                  </a:cubicBezTo>
                  <a:cubicBezTo>
                    <a:pt x="135" y="77"/>
                    <a:pt x="132" y="80"/>
                    <a:pt x="130" y="84"/>
                  </a:cubicBezTo>
                  <a:cubicBezTo>
                    <a:pt x="130" y="85"/>
                    <a:pt x="129" y="86"/>
                    <a:pt x="129" y="87"/>
                  </a:cubicBezTo>
                  <a:cubicBezTo>
                    <a:pt x="128" y="87"/>
                    <a:pt x="128" y="87"/>
                    <a:pt x="127" y="88"/>
                  </a:cubicBezTo>
                  <a:cubicBezTo>
                    <a:pt x="127" y="89"/>
                    <a:pt x="129" y="93"/>
                    <a:pt x="129" y="95"/>
                  </a:cubicBezTo>
                  <a:cubicBezTo>
                    <a:pt x="128" y="95"/>
                    <a:pt x="127" y="94"/>
                    <a:pt x="126" y="95"/>
                  </a:cubicBezTo>
                  <a:cubicBezTo>
                    <a:pt x="125" y="95"/>
                    <a:pt x="125" y="96"/>
                    <a:pt x="124" y="96"/>
                  </a:cubicBezTo>
                  <a:cubicBezTo>
                    <a:pt x="122" y="97"/>
                    <a:pt x="121" y="98"/>
                    <a:pt x="119" y="99"/>
                  </a:cubicBezTo>
                  <a:cubicBezTo>
                    <a:pt x="117" y="102"/>
                    <a:pt x="115" y="101"/>
                    <a:pt x="112" y="100"/>
                  </a:cubicBezTo>
                  <a:cubicBezTo>
                    <a:pt x="109" y="98"/>
                    <a:pt x="106" y="98"/>
                    <a:pt x="102" y="98"/>
                  </a:cubicBezTo>
                  <a:cubicBezTo>
                    <a:pt x="99" y="98"/>
                    <a:pt x="96" y="98"/>
                    <a:pt x="94" y="100"/>
                  </a:cubicBezTo>
                  <a:cubicBezTo>
                    <a:pt x="93" y="101"/>
                    <a:pt x="92" y="102"/>
                    <a:pt x="92" y="103"/>
                  </a:cubicBezTo>
                  <a:cubicBezTo>
                    <a:pt x="91" y="104"/>
                    <a:pt x="90" y="103"/>
                    <a:pt x="89" y="103"/>
                  </a:cubicBezTo>
                  <a:cubicBezTo>
                    <a:pt x="85" y="104"/>
                    <a:pt x="83" y="102"/>
                    <a:pt x="80" y="101"/>
                  </a:cubicBezTo>
                  <a:cubicBezTo>
                    <a:pt x="78" y="100"/>
                    <a:pt x="76" y="97"/>
                    <a:pt x="73" y="99"/>
                  </a:cubicBezTo>
                  <a:cubicBezTo>
                    <a:pt x="72" y="99"/>
                    <a:pt x="71" y="100"/>
                    <a:pt x="70" y="100"/>
                  </a:cubicBezTo>
                  <a:cubicBezTo>
                    <a:pt x="69" y="101"/>
                    <a:pt x="68" y="100"/>
                    <a:pt x="68" y="101"/>
                  </a:cubicBezTo>
                  <a:cubicBezTo>
                    <a:pt x="66" y="103"/>
                    <a:pt x="64" y="100"/>
                    <a:pt x="63" y="99"/>
                  </a:cubicBezTo>
                  <a:cubicBezTo>
                    <a:pt x="62" y="96"/>
                    <a:pt x="60" y="95"/>
                    <a:pt x="57" y="95"/>
                  </a:cubicBezTo>
                  <a:cubicBezTo>
                    <a:pt x="55" y="95"/>
                    <a:pt x="54" y="93"/>
                    <a:pt x="52" y="93"/>
                  </a:cubicBezTo>
                  <a:cubicBezTo>
                    <a:pt x="51" y="93"/>
                    <a:pt x="50" y="94"/>
                    <a:pt x="48" y="94"/>
                  </a:cubicBezTo>
                  <a:cubicBezTo>
                    <a:pt x="45" y="94"/>
                    <a:pt x="43" y="94"/>
                    <a:pt x="40" y="96"/>
                  </a:cubicBezTo>
                  <a:cubicBezTo>
                    <a:pt x="40" y="97"/>
                    <a:pt x="39" y="97"/>
                    <a:pt x="39" y="98"/>
                  </a:cubicBezTo>
                  <a:cubicBezTo>
                    <a:pt x="39" y="100"/>
                    <a:pt x="39" y="101"/>
                    <a:pt x="38" y="103"/>
                  </a:cubicBezTo>
                  <a:cubicBezTo>
                    <a:pt x="36" y="105"/>
                    <a:pt x="34" y="106"/>
                    <a:pt x="34" y="108"/>
                  </a:cubicBezTo>
                  <a:cubicBezTo>
                    <a:pt x="34" y="109"/>
                    <a:pt x="34" y="114"/>
                    <a:pt x="34" y="114"/>
                  </a:cubicBezTo>
                  <a:cubicBezTo>
                    <a:pt x="32" y="113"/>
                    <a:pt x="28" y="107"/>
                    <a:pt x="26" y="107"/>
                  </a:cubicBezTo>
                  <a:cubicBezTo>
                    <a:pt x="26" y="107"/>
                    <a:pt x="25" y="108"/>
                    <a:pt x="25" y="108"/>
                  </a:cubicBezTo>
                  <a:cubicBezTo>
                    <a:pt x="24" y="108"/>
                    <a:pt x="23" y="108"/>
                    <a:pt x="22" y="109"/>
                  </a:cubicBezTo>
                  <a:cubicBezTo>
                    <a:pt x="22" y="109"/>
                    <a:pt x="23" y="112"/>
                    <a:pt x="22" y="112"/>
                  </a:cubicBezTo>
                  <a:cubicBezTo>
                    <a:pt x="22" y="112"/>
                    <a:pt x="20" y="110"/>
                    <a:pt x="20" y="109"/>
                  </a:cubicBezTo>
                  <a:cubicBezTo>
                    <a:pt x="19" y="108"/>
                    <a:pt x="20" y="107"/>
                    <a:pt x="21" y="107"/>
                  </a:cubicBezTo>
                  <a:cubicBezTo>
                    <a:pt x="21" y="106"/>
                    <a:pt x="21" y="105"/>
                    <a:pt x="20" y="104"/>
                  </a:cubicBezTo>
                  <a:cubicBezTo>
                    <a:pt x="18" y="103"/>
                    <a:pt x="17" y="106"/>
                    <a:pt x="16" y="105"/>
                  </a:cubicBezTo>
                  <a:cubicBezTo>
                    <a:pt x="13" y="105"/>
                    <a:pt x="8" y="101"/>
                    <a:pt x="9" y="98"/>
                  </a:cubicBezTo>
                  <a:cubicBezTo>
                    <a:pt x="10" y="99"/>
                    <a:pt x="11" y="99"/>
                    <a:pt x="12" y="98"/>
                  </a:cubicBezTo>
                  <a:cubicBezTo>
                    <a:pt x="11" y="98"/>
                    <a:pt x="6" y="94"/>
                    <a:pt x="6" y="95"/>
                  </a:cubicBezTo>
                  <a:cubicBezTo>
                    <a:pt x="6" y="94"/>
                    <a:pt x="4" y="92"/>
                    <a:pt x="4" y="92"/>
                  </a:cubicBezTo>
                  <a:cubicBezTo>
                    <a:pt x="3" y="90"/>
                    <a:pt x="3" y="89"/>
                    <a:pt x="2" y="88"/>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7" name="Freeform 152"/>
            <p:cNvSpPr/>
            <p:nvPr/>
          </p:nvSpPr>
          <p:spPr>
            <a:xfrm>
              <a:off x="5992200" y="2262600"/>
              <a:ext cx="173880" cy="104760"/>
            </a:xfrm>
            <a:custGeom>
              <a:avLst/>
              <a:gdLst>
                <a:gd name="textAreaLeft" fmla="*/ 0 w 173880"/>
                <a:gd name="textAreaRight" fmla="*/ 175680 w 173880"/>
                <a:gd name="textAreaTop" fmla="*/ 0 h 104760"/>
                <a:gd name="textAreaBottom" fmla="*/ 106560 h 104760"/>
              </a:gdLst>
              <a:ahLst/>
              <a:cxnLst/>
              <a:rect l="textAreaLeft" t="textAreaTop" r="textAreaRight" b="textAreaBottom"/>
              <a:pathLst>
                <a:path w="68" h="31">
                  <a:moveTo>
                    <a:pt x="16" y="26"/>
                  </a:moveTo>
                  <a:cubicBezTo>
                    <a:pt x="16" y="27"/>
                    <a:pt x="17" y="29"/>
                    <a:pt x="18" y="28"/>
                  </a:cubicBezTo>
                  <a:cubicBezTo>
                    <a:pt x="20" y="27"/>
                    <a:pt x="17" y="26"/>
                    <a:pt x="16" y="26"/>
                  </a:cubicBezTo>
                  <a:moveTo>
                    <a:pt x="1" y="11"/>
                  </a:moveTo>
                  <a:cubicBezTo>
                    <a:pt x="1" y="11"/>
                    <a:pt x="1" y="11"/>
                    <a:pt x="1" y="11"/>
                  </a:cubicBezTo>
                  <a:cubicBezTo>
                    <a:pt x="2" y="11"/>
                    <a:pt x="4" y="12"/>
                    <a:pt x="5" y="11"/>
                  </a:cubicBezTo>
                  <a:cubicBezTo>
                    <a:pt x="5" y="13"/>
                    <a:pt x="6" y="12"/>
                    <a:pt x="7" y="11"/>
                  </a:cubicBezTo>
                  <a:cubicBezTo>
                    <a:pt x="7" y="9"/>
                    <a:pt x="12" y="10"/>
                    <a:pt x="9" y="11"/>
                  </a:cubicBezTo>
                  <a:cubicBezTo>
                    <a:pt x="10" y="11"/>
                    <a:pt x="12" y="11"/>
                    <a:pt x="12" y="12"/>
                  </a:cubicBezTo>
                  <a:cubicBezTo>
                    <a:pt x="12" y="11"/>
                    <a:pt x="12" y="10"/>
                    <a:pt x="11" y="10"/>
                  </a:cubicBezTo>
                  <a:cubicBezTo>
                    <a:pt x="11" y="10"/>
                    <a:pt x="10" y="8"/>
                    <a:pt x="11" y="8"/>
                  </a:cubicBezTo>
                  <a:cubicBezTo>
                    <a:pt x="12" y="7"/>
                    <a:pt x="13" y="7"/>
                    <a:pt x="13" y="7"/>
                  </a:cubicBezTo>
                  <a:cubicBezTo>
                    <a:pt x="15" y="7"/>
                    <a:pt x="15" y="7"/>
                    <a:pt x="16" y="7"/>
                  </a:cubicBezTo>
                  <a:cubicBezTo>
                    <a:pt x="18" y="7"/>
                    <a:pt x="19" y="7"/>
                    <a:pt x="20" y="7"/>
                  </a:cubicBezTo>
                  <a:cubicBezTo>
                    <a:pt x="21" y="8"/>
                    <a:pt x="21" y="9"/>
                    <a:pt x="22" y="10"/>
                  </a:cubicBezTo>
                  <a:cubicBezTo>
                    <a:pt x="20" y="10"/>
                    <a:pt x="19" y="10"/>
                    <a:pt x="17" y="11"/>
                  </a:cubicBezTo>
                  <a:cubicBezTo>
                    <a:pt x="19" y="11"/>
                    <a:pt x="20" y="10"/>
                    <a:pt x="21" y="10"/>
                  </a:cubicBezTo>
                  <a:cubicBezTo>
                    <a:pt x="22" y="11"/>
                    <a:pt x="20" y="12"/>
                    <a:pt x="20" y="12"/>
                  </a:cubicBezTo>
                  <a:cubicBezTo>
                    <a:pt x="21" y="11"/>
                    <a:pt x="26" y="12"/>
                    <a:pt x="27" y="12"/>
                  </a:cubicBezTo>
                  <a:cubicBezTo>
                    <a:pt x="28" y="13"/>
                    <a:pt x="26" y="15"/>
                    <a:pt x="25" y="15"/>
                  </a:cubicBezTo>
                  <a:cubicBezTo>
                    <a:pt x="24" y="15"/>
                    <a:pt x="24" y="15"/>
                    <a:pt x="24" y="16"/>
                  </a:cubicBezTo>
                  <a:cubicBezTo>
                    <a:pt x="22" y="16"/>
                    <a:pt x="22" y="15"/>
                    <a:pt x="23" y="15"/>
                  </a:cubicBezTo>
                  <a:cubicBezTo>
                    <a:pt x="21" y="14"/>
                    <a:pt x="21" y="15"/>
                    <a:pt x="21" y="17"/>
                  </a:cubicBezTo>
                  <a:cubicBezTo>
                    <a:pt x="21" y="18"/>
                    <a:pt x="19" y="18"/>
                    <a:pt x="17" y="18"/>
                  </a:cubicBezTo>
                  <a:cubicBezTo>
                    <a:pt x="18" y="18"/>
                    <a:pt x="19" y="19"/>
                    <a:pt x="18" y="20"/>
                  </a:cubicBezTo>
                  <a:cubicBezTo>
                    <a:pt x="18" y="21"/>
                    <a:pt x="16" y="20"/>
                    <a:pt x="14" y="20"/>
                  </a:cubicBezTo>
                  <a:cubicBezTo>
                    <a:pt x="15" y="20"/>
                    <a:pt x="16" y="20"/>
                    <a:pt x="17" y="21"/>
                  </a:cubicBezTo>
                  <a:cubicBezTo>
                    <a:pt x="15" y="22"/>
                    <a:pt x="14" y="21"/>
                    <a:pt x="15" y="24"/>
                  </a:cubicBezTo>
                  <a:cubicBezTo>
                    <a:pt x="16" y="25"/>
                    <a:pt x="13" y="25"/>
                    <a:pt x="13" y="26"/>
                  </a:cubicBezTo>
                  <a:cubicBezTo>
                    <a:pt x="15" y="26"/>
                    <a:pt x="16" y="27"/>
                    <a:pt x="16" y="28"/>
                  </a:cubicBezTo>
                  <a:cubicBezTo>
                    <a:pt x="15" y="28"/>
                    <a:pt x="15" y="27"/>
                    <a:pt x="14" y="28"/>
                  </a:cubicBezTo>
                  <a:cubicBezTo>
                    <a:pt x="13" y="29"/>
                    <a:pt x="12" y="28"/>
                    <a:pt x="11" y="28"/>
                  </a:cubicBezTo>
                  <a:cubicBezTo>
                    <a:pt x="9" y="28"/>
                    <a:pt x="5" y="28"/>
                    <a:pt x="6" y="26"/>
                  </a:cubicBezTo>
                  <a:cubicBezTo>
                    <a:pt x="5" y="26"/>
                    <a:pt x="4" y="26"/>
                    <a:pt x="4" y="25"/>
                  </a:cubicBezTo>
                  <a:cubicBezTo>
                    <a:pt x="9" y="25"/>
                    <a:pt x="3" y="22"/>
                    <a:pt x="2" y="21"/>
                  </a:cubicBezTo>
                  <a:cubicBezTo>
                    <a:pt x="2" y="23"/>
                    <a:pt x="1" y="21"/>
                    <a:pt x="1" y="20"/>
                  </a:cubicBezTo>
                  <a:cubicBezTo>
                    <a:pt x="1" y="19"/>
                    <a:pt x="1" y="18"/>
                    <a:pt x="1" y="17"/>
                  </a:cubicBezTo>
                  <a:cubicBezTo>
                    <a:pt x="1" y="18"/>
                    <a:pt x="3" y="19"/>
                    <a:pt x="3" y="18"/>
                  </a:cubicBezTo>
                  <a:cubicBezTo>
                    <a:pt x="3" y="17"/>
                    <a:pt x="0" y="15"/>
                    <a:pt x="1" y="17"/>
                  </a:cubicBezTo>
                  <a:cubicBezTo>
                    <a:pt x="0" y="15"/>
                    <a:pt x="0" y="13"/>
                    <a:pt x="1" y="11"/>
                  </a:cubicBezTo>
                  <a:moveTo>
                    <a:pt x="6" y="11"/>
                  </a:moveTo>
                  <a:cubicBezTo>
                    <a:pt x="7" y="10"/>
                    <a:pt x="8" y="9"/>
                    <a:pt x="8" y="8"/>
                  </a:cubicBezTo>
                  <a:cubicBezTo>
                    <a:pt x="7" y="8"/>
                    <a:pt x="7" y="8"/>
                    <a:pt x="6" y="8"/>
                  </a:cubicBezTo>
                  <a:cubicBezTo>
                    <a:pt x="5" y="9"/>
                    <a:pt x="5" y="10"/>
                    <a:pt x="5" y="10"/>
                  </a:cubicBezTo>
                  <a:cubicBezTo>
                    <a:pt x="5" y="10"/>
                    <a:pt x="5" y="10"/>
                    <a:pt x="6" y="11"/>
                  </a:cubicBezTo>
                  <a:moveTo>
                    <a:pt x="16" y="22"/>
                  </a:moveTo>
                  <a:cubicBezTo>
                    <a:pt x="16" y="23"/>
                    <a:pt x="18" y="24"/>
                    <a:pt x="18" y="26"/>
                  </a:cubicBezTo>
                  <a:cubicBezTo>
                    <a:pt x="18" y="24"/>
                    <a:pt x="19" y="25"/>
                    <a:pt x="20" y="26"/>
                  </a:cubicBezTo>
                  <a:cubicBezTo>
                    <a:pt x="20" y="26"/>
                    <a:pt x="23" y="26"/>
                    <a:pt x="24" y="26"/>
                  </a:cubicBezTo>
                  <a:cubicBezTo>
                    <a:pt x="27" y="26"/>
                    <a:pt x="27" y="23"/>
                    <a:pt x="24" y="22"/>
                  </a:cubicBezTo>
                  <a:cubicBezTo>
                    <a:pt x="24" y="22"/>
                    <a:pt x="25" y="22"/>
                    <a:pt x="25" y="22"/>
                  </a:cubicBezTo>
                  <a:cubicBezTo>
                    <a:pt x="25" y="21"/>
                    <a:pt x="25" y="21"/>
                    <a:pt x="24" y="21"/>
                  </a:cubicBezTo>
                  <a:cubicBezTo>
                    <a:pt x="24" y="22"/>
                    <a:pt x="23" y="22"/>
                    <a:pt x="22" y="22"/>
                  </a:cubicBezTo>
                  <a:cubicBezTo>
                    <a:pt x="24" y="20"/>
                    <a:pt x="17" y="22"/>
                    <a:pt x="16" y="22"/>
                  </a:cubicBezTo>
                  <a:moveTo>
                    <a:pt x="22" y="28"/>
                  </a:moveTo>
                  <a:cubicBezTo>
                    <a:pt x="22" y="28"/>
                    <a:pt x="21" y="27"/>
                    <a:pt x="20" y="27"/>
                  </a:cubicBezTo>
                  <a:cubicBezTo>
                    <a:pt x="21" y="27"/>
                    <a:pt x="22" y="28"/>
                    <a:pt x="22" y="28"/>
                  </a:cubicBezTo>
                  <a:moveTo>
                    <a:pt x="23" y="27"/>
                  </a:moveTo>
                  <a:cubicBezTo>
                    <a:pt x="24" y="27"/>
                    <a:pt x="24" y="27"/>
                    <a:pt x="24" y="27"/>
                  </a:cubicBezTo>
                  <a:cubicBezTo>
                    <a:pt x="25" y="26"/>
                    <a:pt x="24" y="26"/>
                    <a:pt x="23" y="27"/>
                  </a:cubicBezTo>
                  <a:moveTo>
                    <a:pt x="25" y="18"/>
                  </a:moveTo>
                  <a:cubicBezTo>
                    <a:pt x="24" y="18"/>
                    <a:pt x="24" y="18"/>
                    <a:pt x="23" y="17"/>
                  </a:cubicBezTo>
                  <a:cubicBezTo>
                    <a:pt x="24" y="18"/>
                    <a:pt x="24" y="18"/>
                    <a:pt x="23" y="19"/>
                  </a:cubicBezTo>
                  <a:cubicBezTo>
                    <a:pt x="24" y="19"/>
                    <a:pt x="25" y="19"/>
                    <a:pt x="25" y="18"/>
                  </a:cubicBezTo>
                  <a:moveTo>
                    <a:pt x="25" y="27"/>
                  </a:moveTo>
                  <a:cubicBezTo>
                    <a:pt x="24" y="28"/>
                    <a:pt x="24" y="29"/>
                    <a:pt x="25" y="29"/>
                  </a:cubicBezTo>
                  <a:cubicBezTo>
                    <a:pt x="26" y="28"/>
                    <a:pt x="27" y="27"/>
                    <a:pt x="27" y="26"/>
                  </a:cubicBezTo>
                  <a:cubicBezTo>
                    <a:pt x="26" y="26"/>
                    <a:pt x="26" y="27"/>
                    <a:pt x="25" y="27"/>
                  </a:cubicBezTo>
                  <a:moveTo>
                    <a:pt x="28" y="5"/>
                  </a:moveTo>
                  <a:cubicBezTo>
                    <a:pt x="28" y="5"/>
                    <a:pt x="29" y="5"/>
                    <a:pt x="29" y="4"/>
                  </a:cubicBezTo>
                  <a:cubicBezTo>
                    <a:pt x="28" y="4"/>
                    <a:pt x="27" y="4"/>
                    <a:pt x="27" y="5"/>
                  </a:cubicBezTo>
                  <a:cubicBezTo>
                    <a:pt x="28" y="5"/>
                    <a:pt x="28" y="5"/>
                    <a:pt x="28" y="5"/>
                  </a:cubicBezTo>
                  <a:moveTo>
                    <a:pt x="29" y="23"/>
                  </a:moveTo>
                  <a:cubicBezTo>
                    <a:pt x="30" y="24"/>
                    <a:pt x="30" y="24"/>
                    <a:pt x="31" y="25"/>
                  </a:cubicBezTo>
                  <a:cubicBezTo>
                    <a:pt x="31" y="25"/>
                    <a:pt x="32" y="25"/>
                    <a:pt x="33" y="25"/>
                  </a:cubicBezTo>
                  <a:cubicBezTo>
                    <a:pt x="35" y="25"/>
                    <a:pt x="36" y="26"/>
                    <a:pt x="34" y="26"/>
                  </a:cubicBezTo>
                  <a:cubicBezTo>
                    <a:pt x="34" y="26"/>
                    <a:pt x="36" y="26"/>
                    <a:pt x="36" y="27"/>
                  </a:cubicBezTo>
                  <a:cubicBezTo>
                    <a:pt x="36" y="27"/>
                    <a:pt x="35" y="27"/>
                    <a:pt x="35" y="27"/>
                  </a:cubicBezTo>
                  <a:cubicBezTo>
                    <a:pt x="35" y="28"/>
                    <a:pt x="36" y="30"/>
                    <a:pt x="37" y="31"/>
                  </a:cubicBezTo>
                  <a:cubicBezTo>
                    <a:pt x="37" y="30"/>
                    <a:pt x="39" y="29"/>
                    <a:pt x="38" y="28"/>
                  </a:cubicBezTo>
                  <a:cubicBezTo>
                    <a:pt x="38" y="28"/>
                    <a:pt x="37" y="27"/>
                    <a:pt x="37" y="27"/>
                  </a:cubicBezTo>
                  <a:cubicBezTo>
                    <a:pt x="37" y="27"/>
                    <a:pt x="38" y="27"/>
                    <a:pt x="39" y="27"/>
                  </a:cubicBezTo>
                  <a:cubicBezTo>
                    <a:pt x="38" y="25"/>
                    <a:pt x="39" y="25"/>
                    <a:pt x="41" y="24"/>
                  </a:cubicBezTo>
                  <a:cubicBezTo>
                    <a:pt x="43" y="24"/>
                    <a:pt x="41" y="23"/>
                    <a:pt x="40" y="22"/>
                  </a:cubicBezTo>
                  <a:cubicBezTo>
                    <a:pt x="38" y="21"/>
                    <a:pt x="41" y="21"/>
                    <a:pt x="42" y="20"/>
                  </a:cubicBezTo>
                  <a:cubicBezTo>
                    <a:pt x="44" y="19"/>
                    <a:pt x="41" y="18"/>
                    <a:pt x="43" y="17"/>
                  </a:cubicBezTo>
                  <a:cubicBezTo>
                    <a:pt x="41" y="15"/>
                    <a:pt x="39" y="16"/>
                    <a:pt x="37" y="17"/>
                  </a:cubicBezTo>
                  <a:cubicBezTo>
                    <a:pt x="38" y="18"/>
                    <a:pt x="39" y="20"/>
                    <a:pt x="37" y="20"/>
                  </a:cubicBezTo>
                  <a:cubicBezTo>
                    <a:pt x="37" y="20"/>
                    <a:pt x="38" y="19"/>
                    <a:pt x="37" y="18"/>
                  </a:cubicBezTo>
                  <a:cubicBezTo>
                    <a:pt x="37" y="18"/>
                    <a:pt x="36" y="20"/>
                    <a:pt x="35" y="20"/>
                  </a:cubicBezTo>
                  <a:cubicBezTo>
                    <a:pt x="34" y="20"/>
                    <a:pt x="34" y="18"/>
                    <a:pt x="35" y="18"/>
                  </a:cubicBezTo>
                  <a:cubicBezTo>
                    <a:pt x="34" y="17"/>
                    <a:pt x="33" y="17"/>
                    <a:pt x="32" y="17"/>
                  </a:cubicBezTo>
                  <a:cubicBezTo>
                    <a:pt x="32" y="17"/>
                    <a:pt x="32" y="17"/>
                    <a:pt x="33" y="18"/>
                  </a:cubicBezTo>
                  <a:cubicBezTo>
                    <a:pt x="32" y="19"/>
                    <a:pt x="28" y="20"/>
                    <a:pt x="27" y="20"/>
                  </a:cubicBezTo>
                  <a:cubicBezTo>
                    <a:pt x="28" y="20"/>
                    <a:pt x="32" y="23"/>
                    <a:pt x="29" y="23"/>
                  </a:cubicBezTo>
                  <a:moveTo>
                    <a:pt x="28" y="29"/>
                  </a:moveTo>
                  <a:cubicBezTo>
                    <a:pt x="29" y="29"/>
                    <a:pt x="34" y="31"/>
                    <a:pt x="36" y="30"/>
                  </a:cubicBezTo>
                  <a:cubicBezTo>
                    <a:pt x="37" y="28"/>
                    <a:pt x="34" y="28"/>
                    <a:pt x="33" y="28"/>
                  </a:cubicBezTo>
                  <a:cubicBezTo>
                    <a:pt x="31" y="28"/>
                    <a:pt x="30" y="26"/>
                    <a:pt x="28" y="28"/>
                  </a:cubicBezTo>
                  <a:cubicBezTo>
                    <a:pt x="29" y="28"/>
                    <a:pt x="29" y="28"/>
                    <a:pt x="29" y="28"/>
                  </a:cubicBezTo>
                  <a:cubicBezTo>
                    <a:pt x="29" y="29"/>
                    <a:pt x="28" y="29"/>
                    <a:pt x="28" y="29"/>
                  </a:cubicBezTo>
                  <a:moveTo>
                    <a:pt x="39" y="27"/>
                  </a:moveTo>
                  <a:cubicBezTo>
                    <a:pt x="39" y="28"/>
                    <a:pt x="39" y="28"/>
                    <a:pt x="39" y="28"/>
                  </a:cubicBezTo>
                  <a:cubicBezTo>
                    <a:pt x="39" y="28"/>
                    <a:pt x="43" y="27"/>
                    <a:pt x="42" y="27"/>
                  </a:cubicBezTo>
                  <a:cubicBezTo>
                    <a:pt x="42" y="26"/>
                    <a:pt x="40" y="27"/>
                    <a:pt x="39" y="27"/>
                  </a:cubicBezTo>
                  <a:moveTo>
                    <a:pt x="42" y="21"/>
                  </a:moveTo>
                  <a:cubicBezTo>
                    <a:pt x="43" y="22"/>
                    <a:pt x="43" y="22"/>
                    <a:pt x="44" y="20"/>
                  </a:cubicBezTo>
                  <a:cubicBezTo>
                    <a:pt x="43" y="21"/>
                    <a:pt x="43" y="21"/>
                    <a:pt x="42" y="21"/>
                  </a:cubicBezTo>
                  <a:moveTo>
                    <a:pt x="66" y="25"/>
                  </a:moveTo>
                  <a:cubicBezTo>
                    <a:pt x="64" y="24"/>
                    <a:pt x="62" y="25"/>
                    <a:pt x="64" y="26"/>
                  </a:cubicBezTo>
                  <a:cubicBezTo>
                    <a:pt x="66" y="28"/>
                    <a:pt x="68" y="25"/>
                    <a:pt x="66" y="25"/>
                  </a:cubicBezTo>
                  <a:moveTo>
                    <a:pt x="3" y="11"/>
                  </a:moveTo>
                  <a:cubicBezTo>
                    <a:pt x="1" y="9"/>
                    <a:pt x="3" y="7"/>
                    <a:pt x="4" y="7"/>
                  </a:cubicBezTo>
                  <a:cubicBezTo>
                    <a:pt x="6" y="5"/>
                    <a:pt x="10" y="6"/>
                    <a:pt x="12" y="6"/>
                  </a:cubicBezTo>
                  <a:cubicBezTo>
                    <a:pt x="14" y="6"/>
                    <a:pt x="15" y="4"/>
                    <a:pt x="17" y="3"/>
                  </a:cubicBezTo>
                  <a:cubicBezTo>
                    <a:pt x="18" y="2"/>
                    <a:pt x="22" y="1"/>
                    <a:pt x="24" y="0"/>
                  </a:cubicBezTo>
                  <a:cubicBezTo>
                    <a:pt x="22" y="2"/>
                    <a:pt x="24" y="3"/>
                    <a:pt x="23" y="5"/>
                  </a:cubicBezTo>
                  <a:cubicBezTo>
                    <a:pt x="22" y="7"/>
                    <a:pt x="20" y="7"/>
                    <a:pt x="17" y="7"/>
                  </a:cubicBezTo>
                  <a:cubicBezTo>
                    <a:pt x="16" y="6"/>
                    <a:pt x="15" y="7"/>
                    <a:pt x="14" y="7"/>
                  </a:cubicBezTo>
                  <a:cubicBezTo>
                    <a:pt x="12" y="7"/>
                    <a:pt x="11" y="7"/>
                    <a:pt x="9" y="7"/>
                  </a:cubicBezTo>
                  <a:cubicBezTo>
                    <a:pt x="8" y="7"/>
                    <a:pt x="6" y="7"/>
                    <a:pt x="6" y="8"/>
                  </a:cubicBezTo>
                  <a:cubicBezTo>
                    <a:pt x="5" y="9"/>
                    <a:pt x="4" y="10"/>
                    <a:pt x="3" y="10"/>
                  </a:cubicBezTo>
                  <a:cubicBezTo>
                    <a:pt x="4" y="10"/>
                    <a:pt x="5" y="11"/>
                    <a:pt x="5" y="11"/>
                  </a:cubicBezTo>
                  <a:cubicBezTo>
                    <a:pt x="4" y="11"/>
                    <a:pt x="4" y="11"/>
                    <a:pt x="3" y="1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8" name="Freeform 153"/>
            <p:cNvSpPr/>
            <p:nvPr/>
          </p:nvSpPr>
          <p:spPr>
            <a:xfrm>
              <a:off x="6313680" y="2252160"/>
              <a:ext cx="178920" cy="79920"/>
            </a:xfrm>
            <a:custGeom>
              <a:avLst/>
              <a:gdLst>
                <a:gd name="textAreaLeft" fmla="*/ 0 w 178920"/>
                <a:gd name="textAreaRight" fmla="*/ 180720 w 178920"/>
                <a:gd name="textAreaTop" fmla="*/ 0 h 79920"/>
                <a:gd name="textAreaBottom" fmla="*/ 81720 h 79920"/>
              </a:gdLst>
              <a:ahLst/>
              <a:cxnLst/>
              <a:rect l="textAreaLeft" t="textAreaTop" r="textAreaRight" b="textAreaBottom"/>
              <a:pathLst>
                <a:path w="69" h="24">
                  <a:moveTo>
                    <a:pt x="1" y="15"/>
                  </a:moveTo>
                  <a:cubicBezTo>
                    <a:pt x="1" y="16"/>
                    <a:pt x="1" y="16"/>
                    <a:pt x="1" y="16"/>
                  </a:cubicBezTo>
                  <a:cubicBezTo>
                    <a:pt x="1" y="14"/>
                    <a:pt x="1" y="13"/>
                    <a:pt x="2" y="12"/>
                  </a:cubicBezTo>
                  <a:cubicBezTo>
                    <a:pt x="3" y="11"/>
                    <a:pt x="4" y="11"/>
                    <a:pt x="4" y="10"/>
                  </a:cubicBezTo>
                  <a:cubicBezTo>
                    <a:pt x="5" y="9"/>
                    <a:pt x="4" y="8"/>
                    <a:pt x="5" y="7"/>
                  </a:cubicBezTo>
                  <a:cubicBezTo>
                    <a:pt x="7" y="6"/>
                    <a:pt x="8" y="5"/>
                    <a:pt x="11" y="4"/>
                  </a:cubicBezTo>
                  <a:cubicBezTo>
                    <a:pt x="12" y="4"/>
                    <a:pt x="15" y="3"/>
                    <a:pt x="16" y="3"/>
                  </a:cubicBezTo>
                  <a:cubicBezTo>
                    <a:pt x="17" y="5"/>
                    <a:pt x="19" y="5"/>
                    <a:pt x="20" y="7"/>
                  </a:cubicBezTo>
                  <a:cubicBezTo>
                    <a:pt x="22" y="8"/>
                    <a:pt x="22" y="10"/>
                    <a:pt x="25" y="10"/>
                  </a:cubicBezTo>
                  <a:cubicBezTo>
                    <a:pt x="27" y="11"/>
                    <a:pt x="29" y="10"/>
                    <a:pt x="31" y="9"/>
                  </a:cubicBezTo>
                  <a:cubicBezTo>
                    <a:pt x="33" y="8"/>
                    <a:pt x="33" y="6"/>
                    <a:pt x="32" y="4"/>
                  </a:cubicBezTo>
                  <a:cubicBezTo>
                    <a:pt x="32" y="4"/>
                    <a:pt x="32" y="3"/>
                    <a:pt x="32" y="2"/>
                  </a:cubicBezTo>
                  <a:cubicBezTo>
                    <a:pt x="33" y="2"/>
                    <a:pt x="34" y="2"/>
                    <a:pt x="35" y="1"/>
                  </a:cubicBezTo>
                  <a:cubicBezTo>
                    <a:pt x="36" y="1"/>
                    <a:pt x="39" y="0"/>
                    <a:pt x="41" y="0"/>
                  </a:cubicBezTo>
                  <a:cubicBezTo>
                    <a:pt x="42" y="1"/>
                    <a:pt x="44" y="1"/>
                    <a:pt x="45" y="1"/>
                  </a:cubicBezTo>
                  <a:cubicBezTo>
                    <a:pt x="47" y="2"/>
                    <a:pt x="49" y="2"/>
                    <a:pt x="50" y="4"/>
                  </a:cubicBezTo>
                  <a:cubicBezTo>
                    <a:pt x="52" y="5"/>
                    <a:pt x="53" y="5"/>
                    <a:pt x="55" y="5"/>
                  </a:cubicBezTo>
                  <a:cubicBezTo>
                    <a:pt x="57" y="4"/>
                    <a:pt x="59" y="5"/>
                    <a:pt x="61" y="5"/>
                  </a:cubicBezTo>
                  <a:cubicBezTo>
                    <a:pt x="63" y="5"/>
                    <a:pt x="65" y="7"/>
                    <a:pt x="66" y="7"/>
                  </a:cubicBezTo>
                  <a:cubicBezTo>
                    <a:pt x="66" y="8"/>
                    <a:pt x="64" y="11"/>
                    <a:pt x="64" y="12"/>
                  </a:cubicBezTo>
                  <a:cubicBezTo>
                    <a:pt x="67" y="11"/>
                    <a:pt x="65" y="13"/>
                    <a:pt x="67" y="13"/>
                  </a:cubicBezTo>
                  <a:cubicBezTo>
                    <a:pt x="68" y="14"/>
                    <a:pt x="69" y="16"/>
                    <a:pt x="69" y="17"/>
                  </a:cubicBezTo>
                  <a:cubicBezTo>
                    <a:pt x="69" y="18"/>
                    <a:pt x="68" y="18"/>
                    <a:pt x="66" y="19"/>
                  </a:cubicBezTo>
                  <a:cubicBezTo>
                    <a:pt x="66" y="19"/>
                    <a:pt x="65" y="20"/>
                    <a:pt x="64" y="21"/>
                  </a:cubicBezTo>
                  <a:cubicBezTo>
                    <a:pt x="64" y="21"/>
                    <a:pt x="64" y="22"/>
                    <a:pt x="63" y="22"/>
                  </a:cubicBezTo>
                  <a:cubicBezTo>
                    <a:pt x="61" y="23"/>
                    <a:pt x="60" y="21"/>
                    <a:pt x="58" y="22"/>
                  </a:cubicBezTo>
                  <a:cubicBezTo>
                    <a:pt x="55" y="23"/>
                    <a:pt x="54" y="24"/>
                    <a:pt x="52" y="23"/>
                  </a:cubicBezTo>
                  <a:cubicBezTo>
                    <a:pt x="50" y="22"/>
                    <a:pt x="48" y="20"/>
                    <a:pt x="46" y="19"/>
                  </a:cubicBezTo>
                  <a:cubicBezTo>
                    <a:pt x="44" y="18"/>
                    <a:pt x="42" y="19"/>
                    <a:pt x="40" y="18"/>
                  </a:cubicBezTo>
                  <a:cubicBezTo>
                    <a:pt x="38" y="17"/>
                    <a:pt x="38" y="15"/>
                    <a:pt x="36" y="16"/>
                  </a:cubicBezTo>
                  <a:cubicBezTo>
                    <a:pt x="34" y="17"/>
                    <a:pt x="33" y="17"/>
                    <a:pt x="31" y="17"/>
                  </a:cubicBezTo>
                  <a:cubicBezTo>
                    <a:pt x="29" y="17"/>
                    <a:pt x="27" y="16"/>
                    <a:pt x="25" y="16"/>
                  </a:cubicBezTo>
                  <a:cubicBezTo>
                    <a:pt x="22" y="17"/>
                    <a:pt x="21" y="17"/>
                    <a:pt x="19" y="16"/>
                  </a:cubicBezTo>
                  <a:cubicBezTo>
                    <a:pt x="18" y="16"/>
                    <a:pt x="15" y="16"/>
                    <a:pt x="14" y="16"/>
                  </a:cubicBezTo>
                  <a:cubicBezTo>
                    <a:pt x="12" y="16"/>
                    <a:pt x="10" y="16"/>
                    <a:pt x="8" y="17"/>
                  </a:cubicBezTo>
                  <a:cubicBezTo>
                    <a:pt x="6" y="17"/>
                    <a:pt x="4" y="17"/>
                    <a:pt x="3" y="19"/>
                  </a:cubicBezTo>
                  <a:cubicBezTo>
                    <a:pt x="3" y="19"/>
                    <a:pt x="2" y="20"/>
                    <a:pt x="1" y="19"/>
                  </a:cubicBezTo>
                  <a:cubicBezTo>
                    <a:pt x="0" y="18"/>
                    <a:pt x="1" y="16"/>
                    <a:pt x="1" y="15"/>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36720" rIns="90000" bIns="367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49" name="Freeform 154"/>
            <p:cNvSpPr/>
            <p:nvPr/>
          </p:nvSpPr>
          <p:spPr>
            <a:xfrm>
              <a:off x="6298200" y="2584440"/>
              <a:ext cx="233640" cy="147960"/>
            </a:xfrm>
            <a:custGeom>
              <a:avLst/>
              <a:gdLst>
                <a:gd name="textAreaLeft" fmla="*/ 0 w 233640"/>
                <a:gd name="textAreaRight" fmla="*/ 235440 w 233640"/>
                <a:gd name="textAreaTop" fmla="*/ 0 h 147960"/>
                <a:gd name="textAreaBottom" fmla="*/ 149760 h 147960"/>
              </a:gdLst>
              <a:ahLst/>
              <a:cxnLst/>
              <a:rect l="textAreaLeft" t="textAreaTop" r="textAreaRight" b="textAreaBottom"/>
              <a:pathLst>
                <a:path w="90" h="44">
                  <a:moveTo>
                    <a:pt x="0" y="20"/>
                  </a:moveTo>
                  <a:cubicBezTo>
                    <a:pt x="1" y="19"/>
                    <a:pt x="2" y="20"/>
                    <a:pt x="3" y="20"/>
                  </a:cubicBezTo>
                  <a:cubicBezTo>
                    <a:pt x="4" y="20"/>
                    <a:pt x="4" y="19"/>
                    <a:pt x="5" y="19"/>
                  </a:cubicBezTo>
                  <a:cubicBezTo>
                    <a:pt x="6" y="18"/>
                    <a:pt x="7" y="19"/>
                    <a:pt x="8" y="18"/>
                  </a:cubicBezTo>
                  <a:cubicBezTo>
                    <a:pt x="9" y="18"/>
                    <a:pt x="9" y="17"/>
                    <a:pt x="10" y="16"/>
                  </a:cubicBezTo>
                  <a:cubicBezTo>
                    <a:pt x="10" y="15"/>
                    <a:pt x="11" y="14"/>
                    <a:pt x="12" y="14"/>
                  </a:cubicBezTo>
                  <a:cubicBezTo>
                    <a:pt x="13" y="13"/>
                    <a:pt x="13" y="12"/>
                    <a:pt x="14" y="11"/>
                  </a:cubicBezTo>
                  <a:cubicBezTo>
                    <a:pt x="15" y="10"/>
                    <a:pt x="15" y="9"/>
                    <a:pt x="16" y="8"/>
                  </a:cubicBezTo>
                  <a:cubicBezTo>
                    <a:pt x="16" y="7"/>
                    <a:pt x="16" y="7"/>
                    <a:pt x="17" y="6"/>
                  </a:cubicBezTo>
                  <a:cubicBezTo>
                    <a:pt x="18" y="6"/>
                    <a:pt x="18" y="6"/>
                    <a:pt x="19" y="5"/>
                  </a:cubicBezTo>
                  <a:cubicBezTo>
                    <a:pt x="20" y="4"/>
                    <a:pt x="22" y="5"/>
                    <a:pt x="23" y="4"/>
                  </a:cubicBezTo>
                  <a:cubicBezTo>
                    <a:pt x="24" y="3"/>
                    <a:pt x="25" y="2"/>
                    <a:pt x="26" y="2"/>
                  </a:cubicBezTo>
                  <a:cubicBezTo>
                    <a:pt x="28" y="1"/>
                    <a:pt x="29" y="2"/>
                    <a:pt x="31" y="2"/>
                  </a:cubicBezTo>
                  <a:cubicBezTo>
                    <a:pt x="32" y="2"/>
                    <a:pt x="34" y="2"/>
                    <a:pt x="35" y="2"/>
                  </a:cubicBezTo>
                  <a:cubicBezTo>
                    <a:pt x="37" y="3"/>
                    <a:pt x="39" y="2"/>
                    <a:pt x="41" y="3"/>
                  </a:cubicBezTo>
                  <a:cubicBezTo>
                    <a:pt x="44" y="4"/>
                    <a:pt x="44" y="5"/>
                    <a:pt x="47" y="3"/>
                  </a:cubicBezTo>
                  <a:cubicBezTo>
                    <a:pt x="49" y="2"/>
                    <a:pt x="53" y="2"/>
                    <a:pt x="55" y="2"/>
                  </a:cubicBezTo>
                  <a:cubicBezTo>
                    <a:pt x="56" y="2"/>
                    <a:pt x="56" y="1"/>
                    <a:pt x="57" y="0"/>
                  </a:cubicBezTo>
                  <a:cubicBezTo>
                    <a:pt x="58" y="0"/>
                    <a:pt x="60" y="0"/>
                    <a:pt x="61" y="0"/>
                  </a:cubicBezTo>
                  <a:cubicBezTo>
                    <a:pt x="64" y="0"/>
                    <a:pt x="65" y="2"/>
                    <a:pt x="66" y="4"/>
                  </a:cubicBezTo>
                  <a:cubicBezTo>
                    <a:pt x="67" y="6"/>
                    <a:pt x="69" y="8"/>
                    <a:pt x="71" y="9"/>
                  </a:cubicBezTo>
                  <a:cubicBezTo>
                    <a:pt x="73" y="12"/>
                    <a:pt x="75" y="13"/>
                    <a:pt x="75" y="16"/>
                  </a:cubicBezTo>
                  <a:cubicBezTo>
                    <a:pt x="76" y="17"/>
                    <a:pt x="75" y="19"/>
                    <a:pt x="74" y="20"/>
                  </a:cubicBezTo>
                  <a:cubicBezTo>
                    <a:pt x="74" y="21"/>
                    <a:pt x="74" y="22"/>
                    <a:pt x="74" y="23"/>
                  </a:cubicBezTo>
                  <a:cubicBezTo>
                    <a:pt x="74" y="25"/>
                    <a:pt x="75" y="26"/>
                    <a:pt x="77" y="27"/>
                  </a:cubicBezTo>
                  <a:cubicBezTo>
                    <a:pt x="77" y="28"/>
                    <a:pt x="80" y="30"/>
                    <a:pt x="81" y="28"/>
                  </a:cubicBezTo>
                  <a:cubicBezTo>
                    <a:pt x="83" y="29"/>
                    <a:pt x="88" y="25"/>
                    <a:pt x="89" y="28"/>
                  </a:cubicBezTo>
                  <a:cubicBezTo>
                    <a:pt x="90" y="32"/>
                    <a:pt x="87" y="33"/>
                    <a:pt x="82" y="33"/>
                  </a:cubicBezTo>
                  <a:cubicBezTo>
                    <a:pt x="83" y="33"/>
                    <a:pt x="84" y="31"/>
                    <a:pt x="82" y="31"/>
                  </a:cubicBezTo>
                  <a:cubicBezTo>
                    <a:pt x="81" y="31"/>
                    <a:pt x="82" y="33"/>
                    <a:pt x="81" y="34"/>
                  </a:cubicBezTo>
                  <a:cubicBezTo>
                    <a:pt x="81" y="34"/>
                    <a:pt x="82" y="34"/>
                    <a:pt x="83" y="34"/>
                  </a:cubicBezTo>
                  <a:cubicBezTo>
                    <a:pt x="81" y="34"/>
                    <a:pt x="80" y="34"/>
                    <a:pt x="81" y="35"/>
                  </a:cubicBezTo>
                  <a:cubicBezTo>
                    <a:pt x="81" y="35"/>
                    <a:pt x="82" y="35"/>
                    <a:pt x="82" y="35"/>
                  </a:cubicBezTo>
                  <a:cubicBezTo>
                    <a:pt x="81" y="36"/>
                    <a:pt x="80" y="37"/>
                    <a:pt x="79" y="38"/>
                  </a:cubicBezTo>
                  <a:cubicBezTo>
                    <a:pt x="79" y="39"/>
                    <a:pt x="80" y="41"/>
                    <a:pt x="79" y="43"/>
                  </a:cubicBezTo>
                  <a:cubicBezTo>
                    <a:pt x="78" y="43"/>
                    <a:pt x="75" y="43"/>
                    <a:pt x="74" y="42"/>
                  </a:cubicBezTo>
                  <a:cubicBezTo>
                    <a:pt x="73" y="42"/>
                    <a:pt x="73" y="41"/>
                    <a:pt x="72" y="41"/>
                  </a:cubicBezTo>
                  <a:cubicBezTo>
                    <a:pt x="72" y="40"/>
                    <a:pt x="72" y="41"/>
                    <a:pt x="71" y="41"/>
                  </a:cubicBezTo>
                  <a:cubicBezTo>
                    <a:pt x="68" y="40"/>
                    <a:pt x="65" y="39"/>
                    <a:pt x="62" y="39"/>
                  </a:cubicBezTo>
                  <a:cubicBezTo>
                    <a:pt x="59" y="40"/>
                    <a:pt x="57" y="40"/>
                    <a:pt x="55" y="41"/>
                  </a:cubicBezTo>
                  <a:cubicBezTo>
                    <a:pt x="53" y="42"/>
                    <a:pt x="52" y="44"/>
                    <a:pt x="50" y="44"/>
                  </a:cubicBezTo>
                  <a:cubicBezTo>
                    <a:pt x="47" y="44"/>
                    <a:pt x="45" y="43"/>
                    <a:pt x="43" y="43"/>
                  </a:cubicBezTo>
                  <a:cubicBezTo>
                    <a:pt x="42" y="43"/>
                    <a:pt x="41" y="43"/>
                    <a:pt x="40" y="43"/>
                  </a:cubicBezTo>
                  <a:cubicBezTo>
                    <a:pt x="39" y="43"/>
                    <a:pt x="38" y="44"/>
                    <a:pt x="37" y="43"/>
                  </a:cubicBezTo>
                  <a:cubicBezTo>
                    <a:pt x="34" y="43"/>
                    <a:pt x="32" y="42"/>
                    <a:pt x="29" y="42"/>
                  </a:cubicBezTo>
                  <a:cubicBezTo>
                    <a:pt x="28" y="42"/>
                    <a:pt x="25" y="43"/>
                    <a:pt x="24" y="42"/>
                  </a:cubicBezTo>
                  <a:cubicBezTo>
                    <a:pt x="23" y="40"/>
                    <a:pt x="28" y="40"/>
                    <a:pt x="24" y="39"/>
                  </a:cubicBezTo>
                  <a:cubicBezTo>
                    <a:pt x="23" y="38"/>
                    <a:pt x="21" y="37"/>
                    <a:pt x="21" y="36"/>
                  </a:cubicBezTo>
                  <a:cubicBezTo>
                    <a:pt x="20" y="35"/>
                    <a:pt x="23" y="35"/>
                    <a:pt x="23" y="35"/>
                  </a:cubicBezTo>
                  <a:cubicBezTo>
                    <a:pt x="23" y="34"/>
                    <a:pt x="21" y="34"/>
                    <a:pt x="20" y="34"/>
                  </a:cubicBezTo>
                  <a:cubicBezTo>
                    <a:pt x="19" y="34"/>
                    <a:pt x="18" y="36"/>
                    <a:pt x="17" y="36"/>
                  </a:cubicBezTo>
                  <a:cubicBezTo>
                    <a:pt x="16" y="36"/>
                    <a:pt x="15" y="34"/>
                    <a:pt x="14" y="34"/>
                  </a:cubicBezTo>
                  <a:cubicBezTo>
                    <a:pt x="13" y="34"/>
                    <a:pt x="11" y="33"/>
                    <a:pt x="10" y="33"/>
                  </a:cubicBezTo>
                  <a:cubicBezTo>
                    <a:pt x="11" y="32"/>
                    <a:pt x="12" y="31"/>
                    <a:pt x="10" y="31"/>
                  </a:cubicBezTo>
                  <a:cubicBezTo>
                    <a:pt x="12" y="30"/>
                    <a:pt x="11" y="29"/>
                    <a:pt x="10" y="29"/>
                  </a:cubicBezTo>
                  <a:cubicBezTo>
                    <a:pt x="8" y="28"/>
                    <a:pt x="6" y="27"/>
                    <a:pt x="4" y="26"/>
                  </a:cubicBezTo>
                  <a:cubicBezTo>
                    <a:pt x="6" y="23"/>
                    <a:pt x="2" y="22"/>
                    <a:pt x="0" y="2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0" name="Freeform 155"/>
            <p:cNvSpPr/>
            <p:nvPr/>
          </p:nvSpPr>
          <p:spPr>
            <a:xfrm>
              <a:off x="6340320" y="4473000"/>
              <a:ext cx="290160" cy="333720"/>
            </a:xfrm>
            <a:custGeom>
              <a:avLst/>
              <a:gdLst>
                <a:gd name="textAreaLeft" fmla="*/ 0 w 290160"/>
                <a:gd name="textAreaRight" fmla="*/ 291960 w 290160"/>
                <a:gd name="textAreaTop" fmla="*/ 0 h 333720"/>
                <a:gd name="textAreaBottom" fmla="*/ 335520 h 333720"/>
              </a:gdLst>
              <a:ahLst/>
              <a:cxnLst/>
              <a:rect l="textAreaLeft" t="textAreaTop" r="textAreaRight" b="textAreaBottom"/>
              <a:pathLst>
                <a:path w="111" h="97">
                  <a:moveTo>
                    <a:pt x="0" y="77"/>
                  </a:moveTo>
                  <a:cubicBezTo>
                    <a:pt x="0" y="68"/>
                    <a:pt x="0" y="59"/>
                    <a:pt x="0" y="50"/>
                  </a:cubicBezTo>
                  <a:cubicBezTo>
                    <a:pt x="0" y="49"/>
                    <a:pt x="0" y="47"/>
                    <a:pt x="1" y="46"/>
                  </a:cubicBezTo>
                  <a:cubicBezTo>
                    <a:pt x="2" y="46"/>
                    <a:pt x="4" y="47"/>
                    <a:pt x="5" y="47"/>
                  </a:cubicBezTo>
                  <a:cubicBezTo>
                    <a:pt x="10" y="47"/>
                    <a:pt x="15" y="47"/>
                    <a:pt x="19" y="46"/>
                  </a:cubicBezTo>
                  <a:cubicBezTo>
                    <a:pt x="18" y="45"/>
                    <a:pt x="19" y="43"/>
                    <a:pt x="19" y="42"/>
                  </a:cubicBezTo>
                  <a:cubicBezTo>
                    <a:pt x="20" y="40"/>
                    <a:pt x="19" y="39"/>
                    <a:pt x="19" y="37"/>
                  </a:cubicBezTo>
                  <a:cubicBezTo>
                    <a:pt x="19" y="33"/>
                    <a:pt x="21" y="29"/>
                    <a:pt x="19" y="26"/>
                  </a:cubicBezTo>
                  <a:cubicBezTo>
                    <a:pt x="20" y="26"/>
                    <a:pt x="20" y="27"/>
                    <a:pt x="22" y="28"/>
                  </a:cubicBezTo>
                  <a:cubicBezTo>
                    <a:pt x="24" y="28"/>
                    <a:pt x="23" y="30"/>
                    <a:pt x="22" y="31"/>
                  </a:cubicBezTo>
                  <a:cubicBezTo>
                    <a:pt x="24" y="32"/>
                    <a:pt x="24" y="31"/>
                    <a:pt x="26" y="31"/>
                  </a:cubicBezTo>
                  <a:cubicBezTo>
                    <a:pt x="28" y="30"/>
                    <a:pt x="30" y="30"/>
                    <a:pt x="32" y="29"/>
                  </a:cubicBezTo>
                  <a:cubicBezTo>
                    <a:pt x="31" y="31"/>
                    <a:pt x="32" y="33"/>
                    <a:pt x="33" y="34"/>
                  </a:cubicBezTo>
                  <a:cubicBezTo>
                    <a:pt x="34" y="35"/>
                    <a:pt x="35" y="34"/>
                    <a:pt x="36" y="35"/>
                  </a:cubicBezTo>
                  <a:cubicBezTo>
                    <a:pt x="38" y="36"/>
                    <a:pt x="39" y="36"/>
                    <a:pt x="41" y="36"/>
                  </a:cubicBezTo>
                  <a:cubicBezTo>
                    <a:pt x="44" y="36"/>
                    <a:pt x="47" y="38"/>
                    <a:pt x="48" y="35"/>
                  </a:cubicBezTo>
                  <a:cubicBezTo>
                    <a:pt x="49" y="31"/>
                    <a:pt x="50" y="35"/>
                    <a:pt x="52" y="36"/>
                  </a:cubicBezTo>
                  <a:cubicBezTo>
                    <a:pt x="53" y="37"/>
                    <a:pt x="52" y="38"/>
                    <a:pt x="53" y="39"/>
                  </a:cubicBezTo>
                  <a:cubicBezTo>
                    <a:pt x="54" y="40"/>
                    <a:pt x="55" y="39"/>
                    <a:pt x="56" y="39"/>
                  </a:cubicBezTo>
                  <a:cubicBezTo>
                    <a:pt x="58" y="40"/>
                    <a:pt x="59" y="41"/>
                    <a:pt x="60" y="41"/>
                  </a:cubicBezTo>
                  <a:cubicBezTo>
                    <a:pt x="62" y="42"/>
                    <a:pt x="62" y="44"/>
                    <a:pt x="63" y="45"/>
                  </a:cubicBezTo>
                  <a:cubicBezTo>
                    <a:pt x="65" y="47"/>
                    <a:pt x="65" y="48"/>
                    <a:pt x="66" y="50"/>
                  </a:cubicBezTo>
                  <a:cubicBezTo>
                    <a:pt x="68" y="52"/>
                    <a:pt x="72" y="48"/>
                    <a:pt x="73" y="49"/>
                  </a:cubicBezTo>
                  <a:cubicBezTo>
                    <a:pt x="72" y="50"/>
                    <a:pt x="72" y="50"/>
                    <a:pt x="73" y="51"/>
                  </a:cubicBezTo>
                  <a:cubicBezTo>
                    <a:pt x="75" y="51"/>
                    <a:pt x="74" y="49"/>
                    <a:pt x="74" y="48"/>
                  </a:cubicBezTo>
                  <a:cubicBezTo>
                    <a:pt x="74" y="45"/>
                    <a:pt x="74" y="42"/>
                    <a:pt x="74" y="38"/>
                  </a:cubicBezTo>
                  <a:cubicBezTo>
                    <a:pt x="74" y="39"/>
                    <a:pt x="73" y="39"/>
                    <a:pt x="72" y="39"/>
                  </a:cubicBezTo>
                  <a:cubicBezTo>
                    <a:pt x="71" y="39"/>
                    <a:pt x="71" y="40"/>
                    <a:pt x="71" y="41"/>
                  </a:cubicBezTo>
                  <a:cubicBezTo>
                    <a:pt x="69" y="42"/>
                    <a:pt x="66" y="39"/>
                    <a:pt x="65" y="38"/>
                  </a:cubicBezTo>
                  <a:cubicBezTo>
                    <a:pt x="63" y="36"/>
                    <a:pt x="60" y="34"/>
                    <a:pt x="61" y="30"/>
                  </a:cubicBezTo>
                  <a:cubicBezTo>
                    <a:pt x="62" y="28"/>
                    <a:pt x="63" y="26"/>
                    <a:pt x="63" y="24"/>
                  </a:cubicBezTo>
                  <a:cubicBezTo>
                    <a:pt x="64" y="23"/>
                    <a:pt x="63" y="21"/>
                    <a:pt x="63" y="19"/>
                  </a:cubicBezTo>
                  <a:cubicBezTo>
                    <a:pt x="63" y="17"/>
                    <a:pt x="64" y="12"/>
                    <a:pt x="61" y="11"/>
                  </a:cubicBezTo>
                  <a:cubicBezTo>
                    <a:pt x="62" y="8"/>
                    <a:pt x="68" y="7"/>
                    <a:pt x="66" y="3"/>
                  </a:cubicBezTo>
                  <a:cubicBezTo>
                    <a:pt x="71" y="2"/>
                    <a:pt x="76" y="1"/>
                    <a:pt x="81" y="1"/>
                  </a:cubicBezTo>
                  <a:cubicBezTo>
                    <a:pt x="83" y="0"/>
                    <a:pt x="83" y="1"/>
                    <a:pt x="84" y="2"/>
                  </a:cubicBezTo>
                  <a:cubicBezTo>
                    <a:pt x="85" y="3"/>
                    <a:pt x="86" y="4"/>
                    <a:pt x="88" y="4"/>
                  </a:cubicBezTo>
                  <a:cubicBezTo>
                    <a:pt x="90" y="5"/>
                    <a:pt x="90" y="5"/>
                    <a:pt x="91" y="7"/>
                  </a:cubicBezTo>
                  <a:cubicBezTo>
                    <a:pt x="92" y="7"/>
                    <a:pt x="92" y="7"/>
                    <a:pt x="93" y="7"/>
                  </a:cubicBezTo>
                  <a:cubicBezTo>
                    <a:pt x="94" y="7"/>
                    <a:pt x="94" y="8"/>
                    <a:pt x="95" y="8"/>
                  </a:cubicBezTo>
                  <a:cubicBezTo>
                    <a:pt x="97" y="9"/>
                    <a:pt x="99" y="9"/>
                    <a:pt x="100" y="10"/>
                  </a:cubicBezTo>
                  <a:cubicBezTo>
                    <a:pt x="100" y="11"/>
                    <a:pt x="101" y="11"/>
                    <a:pt x="102" y="11"/>
                  </a:cubicBezTo>
                  <a:cubicBezTo>
                    <a:pt x="103" y="11"/>
                    <a:pt x="104" y="12"/>
                    <a:pt x="104" y="13"/>
                  </a:cubicBezTo>
                  <a:cubicBezTo>
                    <a:pt x="105" y="15"/>
                    <a:pt x="107" y="14"/>
                    <a:pt x="108" y="16"/>
                  </a:cubicBezTo>
                  <a:cubicBezTo>
                    <a:pt x="108" y="17"/>
                    <a:pt x="107" y="17"/>
                    <a:pt x="108" y="18"/>
                  </a:cubicBezTo>
                  <a:cubicBezTo>
                    <a:pt x="108" y="19"/>
                    <a:pt x="109" y="19"/>
                    <a:pt x="109" y="20"/>
                  </a:cubicBezTo>
                  <a:cubicBezTo>
                    <a:pt x="110" y="20"/>
                    <a:pt x="110" y="22"/>
                    <a:pt x="111" y="23"/>
                  </a:cubicBezTo>
                  <a:cubicBezTo>
                    <a:pt x="111" y="24"/>
                    <a:pt x="109" y="25"/>
                    <a:pt x="108" y="26"/>
                  </a:cubicBezTo>
                  <a:cubicBezTo>
                    <a:pt x="106" y="26"/>
                    <a:pt x="107" y="27"/>
                    <a:pt x="108" y="28"/>
                  </a:cubicBezTo>
                  <a:cubicBezTo>
                    <a:pt x="108" y="30"/>
                    <a:pt x="107" y="31"/>
                    <a:pt x="107" y="32"/>
                  </a:cubicBezTo>
                  <a:cubicBezTo>
                    <a:pt x="107" y="35"/>
                    <a:pt x="106" y="40"/>
                    <a:pt x="110" y="41"/>
                  </a:cubicBezTo>
                  <a:cubicBezTo>
                    <a:pt x="108" y="42"/>
                    <a:pt x="104" y="42"/>
                    <a:pt x="104" y="45"/>
                  </a:cubicBezTo>
                  <a:cubicBezTo>
                    <a:pt x="104" y="46"/>
                    <a:pt x="105" y="47"/>
                    <a:pt x="104" y="48"/>
                  </a:cubicBezTo>
                  <a:cubicBezTo>
                    <a:pt x="104" y="50"/>
                    <a:pt x="104" y="51"/>
                    <a:pt x="102" y="53"/>
                  </a:cubicBezTo>
                  <a:cubicBezTo>
                    <a:pt x="103" y="53"/>
                    <a:pt x="102" y="53"/>
                    <a:pt x="102" y="53"/>
                  </a:cubicBezTo>
                  <a:cubicBezTo>
                    <a:pt x="102" y="54"/>
                    <a:pt x="104" y="55"/>
                    <a:pt x="104" y="55"/>
                  </a:cubicBezTo>
                  <a:cubicBezTo>
                    <a:pt x="104" y="56"/>
                    <a:pt x="104" y="56"/>
                    <a:pt x="105" y="56"/>
                  </a:cubicBezTo>
                  <a:cubicBezTo>
                    <a:pt x="106" y="56"/>
                    <a:pt x="106" y="55"/>
                    <a:pt x="107" y="56"/>
                  </a:cubicBezTo>
                  <a:cubicBezTo>
                    <a:pt x="100" y="59"/>
                    <a:pt x="93" y="61"/>
                    <a:pt x="87" y="63"/>
                  </a:cubicBezTo>
                  <a:cubicBezTo>
                    <a:pt x="84" y="64"/>
                    <a:pt x="81" y="64"/>
                    <a:pt x="78" y="66"/>
                  </a:cubicBezTo>
                  <a:cubicBezTo>
                    <a:pt x="76" y="67"/>
                    <a:pt x="83" y="72"/>
                    <a:pt x="79" y="72"/>
                  </a:cubicBezTo>
                  <a:cubicBezTo>
                    <a:pt x="78" y="72"/>
                    <a:pt x="77" y="72"/>
                    <a:pt x="76" y="72"/>
                  </a:cubicBezTo>
                  <a:cubicBezTo>
                    <a:pt x="74" y="71"/>
                    <a:pt x="72" y="72"/>
                    <a:pt x="71" y="73"/>
                  </a:cubicBezTo>
                  <a:cubicBezTo>
                    <a:pt x="68" y="73"/>
                    <a:pt x="66" y="75"/>
                    <a:pt x="65" y="77"/>
                  </a:cubicBezTo>
                  <a:cubicBezTo>
                    <a:pt x="65" y="78"/>
                    <a:pt x="65" y="79"/>
                    <a:pt x="65" y="80"/>
                  </a:cubicBezTo>
                  <a:cubicBezTo>
                    <a:pt x="64" y="81"/>
                    <a:pt x="62" y="81"/>
                    <a:pt x="61" y="82"/>
                  </a:cubicBezTo>
                  <a:cubicBezTo>
                    <a:pt x="59" y="83"/>
                    <a:pt x="55" y="84"/>
                    <a:pt x="54" y="86"/>
                  </a:cubicBezTo>
                  <a:cubicBezTo>
                    <a:pt x="53" y="88"/>
                    <a:pt x="48" y="97"/>
                    <a:pt x="44" y="95"/>
                  </a:cubicBezTo>
                  <a:cubicBezTo>
                    <a:pt x="43" y="94"/>
                    <a:pt x="42" y="94"/>
                    <a:pt x="41" y="94"/>
                  </a:cubicBezTo>
                  <a:cubicBezTo>
                    <a:pt x="40" y="93"/>
                    <a:pt x="39" y="95"/>
                    <a:pt x="37" y="94"/>
                  </a:cubicBezTo>
                  <a:cubicBezTo>
                    <a:pt x="37" y="94"/>
                    <a:pt x="36" y="93"/>
                    <a:pt x="35" y="93"/>
                  </a:cubicBezTo>
                  <a:cubicBezTo>
                    <a:pt x="33" y="93"/>
                    <a:pt x="32" y="94"/>
                    <a:pt x="31" y="92"/>
                  </a:cubicBezTo>
                  <a:cubicBezTo>
                    <a:pt x="28" y="90"/>
                    <a:pt x="26" y="90"/>
                    <a:pt x="23" y="90"/>
                  </a:cubicBezTo>
                  <a:cubicBezTo>
                    <a:pt x="21" y="89"/>
                    <a:pt x="19" y="90"/>
                    <a:pt x="17" y="90"/>
                  </a:cubicBezTo>
                  <a:cubicBezTo>
                    <a:pt x="17" y="91"/>
                    <a:pt x="15" y="91"/>
                    <a:pt x="14" y="91"/>
                  </a:cubicBezTo>
                  <a:cubicBezTo>
                    <a:pt x="11" y="89"/>
                    <a:pt x="9" y="87"/>
                    <a:pt x="6" y="84"/>
                  </a:cubicBezTo>
                  <a:cubicBezTo>
                    <a:pt x="5" y="83"/>
                    <a:pt x="4" y="82"/>
                    <a:pt x="2" y="81"/>
                  </a:cubicBezTo>
                  <a:cubicBezTo>
                    <a:pt x="1" y="80"/>
                    <a:pt x="1" y="78"/>
                    <a:pt x="0" y="7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1" name="Freeform 156"/>
            <p:cNvSpPr/>
            <p:nvPr/>
          </p:nvSpPr>
          <p:spPr>
            <a:xfrm>
              <a:off x="6893640" y="2867400"/>
              <a:ext cx="481320" cy="488880"/>
            </a:xfrm>
            <a:custGeom>
              <a:avLst/>
              <a:gdLst>
                <a:gd name="textAreaLeft" fmla="*/ 0 w 481320"/>
                <a:gd name="textAreaRight" fmla="*/ 483120 w 481320"/>
                <a:gd name="textAreaTop" fmla="*/ 0 h 488880"/>
                <a:gd name="textAreaBottom" fmla="*/ 490680 h 488880"/>
              </a:gdLst>
              <a:ahLst/>
              <a:cxnLst/>
              <a:rect l="textAreaLeft" t="textAreaTop" r="textAreaRight" b="textAreaBottom"/>
              <a:pathLst>
                <a:path w="184" h="142">
                  <a:moveTo>
                    <a:pt x="88" y="125"/>
                  </a:moveTo>
                  <a:cubicBezTo>
                    <a:pt x="89" y="125"/>
                    <a:pt x="89" y="125"/>
                    <a:pt x="89" y="125"/>
                  </a:cubicBezTo>
                  <a:cubicBezTo>
                    <a:pt x="88" y="125"/>
                    <a:pt x="88" y="124"/>
                    <a:pt x="87" y="125"/>
                  </a:cubicBezTo>
                  <a:cubicBezTo>
                    <a:pt x="88" y="125"/>
                    <a:pt x="88" y="125"/>
                    <a:pt x="88" y="125"/>
                  </a:cubicBezTo>
                  <a:moveTo>
                    <a:pt x="95" y="128"/>
                  </a:moveTo>
                  <a:cubicBezTo>
                    <a:pt x="95" y="127"/>
                    <a:pt x="95" y="127"/>
                    <a:pt x="94" y="128"/>
                  </a:cubicBezTo>
                  <a:cubicBezTo>
                    <a:pt x="95" y="128"/>
                    <a:pt x="95" y="128"/>
                    <a:pt x="95" y="128"/>
                  </a:cubicBezTo>
                  <a:moveTo>
                    <a:pt x="112" y="124"/>
                  </a:moveTo>
                  <a:cubicBezTo>
                    <a:pt x="110" y="125"/>
                    <a:pt x="109" y="127"/>
                    <a:pt x="107" y="126"/>
                  </a:cubicBezTo>
                  <a:cubicBezTo>
                    <a:pt x="106" y="128"/>
                    <a:pt x="110" y="126"/>
                    <a:pt x="111" y="126"/>
                  </a:cubicBezTo>
                  <a:cubicBezTo>
                    <a:pt x="112" y="126"/>
                    <a:pt x="113" y="126"/>
                    <a:pt x="113" y="126"/>
                  </a:cubicBezTo>
                  <a:cubicBezTo>
                    <a:pt x="115" y="125"/>
                    <a:pt x="115" y="124"/>
                    <a:pt x="116" y="123"/>
                  </a:cubicBezTo>
                  <a:cubicBezTo>
                    <a:pt x="115" y="122"/>
                    <a:pt x="114" y="124"/>
                    <a:pt x="112" y="124"/>
                  </a:cubicBezTo>
                  <a:moveTo>
                    <a:pt x="0" y="4"/>
                  </a:moveTo>
                  <a:cubicBezTo>
                    <a:pt x="3" y="3"/>
                    <a:pt x="4" y="4"/>
                    <a:pt x="4" y="1"/>
                  </a:cubicBezTo>
                  <a:cubicBezTo>
                    <a:pt x="4" y="0"/>
                    <a:pt x="6" y="0"/>
                    <a:pt x="7" y="1"/>
                  </a:cubicBezTo>
                  <a:cubicBezTo>
                    <a:pt x="8" y="2"/>
                    <a:pt x="8" y="3"/>
                    <a:pt x="9" y="4"/>
                  </a:cubicBezTo>
                  <a:cubicBezTo>
                    <a:pt x="10" y="4"/>
                    <a:pt x="11" y="5"/>
                    <a:pt x="12" y="6"/>
                  </a:cubicBezTo>
                  <a:cubicBezTo>
                    <a:pt x="14" y="7"/>
                    <a:pt x="15" y="8"/>
                    <a:pt x="18" y="9"/>
                  </a:cubicBezTo>
                  <a:cubicBezTo>
                    <a:pt x="19" y="9"/>
                    <a:pt x="22" y="9"/>
                    <a:pt x="24" y="9"/>
                  </a:cubicBezTo>
                  <a:cubicBezTo>
                    <a:pt x="25" y="8"/>
                    <a:pt x="28" y="6"/>
                    <a:pt x="29" y="5"/>
                  </a:cubicBezTo>
                  <a:cubicBezTo>
                    <a:pt x="29" y="4"/>
                    <a:pt x="31" y="4"/>
                    <a:pt x="32" y="3"/>
                  </a:cubicBezTo>
                  <a:cubicBezTo>
                    <a:pt x="33" y="3"/>
                    <a:pt x="34" y="2"/>
                    <a:pt x="35" y="1"/>
                  </a:cubicBezTo>
                  <a:cubicBezTo>
                    <a:pt x="38" y="0"/>
                    <a:pt x="40" y="2"/>
                    <a:pt x="41" y="4"/>
                  </a:cubicBezTo>
                  <a:cubicBezTo>
                    <a:pt x="37" y="5"/>
                    <a:pt x="42" y="7"/>
                    <a:pt x="40" y="8"/>
                  </a:cubicBezTo>
                  <a:cubicBezTo>
                    <a:pt x="36" y="9"/>
                    <a:pt x="40" y="10"/>
                    <a:pt x="41" y="11"/>
                  </a:cubicBezTo>
                  <a:cubicBezTo>
                    <a:pt x="42" y="12"/>
                    <a:pt x="43" y="13"/>
                    <a:pt x="44" y="13"/>
                  </a:cubicBezTo>
                  <a:cubicBezTo>
                    <a:pt x="44" y="13"/>
                    <a:pt x="46" y="13"/>
                    <a:pt x="46" y="13"/>
                  </a:cubicBezTo>
                  <a:cubicBezTo>
                    <a:pt x="47" y="16"/>
                    <a:pt x="46" y="20"/>
                    <a:pt x="49" y="21"/>
                  </a:cubicBezTo>
                  <a:cubicBezTo>
                    <a:pt x="52" y="22"/>
                    <a:pt x="55" y="22"/>
                    <a:pt x="58" y="23"/>
                  </a:cubicBezTo>
                  <a:cubicBezTo>
                    <a:pt x="59" y="24"/>
                    <a:pt x="60" y="25"/>
                    <a:pt x="61" y="26"/>
                  </a:cubicBezTo>
                  <a:cubicBezTo>
                    <a:pt x="62" y="27"/>
                    <a:pt x="65" y="28"/>
                    <a:pt x="67" y="29"/>
                  </a:cubicBezTo>
                  <a:cubicBezTo>
                    <a:pt x="70" y="30"/>
                    <a:pt x="74" y="31"/>
                    <a:pt x="78" y="30"/>
                  </a:cubicBezTo>
                  <a:cubicBezTo>
                    <a:pt x="83" y="29"/>
                    <a:pt x="89" y="27"/>
                    <a:pt x="94" y="28"/>
                  </a:cubicBezTo>
                  <a:cubicBezTo>
                    <a:pt x="93" y="28"/>
                    <a:pt x="92" y="28"/>
                    <a:pt x="91" y="28"/>
                  </a:cubicBezTo>
                  <a:cubicBezTo>
                    <a:pt x="92" y="29"/>
                    <a:pt x="94" y="29"/>
                    <a:pt x="95" y="28"/>
                  </a:cubicBezTo>
                  <a:cubicBezTo>
                    <a:pt x="95" y="27"/>
                    <a:pt x="94" y="24"/>
                    <a:pt x="94" y="23"/>
                  </a:cubicBezTo>
                  <a:cubicBezTo>
                    <a:pt x="96" y="24"/>
                    <a:pt x="98" y="23"/>
                    <a:pt x="100" y="23"/>
                  </a:cubicBezTo>
                  <a:cubicBezTo>
                    <a:pt x="103" y="22"/>
                    <a:pt x="101" y="21"/>
                    <a:pt x="103" y="20"/>
                  </a:cubicBezTo>
                  <a:cubicBezTo>
                    <a:pt x="104" y="18"/>
                    <a:pt x="107" y="17"/>
                    <a:pt x="109" y="16"/>
                  </a:cubicBezTo>
                  <a:cubicBezTo>
                    <a:pt x="112" y="16"/>
                    <a:pt x="114" y="17"/>
                    <a:pt x="117" y="16"/>
                  </a:cubicBezTo>
                  <a:cubicBezTo>
                    <a:pt x="116" y="15"/>
                    <a:pt x="118" y="15"/>
                    <a:pt x="119" y="15"/>
                  </a:cubicBezTo>
                  <a:cubicBezTo>
                    <a:pt x="120" y="15"/>
                    <a:pt x="121" y="14"/>
                    <a:pt x="121" y="15"/>
                  </a:cubicBezTo>
                  <a:cubicBezTo>
                    <a:pt x="122" y="15"/>
                    <a:pt x="123" y="15"/>
                    <a:pt x="124" y="15"/>
                  </a:cubicBezTo>
                  <a:cubicBezTo>
                    <a:pt x="126" y="15"/>
                    <a:pt x="126" y="15"/>
                    <a:pt x="127" y="17"/>
                  </a:cubicBezTo>
                  <a:cubicBezTo>
                    <a:pt x="127" y="18"/>
                    <a:pt x="130" y="18"/>
                    <a:pt x="132" y="18"/>
                  </a:cubicBezTo>
                  <a:cubicBezTo>
                    <a:pt x="134" y="19"/>
                    <a:pt x="135" y="20"/>
                    <a:pt x="137" y="20"/>
                  </a:cubicBezTo>
                  <a:cubicBezTo>
                    <a:pt x="139" y="21"/>
                    <a:pt x="141" y="20"/>
                    <a:pt x="143" y="21"/>
                  </a:cubicBezTo>
                  <a:cubicBezTo>
                    <a:pt x="145" y="22"/>
                    <a:pt x="146" y="22"/>
                    <a:pt x="146" y="24"/>
                  </a:cubicBezTo>
                  <a:cubicBezTo>
                    <a:pt x="147" y="26"/>
                    <a:pt x="150" y="26"/>
                    <a:pt x="152" y="27"/>
                  </a:cubicBezTo>
                  <a:cubicBezTo>
                    <a:pt x="153" y="27"/>
                    <a:pt x="154" y="29"/>
                    <a:pt x="155" y="30"/>
                  </a:cubicBezTo>
                  <a:cubicBezTo>
                    <a:pt x="157" y="31"/>
                    <a:pt x="160" y="30"/>
                    <a:pt x="162" y="30"/>
                  </a:cubicBezTo>
                  <a:cubicBezTo>
                    <a:pt x="163" y="30"/>
                    <a:pt x="163" y="33"/>
                    <a:pt x="163" y="33"/>
                  </a:cubicBezTo>
                  <a:cubicBezTo>
                    <a:pt x="163" y="34"/>
                    <a:pt x="163" y="34"/>
                    <a:pt x="163" y="35"/>
                  </a:cubicBezTo>
                  <a:cubicBezTo>
                    <a:pt x="163" y="36"/>
                    <a:pt x="162" y="36"/>
                    <a:pt x="163" y="37"/>
                  </a:cubicBezTo>
                  <a:cubicBezTo>
                    <a:pt x="164" y="38"/>
                    <a:pt x="164" y="40"/>
                    <a:pt x="164" y="41"/>
                  </a:cubicBezTo>
                  <a:cubicBezTo>
                    <a:pt x="164" y="42"/>
                    <a:pt x="162" y="43"/>
                    <a:pt x="162" y="44"/>
                  </a:cubicBezTo>
                  <a:cubicBezTo>
                    <a:pt x="162" y="46"/>
                    <a:pt x="162" y="50"/>
                    <a:pt x="159" y="50"/>
                  </a:cubicBezTo>
                  <a:cubicBezTo>
                    <a:pt x="159" y="51"/>
                    <a:pt x="160" y="52"/>
                    <a:pt x="160" y="52"/>
                  </a:cubicBezTo>
                  <a:cubicBezTo>
                    <a:pt x="159" y="53"/>
                    <a:pt x="157" y="53"/>
                    <a:pt x="157" y="54"/>
                  </a:cubicBezTo>
                  <a:cubicBezTo>
                    <a:pt x="156" y="56"/>
                    <a:pt x="156" y="60"/>
                    <a:pt x="159" y="60"/>
                  </a:cubicBezTo>
                  <a:cubicBezTo>
                    <a:pt x="162" y="60"/>
                    <a:pt x="158" y="62"/>
                    <a:pt x="158" y="64"/>
                  </a:cubicBezTo>
                  <a:cubicBezTo>
                    <a:pt x="156" y="66"/>
                    <a:pt x="159" y="70"/>
                    <a:pt x="160" y="72"/>
                  </a:cubicBezTo>
                  <a:cubicBezTo>
                    <a:pt x="160" y="74"/>
                    <a:pt x="158" y="78"/>
                    <a:pt x="160" y="80"/>
                  </a:cubicBezTo>
                  <a:cubicBezTo>
                    <a:pt x="162" y="81"/>
                    <a:pt x="166" y="80"/>
                    <a:pt x="168" y="81"/>
                  </a:cubicBezTo>
                  <a:cubicBezTo>
                    <a:pt x="170" y="82"/>
                    <a:pt x="169" y="85"/>
                    <a:pt x="168" y="86"/>
                  </a:cubicBezTo>
                  <a:cubicBezTo>
                    <a:pt x="167" y="88"/>
                    <a:pt x="165" y="89"/>
                    <a:pt x="164" y="91"/>
                  </a:cubicBezTo>
                  <a:cubicBezTo>
                    <a:pt x="163" y="92"/>
                    <a:pt x="160" y="94"/>
                    <a:pt x="160" y="95"/>
                  </a:cubicBezTo>
                  <a:cubicBezTo>
                    <a:pt x="160" y="96"/>
                    <a:pt x="161" y="97"/>
                    <a:pt x="162" y="97"/>
                  </a:cubicBezTo>
                  <a:cubicBezTo>
                    <a:pt x="163" y="98"/>
                    <a:pt x="164" y="100"/>
                    <a:pt x="164" y="101"/>
                  </a:cubicBezTo>
                  <a:cubicBezTo>
                    <a:pt x="166" y="104"/>
                    <a:pt x="167" y="107"/>
                    <a:pt x="170" y="108"/>
                  </a:cubicBezTo>
                  <a:cubicBezTo>
                    <a:pt x="171" y="108"/>
                    <a:pt x="173" y="109"/>
                    <a:pt x="174" y="109"/>
                  </a:cubicBezTo>
                  <a:cubicBezTo>
                    <a:pt x="175" y="110"/>
                    <a:pt x="176" y="111"/>
                    <a:pt x="177" y="111"/>
                  </a:cubicBezTo>
                  <a:cubicBezTo>
                    <a:pt x="179" y="111"/>
                    <a:pt x="178" y="116"/>
                    <a:pt x="178" y="118"/>
                  </a:cubicBezTo>
                  <a:cubicBezTo>
                    <a:pt x="178" y="122"/>
                    <a:pt x="179" y="120"/>
                    <a:pt x="182" y="121"/>
                  </a:cubicBezTo>
                  <a:cubicBezTo>
                    <a:pt x="184" y="121"/>
                    <a:pt x="183" y="124"/>
                    <a:pt x="182" y="125"/>
                  </a:cubicBezTo>
                  <a:cubicBezTo>
                    <a:pt x="182" y="128"/>
                    <a:pt x="172" y="126"/>
                    <a:pt x="173" y="129"/>
                  </a:cubicBezTo>
                  <a:cubicBezTo>
                    <a:pt x="172" y="129"/>
                    <a:pt x="171" y="130"/>
                    <a:pt x="170" y="130"/>
                  </a:cubicBezTo>
                  <a:cubicBezTo>
                    <a:pt x="168" y="131"/>
                    <a:pt x="169" y="132"/>
                    <a:pt x="168" y="134"/>
                  </a:cubicBezTo>
                  <a:cubicBezTo>
                    <a:pt x="168" y="135"/>
                    <a:pt x="167" y="136"/>
                    <a:pt x="167" y="138"/>
                  </a:cubicBezTo>
                  <a:cubicBezTo>
                    <a:pt x="167" y="139"/>
                    <a:pt x="167" y="141"/>
                    <a:pt x="166" y="140"/>
                  </a:cubicBezTo>
                  <a:cubicBezTo>
                    <a:pt x="166" y="142"/>
                    <a:pt x="161" y="140"/>
                    <a:pt x="160" y="140"/>
                  </a:cubicBezTo>
                  <a:cubicBezTo>
                    <a:pt x="159" y="140"/>
                    <a:pt x="157" y="140"/>
                    <a:pt x="157" y="139"/>
                  </a:cubicBezTo>
                  <a:cubicBezTo>
                    <a:pt x="157" y="137"/>
                    <a:pt x="155" y="138"/>
                    <a:pt x="156" y="139"/>
                  </a:cubicBezTo>
                  <a:cubicBezTo>
                    <a:pt x="155" y="139"/>
                    <a:pt x="151" y="139"/>
                    <a:pt x="150" y="139"/>
                  </a:cubicBezTo>
                  <a:cubicBezTo>
                    <a:pt x="149" y="138"/>
                    <a:pt x="146" y="138"/>
                    <a:pt x="144" y="138"/>
                  </a:cubicBezTo>
                  <a:cubicBezTo>
                    <a:pt x="143" y="139"/>
                    <a:pt x="142" y="138"/>
                    <a:pt x="141" y="137"/>
                  </a:cubicBezTo>
                  <a:cubicBezTo>
                    <a:pt x="140" y="136"/>
                    <a:pt x="138" y="137"/>
                    <a:pt x="137" y="137"/>
                  </a:cubicBezTo>
                  <a:cubicBezTo>
                    <a:pt x="136" y="136"/>
                    <a:pt x="134" y="137"/>
                    <a:pt x="133" y="137"/>
                  </a:cubicBezTo>
                  <a:cubicBezTo>
                    <a:pt x="132" y="136"/>
                    <a:pt x="132" y="135"/>
                    <a:pt x="130" y="136"/>
                  </a:cubicBezTo>
                  <a:cubicBezTo>
                    <a:pt x="131" y="135"/>
                    <a:pt x="127" y="135"/>
                    <a:pt x="126" y="134"/>
                  </a:cubicBezTo>
                  <a:cubicBezTo>
                    <a:pt x="124" y="132"/>
                    <a:pt x="124" y="128"/>
                    <a:pt x="124" y="126"/>
                  </a:cubicBezTo>
                  <a:cubicBezTo>
                    <a:pt x="123" y="123"/>
                    <a:pt x="120" y="121"/>
                    <a:pt x="117" y="121"/>
                  </a:cubicBezTo>
                  <a:cubicBezTo>
                    <a:pt x="115" y="121"/>
                    <a:pt x="114" y="122"/>
                    <a:pt x="112" y="123"/>
                  </a:cubicBezTo>
                  <a:cubicBezTo>
                    <a:pt x="111" y="123"/>
                    <a:pt x="109" y="123"/>
                    <a:pt x="110" y="125"/>
                  </a:cubicBezTo>
                  <a:cubicBezTo>
                    <a:pt x="110" y="125"/>
                    <a:pt x="107" y="125"/>
                    <a:pt x="107" y="125"/>
                  </a:cubicBezTo>
                  <a:cubicBezTo>
                    <a:pt x="105" y="125"/>
                    <a:pt x="104" y="127"/>
                    <a:pt x="103" y="128"/>
                  </a:cubicBezTo>
                  <a:cubicBezTo>
                    <a:pt x="100" y="129"/>
                    <a:pt x="98" y="126"/>
                    <a:pt x="96" y="126"/>
                  </a:cubicBezTo>
                  <a:cubicBezTo>
                    <a:pt x="93" y="126"/>
                    <a:pt x="92" y="126"/>
                    <a:pt x="90" y="124"/>
                  </a:cubicBezTo>
                  <a:cubicBezTo>
                    <a:pt x="89" y="123"/>
                    <a:pt x="88" y="122"/>
                    <a:pt x="86" y="122"/>
                  </a:cubicBezTo>
                  <a:cubicBezTo>
                    <a:pt x="85" y="121"/>
                    <a:pt x="83" y="120"/>
                    <a:pt x="81" y="119"/>
                  </a:cubicBezTo>
                  <a:cubicBezTo>
                    <a:pt x="83" y="118"/>
                    <a:pt x="79" y="117"/>
                    <a:pt x="78" y="116"/>
                  </a:cubicBezTo>
                  <a:cubicBezTo>
                    <a:pt x="77" y="116"/>
                    <a:pt x="77" y="115"/>
                    <a:pt x="76" y="115"/>
                  </a:cubicBezTo>
                  <a:cubicBezTo>
                    <a:pt x="74" y="115"/>
                    <a:pt x="73" y="115"/>
                    <a:pt x="72" y="114"/>
                  </a:cubicBezTo>
                  <a:cubicBezTo>
                    <a:pt x="69" y="113"/>
                    <a:pt x="69" y="111"/>
                    <a:pt x="67" y="109"/>
                  </a:cubicBezTo>
                  <a:cubicBezTo>
                    <a:pt x="67" y="108"/>
                    <a:pt x="67" y="107"/>
                    <a:pt x="66" y="106"/>
                  </a:cubicBezTo>
                  <a:cubicBezTo>
                    <a:pt x="66" y="105"/>
                    <a:pt x="64" y="105"/>
                    <a:pt x="64" y="104"/>
                  </a:cubicBezTo>
                  <a:cubicBezTo>
                    <a:pt x="66" y="104"/>
                    <a:pt x="66" y="103"/>
                    <a:pt x="65" y="103"/>
                  </a:cubicBezTo>
                  <a:cubicBezTo>
                    <a:pt x="64" y="102"/>
                    <a:pt x="62" y="103"/>
                    <a:pt x="63" y="101"/>
                  </a:cubicBezTo>
                  <a:cubicBezTo>
                    <a:pt x="64" y="100"/>
                    <a:pt x="61" y="98"/>
                    <a:pt x="61" y="97"/>
                  </a:cubicBezTo>
                  <a:cubicBezTo>
                    <a:pt x="59" y="96"/>
                    <a:pt x="58" y="95"/>
                    <a:pt x="58" y="93"/>
                  </a:cubicBezTo>
                  <a:cubicBezTo>
                    <a:pt x="57" y="90"/>
                    <a:pt x="53" y="95"/>
                    <a:pt x="52" y="93"/>
                  </a:cubicBezTo>
                  <a:cubicBezTo>
                    <a:pt x="51" y="92"/>
                    <a:pt x="50" y="93"/>
                    <a:pt x="49" y="92"/>
                  </a:cubicBezTo>
                  <a:cubicBezTo>
                    <a:pt x="49" y="91"/>
                    <a:pt x="47" y="91"/>
                    <a:pt x="47" y="90"/>
                  </a:cubicBezTo>
                  <a:cubicBezTo>
                    <a:pt x="48" y="90"/>
                    <a:pt x="48" y="91"/>
                    <a:pt x="49" y="90"/>
                  </a:cubicBezTo>
                  <a:cubicBezTo>
                    <a:pt x="49" y="89"/>
                    <a:pt x="48" y="89"/>
                    <a:pt x="47" y="89"/>
                  </a:cubicBezTo>
                  <a:cubicBezTo>
                    <a:pt x="47" y="90"/>
                    <a:pt x="47" y="90"/>
                    <a:pt x="47" y="90"/>
                  </a:cubicBezTo>
                  <a:cubicBezTo>
                    <a:pt x="45" y="90"/>
                    <a:pt x="48" y="95"/>
                    <a:pt x="44" y="94"/>
                  </a:cubicBezTo>
                  <a:cubicBezTo>
                    <a:pt x="44" y="94"/>
                    <a:pt x="43" y="95"/>
                    <a:pt x="42" y="94"/>
                  </a:cubicBezTo>
                  <a:cubicBezTo>
                    <a:pt x="41" y="94"/>
                    <a:pt x="42" y="93"/>
                    <a:pt x="41" y="92"/>
                  </a:cubicBezTo>
                  <a:cubicBezTo>
                    <a:pt x="41" y="90"/>
                    <a:pt x="38" y="90"/>
                    <a:pt x="38" y="88"/>
                  </a:cubicBezTo>
                  <a:cubicBezTo>
                    <a:pt x="38" y="87"/>
                    <a:pt x="39" y="84"/>
                    <a:pt x="37" y="84"/>
                  </a:cubicBezTo>
                  <a:cubicBezTo>
                    <a:pt x="34" y="85"/>
                    <a:pt x="35" y="81"/>
                    <a:pt x="36" y="79"/>
                  </a:cubicBezTo>
                  <a:cubicBezTo>
                    <a:pt x="37" y="76"/>
                    <a:pt x="35" y="76"/>
                    <a:pt x="34" y="74"/>
                  </a:cubicBezTo>
                  <a:cubicBezTo>
                    <a:pt x="32" y="72"/>
                    <a:pt x="33" y="71"/>
                    <a:pt x="30" y="70"/>
                  </a:cubicBezTo>
                  <a:cubicBezTo>
                    <a:pt x="28" y="70"/>
                    <a:pt x="26" y="68"/>
                    <a:pt x="25" y="67"/>
                  </a:cubicBezTo>
                  <a:cubicBezTo>
                    <a:pt x="24" y="66"/>
                    <a:pt x="23" y="66"/>
                    <a:pt x="22" y="66"/>
                  </a:cubicBezTo>
                  <a:cubicBezTo>
                    <a:pt x="19" y="66"/>
                    <a:pt x="21" y="65"/>
                    <a:pt x="19" y="64"/>
                  </a:cubicBezTo>
                  <a:cubicBezTo>
                    <a:pt x="23" y="63"/>
                    <a:pt x="17" y="59"/>
                    <a:pt x="16" y="58"/>
                  </a:cubicBezTo>
                  <a:cubicBezTo>
                    <a:pt x="15" y="58"/>
                    <a:pt x="15" y="57"/>
                    <a:pt x="14" y="56"/>
                  </a:cubicBezTo>
                  <a:cubicBezTo>
                    <a:pt x="13" y="56"/>
                    <a:pt x="14" y="55"/>
                    <a:pt x="14" y="54"/>
                  </a:cubicBezTo>
                  <a:cubicBezTo>
                    <a:pt x="15" y="53"/>
                    <a:pt x="15" y="53"/>
                    <a:pt x="14" y="52"/>
                  </a:cubicBezTo>
                  <a:cubicBezTo>
                    <a:pt x="13" y="52"/>
                    <a:pt x="14" y="51"/>
                    <a:pt x="14" y="50"/>
                  </a:cubicBezTo>
                  <a:cubicBezTo>
                    <a:pt x="15" y="50"/>
                    <a:pt x="15" y="50"/>
                    <a:pt x="16" y="50"/>
                  </a:cubicBezTo>
                  <a:cubicBezTo>
                    <a:pt x="16" y="50"/>
                    <a:pt x="16" y="49"/>
                    <a:pt x="16" y="48"/>
                  </a:cubicBezTo>
                  <a:cubicBezTo>
                    <a:pt x="16" y="47"/>
                    <a:pt x="17" y="47"/>
                    <a:pt x="18" y="46"/>
                  </a:cubicBezTo>
                  <a:cubicBezTo>
                    <a:pt x="18" y="45"/>
                    <a:pt x="18" y="45"/>
                    <a:pt x="19" y="45"/>
                  </a:cubicBezTo>
                  <a:cubicBezTo>
                    <a:pt x="21" y="45"/>
                    <a:pt x="21" y="44"/>
                    <a:pt x="20" y="44"/>
                  </a:cubicBezTo>
                  <a:cubicBezTo>
                    <a:pt x="20" y="43"/>
                    <a:pt x="18" y="42"/>
                    <a:pt x="19" y="40"/>
                  </a:cubicBezTo>
                  <a:cubicBezTo>
                    <a:pt x="19" y="39"/>
                    <a:pt x="21" y="39"/>
                    <a:pt x="22" y="38"/>
                  </a:cubicBezTo>
                  <a:cubicBezTo>
                    <a:pt x="21" y="38"/>
                    <a:pt x="21" y="38"/>
                    <a:pt x="20" y="38"/>
                  </a:cubicBezTo>
                  <a:cubicBezTo>
                    <a:pt x="19" y="38"/>
                    <a:pt x="17" y="38"/>
                    <a:pt x="16" y="38"/>
                  </a:cubicBezTo>
                  <a:cubicBezTo>
                    <a:pt x="15" y="37"/>
                    <a:pt x="15" y="36"/>
                    <a:pt x="13" y="36"/>
                  </a:cubicBezTo>
                  <a:cubicBezTo>
                    <a:pt x="14" y="34"/>
                    <a:pt x="9" y="33"/>
                    <a:pt x="10" y="31"/>
                  </a:cubicBezTo>
                  <a:cubicBezTo>
                    <a:pt x="10" y="30"/>
                    <a:pt x="10" y="29"/>
                    <a:pt x="9" y="29"/>
                  </a:cubicBezTo>
                  <a:cubicBezTo>
                    <a:pt x="8" y="29"/>
                    <a:pt x="7" y="25"/>
                    <a:pt x="7" y="25"/>
                  </a:cubicBezTo>
                  <a:cubicBezTo>
                    <a:pt x="8" y="23"/>
                    <a:pt x="6" y="24"/>
                    <a:pt x="6" y="23"/>
                  </a:cubicBezTo>
                  <a:cubicBezTo>
                    <a:pt x="5" y="21"/>
                    <a:pt x="6" y="20"/>
                    <a:pt x="5" y="19"/>
                  </a:cubicBezTo>
                  <a:cubicBezTo>
                    <a:pt x="4" y="19"/>
                    <a:pt x="2" y="18"/>
                    <a:pt x="2" y="18"/>
                  </a:cubicBezTo>
                  <a:cubicBezTo>
                    <a:pt x="2" y="17"/>
                    <a:pt x="3" y="15"/>
                    <a:pt x="4" y="14"/>
                  </a:cubicBezTo>
                  <a:cubicBezTo>
                    <a:pt x="2" y="13"/>
                    <a:pt x="3" y="11"/>
                    <a:pt x="3" y="9"/>
                  </a:cubicBezTo>
                  <a:cubicBezTo>
                    <a:pt x="2" y="9"/>
                    <a:pt x="1" y="8"/>
                    <a:pt x="2" y="7"/>
                  </a:cubicBezTo>
                  <a:cubicBezTo>
                    <a:pt x="2" y="6"/>
                    <a:pt x="1" y="5"/>
                    <a:pt x="0" y="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2" name="Freeform 157"/>
            <p:cNvSpPr/>
            <p:nvPr/>
          </p:nvSpPr>
          <p:spPr>
            <a:xfrm>
              <a:off x="8102160" y="3243240"/>
              <a:ext cx="219600" cy="618840"/>
            </a:xfrm>
            <a:custGeom>
              <a:avLst/>
              <a:gdLst>
                <a:gd name="textAreaLeft" fmla="*/ 0 w 219600"/>
                <a:gd name="textAreaRight" fmla="*/ 221400 w 219600"/>
                <a:gd name="textAreaTop" fmla="*/ 0 h 618840"/>
                <a:gd name="textAreaBottom" fmla="*/ 620640 h 618840"/>
              </a:gdLst>
              <a:ahLst/>
              <a:cxnLst/>
              <a:rect l="textAreaLeft" t="textAreaTop" r="textAreaRight" b="textAreaBottom"/>
              <a:pathLst>
                <a:path w="85" h="179">
                  <a:moveTo>
                    <a:pt x="5" y="78"/>
                  </a:moveTo>
                  <a:cubicBezTo>
                    <a:pt x="5" y="78"/>
                    <a:pt x="5" y="79"/>
                    <a:pt x="6" y="79"/>
                  </a:cubicBezTo>
                  <a:cubicBezTo>
                    <a:pt x="5" y="78"/>
                    <a:pt x="5" y="78"/>
                    <a:pt x="5" y="78"/>
                  </a:cubicBezTo>
                  <a:moveTo>
                    <a:pt x="7" y="82"/>
                  </a:moveTo>
                  <a:cubicBezTo>
                    <a:pt x="7" y="83"/>
                    <a:pt x="7" y="83"/>
                    <a:pt x="8" y="84"/>
                  </a:cubicBezTo>
                  <a:cubicBezTo>
                    <a:pt x="7" y="83"/>
                    <a:pt x="7" y="82"/>
                    <a:pt x="6" y="81"/>
                  </a:cubicBezTo>
                  <a:cubicBezTo>
                    <a:pt x="7" y="82"/>
                    <a:pt x="7" y="82"/>
                    <a:pt x="7" y="82"/>
                  </a:cubicBezTo>
                  <a:moveTo>
                    <a:pt x="11" y="83"/>
                  </a:moveTo>
                  <a:cubicBezTo>
                    <a:pt x="11" y="83"/>
                    <a:pt x="12" y="84"/>
                    <a:pt x="12" y="84"/>
                  </a:cubicBezTo>
                  <a:cubicBezTo>
                    <a:pt x="12" y="84"/>
                    <a:pt x="12" y="83"/>
                    <a:pt x="11" y="83"/>
                  </a:cubicBezTo>
                  <a:moveTo>
                    <a:pt x="13" y="93"/>
                  </a:moveTo>
                  <a:cubicBezTo>
                    <a:pt x="13" y="93"/>
                    <a:pt x="12" y="93"/>
                    <a:pt x="12" y="93"/>
                  </a:cubicBezTo>
                  <a:cubicBezTo>
                    <a:pt x="15" y="96"/>
                    <a:pt x="15" y="93"/>
                    <a:pt x="13" y="93"/>
                  </a:cubicBezTo>
                  <a:moveTo>
                    <a:pt x="16" y="88"/>
                  </a:moveTo>
                  <a:cubicBezTo>
                    <a:pt x="16" y="87"/>
                    <a:pt x="15" y="87"/>
                    <a:pt x="14" y="87"/>
                  </a:cubicBezTo>
                  <a:cubicBezTo>
                    <a:pt x="13" y="88"/>
                    <a:pt x="15" y="90"/>
                    <a:pt x="16" y="88"/>
                  </a:cubicBezTo>
                  <a:moveTo>
                    <a:pt x="23" y="118"/>
                  </a:moveTo>
                  <a:cubicBezTo>
                    <a:pt x="22" y="119"/>
                    <a:pt x="20" y="121"/>
                    <a:pt x="21" y="122"/>
                  </a:cubicBezTo>
                  <a:cubicBezTo>
                    <a:pt x="22" y="121"/>
                    <a:pt x="24" y="120"/>
                    <a:pt x="23" y="118"/>
                  </a:cubicBezTo>
                  <a:moveTo>
                    <a:pt x="25" y="121"/>
                  </a:moveTo>
                  <a:cubicBezTo>
                    <a:pt x="24" y="122"/>
                    <a:pt x="24" y="122"/>
                    <a:pt x="25" y="122"/>
                  </a:cubicBezTo>
                  <a:cubicBezTo>
                    <a:pt x="25" y="121"/>
                    <a:pt x="25" y="121"/>
                    <a:pt x="25" y="121"/>
                  </a:cubicBezTo>
                  <a:moveTo>
                    <a:pt x="50" y="116"/>
                  </a:moveTo>
                  <a:cubicBezTo>
                    <a:pt x="50" y="116"/>
                    <a:pt x="49" y="118"/>
                    <a:pt x="50" y="118"/>
                  </a:cubicBezTo>
                  <a:cubicBezTo>
                    <a:pt x="51" y="118"/>
                    <a:pt x="51" y="116"/>
                    <a:pt x="50" y="116"/>
                  </a:cubicBezTo>
                  <a:moveTo>
                    <a:pt x="55" y="156"/>
                  </a:moveTo>
                  <a:cubicBezTo>
                    <a:pt x="55" y="155"/>
                    <a:pt x="55" y="155"/>
                    <a:pt x="55" y="155"/>
                  </a:cubicBezTo>
                  <a:cubicBezTo>
                    <a:pt x="54" y="155"/>
                    <a:pt x="54" y="156"/>
                    <a:pt x="55" y="156"/>
                  </a:cubicBezTo>
                  <a:moveTo>
                    <a:pt x="55" y="162"/>
                  </a:moveTo>
                  <a:cubicBezTo>
                    <a:pt x="55" y="162"/>
                    <a:pt x="55" y="161"/>
                    <a:pt x="55" y="161"/>
                  </a:cubicBezTo>
                  <a:cubicBezTo>
                    <a:pt x="55" y="161"/>
                    <a:pt x="55" y="162"/>
                    <a:pt x="55" y="162"/>
                  </a:cubicBezTo>
                  <a:moveTo>
                    <a:pt x="55" y="158"/>
                  </a:moveTo>
                  <a:cubicBezTo>
                    <a:pt x="56" y="158"/>
                    <a:pt x="56" y="158"/>
                    <a:pt x="56" y="158"/>
                  </a:cubicBezTo>
                  <a:cubicBezTo>
                    <a:pt x="55" y="157"/>
                    <a:pt x="55" y="157"/>
                    <a:pt x="55" y="157"/>
                  </a:cubicBezTo>
                  <a:cubicBezTo>
                    <a:pt x="55" y="158"/>
                    <a:pt x="55" y="158"/>
                    <a:pt x="55" y="158"/>
                  </a:cubicBezTo>
                  <a:moveTo>
                    <a:pt x="57" y="150"/>
                  </a:moveTo>
                  <a:cubicBezTo>
                    <a:pt x="58" y="149"/>
                    <a:pt x="58" y="148"/>
                    <a:pt x="57" y="148"/>
                  </a:cubicBezTo>
                  <a:cubicBezTo>
                    <a:pt x="57" y="149"/>
                    <a:pt x="57" y="149"/>
                    <a:pt x="57" y="150"/>
                  </a:cubicBezTo>
                  <a:moveTo>
                    <a:pt x="57" y="171"/>
                  </a:moveTo>
                  <a:cubicBezTo>
                    <a:pt x="57" y="171"/>
                    <a:pt x="57" y="170"/>
                    <a:pt x="56" y="169"/>
                  </a:cubicBezTo>
                  <a:cubicBezTo>
                    <a:pt x="55" y="170"/>
                    <a:pt x="55" y="170"/>
                    <a:pt x="55" y="170"/>
                  </a:cubicBezTo>
                  <a:cubicBezTo>
                    <a:pt x="57" y="169"/>
                    <a:pt x="57" y="171"/>
                    <a:pt x="57" y="171"/>
                  </a:cubicBezTo>
                  <a:moveTo>
                    <a:pt x="56" y="164"/>
                  </a:moveTo>
                  <a:cubicBezTo>
                    <a:pt x="58" y="164"/>
                    <a:pt x="58" y="162"/>
                    <a:pt x="57" y="161"/>
                  </a:cubicBezTo>
                  <a:cubicBezTo>
                    <a:pt x="57" y="162"/>
                    <a:pt x="57" y="163"/>
                    <a:pt x="56" y="164"/>
                  </a:cubicBezTo>
                  <a:moveTo>
                    <a:pt x="58" y="156"/>
                  </a:moveTo>
                  <a:cubicBezTo>
                    <a:pt x="58" y="156"/>
                    <a:pt x="61" y="153"/>
                    <a:pt x="58" y="153"/>
                  </a:cubicBezTo>
                  <a:cubicBezTo>
                    <a:pt x="58" y="154"/>
                    <a:pt x="58" y="155"/>
                    <a:pt x="58" y="156"/>
                  </a:cubicBezTo>
                  <a:moveTo>
                    <a:pt x="56" y="178"/>
                  </a:moveTo>
                  <a:cubicBezTo>
                    <a:pt x="56" y="179"/>
                    <a:pt x="56" y="179"/>
                    <a:pt x="56" y="179"/>
                  </a:cubicBezTo>
                  <a:cubicBezTo>
                    <a:pt x="57" y="179"/>
                    <a:pt x="57" y="178"/>
                    <a:pt x="57" y="178"/>
                  </a:cubicBezTo>
                  <a:cubicBezTo>
                    <a:pt x="57" y="178"/>
                    <a:pt x="56" y="178"/>
                    <a:pt x="56" y="178"/>
                  </a:cubicBezTo>
                  <a:moveTo>
                    <a:pt x="59" y="163"/>
                  </a:moveTo>
                  <a:cubicBezTo>
                    <a:pt x="59" y="163"/>
                    <a:pt x="59" y="164"/>
                    <a:pt x="60" y="164"/>
                  </a:cubicBezTo>
                  <a:cubicBezTo>
                    <a:pt x="61" y="161"/>
                    <a:pt x="57" y="161"/>
                    <a:pt x="59" y="163"/>
                  </a:cubicBezTo>
                  <a:moveTo>
                    <a:pt x="59" y="159"/>
                  </a:moveTo>
                  <a:cubicBezTo>
                    <a:pt x="59" y="160"/>
                    <a:pt x="59" y="160"/>
                    <a:pt x="60" y="160"/>
                  </a:cubicBezTo>
                  <a:cubicBezTo>
                    <a:pt x="60" y="160"/>
                    <a:pt x="60" y="160"/>
                    <a:pt x="61" y="160"/>
                  </a:cubicBezTo>
                  <a:cubicBezTo>
                    <a:pt x="60" y="159"/>
                    <a:pt x="59" y="159"/>
                    <a:pt x="59" y="158"/>
                  </a:cubicBezTo>
                  <a:cubicBezTo>
                    <a:pt x="59" y="159"/>
                    <a:pt x="59" y="159"/>
                    <a:pt x="59" y="159"/>
                  </a:cubicBezTo>
                  <a:moveTo>
                    <a:pt x="59" y="155"/>
                  </a:moveTo>
                  <a:cubicBezTo>
                    <a:pt x="60" y="155"/>
                    <a:pt x="60" y="155"/>
                    <a:pt x="59" y="154"/>
                  </a:cubicBezTo>
                  <a:cubicBezTo>
                    <a:pt x="59" y="155"/>
                    <a:pt x="59" y="155"/>
                    <a:pt x="59" y="155"/>
                  </a:cubicBezTo>
                  <a:moveTo>
                    <a:pt x="0" y="71"/>
                  </a:moveTo>
                  <a:cubicBezTo>
                    <a:pt x="0" y="70"/>
                    <a:pt x="0" y="69"/>
                    <a:pt x="1" y="69"/>
                  </a:cubicBezTo>
                  <a:cubicBezTo>
                    <a:pt x="2" y="68"/>
                    <a:pt x="3" y="70"/>
                    <a:pt x="4" y="70"/>
                  </a:cubicBezTo>
                  <a:cubicBezTo>
                    <a:pt x="4" y="68"/>
                    <a:pt x="3" y="67"/>
                    <a:pt x="4" y="65"/>
                  </a:cubicBezTo>
                  <a:cubicBezTo>
                    <a:pt x="4" y="65"/>
                    <a:pt x="4" y="64"/>
                    <a:pt x="4" y="63"/>
                  </a:cubicBezTo>
                  <a:cubicBezTo>
                    <a:pt x="3" y="63"/>
                    <a:pt x="5" y="62"/>
                    <a:pt x="5" y="62"/>
                  </a:cubicBezTo>
                  <a:cubicBezTo>
                    <a:pt x="5" y="62"/>
                    <a:pt x="6" y="64"/>
                    <a:pt x="7" y="63"/>
                  </a:cubicBezTo>
                  <a:cubicBezTo>
                    <a:pt x="8" y="63"/>
                    <a:pt x="8" y="62"/>
                    <a:pt x="8" y="61"/>
                  </a:cubicBezTo>
                  <a:cubicBezTo>
                    <a:pt x="10" y="62"/>
                    <a:pt x="9" y="60"/>
                    <a:pt x="9" y="59"/>
                  </a:cubicBezTo>
                  <a:cubicBezTo>
                    <a:pt x="8" y="57"/>
                    <a:pt x="9" y="55"/>
                    <a:pt x="9" y="53"/>
                  </a:cubicBezTo>
                  <a:cubicBezTo>
                    <a:pt x="10" y="54"/>
                    <a:pt x="11" y="52"/>
                    <a:pt x="11" y="51"/>
                  </a:cubicBezTo>
                  <a:cubicBezTo>
                    <a:pt x="11" y="48"/>
                    <a:pt x="11" y="46"/>
                    <a:pt x="10" y="43"/>
                  </a:cubicBezTo>
                  <a:cubicBezTo>
                    <a:pt x="11" y="43"/>
                    <a:pt x="11" y="44"/>
                    <a:pt x="12" y="44"/>
                  </a:cubicBezTo>
                  <a:cubicBezTo>
                    <a:pt x="12" y="44"/>
                    <a:pt x="12" y="44"/>
                    <a:pt x="13" y="44"/>
                  </a:cubicBezTo>
                  <a:cubicBezTo>
                    <a:pt x="14" y="44"/>
                    <a:pt x="17" y="45"/>
                    <a:pt x="18" y="45"/>
                  </a:cubicBezTo>
                  <a:cubicBezTo>
                    <a:pt x="19" y="42"/>
                    <a:pt x="25" y="35"/>
                    <a:pt x="23" y="32"/>
                  </a:cubicBezTo>
                  <a:cubicBezTo>
                    <a:pt x="21" y="31"/>
                    <a:pt x="26" y="29"/>
                    <a:pt x="26" y="27"/>
                  </a:cubicBezTo>
                  <a:cubicBezTo>
                    <a:pt x="27" y="25"/>
                    <a:pt x="28" y="24"/>
                    <a:pt x="27" y="23"/>
                  </a:cubicBezTo>
                  <a:cubicBezTo>
                    <a:pt x="27" y="21"/>
                    <a:pt x="27" y="19"/>
                    <a:pt x="29" y="18"/>
                  </a:cubicBezTo>
                  <a:cubicBezTo>
                    <a:pt x="29" y="18"/>
                    <a:pt x="31" y="18"/>
                    <a:pt x="31" y="17"/>
                  </a:cubicBezTo>
                  <a:cubicBezTo>
                    <a:pt x="31" y="17"/>
                    <a:pt x="33" y="16"/>
                    <a:pt x="34" y="16"/>
                  </a:cubicBezTo>
                  <a:cubicBezTo>
                    <a:pt x="35" y="15"/>
                    <a:pt x="35" y="14"/>
                    <a:pt x="36" y="13"/>
                  </a:cubicBezTo>
                  <a:cubicBezTo>
                    <a:pt x="37" y="12"/>
                    <a:pt x="40" y="12"/>
                    <a:pt x="41" y="12"/>
                  </a:cubicBezTo>
                  <a:cubicBezTo>
                    <a:pt x="42" y="12"/>
                    <a:pt x="43" y="11"/>
                    <a:pt x="44" y="12"/>
                  </a:cubicBezTo>
                  <a:cubicBezTo>
                    <a:pt x="45" y="13"/>
                    <a:pt x="45" y="15"/>
                    <a:pt x="47" y="14"/>
                  </a:cubicBezTo>
                  <a:cubicBezTo>
                    <a:pt x="47" y="13"/>
                    <a:pt x="46" y="12"/>
                    <a:pt x="45" y="11"/>
                  </a:cubicBezTo>
                  <a:cubicBezTo>
                    <a:pt x="44" y="10"/>
                    <a:pt x="45" y="8"/>
                    <a:pt x="47" y="7"/>
                  </a:cubicBezTo>
                  <a:cubicBezTo>
                    <a:pt x="49" y="5"/>
                    <a:pt x="48" y="6"/>
                    <a:pt x="49" y="4"/>
                  </a:cubicBezTo>
                  <a:cubicBezTo>
                    <a:pt x="49" y="3"/>
                    <a:pt x="50" y="3"/>
                    <a:pt x="50" y="2"/>
                  </a:cubicBezTo>
                  <a:cubicBezTo>
                    <a:pt x="50" y="2"/>
                    <a:pt x="51" y="1"/>
                    <a:pt x="51" y="0"/>
                  </a:cubicBezTo>
                  <a:cubicBezTo>
                    <a:pt x="52" y="2"/>
                    <a:pt x="56" y="2"/>
                    <a:pt x="56" y="4"/>
                  </a:cubicBezTo>
                  <a:cubicBezTo>
                    <a:pt x="57" y="5"/>
                    <a:pt x="56" y="6"/>
                    <a:pt x="57" y="7"/>
                  </a:cubicBezTo>
                  <a:cubicBezTo>
                    <a:pt x="57" y="8"/>
                    <a:pt x="58" y="9"/>
                    <a:pt x="58" y="10"/>
                  </a:cubicBezTo>
                  <a:cubicBezTo>
                    <a:pt x="59" y="9"/>
                    <a:pt x="59" y="9"/>
                    <a:pt x="59" y="8"/>
                  </a:cubicBezTo>
                  <a:cubicBezTo>
                    <a:pt x="63" y="10"/>
                    <a:pt x="62" y="13"/>
                    <a:pt x="62" y="17"/>
                  </a:cubicBezTo>
                  <a:cubicBezTo>
                    <a:pt x="62" y="18"/>
                    <a:pt x="62" y="20"/>
                    <a:pt x="62" y="21"/>
                  </a:cubicBezTo>
                  <a:cubicBezTo>
                    <a:pt x="61" y="22"/>
                    <a:pt x="62" y="24"/>
                    <a:pt x="60" y="24"/>
                  </a:cubicBezTo>
                  <a:cubicBezTo>
                    <a:pt x="61" y="24"/>
                    <a:pt x="62" y="27"/>
                    <a:pt x="60" y="26"/>
                  </a:cubicBezTo>
                  <a:cubicBezTo>
                    <a:pt x="60" y="26"/>
                    <a:pt x="58" y="28"/>
                    <a:pt x="58" y="28"/>
                  </a:cubicBezTo>
                  <a:cubicBezTo>
                    <a:pt x="58" y="29"/>
                    <a:pt x="57" y="29"/>
                    <a:pt x="56" y="28"/>
                  </a:cubicBezTo>
                  <a:cubicBezTo>
                    <a:pt x="56" y="29"/>
                    <a:pt x="55" y="33"/>
                    <a:pt x="53" y="32"/>
                  </a:cubicBezTo>
                  <a:cubicBezTo>
                    <a:pt x="53" y="33"/>
                    <a:pt x="52" y="34"/>
                    <a:pt x="52" y="36"/>
                  </a:cubicBezTo>
                  <a:cubicBezTo>
                    <a:pt x="51" y="36"/>
                    <a:pt x="51" y="37"/>
                    <a:pt x="50" y="38"/>
                  </a:cubicBezTo>
                  <a:cubicBezTo>
                    <a:pt x="50" y="39"/>
                    <a:pt x="51" y="39"/>
                    <a:pt x="52" y="40"/>
                  </a:cubicBezTo>
                  <a:cubicBezTo>
                    <a:pt x="52" y="41"/>
                    <a:pt x="52" y="42"/>
                    <a:pt x="52" y="42"/>
                  </a:cubicBezTo>
                  <a:cubicBezTo>
                    <a:pt x="52" y="43"/>
                    <a:pt x="50" y="44"/>
                    <a:pt x="51" y="45"/>
                  </a:cubicBezTo>
                  <a:cubicBezTo>
                    <a:pt x="52" y="45"/>
                    <a:pt x="55" y="43"/>
                    <a:pt x="56" y="43"/>
                  </a:cubicBezTo>
                  <a:cubicBezTo>
                    <a:pt x="58" y="42"/>
                    <a:pt x="61" y="44"/>
                    <a:pt x="63" y="42"/>
                  </a:cubicBezTo>
                  <a:cubicBezTo>
                    <a:pt x="63" y="43"/>
                    <a:pt x="61" y="44"/>
                    <a:pt x="62" y="45"/>
                  </a:cubicBezTo>
                  <a:cubicBezTo>
                    <a:pt x="62" y="46"/>
                    <a:pt x="62" y="46"/>
                    <a:pt x="63" y="47"/>
                  </a:cubicBezTo>
                  <a:cubicBezTo>
                    <a:pt x="63" y="47"/>
                    <a:pt x="62" y="48"/>
                    <a:pt x="63" y="49"/>
                  </a:cubicBezTo>
                  <a:cubicBezTo>
                    <a:pt x="64" y="50"/>
                    <a:pt x="63" y="51"/>
                    <a:pt x="65" y="52"/>
                  </a:cubicBezTo>
                  <a:cubicBezTo>
                    <a:pt x="67" y="53"/>
                    <a:pt x="69" y="52"/>
                    <a:pt x="69" y="54"/>
                  </a:cubicBezTo>
                  <a:cubicBezTo>
                    <a:pt x="67" y="54"/>
                    <a:pt x="68" y="57"/>
                    <a:pt x="68" y="58"/>
                  </a:cubicBezTo>
                  <a:cubicBezTo>
                    <a:pt x="68" y="59"/>
                    <a:pt x="65" y="61"/>
                    <a:pt x="67" y="62"/>
                  </a:cubicBezTo>
                  <a:cubicBezTo>
                    <a:pt x="69" y="62"/>
                    <a:pt x="72" y="61"/>
                    <a:pt x="73" y="63"/>
                  </a:cubicBezTo>
                  <a:cubicBezTo>
                    <a:pt x="75" y="64"/>
                    <a:pt x="72" y="66"/>
                    <a:pt x="75" y="66"/>
                  </a:cubicBezTo>
                  <a:cubicBezTo>
                    <a:pt x="75" y="67"/>
                    <a:pt x="75" y="68"/>
                    <a:pt x="75" y="68"/>
                  </a:cubicBezTo>
                  <a:cubicBezTo>
                    <a:pt x="76" y="69"/>
                    <a:pt x="77" y="67"/>
                    <a:pt x="78" y="68"/>
                  </a:cubicBezTo>
                  <a:cubicBezTo>
                    <a:pt x="79" y="69"/>
                    <a:pt x="83" y="66"/>
                    <a:pt x="84" y="65"/>
                  </a:cubicBezTo>
                  <a:cubicBezTo>
                    <a:pt x="84" y="67"/>
                    <a:pt x="85" y="67"/>
                    <a:pt x="84" y="69"/>
                  </a:cubicBezTo>
                  <a:cubicBezTo>
                    <a:pt x="83" y="69"/>
                    <a:pt x="81" y="69"/>
                    <a:pt x="81" y="70"/>
                  </a:cubicBezTo>
                  <a:cubicBezTo>
                    <a:pt x="80" y="70"/>
                    <a:pt x="78" y="75"/>
                    <a:pt x="80" y="74"/>
                  </a:cubicBezTo>
                  <a:cubicBezTo>
                    <a:pt x="79" y="75"/>
                    <a:pt x="77" y="74"/>
                    <a:pt x="76" y="75"/>
                  </a:cubicBezTo>
                  <a:cubicBezTo>
                    <a:pt x="75" y="76"/>
                    <a:pt x="75" y="78"/>
                    <a:pt x="74" y="79"/>
                  </a:cubicBezTo>
                  <a:cubicBezTo>
                    <a:pt x="73" y="77"/>
                    <a:pt x="71" y="79"/>
                    <a:pt x="69" y="79"/>
                  </a:cubicBezTo>
                  <a:cubicBezTo>
                    <a:pt x="69" y="80"/>
                    <a:pt x="69" y="81"/>
                    <a:pt x="68" y="81"/>
                  </a:cubicBezTo>
                  <a:cubicBezTo>
                    <a:pt x="67" y="82"/>
                    <a:pt x="67" y="81"/>
                    <a:pt x="66" y="81"/>
                  </a:cubicBezTo>
                  <a:cubicBezTo>
                    <a:pt x="65" y="81"/>
                    <a:pt x="64" y="83"/>
                    <a:pt x="64" y="84"/>
                  </a:cubicBezTo>
                  <a:cubicBezTo>
                    <a:pt x="64" y="85"/>
                    <a:pt x="63" y="85"/>
                    <a:pt x="63" y="84"/>
                  </a:cubicBezTo>
                  <a:cubicBezTo>
                    <a:pt x="62" y="84"/>
                    <a:pt x="61" y="85"/>
                    <a:pt x="60" y="85"/>
                  </a:cubicBezTo>
                  <a:cubicBezTo>
                    <a:pt x="59" y="85"/>
                    <a:pt x="55" y="85"/>
                    <a:pt x="55" y="85"/>
                  </a:cubicBezTo>
                  <a:cubicBezTo>
                    <a:pt x="55" y="86"/>
                    <a:pt x="54" y="87"/>
                    <a:pt x="53" y="88"/>
                  </a:cubicBezTo>
                  <a:cubicBezTo>
                    <a:pt x="53" y="89"/>
                    <a:pt x="53" y="89"/>
                    <a:pt x="53" y="90"/>
                  </a:cubicBezTo>
                  <a:cubicBezTo>
                    <a:pt x="53" y="91"/>
                    <a:pt x="52" y="92"/>
                    <a:pt x="52" y="92"/>
                  </a:cubicBezTo>
                  <a:cubicBezTo>
                    <a:pt x="52" y="93"/>
                    <a:pt x="53" y="95"/>
                    <a:pt x="52" y="96"/>
                  </a:cubicBezTo>
                  <a:cubicBezTo>
                    <a:pt x="52" y="97"/>
                    <a:pt x="49" y="97"/>
                    <a:pt x="49" y="96"/>
                  </a:cubicBezTo>
                  <a:cubicBezTo>
                    <a:pt x="49" y="97"/>
                    <a:pt x="50" y="99"/>
                    <a:pt x="51" y="99"/>
                  </a:cubicBezTo>
                  <a:cubicBezTo>
                    <a:pt x="51" y="99"/>
                    <a:pt x="52" y="100"/>
                    <a:pt x="52" y="101"/>
                  </a:cubicBezTo>
                  <a:cubicBezTo>
                    <a:pt x="52" y="102"/>
                    <a:pt x="52" y="102"/>
                    <a:pt x="52" y="103"/>
                  </a:cubicBezTo>
                  <a:cubicBezTo>
                    <a:pt x="53" y="105"/>
                    <a:pt x="55" y="107"/>
                    <a:pt x="56" y="108"/>
                  </a:cubicBezTo>
                  <a:cubicBezTo>
                    <a:pt x="57" y="109"/>
                    <a:pt x="57" y="110"/>
                    <a:pt x="58" y="110"/>
                  </a:cubicBezTo>
                  <a:cubicBezTo>
                    <a:pt x="58" y="111"/>
                    <a:pt x="60" y="111"/>
                    <a:pt x="60" y="112"/>
                  </a:cubicBezTo>
                  <a:cubicBezTo>
                    <a:pt x="60" y="114"/>
                    <a:pt x="60" y="116"/>
                    <a:pt x="62" y="118"/>
                  </a:cubicBezTo>
                  <a:cubicBezTo>
                    <a:pt x="62" y="117"/>
                    <a:pt x="63" y="117"/>
                    <a:pt x="63" y="116"/>
                  </a:cubicBezTo>
                  <a:cubicBezTo>
                    <a:pt x="64" y="117"/>
                    <a:pt x="63" y="119"/>
                    <a:pt x="62" y="120"/>
                  </a:cubicBezTo>
                  <a:cubicBezTo>
                    <a:pt x="61" y="121"/>
                    <a:pt x="60" y="119"/>
                    <a:pt x="60" y="122"/>
                  </a:cubicBezTo>
                  <a:cubicBezTo>
                    <a:pt x="60" y="123"/>
                    <a:pt x="61" y="125"/>
                    <a:pt x="60" y="126"/>
                  </a:cubicBezTo>
                  <a:cubicBezTo>
                    <a:pt x="60" y="127"/>
                    <a:pt x="58" y="127"/>
                    <a:pt x="59" y="128"/>
                  </a:cubicBezTo>
                  <a:cubicBezTo>
                    <a:pt x="58" y="127"/>
                    <a:pt x="57" y="128"/>
                    <a:pt x="57" y="129"/>
                  </a:cubicBezTo>
                  <a:cubicBezTo>
                    <a:pt x="56" y="130"/>
                    <a:pt x="57" y="131"/>
                    <a:pt x="57" y="132"/>
                  </a:cubicBezTo>
                  <a:cubicBezTo>
                    <a:pt x="59" y="135"/>
                    <a:pt x="62" y="137"/>
                    <a:pt x="64" y="139"/>
                  </a:cubicBezTo>
                  <a:cubicBezTo>
                    <a:pt x="66" y="142"/>
                    <a:pt x="66" y="144"/>
                    <a:pt x="66" y="147"/>
                  </a:cubicBezTo>
                  <a:cubicBezTo>
                    <a:pt x="66" y="148"/>
                    <a:pt x="65" y="148"/>
                    <a:pt x="66" y="150"/>
                  </a:cubicBezTo>
                  <a:cubicBezTo>
                    <a:pt x="66" y="151"/>
                    <a:pt x="66" y="152"/>
                    <a:pt x="68" y="153"/>
                  </a:cubicBezTo>
                  <a:cubicBezTo>
                    <a:pt x="69" y="154"/>
                    <a:pt x="68" y="155"/>
                    <a:pt x="69" y="156"/>
                  </a:cubicBezTo>
                  <a:cubicBezTo>
                    <a:pt x="69" y="158"/>
                    <a:pt x="70" y="159"/>
                    <a:pt x="70" y="160"/>
                  </a:cubicBezTo>
                  <a:cubicBezTo>
                    <a:pt x="71" y="162"/>
                    <a:pt x="68" y="165"/>
                    <a:pt x="67" y="166"/>
                  </a:cubicBezTo>
                  <a:cubicBezTo>
                    <a:pt x="66" y="168"/>
                    <a:pt x="65" y="170"/>
                    <a:pt x="63" y="171"/>
                  </a:cubicBezTo>
                  <a:cubicBezTo>
                    <a:pt x="62" y="172"/>
                    <a:pt x="63" y="173"/>
                    <a:pt x="62" y="174"/>
                  </a:cubicBezTo>
                  <a:cubicBezTo>
                    <a:pt x="61" y="175"/>
                    <a:pt x="61" y="177"/>
                    <a:pt x="60" y="179"/>
                  </a:cubicBezTo>
                  <a:cubicBezTo>
                    <a:pt x="59" y="177"/>
                    <a:pt x="60" y="175"/>
                    <a:pt x="59" y="173"/>
                  </a:cubicBezTo>
                  <a:cubicBezTo>
                    <a:pt x="59" y="172"/>
                    <a:pt x="59" y="172"/>
                    <a:pt x="60" y="171"/>
                  </a:cubicBezTo>
                  <a:cubicBezTo>
                    <a:pt x="61" y="171"/>
                    <a:pt x="60" y="171"/>
                    <a:pt x="60" y="170"/>
                  </a:cubicBezTo>
                  <a:cubicBezTo>
                    <a:pt x="62" y="169"/>
                    <a:pt x="62" y="167"/>
                    <a:pt x="62" y="165"/>
                  </a:cubicBezTo>
                  <a:cubicBezTo>
                    <a:pt x="62" y="165"/>
                    <a:pt x="61" y="162"/>
                    <a:pt x="63" y="162"/>
                  </a:cubicBezTo>
                  <a:cubicBezTo>
                    <a:pt x="63" y="162"/>
                    <a:pt x="63" y="161"/>
                    <a:pt x="63" y="161"/>
                  </a:cubicBezTo>
                  <a:cubicBezTo>
                    <a:pt x="62" y="161"/>
                    <a:pt x="61" y="162"/>
                    <a:pt x="61" y="162"/>
                  </a:cubicBezTo>
                  <a:cubicBezTo>
                    <a:pt x="61" y="161"/>
                    <a:pt x="62" y="160"/>
                    <a:pt x="61" y="160"/>
                  </a:cubicBezTo>
                  <a:cubicBezTo>
                    <a:pt x="63" y="159"/>
                    <a:pt x="60" y="158"/>
                    <a:pt x="62" y="157"/>
                  </a:cubicBezTo>
                  <a:cubicBezTo>
                    <a:pt x="61" y="157"/>
                    <a:pt x="60" y="157"/>
                    <a:pt x="60" y="156"/>
                  </a:cubicBezTo>
                  <a:cubicBezTo>
                    <a:pt x="61" y="156"/>
                    <a:pt x="61" y="156"/>
                    <a:pt x="61" y="156"/>
                  </a:cubicBezTo>
                  <a:cubicBezTo>
                    <a:pt x="61" y="156"/>
                    <a:pt x="60" y="155"/>
                    <a:pt x="62" y="154"/>
                  </a:cubicBezTo>
                  <a:cubicBezTo>
                    <a:pt x="60" y="154"/>
                    <a:pt x="61" y="153"/>
                    <a:pt x="61" y="152"/>
                  </a:cubicBezTo>
                  <a:cubicBezTo>
                    <a:pt x="61" y="151"/>
                    <a:pt x="61" y="149"/>
                    <a:pt x="60" y="148"/>
                  </a:cubicBezTo>
                  <a:cubicBezTo>
                    <a:pt x="59" y="146"/>
                    <a:pt x="59" y="145"/>
                    <a:pt x="58" y="144"/>
                  </a:cubicBezTo>
                  <a:cubicBezTo>
                    <a:pt x="57" y="142"/>
                    <a:pt x="57" y="141"/>
                    <a:pt x="56" y="139"/>
                  </a:cubicBezTo>
                  <a:cubicBezTo>
                    <a:pt x="57" y="141"/>
                    <a:pt x="57" y="143"/>
                    <a:pt x="56" y="144"/>
                  </a:cubicBezTo>
                  <a:cubicBezTo>
                    <a:pt x="57" y="143"/>
                    <a:pt x="56" y="142"/>
                    <a:pt x="56" y="141"/>
                  </a:cubicBezTo>
                  <a:cubicBezTo>
                    <a:pt x="56" y="141"/>
                    <a:pt x="56" y="139"/>
                    <a:pt x="56" y="138"/>
                  </a:cubicBezTo>
                  <a:cubicBezTo>
                    <a:pt x="56" y="138"/>
                    <a:pt x="53" y="132"/>
                    <a:pt x="55" y="133"/>
                  </a:cubicBezTo>
                  <a:cubicBezTo>
                    <a:pt x="54" y="133"/>
                    <a:pt x="54" y="133"/>
                    <a:pt x="54" y="133"/>
                  </a:cubicBezTo>
                  <a:cubicBezTo>
                    <a:pt x="53" y="133"/>
                    <a:pt x="53" y="133"/>
                    <a:pt x="53" y="133"/>
                  </a:cubicBezTo>
                  <a:cubicBezTo>
                    <a:pt x="52" y="130"/>
                    <a:pt x="53" y="126"/>
                    <a:pt x="52" y="122"/>
                  </a:cubicBezTo>
                  <a:cubicBezTo>
                    <a:pt x="52" y="122"/>
                    <a:pt x="51" y="121"/>
                    <a:pt x="51" y="121"/>
                  </a:cubicBezTo>
                  <a:cubicBezTo>
                    <a:pt x="51" y="120"/>
                    <a:pt x="51" y="120"/>
                    <a:pt x="51" y="119"/>
                  </a:cubicBezTo>
                  <a:cubicBezTo>
                    <a:pt x="51" y="118"/>
                    <a:pt x="51" y="116"/>
                    <a:pt x="52" y="115"/>
                  </a:cubicBezTo>
                  <a:cubicBezTo>
                    <a:pt x="51" y="115"/>
                    <a:pt x="50" y="116"/>
                    <a:pt x="49" y="115"/>
                  </a:cubicBezTo>
                  <a:cubicBezTo>
                    <a:pt x="48" y="114"/>
                    <a:pt x="47" y="112"/>
                    <a:pt x="47" y="110"/>
                  </a:cubicBezTo>
                  <a:cubicBezTo>
                    <a:pt x="46" y="110"/>
                    <a:pt x="46" y="109"/>
                    <a:pt x="46" y="109"/>
                  </a:cubicBezTo>
                  <a:cubicBezTo>
                    <a:pt x="45" y="108"/>
                    <a:pt x="44" y="108"/>
                    <a:pt x="44" y="107"/>
                  </a:cubicBezTo>
                  <a:cubicBezTo>
                    <a:pt x="44" y="107"/>
                    <a:pt x="44" y="109"/>
                    <a:pt x="44" y="109"/>
                  </a:cubicBezTo>
                  <a:cubicBezTo>
                    <a:pt x="44" y="110"/>
                    <a:pt x="45" y="112"/>
                    <a:pt x="44" y="113"/>
                  </a:cubicBezTo>
                  <a:cubicBezTo>
                    <a:pt x="43" y="114"/>
                    <a:pt x="42" y="116"/>
                    <a:pt x="40" y="116"/>
                  </a:cubicBezTo>
                  <a:cubicBezTo>
                    <a:pt x="39" y="116"/>
                    <a:pt x="37" y="114"/>
                    <a:pt x="39" y="113"/>
                  </a:cubicBezTo>
                  <a:cubicBezTo>
                    <a:pt x="37" y="113"/>
                    <a:pt x="38" y="114"/>
                    <a:pt x="38" y="115"/>
                  </a:cubicBezTo>
                  <a:cubicBezTo>
                    <a:pt x="39" y="117"/>
                    <a:pt x="37" y="118"/>
                    <a:pt x="36" y="117"/>
                  </a:cubicBezTo>
                  <a:cubicBezTo>
                    <a:pt x="37" y="118"/>
                    <a:pt x="34" y="120"/>
                    <a:pt x="33" y="119"/>
                  </a:cubicBezTo>
                  <a:cubicBezTo>
                    <a:pt x="33" y="120"/>
                    <a:pt x="32" y="124"/>
                    <a:pt x="30" y="123"/>
                  </a:cubicBezTo>
                  <a:cubicBezTo>
                    <a:pt x="28" y="123"/>
                    <a:pt x="30" y="120"/>
                    <a:pt x="30" y="119"/>
                  </a:cubicBezTo>
                  <a:cubicBezTo>
                    <a:pt x="30" y="119"/>
                    <a:pt x="28" y="123"/>
                    <a:pt x="29" y="121"/>
                  </a:cubicBezTo>
                  <a:cubicBezTo>
                    <a:pt x="28" y="121"/>
                    <a:pt x="28" y="122"/>
                    <a:pt x="28" y="123"/>
                  </a:cubicBezTo>
                  <a:cubicBezTo>
                    <a:pt x="27" y="122"/>
                    <a:pt x="27" y="120"/>
                    <a:pt x="28" y="120"/>
                  </a:cubicBezTo>
                  <a:cubicBezTo>
                    <a:pt x="27" y="119"/>
                    <a:pt x="27" y="124"/>
                    <a:pt x="25" y="123"/>
                  </a:cubicBezTo>
                  <a:cubicBezTo>
                    <a:pt x="24" y="122"/>
                    <a:pt x="26" y="119"/>
                    <a:pt x="26" y="118"/>
                  </a:cubicBezTo>
                  <a:cubicBezTo>
                    <a:pt x="25" y="119"/>
                    <a:pt x="24" y="121"/>
                    <a:pt x="23" y="122"/>
                  </a:cubicBezTo>
                  <a:cubicBezTo>
                    <a:pt x="23" y="122"/>
                    <a:pt x="23" y="122"/>
                    <a:pt x="23" y="121"/>
                  </a:cubicBezTo>
                  <a:cubicBezTo>
                    <a:pt x="24" y="121"/>
                    <a:pt x="24" y="120"/>
                    <a:pt x="24" y="119"/>
                  </a:cubicBezTo>
                  <a:cubicBezTo>
                    <a:pt x="24" y="120"/>
                    <a:pt x="23" y="121"/>
                    <a:pt x="22" y="121"/>
                  </a:cubicBezTo>
                  <a:cubicBezTo>
                    <a:pt x="24" y="120"/>
                    <a:pt x="23" y="118"/>
                    <a:pt x="24" y="116"/>
                  </a:cubicBezTo>
                  <a:cubicBezTo>
                    <a:pt x="23" y="116"/>
                    <a:pt x="23" y="116"/>
                    <a:pt x="23" y="116"/>
                  </a:cubicBezTo>
                  <a:cubicBezTo>
                    <a:pt x="24" y="117"/>
                    <a:pt x="21" y="120"/>
                    <a:pt x="20" y="121"/>
                  </a:cubicBezTo>
                  <a:cubicBezTo>
                    <a:pt x="18" y="121"/>
                    <a:pt x="20" y="114"/>
                    <a:pt x="21" y="113"/>
                  </a:cubicBezTo>
                  <a:cubicBezTo>
                    <a:pt x="21" y="112"/>
                    <a:pt x="21" y="109"/>
                    <a:pt x="22" y="109"/>
                  </a:cubicBezTo>
                  <a:cubicBezTo>
                    <a:pt x="23" y="108"/>
                    <a:pt x="22" y="105"/>
                    <a:pt x="22" y="103"/>
                  </a:cubicBezTo>
                  <a:cubicBezTo>
                    <a:pt x="21" y="102"/>
                    <a:pt x="22" y="99"/>
                    <a:pt x="21" y="98"/>
                  </a:cubicBezTo>
                  <a:cubicBezTo>
                    <a:pt x="20" y="98"/>
                    <a:pt x="20" y="97"/>
                    <a:pt x="20" y="96"/>
                  </a:cubicBezTo>
                  <a:cubicBezTo>
                    <a:pt x="19" y="95"/>
                    <a:pt x="18" y="95"/>
                    <a:pt x="19" y="94"/>
                  </a:cubicBezTo>
                  <a:cubicBezTo>
                    <a:pt x="18" y="94"/>
                    <a:pt x="17" y="93"/>
                    <a:pt x="17" y="92"/>
                  </a:cubicBezTo>
                  <a:cubicBezTo>
                    <a:pt x="17" y="91"/>
                    <a:pt x="18" y="89"/>
                    <a:pt x="17" y="88"/>
                  </a:cubicBezTo>
                  <a:cubicBezTo>
                    <a:pt x="17" y="89"/>
                    <a:pt x="17" y="91"/>
                    <a:pt x="16" y="90"/>
                  </a:cubicBezTo>
                  <a:cubicBezTo>
                    <a:pt x="17" y="91"/>
                    <a:pt x="17" y="92"/>
                    <a:pt x="16" y="93"/>
                  </a:cubicBezTo>
                  <a:cubicBezTo>
                    <a:pt x="14" y="92"/>
                    <a:pt x="13" y="90"/>
                    <a:pt x="12" y="89"/>
                  </a:cubicBezTo>
                  <a:cubicBezTo>
                    <a:pt x="12" y="88"/>
                    <a:pt x="13" y="88"/>
                    <a:pt x="13" y="88"/>
                  </a:cubicBezTo>
                  <a:cubicBezTo>
                    <a:pt x="13" y="89"/>
                    <a:pt x="14" y="89"/>
                    <a:pt x="15" y="89"/>
                  </a:cubicBezTo>
                  <a:cubicBezTo>
                    <a:pt x="16" y="90"/>
                    <a:pt x="17" y="89"/>
                    <a:pt x="16" y="88"/>
                  </a:cubicBezTo>
                  <a:cubicBezTo>
                    <a:pt x="16" y="87"/>
                    <a:pt x="13" y="86"/>
                    <a:pt x="15" y="85"/>
                  </a:cubicBezTo>
                  <a:cubicBezTo>
                    <a:pt x="14" y="85"/>
                    <a:pt x="14" y="85"/>
                    <a:pt x="13" y="85"/>
                  </a:cubicBezTo>
                  <a:cubicBezTo>
                    <a:pt x="13" y="84"/>
                    <a:pt x="13" y="84"/>
                    <a:pt x="13" y="83"/>
                  </a:cubicBezTo>
                  <a:cubicBezTo>
                    <a:pt x="13" y="83"/>
                    <a:pt x="12" y="83"/>
                    <a:pt x="11" y="82"/>
                  </a:cubicBezTo>
                  <a:cubicBezTo>
                    <a:pt x="10" y="81"/>
                    <a:pt x="10" y="82"/>
                    <a:pt x="8" y="81"/>
                  </a:cubicBezTo>
                  <a:cubicBezTo>
                    <a:pt x="9" y="82"/>
                    <a:pt x="9" y="83"/>
                    <a:pt x="9" y="84"/>
                  </a:cubicBezTo>
                  <a:cubicBezTo>
                    <a:pt x="9" y="83"/>
                    <a:pt x="9" y="83"/>
                    <a:pt x="8" y="82"/>
                  </a:cubicBezTo>
                  <a:cubicBezTo>
                    <a:pt x="8" y="83"/>
                    <a:pt x="8" y="83"/>
                    <a:pt x="9" y="84"/>
                  </a:cubicBezTo>
                  <a:cubicBezTo>
                    <a:pt x="8" y="83"/>
                    <a:pt x="7" y="82"/>
                    <a:pt x="8" y="80"/>
                  </a:cubicBezTo>
                  <a:cubicBezTo>
                    <a:pt x="8" y="80"/>
                    <a:pt x="8" y="80"/>
                    <a:pt x="7" y="80"/>
                  </a:cubicBezTo>
                  <a:cubicBezTo>
                    <a:pt x="7" y="80"/>
                    <a:pt x="8" y="79"/>
                    <a:pt x="8" y="79"/>
                  </a:cubicBezTo>
                  <a:cubicBezTo>
                    <a:pt x="8" y="79"/>
                    <a:pt x="8" y="79"/>
                    <a:pt x="8" y="79"/>
                  </a:cubicBezTo>
                  <a:cubicBezTo>
                    <a:pt x="8" y="78"/>
                    <a:pt x="8" y="78"/>
                    <a:pt x="8" y="77"/>
                  </a:cubicBezTo>
                  <a:cubicBezTo>
                    <a:pt x="7" y="78"/>
                    <a:pt x="7" y="80"/>
                    <a:pt x="6" y="81"/>
                  </a:cubicBezTo>
                  <a:cubicBezTo>
                    <a:pt x="5" y="81"/>
                    <a:pt x="6" y="80"/>
                    <a:pt x="6" y="79"/>
                  </a:cubicBezTo>
                  <a:cubicBezTo>
                    <a:pt x="6" y="78"/>
                    <a:pt x="5" y="77"/>
                    <a:pt x="5" y="77"/>
                  </a:cubicBezTo>
                  <a:cubicBezTo>
                    <a:pt x="5" y="78"/>
                    <a:pt x="5" y="78"/>
                    <a:pt x="4" y="79"/>
                  </a:cubicBezTo>
                  <a:cubicBezTo>
                    <a:pt x="4" y="78"/>
                    <a:pt x="2" y="77"/>
                    <a:pt x="2" y="76"/>
                  </a:cubicBezTo>
                  <a:cubicBezTo>
                    <a:pt x="1" y="74"/>
                    <a:pt x="0" y="72"/>
                    <a:pt x="0" y="7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3" name="Freeform 158"/>
            <p:cNvSpPr/>
            <p:nvPr/>
          </p:nvSpPr>
          <p:spPr>
            <a:xfrm>
              <a:off x="6616440" y="3699000"/>
              <a:ext cx="373320" cy="383400"/>
            </a:xfrm>
            <a:custGeom>
              <a:avLst/>
              <a:gdLst>
                <a:gd name="textAreaLeft" fmla="*/ 0 w 373320"/>
                <a:gd name="textAreaRight" fmla="*/ 375120 w 373320"/>
                <a:gd name="textAreaTop" fmla="*/ 0 h 383400"/>
                <a:gd name="textAreaBottom" fmla="*/ 385200 h 383400"/>
              </a:gdLst>
              <a:ahLst/>
              <a:cxnLst/>
              <a:rect l="textAreaLeft" t="textAreaTop" r="textAreaRight" b="textAreaBottom"/>
              <a:pathLst>
                <a:path w="143" h="111">
                  <a:moveTo>
                    <a:pt x="0" y="68"/>
                  </a:moveTo>
                  <a:cubicBezTo>
                    <a:pt x="1" y="66"/>
                    <a:pt x="2" y="66"/>
                    <a:pt x="2" y="64"/>
                  </a:cubicBezTo>
                  <a:cubicBezTo>
                    <a:pt x="2" y="62"/>
                    <a:pt x="4" y="62"/>
                    <a:pt x="6" y="62"/>
                  </a:cubicBezTo>
                  <a:cubicBezTo>
                    <a:pt x="8" y="63"/>
                    <a:pt x="10" y="63"/>
                    <a:pt x="11" y="61"/>
                  </a:cubicBezTo>
                  <a:cubicBezTo>
                    <a:pt x="12" y="60"/>
                    <a:pt x="11" y="58"/>
                    <a:pt x="11" y="56"/>
                  </a:cubicBezTo>
                  <a:cubicBezTo>
                    <a:pt x="11" y="54"/>
                    <a:pt x="11" y="51"/>
                    <a:pt x="12" y="49"/>
                  </a:cubicBezTo>
                  <a:cubicBezTo>
                    <a:pt x="12" y="48"/>
                    <a:pt x="12" y="47"/>
                    <a:pt x="13" y="47"/>
                  </a:cubicBezTo>
                  <a:cubicBezTo>
                    <a:pt x="13" y="45"/>
                    <a:pt x="13" y="44"/>
                    <a:pt x="13" y="43"/>
                  </a:cubicBezTo>
                  <a:cubicBezTo>
                    <a:pt x="13" y="42"/>
                    <a:pt x="14" y="40"/>
                    <a:pt x="15" y="39"/>
                  </a:cubicBezTo>
                  <a:cubicBezTo>
                    <a:pt x="16" y="38"/>
                    <a:pt x="17" y="40"/>
                    <a:pt x="17" y="41"/>
                  </a:cubicBezTo>
                  <a:cubicBezTo>
                    <a:pt x="18" y="40"/>
                    <a:pt x="21" y="37"/>
                    <a:pt x="19" y="36"/>
                  </a:cubicBezTo>
                  <a:cubicBezTo>
                    <a:pt x="19" y="35"/>
                    <a:pt x="20" y="34"/>
                    <a:pt x="20" y="33"/>
                  </a:cubicBezTo>
                  <a:cubicBezTo>
                    <a:pt x="21" y="32"/>
                    <a:pt x="20" y="30"/>
                    <a:pt x="21" y="29"/>
                  </a:cubicBezTo>
                  <a:cubicBezTo>
                    <a:pt x="23" y="28"/>
                    <a:pt x="24" y="26"/>
                    <a:pt x="25" y="24"/>
                  </a:cubicBezTo>
                  <a:cubicBezTo>
                    <a:pt x="26" y="23"/>
                    <a:pt x="26" y="22"/>
                    <a:pt x="27" y="22"/>
                  </a:cubicBezTo>
                  <a:cubicBezTo>
                    <a:pt x="28" y="22"/>
                    <a:pt x="30" y="22"/>
                    <a:pt x="30" y="21"/>
                  </a:cubicBezTo>
                  <a:cubicBezTo>
                    <a:pt x="31" y="20"/>
                    <a:pt x="31" y="18"/>
                    <a:pt x="31" y="16"/>
                  </a:cubicBezTo>
                  <a:cubicBezTo>
                    <a:pt x="31" y="15"/>
                    <a:pt x="32" y="14"/>
                    <a:pt x="32" y="13"/>
                  </a:cubicBezTo>
                  <a:cubicBezTo>
                    <a:pt x="33" y="12"/>
                    <a:pt x="33" y="10"/>
                    <a:pt x="34" y="8"/>
                  </a:cubicBezTo>
                  <a:cubicBezTo>
                    <a:pt x="34" y="5"/>
                    <a:pt x="36" y="6"/>
                    <a:pt x="39" y="6"/>
                  </a:cubicBezTo>
                  <a:cubicBezTo>
                    <a:pt x="40" y="6"/>
                    <a:pt x="40" y="4"/>
                    <a:pt x="41" y="5"/>
                  </a:cubicBezTo>
                  <a:cubicBezTo>
                    <a:pt x="43" y="6"/>
                    <a:pt x="43" y="7"/>
                    <a:pt x="44" y="8"/>
                  </a:cubicBezTo>
                  <a:cubicBezTo>
                    <a:pt x="45" y="6"/>
                    <a:pt x="46" y="3"/>
                    <a:pt x="47" y="0"/>
                  </a:cubicBezTo>
                  <a:cubicBezTo>
                    <a:pt x="47" y="1"/>
                    <a:pt x="48" y="2"/>
                    <a:pt x="49" y="2"/>
                  </a:cubicBezTo>
                  <a:cubicBezTo>
                    <a:pt x="49" y="3"/>
                    <a:pt x="50" y="2"/>
                    <a:pt x="51" y="3"/>
                  </a:cubicBezTo>
                  <a:cubicBezTo>
                    <a:pt x="52" y="5"/>
                    <a:pt x="53" y="5"/>
                    <a:pt x="55" y="5"/>
                  </a:cubicBezTo>
                  <a:cubicBezTo>
                    <a:pt x="55" y="4"/>
                    <a:pt x="56" y="4"/>
                    <a:pt x="57" y="4"/>
                  </a:cubicBezTo>
                  <a:cubicBezTo>
                    <a:pt x="58" y="3"/>
                    <a:pt x="58" y="3"/>
                    <a:pt x="58" y="3"/>
                  </a:cubicBezTo>
                  <a:cubicBezTo>
                    <a:pt x="58" y="2"/>
                    <a:pt x="59" y="4"/>
                    <a:pt x="60" y="5"/>
                  </a:cubicBezTo>
                  <a:cubicBezTo>
                    <a:pt x="61" y="3"/>
                    <a:pt x="64" y="5"/>
                    <a:pt x="66" y="5"/>
                  </a:cubicBezTo>
                  <a:cubicBezTo>
                    <a:pt x="69" y="4"/>
                    <a:pt x="72" y="7"/>
                    <a:pt x="74" y="7"/>
                  </a:cubicBezTo>
                  <a:cubicBezTo>
                    <a:pt x="77" y="8"/>
                    <a:pt x="77" y="12"/>
                    <a:pt x="80" y="14"/>
                  </a:cubicBezTo>
                  <a:cubicBezTo>
                    <a:pt x="81" y="15"/>
                    <a:pt x="83" y="15"/>
                    <a:pt x="84" y="17"/>
                  </a:cubicBezTo>
                  <a:cubicBezTo>
                    <a:pt x="85" y="18"/>
                    <a:pt x="85" y="20"/>
                    <a:pt x="87" y="21"/>
                  </a:cubicBezTo>
                  <a:cubicBezTo>
                    <a:pt x="89" y="22"/>
                    <a:pt x="90" y="23"/>
                    <a:pt x="88" y="26"/>
                  </a:cubicBezTo>
                  <a:cubicBezTo>
                    <a:pt x="86" y="29"/>
                    <a:pt x="84" y="31"/>
                    <a:pt x="84" y="34"/>
                  </a:cubicBezTo>
                  <a:cubicBezTo>
                    <a:pt x="84" y="36"/>
                    <a:pt x="83" y="38"/>
                    <a:pt x="86" y="38"/>
                  </a:cubicBezTo>
                  <a:cubicBezTo>
                    <a:pt x="88" y="38"/>
                    <a:pt x="90" y="37"/>
                    <a:pt x="91" y="37"/>
                  </a:cubicBezTo>
                  <a:cubicBezTo>
                    <a:pt x="93" y="37"/>
                    <a:pt x="93" y="38"/>
                    <a:pt x="95" y="38"/>
                  </a:cubicBezTo>
                  <a:cubicBezTo>
                    <a:pt x="95" y="40"/>
                    <a:pt x="92" y="41"/>
                    <a:pt x="93" y="43"/>
                  </a:cubicBezTo>
                  <a:cubicBezTo>
                    <a:pt x="94" y="44"/>
                    <a:pt x="95" y="46"/>
                    <a:pt x="96" y="48"/>
                  </a:cubicBezTo>
                  <a:cubicBezTo>
                    <a:pt x="97" y="49"/>
                    <a:pt x="97" y="49"/>
                    <a:pt x="98" y="50"/>
                  </a:cubicBezTo>
                  <a:cubicBezTo>
                    <a:pt x="98" y="51"/>
                    <a:pt x="99" y="52"/>
                    <a:pt x="100" y="53"/>
                  </a:cubicBezTo>
                  <a:cubicBezTo>
                    <a:pt x="100" y="54"/>
                    <a:pt x="101" y="54"/>
                    <a:pt x="102" y="54"/>
                  </a:cubicBezTo>
                  <a:cubicBezTo>
                    <a:pt x="103" y="55"/>
                    <a:pt x="104" y="57"/>
                    <a:pt x="106" y="57"/>
                  </a:cubicBezTo>
                  <a:cubicBezTo>
                    <a:pt x="112" y="59"/>
                    <a:pt x="118" y="62"/>
                    <a:pt x="125" y="64"/>
                  </a:cubicBezTo>
                  <a:cubicBezTo>
                    <a:pt x="128" y="65"/>
                    <a:pt x="131" y="66"/>
                    <a:pt x="134" y="67"/>
                  </a:cubicBezTo>
                  <a:cubicBezTo>
                    <a:pt x="137" y="67"/>
                    <a:pt x="140" y="67"/>
                    <a:pt x="143" y="67"/>
                  </a:cubicBezTo>
                  <a:cubicBezTo>
                    <a:pt x="135" y="74"/>
                    <a:pt x="127" y="82"/>
                    <a:pt x="120" y="90"/>
                  </a:cubicBezTo>
                  <a:cubicBezTo>
                    <a:pt x="118" y="91"/>
                    <a:pt x="117" y="93"/>
                    <a:pt x="115" y="95"/>
                  </a:cubicBezTo>
                  <a:cubicBezTo>
                    <a:pt x="114" y="97"/>
                    <a:pt x="112" y="96"/>
                    <a:pt x="110" y="96"/>
                  </a:cubicBezTo>
                  <a:cubicBezTo>
                    <a:pt x="105" y="96"/>
                    <a:pt x="99" y="96"/>
                    <a:pt x="96" y="100"/>
                  </a:cubicBezTo>
                  <a:cubicBezTo>
                    <a:pt x="95" y="101"/>
                    <a:pt x="94" y="102"/>
                    <a:pt x="92" y="103"/>
                  </a:cubicBezTo>
                  <a:cubicBezTo>
                    <a:pt x="91" y="103"/>
                    <a:pt x="89" y="102"/>
                    <a:pt x="87" y="103"/>
                  </a:cubicBezTo>
                  <a:cubicBezTo>
                    <a:pt x="85" y="104"/>
                    <a:pt x="85" y="106"/>
                    <a:pt x="83" y="105"/>
                  </a:cubicBezTo>
                  <a:cubicBezTo>
                    <a:pt x="81" y="105"/>
                    <a:pt x="79" y="107"/>
                    <a:pt x="77" y="105"/>
                  </a:cubicBezTo>
                  <a:cubicBezTo>
                    <a:pt x="76" y="104"/>
                    <a:pt x="76" y="102"/>
                    <a:pt x="74" y="102"/>
                  </a:cubicBezTo>
                  <a:cubicBezTo>
                    <a:pt x="73" y="102"/>
                    <a:pt x="72" y="103"/>
                    <a:pt x="71" y="104"/>
                  </a:cubicBezTo>
                  <a:cubicBezTo>
                    <a:pt x="69" y="105"/>
                    <a:pt x="67" y="105"/>
                    <a:pt x="66" y="107"/>
                  </a:cubicBezTo>
                  <a:cubicBezTo>
                    <a:pt x="65" y="107"/>
                    <a:pt x="65" y="108"/>
                    <a:pt x="65" y="109"/>
                  </a:cubicBezTo>
                  <a:cubicBezTo>
                    <a:pt x="64" y="109"/>
                    <a:pt x="63" y="110"/>
                    <a:pt x="63" y="111"/>
                  </a:cubicBezTo>
                  <a:cubicBezTo>
                    <a:pt x="62" y="110"/>
                    <a:pt x="59" y="110"/>
                    <a:pt x="57" y="110"/>
                  </a:cubicBezTo>
                  <a:cubicBezTo>
                    <a:pt x="56" y="110"/>
                    <a:pt x="55" y="109"/>
                    <a:pt x="54" y="109"/>
                  </a:cubicBezTo>
                  <a:cubicBezTo>
                    <a:pt x="53" y="108"/>
                    <a:pt x="52" y="109"/>
                    <a:pt x="51" y="109"/>
                  </a:cubicBezTo>
                  <a:cubicBezTo>
                    <a:pt x="46" y="108"/>
                    <a:pt x="43" y="103"/>
                    <a:pt x="38" y="101"/>
                  </a:cubicBezTo>
                  <a:cubicBezTo>
                    <a:pt x="36" y="100"/>
                    <a:pt x="33" y="101"/>
                    <a:pt x="30" y="101"/>
                  </a:cubicBezTo>
                  <a:cubicBezTo>
                    <a:pt x="29" y="101"/>
                    <a:pt x="27" y="98"/>
                    <a:pt x="27" y="98"/>
                  </a:cubicBezTo>
                  <a:cubicBezTo>
                    <a:pt x="26" y="96"/>
                    <a:pt x="28" y="94"/>
                    <a:pt x="27" y="93"/>
                  </a:cubicBezTo>
                  <a:cubicBezTo>
                    <a:pt x="27" y="92"/>
                    <a:pt x="24" y="91"/>
                    <a:pt x="23" y="92"/>
                  </a:cubicBezTo>
                  <a:cubicBezTo>
                    <a:pt x="22" y="92"/>
                    <a:pt x="21" y="90"/>
                    <a:pt x="21" y="89"/>
                  </a:cubicBezTo>
                  <a:cubicBezTo>
                    <a:pt x="20" y="88"/>
                    <a:pt x="19" y="86"/>
                    <a:pt x="18" y="84"/>
                  </a:cubicBezTo>
                  <a:cubicBezTo>
                    <a:pt x="18" y="82"/>
                    <a:pt x="18" y="81"/>
                    <a:pt x="17" y="80"/>
                  </a:cubicBezTo>
                  <a:cubicBezTo>
                    <a:pt x="16" y="79"/>
                    <a:pt x="16" y="79"/>
                    <a:pt x="15" y="79"/>
                  </a:cubicBezTo>
                  <a:cubicBezTo>
                    <a:pt x="15" y="78"/>
                    <a:pt x="15" y="78"/>
                    <a:pt x="14" y="77"/>
                  </a:cubicBezTo>
                  <a:cubicBezTo>
                    <a:pt x="14" y="77"/>
                    <a:pt x="14" y="77"/>
                    <a:pt x="13" y="77"/>
                  </a:cubicBezTo>
                  <a:cubicBezTo>
                    <a:pt x="12" y="77"/>
                    <a:pt x="12" y="76"/>
                    <a:pt x="12" y="75"/>
                  </a:cubicBezTo>
                  <a:cubicBezTo>
                    <a:pt x="11" y="74"/>
                    <a:pt x="10" y="72"/>
                    <a:pt x="8" y="71"/>
                  </a:cubicBezTo>
                  <a:cubicBezTo>
                    <a:pt x="7" y="70"/>
                    <a:pt x="6" y="69"/>
                    <a:pt x="4" y="69"/>
                  </a:cubicBezTo>
                  <a:cubicBezTo>
                    <a:pt x="3" y="69"/>
                    <a:pt x="1" y="69"/>
                    <a:pt x="0" y="68"/>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4" name="Freeform 159"/>
            <p:cNvSpPr/>
            <p:nvPr/>
          </p:nvSpPr>
          <p:spPr>
            <a:xfrm>
              <a:off x="3476520" y="3598200"/>
              <a:ext cx="95760" cy="135720"/>
            </a:xfrm>
            <a:custGeom>
              <a:avLst/>
              <a:gdLst>
                <a:gd name="textAreaLeft" fmla="*/ 0 w 95760"/>
                <a:gd name="textAreaRight" fmla="*/ 97560 w 95760"/>
                <a:gd name="textAreaTop" fmla="*/ 0 h 135720"/>
                <a:gd name="textAreaBottom" fmla="*/ 137520 h 135720"/>
              </a:gdLst>
              <a:ahLst/>
              <a:cxnLst/>
              <a:rect l="textAreaLeft" t="textAreaTop" r="textAreaRight" b="textAreaBottom"/>
              <a:pathLst>
                <a:path w="38" h="40">
                  <a:moveTo>
                    <a:pt x="0" y="33"/>
                  </a:moveTo>
                  <a:cubicBezTo>
                    <a:pt x="1" y="32"/>
                    <a:pt x="1" y="30"/>
                    <a:pt x="1" y="29"/>
                  </a:cubicBezTo>
                  <a:cubicBezTo>
                    <a:pt x="1" y="29"/>
                    <a:pt x="2" y="28"/>
                    <a:pt x="2" y="27"/>
                  </a:cubicBezTo>
                  <a:cubicBezTo>
                    <a:pt x="1" y="26"/>
                    <a:pt x="1" y="26"/>
                    <a:pt x="2" y="25"/>
                  </a:cubicBezTo>
                  <a:cubicBezTo>
                    <a:pt x="3" y="23"/>
                    <a:pt x="3" y="20"/>
                    <a:pt x="4" y="19"/>
                  </a:cubicBezTo>
                  <a:cubicBezTo>
                    <a:pt x="5" y="17"/>
                    <a:pt x="8" y="18"/>
                    <a:pt x="10" y="18"/>
                  </a:cubicBezTo>
                  <a:cubicBezTo>
                    <a:pt x="11" y="18"/>
                    <a:pt x="17" y="19"/>
                    <a:pt x="17" y="18"/>
                  </a:cubicBezTo>
                  <a:cubicBezTo>
                    <a:pt x="17" y="14"/>
                    <a:pt x="17" y="14"/>
                    <a:pt x="17" y="14"/>
                  </a:cubicBezTo>
                  <a:cubicBezTo>
                    <a:pt x="16" y="14"/>
                    <a:pt x="16" y="14"/>
                    <a:pt x="15" y="13"/>
                  </a:cubicBezTo>
                  <a:cubicBezTo>
                    <a:pt x="15" y="12"/>
                    <a:pt x="15" y="12"/>
                    <a:pt x="13" y="11"/>
                  </a:cubicBezTo>
                  <a:cubicBezTo>
                    <a:pt x="11" y="10"/>
                    <a:pt x="10" y="8"/>
                    <a:pt x="8" y="7"/>
                  </a:cubicBezTo>
                  <a:cubicBezTo>
                    <a:pt x="9" y="7"/>
                    <a:pt x="11" y="7"/>
                    <a:pt x="12" y="6"/>
                  </a:cubicBezTo>
                  <a:cubicBezTo>
                    <a:pt x="12" y="5"/>
                    <a:pt x="11" y="3"/>
                    <a:pt x="12" y="2"/>
                  </a:cubicBezTo>
                  <a:cubicBezTo>
                    <a:pt x="13" y="0"/>
                    <a:pt x="18" y="1"/>
                    <a:pt x="20" y="1"/>
                  </a:cubicBezTo>
                  <a:cubicBezTo>
                    <a:pt x="23" y="1"/>
                    <a:pt x="26" y="1"/>
                    <a:pt x="29" y="1"/>
                  </a:cubicBezTo>
                  <a:cubicBezTo>
                    <a:pt x="29" y="4"/>
                    <a:pt x="30" y="7"/>
                    <a:pt x="29" y="10"/>
                  </a:cubicBezTo>
                  <a:cubicBezTo>
                    <a:pt x="29" y="14"/>
                    <a:pt x="29" y="17"/>
                    <a:pt x="29" y="20"/>
                  </a:cubicBezTo>
                  <a:cubicBezTo>
                    <a:pt x="30" y="20"/>
                    <a:pt x="34" y="20"/>
                    <a:pt x="35" y="22"/>
                  </a:cubicBezTo>
                  <a:cubicBezTo>
                    <a:pt x="35" y="21"/>
                    <a:pt x="35" y="20"/>
                    <a:pt x="36" y="20"/>
                  </a:cubicBezTo>
                  <a:cubicBezTo>
                    <a:pt x="35" y="19"/>
                    <a:pt x="35" y="19"/>
                    <a:pt x="35" y="19"/>
                  </a:cubicBezTo>
                  <a:cubicBezTo>
                    <a:pt x="36" y="20"/>
                    <a:pt x="37" y="21"/>
                    <a:pt x="38" y="21"/>
                  </a:cubicBezTo>
                  <a:cubicBezTo>
                    <a:pt x="35" y="22"/>
                    <a:pt x="34" y="25"/>
                    <a:pt x="31" y="27"/>
                  </a:cubicBezTo>
                  <a:cubicBezTo>
                    <a:pt x="30" y="27"/>
                    <a:pt x="29" y="28"/>
                    <a:pt x="29" y="30"/>
                  </a:cubicBezTo>
                  <a:cubicBezTo>
                    <a:pt x="30" y="31"/>
                    <a:pt x="30" y="32"/>
                    <a:pt x="29" y="33"/>
                  </a:cubicBezTo>
                  <a:cubicBezTo>
                    <a:pt x="28" y="33"/>
                    <a:pt x="25" y="34"/>
                    <a:pt x="26" y="35"/>
                  </a:cubicBezTo>
                  <a:cubicBezTo>
                    <a:pt x="26" y="36"/>
                    <a:pt x="25" y="36"/>
                    <a:pt x="25" y="36"/>
                  </a:cubicBezTo>
                  <a:cubicBezTo>
                    <a:pt x="24" y="37"/>
                    <a:pt x="24" y="37"/>
                    <a:pt x="24" y="37"/>
                  </a:cubicBezTo>
                  <a:cubicBezTo>
                    <a:pt x="23" y="38"/>
                    <a:pt x="20" y="38"/>
                    <a:pt x="21" y="40"/>
                  </a:cubicBezTo>
                  <a:cubicBezTo>
                    <a:pt x="19" y="40"/>
                    <a:pt x="18" y="39"/>
                    <a:pt x="16" y="39"/>
                  </a:cubicBezTo>
                  <a:cubicBezTo>
                    <a:pt x="14" y="38"/>
                    <a:pt x="13" y="39"/>
                    <a:pt x="11" y="39"/>
                  </a:cubicBezTo>
                  <a:cubicBezTo>
                    <a:pt x="7" y="38"/>
                    <a:pt x="3" y="35"/>
                    <a:pt x="0" y="3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5" name="Freeform 160"/>
            <p:cNvSpPr/>
            <p:nvPr/>
          </p:nvSpPr>
          <p:spPr>
            <a:xfrm>
              <a:off x="4335480" y="3996360"/>
              <a:ext cx="98640" cy="141840"/>
            </a:xfrm>
            <a:custGeom>
              <a:avLst/>
              <a:gdLst>
                <a:gd name="textAreaLeft" fmla="*/ 0 w 98640"/>
                <a:gd name="textAreaRight" fmla="*/ 100440 w 98640"/>
                <a:gd name="textAreaTop" fmla="*/ 0 h 141840"/>
                <a:gd name="textAreaBottom" fmla="*/ 143640 h 141840"/>
              </a:gdLst>
              <a:ahLst/>
              <a:cxnLst/>
              <a:rect l="textAreaLeft" t="textAreaTop" r="textAreaRight" b="textAreaBottom"/>
              <a:pathLst>
                <a:path w="39" h="42">
                  <a:moveTo>
                    <a:pt x="2" y="24"/>
                  </a:moveTo>
                  <a:cubicBezTo>
                    <a:pt x="1" y="24"/>
                    <a:pt x="0" y="20"/>
                    <a:pt x="0" y="19"/>
                  </a:cubicBezTo>
                  <a:cubicBezTo>
                    <a:pt x="0" y="18"/>
                    <a:pt x="0" y="14"/>
                    <a:pt x="0" y="12"/>
                  </a:cubicBezTo>
                  <a:cubicBezTo>
                    <a:pt x="0" y="9"/>
                    <a:pt x="4" y="11"/>
                    <a:pt x="6" y="10"/>
                  </a:cubicBezTo>
                  <a:cubicBezTo>
                    <a:pt x="7" y="10"/>
                    <a:pt x="8" y="8"/>
                    <a:pt x="6" y="7"/>
                  </a:cubicBezTo>
                  <a:cubicBezTo>
                    <a:pt x="8" y="5"/>
                    <a:pt x="7" y="1"/>
                    <a:pt x="12" y="1"/>
                  </a:cubicBezTo>
                  <a:cubicBezTo>
                    <a:pt x="13" y="1"/>
                    <a:pt x="20" y="2"/>
                    <a:pt x="20" y="4"/>
                  </a:cubicBezTo>
                  <a:cubicBezTo>
                    <a:pt x="21" y="2"/>
                    <a:pt x="19" y="1"/>
                    <a:pt x="22" y="1"/>
                  </a:cubicBezTo>
                  <a:cubicBezTo>
                    <a:pt x="23" y="1"/>
                    <a:pt x="27" y="1"/>
                    <a:pt x="27" y="3"/>
                  </a:cubicBezTo>
                  <a:cubicBezTo>
                    <a:pt x="28" y="2"/>
                    <a:pt x="29" y="2"/>
                    <a:pt x="30" y="2"/>
                  </a:cubicBezTo>
                  <a:cubicBezTo>
                    <a:pt x="27" y="1"/>
                    <a:pt x="27" y="1"/>
                    <a:pt x="27" y="1"/>
                  </a:cubicBezTo>
                  <a:cubicBezTo>
                    <a:pt x="29" y="0"/>
                    <a:pt x="33" y="2"/>
                    <a:pt x="35" y="2"/>
                  </a:cubicBezTo>
                  <a:cubicBezTo>
                    <a:pt x="38" y="2"/>
                    <a:pt x="38" y="4"/>
                    <a:pt x="37" y="6"/>
                  </a:cubicBezTo>
                  <a:cubicBezTo>
                    <a:pt x="35" y="9"/>
                    <a:pt x="33" y="10"/>
                    <a:pt x="33" y="13"/>
                  </a:cubicBezTo>
                  <a:cubicBezTo>
                    <a:pt x="34" y="15"/>
                    <a:pt x="33" y="18"/>
                    <a:pt x="35" y="20"/>
                  </a:cubicBezTo>
                  <a:cubicBezTo>
                    <a:pt x="36" y="22"/>
                    <a:pt x="39" y="24"/>
                    <a:pt x="37" y="26"/>
                  </a:cubicBezTo>
                  <a:cubicBezTo>
                    <a:pt x="37" y="27"/>
                    <a:pt x="36" y="27"/>
                    <a:pt x="36" y="28"/>
                  </a:cubicBezTo>
                  <a:cubicBezTo>
                    <a:pt x="35" y="29"/>
                    <a:pt x="36" y="30"/>
                    <a:pt x="36" y="31"/>
                  </a:cubicBezTo>
                  <a:cubicBezTo>
                    <a:pt x="35" y="33"/>
                    <a:pt x="34" y="35"/>
                    <a:pt x="33" y="36"/>
                  </a:cubicBezTo>
                  <a:cubicBezTo>
                    <a:pt x="32" y="37"/>
                    <a:pt x="29" y="35"/>
                    <a:pt x="29" y="34"/>
                  </a:cubicBezTo>
                  <a:cubicBezTo>
                    <a:pt x="28" y="33"/>
                    <a:pt x="25" y="35"/>
                    <a:pt x="23" y="35"/>
                  </a:cubicBezTo>
                  <a:cubicBezTo>
                    <a:pt x="22" y="35"/>
                    <a:pt x="22" y="35"/>
                    <a:pt x="20" y="35"/>
                  </a:cubicBezTo>
                  <a:cubicBezTo>
                    <a:pt x="19" y="34"/>
                    <a:pt x="19" y="35"/>
                    <a:pt x="19" y="36"/>
                  </a:cubicBezTo>
                  <a:cubicBezTo>
                    <a:pt x="17" y="37"/>
                    <a:pt x="19" y="37"/>
                    <a:pt x="20" y="39"/>
                  </a:cubicBezTo>
                  <a:cubicBezTo>
                    <a:pt x="20" y="42"/>
                    <a:pt x="15" y="40"/>
                    <a:pt x="14" y="40"/>
                  </a:cubicBezTo>
                  <a:cubicBezTo>
                    <a:pt x="14" y="39"/>
                    <a:pt x="12" y="39"/>
                    <a:pt x="12" y="39"/>
                  </a:cubicBezTo>
                  <a:cubicBezTo>
                    <a:pt x="11" y="38"/>
                    <a:pt x="11" y="37"/>
                    <a:pt x="10" y="36"/>
                  </a:cubicBezTo>
                  <a:cubicBezTo>
                    <a:pt x="10" y="35"/>
                    <a:pt x="7" y="32"/>
                    <a:pt x="7" y="30"/>
                  </a:cubicBezTo>
                  <a:cubicBezTo>
                    <a:pt x="7" y="30"/>
                    <a:pt x="7" y="26"/>
                    <a:pt x="6" y="26"/>
                  </a:cubicBezTo>
                  <a:cubicBezTo>
                    <a:pt x="5" y="26"/>
                    <a:pt x="4" y="27"/>
                    <a:pt x="4" y="26"/>
                  </a:cubicBezTo>
                  <a:cubicBezTo>
                    <a:pt x="3" y="26"/>
                    <a:pt x="3" y="25"/>
                    <a:pt x="2" y="24"/>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6" name="Freeform 161"/>
            <p:cNvSpPr/>
            <p:nvPr/>
          </p:nvSpPr>
          <p:spPr>
            <a:xfrm>
              <a:off x="5357520" y="3269880"/>
              <a:ext cx="211680" cy="230760"/>
            </a:xfrm>
            <a:custGeom>
              <a:avLst/>
              <a:gdLst>
                <a:gd name="textAreaLeft" fmla="*/ 0 w 211680"/>
                <a:gd name="textAreaRight" fmla="*/ 213480 w 211680"/>
                <a:gd name="textAreaTop" fmla="*/ 0 h 230760"/>
                <a:gd name="textAreaBottom" fmla="*/ 232560 h 230760"/>
              </a:gdLst>
              <a:ahLst/>
              <a:cxnLst/>
              <a:rect l="textAreaLeft" t="textAreaTop" r="textAreaRight" b="textAreaBottom"/>
              <a:pathLst>
                <a:path w="82" h="67">
                  <a:moveTo>
                    <a:pt x="2" y="67"/>
                  </a:moveTo>
                  <a:cubicBezTo>
                    <a:pt x="0" y="65"/>
                    <a:pt x="2" y="61"/>
                    <a:pt x="3" y="58"/>
                  </a:cubicBezTo>
                  <a:cubicBezTo>
                    <a:pt x="3" y="57"/>
                    <a:pt x="3" y="55"/>
                    <a:pt x="4" y="54"/>
                  </a:cubicBezTo>
                  <a:cubicBezTo>
                    <a:pt x="5" y="52"/>
                    <a:pt x="8" y="52"/>
                    <a:pt x="8" y="50"/>
                  </a:cubicBezTo>
                  <a:cubicBezTo>
                    <a:pt x="9" y="49"/>
                    <a:pt x="9" y="47"/>
                    <a:pt x="10" y="46"/>
                  </a:cubicBezTo>
                  <a:cubicBezTo>
                    <a:pt x="11" y="46"/>
                    <a:pt x="10" y="45"/>
                    <a:pt x="11" y="44"/>
                  </a:cubicBezTo>
                  <a:cubicBezTo>
                    <a:pt x="11" y="43"/>
                    <a:pt x="15" y="39"/>
                    <a:pt x="14" y="37"/>
                  </a:cubicBezTo>
                  <a:cubicBezTo>
                    <a:pt x="13" y="38"/>
                    <a:pt x="13" y="38"/>
                    <a:pt x="12" y="39"/>
                  </a:cubicBezTo>
                  <a:cubicBezTo>
                    <a:pt x="14" y="36"/>
                    <a:pt x="17" y="34"/>
                    <a:pt x="20" y="31"/>
                  </a:cubicBezTo>
                  <a:cubicBezTo>
                    <a:pt x="23" y="28"/>
                    <a:pt x="22" y="25"/>
                    <a:pt x="24" y="21"/>
                  </a:cubicBezTo>
                  <a:cubicBezTo>
                    <a:pt x="25" y="18"/>
                    <a:pt x="26" y="14"/>
                    <a:pt x="29" y="13"/>
                  </a:cubicBezTo>
                  <a:cubicBezTo>
                    <a:pt x="33" y="11"/>
                    <a:pt x="35" y="9"/>
                    <a:pt x="37" y="6"/>
                  </a:cubicBezTo>
                  <a:cubicBezTo>
                    <a:pt x="37" y="3"/>
                    <a:pt x="38" y="0"/>
                    <a:pt x="41" y="0"/>
                  </a:cubicBezTo>
                  <a:cubicBezTo>
                    <a:pt x="45" y="0"/>
                    <a:pt x="50" y="1"/>
                    <a:pt x="54" y="1"/>
                  </a:cubicBezTo>
                  <a:cubicBezTo>
                    <a:pt x="59" y="1"/>
                    <a:pt x="65" y="1"/>
                    <a:pt x="70" y="1"/>
                  </a:cubicBezTo>
                  <a:cubicBezTo>
                    <a:pt x="73" y="1"/>
                    <a:pt x="76" y="1"/>
                    <a:pt x="78" y="1"/>
                  </a:cubicBezTo>
                  <a:cubicBezTo>
                    <a:pt x="80" y="1"/>
                    <a:pt x="81" y="0"/>
                    <a:pt x="81" y="2"/>
                  </a:cubicBezTo>
                  <a:cubicBezTo>
                    <a:pt x="81" y="6"/>
                    <a:pt x="81" y="9"/>
                    <a:pt x="81" y="13"/>
                  </a:cubicBezTo>
                  <a:cubicBezTo>
                    <a:pt x="81" y="13"/>
                    <a:pt x="82" y="16"/>
                    <a:pt x="81" y="17"/>
                  </a:cubicBezTo>
                  <a:cubicBezTo>
                    <a:pt x="78" y="17"/>
                    <a:pt x="75" y="17"/>
                    <a:pt x="73" y="17"/>
                  </a:cubicBezTo>
                  <a:cubicBezTo>
                    <a:pt x="67" y="17"/>
                    <a:pt x="62" y="17"/>
                    <a:pt x="56" y="17"/>
                  </a:cubicBezTo>
                  <a:cubicBezTo>
                    <a:pt x="55" y="17"/>
                    <a:pt x="50" y="16"/>
                    <a:pt x="50" y="17"/>
                  </a:cubicBezTo>
                  <a:cubicBezTo>
                    <a:pt x="49" y="18"/>
                    <a:pt x="50" y="22"/>
                    <a:pt x="50" y="23"/>
                  </a:cubicBezTo>
                  <a:cubicBezTo>
                    <a:pt x="50" y="28"/>
                    <a:pt x="50" y="32"/>
                    <a:pt x="50" y="37"/>
                  </a:cubicBezTo>
                  <a:cubicBezTo>
                    <a:pt x="50" y="38"/>
                    <a:pt x="50" y="41"/>
                    <a:pt x="50" y="41"/>
                  </a:cubicBezTo>
                  <a:cubicBezTo>
                    <a:pt x="48" y="42"/>
                    <a:pt x="45" y="42"/>
                    <a:pt x="43" y="43"/>
                  </a:cubicBezTo>
                  <a:cubicBezTo>
                    <a:pt x="40" y="45"/>
                    <a:pt x="39" y="47"/>
                    <a:pt x="40" y="50"/>
                  </a:cubicBezTo>
                  <a:cubicBezTo>
                    <a:pt x="40" y="52"/>
                    <a:pt x="42" y="61"/>
                    <a:pt x="40" y="61"/>
                  </a:cubicBezTo>
                  <a:cubicBezTo>
                    <a:pt x="38" y="62"/>
                    <a:pt x="35" y="61"/>
                    <a:pt x="33" y="61"/>
                  </a:cubicBezTo>
                  <a:cubicBezTo>
                    <a:pt x="28" y="61"/>
                    <a:pt x="23" y="61"/>
                    <a:pt x="18" y="61"/>
                  </a:cubicBezTo>
                  <a:cubicBezTo>
                    <a:pt x="13" y="61"/>
                    <a:pt x="9" y="61"/>
                    <a:pt x="5" y="61"/>
                  </a:cubicBezTo>
                  <a:cubicBezTo>
                    <a:pt x="2" y="61"/>
                    <a:pt x="2" y="65"/>
                    <a:pt x="2" y="6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7" name="Freeform 162"/>
            <p:cNvSpPr/>
            <p:nvPr/>
          </p:nvSpPr>
          <p:spPr>
            <a:xfrm>
              <a:off x="6092640" y="2489400"/>
              <a:ext cx="169200" cy="75960"/>
            </a:xfrm>
            <a:custGeom>
              <a:avLst/>
              <a:gdLst>
                <a:gd name="textAreaLeft" fmla="*/ 0 w 169200"/>
                <a:gd name="textAreaRight" fmla="*/ 171000 w 169200"/>
                <a:gd name="textAreaTop" fmla="*/ 0 h 75960"/>
                <a:gd name="textAreaBottom" fmla="*/ 77760 h 75960"/>
              </a:gdLst>
              <a:ahLst/>
              <a:cxnLst/>
              <a:rect l="textAreaLeft" t="textAreaTop" r="textAreaRight" b="textAreaBottom"/>
              <a:pathLst>
                <a:path w="66" h="23">
                  <a:moveTo>
                    <a:pt x="0" y="7"/>
                  </a:moveTo>
                  <a:cubicBezTo>
                    <a:pt x="1" y="7"/>
                    <a:pt x="2" y="7"/>
                    <a:pt x="2" y="8"/>
                  </a:cubicBezTo>
                  <a:cubicBezTo>
                    <a:pt x="3" y="5"/>
                    <a:pt x="7" y="7"/>
                    <a:pt x="9" y="5"/>
                  </a:cubicBezTo>
                  <a:cubicBezTo>
                    <a:pt x="13" y="3"/>
                    <a:pt x="18" y="2"/>
                    <a:pt x="22" y="1"/>
                  </a:cubicBezTo>
                  <a:cubicBezTo>
                    <a:pt x="21" y="0"/>
                    <a:pt x="21" y="0"/>
                    <a:pt x="21" y="0"/>
                  </a:cubicBezTo>
                  <a:cubicBezTo>
                    <a:pt x="22" y="0"/>
                    <a:pt x="23" y="0"/>
                    <a:pt x="24" y="0"/>
                  </a:cubicBezTo>
                  <a:cubicBezTo>
                    <a:pt x="24" y="1"/>
                    <a:pt x="25" y="2"/>
                    <a:pt x="26" y="2"/>
                  </a:cubicBezTo>
                  <a:cubicBezTo>
                    <a:pt x="27" y="1"/>
                    <a:pt x="28" y="2"/>
                    <a:pt x="28" y="1"/>
                  </a:cubicBezTo>
                  <a:cubicBezTo>
                    <a:pt x="28" y="0"/>
                    <a:pt x="29" y="1"/>
                    <a:pt x="29" y="1"/>
                  </a:cubicBezTo>
                  <a:cubicBezTo>
                    <a:pt x="31" y="1"/>
                    <a:pt x="31" y="1"/>
                    <a:pt x="31" y="1"/>
                  </a:cubicBezTo>
                  <a:cubicBezTo>
                    <a:pt x="31" y="2"/>
                    <a:pt x="32" y="2"/>
                    <a:pt x="32" y="2"/>
                  </a:cubicBezTo>
                  <a:cubicBezTo>
                    <a:pt x="34" y="2"/>
                    <a:pt x="38" y="2"/>
                    <a:pt x="38" y="4"/>
                  </a:cubicBezTo>
                  <a:cubicBezTo>
                    <a:pt x="38" y="3"/>
                    <a:pt x="39" y="3"/>
                    <a:pt x="40" y="3"/>
                  </a:cubicBezTo>
                  <a:cubicBezTo>
                    <a:pt x="42" y="4"/>
                    <a:pt x="40" y="5"/>
                    <a:pt x="39" y="6"/>
                  </a:cubicBezTo>
                  <a:cubicBezTo>
                    <a:pt x="41" y="6"/>
                    <a:pt x="42" y="7"/>
                    <a:pt x="43" y="8"/>
                  </a:cubicBezTo>
                  <a:cubicBezTo>
                    <a:pt x="44" y="10"/>
                    <a:pt x="46" y="8"/>
                    <a:pt x="47" y="7"/>
                  </a:cubicBezTo>
                  <a:cubicBezTo>
                    <a:pt x="46" y="7"/>
                    <a:pt x="46" y="6"/>
                    <a:pt x="46" y="6"/>
                  </a:cubicBezTo>
                  <a:cubicBezTo>
                    <a:pt x="49" y="6"/>
                    <a:pt x="51" y="8"/>
                    <a:pt x="54" y="7"/>
                  </a:cubicBezTo>
                  <a:cubicBezTo>
                    <a:pt x="54" y="8"/>
                    <a:pt x="53" y="10"/>
                    <a:pt x="55" y="10"/>
                  </a:cubicBezTo>
                  <a:cubicBezTo>
                    <a:pt x="57" y="10"/>
                    <a:pt x="57" y="9"/>
                    <a:pt x="58" y="10"/>
                  </a:cubicBezTo>
                  <a:cubicBezTo>
                    <a:pt x="60" y="11"/>
                    <a:pt x="61" y="10"/>
                    <a:pt x="62" y="12"/>
                  </a:cubicBezTo>
                  <a:cubicBezTo>
                    <a:pt x="62" y="12"/>
                    <a:pt x="66" y="14"/>
                    <a:pt x="64" y="14"/>
                  </a:cubicBezTo>
                  <a:cubicBezTo>
                    <a:pt x="62" y="15"/>
                    <a:pt x="61" y="15"/>
                    <a:pt x="59" y="16"/>
                  </a:cubicBezTo>
                  <a:cubicBezTo>
                    <a:pt x="58" y="17"/>
                    <a:pt x="58" y="19"/>
                    <a:pt x="56" y="19"/>
                  </a:cubicBezTo>
                  <a:cubicBezTo>
                    <a:pt x="54" y="19"/>
                    <a:pt x="53" y="21"/>
                    <a:pt x="51" y="21"/>
                  </a:cubicBezTo>
                  <a:cubicBezTo>
                    <a:pt x="48" y="21"/>
                    <a:pt x="47" y="21"/>
                    <a:pt x="46" y="23"/>
                  </a:cubicBezTo>
                  <a:cubicBezTo>
                    <a:pt x="46" y="20"/>
                    <a:pt x="41" y="22"/>
                    <a:pt x="39" y="22"/>
                  </a:cubicBezTo>
                  <a:cubicBezTo>
                    <a:pt x="37" y="21"/>
                    <a:pt x="35" y="21"/>
                    <a:pt x="33" y="20"/>
                  </a:cubicBezTo>
                  <a:cubicBezTo>
                    <a:pt x="32" y="20"/>
                    <a:pt x="29" y="19"/>
                    <a:pt x="28" y="19"/>
                  </a:cubicBezTo>
                  <a:cubicBezTo>
                    <a:pt x="28" y="20"/>
                    <a:pt x="27" y="21"/>
                    <a:pt x="28" y="22"/>
                  </a:cubicBezTo>
                  <a:cubicBezTo>
                    <a:pt x="26" y="21"/>
                    <a:pt x="25" y="22"/>
                    <a:pt x="25" y="23"/>
                  </a:cubicBezTo>
                  <a:cubicBezTo>
                    <a:pt x="23" y="23"/>
                    <a:pt x="23" y="23"/>
                    <a:pt x="21" y="23"/>
                  </a:cubicBezTo>
                  <a:cubicBezTo>
                    <a:pt x="19" y="23"/>
                    <a:pt x="18" y="22"/>
                    <a:pt x="17" y="21"/>
                  </a:cubicBezTo>
                  <a:cubicBezTo>
                    <a:pt x="16" y="21"/>
                    <a:pt x="14" y="20"/>
                    <a:pt x="13" y="19"/>
                  </a:cubicBezTo>
                  <a:cubicBezTo>
                    <a:pt x="11" y="19"/>
                    <a:pt x="10" y="17"/>
                    <a:pt x="8" y="16"/>
                  </a:cubicBezTo>
                  <a:cubicBezTo>
                    <a:pt x="6" y="16"/>
                    <a:pt x="5" y="13"/>
                    <a:pt x="3" y="12"/>
                  </a:cubicBezTo>
                  <a:cubicBezTo>
                    <a:pt x="6" y="10"/>
                    <a:pt x="1" y="9"/>
                    <a:pt x="0" y="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32760" rIns="90000" bIns="32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8" name="Freeform 163"/>
            <p:cNvSpPr/>
            <p:nvPr/>
          </p:nvSpPr>
          <p:spPr>
            <a:xfrm>
              <a:off x="6127200" y="3414600"/>
              <a:ext cx="261720" cy="528120"/>
            </a:xfrm>
            <a:custGeom>
              <a:avLst/>
              <a:gdLst>
                <a:gd name="textAreaLeft" fmla="*/ 0 w 261720"/>
                <a:gd name="textAreaRight" fmla="*/ 263520 w 261720"/>
                <a:gd name="textAreaTop" fmla="*/ 0 h 528120"/>
                <a:gd name="textAreaBottom" fmla="*/ 529920 h 528120"/>
              </a:gdLst>
              <a:ahLst/>
              <a:cxnLst/>
              <a:rect l="textAreaLeft" t="textAreaTop" r="textAreaRight" b="textAreaBottom"/>
              <a:pathLst>
                <a:path w="101" h="153">
                  <a:moveTo>
                    <a:pt x="0" y="87"/>
                  </a:moveTo>
                  <a:cubicBezTo>
                    <a:pt x="1" y="86"/>
                    <a:pt x="1" y="86"/>
                    <a:pt x="2" y="86"/>
                  </a:cubicBezTo>
                  <a:cubicBezTo>
                    <a:pt x="2" y="85"/>
                    <a:pt x="2" y="84"/>
                    <a:pt x="3" y="84"/>
                  </a:cubicBezTo>
                  <a:cubicBezTo>
                    <a:pt x="4" y="84"/>
                    <a:pt x="4" y="82"/>
                    <a:pt x="4" y="81"/>
                  </a:cubicBezTo>
                  <a:cubicBezTo>
                    <a:pt x="6" y="77"/>
                    <a:pt x="10" y="73"/>
                    <a:pt x="13" y="70"/>
                  </a:cubicBezTo>
                  <a:cubicBezTo>
                    <a:pt x="16" y="67"/>
                    <a:pt x="19" y="64"/>
                    <a:pt x="20" y="60"/>
                  </a:cubicBezTo>
                  <a:cubicBezTo>
                    <a:pt x="20" y="55"/>
                    <a:pt x="20" y="50"/>
                    <a:pt x="21" y="45"/>
                  </a:cubicBezTo>
                  <a:cubicBezTo>
                    <a:pt x="21" y="41"/>
                    <a:pt x="21" y="35"/>
                    <a:pt x="23" y="32"/>
                  </a:cubicBezTo>
                  <a:cubicBezTo>
                    <a:pt x="24" y="30"/>
                    <a:pt x="24" y="29"/>
                    <a:pt x="22" y="27"/>
                  </a:cubicBezTo>
                  <a:cubicBezTo>
                    <a:pt x="22" y="27"/>
                    <a:pt x="21" y="27"/>
                    <a:pt x="21" y="26"/>
                  </a:cubicBezTo>
                  <a:cubicBezTo>
                    <a:pt x="20" y="25"/>
                    <a:pt x="21" y="25"/>
                    <a:pt x="21" y="24"/>
                  </a:cubicBezTo>
                  <a:cubicBezTo>
                    <a:pt x="20" y="22"/>
                    <a:pt x="18" y="21"/>
                    <a:pt x="17" y="19"/>
                  </a:cubicBezTo>
                  <a:cubicBezTo>
                    <a:pt x="16" y="17"/>
                    <a:pt x="17" y="16"/>
                    <a:pt x="17" y="14"/>
                  </a:cubicBezTo>
                  <a:cubicBezTo>
                    <a:pt x="16" y="11"/>
                    <a:pt x="16" y="9"/>
                    <a:pt x="15" y="6"/>
                  </a:cubicBezTo>
                  <a:cubicBezTo>
                    <a:pt x="15" y="6"/>
                    <a:pt x="15" y="4"/>
                    <a:pt x="15" y="4"/>
                  </a:cubicBezTo>
                  <a:cubicBezTo>
                    <a:pt x="17" y="3"/>
                    <a:pt x="20" y="2"/>
                    <a:pt x="22" y="1"/>
                  </a:cubicBezTo>
                  <a:cubicBezTo>
                    <a:pt x="23" y="0"/>
                    <a:pt x="24" y="0"/>
                    <a:pt x="26" y="0"/>
                  </a:cubicBezTo>
                  <a:cubicBezTo>
                    <a:pt x="27" y="1"/>
                    <a:pt x="29" y="2"/>
                    <a:pt x="30" y="3"/>
                  </a:cubicBezTo>
                  <a:cubicBezTo>
                    <a:pt x="39" y="8"/>
                    <a:pt x="48" y="11"/>
                    <a:pt x="57" y="16"/>
                  </a:cubicBezTo>
                  <a:cubicBezTo>
                    <a:pt x="67" y="21"/>
                    <a:pt x="77" y="26"/>
                    <a:pt x="87" y="31"/>
                  </a:cubicBezTo>
                  <a:cubicBezTo>
                    <a:pt x="91" y="33"/>
                    <a:pt x="96" y="35"/>
                    <a:pt x="99" y="38"/>
                  </a:cubicBezTo>
                  <a:cubicBezTo>
                    <a:pt x="101" y="38"/>
                    <a:pt x="100" y="40"/>
                    <a:pt x="100" y="41"/>
                  </a:cubicBezTo>
                  <a:cubicBezTo>
                    <a:pt x="100" y="44"/>
                    <a:pt x="100" y="47"/>
                    <a:pt x="100" y="49"/>
                  </a:cubicBezTo>
                  <a:cubicBezTo>
                    <a:pt x="100" y="58"/>
                    <a:pt x="100" y="66"/>
                    <a:pt x="100" y="75"/>
                  </a:cubicBezTo>
                  <a:cubicBezTo>
                    <a:pt x="98" y="74"/>
                    <a:pt x="94" y="74"/>
                    <a:pt x="92" y="75"/>
                  </a:cubicBezTo>
                  <a:cubicBezTo>
                    <a:pt x="88" y="76"/>
                    <a:pt x="92" y="78"/>
                    <a:pt x="90" y="80"/>
                  </a:cubicBezTo>
                  <a:cubicBezTo>
                    <a:pt x="89" y="81"/>
                    <a:pt x="89" y="82"/>
                    <a:pt x="88" y="83"/>
                  </a:cubicBezTo>
                  <a:cubicBezTo>
                    <a:pt x="87" y="84"/>
                    <a:pt x="88" y="84"/>
                    <a:pt x="86" y="85"/>
                  </a:cubicBezTo>
                  <a:cubicBezTo>
                    <a:pt x="84" y="85"/>
                    <a:pt x="85" y="88"/>
                    <a:pt x="87" y="89"/>
                  </a:cubicBezTo>
                  <a:cubicBezTo>
                    <a:pt x="83" y="92"/>
                    <a:pt x="82" y="92"/>
                    <a:pt x="83" y="96"/>
                  </a:cubicBezTo>
                  <a:cubicBezTo>
                    <a:pt x="84" y="98"/>
                    <a:pt x="81" y="99"/>
                    <a:pt x="80" y="101"/>
                  </a:cubicBezTo>
                  <a:cubicBezTo>
                    <a:pt x="80" y="102"/>
                    <a:pt x="80" y="103"/>
                    <a:pt x="81" y="104"/>
                  </a:cubicBezTo>
                  <a:cubicBezTo>
                    <a:pt x="82" y="105"/>
                    <a:pt x="83" y="103"/>
                    <a:pt x="84" y="104"/>
                  </a:cubicBezTo>
                  <a:cubicBezTo>
                    <a:pt x="85" y="104"/>
                    <a:pt x="86" y="104"/>
                    <a:pt x="85" y="105"/>
                  </a:cubicBezTo>
                  <a:cubicBezTo>
                    <a:pt x="84" y="106"/>
                    <a:pt x="86" y="108"/>
                    <a:pt x="86" y="110"/>
                  </a:cubicBezTo>
                  <a:cubicBezTo>
                    <a:pt x="87" y="109"/>
                    <a:pt x="87" y="109"/>
                    <a:pt x="87" y="109"/>
                  </a:cubicBezTo>
                  <a:cubicBezTo>
                    <a:pt x="87" y="110"/>
                    <a:pt x="87" y="112"/>
                    <a:pt x="87" y="113"/>
                  </a:cubicBezTo>
                  <a:cubicBezTo>
                    <a:pt x="87" y="114"/>
                    <a:pt x="87" y="114"/>
                    <a:pt x="88" y="115"/>
                  </a:cubicBezTo>
                  <a:cubicBezTo>
                    <a:pt x="89" y="116"/>
                    <a:pt x="90" y="116"/>
                    <a:pt x="90" y="117"/>
                  </a:cubicBezTo>
                  <a:cubicBezTo>
                    <a:pt x="91" y="118"/>
                    <a:pt x="90" y="120"/>
                    <a:pt x="90" y="121"/>
                  </a:cubicBezTo>
                  <a:cubicBezTo>
                    <a:pt x="89" y="120"/>
                    <a:pt x="87" y="119"/>
                    <a:pt x="85" y="120"/>
                  </a:cubicBezTo>
                  <a:cubicBezTo>
                    <a:pt x="85" y="120"/>
                    <a:pt x="84" y="121"/>
                    <a:pt x="83" y="121"/>
                  </a:cubicBezTo>
                  <a:cubicBezTo>
                    <a:pt x="83" y="122"/>
                    <a:pt x="82" y="121"/>
                    <a:pt x="81" y="122"/>
                  </a:cubicBezTo>
                  <a:cubicBezTo>
                    <a:pt x="80" y="123"/>
                    <a:pt x="79" y="123"/>
                    <a:pt x="78" y="124"/>
                  </a:cubicBezTo>
                  <a:cubicBezTo>
                    <a:pt x="78" y="125"/>
                    <a:pt x="79" y="125"/>
                    <a:pt x="79" y="126"/>
                  </a:cubicBezTo>
                  <a:cubicBezTo>
                    <a:pt x="78" y="127"/>
                    <a:pt x="77" y="127"/>
                    <a:pt x="76" y="128"/>
                  </a:cubicBezTo>
                  <a:cubicBezTo>
                    <a:pt x="75" y="129"/>
                    <a:pt x="75" y="129"/>
                    <a:pt x="73" y="131"/>
                  </a:cubicBezTo>
                  <a:cubicBezTo>
                    <a:pt x="72" y="132"/>
                    <a:pt x="72" y="133"/>
                    <a:pt x="70" y="135"/>
                  </a:cubicBezTo>
                  <a:cubicBezTo>
                    <a:pt x="69" y="135"/>
                    <a:pt x="67" y="136"/>
                    <a:pt x="67" y="137"/>
                  </a:cubicBezTo>
                  <a:cubicBezTo>
                    <a:pt x="66" y="139"/>
                    <a:pt x="64" y="138"/>
                    <a:pt x="62" y="138"/>
                  </a:cubicBezTo>
                  <a:cubicBezTo>
                    <a:pt x="60" y="139"/>
                    <a:pt x="57" y="139"/>
                    <a:pt x="55" y="139"/>
                  </a:cubicBezTo>
                  <a:cubicBezTo>
                    <a:pt x="55" y="139"/>
                    <a:pt x="51" y="140"/>
                    <a:pt x="52" y="141"/>
                  </a:cubicBezTo>
                  <a:cubicBezTo>
                    <a:pt x="53" y="141"/>
                    <a:pt x="54" y="141"/>
                    <a:pt x="54" y="142"/>
                  </a:cubicBezTo>
                  <a:cubicBezTo>
                    <a:pt x="53" y="144"/>
                    <a:pt x="52" y="145"/>
                    <a:pt x="51" y="146"/>
                  </a:cubicBezTo>
                  <a:cubicBezTo>
                    <a:pt x="50" y="147"/>
                    <a:pt x="50" y="148"/>
                    <a:pt x="49" y="148"/>
                  </a:cubicBezTo>
                  <a:cubicBezTo>
                    <a:pt x="47" y="149"/>
                    <a:pt x="44" y="148"/>
                    <a:pt x="43" y="149"/>
                  </a:cubicBezTo>
                  <a:cubicBezTo>
                    <a:pt x="40" y="149"/>
                    <a:pt x="38" y="149"/>
                    <a:pt x="36" y="151"/>
                  </a:cubicBezTo>
                  <a:cubicBezTo>
                    <a:pt x="35" y="151"/>
                    <a:pt x="33" y="152"/>
                    <a:pt x="32" y="153"/>
                  </a:cubicBezTo>
                  <a:cubicBezTo>
                    <a:pt x="31" y="152"/>
                    <a:pt x="30" y="151"/>
                    <a:pt x="30" y="150"/>
                  </a:cubicBezTo>
                  <a:cubicBezTo>
                    <a:pt x="29" y="150"/>
                    <a:pt x="29" y="151"/>
                    <a:pt x="28" y="152"/>
                  </a:cubicBezTo>
                  <a:cubicBezTo>
                    <a:pt x="28" y="152"/>
                    <a:pt x="26" y="152"/>
                    <a:pt x="26" y="152"/>
                  </a:cubicBezTo>
                  <a:cubicBezTo>
                    <a:pt x="23" y="153"/>
                    <a:pt x="22" y="153"/>
                    <a:pt x="20" y="153"/>
                  </a:cubicBezTo>
                  <a:cubicBezTo>
                    <a:pt x="21" y="152"/>
                    <a:pt x="19" y="151"/>
                    <a:pt x="19" y="149"/>
                  </a:cubicBezTo>
                  <a:cubicBezTo>
                    <a:pt x="18" y="147"/>
                    <a:pt x="18" y="145"/>
                    <a:pt x="16" y="143"/>
                  </a:cubicBezTo>
                  <a:cubicBezTo>
                    <a:pt x="15" y="142"/>
                    <a:pt x="13" y="141"/>
                    <a:pt x="11" y="140"/>
                  </a:cubicBezTo>
                  <a:cubicBezTo>
                    <a:pt x="10" y="139"/>
                    <a:pt x="9" y="137"/>
                    <a:pt x="8" y="136"/>
                  </a:cubicBezTo>
                  <a:cubicBezTo>
                    <a:pt x="7" y="135"/>
                    <a:pt x="5" y="133"/>
                    <a:pt x="6" y="132"/>
                  </a:cubicBezTo>
                  <a:cubicBezTo>
                    <a:pt x="7" y="130"/>
                    <a:pt x="7" y="129"/>
                    <a:pt x="9" y="129"/>
                  </a:cubicBezTo>
                  <a:cubicBezTo>
                    <a:pt x="11" y="129"/>
                    <a:pt x="14" y="130"/>
                    <a:pt x="16" y="130"/>
                  </a:cubicBezTo>
                  <a:cubicBezTo>
                    <a:pt x="17" y="129"/>
                    <a:pt x="18" y="130"/>
                    <a:pt x="19" y="130"/>
                  </a:cubicBezTo>
                  <a:cubicBezTo>
                    <a:pt x="19" y="130"/>
                    <a:pt x="21" y="130"/>
                    <a:pt x="21" y="129"/>
                  </a:cubicBezTo>
                  <a:cubicBezTo>
                    <a:pt x="17" y="127"/>
                    <a:pt x="15" y="122"/>
                    <a:pt x="15" y="118"/>
                  </a:cubicBezTo>
                  <a:cubicBezTo>
                    <a:pt x="15" y="117"/>
                    <a:pt x="16" y="116"/>
                    <a:pt x="16" y="115"/>
                  </a:cubicBezTo>
                  <a:cubicBezTo>
                    <a:pt x="16" y="114"/>
                    <a:pt x="16" y="113"/>
                    <a:pt x="16" y="112"/>
                  </a:cubicBezTo>
                  <a:cubicBezTo>
                    <a:pt x="16" y="111"/>
                    <a:pt x="16" y="110"/>
                    <a:pt x="15" y="109"/>
                  </a:cubicBezTo>
                  <a:cubicBezTo>
                    <a:pt x="15" y="109"/>
                    <a:pt x="14" y="109"/>
                    <a:pt x="14" y="108"/>
                  </a:cubicBezTo>
                  <a:cubicBezTo>
                    <a:pt x="14" y="107"/>
                    <a:pt x="14" y="106"/>
                    <a:pt x="13" y="105"/>
                  </a:cubicBezTo>
                  <a:cubicBezTo>
                    <a:pt x="13" y="104"/>
                    <a:pt x="12" y="104"/>
                    <a:pt x="11" y="103"/>
                  </a:cubicBezTo>
                  <a:cubicBezTo>
                    <a:pt x="9" y="102"/>
                    <a:pt x="11" y="99"/>
                    <a:pt x="8" y="100"/>
                  </a:cubicBezTo>
                  <a:cubicBezTo>
                    <a:pt x="5" y="100"/>
                    <a:pt x="3" y="96"/>
                    <a:pt x="2" y="94"/>
                  </a:cubicBezTo>
                  <a:cubicBezTo>
                    <a:pt x="1" y="92"/>
                    <a:pt x="1" y="89"/>
                    <a:pt x="0" y="8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59" name="Freeform 164"/>
            <p:cNvSpPr/>
            <p:nvPr/>
          </p:nvSpPr>
          <p:spPr>
            <a:xfrm>
              <a:off x="6274440" y="2768400"/>
              <a:ext cx="40680" cy="100440"/>
            </a:xfrm>
            <a:custGeom>
              <a:avLst/>
              <a:gdLst>
                <a:gd name="textAreaLeft" fmla="*/ 0 w 40680"/>
                <a:gd name="textAreaRight" fmla="*/ 42480 w 40680"/>
                <a:gd name="textAreaTop" fmla="*/ 0 h 100440"/>
                <a:gd name="textAreaBottom" fmla="*/ 102240 h 100440"/>
              </a:gdLst>
              <a:ahLst/>
              <a:cxnLst/>
              <a:rect l="textAreaLeft" t="textAreaTop" r="textAreaRight" b="textAreaBottom"/>
              <a:pathLst>
                <a:path w="17" h="30">
                  <a:moveTo>
                    <a:pt x="0" y="20"/>
                  </a:moveTo>
                  <a:cubicBezTo>
                    <a:pt x="0" y="19"/>
                    <a:pt x="1" y="18"/>
                    <a:pt x="0" y="17"/>
                  </a:cubicBezTo>
                  <a:cubicBezTo>
                    <a:pt x="2" y="17"/>
                    <a:pt x="1" y="15"/>
                    <a:pt x="2" y="14"/>
                  </a:cubicBezTo>
                  <a:cubicBezTo>
                    <a:pt x="2" y="13"/>
                    <a:pt x="1" y="13"/>
                    <a:pt x="1" y="12"/>
                  </a:cubicBezTo>
                  <a:cubicBezTo>
                    <a:pt x="1" y="12"/>
                    <a:pt x="2" y="11"/>
                    <a:pt x="2" y="10"/>
                  </a:cubicBezTo>
                  <a:cubicBezTo>
                    <a:pt x="2" y="9"/>
                    <a:pt x="2" y="8"/>
                    <a:pt x="0" y="8"/>
                  </a:cubicBezTo>
                  <a:cubicBezTo>
                    <a:pt x="0" y="6"/>
                    <a:pt x="0" y="4"/>
                    <a:pt x="1" y="3"/>
                  </a:cubicBezTo>
                  <a:cubicBezTo>
                    <a:pt x="3" y="1"/>
                    <a:pt x="3" y="0"/>
                    <a:pt x="4" y="2"/>
                  </a:cubicBezTo>
                  <a:cubicBezTo>
                    <a:pt x="5" y="3"/>
                    <a:pt x="7" y="1"/>
                    <a:pt x="8" y="2"/>
                  </a:cubicBezTo>
                  <a:cubicBezTo>
                    <a:pt x="9" y="3"/>
                    <a:pt x="8" y="3"/>
                    <a:pt x="9" y="4"/>
                  </a:cubicBezTo>
                  <a:cubicBezTo>
                    <a:pt x="10" y="4"/>
                    <a:pt x="11" y="4"/>
                    <a:pt x="11" y="5"/>
                  </a:cubicBezTo>
                  <a:cubicBezTo>
                    <a:pt x="12" y="6"/>
                    <a:pt x="12" y="11"/>
                    <a:pt x="11" y="11"/>
                  </a:cubicBezTo>
                  <a:cubicBezTo>
                    <a:pt x="11" y="11"/>
                    <a:pt x="11" y="12"/>
                    <a:pt x="11" y="12"/>
                  </a:cubicBezTo>
                  <a:cubicBezTo>
                    <a:pt x="11" y="13"/>
                    <a:pt x="11" y="13"/>
                    <a:pt x="11" y="13"/>
                  </a:cubicBezTo>
                  <a:cubicBezTo>
                    <a:pt x="11" y="14"/>
                    <a:pt x="12" y="15"/>
                    <a:pt x="12" y="15"/>
                  </a:cubicBezTo>
                  <a:cubicBezTo>
                    <a:pt x="13" y="16"/>
                    <a:pt x="13" y="17"/>
                    <a:pt x="14" y="17"/>
                  </a:cubicBezTo>
                  <a:cubicBezTo>
                    <a:pt x="16" y="17"/>
                    <a:pt x="16" y="18"/>
                    <a:pt x="16" y="18"/>
                  </a:cubicBezTo>
                  <a:cubicBezTo>
                    <a:pt x="17" y="21"/>
                    <a:pt x="14" y="21"/>
                    <a:pt x="13" y="22"/>
                  </a:cubicBezTo>
                  <a:cubicBezTo>
                    <a:pt x="13" y="23"/>
                    <a:pt x="13" y="25"/>
                    <a:pt x="12" y="25"/>
                  </a:cubicBezTo>
                  <a:cubicBezTo>
                    <a:pt x="9" y="26"/>
                    <a:pt x="9" y="26"/>
                    <a:pt x="10" y="28"/>
                  </a:cubicBezTo>
                  <a:cubicBezTo>
                    <a:pt x="8" y="28"/>
                    <a:pt x="10" y="29"/>
                    <a:pt x="8" y="29"/>
                  </a:cubicBezTo>
                  <a:cubicBezTo>
                    <a:pt x="7" y="30"/>
                    <a:pt x="6" y="29"/>
                    <a:pt x="6" y="28"/>
                  </a:cubicBezTo>
                  <a:cubicBezTo>
                    <a:pt x="6" y="25"/>
                    <a:pt x="1" y="24"/>
                    <a:pt x="0" y="22"/>
                  </a:cubicBezTo>
                  <a:cubicBezTo>
                    <a:pt x="0" y="22"/>
                    <a:pt x="1" y="22"/>
                    <a:pt x="1" y="23"/>
                  </a:cubicBezTo>
                  <a:cubicBezTo>
                    <a:pt x="2" y="22"/>
                    <a:pt x="0" y="21"/>
                    <a:pt x="1" y="21"/>
                  </a:cubicBezTo>
                  <a:cubicBezTo>
                    <a:pt x="1" y="21"/>
                    <a:pt x="0" y="20"/>
                    <a:pt x="0" y="2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0" name="Freeform 165"/>
            <p:cNvSpPr/>
            <p:nvPr/>
          </p:nvSpPr>
          <p:spPr>
            <a:xfrm>
              <a:off x="6280920" y="1847520"/>
              <a:ext cx="296280" cy="342000"/>
            </a:xfrm>
            <a:custGeom>
              <a:avLst/>
              <a:gdLst>
                <a:gd name="textAreaLeft" fmla="*/ 0 w 296280"/>
                <a:gd name="textAreaRight" fmla="*/ 298080 w 296280"/>
                <a:gd name="textAreaTop" fmla="*/ 0 h 342000"/>
                <a:gd name="textAreaBottom" fmla="*/ 343800 h 342000"/>
              </a:gdLst>
              <a:ahLst/>
              <a:cxnLst/>
              <a:rect l="textAreaLeft" t="textAreaTop" r="textAreaRight" b="textAreaBottom"/>
              <a:pathLst>
                <a:path w="114" h="99">
                  <a:moveTo>
                    <a:pt x="1" y="95"/>
                  </a:moveTo>
                  <a:cubicBezTo>
                    <a:pt x="0" y="95"/>
                    <a:pt x="0" y="96"/>
                    <a:pt x="1" y="96"/>
                  </a:cubicBezTo>
                  <a:cubicBezTo>
                    <a:pt x="1" y="95"/>
                    <a:pt x="1" y="95"/>
                    <a:pt x="1" y="95"/>
                  </a:cubicBezTo>
                  <a:moveTo>
                    <a:pt x="3" y="97"/>
                  </a:moveTo>
                  <a:cubicBezTo>
                    <a:pt x="5" y="97"/>
                    <a:pt x="5" y="96"/>
                    <a:pt x="4" y="95"/>
                  </a:cubicBezTo>
                  <a:cubicBezTo>
                    <a:pt x="5" y="95"/>
                    <a:pt x="6" y="96"/>
                    <a:pt x="7" y="96"/>
                  </a:cubicBezTo>
                  <a:cubicBezTo>
                    <a:pt x="8" y="95"/>
                    <a:pt x="3" y="94"/>
                    <a:pt x="3" y="94"/>
                  </a:cubicBezTo>
                  <a:cubicBezTo>
                    <a:pt x="3" y="94"/>
                    <a:pt x="3" y="95"/>
                    <a:pt x="3" y="96"/>
                  </a:cubicBezTo>
                  <a:cubicBezTo>
                    <a:pt x="3" y="95"/>
                    <a:pt x="2" y="94"/>
                    <a:pt x="1" y="95"/>
                  </a:cubicBezTo>
                  <a:cubicBezTo>
                    <a:pt x="1" y="96"/>
                    <a:pt x="2" y="97"/>
                    <a:pt x="3" y="97"/>
                  </a:cubicBezTo>
                  <a:moveTo>
                    <a:pt x="4" y="97"/>
                  </a:moveTo>
                  <a:cubicBezTo>
                    <a:pt x="8" y="98"/>
                    <a:pt x="6" y="96"/>
                    <a:pt x="4" y="97"/>
                  </a:cubicBezTo>
                  <a:moveTo>
                    <a:pt x="7" y="98"/>
                  </a:moveTo>
                  <a:cubicBezTo>
                    <a:pt x="8" y="98"/>
                    <a:pt x="8" y="98"/>
                    <a:pt x="9" y="98"/>
                  </a:cubicBezTo>
                  <a:cubicBezTo>
                    <a:pt x="8" y="98"/>
                    <a:pt x="8" y="98"/>
                    <a:pt x="7" y="98"/>
                  </a:cubicBezTo>
                  <a:moveTo>
                    <a:pt x="16" y="67"/>
                  </a:moveTo>
                  <a:cubicBezTo>
                    <a:pt x="19" y="67"/>
                    <a:pt x="17" y="65"/>
                    <a:pt x="15" y="66"/>
                  </a:cubicBezTo>
                  <a:cubicBezTo>
                    <a:pt x="16" y="66"/>
                    <a:pt x="16" y="67"/>
                    <a:pt x="16" y="67"/>
                  </a:cubicBezTo>
                  <a:moveTo>
                    <a:pt x="17" y="92"/>
                  </a:moveTo>
                  <a:cubicBezTo>
                    <a:pt x="18" y="92"/>
                    <a:pt x="18" y="92"/>
                    <a:pt x="19" y="92"/>
                  </a:cubicBezTo>
                  <a:cubicBezTo>
                    <a:pt x="18" y="92"/>
                    <a:pt x="17" y="92"/>
                    <a:pt x="17" y="92"/>
                  </a:cubicBezTo>
                  <a:moveTo>
                    <a:pt x="24" y="65"/>
                  </a:moveTo>
                  <a:cubicBezTo>
                    <a:pt x="24" y="65"/>
                    <a:pt x="23" y="65"/>
                    <a:pt x="23" y="65"/>
                  </a:cubicBezTo>
                  <a:cubicBezTo>
                    <a:pt x="23" y="65"/>
                    <a:pt x="24" y="65"/>
                    <a:pt x="24" y="65"/>
                  </a:cubicBezTo>
                  <a:moveTo>
                    <a:pt x="26" y="65"/>
                  </a:moveTo>
                  <a:cubicBezTo>
                    <a:pt x="25" y="65"/>
                    <a:pt x="25" y="65"/>
                    <a:pt x="24" y="65"/>
                  </a:cubicBezTo>
                  <a:cubicBezTo>
                    <a:pt x="26" y="66"/>
                    <a:pt x="26" y="66"/>
                    <a:pt x="26" y="65"/>
                  </a:cubicBezTo>
                  <a:moveTo>
                    <a:pt x="23" y="94"/>
                  </a:moveTo>
                  <a:cubicBezTo>
                    <a:pt x="23" y="93"/>
                    <a:pt x="22" y="93"/>
                    <a:pt x="22" y="93"/>
                  </a:cubicBezTo>
                  <a:cubicBezTo>
                    <a:pt x="21" y="94"/>
                    <a:pt x="23" y="94"/>
                    <a:pt x="24" y="94"/>
                  </a:cubicBezTo>
                  <a:cubicBezTo>
                    <a:pt x="23" y="94"/>
                    <a:pt x="23" y="94"/>
                    <a:pt x="23" y="94"/>
                  </a:cubicBezTo>
                  <a:moveTo>
                    <a:pt x="23" y="96"/>
                  </a:moveTo>
                  <a:cubicBezTo>
                    <a:pt x="22" y="96"/>
                    <a:pt x="22" y="96"/>
                    <a:pt x="22" y="96"/>
                  </a:cubicBezTo>
                  <a:cubicBezTo>
                    <a:pt x="23" y="96"/>
                    <a:pt x="23" y="96"/>
                    <a:pt x="23" y="96"/>
                  </a:cubicBezTo>
                  <a:moveTo>
                    <a:pt x="23" y="96"/>
                  </a:moveTo>
                  <a:cubicBezTo>
                    <a:pt x="24" y="96"/>
                    <a:pt x="24" y="96"/>
                    <a:pt x="24" y="95"/>
                  </a:cubicBezTo>
                  <a:cubicBezTo>
                    <a:pt x="24" y="96"/>
                    <a:pt x="23" y="96"/>
                    <a:pt x="23" y="96"/>
                  </a:cubicBezTo>
                  <a:moveTo>
                    <a:pt x="32" y="61"/>
                  </a:moveTo>
                  <a:cubicBezTo>
                    <a:pt x="32" y="61"/>
                    <a:pt x="31" y="61"/>
                    <a:pt x="31" y="61"/>
                  </a:cubicBezTo>
                  <a:cubicBezTo>
                    <a:pt x="31" y="61"/>
                    <a:pt x="32" y="61"/>
                    <a:pt x="32" y="61"/>
                  </a:cubicBezTo>
                  <a:cubicBezTo>
                    <a:pt x="32" y="61"/>
                    <a:pt x="33" y="60"/>
                    <a:pt x="32" y="61"/>
                  </a:cubicBezTo>
                  <a:moveTo>
                    <a:pt x="27" y="94"/>
                  </a:moveTo>
                  <a:cubicBezTo>
                    <a:pt x="27" y="95"/>
                    <a:pt x="28" y="95"/>
                    <a:pt x="28" y="95"/>
                  </a:cubicBezTo>
                  <a:cubicBezTo>
                    <a:pt x="27" y="94"/>
                    <a:pt x="27" y="94"/>
                    <a:pt x="27" y="94"/>
                  </a:cubicBezTo>
                  <a:moveTo>
                    <a:pt x="27" y="98"/>
                  </a:moveTo>
                  <a:cubicBezTo>
                    <a:pt x="28" y="98"/>
                    <a:pt x="29" y="98"/>
                    <a:pt x="30" y="98"/>
                  </a:cubicBezTo>
                  <a:cubicBezTo>
                    <a:pt x="32" y="97"/>
                    <a:pt x="31" y="95"/>
                    <a:pt x="33" y="95"/>
                  </a:cubicBezTo>
                  <a:cubicBezTo>
                    <a:pt x="31" y="95"/>
                    <a:pt x="29" y="96"/>
                    <a:pt x="28" y="96"/>
                  </a:cubicBezTo>
                  <a:cubicBezTo>
                    <a:pt x="30" y="96"/>
                    <a:pt x="27" y="96"/>
                    <a:pt x="27" y="98"/>
                  </a:cubicBezTo>
                  <a:moveTo>
                    <a:pt x="31" y="98"/>
                  </a:moveTo>
                  <a:cubicBezTo>
                    <a:pt x="32" y="98"/>
                    <a:pt x="33" y="99"/>
                    <a:pt x="34" y="98"/>
                  </a:cubicBezTo>
                  <a:cubicBezTo>
                    <a:pt x="33" y="98"/>
                    <a:pt x="32" y="98"/>
                    <a:pt x="31" y="98"/>
                  </a:cubicBezTo>
                  <a:moveTo>
                    <a:pt x="48" y="50"/>
                  </a:moveTo>
                  <a:cubicBezTo>
                    <a:pt x="50" y="50"/>
                    <a:pt x="50" y="49"/>
                    <a:pt x="52" y="49"/>
                  </a:cubicBezTo>
                  <a:cubicBezTo>
                    <a:pt x="51" y="48"/>
                    <a:pt x="48" y="48"/>
                    <a:pt x="48" y="50"/>
                  </a:cubicBezTo>
                  <a:moveTo>
                    <a:pt x="10" y="11"/>
                  </a:moveTo>
                  <a:cubicBezTo>
                    <a:pt x="12" y="9"/>
                    <a:pt x="14" y="11"/>
                    <a:pt x="15" y="10"/>
                  </a:cubicBezTo>
                  <a:cubicBezTo>
                    <a:pt x="15" y="10"/>
                    <a:pt x="15" y="9"/>
                    <a:pt x="14" y="9"/>
                  </a:cubicBezTo>
                  <a:cubicBezTo>
                    <a:pt x="19" y="7"/>
                    <a:pt x="23" y="10"/>
                    <a:pt x="26" y="12"/>
                  </a:cubicBezTo>
                  <a:cubicBezTo>
                    <a:pt x="28" y="14"/>
                    <a:pt x="33" y="15"/>
                    <a:pt x="36" y="14"/>
                  </a:cubicBezTo>
                  <a:cubicBezTo>
                    <a:pt x="38" y="14"/>
                    <a:pt x="39" y="14"/>
                    <a:pt x="41" y="13"/>
                  </a:cubicBezTo>
                  <a:cubicBezTo>
                    <a:pt x="42" y="12"/>
                    <a:pt x="46" y="13"/>
                    <a:pt x="47" y="14"/>
                  </a:cubicBezTo>
                  <a:cubicBezTo>
                    <a:pt x="49" y="14"/>
                    <a:pt x="50" y="15"/>
                    <a:pt x="52" y="14"/>
                  </a:cubicBezTo>
                  <a:cubicBezTo>
                    <a:pt x="54" y="14"/>
                    <a:pt x="54" y="12"/>
                    <a:pt x="56" y="12"/>
                  </a:cubicBezTo>
                  <a:cubicBezTo>
                    <a:pt x="57" y="12"/>
                    <a:pt x="59" y="12"/>
                    <a:pt x="59" y="11"/>
                  </a:cubicBezTo>
                  <a:cubicBezTo>
                    <a:pt x="59" y="9"/>
                    <a:pt x="60" y="7"/>
                    <a:pt x="61" y="5"/>
                  </a:cubicBezTo>
                  <a:cubicBezTo>
                    <a:pt x="63" y="4"/>
                    <a:pt x="66" y="2"/>
                    <a:pt x="69" y="2"/>
                  </a:cubicBezTo>
                  <a:cubicBezTo>
                    <a:pt x="72" y="2"/>
                    <a:pt x="74" y="2"/>
                    <a:pt x="76" y="1"/>
                  </a:cubicBezTo>
                  <a:cubicBezTo>
                    <a:pt x="79" y="0"/>
                    <a:pt x="81" y="2"/>
                    <a:pt x="83" y="3"/>
                  </a:cubicBezTo>
                  <a:cubicBezTo>
                    <a:pt x="85" y="3"/>
                    <a:pt x="88" y="4"/>
                    <a:pt x="90" y="4"/>
                  </a:cubicBezTo>
                  <a:cubicBezTo>
                    <a:pt x="97" y="6"/>
                    <a:pt x="85" y="9"/>
                    <a:pt x="90" y="11"/>
                  </a:cubicBezTo>
                  <a:cubicBezTo>
                    <a:pt x="88" y="11"/>
                    <a:pt x="86" y="12"/>
                    <a:pt x="84" y="12"/>
                  </a:cubicBezTo>
                  <a:cubicBezTo>
                    <a:pt x="85" y="12"/>
                    <a:pt x="89" y="12"/>
                    <a:pt x="87" y="14"/>
                  </a:cubicBezTo>
                  <a:cubicBezTo>
                    <a:pt x="85" y="15"/>
                    <a:pt x="84" y="16"/>
                    <a:pt x="86" y="18"/>
                  </a:cubicBezTo>
                  <a:cubicBezTo>
                    <a:pt x="88" y="19"/>
                    <a:pt x="91" y="19"/>
                    <a:pt x="93" y="20"/>
                  </a:cubicBezTo>
                  <a:cubicBezTo>
                    <a:pt x="95" y="21"/>
                    <a:pt x="97" y="22"/>
                    <a:pt x="98" y="23"/>
                  </a:cubicBezTo>
                  <a:cubicBezTo>
                    <a:pt x="102" y="25"/>
                    <a:pt x="89" y="29"/>
                    <a:pt x="91" y="32"/>
                  </a:cubicBezTo>
                  <a:cubicBezTo>
                    <a:pt x="94" y="36"/>
                    <a:pt x="99" y="38"/>
                    <a:pt x="100" y="43"/>
                  </a:cubicBezTo>
                  <a:cubicBezTo>
                    <a:pt x="99" y="43"/>
                    <a:pt x="98" y="43"/>
                    <a:pt x="97" y="43"/>
                  </a:cubicBezTo>
                  <a:cubicBezTo>
                    <a:pt x="98" y="44"/>
                    <a:pt x="97" y="45"/>
                    <a:pt x="96" y="46"/>
                  </a:cubicBezTo>
                  <a:cubicBezTo>
                    <a:pt x="95" y="47"/>
                    <a:pt x="97" y="48"/>
                    <a:pt x="98" y="48"/>
                  </a:cubicBezTo>
                  <a:cubicBezTo>
                    <a:pt x="95" y="49"/>
                    <a:pt x="95" y="50"/>
                    <a:pt x="96" y="51"/>
                  </a:cubicBezTo>
                  <a:cubicBezTo>
                    <a:pt x="98" y="52"/>
                    <a:pt x="100" y="51"/>
                    <a:pt x="101" y="53"/>
                  </a:cubicBezTo>
                  <a:cubicBezTo>
                    <a:pt x="96" y="54"/>
                    <a:pt x="102" y="56"/>
                    <a:pt x="104" y="57"/>
                  </a:cubicBezTo>
                  <a:cubicBezTo>
                    <a:pt x="107" y="58"/>
                    <a:pt x="101" y="61"/>
                    <a:pt x="99" y="62"/>
                  </a:cubicBezTo>
                  <a:cubicBezTo>
                    <a:pt x="102" y="63"/>
                    <a:pt x="106" y="64"/>
                    <a:pt x="109" y="66"/>
                  </a:cubicBezTo>
                  <a:cubicBezTo>
                    <a:pt x="110" y="67"/>
                    <a:pt x="112" y="67"/>
                    <a:pt x="113" y="68"/>
                  </a:cubicBezTo>
                  <a:cubicBezTo>
                    <a:pt x="114" y="69"/>
                    <a:pt x="114" y="70"/>
                    <a:pt x="113" y="71"/>
                  </a:cubicBezTo>
                  <a:cubicBezTo>
                    <a:pt x="111" y="74"/>
                    <a:pt x="109" y="75"/>
                    <a:pt x="106" y="76"/>
                  </a:cubicBezTo>
                  <a:cubicBezTo>
                    <a:pt x="102" y="78"/>
                    <a:pt x="99" y="81"/>
                    <a:pt x="95" y="83"/>
                  </a:cubicBezTo>
                  <a:cubicBezTo>
                    <a:pt x="92" y="85"/>
                    <a:pt x="88" y="87"/>
                    <a:pt x="85" y="89"/>
                  </a:cubicBezTo>
                  <a:cubicBezTo>
                    <a:pt x="83" y="89"/>
                    <a:pt x="82" y="90"/>
                    <a:pt x="80" y="91"/>
                  </a:cubicBezTo>
                  <a:cubicBezTo>
                    <a:pt x="79" y="92"/>
                    <a:pt x="79" y="92"/>
                    <a:pt x="78" y="93"/>
                  </a:cubicBezTo>
                  <a:cubicBezTo>
                    <a:pt x="77" y="93"/>
                    <a:pt x="76" y="93"/>
                    <a:pt x="75" y="93"/>
                  </a:cubicBezTo>
                  <a:cubicBezTo>
                    <a:pt x="73" y="93"/>
                    <a:pt x="73" y="92"/>
                    <a:pt x="71" y="92"/>
                  </a:cubicBezTo>
                  <a:cubicBezTo>
                    <a:pt x="70" y="93"/>
                    <a:pt x="69" y="93"/>
                    <a:pt x="67" y="93"/>
                  </a:cubicBezTo>
                  <a:cubicBezTo>
                    <a:pt x="67" y="93"/>
                    <a:pt x="66" y="93"/>
                    <a:pt x="66" y="93"/>
                  </a:cubicBezTo>
                  <a:cubicBezTo>
                    <a:pt x="66" y="93"/>
                    <a:pt x="65" y="94"/>
                    <a:pt x="65" y="94"/>
                  </a:cubicBezTo>
                  <a:cubicBezTo>
                    <a:pt x="63" y="94"/>
                    <a:pt x="62" y="94"/>
                    <a:pt x="61" y="93"/>
                  </a:cubicBezTo>
                  <a:cubicBezTo>
                    <a:pt x="62" y="94"/>
                    <a:pt x="61" y="94"/>
                    <a:pt x="60" y="94"/>
                  </a:cubicBezTo>
                  <a:cubicBezTo>
                    <a:pt x="60" y="95"/>
                    <a:pt x="60" y="95"/>
                    <a:pt x="60" y="95"/>
                  </a:cubicBezTo>
                  <a:cubicBezTo>
                    <a:pt x="59" y="95"/>
                    <a:pt x="58" y="95"/>
                    <a:pt x="58" y="94"/>
                  </a:cubicBezTo>
                  <a:cubicBezTo>
                    <a:pt x="57" y="95"/>
                    <a:pt x="54" y="95"/>
                    <a:pt x="52" y="96"/>
                  </a:cubicBezTo>
                  <a:cubicBezTo>
                    <a:pt x="51" y="96"/>
                    <a:pt x="50" y="96"/>
                    <a:pt x="48" y="97"/>
                  </a:cubicBezTo>
                  <a:cubicBezTo>
                    <a:pt x="48" y="97"/>
                    <a:pt x="48" y="97"/>
                    <a:pt x="47" y="98"/>
                  </a:cubicBezTo>
                  <a:cubicBezTo>
                    <a:pt x="45" y="98"/>
                    <a:pt x="45" y="97"/>
                    <a:pt x="43" y="97"/>
                  </a:cubicBezTo>
                  <a:cubicBezTo>
                    <a:pt x="41" y="98"/>
                    <a:pt x="38" y="99"/>
                    <a:pt x="36" y="98"/>
                  </a:cubicBezTo>
                  <a:cubicBezTo>
                    <a:pt x="37" y="98"/>
                    <a:pt x="37" y="98"/>
                    <a:pt x="38" y="98"/>
                  </a:cubicBezTo>
                  <a:cubicBezTo>
                    <a:pt x="36" y="98"/>
                    <a:pt x="34" y="99"/>
                    <a:pt x="32" y="99"/>
                  </a:cubicBezTo>
                  <a:cubicBezTo>
                    <a:pt x="33" y="99"/>
                    <a:pt x="34" y="99"/>
                    <a:pt x="34" y="98"/>
                  </a:cubicBezTo>
                  <a:cubicBezTo>
                    <a:pt x="35" y="97"/>
                    <a:pt x="32" y="98"/>
                    <a:pt x="35" y="97"/>
                  </a:cubicBezTo>
                  <a:cubicBezTo>
                    <a:pt x="34" y="97"/>
                    <a:pt x="33" y="97"/>
                    <a:pt x="33" y="96"/>
                  </a:cubicBezTo>
                  <a:cubicBezTo>
                    <a:pt x="31" y="96"/>
                    <a:pt x="33" y="95"/>
                    <a:pt x="34" y="94"/>
                  </a:cubicBezTo>
                  <a:cubicBezTo>
                    <a:pt x="33" y="94"/>
                    <a:pt x="26" y="96"/>
                    <a:pt x="29" y="94"/>
                  </a:cubicBezTo>
                  <a:cubicBezTo>
                    <a:pt x="27" y="94"/>
                    <a:pt x="24" y="94"/>
                    <a:pt x="23" y="93"/>
                  </a:cubicBezTo>
                  <a:cubicBezTo>
                    <a:pt x="22" y="92"/>
                    <a:pt x="20" y="91"/>
                    <a:pt x="20" y="93"/>
                  </a:cubicBezTo>
                  <a:cubicBezTo>
                    <a:pt x="20" y="92"/>
                    <a:pt x="18" y="92"/>
                    <a:pt x="18" y="91"/>
                  </a:cubicBezTo>
                  <a:cubicBezTo>
                    <a:pt x="19" y="90"/>
                    <a:pt x="18" y="88"/>
                    <a:pt x="17" y="87"/>
                  </a:cubicBezTo>
                  <a:cubicBezTo>
                    <a:pt x="21" y="87"/>
                    <a:pt x="17" y="81"/>
                    <a:pt x="21" y="83"/>
                  </a:cubicBezTo>
                  <a:cubicBezTo>
                    <a:pt x="19" y="82"/>
                    <a:pt x="17" y="79"/>
                    <a:pt x="17" y="78"/>
                  </a:cubicBezTo>
                  <a:cubicBezTo>
                    <a:pt x="17" y="77"/>
                    <a:pt x="18" y="76"/>
                    <a:pt x="17" y="75"/>
                  </a:cubicBezTo>
                  <a:cubicBezTo>
                    <a:pt x="16" y="74"/>
                    <a:pt x="16" y="72"/>
                    <a:pt x="15" y="72"/>
                  </a:cubicBezTo>
                  <a:cubicBezTo>
                    <a:pt x="16" y="71"/>
                    <a:pt x="18" y="68"/>
                    <a:pt x="20" y="68"/>
                  </a:cubicBezTo>
                  <a:cubicBezTo>
                    <a:pt x="19" y="68"/>
                    <a:pt x="19" y="67"/>
                    <a:pt x="19" y="66"/>
                  </a:cubicBezTo>
                  <a:cubicBezTo>
                    <a:pt x="21" y="67"/>
                    <a:pt x="25" y="66"/>
                    <a:pt x="27" y="66"/>
                  </a:cubicBezTo>
                  <a:cubicBezTo>
                    <a:pt x="27" y="65"/>
                    <a:pt x="25" y="63"/>
                    <a:pt x="27" y="64"/>
                  </a:cubicBezTo>
                  <a:cubicBezTo>
                    <a:pt x="26" y="64"/>
                    <a:pt x="26" y="64"/>
                    <a:pt x="26" y="64"/>
                  </a:cubicBezTo>
                  <a:cubicBezTo>
                    <a:pt x="28" y="65"/>
                    <a:pt x="29" y="62"/>
                    <a:pt x="32" y="63"/>
                  </a:cubicBezTo>
                  <a:cubicBezTo>
                    <a:pt x="31" y="61"/>
                    <a:pt x="35" y="60"/>
                    <a:pt x="37" y="60"/>
                  </a:cubicBezTo>
                  <a:cubicBezTo>
                    <a:pt x="37" y="59"/>
                    <a:pt x="37" y="59"/>
                    <a:pt x="37" y="59"/>
                  </a:cubicBezTo>
                  <a:cubicBezTo>
                    <a:pt x="38" y="59"/>
                    <a:pt x="39" y="58"/>
                    <a:pt x="40" y="57"/>
                  </a:cubicBezTo>
                  <a:cubicBezTo>
                    <a:pt x="42" y="56"/>
                    <a:pt x="44" y="55"/>
                    <a:pt x="46" y="54"/>
                  </a:cubicBezTo>
                  <a:cubicBezTo>
                    <a:pt x="47" y="53"/>
                    <a:pt x="48" y="52"/>
                    <a:pt x="49" y="51"/>
                  </a:cubicBezTo>
                  <a:cubicBezTo>
                    <a:pt x="51" y="50"/>
                    <a:pt x="53" y="51"/>
                    <a:pt x="55" y="51"/>
                  </a:cubicBezTo>
                  <a:cubicBezTo>
                    <a:pt x="54" y="50"/>
                    <a:pt x="54" y="50"/>
                    <a:pt x="54" y="50"/>
                  </a:cubicBezTo>
                  <a:cubicBezTo>
                    <a:pt x="55" y="50"/>
                    <a:pt x="56" y="50"/>
                    <a:pt x="56" y="50"/>
                  </a:cubicBezTo>
                  <a:cubicBezTo>
                    <a:pt x="56" y="49"/>
                    <a:pt x="54" y="48"/>
                    <a:pt x="54" y="48"/>
                  </a:cubicBezTo>
                  <a:cubicBezTo>
                    <a:pt x="55" y="47"/>
                    <a:pt x="56" y="46"/>
                    <a:pt x="55" y="45"/>
                  </a:cubicBezTo>
                  <a:cubicBezTo>
                    <a:pt x="53" y="44"/>
                    <a:pt x="48" y="44"/>
                    <a:pt x="48" y="42"/>
                  </a:cubicBezTo>
                  <a:cubicBezTo>
                    <a:pt x="46" y="43"/>
                    <a:pt x="44" y="42"/>
                    <a:pt x="43" y="41"/>
                  </a:cubicBezTo>
                  <a:cubicBezTo>
                    <a:pt x="42" y="39"/>
                    <a:pt x="41" y="39"/>
                    <a:pt x="40" y="37"/>
                  </a:cubicBezTo>
                  <a:cubicBezTo>
                    <a:pt x="37" y="36"/>
                    <a:pt x="44" y="33"/>
                    <a:pt x="41" y="30"/>
                  </a:cubicBezTo>
                  <a:cubicBezTo>
                    <a:pt x="40" y="30"/>
                    <a:pt x="38" y="29"/>
                    <a:pt x="39" y="28"/>
                  </a:cubicBezTo>
                  <a:cubicBezTo>
                    <a:pt x="39" y="27"/>
                    <a:pt x="41" y="26"/>
                    <a:pt x="40" y="26"/>
                  </a:cubicBezTo>
                  <a:cubicBezTo>
                    <a:pt x="38" y="25"/>
                    <a:pt x="37" y="26"/>
                    <a:pt x="37" y="24"/>
                  </a:cubicBezTo>
                  <a:cubicBezTo>
                    <a:pt x="37" y="23"/>
                    <a:pt x="38" y="23"/>
                    <a:pt x="37" y="22"/>
                  </a:cubicBezTo>
                  <a:cubicBezTo>
                    <a:pt x="37" y="21"/>
                    <a:pt x="39" y="22"/>
                    <a:pt x="39" y="21"/>
                  </a:cubicBezTo>
                  <a:cubicBezTo>
                    <a:pt x="39" y="20"/>
                    <a:pt x="36" y="19"/>
                    <a:pt x="35" y="19"/>
                  </a:cubicBezTo>
                  <a:cubicBezTo>
                    <a:pt x="34" y="19"/>
                    <a:pt x="34" y="18"/>
                    <a:pt x="32" y="17"/>
                  </a:cubicBezTo>
                  <a:cubicBezTo>
                    <a:pt x="31" y="17"/>
                    <a:pt x="30" y="17"/>
                    <a:pt x="28" y="16"/>
                  </a:cubicBezTo>
                  <a:cubicBezTo>
                    <a:pt x="26" y="16"/>
                    <a:pt x="23" y="15"/>
                    <a:pt x="21" y="14"/>
                  </a:cubicBezTo>
                  <a:cubicBezTo>
                    <a:pt x="18" y="13"/>
                    <a:pt x="14" y="11"/>
                    <a:pt x="10" y="11"/>
                  </a:cubicBezTo>
                  <a:moveTo>
                    <a:pt x="26" y="95"/>
                  </a:moveTo>
                  <a:cubicBezTo>
                    <a:pt x="25" y="95"/>
                    <a:pt x="25" y="95"/>
                    <a:pt x="24" y="95"/>
                  </a:cubicBezTo>
                  <a:cubicBezTo>
                    <a:pt x="25" y="94"/>
                    <a:pt x="26" y="94"/>
                    <a:pt x="27" y="95"/>
                  </a:cubicBezTo>
                  <a:cubicBezTo>
                    <a:pt x="26" y="95"/>
                    <a:pt x="26" y="95"/>
                    <a:pt x="26" y="95"/>
                  </a:cubicBezTo>
                  <a:moveTo>
                    <a:pt x="27" y="94"/>
                  </a:moveTo>
                  <a:cubicBezTo>
                    <a:pt x="28" y="94"/>
                    <a:pt x="28" y="94"/>
                    <a:pt x="28" y="94"/>
                  </a:cubicBezTo>
                  <a:cubicBezTo>
                    <a:pt x="27" y="94"/>
                    <a:pt x="27" y="94"/>
                    <a:pt x="27" y="9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1" name="Freeform 166"/>
            <p:cNvSpPr/>
            <p:nvPr/>
          </p:nvSpPr>
          <p:spPr>
            <a:xfrm>
              <a:off x="6682320" y="2943720"/>
              <a:ext cx="167760" cy="172800"/>
            </a:xfrm>
            <a:custGeom>
              <a:avLst/>
              <a:gdLst>
                <a:gd name="textAreaLeft" fmla="*/ 0 w 167760"/>
                <a:gd name="textAreaRight" fmla="*/ 169560 w 167760"/>
                <a:gd name="textAreaTop" fmla="*/ 0 h 172800"/>
                <a:gd name="textAreaBottom" fmla="*/ 174600 h 172800"/>
              </a:gdLst>
              <a:ahLst/>
              <a:cxnLst/>
              <a:rect l="textAreaLeft" t="textAreaTop" r="textAreaRight" b="textAreaBottom"/>
              <a:pathLst>
                <a:path w="65" h="51">
                  <a:moveTo>
                    <a:pt x="0" y="41"/>
                  </a:moveTo>
                  <a:cubicBezTo>
                    <a:pt x="2" y="40"/>
                    <a:pt x="3" y="38"/>
                    <a:pt x="5" y="38"/>
                  </a:cubicBezTo>
                  <a:cubicBezTo>
                    <a:pt x="3" y="36"/>
                    <a:pt x="6" y="35"/>
                    <a:pt x="8" y="35"/>
                  </a:cubicBezTo>
                  <a:cubicBezTo>
                    <a:pt x="6" y="34"/>
                    <a:pt x="9" y="34"/>
                    <a:pt x="10" y="32"/>
                  </a:cubicBezTo>
                  <a:cubicBezTo>
                    <a:pt x="10" y="31"/>
                    <a:pt x="9" y="29"/>
                    <a:pt x="8" y="29"/>
                  </a:cubicBezTo>
                  <a:cubicBezTo>
                    <a:pt x="7" y="29"/>
                    <a:pt x="8" y="27"/>
                    <a:pt x="7" y="27"/>
                  </a:cubicBezTo>
                  <a:cubicBezTo>
                    <a:pt x="4" y="29"/>
                    <a:pt x="3" y="26"/>
                    <a:pt x="3" y="25"/>
                  </a:cubicBezTo>
                  <a:cubicBezTo>
                    <a:pt x="3" y="23"/>
                    <a:pt x="4" y="21"/>
                    <a:pt x="3" y="20"/>
                  </a:cubicBezTo>
                  <a:cubicBezTo>
                    <a:pt x="2" y="19"/>
                    <a:pt x="2" y="17"/>
                    <a:pt x="2" y="16"/>
                  </a:cubicBezTo>
                  <a:cubicBezTo>
                    <a:pt x="2" y="15"/>
                    <a:pt x="5" y="16"/>
                    <a:pt x="5" y="16"/>
                  </a:cubicBezTo>
                  <a:cubicBezTo>
                    <a:pt x="5" y="16"/>
                    <a:pt x="7" y="15"/>
                    <a:pt x="7" y="15"/>
                  </a:cubicBezTo>
                  <a:cubicBezTo>
                    <a:pt x="8" y="14"/>
                    <a:pt x="7" y="13"/>
                    <a:pt x="8" y="12"/>
                  </a:cubicBezTo>
                  <a:cubicBezTo>
                    <a:pt x="9" y="12"/>
                    <a:pt x="10" y="12"/>
                    <a:pt x="11" y="12"/>
                  </a:cubicBezTo>
                  <a:cubicBezTo>
                    <a:pt x="10" y="11"/>
                    <a:pt x="9" y="10"/>
                    <a:pt x="10" y="9"/>
                  </a:cubicBezTo>
                  <a:cubicBezTo>
                    <a:pt x="10" y="8"/>
                    <a:pt x="10" y="7"/>
                    <a:pt x="11" y="7"/>
                  </a:cubicBezTo>
                  <a:cubicBezTo>
                    <a:pt x="11" y="6"/>
                    <a:pt x="12" y="7"/>
                    <a:pt x="13" y="7"/>
                  </a:cubicBezTo>
                  <a:cubicBezTo>
                    <a:pt x="14" y="8"/>
                    <a:pt x="14" y="8"/>
                    <a:pt x="16" y="8"/>
                  </a:cubicBezTo>
                  <a:cubicBezTo>
                    <a:pt x="18" y="8"/>
                    <a:pt x="19" y="8"/>
                    <a:pt x="21" y="7"/>
                  </a:cubicBezTo>
                  <a:cubicBezTo>
                    <a:pt x="22" y="6"/>
                    <a:pt x="25" y="6"/>
                    <a:pt x="27" y="6"/>
                  </a:cubicBezTo>
                  <a:cubicBezTo>
                    <a:pt x="28" y="6"/>
                    <a:pt x="29" y="7"/>
                    <a:pt x="30" y="7"/>
                  </a:cubicBezTo>
                  <a:cubicBezTo>
                    <a:pt x="32" y="8"/>
                    <a:pt x="34" y="8"/>
                    <a:pt x="36" y="8"/>
                  </a:cubicBezTo>
                  <a:cubicBezTo>
                    <a:pt x="40" y="7"/>
                    <a:pt x="44" y="6"/>
                    <a:pt x="48" y="4"/>
                  </a:cubicBezTo>
                  <a:cubicBezTo>
                    <a:pt x="51" y="3"/>
                    <a:pt x="55" y="5"/>
                    <a:pt x="59" y="4"/>
                  </a:cubicBezTo>
                  <a:cubicBezTo>
                    <a:pt x="62" y="3"/>
                    <a:pt x="65" y="0"/>
                    <a:pt x="64" y="4"/>
                  </a:cubicBezTo>
                  <a:cubicBezTo>
                    <a:pt x="64" y="5"/>
                    <a:pt x="61" y="7"/>
                    <a:pt x="60" y="8"/>
                  </a:cubicBezTo>
                  <a:cubicBezTo>
                    <a:pt x="59" y="9"/>
                    <a:pt x="57" y="9"/>
                    <a:pt x="56" y="9"/>
                  </a:cubicBezTo>
                  <a:cubicBezTo>
                    <a:pt x="52" y="11"/>
                    <a:pt x="55" y="15"/>
                    <a:pt x="55" y="17"/>
                  </a:cubicBezTo>
                  <a:cubicBezTo>
                    <a:pt x="55" y="18"/>
                    <a:pt x="54" y="19"/>
                    <a:pt x="54" y="21"/>
                  </a:cubicBezTo>
                  <a:cubicBezTo>
                    <a:pt x="53" y="22"/>
                    <a:pt x="53" y="26"/>
                    <a:pt x="53" y="27"/>
                  </a:cubicBezTo>
                  <a:cubicBezTo>
                    <a:pt x="52" y="31"/>
                    <a:pt x="23" y="43"/>
                    <a:pt x="19" y="46"/>
                  </a:cubicBezTo>
                  <a:cubicBezTo>
                    <a:pt x="16" y="47"/>
                    <a:pt x="11" y="51"/>
                    <a:pt x="8" y="49"/>
                  </a:cubicBezTo>
                  <a:cubicBezTo>
                    <a:pt x="7" y="48"/>
                    <a:pt x="5" y="48"/>
                    <a:pt x="4" y="47"/>
                  </a:cubicBezTo>
                  <a:cubicBezTo>
                    <a:pt x="3" y="45"/>
                    <a:pt x="2" y="47"/>
                    <a:pt x="1" y="46"/>
                  </a:cubicBezTo>
                  <a:cubicBezTo>
                    <a:pt x="0" y="46"/>
                    <a:pt x="2" y="41"/>
                    <a:pt x="0" y="41"/>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2" name="Freeform 167"/>
            <p:cNvSpPr/>
            <p:nvPr/>
          </p:nvSpPr>
          <p:spPr>
            <a:xfrm>
              <a:off x="7525440" y="2751840"/>
              <a:ext cx="272880" cy="131400"/>
            </a:xfrm>
            <a:custGeom>
              <a:avLst/>
              <a:gdLst>
                <a:gd name="textAreaLeft" fmla="*/ 0 w 272880"/>
                <a:gd name="textAreaRight" fmla="*/ 274680 w 272880"/>
                <a:gd name="textAreaTop" fmla="*/ 0 h 131400"/>
                <a:gd name="textAreaBottom" fmla="*/ 133200 h 131400"/>
              </a:gdLst>
              <a:ahLst/>
              <a:cxnLst/>
              <a:rect l="textAreaLeft" t="textAreaTop" r="textAreaRight" b="textAreaBottom"/>
              <a:pathLst>
                <a:path w="105" h="39">
                  <a:moveTo>
                    <a:pt x="3" y="30"/>
                  </a:moveTo>
                  <a:cubicBezTo>
                    <a:pt x="5" y="29"/>
                    <a:pt x="7" y="29"/>
                    <a:pt x="9" y="29"/>
                  </a:cubicBezTo>
                  <a:cubicBezTo>
                    <a:pt x="10" y="30"/>
                    <a:pt x="13" y="31"/>
                    <a:pt x="12" y="32"/>
                  </a:cubicBezTo>
                  <a:cubicBezTo>
                    <a:pt x="13" y="31"/>
                    <a:pt x="14" y="30"/>
                    <a:pt x="15" y="29"/>
                  </a:cubicBezTo>
                  <a:cubicBezTo>
                    <a:pt x="17" y="29"/>
                    <a:pt x="19" y="27"/>
                    <a:pt x="21" y="28"/>
                  </a:cubicBezTo>
                  <a:cubicBezTo>
                    <a:pt x="21" y="28"/>
                    <a:pt x="22" y="29"/>
                    <a:pt x="22" y="29"/>
                  </a:cubicBezTo>
                  <a:cubicBezTo>
                    <a:pt x="23" y="29"/>
                    <a:pt x="23" y="28"/>
                    <a:pt x="24" y="29"/>
                  </a:cubicBezTo>
                  <a:cubicBezTo>
                    <a:pt x="24" y="30"/>
                    <a:pt x="26" y="29"/>
                    <a:pt x="27" y="29"/>
                  </a:cubicBezTo>
                  <a:cubicBezTo>
                    <a:pt x="24" y="27"/>
                    <a:pt x="30" y="27"/>
                    <a:pt x="30" y="27"/>
                  </a:cubicBezTo>
                  <a:cubicBezTo>
                    <a:pt x="30" y="26"/>
                    <a:pt x="30" y="26"/>
                    <a:pt x="30" y="25"/>
                  </a:cubicBezTo>
                  <a:cubicBezTo>
                    <a:pt x="32" y="26"/>
                    <a:pt x="33" y="26"/>
                    <a:pt x="34" y="24"/>
                  </a:cubicBezTo>
                  <a:cubicBezTo>
                    <a:pt x="35" y="24"/>
                    <a:pt x="38" y="23"/>
                    <a:pt x="37" y="23"/>
                  </a:cubicBezTo>
                  <a:cubicBezTo>
                    <a:pt x="36" y="23"/>
                    <a:pt x="35" y="22"/>
                    <a:pt x="34" y="22"/>
                  </a:cubicBezTo>
                  <a:cubicBezTo>
                    <a:pt x="32" y="23"/>
                    <a:pt x="31" y="20"/>
                    <a:pt x="28" y="21"/>
                  </a:cubicBezTo>
                  <a:cubicBezTo>
                    <a:pt x="29" y="19"/>
                    <a:pt x="27" y="20"/>
                    <a:pt x="26" y="19"/>
                  </a:cubicBezTo>
                  <a:cubicBezTo>
                    <a:pt x="25" y="18"/>
                    <a:pt x="24" y="17"/>
                    <a:pt x="23" y="16"/>
                  </a:cubicBezTo>
                  <a:cubicBezTo>
                    <a:pt x="23" y="17"/>
                    <a:pt x="23" y="17"/>
                    <a:pt x="23" y="18"/>
                  </a:cubicBezTo>
                  <a:cubicBezTo>
                    <a:pt x="22" y="19"/>
                    <a:pt x="22" y="19"/>
                    <a:pt x="21" y="19"/>
                  </a:cubicBezTo>
                  <a:cubicBezTo>
                    <a:pt x="21" y="19"/>
                    <a:pt x="21" y="20"/>
                    <a:pt x="21" y="20"/>
                  </a:cubicBezTo>
                  <a:cubicBezTo>
                    <a:pt x="19" y="19"/>
                    <a:pt x="15" y="20"/>
                    <a:pt x="15" y="18"/>
                  </a:cubicBezTo>
                  <a:cubicBezTo>
                    <a:pt x="15" y="17"/>
                    <a:pt x="14" y="17"/>
                    <a:pt x="13" y="17"/>
                  </a:cubicBezTo>
                  <a:cubicBezTo>
                    <a:pt x="11" y="17"/>
                    <a:pt x="10" y="16"/>
                    <a:pt x="9" y="16"/>
                  </a:cubicBezTo>
                  <a:cubicBezTo>
                    <a:pt x="11" y="14"/>
                    <a:pt x="17" y="11"/>
                    <a:pt x="20" y="10"/>
                  </a:cubicBezTo>
                  <a:cubicBezTo>
                    <a:pt x="17" y="8"/>
                    <a:pt x="15" y="10"/>
                    <a:pt x="18" y="7"/>
                  </a:cubicBezTo>
                  <a:cubicBezTo>
                    <a:pt x="18" y="6"/>
                    <a:pt x="18" y="5"/>
                    <a:pt x="19" y="5"/>
                  </a:cubicBezTo>
                  <a:cubicBezTo>
                    <a:pt x="21" y="4"/>
                    <a:pt x="22" y="5"/>
                    <a:pt x="23" y="4"/>
                  </a:cubicBezTo>
                  <a:cubicBezTo>
                    <a:pt x="26" y="3"/>
                    <a:pt x="31" y="4"/>
                    <a:pt x="32" y="5"/>
                  </a:cubicBezTo>
                  <a:cubicBezTo>
                    <a:pt x="33" y="5"/>
                    <a:pt x="34" y="5"/>
                    <a:pt x="34" y="6"/>
                  </a:cubicBezTo>
                  <a:cubicBezTo>
                    <a:pt x="35" y="7"/>
                    <a:pt x="36" y="6"/>
                    <a:pt x="37" y="6"/>
                  </a:cubicBezTo>
                  <a:cubicBezTo>
                    <a:pt x="39" y="6"/>
                    <a:pt x="39" y="8"/>
                    <a:pt x="41" y="7"/>
                  </a:cubicBezTo>
                  <a:cubicBezTo>
                    <a:pt x="40" y="6"/>
                    <a:pt x="40" y="2"/>
                    <a:pt x="43" y="1"/>
                  </a:cubicBezTo>
                  <a:cubicBezTo>
                    <a:pt x="43" y="1"/>
                    <a:pt x="48" y="0"/>
                    <a:pt x="47" y="0"/>
                  </a:cubicBezTo>
                  <a:cubicBezTo>
                    <a:pt x="50" y="0"/>
                    <a:pt x="52" y="2"/>
                    <a:pt x="55" y="3"/>
                  </a:cubicBezTo>
                  <a:cubicBezTo>
                    <a:pt x="56" y="3"/>
                    <a:pt x="60" y="4"/>
                    <a:pt x="61" y="4"/>
                  </a:cubicBezTo>
                  <a:cubicBezTo>
                    <a:pt x="63" y="4"/>
                    <a:pt x="62" y="3"/>
                    <a:pt x="63" y="3"/>
                  </a:cubicBezTo>
                  <a:cubicBezTo>
                    <a:pt x="65" y="3"/>
                    <a:pt x="67" y="3"/>
                    <a:pt x="69" y="3"/>
                  </a:cubicBezTo>
                  <a:cubicBezTo>
                    <a:pt x="71" y="3"/>
                    <a:pt x="72" y="2"/>
                    <a:pt x="74" y="2"/>
                  </a:cubicBezTo>
                  <a:cubicBezTo>
                    <a:pt x="75" y="2"/>
                    <a:pt x="76" y="3"/>
                    <a:pt x="78" y="3"/>
                  </a:cubicBezTo>
                  <a:cubicBezTo>
                    <a:pt x="79" y="2"/>
                    <a:pt x="81" y="3"/>
                    <a:pt x="82" y="3"/>
                  </a:cubicBezTo>
                  <a:cubicBezTo>
                    <a:pt x="84" y="3"/>
                    <a:pt x="86" y="3"/>
                    <a:pt x="87" y="3"/>
                  </a:cubicBezTo>
                  <a:cubicBezTo>
                    <a:pt x="90" y="3"/>
                    <a:pt x="94" y="4"/>
                    <a:pt x="96" y="6"/>
                  </a:cubicBezTo>
                  <a:cubicBezTo>
                    <a:pt x="97" y="6"/>
                    <a:pt x="97" y="7"/>
                    <a:pt x="98" y="7"/>
                  </a:cubicBezTo>
                  <a:cubicBezTo>
                    <a:pt x="100" y="7"/>
                    <a:pt x="101" y="7"/>
                    <a:pt x="101" y="8"/>
                  </a:cubicBezTo>
                  <a:cubicBezTo>
                    <a:pt x="103" y="8"/>
                    <a:pt x="104" y="9"/>
                    <a:pt x="105" y="11"/>
                  </a:cubicBezTo>
                  <a:cubicBezTo>
                    <a:pt x="105" y="11"/>
                    <a:pt x="100" y="12"/>
                    <a:pt x="99" y="13"/>
                  </a:cubicBezTo>
                  <a:cubicBezTo>
                    <a:pt x="96" y="14"/>
                    <a:pt x="92" y="15"/>
                    <a:pt x="89" y="17"/>
                  </a:cubicBezTo>
                  <a:cubicBezTo>
                    <a:pt x="88" y="17"/>
                    <a:pt x="87" y="18"/>
                    <a:pt x="86" y="19"/>
                  </a:cubicBezTo>
                  <a:cubicBezTo>
                    <a:pt x="86" y="20"/>
                    <a:pt x="85" y="21"/>
                    <a:pt x="83" y="21"/>
                  </a:cubicBezTo>
                  <a:cubicBezTo>
                    <a:pt x="82" y="21"/>
                    <a:pt x="80" y="21"/>
                    <a:pt x="79" y="21"/>
                  </a:cubicBezTo>
                  <a:cubicBezTo>
                    <a:pt x="78" y="21"/>
                    <a:pt x="76" y="21"/>
                    <a:pt x="75" y="21"/>
                  </a:cubicBezTo>
                  <a:cubicBezTo>
                    <a:pt x="72" y="21"/>
                    <a:pt x="71" y="23"/>
                    <a:pt x="70" y="25"/>
                  </a:cubicBezTo>
                  <a:cubicBezTo>
                    <a:pt x="69" y="28"/>
                    <a:pt x="67" y="27"/>
                    <a:pt x="64" y="28"/>
                  </a:cubicBezTo>
                  <a:cubicBezTo>
                    <a:pt x="60" y="29"/>
                    <a:pt x="62" y="26"/>
                    <a:pt x="61" y="25"/>
                  </a:cubicBezTo>
                  <a:cubicBezTo>
                    <a:pt x="60" y="25"/>
                    <a:pt x="58" y="26"/>
                    <a:pt x="58" y="26"/>
                  </a:cubicBezTo>
                  <a:cubicBezTo>
                    <a:pt x="56" y="27"/>
                    <a:pt x="55" y="26"/>
                    <a:pt x="53" y="26"/>
                  </a:cubicBezTo>
                  <a:cubicBezTo>
                    <a:pt x="53" y="27"/>
                    <a:pt x="53" y="27"/>
                    <a:pt x="53" y="28"/>
                  </a:cubicBezTo>
                  <a:cubicBezTo>
                    <a:pt x="52" y="28"/>
                    <a:pt x="51" y="29"/>
                    <a:pt x="49" y="29"/>
                  </a:cubicBezTo>
                  <a:cubicBezTo>
                    <a:pt x="48" y="30"/>
                    <a:pt x="46" y="30"/>
                    <a:pt x="45" y="31"/>
                  </a:cubicBezTo>
                  <a:cubicBezTo>
                    <a:pt x="43" y="33"/>
                    <a:pt x="46" y="35"/>
                    <a:pt x="43" y="36"/>
                  </a:cubicBezTo>
                  <a:cubicBezTo>
                    <a:pt x="42" y="37"/>
                    <a:pt x="41" y="36"/>
                    <a:pt x="40" y="36"/>
                  </a:cubicBezTo>
                  <a:cubicBezTo>
                    <a:pt x="38" y="37"/>
                    <a:pt x="36" y="37"/>
                    <a:pt x="35" y="37"/>
                  </a:cubicBezTo>
                  <a:cubicBezTo>
                    <a:pt x="33" y="37"/>
                    <a:pt x="30" y="36"/>
                    <a:pt x="29" y="39"/>
                  </a:cubicBezTo>
                  <a:cubicBezTo>
                    <a:pt x="28" y="38"/>
                    <a:pt x="28" y="38"/>
                    <a:pt x="27" y="37"/>
                  </a:cubicBezTo>
                  <a:cubicBezTo>
                    <a:pt x="26" y="37"/>
                    <a:pt x="25" y="38"/>
                    <a:pt x="24" y="38"/>
                  </a:cubicBezTo>
                  <a:cubicBezTo>
                    <a:pt x="24" y="37"/>
                    <a:pt x="24" y="36"/>
                    <a:pt x="24" y="36"/>
                  </a:cubicBezTo>
                  <a:cubicBezTo>
                    <a:pt x="23" y="36"/>
                    <a:pt x="23" y="36"/>
                    <a:pt x="22" y="36"/>
                  </a:cubicBezTo>
                  <a:cubicBezTo>
                    <a:pt x="22" y="36"/>
                    <a:pt x="22" y="35"/>
                    <a:pt x="21" y="35"/>
                  </a:cubicBezTo>
                  <a:cubicBezTo>
                    <a:pt x="20" y="34"/>
                    <a:pt x="17" y="37"/>
                    <a:pt x="16" y="37"/>
                  </a:cubicBezTo>
                  <a:cubicBezTo>
                    <a:pt x="14" y="37"/>
                    <a:pt x="14" y="37"/>
                    <a:pt x="14" y="36"/>
                  </a:cubicBezTo>
                  <a:cubicBezTo>
                    <a:pt x="13" y="34"/>
                    <a:pt x="11" y="35"/>
                    <a:pt x="9" y="35"/>
                  </a:cubicBezTo>
                  <a:cubicBezTo>
                    <a:pt x="10" y="35"/>
                    <a:pt x="10" y="35"/>
                    <a:pt x="10" y="35"/>
                  </a:cubicBezTo>
                  <a:cubicBezTo>
                    <a:pt x="9" y="35"/>
                    <a:pt x="6" y="36"/>
                    <a:pt x="5" y="35"/>
                  </a:cubicBezTo>
                  <a:cubicBezTo>
                    <a:pt x="4" y="34"/>
                    <a:pt x="2" y="36"/>
                    <a:pt x="1" y="35"/>
                  </a:cubicBezTo>
                  <a:cubicBezTo>
                    <a:pt x="0" y="35"/>
                    <a:pt x="1" y="30"/>
                    <a:pt x="2" y="32"/>
                  </a:cubicBezTo>
                  <a:cubicBezTo>
                    <a:pt x="2" y="31"/>
                    <a:pt x="3" y="31"/>
                    <a:pt x="3" y="3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3" name="Freeform 168"/>
            <p:cNvSpPr/>
            <p:nvPr/>
          </p:nvSpPr>
          <p:spPr>
            <a:xfrm>
              <a:off x="9710640" y="4421520"/>
              <a:ext cx="258840" cy="168840"/>
            </a:xfrm>
            <a:custGeom>
              <a:avLst/>
              <a:gdLst>
                <a:gd name="textAreaLeft" fmla="*/ 0 w 258840"/>
                <a:gd name="textAreaRight" fmla="*/ 260640 w 258840"/>
                <a:gd name="textAreaTop" fmla="*/ 0 h 168840"/>
                <a:gd name="textAreaBottom" fmla="*/ 170640 h 168840"/>
              </a:gdLst>
              <a:ahLst/>
              <a:cxnLst/>
              <a:rect l="textAreaLeft" t="textAreaTop" r="textAreaRight" b="textAreaBottom"/>
              <a:pathLst>
                <a:path w="100" h="50">
                  <a:moveTo>
                    <a:pt x="3" y="13"/>
                  </a:moveTo>
                  <a:cubicBezTo>
                    <a:pt x="3" y="12"/>
                    <a:pt x="5" y="11"/>
                    <a:pt x="4" y="11"/>
                  </a:cubicBezTo>
                  <a:cubicBezTo>
                    <a:pt x="4" y="11"/>
                    <a:pt x="3" y="9"/>
                    <a:pt x="2" y="9"/>
                  </a:cubicBezTo>
                  <a:cubicBezTo>
                    <a:pt x="0" y="9"/>
                    <a:pt x="2" y="12"/>
                    <a:pt x="3" y="13"/>
                  </a:cubicBezTo>
                  <a:moveTo>
                    <a:pt x="2" y="15"/>
                  </a:moveTo>
                  <a:cubicBezTo>
                    <a:pt x="2" y="15"/>
                    <a:pt x="2" y="14"/>
                    <a:pt x="2" y="13"/>
                  </a:cubicBezTo>
                  <a:cubicBezTo>
                    <a:pt x="2" y="14"/>
                    <a:pt x="2" y="15"/>
                    <a:pt x="2" y="15"/>
                  </a:cubicBezTo>
                  <a:moveTo>
                    <a:pt x="5" y="5"/>
                  </a:moveTo>
                  <a:cubicBezTo>
                    <a:pt x="6" y="7"/>
                    <a:pt x="9" y="8"/>
                    <a:pt x="11" y="8"/>
                  </a:cubicBezTo>
                  <a:cubicBezTo>
                    <a:pt x="10" y="7"/>
                    <a:pt x="9" y="7"/>
                    <a:pt x="8" y="6"/>
                  </a:cubicBezTo>
                  <a:cubicBezTo>
                    <a:pt x="7" y="5"/>
                    <a:pt x="7" y="4"/>
                    <a:pt x="6" y="3"/>
                  </a:cubicBezTo>
                  <a:cubicBezTo>
                    <a:pt x="5" y="2"/>
                    <a:pt x="3" y="1"/>
                    <a:pt x="1" y="0"/>
                  </a:cubicBezTo>
                  <a:cubicBezTo>
                    <a:pt x="0" y="2"/>
                    <a:pt x="4" y="4"/>
                    <a:pt x="5" y="5"/>
                  </a:cubicBezTo>
                  <a:moveTo>
                    <a:pt x="8" y="15"/>
                  </a:moveTo>
                  <a:cubicBezTo>
                    <a:pt x="8" y="14"/>
                    <a:pt x="8" y="12"/>
                    <a:pt x="7" y="12"/>
                  </a:cubicBezTo>
                  <a:cubicBezTo>
                    <a:pt x="5" y="12"/>
                    <a:pt x="6" y="15"/>
                    <a:pt x="8" y="15"/>
                  </a:cubicBezTo>
                  <a:moveTo>
                    <a:pt x="10" y="21"/>
                  </a:moveTo>
                  <a:cubicBezTo>
                    <a:pt x="9" y="19"/>
                    <a:pt x="10" y="19"/>
                    <a:pt x="10" y="17"/>
                  </a:cubicBezTo>
                  <a:cubicBezTo>
                    <a:pt x="8" y="19"/>
                    <a:pt x="8" y="19"/>
                    <a:pt x="10" y="21"/>
                  </a:cubicBezTo>
                  <a:moveTo>
                    <a:pt x="14" y="19"/>
                  </a:moveTo>
                  <a:cubicBezTo>
                    <a:pt x="15" y="19"/>
                    <a:pt x="15" y="18"/>
                    <a:pt x="15" y="18"/>
                  </a:cubicBezTo>
                  <a:cubicBezTo>
                    <a:pt x="14" y="16"/>
                    <a:pt x="13" y="16"/>
                    <a:pt x="12" y="15"/>
                  </a:cubicBezTo>
                  <a:cubicBezTo>
                    <a:pt x="11" y="14"/>
                    <a:pt x="11" y="12"/>
                    <a:pt x="10" y="14"/>
                  </a:cubicBezTo>
                  <a:cubicBezTo>
                    <a:pt x="9" y="14"/>
                    <a:pt x="8" y="15"/>
                    <a:pt x="8" y="16"/>
                  </a:cubicBezTo>
                  <a:cubicBezTo>
                    <a:pt x="9" y="17"/>
                    <a:pt x="11" y="16"/>
                    <a:pt x="12" y="17"/>
                  </a:cubicBezTo>
                  <a:cubicBezTo>
                    <a:pt x="12" y="18"/>
                    <a:pt x="12" y="18"/>
                    <a:pt x="12" y="18"/>
                  </a:cubicBezTo>
                  <a:cubicBezTo>
                    <a:pt x="12" y="18"/>
                    <a:pt x="13" y="19"/>
                    <a:pt x="14" y="19"/>
                  </a:cubicBezTo>
                  <a:moveTo>
                    <a:pt x="12" y="21"/>
                  </a:moveTo>
                  <a:cubicBezTo>
                    <a:pt x="12" y="20"/>
                    <a:pt x="12" y="20"/>
                    <a:pt x="11" y="21"/>
                  </a:cubicBezTo>
                  <a:cubicBezTo>
                    <a:pt x="12" y="21"/>
                    <a:pt x="12" y="21"/>
                    <a:pt x="12" y="21"/>
                  </a:cubicBezTo>
                  <a:moveTo>
                    <a:pt x="12" y="8"/>
                  </a:moveTo>
                  <a:cubicBezTo>
                    <a:pt x="12" y="8"/>
                    <a:pt x="12" y="7"/>
                    <a:pt x="11" y="8"/>
                  </a:cubicBezTo>
                  <a:cubicBezTo>
                    <a:pt x="12" y="8"/>
                    <a:pt x="12" y="8"/>
                    <a:pt x="12" y="8"/>
                  </a:cubicBezTo>
                  <a:moveTo>
                    <a:pt x="13" y="8"/>
                  </a:moveTo>
                  <a:cubicBezTo>
                    <a:pt x="14" y="9"/>
                    <a:pt x="14" y="8"/>
                    <a:pt x="13" y="8"/>
                  </a:cubicBezTo>
                  <a:cubicBezTo>
                    <a:pt x="13" y="8"/>
                    <a:pt x="13" y="8"/>
                    <a:pt x="13" y="8"/>
                  </a:cubicBezTo>
                  <a:moveTo>
                    <a:pt x="15" y="21"/>
                  </a:moveTo>
                  <a:cubicBezTo>
                    <a:pt x="17" y="21"/>
                    <a:pt x="16" y="20"/>
                    <a:pt x="16" y="19"/>
                  </a:cubicBezTo>
                  <a:cubicBezTo>
                    <a:pt x="14" y="18"/>
                    <a:pt x="14" y="20"/>
                    <a:pt x="15" y="21"/>
                  </a:cubicBezTo>
                  <a:moveTo>
                    <a:pt x="20" y="9"/>
                  </a:moveTo>
                  <a:cubicBezTo>
                    <a:pt x="19" y="9"/>
                    <a:pt x="19" y="9"/>
                    <a:pt x="19" y="9"/>
                  </a:cubicBezTo>
                  <a:cubicBezTo>
                    <a:pt x="20" y="9"/>
                    <a:pt x="20" y="9"/>
                    <a:pt x="20" y="9"/>
                  </a:cubicBezTo>
                  <a:moveTo>
                    <a:pt x="21" y="10"/>
                  </a:moveTo>
                  <a:cubicBezTo>
                    <a:pt x="20" y="10"/>
                    <a:pt x="19" y="9"/>
                    <a:pt x="19" y="10"/>
                  </a:cubicBezTo>
                  <a:cubicBezTo>
                    <a:pt x="19" y="10"/>
                    <a:pt x="20" y="10"/>
                    <a:pt x="21" y="10"/>
                  </a:cubicBezTo>
                  <a:moveTo>
                    <a:pt x="26" y="15"/>
                  </a:moveTo>
                  <a:cubicBezTo>
                    <a:pt x="28" y="16"/>
                    <a:pt x="31" y="17"/>
                    <a:pt x="33" y="19"/>
                  </a:cubicBezTo>
                  <a:cubicBezTo>
                    <a:pt x="33" y="16"/>
                    <a:pt x="30" y="14"/>
                    <a:pt x="28" y="13"/>
                  </a:cubicBezTo>
                  <a:cubicBezTo>
                    <a:pt x="26" y="13"/>
                    <a:pt x="25" y="12"/>
                    <a:pt x="24" y="11"/>
                  </a:cubicBezTo>
                  <a:cubicBezTo>
                    <a:pt x="23" y="10"/>
                    <a:pt x="23" y="10"/>
                    <a:pt x="22" y="9"/>
                  </a:cubicBezTo>
                  <a:cubicBezTo>
                    <a:pt x="21" y="9"/>
                    <a:pt x="21" y="9"/>
                    <a:pt x="20" y="9"/>
                  </a:cubicBezTo>
                  <a:cubicBezTo>
                    <a:pt x="21" y="11"/>
                    <a:pt x="23" y="14"/>
                    <a:pt x="26" y="15"/>
                  </a:cubicBezTo>
                  <a:moveTo>
                    <a:pt x="26" y="24"/>
                  </a:moveTo>
                  <a:cubicBezTo>
                    <a:pt x="26" y="24"/>
                    <a:pt x="27" y="24"/>
                    <a:pt x="27" y="23"/>
                  </a:cubicBezTo>
                  <a:cubicBezTo>
                    <a:pt x="26" y="23"/>
                    <a:pt x="25" y="23"/>
                    <a:pt x="26" y="24"/>
                  </a:cubicBezTo>
                  <a:moveTo>
                    <a:pt x="34" y="31"/>
                  </a:moveTo>
                  <a:cubicBezTo>
                    <a:pt x="36" y="31"/>
                    <a:pt x="37" y="31"/>
                    <a:pt x="39" y="32"/>
                  </a:cubicBezTo>
                  <a:cubicBezTo>
                    <a:pt x="40" y="32"/>
                    <a:pt x="41" y="32"/>
                    <a:pt x="42" y="31"/>
                  </a:cubicBezTo>
                  <a:cubicBezTo>
                    <a:pt x="42" y="30"/>
                    <a:pt x="39" y="27"/>
                    <a:pt x="37" y="27"/>
                  </a:cubicBezTo>
                  <a:cubicBezTo>
                    <a:pt x="36" y="27"/>
                    <a:pt x="34" y="28"/>
                    <a:pt x="33" y="26"/>
                  </a:cubicBezTo>
                  <a:cubicBezTo>
                    <a:pt x="32" y="26"/>
                    <a:pt x="31" y="25"/>
                    <a:pt x="30" y="26"/>
                  </a:cubicBezTo>
                  <a:cubicBezTo>
                    <a:pt x="29" y="28"/>
                    <a:pt x="33" y="31"/>
                    <a:pt x="34" y="31"/>
                  </a:cubicBezTo>
                  <a:moveTo>
                    <a:pt x="31" y="19"/>
                  </a:moveTo>
                  <a:cubicBezTo>
                    <a:pt x="31" y="18"/>
                    <a:pt x="31" y="18"/>
                    <a:pt x="31" y="17"/>
                  </a:cubicBezTo>
                  <a:cubicBezTo>
                    <a:pt x="29" y="17"/>
                    <a:pt x="30" y="18"/>
                    <a:pt x="31" y="19"/>
                  </a:cubicBezTo>
                  <a:moveTo>
                    <a:pt x="35" y="48"/>
                  </a:moveTo>
                  <a:cubicBezTo>
                    <a:pt x="35" y="48"/>
                    <a:pt x="37" y="48"/>
                    <a:pt x="37" y="48"/>
                  </a:cubicBezTo>
                  <a:cubicBezTo>
                    <a:pt x="38" y="49"/>
                    <a:pt x="38" y="50"/>
                    <a:pt x="39" y="50"/>
                  </a:cubicBezTo>
                  <a:cubicBezTo>
                    <a:pt x="40" y="49"/>
                    <a:pt x="34" y="46"/>
                    <a:pt x="35" y="48"/>
                  </a:cubicBezTo>
                  <a:moveTo>
                    <a:pt x="37" y="24"/>
                  </a:moveTo>
                  <a:cubicBezTo>
                    <a:pt x="37" y="24"/>
                    <a:pt x="37" y="23"/>
                    <a:pt x="36" y="23"/>
                  </a:cubicBezTo>
                  <a:cubicBezTo>
                    <a:pt x="36" y="24"/>
                    <a:pt x="36" y="24"/>
                    <a:pt x="37" y="24"/>
                  </a:cubicBezTo>
                  <a:moveTo>
                    <a:pt x="37" y="25"/>
                  </a:moveTo>
                  <a:cubicBezTo>
                    <a:pt x="37" y="25"/>
                    <a:pt x="38" y="24"/>
                    <a:pt x="38" y="24"/>
                  </a:cubicBezTo>
                  <a:cubicBezTo>
                    <a:pt x="37" y="24"/>
                    <a:pt x="37" y="24"/>
                    <a:pt x="37" y="25"/>
                  </a:cubicBezTo>
                  <a:moveTo>
                    <a:pt x="43" y="25"/>
                  </a:moveTo>
                  <a:cubicBezTo>
                    <a:pt x="45" y="26"/>
                    <a:pt x="46" y="28"/>
                    <a:pt x="47" y="29"/>
                  </a:cubicBezTo>
                  <a:cubicBezTo>
                    <a:pt x="48" y="28"/>
                    <a:pt x="46" y="24"/>
                    <a:pt x="46" y="23"/>
                  </a:cubicBezTo>
                  <a:cubicBezTo>
                    <a:pt x="45" y="23"/>
                    <a:pt x="44" y="22"/>
                    <a:pt x="44" y="21"/>
                  </a:cubicBezTo>
                  <a:cubicBezTo>
                    <a:pt x="43" y="21"/>
                    <a:pt x="44" y="20"/>
                    <a:pt x="44" y="19"/>
                  </a:cubicBezTo>
                  <a:cubicBezTo>
                    <a:pt x="43" y="19"/>
                    <a:pt x="43" y="17"/>
                    <a:pt x="42" y="17"/>
                  </a:cubicBezTo>
                  <a:cubicBezTo>
                    <a:pt x="42" y="17"/>
                    <a:pt x="40" y="16"/>
                    <a:pt x="40" y="17"/>
                  </a:cubicBezTo>
                  <a:cubicBezTo>
                    <a:pt x="41" y="20"/>
                    <a:pt x="41" y="22"/>
                    <a:pt x="43" y="25"/>
                  </a:cubicBezTo>
                  <a:moveTo>
                    <a:pt x="52" y="40"/>
                  </a:moveTo>
                  <a:cubicBezTo>
                    <a:pt x="53" y="40"/>
                    <a:pt x="55" y="40"/>
                    <a:pt x="57" y="41"/>
                  </a:cubicBezTo>
                  <a:cubicBezTo>
                    <a:pt x="55" y="38"/>
                    <a:pt x="54" y="38"/>
                    <a:pt x="52" y="37"/>
                  </a:cubicBezTo>
                  <a:cubicBezTo>
                    <a:pt x="51" y="36"/>
                    <a:pt x="47" y="34"/>
                    <a:pt x="46" y="35"/>
                  </a:cubicBezTo>
                  <a:cubicBezTo>
                    <a:pt x="47" y="36"/>
                    <a:pt x="48" y="36"/>
                    <a:pt x="48" y="37"/>
                  </a:cubicBezTo>
                  <a:cubicBezTo>
                    <a:pt x="49" y="38"/>
                    <a:pt x="50" y="39"/>
                    <a:pt x="52" y="40"/>
                  </a:cubicBezTo>
                  <a:moveTo>
                    <a:pt x="49" y="31"/>
                  </a:moveTo>
                  <a:cubicBezTo>
                    <a:pt x="49" y="29"/>
                    <a:pt x="49" y="28"/>
                    <a:pt x="47" y="27"/>
                  </a:cubicBezTo>
                  <a:cubicBezTo>
                    <a:pt x="48" y="28"/>
                    <a:pt x="48" y="29"/>
                    <a:pt x="48" y="29"/>
                  </a:cubicBezTo>
                  <a:cubicBezTo>
                    <a:pt x="48" y="30"/>
                    <a:pt x="49" y="30"/>
                    <a:pt x="49" y="31"/>
                  </a:cubicBezTo>
                  <a:moveTo>
                    <a:pt x="90" y="41"/>
                  </a:moveTo>
                  <a:cubicBezTo>
                    <a:pt x="91" y="40"/>
                    <a:pt x="93" y="41"/>
                    <a:pt x="93" y="39"/>
                  </a:cubicBezTo>
                  <a:cubicBezTo>
                    <a:pt x="91" y="39"/>
                    <a:pt x="90" y="39"/>
                    <a:pt x="89" y="41"/>
                  </a:cubicBezTo>
                  <a:cubicBezTo>
                    <a:pt x="90" y="41"/>
                    <a:pt x="90" y="41"/>
                    <a:pt x="90" y="41"/>
                  </a:cubicBezTo>
                  <a:moveTo>
                    <a:pt x="99" y="49"/>
                  </a:moveTo>
                  <a:cubicBezTo>
                    <a:pt x="100" y="49"/>
                    <a:pt x="100" y="49"/>
                    <a:pt x="100" y="49"/>
                  </a:cubicBezTo>
                  <a:cubicBezTo>
                    <a:pt x="100" y="48"/>
                    <a:pt x="99" y="48"/>
                    <a:pt x="99" y="48"/>
                  </a:cubicBezTo>
                  <a:cubicBezTo>
                    <a:pt x="99" y="49"/>
                    <a:pt x="99" y="49"/>
                    <a:pt x="99" y="4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4" name="Freeform 169"/>
            <p:cNvSpPr/>
            <p:nvPr/>
          </p:nvSpPr>
          <p:spPr>
            <a:xfrm>
              <a:off x="7094520" y="3315240"/>
              <a:ext cx="195840" cy="319320"/>
            </a:xfrm>
            <a:custGeom>
              <a:avLst/>
              <a:gdLst>
                <a:gd name="textAreaLeft" fmla="*/ 0 w 195840"/>
                <a:gd name="textAreaRight" fmla="*/ 197640 w 195840"/>
                <a:gd name="textAreaTop" fmla="*/ 0 h 319320"/>
                <a:gd name="textAreaBottom" fmla="*/ 321120 h 319320"/>
              </a:gdLst>
              <a:ahLst/>
              <a:cxnLst/>
              <a:rect l="textAreaLeft" t="textAreaTop" r="textAreaRight" b="textAreaBottom"/>
              <a:pathLst>
                <a:path w="76" h="93">
                  <a:moveTo>
                    <a:pt x="63" y="60"/>
                  </a:moveTo>
                  <a:cubicBezTo>
                    <a:pt x="64" y="59"/>
                    <a:pt x="64" y="58"/>
                    <a:pt x="64" y="57"/>
                  </a:cubicBezTo>
                  <a:cubicBezTo>
                    <a:pt x="65" y="57"/>
                    <a:pt x="65" y="57"/>
                    <a:pt x="65" y="57"/>
                  </a:cubicBezTo>
                  <a:cubicBezTo>
                    <a:pt x="66" y="56"/>
                    <a:pt x="65" y="55"/>
                    <a:pt x="65" y="55"/>
                  </a:cubicBezTo>
                  <a:cubicBezTo>
                    <a:pt x="64" y="56"/>
                    <a:pt x="62" y="58"/>
                    <a:pt x="63" y="60"/>
                  </a:cubicBezTo>
                  <a:moveTo>
                    <a:pt x="38" y="3"/>
                  </a:moveTo>
                  <a:cubicBezTo>
                    <a:pt x="39" y="2"/>
                    <a:pt x="39" y="2"/>
                    <a:pt x="40" y="1"/>
                  </a:cubicBezTo>
                  <a:cubicBezTo>
                    <a:pt x="40" y="2"/>
                    <a:pt x="41" y="1"/>
                    <a:pt x="41" y="0"/>
                  </a:cubicBezTo>
                  <a:cubicBezTo>
                    <a:pt x="42" y="0"/>
                    <a:pt x="43" y="3"/>
                    <a:pt x="41" y="2"/>
                  </a:cubicBezTo>
                  <a:cubicBezTo>
                    <a:pt x="42" y="3"/>
                    <a:pt x="41" y="7"/>
                    <a:pt x="40" y="7"/>
                  </a:cubicBezTo>
                  <a:cubicBezTo>
                    <a:pt x="38" y="7"/>
                    <a:pt x="41" y="3"/>
                    <a:pt x="38" y="3"/>
                  </a:cubicBezTo>
                  <a:moveTo>
                    <a:pt x="0" y="71"/>
                  </a:moveTo>
                  <a:cubicBezTo>
                    <a:pt x="8" y="68"/>
                    <a:pt x="15" y="66"/>
                    <a:pt x="23" y="63"/>
                  </a:cubicBezTo>
                  <a:cubicBezTo>
                    <a:pt x="26" y="62"/>
                    <a:pt x="29" y="62"/>
                    <a:pt x="29" y="59"/>
                  </a:cubicBezTo>
                  <a:cubicBezTo>
                    <a:pt x="30" y="56"/>
                    <a:pt x="31" y="52"/>
                    <a:pt x="33" y="48"/>
                  </a:cubicBezTo>
                  <a:cubicBezTo>
                    <a:pt x="33" y="46"/>
                    <a:pt x="35" y="43"/>
                    <a:pt x="34" y="40"/>
                  </a:cubicBezTo>
                  <a:cubicBezTo>
                    <a:pt x="33" y="39"/>
                    <a:pt x="31" y="37"/>
                    <a:pt x="30" y="35"/>
                  </a:cubicBezTo>
                  <a:cubicBezTo>
                    <a:pt x="29" y="33"/>
                    <a:pt x="35" y="25"/>
                    <a:pt x="33" y="23"/>
                  </a:cubicBezTo>
                  <a:cubicBezTo>
                    <a:pt x="34" y="22"/>
                    <a:pt x="36" y="23"/>
                    <a:pt x="37" y="22"/>
                  </a:cubicBezTo>
                  <a:cubicBezTo>
                    <a:pt x="38" y="21"/>
                    <a:pt x="37" y="21"/>
                    <a:pt x="36" y="21"/>
                  </a:cubicBezTo>
                  <a:cubicBezTo>
                    <a:pt x="35" y="19"/>
                    <a:pt x="35" y="15"/>
                    <a:pt x="36" y="14"/>
                  </a:cubicBezTo>
                  <a:cubicBezTo>
                    <a:pt x="37" y="13"/>
                    <a:pt x="38" y="14"/>
                    <a:pt x="38" y="15"/>
                  </a:cubicBezTo>
                  <a:cubicBezTo>
                    <a:pt x="37" y="17"/>
                    <a:pt x="40" y="15"/>
                    <a:pt x="40" y="14"/>
                  </a:cubicBezTo>
                  <a:cubicBezTo>
                    <a:pt x="41" y="13"/>
                    <a:pt x="41" y="14"/>
                    <a:pt x="42" y="15"/>
                  </a:cubicBezTo>
                  <a:cubicBezTo>
                    <a:pt x="43" y="17"/>
                    <a:pt x="44" y="19"/>
                    <a:pt x="46" y="21"/>
                  </a:cubicBezTo>
                  <a:cubicBezTo>
                    <a:pt x="48" y="24"/>
                    <a:pt x="52" y="25"/>
                    <a:pt x="56" y="25"/>
                  </a:cubicBezTo>
                  <a:cubicBezTo>
                    <a:pt x="58" y="26"/>
                    <a:pt x="59" y="26"/>
                    <a:pt x="61" y="26"/>
                  </a:cubicBezTo>
                  <a:cubicBezTo>
                    <a:pt x="64" y="27"/>
                    <a:pt x="65" y="29"/>
                    <a:pt x="66" y="31"/>
                  </a:cubicBezTo>
                  <a:cubicBezTo>
                    <a:pt x="68" y="32"/>
                    <a:pt x="68" y="34"/>
                    <a:pt x="69" y="35"/>
                  </a:cubicBezTo>
                  <a:cubicBezTo>
                    <a:pt x="70" y="36"/>
                    <a:pt x="71" y="36"/>
                    <a:pt x="73" y="37"/>
                  </a:cubicBezTo>
                  <a:cubicBezTo>
                    <a:pt x="76" y="38"/>
                    <a:pt x="72" y="43"/>
                    <a:pt x="71" y="45"/>
                  </a:cubicBezTo>
                  <a:cubicBezTo>
                    <a:pt x="69" y="49"/>
                    <a:pt x="64" y="50"/>
                    <a:pt x="63" y="54"/>
                  </a:cubicBezTo>
                  <a:cubicBezTo>
                    <a:pt x="62" y="55"/>
                    <a:pt x="62" y="58"/>
                    <a:pt x="60" y="58"/>
                  </a:cubicBezTo>
                  <a:cubicBezTo>
                    <a:pt x="59" y="57"/>
                    <a:pt x="59" y="55"/>
                    <a:pt x="57" y="56"/>
                  </a:cubicBezTo>
                  <a:cubicBezTo>
                    <a:pt x="55" y="57"/>
                    <a:pt x="55" y="61"/>
                    <a:pt x="54" y="63"/>
                  </a:cubicBezTo>
                  <a:cubicBezTo>
                    <a:pt x="53" y="65"/>
                    <a:pt x="54" y="66"/>
                    <a:pt x="55" y="68"/>
                  </a:cubicBezTo>
                  <a:cubicBezTo>
                    <a:pt x="55" y="70"/>
                    <a:pt x="55" y="71"/>
                    <a:pt x="53" y="71"/>
                  </a:cubicBezTo>
                  <a:cubicBezTo>
                    <a:pt x="49" y="71"/>
                    <a:pt x="45" y="72"/>
                    <a:pt x="44" y="76"/>
                  </a:cubicBezTo>
                  <a:cubicBezTo>
                    <a:pt x="43" y="77"/>
                    <a:pt x="43" y="79"/>
                    <a:pt x="42" y="80"/>
                  </a:cubicBezTo>
                  <a:cubicBezTo>
                    <a:pt x="41" y="81"/>
                    <a:pt x="38" y="81"/>
                    <a:pt x="36" y="81"/>
                  </a:cubicBezTo>
                  <a:cubicBezTo>
                    <a:pt x="34" y="82"/>
                    <a:pt x="33" y="82"/>
                    <a:pt x="32" y="84"/>
                  </a:cubicBezTo>
                  <a:cubicBezTo>
                    <a:pt x="30" y="85"/>
                    <a:pt x="31" y="85"/>
                    <a:pt x="31" y="87"/>
                  </a:cubicBezTo>
                  <a:cubicBezTo>
                    <a:pt x="30" y="89"/>
                    <a:pt x="29" y="90"/>
                    <a:pt x="27" y="90"/>
                  </a:cubicBezTo>
                  <a:cubicBezTo>
                    <a:pt x="27" y="90"/>
                    <a:pt x="26" y="91"/>
                    <a:pt x="26" y="90"/>
                  </a:cubicBezTo>
                  <a:cubicBezTo>
                    <a:pt x="24" y="90"/>
                    <a:pt x="24" y="90"/>
                    <a:pt x="22" y="90"/>
                  </a:cubicBezTo>
                  <a:cubicBezTo>
                    <a:pt x="18" y="90"/>
                    <a:pt x="15" y="93"/>
                    <a:pt x="11" y="93"/>
                  </a:cubicBezTo>
                  <a:cubicBezTo>
                    <a:pt x="8" y="93"/>
                    <a:pt x="9" y="87"/>
                    <a:pt x="7" y="87"/>
                  </a:cubicBezTo>
                  <a:cubicBezTo>
                    <a:pt x="8" y="86"/>
                    <a:pt x="5" y="82"/>
                    <a:pt x="5" y="81"/>
                  </a:cubicBezTo>
                  <a:cubicBezTo>
                    <a:pt x="3" y="78"/>
                    <a:pt x="1" y="74"/>
                    <a:pt x="0" y="7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5" name="Freeform 170"/>
            <p:cNvSpPr/>
            <p:nvPr/>
          </p:nvSpPr>
          <p:spPr>
            <a:xfrm>
              <a:off x="3706920" y="3876480"/>
              <a:ext cx="142560" cy="79920"/>
            </a:xfrm>
            <a:custGeom>
              <a:avLst/>
              <a:gdLst>
                <a:gd name="textAreaLeft" fmla="*/ 0 w 142560"/>
                <a:gd name="textAreaRight" fmla="*/ 144360 w 142560"/>
                <a:gd name="textAreaTop" fmla="*/ 0 h 79920"/>
                <a:gd name="textAreaBottom" fmla="*/ 81720 h 79920"/>
              </a:gdLst>
              <a:ahLst/>
              <a:cxnLst/>
              <a:rect l="textAreaLeft" t="textAreaTop" r="textAreaRight" b="textAreaBottom"/>
              <a:pathLst>
                <a:path w="56" h="24">
                  <a:moveTo>
                    <a:pt x="1" y="13"/>
                  </a:moveTo>
                  <a:cubicBezTo>
                    <a:pt x="0" y="12"/>
                    <a:pt x="2" y="11"/>
                    <a:pt x="2" y="11"/>
                  </a:cubicBezTo>
                  <a:cubicBezTo>
                    <a:pt x="3" y="9"/>
                    <a:pt x="1" y="8"/>
                    <a:pt x="3" y="7"/>
                  </a:cubicBezTo>
                  <a:cubicBezTo>
                    <a:pt x="5" y="6"/>
                    <a:pt x="2" y="6"/>
                    <a:pt x="1" y="5"/>
                  </a:cubicBezTo>
                  <a:cubicBezTo>
                    <a:pt x="1" y="4"/>
                    <a:pt x="2" y="1"/>
                    <a:pt x="2" y="1"/>
                  </a:cubicBezTo>
                  <a:cubicBezTo>
                    <a:pt x="3" y="0"/>
                    <a:pt x="4" y="2"/>
                    <a:pt x="5" y="1"/>
                  </a:cubicBezTo>
                  <a:cubicBezTo>
                    <a:pt x="6" y="1"/>
                    <a:pt x="7" y="2"/>
                    <a:pt x="7" y="2"/>
                  </a:cubicBezTo>
                  <a:cubicBezTo>
                    <a:pt x="7" y="3"/>
                    <a:pt x="7" y="3"/>
                    <a:pt x="7" y="4"/>
                  </a:cubicBezTo>
                  <a:cubicBezTo>
                    <a:pt x="7" y="4"/>
                    <a:pt x="8" y="4"/>
                    <a:pt x="8" y="5"/>
                  </a:cubicBezTo>
                  <a:cubicBezTo>
                    <a:pt x="8" y="7"/>
                    <a:pt x="11" y="6"/>
                    <a:pt x="12" y="7"/>
                  </a:cubicBezTo>
                  <a:cubicBezTo>
                    <a:pt x="12" y="6"/>
                    <a:pt x="12" y="5"/>
                    <a:pt x="11" y="5"/>
                  </a:cubicBezTo>
                  <a:cubicBezTo>
                    <a:pt x="13" y="5"/>
                    <a:pt x="14" y="8"/>
                    <a:pt x="16" y="8"/>
                  </a:cubicBezTo>
                  <a:cubicBezTo>
                    <a:pt x="20" y="9"/>
                    <a:pt x="22" y="6"/>
                    <a:pt x="25" y="5"/>
                  </a:cubicBezTo>
                  <a:cubicBezTo>
                    <a:pt x="27" y="4"/>
                    <a:pt x="30" y="4"/>
                    <a:pt x="31" y="2"/>
                  </a:cubicBezTo>
                  <a:cubicBezTo>
                    <a:pt x="32" y="1"/>
                    <a:pt x="33" y="0"/>
                    <a:pt x="34" y="0"/>
                  </a:cubicBezTo>
                  <a:cubicBezTo>
                    <a:pt x="36" y="0"/>
                    <a:pt x="37" y="1"/>
                    <a:pt x="39" y="1"/>
                  </a:cubicBezTo>
                  <a:cubicBezTo>
                    <a:pt x="38" y="2"/>
                    <a:pt x="38" y="2"/>
                    <a:pt x="38" y="2"/>
                  </a:cubicBezTo>
                  <a:cubicBezTo>
                    <a:pt x="41" y="1"/>
                    <a:pt x="46" y="2"/>
                    <a:pt x="48" y="4"/>
                  </a:cubicBezTo>
                  <a:cubicBezTo>
                    <a:pt x="49" y="5"/>
                    <a:pt x="52" y="10"/>
                    <a:pt x="54" y="9"/>
                  </a:cubicBezTo>
                  <a:cubicBezTo>
                    <a:pt x="53" y="11"/>
                    <a:pt x="54" y="12"/>
                    <a:pt x="55" y="14"/>
                  </a:cubicBezTo>
                  <a:cubicBezTo>
                    <a:pt x="56" y="17"/>
                    <a:pt x="54" y="19"/>
                    <a:pt x="52" y="20"/>
                  </a:cubicBezTo>
                  <a:cubicBezTo>
                    <a:pt x="52" y="20"/>
                    <a:pt x="51" y="19"/>
                    <a:pt x="51" y="18"/>
                  </a:cubicBezTo>
                  <a:cubicBezTo>
                    <a:pt x="50" y="19"/>
                    <a:pt x="51" y="20"/>
                    <a:pt x="51" y="20"/>
                  </a:cubicBezTo>
                  <a:cubicBezTo>
                    <a:pt x="51" y="21"/>
                    <a:pt x="49" y="22"/>
                    <a:pt x="49" y="23"/>
                  </a:cubicBezTo>
                  <a:cubicBezTo>
                    <a:pt x="47" y="21"/>
                    <a:pt x="44" y="18"/>
                    <a:pt x="44" y="15"/>
                  </a:cubicBezTo>
                  <a:cubicBezTo>
                    <a:pt x="46" y="16"/>
                    <a:pt x="45" y="13"/>
                    <a:pt x="46" y="13"/>
                  </a:cubicBezTo>
                  <a:cubicBezTo>
                    <a:pt x="47" y="12"/>
                    <a:pt x="50" y="14"/>
                    <a:pt x="51" y="14"/>
                  </a:cubicBezTo>
                  <a:cubicBezTo>
                    <a:pt x="50" y="14"/>
                    <a:pt x="49" y="13"/>
                    <a:pt x="48" y="13"/>
                  </a:cubicBezTo>
                  <a:cubicBezTo>
                    <a:pt x="47" y="12"/>
                    <a:pt x="48" y="11"/>
                    <a:pt x="47" y="10"/>
                  </a:cubicBezTo>
                  <a:cubicBezTo>
                    <a:pt x="47" y="11"/>
                    <a:pt x="47" y="12"/>
                    <a:pt x="46" y="12"/>
                  </a:cubicBezTo>
                  <a:cubicBezTo>
                    <a:pt x="47" y="10"/>
                    <a:pt x="45" y="12"/>
                    <a:pt x="44" y="10"/>
                  </a:cubicBezTo>
                  <a:cubicBezTo>
                    <a:pt x="45" y="11"/>
                    <a:pt x="45" y="12"/>
                    <a:pt x="44" y="12"/>
                  </a:cubicBezTo>
                  <a:cubicBezTo>
                    <a:pt x="43" y="11"/>
                    <a:pt x="43" y="9"/>
                    <a:pt x="41" y="8"/>
                  </a:cubicBezTo>
                  <a:cubicBezTo>
                    <a:pt x="41" y="8"/>
                    <a:pt x="40" y="7"/>
                    <a:pt x="39" y="7"/>
                  </a:cubicBezTo>
                  <a:cubicBezTo>
                    <a:pt x="38" y="6"/>
                    <a:pt x="38" y="6"/>
                    <a:pt x="37" y="6"/>
                  </a:cubicBezTo>
                  <a:cubicBezTo>
                    <a:pt x="35" y="6"/>
                    <a:pt x="32" y="6"/>
                    <a:pt x="31" y="9"/>
                  </a:cubicBezTo>
                  <a:cubicBezTo>
                    <a:pt x="31" y="10"/>
                    <a:pt x="29" y="13"/>
                    <a:pt x="26" y="13"/>
                  </a:cubicBezTo>
                  <a:cubicBezTo>
                    <a:pt x="23" y="12"/>
                    <a:pt x="27" y="17"/>
                    <a:pt x="28" y="18"/>
                  </a:cubicBezTo>
                  <a:cubicBezTo>
                    <a:pt x="28" y="19"/>
                    <a:pt x="30" y="20"/>
                    <a:pt x="29" y="21"/>
                  </a:cubicBezTo>
                  <a:cubicBezTo>
                    <a:pt x="28" y="21"/>
                    <a:pt x="27" y="21"/>
                    <a:pt x="26" y="22"/>
                  </a:cubicBezTo>
                  <a:cubicBezTo>
                    <a:pt x="25" y="22"/>
                    <a:pt x="22" y="24"/>
                    <a:pt x="21" y="23"/>
                  </a:cubicBezTo>
                  <a:cubicBezTo>
                    <a:pt x="20" y="23"/>
                    <a:pt x="20" y="21"/>
                    <a:pt x="20" y="20"/>
                  </a:cubicBezTo>
                  <a:cubicBezTo>
                    <a:pt x="20" y="19"/>
                    <a:pt x="20" y="17"/>
                    <a:pt x="19" y="17"/>
                  </a:cubicBezTo>
                  <a:cubicBezTo>
                    <a:pt x="19" y="17"/>
                    <a:pt x="18" y="17"/>
                    <a:pt x="18" y="17"/>
                  </a:cubicBezTo>
                  <a:cubicBezTo>
                    <a:pt x="19" y="19"/>
                    <a:pt x="16" y="20"/>
                    <a:pt x="14" y="18"/>
                  </a:cubicBezTo>
                  <a:cubicBezTo>
                    <a:pt x="13" y="16"/>
                    <a:pt x="13" y="14"/>
                    <a:pt x="11" y="14"/>
                  </a:cubicBezTo>
                  <a:cubicBezTo>
                    <a:pt x="10" y="13"/>
                    <a:pt x="9" y="14"/>
                    <a:pt x="8" y="13"/>
                  </a:cubicBezTo>
                  <a:cubicBezTo>
                    <a:pt x="8" y="12"/>
                    <a:pt x="7" y="13"/>
                    <a:pt x="6" y="12"/>
                  </a:cubicBezTo>
                  <a:cubicBezTo>
                    <a:pt x="5" y="13"/>
                    <a:pt x="4" y="12"/>
                    <a:pt x="3" y="13"/>
                  </a:cubicBezTo>
                  <a:cubicBezTo>
                    <a:pt x="2" y="13"/>
                    <a:pt x="3" y="15"/>
                    <a:pt x="2" y="15"/>
                  </a:cubicBezTo>
                  <a:cubicBezTo>
                    <a:pt x="2" y="15"/>
                    <a:pt x="2" y="14"/>
                    <a:pt x="1" y="1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36720" rIns="90000" bIns="367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6" name="Freeform 171"/>
            <p:cNvSpPr/>
            <p:nvPr/>
          </p:nvSpPr>
          <p:spPr>
            <a:xfrm>
              <a:off x="3722760" y="3921840"/>
              <a:ext cx="360" cy="360"/>
            </a:xfrm>
            <a:custGeom>
              <a:avLst/>
              <a:gdLst>
                <a:gd name="textAreaLeft" fmla="*/ 0 w 360"/>
                <a:gd name="textAreaRight" fmla="*/ 11520 w 360"/>
                <a:gd name="textAreaTop" fmla="*/ 0 h 360"/>
                <a:gd name="textAreaBottom" fmla="*/ 8640 h 360"/>
              </a:gdLst>
              <a:ahLst/>
              <a:cxnLst/>
              <a:rect l="textAreaLeft" t="textAreaTop" r="textAreaRight" b="textAreaBottom"/>
              <a:pathLst>
                <a:path w="1" h="1">
                  <a:moveTo>
                    <a:pt x="0" y="0"/>
                  </a:moveTo>
                  <a:cubicBezTo>
                    <a:pt x="0" y="1"/>
                    <a:pt x="1" y="1"/>
                    <a:pt x="1" y="0"/>
                  </a:cubicBezTo>
                  <a:cubicBezTo>
                    <a:pt x="0" y="0"/>
                    <a:pt x="0" y="0"/>
                    <a:pt x="0" y="0"/>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3920" rIns="90000" bIns="-43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7" name="Freeform 172"/>
            <p:cNvSpPr/>
            <p:nvPr/>
          </p:nvSpPr>
          <p:spPr>
            <a:xfrm>
              <a:off x="3736800" y="3942720"/>
              <a:ext cx="360" cy="7560"/>
            </a:xfrm>
            <a:custGeom>
              <a:avLst/>
              <a:gdLst>
                <a:gd name="textAreaLeft" fmla="*/ 0 w 360"/>
                <a:gd name="textAreaRight" fmla="*/ 3600 w 360"/>
                <a:gd name="textAreaTop" fmla="*/ 0 h 7560"/>
                <a:gd name="textAreaBottom" fmla="*/ 9360 h 7560"/>
              </a:gdLst>
              <a:ahLst/>
              <a:cxnLst/>
              <a:rect l="textAreaLeft" t="textAreaTop" r="textAreaRight" b="textAreaBottom"/>
              <a:pathLst>
                <a:path w="2" h="3">
                  <a:moveTo>
                    <a:pt x="2" y="0"/>
                  </a:moveTo>
                  <a:cubicBezTo>
                    <a:pt x="1" y="1"/>
                    <a:pt x="0" y="1"/>
                    <a:pt x="1" y="2"/>
                  </a:cubicBezTo>
                  <a:cubicBezTo>
                    <a:pt x="1" y="3"/>
                    <a:pt x="2" y="3"/>
                    <a:pt x="2" y="3"/>
                  </a:cubicBezTo>
                  <a:cubicBezTo>
                    <a:pt x="2" y="2"/>
                    <a:pt x="2" y="1"/>
                    <a:pt x="2" y="0"/>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35640" rIns="90000" bIns="-356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8" name="Freeform 173"/>
            <p:cNvSpPr/>
            <p:nvPr/>
          </p:nvSpPr>
          <p:spPr>
            <a:xfrm>
              <a:off x="3752280" y="3946680"/>
              <a:ext cx="360" cy="360"/>
            </a:xfrm>
            <a:custGeom>
              <a:avLst/>
              <a:gdLst>
                <a:gd name="textAreaLeft" fmla="*/ 0 w 360"/>
                <a:gd name="textAreaRight" fmla="*/ 3600 w 360"/>
                <a:gd name="textAreaTop" fmla="*/ 0 h 360"/>
                <a:gd name="textAreaBottom" fmla="*/ 8640 h 360"/>
              </a:gdLst>
              <a:ahLst/>
              <a:cxnLst/>
              <a:rect l="textAreaLeft" t="textAreaTop" r="textAreaRight" b="textAreaBottom"/>
              <a:pathLst>
                <a:path w="2" h="1">
                  <a:moveTo>
                    <a:pt x="0" y="1"/>
                  </a:moveTo>
                  <a:cubicBezTo>
                    <a:pt x="1" y="0"/>
                    <a:pt x="2" y="0"/>
                    <a:pt x="2" y="0"/>
                  </a:cubicBezTo>
                  <a:cubicBezTo>
                    <a:pt x="1" y="0"/>
                    <a:pt x="1" y="0"/>
                    <a:pt x="0" y="1"/>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3920" rIns="90000" bIns="-43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69" name="Freeform 174"/>
            <p:cNvSpPr/>
            <p:nvPr/>
          </p:nvSpPr>
          <p:spPr>
            <a:xfrm>
              <a:off x="3810240" y="3915720"/>
              <a:ext cx="360" cy="1440"/>
            </a:xfrm>
            <a:custGeom>
              <a:avLst/>
              <a:gdLst>
                <a:gd name="textAreaLeft" fmla="*/ 0 w 360"/>
                <a:gd name="textAreaRight" fmla="*/ 11520 w 360"/>
                <a:gd name="textAreaTop" fmla="*/ 0 h 1440"/>
                <a:gd name="textAreaBottom" fmla="*/ 3240 h 1440"/>
              </a:gdLst>
              <a:ahLst/>
              <a:cxnLst/>
              <a:rect l="textAreaLeft" t="textAreaTop" r="textAreaRight" b="textAreaBottom"/>
              <a:pathLst>
                <a:path w="1" h="2">
                  <a:moveTo>
                    <a:pt x="1" y="0"/>
                  </a:moveTo>
                  <a:cubicBezTo>
                    <a:pt x="0" y="0"/>
                    <a:pt x="0" y="1"/>
                    <a:pt x="0" y="2"/>
                  </a:cubicBezTo>
                  <a:cubicBezTo>
                    <a:pt x="1" y="2"/>
                    <a:pt x="1" y="1"/>
                    <a:pt x="1" y="0"/>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0" name="Freeform 175"/>
            <p:cNvSpPr/>
            <p:nvPr/>
          </p:nvSpPr>
          <p:spPr>
            <a:xfrm>
              <a:off x="3945240" y="4929480"/>
              <a:ext cx="495360" cy="1112040"/>
            </a:xfrm>
            <a:custGeom>
              <a:avLst/>
              <a:gdLst>
                <a:gd name="textAreaLeft" fmla="*/ 0 w 495360"/>
                <a:gd name="textAreaRight" fmla="*/ 497160 w 495360"/>
                <a:gd name="textAreaTop" fmla="*/ 0 h 1112040"/>
                <a:gd name="textAreaBottom" fmla="*/ 1113840 h 1112040"/>
              </a:gdLst>
              <a:ahLst/>
              <a:cxnLst/>
              <a:rect l="textAreaLeft" t="textAreaTop" r="textAreaRight" b="textAreaBottom"/>
              <a:pathLst>
                <a:path w="189" h="320">
                  <a:moveTo>
                    <a:pt x="110" y="166"/>
                  </a:moveTo>
                  <a:cubicBezTo>
                    <a:pt x="110" y="166"/>
                    <a:pt x="110" y="166"/>
                    <a:pt x="109" y="166"/>
                  </a:cubicBezTo>
                  <a:cubicBezTo>
                    <a:pt x="110" y="166"/>
                    <a:pt x="110" y="166"/>
                    <a:pt x="110" y="166"/>
                  </a:cubicBezTo>
                  <a:moveTo>
                    <a:pt x="111" y="168"/>
                  </a:moveTo>
                  <a:cubicBezTo>
                    <a:pt x="111" y="167"/>
                    <a:pt x="110" y="166"/>
                    <a:pt x="109" y="167"/>
                  </a:cubicBezTo>
                  <a:cubicBezTo>
                    <a:pt x="110" y="167"/>
                    <a:pt x="110" y="168"/>
                    <a:pt x="111" y="168"/>
                  </a:cubicBezTo>
                  <a:moveTo>
                    <a:pt x="34" y="72"/>
                  </a:moveTo>
                  <a:cubicBezTo>
                    <a:pt x="34" y="71"/>
                    <a:pt x="36" y="71"/>
                    <a:pt x="36" y="70"/>
                  </a:cubicBezTo>
                  <a:cubicBezTo>
                    <a:pt x="36" y="69"/>
                    <a:pt x="36" y="68"/>
                    <a:pt x="36" y="67"/>
                  </a:cubicBezTo>
                  <a:cubicBezTo>
                    <a:pt x="37" y="63"/>
                    <a:pt x="39" y="62"/>
                    <a:pt x="41" y="60"/>
                  </a:cubicBezTo>
                  <a:cubicBezTo>
                    <a:pt x="42" y="58"/>
                    <a:pt x="43" y="56"/>
                    <a:pt x="44" y="54"/>
                  </a:cubicBezTo>
                  <a:cubicBezTo>
                    <a:pt x="44" y="53"/>
                    <a:pt x="44" y="52"/>
                    <a:pt x="45" y="52"/>
                  </a:cubicBezTo>
                  <a:cubicBezTo>
                    <a:pt x="46" y="51"/>
                    <a:pt x="47" y="52"/>
                    <a:pt x="48" y="51"/>
                  </a:cubicBezTo>
                  <a:cubicBezTo>
                    <a:pt x="52" y="50"/>
                    <a:pt x="49" y="48"/>
                    <a:pt x="48" y="46"/>
                  </a:cubicBezTo>
                  <a:cubicBezTo>
                    <a:pt x="47" y="44"/>
                    <a:pt x="49" y="43"/>
                    <a:pt x="49" y="41"/>
                  </a:cubicBezTo>
                  <a:cubicBezTo>
                    <a:pt x="49" y="39"/>
                    <a:pt x="46" y="32"/>
                    <a:pt x="49" y="32"/>
                  </a:cubicBezTo>
                  <a:cubicBezTo>
                    <a:pt x="49" y="31"/>
                    <a:pt x="48" y="29"/>
                    <a:pt x="48" y="28"/>
                  </a:cubicBezTo>
                  <a:cubicBezTo>
                    <a:pt x="49" y="26"/>
                    <a:pt x="51" y="25"/>
                    <a:pt x="53" y="24"/>
                  </a:cubicBezTo>
                  <a:cubicBezTo>
                    <a:pt x="55" y="23"/>
                    <a:pt x="58" y="23"/>
                    <a:pt x="59" y="21"/>
                  </a:cubicBezTo>
                  <a:cubicBezTo>
                    <a:pt x="61" y="19"/>
                    <a:pt x="61" y="17"/>
                    <a:pt x="61" y="15"/>
                  </a:cubicBezTo>
                  <a:cubicBezTo>
                    <a:pt x="62" y="14"/>
                    <a:pt x="63" y="12"/>
                    <a:pt x="62" y="12"/>
                  </a:cubicBezTo>
                  <a:cubicBezTo>
                    <a:pt x="62" y="11"/>
                    <a:pt x="61" y="10"/>
                    <a:pt x="61" y="10"/>
                  </a:cubicBezTo>
                  <a:cubicBezTo>
                    <a:pt x="61" y="9"/>
                    <a:pt x="63" y="7"/>
                    <a:pt x="63" y="7"/>
                  </a:cubicBezTo>
                  <a:cubicBezTo>
                    <a:pt x="65" y="6"/>
                    <a:pt x="65" y="5"/>
                    <a:pt x="66" y="4"/>
                  </a:cubicBezTo>
                  <a:cubicBezTo>
                    <a:pt x="69" y="3"/>
                    <a:pt x="69" y="3"/>
                    <a:pt x="70" y="0"/>
                  </a:cubicBezTo>
                  <a:cubicBezTo>
                    <a:pt x="72" y="0"/>
                    <a:pt x="73" y="2"/>
                    <a:pt x="74" y="3"/>
                  </a:cubicBezTo>
                  <a:cubicBezTo>
                    <a:pt x="76" y="4"/>
                    <a:pt x="79" y="3"/>
                    <a:pt x="81" y="3"/>
                  </a:cubicBezTo>
                  <a:cubicBezTo>
                    <a:pt x="86" y="4"/>
                    <a:pt x="86" y="7"/>
                    <a:pt x="88" y="10"/>
                  </a:cubicBezTo>
                  <a:cubicBezTo>
                    <a:pt x="88" y="9"/>
                    <a:pt x="88" y="8"/>
                    <a:pt x="89" y="6"/>
                  </a:cubicBezTo>
                  <a:cubicBezTo>
                    <a:pt x="90" y="5"/>
                    <a:pt x="91" y="3"/>
                    <a:pt x="92" y="2"/>
                  </a:cubicBezTo>
                  <a:cubicBezTo>
                    <a:pt x="92" y="2"/>
                    <a:pt x="94" y="2"/>
                    <a:pt x="94" y="2"/>
                  </a:cubicBezTo>
                  <a:cubicBezTo>
                    <a:pt x="96" y="2"/>
                    <a:pt x="98" y="2"/>
                    <a:pt x="99" y="2"/>
                  </a:cubicBezTo>
                  <a:cubicBezTo>
                    <a:pt x="100" y="2"/>
                    <a:pt x="102" y="2"/>
                    <a:pt x="102" y="3"/>
                  </a:cubicBezTo>
                  <a:cubicBezTo>
                    <a:pt x="102" y="4"/>
                    <a:pt x="105" y="5"/>
                    <a:pt x="106" y="6"/>
                  </a:cubicBezTo>
                  <a:cubicBezTo>
                    <a:pt x="107" y="7"/>
                    <a:pt x="107" y="7"/>
                    <a:pt x="108" y="8"/>
                  </a:cubicBezTo>
                  <a:cubicBezTo>
                    <a:pt x="108" y="9"/>
                    <a:pt x="109" y="10"/>
                    <a:pt x="110" y="11"/>
                  </a:cubicBezTo>
                  <a:cubicBezTo>
                    <a:pt x="111" y="13"/>
                    <a:pt x="114" y="15"/>
                    <a:pt x="116" y="16"/>
                  </a:cubicBezTo>
                  <a:cubicBezTo>
                    <a:pt x="118" y="17"/>
                    <a:pt x="118" y="18"/>
                    <a:pt x="119" y="19"/>
                  </a:cubicBezTo>
                  <a:cubicBezTo>
                    <a:pt x="120" y="20"/>
                    <a:pt x="122" y="20"/>
                    <a:pt x="123" y="21"/>
                  </a:cubicBezTo>
                  <a:cubicBezTo>
                    <a:pt x="125" y="21"/>
                    <a:pt x="126" y="22"/>
                    <a:pt x="128" y="22"/>
                  </a:cubicBezTo>
                  <a:cubicBezTo>
                    <a:pt x="130" y="22"/>
                    <a:pt x="131" y="23"/>
                    <a:pt x="132" y="23"/>
                  </a:cubicBezTo>
                  <a:cubicBezTo>
                    <a:pt x="135" y="25"/>
                    <a:pt x="137" y="28"/>
                    <a:pt x="141" y="29"/>
                  </a:cubicBezTo>
                  <a:cubicBezTo>
                    <a:pt x="142" y="29"/>
                    <a:pt x="143" y="29"/>
                    <a:pt x="144" y="30"/>
                  </a:cubicBezTo>
                  <a:cubicBezTo>
                    <a:pt x="145" y="31"/>
                    <a:pt x="145" y="30"/>
                    <a:pt x="147" y="31"/>
                  </a:cubicBezTo>
                  <a:cubicBezTo>
                    <a:pt x="148" y="31"/>
                    <a:pt x="149" y="32"/>
                    <a:pt x="150" y="33"/>
                  </a:cubicBezTo>
                  <a:cubicBezTo>
                    <a:pt x="151" y="33"/>
                    <a:pt x="151" y="34"/>
                    <a:pt x="152" y="35"/>
                  </a:cubicBezTo>
                  <a:cubicBezTo>
                    <a:pt x="153" y="36"/>
                    <a:pt x="150" y="38"/>
                    <a:pt x="149" y="39"/>
                  </a:cubicBezTo>
                  <a:cubicBezTo>
                    <a:pt x="148" y="42"/>
                    <a:pt x="146" y="42"/>
                    <a:pt x="146" y="45"/>
                  </a:cubicBezTo>
                  <a:cubicBezTo>
                    <a:pt x="146" y="48"/>
                    <a:pt x="143" y="49"/>
                    <a:pt x="142" y="51"/>
                  </a:cubicBezTo>
                  <a:cubicBezTo>
                    <a:pt x="142" y="52"/>
                    <a:pt x="141" y="52"/>
                    <a:pt x="142" y="53"/>
                  </a:cubicBezTo>
                  <a:cubicBezTo>
                    <a:pt x="144" y="53"/>
                    <a:pt x="146" y="53"/>
                    <a:pt x="148" y="53"/>
                  </a:cubicBezTo>
                  <a:cubicBezTo>
                    <a:pt x="151" y="53"/>
                    <a:pt x="154" y="55"/>
                    <a:pt x="158" y="54"/>
                  </a:cubicBezTo>
                  <a:cubicBezTo>
                    <a:pt x="159" y="54"/>
                    <a:pt x="159" y="55"/>
                    <a:pt x="160" y="55"/>
                  </a:cubicBezTo>
                  <a:cubicBezTo>
                    <a:pt x="161" y="54"/>
                    <a:pt x="162" y="56"/>
                    <a:pt x="163" y="56"/>
                  </a:cubicBezTo>
                  <a:cubicBezTo>
                    <a:pt x="164" y="55"/>
                    <a:pt x="164" y="53"/>
                    <a:pt x="166" y="53"/>
                  </a:cubicBezTo>
                  <a:cubicBezTo>
                    <a:pt x="167" y="53"/>
                    <a:pt x="168" y="54"/>
                    <a:pt x="169" y="54"/>
                  </a:cubicBezTo>
                  <a:cubicBezTo>
                    <a:pt x="171" y="54"/>
                    <a:pt x="171" y="52"/>
                    <a:pt x="171" y="51"/>
                  </a:cubicBezTo>
                  <a:cubicBezTo>
                    <a:pt x="172" y="50"/>
                    <a:pt x="175" y="50"/>
                    <a:pt x="175" y="49"/>
                  </a:cubicBezTo>
                  <a:cubicBezTo>
                    <a:pt x="177" y="47"/>
                    <a:pt x="177" y="47"/>
                    <a:pt x="177" y="47"/>
                  </a:cubicBezTo>
                  <a:cubicBezTo>
                    <a:pt x="179" y="47"/>
                    <a:pt x="179" y="44"/>
                    <a:pt x="179" y="43"/>
                  </a:cubicBezTo>
                  <a:cubicBezTo>
                    <a:pt x="180" y="42"/>
                    <a:pt x="180" y="40"/>
                    <a:pt x="180" y="38"/>
                  </a:cubicBezTo>
                  <a:cubicBezTo>
                    <a:pt x="179" y="36"/>
                    <a:pt x="181" y="37"/>
                    <a:pt x="182" y="37"/>
                  </a:cubicBezTo>
                  <a:cubicBezTo>
                    <a:pt x="182" y="36"/>
                    <a:pt x="184" y="36"/>
                    <a:pt x="186" y="36"/>
                  </a:cubicBezTo>
                  <a:cubicBezTo>
                    <a:pt x="187" y="37"/>
                    <a:pt x="188" y="39"/>
                    <a:pt x="188" y="40"/>
                  </a:cubicBezTo>
                  <a:cubicBezTo>
                    <a:pt x="189" y="43"/>
                    <a:pt x="189" y="44"/>
                    <a:pt x="188" y="46"/>
                  </a:cubicBezTo>
                  <a:cubicBezTo>
                    <a:pt x="188" y="48"/>
                    <a:pt x="188" y="49"/>
                    <a:pt x="188" y="50"/>
                  </a:cubicBezTo>
                  <a:cubicBezTo>
                    <a:pt x="188" y="51"/>
                    <a:pt x="187" y="51"/>
                    <a:pt x="187" y="52"/>
                  </a:cubicBezTo>
                  <a:cubicBezTo>
                    <a:pt x="187" y="52"/>
                    <a:pt x="186" y="52"/>
                    <a:pt x="186" y="52"/>
                  </a:cubicBezTo>
                  <a:cubicBezTo>
                    <a:pt x="184" y="53"/>
                    <a:pt x="183" y="54"/>
                    <a:pt x="181" y="54"/>
                  </a:cubicBezTo>
                  <a:cubicBezTo>
                    <a:pt x="180" y="55"/>
                    <a:pt x="177" y="55"/>
                    <a:pt x="177" y="56"/>
                  </a:cubicBezTo>
                  <a:cubicBezTo>
                    <a:pt x="177" y="58"/>
                    <a:pt x="175" y="58"/>
                    <a:pt x="174" y="59"/>
                  </a:cubicBezTo>
                  <a:cubicBezTo>
                    <a:pt x="173" y="59"/>
                    <a:pt x="173" y="60"/>
                    <a:pt x="172" y="60"/>
                  </a:cubicBezTo>
                  <a:cubicBezTo>
                    <a:pt x="171" y="61"/>
                    <a:pt x="170" y="62"/>
                    <a:pt x="169" y="62"/>
                  </a:cubicBezTo>
                  <a:cubicBezTo>
                    <a:pt x="170" y="63"/>
                    <a:pt x="170" y="63"/>
                    <a:pt x="169" y="64"/>
                  </a:cubicBezTo>
                  <a:cubicBezTo>
                    <a:pt x="168" y="62"/>
                    <a:pt x="164" y="68"/>
                    <a:pt x="162" y="69"/>
                  </a:cubicBezTo>
                  <a:cubicBezTo>
                    <a:pt x="160" y="72"/>
                    <a:pt x="159" y="76"/>
                    <a:pt x="156" y="77"/>
                  </a:cubicBezTo>
                  <a:cubicBezTo>
                    <a:pt x="154" y="77"/>
                    <a:pt x="154" y="79"/>
                    <a:pt x="153" y="80"/>
                  </a:cubicBezTo>
                  <a:cubicBezTo>
                    <a:pt x="153" y="80"/>
                    <a:pt x="152" y="81"/>
                    <a:pt x="151" y="81"/>
                  </a:cubicBezTo>
                  <a:cubicBezTo>
                    <a:pt x="152" y="82"/>
                    <a:pt x="151" y="82"/>
                    <a:pt x="150" y="83"/>
                  </a:cubicBezTo>
                  <a:cubicBezTo>
                    <a:pt x="148" y="84"/>
                    <a:pt x="150" y="85"/>
                    <a:pt x="150" y="87"/>
                  </a:cubicBezTo>
                  <a:cubicBezTo>
                    <a:pt x="150" y="87"/>
                    <a:pt x="149" y="87"/>
                    <a:pt x="149" y="88"/>
                  </a:cubicBezTo>
                  <a:cubicBezTo>
                    <a:pt x="148" y="89"/>
                    <a:pt x="149" y="90"/>
                    <a:pt x="149" y="90"/>
                  </a:cubicBezTo>
                  <a:cubicBezTo>
                    <a:pt x="149" y="91"/>
                    <a:pt x="148" y="92"/>
                    <a:pt x="148" y="93"/>
                  </a:cubicBezTo>
                  <a:cubicBezTo>
                    <a:pt x="146" y="94"/>
                    <a:pt x="148" y="93"/>
                    <a:pt x="148" y="95"/>
                  </a:cubicBezTo>
                  <a:cubicBezTo>
                    <a:pt x="147" y="96"/>
                    <a:pt x="146" y="97"/>
                    <a:pt x="146" y="98"/>
                  </a:cubicBezTo>
                  <a:cubicBezTo>
                    <a:pt x="146" y="100"/>
                    <a:pt x="147" y="101"/>
                    <a:pt x="146" y="102"/>
                  </a:cubicBezTo>
                  <a:cubicBezTo>
                    <a:pt x="145" y="104"/>
                    <a:pt x="146" y="106"/>
                    <a:pt x="146" y="107"/>
                  </a:cubicBezTo>
                  <a:cubicBezTo>
                    <a:pt x="147" y="109"/>
                    <a:pt x="144" y="108"/>
                    <a:pt x="144" y="110"/>
                  </a:cubicBezTo>
                  <a:cubicBezTo>
                    <a:pt x="144" y="111"/>
                    <a:pt x="142" y="113"/>
                    <a:pt x="143" y="114"/>
                  </a:cubicBezTo>
                  <a:cubicBezTo>
                    <a:pt x="143" y="115"/>
                    <a:pt x="146" y="120"/>
                    <a:pt x="142" y="120"/>
                  </a:cubicBezTo>
                  <a:cubicBezTo>
                    <a:pt x="144" y="121"/>
                    <a:pt x="143" y="123"/>
                    <a:pt x="145" y="124"/>
                  </a:cubicBezTo>
                  <a:cubicBezTo>
                    <a:pt x="147" y="125"/>
                    <a:pt x="148" y="125"/>
                    <a:pt x="150" y="126"/>
                  </a:cubicBezTo>
                  <a:cubicBezTo>
                    <a:pt x="153" y="128"/>
                    <a:pt x="158" y="130"/>
                    <a:pt x="155" y="133"/>
                  </a:cubicBezTo>
                  <a:cubicBezTo>
                    <a:pt x="153" y="136"/>
                    <a:pt x="155" y="141"/>
                    <a:pt x="159" y="140"/>
                  </a:cubicBezTo>
                  <a:cubicBezTo>
                    <a:pt x="161" y="139"/>
                    <a:pt x="160" y="143"/>
                    <a:pt x="160" y="144"/>
                  </a:cubicBezTo>
                  <a:cubicBezTo>
                    <a:pt x="161" y="146"/>
                    <a:pt x="158" y="148"/>
                    <a:pt x="157" y="149"/>
                  </a:cubicBezTo>
                  <a:cubicBezTo>
                    <a:pt x="156" y="151"/>
                    <a:pt x="153" y="153"/>
                    <a:pt x="152" y="155"/>
                  </a:cubicBezTo>
                  <a:cubicBezTo>
                    <a:pt x="151" y="157"/>
                    <a:pt x="151" y="158"/>
                    <a:pt x="149" y="159"/>
                  </a:cubicBezTo>
                  <a:cubicBezTo>
                    <a:pt x="145" y="161"/>
                    <a:pt x="140" y="162"/>
                    <a:pt x="135" y="163"/>
                  </a:cubicBezTo>
                  <a:cubicBezTo>
                    <a:pt x="129" y="164"/>
                    <a:pt x="124" y="165"/>
                    <a:pt x="118" y="165"/>
                  </a:cubicBezTo>
                  <a:cubicBezTo>
                    <a:pt x="116" y="166"/>
                    <a:pt x="114" y="166"/>
                    <a:pt x="112" y="165"/>
                  </a:cubicBezTo>
                  <a:cubicBezTo>
                    <a:pt x="110" y="165"/>
                    <a:pt x="108" y="164"/>
                    <a:pt x="106" y="164"/>
                  </a:cubicBezTo>
                  <a:cubicBezTo>
                    <a:pt x="106" y="164"/>
                    <a:pt x="107" y="165"/>
                    <a:pt x="107" y="165"/>
                  </a:cubicBezTo>
                  <a:cubicBezTo>
                    <a:pt x="108" y="165"/>
                    <a:pt x="107" y="166"/>
                    <a:pt x="107" y="167"/>
                  </a:cubicBezTo>
                  <a:cubicBezTo>
                    <a:pt x="107" y="167"/>
                    <a:pt x="110" y="170"/>
                    <a:pt x="108" y="169"/>
                  </a:cubicBezTo>
                  <a:cubicBezTo>
                    <a:pt x="109" y="170"/>
                    <a:pt x="109" y="170"/>
                    <a:pt x="109" y="172"/>
                  </a:cubicBezTo>
                  <a:cubicBezTo>
                    <a:pt x="109" y="173"/>
                    <a:pt x="109" y="174"/>
                    <a:pt x="107" y="174"/>
                  </a:cubicBezTo>
                  <a:cubicBezTo>
                    <a:pt x="107" y="174"/>
                    <a:pt x="107" y="175"/>
                    <a:pt x="107" y="176"/>
                  </a:cubicBezTo>
                  <a:cubicBezTo>
                    <a:pt x="106" y="177"/>
                    <a:pt x="105" y="178"/>
                    <a:pt x="105" y="179"/>
                  </a:cubicBezTo>
                  <a:cubicBezTo>
                    <a:pt x="106" y="179"/>
                    <a:pt x="106" y="180"/>
                    <a:pt x="107" y="180"/>
                  </a:cubicBezTo>
                  <a:cubicBezTo>
                    <a:pt x="107" y="181"/>
                    <a:pt x="107" y="182"/>
                    <a:pt x="108" y="181"/>
                  </a:cubicBezTo>
                  <a:cubicBezTo>
                    <a:pt x="106" y="185"/>
                    <a:pt x="101" y="186"/>
                    <a:pt x="96" y="186"/>
                  </a:cubicBezTo>
                  <a:cubicBezTo>
                    <a:pt x="91" y="187"/>
                    <a:pt x="88" y="184"/>
                    <a:pt x="83" y="183"/>
                  </a:cubicBezTo>
                  <a:cubicBezTo>
                    <a:pt x="85" y="183"/>
                    <a:pt x="83" y="182"/>
                    <a:pt x="82" y="182"/>
                  </a:cubicBezTo>
                  <a:cubicBezTo>
                    <a:pt x="81" y="183"/>
                    <a:pt x="80" y="184"/>
                    <a:pt x="80" y="184"/>
                  </a:cubicBezTo>
                  <a:cubicBezTo>
                    <a:pt x="79" y="187"/>
                    <a:pt x="82" y="189"/>
                    <a:pt x="81" y="191"/>
                  </a:cubicBezTo>
                  <a:cubicBezTo>
                    <a:pt x="81" y="193"/>
                    <a:pt x="80" y="195"/>
                    <a:pt x="82" y="196"/>
                  </a:cubicBezTo>
                  <a:cubicBezTo>
                    <a:pt x="83" y="196"/>
                    <a:pt x="87" y="197"/>
                    <a:pt x="85" y="198"/>
                  </a:cubicBezTo>
                  <a:cubicBezTo>
                    <a:pt x="85" y="199"/>
                    <a:pt x="90" y="199"/>
                    <a:pt x="90" y="198"/>
                  </a:cubicBezTo>
                  <a:cubicBezTo>
                    <a:pt x="91" y="197"/>
                    <a:pt x="88" y="197"/>
                    <a:pt x="88" y="197"/>
                  </a:cubicBezTo>
                  <a:cubicBezTo>
                    <a:pt x="89" y="197"/>
                    <a:pt x="91" y="195"/>
                    <a:pt x="92" y="195"/>
                  </a:cubicBezTo>
                  <a:cubicBezTo>
                    <a:pt x="94" y="195"/>
                    <a:pt x="95" y="197"/>
                    <a:pt x="95" y="198"/>
                  </a:cubicBezTo>
                  <a:cubicBezTo>
                    <a:pt x="94" y="199"/>
                    <a:pt x="95" y="201"/>
                    <a:pt x="94" y="202"/>
                  </a:cubicBezTo>
                  <a:cubicBezTo>
                    <a:pt x="93" y="203"/>
                    <a:pt x="91" y="203"/>
                    <a:pt x="90" y="203"/>
                  </a:cubicBezTo>
                  <a:cubicBezTo>
                    <a:pt x="88" y="203"/>
                    <a:pt x="89" y="201"/>
                    <a:pt x="89" y="200"/>
                  </a:cubicBezTo>
                  <a:cubicBezTo>
                    <a:pt x="88" y="199"/>
                    <a:pt x="86" y="199"/>
                    <a:pt x="84" y="200"/>
                  </a:cubicBezTo>
                  <a:cubicBezTo>
                    <a:pt x="79" y="202"/>
                    <a:pt x="85" y="204"/>
                    <a:pt x="88" y="204"/>
                  </a:cubicBezTo>
                  <a:cubicBezTo>
                    <a:pt x="87" y="205"/>
                    <a:pt x="85" y="205"/>
                    <a:pt x="84" y="206"/>
                  </a:cubicBezTo>
                  <a:cubicBezTo>
                    <a:pt x="82" y="206"/>
                    <a:pt x="81" y="207"/>
                    <a:pt x="80" y="209"/>
                  </a:cubicBezTo>
                  <a:cubicBezTo>
                    <a:pt x="78" y="210"/>
                    <a:pt x="78" y="211"/>
                    <a:pt x="79" y="212"/>
                  </a:cubicBezTo>
                  <a:cubicBezTo>
                    <a:pt x="79" y="213"/>
                    <a:pt x="79" y="214"/>
                    <a:pt x="79" y="214"/>
                  </a:cubicBezTo>
                  <a:cubicBezTo>
                    <a:pt x="79" y="215"/>
                    <a:pt x="79" y="215"/>
                    <a:pt x="79" y="216"/>
                  </a:cubicBezTo>
                  <a:cubicBezTo>
                    <a:pt x="79" y="216"/>
                    <a:pt x="79" y="217"/>
                    <a:pt x="79" y="217"/>
                  </a:cubicBezTo>
                  <a:cubicBezTo>
                    <a:pt x="79" y="218"/>
                    <a:pt x="78" y="219"/>
                    <a:pt x="78" y="219"/>
                  </a:cubicBezTo>
                  <a:cubicBezTo>
                    <a:pt x="77" y="219"/>
                    <a:pt x="76" y="219"/>
                    <a:pt x="75" y="220"/>
                  </a:cubicBezTo>
                  <a:cubicBezTo>
                    <a:pt x="75" y="222"/>
                    <a:pt x="77" y="222"/>
                    <a:pt x="76" y="223"/>
                  </a:cubicBezTo>
                  <a:cubicBezTo>
                    <a:pt x="75" y="224"/>
                    <a:pt x="66" y="222"/>
                    <a:pt x="67" y="225"/>
                  </a:cubicBezTo>
                  <a:cubicBezTo>
                    <a:pt x="63" y="224"/>
                    <a:pt x="60" y="229"/>
                    <a:pt x="58" y="231"/>
                  </a:cubicBezTo>
                  <a:cubicBezTo>
                    <a:pt x="55" y="236"/>
                    <a:pt x="58" y="237"/>
                    <a:pt x="61" y="239"/>
                  </a:cubicBezTo>
                  <a:cubicBezTo>
                    <a:pt x="62" y="241"/>
                    <a:pt x="63" y="242"/>
                    <a:pt x="65" y="243"/>
                  </a:cubicBezTo>
                  <a:cubicBezTo>
                    <a:pt x="67" y="244"/>
                    <a:pt x="71" y="242"/>
                    <a:pt x="73" y="244"/>
                  </a:cubicBezTo>
                  <a:cubicBezTo>
                    <a:pt x="76" y="245"/>
                    <a:pt x="74" y="251"/>
                    <a:pt x="68" y="251"/>
                  </a:cubicBezTo>
                  <a:cubicBezTo>
                    <a:pt x="69" y="251"/>
                    <a:pt x="70" y="250"/>
                    <a:pt x="71" y="250"/>
                  </a:cubicBezTo>
                  <a:cubicBezTo>
                    <a:pt x="73" y="250"/>
                    <a:pt x="73" y="251"/>
                    <a:pt x="74" y="252"/>
                  </a:cubicBezTo>
                  <a:cubicBezTo>
                    <a:pt x="73" y="252"/>
                    <a:pt x="72" y="252"/>
                    <a:pt x="72" y="253"/>
                  </a:cubicBezTo>
                  <a:cubicBezTo>
                    <a:pt x="71" y="253"/>
                    <a:pt x="66" y="256"/>
                    <a:pt x="64" y="257"/>
                  </a:cubicBezTo>
                  <a:cubicBezTo>
                    <a:pt x="62" y="258"/>
                    <a:pt x="61" y="259"/>
                    <a:pt x="59" y="261"/>
                  </a:cubicBezTo>
                  <a:cubicBezTo>
                    <a:pt x="58" y="261"/>
                    <a:pt x="57" y="262"/>
                    <a:pt x="57" y="263"/>
                  </a:cubicBezTo>
                  <a:cubicBezTo>
                    <a:pt x="56" y="264"/>
                    <a:pt x="56" y="265"/>
                    <a:pt x="55" y="265"/>
                  </a:cubicBezTo>
                  <a:cubicBezTo>
                    <a:pt x="55" y="266"/>
                    <a:pt x="56" y="265"/>
                    <a:pt x="57" y="264"/>
                  </a:cubicBezTo>
                  <a:cubicBezTo>
                    <a:pt x="56" y="267"/>
                    <a:pt x="57" y="271"/>
                    <a:pt x="52" y="272"/>
                  </a:cubicBezTo>
                  <a:cubicBezTo>
                    <a:pt x="48" y="273"/>
                    <a:pt x="49" y="269"/>
                    <a:pt x="46" y="269"/>
                  </a:cubicBezTo>
                  <a:cubicBezTo>
                    <a:pt x="47" y="269"/>
                    <a:pt x="48" y="270"/>
                    <a:pt x="47" y="271"/>
                  </a:cubicBezTo>
                  <a:cubicBezTo>
                    <a:pt x="46" y="271"/>
                    <a:pt x="45" y="271"/>
                    <a:pt x="44" y="271"/>
                  </a:cubicBezTo>
                  <a:cubicBezTo>
                    <a:pt x="47" y="271"/>
                    <a:pt x="47" y="272"/>
                    <a:pt x="50" y="272"/>
                  </a:cubicBezTo>
                  <a:cubicBezTo>
                    <a:pt x="48" y="274"/>
                    <a:pt x="45" y="274"/>
                    <a:pt x="44" y="276"/>
                  </a:cubicBezTo>
                  <a:cubicBezTo>
                    <a:pt x="41" y="278"/>
                    <a:pt x="42" y="279"/>
                    <a:pt x="39" y="282"/>
                  </a:cubicBezTo>
                  <a:cubicBezTo>
                    <a:pt x="43" y="280"/>
                    <a:pt x="43" y="284"/>
                    <a:pt x="43" y="285"/>
                  </a:cubicBezTo>
                  <a:cubicBezTo>
                    <a:pt x="43" y="287"/>
                    <a:pt x="39" y="286"/>
                    <a:pt x="37" y="287"/>
                  </a:cubicBezTo>
                  <a:cubicBezTo>
                    <a:pt x="39" y="287"/>
                    <a:pt x="41" y="288"/>
                    <a:pt x="42" y="287"/>
                  </a:cubicBezTo>
                  <a:cubicBezTo>
                    <a:pt x="44" y="287"/>
                    <a:pt x="44" y="288"/>
                    <a:pt x="45" y="289"/>
                  </a:cubicBezTo>
                  <a:cubicBezTo>
                    <a:pt x="47" y="291"/>
                    <a:pt x="49" y="292"/>
                    <a:pt x="49" y="294"/>
                  </a:cubicBezTo>
                  <a:cubicBezTo>
                    <a:pt x="48" y="294"/>
                    <a:pt x="47" y="294"/>
                    <a:pt x="46" y="294"/>
                  </a:cubicBezTo>
                  <a:cubicBezTo>
                    <a:pt x="44" y="293"/>
                    <a:pt x="43" y="293"/>
                    <a:pt x="41" y="292"/>
                  </a:cubicBezTo>
                  <a:cubicBezTo>
                    <a:pt x="38" y="291"/>
                    <a:pt x="33" y="291"/>
                    <a:pt x="28" y="291"/>
                  </a:cubicBezTo>
                  <a:cubicBezTo>
                    <a:pt x="26" y="291"/>
                    <a:pt x="24" y="291"/>
                    <a:pt x="22" y="291"/>
                  </a:cubicBezTo>
                  <a:cubicBezTo>
                    <a:pt x="20" y="291"/>
                    <a:pt x="16" y="291"/>
                    <a:pt x="15" y="290"/>
                  </a:cubicBezTo>
                  <a:cubicBezTo>
                    <a:pt x="14" y="289"/>
                    <a:pt x="14" y="287"/>
                    <a:pt x="11" y="286"/>
                  </a:cubicBezTo>
                  <a:cubicBezTo>
                    <a:pt x="12" y="285"/>
                    <a:pt x="13" y="283"/>
                    <a:pt x="12" y="283"/>
                  </a:cubicBezTo>
                  <a:cubicBezTo>
                    <a:pt x="11" y="282"/>
                    <a:pt x="13" y="281"/>
                    <a:pt x="13" y="279"/>
                  </a:cubicBezTo>
                  <a:cubicBezTo>
                    <a:pt x="13" y="279"/>
                    <a:pt x="12" y="277"/>
                    <a:pt x="11" y="277"/>
                  </a:cubicBezTo>
                  <a:cubicBezTo>
                    <a:pt x="9" y="278"/>
                    <a:pt x="9" y="277"/>
                    <a:pt x="8" y="277"/>
                  </a:cubicBezTo>
                  <a:cubicBezTo>
                    <a:pt x="7" y="278"/>
                    <a:pt x="6" y="278"/>
                    <a:pt x="5" y="279"/>
                  </a:cubicBezTo>
                  <a:cubicBezTo>
                    <a:pt x="3" y="279"/>
                    <a:pt x="3" y="276"/>
                    <a:pt x="3" y="276"/>
                  </a:cubicBezTo>
                  <a:cubicBezTo>
                    <a:pt x="3" y="274"/>
                    <a:pt x="0" y="273"/>
                    <a:pt x="1" y="272"/>
                  </a:cubicBezTo>
                  <a:cubicBezTo>
                    <a:pt x="1" y="271"/>
                    <a:pt x="1" y="271"/>
                    <a:pt x="1" y="271"/>
                  </a:cubicBezTo>
                  <a:cubicBezTo>
                    <a:pt x="1" y="270"/>
                    <a:pt x="1" y="269"/>
                    <a:pt x="1" y="269"/>
                  </a:cubicBezTo>
                  <a:cubicBezTo>
                    <a:pt x="1" y="268"/>
                    <a:pt x="0" y="268"/>
                    <a:pt x="0" y="267"/>
                  </a:cubicBezTo>
                  <a:cubicBezTo>
                    <a:pt x="1" y="266"/>
                    <a:pt x="1" y="266"/>
                    <a:pt x="2" y="265"/>
                  </a:cubicBezTo>
                  <a:cubicBezTo>
                    <a:pt x="3" y="265"/>
                    <a:pt x="4" y="264"/>
                    <a:pt x="5" y="263"/>
                  </a:cubicBezTo>
                  <a:cubicBezTo>
                    <a:pt x="5" y="262"/>
                    <a:pt x="5" y="262"/>
                    <a:pt x="6" y="261"/>
                  </a:cubicBezTo>
                  <a:cubicBezTo>
                    <a:pt x="7" y="261"/>
                    <a:pt x="8" y="261"/>
                    <a:pt x="9" y="261"/>
                  </a:cubicBezTo>
                  <a:cubicBezTo>
                    <a:pt x="10" y="260"/>
                    <a:pt x="10" y="258"/>
                    <a:pt x="9" y="257"/>
                  </a:cubicBezTo>
                  <a:cubicBezTo>
                    <a:pt x="9" y="256"/>
                    <a:pt x="12" y="256"/>
                    <a:pt x="12" y="255"/>
                  </a:cubicBezTo>
                  <a:cubicBezTo>
                    <a:pt x="13" y="254"/>
                    <a:pt x="12" y="253"/>
                    <a:pt x="11" y="253"/>
                  </a:cubicBezTo>
                  <a:cubicBezTo>
                    <a:pt x="10" y="252"/>
                    <a:pt x="10" y="251"/>
                    <a:pt x="11" y="249"/>
                  </a:cubicBezTo>
                  <a:cubicBezTo>
                    <a:pt x="12" y="248"/>
                    <a:pt x="14" y="244"/>
                    <a:pt x="16" y="244"/>
                  </a:cubicBezTo>
                  <a:cubicBezTo>
                    <a:pt x="16" y="244"/>
                    <a:pt x="15" y="244"/>
                    <a:pt x="15" y="243"/>
                  </a:cubicBezTo>
                  <a:cubicBezTo>
                    <a:pt x="16" y="242"/>
                    <a:pt x="15" y="241"/>
                    <a:pt x="16" y="241"/>
                  </a:cubicBezTo>
                  <a:cubicBezTo>
                    <a:pt x="16" y="240"/>
                    <a:pt x="17" y="240"/>
                    <a:pt x="18" y="240"/>
                  </a:cubicBezTo>
                  <a:cubicBezTo>
                    <a:pt x="20" y="238"/>
                    <a:pt x="17" y="235"/>
                    <a:pt x="16" y="234"/>
                  </a:cubicBezTo>
                  <a:cubicBezTo>
                    <a:pt x="18" y="234"/>
                    <a:pt x="20" y="232"/>
                    <a:pt x="18" y="232"/>
                  </a:cubicBezTo>
                  <a:cubicBezTo>
                    <a:pt x="17" y="231"/>
                    <a:pt x="17" y="229"/>
                    <a:pt x="18" y="229"/>
                  </a:cubicBezTo>
                  <a:cubicBezTo>
                    <a:pt x="20" y="228"/>
                    <a:pt x="20" y="228"/>
                    <a:pt x="21" y="227"/>
                  </a:cubicBezTo>
                  <a:cubicBezTo>
                    <a:pt x="22" y="226"/>
                    <a:pt x="22" y="226"/>
                    <a:pt x="22" y="225"/>
                  </a:cubicBezTo>
                  <a:cubicBezTo>
                    <a:pt x="21" y="224"/>
                    <a:pt x="20" y="224"/>
                    <a:pt x="19" y="223"/>
                  </a:cubicBezTo>
                  <a:cubicBezTo>
                    <a:pt x="18" y="222"/>
                    <a:pt x="16" y="223"/>
                    <a:pt x="15" y="222"/>
                  </a:cubicBezTo>
                  <a:cubicBezTo>
                    <a:pt x="14" y="221"/>
                    <a:pt x="22" y="221"/>
                    <a:pt x="23" y="221"/>
                  </a:cubicBezTo>
                  <a:cubicBezTo>
                    <a:pt x="22" y="221"/>
                    <a:pt x="24" y="219"/>
                    <a:pt x="24" y="219"/>
                  </a:cubicBezTo>
                  <a:cubicBezTo>
                    <a:pt x="24" y="216"/>
                    <a:pt x="17" y="219"/>
                    <a:pt x="17" y="216"/>
                  </a:cubicBezTo>
                  <a:cubicBezTo>
                    <a:pt x="17" y="216"/>
                    <a:pt x="17" y="215"/>
                    <a:pt x="17" y="215"/>
                  </a:cubicBezTo>
                  <a:cubicBezTo>
                    <a:pt x="17" y="214"/>
                    <a:pt x="18" y="214"/>
                    <a:pt x="18" y="213"/>
                  </a:cubicBezTo>
                  <a:cubicBezTo>
                    <a:pt x="18" y="212"/>
                    <a:pt x="16" y="212"/>
                    <a:pt x="18" y="211"/>
                  </a:cubicBezTo>
                  <a:cubicBezTo>
                    <a:pt x="19" y="210"/>
                    <a:pt x="14" y="209"/>
                    <a:pt x="17" y="207"/>
                  </a:cubicBezTo>
                  <a:cubicBezTo>
                    <a:pt x="18" y="206"/>
                    <a:pt x="17" y="205"/>
                    <a:pt x="16" y="205"/>
                  </a:cubicBezTo>
                  <a:cubicBezTo>
                    <a:pt x="14" y="205"/>
                    <a:pt x="13" y="204"/>
                    <a:pt x="14" y="203"/>
                  </a:cubicBezTo>
                  <a:cubicBezTo>
                    <a:pt x="14" y="201"/>
                    <a:pt x="14" y="200"/>
                    <a:pt x="14" y="199"/>
                  </a:cubicBezTo>
                  <a:cubicBezTo>
                    <a:pt x="14" y="198"/>
                    <a:pt x="13" y="197"/>
                    <a:pt x="15" y="196"/>
                  </a:cubicBezTo>
                  <a:cubicBezTo>
                    <a:pt x="16" y="195"/>
                    <a:pt x="18" y="196"/>
                    <a:pt x="17" y="195"/>
                  </a:cubicBezTo>
                  <a:cubicBezTo>
                    <a:pt x="17" y="193"/>
                    <a:pt x="15" y="192"/>
                    <a:pt x="16" y="190"/>
                  </a:cubicBezTo>
                  <a:cubicBezTo>
                    <a:pt x="18" y="187"/>
                    <a:pt x="15" y="185"/>
                    <a:pt x="16" y="182"/>
                  </a:cubicBezTo>
                  <a:cubicBezTo>
                    <a:pt x="16" y="181"/>
                    <a:pt x="17" y="180"/>
                    <a:pt x="18" y="179"/>
                  </a:cubicBezTo>
                  <a:cubicBezTo>
                    <a:pt x="19" y="178"/>
                    <a:pt x="17" y="177"/>
                    <a:pt x="17" y="176"/>
                  </a:cubicBezTo>
                  <a:cubicBezTo>
                    <a:pt x="19" y="177"/>
                    <a:pt x="19" y="174"/>
                    <a:pt x="18" y="173"/>
                  </a:cubicBezTo>
                  <a:cubicBezTo>
                    <a:pt x="17" y="172"/>
                    <a:pt x="18" y="171"/>
                    <a:pt x="20" y="171"/>
                  </a:cubicBezTo>
                  <a:cubicBezTo>
                    <a:pt x="19" y="170"/>
                    <a:pt x="21" y="168"/>
                    <a:pt x="21" y="166"/>
                  </a:cubicBezTo>
                  <a:cubicBezTo>
                    <a:pt x="21" y="164"/>
                    <a:pt x="23" y="164"/>
                    <a:pt x="25" y="163"/>
                  </a:cubicBezTo>
                  <a:cubicBezTo>
                    <a:pt x="27" y="161"/>
                    <a:pt x="24" y="159"/>
                    <a:pt x="24" y="158"/>
                  </a:cubicBezTo>
                  <a:cubicBezTo>
                    <a:pt x="24" y="156"/>
                    <a:pt x="22" y="154"/>
                    <a:pt x="23" y="152"/>
                  </a:cubicBezTo>
                  <a:cubicBezTo>
                    <a:pt x="24" y="151"/>
                    <a:pt x="23" y="148"/>
                    <a:pt x="23" y="146"/>
                  </a:cubicBezTo>
                  <a:cubicBezTo>
                    <a:pt x="23" y="145"/>
                    <a:pt x="23" y="142"/>
                    <a:pt x="25" y="141"/>
                  </a:cubicBezTo>
                  <a:cubicBezTo>
                    <a:pt x="26" y="141"/>
                    <a:pt x="26" y="141"/>
                    <a:pt x="27" y="140"/>
                  </a:cubicBezTo>
                  <a:cubicBezTo>
                    <a:pt x="27" y="140"/>
                    <a:pt x="27" y="139"/>
                    <a:pt x="28" y="139"/>
                  </a:cubicBezTo>
                  <a:cubicBezTo>
                    <a:pt x="29" y="138"/>
                    <a:pt x="30" y="138"/>
                    <a:pt x="30" y="137"/>
                  </a:cubicBezTo>
                  <a:cubicBezTo>
                    <a:pt x="31" y="136"/>
                    <a:pt x="31" y="135"/>
                    <a:pt x="30" y="134"/>
                  </a:cubicBezTo>
                  <a:cubicBezTo>
                    <a:pt x="30" y="133"/>
                    <a:pt x="30" y="132"/>
                    <a:pt x="30" y="131"/>
                  </a:cubicBezTo>
                  <a:cubicBezTo>
                    <a:pt x="29" y="130"/>
                    <a:pt x="29" y="130"/>
                    <a:pt x="29" y="130"/>
                  </a:cubicBezTo>
                  <a:cubicBezTo>
                    <a:pt x="29" y="129"/>
                    <a:pt x="30" y="129"/>
                    <a:pt x="31" y="128"/>
                  </a:cubicBezTo>
                  <a:cubicBezTo>
                    <a:pt x="31" y="127"/>
                    <a:pt x="31" y="126"/>
                    <a:pt x="31" y="125"/>
                  </a:cubicBezTo>
                  <a:cubicBezTo>
                    <a:pt x="32" y="124"/>
                    <a:pt x="33" y="120"/>
                    <a:pt x="35" y="120"/>
                  </a:cubicBezTo>
                  <a:cubicBezTo>
                    <a:pt x="36" y="120"/>
                    <a:pt x="35" y="117"/>
                    <a:pt x="35" y="117"/>
                  </a:cubicBezTo>
                  <a:cubicBezTo>
                    <a:pt x="35" y="115"/>
                    <a:pt x="37" y="111"/>
                    <a:pt x="35" y="110"/>
                  </a:cubicBezTo>
                  <a:cubicBezTo>
                    <a:pt x="34" y="110"/>
                    <a:pt x="34" y="112"/>
                    <a:pt x="33" y="110"/>
                  </a:cubicBezTo>
                  <a:cubicBezTo>
                    <a:pt x="33" y="109"/>
                    <a:pt x="33" y="108"/>
                    <a:pt x="34" y="107"/>
                  </a:cubicBezTo>
                  <a:cubicBezTo>
                    <a:pt x="34" y="106"/>
                    <a:pt x="33" y="106"/>
                    <a:pt x="33" y="106"/>
                  </a:cubicBezTo>
                  <a:cubicBezTo>
                    <a:pt x="32" y="105"/>
                    <a:pt x="33" y="104"/>
                    <a:pt x="32" y="103"/>
                  </a:cubicBezTo>
                  <a:cubicBezTo>
                    <a:pt x="32" y="102"/>
                    <a:pt x="30" y="100"/>
                    <a:pt x="30" y="99"/>
                  </a:cubicBezTo>
                  <a:cubicBezTo>
                    <a:pt x="32" y="99"/>
                    <a:pt x="31" y="97"/>
                    <a:pt x="30" y="97"/>
                  </a:cubicBezTo>
                  <a:cubicBezTo>
                    <a:pt x="28" y="96"/>
                    <a:pt x="28" y="93"/>
                    <a:pt x="29" y="91"/>
                  </a:cubicBezTo>
                  <a:cubicBezTo>
                    <a:pt x="29" y="89"/>
                    <a:pt x="31" y="90"/>
                    <a:pt x="31" y="88"/>
                  </a:cubicBezTo>
                  <a:cubicBezTo>
                    <a:pt x="31" y="87"/>
                    <a:pt x="34" y="84"/>
                    <a:pt x="33" y="82"/>
                  </a:cubicBezTo>
                  <a:cubicBezTo>
                    <a:pt x="35" y="84"/>
                    <a:pt x="35" y="80"/>
                    <a:pt x="35" y="79"/>
                  </a:cubicBezTo>
                  <a:cubicBezTo>
                    <a:pt x="35" y="77"/>
                    <a:pt x="33" y="73"/>
                    <a:pt x="34" y="72"/>
                  </a:cubicBezTo>
                  <a:moveTo>
                    <a:pt x="47" y="297"/>
                  </a:moveTo>
                  <a:cubicBezTo>
                    <a:pt x="48" y="298"/>
                    <a:pt x="50" y="299"/>
                    <a:pt x="51" y="301"/>
                  </a:cubicBezTo>
                  <a:cubicBezTo>
                    <a:pt x="50" y="299"/>
                    <a:pt x="45" y="303"/>
                    <a:pt x="50" y="303"/>
                  </a:cubicBezTo>
                  <a:cubicBezTo>
                    <a:pt x="52" y="303"/>
                    <a:pt x="52" y="305"/>
                    <a:pt x="53" y="306"/>
                  </a:cubicBezTo>
                  <a:cubicBezTo>
                    <a:pt x="54" y="307"/>
                    <a:pt x="56" y="307"/>
                    <a:pt x="57" y="308"/>
                  </a:cubicBezTo>
                  <a:cubicBezTo>
                    <a:pt x="59" y="311"/>
                    <a:pt x="64" y="313"/>
                    <a:pt x="68" y="314"/>
                  </a:cubicBezTo>
                  <a:cubicBezTo>
                    <a:pt x="70" y="315"/>
                    <a:pt x="73" y="316"/>
                    <a:pt x="75" y="316"/>
                  </a:cubicBezTo>
                  <a:cubicBezTo>
                    <a:pt x="77" y="316"/>
                    <a:pt x="78" y="316"/>
                    <a:pt x="79" y="316"/>
                  </a:cubicBezTo>
                  <a:cubicBezTo>
                    <a:pt x="81" y="316"/>
                    <a:pt x="80" y="317"/>
                    <a:pt x="78" y="319"/>
                  </a:cubicBezTo>
                  <a:cubicBezTo>
                    <a:pt x="77" y="318"/>
                    <a:pt x="75" y="319"/>
                    <a:pt x="74" y="319"/>
                  </a:cubicBezTo>
                  <a:cubicBezTo>
                    <a:pt x="72" y="318"/>
                    <a:pt x="69" y="320"/>
                    <a:pt x="67" y="319"/>
                  </a:cubicBezTo>
                  <a:cubicBezTo>
                    <a:pt x="64" y="319"/>
                    <a:pt x="62" y="318"/>
                    <a:pt x="60" y="318"/>
                  </a:cubicBezTo>
                  <a:cubicBezTo>
                    <a:pt x="57" y="318"/>
                    <a:pt x="53" y="318"/>
                    <a:pt x="51" y="318"/>
                  </a:cubicBezTo>
                  <a:cubicBezTo>
                    <a:pt x="49" y="317"/>
                    <a:pt x="47" y="318"/>
                    <a:pt x="47" y="317"/>
                  </a:cubicBezTo>
                  <a:cubicBezTo>
                    <a:pt x="47" y="315"/>
                    <a:pt x="47" y="313"/>
                    <a:pt x="47" y="311"/>
                  </a:cubicBezTo>
                  <a:cubicBezTo>
                    <a:pt x="47" y="307"/>
                    <a:pt x="46" y="302"/>
                    <a:pt x="47" y="297"/>
                  </a:cubicBezTo>
                  <a:moveTo>
                    <a:pt x="85" y="318"/>
                  </a:moveTo>
                  <a:cubicBezTo>
                    <a:pt x="87" y="317"/>
                    <a:pt x="90" y="317"/>
                    <a:pt x="92" y="317"/>
                  </a:cubicBezTo>
                  <a:cubicBezTo>
                    <a:pt x="90" y="316"/>
                    <a:pt x="87" y="317"/>
                    <a:pt x="84" y="318"/>
                  </a:cubicBezTo>
                  <a:cubicBezTo>
                    <a:pt x="85" y="318"/>
                    <a:pt x="85" y="318"/>
                    <a:pt x="85" y="318"/>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1" name="Freeform 176"/>
            <p:cNvSpPr/>
            <p:nvPr/>
          </p:nvSpPr>
          <p:spPr>
            <a:xfrm>
              <a:off x="5584680" y="2159280"/>
              <a:ext cx="246240" cy="360720"/>
            </a:xfrm>
            <a:custGeom>
              <a:avLst/>
              <a:gdLst>
                <a:gd name="textAreaLeft" fmla="*/ 0 w 246240"/>
                <a:gd name="textAreaRight" fmla="*/ 248040 w 246240"/>
                <a:gd name="textAreaTop" fmla="*/ 0 h 360720"/>
                <a:gd name="textAreaBottom" fmla="*/ 362520 h 360720"/>
              </a:gdLst>
              <a:ahLst/>
              <a:cxnLst/>
              <a:rect l="textAreaLeft" t="textAreaTop" r="textAreaRight" b="textAreaBottom"/>
              <a:pathLst>
                <a:path w="95" h="105">
                  <a:moveTo>
                    <a:pt x="0" y="62"/>
                  </a:moveTo>
                  <a:cubicBezTo>
                    <a:pt x="1" y="61"/>
                    <a:pt x="3" y="61"/>
                    <a:pt x="4" y="60"/>
                  </a:cubicBezTo>
                  <a:cubicBezTo>
                    <a:pt x="4" y="60"/>
                    <a:pt x="3" y="60"/>
                    <a:pt x="3" y="60"/>
                  </a:cubicBezTo>
                  <a:cubicBezTo>
                    <a:pt x="6" y="60"/>
                    <a:pt x="6" y="58"/>
                    <a:pt x="8" y="57"/>
                  </a:cubicBezTo>
                  <a:cubicBezTo>
                    <a:pt x="9" y="55"/>
                    <a:pt x="12" y="57"/>
                    <a:pt x="12" y="55"/>
                  </a:cubicBezTo>
                  <a:cubicBezTo>
                    <a:pt x="14" y="56"/>
                    <a:pt x="17" y="54"/>
                    <a:pt x="19" y="55"/>
                  </a:cubicBezTo>
                  <a:cubicBezTo>
                    <a:pt x="20" y="55"/>
                    <a:pt x="21" y="57"/>
                    <a:pt x="22" y="57"/>
                  </a:cubicBezTo>
                  <a:cubicBezTo>
                    <a:pt x="24" y="59"/>
                    <a:pt x="24" y="59"/>
                    <a:pt x="24" y="59"/>
                  </a:cubicBezTo>
                  <a:cubicBezTo>
                    <a:pt x="22" y="60"/>
                    <a:pt x="22" y="60"/>
                    <a:pt x="22" y="60"/>
                  </a:cubicBezTo>
                  <a:cubicBezTo>
                    <a:pt x="22" y="60"/>
                    <a:pt x="24" y="59"/>
                    <a:pt x="25" y="60"/>
                  </a:cubicBezTo>
                  <a:cubicBezTo>
                    <a:pt x="26" y="61"/>
                    <a:pt x="27" y="62"/>
                    <a:pt x="25" y="63"/>
                  </a:cubicBezTo>
                  <a:cubicBezTo>
                    <a:pt x="25" y="62"/>
                    <a:pt x="25" y="61"/>
                    <a:pt x="23" y="61"/>
                  </a:cubicBezTo>
                  <a:cubicBezTo>
                    <a:pt x="24" y="61"/>
                    <a:pt x="24" y="62"/>
                    <a:pt x="24" y="63"/>
                  </a:cubicBezTo>
                  <a:cubicBezTo>
                    <a:pt x="24" y="63"/>
                    <a:pt x="25" y="63"/>
                    <a:pt x="25" y="63"/>
                  </a:cubicBezTo>
                  <a:cubicBezTo>
                    <a:pt x="25" y="63"/>
                    <a:pt x="23" y="64"/>
                    <a:pt x="23" y="64"/>
                  </a:cubicBezTo>
                  <a:cubicBezTo>
                    <a:pt x="22" y="64"/>
                    <a:pt x="22" y="66"/>
                    <a:pt x="20" y="66"/>
                  </a:cubicBezTo>
                  <a:cubicBezTo>
                    <a:pt x="18" y="65"/>
                    <a:pt x="18" y="65"/>
                    <a:pt x="17" y="66"/>
                  </a:cubicBezTo>
                  <a:cubicBezTo>
                    <a:pt x="16" y="66"/>
                    <a:pt x="14" y="66"/>
                    <a:pt x="14" y="65"/>
                  </a:cubicBezTo>
                  <a:cubicBezTo>
                    <a:pt x="14" y="65"/>
                    <a:pt x="9" y="61"/>
                    <a:pt x="9" y="63"/>
                  </a:cubicBezTo>
                  <a:cubicBezTo>
                    <a:pt x="9" y="67"/>
                    <a:pt x="3" y="63"/>
                    <a:pt x="0" y="62"/>
                  </a:cubicBezTo>
                  <a:moveTo>
                    <a:pt x="9" y="36"/>
                  </a:moveTo>
                  <a:cubicBezTo>
                    <a:pt x="7" y="36"/>
                    <a:pt x="8" y="35"/>
                    <a:pt x="9" y="34"/>
                  </a:cubicBezTo>
                  <a:cubicBezTo>
                    <a:pt x="7" y="32"/>
                    <a:pt x="6" y="37"/>
                    <a:pt x="9" y="36"/>
                  </a:cubicBezTo>
                  <a:moveTo>
                    <a:pt x="9" y="33"/>
                  </a:moveTo>
                  <a:cubicBezTo>
                    <a:pt x="9" y="32"/>
                    <a:pt x="11" y="31"/>
                    <a:pt x="10" y="31"/>
                  </a:cubicBezTo>
                  <a:cubicBezTo>
                    <a:pt x="9" y="31"/>
                    <a:pt x="6" y="31"/>
                    <a:pt x="7" y="32"/>
                  </a:cubicBezTo>
                  <a:cubicBezTo>
                    <a:pt x="7" y="32"/>
                    <a:pt x="8" y="32"/>
                    <a:pt x="9" y="33"/>
                  </a:cubicBezTo>
                  <a:moveTo>
                    <a:pt x="8" y="33"/>
                  </a:moveTo>
                  <a:cubicBezTo>
                    <a:pt x="9" y="33"/>
                    <a:pt x="8" y="32"/>
                    <a:pt x="7" y="33"/>
                  </a:cubicBezTo>
                  <a:cubicBezTo>
                    <a:pt x="8" y="33"/>
                    <a:pt x="8" y="33"/>
                    <a:pt x="8" y="33"/>
                  </a:cubicBezTo>
                  <a:moveTo>
                    <a:pt x="12" y="43"/>
                  </a:moveTo>
                  <a:cubicBezTo>
                    <a:pt x="13" y="42"/>
                    <a:pt x="13" y="42"/>
                    <a:pt x="14" y="42"/>
                  </a:cubicBezTo>
                  <a:cubicBezTo>
                    <a:pt x="13" y="42"/>
                    <a:pt x="12" y="42"/>
                    <a:pt x="12" y="43"/>
                  </a:cubicBezTo>
                  <a:moveTo>
                    <a:pt x="14" y="28"/>
                  </a:moveTo>
                  <a:cubicBezTo>
                    <a:pt x="16" y="30"/>
                    <a:pt x="18" y="26"/>
                    <a:pt x="16" y="27"/>
                  </a:cubicBezTo>
                  <a:cubicBezTo>
                    <a:pt x="17" y="27"/>
                    <a:pt x="20" y="25"/>
                    <a:pt x="18" y="25"/>
                  </a:cubicBezTo>
                  <a:cubicBezTo>
                    <a:pt x="20" y="24"/>
                    <a:pt x="19" y="22"/>
                    <a:pt x="17" y="23"/>
                  </a:cubicBezTo>
                  <a:cubicBezTo>
                    <a:pt x="16" y="24"/>
                    <a:pt x="15" y="24"/>
                    <a:pt x="14" y="25"/>
                  </a:cubicBezTo>
                  <a:cubicBezTo>
                    <a:pt x="13" y="25"/>
                    <a:pt x="14" y="26"/>
                    <a:pt x="12" y="27"/>
                  </a:cubicBezTo>
                  <a:cubicBezTo>
                    <a:pt x="12" y="26"/>
                    <a:pt x="12" y="26"/>
                    <a:pt x="12" y="26"/>
                  </a:cubicBezTo>
                  <a:cubicBezTo>
                    <a:pt x="11" y="26"/>
                    <a:pt x="10" y="26"/>
                    <a:pt x="10" y="26"/>
                  </a:cubicBezTo>
                  <a:cubicBezTo>
                    <a:pt x="11" y="27"/>
                    <a:pt x="12" y="28"/>
                    <a:pt x="10" y="28"/>
                  </a:cubicBezTo>
                  <a:cubicBezTo>
                    <a:pt x="11" y="28"/>
                    <a:pt x="12" y="28"/>
                    <a:pt x="12" y="29"/>
                  </a:cubicBezTo>
                  <a:cubicBezTo>
                    <a:pt x="12" y="29"/>
                    <a:pt x="11" y="29"/>
                    <a:pt x="10" y="30"/>
                  </a:cubicBezTo>
                  <a:cubicBezTo>
                    <a:pt x="12" y="31"/>
                    <a:pt x="14" y="29"/>
                    <a:pt x="14" y="28"/>
                  </a:cubicBezTo>
                  <a:moveTo>
                    <a:pt x="14" y="42"/>
                  </a:moveTo>
                  <a:cubicBezTo>
                    <a:pt x="15" y="41"/>
                    <a:pt x="16" y="41"/>
                    <a:pt x="16" y="40"/>
                  </a:cubicBezTo>
                  <a:cubicBezTo>
                    <a:pt x="15" y="41"/>
                    <a:pt x="15" y="41"/>
                    <a:pt x="14" y="42"/>
                  </a:cubicBezTo>
                  <a:moveTo>
                    <a:pt x="18" y="51"/>
                  </a:moveTo>
                  <a:cubicBezTo>
                    <a:pt x="20" y="51"/>
                    <a:pt x="21" y="49"/>
                    <a:pt x="19" y="48"/>
                  </a:cubicBezTo>
                  <a:cubicBezTo>
                    <a:pt x="17" y="47"/>
                    <a:pt x="16" y="49"/>
                    <a:pt x="16" y="50"/>
                  </a:cubicBezTo>
                  <a:cubicBezTo>
                    <a:pt x="17" y="50"/>
                    <a:pt x="17" y="50"/>
                    <a:pt x="18" y="49"/>
                  </a:cubicBezTo>
                  <a:cubicBezTo>
                    <a:pt x="18" y="50"/>
                    <a:pt x="18" y="51"/>
                    <a:pt x="18" y="51"/>
                  </a:cubicBezTo>
                  <a:moveTo>
                    <a:pt x="21" y="37"/>
                  </a:moveTo>
                  <a:cubicBezTo>
                    <a:pt x="22" y="37"/>
                    <a:pt x="24" y="36"/>
                    <a:pt x="23" y="35"/>
                  </a:cubicBezTo>
                  <a:cubicBezTo>
                    <a:pt x="19" y="36"/>
                    <a:pt x="20" y="32"/>
                    <a:pt x="17" y="31"/>
                  </a:cubicBezTo>
                  <a:cubicBezTo>
                    <a:pt x="17" y="31"/>
                    <a:pt x="17" y="32"/>
                    <a:pt x="17" y="33"/>
                  </a:cubicBezTo>
                  <a:cubicBezTo>
                    <a:pt x="15" y="32"/>
                    <a:pt x="15" y="33"/>
                    <a:pt x="14" y="33"/>
                  </a:cubicBezTo>
                  <a:cubicBezTo>
                    <a:pt x="14" y="35"/>
                    <a:pt x="16" y="34"/>
                    <a:pt x="17" y="34"/>
                  </a:cubicBezTo>
                  <a:cubicBezTo>
                    <a:pt x="15" y="35"/>
                    <a:pt x="18" y="36"/>
                    <a:pt x="19" y="36"/>
                  </a:cubicBezTo>
                  <a:cubicBezTo>
                    <a:pt x="20" y="36"/>
                    <a:pt x="21" y="35"/>
                    <a:pt x="22" y="36"/>
                  </a:cubicBezTo>
                  <a:cubicBezTo>
                    <a:pt x="21" y="36"/>
                    <a:pt x="20" y="36"/>
                    <a:pt x="21" y="37"/>
                  </a:cubicBezTo>
                  <a:moveTo>
                    <a:pt x="28" y="105"/>
                  </a:moveTo>
                  <a:cubicBezTo>
                    <a:pt x="29" y="105"/>
                    <a:pt x="31" y="103"/>
                    <a:pt x="32" y="102"/>
                  </a:cubicBezTo>
                  <a:cubicBezTo>
                    <a:pt x="33" y="101"/>
                    <a:pt x="37" y="102"/>
                    <a:pt x="38" y="100"/>
                  </a:cubicBezTo>
                  <a:cubicBezTo>
                    <a:pt x="38" y="102"/>
                    <a:pt x="41" y="103"/>
                    <a:pt x="42" y="103"/>
                  </a:cubicBezTo>
                  <a:cubicBezTo>
                    <a:pt x="44" y="103"/>
                    <a:pt x="45" y="99"/>
                    <a:pt x="45" y="98"/>
                  </a:cubicBezTo>
                  <a:cubicBezTo>
                    <a:pt x="45" y="99"/>
                    <a:pt x="48" y="98"/>
                    <a:pt x="48" y="98"/>
                  </a:cubicBezTo>
                  <a:cubicBezTo>
                    <a:pt x="51" y="97"/>
                    <a:pt x="53" y="98"/>
                    <a:pt x="55" y="99"/>
                  </a:cubicBezTo>
                  <a:cubicBezTo>
                    <a:pt x="55" y="98"/>
                    <a:pt x="56" y="99"/>
                    <a:pt x="57" y="99"/>
                  </a:cubicBezTo>
                  <a:cubicBezTo>
                    <a:pt x="58" y="99"/>
                    <a:pt x="61" y="98"/>
                    <a:pt x="58" y="98"/>
                  </a:cubicBezTo>
                  <a:cubicBezTo>
                    <a:pt x="59" y="98"/>
                    <a:pt x="67" y="98"/>
                    <a:pt x="64" y="96"/>
                  </a:cubicBezTo>
                  <a:cubicBezTo>
                    <a:pt x="66" y="97"/>
                    <a:pt x="67" y="96"/>
                    <a:pt x="69" y="97"/>
                  </a:cubicBezTo>
                  <a:cubicBezTo>
                    <a:pt x="69" y="97"/>
                    <a:pt x="69" y="97"/>
                    <a:pt x="69" y="97"/>
                  </a:cubicBezTo>
                  <a:cubicBezTo>
                    <a:pt x="69" y="98"/>
                    <a:pt x="72" y="97"/>
                    <a:pt x="72" y="97"/>
                  </a:cubicBezTo>
                  <a:cubicBezTo>
                    <a:pt x="74" y="97"/>
                    <a:pt x="76" y="97"/>
                    <a:pt x="78" y="97"/>
                  </a:cubicBezTo>
                  <a:cubicBezTo>
                    <a:pt x="80" y="98"/>
                    <a:pt x="83" y="97"/>
                    <a:pt x="84" y="96"/>
                  </a:cubicBezTo>
                  <a:cubicBezTo>
                    <a:pt x="86" y="96"/>
                    <a:pt x="86" y="96"/>
                    <a:pt x="87" y="95"/>
                  </a:cubicBezTo>
                  <a:cubicBezTo>
                    <a:pt x="88" y="94"/>
                    <a:pt x="91" y="94"/>
                    <a:pt x="91" y="93"/>
                  </a:cubicBezTo>
                  <a:cubicBezTo>
                    <a:pt x="92" y="91"/>
                    <a:pt x="84" y="91"/>
                    <a:pt x="83" y="91"/>
                  </a:cubicBezTo>
                  <a:cubicBezTo>
                    <a:pt x="83" y="91"/>
                    <a:pt x="84" y="91"/>
                    <a:pt x="84" y="91"/>
                  </a:cubicBezTo>
                  <a:cubicBezTo>
                    <a:pt x="83" y="90"/>
                    <a:pt x="82" y="90"/>
                    <a:pt x="81" y="91"/>
                  </a:cubicBezTo>
                  <a:cubicBezTo>
                    <a:pt x="82" y="90"/>
                    <a:pt x="84" y="90"/>
                    <a:pt x="85" y="90"/>
                  </a:cubicBezTo>
                  <a:cubicBezTo>
                    <a:pt x="87" y="90"/>
                    <a:pt x="86" y="88"/>
                    <a:pt x="84" y="88"/>
                  </a:cubicBezTo>
                  <a:cubicBezTo>
                    <a:pt x="85" y="88"/>
                    <a:pt x="86" y="88"/>
                    <a:pt x="86" y="87"/>
                  </a:cubicBezTo>
                  <a:cubicBezTo>
                    <a:pt x="87" y="87"/>
                    <a:pt x="88" y="88"/>
                    <a:pt x="90" y="87"/>
                  </a:cubicBezTo>
                  <a:cubicBezTo>
                    <a:pt x="89" y="86"/>
                    <a:pt x="89" y="86"/>
                    <a:pt x="88" y="86"/>
                  </a:cubicBezTo>
                  <a:cubicBezTo>
                    <a:pt x="89" y="86"/>
                    <a:pt x="91" y="86"/>
                    <a:pt x="89" y="85"/>
                  </a:cubicBezTo>
                  <a:cubicBezTo>
                    <a:pt x="92" y="86"/>
                    <a:pt x="92" y="84"/>
                    <a:pt x="93" y="83"/>
                  </a:cubicBezTo>
                  <a:cubicBezTo>
                    <a:pt x="95" y="80"/>
                    <a:pt x="94" y="78"/>
                    <a:pt x="91" y="77"/>
                  </a:cubicBezTo>
                  <a:cubicBezTo>
                    <a:pt x="89" y="76"/>
                    <a:pt x="85" y="75"/>
                    <a:pt x="83" y="76"/>
                  </a:cubicBezTo>
                  <a:cubicBezTo>
                    <a:pt x="82" y="77"/>
                    <a:pt x="82" y="78"/>
                    <a:pt x="81" y="78"/>
                  </a:cubicBezTo>
                  <a:cubicBezTo>
                    <a:pt x="80" y="78"/>
                    <a:pt x="79" y="77"/>
                    <a:pt x="78" y="77"/>
                  </a:cubicBezTo>
                  <a:cubicBezTo>
                    <a:pt x="79" y="75"/>
                    <a:pt x="83" y="75"/>
                    <a:pt x="79" y="72"/>
                  </a:cubicBezTo>
                  <a:cubicBezTo>
                    <a:pt x="77" y="69"/>
                    <a:pt x="74" y="69"/>
                    <a:pt x="71" y="69"/>
                  </a:cubicBezTo>
                  <a:cubicBezTo>
                    <a:pt x="73" y="68"/>
                    <a:pt x="77" y="69"/>
                    <a:pt x="79" y="70"/>
                  </a:cubicBezTo>
                  <a:cubicBezTo>
                    <a:pt x="78" y="69"/>
                    <a:pt x="73" y="66"/>
                    <a:pt x="77" y="65"/>
                  </a:cubicBezTo>
                  <a:cubicBezTo>
                    <a:pt x="75" y="65"/>
                    <a:pt x="74" y="63"/>
                    <a:pt x="72" y="62"/>
                  </a:cubicBezTo>
                  <a:cubicBezTo>
                    <a:pt x="71" y="61"/>
                    <a:pt x="69" y="61"/>
                    <a:pt x="67" y="61"/>
                  </a:cubicBezTo>
                  <a:cubicBezTo>
                    <a:pt x="64" y="60"/>
                    <a:pt x="63" y="55"/>
                    <a:pt x="63" y="53"/>
                  </a:cubicBezTo>
                  <a:cubicBezTo>
                    <a:pt x="62" y="50"/>
                    <a:pt x="57" y="48"/>
                    <a:pt x="54" y="47"/>
                  </a:cubicBezTo>
                  <a:cubicBezTo>
                    <a:pt x="53" y="47"/>
                    <a:pt x="52" y="46"/>
                    <a:pt x="51" y="47"/>
                  </a:cubicBezTo>
                  <a:cubicBezTo>
                    <a:pt x="50" y="47"/>
                    <a:pt x="50" y="47"/>
                    <a:pt x="49" y="47"/>
                  </a:cubicBezTo>
                  <a:cubicBezTo>
                    <a:pt x="46" y="47"/>
                    <a:pt x="43" y="47"/>
                    <a:pt x="41" y="46"/>
                  </a:cubicBezTo>
                  <a:cubicBezTo>
                    <a:pt x="45" y="48"/>
                    <a:pt x="47" y="45"/>
                    <a:pt x="51" y="45"/>
                  </a:cubicBezTo>
                  <a:cubicBezTo>
                    <a:pt x="53" y="45"/>
                    <a:pt x="52" y="44"/>
                    <a:pt x="51" y="43"/>
                  </a:cubicBezTo>
                  <a:cubicBezTo>
                    <a:pt x="49" y="42"/>
                    <a:pt x="48" y="44"/>
                    <a:pt x="46" y="44"/>
                  </a:cubicBezTo>
                  <a:cubicBezTo>
                    <a:pt x="50" y="43"/>
                    <a:pt x="54" y="41"/>
                    <a:pt x="56" y="39"/>
                  </a:cubicBezTo>
                  <a:cubicBezTo>
                    <a:pt x="57" y="37"/>
                    <a:pt x="57" y="36"/>
                    <a:pt x="58" y="35"/>
                  </a:cubicBezTo>
                  <a:cubicBezTo>
                    <a:pt x="59" y="34"/>
                    <a:pt x="61" y="33"/>
                    <a:pt x="60" y="32"/>
                  </a:cubicBezTo>
                  <a:cubicBezTo>
                    <a:pt x="59" y="30"/>
                    <a:pt x="53" y="31"/>
                    <a:pt x="51" y="31"/>
                  </a:cubicBezTo>
                  <a:cubicBezTo>
                    <a:pt x="48" y="31"/>
                    <a:pt x="46" y="30"/>
                    <a:pt x="44" y="31"/>
                  </a:cubicBezTo>
                  <a:cubicBezTo>
                    <a:pt x="42" y="31"/>
                    <a:pt x="39" y="32"/>
                    <a:pt x="37" y="33"/>
                  </a:cubicBezTo>
                  <a:cubicBezTo>
                    <a:pt x="38" y="32"/>
                    <a:pt x="39" y="32"/>
                    <a:pt x="39" y="31"/>
                  </a:cubicBezTo>
                  <a:cubicBezTo>
                    <a:pt x="38" y="31"/>
                    <a:pt x="37" y="31"/>
                    <a:pt x="36" y="31"/>
                  </a:cubicBezTo>
                  <a:cubicBezTo>
                    <a:pt x="37" y="30"/>
                    <a:pt x="40" y="31"/>
                    <a:pt x="41" y="29"/>
                  </a:cubicBezTo>
                  <a:cubicBezTo>
                    <a:pt x="39" y="29"/>
                    <a:pt x="37" y="29"/>
                    <a:pt x="36" y="29"/>
                  </a:cubicBezTo>
                  <a:cubicBezTo>
                    <a:pt x="39" y="29"/>
                    <a:pt x="38" y="29"/>
                    <a:pt x="40" y="28"/>
                  </a:cubicBezTo>
                  <a:cubicBezTo>
                    <a:pt x="41" y="27"/>
                    <a:pt x="43" y="27"/>
                    <a:pt x="44" y="26"/>
                  </a:cubicBezTo>
                  <a:cubicBezTo>
                    <a:pt x="44" y="26"/>
                    <a:pt x="51" y="22"/>
                    <a:pt x="47" y="22"/>
                  </a:cubicBezTo>
                  <a:cubicBezTo>
                    <a:pt x="45" y="21"/>
                    <a:pt x="42" y="22"/>
                    <a:pt x="40" y="22"/>
                  </a:cubicBezTo>
                  <a:cubicBezTo>
                    <a:pt x="39" y="23"/>
                    <a:pt x="37" y="23"/>
                    <a:pt x="36" y="23"/>
                  </a:cubicBezTo>
                  <a:cubicBezTo>
                    <a:pt x="35" y="22"/>
                    <a:pt x="35" y="22"/>
                    <a:pt x="35" y="22"/>
                  </a:cubicBezTo>
                  <a:cubicBezTo>
                    <a:pt x="35" y="22"/>
                    <a:pt x="33" y="23"/>
                    <a:pt x="33" y="23"/>
                  </a:cubicBezTo>
                  <a:cubicBezTo>
                    <a:pt x="34" y="22"/>
                    <a:pt x="33" y="23"/>
                    <a:pt x="32" y="22"/>
                  </a:cubicBezTo>
                  <a:cubicBezTo>
                    <a:pt x="31" y="22"/>
                    <a:pt x="31" y="22"/>
                    <a:pt x="30" y="22"/>
                  </a:cubicBezTo>
                  <a:cubicBezTo>
                    <a:pt x="29" y="22"/>
                    <a:pt x="30" y="24"/>
                    <a:pt x="29" y="25"/>
                  </a:cubicBezTo>
                  <a:cubicBezTo>
                    <a:pt x="29" y="25"/>
                    <a:pt x="30" y="25"/>
                    <a:pt x="30" y="25"/>
                  </a:cubicBezTo>
                  <a:cubicBezTo>
                    <a:pt x="27" y="24"/>
                    <a:pt x="28" y="27"/>
                    <a:pt x="26" y="27"/>
                  </a:cubicBezTo>
                  <a:cubicBezTo>
                    <a:pt x="27" y="28"/>
                    <a:pt x="28" y="28"/>
                    <a:pt x="28" y="29"/>
                  </a:cubicBezTo>
                  <a:cubicBezTo>
                    <a:pt x="27" y="29"/>
                    <a:pt x="23" y="28"/>
                    <a:pt x="24" y="30"/>
                  </a:cubicBezTo>
                  <a:cubicBezTo>
                    <a:pt x="23" y="28"/>
                    <a:pt x="21" y="31"/>
                    <a:pt x="24" y="32"/>
                  </a:cubicBezTo>
                  <a:cubicBezTo>
                    <a:pt x="24" y="32"/>
                    <a:pt x="23" y="32"/>
                    <a:pt x="22" y="32"/>
                  </a:cubicBezTo>
                  <a:cubicBezTo>
                    <a:pt x="22" y="34"/>
                    <a:pt x="24" y="34"/>
                    <a:pt x="25" y="34"/>
                  </a:cubicBezTo>
                  <a:cubicBezTo>
                    <a:pt x="25" y="34"/>
                    <a:pt x="24" y="34"/>
                    <a:pt x="23" y="35"/>
                  </a:cubicBezTo>
                  <a:cubicBezTo>
                    <a:pt x="24" y="34"/>
                    <a:pt x="25" y="35"/>
                    <a:pt x="26" y="35"/>
                  </a:cubicBezTo>
                  <a:cubicBezTo>
                    <a:pt x="24" y="34"/>
                    <a:pt x="23" y="36"/>
                    <a:pt x="26" y="36"/>
                  </a:cubicBezTo>
                  <a:cubicBezTo>
                    <a:pt x="26" y="36"/>
                    <a:pt x="21" y="37"/>
                    <a:pt x="24" y="38"/>
                  </a:cubicBezTo>
                  <a:cubicBezTo>
                    <a:pt x="23" y="36"/>
                    <a:pt x="21" y="39"/>
                    <a:pt x="23" y="39"/>
                  </a:cubicBezTo>
                  <a:cubicBezTo>
                    <a:pt x="22" y="39"/>
                    <a:pt x="22" y="39"/>
                    <a:pt x="22" y="40"/>
                  </a:cubicBezTo>
                  <a:cubicBezTo>
                    <a:pt x="21" y="39"/>
                    <a:pt x="19" y="39"/>
                    <a:pt x="18" y="40"/>
                  </a:cubicBezTo>
                  <a:cubicBezTo>
                    <a:pt x="20" y="40"/>
                    <a:pt x="22" y="40"/>
                    <a:pt x="24" y="40"/>
                  </a:cubicBezTo>
                  <a:cubicBezTo>
                    <a:pt x="23" y="40"/>
                    <a:pt x="22" y="41"/>
                    <a:pt x="21" y="41"/>
                  </a:cubicBezTo>
                  <a:cubicBezTo>
                    <a:pt x="22" y="44"/>
                    <a:pt x="27" y="40"/>
                    <a:pt x="29" y="39"/>
                  </a:cubicBezTo>
                  <a:cubicBezTo>
                    <a:pt x="28" y="40"/>
                    <a:pt x="28" y="41"/>
                    <a:pt x="30" y="40"/>
                  </a:cubicBezTo>
                  <a:cubicBezTo>
                    <a:pt x="29" y="40"/>
                    <a:pt x="25" y="42"/>
                    <a:pt x="27" y="42"/>
                  </a:cubicBezTo>
                  <a:cubicBezTo>
                    <a:pt x="27" y="43"/>
                    <a:pt x="27" y="43"/>
                    <a:pt x="27" y="43"/>
                  </a:cubicBezTo>
                  <a:cubicBezTo>
                    <a:pt x="27" y="43"/>
                    <a:pt x="28" y="43"/>
                    <a:pt x="29" y="42"/>
                  </a:cubicBezTo>
                  <a:cubicBezTo>
                    <a:pt x="28" y="43"/>
                    <a:pt x="26" y="43"/>
                    <a:pt x="26" y="43"/>
                  </a:cubicBezTo>
                  <a:cubicBezTo>
                    <a:pt x="26" y="43"/>
                    <a:pt x="25" y="43"/>
                    <a:pt x="25" y="44"/>
                  </a:cubicBezTo>
                  <a:cubicBezTo>
                    <a:pt x="24" y="44"/>
                    <a:pt x="25" y="45"/>
                    <a:pt x="25" y="45"/>
                  </a:cubicBezTo>
                  <a:cubicBezTo>
                    <a:pt x="25" y="46"/>
                    <a:pt x="22" y="49"/>
                    <a:pt x="25" y="47"/>
                  </a:cubicBezTo>
                  <a:cubicBezTo>
                    <a:pt x="23" y="47"/>
                    <a:pt x="24" y="50"/>
                    <a:pt x="26" y="49"/>
                  </a:cubicBezTo>
                  <a:cubicBezTo>
                    <a:pt x="24" y="50"/>
                    <a:pt x="24" y="51"/>
                    <a:pt x="23" y="53"/>
                  </a:cubicBezTo>
                  <a:cubicBezTo>
                    <a:pt x="22" y="54"/>
                    <a:pt x="25" y="54"/>
                    <a:pt x="25" y="53"/>
                  </a:cubicBezTo>
                  <a:cubicBezTo>
                    <a:pt x="25" y="51"/>
                    <a:pt x="27" y="50"/>
                    <a:pt x="26" y="48"/>
                  </a:cubicBezTo>
                  <a:cubicBezTo>
                    <a:pt x="25" y="47"/>
                    <a:pt x="28" y="46"/>
                    <a:pt x="30" y="45"/>
                  </a:cubicBezTo>
                  <a:cubicBezTo>
                    <a:pt x="29" y="46"/>
                    <a:pt x="27" y="47"/>
                    <a:pt x="27" y="48"/>
                  </a:cubicBezTo>
                  <a:cubicBezTo>
                    <a:pt x="27" y="48"/>
                    <a:pt x="28" y="49"/>
                    <a:pt x="28" y="48"/>
                  </a:cubicBezTo>
                  <a:cubicBezTo>
                    <a:pt x="29" y="49"/>
                    <a:pt x="29" y="49"/>
                    <a:pt x="30" y="50"/>
                  </a:cubicBezTo>
                  <a:cubicBezTo>
                    <a:pt x="30" y="49"/>
                    <a:pt x="29" y="48"/>
                    <a:pt x="29" y="48"/>
                  </a:cubicBezTo>
                  <a:cubicBezTo>
                    <a:pt x="29" y="47"/>
                    <a:pt x="30" y="48"/>
                    <a:pt x="30" y="48"/>
                  </a:cubicBezTo>
                  <a:cubicBezTo>
                    <a:pt x="32" y="47"/>
                    <a:pt x="30" y="45"/>
                    <a:pt x="32" y="45"/>
                  </a:cubicBezTo>
                  <a:cubicBezTo>
                    <a:pt x="31" y="46"/>
                    <a:pt x="31" y="47"/>
                    <a:pt x="32" y="47"/>
                  </a:cubicBezTo>
                  <a:cubicBezTo>
                    <a:pt x="32" y="46"/>
                    <a:pt x="33" y="47"/>
                    <a:pt x="34" y="48"/>
                  </a:cubicBezTo>
                  <a:cubicBezTo>
                    <a:pt x="33" y="48"/>
                    <a:pt x="31" y="47"/>
                    <a:pt x="31" y="48"/>
                  </a:cubicBezTo>
                  <a:cubicBezTo>
                    <a:pt x="31" y="50"/>
                    <a:pt x="32" y="50"/>
                    <a:pt x="33" y="51"/>
                  </a:cubicBezTo>
                  <a:cubicBezTo>
                    <a:pt x="35" y="54"/>
                    <a:pt x="29" y="55"/>
                    <a:pt x="30" y="58"/>
                  </a:cubicBezTo>
                  <a:cubicBezTo>
                    <a:pt x="30" y="57"/>
                    <a:pt x="29" y="56"/>
                    <a:pt x="28" y="57"/>
                  </a:cubicBezTo>
                  <a:cubicBezTo>
                    <a:pt x="28" y="58"/>
                    <a:pt x="31" y="60"/>
                    <a:pt x="31" y="60"/>
                  </a:cubicBezTo>
                  <a:cubicBezTo>
                    <a:pt x="30" y="58"/>
                    <a:pt x="31" y="58"/>
                    <a:pt x="34" y="59"/>
                  </a:cubicBezTo>
                  <a:cubicBezTo>
                    <a:pt x="36" y="59"/>
                    <a:pt x="36" y="59"/>
                    <a:pt x="36" y="58"/>
                  </a:cubicBezTo>
                  <a:cubicBezTo>
                    <a:pt x="38" y="59"/>
                    <a:pt x="40" y="59"/>
                    <a:pt x="42" y="58"/>
                  </a:cubicBezTo>
                  <a:cubicBezTo>
                    <a:pt x="43" y="58"/>
                    <a:pt x="44" y="58"/>
                    <a:pt x="44" y="57"/>
                  </a:cubicBezTo>
                  <a:cubicBezTo>
                    <a:pt x="46" y="57"/>
                    <a:pt x="47" y="57"/>
                    <a:pt x="49" y="57"/>
                  </a:cubicBezTo>
                  <a:cubicBezTo>
                    <a:pt x="47" y="58"/>
                    <a:pt x="45" y="58"/>
                    <a:pt x="44" y="60"/>
                  </a:cubicBezTo>
                  <a:cubicBezTo>
                    <a:pt x="43" y="61"/>
                    <a:pt x="45" y="65"/>
                    <a:pt x="47" y="64"/>
                  </a:cubicBezTo>
                  <a:cubicBezTo>
                    <a:pt x="47" y="65"/>
                    <a:pt x="47" y="65"/>
                    <a:pt x="48" y="66"/>
                  </a:cubicBezTo>
                  <a:cubicBezTo>
                    <a:pt x="48" y="65"/>
                    <a:pt x="48" y="65"/>
                    <a:pt x="49" y="64"/>
                  </a:cubicBezTo>
                  <a:cubicBezTo>
                    <a:pt x="49" y="65"/>
                    <a:pt x="50" y="65"/>
                    <a:pt x="51" y="64"/>
                  </a:cubicBezTo>
                  <a:cubicBezTo>
                    <a:pt x="50" y="65"/>
                    <a:pt x="50" y="66"/>
                    <a:pt x="50" y="67"/>
                  </a:cubicBezTo>
                  <a:cubicBezTo>
                    <a:pt x="49" y="67"/>
                    <a:pt x="48" y="69"/>
                    <a:pt x="50" y="69"/>
                  </a:cubicBezTo>
                  <a:cubicBezTo>
                    <a:pt x="48" y="70"/>
                    <a:pt x="49" y="73"/>
                    <a:pt x="52" y="73"/>
                  </a:cubicBezTo>
                  <a:cubicBezTo>
                    <a:pt x="50" y="73"/>
                    <a:pt x="46" y="70"/>
                    <a:pt x="48" y="74"/>
                  </a:cubicBezTo>
                  <a:cubicBezTo>
                    <a:pt x="45" y="72"/>
                    <a:pt x="41" y="74"/>
                    <a:pt x="38" y="74"/>
                  </a:cubicBezTo>
                  <a:cubicBezTo>
                    <a:pt x="39" y="73"/>
                    <a:pt x="35" y="71"/>
                    <a:pt x="34" y="72"/>
                  </a:cubicBezTo>
                  <a:cubicBezTo>
                    <a:pt x="33" y="73"/>
                    <a:pt x="36" y="75"/>
                    <a:pt x="38" y="74"/>
                  </a:cubicBezTo>
                  <a:cubicBezTo>
                    <a:pt x="36" y="75"/>
                    <a:pt x="34" y="76"/>
                    <a:pt x="32" y="78"/>
                  </a:cubicBezTo>
                  <a:cubicBezTo>
                    <a:pt x="34" y="78"/>
                    <a:pt x="36" y="76"/>
                    <a:pt x="38" y="77"/>
                  </a:cubicBezTo>
                  <a:cubicBezTo>
                    <a:pt x="38" y="78"/>
                    <a:pt x="39" y="78"/>
                    <a:pt x="39" y="79"/>
                  </a:cubicBezTo>
                  <a:cubicBezTo>
                    <a:pt x="38" y="79"/>
                    <a:pt x="39" y="80"/>
                    <a:pt x="40" y="80"/>
                  </a:cubicBezTo>
                  <a:cubicBezTo>
                    <a:pt x="39" y="80"/>
                    <a:pt x="39" y="81"/>
                    <a:pt x="39" y="82"/>
                  </a:cubicBezTo>
                  <a:cubicBezTo>
                    <a:pt x="38" y="83"/>
                    <a:pt x="37" y="83"/>
                    <a:pt x="35" y="84"/>
                  </a:cubicBezTo>
                  <a:cubicBezTo>
                    <a:pt x="33" y="85"/>
                    <a:pt x="29" y="85"/>
                    <a:pt x="28" y="87"/>
                  </a:cubicBezTo>
                  <a:cubicBezTo>
                    <a:pt x="29" y="87"/>
                    <a:pt x="29" y="88"/>
                    <a:pt x="29" y="88"/>
                  </a:cubicBezTo>
                  <a:cubicBezTo>
                    <a:pt x="30" y="88"/>
                    <a:pt x="31" y="88"/>
                    <a:pt x="32" y="88"/>
                  </a:cubicBezTo>
                  <a:cubicBezTo>
                    <a:pt x="31" y="88"/>
                    <a:pt x="30" y="89"/>
                    <a:pt x="29" y="89"/>
                  </a:cubicBezTo>
                  <a:cubicBezTo>
                    <a:pt x="31" y="90"/>
                    <a:pt x="35" y="88"/>
                    <a:pt x="36" y="88"/>
                  </a:cubicBezTo>
                  <a:cubicBezTo>
                    <a:pt x="36" y="89"/>
                    <a:pt x="38" y="89"/>
                    <a:pt x="39" y="89"/>
                  </a:cubicBezTo>
                  <a:cubicBezTo>
                    <a:pt x="39" y="89"/>
                    <a:pt x="38" y="89"/>
                    <a:pt x="37" y="89"/>
                  </a:cubicBezTo>
                  <a:cubicBezTo>
                    <a:pt x="38" y="90"/>
                    <a:pt x="39" y="90"/>
                    <a:pt x="40" y="89"/>
                  </a:cubicBezTo>
                  <a:cubicBezTo>
                    <a:pt x="42" y="89"/>
                    <a:pt x="43" y="91"/>
                    <a:pt x="44" y="91"/>
                  </a:cubicBezTo>
                  <a:cubicBezTo>
                    <a:pt x="47" y="92"/>
                    <a:pt x="47" y="90"/>
                    <a:pt x="49" y="90"/>
                  </a:cubicBezTo>
                  <a:cubicBezTo>
                    <a:pt x="52" y="90"/>
                    <a:pt x="53" y="89"/>
                    <a:pt x="55" y="88"/>
                  </a:cubicBezTo>
                  <a:cubicBezTo>
                    <a:pt x="53" y="89"/>
                    <a:pt x="51" y="91"/>
                    <a:pt x="49" y="92"/>
                  </a:cubicBezTo>
                  <a:cubicBezTo>
                    <a:pt x="49" y="93"/>
                    <a:pt x="49" y="93"/>
                    <a:pt x="48" y="93"/>
                  </a:cubicBezTo>
                  <a:cubicBezTo>
                    <a:pt x="47" y="93"/>
                    <a:pt x="46" y="93"/>
                    <a:pt x="45" y="93"/>
                  </a:cubicBezTo>
                  <a:cubicBezTo>
                    <a:pt x="43" y="93"/>
                    <a:pt x="40" y="92"/>
                    <a:pt x="38" y="93"/>
                  </a:cubicBezTo>
                  <a:cubicBezTo>
                    <a:pt x="37" y="94"/>
                    <a:pt x="37" y="95"/>
                    <a:pt x="36" y="95"/>
                  </a:cubicBezTo>
                  <a:cubicBezTo>
                    <a:pt x="35" y="96"/>
                    <a:pt x="35" y="94"/>
                    <a:pt x="34" y="96"/>
                  </a:cubicBezTo>
                  <a:cubicBezTo>
                    <a:pt x="34" y="97"/>
                    <a:pt x="32" y="100"/>
                    <a:pt x="31" y="100"/>
                  </a:cubicBezTo>
                  <a:cubicBezTo>
                    <a:pt x="30" y="100"/>
                    <a:pt x="30" y="100"/>
                    <a:pt x="30" y="100"/>
                  </a:cubicBezTo>
                  <a:cubicBezTo>
                    <a:pt x="29" y="101"/>
                    <a:pt x="28" y="102"/>
                    <a:pt x="26" y="102"/>
                  </a:cubicBezTo>
                  <a:cubicBezTo>
                    <a:pt x="25" y="103"/>
                    <a:pt x="24" y="103"/>
                    <a:pt x="24" y="103"/>
                  </a:cubicBezTo>
                  <a:cubicBezTo>
                    <a:pt x="24" y="104"/>
                    <a:pt x="24" y="104"/>
                    <a:pt x="24" y="104"/>
                  </a:cubicBezTo>
                  <a:cubicBezTo>
                    <a:pt x="26" y="104"/>
                    <a:pt x="27" y="103"/>
                    <a:pt x="28" y="105"/>
                  </a:cubicBezTo>
                  <a:moveTo>
                    <a:pt x="18" y="38"/>
                  </a:moveTo>
                  <a:cubicBezTo>
                    <a:pt x="18" y="38"/>
                    <a:pt x="18" y="38"/>
                    <a:pt x="18" y="38"/>
                  </a:cubicBezTo>
                  <a:cubicBezTo>
                    <a:pt x="18" y="37"/>
                    <a:pt x="17" y="37"/>
                    <a:pt x="16" y="37"/>
                  </a:cubicBezTo>
                  <a:cubicBezTo>
                    <a:pt x="17" y="38"/>
                    <a:pt x="17" y="38"/>
                    <a:pt x="18" y="38"/>
                  </a:cubicBezTo>
                  <a:moveTo>
                    <a:pt x="18" y="44"/>
                  </a:moveTo>
                  <a:cubicBezTo>
                    <a:pt x="20" y="44"/>
                    <a:pt x="22" y="44"/>
                    <a:pt x="24" y="43"/>
                  </a:cubicBezTo>
                  <a:cubicBezTo>
                    <a:pt x="23" y="42"/>
                    <a:pt x="19" y="40"/>
                    <a:pt x="18" y="42"/>
                  </a:cubicBezTo>
                  <a:cubicBezTo>
                    <a:pt x="19" y="42"/>
                    <a:pt x="19" y="42"/>
                    <a:pt x="20" y="43"/>
                  </a:cubicBezTo>
                  <a:cubicBezTo>
                    <a:pt x="19" y="43"/>
                    <a:pt x="18" y="44"/>
                    <a:pt x="20" y="44"/>
                  </a:cubicBezTo>
                  <a:cubicBezTo>
                    <a:pt x="19" y="44"/>
                    <a:pt x="19" y="44"/>
                    <a:pt x="18" y="44"/>
                  </a:cubicBezTo>
                  <a:moveTo>
                    <a:pt x="21" y="49"/>
                  </a:moveTo>
                  <a:cubicBezTo>
                    <a:pt x="22" y="48"/>
                    <a:pt x="23" y="47"/>
                    <a:pt x="23" y="46"/>
                  </a:cubicBezTo>
                  <a:cubicBezTo>
                    <a:pt x="22" y="46"/>
                    <a:pt x="21" y="48"/>
                    <a:pt x="20" y="48"/>
                  </a:cubicBezTo>
                  <a:cubicBezTo>
                    <a:pt x="20" y="48"/>
                    <a:pt x="21" y="49"/>
                    <a:pt x="21" y="49"/>
                  </a:cubicBezTo>
                  <a:moveTo>
                    <a:pt x="20" y="34"/>
                  </a:moveTo>
                  <a:cubicBezTo>
                    <a:pt x="20" y="34"/>
                    <a:pt x="21" y="33"/>
                    <a:pt x="21" y="32"/>
                  </a:cubicBezTo>
                  <a:cubicBezTo>
                    <a:pt x="20" y="33"/>
                    <a:pt x="20" y="34"/>
                    <a:pt x="20" y="34"/>
                  </a:cubicBezTo>
                  <a:moveTo>
                    <a:pt x="28" y="53"/>
                  </a:moveTo>
                  <a:cubicBezTo>
                    <a:pt x="30" y="52"/>
                    <a:pt x="29" y="50"/>
                    <a:pt x="27" y="50"/>
                  </a:cubicBezTo>
                  <a:cubicBezTo>
                    <a:pt x="26" y="50"/>
                    <a:pt x="27" y="53"/>
                    <a:pt x="28" y="53"/>
                  </a:cubicBezTo>
                  <a:moveTo>
                    <a:pt x="47" y="20"/>
                  </a:moveTo>
                  <a:cubicBezTo>
                    <a:pt x="47" y="20"/>
                    <a:pt x="47" y="19"/>
                    <a:pt x="46" y="19"/>
                  </a:cubicBezTo>
                  <a:cubicBezTo>
                    <a:pt x="45" y="20"/>
                    <a:pt x="46" y="20"/>
                    <a:pt x="47" y="20"/>
                  </a:cubicBezTo>
                  <a:moveTo>
                    <a:pt x="47" y="18"/>
                  </a:moveTo>
                  <a:cubicBezTo>
                    <a:pt x="48" y="19"/>
                    <a:pt x="51" y="20"/>
                    <a:pt x="52" y="18"/>
                  </a:cubicBezTo>
                  <a:cubicBezTo>
                    <a:pt x="51" y="18"/>
                    <a:pt x="49" y="18"/>
                    <a:pt x="48" y="17"/>
                  </a:cubicBezTo>
                  <a:cubicBezTo>
                    <a:pt x="48" y="16"/>
                    <a:pt x="45" y="17"/>
                    <a:pt x="47" y="18"/>
                  </a:cubicBezTo>
                  <a:moveTo>
                    <a:pt x="50" y="21"/>
                  </a:moveTo>
                  <a:cubicBezTo>
                    <a:pt x="50" y="20"/>
                    <a:pt x="50" y="20"/>
                    <a:pt x="50" y="20"/>
                  </a:cubicBezTo>
                  <a:cubicBezTo>
                    <a:pt x="49" y="20"/>
                    <a:pt x="49" y="20"/>
                    <a:pt x="50" y="21"/>
                  </a:cubicBezTo>
                  <a:moveTo>
                    <a:pt x="50" y="16"/>
                  </a:moveTo>
                  <a:cubicBezTo>
                    <a:pt x="50" y="15"/>
                    <a:pt x="50" y="15"/>
                    <a:pt x="49" y="15"/>
                  </a:cubicBezTo>
                  <a:cubicBezTo>
                    <a:pt x="49" y="15"/>
                    <a:pt x="49" y="16"/>
                    <a:pt x="50" y="16"/>
                  </a:cubicBezTo>
                  <a:moveTo>
                    <a:pt x="52" y="16"/>
                  </a:moveTo>
                  <a:cubicBezTo>
                    <a:pt x="53" y="16"/>
                    <a:pt x="53" y="16"/>
                    <a:pt x="54" y="15"/>
                  </a:cubicBezTo>
                  <a:cubicBezTo>
                    <a:pt x="53" y="15"/>
                    <a:pt x="52" y="16"/>
                    <a:pt x="52" y="16"/>
                  </a:cubicBezTo>
                  <a:moveTo>
                    <a:pt x="65" y="9"/>
                  </a:moveTo>
                  <a:cubicBezTo>
                    <a:pt x="65" y="10"/>
                    <a:pt x="65" y="10"/>
                    <a:pt x="65" y="10"/>
                  </a:cubicBezTo>
                  <a:cubicBezTo>
                    <a:pt x="67" y="10"/>
                    <a:pt x="67" y="6"/>
                    <a:pt x="68" y="5"/>
                  </a:cubicBezTo>
                  <a:cubicBezTo>
                    <a:pt x="67" y="5"/>
                    <a:pt x="66" y="5"/>
                    <a:pt x="66" y="4"/>
                  </a:cubicBezTo>
                  <a:cubicBezTo>
                    <a:pt x="65" y="4"/>
                    <a:pt x="65" y="4"/>
                    <a:pt x="65" y="4"/>
                  </a:cubicBezTo>
                  <a:cubicBezTo>
                    <a:pt x="65" y="4"/>
                    <a:pt x="65" y="3"/>
                    <a:pt x="65" y="3"/>
                  </a:cubicBezTo>
                  <a:cubicBezTo>
                    <a:pt x="64" y="2"/>
                    <a:pt x="64" y="4"/>
                    <a:pt x="63" y="4"/>
                  </a:cubicBezTo>
                  <a:cubicBezTo>
                    <a:pt x="64" y="4"/>
                    <a:pt x="64" y="5"/>
                    <a:pt x="65" y="5"/>
                  </a:cubicBezTo>
                  <a:cubicBezTo>
                    <a:pt x="64" y="6"/>
                    <a:pt x="63" y="6"/>
                    <a:pt x="62" y="6"/>
                  </a:cubicBezTo>
                  <a:cubicBezTo>
                    <a:pt x="62" y="7"/>
                    <a:pt x="62" y="6"/>
                    <a:pt x="64" y="6"/>
                  </a:cubicBezTo>
                  <a:cubicBezTo>
                    <a:pt x="65" y="7"/>
                    <a:pt x="66" y="8"/>
                    <a:pt x="65" y="9"/>
                  </a:cubicBezTo>
                  <a:moveTo>
                    <a:pt x="67" y="4"/>
                  </a:moveTo>
                  <a:cubicBezTo>
                    <a:pt x="68" y="3"/>
                    <a:pt x="69" y="2"/>
                    <a:pt x="67" y="2"/>
                  </a:cubicBezTo>
                  <a:cubicBezTo>
                    <a:pt x="67" y="2"/>
                    <a:pt x="66" y="3"/>
                    <a:pt x="67" y="4"/>
                  </a:cubicBezTo>
                  <a:moveTo>
                    <a:pt x="70" y="2"/>
                  </a:moveTo>
                  <a:cubicBezTo>
                    <a:pt x="71" y="0"/>
                    <a:pt x="66" y="2"/>
                    <a:pt x="70" y="2"/>
                  </a:cubicBezTo>
                  <a:moveTo>
                    <a:pt x="69" y="3"/>
                  </a:moveTo>
                  <a:cubicBezTo>
                    <a:pt x="70" y="3"/>
                    <a:pt x="70" y="3"/>
                    <a:pt x="70" y="3"/>
                  </a:cubicBezTo>
                  <a:cubicBezTo>
                    <a:pt x="69" y="2"/>
                    <a:pt x="69" y="2"/>
                    <a:pt x="69" y="3"/>
                  </a:cubicBezTo>
                  <a:moveTo>
                    <a:pt x="65" y="99"/>
                  </a:moveTo>
                  <a:cubicBezTo>
                    <a:pt x="66" y="99"/>
                    <a:pt x="67" y="99"/>
                    <a:pt x="67" y="98"/>
                  </a:cubicBezTo>
                  <a:cubicBezTo>
                    <a:pt x="66" y="97"/>
                    <a:pt x="65" y="98"/>
                    <a:pt x="63" y="98"/>
                  </a:cubicBezTo>
                  <a:cubicBezTo>
                    <a:pt x="64" y="99"/>
                    <a:pt x="65" y="99"/>
                    <a:pt x="65" y="9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2" name="Freeform 177"/>
            <p:cNvSpPr/>
            <p:nvPr/>
          </p:nvSpPr>
          <p:spPr>
            <a:xfrm>
              <a:off x="3634920" y="3825000"/>
              <a:ext cx="79920" cy="100440"/>
            </a:xfrm>
            <a:custGeom>
              <a:avLst/>
              <a:gdLst>
                <a:gd name="textAreaLeft" fmla="*/ 0 w 79920"/>
                <a:gd name="textAreaRight" fmla="*/ 81720 w 79920"/>
                <a:gd name="textAreaTop" fmla="*/ 0 h 100440"/>
                <a:gd name="textAreaBottom" fmla="*/ 102240 h 100440"/>
              </a:gdLst>
              <a:ahLst/>
              <a:cxnLst/>
              <a:rect l="textAreaLeft" t="textAreaTop" r="textAreaRight" b="textAreaBottom"/>
              <a:pathLst>
                <a:path w="32" h="30">
                  <a:moveTo>
                    <a:pt x="1" y="8"/>
                  </a:moveTo>
                  <a:cubicBezTo>
                    <a:pt x="1" y="8"/>
                    <a:pt x="3" y="6"/>
                    <a:pt x="3" y="5"/>
                  </a:cubicBezTo>
                  <a:cubicBezTo>
                    <a:pt x="3" y="4"/>
                    <a:pt x="0" y="3"/>
                    <a:pt x="1" y="3"/>
                  </a:cubicBezTo>
                  <a:cubicBezTo>
                    <a:pt x="2" y="2"/>
                    <a:pt x="2" y="1"/>
                    <a:pt x="3" y="0"/>
                  </a:cubicBezTo>
                  <a:cubicBezTo>
                    <a:pt x="3" y="0"/>
                    <a:pt x="7" y="1"/>
                    <a:pt x="7" y="1"/>
                  </a:cubicBezTo>
                  <a:cubicBezTo>
                    <a:pt x="10" y="2"/>
                    <a:pt x="10" y="2"/>
                    <a:pt x="12" y="1"/>
                  </a:cubicBezTo>
                  <a:cubicBezTo>
                    <a:pt x="13" y="1"/>
                    <a:pt x="14" y="3"/>
                    <a:pt x="15" y="2"/>
                  </a:cubicBezTo>
                  <a:cubicBezTo>
                    <a:pt x="16" y="3"/>
                    <a:pt x="16" y="4"/>
                    <a:pt x="18" y="4"/>
                  </a:cubicBezTo>
                  <a:cubicBezTo>
                    <a:pt x="19" y="4"/>
                    <a:pt x="22" y="4"/>
                    <a:pt x="22" y="3"/>
                  </a:cubicBezTo>
                  <a:cubicBezTo>
                    <a:pt x="23" y="4"/>
                    <a:pt x="22" y="4"/>
                    <a:pt x="22" y="5"/>
                  </a:cubicBezTo>
                  <a:cubicBezTo>
                    <a:pt x="23" y="6"/>
                    <a:pt x="24" y="7"/>
                    <a:pt x="24" y="8"/>
                  </a:cubicBezTo>
                  <a:cubicBezTo>
                    <a:pt x="25" y="10"/>
                    <a:pt x="26" y="10"/>
                    <a:pt x="28" y="12"/>
                  </a:cubicBezTo>
                  <a:cubicBezTo>
                    <a:pt x="29" y="13"/>
                    <a:pt x="30" y="14"/>
                    <a:pt x="31" y="15"/>
                  </a:cubicBezTo>
                  <a:cubicBezTo>
                    <a:pt x="32" y="16"/>
                    <a:pt x="32" y="17"/>
                    <a:pt x="31" y="16"/>
                  </a:cubicBezTo>
                  <a:cubicBezTo>
                    <a:pt x="30" y="16"/>
                    <a:pt x="30" y="15"/>
                    <a:pt x="29" y="16"/>
                  </a:cubicBezTo>
                  <a:cubicBezTo>
                    <a:pt x="30" y="16"/>
                    <a:pt x="28" y="18"/>
                    <a:pt x="28" y="19"/>
                  </a:cubicBezTo>
                  <a:cubicBezTo>
                    <a:pt x="28" y="21"/>
                    <a:pt x="31" y="21"/>
                    <a:pt x="30" y="22"/>
                  </a:cubicBezTo>
                  <a:cubicBezTo>
                    <a:pt x="28" y="24"/>
                    <a:pt x="30" y="25"/>
                    <a:pt x="29" y="26"/>
                  </a:cubicBezTo>
                  <a:cubicBezTo>
                    <a:pt x="27" y="28"/>
                    <a:pt x="29" y="29"/>
                    <a:pt x="29" y="30"/>
                  </a:cubicBezTo>
                  <a:cubicBezTo>
                    <a:pt x="29" y="30"/>
                    <a:pt x="28" y="29"/>
                    <a:pt x="28" y="28"/>
                  </a:cubicBezTo>
                  <a:cubicBezTo>
                    <a:pt x="27" y="28"/>
                    <a:pt x="27" y="28"/>
                    <a:pt x="26" y="27"/>
                  </a:cubicBezTo>
                  <a:cubicBezTo>
                    <a:pt x="27" y="26"/>
                    <a:pt x="27" y="26"/>
                    <a:pt x="27" y="26"/>
                  </a:cubicBezTo>
                  <a:cubicBezTo>
                    <a:pt x="26" y="25"/>
                    <a:pt x="25" y="23"/>
                    <a:pt x="23" y="24"/>
                  </a:cubicBezTo>
                  <a:cubicBezTo>
                    <a:pt x="24" y="25"/>
                    <a:pt x="26" y="26"/>
                    <a:pt x="25" y="27"/>
                  </a:cubicBezTo>
                  <a:cubicBezTo>
                    <a:pt x="24" y="27"/>
                    <a:pt x="22" y="26"/>
                    <a:pt x="21" y="25"/>
                  </a:cubicBezTo>
                  <a:cubicBezTo>
                    <a:pt x="21" y="24"/>
                    <a:pt x="22" y="23"/>
                    <a:pt x="22" y="22"/>
                  </a:cubicBezTo>
                  <a:cubicBezTo>
                    <a:pt x="22" y="20"/>
                    <a:pt x="19" y="19"/>
                    <a:pt x="18" y="18"/>
                  </a:cubicBezTo>
                  <a:cubicBezTo>
                    <a:pt x="16" y="17"/>
                    <a:pt x="16" y="16"/>
                    <a:pt x="15" y="16"/>
                  </a:cubicBezTo>
                  <a:cubicBezTo>
                    <a:pt x="13" y="16"/>
                    <a:pt x="12" y="16"/>
                    <a:pt x="12" y="14"/>
                  </a:cubicBezTo>
                  <a:cubicBezTo>
                    <a:pt x="12" y="11"/>
                    <a:pt x="8" y="11"/>
                    <a:pt x="6" y="9"/>
                  </a:cubicBezTo>
                  <a:cubicBezTo>
                    <a:pt x="7" y="9"/>
                    <a:pt x="7" y="10"/>
                    <a:pt x="7" y="11"/>
                  </a:cubicBezTo>
                  <a:cubicBezTo>
                    <a:pt x="8" y="12"/>
                    <a:pt x="9" y="11"/>
                    <a:pt x="9" y="12"/>
                  </a:cubicBezTo>
                  <a:cubicBezTo>
                    <a:pt x="10" y="13"/>
                    <a:pt x="9" y="15"/>
                    <a:pt x="8" y="15"/>
                  </a:cubicBezTo>
                  <a:cubicBezTo>
                    <a:pt x="7" y="15"/>
                    <a:pt x="6" y="13"/>
                    <a:pt x="5" y="13"/>
                  </a:cubicBezTo>
                  <a:cubicBezTo>
                    <a:pt x="2" y="12"/>
                    <a:pt x="1" y="10"/>
                    <a:pt x="1" y="8"/>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3" name="Freeform 178"/>
            <p:cNvSpPr/>
            <p:nvPr/>
          </p:nvSpPr>
          <p:spPr>
            <a:xfrm>
              <a:off x="4219560" y="4842720"/>
              <a:ext cx="205560" cy="278280"/>
            </a:xfrm>
            <a:custGeom>
              <a:avLst/>
              <a:gdLst>
                <a:gd name="textAreaLeft" fmla="*/ 0 w 205560"/>
                <a:gd name="textAreaRight" fmla="*/ 207360 w 205560"/>
                <a:gd name="textAreaTop" fmla="*/ 0 h 278280"/>
                <a:gd name="textAreaBottom" fmla="*/ 280080 h 278280"/>
              </a:gdLst>
              <a:ahLst/>
              <a:cxnLst/>
              <a:rect l="textAreaLeft" t="textAreaTop" r="textAreaRight" b="textAreaBottom"/>
              <a:pathLst>
                <a:path w="79" h="81">
                  <a:moveTo>
                    <a:pt x="0" y="29"/>
                  </a:moveTo>
                  <a:cubicBezTo>
                    <a:pt x="1" y="26"/>
                    <a:pt x="2" y="23"/>
                    <a:pt x="3" y="20"/>
                  </a:cubicBezTo>
                  <a:cubicBezTo>
                    <a:pt x="3" y="18"/>
                    <a:pt x="3" y="16"/>
                    <a:pt x="3" y="14"/>
                  </a:cubicBezTo>
                  <a:cubicBezTo>
                    <a:pt x="4" y="13"/>
                    <a:pt x="5" y="11"/>
                    <a:pt x="6" y="10"/>
                  </a:cubicBezTo>
                  <a:cubicBezTo>
                    <a:pt x="7" y="8"/>
                    <a:pt x="8" y="4"/>
                    <a:pt x="11" y="4"/>
                  </a:cubicBezTo>
                  <a:cubicBezTo>
                    <a:pt x="15" y="4"/>
                    <a:pt x="18" y="3"/>
                    <a:pt x="22" y="2"/>
                  </a:cubicBezTo>
                  <a:cubicBezTo>
                    <a:pt x="28" y="0"/>
                    <a:pt x="33" y="1"/>
                    <a:pt x="38" y="3"/>
                  </a:cubicBezTo>
                  <a:cubicBezTo>
                    <a:pt x="40" y="4"/>
                    <a:pt x="43" y="6"/>
                    <a:pt x="43" y="8"/>
                  </a:cubicBezTo>
                  <a:cubicBezTo>
                    <a:pt x="43" y="10"/>
                    <a:pt x="43" y="14"/>
                    <a:pt x="45" y="15"/>
                  </a:cubicBezTo>
                  <a:cubicBezTo>
                    <a:pt x="44" y="16"/>
                    <a:pt x="45" y="16"/>
                    <a:pt x="46" y="17"/>
                  </a:cubicBezTo>
                  <a:cubicBezTo>
                    <a:pt x="46" y="18"/>
                    <a:pt x="45" y="20"/>
                    <a:pt x="45" y="21"/>
                  </a:cubicBezTo>
                  <a:cubicBezTo>
                    <a:pt x="45" y="21"/>
                    <a:pt x="45" y="22"/>
                    <a:pt x="45" y="22"/>
                  </a:cubicBezTo>
                  <a:cubicBezTo>
                    <a:pt x="45" y="23"/>
                    <a:pt x="45" y="24"/>
                    <a:pt x="45" y="25"/>
                  </a:cubicBezTo>
                  <a:cubicBezTo>
                    <a:pt x="44" y="25"/>
                    <a:pt x="43" y="27"/>
                    <a:pt x="43" y="28"/>
                  </a:cubicBezTo>
                  <a:cubicBezTo>
                    <a:pt x="43" y="28"/>
                    <a:pt x="50" y="30"/>
                    <a:pt x="51" y="30"/>
                  </a:cubicBezTo>
                  <a:cubicBezTo>
                    <a:pt x="52" y="30"/>
                    <a:pt x="54" y="30"/>
                    <a:pt x="55" y="30"/>
                  </a:cubicBezTo>
                  <a:cubicBezTo>
                    <a:pt x="57" y="30"/>
                    <a:pt x="57" y="28"/>
                    <a:pt x="58" y="28"/>
                  </a:cubicBezTo>
                  <a:cubicBezTo>
                    <a:pt x="60" y="29"/>
                    <a:pt x="62" y="30"/>
                    <a:pt x="63" y="30"/>
                  </a:cubicBezTo>
                  <a:cubicBezTo>
                    <a:pt x="64" y="31"/>
                    <a:pt x="65" y="31"/>
                    <a:pt x="65" y="32"/>
                  </a:cubicBezTo>
                  <a:cubicBezTo>
                    <a:pt x="65" y="33"/>
                    <a:pt x="66" y="34"/>
                    <a:pt x="66" y="36"/>
                  </a:cubicBezTo>
                  <a:cubicBezTo>
                    <a:pt x="66" y="38"/>
                    <a:pt x="67" y="39"/>
                    <a:pt x="67" y="40"/>
                  </a:cubicBezTo>
                  <a:cubicBezTo>
                    <a:pt x="67" y="42"/>
                    <a:pt x="68" y="47"/>
                    <a:pt x="71" y="46"/>
                  </a:cubicBezTo>
                  <a:cubicBezTo>
                    <a:pt x="73" y="46"/>
                    <a:pt x="74" y="45"/>
                    <a:pt x="76" y="45"/>
                  </a:cubicBezTo>
                  <a:cubicBezTo>
                    <a:pt x="77" y="44"/>
                    <a:pt x="78" y="46"/>
                    <a:pt x="79" y="47"/>
                  </a:cubicBezTo>
                  <a:cubicBezTo>
                    <a:pt x="79" y="47"/>
                    <a:pt x="79" y="48"/>
                    <a:pt x="79" y="49"/>
                  </a:cubicBezTo>
                  <a:cubicBezTo>
                    <a:pt x="79" y="50"/>
                    <a:pt x="78" y="50"/>
                    <a:pt x="78" y="52"/>
                  </a:cubicBezTo>
                  <a:cubicBezTo>
                    <a:pt x="79" y="53"/>
                    <a:pt x="77" y="55"/>
                    <a:pt x="77" y="56"/>
                  </a:cubicBezTo>
                  <a:cubicBezTo>
                    <a:pt x="77" y="58"/>
                    <a:pt x="76" y="60"/>
                    <a:pt x="76" y="61"/>
                  </a:cubicBezTo>
                  <a:cubicBezTo>
                    <a:pt x="76" y="69"/>
                    <a:pt x="76" y="69"/>
                    <a:pt x="76" y="69"/>
                  </a:cubicBezTo>
                  <a:cubicBezTo>
                    <a:pt x="76" y="70"/>
                    <a:pt x="75" y="72"/>
                    <a:pt x="74" y="72"/>
                  </a:cubicBezTo>
                  <a:cubicBezTo>
                    <a:pt x="73" y="72"/>
                    <a:pt x="71" y="74"/>
                    <a:pt x="71" y="74"/>
                  </a:cubicBezTo>
                  <a:cubicBezTo>
                    <a:pt x="71" y="75"/>
                    <a:pt x="69" y="75"/>
                    <a:pt x="69" y="75"/>
                  </a:cubicBezTo>
                  <a:cubicBezTo>
                    <a:pt x="68" y="75"/>
                    <a:pt x="68" y="76"/>
                    <a:pt x="67" y="76"/>
                  </a:cubicBezTo>
                  <a:cubicBezTo>
                    <a:pt x="67" y="77"/>
                    <a:pt x="65" y="80"/>
                    <a:pt x="64" y="79"/>
                  </a:cubicBezTo>
                  <a:cubicBezTo>
                    <a:pt x="62" y="77"/>
                    <a:pt x="61" y="79"/>
                    <a:pt x="59" y="81"/>
                  </a:cubicBezTo>
                  <a:cubicBezTo>
                    <a:pt x="58" y="81"/>
                    <a:pt x="58" y="80"/>
                    <a:pt x="57" y="80"/>
                  </a:cubicBezTo>
                  <a:cubicBezTo>
                    <a:pt x="56" y="80"/>
                    <a:pt x="56" y="80"/>
                    <a:pt x="55" y="79"/>
                  </a:cubicBezTo>
                  <a:cubicBezTo>
                    <a:pt x="54" y="79"/>
                    <a:pt x="53" y="80"/>
                    <a:pt x="52" y="80"/>
                  </a:cubicBezTo>
                  <a:cubicBezTo>
                    <a:pt x="51" y="80"/>
                    <a:pt x="50" y="79"/>
                    <a:pt x="49" y="79"/>
                  </a:cubicBezTo>
                  <a:cubicBezTo>
                    <a:pt x="46" y="79"/>
                    <a:pt x="44" y="77"/>
                    <a:pt x="40" y="78"/>
                  </a:cubicBezTo>
                  <a:cubicBezTo>
                    <a:pt x="39" y="78"/>
                    <a:pt x="38" y="79"/>
                    <a:pt x="38" y="77"/>
                  </a:cubicBezTo>
                  <a:cubicBezTo>
                    <a:pt x="38" y="77"/>
                    <a:pt x="39" y="75"/>
                    <a:pt x="39" y="74"/>
                  </a:cubicBezTo>
                  <a:cubicBezTo>
                    <a:pt x="43" y="73"/>
                    <a:pt x="40" y="68"/>
                    <a:pt x="44" y="66"/>
                  </a:cubicBezTo>
                  <a:cubicBezTo>
                    <a:pt x="45" y="66"/>
                    <a:pt x="46" y="63"/>
                    <a:pt x="47" y="62"/>
                  </a:cubicBezTo>
                  <a:cubicBezTo>
                    <a:pt x="49" y="60"/>
                    <a:pt x="47" y="58"/>
                    <a:pt x="45" y="57"/>
                  </a:cubicBezTo>
                  <a:cubicBezTo>
                    <a:pt x="44" y="56"/>
                    <a:pt x="41" y="56"/>
                    <a:pt x="40" y="55"/>
                  </a:cubicBezTo>
                  <a:cubicBezTo>
                    <a:pt x="39" y="54"/>
                    <a:pt x="38" y="54"/>
                    <a:pt x="37" y="54"/>
                  </a:cubicBezTo>
                  <a:cubicBezTo>
                    <a:pt x="36" y="54"/>
                    <a:pt x="35" y="53"/>
                    <a:pt x="34" y="52"/>
                  </a:cubicBezTo>
                  <a:cubicBezTo>
                    <a:pt x="32" y="51"/>
                    <a:pt x="30" y="50"/>
                    <a:pt x="27" y="48"/>
                  </a:cubicBezTo>
                  <a:cubicBezTo>
                    <a:pt x="25" y="47"/>
                    <a:pt x="23" y="47"/>
                    <a:pt x="20" y="46"/>
                  </a:cubicBezTo>
                  <a:cubicBezTo>
                    <a:pt x="18" y="45"/>
                    <a:pt x="15" y="45"/>
                    <a:pt x="14" y="43"/>
                  </a:cubicBezTo>
                  <a:cubicBezTo>
                    <a:pt x="14" y="41"/>
                    <a:pt x="9" y="40"/>
                    <a:pt x="8" y="38"/>
                  </a:cubicBezTo>
                  <a:cubicBezTo>
                    <a:pt x="6" y="37"/>
                    <a:pt x="5" y="35"/>
                    <a:pt x="4" y="34"/>
                  </a:cubicBezTo>
                  <a:cubicBezTo>
                    <a:pt x="3" y="32"/>
                    <a:pt x="1" y="31"/>
                    <a:pt x="0" y="29"/>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4" name="Freeform 179"/>
            <p:cNvSpPr/>
            <p:nvPr/>
          </p:nvSpPr>
          <p:spPr>
            <a:xfrm>
              <a:off x="5412240" y="3831120"/>
              <a:ext cx="360" cy="3600"/>
            </a:xfrm>
            <a:custGeom>
              <a:avLst/>
              <a:gdLst>
                <a:gd name="textAreaLeft" fmla="*/ 0 w 360"/>
                <a:gd name="textAreaRight" fmla="*/ 11520 w 360"/>
                <a:gd name="textAreaTop" fmla="*/ 0 h 3600"/>
                <a:gd name="textAreaBottom" fmla="*/ 5400 h 3600"/>
              </a:gdLst>
              <a:ahLst/>
              <a:cxnLst/>
              <a:rect l="textAreaLeft" t="textAreaTop" r="textAreaRight" b="textAreaBottom"/>
              <a:pathLst>
                <a:path w="1" h="2">
                  <a:moveTo>
                    <a:pt x="0" y="0"/>
                  </a:moveTo>
                  <a:cubicBezTo>
                    <a:pt x="0" y="1"/>
                    <a:pt x="0" y="2"/>
                    <a:pt x="1" y="2"/>
                  </a:cubicBezTo>
                  <a:cubicBezTo>
                    <a:pt x="1" y="1"/>
                    <a:pt x="1" y="1"/>
                    <a:pt x="1" y="0"/>
                  </a:cubicBezTo>
                  <a:cubicBezTo>
                    <a:pt x="0" y="0"/>
                    <a:pt x="0" y="0"/>
                    <a:pt x="0" y="0"/>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39600" rIns="90000" bIns="-396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5" name="Freeform 180"/>
            <p:cNvSpPr/>
            <p:nvPr/>
          </p:nvSpPr>
          <p:spPr>
            <a:xfrm>
              <a:off x="5412240" y="3773160"/>
              <a:ext cx="180360" cy="178920"/>
            </a:xfrm>
            <a:custGeom>
              <a:avLst/>
              <a:gdLst>
                <a:gd name="textAreaLeft" fmla="*/ 0 w 180360"/>
                <a:gd name="textAreaRight" fmla="*/ 182160 w 180360"/>
                <a:gd name="textAreaTop" fmla="*/ 0 h 178920"/>
                <a:gd name="textAreaBottom" fmla="*/ 180720 h 178920"/>
              </a:gdLst>
              <a:ahLst/>
              <a:cxnLst/>
              <a:rect l="textAreaLeft" t="textAreaTop" r="textAreaRight" b="textAreaBottom"/>
              <a:pathLst>
                <a:path w="70" h="53">
                  <a:moveTo>
                    <a:pt x="0" y="17"/>
                  </a:moveTo>
                  <a:cubicBezTo>
                    <a:pt x="2" y="16"/>
                    <a:pt x="1" y="13"/>
                    <a:pt x="3" y="12"/>
                  </a:cubicBezTo>
                  <a:cubicBezTo>
                    <a:pt x="4" y="11"/>
                    <a:pt x="6" y="11"/>
                    <a:pt x="7" y="11"/>
                  </a:cubicBezTo>
                  <a:cubicBezTo>
                    <a:pt x="9" y="10"/>
                    <a:pt x="10" y="11"/>
                    <a:pt x="11" y="10"/>
                  </a:cubicBezTo>
                  <a:cubicBezTo>
                    <a:pt x="12" y="10"/>
                    <a:pt x="13" y="9"/>
                    <a:pt x="13" y="8"/>
                  </a:cubicBezTo>
                  <a:cubicBezTo>
                    <a:pt x="13" y="7"/>
                    <a:pt x="11" y="7"/>
                    <a:pt x="11" y="6"/>
                  </a:cubicBezTo>
                  <a:cubicBezTo>
                    <a:pt x="10" y="5"/>
                    <a:pt x="13" y="4"/>
                    <a:pt x="13" y="3"/>
                  </a:cubicBezTo>
                  <a:cubicBezTo>
                    <a:pt x="13" y="1"/>
                    <a:pt x="13" y="0"/>
                    <a:pt x="16" y="1"/>
                  </a:cubicBezTo>
                  <a:cubicBezTo>
                    <a:pt x="16" y="1"/>
                    <a:pt x="19" y="1"/>
                    <a:pt x="19" y="2"/>
                  </a:cubicBezTo>
                  <a:cubicBezTo>
                    <a:pt x="19" y="3"/>
                    <a:pt x="19" y="3"/>
                    <a:pt x="20" y="2"/>
                  </a:cubicBezTo>
                  <a:cubicBezTo>
                    <a:pt x="21" y="2"/>
                    <a:pt x="23" y="3"/>
                    <a:pt x="23" y="4"/>
                  </a:cubicBezTo>
                  <a:cubicBezTo>
                    <a:pt x="26" y="4"/>
                    <a:pt x="26" y="4"/>
                    <a:pt x="26" y="4"/>
                  </a:cubicBezTo>
                  <a:cubicBezTo>
                    <a:pt x="27" y="4"/>
                    <a:pt x="28" y="3"/>
                    <a:pt x="29" y="4"/>
                  </a:cubicBezTo>
                  <a:cubicBezTo>
                    <a:pt x="31" y="4"/>
                    <a:pt x="33" y="3"/>
                    <a:pt x="35" y="3"/>
                  </a:cubicBezTo>
                  <a:cubicBezTo>
                    <a:pt x="34" y="5"/>
                    <a:pt x="33" y="6"/>
                    <a:pt x="36" y="7"/>
                  </a:cubicBezTo>
                  <a:cubicBezTo>
                    <a:pt x="37" y="8"/>
                    <a:pt x="38" y="5"/>
                    <a:pt x="39" y="5"/>
                  </a:cubicBezTo>
                  <a:cubicBezTo>
                    <a:pt x="41" y="6"/>
                    <a:pt x="40" y="10"/>
                    <a:pt x="43" y="7"/>
                  </a:cubicBezTo>
                  <a:cubicBezTo>
                    <a:pt x="46" y="4"/>
                    <a:pt x="47" y="7"/>
                    <a:pt x="50" y="7"/>
                  </a:cubicBezTo>
                  <a:cubicBezTo>
                    <a:pt x="51" y="7"/>
                    <a:pt x="51" y="6"/>
                    <a:pt x="52" y="5"/>
                  </a:cubicBezTo>
                  <a:cubicBezTo>
                    <a:pt x="52" y="5"/>
                    <a:pt x="54" y="5"/>
                    <a:pt x="54" y="4"/>
                  </a:cubicBezTo>
                  <a:cubicBezTo>
                    <a:pt x="55" y="4"/>
                    <a:pt x="53" y="2"/>
                    <a:pt x="56" y="2"/>
                  </a:cubicBezTo>
                  <a:cubicBezTo>
                    <a:pt x="56" y="3"/>
                    <a:pt x="58" y="3"/>
                    <a:pt x="58" y="4"/>
                  </a:cubicBezTo>
                  <a:cubicBezTo>
                    <a:pt x="59" y="7"/>
                    <a:pt x="59" y="7"/>
                    <a:pt x="59" y="7"/>
                  </a:cubicBezTo>
                  <a:cubicBezTo>
                    <a:pt x="60" y="7"/>
                    <a:pt x="59" y="11"/>
                    <a:pt x="60" y="10"/>
                  </a:cubicBezTo>
                  <a:cubicBezTo>
                    <a:pt x="60" y="12"/>
                    <a:pt x="63" y="12"/>
                    <a:pt x="63" y="14"/>
                  </a:cubicBezTo>
                  <a:cubicBezTo>
                    <a:pt x="63" y="14"/>
                    <a:pt x="62" y="14"/>
                    <a:pt x="62" y="15"/>
                  </a:cubicBezTo>
                  <a:cubicBezTo>
                    <a:pt x="61" y="15"/>
                    <a:pt x="61" y="16"/>
                    <a:pt x="60" y="17"/>
                  </a:cubicBezTo>
                  <a:cubicBezTo>
                    <a:pt x="61" y="17"/>
                    <a:pt x="62" y="16"/>
                    <a:pt x="63" y="16"/>
                  </a:cubicBezTo>
                  <a:cubicBezTo>
                    <a:pt x="65" y="17"/>
                    <a:pt x="64" y="18"/>
                    <a:pt x="64" y="19"/>
                  </a:cubicBezTo>
                  <a:cubicBezTo>
                    <a:pt x="64" y="20"/>
                    <a:pt x="64" y="22"/>
                    <a:pt x="65" y="22"/>
                  </a:cubicBezTo>
                  <a:cubicBezTo>
                    <a:pt x="67" y="24"/>
                    <a:pt x="67" y="24"/>
                    <a:pt x="67" y="24"/>
                  </a:cubicBezTo>
                  <a:cubicBezTo>
                    <a:pt x="67" y="25"/>
                    <a:pt x="67" y="26"/>
                    <a:pt x="66" y="26"/>
                  </a:cubicBezTo>
                  <a:cubicBezTo>
                    <a:pt x="65" y="27"/>
                    <a:pt x="66" y="28"/>
                    <a:pt x="66" y="29"/>
                  </a:cubicBezTo>
                  <a:cubicBezTo>
                    <a:pt x="66" y="30"/>
                    <a:pt x="66" y="33"/>
                    <a:pt x="68" y="32"/>
                  </a:cubicBezTo>
                  <a:cubicBezTo>
                    <a:pt x="68" y="34"/>
                    <a:pt x="68" y="34"/>
                    <a:pt x="69" y="35"/>
                  </a:cubicBezTo>
                  <a:cubicBezTo>
                    <a:pt x="68" y="36"/>
                    <a:pt x="68" y="37"/>
                    <a:pt x="67" y="38"/>
                  </a:cubicBezTo>
                  <a:cubicBezTo>
                    <a:pt x="70" y="38"/>
                    <a:pt x="70" y="40"/>
                    <a:pt x="70" y="42"/>
                  </a:cubicBezTo>
                  <a:cubicBezTo>
                    <a:pt x="69" y="42"/>
                    <a:pt x="66" y="40"/>
                    <a:pt x="65" y="42"/>
                  </a:cubicBezTo>
                  <a:cubicBezTo>
                    <a:pt x="64" y="43"/>
                    <a:pt x="66" y="44"/>
                    <a:pt x="67" y="45"/>
                  </a:cubicBezTo>
                  <a:cubicBezTo>
                    <a:pt x="65" y="45"/>
                    <a:pt x="66" y="48"/>
                    <a:pt x="66" y="49"/>
                  </a:cubicBezTo>
                  <a:cubicBezTo>
                    <a:pt x="65" y="50"/>
                    <a:pt x="65" y="50"/>
                    <a:pt x="64" y="50"/>
                  </a:cubicBezTo>
                  <a:cubicBezTo>
                    <a:pt x="63" y="50"/>
                    <a:pt x="62" y="50"/>
                    <a:pt x="62" y="49"/>
                  </a:cubicBezTo>
                  <a:cubicBezTo>
                    <a:pt x="61" y="47"/>
                    <a:pt x="60" y="50"/>
                    <a:pt x="60" y="51"/>
                  </a:cubicBezTo>
                  <a:cubicBezTo>
                    <a:pt x="59" y="52"/>
                    <a:pt x="58" y="53"/>
                    <a:pt x="56" y="53"/>
                  </a:cubicBezTo>
                  <a:cubicBezTo>
                    <a:pt x="56" y="52"/>
                    <a:pt x="54" y="51"/>
                    <a:pt x="53" y="52"/>
                  </a:cubicBezTo>
                  <a:cubicBezTo>
                    <a:pt x="53" y="51"/>
                    <a:pt x="54" y="49"/>
                    <a:pt x="54" y="48"/>
                  </a:cubicBezTo>
                  <a:cubicBezTo>
                    <a:pt x="54" y="48"/>
                    <a:pt x="54" y="45"/>
                    <a:pt x="53" y="45"/>
                  </a:cubicBezTo>
                  <a:cubicBezTo>
                    <a:pt x="54" y="44"/>
                    <a:pt x="52" y="42"/>
                    <a:pt x="51" y="41"/>
                  </a:cubicBezTo>
                  <a:cubicBezTo>
                    <a:pt x="50" y="40"/>
                    <a:pt x="50" y="40"/>
                    <a:pt x="49" y="41"/>
                  </a:cubicBezTo>
                  <a:cubicBezTo>
                    <a:pt x="48" y="42"/>
                    <a:pt x="48" y="41"/>
                    <a:pt x="47" y="41"/>
                  </a:cubicBezTo>
                  <a:cubicBezTo>
                    <a:pt x="46" y="41"/>
                    <a:pt x="45" y="41"/>
                    <a:pt x="44" y="41"/>
                  </a:cubicBezTo>
                  <a:cubicBezTo>
                    <a:pt x="43" y="42"/>
                    <a:pt x="41" y="43"/>
                    <a:pt x="41" y="43"/>
                  </a:cubicBezTo>
                  <a:cubicBezTo>
                    <a:pt x="41" y="41"/>
                    <a:pt x="43" y="40"/>
                    <a:pt x="43" y="39"/>
                  </a:cubicBezTo>
                  <a:cubicBezTo>
                    <a:pt x="43" y="37"/>
                    <a:pt x="42" y="36"/>
                    <a:pt x="41" y="35"/>
                  </a:cubicBezTo>
                  <a:cubicBezTo>
                    <a:pt x="41" y="34"/>
                    <a:pt x="42" y="34"/>
                    <a:pt x="41" y="33"/>
                  </a:cubicBezTo>
                  <a:cubicBezTo>
                    <a:pt x="41" y="33"/>
                    <a:pt x="40" y="32"/>
                    <a:pt x="40" y="31"/>
                  </a:cubicBezTo>
                  <a:cubicBezTo>
                    <a:pt x="39" y="30"/>
                    <a:pt x="38" y="27"/>
                    <a:pt x="36" y="27"/>
                  </a:cubicBezTo>
                  <a:cubicBezTo>
                    <a:pt x="35" y="26"/>
                    <a:pt x="33" y="26"/>
                    <a:pt x="32" y="26"/>
                  </a:cubicBezTo>
                  <a:cubicBezTo>
                    <a:pt x="30" y="26"/>
                    <a:pt x="30" y="27"/>
                    <a:pt x="28" y="27"/>
                  </a:cubicBezTo>
                  <a:cubicBezTo>
                    <a:pt x="26" y="28"/>
                    <a:pt x="26" y="27"/>
                    <a:pt x="24" y="29"/>
                  </a:cubicBezTo>
                  <a:cubicBezTo>
                    <a:pt x="23" y="30"/>
                    <a:pt x="23" y="32"/>
                    <a:pt x="21" y="33"/>
                  </a:cubicBezTo>
                  <a:cubicBezTo>
                    <a:pt x="20" y="34"/>
                    <a:pt x="20" y="34"/>
                    <a:pt x="19" y="35"/>
                  </a:cubicBezTo>
                  <a:cubicBezTo>
                    <a:pt x="19" y="36"/>
                    <a:pt x="17" y="35"/>
                    <a:pt x="17" y="36"/>
                  </a:cubicBezTo>
                  <a:cubicBezTo>
                    <a:pt x="17" y="35"/>
                    <a:pt x="17" y="34"/>
                    <a:pt x="18" y="34"/>
                  </a:cubicBezTo>
                  <a:cubicBezTo>
                    <a:pt x="17" y="34"/>
                    <a:pt x="17" y="34"/>
                    <a:pt x="17" y="34"/>
                  </a:cubicBezTo>
                  <a:cubicBezTo>
                    <a:pt x="17" y="34"/>
                    <a:pt x="17" y="34"/>
                    <a:pt x="17" y="34"/>
                  </a:cubicBezTo>
                  <a:cubicBezTo>
                    <a:pt x="16" y="34"/>
                    <a:pt x="16" y="33"/>
                    <a:pt x="16" y="33"/>
                  </a:cubicBezTo>
                  <a:cubicBezTo>
                    <a:pt x="15" y="33"/>
                    <a:pt x="15" y="33"/>
                    <a:pt x="15" y="33"/>
                  </a:cubicBezTo>
                  <a:cubicBezTo>
                    <a:pt x="16" y="32"/>
                    <a:pt x="14" y="32"/>
                    <a:pt x="15" y="31"/>
                  </a:cubicBezTo>
                  <a:cubicBezTo>
                    <a:pt x="13" y="32"/>
                    <a:pt x="14" y="28"/>
                    <a:pt x="13" y="28"/>
                  </a:cubicBezTo>
                  <a:cubicBezTo>
                    <a:pt x="13" y="29"/>
                    <a:pt x="13" y="29"/>
                    <a:pt x="12" y="29"/>
                  </a:cubicBezTo>
                  <a:cubicBezTo>
                    <a:pt x="13" y="28"/>
                    <a:pt x="13" y="28"/>
                    <a:pt x="13" y="27"/>
                  </a:cubicBezTo>
                  <a:cubicBezTo>
                    <a:pt x="13" y="28"/>
                    <a:pt x="12" y="28"/>
                    <a:pt x="11" y="27"/>
                  </a:cubicBezTo>
                  <a:cubicBezTo>
                    <a:pt x="10" y="26"/>
                    <a:pt x="10" y="26"/>
                    <a:pt x="10" y="25"/>
                  </a:cubicBezTo>
                  <a:cubicBezTo>
                    <a:pt x="9" y="25"/>
                    <a:pt x="9" y="25"/>
                    <a:pt x="9" y="26"/>
                  </a:cubicBezTo>
                  <a:cubicBezTo>
                    <a:pt x="8" y="24"/>
                    <a:pt x="4" y="24"/>
                    <a:pt x="5" y="22"/>
                  </a:cubicBezTo>
                  <a:cubicBezTo>
                    <a:pt x="4" y="22"/>
                    <a:pt x="4" y="22"/>
                    <a:pt x="4" y="22"/>
                  </a:cubicBezTo>
                  <a:cubicBezTo>
                    <a:pt x="4" y="21"/>
                    <a:pt x="5" y="19"/>
                    <a:pt x="5" y="18"/>
                  </a:cubicBezTo>
                  <a:cubicBezTo>
                    <a:pt x="5" y="19"/>
                    <a:pt x="4" y="19"/>
                    <a:pt x="4" y="20"/>
                  </a:cubicBezTo>
                  <a:cubicBezTo>
                    <a:pt x="4" y="18"/>
                    <a:pt x="3" y="19"/>
                    <a:pt x="3" y="20"/>
                  </a:cubicBezTo>
                  <a:cubicBezTo>
                    <a:pt x="3" y="19"/>
                    <a:pt x="2" y="17"/>
                    <a:pt x="4" y="17"/>
                  </a:cubicBezTo>
                  <a:cubicBezTo>
                    <a:pt x="3" y="17"/>
                    <a:pt x="2" y="17"/>
                    <a:pt x="0" y="1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6" name="Freeform 181"/>
            <p:cNvSpPr/>
            <p:nvPr/>
          </p:nvSpPr>
          <p:spPr>
            <a:xfrm>
              <a:off x="5526720" y="2342880"/>
              <a:ext cx="108360" cy="127440"/>
            </a:xfrm>
            <a:custGeom>
              <a:avLst/>
              <a:gdLst>
                <a:gd name="textAreaLeft" fmla="*/ 0 w 108360"/>
                <a:gd name="textAreaRight" fmla="*/ 110160 w 108360"/>
                <a:gd name="textAreaTop" fmla="*/ 0 h 127440"/>
                <a:gd name="textAreaBottom" fmla="*/ 129240 h 127440"/>
              </a:gdLst>
              <a:ahLst/>
              <a:cxnLst/>
              <a:rect l="textAreaLeft" t="textAreaTop" r="textAreaRight" b="textAreaBottom"/>
              <a:pathLst>
                <a:path w="43" h="38">
                  <a:moveTo>
                    <a:pt x="19" y="4"/>
                  </a:moveTo>
                  <a:cubicBezTo>
                    <a:pt x="19" y="4"/>
                    <a:pt x="19" y="4"/>
                    <a:pt x="19" y="4"/>
                  </a:cubicBezTo>
                  <a:cubicBezTo>
                    <a:pt x="19" y="4"/>
                    <a:pt x="19" y="4"/>
                    <a:pt x="19" y="4"/>
                  </a:cubicBezTo>
                  <a:moveTo>
                    <a:pt x="5" y="14"/>
                  </a:moveTo>
                  <a:cubicBezTo>
                    <a:pt x="6" y="14"/>
                    <a:pt x="3" y="13"/>
                    <a:pt x="2" y="14"/>
                  </a:cubicBezTo>
                  <a:cubicBezTo>
                    <a:pt x="3" y="14"/>
                    <a:pt x="4" y="14"/>
                    <a:pt x="5" y="14"/>
                  </a:cubicBezTo>
                  <a:moveTo>
                    <a:pt x="5" y="36"/>
                  </a:moveTo>
                  <a:cubicBezTo>
                    <a:pt x="4" y="36"/>
                    <a:pt x="4" y="36"/>
                    <a:pt x="4" y="36"/>
                  </a:cubicBezTo>
                  <a:cubicBezTo>
                    <a:pt x="5" y="35"/>
                    <a:pt x="6" y="34"/>
                    <a:pt x="8" y="34"/>
                  </a:cubicBezTo>
                  <a:cubicBezTo>
                    <a:pt x="6" y="34"/>
                    <a:pt x="4" y="36"/>
                    <a:pt x="2" y="35"/>
                  </a:cubicBezTo>
                  <a:cubicBezTo>
                    <a:pt x="0" y="33"/>
                    <a:pt x="5" y="31"/>
                    <a:pt x="7" y="31"/>
                  </a:cubicBezTo>
                  <a:cubicBezTo>
                    <a:pt x="5" y="31"/>
                    <a:pt x="2" y="31"/>
                    <a:pt x="0" y="32"/>
                  </a:cubicBezTo>
                  <a:cubicBezTo>
                    <a:pt x="0" y="30"/>
                    <a:pt x="1" y="30"/>
                    <a:pt x="2" y="30"/>
                  </a:cubicBezTo>
                  <a:cubicBezTo>
                    <a:pt x="3" y="30"/>
                    <a:pt x="4" y="30"/>
                    <a:pt x="4" y="30"/>
                  </a:cubicBezTo>
                  <a:cubicBezTo>
                    <a:pt x="5" y="30"/>
                    <a:pt x="6" y="30"/>
                    <a:pt x="7" y="30"/>
                  </a:cubicBezTo>
                  <a:cubicBezTo>
                    <a:pt x="6" y="29"/>
                    <a:pt x="6" y="29"/>
                    <a:pt x="5" y="28"/>
                  </a:cubicBezTo>
                  <a:cubicBezTo>
                    <a:pt x="7" y="28"/>
                    <a:pt x="8" y="27"/>
                    <a:pt x="10" y="27"/>
                  </a:cubicBezTo>
                  <a:cubicBezTo>
                    <a:pt x="12" y="27"/>
                    <a:pt x="14" y="26"/>
                    <a:pt x="17" y="26"/>
                  </a:cubicBezTo>
                  <a:cubicBezTo>
                    <a:pt x="16" y="26"/>
                    <a:pt x="15" y="26"/>
                    <a:pt x="15" y="25"/>
                  </a:cubicBezTo>
                  <a:cubicBezTo>
                    <a:pt x="12" y="27"/>
                    <a:pt x="10" y="27"/>
                    <a:pt x="6" y="27"/>
                  </a:cubicBezTo>
                  <a:cubicBezTo>
                    <a:pt x="7" y="26"/>
                    <a:pt x="11" y="25"/>
                    <a:pt x="11" y="23"/>
                  </a:cubicBezTo>
                  <a:cubicBezTo>
                    <a:pt x="10" y="22"/>
                    <a:pt x="14" y="22"/>
                    <a:pt x="15" y="21"/>
                  </a:cubicBezTo>
                  <a:cubicBezTo>
                    <a:pt x="13" y="21"/>
                    <a:pt x="12" y="21"/>
                    <a:pt x="10" y="21"/>
                  </a:cubicBezTo>
                  <a:cubicBezTo>
                    <a:pt x="9" y="21"/>
                    <a:pt x="7" y="20"/>
                    <a:pt x="6" y="20"/>
                  </a:cubicBezTo>
                  <a:cubicBezTo>
                    <a:pt x="7" y="19"/>
                    <a:pt x="7" y="19"/>
                    <a:pt x="7" y="19"/>
                  </a:cubicBezTo>
                  <a:cubicBezTo>
                    <a:pt x="5" y="19"/>
                    <a:pt x="5" y="19"/>
                    <a:pt x="4" y="19"/>
                  </a:cubicBezTo>
                  <a:cubicBezTo>
                    <a:pt x="5" y="18"/>
                    <a:pt x="5" y="18"/>
                    <a:pt x="5" y="18"/>
                  </a:cubicBezTo>
                  <a:cubicBezTo>
                    <a:pt x="4" y="18"/>
                    <a:pt x="4" y="18"/>
                    <a:pt x="3" y="18"/>
                  </a:cubicBezTo>
                  <a:cubicBezTo>
                    <a:pt x="5" y="18"/>
                    <a:pt x="4" y="18"/>
                    <a:pt x="5" y="17"/>
                  </a:cubicBezTo>
                  <a:cubicBezTo>
                    <a:pt x="6" y="17"/>
                    <a:pt x="7" y="17"/>
                    <a:pt x="8" y="17"/>
                  </a:cubicBezTo>
                  <a:cubicBezTo>
                    <a:pt x="6" y="17"/>
                    <a:pt x="5" y="16"/>
                    <a:pt x="6" y="16"/>
                  </a:cubicBezTo>
                  <a:cubicBezTo>
                    <a:pt x="7" y="15"/>
                    <a:pt x="8" y="15"/>
                    <a:pt x="8" y="15"/>
                  </a:cubicBezTo>
                  <a:cubicBezTo>
                    <a:pt x="11" y="14"/>
                    <a:pt x="5" y="14"/>
                    <a:pt x="6" y="14"/>
                  </a:cubicBezTo>
                  <a:cubicBezTo>
                    <a:pt x="5" y="14"/>
                    <a:pt x="6" y="14"/>
                    <a:pt x="7" y="14"/>
                  </a:cubicBezTo>
                  <a:cubicBezTo>
                    <a:pt x="6" y="13"/>
                    <a:pt x="7" y="12"/>
                    <a:pt x="5" y="13"/>
                  </a:cubicBezTo>
                  <a:cubicBezTo>
                    <a:pt x="5" y="12"/>
                    <a:pt x="5" y="12"/>
                    <a:pt x="5" y="11"/>
                  </a:cubicBezTo>
                  <a:cubicBezTo>
                    <a:pt x="4" y="12"/>
                    <a:pt x="4" y="12"/>
                    <a:pt x="4" y="12"/>
                  </a:cubicBezTo>
                  <a:cubicBezTo>
                    <a:pt x="4" y="11"/>
                    <a:pt x="4" y="11"/>
                    <a:pt x="5" y="10"/>
                  </a:cubicBezTo>
                  <a:cubicBezTo>
                    <a:pt x="5" y="12"/>
                    <a:pt x="7" y="10"/>
                    <a:pt x="9" y="10"/>
                  </a:cubicBezTo>
                  <a:cubicBezTo>
                    <a:pt x="10" y="10"/>
                    <a:pt x="12" y="10"/>
                    <a:pt x="13" y="12"/>
                  </a:cubicBezTo>
                  <a:cubicBezTo>
                    <a:pt x="13" y="9"/>
                    <a:pt x="17" y="12"/>
                    <a:pt x="19" y="11"/>
                  </a:cubicBezTo>
                  <a:cubicBezTo>
                    <a:pt x="19" y="10"/>
                    <a:pt x="18" y="10"/>
                    <a:pt x="18" y="10"/>
                  </a:cubicBezTo>
                  <a:cubicBezTo>
                    <a:pt x="19" y="9"/>
                    <a:pt x="22" y="9"/>
                    <a:pt x="22" y="8"/>
                  </a:cubicBezTo>
                  <a:cubicBezTo>
                    <a:pt x="20" y="7"/>
                    <a:pt x="18" y="8"/>
                    <a:pt x="17" y="7"/>
                  </a:cubicBezTo>
                  <a:cubicBezTo>
                    <a:pt x="17" y="6"/>
                    <a:pt x="18" y="6"/>
                    <a:pt x="19" y="6"/>
                  </a:cubicBezTo>
                  <a:cubicBezTo>
                    <a:pt x="19" y="5"/>
                    <a:pt x="19" y="5"/>
                    <a:pt x="20" y="5"/>
                  </a:cubicBezTo>
                  <a:cubicBezTo>
                    <a:pt x="19" y="4"/>
                    <a:pt x="20" y="3"/>
                    <a:pt x="21" y="2"/>
                  </a:cubicBezTo>
                  <a:cubicBezTo>
                    <a:pt x="23" y="2"/>
                    <a:pt x="25" y="2"/>
                    <a:pt x="26" y="2"/>
                  </a:cubicBezTo>
                  <a:cubicBezTo>
                    <a:pt x="25" y="1"/>
                    <a:pt x="27" y="1"/>
                    <a:pt x="27" y="2"/>
                  </a:cubicBezTo>
                  <a:cubicBezTo>
                    <a:pt x="28" y="3"/>
                    <a:pt x="28" y="3"/>
                    <a:pt x="27" y="4"/>
                  </a:cubicBezTo>
                  <a:cubicBezTo>
                    <a:pt x="29" y="4"/>
                    <a:pt x="29" y="2"/>
                    <a:pt x="28" y="2"/>
                  </a:cubicBezTo>
                  <a:cubicBezTo>
                    <a:pt x="30" y="0"/>
                    <a:pt x="31" y="1"/>
                    <a:pt x="33" y="1"/>
                  </a:cubicBezTo>
                  <a:cubicBezTo>
                    <a:pt x="32" y="2"/>
                    <a:pt x="30" y="3"/>
                    <a:pt x="29" y="4"/>
                  </a:cubicBezTo>
                  <a:cubicBezTo>
                    <a:pt x="29" y="5"/>
                    <a:pt x="27" y="7"/>
                    <a:pt x="25" y="7"/>
                  </a:cubicBezTo>
                  <a:cubicBezTo>
                    <a:pt x="25" y="7"/>
                    <a:pt x="26" y="7"/>
                    <a:pt x="26" y="7"/>
                  </a:cubicBezTo>
                  <a:cubicBezTo>
                    <a:pt x="25" y="8"/>
                    <a:pt x="21" y="8"/>
                    <a:pt x="24" y="10"/>
                  </a:cubicBezTo>
                  <a:cubicBezTo>
                    <a:pt x="25" y="11"/>
                    <a:pt x="27" y="12"/>
                    <a:pt x="28" y="12"/>
                  </a:cubicBezTo>
                  <a:cubicBezTo>
                    <a:pt x="30" y="12"/>
                    <a:pt x="31" y="12"/>
                    <a:pt x="31" y="11"/>
                  </a:cubicBezTo>
                  <a:cubicBezTo>
                    <a:pt x="31" y="10"/>
                    <a:pt x="32" y="10"/>
                    <a:pt x="33" y="10"/>
                  </a:cubicBezTo>
                  <a:cubicBezTo>
                    <a:pt x="35" y="10"/>
                    <a:pt x="35" y="12"/>
                    <a:pt x="36" y="12"/>
                  </a:cubicBezTo>
                  <a:cubicBezTo>
                    <a:pt x="36" y="13"/>
                    <a:pt x="38" y="13"/>
                    <a:pt x="39" y="13"/>
                  </a:cubicBezTo>
                  <a:cubicBezTo>
                    <a:pt x="40" y="13"/>
                    <a:pt x="40" y="12"/>
                    <a:pt x="41" y="13"/>
                  </a:cubicBezTo>
                  <a:cubicBezTo>
                    <a:pt x="41" y="13"/>
                    <a:pt x="40" y="13"/>
                    <a:pt x="39" y="14"/>
                  </a:cubicBezTo>
                  <a:cubicBezTo>
                    <a:pt x="39" y="14"/>
                    <a:pt x="40" y="15"/>
                    <a:pt x="40" y="16"/>
                  </a:cubicBezTo>
                  <a:cubicBezTo>
                    <a:pt x="40" y="17"/>
                    <a:pt x="43" y="19"/>
                    <a:pt x="40" y="19"/>
                  </a:cubicBezTo>
                  <a:cubicBezTo>
                    <a:pt x="43" y="22"/>
                    <a:pt x="42" y="23"/>
                    <a:pt x="41" y="26"/>
                  </a:cubicBezTo>
                  <a:cubicBezTo>
                    <a:pt x="41" y="27"/>
                    <a:pt x="40" y="29"/>
                    <a:pt x="38" y="29"/>
                  </a:cubicBezTo>
                  <a:cubicBezTo>
                    <a:pt x="40" y="29"/>
                    <a:pt x="39" y="31"/>
                    <a:pt x="37" y="31"/>
                  </a:cubicBezTo>
                  <a:cubicBezTo>
                    <a:pt x="36" y="30"/>
                    <a:pt x="34" y="31"/>
                    <a:pt x="33" y="30"/>
                  </a:cubicBezTo>
                  <a:cubicBezTo>
                    <a:pt x="34" y="32"/>
                    <a:pt x="29" y="31"/>
                    <a:pt x="28" y="31"/>
                  </a:cubicBezTo>
                  <a:cubicBezTo>
                    <a:pt x="27" y="32"/>
                    <a:pt x="28" y="33"/>
                    <a:pt x="26" y="33"/>
                  </a:cubicBezTo>
                  <a:cubicBezTo>
                    <a:pt x="24" y="33"/>
                    <a:pt x="24" y="34"/>
                    <a:pt x="22" y="34"/>
                  </a:cubicBezTo>
                  <a:cubicBezTo>
                    <a:pt x="23" y="33"/>
                    <a:pt x="20" y="33"/>
                    <a:pt x="20" y="34"/>
                  </a:cubicBezTo>
                  <a:cubicBezTo>
                    <a:pt x="21" y="34"/>
                    <a:pt x="21" y="35"/>
                    <a:pt x="20" y="35"/>
                  </a:cubicBezTo>
                  <a:cubicBezTo>
                    <a:pt x="19" y="35"/>
                    <a:pt x="19" y="35"/>
                    <a:pt x="19" y="36"/>
                  </a:cubicBezTo>
                  <a:cubicBezTo>
                    <a:pt x="18" y="36"/>
                    <a:pt x="18" y="36"/>
                    <a:pt x="17" y="36"/>
                  </a:cubicBezTo>
                  <a:cubicBezTo>
                    <a:pt x="16" y="37"/>
                    <a:pt x="14" y="37"/>
                    <a:pt x="13" y="37"/>
                  </a:cubicBezTo>
                  <a:cubicBezTo>
                    <a:pt x="11" y="37"/>
                    <a:pt x="9" y="37"/>
                    <a:pt x="7" y="38"/>
                  </a:cubicBezTo>
                  <a:cubicBezTo>
                    <a:pt x="8" y="37"/>
                    <a:pt x="8" y="37"/>
                    <a:pt x="9" y="36"/>
                  </a:cubicBezTo>
                  <a:cubicBezTo>
                    <a:pt x="8" y="36"/>
                    <a:pt x="7" y="37"/>
                    <a:pt x="7" y="37"/>
                  </a:cubicBezTo>
                  <a:cubicBezTo>
                    <a:pt x="8" y="36"/>
                    <a:pt x="9" y="36"/>
                    <a:pt x="10" y="36"/>
                  </a:cubicBezTo>
                  <a:cubicBezTo>
                    <a:pt x="8" y="35"/>
                    <a:pt x="6" y="36"/>
                    <a:pt x="5" y="3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7" name="Freeform 182"/>
            <p:cNvSpPr/>
            <p:nvPr/>
          </p:nvSpPr>
          <p:spPr>
            <a:xfrm>
              <a:off x="5857560" y="3733920"/>
              <a:ext cx="299520" cy="323640"/>
            </a:xfrm>
            <a:custGeom>
              <a:avLst/>
              <a:gdLst>
                <a:gd name="textAreaLeft" fmla="*/ 0 w 299520"/>
                <a:gd name="textAreaRight" fmla="*/ 301320 w 299520"/>
                <a:gd name="textAreaTop" fmla="*/ 0 h 323640"/>
                <a:gd name="textAreaBottom" fmla="*/ 325440 h 323640"/>
              </a:gdLst>
              <a:ahLst/>
              <a:cxnLst/>
              <a:rect l="textAreaLeft" t="textAreaTop" r="textAreaRight" b="textAreaBottom"/>
              <a:pathLst>
                <a:path w="115" h="94">
                  <a:moveTo>
                    <a:pt x="43" y="91"/>
                  </a:moveTo>
                  <a:cubicBezTo>
                    <a:pt x="44" y="91"/>
                    <a:pt x="44" y="91"/>
                    <a:pt x="43" y="90"/>
                  </a:cubicBezTo>
                  <a:cubicBezTo>
                    <a:pt x="43" y="90"/>
                    <a:pt x="43" y="91"/>
                    <a:pt x="43" y="91"/>
                  </a:cubicBezTo>
                  <a:moveTo>
                    <a:pt x="45" y="91"/>
                  </a:moveTo>
                  <a:cubicBezTo>
                    <a:pt x="46" y="90"/>
                    <a:pt x="46" y="90"/>
                    <a:pt x="46" y="90"/>
                  </a:cubicBezTo>
                  <a:cubicBezTo>
                    <a:pt x="45" y="90"/>
                    <a:pt x="45" y="91"/>
                    <a:pt x="44" y="91"/>
                  </a:cubicBezTo>
                  <a:cubicBezTo>
                    <a:pt x="45" y="91"/>
                    <a:pt x="45" y="91"/>
                    <a:pt x="45" y="91"/>
                  </a:cubicBezTo>
                  <a:moveTo>
                    <a:pt x="0" y="58"/>
                  </a:moveTo>
                  <a:cubicBezTo>
                    <a:pt x="1" y="54"/>
                    <a:pt x="0" y="50"/>
                    <a:pt x="1" y="47"/>
                  </a:cubicBezTo>
                  <a:cubicBezTo>
                    <a:pt x="2" y="46"/>
                    <a:pt x="3" y="47"/>
                    <a:pt x="4" y="46"/>
                  </a:cubicBezTo>
                  <a:cubicBezTo>
                    <a:pt x="5" y="45"/>
                    <a:pt x="4" y="43"/>
                    <a:pt x="5" y="42"/>
                  </a:cubicBezTo>
                  <a:cubicBezTo>
                    <a:pt x="6" y="41"/>
                    <a:pt x="6" y="39"/>
                    <a:pt x="7" y="39"/>
                  </a:cubicBezTo>
                  <a:cubicBezTo>
                    <a:pt x="8" y="38"/>
                    <a:pt x="10" y="37"/>
                    <a:pt x="9" y="36"/>
                  </a:cubicBezTo>
                  <a:cubicBezTo>
                    <a:pt x="9" y="35"/>
                    <a:pt x="8" y="34"/>
                    <a:pt x="10" y="33"/>
                  </a:cubicBezTo>
                  <a:cubicBezTo>
                    <a:pt x="12" y="33"/>
                    <a:pt x="10" y="30"/>
                    <a:pt x="10" y="29"/>
                  </a:cubicBezTo>
                  <a:cubicBezTo>
                    <a:pt x="10" y="28"/>
                    <a:pt x="10" y="28"/>
                    <a:pt x="10" y="27"/>
                  </a:cubicBezTo>
                  <a:cubicBezTo>
                    <a:pt x="9" y="26"/>
                    <a:pt x="9" y="25"/>
                    <a:pt x="8" y="25"/>
                  </a:cubicBezTo>
                  <a:cubicBezTo>
                    <a:pt x="7" y="23"/>
                    <a:pt x="9" y="22"/>
                    <a:pt x="9" y="20"/>
                  </a:cubicBezTo>
                  <a:cubicBezTo>
                    <a:pt x="10" y="19"/>
                    <a:pt x="9" y="17"/>
                    <a:pt x="9" y="15"/>
                  </a:cubicBezTo>
                  <a:cubicBezTo>
                    <a:pt x="10" y="13"/>
                    <a:pt x="10" y="12"/>
                    <a:pt x="12" y="11"/>
                  </a:cubicBezTo>
                  <a:cubicBezTo>
                    <a:pt x="13" y="10"/>
                    <a:pt x="14" y="8"/>
                    <a:pt x="14" y="6"/>
                  </a:cubicBezTo>
                  <a:cubicBezTo>
                    <a:pt x="14" y="5"/>
                    <a:pt x="15" y="4"/>
                    <a:pt x="16" y="3"/>
                  </a:cubicBezTo>
                  <a:cubicBezTo>
                    <a:pt x="18" y="2"/>
                    <a:pt x="19" y="1"/>
                    <a:pt x="21" y="1"/>
                  </a:cubicBezTo>
                  <a:cubicBezTo>
                    <a:pt x="23" y="1"/>
                    <a:pt x="25" y="1"/>
                    <a:pt x="27" y="0"/>
                  </a:cubicBezTo>
                  <a:cubicBezTo>
                    <a:pt x="28" y="0"/>
                    <a:pt x="30" y="1"/>
                    <a:pt x="31" y="2"/>
                  </a:cubicBezTo>
                  <a:cubicBezTo>
                    <a:pt x="33" y="2"/>
                    <a:pt x="35" y="2"/>
                    <a:pt x="36" y="3"/>
                  </a:cubicBezTo>
                  <a:cubicBezTo>
                    <a:pt x="37" y="4"/>
                    <a:pt x="38" y="6"/>
                    <a:pt x="39" y="7"/>
                  </a:cubicBezTo>
                  <a:cubicBezTo>
                    <a:pt x="39" y="8"/>
                    <a:pt x="40" y="8"/>
                    <a:pt x="41" y="9"/>
                  </a:cubicBezTo>
                  <a:cubicBezTo>
                    <a:pt x="42" y="9"/>
                    <a:pt x="42" y="7"/>
                    <a:pt x="43" y="7"/>
                  </a:cubicBezTo>
                  <a:cubicBezTo>
                    <a:pt x="47" y="7"/>
                    <a:pt x="49" y="4"/>
                    <a:pt x="53" y="6"/>
                  </a:cubicBezTo>
                  <a:cubicBezTo>
                    <a:pt x="53" y="7"/>
                    <a:pt x="54" y="7"/>
                    <a:pt x="54" y="8"/>
                  </a:cubicBezTo>
                  <a:cubicBezTo>
                    <a:pt x="56" y="8"/>
                    <a:pt x="56" y="8"/>
                    <a:pt x="56" y="8"/>
                  </a:cubicBezTo>
                  <a:cubicBezTo>
                    <a:pt x="58" y="9"/>
                    <a:pt x="58" y="10"/>
                    <a:pt x="61" y="10"/>
                  </a:cubicBezTo>
                  <a:cubicBezTo>
                    <a:pt x="62" y="10"/>
                    <a:pt x="65" y="11"/>
                    <a:pt x="66" y="10"/>
                  </a:cubicBezTo>
                  <a:cubicBezTo>
                    <a:pt x="67" y="10"/>
                    <a:pt x="68" y="8"/>
                    <a:pt x="69" y="7"/>
                  </a:cubicBezTo>
                  <a:cubicBezTo>
                    <a:pt x="73" y="5"/>
                    <a:pt x="78" y="5"/>
                    <a:pt x="82" y="5"/>
                  </a:cubicBezTo>
                  <a:cubicBezTo>
                    <a:pt x="84" y="5"/>
                    <a:pt x="85" y="6"/>
                    <a:pt x="87" y="6"/>
                  </a:cubicBezTo>
                  <a:cubicBezTo>
                    <a:pt x="89" y="7"/>
                    <a:pt x="91" y="8"/>
                    <a:pt x="93" y="8"/>
                  </a:cubicBezTo>
                  <a:cubicBezTo>
                    <a:pt x="94" y="7"/>
                    <a:pt x="95" y="5"/>
                    <a:pt x="97" y="4"/>
                  </a:cubicBezTo>
                  <a:cubicBezTo>
                    <a:pt x="97" y="4"/>
                    <a:pt x="98" y="3"/>
                    <a:pt x="99" y="3"/>
                  </a:cubicBezTo>
                  <a:cubicBezTo>
                    <a:pt x="101" y="3"/>
                    <a:pt x="100" y="3"/>
                    <a:pt x="100" y="2"/>
                  </a:cubicBezTo>
                  <a:cubicBezTo>
                    <a:pt x="103" y="1"/>
                    <a:pt x="104" y="3"/>
                    <a:pt x="106" y="5"/>
                  </a:cubicBezTo>
                  <a:cubicBezTo>
                    <a:pt x="108" y="7"/>
                    <a:pt x="109" y="9"/>
                    <a:pt x="109" y="12"/>
                  </a:cubicBezTo>
                  <a:cubicBezTo>
                    <a:pt x="109" y="13"/>
                    <a:pt x="109" y="14"/>
                    <a:pt x="109" y="15"/>
                  </a:cubicBezTo>
                  <a:cubicBezTo>
                    <a:pt x="110" y="15"/>
                    <a:pt x="111" y="15"/>
                    <a:pt x="112" y="15"/>
                  </a:cubicBezTo>
                  <a:cubicBezTo>
                    <a:pt x="115" y="16"/>
                    <a:pt x="112" y="19"/>
                    <a:pt x="113" y="21"/>
                  </a:cubicBezTo>
                  <a:cubicBezTo>
                    <a:pt x="114" y="23"/>
                    <a:pt x="110" y="25"/>
                    <a:pt x="108" y="25"/>
                  </a:cubicBezTo>
                  <a:cubicBezTo>
                    <a:pt x="105" y="25"/>
                    <a:pt x="104" y="30"/>
                    <a:pt x="103" y="32"/>
                  </a:cubicBezTo>
                  <a:cubicBezTo>
                    <a:pt x="103" y="33"/>
                    <a:pt x="103" y="34"/>
                    <a:pt x="102" y="35"/>
                  </a:cubicBezTo>
                  <a:cubicBezTo>
                    <a:pt x="102" y="37"/>
                    <a:pt x="100" y="37"/>
                    <a:pt x="100" y="38"/>
                  </a:cubicBezTo>
                  <a:cubicBezTo>
                    <a:pt x="100" y="39"/>
                    <a:pt x="101" y="40"/>
                    <a:pt x="100" y="41"/>
                  </a:cubicBezTo>
                  <a:cubicBezTo>
                    <a:pt x="99" y="42"/>
                    <a:pt x="98" y="43"/>
                    <a:pt x="96" y="44"/>
                  </a:cubicBezTo>
                  <a:cubicBezTo>
                    <a:pt x="98" y="44"/>
                    <a:pt x="96" y="47"/>
                    <a:pt x="96" y="48"/>
                  </a:cubicBezTo>
                  <a:cubicBezTo>
                    <a:pt x="96" y="50"/>
                    <a:pt x="95" y="51"/>
                    <a:pt x="92" y="51"/>
                  </a:cubicBezTo>
                  <a:cubicBezTo>
                    <a:pt x="93" y="52"/>
                    <a:pt x="92" y="52"/>
                    <a:pt x="91" y="53"/>
                  </a:cubicBezTo>
                  <a:cubicBezTo>
                    <a:pt x="90" y="54"/>
                    <a:pt x="91" y="55"/>
                    <a:pt x="90" y="56"/>
                  </a:cubicBezTo>
                  <a:cubicBezTo>
                    <a:pt x="90" y="58"/>
                    <a:pt x="89" y="60"/>
                    <a:pt x="87" y="62"/>
                  </a:cubicBezTo>
                  <a:cubicBezTo>
                    <a:pt x="86" y="64"/>
                    <a:pt x="88" y="65"/>
                    <a:pt x="85" y="67"/>
                  </a:cubicBezTo>
                  <a:cubicBezTo>
                    <a:pt x="84" y="68"/>
                    <a:pt x="85" y="68"/>
                    <a:pt x="84" y="70"/>
                  </a:cubicBezTo>
                  <a:cubicBezTo>
                    <a:pt x="84" y="70"/>
                    <a:pt x="83" y="71"/>
                    <a:pt x="83" y="71"/>
                  </a:cubicBezTo>
                  <a:cubicBezTo>
                    <a:pt x="82" y="72"/>
                    <a:pt x="81" y="72"/>
                    <a:pt x="80" y="71"/>
                  </a:cubicBezTo>
                  <a:cubicBezTo>
                    <a:pt x="80" y="71"/>
                    <a:pt x="80" y="70"/>
                    <a:pt x="80" y="69"/>
                  </a:cubicBezTo>
                  <a:cubicBezTo>
                    <a:pt x="79" y="68"/>
                    <a:pt x="78" y="68"/>
                    <a:pt x="78" y="67"/>
                  </a:cubicBezTo>
                  <a:cubicBezTo>
                    <a:pt x="77" y="66"/>
                    <a:pt x="76" y="66"/>
                    <a:pt x="75" y="65"/>
                  </a:cubicBezTo>
                  <a:cubicBezTo>
                    <a:pt x="75" y="66"/>
                    <a:pt x="75" y="67"/>
                    <a:pt x="74" y="68"/>
                  </a:cubicBezTo>
                  <a:cubicBezTo>
                    <a:pt x="72" y="68"/>
                    <a:pt x="71" y="66"/>
                    <a:pt x="70" y="67"/>
                  </a:cubicBezTo>
                  <a:cubicBezTo>
                    <a:pt x="68" y="67"/>
                    <a:pt x="67" y="70"/>
                    <a:pt x="65" y="72"/>
                  </a:cubicBezTo>
                  <a:cubicBezTo>
                    <a:pt x="64" y="73"/>
                    <a:pt x="57" y="78"/>
                    <a:pt x="59" y="79"/>
                  </a:cubicBezTo>
                  <a:cubicBezTo>
                    <a:pt x="60" y="80"/>
                    <a:pt x="58" y="83"/>
                    <a:pt x="58" y="83"/>
                  </a:cubicBezTo>
                  <a:cubicBezTo>
                    <a:pt x="57" y="85"/>
                    <a:pt x="56" y="87"/>
                    <a:pt x="55" y="88"/>
                  </a:cubicBezTo>
                  <a:cubicBezTo>
                    <a:pt x="54" y="88"/>
                    <a:pt x="54" y="88"/>
                    <a:pt x="54" y="87"/>
                  </a:cubicBezTo>
                  <a:cubicBezTo>
                    <a:pt x="54" y="87"/>
                    <a:pt x="53" y="87"/>
                    <a:pt x="53" y="86"/>
                  </a:cubicBezTo>
                  <a:cubicBezTo>
                    <a:pt x="53" y="89"/>
                    <a:pt x="54" y="89"/>
                    <a:pt x="51" y="90"/>
                  </a:cubicBezTo>
                  <a:cubicBezTo>
                    <a:pt x="49" y="90"/>
                    <a:pt x="45" y="91"/>
                    <a:pt x="46" y="88"/>
                  </a:cubicBezTo>
                  <a:cubicBezTo>
                    <a:pt x="46" y="89"/>
                    <a:pt x="46" y="90"/>
                    <a:pt x="44" y="90"/>
                  </a:cubicBezTo>
                  <a:cubicBezTo>
                    <a:pt x="43" y="89"/>
                    <a:pt x="43" y="89"/>
                    <a:pt x="42" y="88"/>
                  </a:cubicBezTo>
                  <a:cubicBezTo>
                    <a:pt x="42" y="89"/>
                    <a:pt x="43" y="91"/>
                    <a:pt x="41" y="90"/>
                  </a:cubicBezTo>
                  <a:cubicBezTo>
                    <a:pt x="40" y="90"/>
                    <a:pt x="42" y="88"/>
                    <a:pt x="40" y="89"/>
                  </a:cubicBezTo>
                  <a:cubicBezTo>
                    <a:pt x="41" y="90"/>
                    <a:pt x="41" y="90"/>
                    <a:pt x="41" y="92"/>
                  </a:cubicBezTo>
                  <a:cubicBezTo>
                    <a:pt x="40" y="91"/>
                    <a:pt x="39" y="88"/>
                    <a:pt x="39" y="87"/>
                  </a:cubicBezTo>
                  <a:cubicBezTo>
                    <a:pt x="38" y="88"/>
                    <a:pt x="40" y="91"/>
                    <a:pt x="39" y="92"/>
                  </a:cubicBezTo>
                  <a:cubicBezTo>
                    <a:pt x="38" y="93"/>
                    <a:pt x="38" y="90"/>
                    <a:pt x="38" y="89"/>
                  </a:cubicBezTo>
                  <a:cubicBezTo>
                    <a:pt x="38" y="90"/>
                    <a:pt x="38" y="92"/>
                    <a:pt x="38" y="90"/>
                  </a:cubicBezTo>
                  <a:cubicBezTo>
                    <a:pt x="38" y="91"/>
                    <a:pt x="38" y="91"/>
                    <a:pt x="37" y="92"/>
                  </a:cubicBezTo>
                  <a:cubicBezTo>
                    <a:pt x="37" y="91"/>
                    <a:pt x="37" y="91"/>
                    <a:pt x="37" y="90"/>
                  </a:cubicBezTo>
                  <a:cubicBezTo>
                    <a:pt x="37" y="91"/>
                    <a:pt x="37" y="92"/>
                    <a:pt x="36" y="92"/>
                  </a:cubicBezTo>
                  <a:cubicBezTo>
                    <a:pt x="34" y="92"/>
                    <a:pt x="34" y="92"/>
                    <a:pt x="34" y="90"/>
                  </a:cubicBezTo>
                  <a:cubicBezTo>
                    <a:pt x="34" y="92"/>
                    <a:pt x="32" y="94"/>
                    <a:pt x="32" y="91"/>
                  </a:cubicBezTo>
                  <a:cubicBezTo>
                    <a:pt x="32" y="93"/>
                    <a:pt x="32" y="92"/>
                    <a:pt x="30" y="91"/>
                  </a:cubicBezTo>
                  <a:cubicBezTo>
                    <a:pt x="29" y="91"/>
                    <a:pt x="28" y="89"/>
                    <a:pt x="27" y="88"/>
                  </a:cubicBezTo>
                  <a:cubicBezTo>
                    <a:pt x="27" y="87"/>
                    <a:pt x="26" y="86"/>
                    <a:pt x="26" y="85"/>
                  </a:cubicBezTo>
                  <a:cubicBezTo>
                    <a:pt x="27" y="84"/>
                    <a:pt x="27" y="83"/>
                    <a:pt x="25" y="84"/>
                  </a:cubicBezTo>
                  <a:cubicBezTo>
                    <a:pt x="25" y="83"/>
                    <a:pt x="25" y="82"/>
                    <a:pt x="26" y="82"/>
                  </a:cubicBezTo>
                  <a:cubicBezTo>
                    <a:pt x="28" y="82"/>
                    <a:pt x="26" y="81"/>
                    <a:pt x="28" y="80"/>
                  </a:cubicBezTo>
                  <a:cubicBezTo>
                    <a:pt x="27" y="81"/>
                    <a:pt x="26" y="82"/>
                    <a:pt x="25" y="82"/>
                  </a:cubicBezTo>
                  <a:cubicBezTo>
                    <a:pt x="22" y="81"/>
                    <a:pt x="26" y="80"/>
                    <a:pt x="27" y="80"/>
                  </a:cubicBezTo>
                  <a:cubicBezTo>
                    <a:pt x="26" y="79"/>
                    <a:pt x="26" y="79"/>
                    <a:pt x="25" y="80"/>
                  </a:cubicBezTo>
                  <a:cubicBezTo>
                    <a:pt x="25" y="79"/>
                    <a:pt x="25" y="79"/>
                    <a:pt x="25" y="79"/>
                  </a:cubicBezTo>
                  <a:cubicBezTo>
                    <a:pt x="25" y="80"/>
                    <a:pt x="24" y="80"/>
                    <a:pt x="23" y="79"/>
                  </a:cubicBezTo>
                  <a:cubicBezTo>
                    <a:pt x="23" y="78"/>
                    <a:pt x="24" y="77"/>
                    <a:pt x="25" y="77"/>
                  </a:cubicBezTo>
                  <a:cubicBezTo>
                    <a:pt x="24" y="77"/>
                    <a:pt x="23" y="78"/>
                    <a:pt x="23" y="78"/>
                  </a:cubicBezTo>
                  <a:cubicBezTo>
                    <a:pt x="21" y="76"/>
                    <a:pt x="19" y="73"/>
                    <a:pt x="16" y="72"/>
                  </a:cubicBezTo>
                  <a:cubicBezTo>
                    <a:pt x="14" y="72"/>
                    <a:pt x="12" y="72"/>
                    <a:pt x="11" y="72"/>
                  </a:cubicBezTo>
                  <a:cubicBezTo>
                    <a:pt x="10" y="72"/>
                    <a:pt x="8" y="72"/>
                    <a:pt x="7" y="72"/>
                  </a:cubicBezTo>
                  <a:cubicBezTo>
                    <a:pt x="8" y="72"/>
                    <a:pt x="10" y="71"/>
                    <a:pt x="11" y="70"/>
                  </a:cubicBezTo>
                  <a:cubicBezTo>
                    <a:pt x="9" y="70"/>
                    <a:pt x="9" y="71"/>
                    <a:pt x="7" y="70"/>
                  </a:cubicBezTo>
                  <a:cubicBezTo>
                    <a:pt x="7" y="71"/>
                    <a:pt x="7" y="71"/>
                    <a:pt x="7" y="72"/>
                  </a:cubicBezTo>
                  <a:cubicBezTo>
                    <a:pt x="5" y="72"/>
                    <a:pt x="3" y="72"/>
                    <a:pt x="0" y="72"/>
                  </a:cubicBezTo>
                  <a:cubicBezTo>
                    <a:pt x="0" y="71"/>
                    <a:pt x="1" y="70"/>
                    <a:pt x="1" y="69"/>
                  </a:cubicBezTo>
                  <a:cubicBezTo>
                    <a:pt x="1" y="68"/>
                    <a:pt x="1" y="67"/>
                    <a:pt x="1" y="66"/>
                  </a:cubicBezTo>
                  <a:cubicBezTo>
                    <a:pt x="1" y="63"/>
                    <a:pt x="1" y="60"/>
                    <a:pt x="0" y="58"/>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8" name="Freeform 183"/>
            <p:cNvSpPr/>
            <p:nvPr/>
          </p:nvSpPr>
          <p:spPr>
            <a:xfrm>
              <a:off x="5978160" y="2945880"/>
              <a:ext cx="98640" cy="236880"/>
            </a:xfrm>
            <a:custGeom>
              <a:avLst/>
              <a:gdLst>
                <a:gd name="textAreaLeft" fmla="*/ 0 w 98640"/>
                <a:gd name="textAreaRight" fmla="*/ 100440 w 98640"/>
                <a:gd name="textAreaTop" fmla="*/ 0 h 236880"/>
                <a:gd name="textAreaBottom" fmla="*/ 238680 h 236880"/>
              </a:gdLst>
              <a:ahLst/>
              <a:cxnLst/>
              <a:rect l="textAreaLeft" t="textAreaTop" r="textAreaRight" b="textAreaBottom"/>
              <a:pathLst>
                <a:path w="39" h="69">
                  <a:moveTo>
                    <a:pt x="0" y="32"/>
                  </a:moveTo>
                  <a:cubicBezTo>
                    <a:pt x="0" y="31"/>
                    <a:pt x="1" y="31"/>
                    <a:pt x="2" y="30"/>
                  </a:cubicBezTo>
                  <a:cubicBezTo>
                    <a:pt x="3" y="29"/>
                    <a:pt x="3" y="28"/>
                    <a:pt x="5" y="28"/>
                  </a:cubicBezTo>
                  <a:cubicBezTo>
                    <a:pt x="6" y="27"/>
                    <a:pt x="7" y="26"/>
                    <a:pt x="7" y="25"/>
                  </a:cubicBezTo>
                  <a:cubicBezTo>
                    <a:pt x="7" y="24"/>
                    <a:pt x="9" y="21"/>
                    <a:pt x="8" y="21"/>
                  </a:cubicBezTo>
                  <a:cubicBezTo>
                    <a:pt x="8" y="20"/>
                    <a:pt x="7" y="20"/>
                    <a:pt x="8" y="18"/>
                  </a:cubicBezTo>
                  <a:cubicBezTo>
                    <a:pt x="8" y="17"/>
                    <a:pt x="7" y="15"/>
                    <a:pt x="7" y="14"/>
                  </a:cubicBezTo>
                  <a:cubicBezTo>
                    <a:pt x="7" y="12"/>
                    <a:pt x="9" y="9"/>
                    <a:pt x="6" y="9"/>
                  </a:cubicBezTo>
                  <a:cubicBezTo>
                    <a:pt x="7" y="8"/>
                    <a:pt x="9" y="7"/>
                    <a:pt x="10" y="6"/>
                  </a:cubicBezTo>
                  <a:cubicBezTo>
                    <a:pt x="10" y="5"/>
                    <a:pt x="10" y="4"/>
                    <a:pt x="11" y="4"/>
                  </a:cubicBezTo>
                  <a:cubicBezTo>
                    <a:pt x="12" y="4"/>
                    <a:pt x="12" y="4"/>
                    <a:pt x="13" y="4"/>
                  </a:cubicBezTo>
                  <a:cubicBezTo>
                    <a:pt x="14" y="2"/>
                    <a:pt x="16" y="2"/>
                    <a:pt x="18" y="1"/>
                  </a:cubicBezTo>
                  <a:cubicBezTo>
                    <a:pt x="19" y="1"/>
                    <a:pt x="20" y="0"/>
                    <a:pt x="21" y="1"/>
                  </a:cubicBezTo>
                  <a:cubicBezTo>
                    <a:pt x="23" y="1"/>
                    <a:pt x="21" y="2"/>
                    <a:pt x="22" y="2"/>
                  </a:cubicBezTo>
                  <a:cubicBezTo>
                    <a:pt x="23" y="2"/>
                    <a:pt x="23" y="2"/>
                    <a:pt x="22" y="1"/>
                  </a:cubicBezTo>
                  <a:cubicBezTo>
                    <a:pt x="24" y="2"/>
                    <a:pt x="25" y="1"/>
                    <a:pt x="25" y="3"/>
                  </a:cubicBezTo>
                  <a:cubicBezTo>
                    <a:pt x="26" y="3"/>
                    <a:pt x="25" y="3"/>
                    <a:pt x="26" y="4"/>
                  </a:cubicBezTo>
                  <a:cubicBezTo>
                    <a:pt x="26" y="4"/>
                    <a:pt x="27" y="5"/>
                    <a:pt x="26" y="6"/>
                  </a:cubicBezTo>
                  <a:cubicBezTo>
                    <a:pt x="26" y="6"/>
                    <a:pt x="27" y="7"/>
                    <a:pt x="28" y="6"/>
                  </a:cubicBezTo>
                  <a:cubicBezTo>
                    <a:pt x="29" y="6"/>
                    <a:pt x="30" y="5"/>
                    <a:pt x="31" y="4"/>
                  </a:cubicBezTo>
                  <a:cubicBezTo>
                    <a:pt x="31" y="4"/>
                    <a:pt x="32" y="3"/>
                    <a:pt x="33" y="3"/>
                  </a:cubicBezTo>
                  <a:cubicBezTo>
                    <a:pt x="34" y="4"/>
                    <a:pt x="34" y="5"/>
                    <a:pt x="33" y="6"/>
                  </a:cubicBezTo>
                  <a:cubicBezTo>
                    <a:pt x="32" y="8"/>
                    <a:pt x="28" y="9"/>
                    <a:pt x="28" y="12"/>
                  </a:cubicBezTo>
                  <a:cubicBezTo>
                    <a:pt x="28" y="13"/>
                    <a:pt x="29" y="15"/>
                    <a:pt x="30" y="16"/>
                  </a:cubicBezTo>
                  <a:cubicBezTo>
                    <a:pt x="33" y="17"/>
                    <a:pt x="33" y="17"/>
                    <a:pt x="33" y="19"/>
                  </a:cubicBezTo>
                  <a:cubicBezTo>
                    <a:pt x="34" y="22"/>
                    <a:pt x="32" y="26"/>
                    <a:pt x="29" y="27"/>
                  </a:cubicBezTo>
                  <a:cubicBezTo>
                    <a:pt x="26" y="29"/>
                    <a:pt x="22" y="30"/>
                    <a:pt x="25" y="34"/>
                  </a:cubicBezTo>
                  <a:cubicBezTo>
                    <a:pt x="25" y="35"/>
                    <a:pt x="26" y="35"/>
                    <a:pt x="27" y="36"/>
                  </a:cubicBezTo>
                  <a:cubicBezTo>
                    <a:pt x="28" y="36"/>
                    <a:pt x="29" y="36"/>
                    <a:pt x="30" y="36"/>
                  </a:cubicBezTo>
                  <a:cubicBezTo>
                    <a:pt x="30" y="37"/>
                    <a:pt x="30" y="37"/>
                    <a:pt x="30" y="37"/>
                  </a:cubicBezTo>
                  <a:cubicBezTo>
                    <a:pt x="31" y="38"/>
                    <a:pt x="32" y="36"/>
                    <a:pt x="33" y="36"/>
                  </a:cubicBezTo>
                  <a:cubicBezTo>
                    <a:pt x="34" y="37"/>
                    <a:pt x="34" y="37"/>
                    <a:pt x="34" y="38"/>
                  </a:cubicBezTo>
                  <a:cubicBezTo>
                    <a:pt x="34" y="39"/>
                    <a:pt x="36" y="40"/>
                    <a:pt x="34" y="40"/>
                  </a:cubicBezTo>
                  <a:cubicBezTo>
                    <a:pt x="35" y="40"/>
                    <a:pt x="37" y="40"/>
                    <a:pt x="38" y="41"/>
                  </a:cubicBezTo>
                  <a:cubicBezTo>
                    <a:pt x="38" y="41"/>
                    <a:pt x="37" y="44"/>
                    <a:pt x="37" y="45"/>
                  </a:cubicBezTo>
                  <a:cubicBezTo>
                    <a:pt x="38" y="47"/>
                    <a:pt x="39" y="48"/>
                    <a:pt x="37" y="49"/>
                  </a:cubicBezTo>
                  <a:cubicBezTo>
                    <a:pt x="35" y="49"/>
                    <a:pt x="32" y="50"/>
                    <a:pt x="31" y="51"/>
                  </a:cubicBezTo>
                  <a:cubicBezTo>
                    <a:pt x="31" y="52"/>
                    <a:pt x="30" y="52"/>
                    <a:pt x="30" y="52"/>
                  </a:cubicBezTo>
                  <a:cubicBezTo>
                    <a:pt x="29" y="53"/>
                    <a:pt x="29" y="54"/>
                    <a:pt x="28" y="54"/>
                  </a:cubicBezTo>
                  <a:cubicBezTo>
                    <a:pt x="26" y="55"/>
                    <a:pt x="24" y="56"/>
                    <a:pt x="25" y="58"/>
                  </a:cubicBezTo>
                  <a:cubicBezTo>
                    <a:pt x="26" y="61"/>
                    <a:pt x="27" y="62"/>
                    <a:pt x="25" y="64"/>
                  </a:cubicBezTo>
                  <a:cubicBezTo>
                    <a:pt x="23" y="67"/>
                    <a:pt x="22" y="68"/>
                    <a:pt x="19" y="69"/>
                  </a:cubicBezTo>
                  <a:cubicBezTo>
                    <a:pt x="18" y="65"/>
                    <a:pt x="17" y="61"/>
                    <a:pt x="16" y="57"/>
                  </a:cubicBezTo>
                  <a:cubicBezTo>
                    <a:pt x="15" y="53"/>
                    <a:pt x="15" y="51"/>
                    <a:pt x="11" y="49"/>
                  </a:cubicBezTo>
                  <a:cubicBezTo>
                    <a:pt x="9" y="48"/>
                    <a:pt x="8" y="47"/>
                    <a:pt x="7" y="45"/>
                  </a:cubicBezTo>
                  <a:cubicBezTo>
                    <a:pt x="7" y="43"/>
                    <a:pt x="6" y="42"/>
                    <a:pt x="4" y="41"/>
                  </a:cubicBezTo>
                  <a:cubicBezTo>
                    <a:pt x="4" y="41"/>
                    <a:pt x="3" y="40"/>
                    <a:pt x="2" y="40"/>
                  </a:cubicBezTo>
                  <a:cubicBezTo>
                    <a:pt x="1" y="39"/>
                    <a:pt x="2" y="38"/>
                    <a:pt x="1" y="37"/>
                  </a:cubicBezTo>
                  <a:cubicBezTo>
                    <a:pt x="0" y="36"/>
                    <a:pt x="0" y="34"/>
                    <a:pt x="0" y="32"/>
                  </a:cubicBezTo>
                  <a:moveTo>
                    <a:pt x="32" y="36"/>
                  </a:moveTo>
                  <a:cubicBezTo>
                    <a:pt x="32" y="35"/>
                    <a:pt x="31" y="36"/>
                    <a:pt x="30" y="35"/>
                  </a:cubicBezTo>
                  <a:cubicBezTo>
                    <a:pt x="30" y="34"/>
                    <a:pt x="30" y="34"/>
                    <a:pt x="32" y="34"/>
                  </a:cubicBezTo>
                  <a:cubicBezTo>
                    <a:pt x="34" y="34"/>
                    <a:pt x="33" y="35"/>
                    <a:pt x="32" y="3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79" name="Freeform 184"/>
            <p:cNvSpPr/>
            <p:nvPr/>
          </p:nvSpPr>
          <p:spPr>
            <a:xfrm>
              <a:off x="6145920" y="2361600"/>
              <a:ext cx="246240" cy="189360"/>
            </a:xfrm>
            <a:custGeom>
              <a:avLst/>
              <a:gdLst>
                <a:gd name="textAreaLeft" fmla="*/ 0 w 246240"/>
                <a:gd name="textAreaRight" fmla="*/ 248040 w 246240"/>
                <a:gd name="textAreaTop" fmla="*/ 0 h 189360"/>
                <a:gd name="textAreaBottom" fmla="*/ 191160 h 189360"/>
              </a:gdLst>
              <a:ahLst/>
              <a:cxnLst/>
              <a:rect l="textAreaLeft" t="textAreaTop" r="textAreaRight" b="textAreaBottom"/>
              <a:pathLst>
                <a:path w="95" h="56">
                  <a:moveTo>
                    <a:pt x="0" y="19"/>
                  </a:moveTo>
                  <a:cubicBezTo>
                    <a:pt x="0" y="17"/>
                    <a:pt x="4" y="17"/>
                    <a:pt x="2" y="14"/>
                  </a:cubicBezTo>
                  <a:cubicBezTo>
                    <a:pt x="2" y="14"/>
                    <a:pt x="1" y="12"/>
                    <a:pt x="1" y="11"/>
                  </a:cubicBezTo>
                  <a:cubicBezTo>
                    <a:pt x="1" y="11"/>
                    <a:pt x="3" y="11"/>
                    <a:pt x="4" y="11"/>
                  </a:cubicBezTo>
                  <a:cubicBezTo>
                    <a:pt x="4" y="11"/>
                    <a:pt x="4" y="10"/>
                    <a:pt x="4" y="10"/>
                  </a:cubicBezTo>
                  <a:cubicBezTo>
                    <a:pt x="4" y="10"/>
                    <a:pt x="4" y="10"/>
                    <a:pt x="4" y="10"/>
                  </a:cubicBezTo>
                  <a:cubicBezTo>
                    <a:pt x="3" y="10"/>
                    <a:pt x="3" y="9"/>
                    <a:pt x="2" y="9"/>
                  </a:cubicBezTo>
                  <a:cubicBezTo>
                    <a:pt x="2" y="10"/>
                    <a:pt x="1" y="10"/>
                    <a:pt x="0" y="9"/>
                  </a:cubicBezTo>
                  <a:cubicBezTo>
                    <a:pt x="3" y="10"/>
                    <a:pt x="7" y="8"/>
                    <a:pt x="9" y="7"/>
                  </a:cubicBezTo>
                  <a:cubicBezTo>
                    <a:pt x="12" y="6"/>
                    <a:pt x="18" y="7"/>
                    <a:pt x="20" y="5"/>
                  </a:cubicBezTo>
                  <a:cubicBezTo>
                    <a:pt x="22" y="3"/>
                    <a:pt x="27" y="2"/>
                    <a:pt x="30" y="1"/>
                  </a:cubicBezTo>
                  <a:cubicBezTo>
                    <a:pt x="34" y="0"/>
                    <a:pt x="40" y="0"/>
                    <a:pt x="43" y="2"/>
                  </a:cubicBezTo>
                  <a:cubicBezTo>
                    <a:pt x="42" y="1"/>
                    <a:pt x="41" y="1"/>
                    <a:pt x="40" y="1"/>
                  </a:cubicBezTo>
                  <a:cubicBezTo>
                    <a:pt x="42" y="2"/>
                    <a:pt x="42" y="4"/>
                    <a:pt x="44" y="5"/>
                  </a:cubicBezTo>
                  <a:cubicBezTo>
                    <a:pt x="46" y="5"/>
                    <a:pt x="50" y="4"/>
                    <a:pt x="52" y="4"/>
                  </a:cubicBezTo>
                  <a:cubicBezTo>
                    <a:pt x="51" y="4"/>
                    <a:pt x="50" y="5"/>
                    <a:pt x="49" y="5"/>
                  </a:cubicBezTo>
                  <a:cubicBezTo>
                    <a:pt x="47" y="6"/>
                    <a:pt x="50" y="5"/>
                    <a:pt x="51" y="5"/>
                  </a:cubicBezTo>
                  <a:cubicBezTo>
                    <a:pt x="55" y="3"/>
                    <a:pt x="58" y="5"/>
                    <a:pt x="62" y="5"/>
                  </a:cubicBezTo>
                  <a:cubicBezTo>
                    <a:pt x="68" y="5"/>
                    <a:pt x="75" y="6"/>
                    <a:pt x="81" y="5"/>
                  </a:cubicBezTo>
                  <a:cubicBezTo>
                    <a:pt x="85" y="4"/>
                    <a:pt x="88" y="6"/>
                    <a:pt x="89" y="10"/>
                  </a:cubicBezTo>
                  <a:cubicBezTo>
                    <a:pt x="90" y="13"/>
                    <a:pt x="94" y="17"/>
                    <a:pt x="92" y="20"/>
                  </a:cubicBezTo>
                  <a:cubicBezTo>
                    <a:pt x="92" y="22"/>
                    <a:pt x="89" y="21"/>
                    <a:pt x="87" y="23"/>
                  </a:cubicBezTo>
                  <a:cubicBezTo>
                    <a:pt x="86" y="24"/>
                    <a:pt x="85" y="25"/>
                    <a:pt x="88" y="26"/>
                  </a:cubicBezTo>
                  <a:cubicBezTo>
                    <a:pt x="92" y="27"/>
                    <a:pt x="88" y="30"/>
                    <a:pt x="89" y="32"/>
                  </a:cubicBezTo>
                  <a:cubicBezTo>
                    <a:pt x="90" y="34"/>
                    <a:pt x="91" y="38"/>
                    <a:pt x="95" y="39"/>
                  </a:cubicBezTo>
                  <a:cubicBezTo>
                    <a:pt x="94" y="39"/>
                    <a:pt x="93" y="39"/>
                    <a:pt x="93" y="39"/>
                  </a:cubicBezTo>
                  <a:cubicBezTo>
                    <a:pt x="94" y="40"/>
                    <a:pt x="95" y="42"/>
                    <a:pt x="92" y="43"/>
                  </a:cubicBezTo>
                  <a:cubicBezTo>
                    <a:pt x="90" y="43"/>
                    <a:pt x="87" y="45"/>
                    <a:pt x="85" y="47"/>
                  </a:cubicBezTo>
                  <a:cubicBezTo>
                    <a:pt x="83" y="48"/>
                    <a:pt x="80" y="50"/>
                    <a:pt x="81" y="52"/>
                  </a:cubicBezTo>
                  <a:cubicBezTo>
                    <a:pt x="81" y="53"/>
                    <a:pt x="81" y="54"/>
                    <a:pt x="82" y="55"/>
                  </a:cubicBezTo>
                  <a:cubicBezTo>
                    <a:pt x="82" y="56"/>
                    <a:pt x="83" y="55"/>
                    <a:pt x="83" y="56"/>
                  </a:cubicBezTo>
                  <a:cubicBezTo>
                    <a:pt x="81" y="55"/>
                    <a:pt x="78" y="55"/>
                    <a:pt x="76" y="55"/>
                  </a:cubicBezTo>
                  <a:cubicBezTo>
                    <a:pt x="75" y="54"/>
                    <a:pt x="74" y="53"/>
                    <a:pt x="72" y="53"/>
                  </a:cubicBezTo>
                  <a:cubicBezTo>
                    <a:pt x="70" y="52"/>
                    <a:pt x="68" y="52"/>
                    <a:pt x="66" y="53"/>
                  </a:cubicBezTo>
                  <a:cubicBezTo>
                    <a:pt x="63" y="53"/>
                    <a:pt x="63" y="53"/>
                    <a:pt x="61" y="52"/>
                  </a:cubicBezTo>
                  <a:cubicBezTo>
                    <a:pt x="59" y="52"/>
                    <a:pt x="58" y="53"/>
                    <a:pt x="57" y="53"/>
                  </a:cubicBezTo>
                  <a:cubicBezTo>
                    <a:pt x="56" y="54"/>
                    <a:pt x="56" y="54"/>
                    <a:pt x="55" y="54"/>
                  </a:cubicBezTo>
                  <a:cubicBezTo>
                    <a:pt x="53" y="55"/>
                    <a:pt x="54" y="53"/>
                    <a:pt x="53" y="53"/>
                  </a:cubicBezTo>
                  <a:cubicBezTo>
                    <a:pt x="53" y="52"/>
                    <a:pt x="52" y="52"/>
                    <a:pt x="51" y="51"/>
                  </a:cubicBezTo>
                  <a:cubicBezTo>
                    <a:pt x="50" y="50"/>
                    <a:pt x="47" y="52"/>
                    <a:pt x="46" y="53"/>
                  </a:cubicBezTo>
                  <a:cubicBezTo>
                    <a:pt x="46" y="52"/>
                    <a:pt x="41" y="48"/>
                    <a:pt x="40" y="47"/>
                  </a:cubicBezTo>
                  <a:cubicBezTo>
                    <a:pt x="38" y="47"/>
                    <a:pt x="37" y="46"/>
                    <a:pt x="36" y="47"/>
                  </a:cubicBezTo>
                  <a:cubicBezTo>
                    <a:pt x="34" y="47"/>
                    <a:pt x="34" y="45"/>
                    <a:pt x="34" y="44"/>
                  </a:cubicBezTo>
                  <a:cubicBezTo>
                    <a:pt x="31" y="45"/>
                    <a:pt x="29" y="43"/>
                    <a:pt x="26" y="43"/>
                  </a:cubicBezTo>
                  <a:cubicBezTo>
                    <a:pt x="26" y="43"/>
                    <a:pt x="26" y="44"/>
                    <a:pt x="27" y="44"/>
                  </a:cubicBezTo>
                  <a:cubicBezTo>
                    <a:pt x="26" y="45"/>
                    <a:pt x="24" y="47"/>
                    <a:pt x="23" y="45"/>
                  </a:cubicBezTo>
                  <a:cubicBezTo>
                    <a:pt x="22" y="44"/>
                    <a:pt x="21" y="43"/>
                    <a:pt x="19" y="43"/>
                  </a:cubicBezTo>
                  <a:cubicBezTo>
                    <a:pt x="20" y="42"/>
                    <a:pt x="22" y="42"/>
                    <a:pt x="21" y="41"/>
                  </a:cubicBezTo>
                  <a:cubicBezTo>
                    <a:pt x="21" y="40"/>
                    <a:pt x="18" y="40"/>
                    <a:pt x="18" y="41"/>
                  </a:cubicBezTo>
                  <a:cubicBezTo>
                    <a:pt x="18" y="39"/>
                    <a:pt x="12" y="40"/>
                    <a:pt x="11" y="39"/>
                  </a:cubicBezTo>
                  <a:cubicBezTo>
                    <a:pt x="10" y="38"/>
                    <a:pt x="11" y="38"/>
                    <a:pt x="9" y="37"/>
                  </a:cubicBezTo>
                  <a:cubicBezTo>
                    <a:pt x="8" y="37"/>
                    <a:pt x="8" y="39"/>
                    <a:pt x="6" y="38"/>
                  </a:cubicBezTo>
                  <a:cubicBezTo>
                    <a:pt x="8" y="35"/>
                    <a:pt x="9" y="34"/>
                    <a:pt x="6" y="32"/>
                  </a:cubicBezTo>
                  <a:cubicBezTo>
                    <a:pt x="5" y="32"/>
                    <a:pt x="6" y="31"/>
                    <a:pt x="5" y="30"/>
                  </a:cubicBezTo>
                  <a:cubicBezTo>
                    <a:pt x="3" y="29"/>
                    <a:pt x="5" y="29"/>
                    <a:pt x="5" y="28"/>
                  </a:cubicBezTo>
                  <a:cubicBezTo>
                    <a:pt x="5" y="27"/>
                    <a:pt x="5" y="26"/>
                    <a:pt x="5" y="25"/>
                  </a:cubicBezTo>
                  <a:cubicBezTo>
                    <a:pt x="5" y="25"/>
                    <a:pt x="3" y="25"/>
                    <a:pt x="4" y="24"/>
                  </a:cubicBezTo>
                  <a:cubicBezTo>
                    <a:pt x="4" y="23"/>
                    <a:pt x="5" y="22"/>
                    <a:pt x="4" y="22"/>
                  </a:cubicBezTo>
                  <a:cubicBezTo>
                    <a:pt x="2" y="21"/>
                    <a:pt x="1" y="20"/>
                    <a:pt x="0" y="19"/>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0" name="Freeform 185"/>
            <p:cNvSpPr/>
            <p:nvPr/>
          </p:nvSpPr>
          <p:spPr>
            <a:xfrm>
              <a:off x="6084720" y="4766400"/>
              <a:ext cx="334080" cy="399960"/>
            </a:xfrm>
            <a:custGeom>
              <a:avLst/>
              <a:gdLst>
                <a:gd name="textAreaLeft" fmla="*/ 0 w 334080"/>
                <a:gd name="textAreaRight" fmla="*/ 335880 w 334080"/>
                <a:gd name="textAreaTop" fmla="*/ 0 h 399960"/>
                <a:gd name="textAreaBottom" fmla="*/ 401760 h 399960"/>
              </a:gdLst>
              <a:ahLst/>
              <a:cxnLst/>
              <a:rect l="textAreaLeft" t="textAreaTop" r="textAreaRight" b="textAreaBottom"/>
              <a:pathLst>
                <a:path w="128" h="116">
                  <a:moveTo>
                    <a:pt x="0" y="3"/>
                  </a:moveTo>
                  <a:cubicBezTo>
                    <a:pt x="1" y="3"/>
                    <a:pt x="2" y="2"/>
                    <a:pt x="4" y="2"/>
                  </a:cubicBezTo>
                  <a:cubicBezTo>
                    <a:pt x="5" y="3"/>
                    <a:pt x="6" y="3"/>
                    <a:pt x="7" y="3"/>
                  </a:cubicBezTo>
                  <a:cubicBezTo>
                    <a:pt x="10" y="3"/>
                    <a:pt x="12" y="0"/>
                    <a:pt x="15" y="1"/>
                  </a:cubicBezTo>
                  <a:cubicBezTo>
                    <a:pt x="17" y="1"/>
                    <a:pt x="19" y="4"/>
                    <a:pt x="21" y="5"/>
                  </a:cubicBezTo>
                  <a:cubicBezTo>
                    <a:pt x="23" y="5"/>
                    <a:pt x="27" y="5"/>
                    <a:pt x="29" y="5"/>
                  </a:cubicBezTo>
                  <a:cubicBezTo>
                    <a:pt x="36" y="5"/>
                    <a:pt x="44" y="5"/>
                    <a:pt x="51" y="5"/>
                  </a:cubicBezTo>
                  <a:cubicBezTo>
                    <a:pt x="54" y="5"/>
                    <a:pt x="57" y="5"/>
                    <a:pt x="60" y="5"/>
                  </a:cubicBezTo>
                  <a:cubicBezTo>
                    <a:pt x="63" y="4"/>
                    <a:pt x="63" y="5"/>
                    <a:pt x="65" y="6"/>
                  </a:cubicBezTo>
                  <a:cubicBezTo>
                    <a:pt x="67" y="9"/>
                    <a:pt x="69" y="8"/>
                    <a:pt x="72" y="9"/>
                  </a:cubicBezTo>
                  <a:cubicBezTo>
                    <a:pt x="75" y="9"/>
                    <a:pt x="78" y="10"/>
                    <a:pt x="80" y="9"/>
                  </a:cubicBezTo>
                  <a:cubicBezTo>
                    <a:pt x="82" y="9"/>
                    <a:pt x="83" y="10"/>
                    <a:pt x="84" y="10"/>
                  </a:cubicBezTo>
                  <a:cubicBezTo>
                    <a:pt x="85" y="11"/>
                    <a:pt x="87" y="11"/>
                    <a:pt x="88" y="10"/>
                  </a:cubicBezTo>
                  <a:cubicBezTo>
                    <a:pt x="90" y="10"/>
                    <a:pt x="90" y="10"/>
                    <a:pt x="91" y="11"/>
                  </a:cubicBezTo>
                  <a:cubicBezTo>
                    <a:pt x="92" y="11"/>
                    <a:pt x="94" y="10"/>
                    <a:pt x="95" y="10"/>
                  </a:cubicBezTo>
                  <a:cubicBezTo>
                    <a:pt x="102" y="9"/>
                    <a:pt x="109" y="7"/>
                    <a:pt x="115" y="6"/>
                  </a:cubicBezTo>
                  <a:cubicBezTo>
                    <a:pt x="117" y="6"/>
                    <a:pt x="118" y="5"/>
                    <a:pt x="119" y="6"/>
                  </a:cubicBezTo>
                  <a:cubicBezTo>
                    <a:pt x="120" y="6"/>
                    <a:pt x="121" y="6"/>
                    <a:pt x="122" y="6"/>
                  </a:cubicBezTo>
                  <a:cubicBezTo>
                    <a:pt x="125" y="5"/>
                    <a:pt x="126" y="8"/>
                    <a:pt x="128" y="9"/>
                  </a:cubicBezTo>
                  <a:cubicBezTo>
                    <a:pt x="127" y="8"/>
                    <a:pt x="125" y="9"/>
                    <a:pt x="124" y="9"/>
                  </a:cubicBezTo>
                  <a:cubicBezTo>
                    <a:pt x="122" y="10"/>
                    <a:pt x="122" y="12"/>
                    <a:pt x="121" y="10"/>
                  </a:cubicBezTo>
                  <a:cubicBezTo>
                    <a:pt x="118" y="9"/>
                    <a:pt x="114" y="15"/>
                    <a:pt x="112" y="15"/>
                  </a:cubicBezTo>
                  <a:cubicBezTo>
                    <a:pt x="112" y="14"/>
                    <a:pt x="111" y="11"/>
                    <a:pt x="108" y="11"/>
                  </a:cubicBezTo>
                  <a:cubicBezTo>
                    <a:pt x="105" y="10"/>
                    <a:pt x="102" y="12"/>
                    <a:pt x="99" y="12"/>
                  </a:cubicBezTo>
                  <a:cubicBezTo>
                    <a:pt x="95" y="13"/>
                    <a:pt x="92" y="13"/>
                    <a:pt x="89" y="14"/>
                  </a:cubicBezTo>
                  <a:cubicBezTo>
                    <a:pt x="87" y="14"/>
                    <a:pt x="88" y="19"/>
                    <a:pt x="88" y="20"/>
                  </a:cubicBezTo>
                  <a:cubicBezTo>
                    <a:pt x="88" y="27"/>
                    <a:pt x="88" y="35"/>
                    <a:pt x="88" y="42"/>
                  </a:cubicBezTo>
                  <a:cubicBezTo>
                    <a:pt x="88" y="43"/>
                    <a:pt x="89" y="47"/>
                    <a:pt x="88" y="49"/>
                  </a:cubicBezTo>
                  <a:cubicBezTo>
                    <a:pt x="87" y="50"/>
                    <a:pt x="82" y="49"/>
                    <a:pt x="81" y="49"/>
                  </a:cubicBezTo>
                  <a:cubicBezTo>
                    <a:pt x="77" y="49"/>
                    <a:pt x="78" y="51"/>
                    <a:pt x="78" y="54"/>
                  </a:cubicBezTo>
                  <a:cubicBezTo>
                    <a:pt x="78" y="57"/>
                    <a:pt x="78" y="61"/>
                    <a:pt x="78" y="64"/>
                  </a:cubicBezTo>
                  <a:cubicBezTo>
                    <a:pt x="78" y="72"/>
                    <a:pt x="78" y="80"/>
                    <a:pt x="78" y="88"/>
                  </a:cubicBezTo>
                  <a:cubicBezTo>
                    <a:pt x="78" y="95"/>
                    <a:pt x="78" y="102"/>
                    <a:pt x="78" y="109"/>
                  </a:cubicBezTo>
                  <a:cubicBezTo>
                    <a:pt x="78" y="112"/>
                    <a:pt x="76" y="111"/>
                    <a:pt x="74" y="112"/>
                  </a:cubicBezTo>
                  <a:cubicBezTo>
                    <a:pt x="73" y="113"/>
                    <a:pt x="73" y="113"/>
                    <a:pt x="72" y="114"/>
                  </a:cubicBezTo>
                  <a:cubicBezTo>
                    <a:pt x="71" y="114"/>
                    <a:pt x="71" y="115"/>
                    <a:pt x="72" y="115"/>
                  </a:cubicBezTo>
                  <a:cubicBezTo>
                    <a:pt x="69" y="116"/>
                    <a:pt x="69" y="115"/>
                    <a:pt x="67" y="115"/>
                  </a:cubicBezTo>
                  <a:cubicBezTo>
                    <a:pt x="65" y="115"/>
                    <a:pt x="63" y="116"/>
                    <a:pt x="60" y="115"/>
                  </a:cubicBezTo>
                  <a:cubicBezTo>
                    <a:pt x="59" y="115"/>
                    <a:pt x="59" y="114"/>
                    <a:pt x="58" y="114"/>
                  </a:cubicBezTo>
                  <a:cubicBezTo>
                    <a:pt x="57" y="114"/>
                    <a:pt x="57" y="114"/>
                    <a:pt x="56" y="114"/>
                  </a:cubicBezTo>
                  <a:cubicBezTo>
                    <a:pt x="55" y="113"/>
                    <a:pt x="55" y="113"/>
                    <a:pt x="55" y="113"/>
                  </a:cubicBezTo>
                  <a:cubicBezTo>
                    <a:pt x="53" y="112"/>
                    <a:pt x="54" y="112"/>
                    <a:pt x="53" y="110"/>
                  </a:cubicBezTo>
                  <a:cubicBezTo>
                    <a:pt x="53" y="109"/>
                    <a:pt x="51" y="107"/>
                    <a:pt x="50" y="107"/>
                  </a:cubicBezTo>
                  <a:cubicBezTo>
                    <a:pt x="48" y="108"/>
                    <a:pt x="49" y="111"/>
                    <a:pt x="47" y="111"/>
                  </a:cubicBezTo>
                  <a:cubicBezTo>
                    <a:pt x="46" y="112"/>
                    <a:pt x="45" y="113"/>
                    <a:pt x="43" y="112"/>
                  </a:cubicBezTo>
                  <a:cubicBezTo>
                    <a:pt x="41" y="110"/>
                    <a:pt x="39" y="108"/>
                    <a:pt x="38" y="107"/>
                  </a:cubicBezTo>
                  <a:cubicBezTo>
                    <a:pt x="36" y="105"/>
                    <a:pt x="35" y="103"/>
                    <a:pt x="34" y="101"/>
                  </a:cubicBezTo>
                  <a:cubicBezTo>
                    <a:pt x="34" y="100"/>
                    <a:pt x="34" y="99"/>
                    <a:pt x="33" y="98"/>
                  </a:cubicBezTo>
                  <a:cubicBezTo>
                    <a:pt x="33" y="97"/>
                    <a:pt x="32" y="96"/>
                    <a:pt x="32" y="95"/>
                  </a:cubicBezTo>
                  <a:cubicBezTo>
                    <a:pt x="32" y="93"/>
                    <a:pt x="33" y="93"/>
                    <a:pt x="31" y="91"/>
                  </a:cubicBezTo>
                  <a:cubicBezTo>
                    <a:pt x="30" y="90"/>
                    <a:pt x="31" y="90"/>
                    <a:pt x="31" y="89"/>
                  </a:cubicBezTo>
                  <a:cubicBezTo>
                    <a:pt x="31" y="88"/>
                    <a:pt x="30" y="87"/>
                    <a:pt x="30" y="85"/>
                  </a:cubicBezTo>
                  <a:cubicBezTo>
                    <a:pt x="30" y="84"/>
                    <a:pt x="30" y="83"/>
                    <a:pt x="29" y="82"/>
                  </a:cubicBezTo>
                  <a:cubicBezTo>
                    <a:pt x="29" y="81"/>
                    <a:pt x="30" y="80"/>
                    <a:pt x="29" y="78"/>
                  </a:cubicBezTo>
                  <a:cubicBezTo>
                    <a:pt x="29" y="76"/>
                    <a:pt x="28" y="74"/>
                    <a:pt x="27" y="72"/>
                  </a:cubicBezTo>
                  <a:cubicBezTo>
                    <a:pt x="26" y="69"/>
                    <a:pt x="26" y="67"/>
                    <a:pt x="26" y="65"/>
                  </a:cubicBezTo>
                  <a:cubicBezTo>
                    <a:pt x="26" y="63"/>
                    <a:pt x="25" y="61"/>
                    <a:pt x="26" y="60"/>
                  </a:cubicBezTo>
                  <a:cubicBezTo>
                    <a:pt x="26" y="60"/>
                    <a:pt x="27" y="56"/>
                    <a:pt x="26" y="56"/>
                  </a:cubicBezTo>
                  <a:cubicBezTo>
                    <a:pt x="26" y="53"/>
                    <a:pt x="25" y="51"/>
                    <a:pt x="23" y="50"/>
                  </a:cubicBezTo>
                  <a:cubicBezTo>
                    <a:pt x="23" y="49"/>
                    <a:pt x="22" y="48"/>
                    <a:pt x="21" y="47"/>
                  </a:cubicBezTo>
                  <a:cubicBezTo>
                    <a:pt x="20" y="46"/>
                    <a:pt x="20" y="44"/>
                    <a:pt x="20" y="43"/>
                  </a:cubicBezTo>
                  <a:cubicBezTo>
                    <a:pt x="16" y="39"/>
                    <a:pt x="15" y="34"/>
                    <a:pt x="12" y="30"/>
                  </a:cubicBezTo>
                  <a:cubicBezTo>
                    <a:pt x="10" y="26"/>
                    <a:pt x="9" y="20"/>
                    <a:pt x="5" y="17"/>
                  </a:cubicBezTo>
                  <a:cubicBezTo>
                    <a:pt x="0" y="13"/>
                    <a:pt x="0" y="8"/>
                    <a:pt x="0" y="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1" name="Freeform 186"/>
            <p:cNvSpPr/>
            <p:nvPr/>
          </p:nvSpPr>
          <p:spPr>
            <a:xfrm>
              <a:off x="6203880" y="4941720"/>
              <a:ext cx="404640" cy="420480"/>
            </a:xfrm>
            <a:custGeom>
              <a:avLst/>
              <a:gdLst>
                <a:gd name="textAreaLeft" fmla="*/ 0 w 404640"/>
                <a:gd name="textAreaRight" fmla="*/ 406440 w 404640"/>
                <a:gd name="textAreaTop" fmla="*/ 0 h 420480"/>
                <a:gd name="textAreaBottom" fmla="*/ 422280 h 420480"/>
              </a:gdLst>
              <a:ahLst/>
              <a:cxnLst/>
              <a:rect l="textAreaLeft" t="textAreaTop" r="textAreaRight" b="textAreaBottom"/>
              <a:pathLst>
                <a:path w="155" h="122">
                  <a:moveTo>
                    <a:pt x="0" y="62"/>
                  </a:moveTo>
                  <a:cubicBezTo>
                    <a:pt x="1" y="62"/>
                    <a:pt x="2" y="62"/>
                    <a:pt x="3" y="60"/>
                  </a:cubicBezTo>
                  <a:cubicBezTo>
                    <a:pt x="3" y="59"/>
                    <a:pt x="4" y="58"/>
                    <a:pt x="5" y="57"/>
                  </a:cubicBezTo>
                  <a:cubicBezTo>
                    <a:pt x="7" y="57"/>
                    <a:pt x="6" y="59"/>
                    <a:pt x="8" y="59"/>
                  </a:cubicBezTo>
                  <a:cubicBezTo>
                    <a:pt x="10" y="60"/>
                    <a:pt x="8" y="61"/>
                    <a:pt x="9" y="62"/>
                  </a:cubicBezTo>
                  <a:cubicBezTo>
                    <a:pt x="10" y="64"/>
                    <a:pt x="13" y="64"/>
                    <a:pt x="15" y="65"/>
                  </a:cubicBezTo>
                  <a:cubicBezTo>
                    <a:pt x="18" y="66"/>
                    <a:pt x="20" y="65"/>
                    <a:pt x="22" y="65"/>
                  </a:cubicBezTo>
                  <a:cubicBezTo>
                    <a:pt x="24" y="65"/>
                    <a:pt x="25" y="66"/>
                    <a:pt x="27" y="65"/>
                  </a:cubicBezTo>
                  <a:cubicBezTo>
                    <a:pt x="25" y="64"/>
                    <a:pt x="27" y="64"/>
                    <a:pt x="28" y="64"/>
                  </a:cubicBezTo>
                  <a:cubicBezTo>
                    <a:pt x="29" y="63"/>
                    <a:pt x="29" y="62"/>
                    <a:pt x="30" y="62"/>
                  </a:cubicBezTo>
                  <a:cubicBezTo>
                    <a:pt x="31" y="61"/>
                    <a:pt x="33" y="61"/>
                    <a:pt x="33" y="60"/>
                  </a:cubicBezTo>
                  <a:cubicBezTo>
                    <a:pt x="33" y="58"/>
                    <a:pt x="33" y="56"/>
                    <a:pt x="33" y="54"/>
                  </a:cubicBezTo>
                  <a:cubicBezTo>
                    <a:pt x="33" y="44"/>
                    <a:pt x="34" y="35"/>
                    <a:pt x="33" y="26"/>
                  </a:cubicBezTo>
                  <a:cubicBezTo>
                    <a:pt x="34" y="27"/>
                    <a:pt x="36" y="28"/>
                    <a:pt x="37" y="29"/>
                  </a:cubicBezTo>
                  <a:cubicBezTo>
                    <a:pt x="38" y="31"/>
                    <a:pt x="39" y="33"/>
                    <a:pt x="40" y="34"/>
                  </a:cubicBezTo>
                  <a:cubicBezTo>
                    <a:pt x="41" y="36"/>
                    <a:pt x="42" y="38"/>
                    <a:pt x="41" y="40"/>
                  </a:cubicBezTo>
                  <a:cubicBezTo>
                    <a:pt x="39" y="42"/>
                    <a:pt x="39" y="44"/>
                    <a:pt x="40" y="46"/>
                  </a:cubicBezTo>
                  <a:cubicBezTo>
                    <a:pt x="42" y="44"/>
                    <a:pt x="48" y="47"/>
                    <a:pt x="50" y="45"/>
                  </a:cubicBezTo>
                  <a:cubicBezTo>
                    <a:pt x="50" y="45"/>
                    <a:pt x="50" y="44"/>
                    <a:pt x="51" y="44"/>
                  </a:cubicBezTo>
                  <a:cubicBezTo>
                    <a:pt x="51" y="44"/>
                    <a:pt x="52" y="44"/>
                    <a:pt x="52" y="44"/>
                  </a:cubicBezTo>
                  <a:cubicBezTo>
                    <a:pt x="54" y="43"/>
                    <a:pt x="54" y="41"/>
                    <a:pt x="56" y="40"/>
                  </a:cubicBezTo>
                  <a:cubicBezTo>
                    <a:pt x="58" y="39"/>
                    <a:pt x="59" y="38"/>
                    <a:pt x="59" y="36"/>
                  </a:cubicBezTo>
                  <a:cubicBezTo>
                    <a:pt x="60" y="34"/>
                    <a:pt x="60" y="33"/>
                    <a:pt x="61" y="32"/>
                  </a:cubicBezTo>
                  <a:cubicBezTo>
                    <a:pt x="62" y="31"/>
                    <a:pt x="64" y="30"/>
                    <a:pt x="66" y="31"/>
                  </a:cubicBezTo>
                  <a:cubicBezTo>
                    <a:pt x="67" y="32"/>
                    <a:pt x="70" y="34"/>
                    <a:pt x="71" y="34"/>
                  </a:cubicBezTo>
                  <a:cubicBezTo>
                    <a:pt x="74" y="34"/>
                    <a:pt x="78" y="37"/>
                    <a:pt x="80" y="35"/>
                  </a:cubicBezTo>
                  <a:cubicBezTo>
                    <a:pt x="82" y="34"/>
                    <a:pt x="84" y="36"/>
                    <a:pt x="85" y="35"/>
                  </a:cubicBezTo>
                  <a:cubicBezTo>
                    <a:pt x="87" y="33"/>
                    <a:pt x="87" y="32"/>
                    <a:pt x="88" y="30"/>
                  </a:cubicBezTo>
                  <a:cubicBezTo>
                    <a:pt x="88" y="29"/>
                    <a:pt x="89" y="28"/>
                    <a:pt x="89" y="27"/>
                  </a:cubicBezTo>
                  <a:cubicBezTo>
                    <a:pt x="89" y="26"/>
                    <a:pt x="88" y="26"/>
                    <a:pt x="90" y="25"/>
                  </a:cubicBezTo>
                  <a:cubicBezTo>
                    <a:pt x="91" y="25"/>
                    <a:pt x="94" y="25"/>
                    <a:pt x="95" y="24"/>
                  </a:cubicBezTo>
                  <a:cubicBezTo>
                    <a:pt x="96" y="22"/>
                    <a:pt x="98" y="22"/>
                    <a:pt x="98" y="20"/>
                  </a:cubicBezTo>
                  <a:cubicBezTo>
                    <a:pt x="99" y="18"/>
                    <a:pt x="99" y="16"/>
                    <a:pt x="100" y="15"/>
                  </a:cubicBezTo>
                  <a:cubicBezTo>
                    <a:pt x="101" y="13"/>
                    <a:pt x="102" y="13"/>
                    <a:pt x="104" y="12"/>
                  </a:cubicBezTo>
                  <a:cubicBezTo>
                    <a:pt x="105" y="11"/>
                    <a:pt x="107" y="10"/>
                    <a:pt x="108" y="9"/>
                  </a:cubicBezTo>
                  <a:cubicBezTo>
                    <a:pt x="109" y="8"/>
                    <a:pt x="110" y="6"/>
                    <a:pt x="112" y="5"/>
                  </a:cubicBezTo>
                  <a:cubicBezTo>
                    <a:pt x="113" y="5"/>
                    <a:pt x="115" y="5"/>
                    <a:pt x="116" y="4"/>
                  </a:cubicBezTo>
                  <a:cubicBezTo>
                    <a:pt x="118" y="4"/>
                    <a:pt x="118" y="3"/>
                    <a:pt x="118" y="2"/>
                  </a:cubicBezTo>
                  <a:cubicBezTo>
                    <a:pt x="119" y="1"/>
                    <a:pt x="121" y="1"/>
                    <a:pt x="122" y="1"/>
                  </a:cubicBezTo>
                  <a:cubicBezTo>
                    <a:pt x="126" y="0"/>
                    <a:pt x="129" y="2"/>
                    <a:pt x="133" y="2"/>
                  </a:cubicBezTo>
                  <a:cubicBezTo>
                    <a:pt x="136" y="2"/>
                    <a:pt x="140" y="1"/>
                    <a:pt x="141" y="5"/>
                  </a:cubicBezTo>
                  <a:cubicBezTo>
                    <a:pt x="142" y="7"/>
                    <a:pt x="143" y="9"/>
                    <a:pt x="143" y="12"/>
                  </a:cubicBezTo>
                  <a:cubicBezTo>
                    <a:pt x="143" y="14"/>
                    <a:pt x="144" y="16"/>
                    <a:pt x="145" y="18"/>
                  </a:cubicBezTo>
                  <a:cubicBezTo>
                    <a:pt x="147" y="22"/>
                    <a:pt x="147" y="25"/>
                    <a:pt x="147" y="30"/>
                  </a:cubicBezTo>
                  <a:cubicBezTo>
                    <a:pt x="147" y="31"/>
                    <a:pt x="147" y="33"/>
                    <a:pt x="147" y="35"/>
                  </a:cubicBezTo>
                  <a:cubicBezTo>
                    <a:pt x="146" y="36"/>
                    <a:pt x="148" y="46"/>
                    <a:pt x="148" y="45"/>
                  </a:cubicBezTo>
                  <a:cubicBezTo>
                    <a:pt x="151" y="46"/>
                    <a:pt x="152" y="46"/>
                    <a:pt x="155" y="46"/>
                  </a:cubicBezTo>
                  <a:cubicBezTo>
                    <a:pt x="154" y="50"/>
                    <a:pt x="153" y="54"/>
                    <a:pt x="152" y="58"/>
                  </a:cubicBezTo>
                  <a:cubicBezTo>
                    <a:pt x="152" y="60"/>
                    <a:pt x="150" y="65"/>
                    <a:pt x="147" y="65"/>
                  </a:cubicBezTo>
                  <a:cubicBezTo>
                    <a:pt x="148" y="66"/>
                    <a:pt x="146" y="66"/>
                    <a:pt x="145" y="66"/>
                  </a:cubicBezTo>
                  <a:cubicBezTo>
                    <a:pt x="144" y="66"/>
                    <a:pt x="144" y="67"/>
                    <a:pt x="143" y="67"/>
                  </a:cubicBezTo>
                  <a:cubicBezTo>
                    <a:pt x="141" y="69"/>
                    <a:pt x="139" y="72"/>
                    <a:pt x="138" y="74"/>
                  </a:cubicBezTo>
                  <a:cubicBezTo>
                    <a:pt x="138" y="76"/>
                    <a:pt x="136" y="77"/>
                    <a:pt x="136" y="78"/>
                  </a:cubicBezTo>
                  <a:cubicBezTo>
                    <a:pt x="135" y="80"/>
                    <a:pt x="133" y="82"/>
                    <a:pt x="132" y="84"/>
                  </a:cubicBezTo>
                  <a:cubicBezTo>
                    <a:pt x="130" y="87"/>
                    <a:pt x="127" y="89"/>
                    <a:pt x="123" y="92"/>
                  </a:cubicBezTo>
                  <a:cubicBezTo>
                    <a:pt x="120" y="94"/>
                    <a:pt x="119" y="97"/>
                    <a:pt x="116" y="99"/>
                  </a:cubicBezTo>
                  <a:cubicBezTo>
                    <a:pt x="112" y="102"/>
                    <a:pt x="109" y="105"/>
                    <a:pt x="105" y="107"/>
                  </a:cubicBezTo>
                  <a:cubicBezTo>
                    <a:pt x="102" y="109"/>
                    <a:pt x="98" y="112"/>
                    <a:pt x="94" y="112"/>
                  </a:cubicBezTo>
                  <a:cubicBezTo>
                    <a:pt x="93" y="112"/>
                    <a:pt x="91" y="111"/>
                    <a:pt x="89" y="112"/>
                  </a:cubicBezTo>
                  <a:cubicBezTo>
                    <a:pt x="87" y="112"/>
                    <a:pt x="85" y="114"/>
                    <a:pt x="87" y="115"/>
                  </a:cubicBezTo>
                  <a:cubicBezTo>
                    <a:pt x="85" y="116"/>
                    <a:pt x="83" y="113"/>
                    <a:pt x="80" y="114"/>
                  </a:cubicBezTo>
                  <a:cubicBezTo>
                    <a:pt x="78" y="116"/>
                    <a:pt x="78" y="117"/>
                    <a:pt x="74" y="116"/>
                  </a:cubicBezTo>
                  <a:cubicBezTo>
                    <a:pt x="71" y="115"/>
                    <a:pt x="68" y="114"/>
                    <a:pt x="66" y="115"/>
                  </a:cubicBezTo>
                  <a:cubicBezTo>
                    <a:pt x="64" y="115"/>
                    <a:pt x="65" y="116"/>
                    <a:pt x="63" y="115"/>
                  </a:cubicBezTo>
                  <a:cubicBezTo>
                    <a:pt x="62" y="115"/>
                    <a:pt x="60" y="115"/>
                    <a:pt x="60" y="114"/>
                  </a:cubicBezTo>
                  <a:cubicBezTo>
                    <a:pt x="60" y="115"/>
                    <a:pt x="60" y="115"/>
                    <a:pt x="60" y="115"/>
                  </a:cubicBezTo>
                  <a:cubicBezTo>
                    <a:pt x="57" y="114"/>
                    <a:pt x="52" y="115"/>
                    <a:pt x="51" y="118"/>
                  </a:cubicBezTo>
                  <a:cubicBezTo>
                    <a:pt x="50" y="120"/>
                    <a:pt x="44" y="118"/>
                    <a:pt x="42" y="118"/>
                  </a:cubicBezTo>
                  <a:cubicBezTo>
                    <a:pt x="41" y="119"/>
                    <a:pt x="39" y="118"/>
                    <a:pt x="38" y="119"/>
                  </a:cubicBezTo>
                  <a:cubicBezTo>
                    <a:pt x="37" y="119"/>
                    <a:pt x="35" y="121"/>
                    <a:pt x="34" y="121"/>
                  </a:cubicBezTo>
                  <a:cubicBezTo>
                    <a:pt x="33" y="122"/>
                    <a:pt x="33" y="122"/>
                    <a:pt x="32" y="122"/>
                  </a:cubicBezTo>
                  <a:cubicBezTo>
                    <a:pt x="31" y="122"/>
                    <a:pt x="30" y="122"/>
                    <a:pt x="29" y="121"/>
                  </a:cubicBezTo>
                  <a:cubicBezTo>
                    <a:pt x="29" y="121"/>
                    <a:pt x="28" y="120"/>
                    <a:pt x="27" y="120"/>
                  </a:cubicBezTo>
                  <a:cubicBezTo>
                    <a:pt x="28" y="118"/>
                    <a:pt x="23" y="118"/>
                    <a:pt x="22" y="118"/>
                  </a:cubicBezTo>
                  <a:cubicBezTo>
                    <a:pt x="23" y="116"/>
                    <a:pt x="22" y="115"/>
                    <a:pt x="20" y="115"/>
                  </a:cubicBezTo>
                  <a:cubicBezTo>
                    <a:pt x="18" y="115"/>
                    <a:pt x="19" y="117"/>
                    <a:pt x="19" y="118"/>
                  </a:cubicBezTo>
                  <a:cubicBezTo>
                    <a:pt x="16" y="117"/>
                    <a:pt x="18" y="114"/>
                    <a:pt x="18" y="113"/>
                  </a:cubicBezTo>
                  <a:cubicBezTo>
                    <a:pt x="19" y="112"/>
                    <a:pt x="18" y="110"/>
                    <a:pt x="17" y="109"/>
                  </a:cubicBezTo>
                  <a:cubicBezTo>
                    <a:pt x="17" y="109"/>
                    <a:pt x="13" y="105"/>
                    <a:pt x="15" y="107"/>
                  </a:cubicBezTo>
                  <a:cubicBezTo>
                    <a:pt x="14" y="106"/>
                    <a:pt x="15" y="105"/>
                    <a:pt x="13" y="105"/>
                  </a:cubicBezTo>
                  <a:cubicBezTo>
                    <a:pt x="12" y="105"/>
                    <a:pt x="14" y="102"/>
                    <a:pt x="14" y="102"/>
                  </a:cubicBezTo>
                  <a:cubicBezTo>
                    <a:pt x="17" y="104"/>
                    <a:pt x="17" y="101"/>
                    <a:pt x="17" y="99"/>
                  </a:cubicBezTo>
                  <a:cubicBezTo>
                    <a:pt x="17" y="95"/>
                    <a:pt x="16" y="92"/>
                    <a:pt x="14" y="89"/>
                  </a:cubicBezTo>
                  <a:cubicBezTo>
                    <a:pt x="11" y="85"/>
                    <a:pt x="8" y="81"/>
                    <a:pt x="6" y="76"/>
                  </a:cubicBezTo>
                  <a:cubicBezTo>
                    <a:pt x="5" y="74"/>
                    <a:pt x="5" y="71"/>
                    <a:pt x="4" y="69"/>
                  </a:cubicBezTo>
                  <a:cubicBezTo>
                    <a:pt x="3" y="67"/>
                    <a:pt x="0" y="65"/>
                    <a:pt x="0" y="62"/>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2" name="Freeform 187"/>
            <p:cNvSpPr/>
            <p:nvPr/>
          </p:nvSpPr>
          <p:spPr>
            <a:xfrm>
              <a:off x="6407640" y="3137760"/>
              <a:ext cx="274320" cy="329760"/>
            </a:xfrm>
            <a:custGeom>
              <a:avLst/>
              <a:gdLst>
                <a:gd name="textAreaLeft" fmla="*/ 0 w 274320"/>
                <a:gd name="textAreaRight" fmla="*/ 276120 w 274320"/>
                <a:gd name="textAreaTop" fmla="*/ 0 h 329760"/>
                <a:gd name="textAreaBottom" fmla="*/ 331560 h 329760"/>
              </a:gdLst>
              <a:ahLst/>
              <a:cxnLst/>
              <a:rect l="textAreaLeft" t="textAreaTop" r="textAreaRight" b="textAreaBottom"/>
              <a:pathLst>
                <a:path w="106" h="96">
                  <a:moveTo>
                    <a:pt x="2" y="16"/>
                  </a:moveTo>
                  <a:cubicBezTo>
                    <a:pt x="0" y="14"/>
                    <a:pt x="4" y="11"/>
                    <a:pt x="3" y="8"/>
                  </a:cubicBezTo>
                  <a:cubicBezTo>
                    <a:pt x="3" y="5"/>
                    <a:pt x="1" y="3"/>
                    <a:pt x="5" y="0"/>
                  </a:cubicBezTo>
                  <a:cubicBezTo>
                    <a:pt x="5" y="2"/>
                    <a:pt x="8" y="2"/>
                    <a:pt x="9" y="1"/>
                  </a:cubicBezTo>
                  <a:cubicBezTo>
                    <a:pt x="12" y="1"/>
                    <a:pt x="14" y="1"/>
                    <a:pt x="17" y="1"/>
                  </a:cubicBezTo>
                  <a:cubicBezTo>
                    <a:pt x="20" y="2"/>
                    <a:pt x="22" y="2"/>
                    <a:pt x="25" y="3"/>
                  </a:cubicBezTo>
                  <a:cubicBezTo>
                    <a:pt x="26" y="3"/>
                    <a:pt x="26" y="4"/>
                    <a:pt x="27" y="5"/>
                  </a:cubicBezTo>
                  <a:cubicBezTo>
                    <a:pt x="29" y="5"/>
                    <a:pt x="29" y="5"/>
                    <a:pt x="30" y="5"/>
                  </a:cubicBezTo>
                  <a:cubicBezTo>
                    <a:pt x="31" y="5"/>
                    <a:pt x="31" y="6"/>
                    <a:pt x="32" y="6"/>
                  </a:cubicBezTo>
                  <a:cubicBezTo>
                    <a:pt x="33" y="6"/>
                    <a:pt x="34" y="6"/>
                    <a:pt x="35" y="6"/>
                  </a:cubicBezTo>
                  <a:cubicBezTo>
                    <a:pt x="38" y="6"/>
                    <a:pt x="39" y="8"/>
                    <a:pt x="42" y="8"/>
                  </a:cubicBezTo>
                  <a:cubicBezTo>
                    <a:pt x="44" y="8"/>
                    <a:pt x="47" y="7"/>
                    <a:pt x="49" y="6"/>
                  </a:cubicBezTo>
                  <a:cubicBezTo>
                    <a:pt x="50" y="5"/>
                    <a:pt x="51" y="4"/>
                    <a:pt x="52" y="3"/>
                  </a:cubicBezTo>
                  <a:cubicBezTo>
                    <a:pt x="52" y="4"/>
                    <a:pt x="53" y="4"/>
                    <a:pt x="54" y="4"/>
                  </a:cubicBezTo>
                  <a:cubicBezTo>
                    <a:pt x="53" y="4"/>
                    <a:pt x="53" y="4"/>
                    <a:pt x="53" y="4"/>
                  </a:cubicBezTo>
                  <a:cubicBezTo>
                    <a:pt x="54" y="3"/>
                    <a:pt x="55" y="3"/>
                    <a:pt x="55" y="2"/>
                  </a:cubicBezTo>
                  <a:cubicBezTo>
                    <a:pt x="57" y="3"/>
                    <a:pt x="58" y="1"/>
                    <a:pt x="60" y="1"/>
                  </a:cubicBezTo>
                  <a:cubicBezTo>
                    <a:pt x="59" y="2"/>
                    <a:pt x="58" y="2"/>
                    <a:pt x="57" y="3"/>
                  </a:cubicBezTo>
                  <a:cubicBezTo>
                    <a:pt x="57" y="3"/>
                    <a:pt x="64" y="1"/>
                    <a:pt x="60" y="1"/>
                  </a:cubicBezTo>
                  <a:cubicBezTo>
                    <a:pt x="63" y="0"/>
                    <a:pt x="64" y="2"/>
                    <a:pt x="66" y="2"/>
                  </a:cubicBezTo>
                  <a:cubicBezTo>
                    <a:pt x="67" y="2"/>
                    <a:pt x="68" y="1"/>
                    <a:pt x="70" y="2"/>
                  </a:cubicBezTo>
                  <a:cubicBezTo>
                    <a:pt x="71" y="2"/>
                    <a:pt x="71" y="3"/>
                    <a:pt x="72" y="4"/>
                  </a:cubicBezTo>
                  <a:cubicBezTo>
                    <a:pt x="71" y="3"/>
                    <a:pt x="70" y="2"/>
                    <a:pt x="69" y="2"/>
                  </a:cubicBezTo>
                  <a:cubicBezTo>
                    <a:pt x="69" y="3"/>
                    <a:pt x="68" y="4"/>
                    <a:pt x="69" y="4"/>
                  </a:cubicBezTo>
                  <a:cubicBezTo>
                    <a:pt x="71" y="5"/>
                    <a:pt x="70" y="5"/>
                    <a:pt x="71" y="6"/>
                  </a:cubicBezTo>
                  <a:cubicBezTo>
                    <a:pt x="71" y="6"/>
                    <a:pt x="74" y="5"/>
                    <a:pt x="72" y="4"/>
                  </a:cubicBezTo>
                  <a:cubicBezTo>
                    <a:pt x="74" y="4"/>
                    <a:pt x="75" y="6"/>
                    <a:pt x="78" y="6"/>
                  </a:cubicBezTo>
                  <a:cubicBezTo>
                    <a:pt x="79" y="6"/>
                    <a:pt x="82" y="4"/>
                    <a:pt x="81" y="6"/>
                  </a:cubicBezTo>
                  <a:cubicBezTo>
                    <a:pt x="83" y="5"/>
                    <a:pt x="85" y="6"/>
                    <a:pt x="86" y="5"/>
                  </a:cubicBezTo>
                  <a:cubicBezTo>
                    <a:pt x="88" y="5"/>
                    <a:pt x="90" y="4"/>
                    <a:pt x="91" y="3"/>
                  </a:cubicBezTo>
                  <a:cubicBezTo>
                    <a:pt x="92" y="7"/>
                    <a:pt x="94" y="10"/>
                    <a:pt x="95" y="14"/>
                  </a:cubicBezTo>
                  <a:cubicBezTo>
                    <a:pt x="96" y="15"/>
                    <a:pt x="99" y="20"/>
                    <a:pt x="97" y="21"/>
                  </a:cubicBezTo>
                  <a:cubicBezTo>
                    <a:pt x="95" y="24"/>
                    <a:pt x="96" y="27"/>
                    <a:pt x="94" y="30"/>
                  </a:cubicBezTo>
                  <a:cubicBezTo>
                    <a:pt x="93" y="31"/>
                    <a:pt x="93" y="32"/>
                    <a:pt x="93" y="34"/>
                  </a:cubicBezTo>
                  <a:cubicBezTo>
                    <a:pt x="93" y="35"/>
                    <a:pt x="91" y="37"/>
                    <a:pt x="92" y="38"/>
                  </a:cubicBezTo>
                  <a:cubicBezTo>
                    <a:pt x="91" y="37"/>
                    <a:pt x="89" y="37"/>
                    <a:pt x="88" y="36"/>
                  </a:cubicBezTo>
                  <a:cubicBezTo>
                    <a:pt x="87" y="35"/>
                    <a:pt x="86" y="34"/>
                    <a:pt x="85" y="33"/>
                  </a:cubicBezTo>
                  <a:cubicBezTo>
                    <a:pt x="84" y="32"/>
                    <a:pt x="81" y="31"/>
                    <a:pt x="82" y="28"/>
                  </a:cubicBezTo>
                  <a:cubicBezTo>
                    <a:pt x="82" y="26"/>
                    <a:pt x="80" y="25"/>
                    <a:pt x="79" y="23"/>
                  </a:cubicBezTo>
                  <a:cubicBezTo>
                    <a:pt x="77" y="21"/>
                    <a:pt x="76" y="19"/>
                    <a:pt x="75" y="16"/>
                  </a:cubicBezTo>
                  <a:cubicBezTo>
                    <a:pt x="74" y="17"/>
                    <a:pt x="73" y="20"/>
                    <a:pt x="74" y="21"/>
                  </a:cubicBezTo>
                  <a:cubicBezTo>
                    <a:pt x="76" y="23"/>
                    <a:pt x="76" y="25"/>
                    <a:pt x="77" y="28"/>
                  </a:cubicBezTo>
                  <a:cubicBezTo>
                    <a:pt x="79" y="29"/>
                    <a:pt x="80" y="32"/>
                    <a:pt x="82" y="33"/>
                  </a:cubicBezTo>
                  <a:cubicBezTo>
                    <a:pt x="82" y="34"/>
                    <a:pt x="83" y="35"/>
                    <a:pt x="84" y="35"/>
                  </a:cubicBezTo>
                  <a:cubicBezTo>
                    <a:pt x="84" y="36"/>
                    <a:pt x="86" y="38"/>
                    <a:pt x="84" y="37"/>
                  </a:cubicBezTo>
                  <a:cubicBezTo>
                    <a:pt x="86" y="38"/>
                    <a:pt x="84" y="39"/>
                    <a:pt x="85" y="40"/>
                  </a:cubicBezTo>
                  <a:cubicBezTo>
                    <a:pt x="86" y="41"/>
                    <a:pt x="87" y="43"/>
                    <a:pt x="88" y="44"/>
                  </a:cubicBezTo>
                  <a:cubicBezTo>
                    <a:pt x="88" y="45"/>
                    <a:pt x="89" y="46"/>
                    <a:pt x="89" y="46"/>
                  </a:cubicBezTo>
                  <a:cubicBezTo>
                    <a:pt x="89" y="47"/>
                    <a:pt x="89" y="47"/>
                    <a:pt x="88" y="48"/>
                  </a:cubicBezTo>
                  <a:cubicBezTo>
                    <a:pt x="88" y="49"/>
                    <a:pt x="90" y="50"/>
                    <a:pt x="90" y="50"/>
                  </a:cubicBezTo>
                  <a:cubicBezTo>
                    <a:pt x="91" y="51"/>
                    <a:pt x="91" y="53"/>
                    <a:pt x="92" y="54"/>
                  </a:cubicBezTo>
                  <a:cubicBezTo>
                    <a:pt x="94" y="58"/>
                    <a:pt x="97" y="62"/>
                    <a:pt x="99" y="67"/>
                  </a:cubicBezTo>
                  <a:cubicBezTo>
                    <a:pt x="100" y="69"/>
                    <a:pt x="101" y="70"/>
                    <a:pt x="102" y="71"/>
                  </a:cubicBezTo>
                  <a:cubicBezTo>
                    <a:pt x="103" y="73"/>
                    <a:pt x="105" y="73"/>
                    <a:pt x="106" y="75"/>
                  </a:cubicBezTo>
                  <a:cubicBezTo>
                    <a:pt x="105" y="75"/>
                    <a:pt x="104" y="74"/>
                    <a:pt x="103" y="74"/>
                  </a:cubicBezTo>
                  <a:cubicBezTo>
                    <a:pt x="103" y="76"/>
                    <a:pt x="103" y="79"/>
                    <a:pt x="104" y="81"/>
                  </a:cubicBezTo>
                  <a:cubicBezTo>
                    <a:pt x="104" y="83"/>
                    <a:pt x="102" y="85"/>
                    <a:pt x="100" y="85"/>
                  </a:cubicBezTo>
                  <a:cubicBezTo>
                    <a:pt x="99" y="85"/>
                    <a:pt x="98" y="85"/>
                    <a:pt x="98" y="86"/>
                  </a:cubicBezTo>
                  <a:cubicBezTo>
                    <a:pt x="97" y="87"/>
                    <a:pt x="97" y="88"/>
                    <a:pt x="97" y="88"/>
                  </a:cubicBezTo>
                  <a:cubicBezTo>
                    <a:pt x="96" y="89"/>
                    <a:pt x="96" y="90"/>
                    <a:pt x="94" y="91"/>
                  </a:cubicBezTo>
                  <a:cubicBezTo>
                    <a:pt x="93" y="91"/>
                    <a:pt x="91" y="91"/>
                    <a:pt x="90" y="92"/>
                  </a:cubicBezTo>
                  <a:cubicBezTo>
                    <a:pt x="89" y="94"/>
                    <a:pt x="90" y="95"/>
                    <a:pt x="87" y="96"/>
                  </a:cubicBezTo>
                  <a:cubicBezTo>
                    <a:pt x="84" y="96"/>
                    <a:pt x="83" y="93"/>
                    <a:pt x="81" y="93"/>
                  </a:cubicBezTo>
                  <a:cubicBezTo>
                    <a:pt x="76" y="92"/>
                    <a:pt x="70" y="94"/>
                    <a:pt x="65" y="93"/>
                  </a:cubicBezTo>
                  <a:cubicBezTo>
                    <a:pt x="65" y="93"/>
                    <a:pt x="66" y="92"/>
                    <a:pt x="65" y="91"/>
                  </a:cubicBezTo>
                  <a:cubicBezTo>
                    <a:pt x="65" y="90"/>
                    <a:pt x="64" y="92"/>
                    <a:pt x="63" y="92"/>
                  </a:cubicBezTo>
                  <a:cubicBezTo>
                    <a:pt x="62" y="94"/>
                    <a:pt x="56" y="93"/>
                    <a:pt x="54" y="93"/>
                  </a:cubicBezTo>
                  <a:cubicBezTo>
                    <a:pt x="48" y="93"/>
                    <a:pt x="41" y="93"/>
                    <a:pt x="34" y="93"/>
                  </a:cubicBezTo>
                  <a:cubicBezTo>
                    <a:pt x="27" y="93"/>
                    <a:pt x="20" y="93"/>
                    <a:pt x="14" y="93"/>
                  </a:cubicBezTo>
                  <a:cubicBezTo>
                    <a:pt x="11" y="93"/>
                    <a:pt x="7" y="94"/>
                    <a:pt x="4" y="93"/>
                  </a:cubicBezTo>
                  <a:cubicBezTo>
                    <a:pt x="3" y="93"/>
                    <a:pt x="3" y="87"/>
                    <a:pt x="3" y="86"/>
                  </a:cubicBezTo>
                  <a:cubicBezTo>
                    <a:pt x="3" y="74"/>
                    <a:pt x="3" y="62"/>
                    <a:pt x="4" y="50"/>
                  </a:cubicBezTo>
                  <a:cubicBezTo>
                    <a:pt x="4" y="44"/>
                    <a:pt x="4" y="39"/>
                    <a:pt x="4" y="33"/>
                  </a:cubicBezTo>
                  <a:cubicBezTo>
                    <a:pt x="4" y="30"/>
                    <a:pt x="4" y="27"/>
                    <a:pt x="4" y="24"/>
                  </a:cubicBezTo>
                  <a:cubicBezTo>
                    <a:pt x="3" y="22"/>
                    <a:pt x="3" y="18"/>
                    <a:pt x="2" y="16"/>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3" name="Freeform 188"/>
            <p:cNvSpPr/>
            <p:nvPr/>
          </p:nvSpPr>
          <p:spPr>
            <a:xfrm>
              <a:off x="6525360" y="4233600"/>
              <a:ext cx="274320" cy="356760"/>
            </a:xfrm>
            <a:custGeom>
              <a:avLst/>
              <a:gdLst>
                <a:gd name="textAreaLeft" fmla="*/ 0 w 274320"/>
                <a:gd name="textAreaRight" fmla="*/ 276120 w 274320"/>
                <a:gd name="textAreaTop" fmla="*/ 0 h 356760"/>
                <a:gd name="textAreaBottom" fmla="*/ 358560 h 356760"/>
              </a:gdLst>
              <a:ahLst/>
              <a:cxnLst/>
              <a:rect l="textAreaLeft" t="textAreaTop" r="textAreaRight" b="textAreaBottom"/>
              <a:pathLst>
                <a:path w="105" h="104">
                  <a:moveTo>
                    <a:pt x="93" y="48"/>
                  </a:moveTo>
                  <a:cubicBezTo>
                    <a:pt x="94" y="50"/>
                    <a:pt x="94" y="51"/>
                    <a:pt x="96" y="53"/>
                  </a:cubicBezTo>
                  <a:cubicBezTo>
                    <a:pt x="97" y="53"/>
                    <a:pt x="97" y="49"/>
                    <a:pt x="95" y="50"/>
                  </a:cubicBezTo>
                  <a:cubicBezTo>
                    <a:pt x="96" y="49"/>
                    <a:pt x="95" y="47"/>
                    <a:pt x="94" y="46"/>
                  </a:cubicBezTo>
                  <a:cubicBezTo>
                    <a:pt x="94" y="47"/>
                    <a:pt x="93" y="47"/>
                    <a:pt x="93" y="48"/>
                  </a:cubicBezTo>
                  <a:moveTo>
                    <a:pt x="98" y="67"/>
                  </a:moveTo>
                  <a:cubicBezTo>
                    <a:pt x="99" y="67"/>
                    <a:pt x="100" y="66"/>
                    <a:pt x="100" y="65"/>
                  </a:cubicBezTo>
                  <a:cubicBezTo>
                    <a:pt x="99" y="66"/>
                    <a:pt x="97" y="66"/>
                    <a:pt x="98" y="67"/>
                  </a:cubicBezTo>
                  <a:moveTo>
                    <a:pt x="98" y="39"/>
                  </a:moveTo>
                  <a:cubicBezTo>
                    <a:pt x="98" y="40"/>
                    <a:pt x="99" y="40"/>
                    <a:pt x="98" y="41"/>
                  </a:cubicBezTo>
                  <a:cubicBezTo>
                    <a:pt x="98" y="41"/>
                    <a:pt x="98" y="41"/>
                    <a:pt x="98" y="41"/>
                  </a:cubicBezTo>
                  <a:cubicBezTo>
                    <a:pt x="97" y="42"/>
                    <a:pt x="98" y="44"/>
                    <a:pt x="99" y="42"/>
                  </a:cubicBezTo>
                  <a:cubicBezTo>
                    <a:pt x="100" y="40"/>
                    <a:pt x="100" y="38"/>
                    <a:pt x="98" y="38"/>
                  </a:cubicBezTo>
                  <a:cubicBezTo>
                    <a:pt x="98" y="39"/>
                    <a:pt x="98" y="39"/>
                    <a:pt x="98" y="39"/>
                  </a:cubicBezTo>
                  <a:moveTo>
                    <a:pt x="0" y="39"/>
                  </a:moveTo>
                  <a:cubicBezTo>
                    <a:pt x="0" y="37"/>
                    <a:pt x="1" y="35"/>
                    <a:pt x="1" y="33"/>
                  </a:cubicBezTo>
                  <a:cubicBezTo>
                    <a:pt x="3" y="33"/>
                    <a:pt x="5" y="33"/>
                    <a:pt x="6" y="31"/>
                  </a:cubicBezTo>
                  <a:cubicBezTo>
                    <a:pt x="7" y="30"/>
                    <a:pt x="9" y="29"/>
                    <a:pt x="10" y="27"/>
                  </a:cubicBezTo>
                  <a:cubicBezTo>
                    <a:pt x="11" y="27"/>
                    <a:pt x="9" y="26"/>
                    <a:pt x="10" y="25"/>
                  </a:cubicBezTo>
                  <a:cubicBezTo>
                    <a:pt x="10" y="24"/>
                    <a:pt x="12" y="25"/>
                    <a:pt x="12" y="24"/>
                  </a:cubicBezTo>
                  <a:cubicBezTo>
                    <a:pt x="12" y="23"/>
                    <a:pt x="13" y="22"/>
                    <a:pt x="14" y="22"/>
                  </a:cubicBezTo>
                  <a:cubicBezTo>
                    <a:pt x="15" y="21"/>
                    <a:pt x="13" y="20"/>
                    <a:pt x="14" y="19"/>
                  </a:cubicBezTo>
                  <a:cubicBezTo>
                    <a:pt x="11" y="20"/>
                    <a:pt x="9" y="18"/>
                    <a:pt x="11" y="16"/>
                  </a:cubicBezTo>
                  <a:cubicBezTo>
                    <a:pt x="9" y="16"/>
                    <a:pt x="11" y="15"/>
                    <a:pt x="11" y="14"/>
                  </a:cubicBezTo>
                  <a:cubicBezTo>
                    <a:pt x="12" y="13"/>
                    <a:pt x="13" y="14"/>
                    <a:pt x="14" y="13"/>
                  </a:cubicBezTo>
                  <a:cubicBezTo>
                    <a:pt x="15" y="11"/>
                    <a:pt x="14" y="7"/>
                    <a:pt x="12" y="5"/>
                  </a:cubicBezTo>
                  <a:cubicBezTo>
                    <a:pt x="12" y="3"/>
                    <a:pt x="9" y="1"/>
                    <a:pt x="12" y="1"/>
                  </a:cubicBezTo>
                  <a:cubicBezTo>
                    <a:pt x="15" y="0"/>
                    <a:pt x="18" y="0"/>
                    <a:pt x="21" y="0"/>
                  </a:cubicBezTo>
                  <a:cubicBezTo>
                    <a:pt x="25" y="0"/>
                    <a:pt x="29" y="0"/>
                    <a:pt x="33" y="0"/>
                  </a:cubicBezTo>
                  <a:cubicBezTo>
                    <a:pt x="36" y="0"/>
                    <a:pt x="40" y="0"/>
                    <a:pt x="43" y="0"/>
                  </a:cubicBezTo>
                  <a:cubicBezTo>
                    <a:pt x="47" y="1"/>
                    <a:pt x="49" y="3"/>
                    <a:pt x="52" y="5"/>
                  </a:cubicBezTo>
                  <a:cubicBezTo>
                    <a:pt x="56" y="7"/>
                    <a:pt x="59" y="9"/>
                    <a:pt x="63" y="11"/>
                  </a:cubicBezTo>
                  <a:cubicBezTo>
                    <a:pt x="66" y="13"/>
                    <a:pt x="69" y="15"/>
                    <a:pt x="73" y="17"/>
                  </a:cubicBezTo>
                  <a:cubicBezTo>
                    <a:pt x="75" y="18"/>
                    <a:pt x="78" y="19"/>
                    <a:pt x="79" y="21"/>
                  </a:cubicBezTo>
                  <a:cubicBezTo>
                    <a:pt x="79" y="22"/>
                    <a:pt x="79" y="23"/>
                    <a:pt x="78" y="23"/>
                  </a:cubicBezTo>
                  <a:cubicBezTo>
                    <a:pt x="78" y="24"/>
                    <a:pt x="79" y="25"/>
                    <a:pt x="80" y="26"/>
                  </a:cubicBezTo>
                  <a:cubicBezTo>
                    <a:pt x="81" y="28"/>
                    <a:pt x="85" y="29"/>
                    <a:pt x="87" y="31"/>
                  </a:cubicBezTo>
                  <a:cubicBezTo>
                    <a:pt x="88" y="32"/>
                    <a:pt x="94" y="35"/>
                    <a:pt x="93" y="36"/>
                  </a:cubicBezTo>
                  <a:cubicBezTo>
                    <a:pt x="93" y="38"/>
                    <a:pt x="92" y="41"/>
                    <a:pt x="91" y="43"/>
                  </a:cubicBezTo>
                  <a:cubicBezTo>
                    <a:pt x="91" y="44"/>
                    <a:pt x="90" y="45"/>
                    <a:pt x="90" y="47"/>
                  </a:cubicBezTo>
                  <a:cubicBezTo>
                    <a:pt x="90" y="47"/>
                    <a:pt x="89" y="48"/>
                    <a:pt x="89" y="48"/>
                  </a:cubicBezTo>
                  <a:cubicBezTo>
                    <a:pt x="89" y="49"/>
                    <a:pt x="90" y="50"/>
                    <a:pt x="90" y="50"/>
                  </a:cubicBezTo>
                  <a:cubicBezTo>
                    <a:pt x="89" y="53"/>
                    <a:pt x="95" y="53"/>
                    <a:pt x="94" y="56"/>
                  </a:cubicBezTo>
                  <a:cubicBezTo>
                    <a:pt x="97" y="56"/>
                    <a:pt x="97" y="59"/>
                    <a:pt x="96" y="60"/>
                  </a:cubicBezTo>
                  <a:cubicBezTo>
                    <a:pt x="94" y="62"/>
                    <a:pt x="95" y="64"/>
                    <a:pt x="94" y="66"/>
                  </a:cubicBezTo>
                  <a:cubicBezTo>
                    <a:pt x="96" y="64"/>
                    <a:pt x="96" y="68"/>
                    <a:pt x="95" y="68"/>
                  </a:cubicBezTo>
                  <a:cubicBezTo>
                    <a:pt x="95" y="70"/>
                    <a:pt x="94" y="71"/>
                    <a:pt x="94" y="72"/>
                  </a:cubicBezTo>
                  <a:cubicBezTo>
                    <a:pt x="95" y="74"/>
                    <a:pt x="97" y="76"/>
                    <a:pt x="95" y="76"/>
                  </a:cubicBezTo>
                  <a:cubicBezTo>
                    <a:pt x="96" y="76"/>
                    <a:pt x="96" y="78"/>
                    <a:pt x="97" y="78"/>
                  </a:cubicBezTo>
                  <a:cubicBezTo>
                    <a:pt x="98" y="78"/>
                    <a:pt x="97" y="80"/>
                    <a:pt x="97" y="80"/>
                  </a:cubicBezTo>
                  <a:cubicBezTo>
                    <a:pt x="96" y="82"/>
                    <a:pt x="98" y="82"/>
                    <a:pt x="98" y="83"/>
                  </a:cubicBezTo>
                  <a:cubicBezTo>
                    <a:pt x="98" y="84"/>
                    <a:pt x="98" y="84"/>
                    <a:pt x="98" y="85"/>
                  </a:cubicBezTo>
                  <a:cubicBezTo>
                    <a:pt x="99" y="85"/>
                    <a:pt x="99" y="86"/>
                    <a:pt x="98" y="87"/>
                  </a:cubicBezTo>
                  <a:cubicBezTo>
                    <a:pt x="100" y="86"/>
                    <a:pt x="100" y="88"/>
                    <a:pt x="101" y="89"/>
                  </a:cubicBezTo>
                  <a:cubicBezTo>
                    <a:pt x="100" y="87"/>
                    <a:pt x="104" y="90"/>
                    <a:pt x="105" y="90"/>
                  </a:cubicBezTo>
                  <a:cubicBezTo>
                    <a:pt x="105" y="93"/>
                    <a:pt x="100" y="95"/>
                    <a:pt x="97" y="96"/>
                  </a:cubicBezTo>
                  <a:cubicBezTo>
                    <a:pt x="96" y="97"/>
                    <a:pt x="95" y="97"/>
                    <a:pt x="94" y="98"/>
                  </a:cubicBezTo>
                  <a:cubicBezTo>
                    <a:pt x="93" y="98"/>
                    <a:pt x="91" y="98"/>
                    <a:pt x="90" y="98"/>
                  </a:cubicBezTo>
                  <a:cubicBezTo>
                    <a:pt x="89" y="99"/>
                    <a:pt x="88" y="100"/>
                    <a:pt x="87" y="100"/>
                  </a:cubicBezTo>
                  <a:cubicBezTo>
                    <a:pt x="85" y="101"/>
                    <a:pt x="84" y="99"/>
                    <a:pt x="82" y="99"/>
                  </a:cubicBezTo>
                  <a:cubicBezTo>
                    <a:pt x="80" y="99"/>
                    <a:pt x="80" y="102"/>
                    <a:pt x="78" y="103"/>
                  </a:cubicBezTo>
                  <a:cubicBezTo>
                    <a:pt x="77" y="104"/>
                    <a:pt x="75" y="103"/>
                    <a:pt x="73" y="102"/>
                  </a:cubicBezTo>
                  <a:cubicBezTo>
                    <a:pt x="70" y="101"/>
                    <a:pt x="70" y="104"/>
                    <a:pt x="68" y="103"/>
                  </a:cubicBezTo>
                  <a:cubicBezTo>
                    <a:pt x="66" y="103"/>
                    <a:pt x="65" y="103"/>
                    <a:pt x="64" y="102"/>
                  </a:cubicBezTo>
                  <a:cubicBezTo>
                    <a:pt x="62" y="101"/>
                    <a:pt x="61" y="100"/>
                    <a:pt x="60" y="101"/>
                  </a:cubicBezTo>
                  <a:cubicBezTo>
                    <a:pt x="59" y="102"/>
                    <a:pt x="55" y="102"/>
                    <a:pt x="53" y="102"/>
                  </a:cubicBezTo>
                  <a:cubicBezTo>
                    <a:pt x="53" y="102"/>
                    <a:pt x="53" y="101"/>
                    <a:pt x="53" y="100"/>
                  </a:cubicBezTo>
                  <a:cubicBezTo>
                    <a:pt x="52" y="99"/>
                    <a:pt x="51" y="99"/>
                    <a:pt x="50" y="98"/>
                  </a:cubicBezTo>
                  <a:cubicBezTo>
                    <a:pt x="49" y="97"/>
                    <a:pt x="50" y="95"/>
                    <a:pt x="50" y="94"/>
                  </a:cubicBezTo>
                  <a:cubicBezTo>
                    <a:pt x="50" y="92"/>
                    <a:pt x="49" y="89"/>
                    <a:pt x="49" y="88"/>
                  </a:cubicBezTo>
                  <a:cubicBezTo>
                    <a:pt x="48" y="85"/>
                    <a:pt x="47" y="84"/>
                    <a:pt x="45" y="82"/>
                  </a:cubicBezTo>
                  <a:cubicBezTo>
                    <a:pt x="44" y="81"/>
                    <a:pt x="44" y="83"/>
                    <a:pt x="43" y="84"/>
                  </a:cubicBezTo>
                  <a:cubicBezTo>
                    <a:pt x="41" y="82"/>
                    <a:pt x="40" y="84"/>
                    <a:pt x="38" y="82"/>
                  </a:cubicBezTo>
                  <a:cubicBezTo>
                    <a:pt x="38" y="82"/>
                    <a:pt x="36" y="81"/>
                    <a:pt x="35" y="81"/>
                  </a:cubicBezTo>
                  <a:cubicBezTo>
                    <a:pt x="33" y="81"/>
                    <a:pt x="32" y="80"/>
                    <a:pt x="31" y="80"/>
                  </a:cubicBezTo>
                  <a:cubicBezTo>
                    <a:pt x="30" y="79"/>
                    <a:pt x="30" y="79"/>
                    <a:pt x="30" y="79"/>
                  </a:cubicBezTo>
                  <a:cubicBezTo>
                    <a:pt x="29" y="78"/>
                    <a:pt x="28" y="79"/>
                    <a:pt x="27" y="78"/>
                  </a:cubicBezTo>
                  <a:cubicBezTo>
                    <a:pt x="27" y="78"/>
                    <a:pt x="26" y="78"/>
                    <a:pt x="25" y="77"/>
                  </a:cubicBezTo>
                  <a:cubicBezTo>
                    <a:pt x="24" y="77"/>
                    <a:pt x="24" y="76"/>
                    <a:pt x="24" y="76"/>
                  </a:cubicBezTo>
                  <a:cubicBezTo>
                    <a:pt x="23" y="76"/>
                    <a:pt x="23" y="76"/>
                    <a:pt x="22" y="76"/>
                  </a:cubicBezTo>
                  <a:cubicBezTo>
                    <a:pt x="21" y="76"/>
                    <a:pt x="21" y="75"/>
                    <a:pt x="21" y="74"/>
                  </a:cubicBezTo>
                  <a:cubicBezTo>
                    <a:pt x="20" y="73"/>
                    <a:pt x="18" y="73"/>
                    <a:pt x="17" y="73"/>
                  </a:cubicBezTo>
                  <a:cubicBezTo>
                    <a:pt x="13" y="73"/>
                    <a:pt x="12" y="67"/>
                    <a:pt x="11" y="65"/>
                  </a:cubicBezTo>
                  <a:cubicBezTo>
                    <a:pt x="9" y="61"/>
                    <a:pt x="9" y="58"/>
                    <a:pt x="6" y="56"/>
                  </a:cubicBezTo>
                  <a:cubicBezTo>
                    <a:pt x="3" y="54"/>
                    <a:pt x="1" y="51"/>
                    <a:pt x="2" y="48"/>
                  </a:cubicBezTo>
                  <a:cubicBezTo>
                    <a:pt x="2" y="47"/>
                    <a:pt x="3" y="46"/>
                    <a:pt x="2" y="44"/>
                  </a:cubicBezTo>
                  <a:cubicBezTo>
                    <a:pt x="2" y="42"/>
                    <a:pt x="1" y="40"/>
                    <a:pt x="0" y="3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4" name="Freeform 189"/>
            <p:cNvSpPr/>
            <p:nvPr/>
          </p:nvSpPr>
          <p:spPr>
            <a:xfrm>
              <a:off x="6793560" y="2733120"/>
              <a:ext cx="164520" cy="90360"/>
            </a:xfrm>
            <a:custGeom>
              <a:avLst/>
              <a:gdLst>
                <a:gd name="textAreaLeft" fmla="*/ 0 w 164520"/>
                <a:gd name="textAreaRight" fmla="*/ 166320 w 164520"/>
                <a:gd name="textAreaTop" fmla="*/ 0 h 90360"/>
                <a:gd name="textAreaBottom" fmla="*/ 92160 h 90360"/>
              </a:gdLst>
              <a:ahLst/>
              <a:cxnLst/>
              <a:rect l="textAreaLeft" t="textAreaTop" r="textAreaRight" b="textAreaBottom"/>
              <a:pathLst>
                <a:path w="64" h="27">
                  <a:moveTo>
                    <a:pt x="0" y="3"/>
                  </a:moveTo>
                  <a:cubicBezTo>
                    <a:pt x="0" y="0"/>
                    <a:pt x="11" y="3"/>
                    <a:pt x="13" y="4"/>
                  </a:cubicBezTo>
                  <a:cubicBezTo>
                    <a:pt x="15" y="5"/>
                    <a:pt x="17" y="6"/>
                    <a:pt x="20" y="5"/>
                  </a:cubicBezTo>
                  <a:cubicBezTo>
                    <a:pt x="22" y="5"/>
                    <a:pt x="23" y="5"/>
                    <a:pt x="24" y="5"/>
                  </a:cubicBezTo>
                  <a:cubicBezTo>
                    <a:pt x="25" y="6"/>
                    <a:pt x="27" y="5"/>
                    <a:pt x="28" y="6"/>
                  </a:cubicBezTo>
                  <a:cubicBezTo>
                    <a:pt x="29" y="6"/>
                    <a:pt x="29" y="7"/>
                    <a:pt x="30" y="7"/>
                  </a:cubicBezTo>
                  <a:cubicBezTo>
                    <a:pt x="31" y="8"/>
                    <a:pt x="32" y="8"/>
                    <a:pt x="33" y="8"/>
                  </a:cubicBezTo>
                  <a:cubicBezTo>
                    <a:pt x="34" y="8"/>
                    <a:pt x="35" y="9"/>
                    <a:pt x="35" y="9"/>
                  </a:cubicBezTo>
                  <a:cubicBezTo>
                    <a:pt x="36" y="10"/>
                    <a:pt x="35" y="10"/>
                    <a:pt x="36" y="11"/>
                  </a:cubicBezTo>
                  <a:cubicBezTo>
                    <a:pt x="39" y="12"/>
                    <a:pt x="44" y="7"/>
                    <a:pt x="45" y="11"/>
                  </a:cubicBezTo>
                  <a:cubicBezTo>
                    <a:pt x="46" y="10"/>
                    <a:pt x="47" y="10"/>
                    <a:pt x="48" y="10"/>
                  </a:cubicBezTo>
                  <a:cubicBezTo>
                    <a:pt x="48" y="10"/>
                    <a:pt x="49" y="10"/>
                    <a:pt x="49" y="10"/>
                  </a:cubicBezTo>
                  <a:cubicBezTo>
                    <a:pt x="50" y="11"/>
                    <a:pt x="50" y="11"/>
                    <a:pt x="51" y="12"/>
                  </a:cubicBezTo>
                  <a:cubicBezTo>
                    <a:pt x="52" y="12"/>
                    <a:pt x="54" y="11"/>
                    <a:pt x="54" y="12"/>
                  </a:cubicBezTo>
                  <a:cubicBezTo>
                    <a:pt x="55" y="13"/>
                    <a:pt x="53" y="14"/>
                    <a:pt x="54" y="15"/>
                  </a:cubicBezTo>
                  <a:cubicBezTo>
                    <a:pt x="56" y="16"/>
                    <a:pt x="58" y="16"/>
                    <a:pt x="60" y="17"/>
                  </a:cubicBezTo>
                  <a:cubicBezTo>
                    <a:pt x="63" y="18"/>
                    <a:pt x="58" y="19"/>
                    <a:pt x="59" y="20"/>
                  </a:cubicBezTo>
                  <a:cubicBezTo>
                    <a:pt x="60" y="21"/>
                    <a:pt x="64" y="23"/>
                    <a:pt x="64" y="24"/>
                  </a:cubicBezTo>
                  <a:cubicBezTo>
                    <a:pt x="63" y="27"/>
                    <a:pt x="59" y="24"/>
                    <a:pt x="58" y="24"/>
                  </a:cubicBezTo>
                  <a:cubicBezTo>
                    <a:pt x="55" y="25"/>
                    <a:pt x="54" y="23"/>
                    <a:pt x="52" y="22"/>
                  </a:cubicBezTo>
                  <a:cubicBezTo>
                    <a:pt x="51" y="22"/>
                    <a:pt x="50" y="22"/>
                    <a:pt x="49" y="23"/>
                  </a:cubicBezTo>
                  <a:cubicBezTo>
                    <a:pt x="48" y="23"/>
                    <a:pt x="46" y="24"/>
                    <a:pt x="46" y="24"/>
                  </a:cubicBezTo>
                  <a:cubicBezTo>
                    <a:pt x="45" y="24"/>
                    <a:pt x="43" y="24"/>
                    <a:pt x="41" y="24"/>
                  </a:cubicBezTo>
                  <a:cubicBezTo>
                    <a:pt x="39" y="24"/>
                    <a:pt x="38" y="25"/>
                    <a:pt x="36" y="25"/>
                  </a:cubicBezTo>
                  <a:cubicBezTo>
                    <a:pt x="34" y="25"/>
                    <a:pt x="33" y="25"/>
                    <a:pt x="32" y="25"/>
                  </a:cubicBezTo>
                  <a:cubicBezTo>
                    <a:pt x="32" y="24"/>
                    <a:pt x="29" y="24"/>
                    <a:pt x="30" y="23"/>
                  </a:cubicBezTo>
                  <a:cubicBezTo>
                    <a:pt x="29" y="23"/>
                    <a:pt x="28" y="21"/>
                    <a:pt x="26" y="21"/>
                  </a:cubicBezTo>
                  <a:cubicBezTo>
                    <a:pt x="28" y="20"/>
                    <a:pt x="25" y="21"/>
                    <a:pt x="24" y="22"/>
                  </a:cubicBezTo>
                  <a:cubicBezTo>
                    <a:pt x="23" y="22"/>
                    <a:pt x="19" y="22"/>
                    <a:pt x="18" y="21"/>
                  </a:cubicBezTo>
                  <a:cubicBezTo>
                    <a:pt x="17" y="22"/>
                    <a:pt x="18" y="22"/>
                    <a:pt x="17" y="22"/>
                  </a:cubicBezTo>
                  <a:cubicBezTo>
                    <a:pt x="15" y="22"/>
                    <a:pt x="14" y="22"/>
                    <a:pt x="15" y="20"/>
                  </a:cubicBezTo>
                  <a:cubicBezTo>
                    <a:pt x="16" y="19"/>
                    <a:pt x="17" y="18"/>
                    <a:pt x="16" y="16"/>
                  </a:cubicBezTo>
                  <a:cubicBezTo>
                    <a:pt x="15" y="14"/>
                    <a:pt x="15" y="12"/>
                    <a:pt x="14" y="10"/>
                  </a:cubicBezTo>
                  <a:cubicBezTo>
                    <a:pt x="13" y="9"/>
                    <a:pt x="11" y="9"/>
                    <a:pt x="10" y="8"/>
                  </a:cubicBezTo>
                  <a:cubicBezTo>
                    <a:pt x="9" y="6"/>
                    <a:pt x="6" y="6"/>
                    <a:pt x="5" y="6"/>
                  </a:cubicBezTo>
                  <a:cubicBezTo>
                    <a:pt x="3" y="6"/>
                    <a:pt x="2" y="4"/>
                    <a:pt x="0" y="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5" name="Freeform 190"/>
            <p:cNvSpPr/>
            <p:nvPr/>
          </p:nvSpPr>
          <p:spPr>
            <a:xfrm>
              <a:off x="6655320" y="3125520"/>
              <a:ext cx="526680" cy="521640"/>
            </a:xfrm>
            <a:custGeom>
              <a:avLst/>
              <a:gdLst>
                <a:gd name="textAreaLeft" fmla="*/ 0 w 526680"/>
                <a:gd name="textAreaRight" fmla="*/ 528480 w 526680"/>
                <a:gd name="textAreaTop" fmla="*/ 0 h 521640"/>
                <a:gd name="textAreaBottom" fmla="*/ 523440 h 521640"/>
              </a:gdLst>
              <a:ahLst/>
              <a:cxnLst/>
              <a:rect l="textAreaLeft" t="textAreaTop" r="textAreaRight" b="textAreaBottom"/>
              <a:pathLst>
                <a:path w="201" h="151">
                  <a:moveTo>
                    <a:pt x="72" y="149"/>
                  </a:moveTo>
                  <a:cubicBezTo>
                    <a:pt x="72" y="148"/>
                    <a:pt x="72" y="148"/>
                    <a:pt x="71" y="147"/>
                  </a:cubicBezTo>
                  <a:cubicBezTo>
                    <a:pt x="71" y="148"/>
                    <a:pt x="71" y="148"/>
                    <a:pt x="71" y="148"/>
                  </a:cubicBezTo>
                  <a:cubicBezTo>
                    <a:pt x="70" y="148"/>
                    <a:pt x="70" y="147"/>
                    <a:pt x="69" y="147"/>
                  </a:cubicBezTo>
                  <a:cubicBezTo>
                    <a:pt x="69" y="148"/>
                    <a:pt x="72" y="148"/>
                    <a:pt x="72" y="149"/>
                  </a:cubicBezTo>
                  <a:moveTo>
                    <a:pt x="78" y="151"/>
                  </a:moveTo>
                  <a:cubicBezTo>
                    <a:pt x="79" y="150"/>
                    <a:pt x="78" y="147"/>
                    <a:pt x="77" y="147"/>
                  </a:cubicBezTo>
                  <a:cubicBezTo>
                    <a:pt x="77" y="146"/>
                    <a:pt x="74" y="142"/>
                    <a:pt x="74" y="144"/>
                  </a:cubicBezTo>
                  <a:cubicBezTo>
                    <a:pt x="74" y="140"/>
                    <a:pt x="71" y="139"/>
                    <a:pt x="69" y="136"/>
                  </a:cubicBezTo>
                  <a:cubicBezTo>
                    <a:pt x="68" y="135"/>
                    <a:pt x="67" y="134"/>
                    <a:pt x="66" y="132"/>
                  </a:cubicBezTo>
                  <a:cubicBezTo>
                    <a:pt x="66" y="131"/>
                    <a:pt x="65" y="130"/>
                    <a:pt x="64" y="129"/>
                  </a:cubicBezTo>
                  <a:cubicBezTo>
                    <a:pt x="63" y="128"/>
                    <a:pt x="64" y="127"/>
                    <a:pt x="63" y="127"/>
                  </a:cubicBezTo>
                  <a:cubicBezTo>
                    <a:pt x="63" y="126"/>
                    <a:pt x="62" y="124"/>
                    <a:pt x="62" y="124"/>
                  </a:cubicBezTo>
                  <a:cubicBezTo>
                    <a:pt x="61" y="123"/>
                    <a:pt x="61" y="122"/>
                    <a:pt x="61" y="121"/>
                  </a:cubicBezTo>
                  <a:cubicBezTo>
                    <a:pt x="61" y="121"/>
                    <a:pt x="60" y="121"/>
                    <a:pt x="60" y="120"/>
                  </a:cubicBezTo>
                  <a:cubicBezTo>
                    <a:pt x="59" y="120"/>
                    <a:pt x="60" y="119"/>
                    <a:pt x="59" y="119"/>
                  </a:cubicBezTo>
                  <a:cubicBezTo>
                    <a:pt x="59" y="118"/>
                    <a:pt x="58" y="118"/>
                    <a:pt x="58" y="118"/>
                  </a:cubicBezTo>
                  <a:cubicBezTo>
                    <a:pt x="57" y="117"/>
                    <a:pt x="55" y="116"/>
                    <a:pt x="54" y="114"/>
                  </a:cubicBezTo>
                  <a:cubicBezTo>
                    <a:pt x="53" y="113"/>
                    <a:pt x="51" y="114"/>
                    <a:pt x="50" y="113"/>
                  </a:cubicBezTo>
                  <a:cubicBezTo>
                    <a:pt x="47" y="111"/>
                    <a:pt x="46" y="108"/>
                    <a:pt x="45" y="106"/>
                  </a:cubicBezTo>
                  <a:cubicBezTo>
                    <a:pt x="44" y="105"/>
                    <a:pt x="44" y="104"/>
                    <a:pt x="44" y="102"/>
                  </a:cubicBezTo>
                  <a:cubicBezTo>
                    <a:pt x="44" y="101"/>
                    <a:pt x="43" y="100"/>
                    <a:pt x="43" y="98"/>
                  </a:cubicBezTo>
                  <a:cubicBezTo>
                    <a:pt x="43" y="96"/>
                    <a:pt x="44" y="94"/>
                    <a:pt x="43" y="92"/>
                  </a:cubicBezTo>
                  <a:cubicBezTo>
                    <a:pt x="43" y="91"/>
                    <a:pt x="43" y="90"/>
                    <a:pt x="42" y="90"/>
                  </a:cubicBezTo>
                  <a:cubicBezTo>
                    <a:pt x="42" y="89"/>
                    <a:pt x="40" y="87"/>
                    <a:pt x="42" y="88"/>
                  </a:cubicBezTo>
                  <a:cubicBezTo>
                    <a:pt x="42" y="87"/>
                    <a:pt x="41" y="87"/>
                    <a:pt x="41" y="86"/>
                  </a:cubicBezTo>
                  <a:cubicBezTo>
                    <a:pt x="40" y="85"/>
                    <a:pt x="40" y="84"/>
                    <a:pt x="40" y="83"/>
                  </a:cubicBezTo>
                  <a:cubicBezTo>
                    <a:pt x="38" y="81"/>
                    <a:pt x="36" y="79"/>
                    <a:pt x="34" y="77"/>
                  </a:cubicBezTo>
                  <a:cubicBezTo>
                    <a:pt x="32" y="76"/>
                    <a:pt x="31" y="76"/>
                    <a:pt x="29" y="75"/>
                  </a:cubicBezTo>
                  <a:cubicBezTo>
                    <a:pt x="28" y="75"/>
                    <a:pt x="28" y="73"/>
                    <a:pt x="27" y="73"/>
                  </a:cubicBezTo>
                  <a:cubicBezTo>
                    <a:pt x="27" y="72"/>
                    <a:pt x="26" y="71"/>
                    <a:pt x="25" y="70"/>
                  </a:cubicBezTo>
                  <a:cubicBezTo>
                    <a:pt x="28" y="69"/>
                    <a:pt x="24" y="64"/>
                    <a:pt x="23" y="63"/>
                  </a:cubicBezTo>
                  <a:cubicBezTo>
                    <a:pt x="23" y="62"/>
                    <a:pt x="21" y="61"/>
                    <a:pt x="21" y="60"/>
                  </a:cubicBezTo>
                  <a:cubicBezTo>
                    <a:pt x="21" y="58"/>
                    <a:pt x="19" y="57"/>
                    <a:pt x="18" y="55"/>
                  </a:cubicBezTo>
                  <a:cubicBezTo>
                    <a:pt x="16" y="51"/>
                    <a:pt x="12" y="47"/>
                    <a:pt x="9" y="42"/>
                  </a:cubicBezTo>
                  <a:cubicBezTo>
                    <a:pt x="8" y="41"/>
                    <a:pt x="8" y="39"/>
                    <a:pt x="6" y="38"/>
                  </a:cubicBezTo>
                  <a:cubicBezTo>
                    <a:pt x="5" y="38"/>
                    <a:pt x="1" y="38"/>
                    <a:pt x="1" y="39"/>
                  </a:cubicBezTo>
                  <a:cubicBezTo>
                    <a:pt x="0" y="38"/>
                    <a:pt x="2" y="36"/>
                    <a:pt x="3" y="35"/>
                  </a:cubicBezTo>
                  <a:cubicBezTo>
                    <a:pt x="3" y="33"/>
                    <a:pt x="3" y="31"/>
                    <a:pt x="4" y="29"/>
                  </a:cubicBezTo>
                  <a:cubicBezTo>
                    <a:pt x="4" y="26"/>
                    <a:pt x="5" y="26"/>
                    <a:pt x="7" y="27"/>
                  </a:cubicBezTo>
                  <a:cubicBezTo>
                    <a:pt x="9" y="27"/>
                    <a:pt x="12" y="28"/>
                    <a:pt x="15" y="28"/>
                  </a:cubicBezTo>
                  <a:cubicBezTo>
                    <a:pt x="19" y="27"/>
                    <a:pt x="19" y="21"/>
                    <a:pt x="24" y="21"/>
                  </a:cubicBezTo>
                  <a:cubicBezTo>
                    <a:pt x="25" y="21"/>
                    <a:pt x="29" y="21"/>
                    <a:pt x="29" y="19"/>
                  </a:cubicBezTo>
                  <a:cubicBezTo>
                    <a:pt x="29" y="15"/>
                    <a:pt x="31" y="16"/>
                    <a:pt x="34" y="15"/>
                  </a:cubicBezTo>
                  <a:cubicBezTo>
                    <a:pt x="29" y="11"/>
                    <a:pt x="29" y="11"/>
                    <a:pt x="29" y="11"/>
                  </a:cubicBezTo>
                  <a:cubicBezTo>
                    <a:pt x="27" y="9"/>
                    <a:pt x="26" y="8"/>
                    <a:pt x="24" y="6"/>
                  </a:cubicBezTo>
                  <a:cubicBezTo>
                    <a:pt x="24" y="6"/>
                    <a:pt x="38" y="2"/>
                    <a:pt x="40" y="2"/>
                  </a:cubicBezTo>
                  <a:cubicBezTo>
                    <a:pt x="42" y="1"/>
                    <a:pt x="44" y="0"/>
                    <a:pt x="46" y="0"/>
                  </a:cubicBezTo>
                  <a:cubicBezTo>
                    <a:pt x="50" y="1"/>
                    <a:pt x="53" y="1"/>
                    <a:pt x="57" y="2"/>
                  </a:cubicBezTo>
                  <a:cubicBezTo>
                    <a:pt x="68" y="7"/>
                    <a:pt x="78" y="14"/>
                    <a:pt x="88" y="21"/>
                  </a:cubicBezTo>
                  <a:cubicBezTo>
                    <a:pt x="90" y="23"/>
                    <a:pt x="92" y="24"/>
                    <a:pt x="94" y="26"/>
                  </a:cubicBezTo>
                  <a:cubicBezTo>
                    <a:pt x="96" y="28"/>
                    <a:pt x="98" y="28"/>
                    <a:pt x="101" y="28"/>
                  </a:cubicBezTo>
                  <a:cubicBezTo>
                    <a:pt x="105" y="28"/>
                    <a:pt x="108" y="29"/>
                    <a:pt x="112" y="29"/>
                  </a:cubicBezTo>
                  <a:cubicBezTo>
                    <a:pt x="113" y="29"/>
                    <a:pt x="113" y="29"/>
                    <a:pt x="114" y="29"/>
                  </a:cubicBezTo>
                  <a:cubicBezTo>
                    <a:pt x="114" y="29"/>
                    <a:pt x="115" y="29"/>
                    <a:pt x="116" y="29"/>
                  </a:cubicBezTo>
                  <a:cubicBezTo>
                    <a:pt x="117" y="29"/>
                    <a:pt x="119" y="29"/>
                    <a:pt x="121" y="30"/>
                  </a:cubicBezTo>
                  <a:cubicBezTo>
                    <a:pt x="124" y="30"/>
                    <a:pt x="124" y="32"/>
                    <a:pt x="124" y="33"/>
                  </a:cubicBezTo>
                  <a:cubicBezTo>
                    <a:pt x="125" y="35"/>
                    <a:pt x="127" y="34"/>
                    <a:pt x="128" y="34"/>
                  </a:cubicBezTo>
                  <a:cubicBezTo>
                    <a:pt x="129" y="34"/>
                    <a:pt x="130" y="34"/>
                    <a:pt x="130" y="34"/>
                  </a:cubicBezTo>
                  <a:cubicBezTo>
                    <a:pt x="132" y="34"/>
                    <a:pt x="132" y="35"/>
                    <a:pt x="133" y="37"/>
                  </a:cubicBezTo>
                  <a:cubicBezTo>
                    <a:pt x="133" y="38"/>
                    <a:pt x="137" y="40"/>
                    <a:pt x="136" y="42"/>
                  </a:cubicBezTo>
                  <a:cubicBezTo>
                    <a:pt x="135" y="41"/>
                    <a:pt x="135" y="41"/>
                    <a:pt x="135" y="41"/>
                  </a:cubicBezTo>
                  <a:cubicBezTo>
                    <a:pt x="135" y="42"/>
                    <a:pt x="136" y="42"/>
                    <a:pt x="136" y="43"/>
                  </a:cubicBezTo>
                  <a:cubicBezTo>
                    <a:pt x="136" y="43"/>
                    <a:pt x="142" y="44"/>
                    <a:pt x="139" y="45"/>
                  </a:cubicBezTo>
                  <a:cubicBezTo>
                    <a:pt x="140" y="45"/>
                    <a:pt x="142" y="49"/>
                    <a:pt x="143" y="47"/>
                  </a:cubicBezTo>
                  <a:cubicBezTo>
                    <a:pt x="142" y="49"/>
                    <a:pt x="147" y="51"/>
                    <a:pt x="148" y="52"/>
                  </a:cubicBezTo>
                  <a:cubicBezTo>
                    <a:pt x="148" y="52"/>
                    <a:pt x="147" y="52"/>
                    <a:pt x="147" y="51"/>
                  </a:cubicBezTo>
                  <a:cubicBezTo>
                    <a:pt x="147" y="53"/>
                    <a:pt x="148" y="53"/>
                    <a:pt x="148" y="55"/>
                  </a:cubicBezTo>
                  <a:cubicBezTo>
                    <a:pt x="149" y="56"/>
                    <a:pt x="148" y="58"/>
                    <a:pt x="147" y="57"/>
                  </a:cubicBezTo>
                  <a:cubicBezTo>
                    <a:pt x="147" y="58"/>
                    <a:pt x="146" y="58"/>
                    <a:pt x="148" y="59"/>
                  </a:cubicBezTo>
                  <a:cubicBezTo>
                    <a:pt x="149" y="62"/>
                    <a:pt x="149" y="62"/>
                    <a:pt x="149" y="62"/>
                  </a:cubicBezTo>
                  <a:cubicBezTo>
                    <a:pt x="148" y="61"/>
                    <a:pt x="148" y="61"/>
                    <a:pt x="148" y="61"/>
                  </a:cubicBezTo>
                  <a:cubicBezTo>
                    <a:pt x="149" y="62"/>
                    <a:pt x="151" y="63"/>
                    <a:pt x="151" y="64"/>
                  </a:cubicBezTo>
                  <a:cubicBezTo>
                    <a:pt x="152" y="66"/>
                    <a:pt x="152" y="67"/>
                    <a:pt x="153" y="69"/>
                  </a:cubicBezTo>
                  <a:cubicBezTo>
                    <a:pt x="154" y="70"/>
                    <a:pt x="155" y="72"/>
                    <a:pt x="156" y="72"/>
                  </a:cubicBezTo>
                  <a:cubicBezTo>
                    <a:pt x="156" y="72"/>
                    <a:pt x="157" y="72"/>
                    <a:pt x="157" y="72"/>
                  </a:cubicBezTo>
                  <a:cubicBezTo>
                    <a:pt x="158" y="72"/>
                    <a:pt x="159" y="72"/>
                    <a:pt x="159" y="73"/>
                  </a:cubicBezTo>
                  <a:cubicBezTo>
                    <a:pt x="159" y="72"/>
                    <a:pt x="160" y="72"/>
                    <a:pt x="161" y="72"/>
                  </a:cubicBezTo>
                  <a:cubicBezTo>
                    <a:pt x="160" y="73"/>
                    <a:pt x="158" y="76"/>
                    <a:pt x="161" y="75"/>
                  </a:cubicBezTo>
                  <a:cubicBezTo>
                    <a:pt x="163" y="78"/>
                    <a:pt x="163" y="78"/>
                    <a:pt x="163" y="78"/>
                  </a:cubicBezTo>
                  <a:cubicBezTo>
                    <a:pt x="164" y="80"/>
                    <a:pt x="166" y="81"/>
                    <a:pt x="167" y="83"/>
                  </a:cubicBezTo>
                  <a:cubicBezTo>
                    <a:pt x="168" y="85"/>
                    <a:pt x="170" y="88"/>
                    <a:pt x="173" y="88"/>
                  </a:cubicBezTo>
                  <a:cubicBezTo>
                    <a:pt x="177" y="89"/>
                    <a:pt x="182" y="89"/>
                    <a:pt x="186" y="90"/>
                  </a:cubicBezTo>
                  <a:cubicBezTo>
                    <a:pt x="187" y="90"/>
                    <a:pt x="195" y="92"/>
                    <a:pt x="196" y="90"/>
                  </a:cubicBezTo>
                  <a:cubicBezTo>
                    <a:pt x="197" y="92"/>
                    <a:pt x="199" y="94"/>
                    <a:pt x="200" y="96"/>
                  </a:cubicBezTo>
                  <a:cubicBezTo>
                    <a:pt x="201" y="98"/>
                    <a:pt x="199" y="101"/>
                    <a:pt x="199" y="103"/>
                  </a:cubicBezTo>
                  <a:cubicBezTo>
                    <a:pt x="198" y="105"/>
                    <a:pt x="197" y="108"/>
                    <a:pt x="196" y="110"/>
                  </a:cubicBezTo>
                  <a:cubicBezTo>
                    <a:pt x="196" y="111"/>
                    <a:pt x="195" y="116"/>
                    <a:pt x="194" y="116"/>
                  </a:cubicBezTo>
                  <a:cubicBezTo>
                    <a:pt x="190" y="118"/>
                    <a:pt x="185" y="119"/>
                    <a:pt x="181" y="121"/>
                  </a:cubicBezTo>
                  <a:cubicBezTo>
                    <a:pt x="178" y="121"/>
                    <a:pt x="176" y="122"/>
                    <a:pt x="173" y="123"/>
                  </a:cubicBezTo>
                  <a:cubicBezTo>
                    <a:pt x="172" y="124"/>
                    <a:pt x="171" y="124"/>
                    <a:pt x="170" y="124"/>
                  </a:cubicBezTo>
                  <a:cubicBezTo>
                    <a:pt x="169" y="125"/>
                    <a:pt x="166" y="125"/>
                    <a:pt x="166" y="126"/>
                  </a:cubicBezTo>
                  <a:cubicBezTo>
                    <a:pt x="160" y="127"/>
                    <a:pt x="154" y="128"/>
                    <a:pt x="147" y="128"/>
                  </a:cubicBezTo>
                  <a:cubicBezTo>
                    <a:pt x="144" y="129"/>
                    <a:pt x="141" y="129"/>
                    <a:pt x="139" y="130"/>
                  </a:cubicBezTo>
                  <a:cubicBezTo>
                    <a:pt x="136" y="130"/>
                    <a:pt x="134" y="132"/>
                    <a:pt x="132" y="133"/>
                  </a:cubicBezTo>
                  <a:cubicBezTo>
                    <a:pt x="128" y="134"/>
                    <a:pt x="124" y="139"/>
                    <a:pt x="124" y="142"/>
                  </a:cubicBezTo>
                  <a:cubicBezTo>
                    <a:pt x="123" y="144"/>
                    <a:pt x="121" y="145"/>
                    <a:pt x="120" y="145"/>
                  </a:cubicBezTo>
                  <a:cubicBezTo>
                    <a:pt x="118" y="145"/>
                    <a:pt x="118" y="143"/>
                    <a:pt x="116" y="142"/>
                  </a:cubicBezTo>
                  <a:cubicBezTo>
                    <a:pt x="115" y="142"/>
                    <a:pt x="114" y="142"/>
                    <a:pt x="113" y="142"/>
                  </a:cubicBezTo>
                  <a:cubicBezTo>
                    <a:pt x="112" y="142"/>
                    <a:pt x="111" y="143"/>
                    <a:pt x="111" y="142"/>
                  </a:cubicBezTo>
                  <a:cubicBezTo>
                    <a:pt x="109" y="142"/>
                    <a:pt x="106" y="142"/>
                    <a:pt x="104" y="142"/>
                  </a:cubicBezTo>
                  <a:cubicBezTo>
                    <a:pt x="101" y="141"/>
                    <a:pt x="99" y="141"/>
                    <a:pt x="97" y="141"/>
                  </a:cubicBezTo>
                  <a:cubicBezTo>
                    <a:pt x="94" y="141"/>
                    <a:pt x="92" y="142"/>
                    <a:pt x="90" y="142"/>
                  </a:cubicBezTo>
                  <a:cubicBezTo>
                    <a:pt x="89" y="142"/>
                    <a:pt x="88" y="142"/>
                    <a:pt x="88" y="141"/>
                  </a:cubicBezTo>
                  <a:cubicBezTo>
                    <a:pt x="87" y="141"/>
                    <a:pt x="86" y="140"/>
                    <a:pt x="85" y="140"/>
                  </a:cubicBezTo>
                  <a:cubicBezTo>
                    <a:pt x="83" y="141"/>
                    <a:pt x="83" y="143"/>
                    <a:pt x="82" y="145"/>
                  </a:cubicBezTo>
                  <a:cubicBezTo>
                    <a:pt x="82" y="146"/>
                    <a:pt x="84" y="147"/>
                    <a:pt x="82" y="148"/>
                  </a:cubicBezTo>
                  <a:cubicBezTo>
                    <a:pt x="80" y="149"/>
                    <a:pt x="81" y="151"/>
                    <a:pt x="78" y="151"/>
                  </a:cubicBezTo>
                  <a:cubicBezTo>
                    <a:pt x="78" y="151"/>
                    <a:pt x="78" y="151"/>
                    <a:pt x="78" y="151"/>
                  </a:cubicBezTo>
                  <a:moveTo>
                    <a:pt x="70" y="145"/>
                  </a:moveTo>
                  <a:cubicBezTo>
                    <a:pt x="70" y="145"/>
                    <a:pt x="70" y="145"/>
                    <a:pt x="70" y="146"/>
                  </a:cubicBezTo>
                  <a:cubicBezTo>
                    <a:pt x="70" y="145"/>
                    <a:pt x="70" y="145"/>
                    <a:pt x="70" y="145"/>
                  </a:cubicBezTo>
                  <a:moveTo>
                    <a:pt x="70" y="146"/>
                  </a:moveTo>
                  <a:cubicBezTo>
                    <a:pt x="70" y="146"/>
                    <a:pt x="70" y="146"/>
                    <a:pt x="70" y="147"/>
                  </a:cubicBezTo>
                  <a:cubicBezTo>
                    <a:pt x="69" y="146"/>
                    <a:pt x="69" y="146"/>
                    <a:pt x="69" y="146"/>
                  </a:cubicBezTo>
                  <a:cubicBezTo>
                    <a:pt x="70" y="146"/>
                    <a:pt x="70" y="146"/>
                    <a:pt x="70" y="146"/>
                  </a:cubicBezTo>
                  <a:moveTo>
                    <a:pt x="142" y="46"/>
                  </a:moveTo>
                  <a:cubicBezTo>
                    <a:pt x="143" y="45"/>
                    <a:pt x="143" y="46"/>
                    <a:pt x="144" y="46"/>
                  </a:cubicBezTo>
                  <a:cubicBezTo>
                    <a:pt x="143" y="46"/>
                    <a:pt x="143" y="46"/>
                    <a:pt x="142" y="4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6" name="Freeform 191"/>
            <p:cNvSpPr/>
            <p:nvPr/>
          </p:nvSpPr>
          <p:spPr>
            <a:xfrm>
              <a:off x="8351280" y="3416400"/>
              <a:ext cx="177120" cy="495000"/>
            </a:xfrm>
            <a:custGeom>
              <a:avLst/>
              <a:gdLst>
                <a:gd name="textAreaLeft" fmla="*/ 0 w 177120"/>
                <a:gd name="textAreaRight" fmla="*/ 178920 w 177120"/>
                <a:gd name="textAreaTop" fmla="*/ 0 h 495000"/>
                <a:gd name="textAreaBottom" fmla="*/ 496800 h 495000"/>
              </a:gdLst>
              <a:ahLst/>
              <a:cxnLst/>
              <a:rect l="textAreaLeft" t="textAreaTop" r="textAreaRight" b="textAreaBottom"/>
              <a:pathLst>
                <a:path w="69" h="143">
                  <a:moveTo>
                    <a:pt x="37" y="131"/>
                  </a:moveTo>
                  <a:cubicBezTo>
                    <a:pt x="38" y="132"/>
                    <a:pt x="38" y="133"/>
                    <a:pt x="39" y="133"/>
                  </a:cubicBezTo>
                  <a:cubicBezTo>
                    <a:pt x="38" y="132"/>
                    <a:pt x="38" y="132"/>
                    <a:pt x="37" y="131"/>
                  </a:cubicBezTo>
                  <a:moveTo>
                    <a:pt x="44" y="122"/>
                  </a:moveTo>
                  <a:cubicBezTo>
                    <a:pt x="44" y="123"/>
                    <a:pt x="43" y="124"/>
                    <a:pt x="44" y="124"/>
                  </a:cubicBezTo>
                  <a:cubicBezTo>
                    <a:pt x="45" y="124"/>
                    <a:pt x="45" y="123"/>
                    <a:pt x="44" y="122"/>
                  </a:cubicBezTo>
                  <a:moveTo>
                    <a:pt x="45" y="123"/>
                  </a:moveTo>
                  <a:cubicBezTo>
                    <a:pt x="45" y="124"/>
                    <a:pt x="45" y="124"/>
                    <a:pt x="45" y="124"/>
                  </a:cubicBezTo>
                  <a:cubicBezTo>
                    <a:pt x="45" y="123"/>
                    <a:pt x="45" y="123"/>
                    <a:pt x="45" y="123"/>
                  </a:cubicBezTo>
                  <a:moveTo>
                    <a:pt x="68" y="103"/>
                  </a:moveTo>
                  <a:cubicBezTo>
                    <a:pt x="68" y="103"/>
                    <a:pt x="69" y="104"/>
                    <a:pt x="69" y="104"/>
                  </a:cubicBezTo>
                  <a:cubicBezTo>
                    <a:pt x="68" y="103"/>
                    <a:pt x="68" y="103"/>
                    <a:pt x="68" y="103"/>
                  </a:cubicBezTo>
                  <a:moveTo>
                    <a:pt x="0" y="9"/>
                  </a:moveTo>
                  <a:cubicBezTo>
                    <a:pt x="2" y="9"/>
                    <a:pt x="2" y="7"/>
                    <a:pt x="3" y="6"/>
                  </a:cubicBezTo>
                  <a:cubicBezTo>
                    <a:pt x="4" y="5"/>
                    <a:pt x="6" y="7"/>
                    <a:pt x="7" y="8"/>
                  </a:cubicBezTo>
                  <a:cubicBezTo>
                    <a:pt x="8" y="9"/>
                    <a:pt x="9" y="8"/>
                    <a:pt x="11" y="7"/>
                  </a:cubicBezTo>
                  <a:cubicBezTo>
                    <a:pt x="12" y="5"/>
                    <a:pt x="12" y="7"/>
                    <a:pt x="13" y="7"/>
                  </a:cubicBezTo>
                  <a:cubicBezTo>
                    <a:pt x="14" y="7"/>
                    <a:pt x="14" y="5"/>
                    <a:pt x="15" y="6"/>
                  </a:cubicBezTo>
                  <a:cubicBezTo>
                    <a:pt x="16" y="7"/>
                    <a:pt x="16" y="8"/>
                    <a:pt x="17" y="8"/>
                  </a:cubicBezTo>
                  <a:cubicBezTo>
                    <a:pt x="18" y="8"/>
                    <a:pt x="19" y="5"/>
                    <a:pt x="20" y="5"/>
                  </a:cubicBezTo>
                  <a:cubicBezTo>
                    <a:pt x="19" y="7"/>
                    <a:pt x="24" y="5"/>
                    <a:pt x="25" y="5"/>
                  </a:cubicBezTo>
                  <a:cubicBezTo>
                    <a:pt x="26" y="4"/>
                    <a:pt x="25" y="3"/>
                    <a:pt x="26" y="2"/>
                  </a:cubicBezTo>
                  <a:cubicBezTo>
                    <a:pt x="26" y="1"/>
                    <a:pt x="29" y="1"/>
                    <a:pt x="30" y="0"/>
                  </a:cubicBezTo>
                  <a:cubicBezTo>
                    <a:pt x="31" y="1"/>
                    <a:pt x="33" y="3"/>
                    <a:pt x="35" y="4"/>
                  </a:cubicBezTo>
                  <a:cubicBezTo>
                    <a:pt x="36" y="4"/>
                    <a:pt x="38" y="3"/>
                    <a:pt x="39" y="4"/>
                  </a:cubicBezTo>
                  <a:cubicBezTo>
                    <a:pt x="40" y="5"/>
                    <a:pt x="42" y="3"/>
                    <a:pt x="43" y="5"/>
                  </a:cubicBezTo>
                  <a:cubicBezTo>
                    <a:pt x="44" y="5"/>
                    <a:pt x="44" y="8"/>
                    <a:pt x="42" y="7"/>
                  </a:cubicBezTo>
                  <a:cubicBezTo>
                    <a:pt x="42" y="10"/>
                    <a:pt x="43" y="11"/>
                    <a:pt x="43" y="13"/>
                  </a:cubicBezTo>
                  <a:cubicBezTo>
                    <a:pt x="44" y="13"/>
                    <a:pt x="47" y="13"/>
                    <a:pt x="46" y="14"/>
                  </a:cubicBezTo>
                  <a:cubicBezTo>
                    <a:pt x="46" y="16"/>
                    <a:pt x="49" y="15"/>
                    <a:pt x="50" y="17"/>
                  </a:cubicBezTo>
                  <a:cubicBezTo>
                    <a:pt x="51" y="16"/>
                    <a:pt x="51" y="16"/>
                    <a:pt x="51" y="16"/>
                  </a:cubicBezTo>
                  <a:cubicBezTo>
                    <a:pt x="51" y="17"/>
                    <a:pt x="52" y="17"/>
                    <a:pt x="53" y="16"/>
                  </a:cubicBezTo>
                  <a:cubicBezTo>
                    <a:pt x="54" y="16"/>
                    <a:pt x="55" y="17"/>
                    <a:pt x="56" y="18"/>
                  </a:cubicBezTo>
                  <a:cubicBezTo>
                    <a:pt x="55" y="19"/>
                    <a:pt x="55" y="17"/>
                    <a:pt x="54" y="18"/>
                  </a:cubicBezTo>
                  <a:cubicBezTo>
                    <a:pt x="52" y="19"/>
                    <a:pt x="52" y="20"/>
                    <a:pt x="51" y="20"/>
                  </a:cubicBezTo>
                  <a:cubicBezTo>
                    <a:pt x="49" y="20"/>
                    <a:pt x="50" y="21"/>
                    <a:pt x="49" y="22"/>
                  </a:cubicBezTo>
                  <a:cubicBezTo>
                    <a:pt x="49" y="23"/>
                    <a:pt x="45" y="24"/>
                    <a:pt x="47" y="22"/>
                  </a:cubicBezTo>
                  <a:cubicBezTo>
                    <a:pt x="46" y="22"/>
                    <a:pt x="45" y="23"/>
                    <a:pt x="45" y="24"/>
                  </a:cubicBezTo>
                  <a:cubicBezTo>
                    <a:pt x="44" y="23"/>
                    <a:pt x="44" y="22"/>
                    <a:pt x="43" y="22"/>
                  </a:cubicBezTo>
                  <a:cubicBezTo>
                    <a:pt x="43" y="23"/>
                    <a:pt x="43" y="23"/>
                    <a:pt x="44" y="23"/>
                  </a:cubicBezTo>
                  <a:cubicBezTo>
                    <a:pt x="43" y="24"/>
                    <a:pt x="43" y="25"/>
                    <a:pt x="44" y="25"/>
                  </a:cubicBezTo>
                  <a:cubicBezTo>
                    <a:pt x="44" y="26"/>
                    <a:pt x="42" y="26"/>
                    <a:pt x="42" y="26"/>
                  </a:cubicBezTo>
                  <a:cubicBezTo>
                    <a:pt x="42" y="27"/>
                    <a:pt x="42" y="29"/>
                    <a:pt x="41" y="29"/>
                  </a:cubicBezTo>
                  <a:cubicBezTo>
                    <a:pt x="42" y="29"/>
                    <a:pt x="42" y="29"/>
                    <a:pt x="42" y="29"/>
                  </a:cubicBezTo>
                  <a:cubicBezTo>
                    <a:pt x="41" y="30"/>
                    <a:pt x="38" y="33"/>
                    <a:pt x="38" y="32"/>
                  </a:cubicBezTo>
                  <a:cubicBezTo>
                    <a:pt x="36" y="33"/>
                    <a:pt x="35" y="35"/>
                    <a:pt x="35" y="36"/>
                  </a:cubicBezTo>
                  <a:cubicBezTo>
                    <a:pt x="34" y="38"/>
                    <a:pt x="35" y="39"/>
                    <a:pt x="34" y="41"/>
                  </a:cubicBezTo>
                  <a:cubicBezTo>
                    <a:pt x="32" y="43"/>
                    <a:pt x="34" y="43"/>
                    <a:pt x="34" y="45"/>
                  </a:cubicBezTo>
                  <a:cubicBezTo>
                    <a:pt x="35" y="44"/>
                    <a:pt x="35" y="46"/>
                    <a:pt x="36" y="46"/>
                  </a:cubicBezTo>
                  <a:cubicBezTo>
                    <a:pt x="36" y="47"/>
                    <a:pt x="37" y="48"/>
                    <a:pt x="38" y="49"/>
                  </a:cubicBezTo>
                  <a:cubicBezTo>
                    <a:pt x="39" y="49"/>
                    <a:pt x="40" y="50"/>
                    <a:pt x="41" y="51"/>
                  </a:cubicBezTo>
                  <a:cubicBezTo>
                    <a:pt x="42" y="52"/>
                    <a:pt x="41" y="53"/>
                    <a:pt x="41" y="54"/>
                  </a:cubicBezTo>
                  <a:cubicBezTo>
                    <a:pt x="41" y="54"/>
                    <a:pt x="40" y="54"/>
                    <a:pt x="39" y="54"/>
                  </a:cubicBezTo>
                  <a:cubicBezTo>
                    <a:pt x="42" y="54"/>
                    <a:pt x="42" y="57"/>
                    <a:pt x="44" y="58"/>
                  </a:cubicBezTo>
                  <a:cubicBezTo>
                    <a:pt x="45" y="59"/>
                    <a:pt x="49" y="60"/>
                    <a:pt x="48" y="62"/>
                  </a:cubicBezTo>
                  <a:cubicBezTo>
                    <a:pt x="49" y="62"/>
                    <a:pt x="51" y="64"/>
                    <a:pt x="51" y="65"/>
                  </a:cubicBezTo>
                  <a:cubicBezTo>
                    <a:pt x="51" y="65"/>
                    <a:pt x="51" y="65"/>
                    <a:pt x="50" y="64"/>
                  </a:cubicBezTo>
                  <a:cubicBezTo>
                    <a:pt x="52" y="65"/>
                    <a:pt x="53" y="66"/>
                    <a:pt x="54" y="68"/>
                  </a:cubicBezTo>
                  <a:cubicBezTo>
                    <a:pt x="56" y="66"/>
                    <a:pt x="58" y="70"/>
                    <a:pt x="57" y="71"/>
                  </a:cubicBezTo>
                  <a:cubicBezTo>
                    <a:pt x="58" y="70"/>
                    <a:pt x="57" y="69"/>
                    <a:pt x="59" y="69"/>
                  </a:cubicBezTo>
                  <a:cubicBezTo>
                    <a:pt x="56" y="71"/>
                    <a:pt x="63" y="76"/>
                    <a:pt x="63" y="77"/>
                  </a:cubicBezTo>
                  <a:cubicBezTo>
                    <a:pt x="64" y="76"/>
                    <a:pt x="64" y="77"/>
                    <a:pt x="64" y="78"/>
                  </a:cubicBezTo>
                  <a:cubicBezTo>
                    <a:pt x="65" y="79"/>
                    <a:pt x="64" y="78"/>
                    <a:pt x="64" y="79"/>
                  </a:cubicBezTo>
                  <a:cubicBezTo>
                    <a:pt x="64" y="80"/>
                    <a:pt x="65" y="82"/>
                    <a:pt x="65" y="83"/>
                  </a:cubicBezTo>
                  <a:cubicBezTo>
                    <a:pt x="66" y="85"/>
                    <a:pt x="66" y="87"/>
                    <a:pt x="67" y="89"/>
                  </a:cubicBezTo>
                  <a:cubicBezTo>
                    <a:pt x="67" y="89"/>
                    <a:pt x="68" y="90"/>
                    <a:pt x="68" y="91"/>
                  </a:cubicBezTo>
                  <a:cubicBezTo>
                    <a:pt x="68" y="91"/>
                    <a:pt x="68" y="93"/>
                    <a:pt x="67" y="91"/>
                  </a:cubicBezTo>
                  <a:cubicBezTo>
                    <a:pt x="67" y="92"/>
                    <a:pt x="68" y="95"/>
                    <a:pt x="67" y="94"/>
                  </a:cubicBezTo>
                  <a:cubicBezTo>
                    <a:pt x="67" y="94"/>
                    <a:pt x="68" y="95"/>
                    <a:pt x="68" y="95"/>
                  </a:cubicBezTo>
                  <a:cubicBezTo>
                    <a:pt x="67" y="95"/>
                    <a:pt x="68" y="96"/>
                    <a:pt x="68" y="97"/>
                  </a:cubicBezTo>
                  <a:cubicBezTo>
                    <a:pt x="68" y="98"/>
                    <a:pt x="69" y="99"/>
                    <a:pt x="69" y="100"/>
                  </a:cubicBezTo>
                  <a:cubicBezTo>
                    <a:pt x="69" y="101"/>
                    <a:pt x="69" y="103"/>
                    <a:pt x="69" y="103"/>
                  </a:cubicBezTo>
                  <a:cubicBezTo>
                    <a:pt x="69" y="103"/>
                    <a:pt x="68" y="102"/>
                    <a:pt x="68" y="102"/>
                  </a:cubicBezTo>
                  <a:cubicBezTo>
                    <a:pt x="66" y="103"/>
                    <a:pt x="68" y="105"/>
                    <a:pt x="68" y="106"/>
                  </a:cubicBezTo>
                  <a:cubicBezTo>
                    <a:pt x="68" y="105"/>
                    <a:pt x="67" y="105"/>
                    <a:pt x="67" y="105"/>
                  </a:cubicBezTo>
                  <a:cubicBezTo>
                    <a:pt x="67" y="106"/>
                    <a:pt x="68" y="109"/>
                    <a:pt x="67" y="110"/>
                  </a:cubicBezTo>
                  <a:cubicBezTo>
                    <a:pt x="67" y="109"/>
                    <a:pt x="67" y="109"/>
                    <a:pt x="67" y="108"/>
                  </a:cubicBezTo>
                  <a:cubicBezTo>
                    <a:pt x="67" y="109"/>
                    <a:pt x="67" y="110"/>
                    <a:pt x="66" y="111"/>
                  </a:cubicBezTo>
                  <a:cubicBezTo>
                    <a:pt x="67" y="111"/>
                    <a:pt x="67" y="111"/>
                    <a:pt x="67" y="112"/>
                  </a:cubicBezTo>
                  <a:cubicBezTo>
                    <a:pt x="67" y="113"/>
                    <a:pt x="65" y="113"/>
                    <a:pt x="65" y="113"/>
                  </a:cubicBezTo>
                  <a:cubicBezTo>
                    <a:pt x="65" y="115"/>
                    <a:pt x="65" y="115"/>
                    <a:pt x="63" y="116"/>
                  </a:cubicBezTo>
                  <a:cubicBezTo>
                    <a:pt x="63" y="116"/>
                    <a:pt x="62" y="117"/>
                    <a:pt x="62" y="117"/>
                  </a:cubicBezTo>
                  <a:cubicBezTo>
                    <a:pt x="61" y="117"/>
                    <a:pt x="60" y="118"/>
                    <a:pt x="60" y="118"/>
                  </a:cubicBezTo>
                  <a:cubicBezTo>
                    <a:pt x="59" y="119"/>
                    <a:pt x="58" y="119"/>
                    <a:pt x="57" y="120"/>
                  </a:cubicBezTo>
                  <a:cubicBezTo>
                    <a:pt x="56" y="120"/>
                    <a:pt x="56" y="122"/>
                    <a:pt x="55" y="122"/>
                  </a:cubicBezTo>
                  <a:cubicBezTo>
                    <a:pt x="54" y="121"/>
                    <a:pt x="53" y="122"/>
                    <a:pt x="52" y="123"/>
                  </a:cubicBezTo>
                  <a:cubicBezTo>
                    <a:pt x="51" y="123"/>
                    <a:pt x="49" y="124"/>
                    <a:pt x="48" y="125"/>
                  </a:cubicBezTo>
                  <a:cubicBezTo>
                    <a:pt x="48" y="124"/>
                    <a:pt x="46" y="124"/>
                    <a:pt x="46" y="122"/>
                  </a:cubicBezTo>
                  <a:cubicBezTo>
                    <a:pt x="46" y="123"/>
                    <a:pt x="46" y="123"/>
                    <a:pt x="46" y="124"/>
                  </a:cubicBezTo>
                  <a:cubicBezTo>
                    <a:pt x="45" y="123"/>
                    <a:pt x="45" y="123"/>
                    <a:pt x="45" y="123"/>
                  </a:cubicBezTo>
                  <a:cubicBezTo>
                    <a:pt x="45" y="124"/>
                    <a:pt x="45" y="123"/>
                    <a:pt x="45" y="122"/>
                  </a:cubicBezTo>
                  <a:cubicBezTo>
                    <a:pt x="46" y="122"/>
                    <a:pt x="44" y="122"/>
                    <a:pt x="44" y="122"/>
                  </a:cubicBezTo>
                  <a:cubicBezTo>
                    <a:pt x="44" y="123"/>
                    <a:pt x="43" y="124"/>
                    <a:pt x="42" y="124"/>
                  </a:cubicBezTo>
                  <a:cubicBezTo>
                    <a:pt x="42" y="125"/>
                    <a:pt x="44" y="123"/>
                    <a:pt x="44" y="125"/>
                  </a:cubicBezTo>
                  <a:cubicBezTo>
                    <a:pt x="44" y="126"/>
                    <a:pt x="41" y="125"/>
                    <a:pt x="40" y="125"/>
                  </a:cubicBezTo>
                  <a:cubicBezTo>
                    <a:pt x="42" y="126"/>
                    <a:pt x="43" y="126"/>
                    <a:pt x="44" y="127"/>
                  </a:cubicBezTo>
                  <a:cubicBezTo>
                    <a:pt x="43" y="127"/>
                    <a:pt x="43" y="129"/>
                    <a:pt x="41" y="128"/>
                  </a:cubicBezTo>
                  <a:cubicBezTo>
                    <a:pt x="41" y="128"/>
                    <a:pt x="40" y="126"/>
                    <a:pt x="39" y="126"/>
                  </a:cubicBezTo>
                  <a:cubicBezTo>
                    <a:pt x="40" y="127"/>
                    <a:pt x="43" y="129"/>
                    <a:pt x="42" y="130"/>
                  </a:cubicBezTo>
                  <a:cubicBezTo>
                    <a:pt x="40" y="129"/>
                    <a:pt x="39" y="127"/>
                    <a:pt x="38" y="126"/>
                  </a:cubicBezTo>
                  <a:cubicBezTo>
                    <a:pt x="38" y="127"/>
                    <a:pt x="44" y="131"/>
                    <a:pt x="41" y="133"/>
                  </a:cubicBezTo>
                  <a:cubicBezTo>
                    <a:pt x="39" y="134"/>
                    <a:pt x="36" y="129"/>
                    <a:pt x="35" y="128"/>
                  </a:cubicBezTo>
                  <a:cubicBezTo>
                    <a:pt x="36" y="130"/>
                    <a:pt x="39" y="132"/>
                    <a:pt x="38" y="134"/>
                  </a:cubicBezTo>
                  <a:cubicBezTo>
                    <a:pt x="38" y="135"/>
                    <a:pt x="35" y="136"/>
                    <a:pt x="34" y="136"/>
                  </a:cubicBezTo>
                  <a:cubicBezTo>
                    <a:pt x="31" y="137"/>
                    <a:pt x="31" y="139"/>
                    <a:pt x="30" y="140"/>
                  </a:cubicBezTo>
                  <a:cubicBezTo>
                    <a:pt x="29" y="141"/>
                    <a:pt x="26" y="143"/>
                    <a:pt x="25" y="142"/>
                  </a:cubicBezTo>
                  <a:cubicBezTo>
                    <a:pt x="25" y="141"/>
                    <a:pt x="26" y="141"/>
                    <a:pt x="27" y="141"/>
                  </a:cubicBezTo>
                  <a:cubicBezTo>
                    <a:pt x="26" y="140"/>
                    <a:pt x="26" y="140"/>
                    <a:pt x="26" y="140"/>
                  </a:cubicBezTo>
                  <a:cubicBezTo>
                    <a:pt x="26" y="140"/>
                    <a:pt x="26" y="140"/>
                    <a:pt x="25" y="140"/>
                  </a:cubicBezTo>
                  <a:cubicBezTo>
                    <a:pt x="25" y="138"/>
                    <a:pt x="25" y="136"/>
                    <a:pt x="25" y="134"/>
                  </a:cubicBezTo>
                  <a:cubicBezTo>
                    <a:pt x="25" y="133"/>
                    <a:pt x="25" y="132"/>
                    <a:pt x="26" y="131"/>
                  </a:cubicBezTo>
                  <a:cubicBezTo>
                    <a:pt x="26" y="131"/>
                    <a:pt x="28" y="128"/>
                    <a:pt x="28" y="130"/>
                  </a:cubicBezTo>
                  <a:cubicBezTo>
                    <a:pt x="28" y="127"/>
                    <a:pt x="22" y="127"/>
                    <a:pt x="22" y="124"/>
                  </a:cubicBezTo>
                  <a:cubicBezTo>
                    <a:pt x="22" y="125"/>
                    <a:pt x="22" y="125"/>
                    <a:pt x="22" y="124"/>
                  </a:cubicBezTo>
                  <a:cubicBezTo>
                    <a:pt x="22" y="124"/>
                    <a:pt x="23" y="123"/>
                    <a:pt x="23" y="123"/>
                  </a:cubicBezTo>
                  <a:cubicBezTo>
                    <a:pt x="24" y="123"/>
                    <a:pt x="25" y="123"/>
                    <a:pt x="26" y="123"/>
                  </a:cubicBezTo>
                  <a:cubicBezTo>
                    <a:pt x="26" y="123"/>
                    <a:pt x="27" y="122"/>
                    <a:pt x="27" y="122"/>
                  </a:cubicBezTo>
                  <a:cubicBezTo>
                    <a:pt x="28" y="121"/>
                    <a:pt x="27" y="120"/>
                    <a:pt x="28" y="119"/>
                  </a:cubicBezTo>
                  <a:cubicBezTo>
                    <a:pt x="30" y="121"/>
                    <a:pt x="32" y="119"/>
                    <a:pt x="34" y="119"/>
                  </a:cubicBezTo>
                  <a:cubicBezTo>
                    <a:pt x="35" y="119"/>
                    <a:pt x="35" y="119"/>
                    <a:pt x="35" y="120"/>
                  </a:cubicBezTo>
                  <a:cubicBezTo>
                    <a:pt x="36" y="121"/>
                    <a:pt x="37" y="120"/>
                    <a:pt x="38" y="121"/>
                  </a:cubicBezTo>
                  <a:cubicBezTo>
                    <a:pt x="38" y="120"/>
                    <a:pt x="37" y="119"/>
                    <a:pt x="39" y="119"/>
                  </a:cubicBezTo>
                  <a:cubicBezTo>
                    <a:pt x="39" y="118"/>
                    <a:pt x="36" y="118"/>
                    <a:pt x="36" y="117"/>
                  </a:cubicBezTo>
                  <a:cubicBezTo>
                    <a:pt x="35" y="116"/>
                    <a:pt x="35" y="115"/>
                    <a:pt x="35" y="114"/>
                  </a:cubicBezTo>
                  <a:cubicBezTo>
                    <a:pt x="35" y="113"/>
                    <a:pt x="36" y="112"/>
                    <a:pt x="37" y="112"/>
                  </a:cubicBezTo>
                  <a:cubicBezTo>
                    <a:pt x="38" y="111"/>
                    <a:pt x="40" y="112"/>
                    <a:pt x="41" y="112"/>
                  </a:cubicBezTo>
                  <a:cubicBezTo>
                    <a:pt x="41" y="111"/>
                    <a:pt x="41" y="110"/>
                    <a:pt x="41" y="110"/>
                  </a:cubicBezTo>
                  <a:cubicBezTo>
                    <a:pt x="42" y="109"/>
                    <a:pt x="42" y="110"/>
                    <a:pt x="43" y="109"/>
                  </a:cubicBezTo>
                  <a:cubicBezTo>
                    <a:pt x="44" y="109"/>
                    <a:pt x="46" y="108"/>
                    <a:pt x="46" y="108"/>
                  </a:cubicBezTo>
                  <a:cubicBezTo>
                    <a:pt x="47" y="107"/>
                    <a:pt x="48" y="107"/>
                    <a:pt x="49" y="106"/>
                  </a:cubicBezTo>
                  <a:cubicBezTo>
                    <a:pt x="49" y="106"/>
                    <a:pt x="50" y="106"/>
                    <a:pt x="51" y="106"/>
                  </a:cubicBezTo>
                  <a:cubicBezTo>
                    <a:pt x="53" y="104"/>
                    <a:pt x="51" y="100"/>
                    <a:pt x="51" y="98"/>
                  </a:cubicBezTo>
                  <a:cubicBezTo>
                    <a:pt x="52" y="97"/>
                    <a:pt x="52" y="96"/>
                    <a:pt x="52" y="94"/>
                  </a:cubicBezTo>
                  <a:cubicBezTo>
                    <a:pt x="51" y="94"/>
                    <a:pt x="51" y="93"/>
                    <a:pt x="51" y="93"/>
                  </a:cubicBezTo>
                  <a:cubicBezTo>
                    <a:pt x="50" y="92"/>
                    <a:pt x="51" y="91"/>
                    <a:pt x="51" y="91"/>
                  </a:cubicBezTo>
                  <a:cubicBezTo>
                    <a:pt x="50" y="89"/>
                    <a:pt x="49" y="90"/>
                    <a:pt x="50" y="88"/>
                  </a:cubicBezTo>
                  <a:cubicBezTo>
                    <a:pt x="50" y="86"/>
                    <a:pt x="51" y="85"/>
                    <a:pt x="51" y="84"/>
                  </a:cubicBezTo>
                  <a:cubicBezTo>
                    <a:pt x="51" y="83"/>
                    <a:pt x="51" y="81"/>
                    <a:pt x="51" y="81"/>
                  </a:cubicBezTo>
                  <a:cubicBezTo>
                    <a:pt x="50" y="80"/>
                    <a:pt x="51" y="80"/>
                    <a:pt x="52" y="79"/>
                  </a:cubicBezTo>
                  <a:cubicBezTo>
                    <a:pt x="53" y="77"/>
                    <a:pt x="51" y="76"/>
                    <a:pt x="50" y="75"/>
                  </a:cubicBezTo>
                  <a:cubicBezTo>
                    <a:pt x="49" y="74"/>
                    <a:pt x="48" y="74"/>
                    <a:pt x="48" y="73"/>
                  </a:cubicBezTo>
                  <a:cubicBezTo>
                    <a:pt x="48" y="72"/>
                    <a:pt x="50" y="71"/>
                    <a:pt x="51" y="70"/>
                  </a:cubicBezTo>
                  <a:cubicBezTo>
                    <a:pt x="49" y="70"/>
                    <a:pt x="48" y="69"/>
                    <a:pt x="47" y="68"/>
                  </a:cubicBezTo>
                  <a:cubicBezTo>
                    <a:pt x="47" y="67"/>
                    <a:pt x="46" y="68"/>
                    <a:pt x="46" y="67"/>
                  </a:cubicBezTo>
                  <a:cubicBezTo>
                    <a:pt x="45" y="66"/>
                    <a:pt x="44" y="67"/>
                    <a:pt x="43" y="66"/>
                  </a:cubicBezTo>
                  <a:cubicBezTo>
                    <a:pt x="43" y="66"/>
                    <a:pt x="42" y="65"/>
                    <a:pt x="42" y="64"/>
                  </a:cubicBezTo>
                  <a:cubicBezTo>
                    <a:pt x="42" y="62"/>
                    <a:pt x="41" y="60"/>
                    <a:pt x="40" y="59"/>
                  </a:cubicBezTo>
                  <a:cubicBezTo>
                    <a:pt x="39" y="58"/>
                    <a:pt x="38" y="58"/>
                    <a:pt x="37" y="57"/>
                  </a:cubicBezTo>
                  <a:cubicBezTo>
                    <a:pt x="36" y="56"/>
                    <a:pt x="35" y="55"/>
                    <a:pt x="34" y="53"/>
                  </a:cubicBezTo>
                  <a:cubicBezTo>
                    <a:pt x="33" y="52"/>
                    <a:pt x="33" y="51"/>
                    <a:pt x="32" y="50"/>
                  </a:cubicBezTo>
                  <a:cubicBezTo>
                    <a:pt x="32" y="50"/>
                    <a:pt x="32" y="50"/>
                    <a:pt x="31" y="50"/>
                  </a:cubicBezTo>
                  <a:cubicBezTo>
                    <a:pt x="31" y="49"/>
                    <a:pt x="30" y="49"/>
                    <a:pt x="29" y="48"/>
                  </a:cubicBezTo>
                  <a:cubicBezTo>
                    <a:pt x="29" y="48"/>
                    <a:pt x="28" y="46"/>
                    <a:pt x="29" y="46"/>
                  </a:cubicBezTo>
                  <a:cubicBezTo>
                    <a:pt x="30" y="45"/>
                    <a:pt x="26" y="44"/>
                    <a:pt x="25" y="44"/>
                  </a:cubicBezTo>
                  <a:cubicBezTo>
                    <a:pt x="23" y="43"/>
                    <a:pt x="21" y="40"/>
                    <a:pt x="18" y="40"/>
                  </a:cubicBezTo>
                  <a:cubicBezTo>
                    <a:pt x="18" y="40"/>
                    <a:pt x="16" y="39"/>
                    <a:pt x="18" y="38"/>
                  </a:cubicBezTo>
                  <a:cubicBezTo>
                    <a:pt x="20" y="37"/>
                    <a:pt x="17" y="36"/>
                    <a:pt x="18" y="35"/>
                  </a:cubicBezTo>
                  <a:cubicBezTo>
                    <a:pt x="18" y="35"/>
                    <a:pt x="21" y="36"/>
                    <a:pt x="22" y="36"/>
                  </a:cubicBezTo>
                  <a:cubicBezTo>
                    <a:pt x="23" y="36"/>
                    <a:pt x="27" y="34"/>
                    <a:pt x="25" y="33"/>
                  </a:cubicBezTo>
                  <a:cubicBezTo>
                    <a:pt x="25" y="33"/>
                    <a:pt x="27" y="33"/>
                    <a:pt x="27" y="32"/>
                  </a:cubicBezTo>
                  <a:cubicBezTo>
                    <a:pt x="27" y="31"/>
                    <a:pt x="26" y="30"/>
                    <a:pt x="25" y="30"/>
                  </a:cubicBezTo>
                  <a:cubicBezTo>
                    <a:pt x="24" y="30"/>
                    <a:pt x="24" y="30"/>
                    <a:pt x="24" y="29"/>
                  </a:cubicBezTo>
                  <a:cubicBezTo>
                    <a:pt x="24" y="28"/>
                    <a:pt x="22" y="28"/>
                    <a:pt x="21" y="28"/>
                  </a:cubicBezTo>
                  <a:cubicBezTo>
                    <a:pt x="22" y="27"/>
                    <a:pt x="23" y="27"/>
                    <a:pt x="23" y="27"/>
                  </a:cubicBezTo>
                  <a:cubicBezTo>
                    <a:pt x="24" y="25"/>
                    <a:pt x="22" y="25"/>
                    <a:pt x="21" y="24"/>
                  </a:cubicBezTo>
                  <a:cubicBezTo>
                    <a:pt x="20" y="24"/>
                    <a:pt x="20" y="23"/>
                    <a:pt x="18" y="23"/>
                  </a:cubicBezTo>
                  <a:cubicBezTo>
                    <a:pt x="16" y="24"/>
                    <a:pt x="16" y="25"/>
                    <a:pt x="15" y="26"/>
                  </a:cubicBezTo>
                  <a:cubicBezTo>
                    <a:pt x="14" y="25"/>
                    <a:pt x="13" y="24"/>
                    <a:pt x="12" y="24"/>
                  </a:cubicBezTo>
                  <a:cubicBezTo>
                    <a:pt x="10" y="25"/>
                    <a:pt x="8" y="23"/>
                    <a:pt x="8" y="22"/>
                  </a:cubicBezTo>
                  <a:cubicBezTo>
                    <a:pt x="7" y="21"/>
                    <a:pt x="7" y="19"/>
                    <a:pt x="8" y="18"/>
                  </a:cubicBezTo>
                  <a:cubicBezTo>
                    <a:pt x="9" y="16"/>
                    <a:pt x="7" y="16"/>
                    <a:pt x="6" y="15"/>
                  </a:cubicBezTo>
                  <a:cubicBezTo>
                    <a:pt x="7" y="15"/>
                    <a:pt x="6" y="16"/>
                    <a:pt x="6" y="16"/>
                  </a:cubicBezTo>
                  <a:cubicBezTo>
                    <a:pt x="5" y="16"/>
                    <a:pt x="5" y="14"/>
                    <a:pt x="4" y="13"/>
                  </a:cubicBezTo>
                  <a:cubicBezTo>
                    <a:pt x="3" y="12"/>
                    <a:pt x="0" y="11"/>
                    <a:pt x="0" y="9"/>
                  </a:cubicBezTo>
                  <a:moveTo>
                    <a:pt x="44" y="24"/>
                  </a:moveTo>
                  <a:cubicBezTo>
                    <a:pt x="45" y="24"/>
                    <a:pt x="44" y="24"/>
                    <a:pt x="44" y="23"/>
                  </a:cubicBezTo>
                  <a:cubicBezTo>
                    <a:pt x="44" y="24"/>
                    <a:pt x="44" y="24"/>
                    <a:pt x="44" y="24"/>
                  </a:cubicBezTo>
                  <a:moveTo>
                    <a:pt x="45" y="24"/>
                  </a:moveTo>
                  <a:cubicBezTo>
                    <a:pt x="45" y="25"/>
                    <a:pt x="46" y="25"/>
                    <a:pt x="47" y="25"/>
                  </a:cubicBezTo>
                  <a:cubicBezTo>
                    <a:pt x="47" y="24"/>
                    <a:pt x="46" y="24"/>
                    <a:pt x="45" y="24"/>
                  </a:cubicBezTo>
                  <a:moveTo>
                    <a:pt x="50" y="20"/>
                  </a:moveTo>
                  <a:cubicBezTo>
                    <a:pt x="50" y="21"/>
                    <a:pt x="50" y="21"/>
                    <a:pt x="50" y="22"/>
                  </a:cubicBezTo>
                  <a:cubicBezTo>
                    <a:pt x="51" y="22"/>
                    <a:pt x="52" y="21"/>
                    <a:pt x="50" y="20"/>
                  </a:cubicBezTo>
                  <a:moveTo>
                    <a:pt x="51" y="22"/>
                  </a:moveTo>
                  <a:cubicBezTo>
                    <a:pt x="51" y="23"/>
                    <a:pt x="50" y="23"/>
                    <a:pt x="50" y="24"/>
                  </a:cubicBezTo>
                  <a:cubicBezTo>
                    <a:pt x="51" y="23"/>
                    <a:pt x="51" y="23"/>
                    <a:pt x="51" y="22"/>
                  </a:cubicBezTo>
                  <a:moveTo>
                    <a:pt x="54" y="19"/>
                  </a:moveTo>
                  <a:cubicBezTo>
                    <a:pt x="55" y="19"/>
                    <a:pt x="55" y="19"/>
                    <a:pt x="55" y="19"/>
                  </a:cubicBezTo>
                  <a:cubicBezTo>
                    <a:pt x="54" y="19"/>
                    <a:pt x="54" y="19"/>
                    <a:pt x="54" y="1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7" name="Freeform 192"/>
            <p:cNvSpPr/>
            <p:nvPr/>
          </p:nvSpPr>
          <p:spPr>
            <a:xfrm>
              <a:off x="6285600" y="1451160"/>
              <a:ext cx="4266720" cy="1366200"/>
            </a:xfrm>
            <a:custGeom>
              <a:avLst/>
              <a:gdLst>
                <a:gd name="textAreaLeft" fmla="*/ 0 w 4266720"/>
                <a:gd name="textAreaRight" fmla="*/ 4268160 w 4266720"/>
                <a:gd name="textAreaTop" fmla="*/ 0 h 1366200"/>
                <a:gd name="textAreaBottom" fmla="*/ 1368000 h 1366200"/>
              </a:gdLst>
              <a:ahLst/>
              <a:cxnLst/>
              <a:rect l="textAreaLeft" t="textAreaTop" r="textAreaRight" b="textAreaBottom"/>
              <a:pathLst>
                <a:path w="1615" h="393">
                  <a:moveTo>
                    <a:pt x="151" y="164"/>
                  </a:moveTo>
                  <a:cubicBezTo>
                    <a:pt x="152" y="164"/>
                    <a:pt x="152" y="164"/>
                    <a:pt x="153" y="164"/>
                  </a:cubicBezTo>
                  <a:cubicBezTo>
                    <a:pt x="153" y="162"/>
                    <a:pt x="151" y="162"/>
                    <a:pt x="149" y="162"/>
                  </a:cubicBezTo>
                  <a:cubicBezTo>
                    <a:pt x="150" y="163"/>
                    <a:pt x="151" y="163"/>
                    <a:pt x="151" y="164"/>
                  </a:cubicBezTo>
                  <a:moveTo>
                    <a:pt x="154" y="163"/>
                  </a:moveTo>
                  <a:cubicBezTo>
                    <a:pt x="154" y="163"/>
                    <a:pt x="153" y="163"/>
                    <a:pt x="153" y="163"/>
                  </a:cubicBezTo>
                  <a:cubicBezTo>
                    <a:pt x="153" y="163"/>
                    <a:pt x="154" y="163"/>
                    <a:pt x="154" y="163"/>
                  </a:cubicBezTo>
                  <a:moveTo>
                    <a:pt x="192" y="167"/>
                  </a:moveTo>
                  <a:cubicBezTo>
                    <a:pt x="193" y="167"/>
                    <a:pt x="195" y="167"/>
                    <a:pt x="196" y="168"/>
                  </a:cubicBezTo>
                  <a:cubicBezTo>
                    <a:pt x="196" y="167"/>
                    <a:pt x="196" y="166"/>
                    <a:pt x="195" y="166"/>
                  </a:cubicBezTo>
                  <a:cubicBezTo>
                    <a:pt x="195" y="166"/>
                    <a:pt x="193" y="166"/>
                    <a:pt x="194" y="167"/>
                  </a:cubicBezTo>
                  <a:cubicBezTo>
                    <a:pt x="194" y="167"/>
                    <a:pt x="193" y="166"/>
                    <a:pt x="192" y="167"/>
                  </a:cubicBezTo>
                  <a:moveTo>
                    <a:pt x="194" y="164"/>
                  </a:moveTo>
                  <a:cubicBezTo>
                    <a:pt x="194" y="164"/>
                    <a:pt x="194" y="164"/>
                    <a:pt x="194" y="165"/>
                  </a:cubicBezTo>
                  <a:cubicBezTo>
                    <a:pt x="194" y="164"/>
                    <a:pt x="194" y="164"/>
                    <a:pt x="194" y="164"/>
                  </a:cubicBezTo>
                  <a:moveTo>
                    <a:pt x="1109" y="260"/>
                  </a:moveTo>
                  <a:cubicBezTo>
                    <a:pt x="1108" y="261"/>
                    <a:pt x="1108" y="261"/>
                    <a:pt x="1108" y="261"/>
                  </a:cubicBezTo>
                  <a:cubicBezTo>
                    <a:pt x="1110" y="260"/>
                    <a:pt x="1111" y="260"/>
                    <a:pt x="1112" y="261"/>
                  </a:cubicBezTo>
                  <a:cubicBezTo>
                    <a:pt x="1112" y="260"/>
                    <a:pt x="1112" y="259"/>
                    <a:pt x="1113" y="259"/>
                  </a:cubicBezTo>
                  <a:cubicBezTo>
                    <a:pt x="1112" y="258"/>
                    <a:pt x="1111" y="259"/>
                    <a:pt x="1109" y="260"/>
                  </a:cubicBezTo>
                  <a:moveTo>
                    <a:pt x="1115" y="260"/>
                  </a:moveTo>
                  <a:cubicBezTo>
                    <a:pt x="1114" y="260"/>
                    <a:pt x="1114" y="261"/>
                    <a:pt x="1114" y="262"/>
                  </a:cubicBezTo>
                  <a:cubicBezTo>
                    <a:pt x="1118" y="260"/>
                    <a:pt x="1116" y="264"/>
                    <a:pt x="1119" y="263"/>
                  </a:cubicBezTo>
                  <a:cubicBezTo>
                    <a:pt x="1122" y="262"/>
                    <a:pt x="1123" y="258"/>
                    <a:pt x="1120" y="260"/>
                  </a:cubicBezTo>
                  <a:cubicBezTo>
                    <a:pt x="1123" y="258"/>
                    <a:pt x="1118" y="258"/>
                    <a:pt x="1118" y="258"/>
                  </a:cubicBezTo>
                  <a:cubicBezTo>
                    <a:pt x="1117" y="258"/>
                    <a:pt x="1116" y="259"/>
                    <a:pt x="1115" y="260"/>
                  </a:cubicBezTo>
                  <a:moveTo>
                    <a:pt x="1118" y="266"/>
                  </a:moveTo>
                  <a:cubicBezTo>
                    <a:pt x="1118" y="265"/>
                    <a:pt x="1118" y="264"/>
                    <a:pt x="1118" y="264"/>
                  </a:cubicBezTo>
                  <a:cubicBezTo>
                    <a:pt x="1117" y="265"/>
                    <a:pt x="1117" y="265"/>
                    <a:pt x="1118" y="266"/>
                  </a:cubicBezTo>
                  <a:moveTo>
                    <a:pt x="1119" y="266"/>
                  </a:moveTo>
                  <a:cubicBezTo>
                    <a:pt x="1119" y="265"/>
                    <a:pt x="1120" y="265"/>
                    <a:pt x="1121" y="265"/>
                  </a:cubicBezTo>
                  <a:cubicBezTo>
                    <a:pt x="1120" y="264"/>
                    <a:pt x="1120" y="264"/>
                    <a:pt x="1120" y="264"/>
                  </a:cubicBezTo>
                  <a:cubicBezTo>
                    <a:pt x="1120" y="265"/>
                    <a:pt x="1119" y="265"/>
                    <a:pt x="1119" y="266"/>
                  </a:cubicBezTo>
                  <a:moveTo>
                    <a:pt x="1165" y="269"/>
                  </a:moveTo>
                  <a:cubicBezTo>
                    <a:pt x="1166" y="270"/>
                    <a:pt x="1167" y="270"/>
                    <a:pt x="1166" y="271"/>
                  </a:cubicBezTo>
                  <a:cubicBezTo>
                    <a:pt x="1165" y="272"/>
                    <a:pt x="1168" y="271"/>
                    <a:pt x="1167" y="272"/>
                  </a:cubicBezTo>
                  <a:cubicBezTo>
                    <a:pt x="1166" y="272"/>
                    <a:pt x="1165" y="272"/>
                    <a:pt x="1165" y="272"/>
                  </a:cubicBezTo>
                  <a:cubicBezTo>
                    <a:pt x="1164" y="273"/>
                    <a:pt x="1166" y="273"/>
                    <a:pt x="1166" y="274"/>
                  </a:cubicBezTo>
                  <a:cubicBezTo>
                    <a:pt x="1165" y="274"/>
                    <a:pt x="1164" y="275"/>
                    <a:pt x="1163" y="275"/>
                  </a:cubicBezTo>
                  <a:cubicBezTo>
                    <a:pt x="1161" y="276"/>
                    <a:pt x="1163" y="274"/>
                    <a:pt x="1162" y="274"/>
                  </a:cubicBezTo>
                  <a:cubicBezTo>
                    <a:pt x="1159" y="273"/>
                    <a:pt x="1158" y="276"/>
                    <a:pt x="1158" y="278"/>
                  </a:cubicBezTo>
                  <a:cubicBezTo>
                    <a:pt x="1159" y="279"/>
                    <a:pt x="1159" y="281"/>
                    <a:pt x="1158" y="283"/>
                  </a:cubicBezTo>
                  <a:cubicBezTo>
                    <a:pt x="1157" y="285"/>
                    <a:pt x="1157" y="287"/>
                    <a:pt x="1156" y="288"/>
                  </a:cubicBezTo>
                  <a:cubicBezTo>
                    <a:pt x="1156" y="292"/>
                    <a:pt x="1161" y="293"/>
                    <a:pt x="1162" y="296"/>
                  </a:cubicBezTo>
                  <a:cubicBezTo>
                    <a:pt x="1162" y="298"/>
                    <a:pt x="1161" y="299"/>
                    <a:pt x="1160" y="301"/>
                  </a:cubicBezTo>
                  <a:cubicBezTo>
                    <a:pt x="1159" y="303"/>
                    <a:pt x="1161" y="305"/>
                    <a:pt x="1160" y="307"/>
                  </a:cubicBezTo>
                  <a:cubicBezTo>
                    <a:pt x="1160" y="310"/>
                    <a:pt x="1160" y="313"/>
                    <a:pt x="1159" y="317"/>
                  </a:cubicBezTo>
                  <a:cubicBezTo>
                    <a:pt x="1157" y="322"/>
                    <a:pt x="1162" y="323"/>
                    <a:pt x="1161" y="326"/>
                  </a:cubicBezTo>
                  <a:cubicBezTo>
                    <a:pt x="1161" y="328"/>
                    <a:pt x="1159" y="330"/>
                    <a:pt x="1159" y="331"/>
                  </a:cubicBezTo>
                  <a:cubicBezTo>
                    <a:pt x="1159" y="333"/>
                    <a:pt x="1160" y="334"/>
                    <a:pt x="1160" y="336"/>
                  </a:cubicBezTo>
                  <a:cubicBezTo>
                    <a:pt x="1159" y="338"/>
                    <a:pt x="1157" y="340"/>
                    <a:pt x="1158" y="342"/>
                  </a:cubicBezTo>
                  <a:cubicBezTo>
                    <a:pt x="1158" y="344"/>
                    <a:pt x="1158" y="346"/>
                    <a:pt x="1160" y="347"/>
                  </a:cubicBezTo>
                  <a:cubicBezTo>
                    <a:pt x="1160" y="346"/>
                    <a:pt x="1161" y="345"/>
                    <a:pt x="1162" y="344"/>
                  </a:cubicBezTo>
                  <a:cubicBezTo>
                    <a:pt x="1162" y="343"/>
                    <a:pt x="1162" y="342"/>
                    <a:pt x="1163" y="341"/>
                  </a:cubicBezTo>
                  <a:cubicBezTo>
                    <a:pt x="1164" y="340"/>
                    <a:pt x="1166" y="338"/>
                    <a:pt x="1167" y="340"/>
                  </a:cubicBezTo>
                  <a:cubicBezTo>
                    <a:pt x="1167" y="341"/>
                    <a:pt x="1171" y="340"/>
                    <a:pt x="1172" y="341"/>
                  </a:cubicBezTo>
                  <a:cubicBezTo>
                    <a:pt x="1173" y="342"/>
                    <a:pt x="1173" y="344"/>
                    <a:pt x="1173" y="345"/>
                  </a:cubicBezTo>
                  <a:cubicBezTo>
                    <a:pt x="1174" y="344"/>
                    <a:pt x="1174" y="342"/>
                    <a:pt x="1174" y="341"/>
                  </a:cubicBezTo>
                  <a:cubicBezTo>
                    <a:pt x="1174" y="340"/>
                    <a:pt x="1174" y="340"/>
                    <a:pt x="1174" y="339"/>
                  </a:cubicBezTo>
                  <a:cubicBezTo>
                    <a:pt x="1173" y="338"/>
                    <a:pt x="1171" y="339"/>
                    <a:pt x="1171" y="338"/>
                  </a:cubicBezTo>
                  <a:cubicBezTo>
                    <a:pt x="1171" y="339"/>
                    <a:pt x="1171" y="339"/>
                    <a:pt x="1172" y="339"/>
                  </a:cubicBezTo>
                  <a:cubicBezTo>
                    <a:pt x="1169" y="340"/>
                    <a:pt x="1169" y="336"/>
                    <a:pt x="1169" y="335"/>
                  </a:cubicBezTo>
                  <a:cubicBezTo>
                    <a:pt x="1169" y="332"/>
                    <a:pt x="1165" y="332"/>
                    <a:pt x="1165" y="329"/>
                  </a:cubicBezTo>
                  <a:cubicBezTo>
                    <a:pt x="1164" y="326"/>
                    <a:pt x="1167" y="322"/>
                    <a:pt x="1168" y="318"/>
                  </a:cubicBezTo>
                  <a:cubicBezTo>
                    <a:pt x="1168" y="317"/>
                    <a:pt x="1168" y="316"/>
                    <a:pt x="1170" y="315"/>
                  </a:cubicBezTo>
                  <a:cubicBezTo>
                    <a:pt x="1172" y="314"/>
                    <a:pt x="1174" y="314"/>
                    <a:pt x="1175" y="314"/>
                  </a:cubicBezTo>
                  <a:cubicBezTo>
                    <a:pt x="1174" y="314"/>
                    <a:pt x="1172" y="315"/>
                    <a:pt x="1171" y="314"/>
                  </a:cubicBezTo>
                  <a:cubicBezTo>
                    <a:pt x="1174" y="313"/>
                    <a:pt x="1179" y="315"/>
                    <a:pt x="1180" y="316"/>
                  </a:cubicBezTo>
                  <a:cubicBezTo>
                    <a:pt x="1181" y="317"/>
                    <a:pt x="1183" y="317"/>
                    <a:pt x="1183" y="318"/>
                  </a:cubicBezTo>
                  <a:cubicBezTo>
                    <a:pt x="1184" y="319"/>
                    <a:pt x="1184" y="320"/>
                    <a:pt x="1185" y="321"/>
                  </a:cubicBezTo>
                  <a:cubicBezTo>
                    <a:pt x="1184" y="320"/>
                    <a:pt x="1185" y="319"/>
                    <a:pt x="1184" y="319"/>
                  </a:cubicBezTo>
                  <a:cubicBezTo>
                    <a:pt x="1184" y="318"/>
                    <a:pt x="1182" y="317"/>
                    <a:pt x="1182" y="316"/>
                  </a:cubicBezTo>
                  <a:cubicBezTo>
                    <a:pt x="1180" y="314"/>
                    <a:pt x="1180" y="312"/>
                    <a:pt x="1179" y="310"/>
                  </a:cubicBezTo>
                  <a:cubicBezTo>
                    <a:pt x="1177" y="305"/>
                    <a:pt x="1175" y="300"/>
                    <a:pt x="1174" y="295"/>
                  </a:cubicBezTo>
                  <a:cubicBezTo>
                    <a:pt x="1174" y="297"/>
                    <a:pt x="1173" y="295"/>
                    <a:pt x="1173" y="295"/>
                  </a:cubicBezTo>
                  <a:cubicBezTo>
                    <a:pt x="1173" y="294"/>
                    <a:pt x="1173" y="293"/>
                    <a:pt x="1172" y="292"/>
                  </a:cubicBezTo>
                  <a:cubicBezTo>
                    <a:pt x="1172" y="293"/>
                    <a:pt x="1172" y="293"/>
                    <a:pt x="1172" y="293"/>
                  </a:cubicBezTo>
                  <a:cubicBezTo>
                    <a:pt x="1171" y="293"/>
                    <a:pt x="1171" y="292"/>
                    <a:pt x="1172" y="292"/>
                  </a:cubicBezTo>
                  <a:cubicBezTo>
                    <a:pt x="1172" y="291"/>
                    <a:pt x="1172" y="290"/>
                    <a:pt x="1171" y="290"/>
                  </a:cubicBezTo>
                  <a:cubicBezTo>
                    <a:pt x="1170" y="289"/>
                    <a:pt x="1170" y="285"/>
                    <a:pt x="1171" y="284"/>
                  </a:cubicBezTo>
                  <a:cubicBezTo>
                    <a:pt x="1171" y="284"/>
                    <a:pt x="1171" y="285"/>
                    <a:pt x="1171" y="285"/>
                  </a:cubicBezTo>
                  <a:cubicBezTo>
                    <a:pt x="1177" y="280"/>
                    <a:pt x="1167" y="280"/>
                    <a:pt x="1170" y="275"/>
                  </a:cubicBezTo>
                  <a:cubicBezTo>
                    <a:pt x="1172" y="276"/>
                    <a:pt x="1172" y="279"/>
                    <a:pt x="1172" y="280"/>
                  </a:cubicBezTo>
                  <a:cubicBezTo>
                    <a:pt x="1172" y="279"/>
                    <a:pt x="1173" y="277"/>
                    <a:pt x="1171" y="276"/>
                  </a:cubicBezTo>
                  <a:cubicBezTo>
                    <a:pt x="1170" y="274"/>
                    <a:pt x="1169" y="272"/>
                    <a:pt x="1168" y="271"/>
                  </a:cubicBezTo>
                  <a:cubicBezTo>
                    <a:pt x="1169" y="271"/>
                    <a:pt x="1169" y="272"/>
                    <a:pt x="1169" y="272"/>
                  </a:cubicBezTo>
                  <a:cubicBezTo>
                    <a:pt x="1169" y="272"/>
                    <a:pt x="1169" y="271"/>
                    <a:pt x="1168" y="271"/>
                  </a:cubicBezTo>
                  <a:cubicBezTo>
                    <a:pt x="1167" y="270"/>
                    <a:pt x="1169" y="269"/>
                    <a:pt x="1169" y="269"/>
                  </a:cubicBezTo>
                  <a:cubicBezTo>
                    <a:pt x="1169" y="267"/>
                    <a:pt x="1167" y="266"/>
                    <a:pt x="1166" y="265"/>
                  </a:cubicBezTo>
                  <a:cubicBezTo>
                    <a:pt x="1165" y="266"/>
                    <a:pt x="1163" y="267"/>
                    <a:pt x="1163" y="267"/>
                  </a:cubicBezTo>
                  <a:cubicBezTo>
                    <a:pt x="1164" y="267"/>
                    <a:pt x="1165" y="268"/>
                    <a:pt x="1165" y="269"/>
                  </a:cubicBezTo>
                  <a:moveTo>
                    <a:pt x="1240" y="221"/>
                  </a:moveTo>
                  <a:cubicBezTo>
                    <a:pt x="1242" y="222"/>
                    <a:pt x="1242" y="218"/>
                    <a:pt x="1240" y="221"/>
                  </a:cubicBezTo>
                  <a:moveTo>
                    <a:pt x="1198" y="361"/>
                  </a:moveTo>
                  <a:cubicBezTo>
                    <a:pt x="1196" y="362"/>
                    <a:pt x="1196" y="364"/>
                    <a:pt x="1194" y="366"/>
                  </a:cubicBezTo>
                  <a:cubicBezTo>
                    <a:pt x="1192" y="367"/>
                    <a:pt x="1190" y="369"/>
                    <a:pt x="1193" y="368"/>
                  </a:cubicBezTo>
                  <a:cubicBezTo>
                    <a:pt x="1193" y="366"/>
                    <a:pt x="1199" y="362"/>
                    <a:pt x="1202" y="362"/>
                  </a:cubicBezTo>
                  <a:cubicBezTo>
                    <a:pt x="1202" y="361"/>
                    <a:pt x="1202" y="361"/>
                    <a:pt x="1202" y="361"/>
                  </a:cubicBezTo>
                  <a:cubicBezTo>
                    <a:pt x="1200" y="362"/>
                    <a:pt x="1200" y="361"/>
                    <a:pt x="1198" y="361"/>
                  </a:cubicBezTo>
                  <a:moveTo>
                    <a:pt x="1223" y="351"/>
                  </a:moveTo>
                  <a:cubicBezTo>
                    <a:pt x="1222" y="351"/>
                    <a:pt x="1220" y="352"/>
                    <a:pt x="1219" y="353"/>
                  </a:cubicBezTo>
                  <a:cubicBezTo>
                    <a:pt x="1216" y="354"/>
                    <a:pt x="1216" y="352"/>
                    <a:pt x="1215" y="352"/>
                  </a:cubicBezTo>
                  <a:cubicBezTo>
                    <a:pt x="1214" y="352"/>
                    <a:pt x="1215" y="353"/>
                    <a:pt x="1215" y="353"/>
                  </a:cubicBezTo>
                  <a:cubicBezTo>
                    <a:pt x="1215" y="354"/>
                    <a:pt x="1213" y="354"/>
                    <a:pt x="1212" y="355"/>
                  </a:cubicBezTo>
                  <a:cubicBezTo>
                    <a:pt x="1212" y="355"/>
                    <a:pt x="1212" y="355"/>
                    <a:pt x="1212" y="355"/>
                  </a:cubicBezTo>
                  <a:cubicBezTo>
                    <a:pt x="1211" y="356"/>
                    <a:pt x="1206" y="359"/>
                    <a:pt x="1208" y="359"/>
                  </a:cubicBezTo>
                  <a:cubicBezTo>
                    <a:pt x="1206" y="359"/>
                    <a:pt x="1204" y="361"/>
                    <a:pt x="1205" y="362"/>
                  </a:cubicBezTo>
                  <a:cubicBezTo>
                    <a:pt x="1207" y="360"/>
                    <a:pt x="1212" y="358"/>
                    <a:pt x="1212" y="356"/>
                  </a:cubicBezTo>
                  <a:cubicBezTo>
                    <a:pt x="1214" y="357"/>
                    <a:pt x="1217" y="355"/>
                    <a:pt x="1219" y="354"/>
                  </a:cubicBezTo>
                  <a:cubicBezTo>
                    <a:pt x="1220" y="353"/>
                    <a:pt x="1226" y="352"/>
                    <a:pt x="1223" y="351"/>
                  </a:cubicBezTo>
                  <a:moveTo>
                    <a:pt x="1206" y="367"/>
                  </a:moveTo>
                  <a:cubicBezTo>
                    <a:pt x="1205" y="367"/>
                    <a:pt x="1204" y="367"/>
                    <a:pt x="1203" y="368"/>
                  </a:cubicBezTo>
                  <a:cubicBezTo>
                    <a:pt x="1203" y="369"/>
                    <a:pt x="1205" y="368"/>
                    <a:pt x="1206" y="367"/>
                  </a:cubicBezTo>
                  <a:moveTo>
                    <a:pt x="1235" y="346"/>
                  </a:moveTo>
                  <a:cubicBezTo>
                    <a:pt x="1233" y="347"/>
                    <a:pt x="1230" y="348"/>
                    <a:pt x="1230" y="350"/>
                  </a:cubicBezTo>
                  <a:cubicBezTo>
                    <a:pt x="1229" y="352"/>
                    <a:pt x="1239" y="345"/>
                    <a:pt x="1240" y="344"/>
                  </a:cubicBezTo>
                  <a:cubicBezTo>
                    <a:pt x="1239" y="343"/>
                    <a:pt x="1237" y="345"/>
                    <a:pt x="1235" y="346"/>
                  </a:cubicBezTo>
                  <a:moveTo>
                    <a:pt x="1287" y="299"/>
                  </a:moveTo>
                  <a:cubicBezTo>
                    <a:pt x="1287" y="300"/>
                    <a:pt x="1288" y="300"/>
                    <a:pt x="1288" y="300"/>
                  </a:cubicBezTo>
                  <a:cubicBezTo>
                    <a:pt x="1289" y="299"/>
                    <a:pt x="1289" y="298"/>
                    <a:pt x="1287" y="299"/>
                  </a:cubicBezTo>
                  <a:moveTo>
                    <a:pt x="1256" y="335"/>
                  </a:moveTo>
                  <a:cubicBezTo>
                    <a:pt x="1255" y="336"/>
                    <a:pt x="1253" y="338"/>
                    <a:pt x="1252" y="338"/>
                  </a:cubicBezTo>
                  <a:cubicBezTo>
                    <a:pt x="1252" y="339"/>
                    <a:pt x="1252" y="339"/>
                    <a:pt x="1252" y="339"/>
                  </a:cubicBezTo>
                  <a:cubicBezTo>
                    <a:pt x="1254" y="338"/>
                    <a:pt x="1255" y="337"/>
                    <a:pt x="1257" y="335"/>
                  </a:cubicBezTo>
                  <a:cubicBezTo>
                    <a:pt x="1256" y="335"/>
                    <a:pt x="1256" y="335"/>
                    <a:pt x="1256" y="335"/>
                  </a:cubicBezTo>
                  <a:moveTo>
                    <a:pt x="1286" y="308"/>
                  </a:moveTo>
                  <a:cubicBezTo>
                    <a:pt x="1286" y="306"/>
                    <a:pt x="1289" y="306"/>
                    <a:pt x="1291" y="305"/>
                  </a:cubicBezTo>
                  <a:cubicBezTo>
                    <a:pt x="1293" y="304"/>
                    <a:pt x="1295" y="299"/>
                    <a:pt x="1291" y="301"/>
                  </a:cubicBezTo>
                  <a:cubicBezTo>
                    <a:pt x="1289" y="302"/>
                    <a:pt x="1291" y="303"/>
                    <a:pt x="1287" y="304"/>
                  </a:cubicBezTo>
                  <a:cubicBezTo>
                    <a:pt x="1282" y="305"/>
                    <a:pt x="1286" y="307"/>
                    <a:pt x="1286" y="308"/>
                  </a:cubicBezTo>
                  <a:moveTo>
                    <a:pt x="1266" y="326"/>
                  </a:moveTo>
                  <a:cubicBezTo>
                    <a:pt x="1267" y="327"/>
                    <a:pt x="1267" y="326"/>
                    <a:pt x="1266" y="326"/>
                  </a:cubicBezTo>
                  <a:cubicBezTo>
                    <a:pt x="1266" y="326"/>
                    <a:pt x="1266" y="326"/>
                    <a:pt x="1266" y="326"/>
                  </a:cubicBezTo>
                  <a:moveTo>
                    <a:pt x="1263" y="330"/>
                  </a:moveTo>
                  <a:cubicBezTo>
                    <a:pt x="1265" y="330"/>
                    <a:pt x="1265" y="330"/>
                    <a:pt x="1265" y="330"/>
                  </a:cubicBezTo>
                  <a:cubicBezTo>
                    <a:pt x="1264" y="329"/>
                    <a:pt x="1264" y="329"/>
                    <a:pt x="1264" y="329"/>
                  </a:cubicBezTo>
                  <a:cubicBezTo>
                    <a:pt x="1263" y="330"/>
                    <a:pt x="1263" y="330"/>
                    <a:pt x="1263" y="330"/>
                  </a:cubicBezTo>
                  <a:moveTo>
                    <a:pt x="1278" y="315"/>
                  </a:moveTo>
                  <a:cubicBezTo>
                    <a:pt x="1280" y="316"/>
                    <a:pt x="1282" y="311"/>
                    <a:pt x="1281" y="311"/>
                  </a:cubicBezTo>
                  <a:cubicBezTo>
                    <a:pt x="1280" y="312"/>
                    <a:pt x="1278" y="314"/>
                    <a:pt x="1278" y="315"/>
                  </a:cubicBezTo>
                  <a:moveTo>
                    <a:pt x="1273" y="320"/>
                  </a:moveTo>
                  <a:cubicBezTo>
                    <a:pt x="1274" y="320"/>
                    <a:pt x="1275" y="319"/>
                    <a:pt x="1275" y="318"/>
                  </a:cubicBezTo>
                  <a:cubicBezTo>
                    <a:pt x="1274" y="319"/>
                    <a:pt x="1273" y="319"/>
                    <a:pt x="1273" y="320"/>
                  </a:cubicBezTo>
                  <a:moveTo>
                    <a:pt x="1277" y="316"/>
                  </a:moveTo>
                  <a:cubicBezTo>
                    <a:pt x="1278" y="317"/>
                    <a:pt x="1278" y="317"/>
                    <a:pt x="1278" y="317"/>
                  </a:cubicBezTo>
                  <a:cubicBezTo>
                    <a:pt x="1278" y="316"/>
                    <a:pt x="1278" y="316"/>
                    <a:pt x="1277" y="316"/>
                  </a:cubicBezTo>
                  <a:moveTo>
                    <a:pt x="1297" y="299"/>
                  </a:moveTo>
                  <a:cubicBezTo>
                    <a:pt x="1296" y="299"/>
                    <a:pt x="1295" y="300"/>
                    <a:pt x="1294" y="300"/>
                  </a:cubicBezTo>
                  <a:cubicBezTo>
                    <a:pt x="1293" y="302"/>
                    <a:pt x="1295" y="302"/>
                    <a:pt x="1296" y="302"/>
                  </a:cubicBezTo>
                  <a:cubicBezTo>
                    <a:pt x="1297" y="301"/>
                    <a:pt x="1297" y="300"/>
                    <a:pt x="1297" y="299"/>
                  </a:cubicBezTo>
                  <a:moveTo>
                    <a:pt x="1362" y="225"/>
                  </a:moveTo>
                  <a:cubicBezTo>
                    <a:pt x="1362" y="227"/>
                    <a:pt x="1365" y="225"/>
                    <a:pt x="1367" y="224"/>
                  </a:cubicBezTo>
                  <a:cubicBezTo>
                    <a:pt x="1369" y="223"/>
                    <a:pt x="1372" y="222"/>
                    <a:pt x="1373" y="222"/>
                  </a:cubicBezTo>
                  <a:cubicBezTo>
                    <a:pt x="1375" y="221"/>
                    <a:pt x="1375" y="219"/>
                    <a:pt x="1373" y="219"/>
                  </a:cubicBezTo>
                  <a:cubicBezTo>
                    <a:pt x="1371" y="220"/>
                    <a:pt x="1368" y="221"/>
                    <a:pt x="1366" y="221"/>
                  </a:cubicBezTo>
                  <a:cubicBezTo>
                    <a:pt x="1368" y="221"/>
                    <a:pt x="1365" y="224"/>
                    <a:pt x="1362" y="225"/>
                  </a:cubicBezTo>
                  <a:moveTo>
                    <a:pt x="1389" y="256"/>
                  </a:moveTo>
                  <a:cubicBezTo>
                    <a:pt x="1388" y="257"/>
                    <a:pt x="1387" y="256"/>
                    <a:pt x="1385" y="257"/>
                  </a:cubicBezTo>
                  <a:cubicBezTo>
                    <a:pt x="1386" y="259"/>
                    <a:pt x="1389" y="261"/>
                    <a:pt x="1393" y="263"/>
                  </a:cubicBezTo>
                  <a:cubicBezTo>
                    <a:pt x="1393" y="261"/>
                    <a:pt x="1391" y="261"/>
                    <a:pt x="1390" y="260"/>
                  </a:cubicBezTo>
                  <a:cubicBezTo>
                    <a:pt x="1390" y="259"/>
                    <a:pt x="1389" y="259"/>
                    <a:pt x="1389" y="258"/>
                  </a:cubicBezTo>
                  <a:cubicBezTo>
                    <a:pt x="1389" y="258"/>
                    <a:pt x="1390" y="257"/>
                    <a:pt x="1389" y="256"/>
                  </a:cubicBezTo>
                  <a:moveTo>
                    <a:pt x="1400" y="261"/>
                  </a:moveTo>
                  <a:cubicBezTo>
                    <a:pt x="1401" y="263"/>
                    <a:pt x="1404" y="264"/>
                    <a:pt x="1406" y="264"/>
                  </a:cubicBezTo>
                  <a:cubicBezTo>
                    <a:pt x="1405" y="263"/>
                    <a:pt x="1404" y="261"/>
                    <a:pt x="1400" y="261"/>
                  </a:cubicBezTo>
                  <a:moveTo>
                    <a:pt x="1145" y="78"/>
                  </a:moveTo>
                  <a:cubicBezTo>
                    <a:pt x="1147" y="77"/>
                    <a:pt x="1149" y="77"/>
                    <a:pt x="1151" y="76"/>
                  </a:cubicBezTo>
                  <a:cubicBezTo>
                    <a:pt x="1151" y="75"/>
                    <a:pt x="1149" y="73"/>
                    <a:pt x="1143" y="74"/>
                  </a:cubicBezTo>
                  <a:cubicBezTo>
                    <a:pt x="1139" y="77"/>
                    <a:pt x="1144" y="77"/>
                    <a:pt x="1145" y="78"/>
                  </a:cubicBezTo>
                  <a:moveTo>
                    <a:pt x="1098" y="64"/>
                  </a:moveTo>
                  <a:cubicBezTo>
                    <a:pt x="1099" y="64"/>
                    <a:pt x="1100" y="64"/>
                    <a:pt x="1102" y="63"/>
                  </a:cubicBezTo>
                  <a:cubicBezTo>
                    <a:pt x="1102" y="63"/>
                    <a:pt x="1106" y="61"/>
                    <a:pt x="1104" y="61"/>
                  </a:cubicBezTo>
                  <a:cubicBezTo>
                    <a:pt x="1102" y="61"/>
                    <a:pt x="1102" y="59"/>
                    <a:pt x="1101" y="59"/>
                  </a:cubicBezTo>
                  <a:cubicBezTo>
                    <a:pt x="1099" y="61"/>
                    <a:pt x="1098" y="62"/>
                    <a:pt x="1098" y="64"/>
                  </a:cubicBezTo>
                  <a:moveTo>
                    <a:pt x="1113" y="61"/>
                  </a:moveTo>
                  <a:cubicBezTo>
                    <a:pt x="1116" y="60"/>
                    <a:pt x="1114" y="62"/>
                    <a:pt x="1114" y="63"/>
                  </a:cubicBezTo>
                  <a:cubicBezTo>
                    <a:pt x="1113" y="64"/>
                    <a:pt x="1117" y="63"/>
                    <a:pt x="1116" y="64"/>
                  </a:cubicBezTo>
                  <a:cubicBezTo>
                    <a:pt x="1114" y="64"/>
                    <a:pt x="1114" y="63"/>
                    <a:pt x="1111" y="64"/>
                  </a:cubicBezTo>
                  <a:cubicBezTo>
                    <a:pt x="1111" y="66"/>
                    <a:pt x="1114" y="66"/>
                    <a:pt x="1116" y="67"/>
                  </a:cubicBezTo>
                  <a:cubicBezTo>
                    <a:pt x="1119" y="68"/>
                    <a:pt x="1120" y="69"/>
                    <a:pt x="1123" y="69"/>
                  </a:cubicBezTo>
                  <a:cubicBezTo>
                    <a:pt x="1126" y="70"/>
                    <a:pt x="1129" y="71"/>
                    <a:pt x="1133" y="71"/>
                  </a:cubicBezTo>
                  <a:cubicBezTo>
                    <a:pt x="1136" y="70"/>
                    <a:pt x="1136" y="68"/>
                    <a:pt x="1136" y="68"/>
                  </a:cubicBezTo>
                  <a:cubicBezTo>
                    <a:pt x="1139" y="68"/>
                    <a:pt x="1138" y="69"/>
                    <a:pt x="1140" y="69"/>
                  </a:cubicBezTo>
                  <a:cubicBezTo>
                    <a:pt x="1142" y="69"/>
                    <a:pt x="1146" y="69"/>
                    <a:pt x="1148" y="68"/>
                  </a:cubicBezTo>
                  <a:cubicBezTo>
                    <a:pt x="1153" y="68"/>
                    <a:pt x="1161" y="66"/>
                    <a:pt x="1162" y="68"/>
                  </a:cubicBezTo>
                  <a:cubicBezTo>
                    <a:pt x="1161" y="68"/>
                    <a:pt x="1160" y="68"/>
                    <a:pt x="1159" y="68"/>
                  </a:cubicBezTo>
                  <a:cubicBezTo>
                    <a:pt x="1160" y="69"/>
                    <a:pt x="1162" y="69"/>
                    <a:pt x="1165" y="69"/>
                  </a:cubicBezTo>
                  <a:cubicBezTo>
                    <a:pt x="1169" y="68"/>
                    <a:pt x="1171" y="69"/>
                    <a:pt x="1175" y="68"/>
                  </a:cubicBezTo>
                  <a:cubicBezTo>
                    <a:pt x="1174" y="66"/>
                    <a:pt x="1167" y="67"/>
                    <a:pt x="1165" y="66"/>
                  </a:cubicBezTo>
                  <a:cubicBezTo>
                    <a:pt x="1164" y="65"/>
                    <a:pt x="1162" y="65"/>
                    <a:pt x="1162" y="64"/>
                  </a:cubicBezTo>
                  <a:cubicBezTo>
                    <a:pt x="1161" y="63"/>
                    <a:pt x="1163" y="61"/>
                    <a:pt x="1160" y="61"/>
                  </a:cubicBezTo>
                  <a:cubicBezTo>
                    <a:pt x="1162" y="61"/>
                    <a:pt x="1163" y="61"/>
                    <a:pt x="1161" y="61"/>
                  </a:cubicBezTo>
                  <a:cubicBezTo>
                    <a:pt x="1161" y="61"/>
                    <a:pt x="1166" y="61"/>
                    <a:pt x="1164" y="60"/>
                  </a:cubicBezTo>
                  <a:cubicBezTo>
                    <a:pt x="1165" y="60"/>
                    <a:pt x="1175" y="60"/>
                    <a:pt x="1165" y="63"/>
                  </a:cubicBezTo>
                  <a:cubicBezTo>
                    <a:pt x="1167" y="65"/>
                    <a:pt x="1170" y="67"/>
                    <a:pt x="1176" y="67"/>
                  </a:cubicBezTo>
                  <a:cubicBezTo>
                    <a:pt x="1178" y="67"/>
                    <a:pt x="1180" y="67"/>
                    <a:pt x="1184" y="66"/>
                  </a:cubicBezTo>
                  <a:cubicBezTo>
                    <a:pt x="1190" y="64"/>
                    <a:pt x="1185" y="64"/>
                    <a:pt x="1186" y="63"/>
                  </a:cubicBezTo>
                  <a:cubicBezTo>
                    <a:pt x="1188" y="63"/>
                    <a:pt x="1191" y="62"/>
                    <a:pt x="1192" y="62"/>
                  </a:cubicBezTo>
                  <a:cubicBezTo>
                    <a:pt x="1190" y="61"/>
                    <a:pt x="1186" y="61"/>
                    <a:pt x="1183" y="60"/>
                  </a:cubicBezTo>
                  <a:cubicBezTo>
                    <a:pt x="1181" y="59"/>
                    <a:pt x="1180" y="58"/>
                    <a:pt x="1174" y="59"/>
                  </a:cubicBezTo>
                  <a:cubicBezTo>
                    <a:pt x="1161" y="61"/>
                    <a:pt x="1162" y="56"/>
                    <a:pt x="1155" y="56"/>
                  </a:cubicBezTo>
                  <a:cubicBezTo>
                    <a:pt x="1156" y="56"/>
                    <a:pt x="1156" y="57"/>
                    <a:pt x="1157" y="57"/>
                  </a:cubicBezTo>
                  <a:cubicBezTo>
                    <a:pt x="1156" y="57"/>
                    <a:pt x="1154" y="56"/>
                    <a:pt x="1150" y="58"/>
                  </a:cubicBezTo>
                  <a:cubicBezTo>
                    <a:pt x="1149" y="59"/>
                    <a:pt x="1151" y="60"/>
                    <a:pt x="1150" y="61"/>
                  </a:cubicBezTo>
                  <a:cubicBezTo>
                    <a:pt x="1149" y="61"/>
                    <a:pt x="1147" y="61"/>
                    <a:pt x="1146" y="61"/>
                  </a:cubicBezTo>
                  <a:cubicBezTo>
                    <a:pt x="1146" y="61"/>
                    <a:pt x="1147" y="60"/>
                    <a:pt x="1146" y="59"/>
                  </a:cubicBezTo>
                  <a:cubicBezTo>
                    <a:pt x="1145" y="59"/>
                    <a:pt x="1143" y="59"/>
                    <a:pt x="1142" y="59"/>
                  </a:cubicBezTo>
                  <a:cubicBezTo>
                    <a:pt x="1140" y="59"/>
                    <a:pt x="1141" y="58"/>
                    <a:pt x="1140" y="58"/>
                  </a:cubicBezTo>
                  <a:cubicBezTo>
                    <a:pt x="1139" y="57"/>
                    <a:pt x="1135" y="57"/>
                    <a:pt x="1133" y="56"/>
                  </a:cubicBezTo>
                  <a:cubicBezTo>
                    <a:pt x="1133" y="56"/>
                    <a:pt x="1128" y="54"/>
                    <a:pt x="1127" y="57"/>
                  </a:cubicBezTo>
                  <a:cubicBezTo>
                    <a:pt x="1127" y="56"/>
                    <a:pt x="1126" y="55"/>
                    <a:pt x="1124" y="57"/>
                  </a:cubicBezTo>
                  <a:cubicBezTo>
                    <a:pt x="1122" y="58"/>
                    <a:pt x="1120" y="57"/>
                    <a:pt x="1119" y="58"/>
                  </a:cubicBezTo>
                  <a:cubicBezTo>
                    <a:pt x="1117" y="58"/>
                    <a:pt x="1119" y="60"/>
                    <a:pt x="1119" y="60"/>
                  </a:cubicBezTo>
                  <a:cubicBezTo>
                    <a:pt x="1118" y="60"/>
                    <a:pt x="1117" y="59"/>
                    <a:pt x="1114" y="60"/>
                  </a:cubicBezTo>
                  <a:cubicBezTo>
                    <a:pt x="1113" y="61"/>
                    <a:pt x="1113" y="61"/>
                    <a:pt x="1113" y="61"/>
                  </a:cubicBezTo>
                  <a:moveTo>
                    <a:pt x="1097" y="74"/>
                  </a:moveTo>
                  <a:cubicBezTo>
                    <a:pt x="1097" y="77"/>
                    <a:pt x="1103" y="76"/>
                    <a:pt x="1104" y="78"/>
                  </a:cubicBezTo>
                  <a:cubicBezTo>
                    <a:pt x="1108" y="75"/>
                    <a:pt x="1100" y="75"/>
                    <a:pt x="1097" y="74"/>
                  </a:cubicBezTo>
                  <a:moveTo>
                    <a:pt x="1148" y="61"/>
                  </a:moveTo>
                  <a:cubicBezTo>
                    <a:pt x="1148" y="61"/>
                    <a:pt x="1147" y="60"/>
                    <a:pt x="1146" y="60"/>
                  </a:cubicBezTo>
                  <a:cubicBezTo>
                    <a:pt x="1146" y="61"/>
                    <a:pt x="1147" y="61"/>
                    <a:pt x="1148" y="61"/>
                  </a:cubicBezTo>
                  <a:moveTo>
                    <a:pt x="1141" y="82"/>
                  </a:moveTo>
                  <a:cubicBezTo>
                    <a:pt x="1140" y="82"/>
                    <a:pt x="1139" y="82"/>
                    <a:pt x="1138" y="82"/>
                  </a:cubicBezTo>
                  <a:cubicBezTo>
                    <a:pt x="1138" y="84"/>
                    <a:pt x="1143" y="82"/>
                    <a:pt x="1147" y="82"/>
                  </a:cubicBezTo>
                  <a:cubicBezTo>
                    <a:pt x="1151" y="82"/>
                    <a:pt x="1153" y="83"/>
                    <a:pt x="1155" y="83"/>
                  </a:cubicBezTo>
                  <a:cubicBezTo>
                    <a:pt x="1161" y="84"/>
                    <a:pt x="1167" y="85"/>
                    <a:pt x="1175" y="84"/>
                  </a:cubicBezTo>
                  <a:cubicBezTo>
                    <a:pt x="1173" y="81"/>
                    <a:pt x="1168" y="78"/>
                    <a:pt x="1160" y="78"/>
                  </a:cubicBezTo>
                  <a:cubicBezTo>
                    <a:pt x="1159" y="78"/>
                    <a:pt x="1153" y="77"/>
                    <a:pt x="1150" y="78"/>
                  </a:cubicBezTo>
                  <a:cubicBezTo>
                    <a:pt x="1149" y="79"/>
                    <a:pt x="1148" y="80"/>
                    <a:pt x="1147" y="81"/>
                  </a:cubicBezTo>
                  <a:cubicBezTo>
                    <a:pt x="1145" y="82"/>
                    <a:pt x="1142" y="82"/>
                    <a:pt x="1141" y="82"/>
                  </a:cubicBezTo>
                  <a:moveTo>
                    <a:pt x="1122" y="101"/>
                  </a:moveTo>
                  <a:cubicBezTo>
                    <a:pt x="1122" y="99"/>
                    <a:pt x="1118" y="100"/>
                    <a:pt x="1115" y="100"/>
                  </a:cubicBezTo>
                  <a:cubicBezTo>
                    <a:pt x="1114" y="101"/>
                    <a:pt x="1115" y="101"/>
                    <a:pt x="1116" y="101"/>
                  </a:cubicBezTo>
                  <a:cubicBezTo>
                    <a:pt x="1114" y="101"/>
                    <a:pt x="1117" y="101"/>
                    <a:pt x="1118" y="101"/>
                  </a:cubicBezTo>
                  <a:cubicBezTo>
                    <a:pt x="1118" y="101"/>
                    <a:pt x="1119" y="102"/>
                    <a:pt x="1122" y="101"/>
                  </a:cubicBezTo>
                  <a:moveTo>
                    <a:pt x="1127" y="99"/>
                  </a:moveTo>
                  <a:cubicBezTo>
                    <a:pt x="1127" y="99"/>
                    <a:pt x="1128" y="99"/>
                    <a:pt x="1129" y="99"/>
                  </a:cubicBezTo>
                  <a:cubicBezTo>
                    <a:pt x="1128" y="99"/>
                    <a:pt x="1127" y="99"/>
                    <a:pt x="1126" y="99"/>
                  </a:cubicBezTo>
                  <a:cubicBezTo>
                    <a:pt x="1127" y="99"/>
                    <a:pt x="1127" y="99"/>
                    <a:pt x="1127" y="99"/>
                  </a:cubicBezTo>
                  <a:moveTo>
                    <a:pt x="1223" y="51"/>
                  </a:moveTo>
                  <a:cubicBezTo>
                    <a:pt x="1221" y="52"/>
                    <a:pt x="1229" y="51"/>
                    <a:pt x="1230" y="51"/>
                  </a:cubicBezTo>
                  <a:cubicBezTo>
                    <a:pt x="1234" y="49"/>
                    <a:pt x="1226" y="50"/>
                    <a:pt x="1223" y="51"/>
                  </a:cubicBezTo>
                  <a:moveTo>
                    <a:pt x="1227" y="70"/>
                  </a:moveTo>
                  <a:cubicBezTo>
                    <a:pt x="1231" y="70"/>
                    <a:pt x="1235" y="70"/>
                    <a:pt x="1242" y="68"/>
                  </a:cubicBezTo>
                  <a:cubicBezTo>
                    <a:pt x="1241" y="67"/>
                    <a:pt x="1246" y="66"/>
                    <a:pt x="1243" y="66"/>
                  </a:cubicBezTo>
                  <a:cubicBezTo>
                    <a:pt x="1239" y="66"/>
                    <a:pt x="1238" y="66"/>
                    <a:pt x="1236" y="65"/>
                  </a:cubicBezTo>
                  <a:cubicBezTo>
                    <a:pt x="1234" y="65"/>
                    <a:pt x="1232" y="65"/>
                    <a:pt x="1230" y="65"/>
                  </a:cubicBezTo>
                  <a:cubicBezTo>
                    <a:pt x="1226" y="65"/>
                    <a:pt x="1222" y="66"/>
                    <a:pt x="1221" y="65"/>
                  </a:cubicBezTo>
                  <a:cubicBezTo>
                    <a:pt x="1221" y="63"/>
                    <a:pt x="1218" y="62"/>
                    <a:pt x="1211" y="63"/>
                  </a:cubicBezTo>
                  <a:cubicBezTo>
                    <a:pt x="1201" y="66"/>
                    <a:pt x="1208" y="61"/>
                    <a:pt x="1202" y="62"/>
                  </a:cubicBezTo>
                  <a:cubicBezTo>
                    <a:pt x="1202" y="62"/>
                    <a:pt x="1198" y="65"/>
                    <a:pt x="1199" y="65"/>
                  </a:cubicBezTo>
                  <a:cubicBezTo>
                    <a:pt x="1200" y="66"/>
                    <a:pt x="1204" y="67"/>
                    <a:pt x="1207" y="67"/>
                  </a:cubicBezTo>
                  <a:cubicBezTo>
                    <a:pt x="1212" y="68"/>
                    <a:pt x="1219" y="70"/>
                    <a:pt x="1227" y="70"/>
                  </a:cubicBezTo>
                  <a:moveTo>
                    <a:pt x="1261" y="56"/>
                  </a:moveTo>
                  <a:cubicBezTo>
                    <a:pt x="1262" y="56"/>
                    <a:pt x="1262" y="56"/>
                    <a:pt x="1262" y="56"/>
                  </a:cubicBezTo>
                  <a:cubicBezTo>
                    <a:pt x="1264" y="56"/>
                    <a:pt x="1263" y="55"/>
                    <a:pt x="1261" y="55"/>
                  </a:cubicBezTo>
                  <a:cubicBezTo>
                    <a:pt x="1261" y="56"/>
                    <a:pt x="1261" y="56"/>
                    <a:pt x="1261" y="56"/>
                  </a:cubicBezTo>
                  <a:moveTo>
                    <a:pt x="540" y="23"/>
                  </a:moveTo>
                  <a:cubicBezTo>
                    <a:pt x="540" y="25"/>
                    <a:pt x="546" y="24"/>
                    <a:pt x="548" y="24"/>
                  </a:cubicBezTo>
                  <a:cubicBezTo>
                    <a:pt x="545" y="22"/>
                    <a:pt x="537" y="24"/>
                    <a:pt x="535" y="23"/>
                  </a:cubicBezTo>
                  <a:cubicBezTo>
                    <a:pt x="535" y="24"/>
                    <a:pt x="538" y="24"/>
                    <a:pt x="540" y="23"/>
                  </a:cubicBezTo>
                  <a:moveTo>
                    <a:pt x="565" y="9"/>
                  </a:moveTo>
                  <a:cubicBezTo>
                    <a:pt x="564" y="10"/>
                    <a:pt x="563" y="10"/>
                    <a:pt x="562" y="10"/>
                  </a:cubicBezTo>
                  <a:cubicBezTo>
                    <a:pt x="566" y="11"/>
                    <a:pt x="570" y="11"/>
                    <a:pt x="575" y="10"/>
                  </a:cubicBezTo>
                  <a:cubicBezTo>
                    <a:pt x="575" y="8"/>
                    <a:pt x="568" y="9"/>
                    <a:pt x="565" y="9"/>
                  </a:cubicBezTo>
                  <a:moveTo>
                    <a:pt x="668" y="7"/>
                  </a:moveTo>
                  <a:cubicBezTo>
                    <a:pt x="667" y="9"/>
                    <a:pt x="676" y="9"/>
                    <a:pt x="681" y="8"/>
                  </a:cubicBezTo>
                  <a:cubicBezTo>
                    <a:pt x="682" y="4"/>
                    <a:pt x="672" y="6"/>
                    <a:pt x="668" y="7"/>
                  </a:cubicBezTo>
                  <a:moveTo>
                    <a:pt x="994" y="78"/>
                  </a:moveTo>
                  <a:cubicBezTo>
                    <a:pt x="994" y="78"/>
                    <a:pt x="994" y="77"/>
                    <a:pt x="992" y="77"/>
                  </a:cubicBezTo>
                  <a:cubicBezTo>
                    <a:pt x="992" y="78"/>
                    <a:pt x="993" y="78"/>
                    <a:pt x="994" y="78"/>
                  </a:cubicBezTo>
                  <a:moveTo>
                    <a:pt x="1007" y="81"/>
                  </a:moveTo>
                  <a:cubicBezTo>
                    <a:pt x="1007" y="81"/>
                    <a:pt x="1007" y="80"/>
                    <a:pt x="1007" y="80"/>
                  </a:cubicBezTo>
                  <a:cubicBezTo>
                    <a:pt x="1006" y="81"/>
                    <a:pt x="1006" y="81"/>
                    <a:pt x="1007" y="81"/>
                  </a:cubicBezTo>
                  <a:moveTo>
                    <a:pt x="1022" y="81"/>
                  </a:moveTo>
                  <a:cubicBezTo>
                    <a:pt x="1024" y="81"/>
                    <a:pt x="1025" y="82"/>
                    <a:pt x="1027" y="82"/>
                  </a:cubicBezTo>
                  <a:cubicBezTo>
                    <a:pt x="1026" y="81"/>
                    <a:pt x="1024" y="81"/>
                    <a:pt x="1022" y="81"/>
                  </a:cubicBezTo>
                  <a:moveTo>
                    <a:pt x="1037" y="87"/>
                  </a:moveTo>
                  <a:cubicBezTo>
                    <a:pt x="1037" y="87"/>
                    <a:pt x="1038" y="87"/>
                    <a:pt x="1038" y="87"/>
                  </a:cubicBezTo>
                  <a:cubicBezTo>
                    <a:pt x="1038" y="87"/>
                    <a:pt x="1037" y="87"/>
                    <a:pt x="1036" y="87"/>
                  </a:cubicBezTo>
                  <a:cubicBezTo>
                    <a:pt x="1037" y="87"/>
                    <a:pt x="1037" y="87"/>
                    <a:pt x="1037" y="87"/>
                  </a:cubicBezTo>
                  <a:moveTo>
                    <a:pt x="1041" y="88"/>
                  </a:moveTo>
                  <a:cubicBezTo>
                    <a:pt x="1040" y="87"/>
                    <a:pt x="1040" y="87"/>
                    <a:pt x="1039" y="87"/>
                  </a:cubicBezTo>
                  <a:cubicBezTo>
                    <a:pt x="1039" y="87"/>
                    <a:pt x="1040" y="88"/>
                    <a:pt x="1041" y="88"/>
                  </a:cubicBezTo>
                  <a:moveTo>
                    <a:pt x="952" y="85"/>
                  </a:moveTo>
                  <a:cubicBezTo>
                    <a:pt x="951" y="85"/>
                    <a:pt x="950" y="85"/>
                    <a:pt x="948" y="85"/>
                  </a:cubicBezTo>
                  <a:cubicBezTo>
                    <a:pt x="948" y="86"/>
                    <a:pt x="951" y="86"/>
                    <a:pt x="954" y="85"/>
                  </a:cubicBezTo>
                  <a:cubicBezTo>
                    <a:pt x="953" y="85"/>
                    <a:pt x="953" y="85"/>
                    <a:pt x="952" y="85"/>
                  </a:cubicBezTo>
                  <a:moveTo>
                    <a:pt x="877" y="51"/>
                  </a:moveTo>
                  <a:cubicBezTo>
                    <a:pt x="877" y="53"/>
                    <a:pt x="879" y="53"/>
                    <a:pt x="881" y="53"/>
                  </a:cubicBezTo>
                  <a:cubicBezTo>
                    <a:pt x="881" y="52"/>
                    <a:pt x="880" y="51"/>
                    <a:pt x="877" y="51"/>
                  </a:cubicBezTo>
                  <a:moveTo>
                    <a:pt x="887" y="54"/>
                  </a:moveTo>
                  <a:cubicBezTo>
                    <a:pt x="888" y="54"/>
                    <a:pt x="889" y="54"/>
                    <a:pt x="890" y="54"/>
                  </a:cubicBezTo>
                  <a:cubicBezTo>
                    <a:pt x="889" y="54"/>
                    <a:pt x="888" y="53"/>
                    <a:pt x="888" y="53"/>
                  </a:cubicBezTo>
                  <a:cubicBezTo>
                    <a:pt x="888" y="53"/>
                    <a:pt x="887" y="54"/>
                    <a:pt x="887" y="54"/>
                  </a:cubicBezTo>
                  <a:moveTo>
                    <a:pt x="883" y="76"/>
                  </a:moveTo>
                  <a:cubicBezTo>
                    <a:pt x="885" y="75"/>
                    <a:pt x="891" y="73"/>
                    <a:pt x="887" y="72"/>
                  </a:cubicBezTo>
                  <a:cubicBezTo>
                    <a:pt x="884" y="72"/>
                    <a:pt x="879" y="72"/>
                    <a:pt x="876" y="72"/>
                  </a:cubicBezTo>
                  <a:cubicBezTo>
                    <a:pt x="875" y="73"/>
                    <a:pt x="872" y="73"/>
                    <a:pt x="871" y="73"/>
                  </a:cubicBezTo>
                  <a:cubicBezTo>
                    <a:pt x="869" y="76"/>
                    <a:pt x="880" y="76"/>
                    <a:pt x="883" y="76"/>
                  </a:cubicBezTo>
                  <a:moveTo>
                    <a:pt x="912" y="74"/>
                  </a:moveTo>
                  <a:cubicBezTo>
                    <a:pt x="913" y="74"/>
                    <a:pt x="913" y="74"/>
                    <a:pt x="914" y="74"/>
                  </a:cubicBezTo>
                  <a:cubicBezTo>
                    <a:pt x="913" y="73"/>
                    <a:pt x="913" y="73"/>
                    <a:pt x="913" y="73"/>
                  </a:cubicBezTo>
                  <a:cubicBezTo>
                    <a:pt x="912" y="74"/>
                    <a:pt x="912" y="74"/>
                    <a:pt x="912" y="74"/>
                  </a:cubicBezTo>
                  <a:moveTo>
                    <a:pt x="694" y="59"/>
                  </a:moveTo>
                  <a:cubicBezTo>
                    <a:pt x="693" y="59"/>
                    <a:pt x="693" y="59"/>
                    <a:pt x="692" y="59"/>
                  </a:cubicBezTo>
                  <a:cubicBezTo>
                    <a:pt x="693" y="59"/>
                    <a:pt x="693" y="59"/>
                    <a:pt x="694" y="59"/>
                  </a:cubicBezTo>
                  <a:moveTo>
                    <a:pt x="730" y="46"/>
                  </a:moveTo>
                  <a:cubicBezTo>
                    <a:pt x="726" y="47"/>
                    <a:pt x="723" y="46"/>
                    <a:pt x="719" y="47"/>
                  </a:cubicBezTo>
                  <a:cubicBezTo>
                    <a:pt x="719" y="48"/>
                    <a:pt x="723" y="47"/>
                    <a:pt x="724" y="48"/>
                  </a:cubicBezTo>
                  <a:cubicBezTo>
                    <a:pt x="725" y="48"/>
                    <a:pt x="731" y="47"/>
                    <a:pt x="730" y="46"/>
                  </a:cubicBezTo>
                  <a:moveTo>
                    <a:pt x="716" y="50"/>
                  </a:moveTo>
                  <a:cubicBezTo>
                    <a:pt x="716" y="51"/>
                    <a:pt x="715" y="51"/>
                    <a:pt x="714" y="51"/>
                  </a:cubicBezTo>
                  <a:cubicBezTo>
                    <a:pt x="715" y="51"/>
                    <a:pt x="716" y="51"/>
                    <a:pt x="717" y="51"/>
                  </a:cubicBezTo>
                  <a:cubicBezTo>
                    <a:pt x="716" y="50"/>
                    <a:pt x="716" y="50"/>
                    <a:pt x="716" y="50"/>
                  </a:cubicBezTo>
                  <a:moveTo>
                    <a:pt x="712" y="55"/>
                  </a:moveTo>
                  <a:cubicBezTo>
                    <a:pt x="712" y="55"/>
                    <a:pt x="711" y="55"/>
                    <a:pt x="711" y="55"/>
                  </a:cubicBezTo>
                  <a:cubicBezTo>
                    <a:pt x="711" y="55"/>
                    <a:pt x="712" y="56"/>
                    <a:pt x="713" y="56"/>
                  </a:cubicBezTo>
                  <a:cubicBezTo>
                    <a:pt x="713" y="55"/>
                    <a:pt x="713" y="55"/>
                    <a:pt x="712" y="55"/>
                  </a:cubicBezTo>
                  <a:moveTo>
                    <a:pt x="721" y="51"/>
                  </a:moveTo>
                  <a:cubicBezTo>
                    <a:pt x="720" y="50"/>
                    <a:pt x="720" y="50"/>
                    <a:pt x="720" y="50"/>
                  </a:cubicBezTo>
                  <a:cubicBezTo>
                    <a:pt x="720" y="51"/>
                    <a:pt x="721" y="51"/>
                    <a:pt x="723" y="51"/>
                  </a:cubicBezTo>
                  <a:cubicBezTo>
                    <a:pt x="722" y="51"/>
                    <a:pt x="722" y="51"/>
                    <a:pt x="721" y="51"/>
                  </a:cubicBezTo>
                  <a:moveTo>
                    <a:pt x="728" y="48"/>
                  </a:moveTo>
                  <a:cubicBezTo>
                    <a:pt x="727" y="48"/>
                    <a:pt x="726" y="48"/>
                    <a:pt x="725" y="48"/>
                  </a:cubicBezTo>
                  <a:cubicBezTo>
                    <a:pt x="725" y="49"/>
                    <a:pt x="726" y="49"/>
                    <a:pt x="728" y="48"/>
                  </a:cubicBezTo>
                  <a:moveTo>
                    <a:pt x="729" y="50"/>
                  </a:moveTo>
                  <a:cubicBezTo>
                    <a:pt x="727" y="50"/>
                    <a:pt x="725" y="51"/>
                    <a:pt x="724" y="51"/>
                  </a:cubicBezTo>
                  <a:cubicBezTo>
                    <a:pt x="724" y="51"/>
                    <a:pt x="727" y="52"/>
                    <a:pt x="729" y="50"/>
                  </a:cubicBezTo>
                  <a:moveTo>
                    <a:pt x="727" y="56"/>
                  </a:moveTo>
                  <a:cubicBezTo>
                    <a:pt x="727" y="55"/>
                    <a:pt x="727" y="55"/>
                    <a:pt x="727" y="55"/>
                  </a:cubicBezTo>
                  <a:cubicBezTo>
                    <a:pt x="729" y="55"/>
                    <a:pt x="730" y="55"/>
                    <a:pt x="730" y="56"/>
                  </a:cubicBezTo>
                  <a:cubicBezTo>
                    <a:pt x="734" y="52"/>
                    <a:pt x="720" y="56"/>
                    <a:pt x="719" y="55"/>
                  </a:cubicBezTo>
                  <a:cubicBezTo>
                    <a:pt x="718" y="57"/>
                    <a:pt x="726" y="55"/>
                    <a:pt x="727" y="56"/>
                  </a:cubicBezTo>
                  <a:moveTo>
                    <a:pt x="738" y="50"/>
                  </a:moveTo>
                  <a:cubicBezTo>
                    <a:pt x="738" y="50"/>
                    <a:pt x="737" y="50"/>
                    <a:pt x="736" y="50"/>
                  </a:cubicBezTo>
                  <a:cubicBezTo>
                    <a:pt x="736" y="50"/>
                    <a:pt x="737" y="50"/>
                    <a:pt x="738" y="50"/>
                  </a:cubicBezTo>
                  <a:moveTo>
                    <a:pt x="731" y="56"/>
                  </a:moveTo>
                  <a:cubicBezTo>
                    <a:pt x="732" y="55"/>
                    <a:pt x="733" y="55"/>
                    <a:pt x="734" y="55"/>
                  </a:cubicBezTo>
                  <a:cubicBezTo>
                    <a:pt x="728" y="56"/>
                    <a:pt x="737" y="54"/>
                    <a:pt x="733" y="54"/>
                  </a:cubicBezTo>
                  <a:cubicBezTo>
                    <a:pt x="732" y="54"/>
                    <a:pt x="731" y="55"/>
                    <a:pt x="731" y="56"/>
                  </a:cubicBezTo>
                  <a:moveTo>
                    <a:pt x="739" y="52"/>
                  </a:moveTo>
                  <a:cubicBezTo>
                    <a:pt x="739" y="51"/>
                    <a:pt x="738" y="51"/>
                    <a:pt x="738" y="50"/>
                  </a:cubicBezTo>
                  <a:cubicBezTo>
                    <a:pt x="736" y="52"/>
                    <a:pt x="738" y="52"/>
                    <a:pt x="739" y="52"/>
                  </a:cubicBezTo>
                  <a:moveTo>
                    <a:pt x="737" y="56"/>
                  </a:moveTo>
                  <a:cubicBezTo>
                    <a:pt x="735" y="57"/>
                    <a:pt x="733" y="57"/>
                    <a:pt x="731" y="57"/>
                  </a:cubicBezTo>
                  <a:cubicBezTo>
                    <a:pt x="732" y="58"/>
                    <a:pt x="734" y="58"/>
                    <a:pt x="737" y="56"/>
                  </a:cubicBezTo>
                  <a:moveTo>
                    <a:pt x="677" y="19"/>
                  </a:moveTo>
                  <a:cubicBezTo>
                    <a:pt x="678" y="20"/>
                    <a:pt x="678" y="21"/>
                    <a:pt x="680" y="21"/>
                  </a:cubicBezTo>
                  <a:cubicBezTo>
                    <a:pt x="683" y="21"/>
                    <a:pt x="686" y="21"/>
                    <a:pt x="688" y="22"/>
                  </a:cubicBezTo>
                  <a:cubicBezTo>
                    <a:pt x="687" y="22"/>
                    <a:pt x="686" y="22"/>
                    <a:pt x="685" y="22"/>
                  </a:cubicBezTo>
                  <a:cubicBezTo>
                    <a:pt x="688" y="23"/>
                    <a:pt x="694" y="22"/>
                    <a:pt x="700" y="21"/>
                  </a:cubicBezTo>
                  <a:cubicBezTo>
                    <a:pt x="702" y="18"/>
                    <a:pt x="695" y="19"/>
                    <a:pt x="692" y="19"/>
                  </a:cubicBezTo>
                  <a:cubicBezTo>
                    <a:pt x="686" y="19"/>
                    <a:pt x="681" y="19"/>
                    <a:pt x="676" y="18"/>
                  </a:cubicBezTo>
                  <a:cubicBezTo>
                    <a:pt x="677" y="19"/>
                    <a:pt x="677" y="19"/>
                    <a:pt x="677" y="19"/>
                  </a:cubicBezTo>
                  <a:moveTo>
                    <a:pt x="682" y="16"/>
                  </a:moveTo>
                  <a:cubicBezTo>
                    <a:pt x="687" y="16"/>
                    <a:pt x="696" y="14"/>
                    <a:pt x="697" y="16"/>
                  </a:cubicBezTo>
                  <a:cubicBezTo>
                    <a:pt x="695" y="16"/>
                    <a:pt x="691" y="16"/>
                    <a:pt x="687" y="16"/>
                  </a:cubicBezTo>
                  <a:cubicBezTo>
                    <a:pt x="688" y="17"/>
                    <a:pt x="691" y="17"/>
                    <a:pt x="693" y="18"/>
                  </a:cubicBezTo>
                  <a:cubicBezTo>
                    <a:pt x="691" y="17"/>
                    <a:pt x="689" y="17"/>
                    <a:pt x="687" y="18"/>
                  </a:cubicBezTo>
                  <a:cubicBezTo>
                    <a:pt x="691" y="17"/>
                    <a:pt x="694" y="18"/>
                    <a:pt x="697" y="19"/>
                  </a:cubicBezTo>
                  <a:cubicBezTo>
                    <a:pt x="701" y="20"/>
                    <a:pt x="707" y="18"/>
                    <a:pt x="712" y="18"/>
                  </a:cubicBezTo>
                  <a:cubicBezTo>
                    <a:pt x="717" y="17"/>
                    <a:pt x="721" y="17"/>
                    <a:pt x="725" y="17"/>
                  </a:cubicBezTo>
                  <a:cubicBezTo>
                    <a:pt x="727" y="17"/>
                    <a:pt x="731" y="18"/>
                    <a:pt x="736" y="16"/>
                  </a:cubicBezTo>
                  <a:cubicBezTo>
                    <a:pt x="734" y="16"/>
                    <a:pt x="732" y="14"/>
                    <a:pt x="734" y="12"/>
                  </a:cubicBezTo>
                  <a:cubicBezTo>
                    <a:pt x="736" y="12"/>
                    <a:pt x="739" y="13"/>
                    <a:pt x="742" y="11"/>
                  </a:cubicBezTo>
                  <a:cubicBezTo>
                    <a:pt x="739" y="10"/>
                    <a:pt x="731" y="10"/>
                    <a:pt x="729" y="8"/>
                  </a:cubicBezTo>
                  <a:cubicBezTo>
                    <a:pt x="727" y="6"/>
                    <a:pt x="723" y="4"/>
                    <a:pt x="715" y="6"/>
                  </a:cubicBezTo>
                  <a:cubicBezTo>
                    <a:pt x="716" y="6"/>
                    <a:pt x="718" y="6"/>
                    <a:pt x="720" y="6"/>
                  </a:cubicBezTo>
                  <a:cubicBezTo>
                    <a:pt x="712" y="6"/>
                    <a:pt x="701" y="9"/>
                    <a:pt x="693" y="10"/>
                  </a:cubicBezTo>
                  <a:cubicBezTo>
                    <a:pt x="690" y="12"/>
                    <a:pt x="695" y="11"/>
                    <a:pt x="696" y="11"/>
                  </a:cubicBezTo>
                  <a:cubicBezTo>
                    <a:pt x="694" y="12"/>
                    <a:pt x="693" y="13"/>
                    <a:pt x="693" y="14"/>
                  </a:cubicBezTo>
                  <a:cubicBezTo>
                    <a:pt x="691" y="14"/>
                    <a:pt x="689" y="13"/>
                    <a:pt x="685" y="15"/>
                  </a:cubicBezTo>
                  <a:cubicBezTo>
                    <a:pt x="687" y="15"/>
                    <a:pt x="690" y="15"/>
                    <a:pt x="691" y="15"/>
                  </a:cubicBezTo>
                  <a:cubicBezTo>
                    <a:pt x="688" y="15"/>
                    <a:pt x="685" y="14"/>
                    <a:pt x="680" y="16"/>
                  </a:cubicBezTo>
                  <a:cubicBezTo>
                    <a:pt x="681" y="16"/>
                    <a:pt x="681" y="16"/>
                    <a:pt x="682" y="16"/>
                  </a:cubicBezTo>
                  <a:moveTo>
                    <a:pt x="682" y="22"/>
                  </a:moveTo>
                  <a:cubicBezTo>
                    <a:pt x="682" y="22"/>
                    <a:pt x="683" y="22"/>
                    <a:pt x="683" y="22"/>
                  </a:cubicBezTo>
                  <a:cubicBezTo>
                    <a:pt x="683" y="22"/>
                    <a:pt x="680" y="22"/>
                    <a:pt x="678" y="22"/>
                  </a:cubicBezTo>
                  <a:cubicBezTo>
                    <a:pt x="679" y="22"/>
                    <a:pt x="680" y="22"/>
                    <a:pt x="682" y="22"/>
                  </a:cubicBezTo>
                  <a:moveTo>
                    <a:pt x="684" y="25"/>
                  </a:moveTo>
                  <a:cubicBezTo>
                    <a:pt x="686" y="25"/>
                    <a:pt x="687" y="25"/>
                    <a:pt x="689" y="25"/>
                  </a:cubicBezTo>
                  <a:cubicBezTo>
                    <a:pt x="688" y="24"/>
                    <a:pt x="686" y="25"/>
                    <a:pt x="684" y="25"/>
                  </a:cubicBezTo>
                  <a:moveTo>
                    <a:pt x="691" y="25"/>
                  </a:moveTo>
                  <a:cubicBezTo>
                    <a:pt x="692" y="25"/>
                    <a:pt x="693" y="25"/>
                    <a:pt x="694" y="25"/>
                  </a:cubicBezTo>
                  <a:cubicBezTo>
                    <a:pt x="694" y="24"/>
                    <a:pt x="693" y="24"/>
                    <a:pt x="691" y="25"/>
                  </a:cubicBezTo>
                  <a:moveTo>
                    <a:pt x="711" y="19"/>
                  </a:moveTo>
                  <a:cubicBezTo>
                    <a:pt x="709" y="19"/>
                    <a:pt x="708" y="20"/>
                    <a:pt x="706" y="20"/>
                  </a:cubicBezTo>
                  <a:cubicBezTo>
                    <a:pt x="707" y="20"/>
                    <a:pt x="709" y="21"/>
                    <a:pt x="710" y="21"/>
                  </a:cubicBezTo>
                  <a:cubicBezTo>
                    <a:pt x="705" y="22"/>
                    <a:pt x="699" y="23"/>
                    <a:pt x="694" y="23"/>
                  </a:cubicBezTo>
                  <a:cubicBezTo>
                    <a:pt x="695" y="24"/>
                    <a:pt x="696" y="24"/>
                    <a:pt x="698" y="24"/>
                  </a:cubicBezTo>
                  <a:cubicBezTo>
                    <a:pt x="698" y="24"/>
                    <a:pt x="708" y="24"/>
                    <a:pt x="702" y="24"/>
                  </a:cubicBezTo>
                  <a:cubicBezTo>
                    <a:pt x="703" y="25"/>
                    <a:pt x="705" y="24"/>
                    <a:pt x="706" y="24"/>
                  </a:cubicBezTo>
                  <a:cubicBezTo>
                    <a:pt x="708" y="24"/>
                    <a:pt x="708" y="25"/>
                    <a:pt x="708" y="26"/>
                  </a:cubicBezTo>
                  <a:cubicBezTo>
                    <a:pt x="710" y="27"/>
                    <a:pt x="713" y="28"/>
                    <a:pt x="717" y="28"/>
                  </a:cubicBezTo>
                  <a:cubicBezTo>
                    <a:pt x="720" y="27"/>
                    <a:pt x="721" y="28"/>
                    <a:pt x="722" y="28"/>
                  </a:cubicBezTo>
                  <a:cubicBezTo>
                    <a:pt x="724" y="29"/>
                    <a:pt x="727" y="29"/>
                    <a:pt x="730" y="29"/>
                  </a:cubicBezTo>
                  <a:cubicBezTo>
                    <a:pt x="732" y="29"/>
                    <a:pt x="734" y="29"/>
                    <a:pt x="736" y="29"/>
                  </a:cubicBezTo>
                  <a:cubicBezTo>
                    <a:pt x="736" y="30"/>
                    <a:pt x="742" y="30"/>
                    <a:pt x="738" y="30"/>
                  </a:cubicBezTo>
                  <a:cubicBezTo>
                    <a:pt x="742" y="30"/>
                    <a:pt x="745" y="30"/>
                    <a:pt x="749" y="30"/>
                  </a:cubicBezTo>
                  <a:cubicBezTo>
                    <a:pt x="753" y="30"/>
                    <a:pt x="756" y="31"/>
                    <a:pt x="761" y="29"/>
                  </a:cubicBezTo>
                  <a:cubicBezTo>
                    <a:pt x="760" y="27"/>
                    <a:pt x="755" y="27"/>
                    <a:pt x="753" y="26"/>
                  </a:cubicBezTo>
                  <a:cubicBezTo>
                    <a:pt x="755" y="26"/>
                    <a:pt x="756" y="26"/>
                    <a:pt x="758" y="26"/>
                  </a:cubicBezTo>
                  <a:cubicBezTo>
                    <a:pt x="760" y="24"/>
                    <a:pt x="759" y="23"/>
                    <a:pt x="759" y="22"/>
                  </a:cubicBezTo>
                  <a:cubicBezTo>
                    <a:pt x="760" y="22"/>
                    <a:pt x="761" y="21"/>
                    <a:pt x="762" y="21"/>
                  </a:cubicBezTo>
                  <a:cubicBezTo>
                    <a:pt x="760" y="19"/>
                    <a:pt x="755" y="17"/>
                    <a:pt x="746" y="19"/>
                  </a:cubicBezTo>
                  <a:cubicBezTo>
                    <a:pt x="747" y="19"/>
                    <a:pt x="747" y="20"/>
                    <a:pt x="745" y="21"/>
                  </a:cubicBezTo>
                  <a:cubicBezTo>
                    <a:pt x="744" y="20"/>
                    <a:pt x="743" y="20"/>
                    <a:pt x="741" y="20"/>
                  </a:cubicBezTo>
                  <a:cubicBezTo>
                    <a:pt x="740" y="22"/>
                    <a:pt x="737" y="22"/>
                    <a:pt x="736" y="22"/>
                  </a:cubicBezTo>
                  <a:cubicBezTo>
                    <a:pt x="738" y="22"/>
                    <a:pt x="740" y="20"/>
                    <a:pt x="743" y="19"/>
                  </a:cubicBezTo>
                  <a:cubicBezTo>
                    <a:pt x="740" y="19"/>
                    <a:pt x="740" y="17"/>
                    <a:pt x="737" y="17"/>
                  </a:cubicBezTo>
                  <a:cubicBezTo>
                    <a:pt x="734" y="17"/>
                    <a:pt x="729" y="18"/>
                    <a:pt x="726" y="18"/>
                  </a:cubicBezTo>
                  <a:cubicBezTo>
                    <a:pt x="722" y="18"/>
                    <a:pt x="717" y="17"/>
                    <a:pt x="711" y="19"/>
                  </a:cubicBezTo>
                  <a:moveTo>
                    <a:pt x="761" y="22"/>
                  </a:moveTo>
                  <a:cubicBezTo>
                    <a:pt x="760" y="23"/>
                    <a:pt x="761" y="23"/>
                    <a:pt x="764" y="22"/>
                  </a:cubicBezTo>
                  <a:cubicBezTo>
                    <a:pt x="763" y="22"/>
                    <a:pt x="762" y="22"/>
                    <a:pt x="761" y="22"/>
                  </a:cubicBezTo>
                  <a:moveTo>
                    <a:pt x="763" y="34"/>
                  </a:moveTo>
                  <a:cubicBezTo>
                    <a:pt x="762" y="35"/>
                    <a:pt x="762" y="35"/>
                    <a:pt x="762" y="35"/>
                  </a:cubicBezTo>
                  <a:cubicBezTo>
                    <a:pt x="760" y="36"/>
                    <a:pt x="758" y="37"/>
                    <a:pt x="756" y="38"/>
                  </a:cubicBezTo>
                  <a:cubicBezTo>
                    <a:pt x="759" y="39"/>
                    <a:pt x="765" y="38"/>
                    <a:pt x="771" y="37"/>
                  </a:cubicBezTo>
                  <a:cubicBezTo>
                    <a:pt x="778" y="36"/>
                    <a:pt x="782" y="36"/>
                    <a:pt x="788" y="36"/>
                  </a:cubicBezTo>
                  <a:cubicBezTo>
                    <a:pt x="790" y="36"/>
                    <a:pt x="795" y="36"/>
                    <a:pt x="798" y="35"/>
                  </a:cubicBezTo>
                  <a:cubicBezTo>
                    <a:pt x="803" y="35"/>
                    <a:pt x="808" y="35"/>
                    <a:pt x="815" y="33"/>
                  </a:cubicBezTo>
                  <a:cubicBezTo>
                    <a:pt x="815" y="31"/>
                    <a:pt x="813" y="31"/>
                    <a:pt x="811" y="30"/>
                  </a:cubicBezTo>
                  <a:cubicBezTo>
                    <a:pt x="810" y="30"/>
                    <a:pt x="808" y="30"/>
                    <a:pt x="807" y="30"/>
                  </a:cubicBezTo>
                  <a:cubicBezTo>
                    <a:pt x="805" y="30"/>
                    <a:pt x="805" y="29"/>
                    <a:pt x="804" y="28"/>
                  </a:cubicBezTo>
                  <a:cubicBezTo>
                    <a:pt x="802" y="28"/>
                    <a:pt x="800" y="26"/>
                    <a:pt x="795" y="27"/>
                  </a:cubicBezTo>
                  <a:cubicBezTo>
                    <a:pt x="793" y="28"/>
                    <a:pt x="786" y="31"/>
                    <a:pt x="785" y="30"/>
                  </a:cubicBezTo>
                  <a:cubicBezTo>
                    <a:pt x="788" y="28"/>
                    <a:pt x="788" y="27"/>
                    <a:pt x="792" y="25"/>
                  </a:cubicBezTo>
                  <a:cubicBezTo>
                    <a:pt x="790" y="25"/>
                    <a:pt x="789" y="25"/>
                    <a:pt x="788" y="25"/>
                  </a:cubicBezTo>
                  <a:cubicBezTo>
                    <a:pt x="787" y="25"/>
                    <a:pt x="780" y="25"/>
                    <a:pt x="782" y="26"/>
                  </a:cubicBezTo>
                  <a:cubicBezTo>
                    <a:pt x="780" y="26"/>
                    <a:pt x="780" y="25"/>
                    <a:pt x="778" y="25"/>
                  </a:cubicBezTo>
                  <a:cubicBezTo>
                    <a:pt x="777" y="25"/>
                    <a:pt x="774" y="27"/>
                    <a:pt x="773" y="27"/>
                  </a:cubicBezTo>
                  <a:cubicBezTo>
                    <a:pt x="771" y="28"/>
                    <a:pt x="773" y="28"/>
                    <a:pt x="775" y="28"/>
                  </a:cubicBezTo>
                  <a:cubicBezTo>
                    <a:pt x="774" y="28"/>
                    <a:pt x="772" y="28"/>
                    <a:pt x="770" y="29"/>
                  </a:cubicBezTo>
                  <a:cubicBezTo>
                    <a:pt x="769" y="30"/>
                    <a:pt x="772" y="31"/>
                    <a:pt x="772" y="31"/>
                  </a:cubicBezTo>
                  <a:cubicBezTo>
                    <a:pt x="771" y="31"/>
                    <a:pt x="768" y="30"/>
                    <a:pt x="766" y="31"/>
                  </a:cubicBezTo>
                  <a:cubicBezTo>
                    <a:pt x="764" y="32"/>
                    <a:pt x="764" y="33"/>
                    <a:pt x="763" y="34"/>
                  </a:cubicBezTo>
                  <a:moveTo>
                    <a:pt x="820" y="36"/>
                  </a:moveTo>
                  <a:cubicBezTo>
                    <a:pt x="822" y="36"/>
                    <a:pt x="823" y="36"/>
                    <a:pt x="825" y="35"/>
                  </a:cubicBezTo>
                  <a:cubicBezTo>
                    <a:pt x="825" y="34"/>
                    <a:pt x="821" y="36"/>
                    <a:pt x="820" y="35"/>
                  </a:cubicBezTo>
                  <a:cubicBezTo>
                    <a:pt x="820" y="36"/>
                    <a:pt x="820" y="36"/>
                    <a:pt x="820" y="36"/>
                  </a:cubicBezTo>
                  <a:moveTo>
                    <a:pt x="833" y="38"/>
                  </a:moveTo>
                  <a:cubicBezTo>
                    <a:pt x="833" y="37"/>
                    <a:pt x="834" y="37"/>
                    <a:pt x="835" y="37"/>
                  </a:cubicBezTo>
                  <a:cubicBezTo>
                    <a:pt x="834" y="35"/>
                    <a:pt x="827" y="37"/>
                    <a:pt x="823" y="36"/>
                  </a:cubicBezTo>
                  <a:cubicBezTo>
                    <a:pt x="825" y="38"/>
                    <a:pt x="832" y="36"/>
                    <a:pt x="833" y="38"/>
                  </a:cubicBezTo>
                  <a:moveTo>
                    <a:pt x="824" y="44"/>
                  </a:moveTo>
                  <a:cubicBezTo>
                    <a:pt x="825" y="44"/>
                    <a:pt x="826" y="44"/>
                    <a:pt x="827" y="44"/>
                  </a:cubicBezTo>
                  <a:cubicBezTo>
                    <a:pt x="827" y="43"/>
                    <a:pt x="826" y="43"/>
                    <a:pt x="824" y="43"/>
                  </a:cubicBezTo>
                  <a:cubicBezTo>
                    <a:pt x="824" y="44"/>
                    <a:pt x="824" y="44"/>
                    <a:pt x="824" y="44"/>
                  </a:cubicBezTo>
                  <a:moveTo>
                    <a:pt x="832" y="45"/>
                  </a:moveTo>
                  <a:cubicBezTo>
                    <a:pt x="833" y="45"/>
                    <a:pt x="834" y="45"/>
                    <a:pt x="835" y="45"/>
                  </a:cubicBezTo>
                  <a:cubicBezTo>
                    <a:pt x="835" y="44"/>
                    <a:pt x="833" y="44"/>
                    <a:pt x="832" y="44"/>
                  </a:cubicBezTo>
                  <a:cubicBezTo>
                    <a:pt x="833" y="45"/>
                    <a:pt x="833" y="45"/>
                    <a:pt x="831" y="45"/>
                  </a:cubicBezTo>
                  <a:cubicBezTo>
                    <a:pt x="832" y="45"/>
                    <a:pt x="832" y="45"/>
                    <a:pt x="832" y="45"/>
                  </a:cubicBezTo>
                  <a:moveTo>
                    <a:pt x="295" y="130"/>
                  </a:moveTo>
                  <a:cubicBezTo>
                    <a:pt x="296" y="131"/>
                    <a:pt x="299" y="130"/>
                    <a:pt x="301" y="130"/>
                  </a:cubicBezTo>
                  <a:cubicBezTo>
                    <a:pt x="299" y="130"/>
                    <a:pt x="297" y="130"/>
                    <a:pt x="295" y="130"/>
                  </a:cubicBezTo>
                  <a:moveTo>
                    <a:pt x="371" y="58"/>
                  </a:moveTo>
                  <a:cubicBezTo>
                    <a:pt x="371" y="59"/>
                    <a:pt x="373" y="58"/>
                    <a:pt x="374" y="58"/>
                  </a:cubicBezTo>
                  <a:cubicBezTo>
                    <a:pt x="373" y="58"/>
                    <a:pt x="372" y="58"/>
                    <a:pt x="371" y="58"/>
                  </a:cubicBezTo>
                  <a:moveTo>
                    <a:pt x="373" y="58"/>
                  </a:moveTo>
                  <a:cubicBezTo>
                    <a:pt x="374" y="58"/>
                    <a:pt x="374" y="58"/>
                    <a:pt x="375" y="58"/>
                  </a:cubicBezTo>
                  <a:cubicBezTo>
                    <a:pt x="374" y="58"/>
                    <a:pt x="374" y="58"/>
                    <a:pt x="373" y="58"/>
                  </a:cubicBezTo>
                  <a:moveTo>
                    <a:pt x="378" y="57"/>
                  </a:moveTo>
                  <a:cubicBezTo>
                    <a:pt x="378" y="57"/>
                    <a:pt x="379" y="57"/>
                    <a:pt x="380" y="57"/>
                  </a:cubicBezTo>
                  <a:cubicBezTo>
                    <a:pt x="379" y="57"/>
                    <a:pt x="378" y="57"/>
                    <a:pt x="378" y="57"/>
                  </a:cubicBezTo>
                  <a:moveTo>
                    <a:pt x="337" y="126"/>
                  </a:moveTo>
                  <a:cubicBezTo>
                    <a:pt x="337" y="126"/>
                    <a:pt x="338" y="126"/>
                    <a:pt x="339" y="126"/>
                  </a:cubicBezTo>
                  <a:cubicBezTo>
                    <a:pt x="338" y="125"/>
                    <a:pt x="338" y="125"/>
                    <a:pt x="337" y="126"/>
                  </a:cubicBezTo>
                  <a:moveTo>
                    <a:pt x="382" y="56"/>
                  </a:moveTo>
                  <a:cubicBezTo>
                    <a:pt x="383" y="57"/>
                    <a:pt x="386" y="56"/>
                    <a:pt x="387" y="55"/>
                  </a:cubicBezTo>
                  <a:cubicBezTo>
                    <a:pt x="385" y="56"/>
                    <a:pt x="384" y="56"/>
                    <a:pt x="382" y="56"/>
                  </a:cubicBezTo>
                  <a:moveTo>
                    <a:pt x="354" y="110"/>
                  </a:moveTo>
                  <a:cubicBezTo>
                    <a:pt x="354" y="110"/>
                    <a:pt x="355" y="110"/>
                    <a:pt x="355" y="110"/>
                  </a:cubicBezTo>
                  <a:cubicBezTo>
                    <a:pt x="354" y="110"/>
                    <a:pt x="354" y="110"/>
                    <a:pt x="353" y="110"/>
                  </a:cubicBezTo>
                  <a:cubicBezTo>
                    <a:pt x="353" y="110"/>
                    <a:pt x="353" y="110"/>
                    <a:pt x="354" y="110"/>
                  </a:cubicBezTo>
                  <a:moveTo>
                    <a:pt x="281" y="19"/>
                  </a:moveTo>
                  <a:cubicBezTo>
                    <a:pt x="281" y="19"/>
                    <a:pt x="282" y="19"/>
                    <a:pt x="284" y="19"/>
                  </a:cubicBezTo>
                  <a:cubicBezTo>
                    <a:pt x="283" y="18"/>
                    <a:pt x="282" y="18"/>
                    <a:pt x="281" y="19"/>
                  </a:cubicBezTo>
                  <a:moveTo>
                    <a:pt x="308" y="15"/>
                  </a:moveTo>
                  <a:cubicBezTo>
                    <a:pt x="308" y="16"/>
                    <a:pt x="309" y="16"/>
                    <a:pt x="311" y="16"/>
                  </a:cubicBezTo>
                  <a:cubicBezTo>
                    <a:pt x="310" y="15"/>
                    <a:pt x="309" y="15"/>
                    <a:pt x="308" y="15"/>
                  </a:cubicBezTo>
                  <a:moveTo>
                    <a:pt x="329" y="15"/>
                  </a:moveTo>
                  <a:cubicBezTo>
                    <a:pt x="330" y="15"/>
                    <a:pt x="332" y="15"/>
                    <a:pt x="333" y="14"/>
                  </a:cubicBezTo>
                  <a:cubicBezTo>
                    <a:pt x="332" y="14"/>
                    <a:pt x="331" y="14"/>
                    <a:pt x="329" y="15"/>
                  </a:cubicBezTo>
                  <a:moveTo>
                    <a:pt x="335" y="15"/>
                  </a:moveTo>
                  <a:cubicBezTo>
                    <a:pt x="336" y="15"/>
                    <a:pt x="336" y="15"/>
                    <a:pt x="337" y="14"/>
                  </a:cubicBezTo>
                  <a:cubicBezTo>
                    <a:pt x="336" y="14"/>
                    <a:pt x="336" y="15"/>
                    <a:pt x="335" y="15"/>
                  </a:cubicBezTo>
                  <a:moveTo>
                    <a:pt x="342" y="15"/>
                  </a:moveTo>
                  <a:cubicBezTo>
                    <a:pt x="343" y="15"/>
                    <a:pt x="345" y="15"/>
                    <a:pt x="347" y="15"/>
                  </a:cubicBezTo>
                  <a:cubicBezTo>
                    <a:pt x="345" y="15"/>
                    <a:pt x="344" y="15"/>
                    <a:pt x="342" y="15"/>
                  </a:cubicBezTo>
                  <a:moveTo>
                    <a:pt x="349" y="14"/>
                  </a:moveTo>
                  <a:cubicBezTo>
                    <a:pt x="349" y="14"/>
                    <a:pt x="350" y="14"/>
                    <a:pt x="350" y="14"/>
                  </a:cubicBezTo>
                  <a:cubicBezTo>
                    <a:pt x="350" y="14"/>
                    <a:pt x="349" y="14"/>
                    <a:pt x="349" y="14"/>
                  </a:cubicBezTo>
                  <a:moveTo>
                    <a:pt x="355" y="7"/>
                  </a:moveTo>
                  <a:cubicBezTo>
                    <a:pt x="356" y="8"/>
                    <a:pt x="360" y="8"/>
                    <a:pt x="363" y="6"/>
                  </a:cubicBezTo>
                  <a:cubicBezTo>
                    <a:pt x="360" y="6"/>
                    <a:pt x="357" y="7"/>
                    <a:pt x="355" y="7"/>
                  </a:cubicBezTo>
                  <a:moveTo>
                    <a:pt x="362" y="8"/>
                  </a:moveTo>
                  <a:cubicBezTo>
                    <a:pt x="364" y="9"/>
                    <a:pt x="366" y="10"/>
                    <a:pt x="370" y="8"/>
                  </a:cubicBezTo>
                  <a:cubicBezTo>
                    <a:pt x="368" y="8"/>
                    <a:pt x="365" y="7"/>
                    <a:pt x="362" y="8"/>
                  </a:cubicBezTo>
                  <a:moveTo>
                    <a:pt x="366" y="3"/>
                  </a:moveTo>
                  <a:cubicBezTo>
                    <a:pt x="367" y="3"/>
                    <a:pt x="368" y="3"/>
                    <a:pt x="370" y="2"/>
                  </a:cubicBezTo>
                  <a:cubicBezTo>
                    <a:pt x="369" y="2"/>
                    <a:pt x="367" y="2"/>
                    <a:pt x="366" y="3"/>
                  </a:cubicBezTo>
                  <a:moveTo>
                    <a:pt x="365" y="7"/>
                  </a:moveTo>
                  <a:cubicBezTo>
                    <a:pt x="366" y="8"/>
                    <a:pt x="367" y="8"/>
                    <a:pt x="369" y="7"/>
                  </a:cubicBezTo>
                  <a:cubicBezTo>
                    <a:pt x="367" y="7"/>
                    <a:pt x="366" y="7"/>
                    <a:pt x="365" y="7"/>
                  </a:cubicBezTo>
                  <a:moveTo>
                    <a:pt x="368" y="13"/>
                  </a:moveTo>
                  <a:cubicBezTo>
                    <a:pt x="369" y="13"/>
                    <a:pt x="369" y="13"/>
                    <a:pt x="370" y="12"/>
                  </a:cubicBezTo>
                  <a:cubicBezTo>
                    <a:pt x="369" y="12"/>
                    <a:pt x="369" y="13"/>
                    <a:pt x="368" y="13"/>
                  </a:cubicBezTo>
                  <a:moveTo>
                    <a:pt x="381" y="17"/>
                  </a:moveTo>
                  <a:cubicBezTo>
                    <a:pt x="382" y="17"/>
                    <a:pt x="383" y="17"/>
                    <a:pt x="384" y="17"/>
                  </a:cubicBezTo>
                  <a:cubicBezTo>
                    <a:pt x="383" y="17"/>
                    <a:pt x="382" y="17"/>
                    <a:pt x="381" y="17"/>
                  </a:cubicBezTo>
                  <a:moveTo>
                    <a:pt x="399" y="3"/>
                  </a:moveTo>
                  <a:cubicBezTo>
                    <a:pt x="400" y="3"/>
                    <a:pt x="401" y="3"/>
                    <a:pt x="402" y="3"/>
                  </a:cubicBezTo>
                  <a:cubicBezTo>
                    <a:pt x="401" y="3"/>
                    <a:pt x="400" y="2"/>
                    <a:pt x="399" y="3"/>
                  </a:cubicBezTo>
                  <a:moveTo>
                    <a:pt x="403" y="2"/>
                  </a:moveTo>
                  <a:cubicBezTo>
                    <a:pt x="406" y="2"/>
                    <a:pt x="412" y="5"/>
                    <a:pt x="417" y="2"/>
                  </a:cubicBezTo>
                  <a:cubicBezTo>
                    <a:pt x="414" y="1"/>
                    <a:pt x="408" y="1"/>
                    <a:pt x="403" y="2"/>
                  </a:cubicBezTo>
                  <a:moveTo>
                    <a:pt x="0" y="265"/>
                  </a:moveTo>
                  <a:cubicBezTo>
                    <a:pt x="2" y="264"/>
                    <a:pt x="3" y="263"/>
                    <a:pt x="4" y="262"/>
                  </a:cubicBezTo>
                  <a:cubicBezTo>
                    <a:pt x="4" y="261"/>
                    <a:pt x="4" y="260"/>
                    <a:pt x="5" y="260"/>
                  </a:cubicBezTo>
                  <a:cubicBezTo>
                    <a:pt x="7" y="260"/>
                    <a:pt x="9" y="260"/>
                    <a:pt x="10" y="259"/>
                  </a:cubicBezTo>
                  <a:cubicBezTo>
                    <a:pt x="12" y="259"/>
                    <a:pt x="13" y="257"/>
                    <a:pt x="14" y="257"/>
                  </a:cubicBezTo>
                  <a:cubicBezTo>
                    <a:pt x="13" y="258"/>
                    <a:pt x="11" y="259"/>
                    <a:pt x="10" y="260"/>
                  </a:cubicBezTo>
                  <a:cubicBezTo>
                    <a:pt x="13" y="260"/>
                    <a:pt x="16" y="262"/>
                    <a:pt x="16" y="258"/>
                  </a:cubicBezTo>
                  <a:cubicBezTo>
                    <a:pt x="16" y="255"/>
                    <a:pt x="21" y="258"/>
                    <a:pt x="23" y="258"/>
                  </a:cubicBezTo>
                  <a:cubicBezTo>
                    <a:pt x="26" y="259"/>
                    <a:pt x="30" y="258"/>
                    <a:pt x="33" y="260"/>
                  </a:cubicBezTo>
                  <a:cubicBezTo>
                    <a:pt x="33" y="261"/>
                    <a:pt x="34" y="261"/>
                    <a:pt x="33" y="262"/>
                  </a:cubicBezTo>
                  <a:cubicBezTo>
                    <a:pt x="32" y="263"/>
                    <a:pt x="32" y="265"/>
                    <a:pt x="33" y="266"/>
                  </a:cubicBezTo>
                  <a:cubicBezTo>
                    <a:pt x="23" y="267"/>
                    <a:pt x="12" y="266"/>
                    <a:pt x="2" y="265"/>
                  </a:cubicBezTo>
                  <a:cubicBezTo>
                    <a:pt x="3" y="265"/>
                    <a:pt x="3" y="264"/>
                    <a:pt x="4" y="264"/>
                  </a:cubicBezTo>
                  <a:cubicBezTo>
                    <a:pt x="5" y="263"/>
                    <a:pt x="7" y="264"/>
                    <a:pt x="8" y="263"/>
                  </a:cubicBezTo>
                  <a:cubicBezTo>
                    <a:pt x="7" y="263"/>
                    <a:pt x="5" y="263"/>
                    <a:pt x="4" y="263"/>
                  </a:cubicBezTo>
                  <a:cubicBezTo>
                    <a:pt x="3" y="263"/>
                    <a:pt x="2" y="265"/>
                    <a:pt x="0" y="265"/>
                  </a:cubicBezTo>
                  <a:moveTo>
                    <a:pt x="82" y="126"/>
                  </a:moveTo>
                  <a:cubicBezTo>
                    <a:pt x="85" y="125"/>
                    <a:pt x="88" y="125"/>
                    <a:pt x="90" y="124"/>
                  </a:cubicBezTo>
                  <a:cubicBezTo>
                    <a:pt x="92" y="123"/>
                    <a:pt x="90" y="122"/>
                    <a:pt x="93" y="122"/>
                  </a:cubicBezTo>
                  <a:cubicBezTo>
                    <a:pt x="95" y="121"/>
                    <a:pt x="100" y="121"/>
                    <a:pt x="99" y="119"/>
                  </a:cubicBezTo>
                  <a:cubicBezTo>
                    <a:pt x="101" y="119"/>
                    <a:pt x="102" y="120"/>
                    <a:pt x="105" y="120"/>
                  </a:cubicBezTo>
                  <a:cubicBezTo>
                    <a:pt x="107" y="119"/>
                    <a:pt x="106" y="118"/>
                    <a:pt x="105" y="117"/>
                  </a:cubicBezTo>
                  <a:cubicBezTo>
                    <a:pt x="107" y="118"/>
                    <a:pt x="109" y="118"/>
                    <a:pt x="111" y="119"/>
                  </a:cubicBezTo>
                  <a:cubicBezTo>
                    <a:pt x="111" y="119"/>
                    <a:pt x="113" y="118"/>
                    <a:pt x="113" y="117"/>
                  </a:cubicBezTo>
                  <a:cubicBezTo>
                    <a:pt x="114" y="117"/>
                    <a:pt x="116" y="117"/>
                    <a:pt x="116" y="117"/>
                  </a:cubicBezTo>
                  <a:cubicBezTo>
                    <a:pt x="115" y="116"/>
                    <a:pt x="115" y="116"/>
                    <a:pt x="115" y="116"/>
                  </a:cubicBezTo>
                  <a:cubicBezTo>
                    <a:pt x="117" y="116"/>
                    <a:pt x="119" y="116"/>
                    <a:pt x="120" y="117"/>
                  </a:cubicBezTo>
                  <a:cubicBezTo>
                    <a:pt x="122" y="118"/>
                    <a:pt x="125" y="117"/>
                    <a:pt x="127" y="118"/>
                  </a:cubicBezTo>
                  <a:cubicBezTo>
                    <a:pt x="126" y="121"/>
                    <a:pt x="118" y="119"/>
                    <a:pt x="117" y="118"/>
                  </a:cubicBezTo>
                  <a:cubicBezTo>
                    <a:pt x="117" y="118"/>
                    <a:pt x="116" y="118"/>
                    <a:pt x="116" y="119"/>
                  </a:cubicBezTo>
                  <a:cubicBezTo>
                    <a:pt x="118" y="119"/>
                    <a:pt x="119" y="120"/>
                    <a:pt x="121" y="120"/>
                  </a:cubicBezTo>
                  <a:cubicBezTo>
                    <a:pt x="120" y="120"/>
                    <a:pt x="119" y="121"/>
                    <a:pt x="118" y="121"/>
                  </a:cubicBezTo>
                  <a:cubicBezTo>
                    <a:pt x="119" y="121"/>
                    <a:pt x="120" y="120"/>
                    <a:pt x="122" y="120"/>
                  </a:cubicBezTo>
                  <a:cubicBezTo>
                    <a:pt x="123" y="120"/>
                    <a:pt x="124" y="121"/>
                    <a:pt x="126" y="121"/>
                  </a:cubicBezTo>
                  <a:cubicBezTo>
                    <a:pt x="125" y="121"/>
                    <a:pt x="125" y="121"/>
                    <a:pt x="125" y="122"/>
                  </a:cubicBezTo>
                  <a:cubicBezTo>
                    <a:pt x="126" y="121"/>
                    <a:pt x="129" y="120"/>
                    <a:pt x="130" y="122"/>
                  </a:cubicBezTo>
                  <a:cubicBezTo>
                    <a:pt x="129" y="122"/>
                    <a:pt x="128" y="122"/>
                    <a:pt x="130" y="122"/>
                  </a:cubicBezTo>
                  <a:cubicBezTo>
                    <a:pt x="127" y="123"/>
                    <a:pt x="129" y="123"/>
                    <a:pt x="130" y="123"/>
                  </a:cubicBezTo>
                  <a:cubicBezTo>
                    <a:pt x="129" y="124"/>
                    <a:pt x="125" y="124"/>
                    <a:pt x="126" y="125"/>
                  </a:cubicBezTo>
                  <a:cubicBezTo>
                    <a:pt x="127" y="124"/>
                    <a:pt x="131" y="124"/>
                    <a:pt x="131" y="122"/>
                  </a:cubicBezTo>
                  <a:cubicBezTo>
                    <a:pt x="133" y="122"/>
                    <a:pt x="135" y="122"/>
                    <a:pt x="137" y="122"/>
                  </a:cubicBezTo>
                  <a:cubicBezTo>
                    <a:pt x="139" y="122"/>
                    <a:pt x="140" y="123"/>
                    <a:pt x="142" y="123"/>
                  </a:cubicBezTo>
                  <a:cubicBezTo>
                    <a:pt x="146" y="123"/>
                    <a:pt x="151" y="122"/>
                    <a:pt x="155" y="124"/>
                  </a:cubicBezTo>
                  <a:cubicBezTo>
                    <a:pt x="159" y="125"/>
                    <a:pt x="164" y="126"/>
                    <a:pt x="169" y="127"/>
                  </a:cubicBezTo>
                  <a:cubicBezTo>
                    <a:pt x="173" y="128"/>
                    <a:pt x="176" y="131"/>
                    <a:pt x="180" y="132"/>
                  </a:cubicBezTo>
                  <a:cubicBezTo>
                    <a:pt x="180" y="131"/>
                    <a:pt x="179" y="131"/>
                    <a:pt x="179" y="131"/>
                  </a:cubicBezTo>
                  <a:cubicBezTo>
                    <a:pt x="182" y="132"/>
                    <a:pt x="186" y="134"/>
                    <a:pt x="190" y="134"/>
                  </a:cubicBezTo>
                  <a:cubicBezTo>
                    <a:pt x="190" y="133"/>
                    <a:pt x="190" y="133"/>
                    <a:pt x="190" y="133"/>
                  </a:cubicBezTo>
                  <a:cubicBezTo>
                    <a:pt x="192" y="133"/>
                    <a:pt x="193" y="134"/>
                    <a:pt x="194" y="135"/>
                  </a:cubicBezTo>
                  <a:cubicBezTo>
                    <a:pt x="196" y="136"/>
                    <a:pt x="198" y="136"/>
                    <a:pt x="199" y="137"/>
                  </a:cubicBezTo>
                  <a:cubicBezTo>
                    <a:pt x="201" y="138"/>
                    <a:pt x="202" y="137"/>
                    <a:pt x="202" y="139"/>
                  </a:cubicBezTo>
                  <a:cubicBezTo>
                    <a:pt x="202" y="139"/>
                    <a:pt x="202" y="142"/>
                    <a:pt x="203" y="142"/>
                  </a:cubicBezTo>
                  <a:cubicBezTo>
                    <a:pt x="207" y="143"/>
                    <a:pt x="203" y="146"/>
                    <a:pt x="201" y="147"/>
                  </a:cubicBezTo>
                  <a:cubicBezTo>
                    <a:pt x="196" y="150"/>
                    <a:pt x="193" y="151"/>
                    <a:pt x="188" y="152"/>
                  </a:cubicBezTo>
                  <a:cubicBezTo>
                    <a:pt x="183" y="153"/>
                    <a:pt x="179" y="153"/>
                    <a:pt x="174" y="153"/>
                  </a:cubicBezTo>
                  <a:cubicBezTo>
                    <a:pt x="168" y="153"/>
                    <a:pt x="163" y="151"/>
                    <a:pt x="158" y="151"/>
                  </a:cubicBezTo>
                  <a:cubicBezTo>
                    <a:pt x="153" y="151"/>
                    <a:pt x="149" y="150"/>
                    <a:pt x="145" y="148"/>
                  </a:cubicBezTo>
                  <a:cubicBezTo>
                    <a:pt x="144" y="148"/>
                    <a:pt x="140" y="149"/>
                    <a:pt x="140" y="148"/>
                  </a:cubicBezTo>
                  <a:cubicBezTo>
                    <a:pt x="139" y="147"/>
                    <a:pt x="136" y="148"/>
                    <a:pt x="136" y="146"/>
                  </a:cubicBezTo>
                  <a:cubicBezTo>
                    <a:pt x="135" y="147"/>
                    <a:pt x="134" y="147"/>
                    <a:pt x="133" y="146"/>
                  </a:cubicBezTo>
                  <a:cubicBezTo>
                    <a:pt x="132" y="146"/>
                    <a:pt x="130" y="147"/>
                    <a:pt x="129" y="146"/>
                  </a:cubicBezTo>
                  <a:cubicBezTo>
                    <a:pt x="128" y="146"/>
                    <a:pt x="122" y="143"/>
                    <a:pt x="125" y="143"/>
                  </a:cubicBezTo>
                  <a:cubicBezTo>
                    <a:pt x="123" y="143"/>
                    <a:pt x="121" y="143"/>
                    <a:pt x="120" y="143"/>
                  </a:cubicBezTo>
                  <a:cubicBezTo>
                    <a:pt x="118" y="142"/>
                    <a:pt x="116" y="143"/>
                    <a:pt x="115" y="143"/>
                  </a:cubicBezTo>
                  <a:cubicBezTo>
                    <a:pt x="117" y="143"/>
                    <a:pt x="120" y="143"/>
                    <a:pt x="121" y="144"/>
                  </a:cubicBezTo>
                  <a:cubicBezTo>
                    <a:pt x="121" y="145"/>
                    <a:pt x="121" y="145"/>
                    <a:pt x="120" y="145"/>
                  </a:cubicBezTo>
                  <a:cubicBezTo>
                    <a:pt x="121" y="145"/>
                    <a:pt x="126" y="147"/>
                    <a:pt x="123" y="147"/>
                  </a:cubicBezTo>
                  <a:cubicBezTo>
                    <a:pt x="125" y="147"/>
                    <a:pt x="127" y="147"/>
                    <a:pt x="128" y="148"/>
                  </a:cubicBezTo>
                  <a:cubicBezTo>
                    <a:pt x="127" y="147"/>
                    <a:pt x="126" y="148"/>
                    <a:pt x="124" y="148"/>
                  </a:cubicBezTo>
                  <a:cubicBezTo>
                    <a:pt x="126" y="148"/>
                    <a:pt x="129" y="147"/>
                    <a:pt x="130" y="149"/>
                  </a:cubicBezTo>
                  <a:cubicBezTo>
                    <a:pt x="128" y="148"/>
                    <a:pt x="127" y="148"/>
                    <a:pt x="125" y="149"/>
                  </a:cubicBezTo>
                  <a:cubicBezTo>
                    <a:pt x="127" y="149"/>
                    <a:pt x="130" y="149"/>
                    <a:pt x="132" y="149"/>
                  </a:cubicBezTo>
                  <a:cubicBezTo>
                    <a:pt x="132" y="151"/>
                    <a:pt x="130" y="150"/>
                    <a:pt x="128" y="151"/>
                  </a:cubicBezTo>
                  <a:cubicBezTo>
                    <a:pt x="133" y="151"/>
                    <a:pt x="137" y="151"/>
                    <a:pt x="141" y="153"/>
                  </a:cubicBezTo>
                  <a:cubicBezTo>
                    <a:pt x="141" y="154"/>
                    <a:pt x="145" y="157"/>
                    <a:pt x="142" y="157"/>
                  </a:cubicBezTo>
                  <a:cubicBezTo>
                    <a:pt x="143" y="158"/>
                    <a:pt x="138" y="159"/>
                    <a:pt x="139" y="160"/>
                  </a:cubicBezTo>
                  <a:cubicBezTo>
                    <a:pt x="140" y="161"/>
                    <a:pt x="144" y="162"/>
                    <a:pt x="142" y="164"/>
                  </a:cubicBezTo>
                  <a:cubicBezTo>
                    <a:pt x="143" y="164"/>
                    <a:pt x="143" y="166"/>
                    <a:pt x="144" y="166"/>
                  </a:cubicBezTo>
                  <a:cubicBezTo>
                    <a:pt x="144" y="166"/>
                    <a:pt x="143" y="166"/>
                    <a:pt x="143" y="166"/>
                  </a:cubicBezTo>
                  <a:cubicBezTo>
                    <a:pt x="143" y="167"/>
                    <a:pt x="144" y="167"/>
                    <a:pt x="144" y="167"/>
                  </a:cubicBezTo>
                  <a:cubicBezTo>
                    <a:pt x="144" y="167"/>
                    <a:pt x="143" y="168"/>
                    <a:pt x="143" y="168"/>
                  </a:cubicBezTo>
                  <a:cubicBezTo>
                    <a:pt x="144" y="168"/>
                    <a:pt x="146" y="169"/>
                    <a:pt x="147" y="170"/>
                  </a:cubicBezTo>
                  <a:cubicBezTo>
                    <a:pt x="149" y="170"/>
                    <a:pt x="150" y="169"/>
                    <a:pt x="152" y="170"/>
                  </a:cubicBezTo>
                  <a:cubicBezTo>
                    <a:pt x="153" y="170"/>
                    <a:pt x="153" y="170"/>
                    <a:pt x="153" y="171"/>
                  </a:cubicBezTo>
                  <a:cubicBezTo>
                    <a:pt x="154" y="172"/>
                    <a:pt x="154" y="170"/>
                    <a:pt x="155" y="171"/>
                  </a:cubicBezTo>
                  <a:cubicBezTo>
                    <a:pt x="157" y="172"/>
                    <a:pt x="157" y="173"/>
                    <a:pt x="159" y="173"/>
                  </a:cubicBezTo>
                  <a:cubicBezTo>
                    <a:pt x="161" y="174"/>
                    <a:pt x="164" y="174"/>
                    <a:pt x="166" y="175"/>
                  </a:cubicBezTo>
                  <a:cubicBezTo>
                    <a:pt x="168" y="175"/>
                    <a:pt x="169" y="174"/>
                    <a:pt x="170" y="174"/>
                  </a:cubicBezTo>
                  <a:cubicBezTo>
                    <a:pt x="176" y="174"/>
                    <a:pt x="171" y="171"/>
                    <a:pt x="173" y="170"/>
                  </a:cubicBezTo>
                  <a:cubicBezTo>
                    <a:pt x="172" y="170"/>
                    <a:pt x="171" y="169"/>
                    <a:pt x="169" y="169"/>
                  </a:cubicBezTo>
                  <a:cubicBezTo>
                    <a:pt x="167" y="170"/>
                    <a:pt x="166" y="170"/>
                    <a:pt x="165" y="169"/>
                  </a:cubicBezTo>
                  <a:cubicBezTo>
                    <a:pt x="162" y="167"/>
                    <a:pt x="160" y="166"/>
                    <a:pt x="158" y="164"/>
                  </a:cubicBezTo>
                  <a:cubicBezTo>
                    <a:pt x="161" y="164"/>
                    <a:pt x="161" y="164"/>
                    <a:pt x="162" y="162"/>
                  </a:cubicBezTo>
                  <a:cubicBezTo>
                    <a:pt x="164" y="161"/>
                    <a:pt x="166" y="162"/>
                    <a:pt x="167" y="162"/>
                  </a:cubicBezTo>
                  <a:cubicBezTo>
                    <a:pt x="171" y="163"/>
                    <a:pt x="172" y="166"/>
                    <a:pt x="176" y="165"/>
                  </a:cubicBezTo>
                  <a:cubicBezTo>
                    <a:pt x="176" y="165"/>
                    <a:pt x="175" y="166"/>
                    <a:pt x="174" y="166"/>
                  </a:cubicBezTo>
                  <a:cubicBezTo>
                    <a:pt x="174" y="167"/>
                    <a:pt x="176" y="166"/>
                    <a:pt x="178" y="166"/>
                  </a:cubicBezTo>
                  <a:cubicBezTo>
                    <a:pt x="180" y="165"/>
                    <a:pt x="183" y="166"/>
                    <a:pt x="185" y="167"/>
                  </a:cubicBezTo>
                  <a:cubicBezTo>
                    <a:pt x="187" y="168"/>
                    <a:pt x="188" y="167"/>
                    <a:pt x="191" y="167"/>
                  </a:cubicBezTo>
                  <a:cubicBezTo>
                    <a:pt x="192" y="167"/>
                    <a:pt x="195" y="168"/>
                    <a:pt x="197" y="168"/>
                  </a:cubicBezTo>
                  <a:cubicBezTo>
                    <a:pt x="196" y="166"/>
                    <a:pt x="195" y="164"/>
                    <a:pt x="194" y="163"/>
                  </a:cubicBezTo>
                  <a:cubicBezTo>
                    <a:pt x="193" y="162"/>
                    <a:pt x="189" y="161"/>
                    <a:pt x="189" y="159"/>
                  </a:cubicBezTo>
                  <a:cubicBezTo>
                    <a:pt x="189" y="158"/>
                    <a:pt x="193" y="157"/>
                    <a:pt x="194" y="156"/>
                  </a:cubicBezTo>
                  <a:cubicBezTo>
                    <a:pt x="197" y="155"/>
                    <a:pt x="199" y="154"/>
                    <a:pt x="202" y="154"/>
                  </a:cubicBezTo>
                  <a:cubicBezTo>
                    <a:pt x="204" y="153"/>
                    <a:pt x="207" y="153"/>
                    <a:pt x="209" y="151"/>
                  </a:cubicBezTo>
                  <a:cubicBezTo>
                    <a:pt x="211" y="150"/>
                    <a:pt x="213" y="148"/>
                    <a:pt x="215" y="149"/>
                  </a:cubicBezTo>
                  <a:cubicBezTo>
                    <a:pt x="218" y="150"/>
                    <a:pt x="219" y="150"/>
                    <a:pt x="221" y="150"/>
                  </a:cubicBezTo>
                  <a:cubicBezTo>
                    <a:pt x="223" y="150"/>
                    <a:pt x="227" y="150"/>
                    <a:pt x="226" y="152"/>
                  </a:cubicBezTo>
                  <a:cubicBezTo>
                    <a:pt x="225" y="152"/>
                    <a:pt x="224" y="152"/>
                    <a:pt x="224" y="153"/>
                  </a:cubicBezTo>
                  <a:cubicBezTo>
                    <a:pt x="224" y="153"/>
                    <a:pt x="224" y="153"/>
                    <a:pt x="225" y="153"/>
                  </a:cubicBezTo>
                  <a:cubicBezTo>
                    <a:pt x="225" y="152"/>
                    <a:pt x="227" y="152"/>
                    <a:pt x="228" y="152"/>
                  </a:cubicBezTo>
                  <a:cubicBezTo>
                    <a:pt x="230" y="152"/>
                    <a:pt x="230" y="154"/>
                    <a:pt x="232" y="155"/>
                  </a:cubicBezTo>
                  <a:cubicBezTo>
                    <a:pt x="230" y="153"/>
                    <a:pt x="231" y="148"/>
                    <a:pt x="235" y="147"/>
                  </a:cubicBezTo>
                  <a:cubicBezTo>
                    <a:pt x="233" y="147"/>
                    <a:pt x="235" y="145"/>
                    <a:pt x="234" y="144"/>
                  </a:cubicBezTo>
                  <a:cubicBezTo>
                    <a:pt x="233" y="143"/>
                    <a:pt x="230" y="143"/>
                    <a:pt x="228" y="142"/>
                  </a:cubicBezTo>
                  <a:cubicBezTo>
                    <a:pt x="227" y="142"/>
                    <a:pt x="228" y="140"/>
                    <a:pt x="229" y="139"/>
                  </a:cubicBezTo>
                  <a:cubicBezTo>
                    <a:pt x="230" y="138"/>
                    <a:pt x="230" y="138"/>
                    <a:pt x="231" y="137"/>
                  </a:cubicBezTo>
                  <a:cubicBezTo>
                    <a:pt x="231" y="136"/>
                    <a:pt x="230" y="135"/>
                    <a:pt x="232" y="135"/>
                  </a:cubicBezTo>
                  <a:cubicBezTo>
                    <a:pt x="231" y="135"/>
                    <a:pt x="231" y="134"/>
                    <a:pt x="233" y="134"/>
                  </a:cubicBezTo>
                  <a:cubicBezTo>
                    <a:pt x="231" y="134"/>
                    <a:pt x="233" y="132"/>
                    <a:pt x="232" y="131"/>
                  </a:cubicBezTo>
                  <a:cubicBezTo>
                    <a:pt x="230" y="130"/>
                    <a:pt x="226" y="129"/>
                    <a:pt x="224" y="129"/>
                  </a:cubicBezTo>
                  <a:cubicBezTo>
                    <a:pt x="226" y="127"/>
                    <a:pt x="229" y="129"/>
                    <a:pt x="230" y="129"/>
                  </a:cubicBezTo>
                  <a:cubicBezTo>
                    <a:pt x="234" y="130"/>
                    <a:pt x="239" y="129"/>
                    <a:pt x="242" y="129"/>
                  </a:cubicBezTo>
                  <a:cubicBezTo>
                    <a:pt x="246" y="129"/>
                    <a:pt x="248" y="130"/>
                    <a:pt x="250" y="132"/>
                  </a:cubicBezTo>
                  <a:cubicBezTo>
                    <a:pt x="252" y="133"/>
                    <a:pt x="255" y="134"/>
                    <a:pt x="256" y="136"/>
                  </a:cubicBezTo>
                  <a:cubicBezTo>
                    <a:pt x="251" y="137"/>
                    <a:pt x="247" y="136"/>
                    <a:pt x="243" y="137"/>
                  </a:cubicBezTo>
                  <a:cubicBezTo>
                    <a:pt x="243" y="138"/>
                    <a:pt x="243" y="138"/>
                    <a:pt x="243" y="138"/>
                  </a:cubicBezTo>
                  <a:cubicBezTo>
                    <a:pt x="241" y="138"/>
                    <a:pt x="238" y="139"/>
                    <a:pt x="239" y="141"/>
                  </a:cubicBezTo>
                  <a:cubicBezTo>
                    <a:pt x="240" y="142"/>
                    <a:pt x="243" y="141"/>
                    <a:pt x="244" y="142"/>
                  </a:cubicBezTo>
                  <a:cubicBezTo>
                    <a:pt x="246" y="143"/>
                    <a:pt x="246" y="144"/>
                    <a:pt x="247" y="145"/>
                  </a:cubicBezTo>
                  <a:cubicBezTo>
                    <a:pt x="249" y="146"/>
                    <a:pt x="252" y="145"/>
                    <a:pt x="254" y="145"/>
                  </a:cubicBezTo>
                  <a:cubicBezTo>
                    <a:pt x="254" y="146"/>
                    <a:pt x="253" y="146"/>
                    <a:pt x="253" y="146"/>
                  </a:cubicBezTo>
                  <a:cubicBezTo>
                    <a:pt x="255" y="145"/>
                    <a:pt x="257" y="146"/>
                    <a:pt x="259" y="145"/>
                  </a:cubicBezTo>
                  <a:cubicBezTo>
                    <a:pt x="260" y="145"/>
                    <a:pt x="263" y="145"/>
                    <a:pt x="264" y="145"/>
                  </a:cubicBezTo>
                  <a:cubicBezTo>
                    <a:pt x="267" y="144"/>
                    <a:pt x="264" y="143"/>
                    <a:pt x="265" y="142"/>
                  </a:cubicBezTo>
                  <a:cubicBezTo>
                    <a:pt x="266" y="141"/>
                    <a:pt x="268" y="139"/>
                    <a:pt x="266" y="139"/>
                  </a:cubicBezTo>
                  <a:cubicBezTo>
                    <a:pt x="268" y="138"/>
                    <a:pt x="269" y="139"/>
                    <a:pt x="270" y="138"/>
                  </a:cubicBezTo>
                  <a:cubicBezTo>
                    <a:pt x="272" y="137"/>
                    <a:pt x="277" y="137"/>
                    <a:pt x="278" y="138"/>
                  </a:cubicBezTo>
                  <a:cubicBezTo>
                    <a:pt x="277" y="137"/>
                    <a:pt x="276" y="136"/>
                    <a:pt x="274" y="136"/>
                  </a:cubicBezTo>
                  <a:cubicBezTo>
                    <a:pt x="278" y="136"/>
                    <a:pt x="282" y="135"/>
                    <a:pt x="286" y="134"/>
                  </a:cubicBezTo>
                  <a:cubicBezTo>
                    <a:pt x="289" y="133"/>
                    <a:pt x="293" y="131"/>
                    <a:pt x="296" y="131"/>
                  </a:cubicBezTo>
                  <a:cubicBezTo>
                    <a:pt x="298" y="131"/>
                    <a:pt x="300" y="131"/>
                    <a:pt x="302" y="130"/>
                  </a:cubicBezTo>
                  <a:cubicBezTo>
                    <a:pt x="304" y="129"/>
                    <a:pt x="306" y="129"/>
                    <a:pt x="308" y="129"/>
                  </a:cubicBezTo>
                  <a:cubicBezTo>
                    <a:pt x="309" y="130"/>
                    <a:pt x="307" y="130"/>
                    <a:pt x="307" y="131"/>
                  </a:cubicBezTo>
                  <a:cubicBezTo>
                    <a:pt x="308" y="132"/>
                    <a:pt x="312" y="130"/>
                    <a:pt x="313" y="130"/>
                  </a:cubicBezTo>
                  <a:cubicBezTo>
                    <a:pt x="312" y="130"/>
                    <a:pt x="311" y="129"/>
                    <a:pt x="309" y="129"/>
                  </a:cubicBezTo>
                  <a:cubicBezTo>
                    <a:pt x="314" y="125"/>
                    <a:pt x="324" y="125"/>
                    <a:pt x="329" y="125"/>
                  </a:cubicBezTo>
                  <a:cubicBezTo>
                    <a:pt x="327" y="126"/>
                    <a:pt x="324" y="125"/>
                    <a:pt x="321" y="126"/>
                  </a:cubicBezTo>
                  <a:cubicBezTo>
                    <a:pt x="322" y="126"/>
                    <a:pt x="324" y="126"/>
                    <a:pt x="325" y="126"/>
                  </a:cubicBezTo>
                  <a:cubicBezTo>
                    <a:pt x="321" y="127"/>
                    <a:pt x="324" y="130"/>
                    <a:pt x="324" y="130"/>
                  </a:cubicBezTo>
                  <a:cubicBezTo>
                    <a:pt x="322" y="131"/>
                    <a:pt x="319" y="130"/>
                    <a:pt x="318" y="132"/>
                  </a:cubicBezTo>
                  <a:cubicBezTo>
                    <a:pt x="320" y="132"/>
                    <a:pt x="325" y="133"/>
                    <a:pt x="327" y="131"/>
                  </a:cubicBezTo>
                  <a:cubicBezTo>
                    <a:pt x="326" y="133"/>
                    <a:pt x="328" y="132"/>
                    <a:pt x="330" y="132"/>
                  </a:cubicBezTo>
                  <a:cubicBezTo>
                    <a:pt x="331" y="131"/>
                    <a:pt x="331" y="133"/>
                    <a:pt x="333" y="133"/>
                  </a:cubicBezTo>
                  <a:cubicBezTo>
                    <a:pt x="334" y="128"/>
                    <a:pt x="348" y="128"/>
                    <a:pt x="352" y="129"/>
                  </a:cubicBezTo>
                  <a:cubicBezTo>
                    <a:pt x="353" y="129"/>
                    <a:pt x="354" y="129"/>
                    <a:pt x="355" y="129"/>
                  </a:cubicBezTo>
                  <a:cubicBezTo>
                    <a:pt x="357" y="129"/>
                    <a:pt x="358" y="128"/>
                    <a:pt x="360" y="128"/>
                  </a:cubicBezTo>
                  <a:cubicBezTo>
                    <a:pt x="360" y="128"/>
                    <a:pt x="362" y="128"/>
                    <a:pt x="362" y="127"/>
                  </a:cubicBezTo>
                  <a:cubicBezTo>
                    <a:pt x="362" y="125"/>
                    <a:pt x="366" y="127"/>
                    <a:pt x="366" y="127"/>
                  </a:cubicBezTo>
                  <a:cubicBezTo>
                    <a:pt x="365" y="126"/>
                    <a:pt x="365" y="126"/>
                    <a:pt x="365" y="126"/>
                  </a:cubicBezTo>
                  <a:cubicBezTo>
                    <a:pt x="368" y="125"/>
                    <a:pt x="371" y="125"/>
                    <a:pt x="374" y="125"/>
                  </a:cubicBezTo>
                  <a:cubicBezTo>
                    <a:pt x="370" y="125"/>
                    <a:pt x="376" y="127"/>
                    <a:pt x="376" y="127"/>
                  </a:cubicBezTo>
                  <a:cubicBezTo>
                    <a:pt x="372" y="128"/>
                    <a:pt x="373" y="130"/>
                    <a:pt x="376" y="131"/>
                  </a:cubicBezTo>
                  <a:cubicBezTo>
                    <a:pt x="377" y="131"/>
                    <a:pt x="380" y="132"/>
                    <a:pt x="381" y="130"/>
                  </a:cubicBezTo>
                  <a:cubicBezTo>
                    <a:pt x="382" y="130"/>
                    <a:pt x="380" y="129"/>
                    <a:pt x="380" y="128"/>
                  </a:cubicBezTo>
                  <a:cubicBezTo>
                    <a:pt x="382" y="127"/>
                    <a:pt x="392" y="128"/>
                    <a:pt x="390" y="124"/>
                  </a:cubicBezTo>
                  <a:cubicBezTo>
                    <a:pt x="390" y="123"/>
                    <a:pt x="388" y="124"/>
                    <a:pt x="387" y="123"/>
                  </a:cubicBezTo>
                  <a:cubicBezTo>
                    <a:pt x="386" y="121"/>
                    <a:pt x="384" y="120"/>
                    <a:pt x="383" y="119"/>
                  </a:cubicBezTo>
                  <a:cubicBezTo>
                    <a:pt x="384" y="118"/>
                    <a:pt x="385" y="119"/>
                    <a:pt x="386" y="119"/>
                  </a:cubicBezTo>
                  <a:cubicBezTo>
                    <a:pt x="386" y="119"/>
                    <a:pt x="387" y="119"/>
                    <a:pt x="387" y="119"/>
                  </a:cubicBezTo>
                  <a:cubicBezTo>
                    <a:pt x="388" y="118"/>
                    <a:pt x="388" y="118"/>
                    <a:pt x="388" y="117"/>
                  </a:cubicBezTo>
                  <a:cubicBezTo>
                    <a:pt x="390" y="117"/>
                    <a:pt x="392" y="117"/>
                    <a:pt x="393" y="117"/>
                  </a:cubicBezTo>
                  <a:cubicBezTo>
                    <a:pt x="396" y="118"/>
                    <a:pt x="399" y="118"/>
                    <a:pt x="401" y="118"/>
                  </a:cubicBezTo>
                  <a:cubicBezTo>
                    <a:pt x="406" y="118"/>
                    <a:pt x="411" y="118"/>
                    <a:pt x="416" y="119"/>
                  </a:cubicBezTo>
                  <a:cubicBezTo>
                    <a:pt x="420" y="120"/>
                    <a:pt x="424" y="121"/>
                    <a:pt x="429" y="122"/>
                  </a:cubicBezTo>
                  <a:cubicBezTo>
                    <a:pt x="426" y="122"/>
                    <a:pt x="427" y="124"/>
                    <a:pt x="429" y="123"/>
                  </a:cubicBezTo>
                  <a:cubicBezTo>
                    <a:pt x="430" y="122"/>
                    <a:pt x="435" y="123"/>
                    <a:pt x="437" y="124"/>
                  </a:cubicBezTo>
                  <a:cubicBezTo>
                    <a:pt x="433" y="124"/>
                    <a:pt x="439" y="125"/>
                    <a:pt x="440" y="125"/>
                  </a:cubicBezTo>
                  <a:cubicBezTo>
                    <a:pt x="442" y="125"/>
                    <a:pt x="444" y="126"/>
                    <a:pt x="446" y="126"/>
                  </a:cubicBezTo>
                  <a:cubicBezTo>
                    <a:pt x="451" y="126"/>
                    <a:pt x="453" y="129"/>
                    <a:pt x="458" y="130"/>
                  </a:cubicBezTo>
                  <a:cubicBezTo>
                    <a:pt x="458" y="130"/>
                    <a:pt x="463" y="134"/>
                    <a:pt x="464" y="131"/>
                  </a:cubicBezTo>
                  <a:cubicBezTo>
                    <a:pt x="464" y="130"/>
                    <a:pt x="465" y="129"/>
                    <a:pt x="466" y="128"/>
                  </a:cubicBezTo>
                  <a:cubicBezTo>
                    <a:pt x="468" y="127"/>
                    <a:pt x="466" y="126"/>
                    <a:pt x="468" y="126"/>
                  </a:cubicBezTo>
                  <a:cubicBezTo>
                    <a:pt x="467" y="125"/>
                    <a:pt x="466" y="126"/>
                    <a:pt x="464" y="126"/>
                  </a:cubicBezTo>
                  <a:cubicBezTo>
                    <a:pt x="463" y="126"/>
                    <a:pt x="462" y="125"/>
                    <a:pt x="461" y="124"/>
                  </a:cubicBezTo>
                  <a:cubicBezTo>
                    <a:pt x="460" y="124"/>
                    <a:pt x="459" y="123"/>
                    <a:pt x="459" y="123"/>
                  </a:cubicBezTo>
                  <a:cubicBezTo>
                    <a:pt x="458" y="122"/>
                    <a:pt x="459" y="121"/>
                    <a:pt x="458" y="120"/>
                  </a:cubicBezTo>
                  <a:cubicBezTo>
                    <a:pt x="456" y="121"/>
                    <a:pt x="454" y="120"/>
                    <a:pt x="453" y="120"/>
                  </a:cubicBezTo>
                  <a:cubicBezTo>
                    <a:pt x="451" y="119"/>
                    <a:pt x="448" y="117"/>
                    <a:pt x="447" y="119"/>
                  </a:cubicBezTo>
                  <a:cubicBezTo>
                    <a:pt x="445" y="119"/>
                    <a:pt x="446" y="117"/>
                    <a:pt x="447" y="115"/>
                  </a:cubicBezTo>
                  <a:cubicBezTo>
                    <a:pt x="447" y="116"/>
                    <a:pt x="451" y="116"/>
                    <a:pt x="451" y="114"/>
                  </a:cubicBezTo>
                  <a:cubicBezTo>
                    <a:pt x="451" y="114"/>
                    <a:pt x="450" y="114"/>
                    <a:pt x="449" y="113"/>
                  </a:cubicBezTo>
                  <a:cubicBezTo>
                    <a:pt x="449" y="113"/>
                    <a:pt x="450" y="111"/>
                    <a:pt x="450" y="111"/>
                  </a:cubicBezTo>
                  <a:cubicBezTo>
                    <a:pt x="450" y="109"/>
                    <a:pt x="452" y="107"/>
                    <a:pt x="448" y="107"/>
                  </a:cubicBezTo>
                  <a:cubicBezTo>
                    <a:pt x="446" y="108"/>
                    <a:pt x="443" y="107"/>
                    <a:pt x="447" y="106"/>
                  </a:cubicBezTo>
                  <a:cubicBezTo>
                    <a:pt x="443" y="106"/>
                    <a:pt x="448" y="103"/>
                    <a:pt x="450" y="102"/>
                  </a:cubicBezTo>
                  <a:cubicBezTo>
                    <a:pt x="453" y="102"/>
                    <a:pt x="457" y="101"/>
                    <a:pt x="460" y="99"/>
                  </a:cubicBezTo>
                  <a:cubicBezTo>
                    <a:pt x="465" y="97"/>
                    <a:pt x="465" y="93"/>
                    <a:pt x="467" y="90"/>
                  </a:cubicBezTo>
                  <a:cubicBezTo>
                    <a:pt x="468" y="89"/>
                    <a:pt x="470" y="88"/>
                    <a:pt x="471" y="87"/>
                  </a:cubicBezTo>
                  <a:cubicBezTo>
                    <a:pt x="473" y="87"/>
                    <a:pt x="476" y="87"/>
                    <a:pt x="473" y="87"/>
                  </a:cubicBezTo>
                  <a:cubicBezTo>
                    <a:pt x="477" y="88"/>
                    <a:pt x="482" y="87"/>
                    <a:pt x="487" y="87"/>
                  </a:cubicBezTo>
                  <a:cubicBezTo>
                    <a:pt x="490" y="87"/>
                    <a:pt x="492" y="87"/>
                    <a:pt x="494" y="88"/>
                  </a:cubicBezTo>
                  <a:cubicBezTo>
                    <a:pt x="496" y="88"/>
                    <a:pt x="498" y="88"/>
                    <a:pt x="500" y="88"/>
                  </a:cubicBezTo>
                  <a:cubicBezTo>
                    <a:pt x="503" y="89"/>
                    <a:pt x="506" y="91"/>
                    <a:pt x="503" y="94"/>
                  </a:cubicBezTo>
                  <a:cubicBezTo>
                    <a:pt x="503" y="95"/>
                    <a:pt x="501" y="97"/>
                    <a:pt x="499" y="97"/>
                  </a:cubicBezTo>
                  <a:cubicBezTo>
                    <a:pt x="498" y="98"/>
                    <a:pt x="499" y="99"/>
                    <a:pt x="498" y="100"/>
                  </a:cubicBezTo>
                  <a:cubicBezTo>
                    <a:pt x="497" y="100"/>
                    <a:pt x="495" y="100"/>
                    <a:pt x="494" y="101"/>
                  </a:cubicBezTo>
                  <a:cubicBezTo>
                    <a:pt x="494" y="105"/>
                    <a:pt x="505" y="103"/>
                    <a:pt x="503" y="108"/>
                  </a:cubicBezTo>
                  <a:cubicBezTo>
                    <a:pt x="503" y="109"/>
                    <a:pt x="502" y="110"/>
                    <a:pt x="503" y="110"/>
                  </a:cubicBezTo>
                  <a:cubicBezTo>
                    <a:pt x="503" y="112"/>
                    <a:pt x="501" y="112"/>
                    <a:pt x="500" y="113"/>
                  </a:cubicBezTo>
                  <a:cubicBezTo>
                    <a:pt x="499" y="114"/>
                    <a:pt x="502" y="116"/>
                    <a:pt x="501" y="118"/>
                  </a:cubicBezTo>
                  <a:cubicBezTo>
                    <a:pt x="500" y="119"/>
                    <a:pt x="501" y="119"/>
                    <a:pt x="501" y="120"/>
                  </a:cubicBezTo>
                  <a:cubicBezTo>
                    <a:pt x="500" y="122"/>
                    <a:pt x="502" y="121"/>
                    <a:pt x="500" y="123"/>
                  </a:cubicBezTo>
                  <a:cubicBezTo>
                    <a:pt x="497" y="125"/>
                    <a:pt x="505" y="127"/>
                    <a:pt x="507" y="128"/>
                  </a:cubicBezTo>
                  <a:cubicBezTo>
                    <a:pt x="508" y="128"/>
                    <a:pt x="509" y="128"/>
                    <a:pt x="510" y="129"/>
                  </a:cubicBezTo>
                  <a:cubicBezTo>
                    <a:pt x="511" y="130"/>
                    <a:pt x="509" y="130"/>
                    <a:pt x="508" y="132"/>
                  </a:cubicBezTo>
                  <a:cubicBezTo>
                    <a:pt x="506" y="133"/>
                    <a:pt x="506" y="133"/>
                    <a:pt x="506" y="134"/>
                  </a:cubicBezTo>
                  <a:cubicBezTo>
                    <a:pt x="507" y="135"/>
                    <a:pt x="505" y="136"/>
                    <a:pt x="506" y="137"/>
                  </a:cubicBezTo>
                  <a:cubicBezTo>
                    <a:pt x="501" y="138"/>
                    <a:pt x="500" y="141"/>
                    <a:pt x="497" y="142"/>
                  </a:cubicBezTo>
                  <a:cubicBezTo>
                    <a:pt x="497" y="143"/>
                    <a:pt x="497" y="143"/>
                    <a:pt x="497" y="143"/>
                  </a:cubicBezTo>
                  <a:cubicBezTo>
                    <a:pt x="497" y="142"/>
                    <a:pt x="496" y="143"/>
                    <a:pt x="495" y="143"/>
                  </a:cubicBezTo>
                  <a:cubicBezTo>
                    <a:pt x="498" y="143"/>
                    <a:pt x="491" y="145"/>
                    <a:pt x="490" y="145"/>
                  </a:cubicBezTo>
                  <a:cubicBezTo>
                    <a:pt x="487" y="145"/>
                    <a:pt x="484" y="146"/>
                    <a:pt x="481" y="147"/>
                  </a:cubicBezTo>
                  <a:cubicBezTo>
                    <a:pt x="478" y="147"/>
                    <a:pt x="478" y="146"/>
                    <a:pt x="475" y="146"/>
                  </a:cubicBezTo>
                  <a:cubicBezTo>
                    <a:pt x="473" y="146"/>
                    <a:pt x="470" y="145"/>
                    <a:pt x="467" y="146"/>
                  </a:cubicBezTo>
                  <a:cubicBezTo>
                    <a:pt x="469" y="147"/>
                    <a:pt x="469" y="149"/>
                    <a:pt x="472" y="149"/>
                  </a:cubicBezTo>
                  <a:cubicBezTo>
                    <a:pt x="475" y="149"/>
                    <a:pt x="478" y="150"/>
                    <a:pt x="481" y="150"/>
                  </a:cubicBezTo>
                  <a:cubicBezTo>
                    <a:pt x="484" y="150"/>
                    <a:pt x="488" y="150"/>
                    <a:pt x="491" y="150"/>
                  </a:cubicBezTo>
                  <a:cubicBezTo>
                    <a:pt x="492" y="151"/>
                    <a:pt x="493" y="152"/>
                    <a:pt x="495" y="152"/>
                  </a:cubicBezTo>
                  <a:cubicBezTo>
                    <a:pt x="496" y="152"/>
                    <a:pt x="499" y="150"/>
                    <a:pt x="499" y="150"/>
                  </a:cubicBezTo>
                  <a:cubicBezTo>
                    <a:pt x="500" y="147"/>
                    <a:pt x="502" y="148"/>
                    <a:pt x="504" y="147"/>
                  </a:cubicBezTo>
                  <a:cubicBezTo>
                    <a:pt x="507" y="146"/>
                    <a:pt x="511" y="146"/>
                    <a:pt x="513" y="144"/>
                  </a:cubicBezTo>
                  <a:cubicBezTo>
                    <a:pt x="515" y="142"/>
                    <a:pt x="514" y="140"/>
                    <a:pt x="519" y="139"/>
                  </a:cubicBezTo>
                  <a:cubicBezTo>
                    <a:pt x="526" y="137"/>
                    <a:pt x="521" y="133"/>
                    <a:pt x="519" y="132"/>
                  </a:cubicBezTo>
                  <a:cubicBezTo>
                    <a:pt x="518" y="131"/>
                    <a:pt x="519" y="130"/>
                    <a:pt x="519" y="129"/>
                  </a:cubicBezTo>
                  <a:cubicBezTo>
                    <a:pt x="519" y="127"/>
                    <a:pt x="524" y="127"/>
                    <a:pt x="526" y="126"/>
                  </a:cubicBezTo>
                  <a:cubicBezTo>
                    <a:pt x="529" y="126"/>
                    <a:pt x="535" y="124"/>
                    <a:pt x="538" y="125"/>
                  </a:cubicBezTo>
                  <a:cubicBezTo>
                    <a:pt x="540" y="126"/>
                    <a:pt x="540" y="127"/>
                    <a:pt x="542" y="128"/>
                  </a:cubicBezTo>
                  <a:cubicBezTo>
                    <a:pt x="544" y="129"/>
                    <a:pt x="546" y="129"/>
                    <a:pt x="546" y="131"/>
                  </a:cubicBezTo>
                  <a:cubicBezTo>
                    <a:pt x="546" y="132"/>
                    <a:pt x="546" y="133"/>
                    <a:pt x="546" y="134"/>
                  </a:cubicBezTo>
                  <a:cubicBezTo>
                    <a:pt x="545" y="135"/>
                    <a:pt x="546" y="136"/>
                    <a:pt x="544" y="136"/>
                  </a:cubicBezTo>
                  <a:cubicBezTo>
                    <a:pt x="545" y="140"/>
                    <a:pt x="557" y="138"/>
                    <a:pt x="562" y="139"/>
                  </a:cubicBezTo>
                  <a:cubicBezTo>
                    <a:pt x="561" y="138"/>
                    <a:pt x="560" y="137"/>
                    <a:pt x="559" y="138"/>
                  </a:cubicBezTo>
                  <a:cubicBezTo>
                    <a:pt x="557" y="139"/>
                    <a:pt x="558" y="138"/>
                    <a:pt x="557" y="138"/>
                  </a:cubicBezTo>
                  <a:cubicBezTo>
                    <a:pt x="554" y="138"/>
                    <a:pt x="552" y="137"/>
                    <a:pt x="549" y="137"/>
                  </a:cubicBezTo>
                  <a:cubicBezTo>
                    <a:pt x="548" y="137"/>
                    <a:pt x="547" y="134"/>
                    <a:pt x="549" y="133"/>
                  </a:cubicBezTo>
                  <a:cubicBezTo>
                    <a:pt x="550" y="132"/>
                    <a:pt x="553" y="132"/>
                    <a:pt x="553" y="132"/>
                  </a:cubicBezTo>
                  <a:cubicBezTo>
                    <a:pt x="553" y="131"/>
                    <a:pt x="551" y="130"/>
                    <a:pt x="551" y="130"/>
                  </a:cubicBezTo>
                  <a:cubicBezTo>
                    <a:pt x="550" y="128"/>
                    <a:pt x="551" y="126"/>
                    <a:pt x="548" y="126"/>
                  </a:cubicBezTo>
                  <a:cubicBezTo>
                    <a:pt x="545" y="125"/>
                    <a:pt x="543" y="125"/>
                    <a:pt x="541" y="124"/>
                  </a:cubicBezTo>
                  <a:cubicBezTo>
                    <a:pt x="539" y="123"/>
                    <a:pt x="535" y="123"/>
                    <a:pt x="533" y="123"/>
                  </a:cubicBezTo>
                  <a:cubicBezTo>
                    <a:pt x="530" y="122"/>
                    <a:pt x="528" y="123"/>
                    <a:pt x="524" y="124"/>
                  </a:cubicBezTo>
                  <a:cubicBezTo>
                    <a:pt x="521" y="124"/>
                    <a:pt x="517" y="124"/>
                    <a:pt x="514" y="124"/>
                  </a:cubicBezTo>
                  <a:cubicBezTo>
                    <a:pt x="512" y="124"/>
                    <a:pt x="513" y="121"/>
                    <a:pt x="513" y="120"/>
                  </a:cubicBezTo>
                  <a:cubicBezTo>
                    <a:pt x="511" y="119"/>
                    <a:pt x="510" y="119"/>
                    <a:pt x="511" y="116"/>
                  </a:cubicBezTo>
                  <a:cubicBezTo>
                    <a:pt x="512" y="115"/>
                    <a:pt x="512" y="114"/>
                    <a:pt x="513" y="113"/>
                  </a:cubicBezTo>
                  <a:cubicBezTo>
                    <a:pt x="514" y="112"/>
                    <a:pt x="517" y="111"/>
                    <a:pt x="517" y="110"/>
                  </a:cubicBezTo>
                  <a:cubicBezTo>
                    <a:pt x="518" y="109"/>
                    <a:pt x="516" y="108"/>
                    <a:pt x="515" y="107"/>
                  </a:cubicBezTo>
                  <a:cubicBezTo>
                    <a:pt x="512" y="105"/>
                    <a:pt x="510" y="103"/>
                    <a:pt x="505" y="102"/>
                  </a:cubicBezTo>
                  <a:cubicBezTo>
                    <a:pt x="507" y="101"/>
                    <a:pt x="508" y="100"/>
                    <a:pt x="510" y="99"/>
                  </a:cubicBezTo>
                  <a:cubicBezTo>
                    <a:pt x="510" y="99"/>
                    <a:pt x="511" y="98"/>
                    <a:pt x="512" y="97"/>
                  </a:cubicBezTo>
                  <a:cubicBezTo>
                    <a:pt x="515" y="96"/>
                    <a:pt x="519" y="96"/>
                    <a:pt x="522" y="95"/>
                  </a:cubicBezTo>
                  <a:cubicBezTo>
                    <a:pt x="529" y="93"/>
                    <a:pt x="523" y="89"/>
                    <a:pt x="522" y="88"/>
                  </a:cubicBezTo>
                  <a:cubicBezTo>
                    <a:pt x="529" y="86"/>
                    <a:pt x="533" y="91"/>
                    <a:pt x="529" y="95"/>
                  </a:cubicBezTo>
                  <a:cubicBezTo>
                    <a:pt x="527" y="98"/>
                    <a:pt x="527" y="98"/>
                    <a:pt x="528" y="99"/>
                  </a:cubicBezTo>
                  <a:cubicBezTo>
                    <a:pt x="528" y="100"/>
                    <a:pt x="529" y="102"/>
                    <a:pt x="527" y="101"/>
                  </a:cubicBezTo>
                  <a:cubicBezTo>
                    <a:pt x="527" y="103"/>
                    <a:pt x="532" y="103"/>
                    <a:pt x="534" y="103"/>
                  </a:cubicBezTo>
                  <a:cubicBezTo>
                    <a:pt x="537" y="104"/>
                    <a:pt x="543" y="103"/>
                    <a:pt x="543" y="105"/>
                  </a:cubicBezTo>
                  <a:cubicBezTo>
                    <a:pt x="546" y="101"/>
                    <a:pt x="556" y="110"/>
                    <a:pt x="563" y="105"/>
                  </a:cubicBezTo>
                  <a:cubicBezTo>
                    <a:pt x="560" y="106"/>
                    <a:pt x="559" y="106"/>
                    <a:pt x="557" y="106"/>
                  </a:cubicBezTo>
                  <a:cubicBezTo>
                    <a:pt x="557" y="106"/>
                    <a:pt x="557" y="105"/>
                    <a:pt x="558" y="105"/>
                  </a:cubicBezTo>
                  <a:cubicBezTo>
                    <a:pt x="555" y="106"/>
                    <a:pt x="556" y="104"/>
                    <a:pt x="555" y="103"/>
                  </a:cubicBezTo>
                  <a:cubicBezTo>
                    <a:pt x="554" y="103"/>
                    <a:pt x="551" y="104"/>
                    <a:pt x="552" y="102"/>
                  </a:cubicBezTo>
                  <a:cubicBezTo>
                    <a:pt x="548" y="104"/>
                    <a:pt x="544" y="102"/>
                    <a:pt x="542" y="101"/>
                  </a:cubicBezTo>
                  <a:cubicBezTo>
                    <a:pt x="541" y="101"/>
                    <a:pt x="539" y="101"/>
                    <a:pt x="537" y="100"/>
                  </a:cubicBezTo>
                  <a:cubicBezTo>
                    <a:pt x="535" y="100"/>
                    <a:pt x="535" y="98"/>
                    <a:pt x="534" y="97"/>
                  </a:cubicBezTo>
                  <a:cubicBezTo>
                    <a:pt x="538" y="96"/>
                    <a:pt x="542" y="95"/>
                    <a:pt x="545" y="96"/>
                  </a:cubicBezTo>
                  <a:cubicBezTo>
                    <a:pt x="547" y="97"/>
                    <a:pt x="549" y="99"/>
                    <a:pt x="555" y="97"/>
                  </a:cubicBezTo>
                  <a:cubicBezTo>
                    <a:pt x="555" y="95"/>
                    <a:pt x="553" y="95"/>
                    <a:pt x="551" y="95"/>
                  </a:cubicBezTo>
                  <a:cubicBezTo>
                    <a:pt x="549" y="95"/>
                    <a:pt x="546" y="96"/>
                    <a:pt x="548" y="94"/>
                  </a:cubicBezTo>
                  <a:cubicBezTo>
                    <a:pt x="549" y="95"/>
                    <a:pt x="554" y="92"/>
                    <a:pt x="557" y="92"/>
                  </a:cubicBezTo>
                  <a:cubicBezTo>
                    <a:pt x="559" y="92"/>
                    <a:pt x="563" y="92"/>
                    <a:pt x="566" y="92"/>
                  </a:cubicBezTo>
                  <a:cubicBezTo>
                    <a:pt x="568" y="93"/>
                    <a:pt x="571" y="94"/>
                    <a:pt x="573" y="94"/>
                  </a:cubicBezTo>
                  <a:cubicBezTo>
                    <a:pt x="575" y="94"/>
                    <a:pt x="577" y="94"/>
                    <a:pt x="578" y="95"/>
                  </a:cubicBezTo>
                  <a:cubicBezTo>
                    <a:pt x="578" y="95"/>
                    <a:pt x="581" y="96"/>
                    <a:pt x="578" y="96"/>
                  </a:cubicBezTo>
                  <a:cubicBezTo>
                    <a:pt x="581" y="96"/>
                    <a:pt x="583" y="97"/>
                    <a:pt x="585" y="98"/>
                  </a:cubicBezTo>
                  <a:cubicBezTo>
                    <a:pt x="588" y="99"/>
                    <a:pt x="593" y="99"/>
                    <a:pt x="597" y="98"/>
                  </a:cubicBezTo>
                  <a:cubicBezTo>
                    <a:pt x="598" y="97"/>
                    <a:pt x="597" y="96"/>
                    <a:pt x="596" y="96"/>
                  </a:cubicBezTo>
                  <a:cubicBezTo>
                    <a:pt x="595" y="95"/>
                    <a:pt x="595" y="95"/>
                    <a:pt x="594" y="94"/>
                  </a:cubicBezTo>
                  <a:cubicBezTo>
                    <a:pt x="592" y="92"/>
                    <a:pt x="587" y="93"/>
                    <a:pt x="584" y="92"/>
                  </a:cubicBezTo>
                  <a:cubicBezTo>
                    <a:pt x="581" y="92"/>
                    <a:pt x="577" y="91"/>
                    <a:pt x="579" y="88"/>
                  </a:cubicBezTo>
                  <a:cubicBezTo>
                    <a:pt x="580" y="86"/>
                    <a:pt x="578" y="84"/>
                    <a:pt x="574" y="85"/>
                  </a:cubicBezTo>
                  <a:cubicBezTo>
                    <a:pt x="578" y="85"/>
                    <a:pt x="575" y="83"/>
                    <a:pt x="574" y="83"/>
                  </a:cubicBezTo>
                  <a:cubicBezTo>
                    <a:pt x="575" y="83"/>
                    <a:pt x="580" y="81"/>
                    <a:pt x="577" y="82"/>
                  </a:cubicBezTo>
                  <a:cubicBezTo>
                    <a:pt x="582" y="79"/>
                    <a:pt x="590" y="80"/>
                    <a:pt x="594" y="80"/>
                  </a:cubicBezTo>
                  <a:cubicBezTo>
                    <a:pt x="600" y="80"/>
                    <a:pt x="607" y="80"/>
                    <a:pt x="614" y="79"/>
                  </a:cubicBezTo>
                  <a:cubicBezTo>
                    <a:pt x="617" y="79"/>
                    <a:pt x="619" y="80"/>
                    <a:pt x="622" y="80"/>
                  </a:cubicBezTo>
                  <a:cubicBezTo>
                    <a:pt x="624" y="79"/>
                    <a:pt x="626" y="78"/>
                    <a:pt x="629" y="78"/>
                  </a:cubicBezTo>
                  <a:cubicBezTo>
                    <a:pt x="632" y="78"/>
                    <a:pt x="636" y="79"/>
                    <a:pt x="640" y="78"/>
                  </a:cubicBezTo>
                  <a:cubicBezTo>
                    <a:pt x="639" y="77"/>
                    <a:pt x="639" y="77"/>
                    <a:pt x="639" y="76"/>
                  </a:cubicBezTo>
                  <a:cubicBezTo>
                    <a:pt x="640" y="76"/>
                    <a:pt x="641" y="76"/>
                    <a:pt x="642" y="76"/>
                  </a:cubicBezTo>
                  <a:cubicBezTo>
                    <a:pt x="639" y="76"/>
                    <a:pt x="637" y="75"/>
                    <a:pt x="635" y="75"/>
                  </a:cubicBezTo>
                  <a:cubicBezTo>
                    <a:pt x="633" y="74"/>
                    <a:pt x="629" y="75"/>
                    <a:pt x="629" y="73"/>
                  </a:cubicBezTo>
                  <a:cubicBezTo>
                    <a:pt x="630" y="73"/>
                    <a:pt x="631" y="74"/>
                    <a:pt x="631" y="74"/>
                  </a:cubicBezTo>
                  <a:cubicBezTo>
                    <a:pt x="631" y="73"/>
                    <a:pt x="630" y="73"/>
                    <a:pt x="629" y="73"/>
                  </a:cubicBezTo>
                  <a:cubicBezTo>
                    <a:pt x="631" y="73"/>
                    <a:pt x="633" y="72"/>
                    <a:pt x="635" y="73"/>
                  </a:cubicBezTo>
                  <a:cubicBezTo>
                    <a:pt x="635" y="73"/>
                    <a:pt x="636" y="73"/>
                    <a:pt x="636" y="74"/>
                  </a:cubicBezTo>
                  <a:cubicBezTo>
                    <a:pt x="636" y="74"/>
                    <a:pt x="639" y="73"/>
                    <a:pt x="639" y="73"/>
                  </a:cubicBezTo>
                  <a:cubicBezTo>
                    <a:pt x="639" y="73"/>
                    <a:pt x="638" y="73"/>
                    <a:pt x="637" y="72"/>
                  </a:cubicBezTo>
                  <a:cubicBezTo>
                    <a:pt x="636" y="72"/>
                    <a:pt x="632" y="72"/>
                    <a:pt x="636" y="72"/>
                  </a:cubicBezTo>
                  <a:cubicBezTo>
                    <a:pt x="634" y="71"/>
                    <a:pt x="632" y="71"/>
                    <a:pt x="630" y="71"/>
                  </a:cubicBezTo>
                  <a:cubicBezTo>
                    <a:pt x="629" y="71"/>
                    <a:pt x="628" y="71"/>
                    <a:pt x="628" y="71"/>
                  </a:cubicBezTo>
                  <a:cubicBezTo>
                    <a:pt x="626" y="70"/>
                    <a:pt x="631" y="70"/>
                    <a:pt x="629" y="69"/>
                  </a:cubicBezTo>
                  <a:cubicBezTo>
                    <a:pt x="632" y="69"/>
                    <a:pt x="632" y="72"/>
                    <a:pt x="637" y="71"/>
                  </a:cubicBezTo>
                  <a:cubicBezTo>
                    <a:pt x="637" y="70"/>
                    <a:pt x="636" y="69"/>
                    <a:pt x="638" y="70"/>
                  </a:cubicBezTo>
                  <a:cubicBezTo>
                    <a:pt x="637" y="69"/>
                    <a:pt x="642" y="68"/>
                    <a:pt x="639" y="67"/>
                  </a:cubicBezTo>
                  <a:cubicBezTo>
                    <a:pt x="641" y="67"/>
                    <a:pt x="642" y="68"/>
                    <a:pt x="643" y="68"/>
                  </a:cubicBezTo>
                  <a:cubicBezTo>
                    <a:pt x="645" y="66"/>
                    <a:pt x="638" y="67"/>
                    <a:pt x="638" y="66"/>
                  </a:cubicBezTo>
                  <a:cubicBezTo>
                    <a:pt x="642" y="65"/>
                    <a:pt x="643" y="67"/>
                    <a:pt x="647" y="66"/>
                  </a:cubicBezTo>
                  <a:cubicBezTo>
                    <a:pt x="651" y="65"/>
                    <a:pt x="655" y="63"/>
                    <a:pt x="658" y="63"/>
                  </a:cubicBezTo>
                  <a:cubicBezTo>
                    <a:pt x="654" y="63"/>
                    <a:pt x="660" y="63"/>
                    <a:pt x="661" y="63"/>
                  </a:cubicBezTo>
                  <a:cubicBezTo>
                    <a:pt x="663" y="63"/>
                    <a:pt x="667" y="63"/>
                    <a:pt x="667" y="62"/>
                  </a:cubicBezTo>
                  <a:cubicBezTo>
                    <a:pt x="674" y="61"/>
                    <a:pt x="681" y="60"/>
                    <a:pt x="687" y="60"/>
                  </a:cubicBezTo>
                  <a:cubicBezTo>
                    <a:pt x="693" y="60"/>
                    <a:pt x="699" y="60"/>
                    <a:pt x="706" y="58"/>
                  </a:cubicBezTo>
                  <a:cubicBezTo>
                    <a:pt x="704" y="58"/>
                    <a:pt x="702" y="58"/>
                    <a:pt x="700" y="58"/>
                  </a:cubicBezTo>
                  <a:cubicBezTo>
                    <a:pt x="699" y="58"/>
                    <a:pt x="693" y="58"/>
                    <a:pt x="696" y="58"/>
                  </a:cubicBezTo>
                  <a:cubicBezTo>
                    <a:pt x="695" y="59"/>
                    <a:pt x="693" y="57"/>
                    <a:pt x="697" y="57"/>
                  </a:cubicBezTo>
                  <a:cubicBezTo>
                    <a:pt x="700" y="56"/>
                    <a:pt x="701" y="58"/>
                    <a:pt x="705" y="57"/>
                  </a:cubicBezTo>
                  <a:cubicBezTo>
                    <a:pt x="704" y="57"/>
                    <a:pt x="703" y="57"/>
                    <a:pt x="703" y="56"/>
                  </a:cubicBezTo>
                  <a:cubicBezTo>
                    <a:pt x="709" y="57"/>
                    <a:pt x="720" y="55"/>
                    <a:pt x="726" y="57"/>
                  </a:cubicBezTo>
                  <a:cubicBezTo>
                    <a:pt x="724" y="57"/>
                    <a:pt x="722" y="58"/>
                    <a:pt x="720" y="59"/>
                  </a:cubicBezTo>
                  <a:cubicBezTo>
                    <a:pt x="722" y="58"/>
                    <a:pt x="724" y="58"/>
                    <a:pt x="726" y="58"/>
                  </a:cubicBezTo>
                  <a:cubicBezTo>
                    <a:pt x="729" y="57"/>
                    <a:pt x="728" y="58"/>
                    <a:pt x="730" y="58"/>
                  </a:cubicBezTo>
                  <a:cubicBezTo>
                    <a:pt x="732" y="59"/>
                    <a:pt x="734" y="57"/>
                    <a:pt x="736" y="58"/>
                  </a:cubicBezTo>
                  <a:cubicBezTo>
                    <a:pt x="737" y="58"/>
                    <a:pt x="739" y="58"/>
                    <a:pt x="741" y="57"/>
                  </a:cubicBezTo>
                  <a:cubicBezTo>
                    <a:pt x="741" y="57"/>
                    <a:pt x="740" y="57"/>
                    <a:pt x="739" y="57"/>
                  </a:cubicBezTo>
                  <a:cubicBezTo>
                    <a:pt x="740" y="57"/>
                    <a:pt x="747" y="57"/>
                    <a:pt x="743" y="56"/>
                  </a:cubicBezTo>
                  <a:cubicBezTo>
                    <a:pt x="752" y="54"/>
                    <a:pt x="754" y="57"/>
                    <a:pt x="761" y="57"/>
                  </a:cubicBezTo>
                  <a:cubicBezTo>
                    <a:pt x="761" y="54"/>
                    <a:pt x="752" y="55"/>
                    <a:pt x="753" y="52"/>
                  </a:cubicBezTo>
                  <a:cubicBezTo>
                    <a:pt x="758" y="53"/>
                    <a:pt x="763" y="53"/>
                    <a:pt x="770" y="52"/>
                  </a:cubicBezTo>
                  <a:cubicBezTo>
                    <a:pt x="772" y="52"/>
                    <a:pt x="773" y="53"/>
                    <a:pt x="775" y="53"/>
                  </a:cubicBezTo>
                  <a:cubicBezTo>
                    <a:pt x="779" y="53"/>
                    <a:pt x="781" y="54"/>
                    <a:pt x="784" y="54"/>
                  </a:cubicBezTo>
                  <a:cubicBezTo>
                    <a:pt x="782" y="53"/>
                    <a:pt x="771" y="52"/>
                    <a:pt x="772" y="51"/>
                  </a:cubicBezTo>
                  <a:cubicBezTo>
                    <a:pt x="774" y="50"/>
                    <a:pt x="773" y="50"/>
                    <a:pt x="772" y="50"/>
                  </a:cubicBezTo>
                  <a:cubicBezTo>
                    <a:pt x="770" y="49"/>
                    <a:pt x="772" y="47"/>
                    <a:pt x="774" y="48"/>
                  </a:cubicBezTo>
                  <a:cubicBezTo>
                    <a:pt x="774" y="47"/>
                    <a:pt x="774" y="47"/>
                    <a:pt x="775" y="47"/>
                  </a:cubicBezTo>
                  <a:cubicBezTo>
                    <a:pt x="777" y="46"/>
                    <a:pt x="779" y="45"/>
                    <a:pt x="782" y="44"/>
                  </a:cubicBezTo>
                  <a:cubicBezTo>
                    <a:pt x="781" y="44"/>
                    <a:pt x="780" y="44"/>
                    <a:pt x="780" y="44"/>
                  </a:cubicBezTo>
                  <a:cubicBezTo>
                    <a:pt x="782" y="44"/>
                    <a:pt x="788" y="42"/>
                    <a:pt x="791" y="42"/>
                  </a:cubicBezTo>
                  <a:cubicBezTo>
                    <a:pt x="796" y="41"/>
                    <a:pt x="800" y="41"/>
                    <a:pt x="803" y="41"/>
                  </a:cubicBezTo>
                  <a:cubicBezTo>
                    <a:pt x="806" y="41"/>
                    <a:pt x="809" y="42"/>
                    <a:pt x="811" y="42"/>
                  </a:cubicBezTo>
                  <a:cubicBezTo>
                    <a:pt x="815" y="43"/>
                    <a:pt x="819" y="42"/>
                    <a:pt x="820" y="44"/>
                  </a:cubicBezTo>
                  <a:cubicBezTo>
                    <a:pt x="818" y="44"/>
                    <a:pt x="815" y="45"/>
                    <a:pt x="812" y="46"/>
                  </a:cubicBezTo>
                  <a:cubicBezTo>
                    <a:pt x="808" y="46"/>
                    <a:pt x="805" y="46"/>
                    <a:pt x="800" y="47"/>
                  </a:cubicBezTo>
                  <a:cubicBezTo>
                    <a:pt x="806" y="47"/>
                    <a:pt x="811" y="47"/>
                    <a:pt x="818" y="46"/>
                  </a:cubicBezTo>
                  <a:cubicBezTo>
                    <a:pt x="816" y="47"/>
                    <a:pt x="814" y="48"/>
                    <a:pt x="813" y="48"/>
                  </a:cubicBezTo>
                  <a:cubicBezTo>
                    <a:pt x="819" y="48"/>
                    <a:pt x="828" y="46"/>
                    <a:pt x="831" y="48"/>
                  </a:cubicBezTo>
                  <a:cubicBezTo>
                    <a:pt x="834" y="49"/>
                    <a:pt x="824" y="52"/>
                    <a:pt x="822" y="52"/>
                  </a:cubicBezTo>
                  <a:cubicBezTo>
                    <a:pt x="824" y="53"/>
                    <a:pt x="829" y="52"/>
                    <a:pt x="832" y="52"/>
                  </a:cubicBezTo>
                  <a:cubicBezTo>
                    <a:pt x="834" y="52"/>
                    <a:pt x="839" y="52"/>
                    <a:pt x="838" y="50"/>
                  </a:cubicBezTo>
                  <a:cubicBezTo>
                    <a:pt x="843" y="50"/>
                    <a:pt x="846" y="50"/>
                    <a:pt x="851" y="50"/>
                  </a:cubicBezTo>
                  <a:cubicBezTo>
                    <a:pt x="856" y="50"/>
                    <a:pt x="859" y="50"/>
                    <a:pt x="863" y="50"/>
                  </a:cubicBezTo>
                  <a:cubicBezTo>
                    <a:pt x="866" y="50"/>
                    <a:pt x="881" y="50"/>
                    <a:pt x="876" y="54"/>
                  </a:cubicBezTo>
                  <a:cubicBezTo>
                    <a:pt x="880" y="52"/>
                    <a:pt x="882" y="53"/>
                    <a:pt x="882" y="54"/>
                  </a:cubicBezTo>
                  <a:cubicBezTo>
                    <a:pt x="883" y="55"/>
                    <a:pt x="884" y="56"/>
                    <a:pt x="883" y="57"/>
                  </a:cubicBezTo>
                  <a:cubicBezTo>
                    <a:pt x="886" y="56"/>
                    <a:pt x="887" y="56"/>
                    <a:pt x="888" y="56"/>
                  </a:cubicBezTo>
                  <a:cubicBezTo>
                    <a:pt x="887" y="56"/>
                    <a:pt x="886" y="55"/>
                    <a:pt x="886" y="55"/>
                  </a:cubicBezTo>
                  <a:cubicBezTo>
                    <a:pt x="891" y="54"/>
                    <a:pt x="889" y="57"/>
                    <a:pt x="890" y="58"/>
                  </a:cubicBezTo>
                  <a:cubicBezTo>
                    <a:pt x="890" y="59"/>
                    <a:pt x="892" y="58"/>
                    <a:pt x="893" y="59"/>
                  </a:cubicBezTo>
                  <a:cubicBezTo>
                    <a:pt x="894" y="59"/>
                    <a:pt x="892" y="60"/>
                    <a:pt x="891" y="61"/>
                  </a:cubicBezTo>
                  <a:cubicBezTo>
                    <a:pt x="886" y="61"/>
                    <a:pt x="886" y="58"/>
                    <a:pt x="879" y="59"/>
                  </a:cubicBezTo>
                  <a:cubicBezTo>
                    <a:pt x="880" y="60"/>
                    <a:pt x="883" y="60"/>
                    <a:pt x="883" y="61"/>
                  </a:cubicBezTo>
                  <a:cubicBezTo>
                    <a:pt x="883" y="62"/>
                    <a:pt x="887" y="61"/>
                    <a:pt x="888" y="61"/>
                  </a:cubicBezTo>
                  <a:cubicBezTo>
                    <a:pt x="889" y="62"/>
                    <a:pt x="894" y="63"/>
                    <a:pt x="887" y="66"/>
                  </a:cubicBezTo>
                  <a:cubicBezTo>
                    <a:pt x="884" y="67"/>
                    <a:pt x="882" y="68"/>
                    <a:pt x="879" y="68"/>
                  </a:cubicBezTo>
                  <a:cubicBezTo>
                    <a:pt x="878" y="68"/>
                    <a:pt x="877" y="68"/>
                    <a:pt x="875" y="69"/>
                  </a:cubicBezTo>
                  <a:cubicBezTo>
                    <a:pt x="874" y="69"/>
                    <a:pt x="873" y="70"/>
                    <a:pt x="872" y="71"/>
                  </a:cubicBezTo>
                  <a:cubicBezTo>
                    <a:pt x="871" y="71"/>
                    <a:pt x="870" y="70"/>
                    <a:pt x="869" y="70"/>
                  </a:cubicBezTo>
                  <a:cubicBezTo>
                    <a:pt x="864" y="72"/>
                    <a:pt x="862" y="72"/>
                    <a:pt x="858" y="72"/>
                  </a:cubicBezTo>
                  <a:cubicBezTo>
                    <a:pt x="859" y="73"/>
                    <a:pt x="859" y="73"/>
                    <a:pt x="859" y="73"/>
                  </a:cubicBezTo>
                  <a:cubicBezTo>
                    <a:pt x="856" y="74"/>
                    <a:pt x="854" y="73"/>
                    <a:pt x="852" y="74"/>
                  </a:cubicBezTo>
                  <a:cubicBezTo>
                    <a:pt x="853" y="74"/>
                    <a:pt x="855" y="74"/>
                    <a:pt x="855" y="74"/>
                  </a:cubicBezTo>
                  <a:cubicBezTo>
                    <a:pt x="852" y="77"/>
                    <a:pt x="847" y="76"/>
                    <a:pt x="843" y="78"/>
                  </a:cubicBezTo>
                  <a:cubicBezTo>
                    <a:pt x="841" y="79"/>
                    <a:pt x="841" y="79"/>
                    <a:pt x="839" y="80"/>
                  </a:cubicBezTo>
                  <a:cubicBezTo>
                    <a:pt x="836" y="80"/>
                    <a:pt x="834" y="80"/>
                    <a:pt x="831" y="81"/>
                  </a:cubicBezTo>
                  <a:cubicBezTo>
                    <a:pt x="830" y="81"/>
                    <a:pt x="827" y="82"/>
                    <a:pt x="826" y="83"/>
                  </a:cubicBezTo>
                  <a:cubicBezTo>
                    <a:pt x="824" y="84"/>
                    <a:pt x="822" y="83"/>
                    <a:pt x="821" y="83"/>
                  </a:cubicBezTo>
                  <a:cubicBezTo>
                    <a:pt x="819" y="84"/>
                    <a:pt x="818" y="85"/>
                    <a:pt x="817" y="86"/>
                  </a:cubicBezTo>
                  <a:cubicBezTo>
                    <a:pt x="815" y="87"/>
                    <a:pt x="810" y="88"/>
                    <a:pt x="809" y="88"/>
                  </a:cubicBezTo>
                  <a:cubicBezTo>
                    <a:pt x="812" y="89"/>
                    <a:pt x="815" y="88"/>
                    <a:pt x="820" y="86"/>
                  </a:cubicBezTo>
                  <a:cubicBezTo>
                    <a:pt x="819" y="86"/>
                    <a:pt x="820" y="85"/>
                    <a:pt x="822" y="85"/>
                  </a:cubicBezTo>
                  <a:cubicBezTo>
                    <a:pt x="824" y="84"/>
                    <a:pt x="825" y="85"/>
                    <a:pt x="827" y="85"/>
                  </a:cubicBezTo>
                  <a:cubicBezTo>
                    <a:pt x="830" y="84"/>
                    <a:pt x="831" y="85"/>
                    <a:pt x="834" y="85"/>
                  </a:cubicBezTo>
                  <a:cubicBezTo>
                    <a:pt x="835" y="84"/>
                    <a:pt x="842" y="84"/>
                    <a:pt x="839" y="83"/>
                  </a:cubicBezTo>
                  <a:cubicBezTo>
                    <a:pt x="841" y="83"/>
                    <a:pt x="843" y="83"/>
                    <a:pt x="844" y="83"/>
                  </a:cubicBezTo>
                  <a:cubicBezTo>
                    <a:pt x="846" y="83"/>
                    <a:pt x="850" y="82"/>
                    <a:pt x="851" y="82"/>
                  </a:cubicBezTo>
                  <a:cubicBezTo>
                    <a:pt x="850" y="82"/>
                    <a:pt x="850" y="82"/>
                    <a:pt x="849" y="81"/>
                  </a:cubicBezTo>
                  <a:cubicBezTo>
                    <a:pt x="853" y="82"/>
                    <a:pt x="859" y="81"/>
                    <a:pt x="865" y="80"/>
                  </a:cubicBezTo>
                  <a:cubicBezTo>
                    <a:pt x="865" y="77"/>
                    <a:pt x="850" y="83"/>
                    <a:pt x="852" y="78"/>
                  </a:cubicBezTo>
                  <a:cubicBezTo>
                    <a:pt x="854" y="78"/>
                    <a:pt x="854" y="78"/>
                    <a:pt x="856" y="77"/>
                  </a:cubicBezTo>
                  <a:cubicBezTo>
                    <a:pt x="858" y="76"/>
                    <a:pt x="861" y="77"/>
                    <a:pt x="863" y="77"/>
                  </a:cubicBezTo>
                  <a:cubicBezTo>
                    <a:pt x="863" y="77"/>
                    <a:pt x="866" y="78"/>
                    <a:pt x="867" y="77"/>
                  </a:cubicBezTo>
                  <a:cubicBezTo>
                    <a:pt x="869" y="76"/>
                    <a:pt x="870" y="76"/>
                    <a:pt x="871" y="77"/>
                  </a:cubicBezTo>
                  <a:cubicBezTo>
                    <a:pt x="866" y="77"/>
                    <a:pt x="872" y="79"/>
                    <a:pt x="874" y="80"/>
                  </a:cubicBezTo>
                  <a:cubicBezTo>
                    <a:pt x="876" y="80"/>
                    <a:pt x="880" y="81"/>
                    <a:pt x="885" y="79"/>
                  </a:cubicBezTo>
                  <a:cubicBezTo>
                    <a:pt x="884" y="78"/>
                    <a:pt x="884" y="78"/>
                    <a:pt x="884" y="77"/>
                  </a:cubicBezTo>
                  <a:cubicBezTo>
                    <a:pt x="886" y="78"/>
                    <a:pt x="889" y="79"/>
                    <a:pt x="889" y="80"/>
                  </a:cubicBezTo>
                  <a:cubicBezTo>
                    <a:pt x="889" y="81"/>
                    <a:pt x="886" y="82"/>
                    <a:pt x="888" y="83"/>
                  </a:cubicBezTo>
                  <a:cubicBezTo>
                    <a:pt x="891" y="83"/>
                    <a:pt x="891" y="84"/>
                    <a:pt x="894" y="83"/>
                  </a:cubicBezTo>
                  <a:cubicBezTo>
                    <a:pt x="892" y="83"/>
                    <a:pt x="890" y="82"/>
                    <a:pt x="889" y="81"/>
                  </a:cubicBezTo>
                  <a:cubicBezTo>
                    <a:pt x="903" y="80"/>
                    <a:pt x="913" y="80"/>
                    <a:pt x="923" y="80"/>
                  </a:cubicBezTo>
                  <a:cubicBezTo>
                    <a:pt x="927" y="81"/>
                    <a:pt x="942" y="79"/>
                    <a:pt x="941" y="82"/>
                  </a:cubicBezTo>
                  <a:cubicBezTo>
                    <a:pt x="939" y="82"/>
                    <a:pt x="938" y="82"/>
                    <a:pt x="936" y="82"/>
                  </a:cubicBezTo>
                  <a:cubicBezTo>
                    <a:pt x="936" y="85"/>
                    <a:pt x="940" y="85"/>
                    <a:pt x="944" y="86"/>
                  </a:cubicBezTo>
                  <a:cubicBezTo>
                    <a:pt x="949" y="86"/>
                    <a:pt x="954" y="86"/>
                    <a:pt x="960" y="87"/>
                  </a:cubicBezTo>
                  <a:cubicBezTo>
                    <a:pt x="964" y="87"/>
                    <a:pt x="970" y="87"/>
                    <a:pt x="975" y="86"/>
                  </a:cubicBezTo>
                  <a:cubicBezTo>
                    <a:pt x="977" y="86"/>
                    <a:pt x="978" y="87"/>
                    <a:pt x="981" y="87"/>
                  </a:cubicBezTo>
                  <a:cubicBezTo>
                    <a:pt x="986" y="86"/>
                    <a:pt x="982" y="85"/>
                    <a:pt x="986" y="84"/>
                  </a:cubicBezTo>
                  <a:cubicBezTo>
                    <a:pt x="984" y="84"/>
                    <a:pt x="981" y="82"/>
                    <a:pt x="985" y="80"/>
                  </a:cubicBezTo>
                  <a:cubicBezTo>
                    <a:pt x="986" y="80"/>
                    <a:pt x="986" y="81"/>
                    <a:pt x="989" y="80"/>
                  </a:cubicBezTo>
                  <a:cubicBezTo>
                    <a:pt x="989" y="79"/>
                    <a:pt x="989" y="79"/>
                    <a:pt x="989" y="79"/>
                  </a:cubicBezTo>
                  <a:cubicBezTo>
                    <a:pt x="990" y="80"/>
                    <a:pt x="993" y="79"/>
                    <a:pt x="995" y="79"/>
                  </a:cubicBezTo>
                  <a:cubicBezTo>
                    <a:pt x="998" y="80"/>
                    <a:pt x="1000" y="80"/>
                    <a:pt x="1002" y="81"/>
                  </a:cubicBezTo>
                  <a:cubicBezTo>
                    <a:pt x="1003" y="81"/>
                    <a:pt x="1003" y="81"/>
                    <a:pt x="1004" y="81"/>
                  </a:cubicBezTo>
                  <a:cubicBezTo>
                    <a:pt x="1005" y="81"/>
                    <a:pt x="1004" y="82"/>
                    <a:pt x="1004" y="82"/>
                  </a:cubicBezTo>
                  <a:cubicBezTo>
                    <a:pt x="1007" y="82"/>
                    <a:pt x="1011" y="81"/>
                    <a:pt x="1012" y="81"/>
                  </a:cubicBezTo>
                  <a:cubicBezTo>
                    <a:pt x="1008" y="82"/>
                    <a:pt x="1011" y="83"/>
                    <a:pt x="1012" y="83"/>
                  </a:cubicBezTo>
                  <a:cubicBezTo>
                    <a:pt x="1013" y="83"/>
                    <a:pt x="1016" y="82"/>
                    <a:pt x="1017" y="82"/>
                  </a:cubicBezTo>
                  <a:cubicBezTo>
                    <a:pt x="1017" y="81"/>
                    <a:pt x="1017" y="81"/>
                    <a:pt x="1017" y="81"/>
                  </a:cubicBezTo>
                  <a:cubicBezTo>
                    <a:pt x="1021" y="81"/>
                    <a:pt x="1023" y="82"/>
                    <a:pt x="1026" y="82"/>
                  </a:cubicBezTo>
                  <a:cubicBezTo>
                    <a:pt x="1027" y="82"/>
                    <a:pt x="1029" y="82"/>
                    <a:pt x="1030" y="83"/>
                  </a:cubicBezTo>
                  <a:cubicBezTo>
                    <a:pt x="1031" y="84"/>
                    <a:pt x="1034" y="84"/>
                    <a:pt x="1036" y="84"/>
                  </a:cubicBezTo>
                  <a:cubicBezTo>
                    <a:pt x="1035" y="86"/>
                    <a:pt x="1035" y="86"/>
                    <a:pt x="1035" y="86"/>
                  </a:cubicBezTo>
                  <a:cubicBezTo>
                    <a:pt x="1035" y="86"/>
                    <a:pt x="1038" y="85"/>
                    <a:pt x="1038" y="85"/>
                  </a:cubicBezTo>
                  <a:cubicBezTo>
                    <a:pt x="1036" y="87"/>
                    <a:pt x="1034" y="87"/>
                    <a:pt x="1032" y="87"/>
                  </a:cubicBezTo>
                  <a:cubicBezTo>
                    <a:pt x="1034" y="88"/>
                    <a:pt x="1037" y="87"/>
                    <a:pt x="1039" y="88"/>
                  </a:cubicBezTo>
                  <a:cubicBezTo>
                    <a:pt x="1037" y="88"/>
                    <a:pt x="1037" y="88"/>
                    <a:pt x="1035" y="89"/>
                  </a:cubicBezTo>
                  <a:cubicBezTo>
                    <a:pt x="1037" y="89"/>
                    <a:pt x="1038" y="89"/>
                    <a:pt x="1040" y="89"/>
                  </a:cubicBezTo>
                  <a:cubicBezTo>
                    <a:pt x="1038" y="90"/>
                    <a:pt x="1037" y="90"/>
                    <a:pt x="1036" y="89"/>
                  </a:cubicBezTo>
                  <a:cubicBezTo>
                    <a:pt x="1037" y="90"/>
                    <a:pt x="1037" y="90"/>
                    <a:pt x="1037" y="90"/>
                  </a:cubicBezTo>
                  <a:cubicBezTo>
                    <a:pt x="1034" y="91"/>
                    <a:pt x="1033" y="91"/>
                    <a:pt x="1031" y="90"/>
                  </a:cubicBezTo>
                  <a:cubicBezTo>
                    <a:pt x="1032" y="92"/>
                    <a:pt x="1036" y="91"/>
                    <a:pt x="1039" y="91"/>
                  </a:cubicBezTo>
                  <a:cubicBezTo>
                    <a:pt x="1041" y="92"/>
                    <a:pt x="1040" y="93"/>
                    <a:pt x="1042" y="94"/>
                  </a:cubicBezTo>
                  <a:cubicBezTo>
                    <a:pt x="1041" y="94"/>
                    <a:pt x="1039" y="95"/>
                    <a:pt x="1041" y="95"/>
                  </a:cubicBezTo>
                  <a:cubicBezTo>
                    <a:pt x="1034" y="97"/>
                    <a:pt x="1033" y="94"/>
                    <a:pt x="1030" y="94"/>
                  </a:cubicBezTo>
                  <a:cubicBezTo>
                    <a:pt x="1029" y="95"/>
                    <a:pt x="1033" y="100"/>
                    <a:pt x="1039" y="98"/>
                  </a:cubicBezTo>
                  <a:cubicBezTo>
                    <a:pt x="1038" y="97"/>
                    <a:pt x="1038" y="96"/>
                    <a:pt x="1037" y="96"/>
                  </a:cubicBezTo>
                  <a:cubicBezTo>
                    <a:pt x="1039" y="96"/>
                    <a:pt x="1040" y="97"/>
                    <a:pt x="1041" y="99"/>
                  </a:cubicBezTo>
                  <a:cubicBezTo>
                    <a:pt x="1040" y="98"/>
                    <a:pt x="1038" y="99"/>
                    <a:pt x="1036" y="99"/>
                  </a:cubicBezTo>
                  <a:cubicBezTo>
                    <a:pt x="1035" y="100"/>
                    <a:pt x="1036" y="100"/>
                    <a:pt x="1037" y="100"/>
                  </a:cubicBezTo>
                  <a:cubicBezTo>
                    <a:pt x="1039" y="100"/>
                    <a:pt x="1040" y="101"/>
                    <a:pt x="1040" y="102"/>
                  </a:cubicBezTo>
                  <a:cubicBezTo>
                    <a:pt x="1041" y="104"/>
                    <a:pt x="1046" y="104"/>
                    <a:pt x="1048" y="105"/>
                  </a:cubicBezTo>
                  <a:cubicBezTo>
                    <a:pt x="1050" y="107"/>
                    <a:pt x="1053" y="107"/>
                    <a:pt x="1055" y="108"/>
                  </a:cubicBezTo>
                  <a:cubicBezTo>
                    <a:pt x="1058" y="110"/>
                    <a:pt x="1062" y="104"/>
                    <a:pt x="1066" y="103"/>
                  </a:cubicBezTo>
                  <a:cubicBezTo>
                    <a:pt x="1064" y="103"/>
                    <a:pt x="1066" y="100"/>
                    <a:pt x="1068" y="98"/>
                  </a:cubicBezTo>
                  <a:cubicBezTo>
                    <a:pt x="1073" y="95"/>
                    <a:pt x="1074" y="98"/>
                    <a:pt x="1074" y="99"/>
                  </a:cubicBezTo>
                  <a:cubicBezTo>
                    <a:pt x="1077" y="100"/>
                    <a:pt x="1078" y="101"/>
                    <a:pt x="1083" y="102"/>
                  </a:cubicBezTo>
                  <a:cubicBezTo>
                    <a:pt x="1085" y="102"/>
                    <a:pt x="1092" y="101"/>
                    <a:pt x="1090" y="103"/>
                  </a:cubicBezTo>
                  <a:cubicBezTo>
                    <a:pt x="1091" y="102"/>
                    <a:pt x="1092" y="101"/>
                    <a:pt x="1094" y="101"/>
                  </a:cubicBezTo>
                  <a:cubicBezTo>
                    <a:pt x="1096" y="101"/>
                    <a:pt x="1100" y="100"/>
                    <a:pt x="1102" y="99"/>
                  </a:cubicBezTo>
                  <a:cubicBezTo>
                    <a:pt x="1104" y="99"/>
                    <a:pt x="1105" y="100"/>
                    <a:pt x="1107" y="100"/>
                  </a:cubicBezTo>
                  <a:cubicBezTo>
                    <a:pt x="1113" y="101"/>
                    <a:pt x="1116" y="103"/>
                    <a:pt x="1123" y="104"/>
                  </a:cubicBezTo>
                  <a:cubicBezTo>
                    <a:pt x="1123" y="104"/>
                    <a:pt x="1121" y="104"/>
                    <a:pt x="1120" y="103"/>
                  </a:cubicBezTo>
                  <a:cubicBezTo>
                    <a:pt x="1121" y="103"/>
                    <a:pt x="1122" y="103"/>
                    <a:pt x="1123" y="103"/>
                  </a:cubicBezTo>
                  <a:cubicBezTo>
                    <a:pt x="1122" y="103"/>
                    <a:pt x="1122" y="103"/>
                    <a:pt x="1122" y="103"/>
                  </a:cubicBezTo>
                  <a:cubicBezTo>
                    <a:pt x="1124" y="103"/>
                    <a:pt x="1125" y="102"/>
                    <a:pt x="1126" y="102"/>
                  </a:cubicBezTo>
                  <a:cubicBezTo>
                    <a:pt x="1123" y="102"/>
                    <a:pt x="1121" y="103"/>
                    <a:pt x="1123" y="100"/>
                  </a:cubicBezTo>
                  <a:cubicBezTo>
                    <a:pt x="1125" y="100"/>
                    <a:pt x="1127" y="99"/>
                    <a:pt x="1127" y="100"/>
                  </a:cubicBezTo>
                  <a:cubicBezTo>
                    <a:pt x="1130" y="98"/>
                    <a:pt x="1132" y="100"/>
                    <a:pt x="1132" y="101"/>
                  </a:cubicBezTo>
                  <a:cubicBezTo>
                    <a:pt x="1134" y="102"/>
                    <a:pt x="1139" y="100"/>
                    <a:pt x="1141" y="101"/>
                  </a:cubicBezTo>
                  <a:cubicBezTo>
                    <a:pt x="1141" y="99"/>
                    <a:pt x="1139" y="97"/>
                    <a:pt x="1135" y="96"/>
                  </a:cubicBezTo>
                  <a:cubicBezTo>
                    <a:pt x="1136" y="96"/>
                    <a:pt x="1137" y="96"/>
                    <a:pt x="1138" y="96"/>
                  </a:cubicBezTo>
                  <a:cubicBezTo>
                    <a:pt x="1138" y="96"/>
                    <a:pt x="1139" y="95"/>
                    <a:pt x="1141" y="94"/>
                  </a:cubicBezTo>
                  <a:cubicBezTo>
                    <a:pt x="1141" y="95"/>
                    <a:pt x="1142" y="94"/>
                    <a:pt x="1144" y="94"/>
                  </a:cubicBezTo>
                  <a:cubicBezTo>
                    <a:pt x="1143" y="94"/>
                    <a:pt x="1141" y="94"/>
                    <a:pt x="1139" y="94"/>
                  </a:cubicBezTo>
                  <a:cubicBezTo>
                    <a:pt x="1138" y="94"/>
                    <a:pt x="1133" y="94"/>
                    <a:pt x="1135" y="95"/>
                  </a:cubicBezTo>
                  <a:cubicBezTo>
                    <a:pt x="1134" y="94"/>
                    <a:pt x="1133" y="92"/>
                    <a:pt x="1138" y="91"/>
                  </a:cubicBezTo>
                  <a:cubicBezTo>
                    <a:pt x="1140" y="91"/>
                    <a:pt x="1142" y="91"/>
                    <a:pt x="1143" y="91"/>
                  </a:cubicBezTo>
                  <a:cubicBezTo>
                    <a:pt x="1146" y="91"/>
                    <a:pt x="1150" y="90"/>
                    <a:pt x="1152" y="90"/>
                  </a:cubicBezTo>
                  <a:cubicBezTo>
                    <a:pt x="1150" y="90"/>
                    <a:pt x="1151" y="89"/>
                    <a:pt x="1150" y="89"/>
                  </a:cubicBezTo>
                  <a:cubicBezTo>
                    <a:pt x="1149" y="88"/>
                    <a:pt x="1148" y="88"/>
                    <a:pt x="1148" y="87"/>
                  </a:cubicBezTo>
                  <a:cubicBezTo>
                    <a:pt x="1152" y="88"/>
                    <a:pt x="1156" y="89"/>
                    <a:pt x="1161" y="89"/>
                  </a:cubicBezTo>
                  <a:cubicBezTo>
                    <a:pt x="1167" y="89"/>
                    <a:pt x="1172" y="89"/>
                    <a:pt x="1177" y="90"/>
                  </a:cubicBezTo>
                  <a:cubicBezTo>
                    <a:pt x="1187" y="90"/>
                    <a:pt x="1202" y="89"/>
                    <a:pt x="1206" y="93"/>
                  </a:cubicBezTo>
                  <a:cubicBezTo>
                    <a:pt x="1202" y="93"/>
                    <a:pt x="1197" y="93"/>
                    <a:pt x="1194" y="92"/>
                  </a:cubicBezTo>
                  <a:cubicBezTo>
                    <a:pt x="1192" y="92"/>
                    <a:pt x="1189" y="90"/>
                    <a:pt x="1184" y="94"/>
                  </a:cubicBezTo>
                  <a:cubicBezTo>
                    <a:pt x="1184" y="93"/>
                    <a:pt x="1183" y="93"/>
                    <a:pt x="1182" y="93"/>
                  </a:cubicBezTo>
                  <a:cubicBezTo>
                    <a:pt x="1182" y="94"/>
                    <a:pt x="1183" y="94"/>
                    <a:pt x="1186" y="94"/>
                  </a:cubicBezTo>
                  <a:cubicBezTo>
                    <a:pt x="1191" y="93"/>
                    <a:pt x="1194" y="93"/>
                    <a:pt x="1198" y="93"/>
                  </a:cubicBezTo>
                  <a:cubicBezTo>
                    <a:pt x="1203" y="93"/>
                    <a:pt x="1210" y="92"/>
                    <a:pt x="1199" y="97"/>
                  </a:cubicBezTo>
                  <a:cubicBezTo>
                    <a:pt x="1198" y="97"/>
                    <a:pt x="1203" y="94"/>
                    <a:pt x="1200" y="94"/>
                  </a:cubicBezTo>
                  <a:cubicBezTo>
                    <a:pt x="1200" y="95"/>
                    <a:pt x="1199" y="95"/>
                    <a:pt x="1198" y="95"/>
                  </a:cubicBezTo>
                  <a:cubicBezTo>
                    <a:pt x="1199" y="94"/>
                    <a:pt x="1198" y="93"/>
                    <a:pt x="1195" y="94"/>
                  </a:cubicBezTo>
                  <a:cubicBezTo>
                    <a:pt x="1197" y="94"/>
                    <a:pt x="1195" y="95"/>
                    <a:pt x="1195" y="95"/>
                  </a:cubicBezTo>
                  <a:cubicBezTo>
                    <a:pt x="1196" y="96"/>
                    <a:pt x="1197" y="96"/>
                    <a:pt x="1196" y="97"/>
                  </a:cubicBezTo>
                  <a:cubicBezTo>
                    <a:pt x="1194" y="97"/>
                    <a:pt x="1191" y="97"/>
                    <a:pt x="1189" y="96"/>
                  </a:cubicBezTo>
                  <a:cubicBezTo>
                    <a:pt x="1189" y="97"/>
                    <a:pt x="1191" y="98"/>
                    <a:pt x="1188" y="98"/>
                  </a:cubicBezTo>
                  <a:cubicBezTo>
                    <a:pt x="1188" y="99"/>
                    <a:pt x="1197" y="99"/>
                    <a:pt x="1202" y="96"/>
                  </a:cubicBezTo>
                  <a:cubicBezTo>
                    <a:pt x="1206" y="94"/>
                    <a:pt x="1209" y="93"/>
                    <a:pt x="1212" y="93"/>
                  </a:cubicBezTo>
                  <a:cubicBezTo>
                    <a:pt x="1216" y="93"/>
                    <a:pt x="1219" y="93"/>
                    <a:pt x="1222" y="93"/>
                  </a:cubicBezTo>
                  <a:cubicBezTo>
                    <a:pt x="1228" y="93"/>
                    <a:pt x="1232" y="94"/>
                    <a:pt x="1236" y="96"/>
                  </a:cubicBezTo>
                  <a:cubicBezTo>
                    <a:pt x="1236" y="96"/>
                    <a:pt x="1237" y="98"/>
                    <a:pt x="1234" y="98"/>
                  </a:cubicBezTo>
                  <a:cubicBezTo>
                    <a:pt x="1232" y="98"/>
                    <a:pt x="1232" y="97"/>
                    <a:pt x="1230" y="97"/>
                  </a:cubicBezTo>
                  <a:cubicBezTo>
                    <a:pt x="1227" y="99"/>
                    <a:pt x="1228" y="98"/>
                    <a:pt x="1226" y="98"/>
                  </a:cubicBezTo>
                  <a:cubicBezTo>
                    <a:pt x="1222" y="101"/>
                    <a:pt x="1237" y="98"/>
                    <a:pt x="1236" y="100"/>
                  </a:cubicBezTo>
                  <a:cubicBezTo>
                    <a:pt x="1235" y="101"/>
                    <a:pt x="1238" y="100"/>
                    <a:pt x="1241" y="101"/>
                  </a:cubicBezTo>
                  <a:cubicBezTo>
                    <a:pt x="1244" y="101"/>
                    <a:pt x="1241" y="102"/>
                    <a:pt x="1236" y="103"/>
                  </a:cubicBezTo>
                  <a:cubicBezTo>
                    <a:pt x="1238" y="103"/>
                    <a:pt x="1241" y="103"/>
                    <a:pt x="1243" y="102"/>
                  </a:cubicBezTo>
                  <a:cubicBezTo>
                    <a:pt x="1247" y="101"/>
                    <a:pt x="1248" y="102"/>
                    <a:pt x="1250" y="102"/>
                  </a:cubicBezTo>
                  <a:cubicBezTo>
                    <a:pt x="1253" y="103"/>
                    <a:pt x="1256" y="104"/>
                    <a:pt x="1256" y="106"/>
                  </a:cubicBezTo>
                  <a:cubicBezTo>
                    <a:pt x="1254" y="106"/>
                    <a:pt x="1253" y="106"/>
                    <a:pt x="1252" y="106"/>
                  </a:cubicBezTo>
                  <a:cubicBezTo>
                    <a:pt x="1256" y="107"/>
                    <a:pt x="1263" y="108"/>
                    <a:pt x="1273" y="107"/>
                  </a:cubicBezTo>
                  <a:cubicBezTo>
                    <a:pt x="1283" y="105"/>
                    <a:pt x="1294" y="104"/>
                    <a:pt x="1301" y="105"/>
                  </a:cubicBezTo>
                  <a:cubicBezTo>
                    <a:pt x="1308" y="105"/>
                    <a:pt x="1316" y="106"/>
                    <a:pt x="1322" y="107"/>
                  </a:cubicBezTo>
                  <a:cubicBezTo>
                    <a:pt x="1325" y="108"/>
                    <a:pt x="1327" y="109"/>
                    <a:pt x="1329" y="109"/>
                  </a:cubicBezTo>
                  <a:cubicBezTo>
                    <a:pt x="1331" y="111"/>
                    <a:pt x="1329" y="113"/>
                    <a:pt x="1330" y="114"/>
                  </a:cubicBezTo>
                  <a:cubicBezTo>
                    <a:pt x="1329" y="114"/>
                    <a:pt x="1328" y="114"/>
                    <a:pt x="1327" y="114"/>
                  </a:cubicBezTo>
                  <a:cubicBezTo>
                    <a:pt x="1328" y="114"/>
                    <a:pt x="1329" y="114"/>
                    <a:pt x="1329" y="115"/>
                  </a:cubicBezTo>
                  <a:cubicBezTo>
                    <a:pt x="1329" y="115"/>
                    <a:pt x="1327" y="116"/>
                    <a:pt x="1327" y="117"/>
                  </a:cubicBezTo>
                  <a:cubicBezTo>
                    <a:pt x="1328" y="118"/>
                    <a:pt x="1330" y="118"/>
                    <a:pt x="1332" y="118"/>
                  </a:cubicBezTo>
                  <a:cubicBezTo>
                    <a:pt x="1334" y="118"/>
                    <a:pt x="1337" y="119"/>
                    <a:pt x="1338" y="119"/>
                  </a:cubicBezTo>
                  <a:cubicBezTo>
                    <a:pt x="1340" y="120"/>
                    <a:pt x="1346" y="119"/>
                    <a:pt x="1349" y="119"/>
                  </a:cubicBezTo>
                  <a:cubicBezTo>
                    <a:pt x="1353" y="119"/>
                    <a:pt x="1356" y="118"/>
                    <a:pt x="1360" y="119"/>
                  </a:cubicBezTo>
                  <a:cubicBezTo>
                    <a:pt x="1363" y="119"/>
                    <a:pt x="1368" y="118"/>
                    <a:pt x="1370" y="118"/>
                  </a:cubicBezTo>
                  <a:cubicBezTo>
                    <a:pt x="1374" y="120"/>
                    <a:pt x="1382" y="119"/>
                    <a:pt x="1387" y="120"/>
                  </a:cubicBezTo>
                  <a:cubicBezTo>
                    <a:pt x="1390" y="120"/>
                    <a:pt x="1394" y="121"/>
                    <a:pt x="1401" y="118"/>
                  </a:cubicBezTo>
                  <a:cubicBezTo>
                    <a:pt x="1406" y="116"/>
                    <a:pt x="1408" y="120"/>
                    <a:pt x="1408" y="121"/>
                  </a:cubicBezTo>
                  <a:cubicBezTo>
                    <a:pt x="1408" y="124"/>
                    <a:pt x="1416" y="123"/>
                    <a:pt x="1419" y="124"/>
                  </a:cubicBezTo>
                  <a:cubicBezTo>
                    <a:pt x="1420" y="125"/>
                    <a:pt x="1419" y="126"/>
                    <a:pt x="1421" y="127"/>
                  </a:cubicBezTo>
                  <a:cubicBezTo>
                    <a:pt x="1423" y="128"/>
                    <a:pt x="1429" y="126"/>
                    <a:pt x="1431" y="127"/>
                  </a:cubicBezTo>
                  <a:cubicBezTo>
                    <a:pt x="1430" y="127"/>
                    <a:pt x="1430" y="126"/>
                    <a:pt x="1431" y="126"/>
                  </a:cubicBezTo>
                  <a:cubicBezTo>
                    <a:pt x="1432" y="126"/>
                    <a:pt x="1432" y="126"/>
                    <a:pt x="1432" y="127"/>
                  </a:cubicBezTo>
                  <a:cubicBezTo>
                    <a:pt x="1432" y="126"/>
                    <a:pt x="1432" y="126"/>
                    <a:pt x="1432" y="125"/>
                  </a:cubicBezTo>
                  <a:cubicBezTo>
                    <a:pt x="1433" y="125"/>
                    <a:pt x="1434" y="125"/>
                    <a:pt x="1435" y="124"/>
                  </a:cubicBezTo>
                  <a:cubicBezTo>
                    <a:pt x="1435" y="122"/>
                    <a:pt x="1432" y="121"/>
                    <a:pt x="1431" y="120"/>
                  </a:cubicBezTo>
                  <a:cubicBezTo>
                    <a:pt x="1430" y="119"/>
                    <a:pt x="1429" y="119"/>
                    <a:pt x="1427" y="119"/>
                  </a:cubicBezTo>
                  <a:cubicBezTo>
                    <a:pt x="1425" y="119"/>
                    <a:pt x="1428" y="118"/>
                    <a:pt x="1430" y="118"/>
                  </a:cubicBezTo>
                  <a:cubicBezTo>
                    <a:pt x="1430" y="116"/>
                    <a:pt x="1430" y="115"/>
                    <a:pt x="1429" y="114"/>
                  </a:cubicBezTo>
                  <a:cubicBezTo>
                    <a:pt x="1436" y="114"/>
                    <a:pt x="1440" y="115"/>
                    <a:pt x="1447" y="115"/>
                  </a:cubicBezTo>
                  <a:cubicBezTo>
                    <a:pt x="1449" y="116"/>
                    <a:pt x="1451" y="116"/>
                    <a:pt x="1452" y="116"/>
                  </a:cubicBezTo>
                  <a:cubicBezTo>
                    <a:pt x="1453" y="117"/>
                    <a:pt x="1454" y="118"/>
                    <a:pt x="1457" y="117"/>
                  </a:cubicBezTo>
                  <a:cubicBezTo>
                    <a:pt x="1457" y="117"/>
                    <a:pt x="1456" y="116"/>
                    <a:pt x="1455" y="116"/>
                  </a:cubicBezTo>
                  <a:cubicBezTo>
                    <a:pt x="1458" y="116"/>
                    <a:pt x="1459" y="117"/>
                    <a:pt x="1462" y="117"/>
                  </a:cubicBezTo>
                  <a:cubicBezTo>
                    <a:pt x="1464" y="117"/>
                    <a:pt x="1467" y="117"/>
                    <a:pt x="1470" y="117"/>
                  </a:cubicBezTo>
                  <a:cubicBezTo>
                    <a:pt x="1475" y="117"/>
                    <a:pt x="1481" y="116"/>
                    <a:pt x="1485" y="118"/>
                  </a:cubicBezTo>
                  <a:cubicBezTo>
                    <a:pt x="1488" y="119"/>
                    <a:pt x="1494" y="119"/>
                    <a:pt x="1497" y="120"/>
                  </a:cubicBezTo>
                  <a:cubicBezTo>
                    <a:pt x="1501" y="121"/>
                    <a:pt x="1509" y="120"/>
                    <a:pt x="1510" y="122"/>
                  </a:cubicBezTo>
                  <a:cubicBezTo>
                    <a:pt x="1509" y="122"/>
                    <a:pt x="1508" y="121"/>
                    <a:pt x="1507" y="121"/>
                  </a:cubicBezTo>
                  <a:cubicBezTo>
                    <a:pt x="1506" y="123"/>
                    <a:pt x="1512" y="122"/>
                    <a:pt x="1513" y="123"/>
                  </a:cubicBezTo>
                  <a:cubicBezTo>
                    <a:pt x="1515" y="123"/>
                    <a:pt x="1518" y="124"/>
                    <a:pt x="1519" y="125"/>
                  </a:cubicBezTo>
                  <a:cubicBezTo>
                    <a:pt x="1518" y="125"/>
                    <a:pt x="1517" y="124"/>
                    <a:pt x="1516" y="124"/>
                  </a:cubicBezTo>
                  <a:cubicBezTo>
                    <a:pt x="1522" y="126"/>
                    <a:pt x="1530" y="126"/>
                    <a:pt x="1534" y="129"/>
                  </a:cubicBezTo>
                  <a:cubicBezTo>
                    <a:pt x="1534" y="129"/>
                    <a:pt x="1533" y="128"/>
                    <a:pt x="1532" y="128"/>
                  </a:cubicBezTo>
                  <a:cubicBezTo>
                    <a:pt x="1532" y="129"/>
                    <a:pt x="1536" y="129"/>
                    <a:pt x="1537" y="130"/>
                  </a:cubicBezTo>
                  <a:cubicBezTo>
                    <a:pt x="1538" y="130"/>
                    <a:pt x="1538" y="132"/>
                    <a:pt x="1542" y="131"/>
                  </a:cubicBezTo>
                  <a:cubicBezTo>
                    <a:pt x="1540" y="131"/>
                    <a:pt x="1539" y="130"/>
                    <a:pt x="1537" y="130"/>
                  </a:cubicBezTo>
                  <a:cubicBezTo>
                    <a:pt x="1540" y="130"/>
                    <a:pt x="1542" y="131"/>
                    <a:pt x="1544" y="132"/>
                  </a:cubicBezTo>
                  <a:cubicBezTo>
                    <a:pt x="1542" y="131"/>
                    <a:pt x="1543" y="132"/>
                    <a:pt x="1544" y="132"/>
                  </a:cubicBezTo>
                  <a:cubicBezTo>
                    <a:pt x="1546" y="132"/>
                    <a:pt x="1546" y="133"/>
                    <a:pt x="1547" y="133"/>
                  </a:cubicBezTo>
                  <a:cubicBezTo>
                    <a:pt x="1548" y="133"/>
                    <a:pt x="1550" y="133"/>
                    <a:pt x="1551" y="133"/>
                  </a:cubicBezTo>
                  <a:cubicBezTo>
                    <a:pt x="1552" y="134"/>
                    <a:pt x="1553" y="134"/>
                    <a:pt x="1555" y="135"/>
                  </a:cubicBezTo>
                  <a:cubicBezTo>
                    <a:pt x="1558" y="135"/>
                    <a:pt x="1561" y="136"/>
                    <a:pt x="1564" y="137"/>
                  </a:cubicBezTo>
                  <a:cubicBezTo>
                    <a:pt x="1564" y="137"/>
                    <a:pt x="1564" y="141"/>
                    <a:pt x="1567" y="140"/>
                  </a:cubicBezTo>
                  <a:cubicBezTo>
                    <a:pt x="1567" y="140"/>
                    <a:pt x="1567" y="140"/>
                    <a:pt x="1567" y="140"/>
                  </a:cubicBezTo>
                  <a:cubicBezTo>
                    <a:pt x="1570" y="140"/>
                    <a:pt x="1569" y="141"/>
                    <a:pt x="1568" y="143"/>
                  </a:cubicBezTo>
                  <a:cubicBezTo>
                    <a:pt x="1568" y="144"/>
                    <a:pt x="1570" y="145"/>
                    <a:pt x="1570" y="147"/>
                  </a:cubicBezTo>
                  <a:cubicBezTo>
                    <a:pt x="1568" y="146"/>
                    <a:pt x="1569" y="148"/>
                    <a:pt x="1570" y="148"/>
                  </a:cubicBezTo>
                  <a:cubicBezTo>
                    <a:pt x="1573" y="148"/>
                    <a:pt x="1571" y="150"/>
                    <a:pt x="1574" y="150"/>
                  </a:cubicBezTo>
                  <a:cubicBezTo>
                    <a:pt x="1577" y="148"/>
                    <a:pt x="1576" y="152"/>
                    <a:pt x="1577" y="152"/>
                  </a:cubicBezTo>
                  <a:cubicBezTo>
                    <a:pt x="1578" y="151"/>
                    <a:pt x="1579" y="150"/>
                    <a:pt x="1579" y="149"/>
                  </a:cubicBezTo>
                  <a:cubicBezTo>
                    <a:pt x="1578" y="148"/>
                    <a:pt x="1575" y="149"/>
                    <a:pt x="1575" y="148"/>
                  </a:cubicBezTo>
                  <a:cubicBezTo>
                    <a:pt x="1582" y="146"/>
                    <a:pt x="1572" y="143"/>
                    <a:pt x="1572" y="143"/>
                  </a:cubicBezTo>
                  <a:cubicBezTo>
                    <a:pt x="1574" y="143"/>
                    <a:pt x="1578" y="143"/>
                    <a:pt x="1580" y="143"/>
                  </a:cubicBezTo>
                  <a:cubicBezTo>
                    <a:pt x="1581" y="143"/>
                    <a:pt x="1581" y="143"/>
                    <a:pt x="1582" y="144"/>
                  </a:cubicBezTo>
                  <a:cubicBezTo>
                    <a:pt x="1583" y="144"/>
                    <a:pt x="1585" y="143"/>
                    <a:pt x="1585" y="144"/>
                  </a:cubicBezTo>
                  <a:cubicBezTo>
                    <a:pt x="1582" y="144"/>
                    <a:pt x="1583" y="146"/>
                    <a:pt x="1585" y="145"/>
                  </a:cubicBezTo>
                  <a:cubicBezTo>
                    <a:pt x="1585" y="145"/>
                    <a:pt x="1585" y="145"/>
                    <a:pt x="1586" y="144"/>
                  </a:cubicBezTo>
                  <a:cubicBezTo>
                    <a:pt x="1586" y="145"/>
                    <a:pt x="1589" y="145"/>
                    <a:pt x="1592" y="145"/>
                  </a:cubicBezTo>
                  <a:cubicBezTo>
                    <a:pt x="1591" y="144"/>
                    <a:pt x="1588" y="144"/>
                    <a:pt x="1587" y="144"/>
                  </a:cubicBezTo>
                  <a:cubicBezTo>
                    <a:pt x="1588" y="144"/>
                    <a:pt x="1593" y="144"/>
                    <a:pt x="1590" y="144"/>
                  </a:cubicBezTo>
                  <a:cubicBezTo>
                    <a:pt x="1593" y="144"/>
                    <a:pt x="1599" y="144"/>
                    <a:pt x="1600" y="145"/>
                  </a:cubicBezTo>
                  <a:cubicBezTo>
                    <a:pt x="1601" y="146"/>
                    <a:pt x="1601" y="147"/>
                    <a:pt x="1603" y="147"/>
                  </a:cubicBezTo>
                  <a:cubicBezTo>
                    <a:pt x="1604" y="148"/>
                    <a:pt x="1613" y="149"/>
                    <a:pt x="1609" y="151"/>
                  </a:cubicBezTo>
                  <a:cubicBezTo>
                    <a:pt x="1611" y="151"/>
                    <a:pt x="1612" y="151"/>
                    <a:pt x="1613" y="151"/>
                  </a:cubicBezTo>
                  <a:cubicBezTo>
                    <a:pt x="1613" y="151"/>
                    <a:pt x="1614" y="152"/>
                    <a:pt x="1612" y="152"/>
                  </a:cubicBezTo>
                  <a:cubicBezTo>
                    <a:pt x="1613" y="152"/>
                    <a:pt x="1615" y="152"/>
                    <a:pt x="1615" y="153"/>
                  </a:cubicBezTo>
                  <a:cubicBezTo>
                    <a:pt x="1608" y="155"/>
                    <a:pt x="1611" y="156"/>
                    <a:pt x="1608" y="158"/>
                  </a:cubicBezTo>
                  <a:cubicBezTo>
                    <a:pt x="1604" y="158"/>
                    <a:pt x="1604" y="156"/>
                    <a:pt x="1600" y="155"/>
                  </a:cubicBezTo>
                  <a:cubicBezTo>
                    <a:pt x="1601" y="157"/>
                    <a:pt x="1607" y="156"/>
                    <a:pt x="1604" y="159"/>
                  </a:cubicBezTo>
                  <a:cubicBezTo>
                    <a:pt x="1603" y="159"/>
                    <a:pt x="1602" y="158"/>
                    <a:pt x="1601" y="158"/>
                  </a:cubicBezTo>
                  <a:cubicBezTo>
                    <a:pt x="1600" y="158"/>
                    <a:pt x="1597" y="159"/>
                    <a:pt x="1595" y="159"/>
                  </a:cubicBezTo>
                  <a:cubicBezTo>
                    <a:pt x="1600" y="158"/>
                    <a:pt x="1594" y="158"/>
                    <a:pt x="1593" y="158"/>
                  </a:cubicBezTo>
                  <a:cubicBezTo>
                    <a:pt x="1592" y="157"/>
                    <a:pt x="1591" y="156"/>
                    <a:pt x="1588" y="157"/>
                  </a:cubicBezTo>
                  <a:cubicBezTo>
                    <a:pt x="1589" y="157"/>
                    <a:pt x="1591" y="158"/>
                    <a:pt x="1591" y="159"/>
                  </a:cubicBezTo>
                  <a:cubicBezTo>
                    <a:pt x="1591" y="159"/>
                    <a:pt x="1594" y="159"/>
                    <a:pt x="1594" y="159"/>
                  </a:cubicBezTo>
                  <a:cubicBezTo>
                    <a:pt x="1593" y="160"/>
                    <a:pt x="1593" y="161"/>
                    <a:pt x="1593" y="161"/>
                  </a:cubicBezTo>
                  <a:cubicBezTo>
                    <a:pt x="1592" y="161"/>
                    <a:pt x="1591" y="161"/>
                    <a:pt x="1589" y="161"/>
                  </a:cubicBezTo>
                  <a:cubicBezTo>
                    <a:pt x="1591" y="162"/>
                    <a:pt x="1594" y="161"/>
                    <a:pt x="1592" y="163"/>
                  </a:cubicBezTo>
                  <a:cubicBezTo>
                    <a:pt x="1592" y="164"/>
                    <a:pt x="1591" y="164"/>
                    <a:pt x="1590" y="164"/>
                  </a:cubicBezTo>
                  <a:cubicBezTo>
                    <a:pt x="1588" y="165"/>
                    <a:pt x="1587" y="164"/>
                    <a:pt x="1584" y="166"/>
                  </a:cubicBezTo>
                  <a:cubicBezTo>
                    <a:pt x="1587" y="165"/>
                    <a:pt x="1589" y="165"/>
                    <a:pt x="1585" y="167"/>
                  </a:cubicBezTo>
                  <a:cubicBezTo>
                    <a:pt x="1589" y="166"/>
                    <a:pt x="1592" y="168"/>
                    <a:pt x="1592" y="169"/>
                  </a:cubicBezTo>
                  <a:cubicBezTo>
                    <a:pt x="1588" y="170"/>
                    <a:pt x="1590" y="168"/>
                    <a:pt x="1586" y="169"/>
                  </a:cubicBezTo>
                  <a:cubicBezTo>
                    <a:pt x="1587" y="169"/>
                    <a:pt x="1587" y="169"/>
                    <a:pt x="1586" y="170"/>
                  </a:cubicBezTo>
                  <a:cubicBezTo>
                    <a:pt x="1580" y="172"/>
                    <a:pt x="1584" y="168"/>
                    <a:pt x="1582" y="167"/>
                  </a:cubicBezTo>
                  <a:cubicBezTo>
                    <a:pt x="1583" y="170"/>
                    <a:pt x="1578" y="170"/>
                    <a:pt x="1576" y="168"/>
                  </a:cubicBezTo>
                  <a:cubicBezTo>
                    <a:pt x="1574" y="167"/>
                    <a:pt x="1568" y="167"/>
                    <a:pt x="1566" y="165"/>
                  </a:cubicBezTo>
                  <a:cubicBezTo>
                    <a:pt x="1567" y="166"/>
                    <a:pt x="1563" y="165"/>
                    <a:pt x="1562" y="165"/>
                  </a:cubicBezTo>
                  <a:cubicBezTo>
                    <a:pt x="1561" y="164"/>
                    <a:pt x="1560" y="164"/>
                    <a:pt x="1559" y="163"/>
                  </a:cubicBezTo>
                  <a:cubicBezTo>
                    <a:pt x="1559" y="160"/>
                    <a:pt x="1556" y="158"/>
                    <a:pt x="1551" y="158"/>
                  </a:cubicBezTo>
                  <a:cubicBezTo>
                    <a:pt x="1550" y="158"/>
                    <a:pt x="1549" y="158"/>
                    <a:pt x="1548" y="158"/>
                  </a:cubicBezTo>
                  <a:cubicBezTo>
                    <a:pt x="1547" y="158"/>
                    <a:pt x="1544" y="159"/>
                    <a:pt x="1542" y="159"/>
                  </a:cubicBezTo>
                  <a:cubicBezTo>
                    <a:pt x="1539" y="159"/>
                    <a:pt x="1535" y="159"/>
                    <a:pt x="1534" y="159"/>
                  </a:cubicBezTo>
                  <a:cubicBezTo>
                    <a:pt x="1533" y="158"/>
                    <a:pt x="1535" y="156"/>
                    <a:pt x="1533" y="156"/>
                  </a:cubicBezTo>
                  <a:cubicBezTo>
                    <a:pt x="1531" y="156"/>
                    <a:pt x="1531" y="154"/>
                    <a:pt x="1530" y="154"/>
                  </a:cubicBezTo>
                  <a:cubicBezTo>
                    <a:pt x="1532" y="154"/>
                    <a:pt x="1536" y="150"/>
                    <a:pt x="1533" y="150"/>
                  </a:cubicBezTo>
                  <a:cubicBezTo>
                    <a:pt x="1533" y="151"/>
                    <a:pt x="1532" y="151"/>
                    <a:pt x="1531" y="152"/>
                  </a:cubicBezTo>
                  <a:cubicBezTo>
                    <a:pt x="1527" y="152"/>
                    <a:pt x="1529" y="150"/>
                    <a:pt x="1528" y="150"/>
                  </a:cubicBezTo>
                  <a:cubicBezTo>
                    <a:pt x="1528" y="151"/>
                    <a:pt x="1528" y="151"/>
                    <a:pt x="1528" y="151"/>
                  </a:cubicBezTo>
                  <a:cubicBezTo>
                    <a:pt x="1527" y="151"/>
                    <a:pt x="1526" y="151"/>
                    <a:pt x="1526" y="151"/>
                  </a:cubicBezTo>
                  <a:cubicBezTo>
                    <a:pt x="1526" y="151"/>
                    <a:pt x="1527" y="151"/>
                    <a:pt x="1527" y="152"/>
                  </a:cubicBezTo>
                  <a:cubicBezTo>
                    <a:pt x="1525" y="153"/>
                    <a:pt x="1522" y="153"/>
                    <a:pt x="1523" y="152"/>
                  </a:cubicBezTo>
                  <a:cubicBezTo>
                    <a:pt x="1520" y="154"/>
                    <a:pt x="1521" y="155"/>
                    <a:pt x="1522" y="156"/>
                  </a:cubicBezTo>
                  <a:cubicBezTo>
                    <a:pt x="1523" y="156"/>
                    <a:pt x="1528" y="157"/>
                    <a:pt x="1526" y="158"/>
                  </a:cubicBezTo>
                  <a:cubicBezTo>
                    <a:pt x="1523" y="160"/>
                    <a:pt x="1517" y="159"/>
                    <a:pt x="1520" y="161"/>
                  </a:cubicBezTo>
                  <a:cubicBezTo>
                    <a:pt x="1519" y="160"/>
                    <a:pt x="1524" y="159"/>
                    <a:pt x="1524" y="160"/>
                  </a:cubicBezTo>
                  <a:cubicBezTo>
                    <a:pt x="1525" y="160"/>
                    <a:pt x="1524" y="162"/>
                    <a:pt x="1521" y="163"/>
                  </a:cubicBezTo>
                  <a:cubicBezTo>
                    <a:pt x="1520" y="163"/>
                    <a:pt x="1519" y="163"/>
                    <a:pt x="1517" y="164"/>
                  </a:cubicBezTo>
                  <a:cubicBezTo>
                    <a:pt x="1516" y="164"/>
                    <a:pt x="1515" y="165"/>
                    <a:pt x="1513" y="165"/>
                  </a:cubicBezTo>
                  <a:cubicBezTo>
                    <a:pt x="1512" y="166"/>
                    <a:pt x="1506" y="167"/>
                    <a:pt x="1505" y="167"/>
                  </a:cubicBezTo>
                  <a:cubicBezTo>
                    <a:pt x="1506" y="167"/>
                    <a:pt x="1507" y="167"/>
                    <a:pt x="1508" y="166"/>
                  </a:cubicBezTo>
                  <a:cubicBezTo>
                    <a:pt x="1503" y="167"/>
                    <a:pt x="1496" y="167"/>
                    <a:pt x="1495" y="165"/>
                  </a:cubicBezTo>
                  <a:cubicBezTo>
                    <a:pt x="1495" y="163"/>
                    <a:pt x="1491" y="162"/>
                    <a:pt x="1484" y="163"/>
                  </a:cubicBezTo>
                  <a:cubicBezTo>
                    <a:pt x="1486" y="163"/>
                    <a:pt x="1485" y="164"/>
                    <a:pt x="1486" y="164"/>
                  </a:cubicBezTo>
                  <a:cubicBezTo>
                    <a:pt x="1488" y="163"/>
                    <a:pt x="1489" y="163"/>
                    <a:pt x="1490" y="163"/>
                  </a:cubicBezTo>
                  <a:cubicBezTo>
                    <a:pt x="1492" y="163"/>
                    <a:pt x="1494" y="164"/>
                    <a:pt x="1493" y="166"/>
                  </a:cubicBezTo>
                  <a:cubicBezTo>
                    <a:pt x="1489" y="166"/>
                    <a:pt x="1491" y="164"/>
                    <a:pt x="1487" y="165"/>
                  </a:cubicBezTo>
                  <a:cubicBezTo>
                    <a:pt x="1484" y="166"/>
                    <a:pt x="1484" y="164"/>
                    <a:pt x="1481" y="164"/>
                  </a:cubicBezTo>
                  <a:cubicBezTo>
                    <a:pt x="1483" y="165"/>
                    <a:pt x="1484" y="166"/>
                    <a:pt x="1485" y="166"/>
                  </a:cubicBezTo>
                  <a:cubicBezTo>
                    <a:pt x="1484" y="167"/>
                    <a:pt x="1484" y="167"/>
                    <a:pt x="1483" y="167"/>
                  </a:cubicBezTo>
                  <a:cubicBezTo>
                    <a:pt x="1484" y="167"/>
                    <a:pt x="1486" y="166"/>
                    <a:pt x="1487" y="167"/>
                  </a:cubicBezTo>
                  <a:cubicBezTo>
                    <a:pt x="1488" y="167"/>
                    <a:pt x="1488" y="168"/>
                    <a:pt x="1490" y="167"/>
                  </a:cubicBezTo>
                  <a:cubicBezTo>
                    <a:pt x="1495" y="165"/>
                    <a:pt x="1496" y="166"/>
                    <a:pt x="1495" y="168"/>
                  </a:cubicBezTo>
                  <a:cubicBezTo>
                    <a:pt x="1493" y="170"/>
                    <a:pt x="1498" y="171"/>
                    <a:pt x="1502" y="171"/>
                  </a:cubicBezTo>
                  <a:cubicBezTo>
                    <a:pt x="1501" y="171"/>
                    <a:pt x="1502" y="170"/>
                    <a:pt x="1503" y="170"/>
                  </a:cubicBezTo>
                  <a:cubicBezTo>
                    <a:pt x="1504" y="171"/>
                    <a:pt x="1506" y="171"/>
                    <a:pt x="1506" y="173"/>
                  </a:cubicBezTo>
                  <a:cubicBezTo>
                    <a:pt x="1505" y="172"/>
                    <a:pt x="1505" y="173"/>
                    <a:pt x="1505" y="173"/>
                  </a:cubicBezTo>
                  <a:cubicBezTo>
                    <a:pt x="1506" y="174"/>
                    <a:pt x="1506" y="174"/>
                    <a:pt x="1507" y="174"/>
                  </a:cubicBezTo>
                  <a:cubicBezTo>
                    <a:pt x="1508" y="174"/>
                    <a:pt x="1508" y="175"/>
                    <a:pt x="1508" y="175"/>
                  </a:cubicBezTo>
                  <a:cubicBezTo>
                    <a:pt x="1508" y="176"/>
                    <a:pt x="1508" y="176"/>
                    <a:pt x="1508" y="177"/>
                  </a:cubicBezTo>
                  <a:cubicBezTo>
                    <a:pt x="1507" y="176"/>
                    <a:pt x="1507" y="176"/>
                    <a:pt x="1508" y="177"/>
                  </a:cubicBezTo>
                  <a:cubicBezTo>
                    <a:pt x="1507" y="177"/>
                    <a:pt x="1506" y="176"/>
                    <a:pt x="1504" y="177"/>
                  </a:cubicBezTo>
                  <a:cubicBezTo>
                    <a:pt x="1508" y="176"/>
                    <a:pt x="1505" y="179"/>
                    <a:pt x="1509" y="178"/>
                  </a:cubicBezTo>
                  <a:cubicBezTo>
                    <a:pt x="1508" y="178"/>
                    <a:pt x="1508" y="177"/>
                    <a:pt x="1508" y="177"/>
                  </a:cubicBezTo>
                  <a:cubicBezTo>
                    <a:pt x="1509" y="178"/>
                    <a:pt x="1510" y="179"/>
                    <a:pt x="1511" y="180"/>
                  </a:cubicBezTo>
                  <a:cubicBezTo>
                    <a:pt x="1510" y="179"/>
                    <a:pt x="1510" y="179"/>
                    <a:pt x="1509" y="179"/>
                  </a:cubicBezTo>
                  <a:cubicBezTo>
                    <a:pt x="1510" y="179"/>
                    <a:pt x="1512" y="180"/>
                    <a:pt x="1513" y="180"/>
                  </a:cubicBezTo>
                  <a:cubicBezTo>
                    <a:pt x="1515" y="181"/>
                    <a:pt x="1513" y="182"/>
                    <a:pt x="1513" y="183"/>
                  </a:cubicBezTo>
                  <a:cubicBezTo>
                    <a:pt x="1514" y="184"/>
                    <a:pt x="1517" y="184"/>
                    <a:pt x="1516" y="185"/>
                  </a:cubicBezTo>
                  <a:cubicBezTo>
                    <a:pt x="1516" y="186"/>
                    <a:pt x="1513" y="188"/>
                    <a:pt x="1512" y="188"/>
                  </a:cubicBezTo>
                  <a:cubicBezTo>
                    <a:pt x="1512" y="188"/>
                    <a:pt x="1512" y="188"/>
                    <a:pt x="1511" y="189"/>
                  </a:cubicBezTo>
                  <a:cubicBezTo>
                    <a:pt x="1509" y="188"/>
                    <a:pt x="1505" y="187"/>
                    <a:pt x="1501" y="187"/>
                  </a:cubicBezTo>
                  <a:cubicBezTo>
                    <a:pt x="1499" y="187"/>
                    <a:pt x="1496" y="187"/>
                    <a:pt x="1495" y="186"/>
                  </a:cubicBezTo>
                  <a:cubicBezTo>
                    <a:pt x="1495" y="186"/>
                    <a:pt x="1495" y="183"/>
                    <a:pt x="1494" y="185"/>
                  </a:cubicBezTo>
                  <a:cubicBezTo>
                    <a:pt x="1492" y="185"/>
                    <a:pt x="1493" y="184"/>
                    <a:pt x="1491" y="184"/>
                  </a:cubicBezTo>
                  <a:cubicBezTo>
                    <a:pt x="1492" y="184"/>
                    <a:pt x="1491" y="185"/>
                    <a:pt x="1491" y="185"/>
                  </a:cubicBezTo>
                  <a:cubicBezTo>
                    <a:pt x="1491" y="186"/>
                    <a:pt x="1493" y="186"/>
                    <a:pt x="1494" y="187"/>
                  </a:cubicBezTo>
                  <a:cubicBezTo>
                    <a:pt x="1490" y="187"/>
                    <a:pt x="1488" y="188"/>
                    <a:pt x="1484" y="189"/>
                  </a:cubicBezTo>
                  <a:cubicBezTo>
                    <a:pt x="1481" y="190"/>
                    <a:pt x="1476" y="191"/>
                    <a:pt x="1475" y="191"/>
                  </a:cubicBezTo>
                  <a:cubicBezTo>
                    <a:pt x="1474" y="192"/>
                    <a:pt x="1474" y="192"/>
                    <a:pt x="1474" y="192"/>
                  </a:cubicBezTo>
                  <a:cubicBezTo>
                    <a:pt x="1472" y="193"/>
                    <a:pt x="1470" y="193"/>
                    <a:pt x="1469" y="193"/>
                  </a:cubicBezTo>
                  <a:cubicBezTo>
                    <a:pt x="1470" y="193"/>
                    <a:pt x="1470" y="193"/>
                    <a:pt x="1470" y="194"/>
                  </a:cubicBezTo>
                  <a:cubicBezTo>
                    <a:pt x="1466" y="194"/>
                    <a:pt x="1466" y="194"/>
                    <a:pt x="1463" y="194"/>
                  </a:cubicBezTo>
                  <a:cubicBezTo>
                    <a:pt x="1465" y="194"/>
                    <a:pt x="1462" y="195"/>
                    <a:pt x="1461" y="195"/>
                  </a:cubicBezTo>
                  <a:cubicBezTo>
                    <a:pt x="1460" y="195"/>
                    <a:pt x="1460" y="195"/>
                    <a:pt x="1459" y="195"/>
                  </a:cubicBezTo>
                  <a:cubicBezTo>
                    <a:pt x="1458" y="196"/>
                    <a:pt x="1458" y="196"/>
                    <a:pt x="1458" y="197"/>
                  </a:cubicBezTo>
                  <a:cubicBezTo>
                    <a:pt x="1456" y="196"/>
                    <a:pt x="1456" y="197"/>
                    <a:pt x="1456" y="198"/>
                  </a:cubicBezTo>
                  <a:cubicBezTo>
                    <a:pt x="1453" y="199"/>
                    <a:pt x="1454" y="197"/>
                    <a:pt x="1451" y="198"/>
                  </a:cubicBezTo>
                  <a:cubicBezTo>
                    <a:pt x="1452" y="198"/>
                    <a:pt x="1453" y="198"/>
                    <a:pt x="1453" y="199"/>
                  </a:cubicBezTo>
                  <a:cubicBezTo>
                    <a:pt x="1452" y="199"/>
                    <a:pt x="1451" y="199"/>
                    <a:pt x="1451" y="199"/>
                  </a:cubicBezTo>
                  <a:cubicBezTo>
                    <a:pt x="1451" y="199"/>
                    <a:pt x="1452" y="199"/>
                    <a:pt x="1450" y="200"/>
                  </a:cubicBezTo>
                  <a:cubicBezTo>
                    <a:pt x="1449" y="200"/>
                    <a:pt x="1448" y="200"/>
                    <a:pt x="1447" y="200"/>
                  </a:cubicBezTo>
                  <a:cubicBezTo>
                    <a:pt x="1448" y="200"/>
                    <a:pt x="1448" y="201"/>
                    <a:pt x="1446" y="201"/>
                  </a:cubicBezTo>
                  <a:cubicBezTo>
                    <a:pt x="1447" y="201"/>
                    <a:pt x="1448" y="201"/>
                    <a:pt x="1447" y="202"/>
                  </a:cubicBezTo>
                  <a:cubicBezTo>
                    <a:pt x="1446" y="202"/>
                    <a:pt x="1446" y="201"/>
                    <a:pt x="1445" y="201"/>
                  </a:cubicBezTo>
                  <a:cubicBezTo>
                    <a:pt x="1446" y="202"/>
                    <a:pt x="1446" y="202"/>
                    <a:pt x="1446" y="202"/>
                  </a:cubicBezTo>
                  <a:cubicBezTo>
                    <a:pt x="1446" y="202"/>
                    <a:pt x="1443" y="204"/>
                    <a:pt x="1443" y="203"/>
                  </a:cubicBezTo>
                  <a:cubicBezTo>
                    <a:pt x="1443" y="203"/>
                    <a:pt x="1439" y="205"/>
                    <a:pt x="1438" y="204"/>
                  </a:cubicBezTo>
                  <a:cubicBezTo>
                    <a:pt x="1439" y="206"/>
                    <a:pt x="1433" y="207"/>
                    <a:pt x="1432" y="207"/>
                  </a:cubicBezTo>
                  <a:cubicBezTo>
                    <a:pt x="1431" y="207"/>
                    <a:pt x="1431" y="208"/>
                    <a:pt x="1430" y="207"/>
                  </a:cubicBezTo>
                  <a:cubicBezTo>
                    <a:pt x="1431" y="208"/>
                    <a:pt x="1430" y="211"/>
                    <a:pt x="1427" y="212"/>
                  </a:cubicBezTo>
                  <a:cubicBezTo>
                    <a:pt x="1424" y="210"/>
                    <a:pt x="1423" y="207"/>
                    <a:pt x="1418" y="206"/>
                  </a:cubicBezTo>
                  <a:cubicBezTo>
                    <a:pt x="1416" y="206"/>
                    <a:pt x="1412" y="206"/>
                    <a:pt x="1409" y="206"/>
                  </a:cubicBezTo>
                  <a:cubicBezTo>
                    <a:pt x="1406" y="206"/>
                    <a:pt x="1400" y="208"/>
                    <a:pt x="1399" y="207"/>
                  </a:cubicBezTo>
                  <a:cubicBezTo>
                    <a:pt x="1399" y="208"/>
                    <a:pt x="1399" y="208"/>
                    <a:pt x="1399" y="208"/>
                  </a:cubicBezTo>
                  <a:cubicBezTo>
                    <a:pt x="1398" y="208"/>
                    <a:pt x="1397" y="208"/>
                    <a:pt x="1397" y="208"/>
                  </a:cubicBezTo>
                  <a:cubicBezTo>
                    <a:pt x="1395" y="209"/>
                    <a:pt x="1392" y="212"/>
                    <a:pt x="1389" y="213"/>
                  </a:cubicBezTo>
                  <a:cubicBezTo>
                    <a:pt x="1385" y="215"/>
                    <a:pt x="1389" y="210"/>
                    <a:pt x="1389" y="209"/>
                  </a:cubicBezTo>
                  <a:cubicBezTo>
                    <a:pt x="1389" y="208"/>
                    <a:pt x="1390" y="206"/>
                    <a:pt x="1388" y="207"/>
                  </a:cubicBezTo>
                  <a:cubicBezTo>
                    <a:pt x="1386" y="207"/>
                    <a:pt x="1384" y="209"/>
                    <a:pt x="1381" y="210"/>
                  </a:cubicBezTo>
                  <a:cubicBezTo>
                    <a:pt x="1379" y="210"/>
                    <a:pt x="1379" y="210"/>
                    <a:pt x="1377" y="210"/>
                  </a:cubicBezTo>
                  <a:cubicBezTo>
                    <a:pt x="1378" y="211"/>
                    <a:pt x="1379" y="211"/>
                    <a:pt x="1379" y="212"/>
                  </a:cubicBezTo>
                  <a:cubicBezTo>
                    <a:pt x="1378" y="213"/>
                    <a:pt x="1375" y="214"/>
                    <a:pt x="1375" y="213"/>
                  </a:cubicBezTo>
                  <a:cubicBezTo>
                    <a:pt x="1374" y="213"/>
                    <a:pt x="1374" y="212"/>
                    <a:pt x="1374" y="211"/>
                  </a:cubicBezTo>
                  <a:cubicBezTo>
                    <a:pt x="1373" y="211"/>
                    <a:pt x="1369" y="211"/>
                    <a:pt x="1371" y="212"/>
                  </a:cubicBezTo>
                  <a:cubicBezTo>
                    <a:pt x="1368" y="213"/>
                    <a:pt x="1368" y="210"/>
                    <a:pt x="1364" y="212"/>
                  </a:cubicBezTo>
                  <a:cubicBezTo>
                    <a:pt x="1365" y="212"/>
                    <a:pt x="1365" y="212"/>
                    <a:pt x="1366" y="212"/>
                  </a:cubicBezTo>
                  <a:cubicBezTo>
                    <a:pt x="1364" y="213"/>
                    <a:pt x="1363" y="213"/>
                    <a:pt x="1363" y="213"/>
                  </a:cubicBezTo>
                  <a:cubicBezTo>
                    <a:pt x="1360" y="214"/>
                    <a:pt x="1363" y="214"/>
                    <a:pt x="1361" y="216"/>
                  </a:cubicBezTo>
                  <a:cubicBezTo>
                    <a:pt x="1359" y="216"/>
                    <a:pt x="1362" y="218"/>
                    <a:pt x="1361" y="218"/>
                  </a:cubicBezTo>
                  <a:cubicBezTo>
                    <a:pt x="1358" y="218"/>
                    <a:pt x="1360" y="220"/>
                    <a:pt x="1360" y="220"/>
                  </a:cubicBezTo>
                  <a:cubicBezTo>
                    <a:pt x="1360" y="220"/>
                    <a:pt x="1359" y="220"/>
                    <a:pt x="1358" y="220"/>
                  </a:cubicBezTo>
                  <a:cubicBezTo>
                    <a:pt x="1358" y="221"/>
                    <a:pt x="1359" y="221"/>
                    <a:pt x="1359" y="221"/>
                  </a:cubicBezTo>
                  <a:cubicBezTo>
                    <a:pt x="1357" y="220"/>
                    <a:pt x="1350" y="228"/>
                    <a:pt x="1350" y="228"/>
                  </a:cubicBezTo>
                  <a:cubicBezTo>
                    <a:pt x="1349" y="230"/>
                    <a:pt x="1349" y="231"/>
                    <a:pt x="1350" y="232"/>
                  </a:cubicBezTo>
                  <a:cubicBezTo>
                    <a:pt x="1351" y="232"/>
                    <a:pt x="1355" y="232"/>
                    <a:pt x="1353" y="234"/>
                  </a:cubicBezTo>
                  <a:cubicBezTo>
                    <a:pt x="1355" y="232"/>
                    <a:pt x="1354" y="230"/>
                    <a:pt x="1357" y="231"/>
                  </a:cubicBezTo>
                  <a:cubicBezTo>
                    <a:pt x="1359" y="232"/>
                    <a:pt x="1361" y="232"/>
                    <a:pt x="1361" y="233"/>
                  </a:cubicBezTo>
                  <a:cubicBezTo>
                    <a:pt x="1361" y="235"/>
                    <a:pt x="1360" y="235"/>
                    <a:pt x="1357" y="237"/>
                  </a:cubicBezTo>
                  <a:cubicBezTo>
                    <a:pt x="1356" y="237"/>
                    <a:pt x="1357" y="238"/>
                    <a:pt x="1357" y="239"/>
                  </a:cubicBezTo>
                  <a:cubicBezTo>
                    <a:pt x="1357" y="239"/>
                    <a:pt x="1357" y="240"/>
                    <a:pt x="1357" y="241"/>
                  </a:cubicBezTo>
                  <a:cubicBezTo>
                    <a:pt x="1357" y="243"/>
                    <a:pt x="1358" y="243"/>
                    <a:pt x="1360" y="243"/>
                  </a:cubicBezTo>
                  <a:cubicBezTo>
                    <a:pt x="1362" y="243"/>
                    <a:pt x="1364" y="247"/>
                    <a:pt x="1360" y="249"/>
                  </a:cubicBezTo>
                  <a:cubicBezTo>
                    <a:pt x="1357" y="251"/>
                    <a:pt x="1355" y="249"/>
                    <a:pt x="1356" y="247"/>
                  </a:cubicBezTo>
                  <a:cubicBezTo>
                    <a:pt x="1356" y="246"/>
                    <a:pt x="1358" y="246"/>
                    <a:pt x="1359" y="245"/>
                  </a:cubicBezTo>
                  <a:cubicBezTo>
                    <a:pt x="1360" y="245"/>
                    <a:pt x="1358" y="245"/>
                    <a:pt x="1357" y="246"/>
                  </a:cubicBezTo>
                  <a:cubicBezTo>
                    <a:pt x="1357" y="245"/>
                    <a:pt x="1355" y="245"/>
                    <a:pt x="1353" y="246"/>
                  </a:cubicBezTo>
                  <a:cubicBezTo>
                    <a:pt x="1356" y="247"/>
                    <a:pt x="1350" y="248"/>
                    <a:pt x="1349" y="250"/>
                  </a:cubicBezTo>
                  <a:cubicBezTo>
                    <a:pt x="1348" y="252"/>
                    <a:pt x="1346" y="254"/>
                    <a:pt x="1346" y="255"/>
                  </a:cubicBezTo>
                  <a:cubicBezTo>
                    <a:pt x="1346" y="257"/>
                    <a:pt x="1347" y="258"/>
                    <a:pt x="1348" y="259"/>
                  </a:cubicBezTo>
                  <a:cubicBezTo>
                    <a:pt x="1349" y="260"/>
                    <a:pt x="1350" y="261"/>
                    <a:pt x="1350" y="262"/>
                  </a:cubicBezTo>
                  <a:cubicBezTo>
                    <a:pt x="1350" y="262"/>
                    <a:pt x="1347" y="264"/>
                    <a:pt x="1346" y="264"/>
                  </a:cubicBezTo>
                  <a:cubicBezTo>
                    <a:pt x="1346" y="264"/>
                    <a:pt x="1344" y="264"/>
                    <a:pt x="1343" y="264"/>
                  </a:cubicBezTo>
                  <a:cubicBezTo>
                    <a:pt x="1342" y="265"/>
                    <a:pt x="1342" y="264"/>
                    <a:pt x="1340" y="264"/>
                  </a:cubicBezTo>
                  <a:cubicBezTo>
                    <a:pt x="1338" y="263"/>
                    <a:pt x="1335" y="265"/>
                    <a:pt x="1332" y="267"/>
                  </a:cubicBezTo>
                  <a:cubicBezTo>
                    <a:pt x="1329" y="268"/>
                    <a:pt x="1329" y="270"/>
                    <a:pt x="1329" y="271"/>
                  </a:cubicBezTo>
                  <a:cubicBezTo>
                    <a:pt x="1329" y="272"/>
                    <a:pt x="1330" y="275"/>
                    <a:pt x="1329" y="274"/>
                  </a:cubicBezTo>
                  <a:cubicBezTo>
                    <a:pt x="1329" y="275"/>
                    <a:pt x="1331" y="276"/>
                    <a:pt x="1331" y="278"/>
                  </a:cubicBezTo>
                  <a:cubicBezTo>
                    <a:pt x="1330" y="278"/>
                    <a:pt x="1328" y="277"/>
                    <a:pt x="1329" y="277"/>
                  </a:cubicBezTo>
                  <a:cubicBezTo>
                    <a:pt x="1329" y="276"/>
                    <a:pt x="1328" y="276"/>
                    <a:pt x="1327" y="276"/>
                  </a:cubicBezTo>
                  <a:cubicBezTo>
                    <a:pt x="1325" y="276"/>
                    <a:pt x="1320" y="279"/>
                    <a:pt x="1318" y="280"/>
                  </a:cubicBezTo>
                  <a:cubicBezTo>
                    <a:pt x="1318" y="279"/>
                    <a:pt x="1318" y="278"/>
                    <a:pt x="1316" y="278"/>
                  </a:cubicBezTo>
                  <a:cubicBezTo>
                    <a:pt x="1315" y="279"/>
                    <a:pt x="1316" y="279"/>
                    <a:pt x="1317" y="279"/>
                  </a:cubicBezTo>
                  <a:cubicBezTo>
                    <a:pt x="1318" y="280"/>
                    <a:pt x="1317" y="281"/>
                    <a:pt x="1317" y="282"/>
                  </a:cubicBezTo>
                  <a:cubicBezTo>
                    <a:pt x="1317" y="282"/>
                    <a:pt x="1316" y="283"/>
                    <a:pt x="1316" y="283"/>
                  </a:cubicBezTo>
                  <a:cubicBezTo>
                    <a:pt x="1316" y="284"/>
                    <a:pt x="1317" y="284"/>
                    <a:pt x="1316" y="285"/>
                  </a:cubicBezTo>
                  <a:cubicBezTo>
                    <a:pt x="1315" y="288"/>
                    <a:pt x="1313" y="291"/>
                    <a:pt x="1308" y="293"/>
                  </a:cubicBezTo>
                  <a:cubicBezTo>
                    <a:pt x="1306" y="294"/>
                    <a:pt x="1307" y="294"/>
                    <a:pt x="1306" y="295"/>
                  </a:cubicBezTo>
                  <a:cubicBezTo>
                    <a:pt x="1303" y="296"/>
                    <a:pt x="1301" y="298"/>
                    <a:pt x="1299" y="299"/>
                  </a:cubicBezTo>
                  <a:cubicBezTo>
                    <a:pt x="1300" y="297"/>
                    <a:pt x="1298" y="296"/>
                    <a:pt x="1298" y="295"/>
                  </a:cubicBezTo>
                  <a:cubicBezTo>
                    <a:pt x="1297" y="294"/>
                    <a:pt x="1297" y="293"/>
                    <a:pt x="1297" y="291"/>
                  </a:cubicBezTo>
                  <a:cubicBezTo>
                    <a:pt x="1297" y="290"/>
                    <a:pt x="1297" y="288"/>
                    <a:pt x="1296" y="287"/>
                  </a:cubicBezTo>
                  <a:cubicBezTo>
                    <a:pt x="1296" y="286"/>
                    <a:pt x="1296" y="286"/>
                    <a:pt x="1296" y="285"/>
                  </a:cubicBezTo>
                  <a:cubicBezTo>
                    <a:pt x="1296" y="284"/>
                    <a:pt x="1294" y="284"/>
                    <a:pt x="1297" y="283"/>
                  </a:cubicBezTo>
                  <a:cubicBezTo>
                    <a:pt x="1292" y="283"/>
                    <a:pt x="1293" y="277"/>
                    <a:pt x="1292" y="274"/>
                  </a:cubicBezTo>
                  <a:cubicBezTo>
                    <a:pt x="1291" y="270"/>
                    <a:pt x="1290" y="266"/>
                    <a:pt x="1288" y="262"/>
                  </a:cubicBezTo>
                  <a:cubicBezTo>
                    <a:pt x="1287" y="259"/>
                    <a:pt x="1288" y="255"/>
                    <a:pt x="1289" y="251"/>
                  </a:cubicBezTo>
                  <a:cubicBezTo>
                    <a:pt x="1290" y="249"/>
                    <a:pt x="1290" y="248"/>
                    <a:pt x="1291" y="246"/>
                  </a:cubicBezTo>
                  <a:cubicBezTo>
                    <a:pt x="1291" y="245"/>
                    <a:pt x="1291" y="245"/>
                    <a:pt x="1292" y="244"/>
                  </a:cubicBezTo>
                  <a:cubicBezTo>
                    <a:pt x="1292" y="243"/>
                    <a:pt x="1295" y="241"/>
                    <a:pt x="1293" y="243"/>
                  </a:cubicBezTo>
                  <a:cubicBezTo>
                    <a:pt x="1294" y="242"/>
                    <a:pt x="1298" y="239"/>
                    <a:pt x="1299" y="240"/>
                  </a:cubicBezTo>
                  <a:cubicBezTo>
                    <a:pt x="1300" y="238"/>
                    <a:pt x="1302" y="237"/>
                    <a:pt x="1302" y="236"/>
                  </a:cubicBezTo>
                  <a:cubicBezTo>
                    <a:pt x="1302" y="235"/>
                    <a:pt x="1300" y="234"/>
                    <a:pt x="1301" y="232"/>
                  </a:cubicBezTo>
                  <a:cubicBezTo>
                    <a:pt x="1303" y="232"/>
                    <a:pt x="1303" y="233"/>
                    <a:pt x="1306" y="233"/>
                  </a:cubicBezTo>
                  <a:cubicBezTo>
                    <a:pt x="1307" y="233"/>
                    <a:pt x="1308" y="231"/>
                    <a:pt x="1309" y="231"/>
                  </a:cubicBezTo>
                  <a:cubicBezTo>
                    <a:pt x="1310" y="231"/>
                    <a:pt x="1313" y="230"/>
                    <a:pt x="1314" y="231"/>
                  </a:cubicBezTo>
                  <a:cubicBezTo>
                    <a:pt x="1313" y="230"/>
                    <a:pt x="1315" y="229"/>
                    <a:pt x="1317" y="229"/>
                  </a:cubicBezTo>
                  <a:cubicBezTo>
                    <a:pt x="1318" y="228"/>
                    <a:pt x="1319" y="228"/>
                    <a:pt x="1320" y="227"/>
                  </a:cubicBezTo>
                  <a:cubicBezTo>
                    <a:pt x="1322" y="226"/>
                    <a:pt x="1322" y="225"/>
                    <a:pt x="1323" y="226"/>
                  </a:cubicBezTo>
                  <a:cubicBezTo>
                    <a:pt x="1323" y="225"/>
                    <a:pt x="1327" y="223"/>
                    <a:pt x="1327" y="222"/>
                  </a:cubicBezTo>
                  <a:cubicBezTo>
                    <a:pt x="1327" y="220"/>
                    <a:pt x="1332" y="219"/>
                    <a:pt x="1334" y="217"/>
                  </a:cubicBezTo>
                  <a:cubicBezTo>
                    <a:pt x="1336" y="215"/>
                    <a:pt x="1336" y="216"/>
                    <a:pt x="1338" y="215"/>
                  </a:cubicBezTo>
                  <a:cubicBezTo>
                    <a:pt x="1340" y="214"/>
                    <a:pt x="1341" y="213"/>
                    <a:pt x="1343" y="212"/>
                  </a:cubicBezTo>
                  <a:cubicBezTo>
                    <a:pt x="1344" y="211"/>
                    <a:pt x="1347" y="210"/>
                    <a:pt x="1347" y="210"/>
                  </a:cubicBezTo>
                  <a:cubicBezTo>
                    <a:pt x="1348" y="209"/>
                    <a:pt x="1347" y="208"/>
                    <a:pt x="1348" y="207"/>
                  </a:cubicBezTo>
                  <a:cubicBezTo>
                    <a:pt x="1350" y="207"/>
                    <a:pt x="1352" y="206"/>
                    <a:pt x="1355" y="205"/>
                  </a:cubicBezTo>
                  <a:cubicBezTo>
                    <a:pt x="1356" y="205"/>
                    <a:pt x="1357" y="204"/>
                    <a:pt x="1358" y="204"/>
                  </a:cubicBezTo>
                  <a:cubicBezTo>
                    <a:pt x="1360" y="204"/>
                    <a:pt x="1361" y="204"/>
                    <a:pt x="1361" y="204"/>
                  </a:cubicBezTo>
                  <a:cubicBezTo>
                    <a:pt x="1362" y="204"/>
                    <a:pt x="1365" y="203"/>
                    <a:pt x="1366" y="203"/>
                  </a:cubicBezTo>
                  <a:cubicBezTo>
                    <a:pt x="1365" y="202"/>
                    <a:pt x="1363" y="202"/>
                    <a:pt x="1365" y="201"/>
                  </a:cubicBezTo>
                  <a:cubicBezTo>
                    <a:pt x="1366" y="199"/>
                    <a:pt x="1368" y="199"/>
                    <a:pt x="1368" y="198"/>
                  </a:cubicBezTo>
                  <a:cubicBezTo>
                    <a:pt x="1368" y="197"/>
                    <a:pt x="1365" y="198"/>
                    <a:pt x="1367" y="196"/>
                  </a:cubicBezTo>
                  <a:cubicBezTo>
                    <a:pt x="1368" y="195"/>
                    <a:pt x="1369" y="194"/>
                    <a:pt x="1369" y="193"/>
                  </a:cubicBezTo>
                  <a:cubicBezTo>
                    <a:pt x="1369" y="192"/>
                    <a:pt x="1368" y="190"/>
                    <a:pt x="1374" y="188"/>
                  </a:cubicBezTo>
                  <a:cubicBezTo>
                    <a:pt x="1378" y="187"/>
                    <a:pt x="1380" y="188"/>
                    <a:pt x="1381" y="189"/>
                  </a:cubicBezTo>
                  <a:cubicBezTo>
                    <a:pt x="1380" y="189"/>
                    <a:pt x="1379" y="188"/>
                    <a:pt x="1379" y="188"/>
                  </a:cubicBezTo>
                  <a:cubicBezTo>
                    <a:pt x="1381" y="188"/>
                    <a:pt x="1382" y="188"/>
                    <a:pt x="1384" y="188"/>
                  </a:cubicBezTo>
                  <a:cubicBezTo>
                    <a:pt x="1381" y="187"/>
                    <a:pt x="1376" y="187"/>
                    <a:pt x="1374" y="186"/>
                  </a:cubicBezTo>
                  <a:cubicBezTo>
                    <a:pt x="1373" y="185"/>
                    <a:pt x="1366" y="186"/>
                    <a:pt x="1361" y="187"/>
                  </a:cubicBezTo>
                  <a:cubicBezTo>
                    <a:pt x="1360" y="188"/>
                    <a:pt x="1361" y="189"/>
                    <a:pt x="1362" y="189"/>
                  </a:cubicBezTo>
                  <a:cubicBezTo>
                    <a:pt x="1358" y="190"/>
                    <a:pt x="1360" y="192"/>
                    <a:pt x="1359" y="193"/>
                  </a:cubicBezTo>
                  <a:cubicBezTo>
                    <a:pt x="1359" y="194"/>
                    <a:pt x="1362" y="194"/>
                    <a:pt x="1361" y="195"/>
                  </a:cubicBezTo>
                  <a:cubicBezTo>
                    <a:pt x="1361" y="196"/>
                    <a:pt x="1360" y="196"/>
                    <a:pt x="1360" y="196"/>
                  </a:cubicBezTo>
                  <a:cubicBezTo>
                    <a:pt x="1359" y="197"/>
                    <a:pt x="1359" y="197"/>
                    <a:pt x="1359" y="197"/>
                  </a:cubicBezTo>
                  <a:cubicBezTo>
                    <a:pt x="1358" y="196"/>
                    <a:pt x="1358" y="196"/>
                    <a:pt x="1358" y="195"/>
                  </a:cubicBezTo>
                  <a:cubicBezTo>
                    <a:pt x="1357" y="195"/>
                    <a:pt x="1354" y="195"/>
                    <a:pt x="1356" y="196"/>
                  </a:cubicBezTo>
                  <a:cubicBezTo>
                    <a:pt x="1354" y="195"/>
                    <a:pt x="1351" y="196"/>
                    <a:pt x="1347" y="198"/>
                  </a:cubicBezTo>
                  <a:cubicBezTo>
                    <a:pt x="1345" y="200"/>
                    <a:pt x="1338" y="203"/>
                    <a:pt x="1337" y="204"/>
                  </a:cubicBezTo>
                  <a:cubicBezTo>
                    <a:pt x="1337" y="204"/>
                    <a:pt x="1334" y="205"/>
                    <a:pt x="1331" y="206"/>
                  </a:cubicBezTo>
                  <a:cubicBezTo>
                    <a:pt x="1331" y="205"/>
                    <a:pt x="1332" y="204"/>
                    <a:pt x="1332" y="204"/>
                  </a:cubicBezTo>
                  <a:cubicBezTo>
                    <a:pt x="1331" y="204"/>
                    <a:pt x="1334" y="202"/>
                    <a:pt x="1333" y="202"/>
                  </a:cubicBezTo>
                  <a:cubicBezTo>
                    <a:pt x="1332" y="201"/>
                    <a:pt x="1328" y="203"/>
                    <a:pt x="1329" y="202"/>
                  </a:cubicBezTo>
                  <a:cubicBezTo>
                    <a:pt x="1330" y="200"/>
                    <a:pt x="1329" y="200"/>
                    <a:pt x="1329" y="199"/>
                  </a:cubicBezTo>
                  <a:cubicBezTo>
                    <a:pt x="1331" y="200"/>
                    <a:pt x="1329" y="198"/>
                    <a:pt x="1331" y="198"/>
                  </a:cubicBezTo>
                  <a:cubicBezTo>
                    <a:pt x="1330" y="198"/>
                    <a:pt x="1332" y="197"/>
                    <a:pt x="1333" y="196"/>
                  </a:cubicBezTo>
                  <a:cubicBezTo>
                    <a:pt x="1333" y="195"/>
                    <a:pt x="1334" y="194"/>
                    <a:pt x="1334" y="193"/>
                  </a:cubicBezTo>
                  <a:cubicBezTo>
                    <a:pt x="1334" y="192"/>
                    <a:pt x="1332" y="193"/>
                    <a:pt x="1329" y="194"/>
                  </a:cubicBezTo>
                  <a:cubicBezTo>
                    <a:pt x="1325" y="196"/>
                    <a:pt x="1327" y="195"/>
                    <a:pt x="1325" y="194"/>
                  </a:cubicBezTo>
                  <a:cubicBezTo>
                    <a:pt x="1324" y="194"/>
                    <a:pt x="1325" y="193"/>
                    <a:pt x="1323" y="193"/>
                  </a:cubicBezTo>
                  <a:cubicBezTo>
                    <a:pt x="1321" y="193"/>
                    <a:pt x="1318" y="194"/>
                    <a:pt x="1316" y="194"/>
                  </a:cubicBezTo>
                  <a:cubicBezTo>
                    <a:pt x="1315" y="194"/>
                    <a:pt x="1312" y="195"/>
                    <a:pt x="1312" y="195"/>
                  </a:cubicBezTo>
                  <a:cubicBezTo>
                    <a:pt x="1310" y="194"/>
                    <a:pt x="1308" y="194"/>
                    <a:pt x="1307" y="194"/>
                  </a:cubicBezTo>
                  <a:cubicBezTo>
                    <a:pt x="1306" y="194"/>
                    <a:pt x="1306" y="195"/>
                    <a:pt x="1305" y="195"/>
                  </a:cubicBezTo>
                  <a:cubicBezTo>
                    <a:pt x="1304" y="194"/>
                    <a:pt x="1301" y="197"/>
                    <a:pt x="1299" y="197"/>
                  </a:cubicBezTo>
                  <a:cubicBezTo>
                    <a:pt x="1298" y="198"/>
                    <a:pt x="1299" y="199"/>
                    <a:pt x="1297" y="200"/>
                  </a:cubicBezTo>
                  <a:cubicBezTo>
                    <a:pt x="1293" y="201"/>
                    <a:pt x="1292" y="203"/>
                    <a:pt x="1291" y="204"/>
                  </a:cubicBezTo>
                  <a:cubicBezTo>
                    <a:pt x="1290" y="205"/>
                    <a:pt x="1288" y="206"/>
                    <a:pt x="1286" y="207"/>
                  </a:cubicBezTo>
                  <a:cubicBezTo>
                    <a:pt x="1284" y="208"/>
                    <a:pt x="1283" y="208"/>
                    <a:pt x="1280" y="209"/>
                  </a:cubicBezTo>
                  <a:cubicBezTo>
                    <a:pt x="1278" y="210"/>
                    <a:pt x="1277" y="212"/>
                    <a:pt x="1277" y="213"/>
                  </a:cubicBezTo>
                  <a:cubicBezTo>
                    <a:pt x="1274" y="212"/>
                    <a:pt x="1276" y="215"/>
                    <a:pt x="1276" y="215"/>
                  </a:cubicBezTo>
                  <a:cubicBezTo>
                    <a:pt x="1275" y="215"/>
                    <a:pt x="1274" y="216"/>
                    <a:pt x="1274" y="217"/>
                  </a:cubicBezTo>
                  <a:cubicBezTo>
                    <a:pt x="1275" y="217"/>
                    <a:pt x="1277" y="217"/>
                    <a:pt x="1277" y="217"/>
                  </a:cubicBezTo>
                  <a:cubicBezTo>
                    <a:pt x="1277" y="216"/>
                    <a:pt x="1277" y="216"/>
                    <a:pt x="1277" y="216"/>
                  </a:cubicBezTo>
                  <a:cubicBezTo>
                    <a:pt x="1283" y="214"/>
                    <a:pt x="1283" y="218"/>
                    <a:pt x="1284" y="219"/>
                  </a:cubicBezTo>
                  <a:cubicBezTo>
                    <a:pt x="1279" y="221"/>
                    <a:pt x="1280" y="219"/>
                    <a:pt x="1277" y="219"/>
                  </a:cubicBezTo>
                  <a:cubicBezTo>
                    <a:pt x="1276" y="221"/>
                    <a:pt x="1271" y="219"/>
                    <a:pt x="1270" y="219"/>
                  </a:cubicBezTo>
                  <a:cubicBezTo>
                    <a:pt x="1268" y="219"/>
                    <a:pt x="1269" y="219"/>
                    <a:pt x="1266" y="220"/>
                  </a:cubicBezTo>
                  <a:cubicBezTo>
                    <a:pt x="1264" y="220"/>
                    <a:pt x="1262" y="221"/>
                    <a:pt x="1263" y="222"/>
                  </a:cubicBezTo>
                  <a:cubicBezTo>
                    <a:pt x="1262" y="221"/>
                    <a:pt x="1258" y="221"/>
                    <a:pt x="1255" y="221"/>
                  </a:cubicBezTo>
                  <a:cubicBezTo>
                    <a:pt x="1255" y="222"/>
                    <a:pt x="1255" y="222"/>
                    <a:pt x="1255" y="222"/>
                  </a:cubicBezTo>
                  <a:cubicBezTo>
                    <a:pt x="1250" y="222"/>
                    <a:pt x="1247" y="222"/>
                    <a:pt x="1246" y="220"/>
                  </a:cubicBezTo>
                  <a:cubicBezTo>
                    <a:pt x="1247" y="220"/>
                    <a:pt x="1249" y="220"/>
                    <a:pt x="1251" y="220"/>
                  </a:cubicBezTo>
                  <a:cubicBezTo>
                    <a:pt x="1252" y="220"/>
                    <a:pt x="1254" y="220"/>
                    <a:pt x="1256" y="219"/>
                  </a:cubicBezTo>
                  <a:cubicBezTo>
                    <a:pt x="1256" y="218"/>
                    <a:pt x="1252" y="219"/>
                    <a:pt x="1251" y="218"/>
                  </a:cubicBezTo>
                  <a:cubicBezTo>
                    <a:pt x="1250" y="216"/>
                    <a:pt x="1249" y="215"/>
                    <a:pt x="1245" y="216"/>
                  </a:cubicBezTo>
                  <a:cubicBezTo>
                    <a:pt x="1243" y="218"/>
                    <a:pt x="1237" y="215"/>
                    <a:pt x="1236" y="215"/>
                  </a:cubicBezTo>
                  <a:cubicBezTo>
                    <a:pt x="1234" y="214"/>
                    <a:pt x="1232" y="213"/>
                    <a:pt x="1228" y="214"/>
                  </a:cubicBezTo>
                  <a:cubicBezTo>
                    <a:pt x="1224" y="216"/>
                    <a:pt x="1228" y="216"/>
                    <a:pt x="1228" y="217"/>
                  </a:cubicBezTo>
                  <a:cubicBezTo>
                    <a:pt x="1227" y="216"/>
                    <a:pt x="1224" y="217"/>
                    <a:pt x="1224" y="216"/>
                  </a:cubicBezTo>
                  <a:cubicBezTo>
                    <a:pt x="1221" y="218"/>
                    <a:pt x="1226" y="217"/>
                    <a:pt x="1225" y="219"/>
                  </a:cubicBezTo>
                  <a:cubicBezTo>
                    <a:pt x="1224" y="218"/>
                    <a:pt x="1221" y="219"/>
                    <a:pt x="1220" y="218"/>
                  </a:cubicBezTo>
                  <a:cubicBezTo>
                    <a:pt x="1220" y="217"/>
                    <a:pt x="1218" y="217"/>
                    <a:pt x="1214" y="218"/>
                  </a:cubicBezTo>
                  <a:cubicBezTo>
                    <a:pt x="1214" y="219"/>
                    <a:pt x="1214" y="219"/>
                    <a:pt x="1214" y="219"/>
                  </a:cubicBezTo>
                  <a:cubicBezTo>
                    <a:pt x="1213" y="218"/>
                    <a:pt x="1211" y="219"/>
                    <a:pt x="1210" y="218"/>
                  </a:cubicBezTo>
                  <a:cubicBezTo>
                    <a:pt x="1210" y="218"/>
                    <a:pt x="1208" y="218"/>
                    <a:pt x="1206" y="218"/>
                  </a:cubicBezTo>
                  <a:cubicBezTo>
                    <a:pt x="1203" y="218"/>
                    <a:pt x="1200" y="216"/>
                    <a:pt x="1200" y="219"/>
                  </a:cubicBezTo>
                  <a:cubicBezTo>
                    <a:pt x="1199" y="219"/>
                    <a:pt x="1196" y="220"/>
                    <a:pt x="1196" y="219"/>
                  </a:cubicBezTo>
                  <a:cubicBezTo>
                    <a:pt x="1196" y="218"/>
                    <a:pt x="1196" y="217"/>
                    <a:pt x="1195" y="217"/>
                  </a:cubicBezTo>
                  <a:cubicBezTo>
                    <a:pt x="1190" y="217"/>
                    <a:pt x="1184" y="218"/>
                    <a:pt x="1180" y="217"/>
                  </a:cubicBezTo>
                  <a:cubicBezTo>
                    <a:pt x="1178" y="217"/>
                    <a:pt x="1176" y="218"/>
                    <a:pt x="1174" y="218"/>
                  </a:cubicBezTo>
                  <a:cubicBezTo>
                    <a:pt x="1172" y="218"/>
                    <a:pt x="1171" y="218"/>
                    <a:pt x="1169" y="218"/>
                  </a:cubicBezTo>
                  <a:cubicBezTo>
                    <a:pt x="1166" y="219"/>
                    <a:pt x="1163" y="219"/>
                    <a:pt x="1161" y="221"/>
                  </a:cubicBezTo>
                  <a:cubicBezTo>
                    <a:pt x="1158" y="222"/>
                    <a:pt x="1158" y="223"/>
                    <a:pt x="1155" y="225"/>
                  </a:cubicBezTo>
                  <a:cubicBezTo>
                    <a:pt x="1153" y="226"/>
                    <a:pt x="1150" y="226"/>
                    <a:pt x="1148" y="228"/>
                  </a:cubicBezTo>
                  <a:cubicBezTo>
                    <a:pt x="1147" y="229"/>
                    <a:pt x="1146" y="230"/>
                    <a:pt x="1146" y="231"/>
                  </a:cubicBezTo>
                  <a:cubicBezTo>
                    <a:pt x="1145" y="232"/>
                    <a:pt x="1145" y="233"/>
                    <a:pt x="1143" y="233"/>
                  </a:cubicBezTo>
                  <a:cubicBezTo>
                    <a:pt x="1141" y="233"/>
                    <a:pt x="1140" y="235"/>
                    <a:pt x="1138" y="236"/>
                  </a:cubicBezTo>
                  <a:cubicBezTo>
                    <a:pt x="1137" y="237"/>
                    <a:pt x="1135" y="237"/>
                    <a:pt x="1133" y="238"/>
                  </a:cubicBezTo>
                  <a:cubicBezTo>
                    <a:pt x="1131" y="239"/>
                    <a:pt x="1130" y="240"/>
                    <a:pt x="1128" y="241"/>
                  </a:cubicBezTo>
                  <a:cubicBezTo>
                    <a:pt x="1127" y="241"/>
                    <a:pt x="1125" y="243"/>
                    <a:pt x="1124" y="244"/>
                  </a:cubicBezTo>
                  <a:cubicBezTo>
                    <a:pt x="1122" y="245"/>
                    <a:pt x="1123" y="245"/>
                    <a:pt x="1124" y="246"/>
                  </a:cubicBezTo>
                  <a:cubicBezTo>
                    <a:pt x="1121" y="246"/>
                    <a:pt x="1118" y="249"/>
                    <a:pt x="1115" y="251"/>
                  </a:cubicBezTo>
                  <a:cubicBezTo>
                    <a:pt x="1114" y="251"/>
                    <a:pt x="1112" y="252"/>
                    <a:pt x="1110" y="253"/>
                  </a:cubicBezTo>
                  <a:cubicBezTo>
                    <a:pt x="1109" y="254"/>
                    <a:pt x="1108" y="253"/>
                    <a:pt x="1107" y="254"/>
                  </a:cubicBezTo>
                  <a:cubicBezTo>
                    <a:pt x="1105" y="255"/>
                    <a:pt x="1105" y="256"/>
                    <a:pt x="1103" y="256"/>
                  </a:cubicBezTo>
                  <a:cubicBezTo>
                    <a:pt x="1102" y="257"/>
                    <a:pt x="1100" y="258"/>
                    <a:pt x="1098" y="259"/>
                  </a:cubicBezTo>
                  <a:cubicBezTo>
                    <a:pt x="1092" y="261"/>
                    <a:pt x="1095" y="262"/>
                    <a:pt x="1097" y="263"/>
                  </a:cubicBezTo>
                  <a:cubicBezTo>
                    <a:pt x="1099" y="263"/>
                    <a:pt x="1101" y="264"/>
                    <a:pt x="1105" y="263"/>
                  </a:cubicBezTo>
                  <a:cubicBezTo>
                    <a:pt x="1107" y="263"/>
                    <a:pt x="1112" y="263"/>
                    <a:pt x="1110" y="265"/>
                  </a:cubicBezTo>
                  <a:cubicBezTo>
                    <a:pt x="1109" y="266"/>
                    <a:pt x="1110" y="267"/>
                    <a:pt x="1110" y="267"/>
                  </a:cubicBezTo>
                  <a:cubicBezTo>
                    <a:pt x="1110" y="268"/>
                    <a:pt x="1110" y="269"/>
                    <a:pt x="1109" y="270"/>
                  </a:cubicBezTo>
                  <a:cubicBezTo>
                    <a:pt x="1108" y="272"/>
                    <a:pt x="1112" y="271"/>
                    <a:pt x="1114" y="271"/>
                  </a:cubicBezTo>
                  <a:cubicBezTo>
                    <a:pt x="1114" y="270"/>
                    <a:pt x="1115" y="269"/>
                    <a:pt x="1115" y="269"/>
                  </a:cubicBezTo>
                  <a:cubicBezTo>
                    <a:pt x="1115" y="268"/>
                    <a:pt x="1113" y="269"/>
                    <a:pt x="1113" y="268"/>
                  </a:cubicBezTo>
                  <a:cubicBezTo>
                    <a:pt x="1114" y="266"/>
                    <a:pt x="1117" y="266"/>
                    <a:pt x="1119" y="266"/>
                  </a:cubicBezTo>
                  <a:cubicBezTo>
                    <a:pt x="1118" y="267"/>
                    <a:pt x="1116" y="268"/>
                    <a:pt x="1115" y="268"/>
                  </a:cubicBezTo>
                  <a:cubicBezTo>
                    <a:pt x="1115" y="270"/>
                    <a:pt x="1118" y="269"/>
                    <a:pt x="1120" y="270"/>
                  </a:cubicBezTo>
                  <a:cubicBezTo>
                    <a:pt x="1119" y="270"/>
                    <a:pt x="1114" y="273"/>
                    <a:pt x="1114" y="274"/>
                  </a:cubicBezTo>
                  <a:cubicBezTo>
                    <a:pt x="1115" y="274"/>
                    <a:pt x="1120" y="274"/>
                    <a:pt x="1122" y="273"/>
                  </a:cubicBezTo>
                  <a:cubicBezTo>
                    <a:pt x="1125" y="272"/>
                    <a:pt x="1125" y="269"/>
                    <a:pt x="1127" y="270"/>
                  </a:cubicBezTo>
                  <a:cubicBezTo>
                    <a:pt x="1129" y="270"/>
                    <a:pt x="1125" y="273"/>
                    <a:pt x="1124" y="274"/>
                  </a:cubicBezTo>
                  <a:cubicBezTo>
                    <a:pt x="1127" y="274"/>
                    <a:pt x="1127" y="272"/>
                    <a:pt x="1128" y="270"/>
                  </a:cubicBezTo>
                  <a:cubicBezTo>
                    <a:pt x="1128" y="269"/>
                    <a:pt x="1128" y="269"/>
                    <a:pt x="1128" y="269"/>
                  </a:cubicBezTo>
                  <a:cubicBezTo>
                    <a:pt x="1128" y="268"/>
                    <a:pt x="1129" y="267"/>
                    <a:pt x="1128" y="266"/>
                  </a:cubicBezTo>
                  <a:cubicBezTo>
                    <a:pt x="1129" y="266"/>
                    <a:pt x="1131" y="267"/>
                    <a:pt x="1132" y="267"/>
                  </a:cubicBezTo>
                  <a:cubicBezTo>
                    <a:pt x="1133" y="268"/>
                    <a:pt x="1136" y="267"/>
                    <a:pt x="1138" y="267"/>
                  </a:cubicBezTo>
                  <a:cubicBezTo>
                    <a:pt x="1142" y="266"/>
                    <a:pt x="1142" y="270"/>
                    <a:pt x="1143" y="271"/>
                  </a:cubicBezTo>
                  <a:cubicBezTo>
                    <a:pt x="1144" y="272"/>
                    <a:pt x="1146" y="272"/>
                    <a:pt x="1147" y="273"/>
                  </a:cubicBezTo>
                  <a:cubicBezTo>
                    <a:pt x="1148" y="273"/>
                    <a:pt x="1149" y="274"/>
                    <a:pt x="1150" y="275"/>
                  </a:cubicBezTo>
                  <a:cubicBezTo>
                    <a:pt x="1151" y="275"/>
                    <a:pt x="1156" y="276"/>
                    <a:pt x="1154" y="278"/>
                  </a:cubicBezTo>
                  <a:cubicBezTo>
                    <a:pt x="1152" y="279"/>
                    <a:pt x="1154" y="277"/>
                    <a:pt x="1152" y="279"/>
                  </a:cubicBezTo>
                  <a:cubicBezTo>
                    <a:pt x="1151" y="278"/>
                    <a:pt x="1150" y="277"/>
                    <a:pt x="1148" y="278"/>
                  </a:cubicBezTo>
                  <a:cubicBezTo>
                    <a:pt x="1149" y="280"/>
                    <a:pt x="1156" y="280"/>
                    <a:pt x="1152" y="284"/>
                  </a:cubicBezTo>
                  <a:cubicBezTo>
                    <a:pt x="1151" y="285"/>
                    <a:pt x="1153" y="286"/>
                    <a:pt x="1154" y="286"/>
                  </a:cubicBezTo>
                  <a:cubicBezTo>
                    <a:pt x="1156" y="287"/>
                    <a:pt x="1152" y="288"/>
                    <a:pt x="1154" y="289"/>
                  </a:cubicBezTo>
                  <a:cubicBezTo>
                    <a:pt x="1152" y="290"/>
                    <a:pt x="1152" y="291"/>
                    <a:pt x="1151" y="292"/>
                  </a:cubicBezTo>
                  <a:cubicBezTo>
                    <a:pt x="1149" y="292"/>
                    <a:pt x="1148" y="294"/>
                    <a:pt x="1149" y="294"/>
                  </a:cubicBezTo>
                  <a:cubicBezTo>
                    <a:pt x="1146" y="295"/>
                    <a:pt x="1147" y="297"/>
                    <a:pt x="1147" y="298"/>
                  </a:cubicBezTo>
                  <a:cubicBezTo>
                    <a:pt x="1147" y="299"/>
                    <a:pt x="1145" y="300"/>
                    <a:pt x="1145" y="302"/>
                  </a:cubicBezTo>
                  <a:cubicBezTo>
                    <a:pt x="1145" y="303"/>
                    <a:pt x="1144" y="308"/>
                    <a:pt x="1147" y="307"/>
                  </a:cubicBezTo>
                  <a:cubicBezTo>
                    <a:pt x="1143" y="309"/>
                    <a:pt x="1145" y="310"/>
                    <a:pt x="1145" y="312"/>
                  </a:cubicBezTo>
                  <a:cubicBezTo>
                    <a:pt x="1145" y="313"/>
                    <a:pt x="1145" y="314"/>
                    <a:pt x="1143" y="315"/>
                  </a:cubicBezTo>
                  <a:cubicBezTo>
                    <a:pt x="1144" y="315"/>
                    <a:pt x="1144" y="317"/>
                    <a:pt x="1143" y="317"/>
                  </a:cubicBezTo>
                  <a:cubicBezTo>
                    <a:pt x="1145" y="317"/>
                    <a:pt x="1142" y="320"/>
                    <a:pt x="1142" y="321"/>
                  </a:cubicBezTo>
                  <a:cubicBezTo>
                    <a:pt x="1142" y="323"/>
                    <a:pt x="1139" y="325"/>
                    <a:pt x="1136" y="327"/>
                  </a:cubicBezTo>
                  <a:cubicBezTo>
                    <a:pt x="1132" y="330"/>
                    <a:pt x="1132" y="333"/>
                    <a:pt x="1128" y="335"/>
                  </a:cubicBezTo>
                  <a:cubicBezTo>
                    <a:pt x="1126" y="336"/>
                    <a:pt x="1125" y="338"/>
                    <a:pt x="1125" y="339"/>
                  </a:cubicBezTo>
                  <a:cubicBezTo>
                    <a:pt x="1125" y="340"/>
                    <a:pt x="1125" y="340"/>
                    <a:pt x="1124" y="341"/>
                  </a:cubicBezTo>
                  <a:cubicBezTo>
                    <a:pt x="1124" y="342"/>
                    <a:pt x="1123" y="342"/>
                    <a:pt x="1123" y="343"/>
                  </a:cubicBezTo>
                  <a:cubicBezTo>
                    <a:pt x="1122" y="345"/>
                    <a:pt x="1118" y="348"/>
                    <a:pt x="1115" y="350"/>
                  </a:cubicBezTo>
                  <a:cubicBezTo>
                    <a:pt x="1114" y="351"/>
                    <a:pt x="1113" y="352"/>
                    <a:pt x="1112" y="353"/>
                  </a:cubicBezTo>
                  <a:cubicBezTo>
                    <a:pt x="1110" y="354"/>
                    <a:pt x="1110" y="355"/>
                    <a:pt x="1108" y="356"/>
                  </a:cubicBezTo>
                  <a:cubicBezTo>
                    <a:pt x="1108" y="356"/>
                    <a:pt x="1106" y="358"/>
                    <a:pt x="1106" y="358"/>
                  </a:cubicBezTo>
                  <a:cubicBezTo>
                    <a:pt x="1104" y="358"/>
                    <a:pt x="1105" y="360"/>
                    <a:pt x="1103" y="361"/>
                  </a:cubicBezTo>
                  <a:cubicBezTo>
                    <a:pt x="1102" y="362"/>
                    <a:pt x="1102" y="362"/>
                    <a:pt x="1100" y="363"/>
                  </a:cubicBezTo>
                  <a:cubicBezTo>
                    <a:pt x="1100" y="364"/>
                    <a:pt x="1099" y="365"/>
                    <a:pt x="1097" y="366"/>
                  </a:cubicBezTo>
                  <a:cubicBezTo>
                    <a:pt x="1099" y="367"/>
                    <a:pt x="1093" y="371"/>
                    <a:pt x="1092" y="372"/>
                  </a:cubicBezTo>
                  <a:cubicBezTo>
                    <a:pt x="1087" y="374"/>
                    <a:pt x="1083" y="376"/>
                    <a:pt x="1078" y="377"/>
                  </a:cubicBezTo>
                  <a:cubicBezTo>
                    <a:pt x="1076" y="378"/>
                    <a:pt x="1075" y="379"/>
                    <a:pt x="1075" y="377"/>
                  </a:cubicBezTo>
                  <a:cubicBezTo>
                    <a:pt x="1071" y="376"/>
                    <a:pt x="1071" y="376"/>
                    <a:pt x="1071" y="376"/>
                  </a:cubicBezTo>
                  <a:cubicBezTo>
                    <a:pt x="1070" y="377"/>
                    <a:pt x="1069" y="375"/>
                    <a:pt x="1068" y="376"/>
                  </a:cubicBezTo>
                  <a:cubicBezTo>
                    <a:pt x="1067" y="376"/>
                    <a:pt x="1068" y="372"/>
                    <a:pt x="1067" y="372"/>
                  </a:cubicBezTo>
                  <a:cubicBezTo>
                    <a:pt x="1067" y="373"/>
                    <a:pt x="1065" y="374"/>
                    <a:pt x="1064" y="374"/>
                  </a:cubicBezTo>
                  <a:cubicBezTo>
                    <a:pt x="1062" y="374"/>
                    <a:pt x="1066" y="372"/>
                    <a:pt x="1064" y="372"/>
                  </a:cubicBezTo>
                  <a:cubicBezTo>
                    <a:pt x="1061" y="372"/>
                    <a:pt x="1061" y="376"/>
                    <a:pt x="1059" y="376"/>
                  </a:cubicBezTo>
                  <a:cubicBezTo>
                    <a:pt x="1059" y="376"/>
                    <a:pt x="1058" y="378"/>
                    <a:pt x="1057" y="379"/>
                  </a:cubicBezTo>
                  <a:cubicBezTo>
                    <a:pt x="1056" y="379"/>
                    <a:pt x="1054" y="378"/>
                    <a:pt x="1052" y="379"/>
                  </a:cubicBezTo>
                  <a:cubicBezTo>
                    <a:pt x="1054" y="379"/>
                    <a:pt x="1054" y="380"/>
                    <a:pt x="1052" y="382"/>
                  </a:cubicBezTo>
                  <a:cubicBezTo>
                    <a:pt x="1052" y="380"/>
                    <a:pt x="1052" y="378"/>
                    <a:pt x="1050" y="378"/>
                  </a:cubicBezTo>
                  <a:cubicBezTo>
                    <a:pt x="1052" y="376"/>
                    <a:pt x="1053" y="376"/>
                    <a:pt x="1055" y="376"/>
                  </a:cubicBezTo>
                  <a:cubicBezTo>
                    <a:pt x="1056" y="376"/>
                    <a:pt x="1056" y="375"/>
                    <a:pt x="1057" y="375"/>
                  </a:cubicBezTo>
                  <a:cubicBezTo>
                    <a:pt x="1059" y="371"/>
                    <a:pt x="1057" y="370"/>
                    <a:pt x="1057" y="368"/>
                  </a:cubicBezTo>
                  <a:cubicBezTo>
                    <a:pt x="1057" y="365"/>
                    <a:pt x="1057" y="362"/>
                    <a:pt x="1056" y="359"/>
                  </a:cubicBezTo>
                  <a:cubicBezTo>
                    <a:pt x="1056" y="359"/>
                    <a:pt x="1054" y="357"/>
                    <a:pt x="1055" y="357"/>
                  </a:cubicBezTo>
                  <a:cubicBezTo>
                    <a:pt x="1057" y="356"/>
                    <a:pt x="1058" y="357"/>
                    <a:pt x="1059" y="356"/>
                  </a:cubicBezTo>
                  <a:cubicBezTo>
                    <a:pt x="1060" y="355"/>
                    <a:pt x="1062" y="353"/>
                    <a:pt x="1063" y="353"/>
                  </a:cubicBezTo>
                  <a:cubicBezTo>
                    <a:pt x="1064" y="353"/>
                    <a:pt x="1066" y="354"/>
                    <a:pt x="1067" y="354"/>
                  </a:cubicBezTo>
                  <a:cubicBezTo>
                    <a:pt x="1068" y="355"/>
                    <a:pt x="1074" y="357"/>
                    <a:pt x="1075" y="354"/>
                  </a:cubicBezTo>
                  <a:cubicBezTo>
                    <a:pt x="1075" y="353"/>
                    <a:pt x="1074" y="351"/>
                    <a:pt x="1077" y="351"/>
                  </a:cubicBezTo>
                  <a:cubicBezTo>
                    <a:pt x="1079" y="350"/>
                    <a:pt x="1078" y="349"/>
                    <a:pt x="1078" y="348"/>
                  </a:cubicBezTo>
                  <a:cubicBezTo>
                    <a:pt x="1079" y="347"/>
                    <a:pt x="1082" y="346"/>
                    <a:pt x="1080" y="345"/>
                  </a:cubicBezTo>
                  <a:cubicBezTo>
                    <a:pt x="1083" y="344"/>
                    <a:pt x="1082" y="343"/>
                    <a:pt x="1082" y="342"/>
                  </a:cubicBezTo>
                  <a:cubicBezTo>
                    <a:pt x="1082" y="341"/>
                    <a:pt x="1083" y="341"/>
                    <a:pt x="1083" y="340"/>
                  </a:cubicBezTo>
                  <a:cubicBezTo>
                    <a:pt x="1084" y="339"/>
                    <a:pt x="1084" y="338"/>
                    <a:pt x="1084" y="337"/>
                  </a:cubicBezTo>
                  <a:cubicBezTo>
                    <a:pt x="1084" y="337"/>
                    <a:pt x="1085" y="336"/>
                    <a:pt x="1085" y="335"/>
                  </a:cubicBezTo>
                  <a:cubicBezTo>
                    <a:pt x="1086" y="335"/>
                    <a:pt x="1085" y="334"/>
                    <a:pt x="1086" y="333"/>
                  </a:cubicBezTo>
                  <a:cubicBezTo>
                    <a:pt x="1088" y="332"/>
                    <a:pt x="1089" y="332"/>
                    <a:pt x="1090" y="330"/>
                  </a:cubicBezTo>
                  <a:cubicBezTo>
                    <a:pt x="1091" y="329"/>
                    <a:pt x="1090" y="329"/>
                    <a:pt x="1089" y="327"/>
                  </a:cubicBezTo>
                  <a:cubicBezTo>
                    <a:pt x="1089" y="327"/>
                    <a:pt x="1089" y="326"/>
                    <a:pt x="1090" y="325"/>
                  </a:cubicBezTo>
                  <a:cubicBezTo>
                    <a:pt x="1091" y="324"/>
                    <a:pt x="1090" y="324"/>
                    <a:pt x="1089" y="324"/>
                  </a:cubicBezTo>
                  <a:cubicBezTo>
                    <a:pt x="1088" y="323"/>
                    <a:pt x="1085" y="323"/>
                    <a:pt x="1083" y="324"/>
                  </a:cubicBezTo>
                  <a:cubicBezTo>
                    <a:pt x="1082" y="324"/>
                    <a:pt x="1078" y="326"/>
                    <a:pt x="1079" y="326"/>
                  </a:cubicBezTo>
                  <a:cubicBezTo>
                    <a:pt x="1077" y="325"/>
                    <a:pt x="1072" y="326"/>
                    <a:pt x="1070" y="329"/>
                  </a:cubicBezTo>
                  <a:cubicBezTo>
                    <a:pt x="1069" y="330"/>
                    <a:pt x="1064" y="330"/>
                    <a:pt x="1062" y="330"/>
                  </a:cubicBezTo>
                  <a:cubicBezTo>
                    <a:pt x="1061" y="330"/>
                    <a:pt x="1061" y="330"/>
                    <a:pt x="1060" y="330"/>
                  </a:cubicBezTo>
                  <a:cubicBezTo>
                    <a:pt x="1060" y="329"/>
                    <a:pt x="1057" y="330"/>
                    <a:pt x="1056" y="330"/>
                  </a:cubicBezTo>
                  <a:cubicBezTo>
                    <a:pt x="1055" y="330"/>
                    <a:pt x="1051" y="327"/>
                    <a:pt x="1052" y="326"/>
                  </a:cubicBezTo>
                  <a:cubicBezTo>
                    <a:pt x="1054" y="323"/>
                    <a:pt x="1053" y="322"/>
                    <a:pt x="1051" y="321"/>
                  </a:cubicBezTo>
                  <a:cubicBezTo>
                    <a:pt x="1049" y="320"/>
                    <a:pt x="1054" y="318"/>
                    <a:pt x="1049" y="318"/>
                  </a:cubicBezTo>
                  <a:cubicBezTo>
                    <a:pt x="1046" y="319"/>
                    <a:pt x="1045" y="317"/>
                    <a:pt x="1044" y="316"/>
                  </a:cubicBezTo>
                  <a:cubicBezTo>
                    <a:pt x="1043" y="315"/>
                    <a:pt x="1042" y="315"/>
                    <a:pt x="1041" y="315"/>
                  </a:cubicBezTo>
                  <a:cubicBezTo>
                    <a:pt x="1041" y="315"/>
                    <a:pt x="1039" y="312"/>
                    <a:pt x="1039" y="314"/>
                  </a:cubicBezTo>
                  <a:cubicBezTo>
                    <a:pt x="1038" y="313"/>
                    <a:pt x="1036" y="314"/>
                    <a:pt x="1035" y="313"/>
                  </a:cubicBezTo>
                  <a:cubicBezTo>
                    <a:pt x="1034" y="312"/>
                    <a:pt x="1033" y="312"/>
                    <a:pt x="1031" y="312"/>
                  </a:cubicBezTo>
                  <a:cubicBezTo>
                    <a:pt x="1029" y="312"/>
                    <a:pt x="1027" y="312"/>
                    <a:pt x="1025" y="312"/>
                  </a:cubicBezTo>
                  <a:cubicBezTo>
                    <a:pt x="1023" y="311"/>
                    <a:pt x="1022" y="310"/>
                    <a:pt x="1022" y="309"/>
                  </a:cubicBezTo>
                  <a:cubicBezTo>
                    <a:pt x="1021" y="308"/>
                    <a:pt x="1023" y="306"/>
                    <a:pt x="1022" y="306"/>
                  </a:cubicBezTo>
                  <a:cubicBezTo>
                    <a:pt x="1021" y="305"/>
                    <a:pt x="1020" y="304"/>
                    <a:pt x="1020" y="302"/>
                  </a:cubicBezTo>
                  <a:cubicBezTo>
                    <a:pt x="1021" y="299"/>
                    <a:pt x="1017" y="298"/>
                    <a:pt x="1017" y="295"/>
                  </a:cubicBezTo>
                  <a:cubicBezTo>
                    <a:pt x="1017" y="295"/>
                    <a:pt x="1016" y="293"/>
                    <a:pt x="1015" y="293"/>
                  </a:cubicBezTo>
                  <a:cubicBezTo>
                    <a:pt x="1014" y="292"/>
                    <a:pt x="1014" y="291"/>
                    <a:pt x="1013" y="290"/>
                  </a:cubicBezTo>
                  <a:cubicBezTo>
                    <a:pt x="1012" y="289"/>
                    <a:pt x="1013" y="288"/>
                    <a:pt x="1012" y="287"/>
                  </a:cubicBezTo>
                  <a:cubicBezTo>
                    <a:pt x="1012" y="286"/>
                    <a:pt x="1010" y="285"/>
                    <a:pt x="1010" y="284"/>
                  </a:cubicBezTo>
                  <a:cubicBezTo>
                    <a:pt x="1009" y="283"/>
                    <a:pt x="1008" y="283"/>
                    <a:pt x="1008" y="282"/>
                  </a:cubicBezTo>
                  <a:cubicBezTo>
                    <a:pt x="1008" y="281"/>
                    <a:pt x="1008" y="281"/>
                    <a:pt x="1008" y="281"/>
                  </a:cubicBezTo>
                  <a:cubicBezTo>
                    <a:pt x="1007" y="280"/>
                    <a:pt x="1005" y="280"/>
                    <a:pt x="1005" y="279"/>
                  </a:cubicBezTo>
                  <a:cubicBezTo>
                    <a:pt x="1005" y="278"/>
                    <a:pt x="1002" y="278"/>
                    <a:pt x="1001" y="277"/>
                  </a:cubicBezTo>
                  <a:cubicBezTo>
                    <a:pt x="1000" y="277"/>
                    <a:pt x="999" y="276"/>
                    <a:pt x="997" y="278"/>
                  </a:cubicBezTo>
                  <a:cubicBezTo>
                    <a:pt x="996" y="277"/>
                    <a:pt x="994" y="277"/>
                    <a:pt x="993" y="277"/>
                  </a:cubicBezTo>
                  <a:cubicBezTo>
                    <a:pt x="992" y="276"/>
                    <a:pt x="992" y="276"/>
                    <a:pt x="991" y="275"/>
                  </a:cubicBezTo>
                  <a:cubicBezTo>
                    <a:pt x="991" y="275"/>
                    <a:pt x="989" y="275"/>
                    <a:pt x="989" y="275"/>
                  </a:cubicBezTo>
                  <a:cubicBezTo>
                    <a:pt x="986" y="273"/>
                    <a:pt x="979" y="275"/>
                    <a:pt x="975" y="274"/>
                  </a:cubicBezTo>
                  <a:cubicBezTo>
                    <a:pt x="971" y="274"/>
                    <a:pt x="966" y="276"/>
                    <a:pt x="962" y="276"/>
                  </a:cubicBezTo>
                  <a:cubicBezTo>
                    <a:pt x="957" y="276"/>
                    <a:pt x="956" y="280"/>
                    <a:pt x="951" y="281"/>
                  </a:cubicBezTo>
                  <a:cubicBezTo>
                    <a:pt x="952" y="282"/>
                    <a:pt x="952" y="283"/>
                    <a:pt x="954" y="282"/>
                  </a:cubicBezTo>
                  <a:cubicBezTo>
                    <a:pt x="956" y="282"/>
                    <a:pt x="958" y="283"/>
                    <a:pt x="958" y="284"/>
                  </a:cubicBezTo>
                  <a:cubicBezTo>
                    <a:pt x="957" y="285"/>
                    <a:pt x="959" y="286"/>
                    <a:pt x="958" y="287"/>
                  </a:cubicBezTo>
                  <a:cubicBezTo>
                    <a:pt x="957" y="290"/>
                    <a:pt x="955" y="290"/>
                    <a:pt x="953" y="291"/>
                  </a:cubicBezTo>
                  <a:cubicBezTo>
                    <a:pt x="951" y="293"/>
                    <a:pt x="950" y="295"/>
                    <a:pt x="949" y="296"/>
                  </a:cubicBezTo>
                  <a:cubicBezTo>
                    <a:pt x="949" y="297"/>
                    <a:pt x="948" y="298"/>
                    <a:pt x="947" y="299"/>
                  </a:cubicBezTo>
                  <a:cubicBezTo>
                    <a:pt x="946" y="299"/>
                    <a:pt x="946" y="300"/>
                    <a:pt x="945" y="301"/>
                  </a:cubicBezTo>
                  <a:cubicBezTo>
                    <a:pt x="944" y="302"/>
                    <a:pt x="943" y="303"/>
                    <a:pt x="943" y="304"/>
                  </a:cubicBezTo>
                  <a:cubicBezTo>
                    <a:pt x="942" y="305"/>
                    <a:pt x="944" y="305"/>
                    <a:pt x="944" y="306"/>
                  </a:cubicBezTo>
                  <a:cubicBezTo>
                    <a:pt x="944" y="308"/>
                    <a:pt x="939" y="308"/>
                    <a:pt x="937" y="309"/>
                  </a:cubicBezTo>
                  <a:cubicBezTo>
                    <a:pt x="935" y="309"/>
                    <a:pt x="933" y="311"/>
                    <a:pt x="931" y="312"/>
                  </a:cubicBezTo>
                  <a:cubicBezTo>
                    <a:pt x="929" y="313"/>
                    <a:pt x="927" y="311"/>
                    <a:pt x="925" y="311"/>
                  </a:cubicBezTo>
                  <a:cubicBezTo>
                    <a:pt x="923" y="311"/>
                    <a:pt x="921" y="311"/>
                    <a:pt x="920" y="310"/>
                  </a:cubicBezTo>
                  <a:cubicBezTo>
                    <a:pt x="918" y="309"/>
                    <a:pt x="917" y="308"/>
                    <a:pt x="914" y="308"/>
                  </a:cubicBezTo>
                  <a:cubicBezTo>
                    <a:pt x="912" y="308"/>
                    <a:pt x="910" y="309"/>
                    <a:pt x="908" y="309"/>
                  </a:cubicBezTo>
                  <a:cubicBezTo>
                    <a:pt x="905" y="308"/>
                    <a:pt x="905" y="307"/>
                    <a:pt x="903" y="306"/>
                  </a:cubicBezTo>
                  <a:cubicBezTo>
                    <a:pt x="900" y="304"/>
                    <a:pt x="895" y="306"/>
                    <a:pt x="889" y="308"/>
                  </a:cubicBezTo>
                  <a:cubicBezTo>
                    <a:pt x="887" y="309"/>
                    <a:pt x="886" y="310"/>
                    <a:pt x="884" y="311"/>
                  </a:cubicBezTo>
                  <a:cubicBezTo>
                    <a:pt x="882" y="313"/>
                    <a:pt x="880" y="312"/>
                    <a:pt x="878" y="313"/>
                  </a:cubicBezTo>
                  <a:cubicBezTo>
                    <a:pt x="876" y="313"/>
                    <a:pt x="873" y="313"/>
                    <a:pt x="872" y="314"/>
                  </a:cubicBezTo>
                  <a:cubicBezTo>
                    <a:pt x="870" y="314"/>
                    <a:pt x="869" y="314"/>
                    <a:pt x="868" y="314"/>
                  </a:cubicBezTo>
                  <a:cubicBezTo>
                    <a:pt x="867" y="314"/>
                    <a:pt x="866" y="315"/>
                    <a:pt x="864" y="315"/>
                  </a:cubicBezTo>
                  <a:cubicBezTo>
                    <a:pt x="862" y="316"/>
                    <a:pt x="861" y="315"/>
                    <a:pt x="859" y="315"/>
                  </a:cubicBezTo>
                  <a:cubicBezTo>
                    <a:pt x="856" y="315"/>
                    <a:pt x="853" y="315"/>
                    <a:pt x="851" y="315"/>
                  </a:cubicBezTo>
                  <a:cubicBezTo>
                    <a:pt x="847" y="313"/>
                    <a:pt x="842" y="315"/>
                    <a:pt x="839" y="313"/>
                  </a:cubicBezTo>
                  <a:cubicBezTo>
                    <a:pt x="838" y="312"/>
                    <a:pt x="837" y="311"/>
                    <a:pt x="836" y="310"/>
                  </a:cubicBezTo>
                  <a:cubicBezTo>
                    <a:pt x="836" y="309"/>
                    <a:pt x="836" y="308"/>
                    <a:pt x="833" y="308"/>
                  </a:cubicBezTo>
                  <a:cubicBezTo>
                    <a:pt x="831" y="308"/>
                    <a:pt x="829" y="308"/>
                    <a:pt x="827" y="307"/>
                  </a:cubicBezTo>
                  <a:cubicBezTo>
                    <a:pt x="827" y="306"/>
                    <a:pt x="826" y="305"/>
                    <a:pt x="824" y="304"/>
                  </a:cubicBezTo>
                  <a:cubicBezTo>
                    <a:pt x="822" y="304"/>
                    <a:pt x="820" y="305"/>
                    <a:pt x="818" y="304"/>
                  </a:cubicBezTo>
                  <a:cubicBezTo>
                    <a:pt x="816" y="303"/>
                    <a:pt x="813" y="303"/>
                    <a:pt x="810" y="304"/>
                  </a:cubicBezTo>
                  <a:cubicBezTo>
                    <a:pt x="804" y="305"/>
                    <a:pt x="796" y="307"/>
                    <a:pt x="792" y="306"/>
                  </a:cubicBezTo>
                  <a:cubicBezTo>
                    <a:pt x="791" y="305"/>
                    <a:pt x="790" y="305"/>
                    <a:pt x="789" y="305"/>
                  </a:cubicBezTo>
                  <a:cubicBezTo>
                    <a:pt x="788" y="305"/>
                    <a:pt x="786" y="304"/>
                    <a:pt x="785" y="303"/>
                  </a:cubicBezTo>
                  <a:cubicBezTo>
                    <a:pt x="785" y="303"/>
                    <a:pt x="783" y="303"/>
                    <a:pt x="783" y="302"/>
                  </a:cubicBezTo>
                  <a:cubicBezTo>
                    <a:pt x="783" y="301"/>
                    <a:pt x="782" y="300"/>
                    <a:pt x="782" y="299"/>
                  </a:cubicBezTo>
                  <a:cubicBezTo>
                    <a:pt x="782" y="298"/>
                    <a:pt x="783" y="295"/>
                    <a:pt x="780" y="294"/>
                  </a:cubicBezTo>
                  <a:cubicBezTo>
                    <a:pt x="777" y="294"/>
                    <a:pt x="774" y="294"/>
                    <a:pt x="771" y="293"/>
                  </a:cubicBezTo>
                  <a:cubicBezTo>
                    <a:pt x="768" y="291"/>
                    <a:pt x="764" y="291"/>
                    <a:pt x="760" y="290"/>
                  </a:cubicBezTo>
                  <a:cubicBezTo>
                    <a:pt x="757" y="289"/>
                    <a:pt x="754" y="288"/>
                    <a:pt x="751" y="287"/>
                  </a:cubicBezTo>
                  <a:cubicBezTo>
                    <a:pt x="751" y="288"/>
                    <a:pt x="750" y="290"/>
                    <a:pt x="748" y="291"/>
                  </a:cubicBezTo>
                  <a:cubicBezTo>
                    <a:pt x="746" y="291"/>
                    <a:pt x="745" y="292"/>
                    <a:pt x="744" y="294"/>
                  </a:cubicBezTo>
                  <a:cubicBezTo>
                    <a:pt x="742" y="293"/>
                    <a:pt x="740" y="298"/>
                    <a:pt x="742" y="299"/>
                  </a:cubicBezTo>
                  <a:cubicBezTo>
                    <a:pt x="743" y="300"/>
                    <a:pt x="742" y="301"/>
                    <a:pt x="743" y="302"/>
                  </a:cubicBezTo>
                  <a:cubicBezTo>
                    <a:pt x="745" y="303"/>
                    <a:pt x="745" y="303"/>
                    <a:pt x="745" y="305"/>
                  </a:cubicBezTo>
                  <a:cubicBezTo>
                    <a:pt x="744" y="306"/>
                    <a:pt x="742" y="308"/>
                    <a:pt x="740" y="308"/>
                  </a:cubicBezTo>
                  <a:cubicBezTo>
                    <a:pt x="738" y="308"/>
                    <a:pt x="737" y="310"/>
                    <a:pt x="736" y="310"/>
                  </a:cubicBezTo>
                  <a:cubicBezTo>
                    <a:pt x="734" y="310"/>
                    <a:pt x="732" y="309"/>
                    <a:pt x="730" y="309"/>
                  </a:cubicBezTo>
                  <a:cubicBezTo>
                    <a:pt x="728" y="309"/>
                    <a:pt x="726" y="308"/>
                    <a:pt x="723" y="308"/>
                  </a:cubicBezTo>
                  <a:cubicBezTo>
                    <a:pt x="722" y="308"/>
                    <a:pt x="720" y="308"/>
                    <a:pt x="719" y="309"/>
                  </a:cubicBezTo>
                  <a:cubicBezTo>
                    <a:pt x="718" y="309"/>
                    <a:pt x="714" y="308"/>
                    <a:pt x="713" y="308"/>
                  </a:cubicBezTo>
                  <a:cubicBezTo>
                    <a:pt x="711" y="307"/>
                    <a:pt x="709" y="307"/>
                    <a:pt x="708" y="305"/>
                  </a:cubicBezTo>
                  <a:cubicBezTo>
                    <a:pt x="707" y="304"/>
                    <a:pt x="707" y="303"/>
                    <a:pt x="706" y="302"/>
                  </a:cubicBezTo>
                  <a:cubicBezTo>
                    <a:pt x="703" y="301"/>
                    <a:pt x="698" y="303"/>
                    <a:pt x="695" y="302"/>
                  </a:cubicBezTo>
                  <a:cubicBezTo>
                    <a:pt x="694" y="301"/>
                    <a:pt x="695" y="299"/>
                    <a:pt x="693" y="301"/>
                  </a:cubicBezTo>
                  <a:cubicBezTo>
                    <a:pt x="690" y="302"/>
                    <a:pt x="690" y="299"/>
                    <a:pt x="688" y="299"/>
                  </a:cubicBezTo>
                  <a:cubicBezTo>
                    <a:pt x="688" y="301"/>
                    <a:pt x="685" y="301"/>
                    <a:pt x="684" y="301"/>
                  </a:cubicBezTo>
                  <a:cubicBezTo>
                    <a:pt x="683" y="301"/>
                    <a:pt x="682" y="301"/>
                    <a:pt x="681" y="302"/>
                  </a:cubicBezTo>
                  <a:cubicBezTo>
                    <a:pt x="679" y="303"/>
                    <a:pt x="679" y="303"/>
                    <a:pt x="677" y="303"/>
                  </a:cubicBezTo>
                  <a:cubicBezTo>
                    <a:pt x="676" y="304"/>
                    <a:pt x="675" y="304"/>
                    <a:pt x="673" y="305"/>
                  </a:cubicBezTo>
                  <a:cubicBezTo>
                    <a:pt x="672" y="306"/>
                    <a:pt x="671" y="306"/>
                    <a:pt x="670" y="306"/>
                  </a:cubicBezTo>
                  <a:cubicBezTo>
                    <a:pt x="666" y="307"/>
                    <a:pt x="666" y="307"/>
                    <a:pt x="666" y="307"/>
                  </a:cubicBezTo>
                  <a:cubicBezTo>
                    <a:pt x="666" y="309"/>
                    <a:pt x="664" y="308"/>
                    <a:pt x="663" y="309"/>
                  </a:cubicBezTo>
                  <a:cubicBezTo>
                    <a:pt x="662" y="309"/>
                    <a:pt x="663" y="310"/>
                    <a:pt x="663" y="310"/>
                  </a:cubicBezTo>
                  <a:cubicBezTo>
                    <a:pt x="661" y="311"/>
                    <a:pt x="660" y="311"/>
                    <a:pt x="658" y="312"/>
                  </a:cubicBezTo>
                  <a:cubicBezTo>
                    <a:pt x="658" y="312"/>
                    <a:pt x="658" y="312"/>
                    <a:pt x="658" y="312"/>
                  </a:cubicBezTo>
                  <a:cubicBezTo>
                    <a:pt x="657" y="313"/>
                    <a:pt x="656" y="313"/>
                    <a:pt x="655" y="312"/>
                  </a:cubicBezTo>
                  <a:cubicBezTo>
                    <a:pt x="655" y="314"/>
                    <a:pt x="653" y="313"/>
                    <a:pt x="652" y="313"/>
                  </a:cubicBezTo>
                  <a:cubicBezTo>
                    <a:pt x="651" y="312"/>
                    <a:pt x="649" y="313"/>
                    <a:pt x="648" y="314"/>
                  </a:cubicBezTo>
                  <a:cubicBezTo>
                    <a:pt x="648" y="316"/>
                    <a:pt x="642" y="317"/>
                    <a:pt x="641" y="316"/>
                  </a:cubicBezTo>
                  <a:cubicBezTo>
                    <a:pt x="640" y="316"/>
                    <a:pt x="641" y="315"/>
                    <a:pt x="639" y="315"/>
                  </a:cubicBezTo>
                  <a:cubicBezTo>
                    <a:pt x="637" y="315"/>
                    <a:pt x="637" y="313"/>
                    <a:pt x="636" y="313"/>
                  </a:cubicBezTo>
                  <a:cubicBezTo>
                    <a:pt x="635" y="312"/>
                    <a:pt x="633" y="312"/>
                    <a:pt x="635" y="311"/>
                  </a:cubicBezTo>
                  <a:cubicBezTo>
                    <a:pt x="636" y="310"/>
                    <a:pt x="635" y="309"/>
                    <a:pt x="633" y="310"/>
                  </a:cubicBezTo>
                  <a:cubicBezTo>
                    <a:pt x="633" y="311"/>
                    <a:pt x="632" y="311"/>
                    <a:pt x="631" y="312"/>
                  </a:cubicBezTo>
                  <a:cubicBezTo>
                    <a:pt x="630" y="313"/>
                    <a:pt x="629" y="312"/>
                    <a:pt x="628" y="312"/>
                  </a:cubicBezTo>
                  <a:cubicBezTo>
                    <a:pt x="626" y="312"/>
                    <a:pt x="622" y="312"/>
                    <a:pt x="620" y="311"/>
                  </a:cubicBezTo>
                  <a:cubicBezTo>
                    <a:pt x="619" y="310"/>
                    <a:pt x="619" y="308"/>
                    <a:pt x="618" y="307"/>
                  </a:cubicBezTo>
                  <a:cubicBezTo>
                    <a:pt x="617" y="305"/>
                    <a:pt x="612" y="306"/>
                    <a:pt x="611" y="304"/>
                  </a:cubicBezTo>
                  <a:cubicBezTo>
                    <a:pt x="610" y="301"/>
                    <a:pt x="607" y="299"/>
                    <a:pt x="603" y="298"/>
                  </a:cubicBezTo>
                  <a:cubicBezTo>
                    <a:pt x="603" y="298"/>
                    <a:pt x="602" y="298"/>
                    <a:pt x="601" y="298"/>
                  </a:cubicBezTo>
                  <a:cubicBezTo>
                    <a:pt x="599" y="299"/>
                    <a:pt x="600" y="299"/>
                    <a:pt x="598" y="299"/>
                  </a:cubicBezTo>
                  <a:cubicBezTo>
                    <a:pt x="597" y="299"/>
                    <a:pt x="596" y="300"/>
                    <a:pt x="595" y="300"/>
                  </a:cubicBezTo>
                  <a:cubicBezTo>
                    <a:pt x="594" y="300"/>
                    <a:pt x="593" y="300"/>
                    <a:pt x="593" y="301"/>
                  </a:cubicBezTo>
                  <a:cubicBezTo>
                    <a:pt x="591" y="301"/>
                    <a:pt x="591" y="300"/>
                    <a:pt x="590" y="300"/>
                  </a:cubicBezTo>
                  <a:cubicBezTo>
                    <a:pt x="589" y="300"/>
                    <a:pt x="586" y="301"/>
                    <a:pt x="586" y="300"/>
                  </a:cubicBezTo>
                  <a:cubicBezTo>
                    <a:pt x="585" y="300"/>
                    <a:pt x="585" y="298"/>
                    <a:pt x="584" y="298"/>
                  </a:cubicBezTo>
                  <a:cubicBezTo>
                    <a:pt x="583" y="298"/>
                    <a:pt x="582" y="299"/>
                    <a:pt x="582" y="298"/>
                  </a:cubicBezTo>
                  <a:cubicBezTo>
                    <a:pt x="582" y="297"/>
                    <a:pt x="584" y="296"/>
                    <a:pt x="581" y="296"/>
                  </a:cubicBezTo>
                  <a:cubicBezTo>
                    <a:pt x="580" y="296"/>
                    <a:pt x="580" y="295"/>
                    <a:pt x="579" y="295"/>
                  </a:cubicBezTo>
                  <a:cubicBezTo>
                    <a:pt x="576" y="296"/>
                    <a:pt x="576" y="296"/>
                    <a:pt x="576" y="296"/>
                  </a:cubicBezTo>
                  <a:cubicBezTo>
                    <a:pt x="575" y="297"/>
                    <a:pt x="577" y="297"/>
                    <a:pt x="575" y="298"/>
                  </a:cubicBezTo>
                  <a:cubicBezTo>
                    <a:pt x="574" y="300"/>
                    <a:pt x="572" y="299"/>
                    <a:pt x="572" y="300"/>
                  </a:cubicBezTo>
                  <a:cubicBezTo>
                    <a:pt x="569" y="300"/>
                    <a:pt x="568" y="295"/>
                    <a:pt x="566" y="293"/>
                  </a:cubicBezTo>
                  <a:cubicBezTo>
                    <a:pt x="564" y="290"/>
                    <a:pt x="561" y="287"/>
                    <a:pt x="558" y="283"/>
                  </a:cubicBezTo>
                  <a:cubicBezTo>
                    <a:pt x="556" y="280"/>
                    <a:pt x="554" y="277"/>
                    <a:pt x="550" y="275"/>
                  </a:cubicBezTo>
                  <a:cubicBezTo>
                    <a:pt x="546" y="273"/>
                    <a:pt x="541" y="271"/>
                    <a:pt x="537" y="268"/>
                  </a:cubicBezTo>
                  <a:cubicBezTo>
                    <a:pt x="538" y="268"/>
                    <a:pt x="539" y="268"/>
                    <a:pt x="540" y="268"/>
                  </a:cubicBezTo>
                  <a:cubicBezTo>
                    <a:pt x="541" y="267"/>
                    <a:pt x="542" y="266"/>
                    <a:pt x="541" y="266"/>
                  </a:cubicBezTo>
                  <a:cubicBezTo>
                    <a:pt x="541" y="265"/>
                    <a:pt x="542" y="265"/>
                    <a:pt x="542" y="265"/>
                  </a:cubicBezTo>
                  <a:cubicBezTo>
                    <a:pt x="540" y="265"/>
                    <a:pt x="538" y="266"/>
                    <a:pt x="537" y="266"/>
                  </a:cubicBezTo>
                  <a:cubicBezTo>
                    <a:pt x="534" y="267"/>
                    <a:pt x="534" y="267"/>
                    <a:pt x="534" y="267"/>
                  </a:cubicBezTo>
                  <a:cubicBezTo>
                    <a:pt x="532" y="268"/>
                    <a:pt x="530" y="268"/>
                    <a:pt x="528" y="268"/>
                  </a:cubicBezTo>
                  <a:cubicBezTo>
                    <a:pt x="529" y="270"/>
                    <a:pt x="525" y="271"/>
                    <a:pt x="524" y="271"/>
                  </a:cubicBezTo>
                  <a:cubicBezTo>
                    <a:pt x="521" y="272"/>
                    <a:pt x="520" y="272"/>
                    <a:pt x="519" y="274"/>
                  </a:cubicBezTo>
                  <a:cubicBezTo>
                    <a:pt x="518" y="274"/>
                    <a:pt x="518" y="274"/>
                    <a:pt x="517" y="273"/>
                  </a:cubicBezTo>
                  <a:cubicBezTo>
                    <a:pt x="517" y="273"/>
                    <a:pt x="516" y="274"/>
                    <a:pt x="515" y="273"/>
                  </a:cubicBezTo>
                  <a:cubicBezTo>
                    <a:pt x="514" y="272"/>
                    <a:pt x="511" y="274"/>
                    <a:pt x="509" y="275"/>
                  </a:cubicBezTo>
                  <a:cubicBezTo>
                    <a:pt x="509" y="274"/>
                    <a:pt x="507" y="274"/>
                    <a:pt x="507" y="273"/>
                  </a:cubicBezTo>
                  <a:cubicBezTo>
                    <a:pt x="508" y="271"/>
                    <a:pt x="510" y="270"/>
                    <a:pt x="512" y="270"/>
                  </a:cubicBezTo>
                  <a:cubicBezTo>
                    <a:pt x="512" y="270"/>
                    <a:pt x="512" y="269"/>
                    <a:pt x="511" y="268"/>
                  </a:cubicBezTo>
                  <a:cubicBezTo>
                    <a:pt x="507" y="273"/>
                    <a:pt x="504" y="265"/>
                    <a:pt x="501" y="269"/>
                  </a:cubicBezTo>
                  <a:cubicBezTo>
                    <a:pt x="502" y="268"/>
                    <a:pt x="502" y="269"/>
                    <a:pt x="502" y="269"/>
                  </a:cubicBezTo>
                  <a:cubicBezTo>
                    <a:pt x="501" y="269"/>
                    <a:pt x="501" y="270"/>
                    <a:pt x="500" y="270"/>
                  </a:cubicBezTo>
                  <a:cubicBezTo>
                    <a:pt x="500" y="269"/>
                    <a:pt x="498" y="269"/>
                    <a:pt x="500" y="268"/>
                  </a:cubicBezTo>
                  <a:cubicBezTo>
                    <a:pt x="498" y="268"/>
                    <a:pt x="498" y="266"/>
                    <a:pt x="497" y="266"/>
                  </a:cubicBezTo>
                  <a:cubicBezTo>
                    <a:pt x="496" y="266"/>
                    <a:pt x="496" y="267"/>
                    <a:pt x="497" y="267"/>
                  </a:cubicBezTo>
                  <a:cubicBezTo>
                    <a:pt x="496" y="267"/>
                    <a:pt x="495" y="266"/>
                    <a:pt x="494" y="267"/>
                  </a:cubicBezTo>
                  <a:cubicBezTo>
                    <a:pt x="493" y="267"/>
                    <a:pt x="491" y="268"/>
                    <a:pt x="491" y="268"/>
                  </a:cubicBezTo>
                  <a:cubicBezTo>
                    <a:pt x="489" y="267"/>
                    <a:pt x="487" y="268"/>
                    <a:pt x="486" y="267"/>
                  </a:cubicBezTo>
                  <a:cubicBezTo>
                    <a:pt x="489" y="266"/>
                    <a:pt x="486" y="264"/>
                    <a:pt x="488" y="263"/>
                  </a:cubicBezTo>
                  <a:cubicBezTo>
                    <a:pt x="488" y="262"/>
                    <a:pt x="487" y="262"/>
                    <a:pt x="486" y="261"/>
                  </a:cubicBezTo>
                  <a:cubicBezTo>
                    <a:pt x="485" y="260"/>
                    <a:pt x="486" y="259"/>
                    <a:pt x="485" y="258"/>
                  </a:cubicBezTo>
                  <a:cubicBezTo>
                    <a:pt x="484" y="256"/>
                    <a:pt x="482" y="256"/>
                    <a:pt x="480" y="258"/>
                  </a:cubicBezTo>
                  <a:cubicBezTo>
                    <a:pt x="478" y="259"/>
                    <a:pt x="475" y="257"/>
                    <a:pt x="474" y="257"/>
                  </a:cubicBezTo>
                  <a:cubicBezTo>
                    <a:pt x="473" y="256"/>
                    <a:pt x="472" y="256"/>
                    <a:pt x="470" y="256"/>
                  </a:cubicBezTo>
                  <a:cubicBezTo>
                    <a:pt x="469" y="257"/>
                    <a:pt x="468" y="255"/>
                    <a:pt x="466" y="255"/>
                  </a:cubicBezTo>
                  <a:cubicBezTo>
                    <a:pt x="467" y="256"/>
                    <a:pt x="467" y="256"/>
                    <a:pt x="467" y="256"/>
                  </a:cubicBezTo>
                  <a:cubicBezTo>
                    <a:pt x="466" y="256"/>
                    <a:pt x="465" y="256"/>
                    <a:pt x="464" y="256"/>
                  </a:cubicBezTo>
                  <a:cubicBezTo>
                    <a:pt x="464" y="258"/>
                    <a:pt x="463" y="257"/>
                    <a:pt x="461" y="258"/>
                  </a:cubicBezTo>
                  <a:cubicBezTo>
                    <a:pt x="461" y="258"/>
                    <a:pt x="458" y="259"/>
                    <a:pt x="460" y="259"/>
                  </a:cubicBezTo>
                  <a:cubicBezTo>
                    <a:pt x="459" y="260"/>
                    <a:pt x="454" y="261"/>
                    <a:pt x="452" y="261"/>
                  </a:cubicBezTo>
                  <a:cubicBezTo>
                    <a:pt x="450" y="262"/>
                    <a:pt x="447" y="262"/>
                    <a:pt x="444" y="262"/>
                  </a:cubicBezTo>
                  <a:cubicBezTo>
                    <a:pt x="442" y="263"/>
                    <a:pt x="432" y="263"/>
                    <a:pt x="431" y="265"/>
                  </a:cubicBezTo>
                  <a:cubicBezTo>
                    <a:pt x="431" y="265"/>
                    <a:pt x="430" y="267"/>
                    <a:pt x="429" y="266"/>
                  </a:cubicBezTo>
                  <a:cubicBezTo>
                    <a:pt x="429" y="265"/>
                    <a:pt x="428" y="266"/>
                    <a:pt x="427" y="266"/>
                  </a:cubicBezTo>
                  <a:cubicBezTo>
                    <a:pt x="425" y="266"/>
                    <a:pt x="424" y="266"/>
                    <a:pt x="422" y="266"/>
                  </a:cubicBezTo>
                  <a:cubicBezTo>
                    <a:pt x="422" y="266"/>
                    <a:pt x="421" y="266"/>
                    <a:pt x="420" y="266"/>
                  </a:cubicBezTo>
                  <a:cubicBezTo>
                    <a:pt x="420" y="267"/>
                    <a:pt x="420" y="267"/>
                    <a:pt x="420" y="267"/>
                  </a:cubicBezTo>
                  <a:cubicBezTo>
                    <a:pt x="418" y="267"/>
                    <a:pt x="413" y="267"/>
                    <a:pt x="412" y="268"/>
                  </a:cubicBezTo>
                  <a:cubicBezTo>
                    <a:pt x="411" y="269"/>
                    <a:pt x="407" y="267"/>
                    <a:pt x="406" y="270"/>
                  </a:cubicBezTo>
                  <a:cubicBezTo>
                    <a:pt x="405" y="270"/>
                    <a:pt x="405" y="269"/>
                    <a:pt x="403" y="269"/>
                  </a:cubicBezTo>
                  <a:cubicBezTo>
                    <a:pt x="402" y="269"/>
                    <a:pt x="401" y="270"/>
                    <a:pt x="399" y="270"/>
                  </a:cubicBezTo>
                  <a:cubicBezTo>
                    <a:pt x="399" y="270"/>
                    <a:pt x="394" y="268"/>
                    <a:pt x="394" y="270"/>
                  </a:cubicBezTo>
                  <a:cubicBezTo>
                    <a:pt x="393" y="270"/>
                    <a:pt x="392" y="270"/>
                    <a:pt x="391" y="270"/>
                  </a:cubicBezTo>
                  <a:cubicBezTo>
                    <a:pt x="392" y="270"/>
                    <a:pt x="394" y="272"/>
                    <a:pt x="391" y="272"/>
                  </a:cubicBezTo>
                  <a:cubicBezTo>
                    <a:pt x="392" y="273"/>
                    <a:pt x="393" y="274"/>
                    <a:pt x="394" y="273"/>
                  </a:cubicBezTo>
                  <a:cubicBezTo>
                    <a:pt x="395" y="273"/>
                    <a:pt x="396" y="273"/>
                    <a:pt x="397" y="274"/>
                  </a:cubicBezTo>
                  <a:cubicBezTo>
                    <a:pt x="396" y="274"/>
                    <a:pt x="390" y="275"/>
                    <a:pt x="394" y="276"/>
                  </a:cubicBezTo>
                  <a:cubicBezTo>
                    <a:pt x="396" y="277"/>
                    <a:pt x="399" y="277"/>
                    <a:pt x="402" y="278"/>
                  </a:cubicBezTo>
                  <a:cubicBezTo>
                    <a:pt x="404" y="279"/>
                    <a:pt x="398" y="279"/>
                    <a:pt x="398" y="279"/>
                  </a:cubicBezTo>
                  <a:cubicBezTo>
                    <a:pt x="397" y="279"/>
                    <a:pt x="396" y="279"/>
                    <a:pt x="395" y="279"/>
                  </a:cubicBezTo>
                  <a:cubicBezTo>
                    <a:pt x="394" y="279"/>
                    <a:pt x="393" y="279"/>
                    <a:pt x="391" y="279"/>
                  </a:cubicBezTo>
                  <a:cubicBezTo>
                    <a:pt x="392" y="280"/>
                    <a:pt x="390" y="281"/>
                    <a:pt x="389" y="281"/>
                  </a:cubicBezTo>
                  <a:cubicBezTo>
                    <a:pt x="388" y="282"/>
                    <a:pt x="391" y="285"/>
                    <a:pt x="392" y="285"/>
                  </a:cubicBezTo>
                  <a:cubicBezTo>
                    <a:pt x="391" y="285"/>
                    <a:pt x="390" y="286"/>
                    <a:pt x="390" y="286"/>
                  </a:cubicBezTo>
                  <a:cubicBezTo>
                    <a:pt x="388" y="287"/>
                    <a:pt x="388" y="287"/>
                    <a:pt x="386" y="287"/>
                  </a:cubicBezTo>
                  <a:cubicBezTo>
                    <a:pt x="382" y="289"/>
                    <a:pt x="382" y="289"/>
                    <a:pt x="382" y="289"/>
                  </a:cubicBezTo>
                  <a:cubicBezTo>
                    <a:pt x="381" y="290"/>
                    <a:pt x="386" y="290"/>
                    <a:pt x="386" y="291"/>
                  </a:cubicBezTo>
                  <a:cubicBezTo>
                    <a:pt x="387" y="292"/>
                    <a:pt x="388" y="292"/>
                    <a:pt x="390" y="292"/>
                  </a:cubicBezTo>
                  <a:cubicBezTo>
                    <a:pt x="391" y="292"/>
                    <a:pt x="392" y="294"/>
                    <a:pt x="393" y="294"/>
                  </a:cubicBezTo>
                  <a:cubicBezTo>
                    <a:pt x="396" y="294"/>
                    <a:pt x="396" y="295"/>
                    <a:pt x="398" y="296"/>
                  </a:cubicBezTo>
                  <a:cubicBezTo>
                    <a:pt x="395" y="296"/>
                    <a:pt x="396" y="298"/>
                    <a:pt x="396" y="299"/>
                  </a:cubicBezTo>
                  <a:cubicBezTo>
                    <a:pt x="395" y="301"/>
                    <a:pt x="389" y="301"/>
                    <a:pt x="387" y="301"/>
                  </a:cubicBezTo>
                  <a:cubicBezTo>
                    <a:pt x="386" y="301"/>
                    <a:pt x="385" y="301"/>
                    <a:pt x="384" y="301"/>
                  </a:cubicBezTo>
                  <a:cubicBezTo>
                    <a:pt x="384" y="300"/>
                    <a:pt x="383" y="299"/>
                    <a:pt x="382" y="299"/>
                  </a:cubicBezTo>
                  <a:cubicBezTo>
                    <a:pt x="381" y="300"/>
                    <a:pt x="381" y="301"/>
                    <a:pt x="381" y="301"/>
                  </a:cubicBezTo>
                  <a:cubicBezTo>
                    <a:pt x="380" y="303"/>
                    <a:pt x="378" y="303"/>
                    <a:pt x="377" y="303"/>
                  </a:cubicBezTo>
                  <a:cubicBezTo>
                    <a:pt x="378" y="301"/>
                    <a:pt x="374" y="301"/>
                    <a:pt x="374" y="301"/>
                  </a:cubicBezTo>
                  <a:cubicBezTo>
                    <a:pt x="372" y="301"/>
                    <a:pt x="369" y="301"/>
                    <a:pt x="369" y="299"/>
                  </a:cubicBezTo>
                  <a:cubicBezTo>
                    <a:pt x="368" y="298"/>
                    <a:pt x="367" y="296"/>
                    <a:pt x="365" y="297"/>
                  </a:cubicBezTo>
                  <a:cubicBezTo>
                    <a:pt x="362" y="299"/>
                    <a:pt x="361" y="295"/>
                    <a:pt x="360" y="299"/>
                  </a:cubicBezTo>
                  <a:cubicBezTo>
                    <a:pt x="359" y="299"/>
                    <a:pt x="358" y="300"/>
                    <a:pt x="358" y="299"/>
                  </a:cubicBezTo>
                  <a:cubicBezTo>
                    <a:pt x="357" y="299"/>
                    <a:pt x="355" y="298"/>
                    <a:pt x="355" y="298"/>
                  </a:cubicBezTo>
                  <a:cubicBezTo>
                    <a:pt x="355" y="297"/>
                    <a:pt x="350" y="297"/>
                    <a:pt x="350" y="298"/>
                  </a:cubicBezTo>
                  <a:cubicBezTo>
                    <a:pt x="349" y="298"/>
                    <a:pt x="349" y="298"/>
                    <a:pt x="348" y="298"/>
                  </a:cubicBezTo>
                  <a:cubicBezTo>
                    <a:pt x="348" y="299"/>
                    <a:pt x="345" y="299"/>
                    <a:pt x="344" y="301"/>
                  </a:cubicBezTo>
                  <a:cubicBezTo>
                    <a:pt x="343" y="302"/>
                    <a:pt x="340" y="303"/>
                    <a:pt x="339" y="302"/>
                  </a:cubicBezTo>
                  <a:cubicBezTo>
                    <a:pt x="338" y="301"/>
                    <a:pt x="336" y="301"/>
                    <a:pt x="335" y="300"/>
                  </a:cubicBezTo>
                  <a:cubicBezTo>
                    <a:pt x="334" y="299"/>
                    <a:pt x="332" y="297"/>
                    <a:pt x="330" y="298"/>
                  </a:cubicBezTo>
                  <a:cubicBezTo>
                    <a:pt x="330" y="299"/>
                    <a:pt x="331" y="300"/>
                    <a:pt x="331" y="301"/>
                  </a:cubicBezTo>
                  <a:cubicBezTo>
                    <a:pt x="331" y="301"/>
                    <a:pt x="330" y="304"/>
                    <a:pt x="329" y="303"/>
                  </a:cubicBezTo>
                  <a:cubicBezTo>
                    <a:pt x="329" y="302"/>
                    <a:pt x="329" y="301"/>
                    <a:pt x="329" y="300"/>
                  </a:cubicBezTo>
                  <a:cubicBezTo>
                    <a:pt x="330" y="299"/>
                    <a:pt x="326" y="298"/>
                    <a:pt x="326" y="297"/>
                  </a:cubicBezTo>
                  <a:cubicBezTo>
                    <a:pt x="325" y="296"/>
                    <a:pt x="324" y="296"/>
                    <a:pt x="322" y="296"/>
                  </a:cubicBezTo>
                  <a:cubicBezTo>
                    <a:pt x="321" y="295"/>
                    <a:pt x="321" y="294"/>
                    <a:pt x="319" y="293"/>
                  </a:cubicBezTo>
                  <a:cubicBezTo>
                    <a:pt x="315" y="293"/>
                    <a:pt x="310" y="295"/>
                    <a:pt x="309" y="291"/>
                  </a:cubicBezTo>
                  <a:cubicBezTo>
                    <a:pt x="308" y="291"/>
                    <a:pt x="306" y="291"/>
                    <a:pt x="305" y="292"/>
                  </a:cubicBezTo>
                  <a:cubicBezTo>
                    <a:pt x="304" y="292"/>
                    <a:pt x="304" y="293"/>
                    <a:pt x="303" y="294"/>
                  </a:cubicBezTo>
                  <a:cubicBezTo>
                    <a:pt x="302" y="292"/>
                    <a:pt x="300" y="295"/>
                    <a:pt x="300" y="293"/>
                  </a:cubicBezTo>
                  <a:cubicBezTo>
                    <a:pt x="300" y="291"/>
                    <a:pt x="296" y="291"/>
                    <a:pt x="294" y="291"/>
                  </a:cubicBezTo>
                  <a:cubicBezTo>
                    <a:pt x="294" y="291"/>
                    <a:pt x="294" y="292"/>
                    <a:pt x="295" y="292"/>
                  </a:cubicBezTo>
                  <a:cubicBezTo>
                    <a:pt x="292" y="291"/>
                    <a:pt x="292" y="293"/>
                    <a:pt x="291" y="295"/>
                  </a:cubicBezTo>
                  <a:cubicBezTo>
                    <a:pt x="290" y="296"/>
                    <a:pt x="289" y="295"/>
                    <a:pt x="287" y="296"/>
                  </a:cubicBezTo>
                  <a:cubicBezTo>
                    <a:pt x="286" y="296"/>
                    <a:pt x="285" y="297"/>
                    <a:pt x="284" y="297"/>
                  </a:cubicBezTo>
                  <a:cubicBezTo>
                    <a:pt x="283" y="297"/>
                    <a:pt x="282" y="297"/>
                    <a:pt x="281" y="298"/>
                  </a:cubicBezTo>
                  <a:cubicBezTo>
                    <a:pt x="281" y="298"/>
                    <a:pt x="282" y="299"/>
                    <a:pt x="281" y="300"/>
                  </a:cubicBezTo>
                  <a:cubicBezTo>
                    <a:pt x="278" y="301"/>
                    <a:pt x="276" y="302"/>
                    <a:pt x="273" y="301"/>
                  </a:cubicBezTo>
                  <a:cubicBezTo>
                    <a:pt x="275" y="302"/>
                    <a:pt x="275" y="305"/>
                    <a:pt x="275" y="306"/>
                  </a:cubicBezTo>
                  <a:cubicBezTo>
                    <a:pt x="276" y="306"/>
                    <a:pt x="277" y="307"/>
                    <a:pt x="276" y="308"/>
                  </a:cubicBezTo>
                  <a:cubicBezTo>
                    <a:pt x="274" y="309"/>
                    <a:pt x="272" y="310"/>
                    <a:pt x="271" y="309"/>
                  </a:cubicBezTo>
                  <a:cubicBezTo>
                    <a:pt x="268" y="308"/>
                    <a:pt x="267" y="304"/>
                    <a:pt x="264" y="304"/>
                  </a:cubicBezTo>
                  <a:cubicBezTo>
                    <a:pt x="260" y="304"/>
                    <a:pt x="262" y="307"/>
                    <a:pt x="260" y="308"/>
                  </a:cubicBezTo>
                  <a:cubicBezTo>
                    <a:pt x="258" y="309"/>
                    <a:pt x="257" y="310"/>
                    <a:pt x="257" y="313"/>
                  </a:cubicBezTo>
                  <a:cubicBezTo>
                    <a:pt x="257" y="314"/>
                    <a:pt x="261" y="316"/>
                    <a:pt x="258" y="317"/>
                  </a:cubicBezTo>
                  <a:cubicBezTo>
                    <a:pt x="256" y="318"/>
                    <a:pt x="254" y="321"/>
                    <a:pt x="254" y="322"/>
                  </a:cubicBezTo>
                  <a:cubicBezTo>
                    <a:pt x="255" y="323"/>
                    <a:pt x="256" y="324"/>
                    <a:pt x="258" y="324"/>
                  </a:cubicBezTo>
                  <a:cubicBezTo>
                    <a:pt x="260" y="324"/>
                    <a:pt x="259" y="325"/>
                    <a:pt x="260" y="326"/>
                  </a:cubicBezTo>
                  <a:cubicBezTo>
                    <a:pt x="260" y="326"/>
                    <a:pt x="260" y="327"/>
                    <a:pt x="259" y="327"/>
                  </a:cubicBezTo>
                  <a:cubicBezTo>
                    <a:pt x="260" y="327"/>
                    <a:pt x="260" y="330"/>
                    <a:pt x="262" y="329"/>
                  </a:cubicBezTo>
                  <a:cubicBezTo>
                    <a:pt x="263" y="328"/>
                    <a:pt x="265" y="329"/>
                    <a:pt x="267" y="329"/>
                  </a:cubicBezTo>
                  <a:cubicBezTo>
                    <a:pt x="271" y="330"/>
                    <a:pt x="272" y="333"/>
                    <a:pt x="275" y="336"/>
                  </a:cubicBezTo>
                  <a:cubicBezTo>
                    <a:pt x="276" y="337"/>
                    <a:pt x="277" y="338"/>
                    <a:pt x="277" y="339"/>
                  </a:cubicBezTo>
                  <a:cubicBezTo>
                    <a:pt x="277" y="340"/>
                    <a:pt x="274" y="338"/>
                    <a:pt x="273" y="339"/>
                  </a:cubicBezTo>
                  <a:cubicBezTo>
                    <a:pt x="272" y="340"/>
                    <a:pt x="280" y="342"/>
                    <a:pt x="279" y="344"/>
                  </a:cubicBezTo>
                  <a:cubicBezTo>
                    <a:pt x="278" y="343"/>
                    <a:pt x="278" y="343"/>
                    <a:pt x="278" y="343"/>
                  </a:cubicBezTo>
                  <a:cubicBezTo>
                    <a:pt x="278" y="344"/>
                    <a:pt x="278" y="344"/>
                    <a:pt x="278" y="345"/>
                  </a:cubicBezTo>
                  <a:cubicBezTo>
                    <a:pt x="278" y="344"/>
                    <a:pt x="276" y="344"/>
                    <a:pt x="276" y="345"/>
                  </a:cubicBezTo>
                  <a:cubicBezTo>
                    <a:pt x="275" y="345"/>
                    <a:pt x="275" y="345"/>
                    <a:pt x="274" y="345"/>
                  </a:cubicBezTo>
                  <a:cubicBezTo>
                    <a:pt x="275" y="346"/>
                    <a:pt x="275" y="346"/>
                    <a:pt x="274" y="347"/>
                  </a:cubicBezTo>
                  <a:cubicBezTo>
                    <a:pt x="275" y="347"/>
                    <a:pt x="275" y="347"/>
                    <a:pt x="275" y="348"/>
                  </a:cubicBezTo>
                  <a:cubicBezTo>
                    <a:pt x="274" y="347"/>
                    <a:pt x="270" y="346"/>
                    <a:pt x="272" y="348"/>
                  </a:cubicBezTo>
                  <a:cubicBezTo>
                    <a:pt x="271" y="348"/>
                    <a:pt x="270" y="348"/>
                    <a:pt x="270" y="349"/>
                  </a:cubicBezTo>
                  <a:cubicBezTo>
                    <a:pt x="268" y="349"/>
                    <a:pt x="266" y="348"/>
                    <a:pt x="266" y="350"/>
                  </a:cubicBezTo>
                  <a:cubicBezTo>
                    <a:pt x="265" y="349"/>
                    <a:pt x="265" y="349"/>
                    <a:pt x="263" y="348"/>
                  </a:cubicBezTo>
                  <a:cubicBezTo>
                    <a:pt x="264" y="349"/>
                    <a:pt x="264" y="350"/>
                    <a:pt x="264" y="350"/>
                  </a:cubicBezTo>
                  <a:cubicBezTo>
                    <a:pt x="264" y="350"/>
                    <a:pt x="263" y="349"/>
                    <a:pt x="262" y="349"/>
                  </a:cubicBezTo>
                  <a:cubicBezTo>
                    <a:pt x="264" y="352"/>
                    <a:pt x="260" y="354"/>
                    <a:pt x="259" y="358"/>
                  </a:cubicBezTo>
                  <a:cubicBezTo>
                    <a:pt x="258" y="357"/>
                    <a:pt x="258" y="357"/>
                    <a:pt x="258" y="357"/>
                  </a:cubicBezTo>
                  <a:cubicBezTo>
                    <a:pt x="259" y="358"/>
                    <a:pt x="256" y="359"/>
                    <a:pt x="255" y="360"/>
                  </a:cubicBezTo>
                  <a:cubicBezTo>
                    <a:pt x="255" y="362"/>
                    <a:pt x="257" y="362"/>
                    <a:pt x="258" y="362"/>
                  </a:cubicBezTo>
                  <a:cubicBezTo>
                    <a:pt x="260" y="363"/>
                    <a:pt x="261" y="364"/>
                    <a:pt x="262" y="365"/>
                  </a:cubicBezTo>
                  <a:cubicBezTo>
                    <a:pt x="262" y="366"/>
                    <a:pt x="263" y="367"/>
                    <a:pt x="263" y="368"/>
                  </a:cubicBezTo>
                  <a:cubicBezTo>
                    <a:pt x="263" y="369"/>
                    <a:pt x="261" y="370"/>
                    <a:pt x="263" y="370"/>
                  </a:cubicBezTo>
                  <a:cubicBezTo>
                    <a:pt x="263" y="369"/>
                    <a:pt x="263" y="366"/>
                    <a:pt x="265" y="367"/>
                  </a:cubicBezTo>
                  <a:cubicBezTo>
                    <a:pt x="264" y="368"/>
                    <a:pt x="262" y="372"/>
                    <a:pt x="264" y="372"/>
                  </a:cubicBezTo>
                  <a:cubicBezTo>
                    <a:pt x="263" y="373"/>
                    <a:pt x="262" y="375"/>
                    <a:pt x="263" y="375"/>
                  </a:cubicBezTo>
                  <a:cubicBezTo>
                    <a:pt x="265" y="376"/>
                    <a:pt x="265" y="377"/>
                    <a:pt x="266" y="378"/>
                  </a:cubicBezTo>
                  <a:cubicBezTo>
                    <a:pt x="266" y="380"/>
                    <a:pt x="268" y="380"/>
                    <a:pt x="269" y="381"/>
                  </a:cubicBezTo>
                  <a:cubicBezTo>
                    <a:pt x="270" y="382"/>
                    <a:pt x="270" y="384"/>
                    <a:pt x="271" y="385"/>
                  </a:cubicBezTo>
                  <a:cubicBezTo>
                    <a:pt x="272" y="386"/>
                    <a:pt x="274" y="386"/>
                    <a:pt x="273" y="387"/>
                  </a:cubicBezTo>
                  <a:cubicBezTo>
                    <a:pt x="271" y="388"/>
                    <a:pt x="270" y="389"/>
                    <a:pt x="269" y="390"/>
                  </a:cubicBezTo>
                  <a:cubicBezTo>
                    <a:pt x="268" y="391"/>
                    <a:pt x="267" y="392"/>
                    <a:pt x="266" y="392"/>
                  </a:cubicBezTo>
                  <a:cubicBezTo>
                    <a:pt x="265" y="393"/>
                    <a:pt x="263" y="392"/>
                    <a:pt x="262" y="392"/>
                  </a:cubicBezTo>
                  <a:cubicBezTo>
                    <a:pt x="261" y="391"/>
                    <a:pt x="261" y="390"/>
                    <a:pt x="260" y="389"/>
                  </a:cubicBezTo>
                  <a:cubicBezTo>
                    <a:pt x="259" y="389"/>
                    <a:pt x="258" y="388"/>
                    <a:pt x="257" y="387"/>
                  </a:cubicBezTo>
                  <a:cubicBezTo>
                    <a:pt x="255" y="385"/>
                    <a:pt x="252" y="385"/>
                    <a:pt x="249" y="384"/>
                  </a:cubicBezTo>
                  <a:cubicBezTo>
                    <a:pt x="248" y="384"/>
                    <a:pt x="246" y="383"/>
                    <a:pt x="246" y="382"/>
                  </a:cubicBezTo>
                  <a:cubicBezTo>
                    <a:pt x="246" y="381"/>
                    <a:pt x="247" y="380"/>
                    <a:pt x="246" y="380"/>
                  </a:cubicBezTo>
                  <a:cubicBezTo>
                    <a:pt x="244" y="379"/>
                    <a:pt x="243" y="380"/>
                    <a:pt x="242" y="378"/>
                  </a:cubicBezTo>
                  <a:cubicBezTo>
                    <a:pt x="241" y="378"/>
                    <a:pt x="238" y="377"/>
                    <a:pt x="237" y="379"/>
                  </a:cubicBezTo>
                  <a:cubicBezTo>
                    <a:pt x="236" y="375"/>
                    <a:pt x="230" y="380"/>
                    <a:pt x="227" y="378"/>
                  </a:cubicBezTo>
                  <a:cubicBezTo>
                    <a:pt x="229" y="377"/>
                    <a:pt x="221" y="375"/>
                    <a:pt x="220" y="374"/>
                  </a:cubicBezTo>
                  <a:cubicBezTo>
                    <a:pt x="219" y="373"/>
                    <a:pt x="218" y="374"/>
                    <a:pt x="217" y="374"/>
                  </a:cubicBezTo>
                  <a:cubicBezTo>
                    <a:pt x="216" y="373"/>
                    <a:pt x="215" y="373"/>
                    <a:pt x="214" y="373"/>
                  </a:cubicBezTo>
                  <a:cubicBezTo>
                    <a:pt x="213" y="373"/>
                    <a:pt x="211" y="373"/>
                    <a:pt x="210" y="373"/>
                  </a:cubicBezTo>
                  <a:cubicBezTo>
                    <a:pt x="208" y="373"/>
                    <a:pt x="206" y="372"/>
                    <a:pt x="204" y="372"/>
                  </a:cubicBezTo>
                  <a:cubicBezTo>
                    <a:pt x="202" y="371"/>
                    <a:pt x="192" y="368"/>
                    <a:pt x="192" y="371"/>
                  </a:cubicBezTo>
                  <a:cubicBezTo>
                    <a:pt x="188" y="370"/>
                    <a:pt x="185" y="366"/>
                    <a:pt x="181" y="364"/>
                  </a:cubicBezTo>
                  <a:cubicBezTo>
                    <a:pt x="179" y="363"/>
                    <a:pt x="177" y="362"/>
                    <a:pt x="175" y="362"/>
                  </a:cubicBezTo>
                  <a:cubicBezTo>
                    <a:pt x="174" y="361"/>
                    <a:pt x="173" y="359"/>
                    <a:pt x="171" y="358"/>
                  </a:cubicBezTo>
                  <a:cubicBezTo>
                    <a:pt x="172" y="360"/>
                    <a:pt x="168" y="359"/>
                    <a:pt x="167" y="358"/>
                  </a:cubicBezTo>
                  <a:cubicBezTo>
                    <a:pt x="166" y="355"/>
                    <a:pt x="163" y="356"/>
                    <a:pt x="160" y="355"/>
                  </a:cubicBezTo>
                  <a:cubicBezTo>
                    <a:pt x="160" y="354"/>
                    <a:pt x="162" y="354"/>
                    <a:pt x="163" y="353"/>
                  </a:cubicBezTo>
                  <a:cubicBezTo>
                    <a:pt x="162" y="353"/>
                    <a:pt x="161" y="353"/>
                    <a:pt x="161" y="352"/>
                  </a:cubicBezTo>
                  <a:cubicBezTo>
                    <a:pt x="161" y="352"/>
                    <a:pt x="161" y="352"/>
                    <a:pt x="160" y="353"/>
                  </a:cubicBezTo>
                  <a:cubicBezTo>
                    <a:pt x="161" y="350"/>
                    <a:pt x="165" y="353"/>
                    <a:pt x="166" y="353"/>
                  </a:cubicBezTo>
                  <a:cubicBezTo>
                    <a:pt x="163" y="352"/>
                    <a:pt x="169" y="353"/>
                    <a:pt x="170" y="353"/>
                  </a:cubicBezTo>
                  <a:cubicBezTo>
                    <a:pt x="171" y="352"/>
                    <a:pt x="170" y="351"/>
                    <a:pt x="170" y="350"/>
                  </a:cubicBezTo>
                  <a:cubicBezTo>
                    <a:pt x="169" y="352"/>
                    <a:pt x="169" y="350"/>
                    <a:pt x="169" y="350"/>
                  </a:cubicBezTo>
                  <a:cubicBezTo>
                    <a:pt x="171" y="351"/>
                    <a:pt x="172" y="346"/>
                    <a:pt x="173" y="346"/>
                  </a:cubicBezTo>
                  <a:cubicBezTo>
                    <a:pt x="173" y="346"/>
                    <a:pt x="173" y="347"/>
                    <a:pt x="173" y="347"/>
                  </a:cubicBezTo>
                  <a:cubicBezTo>
                    <a:pt x="174" y="347"/>
                    <a:pt x="174" y="345"/>
                    <a:pt x="175" y="345"/>
                  </a:cubicBezTo>
                  <a:cubicBezTo>
                    <a:pt x="176" y="345"/>
                    <a:pt x="177" y="346"/>
                    <a:pt x="178" y="346"/>
                  </a:cubicBezTo>
                  <a:cubicBezTo>
                    <a:pt x="178" y="345"/>
                    <a:pt x="176" y="343"/>
                    <a:pt x="175" y="343"/>
                  </a:cubicBezTo>
                  <a:cubicBezTo>
                    <a:pt x="173" y="342"/>
                    <a:pt x="171" y="342"/>
                    <a:pt x="171" y="340"/>
                  </a:cubicBezTo>
                  <a:cubicBezTo>
                    <a:pt x="172" y="340"/>
                    <a:pt x="173" y="340"/>
                    <a:pt x="174" y="340"/>
                  </a:cubicBezTo>
                  <a:cubicBezTo>
                    <a:pt x="176" y="339"/>
                    <a:pt x="176" y="340"/>
                    <a:pt x="178" y="340"/>
                  </a:cubicBezTo>
                  <a:cubicBezTo>
                    <a:pt x="178" y="338"/>
                    <a:pt x="175" y="338"/>
                    <a:pt x="180" y="338"/>
                  </a:cubicBezTo>
                  <a:cubicBezTo>
                    <a:pt x="182" y="338"/>
                    <a:pt x="184" y="336"/>
                    <a:pt x="186" y="335"/>
                  </a:cubicBezTo>
                  <a:cubicBezTo>
                    <a:pt x="184" y="336"/>
                    <a:pt x="186" y="334"/>
                    <a:pt x="183" y="334"/>
                  </a:cubicBezTo>
                  <a:cubicBezTo>
                    <a:pt x="181" y="334"/>
                    <a:pt x="179" y="335"/>
                    <a:pt x="177" y="335"/>
                  </a:cubicBezTo>
                  <a:cubicBezTo>
                    <a:pt x="178" y="334"/>
                    <a:pt x="179" y="334"/>
                    <a:pt x="180" y="334"/>
                  </a:cubicBezTo>
                  <a:cubicBezTo>
                    <a:pt x="179" y="334"/>
                    <a:pt x="178" y="335"/>
                    <a:pt x="177" y="335"/>
                  </a:cubicBezTo>
                  <a:cubicBezTo>
                    <a:pt x="175" y="336"/>
                    <a:pt x="174" y="335"/>
                    <a:pt x="176" y="334"/>
                  </a:cubicBezTo>
                  <a:cubicBezTo>
                    <a:pt x="174" y="333"/>
                    <a:pt x="176" y="331"/>
                    <a:pt x="178" y="330"/>
                  </a:cubicBezTo>
                  <a:cubicBezTo>
                    <a:pt x="179" y="330"/>
                    <a:pt x="180" y="330"/>
                    <a:pt x="180" y="329"/>
                  </a:cubicBezTo>
                  <a:cubicBezTo>
                    <a:pt x="181" y="328"/>
                    <a:pt x="183" y="329"/>
                    <a:pt x="184" y="328"/>
                  </a:cubicBezTo>
                  <a:cubicBezTo>
                    <a:pt x="186" y="328"/>
                    <a:pt x="187" y="329"/>
                    <a:pt x="189" y="329"/>
                  </a:cubicBezTo>
                  <a:cubicBezTo>
                    <a:pt x="190" y="328"/>
                    <a:pt x="192" y="325"/>
                    <a:pt x="192" y="324"/>
                  </a:cubicBezTo>
                  <a:cubicBezTo>
                    <a:pt x="191" y="324"/>
                    <a:pt x="191" y="324"/>
                    <a:pt x="191" y="324"/>
                  </a:cubicBezTo>
                  <a:cubicBezTo>
                    <a:pt x="193" y="323"/>
                    <a:pt x="189" y="322"/>
                    <a:pt x="189" y="321"/>
                  </a:cubicBezTo>
                  <a:cubicBezTo>
                    <a:pt x="188" y="320"/>
                    <a:pt x="191" y="319"/>
                    <a:pt x="192" y="319"/>
                  </a:cubicBezTo>
                  <a:cubicBezTo>
                    <a:pt x="192" y="318"/>
                    <a:pt x="190" y="319"/>
                    <a:pt x="190" y="318"/>
                  </a:cubicBezTo>
                  <a:cubicBezTo>
                    <a:pt x="189" y="317"/>
                    <a:pt x="190" y="317"/>
                    <a:pt x="191" y="317"/>
                  </a:cubicBezTo>
                  <a:cubicBezTo>
                    <a:pt x="195" y="316"/>
                    <a:pt x="191" y="313"/>
                    <a:pt x="193" y="312"/>
                  </a:cubicBezTo>
                  <a:cubicBezTo>
                    <a:pt x="192" y="311"/>
                    <a:pt x="192" y="312"/>
                    <a:pt x="191" y="312"/>
                  </a:cubicBezTo>
                  <a:cubicBezTo>
                    <a:pt x="190" y="312"/>
                    <a:pt x="188" y="312"/>
                    <a:pt x="188" y="311"/>
                  </a:cubicBezTo>
                  <a:cubicBezTo>
                    <a:pt x="187" y="310"/>
                    <a:pt x="185" y="311"/>
                    <a:pt x="184" y="309"/>
                  </a:cubicBezTo>
                  <a:cubicBezTo>
                    <a:pt x="183" y="310"/>
                    <a:pt x="179" y="309"/>
                    <a:pt x="177" y="308"/>
                  </a:cubicBezTo>
                  <a:cubicBezTo>
                    <a:pt x="175" y="307"/>
                    <a:pt x="176" y="308"/>
                    <a:pt x="173" y="309"/>
                  </a:cubicBezTo>
                  <a:cubicBezTo>
                    <a:pt x="173" y="307"/>
                    <a:pt x="171" y="307"/>
                    <a:pt x="170" y="307"/>
                  </a:cubicBezTo>
                  <a:cubicBezTo>
                    <a:pt x="169" y="306"/>
                    <a:pt x="169" y="304"/>
                    <a:pt x="167" y="304"/>
                  </a:cubicBezTo>
                  <a:cubicBezTo>
                    <a:pt x="165" y="303"/>
                    <a:pt x="162" y="306"/>
                    <a:pt x="159" y="306"/>
                  </a:cubicBezTo>
                  <a:cubicBezTo>
                    <a:pt x="157" y="305"/>
                    <a:pt x="157" y="305"/>
                    <a:pt x="157" y="305"/>
                  </a:cubicBezTo>
                  <a:cubicBezTo>
                    <a:pt x="155" y="304"/>
                    <a:pt x="154" y="303"/>
                    <a:pt x="153" y="304"/>
                  </a:cubicBezTo>
                  <a:cubicBezTo>
                    <a:pt x="150" y="305"/>
                    <a:pt x="149" y="304"/>
                    <a:pt x="149" y="302"/>
                  </a:cubicBezTo>
                  <a:cubicBezTo>
                    <a:pt x="148" y="301"/>
                    <a:pt x="147" y="299"/>
                    <a:pt x="148" y="298"/>
                  </a:cubicBezTo>
                  <a:cubicBezTo>
                    <a:pt x="146" y="298"/>
                    <a:pt x="145" y="295"/>
                    <a:pt x="143" y="296"/>
                  </a:cubicBezTo>
                  <a:cubicBezTo>
                    <a:pt x="142" y="297"/>
                    <a:pt x="138" y="296"/>
                    <a:pt x="137" y="296"/>
                  </a:cubicBezTo>
                  <a:cubicBezTo>
                    <a:pt x="139" y="295"/>
                    <a:pt x="136" y="292"/>
                    <a:pt x="136" y="292"/>
                  </a:cubicBezTo>
                  <a:cubicBezTo>
                    <a:pt x="137" y="291"/>
                    <a:pt x="138" y="291"/>
                    <a:pt x="139" y="291"/>
                  </a:cubicBezTo>
                  <a:cubicBezTo>
                    <a:pt x="139" y="290"/>
                    <a:pt x="137" y="289"/>
                    <a:pt x="136" y="288"/>
                  </a:cubicBezTo>
                  <a:cubicBezTo>
                    <a:pt x="136" y="287"/>
                    <a:pt x="135" y="285"/>
                    <a:pt x="132" y="285"/>
                  </a:cubicBezTo>
                  <a:cubicBezTo>
                    <a:pt x="130" y="286"/>
                    <a:pt x="129" y="285"/>
                    <a:pt x="126" y="285"/>
                  </a:cubicBezTo>
                  <a:cubicBezTo>
                    <a:pt x="124" y="286"/>
                    <a:pt x="122" y="285"/>
                    <a:pt x="120" y="285"/>
                  </a:cubicBezTo>
                  <a:cubicBezTo>
                    <a:pt x="120" y="287"/>
                    <a:pt x="117" y="288"/>
                    <a:pt x="115" y="288"/>
                  </a:cubicBezTo>
                  <a:cubicBezTo>
                    <a:pt x="113" y="287"/>
                    <a:pt x="112" y="285"/>
                    <a:pt x="112" y="282"/>
                  </a:cubicBezTo>
                  <a:cubicBezTo>
                    <a:pt x="112" y="281"/>
                    <a:pt x="112" y="281"/>
                    <a:pt x="111" y="280"/>
                  </a:cubicBezTo>
                  <a:cubicBezTo>
                    <a:pt x="110" y="279"/>
                    <a:pt x="109" y="278"/>
                    <a:pt x="110" y="278"/>
                  </a:cubicBezTo>
                  <a:cubicBezTo>
                    <a:pt x="113" y="276"/>
                    <a:pt x="115" y="278"/>
                    <a:pt x="117" y="278"/>
                  </a:cubicBezTo>
                  <a:cubicBezTo>
                    <a:pt x="118" y="278"/>
                    <a:pt x="123" y="276"/>
                    <a:pt x="123" y="275"/>
                  </a:cubicBezTo>
                  <a:cubicBezTo>
                    <a:pt x="123" y="274"/>
                    <a:pt x="121" y="274"/>
                    <a:pt x="120" y="273"/>
                  </a:cubicBezTo>
                  <a:cubicBezTo>
                    <a:pt x="119" y="272"/>
                    <a:pt x="122" y="272"/>
                    <a:pt x="119" y="271"/>
                  </a:cubicBezTo>
                  <a:cubicBezTo>
                    <a:pt x="117" y="271"/>
                    <a:pt x="117" y="271"/>
                    <a:pt x="115" y="271"/>
                  </a:cubicBezTo>
                  <a:cubicBezTo>
                    <a:pt x="113" y="272"/>
                    <a:pt x="115" y="270"/>
                    <a:pt x="115" y="269"/>
                  </a:cubicBezTo>
                  <a:cubicBezTo>
                    <a:pt x="115" y="268"/>
                    <a:pt x="113" y="268"/>
                    <a:pt x="111" y="268"/>
                  </a:cubicBezTo>
                  <a:cubicBezTo>
                    <a:pt x="110" y="267"/>
                    <a:pt x="109" y="266"/>
                    <a:pt x="108" y="265"/>
                  </a:cubicBezTo>
                  <a:cubicBezTo>
                    <a:pt x="108" y="264"/>
                    <a:pt x="103" y="261"/>
                    <a:pt x="106" y="260"/>
                  </a:cubicBezTo>
                  <a:cubicBezTo>
                    <a:pt x="107" y="259"/>
                    <a:pt x="106" y="258"/>
                    <a:pt x="106" y="258"/>
                  </a:cubicBezTo>
                  <a:cubicBezTo>
                    <a:pt x="105" y="256"/>
                    <a:pt x="106" y="256"/>
                    <a:pt x="106" y="254"/>
                  </a:cubicBezTo>
                  <a:cubicBezTo>
                    <a:pt x="106" y="254"/>
                    <a:pt x="100" y="252"/>
                    <a:pt x="99" y="251"/>
                  </a:cubicBezTo>
                  <a:cubicBezTo>
                    <a:pt x="98" y="251"/>
                    <a:pt x="91" y="254"/>
                    <a:pt x="91" y="252"/>
                  </a:cubicBezTo>
                  <a:cubicBezTo>
                    <a:pt x="91" y="251"/>
                    <a:pt x="92" y="251"/>
                    <a:pt x="91" y="250"/>
                  </a:cubicBezTo>
                  <a:cubicBezTo>
                    <a:pt x="90" y="250"/>
                    <a:pt x="88" y="250"/>
                    <a:pt x="87" y="250"/>
                  </a:cubicBezTo>
                  <a:cubicBezTo>
                    <a:pt x="85" y="250"/>
                    <a:pt x="84" y="249"/>
                    <a:pt x="81" y="249"/>
                  </a:cubicBezTo>
                  <a:cubicBezTo>
                    <a:pt x="80" y="250"/>
                    <a:pt x="80" y="246"/>
                    <a:pt x="80" y="245"/>
                  </a:cubicBezTo>
                  <a:cubicBezTo>
                    <a:pt x="79" y="244"/>
                    <a:pt x="77" y="241"/>
                    <a:pt x="75" y="242"/>
                  </a:cubicBezTo>
                  <a:cubicBezTo>
                    <a:pt x="76" y="240"/>
                    <a:pt x="77" y="237"/>
                    <a:pt x="75" y="237"/>
                  </a:cubicBezTo>
                  <a:cubicBezTo>
                    <a:pt x="71" y="235"/>
                    <a:pt x="73" y="234"/>
                    <a:pt x="76" y="232"/>
                  </a:cubicBezTo>
                  <a:cubicBezTo>
                    <a:pt x="75" y="232"/>
                    <a:pt x="75" y="230"/>
                    <a:pt x="74" y="229"/>
                  </a:cubicBezTo>
                  <a:cubicBezTo>
                    <a:pt x="73" y="229"/>
                    <a:pt x="73" y="228"/>
                    <a:pt x="74" y="227"/>
                  </a:cubicBezTo>
                  <a:cubicBezTo>
                    <a:pt x="74" y="226"/>
                    <a:pt x="73" y="225"/>
                    <a:pt x="73" y="223"/>
                  </a:cubicBezTo>
                  <a:cubicBezTo>
                    <a:pt x="73" y="222"/>
                    <a:pt x="75" y="222"/>
                    <a:pt x="76" y="221"/>
                  </a:cubicBezTo>
                  <a:cubicBezTo>
                    <a:pt x="77" y="219"/>
                    <a:pt x="77" y="218"/>
                    <a:pt x="80" y="218"/>
                  </a:cubicBezTo>
                  <a:cubicBezTo>
                    <a:pt x="80" y="217"/>
                    <a:pt x="79" y="217"/>
                    <a:pt x="78" y="217"/>
                  </a:cubicBezTo>
                  <a:cubicBezTo>
                    <a:pt x="79" y="216"/>
                    <a:pt x="78" y="215"/>
                    <a:pt x="78" y="215"/>
                  </a:cubicBezTo>
                  <a:cubicBezTo>
                    <a:pt x="78" y="213"/>
                    <a:pt x="80" y="215"/>
                    <a:pt x="81" y="215"/>
                  </a:cubicBezTo>
                  <a:cubicBezTo>
                    <a:pt x="82" y="215"/>
                    <a:pt x="82" y="214"/>
                    <a:pt x="82" y="214"/>
                  </a:cubicBezTo>
                  <a:cubicBezTo>
                    <a:pt x="83" y="212"/>
                    <a:pt x="84" y="214"/>
                    <a:pt x="86" y="214"/>
                  </a:cubicBezTo>
                  <a:cubicBezTo>
                    <a:pt x="88" y="214"/>
                    <a:pt x="88" y="211"/>
                    <a:pt x="91" y="212"/>
                  </a:cubicBezTo>
                  <a:cubicBezTo>
                    <a:pt x="93" y="212"/>
                    <a:pt x="96" y="213"/>
                    <a:pt x="98" y="213"/>
                  </a:cubicBezTo>
                  <a:cubicBezTo>
                    <a:pt x="101" y="213"/>
                    <a:pt x="96" y="211"/>
                    <a:pt x="96" y="211"/>
                  </a:cubicBezTo>
                  <a:cubicBezTo>
                    <a:pt x="93" y="209"/>
                    <a:pt x="91" y="211"/>
                    <a:pt x="88" y="210"/>
                  </a:cubicBezTo>
                  <a:cubicBezTo>
                    <a:pt x="86" y="209"/>
                    <a:pt x="83" y="207"/>
                    <a:pt x="82" y="206"/>
                  </a:cubicBezTo>
                  <a:cubicBezTo>
                    <a:pt x="83" y="206"/>
                    <a:pt x="84" y="207"/>
                    <a:pt x="85" y="207"/>
                  </a:cubicBezTo>
                  <a:cubicBezTo>
                    <a:pt x="84" y="206"/>
                    <a:pt x="84" y="205"/>
                    <a:pt x="85" y="205"/>
                  </a:cubicBezTo>
                  <a:cubicBezTo>
                    <a:pt x="84" y="204"/>
                    <a:pt x="82" y="205"/>
                    <a:pt x="82" y="205"/>
                  </a:cubicBezTo>
                  <a:cubicBezTo>
                    <a:pt x="80" y="206"/>
                    <a:pt x="78" y="206"/>
                    <a:pt x="76" y="206"/>
                  </a:cubicBezTo>
                  <a:cubicBezTo>
                    <a:pt x="81" y="203"/>
                    <a:pt x="86" y="201"/>
                    <a:pt x="91" y="198"/>
                  </a:cubicBezTo>
                  <a:cubicBezTo>
                    <a:pt x="96" y="195"/>
                    <a:pt x="101" y="192"/>
                    <a:pt x="106" y="189"/>
                  </a:cubicBezTo>
                  <a:cubicBezTo>
                    <a:pt x="109" y="188"/>
                    <a:pt x="110" y="186"/>
                    <a:pt x="111" y="184"/>
                  </a:cubicBezTo>
                  <a:cubicBezTo>
                    <a:pt x="112" y="183"/>
                    <a:pt x="112" y="183"/>
                    <a:pt x="110" y="182"/>
                  </a:cubicBezTo>
                  <a:cubicBezTo>
                    <a:pt x="106" y="180"/>
                    <a:pt x="101" y="178"/>
                    <a:pt x="97" y="175"/>
                  </a:cubicBezTo>
                  <a:cubicBezTo>
                    <a:pt x="99" y="175"/>
                    <a:pt x="105" y="172"/>
                    <a:pt x="102" y="170"/>
                  </a:cubicBezTo>
                  <a:cubicBezTo>
                    <a:pt x="100" y="170"/>
                    <a:pt x="94" y="168"/>
                    <a:pt x="99" y="167"/>
                  </a:cubicBezTo>
                  <a:cubicBezTo>
                    <a:pt x="98" y="165"/>
                    <a:pt x="97" y="166"/>
                    <a:pt x="95" y="165"/>
                  </a:cubicBezTo>
                  <a:cubicBezTo>
                    <a:pt x="93" y="165"/>
                    <a:pt x="93" y="163"/>
                    <a:pt x="96" y="162"/>
                  </a:cubicBezTo>
                  <a:cubicBezTo>
                    <a:pt x="95" y="162"/>
                    <a:pt x="93" y="161"/>
                    <a:pt x="94" y="160"/>
                  </a:cubicBezTo>
                  <a:cubicBezTo>
                    <a:pt x="95" y="159"/>
                    <a:pt x="96" y="158"/>
                    <a:pt x="95" y="157"/>
                  </a:cubicBezTo>
                  <a:cubicBezTo>
                    <a:pt x="96" y="157"/>
                    <a:pt x="97" y="157"/>
                    <a:pt x="98" y="157"/>
                  </a:cubicBezTo>
                  <a:cubicBezTo>
                    <a:pt x="97" y="152"/>
                    <a:pt x="92" y="150"/>
                    <a:pt x="89" y="146"/>
                  </a:cubicBezTo>
                  <a:cubicBezTo>
                    <a:pt x="86" y="142"/>
                    <a:pt x="99" y="140"/>
                    <a:pt x="97" y="137"/>
                  </a:cubicBezTo>
                  <a:cubicBezTo>
                    <a:pt x="96" y="136"/>
                    <a:pt x="93" y="135"/>
                    <a:pt x="91" y="134"/>
                  </a:cubicBezTo>
                  <a:cubicBezTo>
                    <a:pt x="89" y="133"/>
                    <a:pt x="86" y="133"/>
                    <a:pt x="84" y="132"/>
                  </a:cubicBezTo>
                  <a:cubicBezTo>
                    <a:pt x="82" y="131"/>
                    <a:pt x="82" y="129"/>
                    <a:pt x="85" y="128"/>
                  </a:cubicBezTo>
                  <a:cubicBezTo>
                    <a:pt x="87" y="126"/>
                    <a:pt x="84" y="126"/>
                    <a:pt x="82" y="126"/>
                  </a:cubicBezTo>
                  <a:moveTo>
                    <a:pt x="156" y="162"/>
                  </a:moveTo>
                  <a:cubicBezTo>
                    <a:pt x="156" y="162"/>
                    <a:pt x="155" y="162"/>
                    <a:pt x="154" y="162"/>
                  </a:cubicBezTo>
                  <a:cubicBezTo>
                    <a:pt x="155" y="162"/>
                    <a:pt x="155" y="162"/>
                    <a:pt x="156" y="162"/>
                  </a:cubicBezTo>
                  <a:moveTo>
                    <a:pt x="239" y="13"/>
                  </a:moveTo>
                  <a:cubicBezTo>
                    <a:pt x="239" y="14"/>
                    <a:pt x="244" y="13"/>
                    <a:pt x="246" y="13"/>
                  </a:cubicBezTo>
                  <a:cubicBezTo>
                    <a:pt x="249" y="13"/>
                    <a:pt x="250" y="15"/>
                    <a:pt x="254" y="14"/>
                  </a:cubicBezTo>
                  <a:cubicBezTo>
                    <a:pt x="257" y="13"/>
                    <a:pt x="261" y="12"/>
                    <a:pt x="265" y="11"/>
                  </a:cubicBezTo>
                  <a:cubicBezTo>
                    <a:pt x="269" y="10"/>
                    <a:pt x="271" y="13"/>
                    <a:pt x="275" y="12"/>
                  </a:cubicBezTo>
                  <a:cubicBezTo>
                    <a:pt x="274" y="12"/>
                    <a:pt x="273" y="12"/>
                    <a:pt x="272" y="12"/>
                  </a:cubicBezTo>
                  <a:cubicBezTo>
                    <a:pt x="277" y="11"/>
                    <a:pt x="270" y="10"/>
                    <a:pt x="269" y="10"/>
                  </a:cubicBezTo>
                  <a:cubicBezTo>
                    <a:pt x="266" y="10"/>
                    <a:pt x="263" y="11"/>
                    <a:pt x="260" y="11"/>
                  </a:cubicBezTo>
                  <a:cubicBezTo>
                    <a:pt x="252" y="12"/>
                    <a:pt x="246" y="12"/>
                    <a:pt x="239" y="13"/>
                  </a:cubicBezTo>
                  <a:moveTo>
                    <a:pt x="264" y="18"/>
                  </a:moveTo>
                  <a:cubicBezTo>
                    <a:pt x="266" y="19"/>
                    <a:pt x="269" y="18"/>
                    <a:pt x="271" y="18"/>
                  </a:cubicBezTo>
                  <a:cubicBezTo>
                    <a:pt x="272" y="18"/>
                    <a:pt x="273" y="18"/>
                    <a:pt x="274" y="17"/>
                  </a:cubicBezTo>
                  <a:cubicBezTo>
                    <a:pt x="275" y="17"/>
                    <a:pt x="276" y="18"/>
                    <a:pt x="277" y="18"/>
                  </a:cubicBezTo>
                  <a:cubicBezTo>
                    <a:pt x="277" y="16"/>
                    <a:pt x="275" y="16"/>
                    <a:pt x="274" y="16"/>
                  </a:cubicBezTo>
                  <a:cubicBezTo>
                    <a:pt x="277" y="14"/>
                    <a:pt x="282" y="15"/>
                    <a:pt x="286" y="14"/>
                  </a:cubicBezTo>
                  <a:cubicBezTo>
                    <a:pt x="292" y="13"/>
                    <a:pt x="296" y="13"/>
                    <a:pt x="302" y="12"/>
                  </a:cubicBezTo>
                  <a:cubicBezTo>
                    <a:pt x="300" y="10"/>
                    <a:pt x="294" y="12"/>
                    <a:pt x="290" y="11"/>
                  </a:cubicBezTo>
                  <a:cubicBezTo>
                    <a:pt x="292" y="11"/>
                    <a:pt x="294" y="11"/>
                    <a:pt x="295" y="10"/>
                  </a:cubicBezTo>
                  <a:cubicBezTo>
                    <a:pt x="294" y="9"/>
                    <a:pt x="290" y="10"/>
                    <a:pt x="288" y="10"/>
                  </a:cubicBezTo>
                  <a:cubicBezTo>
                    <a:pt x="289" y="10"/>
                    <a:pt x="290" y="10"/>
                    <a:pt x="291" y="10"/>
                  </a:cubicBezTo>
                  <a:cubicBezTo>
                    <a:pt x="288" y="9"/>
                    <a:pt x="283" y="10"/>
                    <a:pt x="279" y="11"/>
                  </a:cubicBezTo>
                  <a:cubicBezTo>
                    <a:pt x="280" y="11"/>
                    <a:pt x="281" y="12"/>
                    <a:pt x="283" y="12"/>
                  </a:cubicBezTo>
                  <a:cubicBezTo>
                    <a:pt x="278" y="13"/>
                    <a:pt x="276" y="14"/>
                    <a:pt x="272" y="13"/>
                  </a:cubicBezTo>
                  <a:cubicBezTo>
                    <a:pt x="269" y="13"/>
                    <a:pt x="265" y="14"/>
                    <a:pt x="262" y="14"/>
                  </a:cubicBezTo>
                  <a:cubicBezTo>
                    <a:pt x="265" y="15"/>
                    <a:pt x="268" y="14"/>
                    <a:pt x="270" y="15"/>
                  </a:cubicBezTo>
                  <a:cubicBezTo>
                    <a:pt x="269" y="15"/>
                    <a:pt x="267" y="15"/>
                    <a:pt x="266" y="15"/>
                  </a:cubicBezTo>
                  <a:cubicBezTo>
                    <a:pt x="266" y="15"/>
                    <a:pt x="267" y="15"/>
                    <a:pt x="268" y="15"/>
                  </a:cubicBezTo>
                  <a:cubicBezTo>
                    <a:pt x="263" y="18"/>
                    <a:pt x="260" y="15"/>
                    <a:pt x="255" y="16"/>
                  </a:cubicBezTo>
                  <a:cubicBezTo>
                    <a:pt x="258" y="18"/>
                    <a:pt x="264" y="16"/>
                    <a:pt x="268" y="17"/>
                  </a:cubicBezTo>
                  <a:cubicBezTo>
                    <a:pt x="266" y="17"/>
                    <a:pt x="265" y="18"/>
                    <a:pt x="264" y="18"/>
                  </a:cubicBezTo>
                  <a:moveTo>
                    <a:pt x="216" y="146"/>
                  </a:moveTo>
                  <a:cubicBezTo>
                    <a:pt x="215" y="147"/>
                    <a:pt x="216" y="147"/>
                    <a:pt x="217" y="146"/>
                  </a:cubicBezTo>
                  <a:cubicBezTo>
                    <a:pt x="217" y="146"/>
                    <a:pt x="217" y="146"/>
                    <a:pt x="216" y="146"/>
                  </a:cubicBezTo>
                  <a:moveTo>
                    <a:pt x="286" y="19"/>
                  </a:moveTo>
                  <a:cubicBezTo>
                    <a:pt x="287" y="19"/>
                    <a:pt x="288" y="18"/>
                    <a:pt x="290" y="17"/>
                  </a:cubicBezTo>
                  <a:cubicBezTo>
                    <a:pt x="288" y="16"/>
                    <a:pt x="285" y="16"/>
                    <a:pt x="283" y="18"/>
                  </a:cubicBezTo>
                  <a:cubicBezTo>
                    <a:pt x="284" y="18"/>
                    <a:pt x="285" y="18"/>
                    <a:pt x="286" y="19"/>
                  </a:cubicBezTo>
                  <a:moveTo>
                    <a:pt x="291" y="8"/>
                  </a:moveTo>
                  <a:cubicBezTo>
                    <a:pt x="291" y="9"/>
                    <a:pt x="295" y="8"/>
                    <a:pt x="296" y="7"/>
                  </a:cubicBezTo>
                  <a:cubicBezTo>
                    <a:pt x="295" y="7"/>
                    <a:pt x="293" y="7"/>
                    <a:pt x="291" y="8"/>
                  </a:cubicBezTo>
                  <a:moveTo>
                    <a:pt x="292" y="19"/>
                  </a:moveTo>
                  <a:cubicBezTo>
                    <a:pt x="290" y="20"/>
                    <a:pt x="289" y="19"/>
                    <a:pt x="287" y="20"/>
                  </a:cubicBezTo>
                  <a:cubicBezTo>
                    <a:pt x="291" y="20"/>
                    <a:pt x="296" y="21"/>
                    <a:pt x="301" y="20"/>
                  </a:cubicBezTo>
                  <a:cubicBezTo>
                    <a:pt x="298" y="19"/>
                    <a:pt x="296" y="18"/>
                    <a:pt x="292" y="19"/>
                  </a:cubicBezTo>
                  <a:moveTo>
                    <a:pt x="309" y="17"/>
                  </a:moveTo>
                  <a:cubicBezTo>
                    <a:pt x="313" y="18"/>
                    <a:pt x="318" y="18"/>
                    <a:pt x="324" y="16"/>
                  </a:cubicBezTo>
                  <a:cubicBezTo>
                    <a:pt x="321" y="16"/>
                    <a:pt x="319" y="15"/>
                    <a:pt x="316" y="15"/>
                  </a:cubicBezTo>
                  <a:cubicBezTo>
                    <a:pt x="315" y="15"/>
                    <a:pt x="314" y="15"/>
                    <a:pt x="313" y="16"/>
                  </a:cubicBezTo>
                  <a:cubicBezTo>
                    <a:pt x="311" y="16"/>
                    <a:pt x="310" y="16"/>
                    <a:pt x="308" y="16"/>
                  </a:cubicBezTo>
                  <a:cubicBezTo>
                    <a:pt x="308" y="16"/>
                    <a:pt x="308" y="17"/>
                    <a:pt x="309" y="17"/>
                  </a:cubicBezTo>
                  <a:moveTo>
                    <a:pt x="317" y="14"/>
                  </a:moveTo>
                  <a:cubicBezTo>
                    <a:pt x="318" y="14"/>
                    <a:pt x="319" y="14"/>
                    <a:pt x="321" y="14"/>
                  </a:cubicBezTo>
                  <a:cubicBezTo>
                    <a:pt x="320" y="13"/>
                    <a:pt x="318" y="12"/>
                    <a:pt x="317" y="13"/>
                  </a:cubicBezTo>
                  <a:cubicBezTo>
                    <a:pt x="317" y="13"/>
                    <a:pt x="317" y="13"/>
                    <a:pt x="317" y="14"/>
                  </a:cubicBezTo>
                  <a:moveTo>
                    <a:pt x="328" y="6"/>
                  </a:moveTo>
                  <a:cubicBezTo>
                    <a:pt x="328" y="6"/>
                    <a:pt x="329" y="6"/>
                    <a:pt x="329" y="6"/>
                  </a:cubicBezTo>
                  <a:cubicBezTo>
                    <a:pt x="329" y="5"/>
                    <a:pt x="328" y="5"/>
                    <a:pt x="327" y="5"/>
                  </a:cubicBezTo>
                  <a:cubicBezTo>
                    <a:pt x="327" y="5"/>
                    <a:pt x="327" y="5"/>
                    <a:pt x="328" y="6"/>
                  </a:cubicBezTo>
                  <a:moveTo>
                    <a:pt x="325" y="10"/>
                  </a:moveTo>
                  <a:cubicBezTo>
                    <a:pt x="325" y="12"/>
                    <a:pt x="330" y="11"/>
                    <a:pt x="331" y="11"/>
                  </a:cubicBezTo>
                  <a:cubicBezTo>
                    <a:pt x="335" y="12"/>
                    <a:pt x="340" y="11"/>
                    <a:pt x="344" y="11"/>
                  </a:cubicBezTo>
                  <a:cubicBezTo>
                    <a:pt x="338" y="10"/>
                    <a:pt x="332" y="9"/>
                    <a:pt x="325" y="10"/>
                  </a:cubicBezTo>
                  <a:moveTo>
                    <a:pt x="323" y="14"/>
                  </a:moveTo>
                  <a:cubicBezTo>
                    <a:pt x="324" y="15"/>
                    <a:pt x="326" y="15"/>
                    <a:pt x="329" y="13"/>
                  </a:cubicBezTo>
                  <a:cubicBezTo>
                    <a:pt x="327" y="13"/>
                    <a:pt x="326" y="13"/>
                    <a:pt x="323" y="14"/>
                  </a:cubicBezTo>
                  <a:moveTo>
                    <a:pt x="329" y="8"/>
                  </a:moveTo>
                  <a:cubicBezTo>
                    <a:pt x="334" y="10"/>
                    <a:pt x="340" y="10"/>
                    <a:pt x="345" y="10"/>
                  </a:cubicBezTo>
                  <a:cubicBezTo>
                    <a:pt x="349" y="11"/>
                    <a:pt x="354" y="13"/>
                    <a:pt x="360" y="11"/>
                  </a:cubicBezTo>
                  <a:cubicBezTo>
                    <a:pt x="355" y="10"/>
                    <a:pt x="349" y="8"/>
                    <a:pt x="344" y="8"/>
                  </a:cubicBezTo>
                  <a:cubicBezTo>
                    <a:pt x="341" y="8"/>
                    <a:pt x="333" y="6"/>
                    <a:pt x="329" y="8"/>
                  </a:cubicBezTo>
                  <a:moveTo>
                    <a:pt x="331" y="14"/>
                  </a:moveTo>
                  <a:cubicBezTo>
                    <a:pt x="333" y="14"/>
                    <a:pt x="334" y="15"/>
                    <a:pt x="336" y="14"/>
                  </a:cubicBezTo>
                  <a:cubicBezTo>
                    <a:pt x="335" y="13"/>
                    <a:pt x="333" y="13"/>
                    <a:pt x="331" y="14"/>
                  </a:cubicBezTo>
                  <a:moveTo>
                    <a:pt x="340" y="6"/>
                  </a:moveTo>
                  <a:cubicBezTo>
                    <a:pt x="342" y="7"/>
                    <a:pt x="346" y="7"/>
                    <a:pt x="349" y="7"/>
                  </a:cubicBezTo>
                  <a:cubicBezTo>
                    <a:pt x="353" y="7"/>
                    <a:pt x="357" y="7"/>
                    <a:pt x="362" y="6"/>
                  </a:cubicBezTo>
                  <a:cubicBezTo>
                    <a:pt x="358" y="4"/>
                    <a:pt x="353" y="4"/>
                    <a:pt x="347" y="5"/>
                  </a:cubicBezTo>
                  <a:cubicBezTo>
                    <a:pt x="348" y="5"/>
                    <a:pt x="349" y="6"/>
                    <a:pt x="350" y="6"/>
                  </a:cubicBezTo>
                  <a:cubicBezTo>
                    <a:pt x="346" y="6"/>
                    <a:pt x="343" y="5"/>
                    <a:pt x="339" y="6"/>
                  </a:cubicBezTo>
                  <a:cubicBezTo>
                    <a:pt x="339" y="6"/>
                    <a:pt x="340" y="6"/>
                    <a:pt x="340" y="6"/>
                  </a:cubicBezTo>
                  <a:moveTo>
                    <a:pt x="287" y="122"/>
                  </a:moveTo>
                  <a:cubicBezTo>
                    <a:pt x="283" y="121"/>
                    <a:pt x="280" y="120"/>
                    <a:pt x="276" y="120"/>
                  </a:cubicBezTo>
                  <a:cubicBezTo>
                    <a:pt x="274" y="121"/>
                    <a:pt x="273" y="121"/>
                    <a:pt x="272" y="122"/>
                  </a:cubicBezTo>
                  <a:cubicBezTo>
                    <a:pt x="270" y="123"/>
                    <a:pt x="271" y="124"/>
                    <a:pt x="270" y="125"/>
                  </a:cubicBezTo>
                  <a:cubicBezTo>
                    <a:pt x="269" y="128"/>
                    <a:pt x="276" y="127"/>
                    <a:pt x="278" y="127"/>
                  </a:cubicBezTo>
                  <a:cubicBezTo>
                    <a:pt x="280" y="127"/>
                    <a:pt x="282" y="127"/>
                    <a:pt x="284" y="126"/>
                  </a:cubicBezTo>
                  <a:cubicBezTo>
                    <a:pt x="285" y="125"/>
                    <a:pt x="290" y="122"/>
                    <a:pt x="289" y="124"/>
                  </a:cubicBezTo>
                  <a:cubicBezTo>
                    <a:pt x="291" y="123"/>
                    <a:pt x="288" y="122"/>
                    <a:pt x="287" y="122"/>
                  </a:cubicBezTo>
                  <a:moveTo>
                    <a:pt x="333" y="16"/>
                  </a:moveTo>
                  <a:cubicBezTo>
                    <a:pt x="334" y="17"/>
                    <a:pt x="337" y="17"/>
                    <a:pt x="338" y="16"/>
                  </a:cubicBezTo>
                  <a:cubicBezTo>
                    <a:pt x="337" y="15"/>
                    <a:pt x="335" y="16"/>
                    <a:pt x="333" y="16"/>
                  </a:cubicBezTo>
                  <a:moveTo>
                    <a:pt x="339" y="12"/>
                  </a:moveTo>
                  <a:cubicBezTo>
                    <a:pt x="341" y="13"/>
                    <a:pt x="348" y="14"/>
                    <a:pt x="352" y="12"/>
                  </a:cubicBezTo>
                  <a:cubicBezTo>
                    <a:pt x="348" y="11"/>
                    <a:pt x="344" y="11"/>
                    <a:pt x="339" y="12"/>
                  </a:cubicBezTo>
                  <a:moveTo>
                    <a:pt x="345" y="8"/>
                  </a:moveTo>
                  <a:cubicBezTo>
                    <a:pt x="351" y="8"/>
                    <a:pt x="357" y="11"/>
                    <a:pt x="365" y="9"/>
                  </a:cubicBezTo>
                  <a:cubicBezTo>
                    <a:pt x="358" y="9"/>
                    <a:pt x="352" y="8"/>
                    <a:pt x="345" y="8"/>
                  </a:cubicBezTo>
                  <a:moveTo>
                    <a:pt x="342" y="18"/>
                  </a:moveTo>
                  <a:cubicBezTo>
                    <a:pt x="341" y="20"/>
                    <a:pt x="352" y="19"/>
                    <a:pt x="354" y="18"/>
                  </a:cubicBezTo>
                  <a:cubicBezTo>
                    <a:pt x="354" y="15"/>
                    <a:pt x="349" y="14"/>
                    <a:pt x="344" y="16"/>
                  </a:cubicBezTo>
                  <a:cubicBezTo>
                    <a:pt x="344" y="16"/>
                    <a:pt x="344" y="17"/>
                    <a:pt x="344" y="17"/>
                  </a:cubicBezTo>
                  <a:cubicBezTo>
                    <a:pt x="343" y="17"/>
                    <a:pt x="342" y="18"/>
                    <a:pt x="342" y="18"/>
                  </a:cubicBezTo>
                  <a:moveTo>
                    <a:pt x="364" y="5"/>
                  </a:moveTo>
                  <a:cubicBezTo>
                    <a:pt x="365" y="5"/>
                    <a:pt x="366" y="5"/>
                    <a:pt x="368" y="4"/>
                  </a:cubicBezTo>
                  <a:cubicBezTo>
                    <a:pt x="363" y="3"/>
                    <a:pt x="358" y="2"/>
                    <a:pt x="352" y="4"/>
                  </a:cubicBezTo>
                  <a:cubicBezTo>
                    <a:pt x="356" y="4"/>
                    <a:pt x="360" y="5"/>
                    <a:pt x="364" y="5"/>
                  </a:cubicBezTo>
                  <a:moveTo>
                    <a:pt x="364" y="2"/>
                  </a:moveTo>
                  <a:cubicBezTo>
                    <a:pt x="367" y="2"/>
                    <a:pt x="373" y="3"/>
                    <a:pt x="377" y="0"/>
                  </a:cubicBezTo>
                  <a:cubicBezTo>
                    <a:pt x="373" y="0"/>
                    <a:pt x="368" y="0"/>
                    <a:pt x="363" y="1"/>
                  </a:cubicBezTo>
                  <a:cubicBezTo>
                    <a:pt x="365" y="1"/>
                    <a:pt x="365" y="1"/>
                    <a:pt x="362" y="2"/>
                  </a:cubicBezTo>
                  <a:cubicBezTo>
                    <a:pt x="363" y="2"/>
                    <a:pt x="363" y="2"/>
                    <a:pt x="364" y="2"/>
                  </a:cubicBezTo>
                  <a:moveTo>
                    <a:pt x="359" y="18"/>
                  </a:moveTo>
                  <a:cubicBezTo>
                    <a:pt x="360" y="18"/>
                    <a:pt x="368" y="17"/>
                    <a:pt x="365" y="16"/>
                  </a:cubicBezTo>
                  <a:cubicBezTo>
                    <a:pt x="368" y="15"/>
                    <a:pt x="371" y="16"/>
                    <a:pt x="375" y="15"/>
                  </a:cubicBezTo>
                  <a:cubicBezTo>
                    <a:pt x="369" y="13"/>
                    <a:pt x="361" y="13"/>
                    <a:pt x="353" y="14"/>
                  </a:cubicBezTo>
                  <a:cubicBezTo>
                    <a:pt x="356" y="14"/>
                    <a:pt x="356" y="18"/>
                    <a:pt x="359" y="18"/>
                  </a:cubicBezTo>
                  <a:moveTo>
                    <a:pt x="356" y="13"/>
                  </a:moveTo>
                  <a:cubicBezTo>
                    <a:pt x="357" y="14"/>
                    <a:pt x="361" y="14"/>
                    <a:pt x="363" y="12"/>
                  </a:cubicBezTo>
                  <a:cubicBezTo>
                    <a:pt x="361" y="12"/>
                    <a:pt x="359" y="12"/>
                    <a:pt x="356" y="13"/>
                  </a:cubicBezTo>
                  <a:moveTo>
                    <a:pt x="312" y="89"/>
                  </a:moveTo>
                  <a:cubicBezTo>
                    <a:pt x="314" y="89"/>
                    <a:pt x="316" y="89"/>
                    <a:pt x="318" y="90"/>
                  </a:cubicBezTo>
                  <a:cubicBezTo>
                    <a:pt x="316" y="89"/>
                    <a:pt x="315" y="89"/>
                    <a:pt x="313" y="91"/>
                  </a:cubicBezTo>
                  <a:cubicBezTo>
                    <a:pt x="314" y="90"/>
                    <a:pt x="315" y="90"/>
                    <a:pt x="316" y="90"/>
                  </a:cubicBezTo>
                  <a:cubicBezTo>
                    <a:pt x="315" y="91"/>
                    <a:pt x="314" y="91"/>
                    <a:pt x="313" y="91"/>
                  </a:cubicBezTo>
                  <a:cubicBezTo>
                    <a:pt x="312" y="92"/>
                    <a:pt x="313" y="93"/>
                    <a:pt x="314" y="93"/>
                  </a:cubicBezTo>
                  <a:cubicBezTo>
                    <a:pt x="313" y="93"/>
                    <a:pt x="312" y="93"/>
                    <a:pt x="311" y="93"/>
                  </a:cubicBezTo>
                  <a:cubicBezTo>
                    <a:pt x="310" y="94"/>
                    <a:pt x="310" y="95"/>
                    <a:pt x="309" y="95"/>
                  </a:cubicBezTo>
                  <a:cubicBezTo>
                    <a:pt x="307" y="96"/>
                    <a:pt x="305" y="94"/>
                    <a:pt x="302" y="95"/>
                  </a:cubicBezTo>
                  <a:cubicBezTo>
                    <a:pt x="299" y="97"/>
                    <a:pt x="301" y="99"/>
                    <a:pt x="302" y="100"/>
                  </a:cubicBezTo>
                  <a:cubicBezTo>
                    <a:pt x="302" y="101"/>
                    <a:pt x="304" y="101"/>
                    <a:pt x="305" y="101"/>
                  </a:cubicBezTo>
                  <a:cubicBezTo>
                    <a:pt x="306" y="101"/>
                    <a:pt x="310" y="101"/>
                    <a:pt x="307" y="100"/>
                  </a:cubicBezTo>
                  <a:cubicBezTo>
                    <a:pt x="310" y="101"/>
                    <a:pt x="313" y="100"/>
                    <a:pt x="315" y="102"/>
                  </a:cubicBezTo>
                  <a:cubicBezTo>
                    <a:pt x="315" y="101"/>
                    <a:pt x="315" y="101"/>
                    <a:pt x="316" y="101"/>
                  </a:cubicBezTo>
                  <a:cubicBezTo>
                    <a:pt x="317" y="101"/>
                    <a:pt x="317" y="101"/>
                    <a:pt x="317" y="101"/>
                  </a:cubicBezTo>
                  <a:cubicBezTo>
                    <a:pt x="317" y="101"/>
                    <a:pt x="318" y="100"/>
                    <a:pt x="319" y="101"/>
                  </a:cubicBezTo>
                  <a:cubicBezTo>
                    <a:pt x="316" y="104"/>
                    <a:pt x="323" y="101"/>
                    <a:pt x="323" y="102"/>
                  </a:cubicBezTo>
                  <a:cubicBezTo>
                    <a:pt x="322" y="102"/>
                    <a:pt x="321" y="102"/>
                    <a:pt x="320" y="103"/>
                  </a:cubicBezTo>
                  <a:cubicBezTo>
                    <a:pt x="322" y="104"/>
                    <a:pt x="324" y="104"/>
                    <a:pt x="326" y="105"/>
                  </a:cubicBezTo>
                  <a:cubicBezTo>
                    <a:pt x="325" y="104"/>
                    <a:pt x="321" y="104"/>
                    <a:pt x="324" y="105"/>
                  </a:cubicBezTo>
                  <a:cubicBezTo>
                    <a:pt x="323" y="105"/>
                    <a:pt x="322" y="105"/>
                    <a:pt x="320" y="105"/>
                  </a:cubicBezTo>
                  <a:cubicBezTo>
                    <a:pt x="322" y="105"/>
                    <a:pt x="323" y="106"/>
                    <a:pt x="322" y="107"/>
                  </a:cubicBezTo>
                  <a:cubicBezTo>
                    <a:pt x="321" y="107"/>
                    <a:pt x="320" y="107"/>
                    <a:pt x="319" y="107"/>
                  </a:cubicBezTo>
                  <a:cubicBezTo>
                    <a:pt x="321" y="107"/>
                    <a:pt x="323" y="107"/>
                    <a:pt x="325" y="108"/>
                  </a:cubicBezTo>
                  <a:cubicBezTo>
                    <a:pt x="326" y="108"/>
                    <a:pt x="327" y="108"/>
                    <a:pt x="328" y="108"/>
                  </a:cubicBezTo>
                  <a:cubicBezTo>
                    <a:pt x="329" y="108"/>
                    <a:pt x="330" y="109"/>
                    <a:pt x="332" y="109"/>
                  </a:cubicBezTo>
                  <a:cubicBezTo>
                    <a:pt x="331" y="108"/>
                    <a:pt x="331" y="108"/>
                    <a:pt x="331" y="108"/>
                  </a:cubicBezTo>
                  <a:cubicBezTo>
                    <a:pt x="332" y="109"/>
                    <a:pt x="335" y="111"/>
                    <a:pt x="337" y="109"/>
                  </a:cubicBezTo>
                  <a:cubicBezTo>
                    <a:pt x="338" y="108"/>
                    <a:pt x="340" y="108"/>
                    <a:pt x="341" y="109"/>
                  </a:cubicBezTo>
                  <a:cubicBezTo>
                    <a:pt x="341" y="109"/>
                    <a:pt x="346" y="110"/>
                    <a:pt x="342" y="109"/>
                  </a:cubicBezTo>
                  <a:cubicBezTo>
                    <a:pt x="344" y="109"/>
                    <a:pt x="348" y="111"/>
                    <a:pt x="350" y="110"/>
                  </a:cubicBezTo>
                  <a:cubicBezTo>
                    <a:pt x="349" y="109"/>
                    <a:pt x="347" y="109"/>
                    <a:pt x="346" y="108"/>
                  </a:cubicBezTo>
                  <a:cubicBezTo>
                    <a:pt x="350" y="108"/>
                    <a:pt x="353" y="110"/>
                    <a:pt x="357" y="110"/>
                  </a:cubicBezTo>
                  <a:cubicBezTo>
                    <a:pt x="355" y="109"/>
                    <a:pt x="353" y="110"/>
                    <a:pt x="352" y="109"/>
                  </a:cubicBezTo>
                  <a:cubicBezTo>
                    <a:pt x="353" y="109"/>
                    <a:pt x="354" y="109"/>
                    <a:pt x="355" y="109"/>
                  </a:cubicBezTo>
                  <a:cubicBezTo>
                    <a:pt x="356" y="109"/>
                    <a:pt x="360" y="109"/>
                    <a:pt x="357" y="108"/>
                  </a:cubicBezTo>
                  <a:cubicBezTo>
                    <a:pt x="360" y="108"/>
                    <a:pt x="357" y="107"/>
                    <a:pt x="356" y="107"/>
                  </a:cubicBezTo>
                  <a:cubicBezTo>
                    <a:pt x="355" y="107"/>
                    <a:pt x="353" y="106"/>
                    <a:pt x="352" y="106"/>
                  </a:cubicBezTo>
                  <a:cubicBezTo>
                    <a:pt x="349" y="105"/>
                    <a:pt x="345" y="104"/>
                    <a:pt x="344" y="103"/>
                  </a:cubicBezTo>
                  <a:cubicBezTo>
                    <a:pt x="343" y="100"/>
                    <a:pt x="340" y="98"/>
                    <a:pt x="339" y="96"/>
                  </a:cubicBezTo>
                  <a:cubicBezTo>
                    <a:pt x="338" y="96"/>
                    <a:pt x="340" y="94"/>
                    <a:pt x="339" y="94"/>
                  </a:cubicBezTo>
                  <a:cubicBezTo>
                    <a:pt x="338" y="93"/>
                    <a:pt x="339" y="92"/>
                    <a:pt x="337" y="91"/>
                  </a:cubicBezTo>
                  <a:cubicBezTo>
                    <a:pt x="338" y="92"/>
                    <a:pt x="339" y="91"/>
                    <a:pt x="340" y="91"/>
                  </a:cubicBezTo>
                  <a:cubicBezTo>
                    <a:pt x="339" y="91"/>
                    <a:pt x="339" y="90"/>
                    <a:pt x="338" y="90"/>
                  </a:cubicBezTo>
                  <a:cubicBezTo>
                    <a:pt x="339" y="90"/>
                    <a:pt x="339" y="91"/>
                    <a:pt x="340" y="91"/>
                  </a:cubicBezTo>
                  <a:cubicBezTo>
                    <a:pt x="341" y="91"/>
                    <a:pt x="341" y="89"/>
                    <a:pt x="340" y="89"/>
                  </a:cubicBezTo>
                  <a:cubicBezTo>
                    <a:pt x="341" y="89"/>
                    <a:pt x="342" y="89"/>
                    <a:pt x="343" y="89"/>
                  </a:cubicBezTo>
                  <a:cubicBezTo>
                    <a:pt x="343" y="88"/>
                    <a:pt x="341" y="89"/>
                    <a:pt x="340" y="88"/>
                  </a:cubicBezTo>
                  <a:cubicBezTo>
                    <a:pt x="340" y="88"/>
                    <a:pt x="346" y="89"/>
                    <a:pt x="346" y="87"/>
                  </a:cubicBezTo>
                  <a:cubicBezTo>
                    <a:pt x="346" y="86"/>
                    <a:pt x="342" y="87"/>
                    <a:pt x="341" y="87"/>
                  </a:cubicBezTo>
                  <a:cubicBezTo>
                    <a:pt x="343" y="87"/>
                    <a:pt x="345" y="87"/>
                    <a:pt x="347" y="86"/>
                  </a:cubicBezTo>
                  <a:cubicBezTo>
                    <a:pt x="346" y="86"/>
                    <a:pt x="344" y="86"/>
                    <a:pt x="343" y="86"/>
                  </a:cubicBezTo>
                  <a:cubicBezTo>
                    <a:pt x="345" y="85"/>
                    <a:pt x="347" y="86"/>
                    <a:pt x="349" y="85"/>
                  </a:cubicBezTo>
                  <a:cubicBezTo>
                    <a:pt x="348" y="83"/>
                    <a:pt x="344" y="83"/>
                    <a:pt x="341" y="83"/>
                  </a:cubicBezTo>
                  <a:cubicBezTo>
                    <a:pt x="337" y="83"/>
                    <a:pt x="335" y="82"/>
                    <a:pt x="329" y="83"/>
                  </a:cubicBezTo>
                  <a:cubicBezTo>
                    <a:pt x="326" y="84"/>
                    <a:pt x="322" y="83"/>
                    <a:pt x="318" y="84"/>
                  </a:cubicBezTo>
                  <a:cubicBezTo>
                    <a:pt x="317" y="85"/>
                    <a:pt x="318" y="87"/>
                    <a:pt x="319" y="87"/>
                  </a:cubicBezTo>
                  <a:cubicBezTo>
                    <a:pt x="316" y="87"/>
                    <a:pt x="313" y="87"/>
                    <a:pt x="310" y="89"/>
                  </a:cubicBezTo>
                  <a:cubicBezTo>
                    <a:pt x="311" y="89"/>
                    <a:pt x="311" y="89"/>
                    <a:pt x="312" y="89"/>
                  </a:cubicBezTo>
                  <a:moveTo>
                    <a:pt x="363" y="10"/>
                  </a:moveTo>
                  <a:cubicBezTo>
                    <a:pt x="361" y="13"/>
                    <a:pt x="370" y="11"/>
                    <a:pt x="372" y="10"/>
                  </a:cubicBezTo>
                  <a:cubicBezTo>
                    <a:pt x="370" y="9"/>
                    <a:pt x="366" y="10"/>
                    <a:pt x="363" y="10"/>
                  </a:cubicBezTo>
                  <a:moveTo>
                    <a:pt x="368" y="5"/>
                  </a:moveTo>
                  <a:cubicBezTo>
                    <a:pt x="370" y="6"/>
                    <a:pt x="373" y="6"/>
                    <a:pt x="376" y="5"/>
                  </a:cubicBezTo>
                  <a:cubicBezTo>
                    <a:pt x="374" y="5"/>
                    <a:pt x="371" y="4"/>
                    <a:pt x="368" y="5"/>
                  </a:cubicBezTo>
                  <a:moveTo>
                    <a:pt x="368" y="8"/>
                  </a:moveTo>
                  <a:cubicBezTo>
                    <a:pt x="369" y="8"/>
                    <a:pt x="370" y="8"/>
                    <a:pt x="370" y="8"/>
                  </a:cubicBezTo>
                  <a:cubicBezTo>
                    <a:pt x="370" y="8"/>
                    <a:pt x="369" y="8"/>
                    <a:pt x="368" y="8"/>
                  </a:cubicBezTo>
                  <a:moveTo>
                    <a:pt x="373" y="6"/>
                  </a:moveTo>
                  <a:cubicBezTo>
                    <a:pt x="375" y="7"/>
                    <a:pt x="378" y="7"/>
                    <a:pt x="380" y="7"/>
                  </a:cubicBezTo>
                  <a:cubicBezTo>
                    <a:pt x="378" y="6"/>
                    <a:pt x="375" y="6"/>
                    <a:pt x="373" y="6"/>
                  </a:cubicBezTo>
                  <a:moveTo>
                    <a:pt x="332" y="80"/>
                  </a:moveTo>
                  <a:cubicBezTo>
                    <a:pt x="331" y="80"/>
                    <a:pt x="327" y="81"/>
                    <a:pt x="328" y="82"/>
                  </a:cubicBezTo>
                  <a:cubicBezTo>
                    <a:pt x="327" y="83"/>
                    <a:pt x="326" y="83"/>
                    <a:pt x="326" y="83"/>
                  </a:cubicBezTo>
                  <a:cubicBezTo>
                    <a:pt x="328" y="84"/>
                    <a:pt x="332" y="82"/>
                    <a:pt x="334" y="82"/>
                  </a:cubicBezTo>
                  <a:cubicBezTo>
                    <a:pt x="336" y="82"/>
                    <a:pt x="337" y="83"/>
                    <a:pt x="339" y="83"/>
                  </a:cubicBezTo>
                  <a:cubicBezTo>
                    <a:pt x="340" y="83"/>
                    <a:pt x="345" y="84"/>
                    <a:pt x="344" y="82"/>
                  </a:cubicBezTo>
                  <a:cubicBezTo>
                    <a:pt x="344" y="83"/>
                    <a:pt x="345" y="84"/>
                    <a:pt x="347" y="84"/>
                  </a:cubicBezTo>
                  <a:cubicBezTo>
                    <a:pt x="348" y="84"/>
                    <a:pt x="352" y="85"/>
                    <a:pt x="351" y="83"/>
                  </a:cubicBezTo>
                  <a:cubicBezTo>
                    <a:pt x="352" y="84"/>
                    <a:pt x="355" y="83"/>
                    <a:pt x="356" y="82"/>
                  </a:cubicBezTo>
                  <a:cubicBezTo>
                    <a:pt x="354" y="81"/>
                    <a:pt x="352" y="81"/>
                    <a:pt x="351" y="80"/>
                  </a:cubicBezTo>
                  <a:cubicBezTo>
                    <a:pt x="353" y="81"/>
                    <a:pt x="356" y="82"/>
                    <a:pt x="359" y="80"/>
                  </a:cubicBezTo>
                  <a:cubicBezTo>
                    <a:pt x="361" y="79"/>
                    <a:pt x="351" y="78"/>
                    <a:pt x="350" y="78"/>
                  </a:cubicBezTo>
                  <a:cubicBezTo>
                    <a:pt x="352" y="78"/>
                    <a:pt x="355" y="78"/>
                    <a:pt x="356" y="78"/>
                  </a:cubicBezTo>
                  <a:cubicBezTo>
                    <a:pt x="358" y="79"/>
                    <a:pt x="359" y="80"/>
                    <a:pt x="361" y="79"/>
                  </a:cubicBezTo>
                  <a:cubicBezTo>
                    <a:pt x="365" y="78"/>
                    <a:pt x="358" y="76"/>
                    <a:pt x="357" y="76"/>
                  </a:cubicBezTo>
                  <a:cubicBezTo>
                    <a:pt x="359" y="76"/>
                    <a:pt x="358" y="75"/>
                    <a:pt x="357" y="75"/>
                  </a:cubicBezTo>
                  <a:cubicBezTo>
                    <a:pt x="361" y="75"/>
                    <a:pt x="361" y="77"/>
                    <a:pt x="365" y="76"/>
                  </a:cubicBezTo>
                  <a:cubicBezTo>
                    <a:pt x="365" y="75"/>
                    <a:pt x="365" y="75"/>
                    <a:pt x="365" y="75"/>
                  </a:cubicBezTo>
                  <a:cubicBezTo>
                    <a:pt x="365" y="76"/>
                    <a:pt x="369" y="75"/>
                    <a:pt x="366" y="75"/>
                  </a:cubicBezTo>
                  <a:cubicBezTo>
                    <a:pt x="367" y="75"/>
                    <a:pt x="368" y="75"/>
                    <a:pt x="369" y="75"/>
                  </a:cubicBezTo>
                  <a:cubicBezTo>
                    <a:pt x="369" y="73"/>
                    <a:pt x="367" y="72"/>
                    <a:pt x="365" y="71"/>
                  </a:cubicBezTo>
                  <a:cubicBezTo>
                    <a:pt x="366" y="72"/>
                    <a:pt x="369" y="73"/>
                    <a:pt x="371" y="72"/>
                  </a:cubicBezTo>
                  <a:cubicBezTo>
                    <a:pt x="372" y="72"/>
                    <a:pt x="376" y="71"/>
                    <a:pt x="373" y="71"/>
                  </a:cubicBezTo>
                  <a:cubicBezTo>
                    <a:pt x="375" y="71"/>
                    <a:pt x="375" y="71"/>
                    <a:pt x="374" y="70"/>
                  </a:cubicBezTo>
                  <a:cubicBezTo>
                    <a:pt x="375" y="70"/>
                    <a:pt x="377" y="72"/>
                    <a:pt x="380" y="70"/>
                  </a:cubicBezTo>
                  <a:cubicBezTo>
                    <a:pt x="379" y="70"/>
                    <a:pt x="378" y="70"/>
                    <a:pt x="378" y="69"/>
                  </a:cubicBezTo>
                  <a:cubicBezTo>
                    <a:pt x="379" y="70"/>
                    <a:pt x="380" y="70"/>
                    <a:pt x="382" y="70"/>
                  </a:cubicBezTo>
                  <a:cubicBezTo>
                    <a:pt x="383" y="70"/>
                    <a:pt x="387" y="69"/>
                    <a:pt x="384" y="69"/>
                  </a:cubicBezTo>
                  <a:cubicBezTo>
                    <a:pt x="385" y="69"/>
                    <a:pt x="386" y="69"/>
                    <a:pt x="387" y="69"/>
                  </a:cubicBezTo>
                  <a:cubicBezTo>
                    <a:pt x="388" y="67"/>
                    <a:pt x="382" y="68"/>
                    <a:pt x="382" y="67"/>
                  </a:cubicBezTo>
                  <a:cubicBezTo>
                    <a:pt x="383" y="67"/>
                    <a:pt x="385" y="68"/>
                    <a:pt x="386" y="66"/>
                  </a:cubicBezTo>
                  <a:cubicBezTo>
                    <a:pt x="387" y="67"/>
                    <a:pt x="387" y="67"/>
                    <a:pt x="389" y="67"/>
                  </a:cubicBezTo>
                  <a:cubicBezTo>
                    <a:pt x="389" y="65"/>
                    <a:pt x="393" y="66"/>
                    <a:pt x="394" y="64"/>
                  </a:cubicBezTo>
                  <a:cubicBezTo>
                    <a:pt x="394" y="66"/>
                    <a:pt x="397" y="64"/>
                    <a:pt x="399" y="64"/>
                  </a:cubicBezTo>
                  <a:cubicBezTo>
                    <a:pt x="402" y="63"/>
                    <a:pt x="404" y="62"/>
                    <a:pt x="407" y="62"/>
                  </a:cubicBezTo>
                  <a:cubicBezTo>
                    <a:pt x="408" y="62"/>
                    <a:pt x="414" y="62"/>
                    <a:pt x="415" y="61"/>
                  </a:cubicBezTo>
                  <a:cubicBezTo>
                    <a:pt x="416" y="60"/>
                    <a:pt x="421" y="60"/>
                    <a:pt x="423" y="60"/>
                  </a:cubicBezTo>
                  <a:cubicBezTo>
                    <a:pt x="437" y="58"/>
                    <a:pt x="451" y="57"/>
                    <a:pt x="467" y="52"/>
                  </a:cubicBezTo>
                  <a:cubicBezTo>
                    <a:pt x="466" y="52"/>
                    <a:pt x="467" y="50"/>
                    <a:pt x="466" y="49"/>
                  </a:cubicBezTo>
                  <a:cubicBezTo>
                    <a:pt x="464" y="48"/>
                    <a:pt x="461" y="48"/>
                    <a:pt x="458" y="48"/>
                  </a:cubicBezTo>
                  <a:cubicBezTo>
                    <a:pt x="453" y="47"/>
                    <a:pt x="445" y="48"/>
                    <a:pt x="438" y="51"/>
                  </a:cubicBezTo>
                  <a:cubicBezTo>
                    <a:pt x="438" y="51"/>
                    <a:pt x="439" y="52"/>
                    <a:pt x="440" y="52"/>
                  </a:cubicBezTo>
                  <a:cubicBezTo>
                    <a:pt x="438" y="52"/>
                    <a:pt x="436" y="52"/>
                    <a:pt x="434" y="52"/>
                  </a:cubicBezTo>
                  <a:cubicBezTo>
                    <a:pt x="433" y="52"/>
                    <a:pt x="431" y="53"/>
                    <a:pt x="430" y="53"/>
                  </a:cubicBezTo>
                  <a:cubicBezTo>
                    <a:pt x="429" y="52"/>
                    <a:pt x="426" y="54"/>
                    <a:pt x="425" y="54"/>
                  </a:cubicBezTo>
                  <a:cubicBezTo>
                    <a:pt x="422" y="54"/>
                    <a:pt x="419" y="54"/>
                    <a:pt x="416" y="54"/>
                  </a:cubicBezTo>
                  <a:cubicBezTo>
                    <a:pt x="410" y="55"/>
                    <a:pt x="406" y="55"/>
                    <a:pt x="402" y="55"/>
                  </a:cubicBezTo>
                  <a:cubicBezTo>
                    <a:pt x="400" y="55"/>
                    <a:pt x="397" y="54"/>
                    <a:pt x="395" y="55"/>
                  </a:cubicBezTo>
                  <a:cubicBezTo>
                    <a:pt x="393" y="55"/>
                    <a:pt x="389" y="56"/>
                    <a:pt x="392" y="57"/>
                  </a:cubicBezTo>
                  <a:cubicBezTo>
                    <a:pt x="390" y="57"/>
                    <a:pt x="388" y="58"/>
                    <a:pt x="387" y="57"/>
                  </a:cubicBezTo>
                  <a:cubicBezTo>
                    <a:pt x="388" y="57"/>
                    <a:pt x="388" y="57"/>
                    <a:pt x="389" y="56"/>
                  </a:cubicBezTo>
                  <a:cubicBezTo>
                    <a:pt x="387" y="56"/>
                    <a:pt x="385" y="56"/>
                    <a:pt x="383" y="57"/>
                  </a:cubicBezTo>
                  <a:cubicBezTo>
                    <a:pt x="384" y="57"/>
                    <a:pt x="385" y="57"/>
                    <a:pt x="385" y="57"/>
                  </a:cubicBezTo>
                  <a:cubicBezTo>
                    <a:pt x="382" y="57"/>
                    <a:pt x="379" y="57"/>
                    <a:pt x="375" y="59"/>
                  </a:cubicBezTo>
                  <a:cubicBezTo>
                    <a:pt x="373" y="59"/>
                    <a:pt x="370" y="60"/>
                    <a:pt x="367" y="60"/>
                  </a:cubicBezTo>
                  <a:cubicBezTo>
                    <a:pt x="366" y="60"/>
                    <a:pt x="360" y="61"/>
                    <a:pt x="363" y="62"/>
                  </a:cubicBezTo>
                  <a:cubicBezTo>
                    <a:pt x="362" y="62"/>
                    <a:pt x="360" y="62"/>
                    <a:pt x="358" y="63"/>
                  </a:cubicBezTo>
                  <a:cubicBezTo>
                    <a:pt x="359" y="63"/>
                    <a:pt x="360" y="63"/>
                    <a:pt x="360" y="64"/>
                  </a:cubicBezTo>
                  <a:cubicBezTo>
                    <a:pt x="357" y="64"/>
                    <a:pt x="355" y="62"/>
                    <a:pt x="351" y="64"/>
                  </a:cubicBezTo>
                  <a:cubicBezTo>
                    <a:pt x="352" y="65"/>
                    <a:pt x="352" y="65"/>
                    <a:pt x="352" y="65"/>
                  </a:cubicBezTo>
                  <a:cubicBezTo>
                    <a:pt x="348" y="68"/>
                    <a:pt x="346" y="64"/>
                    <a:pt x="343" y="66"/>
                  </a:cubicBezTo>
                  <a:cubicBezTo>
                    <a:pt x="338" y="68"/>
                    <a:pt x="351" y="67"/>
                    <a:pt x="346" y="68"/>
                  </a:cubicBezTo>
                  <a:cubicBezTo>
                    <a:pt x="347" y="68"/>
                    <a:pt x="348" y="68"/>
                    <a:pt x="349" y="68"/>
                  </a:cubicBezTo>
                  <a:cubicBezTo>
                    <a:pt x="347" y="68"/>
                    <a:pt x="345" y="68"/>
                    <a:pt x="343" y="69"/>
                  </a:cubicBezTo>
                  <a:cubicBezTo>
                    <a:pt x="344" y="70"/>
                    <a:pt x="346" y="69"/>
                    <a:pt x="348" y="70"/>
                  </a:cubicBezTo>
                  <a:cubicBezTo>
                    <a:pt x="349" y="70"/>
                    <a:pt x="350" y="70"/>
                    <a:pt x="352" y="70"/>
                  </a:cubicBezTo>
                  <a:cubicBezTo>
                    <a:pt x="350" y="71"/>
                    <a:pt x="348" y="70"/>
                    <a:pt x="346" y="70"/>
                  </a:cubicBezTo>
                  <a:cubicBezTo>
                    <a:pt x="345" y="70"/>
                    <a:pt x="341" y="70"/>
                    <a:pt x="340" y="71"/>
                  </a:cubicBezTo>
                  <a:cubicBezTo>
                    <a:pt x="338" y="72"/>
                    <a:pt x="345" y="72"/>
                    <a:pt x="346" y="72"/>
                  </a:cubicBezTo>
                  <a:cubicBezTo>
                    <a:pt x="343" y="73"/>
                    <a:pt x="340" y="72"/>
                    <a:pt x="337" y="73"/>
                  </a:cubicBezTo>
                  <a:cubicBezTo>
                    <a:pt x="339" y="73"/>
                    <a:pt x="340" y="74"/>
                    <a:pt x="341" y="74"/>
                  </a:cubicBezTo>
                  <a:cubicBezTo>
                    <a:pt x="340" y="74"/>
                    <a:pt x="337" y="74"/>
                    <a:pt x="335" y="74"/>
                  </a:cubicBezTo>
                  <a:cubicBezTo>
                    <a:pt x="338" y="74"/>
                    <a:pt x="341" y="75"/>
                    <a:pt x="343" y="76"/>
                  </a:cubicBezTo>
                  <a:cubicBezTo>
                    <a:pt x="340" y="76"/>
                    <a:pt x="339" y="75"/>
                    <a:pt x="336" y="75"/>
                  </a:cubicBezTo>
                  <a:cubicBezTo>
                    <a:pt x="335" y="75"/>
                    <a:pt x="329" y="77"/>
                    <a:pt x="332" y="77"/>
                  </a:cubicBezTo>
                  <a:cubicBezTo>
                    <a:pt x="329" y="78"/>
                    <a:pt x="325" y="78"/>
                    <a:pt x="322" y="79"/>
                  </a:cubicBezTo>
                  <a:cubicBezTo>
                    <a:pt x="324" y="79"/>
                    <a:pt x="325" y="81"/>
                    <a:pt x="328" y="80"/>
                  </a:cubicBezTo>
                  <a:cubicBezTo>
                    <a:pt x="331" y="79"/>
                    <a:pt x="334" y="80"/>
                    <a:pt x="337" y="80"/>
                  </a:cubicBezTo>
                  <a:cubicBezTo>
                    <a:pt x="335" y="80"/>
                    <a:pt x="334" y="80"/>
                    <a:pt x="332" y="80"/>
                  </a:cubicBezTo>
                  <a:moveTo>
                    <a:pt x="315" y="106"/>
                  </a:moveTo>
                  <a:cubicBezTo>
                    <a:pt x="319" y="103"/>
                    <a:pt x="314" y="103"/>
                    <a:pt x="313" y="102"/>
                  </a:cubicBezTo>
                  <a:cubicBezTo>
                    <a:pt x="314" y="102"/>
                    <a:pt x="315" y="103"/>
                    <a:pt x="316" y="103"/>
                  </a:cubicBezTo>
                  <a:cubicBezTo>
                    <a:pt x="315" y="102"/>
                    <a:pt x="310" y="101"/>
                    <a:pt x="309" y="103"/>
                  </a:cubicBezTo>
                  <a:cubicBezTo>
                    <a:pt x="311" y="104"/>
                    <a:pt x="314" y="104"/>
                    <a:pt x="315" y="106"/>
                  </a:cubicBezTo>
                  <a:moveTo>
                    <a:pt x="366" y="20"/>
                  </a:moveTo>
                  <a:cubicBezTo>
                    <a:pt x="365" y="20"/>
                    <a:pt x="365" y="20"/>
                    <a:pt x="365" y="20"/>
                  </a:cubicBezTo>
                  <a:cubicBezTo>
                    <a:pt x="367" y="20"/>
                    <a:pt x="369" y="21"/>
                    <a:pt x="372" y="20"/>
                  </a:cubicBezTo>
                  <a:cubicBezTo>
                    <a:pt x="370" y="20"/>
                    <a:pt x="368" y="19"/>
                    <a:pt x="366" y="20"/>
                  </a:cubicBezTo>
                  <a:moveTo>
                    <a:pt x="381" y="6"/>
                  </a:moveTo>
                  <a:cubicBezTo>
                    <a:pt x="380" y="6"/>
                    <a:pt x="380" y="6"/>
                    <a:pt x="380" y="6"/>
                  </a:cubicBezTo>
                  <a:cubicBezTo>
                    <a:pt x="382" y="6"/>
                    <a:pt x="384" y="7"/>
                    <a:pt x="387" y="6"/>
                  </a:cubicBezTo>
                  <a:cubicBezTo>
                    <a:pt x="385" y="6"/>
                    <a:pt x="383" y="5"/>
                    <a:pt x="381" y="6"/>
                  </a:cubicBezTo>
                  <a:moveTo>
                    <a:pt x="375" y="13"/>
                  </a:moveTo>
                  <a:cubicBezTo>
                    <a:pt x="378" y="15"/>
                    <a:pt x="385" y="15"/>
                    <a:pt x="390" y="15"/>
                  </a:cubicBezTo>
                  <a:cubicBezTo>
                    <a:pt x="393" y="15"/>
                    <a:pt x="399" y="14"/>
                    <a:pt x="403" y="11"/>
                  </a:cubicBezTo>
                  <a:cubicBezTo>
                    <a:pt x="400" y="8"/>
                    <a:pt x="389" y="11"/>
                    <a:pt x="383" y="10"/>
                  </a:cubicBezTo>
                  <a:cubicBezTo>
                    <a:pt x="387" y="10"/>
                    <a:pt x="382" y="10"/>
                    <a:pt x="381" y="10"/>
                  </a:cubicBezTo>
                  <a:cubicBezTo>
                    <a:pt x="379" y="10"/>
                    <a:pt x="377" y="11"/>
                    <a:pt x="375" y="12"/>
                  </a:cubicBezTo>
                  <a:cubicBezTo>
                    <a:pt x="375" y="13"/>
                    <a:pt x="375" y="13"/>
                    <a:pt x="375" y="13"/>
                  </a:cubicBezTo>
                  <a:moveTo>
                    <a:pt x="371" y="19"/>
                  </a:moveTo>
                  <a:cubicBezTo>
                    <a:pt x="374" y="20"/>
                    <a:pt x="376" y="21"/>
                    <a:pt x="381" y="19"/>
                  </a:cubicBezTo>
                  <a:cubicBezTo>
                    <a:pt x="379" y="18"/>
                    <a:pt x="375" y="17"/>
                    <a:pt x="371" y="19"/>
                  </a:cubicBezTo>
                  <a:moveTo>
                    <a:pt x="383" y="9"/>
                  </a:moveTo>
                  <a:cubicBezTo>
                    <a:pt x="386" y="10"/>
                    <a:pt x="392" y="11"/>
                    <a:pt x="398" y="8"/>
                  </a:cubicBezTo>
                  <a:cubicBezTo>
                    <a:pt x="394" y="7"/>
                    <a:pt x="389" y="7"/>
                    <a:pt x="383" y="9"/>
                  </a:cubicBezTo>
                  <a:moveTo>
                    <a:pt x="406" y="10"/>
                  </a:moveTo>
                  <a:cubicBezTo>
                    <a:pt x="408" y="13"/>
                    <a:pt x="413" y="12"/>
                    <a:pt x="417" y="12"/>
                  </a:cubicBezTo>
                  <a:cubicBezTo>
                    <a:pt x="422" y="11"/>
                    <a:pt x="427" y="11"/>
                    <a:pt x="433" y="10"/>
                  </a:cubicBezTo>
                  <a:cubicBezTo>
                    <a:pt x="435" y="6"/>
                    <a:pt x="427" y="6"/>
                    <a:pt x="423" y="7"/>
                  </a:cubicBezTo>
                  <a:cubicBezTo>
                    <a:pt x="420" y="8"/>
                    <a:pt x="422" y="9"/>
                    <a:pt x="419" y="9"/>
                  </a:cubicBezTo>
                  <a:cubicBezTo>
                    <a:pt x="415" y="9"/>
                    <a:pt x="411" y="9"/>
                    <a:pt x="406" y="10"/>
                  </a:cubicBezTo>
                  <a:moveTo>
                    <a:pt x="356" y="127"/>
                  </a:moveTo>
                  <a:cubicBezTo>
                    <a:pt x="357" y="128"/>
                    <a:pt x="360" y="127"/>
                    <a:pt x="361" y="127"/>
                  </a:cubicBezTo>
                  <a:cubicBezTo>
                    <a:pt x="359" y="127"/>
                    <a:pt x="358" y="127"/>
                    <a:pt x="356" y="127"/>
                  </a:cubicBezTo>
                  <a:moveTo>
                    <a:pt x="369" y="115"/>
                  </a:moveTo>
                  <a:cubicBezTo>
                    <a:pt x="370" y="116"/>
                    <a:pt x="371" y="116"/>
                    <a:pt x="372" y="117"/>
                  </a:cubicBezTo>
                  <a:cubicBezTo>
                    <a:pt x="370" y="115"/>
                    <a:pt x="375" y="117"/>
                    <a:pt x="376" y="117"/>
                  </a:cubicBezTo>
                  <a:cubicBezTo>
                    <a:pt x="378" y="117"/>
                    <a:pt x="378" y="118"/>
                    <a:pt x="379" y="118"/>
                  </a:cubicBezTo>
                  <a:cubicBezTo>
                    <a:pt x="381" y="118"/>
                    <a:pt x="388" y="119"/>
                    <a:pt x="386" y="117"/>
                  </a:cubicBezTo>
                  <a:cubicBezTo>
                    <a:pt x="384" y="115"/>
                    <a:pt x="381" y="114"/>
                    <a:pt x="378" y="113"/>
                  </a:cubicBezTo>
                  <a:cubicBezTo>
                    <a:pt x="376" y="113"/>
                    <a:pt x="374" y="111"/>
                    <a:pt x="372" y="111"/>
                  </a:cubicBezTo>
                  <a:cubicBezTo>
                    <a:pt x="370" y="111"/>
                    <a:pt x="369" y="113"/>
                    <a:pt x="367" y="112"/>
                  </a:cubicBezTo>
                  <a:cubicBezTo>
                    <a:pt x="368" y="112"/>
                    <a:pt x="369" y="113"/>
                    <a:pt x="370" y="113"/>
                  </a:cubicBezTo>
                  <a:cubicBezTo>
                    <a:pt x="369" y="113"/>
                    <a:pt x="368" y="113"/>
                    <a:pt x="367" y="113"/>
                  </a:cubicBezTo>
                  <a:cubicBezTo>
                    <a:pt x="368" y="114"/>
                    <a:pt x="368" y="115"/>
                    <a:pt x="369" y="115"/>
                  </a:cubicBezTo>
                  <a:moveTo>
                    <a:pt x="374" y="124"/>
                  </a:moveTo>
                  <a:cubicBezTo>
                    <a:pt x="374" y="122"/>
                    <a:pt x="372" y="122"/>
                    <a:pt x="370" y="122"/>
                  </a:cubicBezTo>
                  <a:cubicBezTo>
                    <a:pt x="371" y="123"/>
                    <a:pt x="373" y="123"/>
                    <a:pt x="374" y="124"/>
                  </a:cubicBezTo>
                  <a:moveTo>
                    <a:pt x="438" y="124"/>
                  </a:moveTo>
                  <a:cubicBezTo>
                    <a:pt x="440" y="124"/>
                    <a:pt x="442" y="125"/>
                    <a:pt x="444" y="125"/>
                  </a:cubicBezTo>
                  <a:cubicBezTo>
                    <a:pt x="442" y="125"/>
                    <a:pt x="441" y="124"/>
                    <a:pt x="438" y="124"/>
                  </a:cubicBezTo>
                  <a:moveTo>
                    <a:pt x="448" y="120"/>
                  </a:moveTo>
                  <a:cubicBezTo>
                    <a:pt x="449" y="121"/>
                    <a:pt x="450" y="121"/>
                    <a:pt x="451" y="120"/>
                  </a:cubicBezTo>
                  <a:cubicBezTo>
                    <a:pt x="452" y="119"/>
                    <a:pt x="449" y="120"/>
                    <a:pt x="448" y="120"/>
                  </a:cubicBezTo>
                  <a:moveTo>
                    <a:pt x="477" y="82"/>
                  </a:moveTo>
                  <a:cubicBezTo>
                    <a:pt x="477" y="84"/>
                    <a:pt x="477" y="84"/>
                    <a:pt x="476" y="85"/>
                  </a:cubicBezTo>
                  <a:cubicBezTo>
                    <a:pt x="474" y="87"/>
                    <a:pt x="478" y="85"/>
                    <a:pt x="478" y="85"/>
                  </a:cubicBezTo>
                  <a:cubicBezTo>
                    <a:pt x="482" y="86"/>
                    <a:pt x="487" y="85"/>
                    <a:pt x="493" y="84"/>
                  </a:cubicBezTo>
                  <a:cubicBezTo>
                    <a:pt x="492" y="83"/>
                    <a:pt x="491" y="84"/>
                    <a:pt x="489" y="84"/>
                  </a:cubicBezTo>
                  <a:cubicBezTo>
                    <a:pt x="487" y="84"/>
                    <a:pt x="487" y="83"/>
                    <a:pt x="489" y="82"/>
                  </a:cubicBezTo>
                  <a:cubicBezTo>
                    <a:pt x="485" y="81"/>
                    <a:pt x="482" y="81"/>
                    <a:pt x="477" y="82"/>
                  </a:cubicBezTo>
                  <a:moveTo>
                    <a:pt x="488" y="83"/>
                  </a:moveTo>
                  <a:cubicBezTo>
                    <a:pt x="488" y="84"/>
                    <a:pt x="489" y="84"/>
                    <a:pt x="490" y="82"/>
                  </a:cubicBezTo>
                  <a:cubicBezTo>
                    <a:pt x="489" y="83"/>
                    <a:pt x="488" y="83"/>
                    <a:pt x="488" y="83"/>
                  </a:cubicBezTo>
                  <a:moveTo>
                    <a:pt x="477" y="147"/>
                  </a:moveTo>
                  <a:cubicBezTo>
                    <a:pt x="475" y="147"/>
                    <a:pt x="474" y="147"/>
                    <a:pt x="473" y="147"/>
                  </a:cubicBezTo>
                  <a:cubicBezTo>
                    <a:pt x="471" y="147"/>
                    <a:pt x="471" y="146"/>
                    <a:pt x="469" y="146"/>
                  </a:cubicBezTo>
                  <a:cubicBezTo>
                    <a:pt x="472" y="146"/>
                    <a:pt x="472" y="148"/>
                    <a:pt x="474" y="149"/>
                  </a:cubicBezTo>
                  <a:cubicBezTo>
                    <a:pt x="476" y="149"/>
                    <a:pt x="479" y="148"/>
                    <a:pt x="477" y="147"/>
                  </a:cubicBezTo>
                  <a:moveTo>
                    <a:pt x="516" y="86"/>
                  </a:moveTo>
                  <a:cubicBezTo>
                    <a:pt x="517" y="87"/>
                    <a:pt x="520" y="87"/>
                    <a:pt x="521" y="88"/>
                  </a:cubicBezTo>
                  <a:cubicBezTo>
                    <a:pt x="521" y="87"/>
                    <a:pt x="521" y="85"/>
                    <a:pt x="523" y="85"/>
                  </a:cubicBezTo>
                  <a:cubicBezTo>
                    <a:pt x="521" y="85"/>
                    <a:pt x="519" y="84"/>
                    <a:pt x="516" y="86"/>
                  </a:cubicBezTo>
                  <a:moveTo>
                    <a:pt x="527" y="82"/>
                  </a:moveTo>
                  <a:cubicBezTo>
                    <a:pt x="529" y="81"/>
                    <a:pt x="532" y="83"/>
                    <a:pt x="534" y="81"/>
                  </a:cubicBezTo>
                  <a:cubicBezTo>
                    <a:pt x="532" y="81"/>
                    <a:pt x="530" y="81"/>
                    <a:pt x="527" y="82"/>
                  </a:cubicBezTo>
                  <a:moveTo>
                    <a:pt x="482" y="147"/>
                  </a:moveTo>
                  <a:cubicBezTo>
                    <a:pt x="481" y="147"/>
                    <a:pt x="481" y="147"/>
                    <a:pt x="480" y="147"/>
                  </a:cubicBezTo>
                  <a:cubicBezTo>
                    <a:pt x="480" y="149"/>
                    <a:pt x="483" y="149"/>
                    <a:pt x="485" y="149"/>
                  </a:cubicBezTo>
                  <a:cubicBezTo>
                    <a:pt x="485" y="148"/>
                    <a:pt x="484" y="147"/>
                    <a:pt x="482" y="147"/>
                  </a:cubicBezTo>
                  <a:moveTo>
                    <a:pt x="535" y="81"/>
                  </a:moveTo>
                  <a:cubicBezTo>
                    <a:pt x="536" y="82"/>
                    <a:pt x="539" y="82"/>
                    <a:pt x="541" y="82"/>
                  </a:cubicBezTo>
                  <a:cubicBezTo>
                    <a:pt x="540" y="81"/>
                    <a:pt x="537" y="81"/>
                    <a:pt x="535" y="81"/>
                  </a:cubicBezTo>
                  <a:moveTo>
                    <a:pt x="536" y="85"/>
                  </a:moveTo>
                  <a:cubicBezTo>
                    <a:pt x="537" y="85"/>
                    <a:pt x="538" y="85"/>
                    <a:pt x="540" y="84"/>
                  </a:cubicBezTo>
                  <a:cubicBezTo>
                    <a:pt x="539" y="85"/>
                    <a:pt x="537" y="84"/>
                    <a:pt x="536" y="85"/>
                  </a:cubicBezTo>
                  <a:moveTo>
                    <a:pt x="542" y="93"/>
                  </a:moveTo>
                  <a:cubicBezTo>
                    <a:pt x="543" y="95"/>
                    <a:pt x="552" y="93"/>
                    <a:pt x="557" y="91"/>
                  </a:cubicBezTo>
                  <a:cubicBezTo>
                    <a:pt x="555" y="90"/>
                    <a:pt x="553" y="90"/>
                    <a:pt x="551" y="90"/>
                  </a:cubicBezTo>
                  <a:cubicBezTo>
                    <a:pt x="548" y="90"/>
                    <a:pt x="545" y="92"/>
                    <a:pt x="542" y="93"/>
                  </a:cubicBezTo>
                  <a:moveTo>
                    <a:pt x="593" y="43"/>
                  </a:moveTo>
                  <a:cubicBezTo>
                    <a:pt x="594" y="43"/>
                    <a:pt x="595" y="43"/>
                    <a:pt x="596" y="43"/>
                  </a:cubicBezTo>
                  <a:cubicBezTo>
                    <a:pt x="595" y="43"/>
                    <a:pt x="594" y="43"/>
                    <a:pt x="593" y="43"/>
                  </a:cubicBezTo>
                  <a:moveTo>
                    <a:pt x="563" y="71"/>
                  </a:moveTo>
                  <a:cubicBezTo>
                    <a:pt x="564" y="71"/>
                    <a:pt x="565" y="72"/>
                    <a:pt x="567" y="72"/>
                  </a:cubicBezTo>
                  <a:cubicBezTo>
                    <a:pt x="567" y="71"/>
                    <a:pt x="565" y="71"/>
                    <a:pt x="564" y="71"/>
                  </a:cubicBezTo>
                  <a:cubicBezTo>
                    <a:pt x="565" y="71"/>
                    <a:pt x="565" y="71"/>
                    <a:pt x="563" y="71"/>
                  </a:cubicBezTo>
                  <a:moveTo>
                    <a:pt x="588" y="58"/>
                  </a:moveTo>
                  <a:cubicBezTo>
                    <a:pt x="589" y="59"/>
                    <a:pt x="591" y="59"/>
                    <a:pt x="593" y="59"/>
                  </a:cubicBezTo>
                  <a:cubicBezTo>
                    <a:pt x="591" y="58"/>
                    <a:pt x="589" y="58"/>
                    <a:pt x="588" y="58"/>
                  </a:cubicBezTo>
                  <a:moveTo>
                    <a:pt x="559" y="87"/>
                  </a:moveTo>
                  <a:cubicBezTo>
                    <a:pt x="558" y="89"/>
                    <a:pt x="564" y="89"/>
                    <a:pt x="567" y="89"/>
                  </a:cubicBezTo>
                  <a:cubicBezTo>
                    <a:pt x="568" y="88"/>
                    <a:pt x="567" y="87"/>
                    <a:pt x="566" y="86"/>
                  </a:cubicBezTo>
                  <a:cubicBezTo>
                    <a:pt x="564" y="85"/>
                    <a:pt x="563" y="86"/>
                    <a:pt x="559" y="87"/>
                  </a:cubicBezTo>
                  <a:moveTo>
                    <a:pt x="592" y="62"/>
                  </a:moveTo>
                  <a:cubicBezTo>
                    <a:pt x="592" y="62"/>
                    <a:pt x="591" y="62"/>
                    <a:pt x="591" y="62"/>
                  </a:cubicBezTo>
                  <a:cubicBezTo>
                    <a:pt x="590" y="64"/>
                    <a:pt x="588" y="63"/>
                    <a:pt x="588" y="63"/>
                  </a:cubicBezTo>
                  <a:cubicBezTo>
                    <a:pt x="586" y="64"/>
                    <a:pt x="587" y="65"/>
                    <a:pt x="589" y="64"/>
                  </a:cubicBezTo>
                  <a:cubicBezTo>
                    <a:pt x="590" y="64"/>
                    <a:pt x="590" y="65"/>
                    <a:pt x="590" y="66"/>
                  </a:cubicBezTo>
                  <a:cubicBezTo>
                    <a:pt x="591" y="65"/>
                    <a:pt x="591" y="65"/>
                    <a:pt x="591" y="64"/>
                  </a:cubicBezTo>
                  <a:cubicBezTo>
                    <a:pt x="591" y="64"/>
                    <a:pt x="592" y="64"/>
                    <a:pt x="593" y="64"/>
                  </a:cubicBezTo>
                  <a:cubicBezTo>
                    <a:pt x="593" y="63"/>
                    <a:pt x="592" y="63"/>
                    <a:pt x="591" y="63"/>
                  </a:cubicBezTo>
                  <a:cubicBezTo>
                    <a:pt x="591" y="63"/>
                    <a:pt x="592" y="63"/>
                    <a:pt x="592" y="62"/>
                  </a:cubicBezTo>
                  <a:moveTo>
                    <a:pt x="599" y="58"/>
                  </a:moveTo>
                  <a:cubicBezTo>
                    <a:pt x="601" y="58"/>
                    <a:pt x="602" y="58"/>
                    <a:pt x="602" y="58"/>
                  </a:cubicBezTo>
                  <a:cubicBezTo>
                    <a:pt x="601" y="57"/>
                    <a:pt x="598" y="57"/>
                    <a:pt x="594" y="58"/>
                  </a:cubicBezTo>
                  <a:cubicBezTo>
                    <a:pt x="596" y="58"/>
                    <a:pt x="598" y="58"/>
                    <a:pt x="599" y="58"/>
                  </a:cubicBezTo>
                  <a:moveTo>
                    <a:pt x="575" y="81"/>
                  </a:moveTo>
                  <a:cubicBezTo>
                    <a:pt x="575" y="81"/>
                    <a:pt x="574" y="81"/>
                    <a:pt x="573" y="81"/>
                  </a:cubicBezTo>
                  <a:cubicBezTo>
                    <a:pt x="573" y="81"/>
                    <a:pt x="574" y="81"/>
                    <a:pt x="575" y="81"/>
                  </a:cubicBezTo>
                  <a:moveTo>
                    <a:pt x="596" y="75"/>
                  </a:moveTo>
                  <a:cubicBezTo>
                    <a:pt x="595" y="75"/>
                    <a:pt x="595" y="75"/>
                    <a:pt x="594" y="75"/>
                  </a:cubicBezTo>
                  <a:cubicBezTo>
                    <a:pt x="595" y="76"/>
                    <a:pt x="596" y="76"/>
                    <a:pt x="596" y="76"/>
                  </a:cubicBezTo>
                  <a:cubicBezTo>
                    <a:pt x="596" y="76"/>
                    <a:pt x="596" y="76"/>
                    <a:pt x="596" y="75"/>
                  </a:cubicBezTo>
                  <a:moveTo>
                    <a:pt x="598" y="76"/>
                  </a:moveTo>
                  <a:cubicBezTo>
                    <a:pt x="601" y="76"/>
                    <a:pt x="602" y="77"/>
                    <a:pt x="605" y="76"/>
                  </a:cubicBezTo>
                  <a:cubicBezTo>
                    <a:pt x="604" y="75"/>
                    <a:pt x="601" y="75"/>
                    <a:pt x="598" y="76"/>
                  </a:cubicBezTo>
                  <a:moveTo>
                    <a:pt x="609" y="77"/>
                  </a:moveTo>
                  <a:cubicBezTo>
                    <a:pt x="610" y="77"/>
                    <a:pt x="612" y="77"/>
                    <a:pt x="613" y="77"/>
                  </a:cubicBezTo>
                  <a:cubicBezTo>
                    <a:pt x="613" y="76"/>
                    <a:pt x="611" y="77"/>
                    <a:pt x="609" y="77"/>
                  </a:cubicBezTo>
                  <a:moveTo>
                    <a:pt x="616" y="72"/>
                  </a:moveTo>
                  <a:cubicBezTo>
                    <a:pt x="615" y="72"/>
                    <a:pt x="615" y="72"/>
                    <a:pt x="614" y="72"/>
                  </a:cubicBezTo>
                  <a:cubicBezTo>
                    <a:pt x="614" y="73"/>
                    <a:pt x="615" y="73"/>
                    <a:pt x="616" y="73"/>
                  </a:cubicBezTo>
                  <a:cubicBezTo>
                    <a:pt x="615" y="73"/>
                    <a:pt x="615" y="72"/>
                    <a:pt x="617" y="72"/>
                  </a:cubicBezTo>
                  <a:cubicBezTo>
                    <a:pt x="616" y="72"/>
                    <a:pt x="616" y="72"/>
                    <a:pt x="616" y="72"/>
                  </a:cubicBezTo>
                  <a:moveTo>
                    <a:pt x="619" y="71"/>
                  </a:moveTo>
                  <a:cubicBezTo>
                    <a:pt x="618" y="71"/>
                    <a:pt x="618" y="71"/>
                    <a:pt x="617" y="71"/>
                  </a:cubicBezTo>
                  <a:cubicBezTo>
                    <a:pt x="618" y="71"/>
                    <a:pt x="618" y="71"/>
                    <a:pt x="619" y="71"/>
                  </a:cubicBezTo>
                  <a:moveTo>
                    <a:pt x="623" y="69"/>
                  </a:moveTo>
                  <a:cubicBezTo>
                    <a:pt x="622" y="69"/>
                    <a:pt x="621" y="70"/>
                    <a:pt x="620" y="70"/>
                  </a:cubicBezTo>
                  <a:cubicBezTo>
                    <a:pt x="621" y="70"/>
                    <a:pt x="623" y="70"/>
                    <a:pt x="625" y="70"/>
                  </a:cubicBezTo>
                  <a:cubicBezTo>
                    <a:pt x="625" y="69"/>
                    <a:pt x="624" y="69"/>
                    <a:pt x="623" y="69"/>
                  </a:cubicBezTo>
                  <a:moveTo>
                    <a:pt x="625" y="72"/>
                  </a:moveTo>
                  <a:cubicBezTo>
                    <a:pt x="624" y="71"/>
                    <a:pt x="623" y="71"/>
                    <a:pt x="621" y="71"/>
                  </a:cubicBezTo>
                  <a:cubicBezTo>
                    <a:pt x="621" y="72"/>
                    <a:pt x="623" y="73"/>
                    <a:pt x="625" y="72"/>
                  </a:cubicBezTo>
                  <a:moveTo>
                    <a:pt x="621" y="73"/>
                  </a:moveTo>
                  <a:cubicBezTo>
                    <a:pt x="622" y="73"/>
                    <a:pt x="623" y="73"/>
                    <a:pt x="623" y="73"/>
                  </a:cubicBezTo>
                  <a:cubicBezTo>
                    <a:pt x="623" y="73"/>
                    <a:pt x="622" y="73"/>
                    <a:pt x="621" y="73"/>
                  </a:cubicBezTo>
                  <a:moveTo>
                    <a:pt x="658" y="46"/>
                  </a:moveTo>
                  <a:cubicBezTo>
                    <a:pt x="656" y="46"/>
                    <a:pt x="655" y="46"/>
                    <a:pt x="655" y="47"/>
                  </a:cubicBezTo>
                  <a:cubicBezTo>
                    <a:pt x="656" y="47"/>
                    <a:pt x="657" y="47"/>
                    <a:pt x="658" y="46"/>
                  </a:cubicBezTo>
                  <a:moveTo>
                    <a:pt x="627" y="73"/>
                  </a:moveTo>
                  <a:cubicBezTo>
                    <a:pt x="628" y="72"/>
                    <a:pt x="628" y="72"/>
                    <a:pt x="629" y="72"/>
                  </a:cubicBezTo>
                  <a:cubicBezTo>
                    <a:pt x="629" y="71"/>
                    <a:pt x="627" y="71"/>
                    <a:pt x="626" y="72"/>
                  </a:cubicBezTo>
                  <a:cubicBezTo>
                    <a:pt x="626" y="72"/>
                    <a:pt x="627" y="73"/>
                    <a:pt x="627" y="73"/>
                  </a:cubicBezTo>
                  <a:moveTo>
                    <a:pt x="626" y="75"/>
                  </a:moveTo>
                  <a:cubicBezTo>
                    <a:pt x="625" y="75"/>
                    <a:pt x="624" y="75"/>
                    <a:pt x="623" y="75"/>
                  </a:cubicBezTo>
                  <a:cubicBezTo>
                    <a:pt x="624" y="75"/>
                    <a:pt x="625" y="75"/>
                    <a:pt x="626" y="75"/>
                  </a:cubicBezTo>
                  <a:moveTo>
                    <a:pt x="638" y="68"/>
                  </a:moveTo>
                  <a:cubicBezTo>
                    <a:pt x="636" y="68"/>
                    <a:pt x="634" y="67"/>
                    <a:pt x="631" y="68"/>
                  </a:cubicBezTo>
                  <a:cubicBezTo>
                    <a:pt x="632" y="69"/>
                    <a:pt x="634" y="69"/>
                    <a:pt x="636" y="69"/>
                  </a:cubicBezTo>
                  <a:cubicBezTo>
                    <a:pt x="633" y="68"/>
                    <a:pt x="637" y="68"/>
                    <a:pt x="638" y="68"/>
                  </a:cubicBezTo>
                  <a:cubicBezTo>
                    <a:pt x="638" y="68"/>
                    <a:pt x="638" y="68"/>
                    <a:pt x="638" y="68"/>
                  </a:cubicBezTo>
                  <a:moveTo>
                    <a:pt x="660" y="46"/>
                  </a:moveTo>
                  <a:cubicBezTo>
                    <a:pt x="661" y="46"/>
                    <a:pt x="662" y="46"/>
                    <a:pt x="665" y="45"/>
                  </a:cubicBezTo>
                  <a:cubicBezTo>
                    <a:pt x="664" y="44"/>
                    <a:pt x="662" y="44"/>
                    <a:pt x="660" y="45"/>
                  </a:cubicBezTo>
                  <a:cubicBezTo>
                    <a:pt x="660" y="45"/>
                    <a:pt x="660" y="46"/>
                    <a:pt x="660" y="46"/>
                  </a:cubicBezTo>
                  <a:moveTo>
                    <a:pt x="633" y="69"/>
                  </a:moveTo>
                  <a:cubicBezTo>
                    <a:pt x="633" y="70"/>
                    <a:pt x="634" y="70"/>
                    <a:pt x="635" y="70"/>
                  </a:cubicBezTo>
                  <a:cubicBezTo>
                    <a:pt x="634" y="69"/>
                    <a:pt x="633" y="69"/>
                    <a:pt x="633" y="69"/>
                  </a:cubicBezTo>
                  <a:moveTo>
                    <a:pt x="668" y="46"/>
                  </a:moveTo>
                  <a:cubicBezTo>
                    <a:pt x="667" y="46"/>
                    <a:pt x="667" y="46"/>
                    <a:pt x="666" y="46"/>
                  </a:cubicBezTo>
                  <a:cubicBezTo>
                    <a:pt x="667" y="46"/>
                    <a:pt x="668" y="47"/>
                    <a:pt x="669" y="47"/>
                  </a:cubicBezTo>
                  <a:cubicBezTo>
                    <a:pt x="669" y="46"/>
                    <a:pt x="668" y="46"/>
                    <a:pt x="668" y="46"/>
                  </a:cubicBezTo>
                  <a:moveTo>
                    <a:pt x="633" y="78"/>
                  </a:moveTo>
                  <a:cubicBezTo>
                    <a:pt x="633" y="77"/>
                    <a:pt x="632" y="77"/>
                    <a:pt x="631" y="77"/>
                  </a:cubicBezTo>
                  <a:cubicBezTo>
                    <a:pt x="632" y="77"/>
                    <a:pt x="632" y="78"/>
                    <a:pt x="633" y="78"/>
                  </a:cubicBezTo>
                  <a:moveTo>
                    <a:pt x="484" y="146"/>
                  </a:moveTo>
                  <a:cubicBezTo>
                    <a:pt x="487" y="145"/>
                    <a:pt x="492" y="144"/>
                    <a:pt x="491" y="147"/>
                  </a:cubicBezTo>
                  <a:cubicBezTo>
                    <a:pt x="489" y="148"/>
                    <a:pt x="483" y="149"/>
                    <a:pt x="484" y="146"/>
                  </a:cubicBezTo>
                  <a:moveTo>
                    <a:pt x="1337" y="107"/>
                  </a:moveTo>
                  <a:cubicBezTo>
                    <a:pt x="1337" y="107"/>
                    <a:pt x="1336" y="106"/>
                    <a:pt x="1336" y="106"/>
                  </a:cubicBezTo>
                  <a:cubicBezTo>
                    <a:pt x="1335" y="107"/>
                    <a:pt x="1335" y="108"/>
                    <a:pt x="1337" y="107"/>
                  </a:cubicBezTo>
                  <a:moveTo>
                    <a:pt x="1407" y="115"/>
                  </a:moveTo>
                  <a:cubicBezTo>
                    <a:pt x="1400" y="117"/>
                    <a:pt x="1416" y="120"/>
                    <a:pt x="1417" y="120"/>
                  </a:cubicBezTo>
                  <a:cubicBezTo>
                    <a:pt x="1421" y="117"/>
                    <a:pt x="1419" y="117"/>
                    <a:pt x="1417" y="116"/>
                  </a:cubicBezTo>
                  <a:cubicBezTo>
                    <a:pt x="1414" y="116"/>
                    <a:pt x="1412" y="115"/>
                    <a:pt x="1407" y="115"/>
                  </a:cubicBezTo>
                  <a:moveTo>
                    <a:pt x="1521" y="100"/>
                  </a:moveTo>
                  <a:cubicBezTo>
                    <a:pt x="1516" y="102"/>
                    <a:pt x="1508" y="104"/>
                    <a:pt x="1508" y="106"/>
                  </a:cubicBezTo>
                  <a:cubicBezTo>
                    <a:pt x="1508" y="106"/>
                    <a:pt x="1508" y="107"/>
                    <a:pt x="1510" y="107"/>
                  </a:cubicBezTo>
                  <a:cubicBezTo>
                    <a:pt x="1511" y="107"/>
                    <a:pt x="1516" y="107"/>
                    <a:pt x="1519" y="106"/>
                  </a:cubicBezTo>
                  <a:cubicBezTo>
                    <a:pt x="1524" y="105"/>
                    <a:pt x="1525" y="106"/>
                    <a:pt x="1527" y="106"/>
                  </a:cubicBezTo>
                  <a:cubicBezTo>
                    <a:pt x="1529" y="107"/>
                    <a:pt x="1538" y="106"/>
                    <a:pt x="1543" y="104"/>
                  </a:cubicBezTo>
                  <a:cubicBezTo>
                    <a:pt x="1548" y="101"/>
                    <a:pt x="1540" y="101"/>
                    <a:pt x="1538" y="101"/>
                  </a:cubicBezTo>
                  <a:cubicBezTo>
                    <a:pt x="1536" y="100"/>
                    <a:pt x="1535" y="100"/>
                    <a:pt x="1532" y="100"/>
                  </a:cubicBezTo>
                  <a:cubicBezTo>
                    <a:pt x="1530" y="100"/>
                    <a:pt x="1525" y="99"/>
                    <a:pt x="1521" y="100"/>
                  </a:cubicBezTo>
                  <a:moveTo>
                    <a:pt x="1589" y="166"/>
                  </a:moveTo>
                  <a:cubicBezTo>
                    <a:pt x="1589" y="167"/>
                    <a:pt x="1591" y="166"/>
                    <a:pt x="1593" y="166"/>
                  </a:cubicBezTo>
                  <a:cubicBezTo>
                    <a:pt x="1593" y="165"/>
                    <a:pt x="1592" y="164"/>
                    <a:pt x="1589" y="166"/>
                  </a:cubicBezTo>
                  <a:moveTo>
                    <a:pt x="1588" y="167"/>
                  </a:moveTo>
                  <a:cubicBezTo>
                    <a:pt x="1588" y="167"/>
                    <a:pt x="1589" y="167"/>
                    <a:pt x="1590" y="167"/>
                  </a:cubicBezTo>
                  <a:cubicBezTo>
                    <a:pt x="1590" y="167"/>
                    <a:pt x="1589" y="167"/>
                    <a:pt x="1588" y="167"/>
                  </a:cubicBezTo>
                  <a:moveTo>
                    <a:pt x="1369" y="212"/>
                  </a:moveTo>
                  <a:cubicBezTo>
                    <a:pt x="1369" y="213"/>
                    <a:pt x="1369" y="213"/>
                    <a:pt x="1369" y="213"/>
                  </a:cubicBezTo>
                  <a:cubicBezTo>
                    <a:pt x="1368" y="213"/>
                    <a:pt x="1368" y="213"/>
                    <a:pt x="1369" y="212"/>
                  </a:cubicBezTo>
                  <a:moveTo>
                    <a:pt x="1064" y="375"/>
                  </a:moveTo>
                  <a:cubicBezTo>
                    <a:pt x="1063" y="375"/>
                    <a:pt x="1063" y="375"/>
                    <a:pt x="1063" y="375"/>
                  </a:cubicBezTo>
                  <a:cubicBezTo>
                    <a:pt x="1062" y="375"/>
                    <a:pt x="1063" y="376"/>
                    <a:pt x="1064" y="375"/>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8" name="Freeform 193"/>
            <p:cNvSpPr/>
            <p:nvPr/>
          </p:nvSpPr>
          <p:spPr>
            <a:xfrm>
              <a:off x="3918600" y="3525840"/>
              <a:ext cx="72000" cy="67680"/>
            </a:xfrm>
            <a:custGeom>
              <a:avLst/>
              <a:gdLst>
                <a:gd name="textAreaLeft" fmla="*/ 0 w 72000"/>
                <a:gd name="textAreaRight" fmla="*/ 73800 w 72000"/>
                <a:gd name="textAreaTop" fmla="*/ 0 h 67680"/>
                <a:gd name="textAreaBottom" fmla="*/ 69480 h 67680"/>
              </a:gdLst>
              <a:ahLst/>
              <a:cxnLst/>
              <a:rect l="textAreaLeft" t="textAreaTop" r="textAreaRight" b="textAreaBottom"/>
              <a:pathLst>
                <a:path w="29" h="21">
                  <a:moveTo>
                    <a:pt x="5" y="14"/>
                  </a:moveTo>
                  <a:cubicBezTo>
                    <a:pt x="7" y="15"/>
                    <a:pt x="8" y="15"/>
                    <a:pt x="10" y="15"/>
                  </a:cubicBezTo>
                  <a:cubicBezTo>
                    <a:pt x="8" y="15"/>
                    <a:pt x="11" y="16"/>
                    <a:pt x="12" y="16"/>
                  </a:cubicBezTo>
                  <a:cubicBezTo>
                    <a:pt x="13" y="16"/>
                    <a:pt x="15" y="16"/>
                    <a:pt x="16" y="16"/>
                  </a:cubicBezTo>
                  <a:cubicBezTo>
                    <a:pt x="18" y="16"/>
                    <a:pt x="18" y="16"/>
                    <a:pt x="19" y="15"/>
                  </a:cubicBezTo>
                  <a:cubicBezTo>
                    <a:pt x="20" y="15"/>
                    <a:pt x="22" y="16"/>
                    <a:pt x="22" y="15"/>
                  </a:cubicBezTo>
                  <a:cubicBezTo>
                    <a:pt x="22" y="13"/>
                    <a:pt x="18" y="12"/>
                    <a:pt x="18" y="10"/>
                  </a:cubicBezTo>
                  <a:cubicBezTo>
                    <a:pt x="18" y="7"/>
                    <a:pt x="18" y="5"/>
                    <a:pt x="15" y="5"/>
                  </a:cubicBezTo>
                  <a:cubicBezTo>
                    <a:pt x="13" y="5"/>
                    <a:pt x="10" y="5"/>
                    <a:pt x="12" y="3"/>
                  </a:cubicBezTo>
                  <a:cubicBezTo>
                    <a:pt x="15" y="1"/>
                    <a:pt x="18" y="2"/>
                    <a:pt x="21" y="3"/>
                  </a:cubicBezTo>
                  <a:cubicBezTo>
                    <a:pt x="24" y="4"/>
                    <a:pt x="28" y="3"/>
                    <a:pt x="28" y="6"/>
                  </a:cubicBezTo>
                  <a:cubicBezTo>
                    <a:pt x="28" y="7"/>
                    <a:pt x="28" y="8"/>
                    <a:pt x="28" y="9"/>
                  </a:cubicBezTo>
                  <a:cubicBezTo>
                    <a:pt x="29" y="10"/>
                    <a:pt x="26" y="10"/>
                    <a:pt x="26" y="11"/>
                  </a:cubicBezTo>
                  <a:cubicBezTo>
                    <a:pt x="26" y="12"/>
                    <a:pt x="28" y="12"/>
                    <a:pt x="28" y="13"/>
                  </a:cubicBezTo>
                  <a:cubicBezTo>
                    <a:pt x="28" y="14"/>
                    <a:pt x="26" y="15"/>
                    <a:pt x="25" y="15"/>
                  </a:cubicBezTo>
                  <a:cubicBezTo>
                    <a:pt x="27" y="16"/>
                    <a:pt x="28" y="18"/>
                    <a:pt x="27" y="20"/>
                  </a:cubicBezTo>
                  <a:cubicBezTo>
                    <a:pt x="25" y="18"/>
                    <a:pt x="22" y="18"/>
                    <a:pt x="19" y="19"/>
                  </a:cubicBezTo>
                  <a:cubicBezTo>
                    <a:pt x="16" y="19"/>
                    <a:pt x="9" y="16"/>
                    <a:pt x="8" y="19"/>
                  </a:cubicBezTo>
                  <a:cubicBezTo>
                    <a:pt x="7" y="21"/>
                    <a:pt x="5" y="18"/>
                    <a:pt x="3" y="17"/>
                  </a:cubicBezTo>
                  <a:cubicBezTo>
                    <a:pt x="0" y="17"/>
                    <a:pt x="3" y="13"/>
                    <a:pt x="5" y="14"/>
                  </a:cubicBezTo>
                  <a:moveTo>
                    <a:pt x="10" y="20"/>
                  </a:moveTo>
                  <a:cubicBezTo>
                    <a:pt x="9" y="20"/>
                    <a:pt x="9" y="20"/>
                    <a:pt x="9" y="20"/>
                  </a:cubicBezTo>
                  <a:cubicBezTo>
                    <a:pt x="10" y="19"/>
                    <a:pt x="9" y="20"/>
                    <a:pt x="10" y="20"/>
                  </a:cubicBezTo>
                  <a:moveTo>
                    <a:pt x="17" y="14"/>
                  </a:moveTo>
                  <a:cubicBezTo>
                    <a:pt x="17" y="14"/>
                    <a:pt x="11" y="12"/>
                    <a:pt x="13" y="11"/>
                  </a:cubicBezTo>
                  <a:cubicBezTo>
                    <a:pt x="14" y="11"/>
                    <a:pt x="18" y="12"/>
                    <a:pt x="17" y="14"/>
                  </a:cubicBezTo>
                  <a:moveTo>
                    <a:pt x="18" y="1"/>
                  </a:moveTo>
                  <a:cubicBezTo>
                    <a:pt x="17" y="1"/>
                    <a:pt x="17" y="1"/>
                    <a:pt x="17" y="1"/>
                  </a:cubicBezTo>
                  <a:cubicBezTo>
                    <a:pt x="18" y="0"/>
                    <a:pt x="19" y="1"/>
                    <a:pt x="19" y="1"/>
                  </a:cubicBezTo>
                  <a:cubicBezTo>
                    <a:pt x="19" y="1"/>
                    <a:pt x="18" y="1"/>
                    <a:pt x="18" y="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4480" rIns="90000" bIns="244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89" name="Freeform 194"/>
            <p:cNvSpPr/>
            <p:nvPr/>
          </p:nvSpPr>
          <p:spPr>
            <a:xfrm>
              <a:off x="6185160" y="2681640"/>
              <a:ext cx="95760" cy="86040"/>
            </a:xfrm>
            <a:custGeom>
              <a:avLst/>
              <a:gdLst>
                <a:gd name="textAreaLeft" fmla="*/ 0 w 95760"/>
                <a:gd name="textAreaRight" fmla="*/ 97560 w 95760"/>
                <a:gd name="textAreaTop" fmla="*/ 0 h 86040"/>
                <a:gd name="textAreaBottom" fmla="*/ 87840 h 86040"/>
              </a:gdLst>
              <a:ahLst/>
              <a:cxnLst/>
              <a:rect l="textAreaLeft" t="textAreaTop" r="textAreaRight" b="textAreaBottom"/>
              <a:pathLst>
                <a:path w="38" h="26">
                  <a:moveTo>
                    <a:pt x="0" y="2"/>
                  </a:moveTo>
                  <a:cubicBezTo>
                    <a:pt x="0" y="0"/>
                    <a:pt x="3" y="1"/>
                    <a:pt x="4" y="2"/>
                  </a:cubicBezTo>
                  <a:cubicBezTo>
                    <a:pt x="5" y="3"/>
                    <a:pt x="6" y="2"/>
                    <a:pt x="7" y="1"/>
                  </a:cubicBezTo>
                  <a:cubicBezTo>
                    <a:pt x="7" y="0"/>
                    <a:pt x="9" y="1"/>
                    <a:pt x="10" y="1"/>
                  </a:cubicBezTo>
                  <a:cubicBezTo>
                    <a:pt x="11" y="0"/>
                    <a:pt x="16" y="2"/>
                    <a:pt x="17" y="2"/>
                  </a:cubicBezTo>
                  <a:cubicBezTo>
                    <a:pt x="18" y="2"/>
                    <a:pt x="20" y="2"/>
                    <a:pt x="20" y="2"/>
                  </a:cubicBezTo>
                  <a:cubicBezTo>
                    <a:pt x="22" y="1"/>
                    <a:pt x="21" y="2"/>
                    <a:pt x="23" y="2"/>
                  </a:cubicBezTo>
                  <a:cubicBezTo>
                    <a:pt x="25" y="2"/>
                    <a:pt x="26" y="2"/>
                    <a:pt x="28" y="3"/>
                  </a:cubicBezTo>
                  <a:cubicBezTo>
                    <a:pt x="29" y="3"/>
                    <a:pt x="28" y="4"/>
                    <a:pt x="30" y="4"/>
                  </a:cubicBezTo>
                  <a:cubicBezTo>
                    <a:pt x="31" y="4"/>
                    <a:pt x="33" y="3"/>
                    <a:pt x="33" y="4"/>
                  </a:cubicBezTo>
                  <a:cubicBezTo>
                    <a:pt x="35" y="4"/>
                    <a:pt x="34" y="6"/>
                    <a:pt x="33" y="7"/>
                  </a:cubicBezTo>
                  <a:cubicBezTo>
                    <a:pt x="31" y="9"/>
                    <a:pt x="33" y="10"/>
                    <a:pt x="35" y="11"/>
                  </a:cubicBezTo>
                  <a:cubicBezTo>
                    <a:pt x="38" y="13"/>
                    <a:pt x="34" y="12"/>
                    <a:pt x="33" y="13"/>
                  </a:cubicBezTo>
                  <a:cubicBezTo>
                    <a:pt x="33" y="13"/>
                    <a:pt x="36" y="15"/>
                    <a:pt x="36" y="16"/>
                  </a:cubicBezTo>
                  <a:cubicBezTo>
                    <a:pt x="36" y="17"/>
                    <a:pt x="31" y="17"/>
                    <a:pt x="30" y="17"/>
                  </a:cubicBezTo>
                  <a:cubicBezTo>
                    <a:pt x="30" y="18"/>
                    <a:pt x="31" y="19"/>
                    <a:pt x="31" y="20"/>
                  </a:cubicBezTo>
                  <a:cubicBezTo>
                    <a:pt x="30" y="18"/>
                    <a:pt x="26" y="20"/>
                    <a:pt x="27" y="22"/>
                  </a:cubicBezTo>
                  <a:cubicBezTo>
                    <a:pt x="24" y="21"/>
                    <a:pt x="28" y="26"/>
                    <a:pt x="26" y="26"/>
                  </a:cubicBezTo>
                  <a:cubicBezTo>
                    <a:pt x="24" y="26"/>
                    <a:pt x="22" y="25"/>
                    <a:pt x="21" y="24"/>
                  </a:cubicBezTo>
                  <a:cubicBezTo>
                    <a:pt x="20" y="24"/>
                    <a:pt x="20" y="23"/>
                    <a:pt x="19" y="23"/>
                  </a:cubicBezTo>
                  <a:cubicBezTo>
                    <a:pt x="18" y="23"/>
                    <a:pt x="18" y="23"/>
                    <a:pt x="17" y="23"/>
                  </a:cubicBezTo>
                  <a:cubicBezTo>
                    <a:pt x="20" y="23"/>
                    <a:pt x="15" y="19"/>
                    <a:pt x="15" y="19"/>
                  </a:cubicBezTo>
                  <a:cubicBezTo>
                    <a:pt x="12" y="16"/>
                    <a:pt x="11" y="16"/>
                    <a:pt x="9" y="14"/>
                  </a:cubicBezTo>
                  <a:cubicBezTo>
                    <a:pt x="8" y="13"/>
                    <a:pt x="6" y="12"/>
                    <a:pt x="5" y="11"/>
                  </a:cubicBezTo>
                  <a:cubicBezTo>
                    <a:pt x="4" y="10"/>
                    <a:pt x="5" y="8"/>
                    <a:pt x="4" y="7"/>
                  </a:cubicBezTo>
                  <a:cubicBezTo>
                    <a:pt x="3" y="6"/>
                    <a:pt x="2" y="6"/>
                    <a:pt x="0" y="5"/>
                  </a:cubicBezTo>
                  <a:cubicBezTo>
                    <a:pt x="0" y="5"/>
                    <a:pt x="0" y="3"/>
                    <a:pt x="0" y="2"/>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2840" rIns="90000" bIns="428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0" name="Freeform 195"/>
            <p:cNvSpPr/>
            <p:nvPr/>
          </p:nvSpPr>
          <p:spPr>
            <a:xfrm>
              <a:off x="7498800" y="3009960"/>
              <a:ext cx="729000" cy="961560"/>
            </a:xfrm>
            <a:custGeom>
              <a:avLst/>
              <a:gdLst>
                <a:gd name="textAreaLeft" fmla="*/ 0 w 729000"/>
                <a:gd name="textAreaRight" fmla="*/ 730800 w 729000"/>
                <a:gd name="textAreaTop" fmla="*/ 0 h 961560"/>
                <a:gd name="textAreaBottom" fmla="*/ 963360 h 961560"/>
              </a:gdLst>
              <a:ahLst/>
              <a:cxnLst/>
              <a:rect l="textAreaLeft" t="textAreaTop" r="textAreaRight" b="textAreaBottom"/>
              <a:pathLst>
                <a:path w="277" h="277">
                  <a:moveTo>
                    <a:pt x="236" y="224"/>
                  </a:moveTo>
                  <a:cubicBezTo>
                    <a:pt x="236" y="225"/>
                    <a:pt x="236" y="225"/>
                    <a:pt x="236" y="225"/>
                  </a:cubicBezTo>
                  <a:cubicBezTo>
                    <a:pt x="236" y="224"/>
                    <a:pt x="236" y="224"/>
                    <a:pt x="236" y="224"/>
                  </a:cubicBezTo>
                  <a:moveTo>
                    <a:pt x="241" y="259"/>
                  </a:moveTo>
                  <a:cubicBezTo>
                    <a:pt x="241" y="260"/>
                    <a:pt x="241" y="260"/>
                    <a:pt x="241" y="260"/>
                  </a:cubicBezTo>
                  <a:cubicBezTo>
                    <a:pt x="241" y="259"/>
                    <a:pt x="241" y="259"/>
                    <a:pt x="241" y="259"/>
                  </a:cubicBezTo>
                  <a:moveTo>
                    <a:pt x="231" y="238"/>
                  </a:moveTo>
                  <a:cubicBezTo>
                    <a:pt x="231" y="238"/>
                    <a:pt x="231" y="237"/>
                    <a:pt x="231" y="237"/>
                  </a:cubicBezTo>
                  <a:cubicBezTo>
                    <a:pt x="230" y="237"/>
                    <a:pt x="229" y="239"/>
                    <a:pt x="229" y="239"/>
                  </a:cubicBezTo>
                  <a:cubicBezTo>
                    <a:pt x="230" y="242"/>
                    <a:pt x="232" y="239"/>
                    <a:pt x="231" y="238"/>
                  </a:cubicBezTo>
                  <a:moveTo>
                    <a:pt x="234" y="218"/>
                  </a:moveTo>
                  <a:cubicBezTo>
                    <a:pt x="232" y="219"/>
                    <a:pt x="233" y="223"/>
                    <a:pt x="233" y="224"/>
                  </a:cubicBezTo>
                  <a:cubicBezTo>
                    <a:pt x="231" y="224"/>
                    <a:pt x="230" y="231"/>
                    <a:pt x="233" y="230"/>
                  </a:cubicBezTo>
                  <a:cubicBezTo>
                    <a:pt x="232" y="230"/>
                    <a:pt x="233" y="230"/>
                    <a:pt x="233" y="229"/>
                  </a:cubicBezTo>
                  <a:cubicBezTo>
                    <a:pt x="233" y="228"/>
                    <a:pt x="233" y="226"/>
                    <a:pt x="233" y="225"/>
                  </a:cubicBezTo>
                  <a:cubicBezTo>
                    <a:pt x="234" y="225"/>
                    <a:pt x="234" y="224"/>
                    <a:pt x="234" y="223"/>
                  </a:cubicBezTo>
                  <a:cubicBezTo>
                    <a:pt x="234" y="221"/>
                    <a:pt x="235" y="222"/>
                    <a:pt x="235" y="221"/>
                  </a:cubicBezTo>
                  <a:cubicBezTo>
                    <a:pt x="236" y="220"/>
                    <a:pt x="234" y="218"/>
                    <a:pt x="235" y="217"/>
                  </a:cubicBezTo>
                  <a:cubicBezTo>
                    <a:pt x="235" y="216"/>
                    <a:pt x="237" y="214"/>
                    <a:pt x="235" y="213"/>
                  </a:cubicBezTo>
                  <a:cubicBezTo>
                    <a:pt x="236" y="213"/>
                    <a:pt x="236" y="212"/>
                    <a:pt x="236" y="211"/>
                  </a:cubicBezTo>
                  <a:cubicBezTo>
                    <a:pt x="233" y="213"/>
                    <a:pt x="234" y="215"/>
                    <a:pt x="234" y="218"/>
                  </a:cubicBezTo>
                  <a:moveTo>
                    <a:pt x="233" y="217"/>
                  </a:moveTo>
                  <a:cubicBezTo>
                    <a:pt x="232" y="217"/>
                    <a:pt x="232" y="217"/>
                    <a:pt x="232" y="217"/>
                  </a:cubicBezTo>
                  <a:cubicBezTo>
                    <a:pt x="233" y="218"/>
                    <a:pt x="233" y="218"/>
                    <a:pt x="233" y="218"/>
                  </a:cubicBezTo>
                  <a:cubicBezTo>
                    <a:pt x="233" y="217"/>
                    <a:pt x="233" y="217"/>
                    <a:pt x="233" y="217"/>
                  </a:cubicBezTo>
                  <a:moveTo>
                    <a:pt x="233" y="253"/>
                  </a:moveTo>
                  <a:cubicBezTo>
                    <a:pt x="233" y="253"/>
                    <a:pt x="233" y="253"/>
                    <a:pt x="233" y="254"/>
                  </a:cubicBezTo>
                  <a:cubicBezTo>
                    <a:pt x="234" y="254"/>
                    <a:pt x="234" y="254"/>
                    <a:pt x="233" y="253"/>
                  </a:cubicBezTo>
                  <a:moveTo>
                    <a:pt x="235" y="226"/>
                  </a:moveTo>
                  <a:cubicBezTo>
                    <a:pt x="235" y="226"/>
                    <a:pt x="235" y="227"/>
                    <a:pt x="236" y="227"/>
                  </a:cubicBezTo>
                  <a:cubicBezTo>
                    <a:pt x="235" y="226"/>
                    <a:pt x="235" y="226"/>
                    <a:pt x="235" y="226"/>
                  </a:cubicBezTo>
                  <a:moveTo>
                    <a:pt x="239" y="265"/>
                  </a:moveTo>
                  <a:cubicBezTo>
                    <a:pt x="236" y="265"/>
                    <a:pt x="241" y="266"/>
                    <a:pt x="239" y="265"/>
                  </a:cubicBezTo>
                  <a:moveTo>
                    <a:pt x="240" y="263"/>
                  </a:moveTo>
                  <a:cubicBezTo>
                    <a:pt x="239" y="263"/>
                    <a:pt x="240" y="264"/>
                    <a:pt x="240" y="264"/>
                  </a:cubicBezTo>
                  <a:cubicBezTo>
                    <a:pt x="240" y="264"/>
                    <a:pt x="240" y="263"/>
                    <a:pt x="240" y="263"/>
                  </a:cubicBezTo>
                  <a:moveTo>
                    <a:pt x="242" y="270"/>
                  </a:moveTo>
                  <a:cubicBezTo>
                    <a:pt x="241" y="271"/>
                    <a:pt x="241" y="271"/>
                    <a:pt x="241" y="272"/>
                  </a:cubicBezTo>
                  <a:cubicBezTo>
                    <a:pt x="242" y="272"/>
                    <a:pt x="242" y="271"/>
                    <a:pt x="242" y="270"/>
                  </a:cubicBezTo>
                  <a:moveTo>
                    <a:pt x="244" y="272"/>
                  </a:moveTo>
                  <a:cubicBezTo>
                    <a:pt x="240" y="271"/>
                    <a:pt x="243" y="276"/>
                    <a:pt x="243" y="277"/>
                  </a:cubicBezTo>
                  <a:cubicBezTo>
                    <a:pt x="244" y="275"/>
                    <a:pt x="244" y="274"/>
                    <a:pt x="244" y="272"/>
                  </a:cubicBezTo>
                  <a:moveTo>
                    <a:pt x="0" y="113"/>
                  </a:moveTo>
                  <a:cubicBezTo>
                    <a:pt x="0" y="111"/>
                    <a:pt x="3" y="111"/>
                    <a:pt x="4" y="111"/>
                  </a:cubicBezTo>
                  <a:cubicBezTo>
                    <a:pt x="6" y="111"/>
                    <a:pt x="5" y="109"/>
                    <a:pt x="5" y="108"/>
                  </a:cubicBezTo>
                  <a:cubicBezTo>
                    <a:pt x="7" y="108"/>
                    <a:pt x="9" y="108"/>
                    <a:pt x="11" y="108"/>
                  </a:cubicBezTo>
                  <a:cubicBezTo>
                    <a:pt x="13" y="107"/>
                    <a:pt x="15" y="110"/>
                    <a:pt x="17" y="109"/>
                  </a:cubicBezTo>
                  <a:cubicBezTo>
                    <a:pt x="18" y="109"/>
                    <a:pt x="22" y="106"/>
                    <a:pt x="22" y="107"/>
                  </a:cubicBezTo>
                  <a:cubicBezTo>
                    <a:pt x="24" y="109"/>
                    <a:pt x="25" y="108"/>
                    <a:pt x="28" y="107"/>
                  </a:cubicBezTo>
                  <a:cubicBezTo>
                    <a:pt x="26" y="106"/>
                    <a:pt x="28" y="104"/>
                    <a:pt x="27" y="103"/>
                  </a:cubicBezTo>
                  <a:cubicBezTo>
                    <a:pt x="26" y="101"/>
                    <a:pt x="25" y="99"/>
                    <a:pt x="24" y="97"/>
                  </a:cubicBezTo>
                  <a:cubicBezTo>
                    <a:pt x="23" y="96"/>
                    <a:pt x="25" y="94"/>
                    <a:pt x="22" y="95"/>
                  </a:cubicBezTo>
                  <a:cubicBezTo>
                    <a:pt x="20" y="95"/>
                    <a:pt x="18" y="93"/>
                    <a:pt x="19" y="91"/>
                  </a:cubicBezTo>
                  <a:cubicBezTo>
                    <a:pt x="19" y="90"/>
                    <a:pt x="20" y="87"/>
                    <a:pt x="19" y="86"/>
                  </a:cubicBezTo>
                  <a:cubicBezTo>
                    <a:pt x="17" y="85"/>
                    <a:pt x="13" y="86"/>
                    <a:pt x="13" y="83"/>
                  </a:cubicBezTo>
                  <a:cubicBezTo>
                    <a:pt x="12" y="81"/>
                    <a:pt x="15" y="79"/>
                    <a:pt x="16" y="78"/>
                  </a:cubicBezTo>
                  <a:cubicBezTo>
                    <a:pt x="17" y="77"/>
                    <a:pt x="18" y="75"/>
                    <a:pt x="19" y="74"/>
                  </a:cubicBezTo>
                  <a:cubicBezTo>
                    <a:pt x="20" y="73"/>
                    <a:pt x="21" y="72"/>
                    <a:pt x="22" y="72"/>
                  </a:cubicBezTo>
                  <a:cubicBezTo>
                    <a:pt x="24" y="72"/>
                    <a:pt x="23" y="75"/>
                    <a:pt x="25" y="75"/>
                  </a:cubicBezTo>
                  <a:cubicBezTo>
                    <a:pt x="27" y="75"/>
                    <a:pt x="28" y="74"/>
                    <a:pt x="29" y="74"/>
                  </a:cubicBezTo>
                  <a:cubicBezTo>
                    <a:pt x="30" y="74"/>
                    <a:pt x="31" y="74"/>
                    <a:pt x="33" y="73"/>
                  </a:cubicBezTo>
                  <a:cubicBezTo>
                    <a:pt x="36" y="73"/>
                    <a:pt x="35" y="71"/>
                    <a:pt x="37" y="70"/>
                  </a:cubicBezTo>
                  <a:cubicBezTo>
                    <a:pt x="40" y="68"/>
                    <a:pt x="39" y="65"/>
                    <a:pt x="42" y="64"/>
                  </a:cubicBezTo>
                  <a:cubicBezTo>
                    <a:pt x="45" y="62"/>
                    <a:pt x="47" y="61"/>
                    <a:pt x="48" y="58"/>
                  </a:cubicBezTo>
                  <a:cubicBezTo>
                    <a:pt x="49" y="56"/>
                    <a:pt x="49" y="54"/>
                    <a:pt x="52" y="53"/>
                  </a:cubicBezTo>
                  <a:cubicBezTo>
                    <a:pt x="53" y="53"/>
                    <a:pt x="54" y="52"/>
                    <a:pt x="54" y="52"/>
                  </a:cubicBezTo>
                  <a:cubicBezTo>
                    <a:pt x="55" y="50"/>
                    <a:pt x="54" y="50"/>
                    <a:pt x="54" y="50"/>
                  </a:cubicBezTo>
                  <a:cubicBezTo>
                    <a:pt x="54" y="49"/>
                    <a:pt x="57" y="46"/>
                    <a:pt x="57" y="46"/>
                  </a:cubicBezTo>
                  <a:cubicBezTo>
                    <a:pt x="59" y="45"/>
                    <a:pt x="61" y="44"/>
                    <a:pt x="62" y="43"/>
                  </a:cubicBezTo>
                  <a:cubicBezTo>
                    <a:pt x="60" y="43"/>
                    <a:pt x="61" y="41"/>
                    <a:pt x="61" y="40"/>
                  </a:cubicBezTo>
                  <a:cubicBezTo>
                    <a:pt x="61" y="38"/>
                    <a:pt x="60" y="37"/>
                    <a:pt x="60" y="36"/>
                  </a:cubicBezTo>
                  <a:cubicBezTo>
                    <a:pt x="61" y="34"/>
                    <a:pt x="66" y="34"/>
                    <a:pt x="68" y="32"/>
                  </a:cubicBezTo>
                  <a:cubicBezTo>
                    <a:pt x="70" y="30"/>
                    <a:pt x="64" y="30"/>
                    <a:pt x="63" y="29"/>
                  </a:cubicBezTo>
                  <a:cubicBezTo>
                    <a:pt x="62" y="29"/>
                    <a:pt x="62" y="27"/>
                    <a:pt x="61" y="27"/>
                  </a:cubicBezTo>
                  <a:cubicBezTo>
                    <a:pt x="60" y="26"/>
                    <a:pt x="59" y="26"/>
                    <a:pt x="59" y="26"/>
                  </a:cubicBezTo>
                  <a:cubicBezTo>
                    <a:pt x="59" y="25"/>
                    <a:pt x="59" y="25"/>
                    <a:pt x="58" y="24"/>
                  </a:cubicBezTo>
                  <a:cubicBezTo>
                    <a:pt x="57" y="24"/>
                    <a:pt x="55" y="23"/>
                    <a:pt x="56" y="22"/>
                  </a:cubicBezTo>
                  <a:cubicBezTo>
                    <a:pt x="57" y="21"/>
                    <a:pt x="57" y="20"/>
                    <a:pt x="56" y="19"/>
                  </a:cubicBezTo>
                  <a:cubicBezTo>
                    <a:pt x="56" y="18"/>
                    <a:pt x="55" y="17"/>
                    <a:pt x="56" y="16"/>
                  </a:cubicBezTo>
                  <a:cubicBezTo>
                    <a:pt x="56" y="16"/>
                    <a:pt x="60" y="15"/>
                    <a:pt x="57" y="14"/>
                  </a:cubicBezTo>
                  <a:cubicBezTo>
                    <a:pt x="57" y="14"/>
                    <a:pt x="53" y="14"/>
                    <a:pt x="55" y="13"/>
                  </a:cubicBezTo>
                  <a:cubicBezTo>
                    <a:pt x="56" y="12"/>
                    <a:pt x="54" y="12"/>
                    <a:pt x="54" y="11"/>
                  </a:cubicBezTo>
                  <a:cubicBezTo>
                    <a:pt x="53" y="11"/>
                    <a:pt x="55" y="8"/>
                    <a:pt x="56" y="8"/>
                  </a:cubicBezTo>
                  <a:cubicBezTo>
                    <a:pt x="58" y="7"/>
                    <a:pt x="60" y="8"/>
                    <a:pt x="63" y="8"/>
                  </a:cubicBezTo>
                  <a:cubicBezTo>
                    <a:pt x="65" y="9"/>
                    <a:pt x="67" y="9"/>
                    <a:pt x="70" y="10"/>
                  </a:cubicBezTo>
                  <a:cubicBezTo>
                    <a:pt x="72" y="10"/>
                    <a:pt x="73" y="9"/>
                    <a:pt x="75" y="8"/>
                  </a:cubicBezTo>
                  <a:cubicBezTo>
                    <a:pt x="77" y="8"/>
                    <a:pt x="79" y="8"/>
                    <a:pt x="80" y="7"/>
                  </a:cubicBezTo>
                  <a:cubicBezTo>
                    <a:pt x="81" y="7"/>
                    <a:pt x="84" y="5"/>
                    <a:pt x="84" y="5"/>
                  </a:cubicBezTo>
                  <a:cubicBezTo>
                    <a:pt x="84" y="4"/>
                    <a:pt x="87" y="2"/>
                    <a:pt x="88" y="2"/>
                  </a:cubicBezTo>
                  <a:cubicBezTo>
                    <a:pt x="89" y="1"/>
                    <a:pt x="90" y="1"/>
                    <a:pt x="91" y="1"/>
                  </a:cubicBezTo>
                  <a:cubicBezTo>
                    <a:pt x="92" y="0"/>
                    <a:pt x="92" y="1"/>
                    <a:pt x="92" y="1"/>
                  </a:cubicBezTo>
                  <a:cubicBezTo>
                    <a:pt x="94" y="0"/>
                    <a:pt x="93" y="2"/>
                    <a:pt x="94" y="3"/>
                  </a:cubicBezTo>
                  <a:cubicBezTo>
                    <a:pt x="95" y="5"/>
                    <a:pt x="95" y="7"/>
                    <a:pt x="96" y="8"/>
                  </a:cubicBezTo>
                  <a:cubicBezTo>
                    <a:pt x="97" y="9"/>
                    <a:pt x="101" y="9"/>
                    <a:pt x="102" y="11"/>
                  </a:cubicBezTo>
                  <a:cubicBezTo>
                    <a:pt x="102" y="12"/>
                    <a:pt x="103" y="12"/>
                    <a:pt x="102" y="13"/>
                  </a:cubicBezTo>
                  <a:cubicBezTo>
                    <a:pt x="100" y="14"/>
                    <a:pt x="101" y="14"/>
                    <a:pt x="101" y="16"/>
                  </a:cubicBezTo>
                  <a:cubicBezTo>
                    <a:pt x="101" y="18"/>
                    <a:pt x="101" y="19"/>
                    <a:pt x="102" y="21"/>
                  </a:cubicBezTo>
                  <a:cubicBezTo>
                    <a:pt x="103" y="22"/>
                    <a:pt x="105" y="22"/>
                    <a:pt x="106" y="23"/>
                  </a:cubicBezTo>
                  <a:cubicBezTo>
                    <a:pt x="107" y="23"/>
                    <a:pt x="106" y="24"/>
                    <a:pt x="106" y="24"/>
                  </a:cubicBezTo>
                  <a:cubicBezTo>
                    <a:pt x="107" y="25"/>
                    <a:pt x="107" y="25"/>
                    <a:pt x="107" y="26"/>
                  </a:cubicBezTo>
                  <a:cubicBezTo>
                    <a:pt x="109" y="28"/>
                    <a:pt x="107" y="28"/>
                    <a:pt x="105" y="29"/>
                  </a:cubicBezTo>
                  <a:cubicBezTo>
                    <a:pt x="104" y="30"/>
                    <a:pt x="102" y="31"/>
                    <a:pt x="101" y="29"/>
                  </a:cubicBezTo>
                  <a:cubicBezTo>
                    <a:pt x="101" y="28"/>
                    <a:pt x="99" y="27"/>
                    <a:pt x="97" y="29"/>
                  </a:cubicBezTo>
                  <a:cubicBezTo>
                    <a:pt x="98" y="29"/>
                    <a:pt x="98" y="30"/>
                    <a:pt x="98" y="31"/>
                  </a:cubicBezTo>
                  <a:cubicBezTo>
                    <a:pt x="98" y="32"/>
                    <a:pt x="99" y="32"/>
                    <a:pt x="99" y="33"/>
                  </a:cubicBezTo>
                  <a:cubicBezTo>
                    <a:pt x="101" y="34"/>
                    <a:pt x="100" y="36"/>
                    <a:pt x="101" y="37"/>
                  </a:cubicBezTo>
                  <a:cubicBezTo>
                    <a:pt x="101" y="38"/>
                    <a:pt x="99" y="41"/>
                    <a:pt x="102" y="41"/>
                  </a:cubicBezTo>
                  <a:cubicBezTo>
                    <a:pt x="103" y="41"/>
                    <a:pt x="103" y="40"/>
                    <a:pt x="103" y="40"/>
                  </a:cubicBezTo>
                  <a:cubicBezTo>
                    <a:pt x="105" y="39"/>
                    <a:pt x="105" y="40"/>
                    <a:pt x="105" y="41"/>
                  </a:cubicBezTo>
                  <a:cubicBezTo>
                    <a:pt x="105" y="42"/>
                    <a:pt x="107" y="44"/>
                    <a:pt x="108" y="44"/>
                  </a:cubicBezTo>
                  <a:cubicBezTo>
                    <a:pt x="110" y="44"/>
                    <a:pt x="111" y="43"/>
                    <a:pt x="112" y="44"/>
                  </a:cubicBezTo>
                  <a:cubicBezTo>
                    <a:pt x="112" y="45"/>
                    <a:pt x="113" y="45"/>
                    <a:pt x="114" y="45"/>
                  </a:cubicBezTo>
                  <a:cubicBezTo>
                    <a:pt x="114" y="46"/>
                    <a:pt x="114" y="46"/>
                    <a:pt x="114" y="47"/>
                  </a:cubicBezTo>
                  <a:cubicBezTo>
                    <a:pt x="114" y="48"/>
                    <a:pt x="115" y="48"/>
                    <a:pt x="116" y="48"/>
                  </a:cubicBezTo>
                  <a:cubicBezTo>
                    <a:pt x="118" y="49"/>
                    <a:pt x="121" y="49"/>
                    <a:pt x="122" y="51"/>
                  </a:cubicBezTo>
                  <a:cubicBezTo>
                    <a:pt x="119" y="51"/>
                    <a:pt x="118" y="54"/>
                    <a:pt x="116" y="55"/>
                  </a:cubicBezTo>
                  <a:cubicBezTo>
                    <a:pt x="116" y="56"/>
                    <a:pt x="116" y="57"/>
                    <a:pt x="115" y="58"/>
                  </a:cubicBezTo>
                  <a:cubicBezTo>
                    <a:pt x="114" y="59"/>
                    <a:pt x="115" y="59"/>
                    <a:pt x="115" y="61"/>
                  </a:cubicBezTo>
                  <a:cubicBezTo>
                    <a:pt x="114" y="62"/>
                    <a:pt x="112" y="63"/>
                    <a:pt x="113" y="64"/>
                  </a:cubicBezTo>
                  <a:cubicBezTo>
                    <a:pt x="114" y="65"/>
                    <a:pt x="117" y="67"/>
                    <a:pt x="117" y="66"/>
                  </a:cubicBezTo>
                  <a:cubicBezTo>
                    <a:pt x="119" y="67"/>
                    <a:pt x="120" y="68"/>
                    <a:pt x="122" y="68"/>
                  </a:cubicBezTo>
                  <a:cubicBezTo>
                    <a:pt x="124" y="69"/>
                    <a:pt x="125" y="70"/>
                    <a:pt x="126" y="71"/>
                  </a:cubicBezTo>
                  <a:cubicBezTo>
                    <a:pt x="127" y="72"/>
                    <a:pt x="129" y="74"/>
                    <a:pt x="130" y="73"/>
                  </a:cubicBezTo>
                  <a:cubicBezTo>
                    <a:pt x="132" y="73"/>
                    <a:pt x="134" y="74"/>
                    <a:pt x="135" y="75"/>
                  </a:cubicBezTo>
                  <a:cubicBezTo>
                    <a:pt x="136" y="75"/>
                    <a:pt x="138" y="75"/>
                    <a:pt x="138" y="76"/>
                  </a:cubicBezTo>
                  <a:cubicBezTo>
                    <a:pt x="139" y="77"/>
                    <a:pt x="139" y="77"/>
                    <a:pt x="141" y="78"/>
                  </a:cubicBezTo>
                  <a:cubicBezTo>
                    <a:pt x="142" y="78"/>
                    <a:pt x="144" y="79"/>
                    <a:pt x="145" y="78"/>
                  </a:cubicBezTo>
                  <a:cubicBezTo>
                    <a:pt x="147" y="77"/>
                    <a:pt x="147" y="78"/>
                    <a:pt x="149" y="79"/>
                  </a:cubicBezTo>
                  <a:cubicBezTo>
                    <a:pt x="148" y="76"/>
                    <a:pt x="155" y="79"/>
                    <a:pt x="156" y="79"/>
                  </a:cubicBezTo>
                  <a:cubicBezTo>
                    <a:pt x="157" y="79"/>
                    <a:pt x="156" y="82"/>
                    <a:pt x="157" y="82"/>
                  </a:cubicBezTo>
                  <a:cubicBezTo>
                    <a:pt x="159" y="82"/>
                    <a:pt x="161" y="83"/>
                    <a:pt x="162" y="84"/>
                  </a:cubicBezTo>
                  <a:cubicBezTo>
                    <a:pt x="163" y="85"/>
                    <a:pt x="164" y="84"/>
                    <a:pt x="165" y="84"/>
                  </a:cubicBezTo>
                  <a:cubicBezTo>
                    <a:pt x="168" y="83"/>
                    <a:pt x="166" y="86"/>
                    <a:pt x="169" y="85"/>
                  </a:cubicBezTo>
                  <a:cubicBezTo>
                    <a:pt x="170" y="85"/>
                    <a:pt x="174" y="86"/>
                    <a:pt x="175" y="87"/>
                  </a:cubicBezTo>
                  <a:cubicBezTo>
                    <a:pt x="176" y="88"/>
                    <a:pt x="177" y="87"/>
                    <a:pt x="179" y="86"/>
                  </a:cubicBezTo>
                  <a:cubicBezTo>
                    <a:pt x="179" y="87"/>
                    <a:pt x="181" y="89"/>
                    <a:pt x="183" y="88"/>
                  </a:cubicBezTo>
                  <a:cubicBezTo>
                    <a:pt x="183" y="87"/>
                    <a:pt x="186" y="88"/>
                    <a:pt x="187" y="88"/>
                  </a:cubicBezTo>
                  <a:cubicBezTo>
                    <a:pt x="189" y="88"/>
                    <a:pt x="189" y="88"/>
                    <a:pt x="189" y="86"/>
                  </a:cubicBezTo>
                  <a:cubicBezTo>
                    <a:pt x="190" y="84"/>
                    <a:pt x="189" y="83"/>
                    <a:pt x="189" y="81"/>
                  </a:cubicBezTo>
                  <a:cubicBezTo>
                    <a:pt x="188" y="79"/>
                    <a:pt x="189" y="78"/>
                    <a:pt x="189" y="77"/>
                  </a:cubicBezTo>
                  <a:cubicBezTo>
                    <a:pt x="190" y="75"/>
                    <a:pt x="189" y="74"/>
                    <a:pt x="190" y="73"/>
                  </a:cubicBezTo>
                  <a:cubicBezTo>
                    <a:pt x="191" y="73"/>
                    <a:pt x="194" y="71"/>
                    <a:pt x="195" y="72"/>
                  </a:cubicBezTo>
                  <a:cubicBezTo>
                    <a:pt x="198" y="73"/>
                    <a:pt x="195" y="76"/>
                    <a:pt x="196" y="78"/>
                  </a:cubicBezTo>
                  <a:cubicBezTo>
                    <a:pt x="196" y="78"/>
                    <a:pt x="197" y="79"/>
                    <a:pt x="197" y="79"/>
                  </a:cubicBezTo>
                  <a:cubicBezTo>
                    <a:pt x="196" y="80"/>
                    <a:pt x="195" y="80"/>
                    <a:pt x="196" y="81"/>
                  </a:cubicBezTo>
                  <a:cubicBezTo>
                    <a:pt x="197" y="83"/>
                    <a:pt x="199" y="83"/>
                    <a:pt x="201" y="83"/>
                  </a:cubicBezTo>
                  <a:cubicBezTo>
                    <a:pt x="203" y="84"/>
                    <a:pt x="204" y="85"/>
                    <a:pt x="205" y="85"/>
                  </a:cubicBezTo>
                  <a:cubicBezTo>
                    <a:pt x="206" y="85"/>
                    <a:pt x="207" y="85"/>
                    <a:pt x="208" y="84"/>
                  </a:cubicBezTo>
                  <a:cubicBezTo>
                    <a:pt x="209" y="84"/>
                    <a:pt x="210" y="83"/>
                    <a:pt x="211" y="83"/>
                  </a:cubicBezTo>
                  <a:cubicBezTo>
                    <a:pt x="213" y="84"/>
                    <a:pt x="216" y="84"/>
                    <a:pt x="219" y="84"/>
                  </a:cubicBezTo>
                  <a:cubicBezTo>
                    <a:pt x="220" y="84"/>
                    <a:pt x="221" y="83"/>
                    <a:pt x="222" y="83"/>
                  </a:cubicBezTo>
                  <a:cubicBezTo>
                    <a:pt x="222" y="84"/>
                    <a:pt x="225" y="83"/>
                    <a:pt x="226" y="83"/>
                  </a:cubicBezTo>
                  <a:cubicBezTo>
                    <a:pt x="228" y="83"/>
                    <a:pt x="226" y="81"/>
                    <a:pt x="226" y="80"/>
                  </a:cubicBezTo>
                  <a:cubicBezTo>
                    <a:pt x="228" y="77"/>
                    <a:pt x="224" y="78"/>
                    <a:pt x="223" y="77"/>
                  </a:cubicBezTo>
                  <a:cubicBezTo>
                    <a:pt x="222" y="76"/>
                    <a:pt x="222" y="74"/>
                    <a:pt x="224" y="75"/>
                  </a:cubicBezTo>
                  <a:cubicBezTo>
                    <a:pt x="225" y="75"/>
                    <a:pt x="226" y="74"/>
                    <a:pt x="227" y="74"/>
                  </a:cubicBezTo>
                  <a:cubicBezTo>
                    <a:pt x="229" y="74"/>
                    <a:pt x="233" y="75"/>
                    <a:pt x="233" y="72"/>
                  </a:cubicBezTo>
                  <a:cubicBezTo>
                    <a:pt x="233" y="70"/>
                    <a:pt x="237" y="69"/>
                    <a:pt x="237" y="68"/>
                  </a:cubicBezTo>
                  <a:cubicBezTo>
                    <a:pt x="238" y="65"/>
                    <a:pt x="242" y="66"/>
                    <a:pt x="244" y="65"/>
                  </a:cubicBezTo>
                  <a:cubicBezTo>
                    <a:pt x="246" y="63"/>
                    <a:pt x="247" y="62"/>
                    <a:pt x="249" y="61"/>
                  </a:cubicBezTo>
                  <a:cubicBezTo>
                    <a:pt x="250" y="60"/>
                    <a:pt x="250" y="60"/>
                    <a:pt x="251" y="60"/>
                  </a:cubicBezTo>
                  <a:cubicBezTo>
                    <a:pt x="252" y="59"/>
                    <a:pt x="254" y="61"/>
                    <a:pt x="254" y="61"/>
                  </a:cubicBezTo>
                  <a:cubicBezTo>
                    <a:pt x="254" y="61"/>
                    <a:pt x="254" y="61"/>
                    <a:pt x="255" y="61"/>
                  </a:cubicBezTo>
                  <a:cubicBezTo>
                    <a:pt x="256" y="62"/>
                    <a:pt x="257" y="62"/>
                    <a:pt x="258" y="62"/>
                  </a:cubicBezTo>
                  <a:cubicBezTo>
                    <a:pt x="259" y="62"/>
                    <a:pt x="259" y="61"/>
                    <a:pt x="260" y="61"/>
                  </a:cubicBezTo>
                  <a:cubicBezTo>
                    <a:pt x="261" y="60"/>
                    <a:pt x="263" y="59"/>
                    <a:pt x="264" y="58"/>
                  </a:cubicBezTo>
                  <a:cubicBezTo>
                    <a:pt x="267" y="61"/>
                    <a:pt x="267" y="61"/>
                    <a:pt x="267" y="61"/>
                  </a:cubicBezTo>
                  <a:cubicBezTo>
                    <a:pt x="265" y="61"/>
                    <a:pt x="265" y="62"/>
                    <a:pt x="266" y="63"/>
                  </a:cubicBezTo>
                  <a:cubicBezTo>
                    <a:pt x="266" y="64"/>
                    <a:pt x="268" y="62"/>
                    <a:pt x="269" y="62"/>
                  </a:cubicBezTo>
                  <a:cubicBezTo>
                    <a:pt x="268" y="63"/>
                    <a:pt x="270" y="64"/>
                    <a:pt x="270" y="65"/>
                  </a:cubicBezTo>
                  <a:cubicBezTo>
                    <a:pt x="269" y="66"/>
                    <a:pt x="268" y="67"/>
                    <a:pt x="267" y="68"/>
                  </a:cubicBezTo>
                  <a:cubicBezTo>
                    <a:pt x="267" y="69"/>
                    <a:pt x="269" y="68"/>
                    <a:pt x="270" y="68"/>
                  </a:cubicBezTo>
                  <a:cubicBezTo>
                    <a:pt x="272" y="68"/>
                    <a:pt x="272" y="69"/>
                    <a:pt x="274" y="69"/>
                  </a:cubicBezTo>
                  <a:cubicBezTo>
                    <a:pt x="276" y="68"/>
                    <a:pt x="277" y="70"/>
                    <a:pt x="277" y="71"/>
                  </a:cubicBezTo>
                  <a:cubicBezTo>
                    <a:pt x="276" y="72"/>
                    <a:pt x="277" y="72"/>
                    <a:pt x="277" y="72"/>
                  </a:cubicBezTo>
                  <a:cubicBezTo>
                    <a:pt x="277" y="73"/>
                    <a:pt x="275" y="74"/>
                    <a:pt x="274" y="75"/>
                  </a:cubicBezTo>
                  <a:cubicBezTo>
                    <a:pt x="271" y="77"/>
                    <a:pt x="275" y="78"/>
                    <a:pt x="275" y="81"/>
                  </a:cubicBezTo>
                  <a:cubicBezTo>
                    <a:pt x="273" y="82"/>
                    <a:pt x="273" y="79"/>
                    <a:pt x="271" y="79"/>
                  </a:cubicBezTo>
                  <a:cubicBezTo>
                    <a:pt x="270" y="78"/>
                    <a:pt x="265" y="80"/>
                    <a:pt x="264" y="81"/>
                  </a:cubicBezTo>
                  <a:cubicBezTo>
                    <a:pt x="263" y="82"/>
                    <a:pt x="262" y="82"/>
                    <a:pt x="261" y="83"/>
                  </a:cubicBezTo>
                  <a:cubicBezTo>
                    <a:pt x="261" y="84"/>
                    <a:pt x="260" y="84"/>
                    <a:pt x="259" y="84"/>
                  </a:cubicBezTo>
                  <a:cubicBezTo>
                    <a:pt x="259" y="84"/>
                    <a:pt x="259" y="84"/>
                    <a:pt x="258" y="85"/>
                  </a:cubicBezTo>
                  <a:cubicBezTo>
                    <a:pt x="257" y="85"/>
                    <a:pt x="256" y="85"/>
                    <a:pt x="256" y="86"/>
                  </a:cubicBezTo>
                  <a:cubicBezTo>
                    <a:pt x="255" y="87"/>
                    <a:pt x="255" y="88"/>
                    <a:pt x="255" y="89"/>
                  </a:cubicBezTo>
                  <a:cubicBezTo>
                    <a:pt x="255" y="90"/>
                    <a:pt x="256" y="90"/>
                    <a:pt x="256" y="91"/>
                  </a:cubicBezTo>
                  <a:cubicBezTo>
                    <a:pt x="256" y="92"/>
                    <a:pt x="255" y="92"/>
                    <a:pt x="255" y="93"/>
                  </a:cubicBezTo>
                  <a:cubicBezTo>
                    <a:pt x="255" y="95"/>
                    <a:pt x="250" y="97"/>
                    <a:pt x="251" y="99"/>
                  </a:cubicBezTo>
                  <a:cubicBezTo>
                    <a:pt x="251" y="99"/>
                    <a:pt x="252" y="100"/>
                    <a:pt x="252" y="100"/>
                  </a:cubicBezTo>
                  <a:cubicBezTo>
                    <a:pt x="252" y="102"/>
                    <a:pt x="251" y="103"/>
                    <a:pt x="250" y="104"/>
                  </a:cubicBezTo>
                  <a:cubicBezTo>
                    <a:pt x="248" y="107"/>
                    <a:pt x="247" y="109"/>
                    <a:pt x="246" y="112"/>
                  </a:cubicBezTo>
                  <a:cubicBezTo>
                    <a:pt x="245" y="112"/>
                    <a:pt x="243" y="111"/>
                    <a:pt x="242" y="111"/>
                  </a:cubicBezTo>
                  <a:cubicBezTo>
                    <a:pt x="241" y="111"/>
                    <a:pt x="241" y="111"/>
                    <a:pt x="240" y="111"/>
                  </a:cubicBezTo>
                  <a:cubicBezTo>
                    <a:pt x="239" y="111"/>
                    <a:pt x="239" y="110"/>
                    <a:pt x="238" y="110"/>
                  </a:cubicBezTo>
                  <a:cubicBezTo>
                    <a:pt x="239" y="113"/>
                    <a:pt x="239" y="115"/>
                    <a:pt x="239" y="117"/>
                  </a:cubicBezTo>
                  <a:cubicBezTo>
                    <a:pt x="239" y="118"/>
                    <a:pt x="239" y="121"/>
                    <a:pt x="237" y="120"/>
                  </a:cubicBezTo>
                  <a:cubicBezTo>
                    <a:pt x="237" y="122"/>
                    <a:pt x="236" y="124"/>
                    <a:pt x="237" y="126"/>
                  </a:cubicBezTo>
                  <a:cubicBezTo>
                    <a:pt x="237" y="127"/>
                    <a:pt x="238" y="129"/>
                    <a:pt x="236" y="128"/>
                  </a:cubicBezTo>
                  <a:cubicBezTo>
                    <a:pt x="234" y="131"/>
                    <a:pt x="235" y="129"/>
                    <a:pt x="233" y="129"/>
                  </a:cubicBezTo>
                  <a:cubicBezTo>
                    <a:pt x="233" y="129"/>
                    <a:pt x="232" y="130"/>
                    <a:pt x="232" y="130"/>
                  </a:cubicBezTo>
                  <a:cubicBezTo>
                    <a:pt x="231" y="129"/>
                    <a:pt x="231" y="127"/>
                    <a:pt x="231" y="125"/>
                  </a:cubicBezTo>
                  <a:cubicBezTo>
                    <a:pt x="231" y="123"/>
                    <a:pt x="230" y="121"/>
                    <a:pt x="229" y="119"/>
                  </a:cubicBezTo>
                  <a:cubicBezTo>
                    <a:pt x="229" y="117"/>
                    <a:pt x="229" y="115"/>
                    <a:pt x="228" y="114"/>
                  </a:cubicBezTo>
                  <a:cubicBezTo>
                    <a:pt x="228" y="112"/>
                    <a:pt x="226" y="115"/>
                    <a:pt x="225" y="114"/>
                  </a:cubicBezTo>
                  <a:cubicBezTo>
                    <a:pt x="225" y="115"/>
                    <a:pt x="226" y="115"/>
                    <a:pt x="225" y="116"/>
                  </a:cubicBezTo>
                  <a:cubicBezTo>
                    <a:pt x="223" y="117"/>
                    <a:pt x="224" y="118"/>
                    <a:pt x="224" y="119"/>
                  </a:cubicBezTo>
                  <a:cubicBezTo>
                    <a:pt x="224" y="120"/>
                    <a:pt x="223" y="121"/>
                    <a:pt x="222" y="120"/>
                  </a:cubicBezTo>
                  <a:cubicBezTo>
                    <a:pt x="221" y="120"/>
                    <a:pt x="221" y="118"/>
                    <a:pt x="220" y="118"/>
                  </a:cubicBezTo>
                  <a:cubicBezTo>
                    <a:pt x="220" y="119"/>
                    <a:pt x="220" y="119"/>
                    <a:pt x="220" y="120"/>
                  </a:cubicBezTo>
                  <a:cubicBezTo>
                    <a:pt x="219" y="118"/>
                    <a:pt x="219" y="116"/>
                    <a:pt x="218" y="115"/>
                  </a:cubicBezTo>
                  <a:cubicBezTo>
                    <a:pt x="218" y="113"/>
                    <a:pt x="220" y="111"/>
                    <a:pt x="220" y="110"/>
                  </a:cubicBezTo>
                  <a:cubicBezTo>
                    <a:pt x="221" y="110"/>
                    <a:pt x="223" y="110"/>
                    <a:pt x="223" y="109"/>
                  </a:cubicBezTo>
                  <a:cubicBezTo>
                    <a:pt x="223" y="110"/>
                    <a:pt x="224" y="108"/>
                    <a:pt x="225" y="109"/>
                  </a:cubicBezTo>
                  <a:cubicBezTo>
                    <a:pt x="225" y="107"/>
                    <a:pt x="229" y="105"/>
                    <a:pt x="228" y="102"/>
                  </a:cubicBezTo>
                  <a:cubicBezTo>
                    <a:pt x="229" y="102"/>
                    <a:pt x="231" y="102"/>
                    <a:pt x="230" y="101"/>
                  </a:cubicBezTo>
                  <a:cubicBezTo>
                    <a:pt x="229" y="100"/>
                    <a:pt x="227" y="99"/>
                    <a:pt x="225" y="99"/>
                  </a:cubicBezTo>
                  <a:cubicBezTo>
                    <a:pt x="223" y="100"/>
                    <a:pt x="222" y="100"/>
                    <a:pt x="220" y="100"/>
                  </a:cubicBezTo>
                  <a:cubicBezTo>
                    <a:pt x="218" y="99"/>
                    <a:pt x="216" y="100"/>
                    <a:pt x="214" y="100"/>
                  </a:cubicBezTo>
                  <a:cubicBezTo>
                    <a:pt x="211" y="99"/>
                    <a:pt x="204" y="100"/>
                    <a:pt x="205" y="96"/>
                  </a:cubicBezTo>
                  <a:cubicBezTo>
                    <a:pt x="206" y="95"/>
                    <a:pt x="206" y="90"/>
                    <a:pt x="203" y="90"/>
                  </a:cubicBezTo>
                  <a:cubicBezTo>
                    <a:pt x="204" y="91"/>
                    <a:pt x="203" y="91"/>
                    <a:pt x="203" y="92"/>
                  </a:cubicBezTo>
                  <a:cubicBezTo>
                    <a:pt x="202" y="91"/>
                    <a:pt x="200" y="91"/>
                    <a:pt x="199" y="90"/>
                  </a:cubicBezTo>
                  <a:cubicBezTo>
                    <a:pt x="199" y="89"/>
                    <a:pt x="199" y="87"/>
                    <a:pt x="197" y="88"/>
                  </a:cubicBezTo>
                  <a:cubicBezTo>
                    <a:pt x="197" y="88"/>
                    <a:pt x="198" y="89"/>
                    <a:pt x="198" y="89"/>
                  </a:cubicBezTo>
                  <a:cubicBezTo>
                    <a:pt x="197" y="89"/>
                    <a:pt x="196" y="89"/>
                    <a:pt x="195" y="89"/>
                  </a:cubicBezTo>
                  <a:cubicBezTo>
                    <a:pt x="194" y="88"/>
                    <a:pt x="194" y="88"/>
                    <a:pt x="194" y="87"/>
                  </a:cubicBezTo>
                  <a:cubicBezTo>
                    <a:pt x="193" y="87"/>
                    <a:pt x="193" y="86"/>
                    <a:pt x="192" y="86"/>
                  </a:cubicBezTo>
                  <a:cubicBezTo>
                    <a:pt x="190" y="87"/>
                    <a:pt x="193" y="87"/>
                    <a:pt x="193" y="88"/>
                  </a:cubicBezTo>
                  <a:cubicBezTo>
                    <a:pt x="190" y="89"/>
                    <a:pt x="187" y="93"/>
                    <a:pt x="191" y="94"/>
                  </a:cubicBezTo>
                  <a:cubicBezTo>
                    <a:pt x="192" y="94"/>
                    <a:pt x="192" y="96"/>
                    <a:pt x="193" y="96"/>
                  </a:cubicBezTo>
                  <a:cubicBezTo>
                    <a:pt x="194" y="97"/>
                    <a:pt x="196" y="96"/>
                    <a:pt x="196" y="97"/>
                  </a:cubicBezTo>
                  <a:cubicBezTo>
                    <a:pt x="196" y="98"/>
                    <a:pt x="198" y="98"/>
                    <a:pt x="197" y="100"/>
                  </a:cubicBezTo>
                  <a:cubicBezTo>
                    <a:pt x="196" y="99"/>
                    <a:pt x="195" y="99"/>
                    <a:pt x="194" y="99"/>
                  </a:cubicBezTo>
                  <a:cubicBezTo>
                    <a:pt x="193" y="99"/>
                    <a:pt x="192" y="100"/>
                    <a:pt x="192" y="100"/>
                  </a:cubicBezTo>
                  <a:cubicBezTo>
                    <a:pt x="192" y="101"/>
                    <a:pt x="190" y="103"/>
                    <a:pt x="190" y="102"/>
                  </a:cubicBezTo>
                  <a:cubicBezTo>
                    <a:pt x="189" y="103"/>
                    <a:pt x="188" y="105"/>
                    <a:pt x="189" y="106"/>
                  </a:cubicBezTo>
                  <a:cubicBezTo>
                    <a:pt x="191" y="107"/>
                    <a:pt x="192" y="108"/>
                    <a:pt x="194" y="108"/>
                  </a:cubicBezTo>
                  <a:cubicBezTo>
                    <a:pt x="198" y="108"/>
                    <a:pt x="191" y="115"/>
                    <a:pt x="195" y="116"/>
                  </a:cubicBezTo>
                  <a:cubicBezTo>
                    <a:pt x="196" y="116"/>
                    <a:pt x="195" y="117"/>
                    <a:pt x="195" y="118"/>
                  </a:cubicBezTo>
                  <a:cubicBezTo>
                    <a:pt x="196" y="118"/>
                    <a:pt x="196" y="118"/>
                    <a:pt x="196" y="118"/>
                  </a:cubicBezTo>
                  <a:cubicBezTo>
                    <a:pt x="197" y="118"/>
                    <a:pt x="196" y="120"/>
                    <a:pt x="196" y="120"/>
                  </a:cubicBezTo>
                  <a:cubicBezTo>
                    <a:pt x="196" y="121"/>
                    <a:pt x="197" y="122"/>
                    <a:pt x="197" y="123"/>
                  </a:cubicBezTo>
                  <a:cubicBezTo>
                    <a:pt x="197" y="124"/>
                    <a:pt x="197" y="125"/>
                    <a:pt x="197" y="126"/>
                  </a:cubicBezTo>
                  <a:cubicBezTo>
                    <a:pt x="198" y="128"/>
                    <a:pt x="199" y="129"/>
                    <a:pt x="198" y="131"/>
                  </a:cubicBezTo>
                  <a:cubicBezTo>
                    <a:pt x="197" y="130"/>
                    <a:pt x="197" y="130"/>
                    <a:pt x="197" y="130"/>
                  </a:cubicBezTo>
                  <a:cubicBezTo>
                    <a:pt x="197" y="131"/>
                    <a:pt x="199" y="133"/>
                    <a:pt x="198" y="133"/>
                  </a:cubicBezTo>
                  <a:cubicBezTo>
                    <a:pt x="197" y="134"/>
                    <a:pt x="196" y="133"/>
                    <a:pt x="196" y="132"/>
                  </a:cubicBezTo>
                  <a:cubicBezTo>
                    <a:pt x="196" y="133"/>
                    <a:pt x="195" y="134"/>
                    <a:pt x="194" y="133"/>
                  </a:cubicBezTo>
                  <a:cubicBezTo>
                    <a:pt x="194" y="132"/>
                    <a:pt x="195" y="130"/>
                    <a:pt x="195" y="129"/>
                  </a:cubicBezTo>
                  <a:cubicBezTo>
                    <a:pt x="194" y="129"/>
                    <a:pt x="195" y="130"/>
                    <a:pt x="194" y="131"/>
                  </a:cubicBezTo>
                  <a:cubicBezTo>
                    <a:pt x="194" y="130"/>
                    <a:pt x="194" y="129"/>
                    <a:pt x="194" y="128"/>
                  </a:cubicBezTo>
                  <a:cubicBezTo>
                    <a:pt x="193" y="129"/>
                    <a:pt x="194" y="133"/>
                    <a:pt x="193" y="135"/>
                  </a:cubicBezTo>
                  <a:cubicBezTo>
                    <a:pt x="193" y="134"/>
                    <a:pt x="194" y="132"/>
                    <a:pt x="192" y="131"/>
                  </a:cubicBezTo>
                  <a:cubicBezTo>
                    <a:pt x="192" y="131"/>
                    <a:pt x="192" y="134"/>
                    <a:pt x="192" y="134"/>
                  </a:cubicBezTo>
                  <a:cubicBezTo>
                    <a:pt x="191" y="133"/>
                    <a:pt x="191" y="133"/>
                    <a:pt x="191" y="133"/>
                  </a:cubicBezTo>
                  <a:cubicBezTo>
                    <a:pt x="191" y="132"/>
                    <a:pt x="191" y="135"/>
                    <a:pt x="190" y="133"/>
                  </a:cubicBezTo>
                  <a:cubicBezTo>
                    <a:pt x="191" y="133"/>
                    <a:pt x="191" y="134"/>
                    <a:pt x="190" y="134"/>
                  </a:cubicBezTo>
                  <a:cubicBezTo>
                    <a:pt x="189" y="133"/>
                    <a:pt x="190" y="131"/>
                    <a:pt x="190" y="130"/>
                  </a:cubicBezTo>
                  <a:cubicBezTo>
                    <a:pt x="190" y="128"/>
                    <a:pt x="188" y="128"/>
                    <a:pt x="187" y="127"/>
                  </a:cubicBezTo>
                  <a:cubicBezTo>
                    <a:pt x="187" y="128"/>
                    <a:pt x="191" y="128"/>
                    <a:pt x="189" y="130"/>
                  </a:cubicBezTo>
                  <a:cubicBezTo>
                    <a:pt x="187" y="132"/>
                    <a:pt x="185" y="133"/>
                    <a:pt x="182" y="134"/>
                  </a:cubicBezTo>
                  <a:cubicBezTo>
                    <a:pt x="180" y="135"/>
                    <a:pt x="178" y="135"/>
                    <a:pt x="177" y="137"/>
                  </a:cubicBezTo>
                  <a:cubicBezTo>
                    <a:pt x="177" y="138"/>
                    <a:pt x="177" y="142"/>
                    <a:pt x="178" y="143"/>
                  </a:cubicBezTo>
                  <a:cubicBezTo>
                    <a:pt x="178" y="143"/>
                    <a:pt x="176" y="144"/>
                    <a:pt x="176" y="145"/>
                  </a:cubicBezTo>
                  <a:cubicBezTo>
                    <a:pt x="175" y="146"/>
                    <a:pt x="177" y="146"/>
                    <a:pt x="175" y="147"/>
                  </a:cubicBezTo>
                  <a:cubicBezTo>
                    <a:pt x="173" y="148"/>
                    <a:pt x="172" y="150"/>
                    <a:pt x="170" y="148"/>
                  </a:cubicBezTo>
                  <a:cubicBezTo>
                    <a:pt x="171" y="149"/>
                    <a:pt x="172" y="149"/>
                    <a:pt x="172" y="150"/>
                  </a:cubicBezTo>
                  <a:cubicBezTo>
                    <a:pt x="170" y="151"/>
                    <a:pt x="167" y="152"/>
                    <a:pt x="164" y="152"/>
                  </a:cubicBezTo>
                  <a:cubicBezTo>
                    <a:pt x="165" y="152"/>
                    <a:pt x="165" y="150"/>
                    <a:pt x="164" y="150"/>
                  </a:cubicBezTo>
                  <a:cubicBezTo>
                    <a:pt x="162" y="151"/>
                    <a:pt x="161" y="153"/>
                    <a:pt x="161" y="154"/>
                  </a:cubicBezTo>
                  <a:cubicBezTo>
                    <a:pt x="161" y="154"/>
                    <a:pt x="163" y="152"/>
                    <a:pt x="163" y="153"/>
                  </a:cubicBezTo>
                  <a:cubicBezTo>
                    <a:pt x="162" y="153"/>
                    <a:pt x="160" y="155"/>
                    <a:pt x="160" y="156"/>
                  </a:cubicBezTo>
                  <a:cubicBezTo>
                    <a:pt x="157" y="158"/>
                    <a:pt x="156" y="160"/>
                    <a:pt x="154" y="162"/>
                  </a:cubicBezTo>
                  <a:cubicBezTo>
                    <a:pt x="153" y="164"/>
                    <a:pt x="151" y="166"/>
                    <a:pt x="148" y="167"/>
                  </a:cubicBezTo>
                  <a:cubicBezTo>
                    <a:pt x="146" y="168"/>
                    <a:pt x="145" y="171"/>
                    <a:pt x="143" y="171"/>
                  </a:cubicBezTo>
                  <a:cubicBezTo>
                    <a:pt x="144" y="172"/>
                    <a:pt x="137" y="175"/>
                    <a:pt x="136" y="176"/>
                  </a:cubicBezTo>
                  <a:cubicBezTo>
                    <a:pt x="135" y="176"/>
                    <a:pt x="134" y="177"/>
                    <a:pt x="134" y="178"/>
                  </a:cubicBezTo>
                  <a:cubicBezTo>
                    <a:pt x="133" y="180"/>
                    <a:pt x="135" y="180"/>
                    <a:pt x="134" y="181"/>
                  </a:cubicBezTo>
                  <a:cubicBezTo>
                    <a:pt x="132" y="185"/>
                    <a:pt x="128" y="184"/>
                    <a:pt x="125" y="184"/>
                  </a:cubicBezTo>
                  <a:cubicBezTo>
                    <a:pt x="124" y="184"/>
                    <a:pt x="124" y="185"/>
                    <a:pt x="123" y="186"/>
                  </a:cubicBezTo>
                  <a:cubicBezTo>
                    <a:pt x="123" y="187"/>
                    <a:pt x="122" y="189"/>
                    <a:pt x="122" y="190"/>
                  </a:cubicBezTo>
                  <a:cubicBezTo>
                    <a:pt x="121" y="189"/>
                    <a:pt x="121" y="189"/>
                    <a:pt x="121" y="188"/>
                  </a:cubicBezTo>
                  <a:cubicBezTo>
                    <a:pt x="121" y="189"/>
                    <a:pt x="120" y="190"/>
                    <a:pt x="120" y="190"/>
                  </a:cubicBezTo>
                  <a:cubicBezTo>
                    <a:pt x="121" y="188"/>
                    <a:pt x="116" y="189"/>
                    <a:pt x="115" y="191"/>
                  </a:cubicBezTo>
                  <a:cubicBezTo>
                    <a:pt x="114" y="192"/>
                    <a:pt x="112" y="195"/>
                    <a:pt x="113" y="198"/>
                  </a:cubicBezTo>
                  <a:cubicBezTo>
                    <a:pt x="113" y="199"/>
                    <a:pt x="114" y="201"/>
                    <a:pt x="114" y="203"/>
                  </a:cubicBezTo>
                  <a:cubicBezTo>
                    <a:pt x="114" y="206"/>
                    <a:pt x="114" y="209"/>
                    <a:pt x="115" y="212"/>
                  </a:cubicBezTo>
                  <a:cubicBezTo>
                    <a:pt x="115" y="211"/>
                    <a:pt x="113" y="209"/>
                    <a:pt x="113" y="211"/>
                  </a:cubicBezTo>
                  <a:cubicBezTo>
                    <a:pt x="113" y="209"/>
                    <a:pt x="113" y="211"/>
                    <a:pt x="113" y="211"/>
                  </a:cubicBezTo>
                  <a:cubicBezTo>
                    <a:pt x="114" y="212"/>
                    <a:pt x="115" y="212"/>
                    <a:pt x="115" y="213"/>
                  </a:cubicBezTo>
                  <a:cubicBezTo>
                    <a:pt x="116" y="214"/>
                    <a:pt x="115" y="218"/>
                    <a:pt x="114" y="219"/>
                  </a:cubicBezTo>
                  <a:cubicBezTo>
                    <a:pt x="114" y="222"/>
                    <a:pt x="112" y="224"/>
                    <a:pt x="111" y="226"/>
                  </a:cubicBezTo>
                  <a:cubicBezTo>
                    <a:pt x="110" y="228"/>
                    <a:pt x="111" y="231"/>
                    <a:pt x="109" y="233"/>
                  </a:cubicBezTo>
                  <a:cubicBezTo>
                    <a:pt x="110" y="232"/>
                    <a:pt x="110" y="232"/>
                    <a:pt x="110" y="232"/>
                  </a:cubicBezTo>
                  <a:cubicBezTo>
                    <a:pt x="111" y="233"/>
                    <a:pt x="111" y="235"/>
                    <a:pt x="111" y="236"/>
                  </a:cubicBezTo>
                  <a:cubicBezTo>
                    <a:pt x="111" y="238"/>
                    <a:pt x="111" y="240"/>
                    <a:pt x="111" y="243"/>
                  </a:cubicBezTo>
                  <a:cubicBezTo>
                    <a:pt x="110" y="242"/>
                    <a:pt x="109" y="242"/>
                    <a:pt x="109" y="242"/>
                  </a:cubicBezTo>
                  <a:cubicBezTo>
                    <a:pt x="111" y="243"/>
                    <a:pt x="109" y="243"/>
                    <a:pt x="108" y="243"/>
                  </a:cubicBezTo>
                  <a:cubicBezTo>
                    <a:pt x="107" y="242"/>
                    <a:pt x="106" y="242"/>
                    <a:pt x="106" y="243"/>
                  </a:cubicBezTo>
                  <a:cubicBezTo>
                    <a:pt x="105" y="243"/>
                    <a:pt x="105" y="244"/>
                    <a:pt x="105" y="245"/>
                  </a:cubicBezTo>
                  <a:cubicBezTo>
                    <a:pt x="105" y="245"/>
                    <a:pt x="104" y="246"/>
                    <a:pt x="103" y="247"/>
                  </a:cubicBezTo>
                  <a:cubicBezTo>
                    <a:pt x="103" y="248"/>
                    <a:pt x="101" y="251"/>
                    <a:pt x="103" y="252"/>
                  </a:cubicBezTo>
                  <a:cubicBezTo>
                    <a:pt x="104" y="252"/>
                    <a:pt x="105" y="252"/>
                    <a:pt x="105" y="252"/>
                  </a:cubicBezTo>
                  <a:cubicBezTo>
                    <a:pt x="106" y="252"/>
                    <a:pt x="107" y="253"/>
                    <a:pt x="107" y="254"/>
                  </a:cubicBezTo>
                  <a:cubicBezTo>
                    <a:pt x="104" y="251"/>
                    <a:pt x="100" y="253"/>
                    <a:pt x="98" y="254"/>
                  </a:cubicBezTo>
                  <a:cubicBezTo>
                    <a:pt x="94" y="255"/>
                    <a:pt x="96" y="258"/>
                    <a:pt x="94" y="261"/>
                  </a:cubicBezTo>
                  <a:cubicBezTo>
                    <a:pt x="93" y="262"/>
                    <a:pt x="91" y="263"/>
                    <a:pt x="90" y="263"/>
                  </a:cubicBezTo>
                  <a:cubicBezTo>
                    <a:pt x="88" y="264"/>
                    <a:pt x="86" y="263"/>
                    <a:pt x="85" y="262"/>
                  </a:cubicBezTo>
                  <a:cubicBezTo>
                    <a:pt x="84" y="261"/>
                    <a:pt x="78" y="256"/>
                    <a:pt x="80" y="255"/>
                  </a:cubicBezTo>
                  <a:cubicBezTo>
                    <a:pt x="79" y="256"/>
                    <a:pt x="78" y="253"/>
                    <a:pt x="78" y="252"/>
                  </a:cubicBezTo>
                  <a:cubicBezTo>
                    <a:pt x="77" y="250"/>
                    <a:pt x="76" y="248"/>
                    <a:pt x="77" y="246"/>
                  </a:cubicBezTo>
                  <a:cubicBezTo>
                    <a:pt x="77" y="247"/>
                    <a:pt x="77" y="247"/>
                    <a:pt x="77" y="248"/>
                  </a:cubicBezTo>
                  <a:cubicBezTo>
                    <a:pt x="78" y="246"/>
                    <a:pt x="77" y="250"/>
                    <a:pt x="78" y="250"/>
                  </a:cubicBezTo>
                  <a:cubicBezTo>
                    <a:pt x="78" y="249"/>
                    <a:pt x="78" y="248"/>
                    <a:pt x="78" y="247"/>
                  </a:cubicBezTo>
                  <a:cubicBezTo>
                    <a:pt x="77" y="246"/>
                    <a:pt x="76" y="246"/>
                    <a:pt x="76" y="245"/>
                  </a:cubicBezTo>
                  <a:cubicBezTo>
                    <a:pt x="76" y="247"/>
                    <a:pt x="76" y="245"/>
                    <a:pt x="76" y="244"/>
                  </a:cubicBezTo>
                  <a:cubicBezTo>
                    <a:pt x="76" y="243"/>
                    <a:pt x="75" y="243"/>
                    <a:pt x="75" y="242"/>
                  </a:cubicBezTo>
                  <a:cubicBezTo>
                    <a:pt x="74" y="240"/>
                    <a:pt x="73" y="238"/>
                    <a:pt x="73" y="236"/>
                  </a:cubicBezTo>
                  <a:cubicBezTo>
                    <a:pt x="72" y="235"/>
                    <a:pt x="68" y="227"/>
                    <a:pt x="68" y="227"/>
                  </a:cubicBezTo>
                  <a:cubicBezTo>
                    <a:pt x="65" y="223"/>
                    <a:pt x="63" y="219"/>
                    <a:pt x="62" y="214"/>
                  </a:cubicBezTo>
                  <a:cubicBezTo>
                    <a:pt x="62" y="213"/>
                    <a:pt x="62" y="211"/>
                    <a:pt x="61" y="210"/>
                  </a:cubicBezTo>
                  <a:cubicBezTo>
                    <a:pt x="61" y="209"/>
                    <a:pt x="60" y="208"/>
                    <a:pt x="60" y="207"/>
                  </a:cubicBezTo>
                  <a:cubicBezTo>
                    <a:pt x="60" y="206"/>
                    <a:pt x="59" y="204"/>
                    <a:pt x="60" y="205"/>
                  </a:cubicBezTo>
                  <a:cubicBezTo>
                    <a:pt x="58" y="204"/>
                    <a:pt x="59" y="202"/>
                    <a:pt x="58" y="201"/>
                  </a:cubicBezTo>
                  <a:cubicBezTo>
                    <a:pt x="58" y="200"/>
                    <a:pt x="55" y="199"/>
                    <a:pt x="57" y="199"/>
                  </a:cubicBezTo>
                  <a:cubicBezTo>
                    <a:pt x="56" y="199"/>
                    <a:pt x="55" y="198"/>
                    <a:pt x="55" y="197"/>
                  </a:cubicBezTo>
                  <a:cubicBezTo>
                    <a:pt x="55" y="196"/>
                    <a:pt x="55" y="195"/>
                    <a:pt x="54" y="195"/>
                  </a:cubicBezTo>
                  <a:cubicBezTo>
                    <a:pt x="54" y="194"/>
                    <a:pt x="53" y="194"/>
                    <a:pt x="54" y="193"/>
                  </a:cubicBezTo>
                  <a:cubicBezTo>
                    <a:pt x="54" y="193"/>
                    <a:pt x="53" y="192"/>
                    <a:pt x="53" y="192"/>
                  </a:cubicBezTo>
                  <a:cubicBezTo>
                    <a:pt x="53" y="191"/>
                    <a:pt x="52" y="191"/>
                    <a:pt x="52" y="190"/>
                  </a:cubicBezTo>
                  <a:cubicBezTo>
                    <a:pt x="50" y="188"/>
                    <a:pt x="50" y="186"/>
                    <a:pt x="49" y="184"/>
                  </a:cubicBezTo>
                  <a:cubicBezTo>
                    <a:pt x="49" y="182"/>
                    <a:pt x="48" y="181"/>
                    <a:pt x="48" y="179"/>
                  </a:cubicBezTo>
                  <a:cubicBezTo>
                    <a:pt x="49" y="177"/>
                    <a:pt x="48" y="176"/>
                    <a:pt x="48" y="174"/>
                  </a:cubicBezTo>
                  <a:cubicBezTo>
                    <a:pt x="48" y="173"/>
                    <a:pt x="47" y="171"/>
                    <a:pt x="46" y="170"/>
                  </a:cubicBezTo>
                  <a:cubicBezTo>
                    <a:pt x="46" y="169"/>
                    <a:pt x="44" y="166"/>
                    <a:pt x="46" y="166"/>
                  </a:cubicBezTo>
                  <a:cubicBezTo>
                    <a:pt x="46" y="166"/>
                    <a:pt x="44" y="163"/>
                    <a:pt x="46" y="164"/>
                  </a:cubicBezTo>
                  <a:cubicBezTo>
                    <a:pt x="45" y="163"/>
                    <a:pt x="44" y="162"/>
                    <a:pt x="45" y="161"/>
                  </a:cubicBezTo>
                  <a:cubicBezTo>
                    <a:pt x="46" y="161"/>
                    <a:pt x="46" y="161"/>
                    <a:pt x="46" y="161"/>
                  </a:cubicBezTo>
                  <a:cubicBezTo>
                    <a:pt x="46" y="161"/>
                    <a:pt x="45" y="160"/>
                    <a:pt x="45" y="160"/>
                  </a:cubicBezTo>
                  <a:cubicBezTo>
                    <a:pt x="46" y="159"/>
                    <a:pt x="46" y="158"/>
                    <a:pt x="45" y="157"/>
                  </a:cubicBezTo>
                  <a:cubicBezTo>
                    <a:pt x="45" y="158"/>
                    <a:pt x="45" y="159"/>
                    <a:pt x="44" y="159"/>
                  </a:cubicBezTo>
                  <a:cubicBezTo>
                    <a:pt x="44" y="158"/>
                    <a:pt x="44" y="155"/>
                    <a:pt x="46" y="157"/>
                  </a:cubicBezTo>
                  <a:cubicBezTo>
                    <a:pt x="46" y="156"/>
                    <a:pt x="43" y="155"/>
                    <a:pt x="44" y="154"/>
                  </a:cubicBezTo>
                  <a:cubicBezTo>
                    <a:pt x="44" y="154"/>
                    <a:pt x="43" y="152"/>
                    <a:pt x="43" y="152"/>
                  </a:cubicBezTo>
                  <a:cubicBezTo>
                    <a:pt x="42" y="151"/>
                    <a:pt x="42" y="149"/>
                    <a:pt x="43" y="148"/>
                  </a:cubicBezTo>
                  <a:cubicBezTo>
                    <a:pt x="44" y="146"/>
                    <a:pt x="45" y="144"/>
                    <a:pt x="45" y="142"/>
                  </a:cubicBezTo>
                  <a:cubicBezTo>
                    <a:pt x="44" y="141"/>
                    <a:pt x="44" y="138"/>
                    <a:pt x="43" y="139"/>
                  </a:cubicBezTo>
                  <a:cubicBezTo>
                    <a:pt x="43" y="138"/>
                    <a:pt x="43" y="138"/>
                    <a:pt x="42" y="139"/>
                  </a:cubicBezTo>
                  <a:cubicBezTo>
                    <a:pt x="43" y="138"/>
                    <a:pt x="42" y="137"/>
                    <a:pt x="42" y="136"/>
                  </a:cubicBezTo>
                  <a:cubicBezTo>
                    <a:pt x="42" y="136"/>
                    <a:pt x="43" y="135"/>
                    <a:pt x="43" y="135"/>
                  </a:cubicBezTo>
                  <a:cubicBezTo>
                    <a:pt x="43" y="134"/>
                    <a:pt x="46" y="133"/>
                    <a:pt x="47" y="132"/>
                  </a:cubicBezTo>
                  <a:cubicBezTo>
                    <a:pt x="44" y="134"/>
                    <a:pt x="39" y="133"/>
                    <a:pt x="43" y="130"/>
                  </a:cubicBezTo>
                  <a:cubicBezTo>
                    <a:pt x="42" y="131"/>
                    <a:pt x="40" y="130"/>
                    <a:pt x="41" y="129"/>
                  </a:cubicBezTo>
                  <a:cubicBezTo>
                    <a:pt x="42" y="128"/>
                    <a:pt x="43" y="129"/>
                    <a:pt x="44" y="128"/>
                  </a:cubicBezTo>
                  <a:cubicBezTo>
                    <a:pt x="43" y="128"/>
                    <a:pt x="40" y="128"/>
                    <a:pt x="40" y="127"/>
                  </a:cubicBezTo>
                  <a:cubicBezTo>
                    <a:pt x="40" y="127"/>
                    <a:pt x="38" y="127"/>
                    <a:pt x="39" y="127"/>
                  </a:cubicBezTo>
                  <a:cubicBezTo>
                    <a:pt x="38" y="128"/>
                    <a:pt x="39" y="128"/>
                    <a:pt x="39" y="129"/>
                  </a:cubicBezTo>
                  <a:cubicBezTo>
                    <a:pt x="39" y="130"/>
                    <a:pt x="38" y="130"/>
                    <a:pt x="37" y="130"/>
                  </a:cubicBezTo>
                  <a:cubicBezTo>
                    <a:pt x="38" y="131"/>
                    <a:pt x="38" y="131"/>
                    <a:pt x="38" y="131"/>
                  </a:cubicBezTo>
                  <a:cubicBezTo>
                    <a:pt x="37" y="131"/>
                    <a:pt x="36" y="131"/>
                    <a:pt x="36" y="132"/>
                  </a:cubicBezTo>
                  <a:cubicBezTo>
                    <a:pt x="39" y="133"/>
                    <a:pt x="40" y="134"/>
                    <a:pt x="38" y="136"/>
                  </a:cubicBezTo>
                  <a:cubicBezTo>
                    <a:pt x="37" y="137"/>
                    <a:pt x="37" y="138"/>
                    <a:pt x="36" y="138"/>
                  </a:cubicBezTo>
                  <a:cubicBezTo>
                    <a:pt x="34" y="139"/>
                    <a:pt x="33" y="140"/>
                    <a:pt x="32" y="140"/>
                  </a:cubicBezTo>
                  <a:cubicBezTo>
                    <a:pt x="29" y="142"/>
                    <a:pt x="27" y="143"/>
                    <a:pt x="24" y="142"/>
                  </a:cubicBezTo>
                  <a:cubicBezTo>
                    <a:pt x="21" y="141"/>
                    <a:pt x="18" y="139"/>
                    <a:pt x="17" y="137"/>
                  </a:cubicBezTo>
                  <a:cubicBezTo>
                    <a:pt x="15" y="134"/>
                    <a:pt x="11" y="132"/>
                    <a:pt x="9" y="129"/>
                  </a:cubicBezTo>
                  <a:cubicBezTo>
                    <a:pt x="8" y="128"/>
                    <a:pt x="6" y="126"/>
                    <a:pt x="9" y="126"/>
                  </a:cubicBezTo>
                  <a:cubicBezTo>
                    <a:pt x="9" y="126"/>
                    <a:pt x="9" y="127"/>
                    <a:pt x="10" y="127"/>
                  </a:cubicBezTo>
                  <a:cubicBezTo>
                    <a:pt x="11" y="127"/>
                    <a:pt x="12" y="127"/>
                    <a:pt x="13" y="126"/>
                  </a:cubicBezTo>
                  <a:cubicBezTo>
                    <a:pt x="14" y="127"/>
                    <a:pt x="18" y="125"/>
                    <a:pt x="19" y="124"/>
                  </a:cubicBezTo>
                  <a:cubicBezTo>
                    <a:pt x="20" y="123"/>
                    <a:pt x="20" y="122"/>
                    <a:pt x="21" y="122"/>
                  </a:cubicBezTo>
                  <a:cubicBezTo>
                    <a:pt x="21" y="121"/>
                    <a:pt x="23" y="120"/>
                    <a:pt x="22" y="119"/>
                  </a:cubicBezTo>
                  <a:cubicBezTo>
                    <a:pt x="21" y="120"/>
                    <a:pt x="22" y="121"/>
                    <a:pt x="20" y="121"/>
                  </a:cubicBezTo>
                  <a:cubicBezTo>
                    <a:pt x="19" y="121"/>
                    <a:pt x="18" y="121"/>
                    <a:pt x="17" y="122"/>
                  </a:cubicBezTo>
                  <a:cubicBezTo>
                    <a:pt x="15" y="122"/>
                    <a:pt x="15" y="123"/>
                    <a:pt x="14" y="123"/>
                  </a:cubicBezTo>
                  <a:cubicBezTo>
                    <a:pt x="12" y="123"/>
                    <a:pt x="11" y="122"/>
                    <a:pt x="9" y="121"/>
                  </a:cubicBezTo>
                  <a:cubicBezTo>
                    <a:pt x="8" y="121"/>
                    <a:pt x="6" y="120"/>
                    <a:pt x="5" y="119"/>
                  </a:cubicBezTo>
                  <a:cubicBezTo>
                    <a:pt x="4" y="119"/>
                    <a:pt x="5" y="117"/>
                    <a:pt x="3" y="117"/>
                  </a:cubicBezTo>
                  <a:cubicBezTo>
                    <a:pt x="0" y="116"/>
                    <a:pt x="4" y="113"/>
                    <a:pt x="6" y="112"/>
                  </a:cubicBezTo>
                  <a:cubicBezTo>
                    <a:pt x="4" y="112"/>
                    <a:pt x="2" y="116"/>
                    <a:pt x="0" y="115"/>
                  </a:cubicBezTo>
                  <a:cubicBezTo>
                    <a:pt x="0" y="114"/>
                    <a:pt x="0" y="114"/>
                    <a:pt x="0" y="113"/>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1" name="Freeform 196"/>
            <p:cNvSpPr/>
            <p:nvPr/>
          </p:nvSpPr>
          <p:spPr>
            <a:xfrm>
              <a:off x="7633440" y="2403000"/>
              <a:ext cx="1534320" cy="1180440"/>
            </a:xfrm>
            <a:custGeom>
              <a:avLst/>
              <a:gdLst>
                <a:gd name="textAreaLeft" fmla="*/ 0 w 1534320"/>
                <a:gd name="textAreaRight" fmla="*/ 1535760 w 1534320"/>
                <a:gd name="textAreaTop" fmla="*/ 0 h 1180440"/>
                <a:gd name="textAreaBottom" fmla="*/ 1182240 h 1180440"/>
              </a:gdLst>
              <a:ahLst/>
              <a:cxnLst/>
              <a:rect l="textAreaLeft" t="textAreaTop" r="textAreaRight" b="textAreaBottom"/>
              <a:pathLst>
                <a:path w="582" h="340">
                  <a:moveTo>
                    <a:pt x="454" y="137"/>
                  </a:moveTo>
                  <a:cubicBezTo>
                    <a:pt x="454" y="136"/>
                    <a:pt x="454" y="136"/>
                    <a:pt x="453" y="136"/>
                  </a:cubicBezTo>
                  <a:cubicBezTo>
                    <a:pt x="454" y="137"/>
                    <a:pt x="454" y="137"/>
                    <a:pt x="454" y="137"/>
                  </a:cubicBezTo>
                  <a:moveTo>
                    <a:pt x="465" y="138"/>
                  </a:moveTo>
                  <a:cubicBezTo>
                    <a:pt x="465" y="138"/>
                    <a:pt x="465" y="138"/>
                    <a:pt x="464" y="138"/>
                  </a:cubicBezTo>
                  <a:cubicBezTo>
                    <a:pt x="465" y="138"/>
                    <a:pt x="465" y="138"/>
                    <a:pt x="465" y="138"/>
                  </a:cubicBezTo>
                  <a:moveTo>
                    <a:pt x="452" y="210"/>
                  </a:moveTo>
                  <a:cubicBezTo>
                    <a:pt x="453" y="211"/>
                    <a:pt x="456" y="214"/>
                    <a:pt x="459" y="213"/>
                  </a:cubicBezTo>
                  <a:cubicBezTo>
                    <a:pt x="458" y="212"/>
                    <a:pt x="454" y="209"/>
                    <a:pt x="452" y="210"/>
                  </a:cubicBezTo>
                  <a:moveTo>
                    <a:pt x="451" y="245"/>
                  </a:moveTo>
                  <a:cubicBezTo>
                    <a:pt x="451" y="246"/>
                    <a:pt x="451" y="246"/>
                    <a:pt x="451" y="246"/>
                  </a:cubicBezTo>
                  <a:cubicBezTo>
                    <a:pt x="453" y="245"/>
                    <a:pt x="452" y="244"/>
                    <a:pt x="451" y="245"/>
                  </a:cubicBezTo>
                  <a:moveTo>
                    <a:pt x="459" y="227"/>
                  </a:moveTo>
                  <a:cubicBezTo>
                    <a:pt x="460" y="227"/>
                    <a:pt x="461" y="228"/>
                    <a:pt x="462" y="227"/>
                  </a:cubicBezTo>
                  <a:cubicBezTo>
                    <a:pt x="462" y="226"/>
                    <a:pt x="460" y="225"/>
                    <a:pt x="459" y="226"/>
                  </a:cubicBezTo>
                  <a:cubicBezTo>
                    <a:pt x="459" y="227"/>
                    <a:pt x="459" y="227"/>
                    <a:pt x="459" y="227"/>
                  </a:cubicBezTo>
                  <a:moveTo>
                    <a:pt x="460" y="224"/>
                  </a:moveTo>
                  <a:cubicBezTo>
                    <a:pt x="460" y="225"/>
                    <a:pt x="461" y="225"/>
                    <a:pt x="461" y="225"/>
                  </a:cubicBezTo>
                  <a:cubicBezTo>
                    <a:pt x="461" y="224"/>
                    <a:pt x="461" y="224"/>
                    <a:pt x="460" y="224"/>
                  </a:cubicBezTo>
                  <a:moveTo>
                    <a:pt x="460" y="230"/>
                  </a:moveTo>
                  <a:cubicBezTo>
                    <a:pt x="461" y="229"/>
                    <a:pt x="461" y="229"/>
                    <a:pt x="460" y="230"/>
                  </a:cubicBezTo>
                  <a:cubicBezTo>
                    <a:pt x="460" y="230"/>
                    <a:pt x="460" y="230"/>
                    <a:pt x="460" y="230"/>
                  </a:cubicBezTo>
                  <a:moveTo>
                    <a:pt x="415" y="288"/>
                  </a:moveTo>
                  <a:cubicBezTo>
                    <a:pt x="416" y="288"/>
                    <a:pt x="416" y="288"/>
                    <a:pt x="416" y="288"/>
                  </a:cubicBezTo>
                  <a:cubicBezTo>
                    <a:pt x="417" y="287"/>
                    <a:pt x="415" y="287"/>
                    <a:pt x="415" y="288"/>
                  </a:cubicBezTo>
                  <a:moveTo>
                    <a:pt x="437" y="271"/>
                  </a:moveTo>
                  <a:cubicBezTo>
                    <a:pt x="438" y="272"/>
                    <a:pt x="439" y="270"/>
                    <a:pt x="439" y="269"/>
                  </a:cubicBezTo>
                  <a:cubicBezTo>
                    <a:pt x="437" y="270"/>
                    <a:pt x="437" y="270"/>
                    <a:pt x="437" y="270"/>
                  </a:cubicBezTo>
                  <a:cubicBezTo>
                    <a:pt x="438" y="270"/>
                    <a:pt x="438" y="270"/>
                    <a:pt x="438" y="270"/>
                  </a:cubicBezTo>
                  <a:cubicBezTo>
                    <a:pt x="437" y="271"/>
                    <a:pt x="437" y="271"/>
                    <a:pt x="437" y="271"/>
                  </a:cubicBezTo>
                  <a:moveTo>
                    <a:pt x="433" y="265"/>
                  </a:moveTo>
                  <a:cubicBezTo>
                    <a:pt x="434" y="265"/>
                    <a:pt x="434" y="265"/>
                    <a:pt x="435" y="266"/>
                  </a:cubicBezTo>
                  <a:cubicBezTo>
                    <a:pt x="434" y="266"/>
                    <a:pt x="433" y="265"/>
                    <a:pt x="433" y="265"/>
                  </a:cubicBezTo>
                  <a:moveTo>
                    <a:pt x="422" y="280"/>
                  </a:moveTo>
                  <a:cubicBezTo>
                    <a:pt x="422" y="280"/>
                    <a:pt x="422" y="281"/>
                    <a:pt x="423" y="281"/>
                  </a:cubicBezTo>
                  <a:cubicBezTo>
                    <a:pt x="423" y="280"/>
                    <a:pt x="423" y="280"/>
                    <a:pt x="422" y="280"/>
                  </a:cubicBezTo>
                  <a:moveTo>
                    <a:pt x="379" y="302"/>
                  </a:moveTo>
                  <a:cubicBezTo>
                    <a:pt x="379" y="302"/>
                    <a:pt x="379" y="303"/>
                    <a:pt x="379" y="302"/>
                  </a:cubicBezTo>
                  <a:cubicBezTo>
                    <a:pt x="379" y="303"/>
                    <a:pt x="379" y="303"/>
                    <a:pt x="379" y="303"/>
                  </a:cubicBezTo>
                  <a:cubicBezTo>
                    <a:pt x="379" y="302"/>
                    <a:pt x="379" y="302"/>
                    <a:pt x="379" y="302"/>
                  </a:cubicBezTo>
                  <a:moveTo>
                    <a:pt x="385" y="301"/>
                  </a:moveTo>
                  <a:cubicBezTo>
                    <a:pt x="385" y="302"/>
                    <a:pt x="385" y="302"/>
                    <a:pt x="386" y="302"/>
                  </a:cubicBezTo>
                  <a:cubicBezTo>
                    <a:pt x="386" y="302"/>
                    <a:pt x="385" y="301"/>
                    <a:pt x="385" y="301"/>
                  </a:cubicBezTo>
                  <a:moveTo>
                    <a:pt x="382" y="302"/>
                  </a:moveTo>
                  <a:cubicBezTo>
                    <a:pt x="382" y="301"/>
                    <a:pt x="383" y="301"/>
                    <a:pt x="384" y="301"/>
                  </a:cubicBezTo>
                  <a:cubicBezTo>
                    <a:pt x="384" y="302"/>
                    <a:pt x="383" y="302"/>
                    <a:pt x="382" y="302"/>
                  </a:cubicBezTo>
                  <a:moveTo>
                    <a:pt x="384" y="299"/>
                  </a:moveTo>
                  <a:cubicBezTo>
                    <a:pt x="385" y="299"/>
                    <a:pt x="386" y="298"/>
                    <a:pt x="386" y="299"/>
                  </a:cubicBezTo>
                  <a:cubicBezTo>
                    <a:pt x="385" y="300"/>
                    <a:pt x="385" y="300"/>
                    <a:pt x="385" y="300"/>
                  </a:cubicBezTo>
                  <a:cubicBezTo>
                    <a:pt x="386" y="300"/>
                    <a:pt x="387" y="299"/>
                    <a:pt x="387" y="300"/>
                  </a:cubicBezTo>
                  <a:cubicBezTo>
                    <a:pt x="388" y="301"/>
                    <a:pt x="385" y="300"/>
                    <a:pt x="386" y="301"/>
                  </a:cubicBezTo>
                  <a:cubicBezTo>
                    <a:pt x="385" y="301"/>
                    <a:pt x="381" y="300"/>
                    <a:pt x="384" y="299"/>
                  </a:cubicBezTo>
                  <a:moveTo>
                    <a:pt x="333" y="330"/>
                  </a:moveTo>
                  <a:cubicBezTo>
                    <a:pt x="332" y="330"/>
                    <a:pt x="333" y="333"/>
                    <a:pt x="333" y="334"/>
                  </a:cubicBezTo>
                  <a:cubicBezTo>
                    <a:pt x="333" y="335"/>
                    <a:pt x="333" y="337"/>
                    <a:pt x="333" y="338"/>
                  </a:cubicBezTo>
                  <a:cubicBezTo>
                    <a:pt x="334" y="339"/>
                    <a:pt x="337" y="339"/>
                    <a:pt x="338" y="339"/>
                  </a:cubicBezTo>
                  <a:cubicBezTo>
                    <a:pt x="339" y="340"/>
                    <a:pt x="341" y="340"/>
                    <a:pt x="343" y="340"/>
                  </a:cubicBezTo>
                  <a:cubicBezTo>
                    <a:pt x="343" y="339"/>
                    <a:pt x="345" y="338"/>
                    <a:pt x="346" y="339"/>
                  </a:cubicBezTo>
                  <a:cubicBezTo>
                    <a:pt x="345" y="338"/>
                    <a:pt x="349" y="336"/>
                    <a:pt x="349" y="336"/>
                  </a:cubicBezTo>
                  <a:cubicBezTo>
                    <a:pt x="350" y="335"/>
                    <a:pt x="351" y="332"/>
                    <a:pt x="350" y="331"/>
                  </a:cubicBezTo>
                  <a:cubicBezTo>
                    <a:pt x="352" y="331"/>
                    <a:pt x="353" y="328"/>
                    <a:pt x="353" y="327"/>
                  </a:cubicBezTo>
                  <a:cubicBezTo>
                    <a:pt x="355" y="328"/>
                    <a:pt x="355" y="324"/>
                    <a:pt x="354" y="324"/>
                  </a:cubicBezTo>
                  <a:cubicBezTo>
                    <a:pt x="354" y="322"/>
                    <a:pt x="350" y="321"/>
                    <a:pt x="351" y="324"/>
                  </a:cubicBezTo>
                  <a:cubicBezTo>
                    <a:pt x="351" y="323"/>
                    <a:pt x="348" y="322"/>
                    <a:pt x="349" y="324"/>
                  </a:cubicBezTo>
                  <a:cubicBezTo>
                    <a:pt x="349" y="322"/>
                    <a:pt x="346" y="323"/>
                    <a:pt x="345" y="324"/>
                  </a:cubicBezTo>
                  <a:cubicBezTo>
                    <a:pt x="345" y="323"/>
                    <a:pt x="342" y="323"/>
                    <a:pt x="341" y="324"/>
                  </a:cubicBezTo>
                  <a:cubicBezTo>
                    <a:pt x="341" y="325"/>
                    <a:pt x="341" y="325"/>
                    <a:pt x="341" y="325"/>
                  </a:cubicBezTo>
                  <a:cubicBezTo>
                    <a:pt x="340" y="325"/>
                    <a:pt x="340" y="324"/>
                    <a:pt x="339" y="324"/>
                  </a:cubicBezTo>
                  <a:cubicBezTo>
                    <a:pt x="337" y="324"/>
                    <a:pt x="338" y="326"/>
                    <a:pt x="339" y="326"/>
                  </a:cubicBezTo>
                  <a:cubicBezTo>
                    <a:pt x="336" y="327"/>
                    <a:pt x="335" y="328"/>
                    <a:pt x="333" y="330"/>
                  </a:cubicBezTo>
                  <a:moveTo>
                    <a:pt x="348" y="314"/>
                  </a:moveTo>
                  <a:cubicBezTo>
                    <a:pt x="349" y="314"/>
                    <a:pt x="350" y="313"/>
                    <a:pt x="350" y="314"/>
                  </a:cubicBezTo>
                  <a:cubicBezTo>
                    <a:pt x="351" y="313"/>
                    <a:pt x="348" y="313"/>
                    <a:pt x="348" y="314"/>
                  </a:cubicBezTo>
                  <a:moveTo>
                    <a:pt x="351" y="312"/>
                  </a:moveTo>
                  <a:cubicBezTo>
                    <a:pt x="350" y="312"/>
                    <a:pt x="350" y="312"/>
                    <a:pt x="351" y="313"/>
                  </a:cubicBezTo>
                  <a:cubicBezTo>
                    <a:pt x="351" y="312"/>
                    <a:pt x="351" y="312"/>
                    <a:pt x="351" y="312"/>
                  </a:cubicBezTo>
                  <a:moveTo>
                    <a:pt x="363" y="308"/>
                  </a:moveTo>
                  <a:cubicBezTo>
                    <a:pt x="363" y="308"/>
                    <a:pt x="364" y="308"/>
                    <a:pt x="364" y="307"/>
                  </a:cubicBezTo>
                  <a:cubicBezTo>
                    <a:pt x="363" y="307"/>
                    <a:pt x="363" y="308"/>
                    <a:pt x="363" y="308"/>
                  </a:cubicBezTo>
                  <a:moveTo>
                    <a:pt x="371" y="307"/>
                  </a:moveTo>
                  <a:cubicBezTo>
                    <a:pt x="370" y="307"/>
                    <a:pt x="370" y="307"/>
                    <a:pt x="369" y="308"/>
                  </a:cubicBezTo>
                  <a:cubicBezTo>
                    <a:pt x="370" y="308"/>
                    <a:pt x="371" y="307"/>
                    <a:pt x="371" y="307"/>
                  </a:cubicBezTo>
                  <a:moveTo>
                    <a:pt x="372" y="308"/>
                  </a:moveTo>
                  <a:cubicBezTo>
                    <a:pt x="372" y="307"/>
                    <a:pt x="372" y="307"/>
                    <a:pt x="372" y="306"/>
                  </a:cubicBezTo>
                  <a:cubicBezTo>
                    <a:pt x="372" y="307"/>
                    <a:pt x="372" y="308"/>
                    <a:pt x="372" y="308"/>
                  </a:cubicBezTo>
                  <a:moveTo>
                    <a:pt x="378" y="295"/>
                  </a:moveTo>
                  <a:cubicBezTo>
                    <a:pt x="378" y="296"/>
                    <a:pt x="379" y="297"/>
                    <a:pt x="380" y="297"/>
                  </a:cubicBezTo>
                  <a:cubicBezTo>
                    <a:pt x="379" y="296"/>
                    <a:pt x="379" y="295"/>
                    <a:pt x="378" y="295"/>
                  </a:cubicBezTo>
                  <a:moveTo>
                    <a:pt x="379" y="297"/>
                  </a:moveTo>
                  <a:cubicBezTo>
                    <a:pt x="379" y="297"/>
                    <a:pt x="379" y="298"/>
                    <a:pt x="380" y="298"/>
                  </a:cubicBezTo>
                  <a:cubicBezTo>
                    <a:pt x="379" y="297"/>
                    <a:pt x="379" y="297"/>
                    <a:pt x="379" y="297"/>
                  </a:cubicBezTo>
                  <a:moveTo>
                    <a:pt x="1" y="136"/>
                  </a:moveTo>
                  <a:cubicBezTo>
                    <a:pt x="2" y="136"/>
                    <a:pt x="4" y="136"/>
                    <a:pt x="4" y="134"/>
                  </a:cubicBezTo>
                  <a:cubicBezTo>
                    <a:pt x="4" y="133"/>
                    <a:pt x="3" y="133"/>
                    <a:pt x="4" y="131"/>
                  </a:cubicBezTo>
                  <a:cubicBezTo>
                    <a:pt x="5" y="130"/>
                    <a:pt x="6" y="130"/>
                    <a:pt x="7" y="130"/>
                  </a:cubicBezTo>
                  <a:cubicBezTo>
                    <a:pt x="9" y="130"/>
                    <a:pt x="10" y="128"/>
                    <a:pt x="12" y="128"/>
                  </a:cubicBezTo>
                  <a:cubicBezTo>
                    <a:pt x="12" y="127"/>
                    <a:pt x="12" y="127"/>
                    <a:pt x="12" y="126"/>
                  </a:cubicBezTo>
                  <a:cubicBezTo>
                    <a:pt x="13" y="126"/>
                    <a:pt x="15" y="127"/>
                    <a:pt x="16" y="126"/>
                  </a:cubicBezTo>
                  <a:cubicBezTo>
                    <a:pt x="17" y="126"/>
                    <a:pt x="18" y="125"/>
                    <a:pt x="19" y="125"/>
                  </a:cubicBezTo>
                  <a:cubicBezTo>
                    <a:pt x="20" y="125"/>
                    <a:pt x="20" y="127"/>
                    <a:pt x="20" y="128"/>
                  </a:cubicBezTo>
                  <a:cubicBezTo>
                    <a:pt x="21" y="128"/>
                    <a:pt x="24" y="127"/>
                    <a:pt x="25" y="127"/>
                  </a:cubicBezTo>
                  <a:cubicBezTo>
                    <a:pt x="28" y="128"/>
                    <a:pt x="30" y="124"/>
                    <a:pt x="30" y="123"/>
                  </a:cubicBezTo>
                  <a:cubicBezTo>
                    <a:pt x="31" y="121"/>
                    <a:pt x="32" y="121"/>
                    <a:pt x="34" y="121"/>
                  </a:cubicBezTo>
                  <a:cubicBezTo>
                    <a:pt x="36" y="121"/>
                    <a:pt x="38" y="121"/>
                    <a:pt x="40" y="121"/>
                  </a:cubicBezTo>
                  <a:cubicBezTo>
                    <a:pt x="41" y="121"/>
                    <a:pt x="43" y="121"/>
                    <a:pt x="44" y="120"/>
                  </a:cubicBezTo>
                  <a:cubicBezTo>
                    <a:pt x="45" y="120"/>
                    <a:pt x="46" y="118"/>
                    <a:pt x="47" y="117"/>
                  </a:cubicBezTo>
                  <a:cubicBezTo>
                    <a:pt x="50" y="115"/>
                    <a:pt x="55" y="114"/>
                    <a:pt x="59" y="113"/>
                  </a:cubicBezTo>
                  <a:cubicBezTo>
                    <a:pt x="60" y="112"/>
                    <a:pt x="61" y="111"/>
                    <a:pt x="62" y="111"/>
                  </a:cubicBezTo>
                  <a:cubicBezTo>
                    <a:pt x="64" y="111"/>
                    <a:pt x="64" y="111"/>
                    <a:pt x="64" y="110"/>
                  </a:cubicBezTo>
                  <a:cubicBezTo>
                    <a:pt x="64" y="108"/>
                    <a:pt x="63" y="107"/>
                    <a:pt x="63" y="106"/>
                  </a:cubicBezTo>
                  <a:cubicBezTo>
                    <a:pt x="63" y="104"/>
                    <a:pt x="65" y="104"/>
                    <a:pt x="67" y="103"/>
                  </a:cubicBezTo>
                  <a:cubicBezTo>
                    <a:pt x="66" y="103"/>
                    <a:pt x="66" y="102"/>
                    <a:pt x="65" y="102"/>
                  </a:cubicBezTo>
                  <a:cubicBezTo>
                    <a:pt x="66" y="101"/>
                    <a:pt x="68" y="100"/>
                    <a:pt x="69" y="101"/>
                  </a:cubicBezTo>
                  <a:cubicBezTo>
                    <a:pt x="70" y="100"/>
                    <a:pt x="68" y="99"/>
                    <a:pt x="68" y="98"/>
                  </a:cubicBezTo>
                  <a:cubicBezTo>
                    <a:pt x="69" y="97"/>
                    <a:pt x="67" y="95"/>
                    <a:pt x="67" y="94"/>
                  </a:cubicBezTo>
                  <a:cubicBezTo>
                    <a:pt x="66" y="93"/>
                    <a:pt x="65" y="91"/>
                    <a:pt x="65" y="89"/>
                  </a:cubicBezTo>
                  <a:cubicBezTo>
                    <a:pt x="65" y="88"/>
                    <a:pt x="66" y="86"/>
                    <a:pt x="65" y="85"/>
                  </a:cubicBezTo>
                  <a:cubicBezTo>
                    <a:pt x="64" y="85"/>
                    <a:pt x="59" y="85"/>
                    <a:pt x="61" y="83"/>
                  </a:cubicBezTo>
                  <a:cubicBezTo>
                    <a:pt x="62" y="82"/>
                    <a:pt x="65" y="82"/>
                    <a:pt x="67" y="82"/>
                  </a:cubicBezTo>
                  <a:cubicBezTo>
                    <a:pt x="69" y="81"/>
                    <a:pt x="72" y="81"/>
                    <a:pt x="75" y="80"/>
                  </a:cubicBezTo>
                  <a:cubicBezTo>
                    <a:pt x="78" y="79"/>
                    <a:pt x="78" y="80"/>
                    <a:pt x="79" y="81"/>
                  </a:cubicBezTo>
                  <a:cubicBezTo>
                    <a:pt x="81" y="82"/>
                    <a:pt x="83" y="80"/>
                    <a:pt x="84" y="81"/>
                  </a:cubicBezTo>
                  <a:cubicBezTo>
                    <a:pt x="85" y="82"/>
                    <a:pt x="86" y="80"/>
                    <a:pt x="86" y="79"/>
                  </a:cubicBezTo>
                  <a:cubicBezTo>
                    <a:pt x="86" y="78"/>
                    <a:pt x="84" y="79"/>
                    <a:pt x="83" y="78"/>
                  </a:cubicBezTo>
                  <a:cubicBezTo>
                    <a:pt x="83" y="77"/>
                    <a:pt x="85" y="75"/>
                    <a:pt x="85" y="74"/>
                  </a:cubicBezTo>
                  <a:cubicBezTo>
                    <a:pt x="86" y="72"/>
                    <a:pt x="86" y="70"/>
                    <a:pt x="87" y="68"/>
                  </a:cubicBezTo>
                  <a:cubicBezTo>
                    <a:pt x="88" y="67"/>
                    <a:pt x="90" y="65"/>
                    <a:pt x="90" y="64"/>
                  </a:cubicBezTo>
                  <a:cubicBezTo>
                    <a:pt x="90" y="62"/>
                    <a:pt x="92" y="61"/>
                    <a:pt x="93" y="62"/>
                  </a:cubicBezTo>
                  <a:cubicBezTo>
                    <a:pt x="95" y="63"/>
                    <a:pt x="96" y="63"/>
                    <a:pt x="98" y="64"/>
                  </a:cubicBezTo>
                  <a:cubicBezTo>
                    <a:pt x="100" y="64"/>
                    <a:pt x="103" y="63"/>
                    <a:pt x="105" y="64"/>
                  </a:cubicBezTo>
                  <a:cubicBezTo>
                    <a:pt x="107" y="64"/>
                    <a:pt x="106" y="66"/>
                    <a:pt x="109" y="64"/>
                  </a:cubicBezTo>
                  <a:cubicBezTo>
                    <a:pt x="111" y="64"/>
                    <a:pt x="112" y="63"/>
                    <a:pt x="114" y="63"/>
                  </a:cubicBezTo>
                  <a:cubicBezTo>
                    <a:pt x="117" y="61"/>
                    <a:pt x="114" y="56"/>
                    <a:pt x="114" y="54"/>
                  </a:cubicBezTo>
                  <a:cubicBezTo>
                    <a:pt x="114" y="53"/>
                    <a:pt x="115" y="51"/>
                    <a:pt x="117" y="50"/>
                  </a:cubicBezTo>
                  <a:cubicBezTo>
                    <a:pt x="118" y="49"/>
                    <a:pt x="119" y="50"/>
                    <a:pt x="121" y="50"/>
                  </a:cubicBezTo>
                  <a:cubicBezTo>
                    <a:pt x="125" y="48"/>
                    <a:pt x="125" y="47"/>
                    <a:pt x="125" y="45"/>
                  </a:cubicBezTo>
                  <a:cubicBezTo>
                    <a:pt x="125" y="43"/>
                    <a:pt x="128" y="43"/>
                    <a:pt x="129" y="43"/>
                  </a:cubicBezTo>
                  <a:cubicBezTo>
                    <a:pt x="131" y="43"/>
                    <a:pt x="132" y="43"/>
                    <a:pt x="134" y="43"/>
                  </a:cubicBezTo>
                  <a:cubicBezTo>
                    <a:pt x="135" y="43"/>
                    <a:pt x="137" y="44"/>
                    <a:pt x="136" y="45"/>
                  </a:cubicBezTo>
                  <a:cubicBezTo>
                    <a:pt x="134" y="46"/>
                    <a:pt x="135" y="46"/>
                    <a:pt x="137" y="47"/>
                  </a:cubicBezTo>
                  <a:cubicBezTo>
                    <a:pt x="139" y="47"/>
                    <a:pt x="136" y="48"/>
                    <a:pt x="137" y="49"/>
                  </a:cubicBezTo>
                  <a:cubicBezTo>
                    <a:pt x="139" y="49"/>
                    <a:pt x="142" y="49"/>
                    <a:pt x="143" y="51"/>
                  </a:cubicBezTo>
                  <a:cubicBezTo>
                    <a:pt x="143" y="52"/>
                    <a:pt x="147" y="54"/>
                    <a:pt x="150" y="54"/>
                  </a:cubicBezTo>
                  <a:cubicBezTo>
                    <a:pt x="152" y="53"/>
                    <a:pt x="155" y="57"/>
                    <a:pt x="156" y="55"/>
                  </a:cubicBezTo>
                  <a:cubicBezTo>
                    <a:pt x="157" y="55"/>
                    <a:pt x="157" y="56"/>
                    <a:pt x="157" y="56"/>
                  </a:cubicBezTo>
                  <a:cubicBezTo>
                    <a:pt x="158" y="57"/>
                    <a:pt x="159" y="57"/>
                    <a:pt x="160" y="58"/>
                  </a:cubicBezTo>
                  <a:cubicBezTo>
                    <a:pt x="161" y="59"/>
                    <a:pt x="161" y="61"/>
                    <a:pt x="162" y="62"/>
                  </a:cubicBezTo>
                  <a:cubicBezTo>
                    <a:pt x="163" y="63"/>
                    <a:pt x="164" y="64"/>
                    <a:pt x="165" y="65"/>
                  </a:cubicBezTo>
                  <a:cubicBezTo>
                    <a:pt x="167" y="67"/>
                    <a:pt x="165" y="68"/>
                    <a:pt x="165" y="70"/>
                  </a:cubicBezTo>
                  <a:cubicBezTo>
                    <a:pt x="165" y="72"/>
                    <a:pt x="167" y="72"/>
                    <a:pt x="165" y="74"/>
                  </a:cubicBezTo>
                  <a:cubicBezTo>
                    <a:pt x="163" y="75"/>
                    <a:pt x="162" y="77"/>
                    <a:pt x="163" y="78"/>
                  </a:cubicBezTo>
                  <a:cubicBezTo>
                    <a:pt x="163" y="79"/>
                    <a:pt x="164" y="81"/>
                    <a:pt x="166" y="81"/>
                  </a:cubicBezTo>
                  <a:cubicBezTo>
                    <a:pt x="168" y="81"/>
                    <a:pt x="170" y="82"/>
                    <a:pt x="172" y="82"/>
                  </a:cubicBezTo>
                  <a:cubicBezTo>
                    <a:pt x="175" y="82"/>
                    <a:pt x="177" y="83"/>
                    <a:pt x="179" y="83"/>
                  </a:cubicBezTo>
                  <a:cubicBezTo>
                    <a:pt x="181" y="83"/>
                    <a:pt x="183" y="82"/>
                    <a:pt x="185" y="83"/>
                  </a:cubicBezTo>
                  <a:cubicBezTo>
                    <a:pt x="190" y="83"/>
                    <a:pt x="193" y="85"/>
                    <a:pt x="197" y="87"/>
                  </a:cubicBezTo>
                  <a:cubicBezTo>
                    <a:pt x="198" y="88"/>
                    <a:pt x="200" y="89"/>
                    <a:pt x="202" y="89"/>
                  </a:cubicBezTo>
                  <a:cubicBezTo>
                    <a:pt x="203" y="90"/>
                    <a:pt x="205" y="90"/>
                    <a:pt x="206" y="90"/>
                  </a:cubicBezTo>
                  <a:cubicBezTo>
                    <a:pt x="208" y="90"/>
                    <a:pt x="206" y="91"/>
                    <a:pt x="207" y="92"/>
                  </a:cubicBezTo>
                  <a:cubicBezTo>
                    <a:pt x="209" y="93"/>
                    <a:pt x="210" y="93"/>
                    <a:pt x="210" y="95"/>
                  </a:cubicBezTo>
                  <a:cubicBezTo>
                    <a:pt x="211" y="96"/>
                    <a:pt x="211" y="98"/>
                    <a:pt x="212" y="99"/>
                  </a:cubicBezTo>
                  <a:cubicBezTo>
                    <a:pt x="213" y="100"/>
                    <a:pt x="214" y="101"/>
                    <a:pt x="216" y="102"/>
                  </a:cubicBezTo>
                  <a:cubicBezTo>
                    <a:pt x="216" y="103"/>
                    <a:pt x="216" y="104"/>
                    <a:pt x="218" y="105"/>
                  </a:cubicBezTo>
                  <a:cubicBezTo>
                    <a:pt x="220" y="105"/>
                    <a:pt x="222" y="104"/>
                    <a:pt x="225" y="104"/>
                  </a:cubicBezTo>
                  <a:cubicBezTo>
                    <a:pt x="229" y="104"/>
                    <a:pt x="234" y="105"/>
                    <a:pt x="238" y="106"/>
                  </a:cubicBezTo>
                  <a:cubicBezTo>
                    <a:pt x="241" y="106"/>
                    <a:pt x="243" y="106"/>
                    <a:pt x="246" y="106"/>
                  </a:cubicBezTo>
                  <a:cubicBezTo>
                    <a:pt x="248" y="106"/>
                    <a:pt x="251" y="105"/>
                    <a:pt x="253" y="105"/>
                  </a:cubicBezTo>
                  <a:cubicBezTo>
                    <a:pt x="255" y="105"/>
                    <a:pt x="258" y="106"/>
                    <a:pt x="260" y="106"/>
                  </a:cubicBezTo>
                  <a:cubicBezTo>
                    <a:pt x="262" y="106"/>
                    <a:pt x="265" y="106"/>
                    <a:pt x="267" y="107"/>
                  </a:cubicBezTo>
                  <a:cubicBezTo>
                    <a:pt x="268" y="107"/>
                    <a:pt x="269" y="109"/>
                    <a:pt x="270" y="110"/>
                  </a:cubicBezTo>
                  <a:cubicBezTo>
                    <a:pt x="273" y="111"/>
                    <a:pt x="276" y="111"/>
                    <a:pt x="279" y="111"/>
                  </a:cubicBezTo>
                  <a:cubicBezTo>
                    <a:pt x="283" y="112"/>
                    <a:pt x="286" y="114"/>
                    <a:pt x="291" y="113"/>
                  </a:cubicBezTo>
                  <a:cubicBezTo>
                    <a:pt x="293" y="113"/>
                    <a:pt x="294" y="113"/>
                    <a:pt x="294" y="114"/>
                  </a:cubicBezTo>
                  <a:cubicBezTo>
                    <a:pt x="295" y="116"/>
                    <a:pt x="298" y="114"/>
                    <a:pt x="299" y="115"/>
                  </a:cubicBezTo>
                  <a:cubicBezTo>
                    <a:pt x="298" y="115"/>
                    <a:pt x="312" y="110"/>
                    <a:pt x="313" y="110"/>
                  </a:cubicBezTo>
                  <a:cubicBezTo>
                    <a:pt x="315" y="109"/>
                    <a:pt x="318" y="108"/>
                    <a:pt x="321" y="108"/>
                  </a:cubicBezTo>
                  <a:cubicBezTo>
                    <a:pt x="324" y="108"/>
                    <a:pt x="327" y="107"/>
                    <a:pt x="330" y="107"/>
                  </a:cubicBezTo>
                  <a:cubicBezTo>
                    <a:pt x="334" y="107"/>
                    <a:pt x="338" y="108"/>
                    <a:pt x="342" y="107"/>
                  </a:cubicBezTo>
                  <a:cubicBezTo>
                    <a:pt x="345" y="106"/>
                    <a:pt x="348" y="105"/>
                    <a:pt x="350" y="104"/>
                  </a:cubicBezTo>
                  <a:cubicBezTo>
                    <a:pt x="352" y="103"/>
                    <a:pt x="353" y="101"/>
                    <a:pt x="355" y="100"/>
                  </a:cubicBezTo>
                  <a:cubicBezTo>
                    <a:pt x="356" y="99"/>
                    <a:pt x="358" y="98"/>
                    <a:pt x="360" y="97"/>
                  </a:cubicBezTo>
                  <a:cubicBezTo>
                    <a:pt x="361" y="97"/>
                    <a:pt x="362" y="97"/>
                    <a:pt x="363" y="96"/>
                  </a:cubicBezTo>
                  <a:cubicBezTo>
                    <a:pt x="363" y="95"/>
                    <a:pt x="364" y="96"/>
                    <a:pt x="364" y="95"/>
                  </a:cubicBezTo>
                  <a:cubicBezTo>
                    <a:pt x="366" y="93"/>
                    <a:pt x="360" y="91"/>
                    <a:pt x="360" y="89"/>
                  </a:cubicBezTo>
                  <a:cubicBezTo>
                    <a:pt x="359" y="87"/>
                    <a:pt x="361" y="83"/>
                    <a:pt x="365" y="82"/>
                  </a:cubicBezTo>
                  <a:cubicBezTo>
                    <a:pt x="369" y="81"/>
                    <a:pt x="372" y="84"/>
                    <a:pt x="376" y="85"/>
                  </a:cubicBezTo>
                  <a:cubicBezTo>
                    <a:pt x="377" y="85"/>
                    <a:pt x="379" y="86"/>
                    <a:pt x="380" y="85"/>
                  </a:cubicBezTo>
                  <a:cubicBezTo>
                    <a:pt x="382" y="84"/>
                    <a:pt x="384" y="83"/>
                    <a:pt x="386" y="82"/>
                  </a:cubicBezTo>
                  <a:cubicBezTo>
                    <a:pt x="387" y="81"/>
                    <a:pt x="388" y="80"/>
                    <a:pt x="390" y="79"/>
                  </a:cubicBezTo>
                  <a:cubicBezTo>
                    <a:pt x="391" y="78"/>
                    <a:pt x="394" y="79"/>
                    <a:pt x="395" y="79"/>
                  </a:cubicBezTo>
                  <a:cubicBezTo>
                    <a:pt x="398" y="79"/>
                    <a:pt x="401" y="78"/>
                    <a:pt x="405" y="76"/>
                  </a:cubicBezTo>
                  <a:cubicBezTo>
                    <a:pt x="406" y="75"/>
                    <a:pt x="405" y="73"/>
                    <a:pt x="407" y="72"/>
                  </a:cubicBezTo>
                  <a:cubicBezTo>
                    <a:pt x="409" y="70"/>
                    <a:pt x="410" y="70"/>
                    <a:pt x="413" y="70"/>
                  </a:cubicBezTo>
                  <a:cubicBezTo>
                    <a:pt x="414" y="70"/>
                    <a:pt x="415" y="70"/>
                    <a:pt x="416" y="68"/>
                  </a:cubicBezTo>
                  <a:cubicBezTo>
                    <a:pt x="417" y="67"/>
                    <a:pt x="418" y="68"/>
                    <a:pt x="419" y="68"/>
                  </a:cubicBezTo>
                  <a:cubicBezTo>
                    <a:pt x="420" y="68"/>
                    <a:pt x="423" y="67"/>
                    <a:pt x="424" y="66"/>
                  </a:cubicBezTo>
                  <a:cubicBezTo>
                    <a:pt x="425" y="66"/>
                    <a:pt x="426" y="66"/>
                    <a:pt x="427" y="67"/>
                  </a:cubicBezTo>
                  <a:cubicBezTo>
                    <a:pt x="427" y="67"/>
                    <a:pt x="428" y="67"/>
                    <a:pt x="429" y="67"/>
                  </a:cubicBezTo>
                  <a:cubicBezTo>
                    <a:pt x="429" y="66"/>
                    <a:pt x="429" y="66"/>
                    <a:pt x="430" y="66"/>
                  </a:cubicBezTo>
                  <a:cubicBezTo>
                    <a:pt x="431" y="66"/>
                    <a:pt x="432" y="66"/>
                    <a:pt x="432" y="67"/>
                  </a:cubicBezTo>
                  <a:cubicBezTo>
                    <a:pt x="434" y="67"/>
                    <a:pt x="435" y="67"/>
                    <a:pt x="436" y="67"/>
                  </a:cubicBezTo>
                  <a:cubicBezTo>
                    <a:pt x="442" y="67"/>
                    <a:pt x="439" y="64"/>
                    <a:pt x="438" y="62"/>
                  </a:cubicBezTo>
                  <a:cubicBezTo>
                    <a:pt x="435" y="59"/>
                    <a:pt x="431" y="57"/>
                    <a:pt x="427" y="55"/>
                  </a:cubicBezTo>
                  <a:cubicBezTo>
                    <a:pt x="425" y="54"/>
                    <a:pt x="422" y="53"/>
                    <a:pt x="418" y="55"/>
                  </a:cubicBezTo>
                  <a:cubicBezTo>
                    <a:pt x="414" y="58"/>
                    <a:pt x="413" y="55"/>
                    <a:pt x="410" y="55"/>
                  </a:cubicBezTo>
                  <a:cubicBezTo>
                    <a:pt x="409" y="55"/>
                    <a:pt x="406" y="55"/>
                    <a:pt x="405" y="55"/>
                  </a:cubicBezTo>
                  <a:cubicBezTo>
                    <a:pt x="403" y="56"/>
                    <a:pt x="402" y="57"/>
                    <a:pt x="401" y="56"/>
                  </a:cubicBezTo>
                  <a:cubicBezTo>
                    <a:pt x="400" y="56"/>
                    <a:pt x="397" y="54"/>
                    <a:pt x="399" y="52"/>
                  </a:cubicBezTo>
                  <a:cubicBezTo>
                    <a:pt x="400" y="52"/>
                    <a:pt x="401" y="52"/>
                    <a:pt x="401" y="50"/>
                  </a:cubicBezTo>
                  <a:cubicBezTo>
                    <a:pt x="401" y="49"/>
                    <a:pt x="402" y="49"/>
                    <a:pt x="402" y="47"/>
                  </a:cubicBezTo>
                  <a:cubicBezTo>
                    <a:pt x="405" y="44"/>
                    <a:pt x="407" y="40"/>
                    <a:pt x="409" y="36"/>
                  </a:cubicBezTo>
                  <a:cubicBezTo>
                    <a:pt x="412" y="38"/>
                    <a:pt x="415" y="38"/>
                    <a:pt x="418" y="39"/>
                  </a:cubicBezTo>
                  <a:cubicBezTo>
                    <a:pt x="421" y="40"/>
                    <a:pt x="423" y="38"/>
                    <a:pt x="426" y="36"/>
                  </a:cubicBezTo>
                  <a:cubicBezTo>
                    <a:pt x="429" y="35"/>
                    <a:pt x="432" y="36"/>
                    <a:pt x="434" y="33"/>
                  </a:cubicBezTo>
                  <a:cubicBezTo>
                    <a:pt x="435" y="32"/>
                    <a:pt x="434" y="32"/>
                    <a:pt x="433" y="31"/>
                  </a:cubicBezTo>
                  <a:cubicBezTo>
                    <a:pt x="432" y="31"/>
                    <a:pt x="433" y="30"/>
                    <a:pt x="434" y="29"/>
                  </a:cubicBezTo>
                  <a:cubicBezTo>
                    <a:pt x="434" y="28"/>
                    <a:pt x="436" y="28"/>
                    <a:pt x="436" y="27"/>
                  </a:cubicBezTo>
                  <a:cubicBezTo>
                    <a:pt x="436" y="26"/>
                    <a:pt x="436" y="26"/>
                    <a:pt x="437" y="25"/>
                  </a:cubicBezTo>
                  <a:cubicBezTo>
                    <a:pt x="439" y="24"/>
                    <a:pt x="438" y="24"/>
                    <a:pt x="439" y="23"/>
                  </a:cubicBezTo>
                  <a:cubicBezTo>
                    <a:pt x="441" y="20"/>
                    <a:pt x="441" y="19"/>
                    <a:pt x="446" y="17"/>
                  </a:cubicBezTo>
                  <a:cubicBezTo>
                    <a:pt x="450" y="15"/>
                    <a:pt x="447" y="13"/>
                    <a:pt x="448" y="12"/>
                  </a:cubicBezTo>
                  <a:cubicBezTo>
                    <a:pt x="448" y="10"/>
                    <a:pt x="446" y="9"/>
                    <a:pt x="444" y="10"/>
                  </a:cubicBezTo>
                  <a:cubicBezTo>
                    <a:pt x="441" y="10"/>
                    <a:pt x="442" y="9"/>
                    <a:pt x="441" y="8"/>
                  </a:cubicBezTo>
                  <a:cubicBezTo>
                    <a:pt x="445" y="7"/>
                    <a:pt x="447" y="4"/>
                    <a:pt x="451" y="3"/>
                  </a:cubicBezTo>
                  <a:cubicBezTo>
                    <a:pt x="456" y="2"/>
                    <a:pt x="461" y="1"/>
                    <a:pt x="465" y="1"/>
                  </a:cubicBezTo>
                  <a:cubicBezTo>
                    <a:pt x="469" y="2"/>
                    <a:pt x="474" y="0"/>
                    <a:pt x="478" y="1"/>
                  </a:cubicBezTo>
                  <a:cubicBezTo>
                    <a:pt x="479" y="2"/>
                    <a:pt x="480" y="2"/>
                    <a:pt x="482" y="3"/>
                  </a:cubicBezTo>
                  <a:cubicBezTo>
                    <a:pt x="483" y="4"/>
                    <a:pt x="486" y="4"/>
                    <a:pt x="487" y="5"/>
                  </a:cubicBezTo>
                  <a:cubicBezTo>
                    <a:pt x="489" y="3"/>
                    <a:pt x="495" y="5"/>
                    <a:pt x="495" y="6"/>
                  </a:cubicBezTo>
                  <a:cubicBezTo>
                    <a:pt x="495" y="7"/>
                    <a:pt x="497" y="8"/>
                    <a:pt x="498" y="8"/>
                  </a:cubicBezTo>
                  <a:cubicBezTo>
                    <a:pt x="498" y="9"/>
                    <a:pt x="497" y="9"/>
                    <a:pt x="498" y="10"/>
                  </a:cubicBezTo>
                  <a:cubicBezTo>
                    <a:pt x="499" y="10"/>
                    <a:pt x="500" y="10"/>
                    <a:pt x="500" y="11"/>
                  </a:cubicBezTo>
                  <a:cubicBezTo>
                    <a:pt x="501" y="12"/>
                    <a:pt x="502" y="12"/>
                    <a:pt x="502" y="13"/>
                  </a:cubicBezTo>
                  <a:cubicBezTo>
                    <a:pt x="502" y="14"/>
                    <a:pt x="504" y="14"/>
                    <a:pt x="503" y="15"/>
                  </a:cubicBezTo>
                  <a:cubicBezTo>
                    <a:pt x="502" y="16"/>
                    <a:pt x="503" y="17"/>
                    <a:pt x="504" y="18"/>
                  </a:cubicBezTo>
                  <a:cubicBezTo>
                    <a:pt x="505" y="19"/>
                    <a:pt x="504" y="21"/>
                    <a:pt x="506" y="21"/>
                  </a:cubicBezTo>
                  <a:cubicBezTo>
                    <a:pt x="507" y="22"/>
                    <a:pt x="506" y="24"/>
                    <a:pt x="507" y="25"/>
                  </a:cubicBezTo>
                  <a:cubicBezTo>
                    <a:pt x="508" y="26"/>
                    <a:pt x="509" y="27"/>
                    <a:pt x="510" y="28"/>
                  </a:cubicBezTo>
                  <a:cubicBezTo>
                    <a:pt x="511" y="29"/>
                    <a:pt x="510" y="30"/>
                    <a:pt x="510" y="32"/>
                  </a:cubicBezTo>
                  <a:cubicBezTo>
                    <a:pt x="511" y="33"/>
                    <a:pt x="512" y="32"/>
                    <a:pt x="512" y="34"/>
                  </a:cubicBezTo>
                  <a:cubicBezTo>
                    <a:pt x="510" y="37"/>
                    <a:pt x="515" y="40"/>
                    <a:pt x="519" y="39"/>
                  </a:cubicBezTo>
                  <a:cubicBezTo>
                    <a:pt x="521" y="39"/>
                    <a:pt x="523" y="38"/>
                    <a:pt x="524" y="39"/>
                  </a:cubicBezTo>
                  <a:cubicBezTo>
                    <a:pt x="525" y="40"/>
                    <a:pt x="527" y="40"/>
                    <a:pt x="529" y="41"/>
                  </a:cubicBezTo>
                  <a:cubicBezTo>
                    <a:pt x="529" y="39"/>
                    <a:pt x="531" y="42"/>
                    <a:pt x="532" y="42"/>
                  </a:cubicBezTo>
                  <a:cubicBezTo>
                    <a:pt x="534" y="42"/>
                    <a:pt x="534" y="44"/>
                    <a:pt x="535" y="45"/>
                  </a:cubicBezTo>
                  <a:cubicBezTo>
                    <a:pt x="537" y="46"/>
                    <a:pt x="540" y="45"/>
                    <a:pt x="542" y="46"/>
                  </a:cubicBezTo>
                  <a:cubicBezTo>
                    <a:pt x="542" y="46"/>
                    <a:pt x="541" y="47"/>
                    <a:pt x="541" y="48"/>
                  </a:cubicBezTo>
                  <a:cubicBezTo>
                    <a:pt x="541" y="49"/>
                    <a:pt x="542" y="49"/>
                    <a:pt x="542" y="49"/>
                  </a:cubicBezTo>
                  <a:cubicBezTo>
                    <a:pt x="544" y="50"/>
                    <a:pt x="543" y="51"/>
                    <a:pt x="542" y="53"/>
                  </a:cubicBezTo>
                  <a:cubicBezTo>
                    <a:pt x="542" y="54"/>
                    <a:pt x="544" y="57"/>
                    <a:pt x="546" y="57"/>
                  </a:cubicBezTo>
                  <a:cubicBezTo>
                    <a:pt x="547" y="57"/>
                    <a:pt x="548" y="57"/>
                    <a:pt x="549" y="57"/>
                  </a:cubicBezTo>
                  <a:cubicBezTo>
                    <a:pt x="551" y="57"/>
                    <a:pt x="551" y="57"/>
                    <a:pt x="553" y="57"/>
                  </a:cubicBezTo>
                  <a:cubicBezTo>
                    <a:pt x="555" y="57"/>
                    <a:pt x="559" y="57"/>
                    <a:pt x="561" y="56"/>
                  </a:cubicBezTo>
                  <a:cubicBezTo>
                    <a:pt x="562" y="54"/>
                    <a:pt x="565" y="53"/>
                    <a:pt x="567" y="53"/>
                  </a:cubicBezTo>
                  <a:cubicBezTo>
                    <a:pt x="567" y="53"/>
                    <a:pt x="569" y="53"/>
                    <a:pt x="569" y="53"/>
                  </a:cubicBezTo>
                  <a:cubicBezTo>
                    <a:pt x="570" y="52"/>
                    <a:pt x="570" y="52"/>
                    <a:pt x="572" y="52"/>
                  </a:cubicBezTo>
                  <a:cubicBezTo>
                    <a:pt x="573" y="51"/>
                    <a:pt x="577" y="50"/>
                    <a:pt x="577" y="50"/>
                  </a:cubicBezTo>
                  <a:cubicBezTo>
                    <a:pt x="578" y="51"/>
                    <a:pt x="580" y="51"/>
                    <a:pt x="580" y="51"/>
                  </a:cubicBezTo>
                  <a:cubicBezTo>
                    <a:pt x="579" y="53"/>
                    <a:pt x="579" y="53"/>
                    <a:pt x="579" y="54"/>
                  </a:cubicBezTo>
                  <a:cubicBezTo>
                    <a:pt x="580" y="55"/>
                    <a:pt x="582" y="57"/>
                    <a:pt x="579" y="59"/>
                  </a:cubicBezTo>
                  <a:cubicBezTo>
                    <a:pt x="578" y="60"/>
                    <a:pt x="577" y="60"/>
                    <a:pt x="576" y="60"/>
                  </a:cubicBezTo>
                  <a:cubicBezTo>
                    <a:pt x="574" y="61"/>
                    <a:pt x="575" y="62"/>
                    <a:pt x="575" y="62"/>
                  </a:cubicBezTo>
                  <a:cubicBezTo>
                    <a:pt x="575" y="63"/>
                    <a:pt x="575" y="64"/>
                    <a:pt x="574" y="64"/>
                  </a:cubicBezTo>
                  <a:cubicBezTo>
                    <a:pt x="574" y="65"/>
                    <a:pt x="574" y="66"/>
                    <a:pt x="573" y="67"/>
                  </a:cubicBezTo>
                  <a:cubicBezTo>
                    <a:pt x="572" y="69"/>
                    <a:pt x="574" y="71"/>
                    <a:pt x="570" y="72"/>
                  </a:cubicBezTo>
                  <a:cubicBezTo>
                    <a:pt x="571" y="73"/>
                    <a:pt x="570" y="73"/>
                    <a:pt x="569" y="74"/>
                  </a:cubicBezTo>
                  <a:cubicBezTo>
                    <a:pt x="568" y="75"/>
                    <a:pt x="569" y="76"/>
                    <a:pt x="568" y="77"/>
                  </a:cubicBezTo>
                  <a:cubicBezTo>
                    <a:pt x="567" y="78"/>
                    <a:pt x="565" y="78"/>
                    <a:pt x="565" y="80"/>
                  </a:cubicBezTo>
                  <a:cubicBezTo>
                    <a:pt x="564" y="81"/>
                    <a:pt x="565" y="81"/>
                    <a:pt x="564" y="82"/>
                  </a:cubicBezTo>
                  <a:cubicBezTo>
                    <a:pt x="563" y="83"/>
                    <a:pt x="557" y="81"/>
                    <a:pt x="556" y="81"/>
                  </a:cubicBezTo>
                  <a:cubicBezTo>
                    <a:pt x="555" y="81"/>
                    <a:pt x="553" y="80"/>
                    <a:pt x="553" y="80"/>
                  </a:cubicBezTo>
                  <a:cubicBezTo>
                    <a:pt x="551" y="81"/>
                    <a:pt x="550" y="83"/>
                    <a:pt x="549" y="83"/>
                  </a:cubicBezTo>
                  <a:cubicBezTo>
                    <a:pt x="548" y="83"/>
                    <a:pt x="546" y="83"/>
                    <a:pt x="545" y="84"/>
                  </a:cubicBezTo>
                  <a:cubicBezTo>
                    <a:pt x="544" y="85"/>
                    <a:pt x="546" y="86"/>
                    <a:pt x="546" y="86"/>
                  </a:cubicBezTo>
                  <a:cubicBezTo>
                    <a:pt x="547" y="89"/>
                    <a:pt x="547" y="92"/>
                    <a:pt x="547" y="95"/>
                  </a:cubicBezTo>
                  <a:cubicBezTo>
                    <a:pt x="547" y="97"/>
                    <a:pt x="549" y="99"/>
                    <a:pt x="546" y="102"/>
                  </a:cubicBezTo>
                  <a:cubicBezTo>
                    <a:pt x="545" y="103"/>
                    <a:pt x="547" y="103"/>
                    <a:pt x="544" y="103"/>
                  </a:cubicBezTo>
                  <a:cubicBezTo>
                    <a:pt x="543" y="104"/>
                    <a:pt x="541" y="104"/>
                    <a:pt x="540" y="105"/>
                  </a:cubicBezTo>
                  <a:cubicBezTo>
                    <a:pt x="542" y="105"/>
                    <a:pt x="541" y="107"/>
                    <a:pt x="542" y="108"/>
                  </a:cubicBezTo>
                  <a:cubicBezTo>
                    <a:pt x="540" y="106"/>
                    <a:pt x="538" y="106"/>
                    <a:pt x="538" y="104"/>
                  </a:cubicBezTo>
                  <a:cubicBezTo>
                    <a:pt x="538" y="103"/>
                    <a:pt x="536" y="102"/>
                    <a:pt x="534" y="102"/>
                  </a:cubicBezTo>
                  <a:cubicBezTo>
                    <a:pt x="534" y="103"/>
                    <a:pt x="534" y="106"/>
                    <a:pt x="533" y="107"/>
                  </a:cubicBezTo>
                  <a:cubicBezTo>
                    <a:pt x="531" y="108"/>
                    <a:pt x="530" y="107"/>
                    <a:pt x="529" y="108"/>
                  </a:cubicBezTo>
                  <a:cubicBezTo>
                    <a:pt x="527" y="109"/>
                    <a:pt x="528" y="111"/>
                    <a:pt x="525" y="111"/>
                  </a:cubicBezTo>
                  <a:cubicBezTo>
                    <a:pt x="522" y="112"/>
                    <a:pt x="520" y="111"/>
                    <a:pt x="517" y="112"/>
                  </a:cubicBezTo>
                  <a:cubicBezTo>
                    <a:pt x="518" y="113"/>
                    <a:pt x="521" y="115"/>
                    <a:pt x="519" y="117"/>
                  </a:cubicBezTo>
                  <a:cubicBezTo>
                    <a:pt x="518" y="118"/>
                    <a:pt x="513" y="117"/>
                    <a:pt x="512" y="117"/>
                  </a:cubicBezTo>
                  <a:cubicBezTo>
                    <a:pt x="511" y="117"/>
                    <a:pt x="510" y="117"/>
                    <a:pt x="509" y="116"/>
                  </a:cubicBezTo>
                  <a:cubicBezTo>
                    <a:pt x="508" y="116"/>
                    <a:pt x="508" y="114"/>
                    <a:pt x="506" y="114"/>
                  </a:cubicBezTo>
                  <a:cubicBezTo>
                    <a:pt x="505" y="114"/>
                    <a:pt x="505" y="115"/>
                    <a:pt x="504" y="115"/>
                  </a:cubicBezTo>
                  <a:cubicBezTo>
                    <a:pt x="503" y="117"/>
                    <a:pt x="502" y="118"/>
                    <a:pt x="500" y="119"/>
                  </a:cubicBezTo>
                  <a:cubicBezTo>
                    <a:pt x="499" y="120"/>
                    <a:pt x="498" y="122"/>
                    <a:pt x="497" y="122"/>
                  </a:cubicBezTo>
                  <a:cubicBezTo>
                    <a:pt x="497" y="122"/>
                    <a:pt x="494" y="122"/>
                    <a:pt x="494" y="123"/>
                  </a:cubicBezTo>
                  <a:cubicBezTo>
                    <a:pt x="494" y="124"/>
                    <a:pt x="493" y="124"/>
                    <a:pt x="492" y="124"/>
                  </a:cubicBezTo>
                  <a:cubicBezTo>
                    <a:pt x="492" y="125"/>
                    <a:pt x="491" y="125"/>
                    <a:pt x="490" y="125"/>
                  </a:cubicBezTo>
                  <a:cubicBezTo>
                    <a:pt x="489" y="125"/>
                    <a:pt x="488" y="126"/>
                    <a:pt x="488" y="127"/>
                  </a:cubicBezTo>
                  <a:cubicBezTo>
                    <a:pt x="485" y="127"/>
                    <a:pt x="482" y="129"/>
                    <a:pt x="481" y="131"/>
                  </a:cubicBezTo>
                  <a:cubicBezTo>
                    <a:pt x="480" y="133"/>
                    <a:pt x="476" y="133"/>
                    <a:pt x="475" y="132"/>
                  </a:cubicBezTo>
                  <a:cubicBezTo>
                    <a:pt x="474" y="133"/>
                    <a:pt x="472" y="133"/>
                    <a:pt x="472" y="133"/>
                  </a:cubicBezTo>
                  <a:cubicBezTo>
                    <a:pt x="472" y="134"/>
                    <a:pt x="470" y="134"/>
                    <a:pt x="470" y="134"/>
                  </a:cubicBezTo>
                  <a:cubicBezTo>
                    <a:pt x="468" y="134"/>
                    <a:pt x="466" y="136"/>
                    <a:pt x="464" y="136"/>
                  </a:cubicBezTo>
                  <a:cubicBezTo>
                    <a:pt x="463" y="137"/>
                    <a:pt x="462" y="138"/>
                    <a:pt x="461" y="139"/>
                  </a:cubicBezTo>
                  <a:cubicBezTo>
                    <a:pt x="460" y="140"/>
                    <a:pt x="459" y="140"/>
                    <a:pt x="458" y="141"/>
                  </a:cubicBezTo>
                  <a:cubicBezTo>
                    <a:pt x="458" y="141"/>
                    <a:pt x="457" y="140"/>
                    <a:pt x="457" y="141"/>
                  </a:cubicBezTo>
                  <a:cubicBezTo>
                    <a:pt x="457" y="142"/>
                    <a:pt x="451" y="145"/>
                    <a:pt x="451" y="142"/>
                  </a:cubicBezTo>
                  <a:cubicBezTo>
                    <a:pt x="452" y="140"/>
                    <a:pt x="455" y="140"/>
                    <a:pt x="456" y="140"/>
                  </a:cubicBezTo>
                  <a:cubicBezTo>
                    <a:pt x="457" y="139"/>
                    <a:pt x="456" y="139"/>
                    <a:pt x="456" y="138"/>
                  </a:cubicBezTo>
                  <a:cubicBezTo>
                    <a:pt x="456" y="138"/>
                    <a:pt x="458" y="137"/>
                    <a:pt x="459" y="137"/>
                  </a:cubicBezTo>
                  <a:cubicBezTo>
                    <a:pt x="455" y="138"/>
                    <a:pt x="455" y="136"/>
                    <a:pt x="452" y="136"/>
                  </a:cubicBezTo>
                  <a:cubicBezTo>
                    <a:pt x="453" y="135"/>
                    <a:pt x="454" y="135"/>
                    <a:pt x="455" y="135"/>
                  </a:cubicBezTo>
                  <a:cubicBezTo>
                    <a:pt x="454" y="132"/>
                    <a:pt x="455" y="133"/>
                    <a:pt x="458" y="131"/>
                  </a:cubicBezTo>
                  <a:cubicBezTo>
                    <a:pt x="459" y="130"/>
                    <a:pt x="461" y="128"/>
                    <a:pt x="461" y="127"/>
                  </a:cubicBezTo>
                  <a:cubicBezTo>
                    <a:pt x="464" y="124"/>
                    <a:pt x="457" y="125"/>
                    <a:pt x="458" y="121"/>
                  </a:cubicBezTo>
                  <a:cubicBezTo>
                    <a:pt x="457" y="123"/>
                    <a:pt x="455" y="123"/>
                    <a:pt x="454" y="122"/>
                  </a:cubicBezTo>
                  <a:cubicBezTo>
                    <a:pt x="453" y="122"/>
                    <a:pt x="448" y="123"/>
                    <a:pt x="450" y="124"/>
                  </a:cubicBezTo>
                  <a:cubicBezTo>
                    <a:pt x="448" y="124"/>
                    <a:pt x="446" y="127"/>
                    <a:pt x="445" y="128"/>
                  </a:cubicBezTo>
                  <a:cubicBezTo>
                    <a:pt x="444" y="130"/>
                    <a:pt x="439" y="131"/>
                    <a:pt x="438" y="132"/>
                  </a:cubicBezTo>
                  <a:cubicBezTo>
                    <a:pt x="437" y="132"/>
                    <a:pt x="435" y="132"/>
                    <a:pt x="434" y="133"/>
                  </a:cubicBezTo>
                  <a:cubicBezTo>
                    <a:pt x="433" y="135"/>
                    <a:pt x="434" y="136"/>
                    <a:pt x="433" y="137"/>
                  </a:cubicBezTo>
                  <a:cubicBezTo>
                    <a:pt x="431" y="139"/>
                    <a:pt x="429" y="139"/>
                    <a:pt x="426" y="140"/>
                  </a:cubicBezTo>
                  <a:cubicBezTo>
                    <a:pt x="424" y="141"/>
                    <a:pt x="423" y="138"/>
                    <a:pt x="421" y="139"/>
                  </a:cubicBezTo>
                  <a:cubicBezTo>
                    <a:pt x="418" y="139"/>
                    <a:pt x="418" y="143"/>
                    <a:pt x="418" y="144"/>
                  </a:cubicBezTo>
                  <a:cubicBezTo>
                    <a:pt x="417" y="146"/>
                    <a:pt x="420" y="147"/>
                    <a:pt x="422" y="149"/>
                  </a:cubicBezTo>
                  <a:cubicBezTo>
                    <a:pt x="422" y="149"/>
                    <a:pt x="424" y="149"/>
                    <a:pt x="425" y="149"/>
                  </a:cubicBezTo>
                  <a:cubicBezTo>
                    <a:pt x="427" y="149"/>
                    <a:pt x="426" y="150"/>
                    <a:pt x="427" y="150"/>
                  </a:cubicBezTo>
                  <a:cubicBezTo>
                    <a:pt x="428" y="150"/>
                    <a:pt x="428" y="149"/>
                    <a:pt x="428" y="149"/>
                  </a:cubicBezTo>
                  <a:cubicBezTo>
                    <a:pt x="430" y="149"/>
                    <a:pt x="432" y="150"/>
                    <a:pt x="432" y="152"/>
                  </a:cubicBezTo>
                  <a:cubicBezTo>
                    <a:pt x="432" y="154"/>
                    <a:pt x="430" y="156"/>
                    <a:pt x="431" y="157"/>
                  </a:cubicBezTo>
                  <a:cubicBezTo>
                    <a:pt x="433" y="158"/>
                    <a:pt x="435" y="159"/>
                    <a:pt x="437" y="158"/>
                  </a:cubicBezTo>
                  <a:cubicBezTo>
                    <a:pt x="438" y="158"/>
                    <a:pt x="441" y="158"/>
                    <a:pt x="439" y="156"/>
                  </a:cubicBezTo>
                  <a:cubicBezTo>
                    <a:pt x="440" y="156"/>
                    <a:pt x="446" y="153"/>
                    <a:pt x="443" y="153"/>
                  </a:cubicBezTo>
                  <a:cubicBezTo>
                    <a:pt x="444" y="153"/>
                    <a:pt x="446" y="152"/>
                    <a:pt x="448" y="152"/>
                  </a:cubicBezTo>
                  <a:cubicBezTo>
                    <a:pt x="450" y="152"/>
                    <a:pt x="451" y="153"/>
                    <a:pt x="452" y="154"/>
                  </a:cubicBezTo>
                  <a:cubicBezTo>
                    <a:pt x="452" y="154"/>
                    <a:pt x="453" y="154"/>
                    <a:pt x="454" y="154"/>
                  </a:cubicBezTo>
                  <a:cubicBezTo>
                    <a:pt x="454" y="154"/>
                    <a:pt x="455" y="155"/>
                    <a:pt x="455" y="155"/>
                  </a:cubicBezTo>
                  <a:cubicBezTo>
                    <a:pt x="455" y="156"/>
                    <a:pt x="459" y="155"/>
                    <a:pt x="459" y="156"/>
                  </a:cubicBezTo>
                  <a:cubicBezTo>
                    <a:pt x="460" y="155"/>
                    <a:pt x="460" y="155"/>
                    <a:pt x="460" y="155"/>
                  </a:cubicBezTo>
                  <a:cubicBezTo>
                    <a:pt x="462" y="156"/>
                    <a:pt x="465" y="155"/>
                    <a:pt x="466" y="156"/>
                  </a:cubicBezTo>
                  <a:cubicBezTo>
                    <a:pt x="466" y="156"/>
                    <a:pt x="465" y="157"/>
                    <a:pt x="465" y="157"/>
                  </a:cubicBezTo>
                  <a:cubicBezTo>
                    <a:pt x="466" y="158"/>
                    <a:pt x="463" y="159"/>
                    <a:pt x="464" y="160"/>
                  </a:cubicBezTo>
                  <a:cubicBezTo>
                    <a:pt x="465" y="160"/>
                    <a:pt x="464" y="161"/>
                    <a:pt x="463" y="161"/>
                  </a:cubicBezTo>
                  <a:cubicBezTo>
                    <a:pt x="461" y="162"/>
                    <a:pt x="462" y="161"/>
                    <a:pt x="461" y="160"/>
                  </a:cubicBezTo>
                  <a:cubicBezTo>
                    <a:pt x="461" y="160"/>
                    <a:pt x="460" y="160"/>
                    <a:pt x="460" y="161"/>
                  </a:cubicBezTo>
                  <a:cubicBezTo>
                    <a:pt x="460" y="160"/>
                    <a:pt x="459" y="160"/>
                    <a:pt x="458" y="161"/>
                  </a:cubicBezTo>
                  <a:cubicBezTo>
                    <a:pt x="458" y="161"/>
                    <a:pt x="453" y="163"/>
                    <a:pt x="456" y="161"/>
                  </a:cubicBezTo>
                  <a:cubicBezTo>
                    <a:pt x="455" y="162"/>
                    <a:pt x="452" y="163"/>
                    <a:pt x="451" y="164"/>
                  </a:cubicBezTo>
                  <a:cubicBezTo>
                    <a:pt x="450" y="164"/>
                    <a:pt x="448" y="163"/>
                    <a:pt x="448" y="164"/>
                  </a:cubicBezTo>
                  <a:cubicBezTo>
                    <a:pt x="450" y="163"/>
                    <a:pt x="450" y="165"/>
                    <a:pt x="449" y="166"/>
                  </a:cubicBezTo>
                  <a:cubicBezTo>
                    <a:pt x="449" y="165"/>
                    <a:pt x="448" y="165"/>
                    <a:pt x="447" y="166"/>
                  </a:cubicBezTo>
                  <a:cubicBezTo>
                    <a:pt x="446" y="167"/>
                    <a:pt x="447" y="167"/>
                    <a:pt x="447" y="168"/>
                  </a:cubicBezTo>
                  <a:cubicBezTo>
                    <a:pt x="446" y="168"/>
                    <a:pt x="445" y="169"/>
                    <a:pt x="444" y="169"/>
                  </a:cubicBezTo>
                  <a:cubicBezTo>
                    <a:pt x="443" y="169"/>
                    <a:pt x="444" y="167"/>
                    <a:pt x="443" y="167"/>
                  </a:cubicBezTo>
                  <a:cubicBezTo>
                    <a:pt x="444" y="168"/>
                    <a:pt x="443" y="167"/>
                    <a:pt x="442" y="167"/>
                  </a:cubicBezTo>
                  <a:cubicBezTo>
                    <a:pt x="441" y="168"/>
                    <a:pt x="442" y="170"/>
                    <a:pt x="443" y="170"/>
                  </a:cubicBezTo>
                  <a:cubicBezTo>
                    <a:pt x="440" y="170"/>
                    <a:pt x="440" y="174"/>
                    <a:pt x="437" y="173"/>
                  </a:cubicBezTo>
                  <a:cubicBezTo>
                    <a:pt x="437" y="175"/>
                    <a:pt x="435" y="177"/>
                    <a:pt x="434" y="178"/>
                  </a:cubicBezTo>
                  <a:cubicBezTo>
                    <a:pt x="432" y="179"/>
                    <a:pt x="433" y="180"/>
                    <a:pt x="433" y="182"/>
                  </a:cubicBezTo>
                  <a:cubicBezTo>
                    <a:pt x="434" y="181"/>
                    <a:pt x="436" y="182"/>
                    <a:pt x="437" y="183"/>
                  </a:cubicBezTo>
                  <a:cubicBezTo>
                    <a:pt x="438" y="184"/>
                    <a:pt x="441" y="185"/>
                    <a:pt x="443" y="186"/>
                  </a:cubicBezTo>
                  <a:cubicBezTo>
                    <a:pt x="444" y="186"/>
                    <a:pt x="444" y="189"/>
                    <a:pt x="445" y="190"/>
                  </a:cubicBezTo>
                  <a:cubicBezTo>
                    <a:pt x="446" y="192"/>
                    <a:pt x="446" y="195"/>
                    <a:pt x="448" y="196"/>
                  </a:cubicBezTo>
                  <a:cubicBezTo>
                    <a:pt x="449" y="197"/>
                    <a:pt x="450" y="199"/>
                    <a:pt x="449" y="201"/>
                  </a:cubicBezTo>
                  <a:cubicBezTo>
                    <a:pt x="448" y="203"/>
                    <a:pt x="452" y="203"/>
                    <a:pt x="453" y="204"/>
                  </a:cubicBezTo>
                  <a:cubicBezTo>
                    <a:pt x="455" y="204"/>
                    <a:pt x="454" y="205"/>
                    <a:pt x="454" y="206"/>
                  </a:cubicBezTo>
                  <a:cubicBezTo>
                    <a:pt x="454" y="207"/>
                    <a:pt x="455" y="207"/>
                    <a:pt x="456" y="207"/>
                  </a:cubicBezTo>
                  <a:cubicBezTo>
                    <a:pt x="457" y="208"/>
                    <a:pt x="460" y="209"/>
                    <a:pt x="458" y="211"/>
                  </a:cubicBezTo>
                  <a:cubicBezTo>
                    <a:pt x="456" y="210"/>
                    <a:pt x="455" y="209"/>
                    <a:pt x="452" y="209"/>
                  </a:cubicBezTo>
                  <a:cubicBezTo>
                    <a:pt x="449" y="210"/>
                    <a:pt x="450" y="208"/>
                    <a:pt x="448" y="207"/>
                  </a:cubicBezTo>
                  <a:cubicBezTo>
                    <a:pt x="445" y="206"/>
                    <a:pt x="443" y="209"/>
                    <a:pt x="441" y="208"/>
                  </a:cubicBezTo>
                  <a:cubicBezTo>
                    <a:pt x="440" y="208"/>
                    <a:pt x="440" y="207"/>
                    <a:pt x="440" y="206"/>
                  </a:cubicBezTo>
                  <a:cubicBezTo>
                    <a:pt x="439" y="205"/>
                    <a:pt x="438" y="205"/>
                    <a:pt x="437" y="205"/>
                  </a:cubicBezTo>
                  <a:cubicBezTo>
                    <a:pt x="438" y="205"/>
                    <a:pt x="438" y="206"/>
                    <a:pt x="437" y="206"/>
                  </a:cubicBezTo>
                  <a:cubicBezTo>
                    <a:pt x="438" y="206"/>
                    <a:pt x="438" y="206"/>
                    <a:pt x="439" y="206"/>
                  </a:cubicBezTo>
                  <a:cubicBezTo>
                    <a:pt x="438" y="205"/>
                    <a:pt x="438" y="205"/>
                    <a:pt x="438" y="205"/>
                  </a:cubicBezTo>
                  <a:cubicBezTo>
                    <a:pt x="439" y="205"/>
                    <a:pt x="441" y="208"/>
                    <a:pt x="439" y="207"/>
                  </a:cubicBezTo>
                  <a:cubicBezTo>
                    <a:pt x="440" y="208"/>
                    <a:pt x="441" y="209"/>
                    <a:pt x="443" y="209"/>
                  </a:cubicBezTo>
                  <a:cubicBezTo>
                    <a:pt x="444" y="208"/>
                    <a:pt x="445" y="208"/>
                    <a:pt x="446" y="208"/>
                  </a:cubicBezTo>
                  <a:cubicBezTo>
                    <a:pt x="447" y="208"/>
                    <a:pt x="448" y="208"/>
                    <a:pt x="448" y="209"/>
                  </a:cubicBezTo>
                  <a:cubicBezTo>
                    <a:pt x="448" y="209"/>
                    <a:pt x="448" y="210"/>
                    <a:pt x="448" y="210"/>
                  </a:cubicBezTo>
                  <a:cubicBezTo>
                    <a:pt x="449" y="210"/>
                    <a:pt x="450" y="210"/>
                    <a:pt x="451" y="211"/>
                  </a:cubicBezTo>
                  <a:cubicBezTo>
                    <a:pt x="453" y="212"/>
                    <a:pt x="454" y="213"/>
                    <a:pt x="456" y="214"/>
                  </a:cubicBezTo>
                  <a:cubicBezTo>
                    <a:pt x="457" y="215"/>
                    <a:pt x="459" y="217"/>
                    <a:pt x="458" y="218"/>
                  </a:cubicBezTo>
                  <a:cubicBezTo>
                    <a:pt x="458" y="219"/>
                    <a:pt x="457" y="219"/>
                    <a:pt x="456" y="219"/>
                  </a:cubicBezTo>
                  <a:cubicBezTo>
                    <a:pt x="455" y="219"/>
                    <a:pt x="453" y="220"/>
                    <a:pt x="452" y="221"/>
                  </a:cubicBezTo>
                  <a:cubicBezTo>
                    <a:pt x="451" y="221"/>
                    <a:pt x="450" y="222"/>
                    <a:pt x="449" y="223"/>
                  </a:cubicBezTo>
                  <a:cubicBezTo>
                    <a:pt x="449" y="223"/>
                    <a:pt x="449" y="224"/>
                    <a:pt x="448" y="224"/>
                  </a:cubicBezTo>
                  <a:cubicBezTo>
                    <a:pt x="447" y="224"/>
                    <a:pt x="447" y="223"/>
                    <a:pt x="445" y="223"/>
                  </a:cubicBezTo>
                  <a:cubicBezTo>
                    <a:pt x="444" y="224"/>
                    <a:pt x="443" y="225"/>
                    <a:pt x="442" y="225"/>
                  </a:cubicBezTo>
                  <a:cubicBezTo>
                    <a:pt x="442" y="225"/>
                    <a:pt x="445" y="223"/>
                    <a:pt x="446" y="224"/>
                  </a:cubicBezTo>
                  <a:cubicBezTo>
                    <a:pt x="447" y="225"/>
                    <a:pt x="446" y="227"/>
                    <a:pt x="448" y="227"/>
                  </a:cubicBezTo>
                  <a:cubicBezTo>
                    <a:pt x="447" y="226"/>
                    <a:pt x="447" y="226"/>
                    <a:pt x="447" y="226"/>
                  </a:cubicBezTo>
                  <a:cubicBezTo>
                    <a:pt x="449" y="226"/>
                    <a:pt x="451" y="224"/>
                    <a:pt x="453" y="225"/>
                  </a:cubicBezTo>
                  <a:cubicBezTo>
                    <a:pt x="454" y="225"/>
                    <a:pt x="455" y="226"/>
                    <a:pt x="455" y="227"/>
                  </a:cubicBezTo>
                  <a:cubicBezTo>
                    <a:pt x="456" y="228"/>
                    <a:pt x="459" y="228"/>
                    <a:pt x="460" y="228"/>
                  </a:cubicBezTo>
                  <a:cubicBezTo>
                    <a:pt x="459" y="229"/>
                    <a:pt x="458" y="230"/>
                    <a:pt x="457" y="230"/>
                  </a:cubicBezTo>
                  <a:cubicBezTo>
                    <a:pt x="457" y="231"/>
                    <a:pt x="457" y="231"/>
                    <a:pt x="456" y="231"/>
                  </a:cubicBezTo>
                  <a:cubicBezTo>
                    <a:pt x="455" y="232"/>
                    <a:pt x="455" y="232"/>
                    <a:pt x="454" y="232"/>
                  </a:cubicBezTo>
                  <a:cubicBezTo>
                    <a:pt x="455" y="233"/>
                    <a:pt x="455" y="233"/>
                    <a:pt x="455" y="233"/>
                  </a:cubicBezTo>
                  <a:cubicBezTo>
                    <a:pt x="455" y="232"/>
                    <a:pt x="457" y="231"/>
                    <a:pt x="457" y="232"/>
                  </a:cubicBezTo>
                  <a:cubicBezTo>
                    <a:pt x="457" y="231"/>
                    <a:pt x="458" y="230"/>
                    <a:pt x="458" y="231"/>
                  </a:cubicBezTo>
                  <a:cubicBezTo>
                    <a:pt x="460" y="231"/>
                    <a:pt x="458" y="232"/>
                    <a:pt x="459" y="233"/>
                  </a:cubicBezTo>
                  <a:cubicBezTo>
                    <a:pt x="459" y="233"/>
                    <a:pt x="459" y="236"/>
                    <a:pt x="458" y="235"/>
                  </a:cubicBezTo>
                  <a:cubicBezTo>
                    <a:pt x="457" y="235"/>
                    <a:pt x="458" y="234"/>
                    <a:pt x="457" y="233"/>
                  </a:cubicBezTo>
                  <a:cubicBezTo>
                    <a:pt x="457" y="234"/>
                    <a:pt x="457" y="234"/>
                    <a:pt x="457" y="235"/>
                  </a:cubicBezTo>
                  <a:cubicBezTo>
                    <a:pt x="456" y="235"/>
                    <a:pt x="456" y="235"/>
                    <a:pt x="456" y="234"/>
                  </a:cubicBezTo>
                  <a:cubicBezTo>
                    <a:pt x="456" y="235"/>
                    <a:pt x="455" y="235"/>
                    <a:pt x="455" y="234"/>
                  </a:cubicBezTo>
                  <a:cubicBezTo>
                    <a:pt x="455" y="235"/>
                    <a:pt x="454" y="235"/>
                    <a:pt x="454" y="236"/>
                  </a:cubicBezTo>
                  <a:cubicBezTo>
                    <a:pt x="455" y="236"/>
                    <a:pt x="457" y="236"/>
                    <a:pt x="456" y="238"/>
                  </a:cubicBezTo>
                  <a:cubicBezTo>
                    <a:pt x="456" y="237"/>
                    <a:pt x="456" y="237"/>
                    <a:pt x="455" y="238"/>
                  </a:cubicBezTo>
                  <a:cubicBezTo>
                    <a:pt x="456" y="238"/>
                    <a:pt x="457" y="239"/>
                    <a:pt x="456" y="239"/>
                  </a:cubicBezTo>
                  <a:cubicBezTo>
                    <a:pt x="454" y="240"/>
                    <a:pt x="452" y="239"/>
                    <a:pt x="451" y="238"/>
                  </a:cubicBezTo>
                  <a:cubicBezTo>
                    <a:pt x="452" y="239"/>
                    <a:pt x="452" y="240"/>
                    <a:pt x="453" y="240"/>
                  </a:cubicBezTo>
                  <a:cubicBezTo>
                    <a:pt x="454" y="240"/>
                    <a:pt x="455" y="239"/>
                    <a:pt x="455" y="241"/>
                  </a:cubicBezTo>
                  <a:cubicBezTo>
                    <a:pt x="455" y="241"/>
                    <a:pt x="456" y="243"/>
                    <a:pt x="455" y="243"/>
                  </a:cubicBezTo>
                  <a:cubicBezTo>
                    <a:pt x="454" y="244"/>
                    <a:pt x="453" y="244"/>
                    <a:pt x="453" y="245"/>
                  </a:cubicBezTo>
                  <a:cubicBezTo>
                    <a:pt x="452" y="245"/>
                    <a:pt x="453" y="243"/>
                    <a:pt x="452" y="243"/>
                  </a:cubicBezTo>
                  <a:cubicBezTo>
                    <a:pt x="451" y="243"/>
                    <a:pt x="451" y="243"/>
                    <a:pt x="450" y="244"/>
                  </a:cubicBezTo>
                  <a:cubicBezTo>
                    <a:pt x="452" y="244"/>
                    <a:pt x="448" y="248"/>
                    <a:pt x="446" y="245"/>
                  </a:cubicBezTo>
                  <a:cubicBezTo>
                    <a:pt x="446" y="246"/>
                    <a:pt x="449" y="246"/>
                    <a:pt x="448" y="248"/>
                  </a:cubicBezTo>
                  <a:cubicBezTo>
                    <a:pt x="448" y="249"/>
                    <a:pt x="446" y="251"/>
                    <a:pt x="447" y="252"/>
                  </a:cubicBezTo>
                  <a:cubicBezTo>
                    <a:pt x="446" y="252"/>
                    <a:pt x="446" y="253"/>
                    <a:pt x="446" y="253"/>
                  </a:cubicBezTo>
                  <a:cubicBezTo>
                    <a:pt x="446" y="255"/>
                    <a:pt x="444" y="253"/>
                    <a:pt x="445" y="254"/>
                  </a:cubicBezTo>
                  <a:cubicBezTo>
                    <a:pt x="444" y="254"/>
                    <a:pt x="444" y="253"/>
                    <a:pt x="443" y="253"/>
                  </a:cubicBezTo>
                  <a:cubicBezTo>
                    <a:pt x="443" y="253"/>
                    <a:pt x="446" y="255"/>
                    <a:pt x="443" y="255"/>
                  </a:cubicBezTo>
                  <a:cubicBezTo>
                    <a:pt x="443" y="256"/>
                    <a:pt x="442" y="257"/>
                    <a:pt x="441" y="257"/>
                  </a:cubicBezTo>
                  <a:cubicBezTo>
                    <a:pt x="442" y="258"/>
                    <a:pt x="442" y="261"/>
                    <a:pt x="439" y="260"/>
                  </a:cubicBezTo>
                  <a:cubicBezTo>
                    <a:pt x="440" y="260"/>
                    <a:pt x="441" y="259"/>
                    <a:pt x="441" y="258"/>
                  </a:cubicBezTo>
                  <a:cubicBezTo>
                    <a:pt x="440" y="258"/>
                    <a:pt x="440" y="259"/>
                    <a:pt x="439" y="259"/>
                  </a:cubicBezTo>
                  <a:cubicBezTo>
                    <a:pt x="439" y="259"/>
                    <a:pt x="438" y="258"/>
                    <a:pt x="438" y="258"/>
                  </a:cubicBezTo>
                  <a:cubicBezTo>
                    <a:pt x="438" y="258"/>
                    <a:pt x="437" y="259"/>
                    <a:pt x="436" y="258"/>
                  </a:cubicBezTo>
                  <a:cubicBezTo>
                    <a:pt x="437" y="259"/>
                    <a:pt x="437" y="259"/>
                    <a:pt x="437" y="260"/>
                  </a:cubicBezTo>
                  <a:cubicBezTo>
                    <a:pt x="438" y="259"/>
                    <a:pt x="439" y="261"/>
                    <a:pt x="437" y="261"/>
                  </a:cubicBezTo>
                  <a:cubicBezTo>
                    <a:pt x="437" y="262"/>
                    <a:pt x="438" y="263"/>
                    <a:pt x="439" y="262"/>
                  </a:cubicBezTo>
                  <a:cubicBezTo>
                    <a:pt x="440" y="263"/>
                    <a:pt x="439" y="263"/>
                    <a:pt x="438" y="263"/>
                  </a:cubicBezTo>
                  <a:cubicBezTo>
                    <a:pt x="437" y="264"/>
                    <a:pt x="436" y="265"/>
                    <a:pt x="435" y="266"/>
                  </a:cubicBezTo>
                  <a:cubicBezTo>
                    <a:pt x="435" y="265"/>
                    <a:pt x="433" y="265"/>
                    <a:pt x="432" y="264"/>
                  </a:cubicBezTo>
                  <a:cubicBezTo>
                    <a:pt x="433" y="265"/>
                    <a:pt x="433" y="266"/>
                    <a:pt x="434" y="266"/>
                  </a:cubicBezTo>
                  <a:cubicBezTo>
                    <a:pt x="436" y="266"/>
                    <a:pt x="437" y="265"/>
                    <a:pt x="437" y="266"/>
                  </a:cubicBezTo>
                  <a:cubicBezTo>
                    <a:pt x="436" y="266"/>
                    <a:pt x="436" y="268"/>
                    <a:pt x="436" y="269"/>
                  </a:cubicBezTo>
                  <a:cubicBezTo>
                    <a:pt x="435" y="270"/>
                    <a:pt x="437" y="270"/>
                    <a:pt x="436" y="272"/>
                  </a:cubicBezTo>
                  <a:cubicBezTo>
                    <a:pt x="436" y="270"/>
                    <a:pt x="436" y="270"/>
                    <a:pt x="435" y="272"/>
                  </a:cubicBezTo>
                  <a:cubicBezTo>
                    <a:pt x="435" y="271"/>
                    <a:pt x="434" y="270"/>
                    <a:pt x="434" y="270"/>
                  </a:cubicBezTo>
                  <a:cubicBezTo>
                    <a:pt x="433" y="270"/>
                    <a:pt x="433" y="271"/>
                    <a:pt x="432" y="271"/>
                  </a:cubicBezTo>
                  <a:cubicBezTo>
                    <a:pt x="432" y="272"/>
                    <a:pt x="434" y="272"/>
                    <a:pt x="434" y="273"/>
                  </a:cubicBezTo>
                  <a:cubicBezTo>
                    <a:pt x="433" y="274"/>
                    <a:pt x="432" y="272"/>
                    <a:pt x="431" y="274"/>
                  </a:cubicBezTo>
                  <a:cubicBezTo>
                    <a:pt x="432" y="273"/>
                    <a:pt x="431" y="272"/>
                    <a:pt x="430" y="273"/>
                  </a:cubicBezTo>
                  <a:cubicBezTo>
                    <a:pt x="431" y="273"/>
                    <a:pt x="429" y="275"/>
                    <a:pt x="431" y="275"/>
                  </a:cubicBezTo>
                  <a:cubicBezTo>
                    <a:pt x="430" y="276"/>
                    <a:pt x="428" y="277"/>
                    <a:pt x="428" y="276"/>
                  </a:cubicBezTo>
                  <a:cubicBezTo>
                    <a:pt x="427" y="277"/>
                    <a:pt x="427" y="277"/>
                    <a:pt x="428" y="277"/>
                  </a:cubicBezTo>
                  <a:cubicBezTo>
                    <a:pt x="429" y="278"/>
                    <a:pt x="428" y="279"/>
                    <a:pt x="427" y="280"/>
                  </a:cubicBezTo>
                  <a:cubicBezTo>
                    <a:pt x="427" y="279"/>
                    <a:pt x="426" y="279"/>
                    <a:pt x="426" y="278"/>
                  </a:cubicBezTo>
                  <a:cubicBezTo>
                    <a:pt x="425" y="279"/>
                    <a:pt x="423" y="280"/>
                    <a:pt x="423" y="279"/>
                  </a:cubicBezTo>
                  <a:cubicBezTo>
                    <a:pt x="422" y="280"/>
                    <a:pt x="421" y="279"/>
                    <a:pt x="421" y="280"/>
                  </a:cubicBezTo>
                  <a:cubicBezTo>
                    <a:pt x="421" y="280"/>
                    <a:pt x="420" y="280"/>
                    <a:pt x="419" y="280"/>
                  </a:cubicBezTo>
                  <a:cubicBezTo>
                    <a:pt x="420" y="281"/>
                    <a:pt x="421" y="281"/>
                    <a:pt x="422" y="281"/>
                  </a:cubicBezTo>
                  <a:cubicBezTo>
                    <a:pt x="421" y="282"/>
                    <a:pt x="422" y="282"/>
                    <a:pt x="422" y="282"/>
                  </a:cubicBezTo>
                  <a:cubicBezTo>
                    <a:pt x="422" y="283"/>
                    <a:pt x="421" y="283"/>
                    <a:pt x="421" y="283"/>
                  </a:cubicBezTo>
                  <a:cubicBezTo>
                    <a:pt x="420" y="283"/>
                    <a:pt x="420" y="285"/>
                    <a:pt x="419" y="285"/>
                  </a:cubicBezTo>
                  <a:cubicBezTo>
                    <a:pt x="420" y="284"/>
                    <a:pt x="419" y="284"/>
                    <a:pt x="418" y="284"/>
                  </a:cubicBezTo>
                  <a:cubicBezTo>
                    <a:pt x="419" y="285"/>
                    <a:pt x="418" y="286"/>
                    <a:pt x="418" y="287"/>
                  </a:cubicBezTo>
                  <a:cubicBezTo>
                    <a:pt x="418" y="285"/>
                    <a:pt x="416" y="287"/>
                    <a:pt x="415" y="287"/>
                  </a:cubicBezTo>
                  <a:cubicBezTo>
                    <a:pt x="414" y="287"/>
                    <a:pt x="413" y="290"/>
                    <a:pt x="412" y="289"/>
                  </a:cubicBezTo>
                  <a:cubicBezTo>
                    <a:pt x="412" y="288"/>
                    <a:pt x="411" y="288"/>
                    <a:pt x="411" y="289"/>
                  </a:cubicBezTo>
                  <a:cubicBezTo>
                    <a:pt x="410" y="291"/>
                    <a:pt x="409" y="291"/>
                    <a:pt x="407" y="291"/>
                  </a:cubicBezTo>
                  <a:cubicBezTo>
                    <a:pt x="408" y="291"/>
                    <a:pt x="410" y="291"/>
                    <a:pt x="410" y="292"/>
                  </a:cubicBezTo>
                  <a:cubicBezTo>
                    <a:pt x="409" y="291"/>
                    <a:pt x="409" y="293"/>
                    <a:pt x="408" y="292"/>
                  </a:cubicBezTo>
                  <a:cubicBezTo>
                    <a:pt x="407" y="293"/>
                    <a:pt x="408" y="295"/>
                    <a:pt x="406" y="295"/>
                  </a:cubicBezTo>
                  <a:cubicBezTo>
                    <a:pt x="405" y="295"/>
                    <a:pt x="403" y="296"/>
                    <a:pt x="403" y="295"/>
                  </a:cubicBezTo>
                  <a:cubicBezTo>
                    <a:pt x="404" y="296"/>
                    <a:pt x="398" y="297"/>
                    <a:pt x="400" y="295"/>
                  </a:cubicBezTo>
                  <a:cubicBezTo>
                    <a:pt x="399" y="296"/>
                    <a:pt x="398" y="295"/>
                    <a:pt x="397" y="295"/>
                  </a:cubicBezTo>
                  <a:cubicBezTo>
                    <a:pt x="397" y="296"/>
                    <a:pt x="399" y="297"/>
                    <a:pt x="398" y="298"/>
                  </a:cubicBezTo>
                  <a:cubicBezTo>
                    <a:pt x="398" y="298"/>
                    <a:pt x="397" y="298"/>
                    <a:pt x="397" y="297"/>
                  </a:cubicBezTo>
                  <a:cubicBezTo>
                    <a:pt x="396" y="297"/>
                    <a:pt x="395" y="297"/>
                    <a:pt x="395" y="296"/>
                  </a:cubicBezTo>
                  <a:cubicBezTo>
                    <a:pt x="395" y="296"/>
                    <a:pt x="392" y="298"/>
                    <a:pt x="392" y="297"/>
                  </a:cubicBezTo>
                  <a:cubicBezTo>
                    <a:pt x="393" y="298"/>
                    <a:pt x="392" y="299"/>
                    <a:pt x="391" y="298"/>
                  </a:cubicBezTo>
                  <a:cubicBezTo>
                    <a:pt x="390" y="298"/>
                    <a:pt x="390" y="297"/>
                    <a:pt x="391" y="296"/>
                  </a:cubicBezTo>
                  <a:cubicBezTo>
                    <a:pt x="390" y="296"/>
                    <a:pt x="389" y="297"/>
                    <a:pt x="388" y="298"/>
                  </a:cubicBezTo>
                  <a:cubicBezTo>
                    <a:pt x="389" y="298"/>
                    <a:pt x="388" y="299"/>
                    <a:pt x="389" y="299"/>
                  </a:cubicBezTo>
                  <a:cubicBezTo>
                    <a:pt x="388" y="300"/>
                    <a:pt x="388" y="300"/>
                    <a:pt x="388" y="300"/>
                  </a:cubicBezTo>
                  <a:cubicBezTo>
                    <a:pt x="388" y="298"/>
                    <a:pt x="383" y="298"/>
                    <a:pt x="382" y="300"/>
                  </a:cubicBezTo>
                  <a:cubicBezTo>
                    <a:pt x="382" y="297"/>
                    <a:pt x="379" y="297"/>
                    <a:pt x="380" y="294"/>
                  </a:cubicBezTo>
                  <a:cubicBezTo>
                    <a:pt x="379" y="296"/>
                    <a:pt x="380" y="295"/>
                    <a:pt x="379" y="294"/>
                  </a:cubicBezTo>
                  <a:cubicBezTo>
                    <a:pt x="380" y="293"/>
                    <a:pt x="381" y="293"/>
                    <a:pt x="382" y="293"/>
                  </a:cubicBezTo>
                  <a:cubicBezTo>
                    <a:pt x="381" y="292"/>
                    <a:pt x="379" y="294"/>
                    <a:pt x="378" y="294"/>
                  </a:cubicBezTo>
                  <a:cubicBezTo>
                    <a:pt x="380" y="294"/>
                    <a:pt x="377" y="296"/>
                    <a:pt x="376" y="295"/>
                  </a:cubicBezTo>
                  <a:cubicBezTo>
                    <a:pt x="376" y="296"/>
                    <a:pt x="378" y="296"/>
                    <a:pt x="378" y="297"/>
                  </a:cubicBezTo>
                  <a:cubicBezTo>
                    <a:pt x="378" y="297"/>
                    <a:pt x="378" y="297"/>
                    <a:pt x="378" y="297"/>
                  </a:cubicBezTo>
                  <a:cubicBezTo>
                    <a:pt x="379" y="297"/>
                    <a:pt x="381" y="301"/>
                    <a:pt x="379" y="302"/>
                  </a:cubicBezTo>
                  <a:cubicBezTo>
                    <a:pt x="378" y="303"/>
                    <a:pt x="376" y="299"/>
                    <a:pt x="376" y="299"/>
                  </a:cubicBezTo>
                  <a:cubicBezTo>
                    <a:pt x="375" y="300"/>
                    <a:pt x="377" y="301"/>
                    <a:pt x="377" y="302"/>
                  </a:cubicBezTo>
                  <a:cubicBezTo>
                    <a:pt x="377" y="302"/>
                    <a:pt x="376" y="303"/>
                    <a:pt x="376" y="304"/>
                  </a:cubicBezTo>
                  <a:cubicBezTo>
                    <a:pt x="375" y="303"/>
                    <a:pt x="375" y="303"/>
                    <a:pt x="375" y="302"/>
                  </a:cubicBezTo>
                  <a:cubicBezTo>
                    <a:pt x="373" y="303"/>
                    <a:pt x="375" y="304"/>
                    <a:pt x="373" y="305"/>
                  </a:cubicBezTo>
                  <a:cubicBezTo>
                    <a:pt x="372" y="304"/>
                    <a:pt x="371" y="305"/>
                    <a:pt x="370" y="306"/>
                  </a:cubicBezTo>
                  <a:cubicBezTo>
                    <a:pt x="370" y="307"/>
                    <a:pt x="368" y="305"/>
                    <a:pt x="369" y="304"/>
                  </a:cubicBezTo>
                  <a:cubicBezTo>
                    <a:pt x="368" y="305"/>
                    <a:pt x="368" y="304"/>
                    <a:pt x="368" y="304"/>
                  </a:cubicBezTo>
                  <a:cubicBezTo>
                    <a:pt x="368" y="304"/>
                    <a:pt x="368" y="305"/>
                    <a:pt x="368" y="306"/>
                  </a:cubicBezTo>
                  <a:cubicBezTo>
                    <a:pt x="367" y="308"/>
                    <a:pt x="364" y="305"/>
                    <a:pt x="363" y="305"/>
                  </a:cubicBezTo>
                  <a:cubicBezTo>
                    <a:pt x="365" y="307"/>
                    <a:pt x="363" y="306"/>
                    <a:pt x="362" y="306"/>
                  </a:cubicBezTo>
                  <a:cubicBezTo>
                    <a:pt x="363" y="307"/>
                    <a:pt x="360" y="310"/>
                    <a:pt x="359" y="308"/>
                  </a:cubicBezTo>
                  <a:cubicBezTo>
                    <a:pt x="359" y="309"/>
                    <a:pt x="358" y="309"/>
                    <a:pt x="357" y="309"/>
                  </a:cubicBezTo>
                  <a:cubicBezTo>
                    <a:pt x="358" y="308"/>
                    <a:pt x="356" y="309"/>
                    <a:pt x="355" y="309"/>
                  </a:cubicBezTo>
                  <a:cubicBezTo>
                    <a:pt x="354" y="309"/>
                    <a:pt x="353" y="310"/>
                    <a:pt x="352" y="311"/>
                  </a:cubicBezTo>
                  <a:cubicBezTo>
                    <a:pt x="352" y="310"/>
                    <a:pt x="352" y="310"/>
                    <a:pt x="353" y="309"/>
                  </a:cubicBezTo>
                  <a:cubicBezTo>
                    <a:pt x="352" y="310"/>
                    <a:pt x="351" y="311"/>
                    <a:pt x="351" y="311"/>
                  </a:cubicBezTo>
                  <a:cubicBezTo>
                    <a:pt x="349" y="312"/>
                    <a:pt x="350" y="311"/>
                    <a:pt x="349" y="310"/>
                  </a:cubicBezTo>
                  <a:cubicBezTo>
                    <a:pt x="349" y="311"/>
                    <a:pt x="350" y="311"/>
                    <a:pt x="349" y="312"/>
                  </a:cubicBezTo>
                  <a:cubicBezTo>
                    <a:pt x="348" y="313"/>
                    <a:pt x="347" y="313"/>
                    <a:pt x="347" y="315"/>
                  </a:cubicBezTo>
                  <a:cubicBezTo>
                    <a:pt x="347" y="315"/>
                    <a:pt x="348" y="315"/>
                    <a:pt x="349" y="315"/>
                  </a:cubicBezTo>
                  <a:cubicBezTo>
                    <a:pt x="350" y="316"/>
                    <a:pt x="349" y="317"/>
                    <a:pt x="349" y="315"/>
                  </a:cubicBezTo>
                  <a:cubicBezTo>
                    <a:pt x="349" y="317"/>
                    <a:pt x="351" y="318"/>
                    <a:pt x="350" y="319"/>
                  </a:cubicBezTo>
                  <a:cubicBezTo>
                    <a:pt x="350" y="321"/>
                    <a:pt x="346" y="320"/>
                    <a:pt x="345" y="321"/>
                  </a:cubicBezTo>
                  <a:cubicBezTo>
                    <a:pt x="345" y="320"/>
                    <a:pt x="344" y="319"/>
                    <a:pt x="345" y="319"/>
                  </a:cubicBezTo>
                  <a:cubicBezTo>
                    <a:pt x="345" y="318"/>
                    <a:pt x="343" y="318"/>
                    <a:pt x="344" y="317"/>
                  </a:cubicBezTo>
                  <a:cubicBezTo>
                    <a:pt x="343" y="317"/>
                    <a:pt x="344" y="315"/>
                    <a:pt x="343" y="315"/>
                  </a:cubicBezTo>
                  <a:cubicBezTo>
                    <a:pt x="342" y="315"/>
                    <a:pt x="342" y="313"/>
                    <a:pt x="343" y="312"/>
                  </a:cubicBezTo>
                  <a:cubicBezTo>
                    <a:pt x="344" y="311"/>
                    <a:pt x="343" y="311"/>
                    <a:pt x="344" y="310"/>
                  </a:cubicBezTo>
                  <a:cubicBezTo>
                    <a:pt x="346" y="309"/>
                    <a:pt x="344" y="309"/>
                    <a:pt x="343" y="308"/>
                  </a:cubicBezTo>
                  <a:cubicBezTo>
                    <a:pt x="343" y="309"/>
                    <a:pt x="343" y="309"/>
                    <a:pt x="343" y="309"/>
                  </a:cubicBezTo>
                  <a:cubicBezTo>
                    <a:pt x="342" y="309"/>
                    <a:pt x="342" y="307"/>
                    <a:pt x="341" y="307"/>
                  </a:cubicBezTo>
                  <a:cubicBezTo>
                    <a:pt x="341" y="307"/>
                    <a:pt x="341" y="308"/>
                    <a:pt x="341" y="308"/>
                  </a:cubicBezTo>
                  <a:cubicBezTo>
                    <a:pt x="341" y="309"/>
                    <a:pt x="339" y="310"/>
                    <a:pt x="338" y="309"/>
                  </a:cubicBezTo>
                  <a:cubicBezTo>
                    <a:pt x="337" y="311"/>
                    <a:pt x="337" y="308"/>
                    <a:pt x="337" y="307"/>
                  </a:cubicBezTo>
                  <a:cubicBezTo>
                    <a:pt x="336" y="307"/>
                    <a:pt x="334" y="308"/>
                    <a:pt x="335" y="306"/>
                  </a:cubicBezTo>
                  <a:cubicBezTo>
                    <a:pt x="334" y="306"/>
                    <a:pt x="334" y="306"/>
                    <a:pt x="334" y="306"/>
                  </a:cubicBezTo>
                  <a:cubicBezTo>
                    <a:pt x="334" y="307"/>
                    <a:pt x="334" y="307"/>
                    <a:pt x="334" y="308"/>
                  </a:cubicBezTo>
                  <a:cubicBezTo>
                    <a:pt x="333" y="307"/>
                    <a:pt x="333" y="306"/>
                    <a:pt x="332" y="306"/>
                  </a:cubicBezTo>
                  <a:cubicBezTo>
                    <a:pt x="333" y="305"/>
                    <a:pt x="332" y="305"/>
                    <a:pt x="332" y="305"/>
                  </a:cubicBezTo>
                  <a:cubicBezTo>
                    <a:pt x="331" y="305"/>
                    <a:pt x="331" y="306"/>
                    <a:pt x="331" y="305"/>
                  </a:cubicBezTo>
                  <a:cubicBezTo>
                    <a:pt x="331" y="306"/>
                    <a:pt x="332" y="307"/>
                    <a:pt x="331" y="308"/>
                  </a:cubicBezTo>
                  <a:cubicBezTo>
                    <a:pt x="331" y="308"/>
                    <a:pt x="330" y="307"/>
                    <a:pt x="329" y="307"/>
                  </a:cubicBezTo>
                  <a:cubicBezTo>
                    <a:pt x="330" y="308"/>
                    <a:pt x="329" y="309"/>
                    <a:pt x="328" y="309"/>
                  </a:cubicBezTo>
                  <a:cubicBezTo>
                    <a:pt x="329" y="308"/>
                    <a:pt x="326" y="308"/>
                    <a:pt x="325" y="308"/>
                  </a:cubicBezTo>
                  <a:cubicBezTo>
                    <a:pt x="324" y="307"/>
                    <a:pt x="322" y="309"/>
                    <a:pt x="322" y="307"/>
                  </a:cubicBezTo>
                  <a:cubicBezTo>
                    <a:pt x="321" y="308"/>
                    <a:pt x="321" y="308"/>
                    <a:pt x="321" y="308"/>
                  </a:cubicBezTo>
                  <a:cubicBezTo>
                    <a:pt x="320" y="306"/>
                    <a:pt x="318" y="307"/>
                    <a:pt x="317" y="306"/>
                  </a:cubicBezTo>
                  <a:cubicBezTo>
                    <a:pt x="317" y="306"/>
                    <a:pt x="318" y="305"/>
                    <a:pt x="317" y="305"/>
                  </a:cubicBezTo>
                  <a:cubicBezTo>
                    <a:pt x="316" y="305"/>
                    <a:pt x="315" y="304"/>
                    <a:pt x="314" y="304"/>
                  </a:cubicBezTo>
                  <a:cubicBezTo>
                    <a:pt x="314" y="302"/>
                    <a:pt x="313" y="301"/>
                    <a:pt x="313" y="298"/>
                  </a:cubicBezTo>
                  <a:cubicBezTo>
                    <a:pt x="315" y="299"/>
                    <a:pt x="315" y="294"/>
                    <a:pt x="312" y="295"/>
                  </a:cubicBezTo>
                  <a:cubicBezTo>
                    <a:pt x="311" y="296"/>
                    <a:pt x="310" y="295"/>
                    <a:pt x="309" y="295"/>
                  </a:cubicBezTo>
                  <a:cubicBezTo>
                    <a:pt x="308" y="294"/>
                    <a:pt x="307" y="296"/>
                    <a:pt x="306" y="295"/>
                  </a:cubicBezTo>
                  <a:cubicBezTo>
                    <a:pt x="304" y="293"/>
                    <a:pt x="302" y="293"/>
                    <a:pt x="301" y="291"/>
                  </a:cubicBezTo>
                  <a:cubicBezTo>
                    <a:pt x="300" y="292"/>
                    <a:pt x="298" y="292"/>
                    <a:pt x="297" y="293"/>
                  </a:cubicBezTo>
                  <a:cubicBezTo>
                    <a:pt x="296" y="294"/>
                    <a:pt x="297" y="295"/>
                    <a:pt x="296" y="296"/>
                  </a:cubicBezTo>
                  <a:cubicBezTo>
                    <a:pt x="295" y="296"/>
                    <a:pt x="290" y="298"/>
                    <a:pt x="291" y="296"/>
                  </a:cubicBezTo>
                  <a:cubicBezTo>
                    <a:pt x="290" y="296"/>
                    <a:pt x="289" y="299"/>
                    <a:pt x="288" y="299"/>
                  </a:cubicBezTo>
                  <a:cubicBezTo>
                    <a:pt x="287" y="299"/>
                    <a:pt x="287" y="298"/>
                    <a:pt x="286" y="297"/>
                  </a:cubicBezTo>
                  <a:cubicBezTo>
                    <a:pt x="285" y="296"/>
                    <a:pt x="285" y="297"/>
                    <a:pt x="284" y="298"/>
                  </a:cubicBezTo>
                  <a:cubicBezTo>
                    <a:pt x="283" y="297"/>
                    <a:pt x="282" y="296"/>
                    <a:pt x="281" y="299"/>
                  </a:cubicBezTo>
                  <a:cubicBezTo>
                    <a:pt x="279" y="301"/>
                    <a:pt x="278" y="298"/>
                    <a:pt x="277" y="298"/>
                  </a:cubicBezTo>
                  <a:cubicBezTo>
                    <a:pt x="274" y="296"/>
                    <a:pt x="273" y="298"/>
                    <a:pt x="272" y="300"/>
                  </a:cubicBezTo>
                  <a:cubicBezTo>
                    <a:pt x="271" y="301"/>
                    <a:pt x="271" y="300"/>
                    <a:pt x="270" y="300"/>
                  </a:cubicBezTo>
                  <a:cubicBezTo>
                    <a:pt x="269" y="300"/>
                    <a:pt x="269" y="300"/>
                    <a:pt x="268" y="300"/>
                  </a:cubicBezTo>
                  <a:cubicBezTo>
                    <a:pt x="268" y="300"/>
                    <a:pt x="268" y="299"/>
                    <a:pt x="268" y="299"/>
                  </a:cubicBezTo>
                  <a:cubicBezTo>
                    <a:pt x="265" y="299"/>
                    <a:pt x="266" y="303"/>
                    <a:pt x="266" y="304"/>
                  </a:cubicBezTo>
                  <a:cubicBezTo>
                    <a:pt x="267" y="305"/>
                    <a:pt x="267" y="306"/>
                    <a:pt x="268" y="307"/>
                  </a:cubicBezTo>
                  <a:cubicBezTo>
                    <a:pt x="268" y="308"/>
                    <a:pt x="268" y="308"/>
                    <a:pt x="268" y="308"/>
                  </a:cubicBezTo>
                  <a:cubicBezTo>
                    <a:pt x="268" y="308"/>
                    <a:pt x="267" y="309"/>
                    <a:pt x="267" y="309"/>
                  </a:cubicBezTo>
                  <a:cubicBezTo>
                    <a:pt x="267" y="310"/>
                    <a:pt x="269" y="311"/>
                    <a:pt x="268" y="312"/>
                  </a:cubicBezTo>
                  <a:cubicBezTo>
                    <a:pt x="267" y="313"/>
                    <a:pt x="266" y="311"/>
                    <a:pt x="265" y="311"/>
                  </a:cubicBezTo>
                  <a:cubicBezTo>
                    <a:pt x="263" y="312"/>
                    <a:pt x="263" y="312"/>
                    <a:pt x="262" y="310"/>
                  </a:cubicBezTo>
                  <a:cubicBezTo>
                    <a:pt x="262" y="309"/>
                    <a:pt x="261" y="308"/>
                    <a:pt x="261" y="306"/>
                  </a:cubicBezTo>
                  <a:cubicBezTo>
                    <a:pt x="260" y="307"/>
                    <a:pt x="257" y="310"/>
                    <a:pt x="255" y="309"/>
                  </a:cubicBezTo>
                  <a:cubicBezTo>
                    <a:pt x="254" y="308"/>
                    <a:pt x="253" y="310"/>
                    <a:pt x="253" y="309"/>
                  </a:cubicBezTo>
                  <a:cubicBezTo>
                    <a:pt x="252" y="309"/>
                    <a:pt x="252" y="308"/>
                    <a:pt x="252" y="307"/>
                  </a:cubicBezTo>
                  <a:cubicBezTo>
                    <a:pt x="249" y="307"/>
                    <a:pt x="252" y="304"/>
                    <a:pt x="250" y="304"/>
                  </a:cubicBezTo>
                  <a:cubicBezTo>
                    <a:pt x="249" y="303"/>
                    <a:pt x="246" y="303"/>
                    <a:pt x="244" y="303"/>
                  </a:cubicBezTo>
                  <a:cubicBezTo>
                    <a:pt x="242" y="304"/>
                    <a:pt x="244" y="300"/>
                    <a:pt x="245" y="300"/>
                  </a:cubicBezTo>
                  <a:cubicBezTo>
                    <a:pt x="245" y="298"/>
                    <a:pt x="244" y="295"/>
                    <a:pt x="246" y="295"/>
                  </a:cubicBezTo>
                  <a:cubicBezTo>
                    <a:pt x="246" y="294"/>
                    <a:pt x="245" y="293"/>
                    <a:pt x="243" y="293"/>
                  </a:cubicBezTo>
                  <a:cubicBezTo>
                    <a:pt x="240" y="293"/>
                    <a:pt x="241" y="292"/>
                    <a:pt x="240" y="290"/>
                  </a:cubicBezTo>
                  <a:cubicBezTo>
                    <a:pt x="240" y="289"/>
                    <a:pt x="240" y="289"/>
                    <a:pt x="240" y="289"/>
                  </a:cubicBezTo>
                  <a:cubicBezTo>
                    <a:pt x="241" y="288"/>
                    <a:pt x="239" y="287"/>
                    <a:pt x="239" y="287"/>
                  </a:cubicBezTo>
                  <a:cubicBezTo>
                    <a:pt x="238" y="285"/>
                    <a:pt x="240" y="285"/>
                    <a:pt x="240" y="283"/>
                  </a:cubicBezTo>
                  <a:cubicBezTo>
                    <a:pt x="238" y="285"/>
                    <a:pt x="235" y="283"/>
                    <a:pt x="233" y="284"/>
                  </a:cubicBezTo>
                  <a:cubicBezTo>
                    <a:pt x="232" y="284"/>
                    <a:pt x="229" y="286"/>
                    <a:pt x="228" y="286"/>
                  </a:cubicBezTo>
                  <a:cubicBezTo>
                    <a:pt x="227" y="285"/>
                    <a:pt x="228" y="284"/>
                    <a:pt x="229" y="284"/>
                  </a:cubicBezTo>
                  <a:cubicBezTo>
                    <a:pt x="229" y="283"/>
                    <a:pt x="229" y="282"/>
                    <a:pt x="229" y="281"/>
                  </a:cubicBezTo>
                  <a:cubicBezTo>
                    <a:pt x="228" y="280"/>
                    <a:pt x="228" y="280"/>
                    <a:pt x="228" y="279"/>
                  </a:cubicBezTo>
                  <a:cubicBezTo>
                    <a:pt x="227" y="278"/>
                    <a:pt x="228" y="277"/>
                    <a:pt x="229" y="277"/>
                  </a:cubicBezTo>
                  <a:cubicBezTo>
                    <a:pt x="229" y="275"/>
                    <a:pt x="230" y="274"/>
                    <a:pt x="230" y="273"/>
                  </a:cubicBezTo>
                  <a:cubicBezTo>
                    <a:pt x="232" y="274"/>
                    <a:pt x="233" y="270"/>
                    <a:pt x="233" y="269"/>
                  </a:cubicBezTo>
                  <a:cubicBezTo>
                    <a:pt x="236" y="270"/>
                    <a:pt x="234" y="269"/>
                    <a:pt x="237" y="267"/>
                  </a:cubicBezTo>
                  <a:cubicBezTo>
                    <a:pt x="237" y="267"/>
                    <a:pt x="238" y="268"/>
                    <a:pt x="238" y="267"/>
                  </a:cubicBezTo>
                  <a:cubicBezTo>
                    <a:pt x="239" y="266"/>
                    <a:pt x="238" y="265"/>
                    <a:pt x="237" y="265"/>
                  </a:cubicBezTo>
                  <a:cubicBezTo>
                    <a:pt x="239" y="265"/>
                    <a:pt x="239" y="262"/>
                    <a:pt x="239" y="261"/>
                  </a:cubicBezTo>
                  <a:cubicBezTo>
                    <a:pt x="239" y="260"/>
                    <a:pt x="239" y="258"/>
                    <a:pt x="239" y="256"/>
                  </a:cubicBezTo>
                  <a:cubicBezTo>
                    <a:pt x="239" y="255"/>
                    <a:pt x="239" y="253"/>
                    <a:pt x="239" y="252"/>
                  </a:cubicBezTo>
                  <a:cubicBezTo>
                    <a:pt x="239" y="250"/>
                    <a:pt x="238" y="250"/>
                    <a:pt x="236" y="249"/>
                  </a:cubicBezTo>
                  <a:cubicBezTo>
                    <a:pt x="236" y="250"/>
                    <a:pt x="236" y="250"/>
                    <a:pt x="235" y="251"/>
                  </a:cubicBezTo>
                  <a:cubicBezTo>
                    <a:pt x="235" y="250"/>
                    <a:pt x="234" y="248"/>
                    <a:pt x="234" y="247"/>
                  </a:cubicBezTo>
                  <a:cubicBezTo>
                    <a:pt x="233" y="246"/>
                    <a:pt x="234" y="245"/>
                    <a:pt x="233" y="244"/>
                  </a:cubicBezTo>
                  <a:cubicBezTo>
                    <a:pt x="231" y="243"/>
                    <a:pt x="229" y="242"/>
                    <a:pt x="228" y="241"/>
                  </a:cubicBezTo>
                  <a:cubicBezTo>
                    <a:pt x="227" y="242"/>
                    <a:pt x="227" y="245"/>
                    <a:pt x="225" y="244"/>
                  </a:cubicBezTo>
                  <a:cubicBezTo>
                    <a:pt x="224" y="243"/>
                    <a:pt x="223" y="243"/>
                    <a:pt x="222" y="243"/>
                  </a:cubicBezTo>
                  <a:cubicBezTo>
                    <a:pt x="221" y="243"/>
                    <a:pt x="220" y="242"/>
                    <a:pt x="219" y="242"/>
                  </a:cubicBezTo>
                  <a:cubicBezTo>
                    <a:pt x="218" y="242"/>
                    <a:pt x="217" y="243"/>
                    <a:pt x="216" y="243"/>
                  </a:cubicBezTo>
                  <a:cubicBezTo>
                    <a:pt x="215" y="242"/>
                    <a:pt x="216" y="241"/>
                    <a:pt x="217" y="241"/>
                  </a:cubicBezTo>
                  <a:cubicBezTo>
                    <a:pt x="217" y="240"/>
                    <a:pt x="218" y="240"/>
                    <a:pt x="219" y="239"/>
                  </a:cubicBezTo>
                  <a:cubicBezTo>
                    <a:pt x="219" y="238"/>
                    <a:pt x="217" y="237"/>
                    <a:pt x="218" y="236"/>
                  </a:cubicBezTo>
                  <a:cubicBezTo>
                    <a:pt x="217" y="236"/>
                    <a:pt x="216" y="237"/>
                    <a:pt x="215" y="237"/>
                  </a:cubicBezTo>
                  <a:cubicBezTo>
                    <a:pt x="213" y="237"/>
                    <a:pt x="216" y="235"/>
                    <a:pt x="216" y="235"/>
                  </a:cubicBezTo>
                  <a:cubicBezTo>
                    <a:pt x="216" y="234"/>
                    <a:pt x="215" y="233"/>
                    <a:pt x="214" y="233"/>
                  </a:cubicBezTo>
                  <a:cubicBezTo>
                    <a:pt x="213" y="232"/>
                    <a:pt x="210" y="234"/>
                    <a:pt x="209" y="234"/>
                  </a:cubicBezTo>
                  <a:cubicBezTo>
                    <a:pt x="208" y="235"/>
                    <a:pt x="208" y="236"/>
                    <a:pt x="208" y="236"/>
                  </a:cubicBezTo>
                  <a:cubicBezTo>
                    <a:pt x="207" y="237"/>
                    <a:pt x="206" y="236"/>
                    <a:pt x="205" y="236"/>
                  </a:cubicBezTo>
                  <a:cubicBezTo>
                    <a:pt x="205" y="236"/>
                    <a:pt x="203" y="234"/>
                    <a:pt x="203" y="235"/>
                  </a:cubicBezTo>
                  <a:cubicBezTo>
                    <a:pt x="203" y="235"/>
                    <a:pt x="202" y="234"/>
                    <a:pt x="201" y="234"/>
                  </a:cubicBezTo>
                  <a:cubicBezTo>
                    <a:pt x="200" y="234"/>
                    <a:pt x="199" y="234"/>
                    <a:pt x="198" y="235"/>
                  </a:cubicBezTo>
                  <a:cubicBezTo>
                    <a:pt x="196" y="236"/>
                    <a:pt x="195" y="237"/>
                    <a:pt x="194" y="238"/>
                  </a:cubicBezTo>
                  <a:cubicBezTo>
                    <a:pt x="192" y="240"/>
                    <a:pt x="191" y="240"/>
                    <a:pt x="189" y="240"/>
                  </a:cubicBezTo>
                  <a:cubicBezTo>
                    <a:pt x="186" y="240"/>
                    <a:pt x="187" y="241"/>
                    <a:pt x="186" y="243"/>
                  </a:cubicBezTo>
                  <a:cubicBezTo>
                    <a:pt x="185" y="244"/>
                    <a:pt x="183" y="244"/>
                    <a:pt x="182" y="245"/>
                  </a:cubicBezTo>
                  <a:cubicBezTo>
                    <a:pt x="181" y="247"/>
                    <a:pt x="181" y="248"/>
                    <a:pt x="178" y="248"/>
                  </a:cubicBezTo>
                  <a:cubicBezTo>
                    <a:pt x="177" y="248"/>
                    <a:pt x="175" y="249"/>
                    <a:pt x="174" y="249"/>
                  </a:cubicBezTo>
                  <a:cubicBezTo>
                    <a:pt x="173" y="249"/>
                    <a:pt x="172" y="249"/>
                    <a:pt x="172" y="248"/>
                  </a:cubicBezTo>
                  <a:cubicBezTo>
                    <a:pt x="172" y="247"/>
                    <a:pt x="169" y="246"/>
                    <a:pt x="168" y="246"/>
                  </a:cubicBezTo>
                  <a:cubicBezTo>
                    <a:pt x="167" y="245"/>
                    <a:pt x="167" y="247"/>
                    <a:pt x="165" y="246"/>
                  </a:cubicBezTo>
                  <a:cubicBezTo>
                    <a:pt x="164" y="246"/>
                    <a:pt x="162" y="246"/>
                    <a:pt x="161" y="246"/>
                  </a:cubicBezTo>
                  <a:cubicBezTo>
                    <a:pt x="159" y="246"/>
                    <a:pt x="160" y="244"/>
                    <a:pt x="159" y="244"/>
                  </a:cubicBezTo>
                  <a:cubicBezTo>
                    <a:pt x="157" y="243"/>
                    <a:pt x="156" y="243"/>
                    <a:pt x="154" y="244"/>
                  </a:cubicBezTo>
                  <a:cubicBezTo>
                    <a:pt x="152" y="245"/>
                    <a:pt x="150" y="247"/>
                    <a:pt x="149" y="248"/>
                  </a:cubicBezTo>
                  <a:cubicBezTo>
                    <a:pt x="148" y="250"/>
                    <a:pt x="146" y="252"/>
                    <a:pt x="146" y="253"/>
                  </a:cubicBezTo>
                  <a:cubicBezTo>
                    <a:pt x="143" y="252"/>
                    <a:pt x="146" y="249"/>
                    <a:pt x="145" y="247"/>
                  </a:cubicBezTo>
                  <a:cubicBezTo>
                    <a:pt x="145" y="244"/>
                    <a:pt x="141" y="247"/>
                    <a:pt x="139" y="247"/>
                  </a:cubicBezTo>
                  <a:cubicBezTo>
                    <a:pt x="139" y="248"/>
                    <a:pt x="139" y="248"/>
                    <a:pt x="139" y="248"/>
                  </a:cubicBezTo>
                  <a:cubicBezTo>
                    <a:pt x="137" y="247"/>
                    <a:pt x="134" y="248"/>
                    <a:pt x="131" y="248"/>
                  </a:cubicBezTo>
                  <a:cubicBezTo>
                    <a:pt x="129" y="248"/>
                    <a:pt x="128" y="247"/>
                    <a:pt x="126" y="246"/>
                  </a:cubicBezTo>
                  <a:cubicBezTo>
                    <a:pt x="126" y="246"/>
                    <a:pt x="125" y="245"/>
                    <a:pt x="124" y="246"/>
                  </a:cubicBezTo>
                  <a:cubicBezTo>
                    <a:pt x="123" y="246"/>
                    <a:pt x="124" y="247"/>
                    <a:pt x="123" y="247"/>
                  </a:cubicBezTo>
                  <a:cubicBezTo>
                    <a:pt x="122" y="247"/>
                    <a:pt x="120" y="246"/>
                    <a:pt x="120" y="245"/>
                  </a:cubicBezTo>
                  <a:cubicBezTo>
                    <a:pt x="120" y="245"/>
                    <a:pt x="119" y="248"/>
                    <a:pt x="118" y="247"/>
                  </a:cubicBezTo>
                  <a:cubicBezTo>
                    <a:pt x="118" y="245"/>
                    <a:pt x="116" y="245"/>
                    <a:pt x="115" y="243"/>
                  </a:cubicBezTo>
                  <a:cubicBezTo>
                    <a:pt x="115" y="244"/>
                    <a:pt x="110" y="244"/>
                    <a:pt x="110" y="243"/>
                  </a:cubicBezTo>
                  <a:cubicBezTo>
                    <a:pt x="110" y="242"/>
                    <a:pt x="111" y="241"/>
                    <a:pt x="110" y="241"/>
                  </a:cubicBezTo>
                  <a:cubicBezTo>
                    <a:pt x="110" y="240"/>
                    <a:pt x="108" y="241"/>
                    <a:pt x="107" y="241"/>
                  </a:cubicBezTo>
                  <a:cubicBezTo>
                    <a:pt x="105" y="240"/>
                    <a:pt x="102" y="239"/>
                    <a:pt x="101" y="237"/>
                  </a:cubicBezTo>
                  <a:cubicBezTo>
                    <a:pt x="101" y="235"/>
                    <a:pt x="99" y="233"/>
                    <a:pt x="96" y="235"/>
                  </a:cubicBezTo>
                  <a:cubicBezTo>
                    <a:pt x="95" y="236"/>
                    <a:pt x="93" y="232"/>
                    <a:pt x="93" y="232"/>
                  </a:cubicBezTo>
                  <a:cubicBezTo>
                    <a:pt x="92" y="231"/>
                    <a:pt x="89" y="230"/>
                    <a:pt x="87" y="229"/>
                  </a:cubicBezTo>
                  <a:cubicBezTo>
                    <a:pt x="85" y="228"/>
                    <a:pt x="83" y="226"/>
                    <a:pt x="80" y="224"/>
                  </a:cubicBezTo>
                  <a:cubicBezTo>
                    <a:pt x="80" y="223"/>
                    <a:pt x="78" y="224"/>
                    <a:pt x="77" y="223"/>
                  </a:cubicBezTo>
                  <a:cubicBezTo>
                    <a:pt x="76" y="223"/>
                    <a:pt x="76" y="224"/>
                    <a:pt x="75" y="224"/>
                  </a:cubicBezTo>
                  <a:cubicBezTo>
                    <a:pt x="74" y="227"/>
                    <a:pt x="72" y="227"/>
                    <a:pt x="71" y="225"/>
                  </a:cubicBezTo>
                  <a:cubicBezTo>
                    <a:pt x="69" y="224"/>
                    <a:pt x="67" y="223"/>
                    <a:pt x="65" y="222"/>
                  </a:cubicBezTo>
                  <a:cubicBezTo>
                    <a:pt x="65" y="222"/>
                    <a:pt x="63" y="222"/>
                    <a:pt x="63" y="222"/>
                  </a:cubicBezTo>
                  <a:cubicBezTo>
                    <a:pt x="63" y="221"/>
                    <a:pt x="64" y="220"/>
                    <a:pt x="63" y="220"/>
                  </a:cubicBezTo>
                  <a:cubicBezTo>
                    <a:pt x="62" y="219"/>
                    <a:pt x="62" y="219"/>
                    <a:pt x="61" y="219"/>
                  </a:cubicBezTo>
                  <a:cubicBezTo>
                    <a:pt x="60" y="217"/>
                    <a:pt x="59" y="218"/>
                    <a:pt x="57" y="218"/>
                  </a:cubicBezTo>
                  <a:cubicBezTo>
                    <a:pt x="55" y="217"/>
                    <a:pt x="55" y="215"/>
                    <a:pt x="54" y="214"/>
                  </a:cubicBezTo>
                  <a:cubicBezTo>
                    <a:pt x="52" y="213"/>
                    <a:pt x="50" y="216"/>
                    <a:pt x="50" y="214"/>
                  </a:cubicBezTo>
                  <a:cubicBezTo>
                    <a:pt x="49" y="213"/>
                    <a:pt x="50" y="212"/>
                    <a:pt x="50" y="211"/>
                  </a:cubicBezTo>
                  <a:cubicBezTo>
                    <a:pt x="49" y="210"/>
                    <a:pt x="49" y="210"/>
                    <a:pt x="49" y="209"/>
                  </a:cubicBezTo>
                  <a:cubicBezTo>
                    <a:pt x="49" y="207"/>
                    <a:pt x="48" y="207"/>
                    <a:pt x="47" y="206"/>
                  </a:cubicBezTo>
                  <a:cubicBezTo>
                    <a:pt x="46" y="205"/>
                    <a:pt x="47" y="204"/>
                    <a:pt x="46" y="203"/>
                  </a:cubicBezTo>
                  <a:cubicBezTo>
                    <a:pt x="49" y="201"/>
                    <a:pt x="49" y="202"/>
                    <a:pt x="50" y="204"/>
                  </a:cubicBezTo>
                  <a:cubicBezTo>
                    <a:pt x="51" y="204"/>
                    <a:pt x="52" y="205"/>
                    <a:pt x="53" y="204"/>
                  </a:cubicBezTo>
                  <a:cubicBezTo>
                    <a:pt x="54" y="203"/>
                    <a:pt x="55" y="203"/>
                    <a:pt x="56" y="202"/>
                  </a:cubicBezTo>
                  <a:cubicBezTo>
                    <a:pt x="57" y="201"/>
                    <a:pt x="56" y="200"/>
                    <a:pt x="56" y="199"/>
                  </a:cubicBezTo>
                  <a:cubicBezTo>
                    <a:pt x="55" y="198"/>
                    <a:pt x="56" y="197"/>
                    <a:pt x="55" y="196"/>
                  </a:cubicBezTo>
                  <a:cubicBezTo>
                    <a:pt x="52" y="196"/>
                    <a:pt x="53" y="196"/>
                    <a:pt x="51" y="194"/>
                  </a:cubicBezTo>
                  <a:cubicBezTo>
                    <a:pt x="49" y="192"/>
                    <a:pt x="50" y="188"/>
                    <a:pt x="50" y="188"/>
                  </a:cubicBezTo>
                  <a:cubicBezTo>
                    <a:pt x="50" y="187"/>
                    <a:pt x="53" y="186"/>
                    <a:pt x="51" y="186"/>
                  </a:cubicBezTo>
                  <a:cubicBezTo>
                    <a:pt x="49" y="185"/>
                    <a:pt x="47" y="183"/>
                    <a:pt x="45" y="182"/>
                  </a:cubicBezTo>
                  <a:cubicBezTo>
                    <a:pt x="42" y="181"/>
                    <a:pt x="44" y="177"/>
                    <a:pt x="40" y="174"/>
                  </a:cubicBezTo>
                  <a:cubicBezTo>
                    <a:pt x="37" y="175"/>
                    <a:pt x="28" y="174"/>
                    <a:pt x="29" y="170"/>
                  </a:cubicBezTo>
                  <a:cubicBezTo>
                    <a:pt x="28" y="171"/>
                    <a:pt x="26" y="172"/>
                    <a:pt x="25" y="171"/>
                  </a:cubicBezTo>
                  <a:cubicBezTo>
                    <a:pt x="25" y="170"/>
                    <a:pt x="23" y="169"/>
                    <a:pt x="23" y="169"/>
                  </a:cubicBezTo>
                  <a:cubicBezTo>
                    <a:pt x="23" y="168"/>
                    <a:pt x="23" y="167"/>
                    <a:pt x="23" y="166"/>
                  </a:cubicBezTo>
                  <a:cubicBezTo>
                    <a:pt x="23" y="165"/>
                    <a:pt x="23" y="164"/>
                    <a:pt x="22" y="163"/>
                  </a:cubicBezTo>
                  <a:cubicBezTo>
                    <a:pt x="21" y="162"/>
                    <a:pt x="18" y="163"/>
                    <a:pt x="18" y="162"/>
                  </a:cubicBezTo>
                  <a:cubicBezTo>
                    <a:pt x="17" y="160"/>
                    <a:pt x="15" y="159"/>
                    <a:pt x="13" y="161"/>
                  </a:cubicBezTo>
                  <a:cubicBezTo>
                    <a:pt x="13" y="159"/>
                    <a:pt x="9" y="160"/>
                    <a:pt x="9" y="159"/>
                  </a:cubicBezTo>
                  <a:cubicBezTo>
                    <a:pt x="8" y="157"/>
                    <a:pt x="12" y="158"/>
                    <a:pt x="13" y="158"/>
                  </a:cubicBezTo>
                  <a:cubicBezTo>
                    <a:pt x="15" y="157"/>
                    <a:pt x="15" y="155"/>
                    <a:pt x="14" y="154"/>
                  </a:cubicBezTo>
                  <a:cubicBezTo>
                    <a:pt x="13" y="154"/>
                    <a:pt x="14" y="154"/>
                    <a:pt x="14" y="153"/>
                  </a:cubicBezTo>
                  <a:cubicBezTo>
                    <a:pt x="14" y="152"/>
                    <a:pt x="13" y="151"/>
                    <a:pt x="13" y="150"/>
                  </a:cubicBezTo>
                  <a:cubicBezTo>
                    <a:pt x="13" y="150"/>
                    <a:pt x="12" y="150"/>
                    <a:pt x="12" y="149"/>
                  </a:cubicBezTo>
                  <a:cubicBezTo>
                    <a:pt x="12" y="148"/>
                    <a:pt x="13" y="147"/>
                    <a:pt x="13" y="146"/>
                  </a:cubicBezTo>
                  <a:cubicBezTo>
                    <a:pt x="13" y="145"/>
                    <a:pt x="10" y="144"/>
                    <a:pt x="8" y="144"/>
                  </a:cubicBezTo>
                  <a:cubicBezTo>
                    <a:pt x="6" y="143"/>
                    <a:pt x="4" y="146"/>
                    <a:pt x="3" y="144"/>
                  </a:cubicBezTo>
                  <a:cubicBezTo>
                    <a:pt x="2" y="144"/>
                    <a:pt x="1" y="141"/>
                    <a:pt x="3" y="141"/>
                  </a:cubicBezTo>
                  <a:cubicBezTo>
                    <a:pt x="2" y="140"/>
                    <a:pt x="2" y="140"/>
                    <a:pt x="1" y="139"/>
                  </a:cubicBezTo>
                  <a:cubicBezTo>
                    <a:pt x="0" y="138"/>
                    <a:pt x="1" y="137"/>
                    <a:pt x="1" y="13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2" name="Freeform 197"/>
            <p:cNvSpPr/>
            <p:nvPr/>
          </p:nvSpPr>
          <p:spPr>
            <a:xfrm>
              <a:off x="2247480" y="1405800"/>
              <a:ext cx="2216520" cy="1382400"/>
            </a:xfrm>
            <a:custGeom>
              <a:avLst/>
              <a:gdLst>
                <a:gd name="textAreaLeft" fmla="*/ 0 w 2216520"/>
                <a:gd name="textAreaRight" fmla="*/ 2217960 w 2216520"/>
                <a:gd name="textAreaTop" fmla="*/ 0 h 1382400"/>
                <a:gd name="textAreaBottom" fmla="*/ 1383840 h 1382400"/>
              </a:gdLst>
              <a:ahLst/>
              <a:cxnLst/>
              <a:rect l="textAreaLeft" t="textAreaTop" r="textAreaRight" b="textAreaBottom"/>
              <a:pathLst>
                <a:path w="840" h="398">
                  <a:moveTo>
                    <a:pt x="105" y="275"/>
                  </a:moveTo>
                  <a:cubicBezTo>
                    <a:pt x="104" y="275"/>
                    <a:pt x="104" y="275"/>
                    <a:pt x="103" y="276"/>
                  </a:cubicBezTo>
                  <a:cubicBezTo>
                    <a:pt x="104" y="276"/>
                    <a:pt x="105" y="275"/>
                    <a:pt x="105" y="275"/>
                  </a:cubicBezTo>
                  <a:moveTo>
                    <a:pt x="100" y="276"/>
                  </a:moveTo>
                  <a:cubicBezTo>
                    <a:pt x="98" y="276"/>
                    <a:pt x="98" y="277"/>
                    <a:pt x="98" y="278"/>
                  </a:cubicBezTo>
                  <a:cubicBezTo>
                    <a:pt x="99" y="277"/>
                    <a:pt x="100" y="277"/>
                    <a:pt x="100" y="276"/>
                  </a:cubicBezTo>
                  <a:moveTo>
                    <a:pt x="134" y="321"/>
                  </a:moveTo>
                  <a:cubicBezTo>
                    <a:pt x="134" y="322"/>
                    <a:pt x="134" y="322"/>
                    <a:pt x="134" y="322"/>
                  </a:cubicBezTo>
                  <a:cubicBezTo>
                    <a:pt x="135" y="322"/>
                    <a:pt x="137" y="322"/>
                    <a:pt x="136" y="321"/>
                  </a:cubicBezTo>
                  <a:cubicBezTo>
                    <a:pt x="137" y="322"/>
                    <a:pt x="137" y="322"/>
                    <a:pt x="137" y="322"/>
                  </a:cubicBezTo>
                  <a:cubicBezTo>
                    <a:pt x="138" y="322"/>
                    <a:pt x="138" y="322"/>
                    <a:pt x="139" y="322"/>
                  </a:cubicBezTo>
                  <a:cubicBezTo>
                    <a:pt x="139" y="322"/>
                    <a:pt x="139" y="323"/>
                    <a:pt x="139" y="324"/>
                  </a:cubicBezTo>
                  <a:cubicBezTo>
                    <a:pt x="140" y="323"/>
                    <a:pt x="141" y="324"/>
                    <a:pt x="141" y="324"/>
                  </a:cubicBezTo>
                  <a:cubicBezTo>
                    <a:pt x="142" y="324"/>
                    <a:pt x="143" y="324"/>
                    <a:pt x="144" y="324"/>
                  </a:cubicBezTo>
                  <a:cubicBezTo>
                    <a:pt x="142" y="325"/>
                    <a:pt x="140" y="324"/>
                    <a:pt x="139" y="327"/>
                  </a:cubicBezTo>
                  <a:cubicBezTo>
                    <a:pt x="141" y="326"/>
                    <a:pt x="143" y="327"/>
                    <a:pt x="144" y="326"/>
                  </a:cubicBezTo>
                  <a:cubicBezTo>
                    <a:pt x="144" y="327"/>
                    <a:pt x="144" y="327"/>
                    <a:pt x="144" y="327"/>
                  </a:cubicBezTo>
                  <a:cubicBezTo>
                    <a:pt x="145" y="327"/>
                    <a:pt x="146" y="327"/>
                    <a:pt x="146" y="326"/>
                  </a:cubicBezTo>
                  <a:cubicBezTo>
                    <a:pt x="146" y="327"/>
                    <a:pt x="145" y="327"/>
                    <a:pt x="145" y="328"/>
                  </a:cubicBezTo>
                  <a:cubicBezTo>
                    <a:pt x="146" y="328"/>
                    <a:pt x="146" y="328"/>
                    <a:pt x="147" y="327"/>
                  </a:cubicBezTo>
                  <a:cubicBezTo>
                    <a:pt x="147" y="328"/>
                    <a:pt x="148" y="328"/>
                    <a:pt x="148" y="328"/>
                  </a:cubicBezTo>
                  <a:cubicBezTo>
                    <a:pt x="148" y="329"/>
                    <a:pt x="148" y="330"/>
                    <a:pt x="146" y="329"/>
                  </a:cubicBezTo>
                  <a:cubicBezTo>
                    <a:pt x="150" y="331"/>
                    <a:pt x="149" y="331"/>
                    <a:pt x="152" y="330"/>
                  </a:cubicBezTo>
                  <a:cubicBezTo>
                    <a:pt x="150" y="331"/>
                    <a:pt x="154" y="331"/>
                    <a:pt x="154" y="331"/>
                  </a:cubicBezTo>
                  <a:cubicBezTo>
                    <a:pt x="156" y="330"/>
                    <a:pt x="156" y="329"/>
                    <a:pt x="156" y="328"/>
                  </a:cubicBezTo>
                  <a:cubicBezTo>
                    <a:pt x="157" y="330"/>
                    <a:pt x="154" y="331"/>
                    <a:pt x="153" y="332"/>
                  </a:cubicBezTo>
                  <a:cubicBezTo>
                    <a:pt x="153" y="332"/>
                    <a:pt x="153" y="332"/>
                    <a:pt x="155" y="333"/>
                  </a:cubicBezTo>
                  <a:cubicBezTo>
                    <a:pt x="155" y="334"/>
                    <a:pt x="159" y="335"/>
                    <a:pt x="159" y="335"/>
                  </a:cubicBezTo>
                  <a:cubicBezTo>
                    <a:pt x="160" y="335"/>
                    <a:pt x="161" y="335"/>
                    <a:pt x="163" y="336"/>
                  </a:cubicBezTo>
                  <a:cubicBezTo>
                    <a:pt x="165" y="336"/>
                    <a:pt x="167" y="337"/>
                    <a:pt x="167" y="337"/>
                  </a:cubicBezTo>
                  <a:cubicBezTo>
                    <a:pt x="168" y="336"/>
                    <a:pt x="169" y="336"/>
                    <a:pt x="170" y="336"/>
                  </a:cubicBezTo>
                  <a:cubicBezTo>
                    <a:pt x="171" y="336"/>
                    <a:pt x="169" y="334"/>
                    <a:pt x="169" y="334"/>
                  </a:cubicBezTo>
                  <a:cubicBezTo>
                    <a:pt x="169" y="334"/>
                    <a:pt x="168" y="334"/>
                    <a:pt x="168" y="335"/>
                  </a:cubicBezTo>
                  <a:cubicBezTo>
                    <a:pt x="168" y="334"/>
                    <a:pt x="168" y="332"/>
                    <a:pt x="165" y="331"/>
                  </a:cubicBezTo>
                  <a:cubicBezTo>
                    <a:pt x="168" y="330"/>
                    <a:pt x="163" y="328"/>
                    <a:pt x="162" y="327"/>
                  </a:cubicBezTo>
                  <a:cubicBezTo>
                    <a:pt x="159" y="327"/>
                    <a:pt x="156" y="326"/>
                    <a:pt x="156" y="324"/>
                  </a:cubicBezTo>
                  <a:cubicBezTo>
                    <a:pt x="156" y="323"/>
                    <a:pt x="154" y="322"/>
                    <a:pt x="153" y="321"/>
                  </a:cubicBezTo>
                  <a:cubicBezTo>
                    <a:pt x="152" y="320"/>
                    <a:pt x="151" y="319"/>
                    <a:pt x="150" y="318"/>
                  </a:cubicBezTo>
                  <a:cubicBezTo>
                    <a:pt x="149" y="317"/>
                    <a:pt x="142" y="316"/>
                    <a:pt x="141" y="316"/>
                  </a:cubicBezTo>
                  <a:cubicBezTo>
                    <a:pt x="139" y="316"/>
                    <a:pt x="135" y="315"/>
                    <a:pt x="132" y="314"/>
                  </a:cubicBezTo>
                  <a:cubicBezTo>
                    <a:pt x="128" y="313"/>
                    <a:pt x="126" y="312"/>
                    <a:pt x="123" y="313"/>
                  </a:cubicBezTo>
                  <a:cubicBezTo>
                    <a:pt x="122" y="313"/>
                    <a:pt x="121" y="315"/>
                    <a:pt x="125" y="316"/>
                  </a:cubicBezTo>
                  <a:cubicBezTo>
                    <a:pt x="126" y="316"/>
                    <a:pt x="127" y="316"/>
                    <a:pt x="128" y="316"/>
                  </a:cubicBezTo>
                  <a:cubicBezTo>
                    <a:pt x="128" y="316"/>
                    <a:pt x="131" y="315"/>
                    <a:pt x="128" y="315"/>
                  </a:cubicBezTo>
                  <a:cubicBezTo>
                    <a:pt x="128" y="315"/>
                    <a:pt x="129" y="315"/>
                    <a:pt x="130" y="315"/>
                  </a:cubicBezTo>
                  <a:cubicBezTo>
                    <a:pt x="130" y="315"/>
                    <a:pt x="131" y="315"/>
                    <a:pt x="131" y="315"/>
                  </a:cubicBezTo>
                  <a:cubicBezTo>
                    <a:pt x="130" y="315"/>
                    <a:pt x="130" y="316"/>
                    <a:pt x="131" y="317"/>
                  </a:cubicBezTo>
                  <a:cubicBezTo>
                    <a:pt x="129" y="315"/>
                    <a:pt x="128" y="316"/>
                    <a:pt x="127" y="317"/>
                  </a:cubicBezTo>
                  <a:cubicBezTo>
                    <a:pt x="126" y="317"/>
                    <a:pt x="127" y="318"/>
                    <a:pt x="128" y="318"/>
                  </a:cubicBezTo>
                  <a:cubicBezTo>
                    <a:pt x="128" y="319"/>
                    <a:pt x="128" y="319"/>
                    <a:pt x="127" y="320"/>
                  </a:cubicBezTo>
                  <a:cubicBezTo>
                    <a:pt x="128" y="320"/>
                    <a:pt x="128" y="320"/>
                    <a:pt x="129" y="320"/>
                  </a:cubicBezTo>
                  <a:cubicBezTo>
                    <a:pt x="130" y="319"/>
                    <a:pt x="131" y="319"/>
                    <a:pt x="132" y="321"/>
                  </a:cubicBezTo>
                  <a:cubicBezTo>
                    <a:pt x="133" y="320"/>
                    <a:pt x="134" y="320"/>
                    <a:pt x="135" y="320"/>
                  </a:cubicBezTo>
                  <a:cubicBezTo>
                    <a:pt x="134" y="320"/>
                    <a:pt x="134" y="320"/>
                    <a:pt x="134" y="321"/>
                  </a:cubicBezTo>
                  <a:moveTo>
                    <a:pt x="116" y="295"/>
                  </a:moveTo>
                  <a:cubicBezTo>
                    <a:pt x="119" y="295"/>
                    <a:pt x="117" y="293"/>
                    <a:pt x="119" y="292"/>
                  </a:cubicBezTo>
                  <a:cubicBezTo>
                    <a:pt x="119" y="293"/>
                    <a:pt x="118" y="294"/>
                    <a:pt x="118" y="295"/>
                  </a:cubicBezTo>
                  <a:cubicBezTo>
                    <a:pt x="121" y="296"/>
                    <a:pt x="121" y="292"/>
                    <a:pt x="119" y="290"/>
                  </a:cubicBezTo>
                  <a:cubicBezTo>
                    <a:pt x="115" y="287"/>
                    <a:pt x="114" y="291"/>
                    <a:pt x="114" y="292"/>
                  </a:cubicBezTo>
                  <a:cubicBezTo>
                    <a:pt x="116" y="293"/>
                    <a:pt x="117" y="292"/>
                    <a:pt x="116" y="291"/>
                  </a:cubicBezTo>
                  <a:cubicBezTo>
                    <a:pt x="116" y="291"/>
                    <a:pt x="117" y="291"/>
                    <a:pt x="117" y="292"/>
                  </a:cubicBezTo>
                  <a:cubicBezTo>
                    <a:pt x="116" y="292"/>
                    <a:pt x="113" y="293"/>
                    <a:pt x="116" y="295"/>
                  </a:cubicBezTo>
                  <a:moveTo>
                    <a:pt x="122" y="294"/>
                  </a:moveTo>
                  <a:cubicBezTo>
                    <a:pt x="120" y="294"/>
                    <a:pt x="121" y="296"/>
                    <a:pt x="122" y="298"/>
                  </a:cubicBezTo>
                  <a:cubicBezTo>
                    <a:pt x="123" y="297"/>
                    <a:pt x="122" y="295"/>
                    <a:pt x="122" y="294"/>
                  </a:cubicBezTo>
                  <a:moveTo>
                    <a:pt x="129" y="300"/>
                  </a:moveTo>
                  <a:cubicBezTo>
                    <a:pt x="130" y="299"/>
                    <a:pt x="133" y="299"/>
                    <a:pt x="132" y="297"/>
                  </a:cubicBezTo>
                  <a:cubicBezTo>
                    <a:pt x="128" y="297"/>
                    <a:pt x="127" y="300"/>
                    <a:pt x="126" y="302"/>
                  </a:cubicBezTo>
                  <a:cubicBezTo>
                    <a:pt x="128" y="302"/>
                    <a:pt x="128" y="301"/>
                    <a:pt x="129" y="300"/>
                  </a:cubicBezTo>
                  <a:moveTo>
                    <a:pt x="116" y="287"/>
                  </a:moveTo>
                  <a:cubicBezTo>
                    <a:pt x="115" y="287"/>
                    <a:pt x="114" y="288"/>
                    <a:pt x="115" y="289"/>
                  </a:cubicBezTo>
                  <a:cubicBezTo>
                    <a:pt x="116" y="288"/>
                    <a:pt x="117" y="288"/>
                    <a:pt x="116" y="287"/>
                  </a:cubicBezTo>
                  <a:moveTo>
                    <a:pt x="123" y="294"/>
                  </a:moveTo>
                  <a:cubicBezTo>
                    <a:pt x="123" y="294"/>
                    <a:pt x="123" y="294"/>
                    <a:pt x="122" y="294"/>
                  </a:cubicBezTo>
                  <a:cubicBezTo>
                    <a:pt x="122" y="294"/>
                    <a:pt x="122" y="295"/>
                    <a:pt x="122" y="296"/>
                  </a:cubicBezTo>
                  <a:cubicBezTo>
                    <a:pt x="123" y="295"/>
                    <a:pt x="123" y="294"/>
                    <a:pt x="123" y="294"/>
                  </a:cubicBezTo>
                  <a:moveTo>
                    <a:pt x="148" y="317"/>
                  </a:moveTo>
                  <a:cubicBezTo>
                    <a:pt x="149" y="317"/>
                    <a:pt x="149" y="317"/>
                    <a:pt x="149" y="317"/>
                  </a:cubicBezTo>
                  <a:cubicBezTo>
                    <a:pt x="148" y="317"/>
                    <a:pt x="148" y="317"/>
                    <a:pt x="147" y="317"/>
                  </a:cubicBezTo>
                  <a:cubicBezTo>
                    <a:pt x="148" y="317"/>
                    <a:pt x="148" y="317"/>
                    <a:pt x="148" y="317"/>
                  </a:cubicBezTo>
                  <a:moveTo>
                    <a:pt x="156" y="325"/>
                  </a:moveTo>
                  <a:cubicBezTo>
                    <a:pt x="156" y="325"/>
                    <a:pt x="157" y="325"/>
                    <a:pt x="157" y="326"/>
                  </a:cubicBezTo>
                  <a:cubicBezTo>
                    <a:pt x="156" y="325"/>
                    <a:pt x="156" y="325"/>
                    <a:pt x="156" y="325"/>
                  </a:cubicBezTo>
                  <a:moveTo>
                    <a:pt x="153" y="321"/>
                  </a:moveTo>
                  <a:cubicBezTo>
                    <a:pt x="153" y="320"/>
                    <a:pt x="153" y="319"/>
                    <a:pt x="152" y="318"/>
                  </a:cubicBezTo>
                  <a:cubicBezTo>
                    <a:pt x="150" y="318"/>
                    <a:pt x="153" y="320"/>
                    <a:pt x="153" y="321"/>
                  </a:cubicBezTo>
                  <a:moveTo>
                    <a:pt x="151" y="316"/>
                  </a:moveTo>
                  <a:cubicBezTo>
                    <a:pt x="150" y="316"/>
                    <a:pt x="150" y="317"/>
                    <a:pt x="149" y="317"/>
                  </a:cubicBezTo>
                  <a:cubicBezTo>
                    <a:pt x="150" y="317"/>
                    <a:pt x="151" y="317"/>
                    <a:pt x="151" y="316"/>
                  </a:cubicBezTo>
                  <a:moveTo>
                    <a:pt x="152" y="317"/>
                  </a:moveTo>
                  <a:cubicBezTo>
                    <a:pt x="152" y="317"/>
                    <a:pt x="151" y="317"/>
                    <a:pt x="151" y="318"/>
                  </a:cubicBezTo>
                  <a:cubicBezTo>
                    <a:pt x="152" y="317"/>
                    <a:pt x="153" y="319"/>
                    <a:pt x="153" y="319"/>
                  </a:cubicBezTo>
                  <a:cubicBezTo>
                    <a:pt x="154" y="319"/>
                    <a:pt x="154" y="318"/>
                    <a:pt x="152" y="317"/>
                  </a:cubicBezTo>
                  <a:moveTo>
                    <a:pt x="155" y="319"/>
                  </a:moveTo>
                  <a:cubicBezTo>
                    <a:pt x="154" y="319"/>
                    <a:pt x="154" y="320"/>
                    <a:pt x="155" y="320"/>
                  </a:cubicBezTo>
                  <a:cubicBezTo>
                    <a:pt x="155" y="320"/>
                    <a:pt x="155" y="320"/>
                    <a:pt x="155" y="319"/>
                  </a:cubicBezTo>
                  <a:moveTo>
                    <a:pt x="163" y="326"/>
                  </a:moveTo>
                  <a:cubicBezTo>
                    <a:pt x="161" y="324"/>
                    <a:pt x="160" y="324"/>
                    <a:pt x="158" y="323"/>
                  </a:cubicBezTo>
                  <a:cubicBezTo>
                    <a:pt x="158" y="324"/>
                    <a:pt x="161" y="325"/>
                    <a:pt x="163" y="326"/>
                  </a:cubicBezTo>
                  <a:moveTo>
                    <a:pt x="161" y="325"/>
                  </a:moveTo>
                  <a:cubicBezTo>
                    <a:pt x="161" y="326"/>
                    <a:pt x="161" y="326"/>
                    <a:pt x="162" y="326"/>
                  </a:cubicBezTo>
                  <a:cubicBezTo>
                    <a:pt x="161" y="326"/>
                    <a:pt x="161" y="326"/>
                    <a:pt x="161" y="325"/>
                  </a:cubicBezTo>
                  <a:moveTo>
                    <a:pt x="155" y="318"/>
                  </a:moveTo>
                  <a:cubicBezTo>
                    <a:pt x="155" y="318"/>
                    <a:pt x="155" y="319"/>
                    <a:pt x="156" y="320"/>
                  </a:cubicBezTo>
                  <a:cubicBezTo>
                    <a:pt x="156" y="319"/>
                    <a:pt x="156" y="319"/>
                    <a:pt x="155" y="318"/>
                  </a:cubicBezTo>
                  <a:moveTo>
                    <a:pt x="168" y="331"/>
                  </a:moveTo>
                  <a:cubicBezTo>
                    <a:pt x="167" y="332"/>
                    <a:pt x="168" y="332"/>
                    <a:pt x="169" y="333"/>
                  </a:cubicBezTo>
                  <a:cubicBezTo>
                    <a:pt x="170" y="333"/>
                    <a:pt x="169" y="332"/>
                    <a:pt x="168" y="331"/>
                  </a:cubicBezTo>
                  <a:moveTo>
                    <a:pt x="157" y="318"/>
                  </a:moveTo>
                  <a:cubicBezTo>
                    <a:pt x="157" y="318"/>
                    <a:pt x="157" y="318"/>
                    <a:pt x="157" y="319"/>
                  </a:cubicBezTo>
                  <a:cubicBezTo>
                    <a:pt x="158" y="319"/>
                    <a:pt x="158" y="319"/>
                    <a:pt x="157" y="318"/>
                  </a:cubicBezTo>
                  <a:moveTo>
                    <a:pt x="168" y="330"/>
                  </a:moveTo>
                  <a:cubicBezTo>
                    <a:pt x="168" y="331"/>
                    <a:pt x="169" y="331"/>
                    <a:pt x="170" y="331"/>
                  </a:cubicBezTo>
                  <a:cubicBezTo>
                    <a:pt x="169" y="331"/>
                    <a:pt x="168" y="331"/>
                    <a:pt x="168" y="330"/>
                  </a:cubicBezTo>
                  <a:moveTo>
                    <a:pt x="164" y="323"/>
                  </a:moveTo>
                  <a:cubicBezTo>
                    <a:pt x="163" y="323"/>
                    <a:pt x="162" y="323"/>
                    <a:pt x="163" y="324"/>
                  </a:cubicBezTo>
                  <a:cubicBezTo>
                    <a:pt x="163" y="324"/>
                    <a:pt x="163" y="323"/>
                    <a:pt x="164" y="323"/>
                  </a:cubicBezTo>
                  <a:moveTo>
                    <a:pt x="170" y="327"/>
                  </a:moveTo>
                  <a:cubicBezTo>
                    <a:pt x="170" y="327"/>
                    <a:pt x="170" y="327"/>
                    <a:pt x="170" y="327"/>
                  </a:cubicBezTo>
                  <a:cubicBezTo>
                    <a:pt x="170" y="327"/>
                    <a:pt x="170" y="327"/>
                    <a:pt x="170" y="327"/>
                  </a:cubicBezTo>
                  <a:moveTo>
                    <a:pt x="170" y="326"/>
                  </a:moveTo>
                  <a:cubicBezTo>
                    <a:pt x="169" y="325"/>
                    <a:pt x="169" y="326"/>
                    <a:pt x="169" y="326"/>
                  </a:cubicBezTo>
                  <a:cubicBezTo>
                    <a:pt x="170" y="326"/>
                    <a:pt x="170" y="326"/>
                    <a:pt x="170" y="326"/>
                  </a:cubicBezTo>
                  <a:moveTo>
                    <a:pt x="683" y="233"/>
                  </a:moveTo>
                  <a:cubicBezTo>
                    <a:pt x="681" y="232"/>
                    <a:pt x="682" y="234"/>
                    <a:pt x="682" y="235"/>
                  </a:cubicBezTo>
                  <a:cubicBezTo>
                    <a:pt x="683" y="235"/>
                    <a:pt x="684" y="234"/>
                    <a:pt x="683" y="233"/>
                  </a:cubicBezTo>
                  <a:moveTo>
                    <a:pt x="457" y="207"/>
                  </a:moveTo>
                  <a:cubicBezTo>
                    <a:pt x="457" y="207"/>
                    <a:pt x="457" y="207"/>
                    <a:pt x="457" y="206"/>
                  </a:cubicBezTo>
                  <a:cubicBezTo>
                    <a:pt x="456" y="206"/>
                    <a:pt x="456" y="206"/>
                    <a:pt x="457" y="207"/>
                  </a:cubicBezTo>
                  <a:moveTo>
                    <a:pt x="570" y="290"/>
                  </a:moveTo>
                  <a:cubicBezTo>
                    <a:pt x="568" y="290"/>
                    <a:pt x="566" y="290"/>
                    <a:pt x="564" y="290"/>
                  </a:cubicBezTo>
                  <a:cubicBezTo>
                    <a:pt x="562" y="290"/>
                    <a:pt x="560" y="292"/>
                    <a:pt x="564" y="293"/>
                  </a:cubicBezTo>
                  <a:cubicBezTo>
                    <a:pt x="567" y="293"/>
                    <a:pt x="571" y="295"/>
                    <a:pt x="573" y="294"/>
                  </a:cubicBezTo>
                  <a:cubicBezTo>
                    <a:pt x="575" y="294"/>
                    <a:pt x="571" y="291"/>
                    <a:pt x="570" y="290"/>
                  </a:cubicBezTo>
                  <a:moveTo>
                    <a:pt x="587" y="301"/>
                  </a:moveTo>
                  <a:cubicBezTo>
                    <a:pt x="586" y="300"/>
                    <a:pt x="583" y="301"/>
                    <a:pt x="584" y="302"/>
                  </a:cubicBezTo>
                  <a:cubicBezTo>
                    <a:pt x="585" y="302"/>
                    <a:pt x="587" y="302"/>
                    <a:pt x="587" y="301"/>
                  </a:cubicBezTo>
                  <a:moveTo>
                    <a:pt x="582" y="290"/>
                  </a:moveTo>
                  <a:cubicBezTo>
                    <a:pt x="581" y="290"/>
                    <a:pt x="581" y="291"/>
                    <a:pt x="581" y="291"/>
                  </a:cubicBezTo>
                  <a:cubicBezTo>
                    <a:pt x="582" y="290"/>
                    <a:pt x="582" y="290"/>
                    <a:pt x="582" y="290"/>
                  </a:cubicBezTo>
                  <a:moveTo>
                    <a:pt x="581" y="289"/>
                  </a:moveTo>
                  <a:cubicBezTo>
                    <a:pt x="582" y="289"/>
                    <a:pt x="582" y="289"/>
                    <a:pt x="581" y="288"/>
                  </a:cubicBezTo>
                  <a:cubicBezTo>
                    <a:pt x="580" y="288"/>
                    <a:pt x="580" y="289"/>
                    <a:pt x="581" y="289"/>
                  </a:cubicBezTo>
                  <a:moveTo>
                    <a:pt x="581" y="264"/>
                  </a:moveTo>
                  <a:cubicBezTo>
                    <a:pt x="583" y="265"/>
                    <a:pt x="584" y="263"/>
                    <a:pt x="585" y="262"/>
                  </a:cubicBezTo>
                  <a:cubicBezTo>
                    <a:pt x="585" y="263"/>
                    <a:pt x="584" y="264"/>
                    <a:pt x="583" y="265"/>
                  </a:cubicBezTo>
                  <a:cubicBezTo>
                    <a:pt x="584" y="264"/>
                    <a:pt x="585" y="264"/>
                    <a:pt x="586" y="264"/>
                  </a:cubicBezTo>
                  <a:cubicBezTo>
                    <a:pt x="587" y="264"/>
                    <a:pt x="588" y="262"/>
                    <a:pt x="588" y="261"/>
                  </a:cubicBezTo>
                  <a:cubicBezTo>
                    <a:pt x="589" y="262"/>
                    <a:pt x="588" y="263"/>
                    <a:pt x="588" y="264"/>
                  </a:cubicBezTo>
                  <a:cubicBezTo>
                    <a:pt x="589" y="263"/>
                    <a:pt x="589" y="261"/>
                    <a:pt x="590" y="260"/>
                  </a:cubicBezTo>
                  <a:cubicBezTo>
                    <a:pt x="591" y="261"/>
                    <a:pt x="589" y="263"/>
                    <a:pt x="589" y="264"/>
                  </a:cubicBezTo>
                  <a:cubicBezTo>
                    <a:pt x="589" y="263"/>
                    <a:pt x="590" y="261"/>
                    <a:pt x="591" y="260"/>
                  </a:cubicBezTo>
                  <a:cubicBezTo>
                    <a:pt x="592" y="260"/>
                    <a:pt x="590" y="259"/>
                    <a:pt x="589" y="258"/>
                  </a:cubicBezTo>
                  <a:cubicBezTo>
                    <a:pt x="589" y="257"/>
                    <a:pt x="585" y="261"/>
                    <a:pt x="585" y="262"/>
                  </a:cubicBezTo>
                  <a:cubicBezTo>
                    <a:pt x="586" y="261"/>
                    <a:pt x="586" y="260"/>
                    <a:pt x="586" y="258"/>
                  </a:cubicBezTo>
                  <a:cubicBezTo>
                    <a:pt x="585" y="260"/>
                    <a:pt x="581" y="262"/>
                    <a:pt x="581" y="264"/>
                  </a:cubicBezTo>
                  <a:moveTo>
                    <a:pt x="582" y="255"/>
                  </a:moveTo>
                  <a:cubicBezTo>
                    <a:pt x="581" y="255"/>
                    <a:pt x="581" y="255"/>
                    <a:pt x="582" y="256"/>
                  </a:cubicBezTo>
                  <a:cubicBezTo>
                    <a:pt x="582" y="255"/>
                    <a:pt x="582" y="255"/>
                    <a:pt x="582" y="255"/>
                  </a:cubicBezTo>
                  <a:moveTo>
                    <a:pt x="590" y="262"/>
                  </a:moveTo>
                  <a:cubicBezTo>
                    <a:pt x="590" y="263"/>
                    <a:pt x="589" y="264"/>
                    <a:pt x="589" y="265"/>
                  </a:cubicBezTo>
                  <a:cubicBezTo>
                    <a:pt x="590" y="264"/>
                    <a:pt x="590" y="263"/>
                    <a:pt x="590" y="262"/>
                  </a:cubicBezTo>
                  <a:moveTo>
                    <a:pt x="583" y="254"/>
                  </a:moveTo>
                  <a:cubicBezTo>
                    <a:pt x="582" y="254"/>
                    <a:pt x="582" y="254"/>
                    <a:pt x="582" y="255"/>
                  </a:cubicBezTo>
                  <a:cubicBezTo>
                    <a:pt x="583" y="255"/>
                    <a:pt x="583" y="255"/>
                    <a:pt x="583" y="254"/>
                  </a:cubicBezTo>
                  <a:moveTo>
                    <a:pt x="593" y="259"/>
                  </a:moveTo>
                  <a:cubicBezTo>
                    <a:pt x="592" y="258"/>
                    <a:pt x="591" y="261"/>
                    <a:pt x="591" y="262"/>
                  </a:cubicBezTo>
                  <a:cubicBezTo>
                    <a:pt x="593" y="262"/>
                    <a:pt x="594" y="261"/>
                    <a:pt x="593" y="259"/>
                  </a:cubicBezTo>
                  <a:moveTo>
                    <a:pt x="728" y="341"/>
                  </a:moveTo>
                  <a:cubicBezTo>
                    <a:pt x="728" y="341"/>
                    <a:pt x="728" y="342"/>
                    <a:pt x="727" y="342"/>
                  </a:cubicBezTo>
                  <a:cubicBezTo>
                    <a:pt x="725" y="341"/>
                    <a:pt x="727" y="341"/>
                    <a:pt x="728" y="341"/>
                  </a:cubicBezTo>
                  <a:moveTo>
                    <a:pt x="728" y="340"/>
                  </a:moveTo>
                  <a:cubicBezTo>
                    <a:pt x="728" y="341"/>
                    <a:pt x="728" y="341"/>
                    <a:pt x="728" y="341"/>
                  </a:cubicBezTo>
                  <a:cubicBezTo>
                    <a:pt x="727" y="340"/>
                    <a:pt x="728" y="340"/>
                    <a:pt x="728" y="340"/>
                  </a:cubicBezTo>
                  <a:moveTo>
                    <a:pt x="707" y="371"/>
                  </a:moveTo>
                  <a:cubicBezTo>
                    <a:pt x="707" y="371"/>
                    <a:pt x="707" y="372"/>
                    <a:pt x="706" y="372"/>
                  </a:cubicBezTo>
                  <a:cubicBezTo>
                    <a:pt x="706" y="371"/>
                    <a:pt x="706" y="371"/>
                    <a:pt x="707" y="371"/>
                  </a:cubicBezTo>
                  <a:moveTo>
                    <a:pt x="712" y="375"/>
                  </a:moveTo>
                  <a:cubicBezTo>
                    <a:pt x="711" y="376"/>
                    <a:pt x="711" y="376"/>
                    <a:pt x="711" y="376"/>
                  </a:cubicBezTo>
                  <a:cubicBezTo>
                    <a:pt x="711" y="375"/>
                    <a:pt x="711" y="375"/>
                    <a:pt x="712" y="375"/>
                  </a:cubicBezTo>
                  <a:moveTo>
                    <a:pt x="581" y="227"/>
                  </a:moveTo>
                  <a:cubicBezTo>
                    <a:pt x="581" y="226"/>
                    <a:pt x="581" y="226"/>
                    <a:pt x="581" y="226"/>
                  </a:cubicBezTo>
                  <a:cubicBezTo>
                    <a:pt x="580" y="226"/>
                    <a:pt x="580" y="226"/>
                    <a:pt x="580" y="227"/>
                  </a:cubicBezTo>
                  <a:cubicBezTo>
                    <a:pt x="581" y="227"/>
                    <a:pt x="581" y="227"/>
                    <a:pt x="581" y="227"/>
                  </a:cubicBezTo>
                  <a:moveTo>
                    <a:pt x="598" y="217"/>
                  </a:moveTo>
                  <a:cubicBezTo>
                    <a:pt x="596" y="217"/>
                    <a:pt x="594" y="217"/>
                    <a:pt x="593" y="217"/>
                  </a:cubicBezTo>
                  <a:cubicBezTo>
                    <a:pt x="595" y="218"/>
                    <a:pt x="597" y="217"/>
                    <a:pt x="598" y="217"/>
                  </a:cubicBezTo>
                  <a:moveTo>
                    <a:pt x="583" y="248"/>
                  </a:moveTo>
                  <a:cubicBezTo>
                    <a:pt x="583" y="248"/>
                    <a:pt x="584" y="248"/>
                    <a:pt x="583" y="247"/>
                  </a:cubicBezTo>
                  <a:cubicBezTo>
                    <a:pt x="583" y="248"/>
                    <a:pt x="583" y="248"/>
                    <a:pt x="583" y="248"/>
                  </a:cubicBezTo>
                  <a:moveTo>
                    <a:pt x="581" y="261"/>
                  </a:moveTo>
                  <a:cubicBezTo>
                    <a:pt x="583" y="261"/>
                    <a:pt x="584" y="260"/>
                    <a:pt x="585" y="258"/>
                  </a:cubicBezTo>
                  <a:cubicBezTo>
                    <a:pt x="584" y="259"/>
                    <a:pt x="579" y="260"/>
                    <a:pt x="581" y="261"/>
                  </a:cubicBezTo>
                  <a:moveTo>
                    <a:pt x="390" y="33"/>
                  </a:moveTo>
                  <a:cubicBezTo>
                    <a:pt x="390" y="33"/>
                    <a:pt x="391" y="33"/>
                    <a:pt x="392" y="33"/>
                  </a:cubicBezTo>
                  <a:cubicBezTo>
                    <a:pt x="393" y="33"/>
                    <a:pt x="394" y="33"/>
                    <a:pt x="395" y="33"/>
                  </a:cubicBezTo>
                  <a:cubicBezTo>
                    <a:pt x="398" y="34"/>
                    <a:pt x="398" y="35"/>
                    <a:pt x="401" y="35"/>
                  </a:cubicBezTo>
                  <a:cubicBezTo>
                    <a:pt x="402" y="35"/>
                    <a:pt x="404" y="34"/>
                    <a:pt x="402" y="32"/>
                  </a:cubicBezTo>
                  <a:cubicBezTo>
                    <a:pt x="401" y="31"/>
                    <a:pt x="396" y="31"/>
                    <a:pt x="395" y="31"/>
                  </a:cubicBezTo>
                  <a:cubicBezTo>
                    <a:pt x="391" y="30"/>
                    <a:pt x="389" y="31"/>
                    <a:pt x="390" y="33"/>
                  </a:cubicBezTo>
                  <a:moveTo>
                    <a:pt x="441" y="48"/>
                  </a:moveTo>
                  <a:cubicBezTo>
                    <a:pt x="440" y="48"/>
                    <a:pt x="440" y="48"/>
                    <a:pt x="440" y="49"/>
                  </a:cubicBezTo>
                  <a:cubicBezTo>
                    <a:pt x="441" y="49"/>
                    <a:pt x="442" y="49"/>
                    <a:pt x="442" y="49"/>
                  </a:cubicBezTo>
                  <a:cubicBezTo>
                    <a:pt x="442" y="49"/>
                    <a:pt x="442" y="49"/>
                    <a:pt x="441" y="48"/>
                  </a:cubicBezTo>
                  <a:moveTo>
                    <a:pt x="423" y="32"/>
                  </a:moveTo>
                  <a:cubicBezTo>
                    <a:pt x="425" y="33"/>
                    <a:pt x="426" y="33"/>
                    <a:pt x="427" y="33"/>
                  </a:cubicBezTo>
                  <a:cubicBezTo>
                    <a:pt x="426" y="33"/>
                    <a:pt x="424" y="33"/>
                    <a:pt x="423" y="33"/>
                  </a:cubicBezTo>
                  <a:cubicBezTo>
                    <a:pt x="426" y="33"/>
                    <a:pt x="425" y="34"/>
                    <a:pt x="428" y="35"/>
                  </a:cubicBezTo>
                  <a:cubicBezTo>
                    <a:pt x="430" y="36"/>
                    <a:pt x="432" y="36"/>
                    <a:pt x="433" y="36"/>
                  </a:cubicBezTo>
                  <a:cubicBezTo>
                    <a:pt x="438" y="36"/>
                    <a:pt x="442" y="35"/>
                    <a:pt x="445" y="34"/>
                  </a:cubicBezTo>
                  <a:cubicBezTo>
                    <a:pt x="445" y="36"/>
                    <a:pt x="441" y="36"/>
                    <a:pt x="437" y="36"/>
                  </a:cubicBezTo>
                  <a:cubicBezTo>
                    <a:pt x="434" y="36"/>
                    <a:pt x="431" y="36"/>
                    <a:pt x="430" y="37"/>
                  </a:cubicBezTo>
                  <a:cubicBezTo>
                    <a:pt x="432" y="38"/>
                    <a:pt x="434" y="38"/>
                    <a:pt x="435" y="38"/>
                  </a:cubicBezTo>
                  <a:cubicBezTo>
                    <a:pt x="435" y="38"/>
                    <a:pt x="435" y="38"/>
                    <a:pt x="435" y="39"/>
                  </a:cubicBezTo>
                  <a:cubicBezTo>
                    <a:pt x="440" y="40"/>
                    <a:pt x="445" y="38"/>
                    <a:pt x="448" y="38"/>
                  </a:cubicBezTo>
                  <a:cubicBezTo>
                    <a:pt x="447" y="38"/>
                    <a:pt x="445" y="38"/>
                    <a:pt x="445" y="39"/>
                  </a:cubicBezTo>
                  <a:cubicBezTo>
                    <a:pt x="450" y="40"/>
                    <a:pt x="452" y="38"/>
                    <a:pt x="453" y="38"/>
                  </a:cubicBezTo>
                  <a:cubicBezTo>
                    <a:pt x="453" y="38"/>
                    <a:pt x="453" y="38"/>
                    <a:pt x="454" y="38"/>
                  </a:cubicBezTo>
                  <a:cubicBezTo>
                    <a:pt x="456" y="38"/>
                    <a:pt x="455" y="37"/>
                    <a:pt x="456" y="37"/>
                  </a:cubicBezTo>
                  <a:cubicBezTo>
                    <a:pt x="456" y="37"/>
                    <a:pt x="457" y="37"/>
                    <a:pt x="457" y="37"/>
                  </a:cubicBezTo>
                  <a:cubicBezTo>
                    <a:pt x="458" y="38"/>
                    <a:pt x="459" y="38"/>
                    <a:pt x="460" y="38"/>
                  </a:cubicBezTo>
                  <a:cubicBezTo>
                    <a:pt x="461" y="37"/>
                    <a:pt x="462" y="37"/>
                    <a:pt x="464" y="37"/>
                  </a:cubicBezTo>
                  <a:cubicBezTo>
                    <a:pt x="463" y="38"/>
                    <a:pt x="461" y="38"/>
                    <a:pt x="461" y="38"/>
                  </a:cubicBezTo>
                  <a:cubicBezTo>
                    <a:pt x="465" y="38"/>
                    <a:pt x="470" y="38"/>
                    <a:pt x="473" y="38"/>
                  </a:cubicBezTo>
                  <a:cubicBezTo>
                    <a:pt x="472" y="39"/>
                    <a:pt x="469" y="39"/>
                    <a:pt x="466" y="38"/>
                  </a:cubicBezTo>
                  <a:cubicBezTo>
                    <a:pt x="464" y="38"/>
                    <a:pt x="461" y="38"/>
                    <a:pt x="460" y="39"/>
                  </a:cubicBezTo>
                  <a:cubicBezTo>
                    <a:pt x="463" y="40"/>
                    <a:pt x="465" y="40"/>
                    <a:pt x="467" y="39"/>
                  </a:cubicBezTo>
                  <a:cubicBezTo>
                    <a:pt x="468" y="39"/>
                    <a:pt x="469" y="39"/>
                    <a:pt x="470" y="39"/>
                  </a:cubicBezTo>
                  <a:cubicBezTo>
                    <a:pt x="474" y="40"/>
                    <a:pt x="478" y="39"/>
                    <a:pt x="481" y="39"/>
                  </a:cubicBezTo>
                  <a:cubicBezTo>
                    <a:pt x="479" y="40"/>
                    <a:pt x="475" y="40"/>
                    <a:pt x="472" y="40"/>
                  </a:cubicBezTo>
                  <a:cubicBezTo>
                    <a:pt x="468" y="40"/>
                    <a:pt x="466" y="40"/>
                    <a:pt x="462" y="40"/>
                  </a:cubicBezTo>
                  <a:cubicBezTo>
                    <a:pt x="454" y="40"/>
                    <a:pt x="449" y="41"/>
                    <a:pt x="444" y="42"/>
                  </a:cubicBezTo>
                  <a:cubicBezTo>
                    <a:pt x="449" y="44"/>
                    <a:pt x="451" y="43"/>
                    <a:pt x="454" y="44"/>
                  </a:cubicBezTo>
                  <a:cubicBezTo>
                    <a:pt x="454" y="44"/>
                    <a:pt x="453" y="44"/>
                    <a:pt x="451" y="44"/>
                  </a:cubicBezTo>
                  <a:cubicBezTo>
                    <a:pt x="450" y="44"/>
                    <a:pt x="449" y="44"/>
                    <a:pt x="448" y="44"/>
                  </a:cubicBezTo>
                  <a:cubicBezTo>
                    <a:pt x="453" y="45"/>
                    <a:pt x="454" y="45"/>
                    <a:pt x="457" y="45"/>
                  </a:cubicBezTo>
                  <a:cubicBezTo>
                    <a:pt x="458" y="45"/>
                    <a:pt x="461" y="45"/>
                    <a:pt x="463" y="45"/>
                  </a:cubicBezTo>
                  <a:cubicBezTo>
                    <a:pt x="465" y="46"/>
                    <a:pt x="467" y="46"/>
                    <a:pt x="468" y="46"/>
                  </a:cubicBezTo>
                  <a:cubicBezTo>
                    <a:pt x="467" y="46"/>
                    <a:pt x="465" y="46"/>
                    <a:pt x="462" y="46"/>
                  </a:cubicBezTo>
                  <a:cubicBezTo>
                    <a:pt x="460" y="46"/>
                    <a:pt x="457" y="46"/>
                    <a:pt x="456" y="46"/>
                  </a:cubicBezTo>
                  <a:cubicBezTo>
                    <a:pt x="460" y="48"/>
                    <a:pt x="467" y="49"/>
                    <a:pt x="470" y="49"/>
                  </a:cubicBezTo>
                  <a:cubicBezTo>
                    <a:pt x="472" y="49"/>
                    <a:pt x="475" y="50"/>
                    <a:pt x="477" y="50"/>
                  </a:cubicBezTo>
                  <a:cubicBezTo>
                    <a:pt x="478" y="50"/>
                    <a:pt x="483" y="49"/>
                    <a:pt x="479" y="48"/>
                  </a:cubicBezTo>
                  <a:cubicBezTo>
                    <a:pt x="480" y="47"/>
                    <a:pt x="484" y="48"/>
                    <a:pt x="489" y="50"/>
                  </a:cubicBezTo>
                  <a:cubicBezTo>
                    <a:pt x="488" y="48"/>
                    <a:pt x="482" y="45"/>
                    <a:pt x="484" y="45"/>
                  </a:cubicBezTo>
                  <a:cubicBezTo>
                    <a:pt x="491" y="50"/>
                    <a:pt x="497" y="50"/>
                    <a:pt x="497" y="48"/>
                  </a:cubicBezTo>
                  <a:cubicBezTo>
                    <a:pt x="497" y="47"/>
                    <a:pt x="495" y="45"/>
                    <a:pt x="497" y="46"/>
                  </a:cubicBezTo>
                  <a:cubicBezTo>
                    <a:pt x="501" y="46"/>
                    <a:pt x="503" y="47"/>
                    <a:pt x="504" y="46"/>
                  </a:cubicBezTo>
                  <a:cubicBezTo>
                    <a:pt x="503" y="45"/>
                    <a:pt x="502" y="45"/>
                    <a:pt x="501" y="45"/>
                  </a:cubicBezTo>
                  <a:cubicBezTo>
                    <a:pt x="501" y="43"/>
                    <a:pt x="503" y="41"/>
                    <a:pt x="506" y="41"/>
                  </a:cubicBezTo>
                  <a:cubicBezTo>
                    <a:pt x="505" y="42"/>
                    <a:pt x="502" y="42"/>
                    <a:pt x="504" y="44"/>
                  </a:cubicBezTo>
                  <a:cubicBezTo>
                    <a:pt x="509" y="46"/>
                    <a:pt x="510" y="44"/>
                    <a:pt x="511" y="43"/>
                  </a:cubicBezTo>
                  <a:cubicBezTo>
                    <a:pt x="512" y="42"/>
                    <a:pt x="513" y="41"/>
                    <a:pt x="515" y="42"/>
                  </a:cubicBezTo>
                  <a:cubicBezTo>
                    <a:pt x="519" y="42"/>
                    <a:pt x="520" y="40"/>
                    <a:pt x="523" y="40"/>
                  </a:cubicBezTo>
                  <a:cubicBezTo>
                    <a:pt x="527" y="40"/>
                    <a:pt x="530" y="40"/>
                    <a:pt x="533" y="39"/>
                  </a:cubicBezTo>
                  <a:cubicBezTo>
                    <a:pt x="525" y="35"/>
                    <a:pt x="526" y="36"/>
                    <a:pt x="523" y="37"/>
                  </a:cubicBezTo>
                  <a:cubicBezTo>
                    <a:pt x="523" y="37"/>
                    <a:pt x="523" y="37"/>
                    <a:pt x="523" y="36"/>
                  </a:cubicBezTo>
                  <a:cubicBezTo>
                    <a:pt x="518" y="35"/>
                    <a:pt x="516" y="35"/>
                    <a:pt x="515" y="36"/>
                  </a:cubicBezTo>
                  <a:cubicBezTo>
                    <a:pt x="513" y="37"/>
                    <a:pt x="512" y="37"/>
                    <a:pt x="510" y="37"/>
                  </a:cubicBezTo>
                  <a:cubicBezTo>
                    <a:pt x="511" y="35"/>
                    <a:pt x="514" y="35"/>
                    <a:pt x="515" y="33"/>
                  </a:cubicBezTo>
                  <a:cubicBezTo>
                    <a:pt x="513" y="33"/>
                    <a:pt x="512" y="34"/>
                    <a:pt x="510" y="34"/>
                  </a:cubicBezTo>
                  <a:cubicBezTo>
                    <a:pt x="511" y="34"/>
                    <a:pt x="512" y="33"/>
                    <a:pt x="514" y="33"/>
                  </a:cubicBezTo>
                  <a:cubicBezTo>
                    <a:pt x="510" y="31"/>
                    <a:pt x="507" y="31"/>
                    <a:pt x="506" y="32"/>
                  </a:cubicBezTo>
                  <a:cubicBezTo>
                    <a:pt x="506" y="31"/>
                    <a:pt x="511" y="30"/>
                    <a:pt x="506" y="28"/>
                  </a:cubicBezTo>
                  <a:cubicBezTo>
                    <a:pt x="501" y="26"/>
                    <a:pt x="498" y="27"/>
                    <a:pt x="498" y="29"/>
                  </a:cubicBezTo>
                  <a:cubicBezTo>
                    <a:pt x="499" y="29"/>
                    <a:pt x="500" y="30"/>
                    <a:pt x="501" y="30"/>
                  </a:cubicBezTo>
                  <a:cubicBezTo>
                    <a:pt x="500" y="31"/>
                    <a:pt x="498" y="31"/>
                    <a:pt x="493" y="29"/>
                  </a:cubicBezTo>
                  <a:cubicBezTo>
                    <a:pt x="493" y="29"/>
                    <a:pt x="497" y="28"/>
                    <a:pt x="493" y="28"/>
                  </a:cubicBezTo>
                  <a:cubicBezTo>
                    <a:pt x="496" y="27"/>
                    <a:pt x="486" y="27"/>
                    <a:pt x="485" y="27"/>
                  </a:cubicBezTo>
                  <a:cubicBezTo>
                    <a:pt x="483" y="26"/>
                    <a:pt x="479" y="26"/>
                    <a:pt x="478" y="26"/>
                  </a:cubicBezTo>
                  <a:cubicBezTo>
                    <a:pt x="481" y="26"/>
                    <a:pt x="478" y="25"/>
                    <a:pt x="475" y="24"/>
                  </a:cubicBezTo>
                  <a:cubicBezTo>
                    <a:pt x="472" y="23"/>
                    <a:pt x="469" y="21"/>
                    <a:pt x="467" y="21"/>
                  </a:cubicBezTo>
                  <a:cubicBezTo>
                    <a:pt x="469" y="20"/>
                    <a:pt x="457" y="18"/>
                    <a:pt x="455" y="18"/>
                  </a:cubicBezTo>
                  <a:cubicBezTo>
                    <a:pt x="451" y="18"/>
                    <a:pt x="444" y="17"/>
                    <a:pt x="443" y="19"/>
                  </a:cubicBezTo>
                  <a:cubicBezTo>
                    <a:pt x="447" y="20"/>
                    <a:pt x="449" y="20"/>
                    <a:pt x="450" y="20"/>
                  </a:cubicBezTo>
                  <a:cubicBezTo>
                    <a:pt x="452" y="20"/>
                    <a:pt x="453" y="19"/>
                    <a:pt x="455" y="20"/>
                  </a:cubicBezTo>
                  <a:cubicBezTo>
                    <a:pt x="455" y="22"/>
                    <a:pt x="448" y="21"/>
                    <a:pt x="443" y="21"/>
                  </a:cubicBezTo>
                  <a:cubicBezTo>
                    <a:pt x="445" y="21"/>
                    <a:pt x="446" y="21"/>
                    <a:pt x="448" y="21"/>
                  </a:cubicBezTo>
                  <a:cubicBezTo>
                    <a:pt x="446" y="21"/>
                    <a:pt x="445" y="22"/>
                    <a:pt x="444" y="22"/>
                  </a:cubicBezTo>
                  <a:cubicBezTo>
                    <a:pt x="443" y="22"/>
                    <a:pt x="440" y="21"/>
                    <a:pt x="438" y="21"/>
                  </a:cubicBezTo>
                  <a:cubicBezTo>
                    <a:pt x="437" y="21"/>
                    <a:pt x="431" y="22"/>
                    <a:pt x="436" y="23"/>
                  </a:cubicBezTo>
                  <a:cubicBezTo>
                    <a:pt x="435" y="23"/>
                    <a:pt x="434" y="23"/>
                    <a:pt x="433" y="23"/>
                  </a:cubicBezTo>
                  <a:cubicBezTo>
                    <a:pt x="436" y="24"/>
                    <a:pt x="437" y="24"/>
                    <a:pt x="439" y="24"/>
                  </a:cubicBezTo>
                  <a:cubicBezTo>
                    <a:pt x="435" y="24"/>
                    <a:pt x="445" y="24"/>
                    <a:pt x="446" y="25"/>
                  </a:cubicBezTo>
                  <a:cubicBezTo>
                    <a:pt x="445" y="25"/>
                    <a:pt x="443" y="25"/>
                    <a:pt x="441" y="25"/>
                  </a:cubicBezTo>
                  <a:cubicBezTo>
                    <a:pt x="445" y="26"/>
                    <a:pt x="446" y="26"/>
                    <a:pt x="448" y="26"/>
                  </a:cubicBezTo>
                  <a:cubicBezTo>
                    <a:pt x="447" y="26"/>
                    <a:pt x="444" y="26"/>
                    <a:pt x="442" y="26"/>
                  </a:cubicBezTo>
                  <a:cubicBezTo>
                    <a:pt x="440" y="26"/>
                    <a:pt x="438" y="26"/>
                    <a:pt x="436" y="26"/>
                  </a:cubicBezTo>
                  <a:cubicBezTo>
                    <a:pt x="433" y="26"/>
                    <a:pt x="431" y="27"/>
                    <a:pt x="427" y="27"/>
                  </a:cubicBezTo>
                  <a:cubicBezTo>
                    <a:pt x="429" y="27"/>
                    <a:pt x="430" y="27"/>
                    <a:pt x="432" y="28"/>
                  </a:cubicBezTo>
                  <a:cubicBezTo>
                    <a:pt x="430" y="29"/>
                    <a:pt x="426" y="28"/>
                    <a:pt x="422" y="28"/>
                  </a:cubicBezTo>
                  <a:cubicBezTo>
                    <a:pt x="424" y="29"/>
                    <a:pt x="425" y="29"/>
                    <a:pt x="423" y="29"/>
                  </a:cubicBezTo>
                  <a:cubicBezTo>
                    <a:pt x="428" y="30"/>
                    <a:pt x="432" y="30"/>
                    <a:pt x="435" y="30"/>
                  </a:cubicBezTo>
                  <a:cubicBezTo>
                    <a:pt x="434" y="30"/>
                    <a:pt x="434" y="30"/>
                    <a:pt x="433" y="30"/>
                  </a:cubicBezTo>
                  <a:cubicBezTo>
                    <a:pt x="437" y="32"/>
                    <a:pt x="440" y="31"/>
                    <a:pt x="442" y="31"/>
                  </a:cubicBezTo>
                  <a:cubicBezTo>
                    <a:pt x="443" y="30"/>
                    <a:pt x="445" y="30"/>
                    <a:pt x="446" y="30"/>
                  </a:cubicBezTo>
                  <a:cubicBezTo>
                    <a:pt x="445" y="31"/>
                    <a:pt x="442" y="31"/>
                    <a:pt x="441" y="31"/>
                  </a:cubicBezTo>
                  <a:cubicBezTo>
                    <a:pt x="442" y="31"/>
                    <a:pt x="443" y="32"/>
                    <a:pt x="444" y="32"/>
                  </a:cubicBezTo>
                  <a:cubicBezTo>
                    <a:pt x="442" y="33"/>
                    <a:pt x="438" y="32"/>
                    <a:pt x="434" y="31"/>
                  </a:cubicBezTo>
                  <a:cubicBezTo>
                    <a:pt x="429" y="31"/>
                    <a:pt x="424" y="30"/>
                    <a:pt x="422" y="31"/>
                  </a:cubicBezTo>
                  <a:cubicBezTo>
                    <a:pt x="426" y="32"/>
                    <a:pt x="424" y="32"/>
                    <a:pt x="423" y="32"/>
                  </a:cubicBezTo>
                  <a:moveTo>
                    <a:pt x="437" y="25"/>
                  </a:moveTo>
                  <a:cubicBezTo>
                    <a:pt x="433" y="25"/>
                    <a:pt x="430" y="25"/>
                    <a:pt x="427" y="25"/>
                  </a:cubicBezTo>
                  <a:cubicBezTo>
                    <a:pt x="430" y="26"/>
                    <a:pt x="439" y="26"/>
                    <a:pt x="437" y="25"/>
                  </a:cubicBezTo>
                  <a:moveTo>
                    <a:pt x="503" y="47"/>
                  </a:moveTo>
                  <a:cubicBezTo>
                    <a:pt x="501" y="47"/>
                    <a:pt x="499" y="48"/>
                    <a:pt x="500" y="49"/>
                  </a:cubicBezTo>
                  <a:cubicBezTo>
                    <a:pt x="502" y="48"/>
                    <a:pt x="502" y="48"/>
                    <a:pt x="503" y="47"/>
                  </a:cubicBezTo>
                  <a:moveTo>
                    <a:pt x="523" y="41"/>
                  </a:moveTo>
                  <a:cubicBezTo>
                    <a:pt x="521" y="41"/>
                    <a:pt x="520" y="42"/>
                    <a:pt x="518" y="43"/>
                  </a:cubicBezTo>
                  <a:cubicBezTo>
                    <a:pt x="523" y="43"/>
                    <a:pt x="529" y="43"/>
                    <a:pt x="530" y="41"/>
                  </a:cubicBezTo>
                  <a:cubicBezTo>
                    <a:pt x="527" y="41"/>
                    <a:pt x="525" y="41"/>
                    <a:pt x="523" y="41"/>
                  </a:cubicBezTo>
                  <a:moveTo>
                    <a:pt x="294" y="48"/>
                  </a:moveTo>
                  <a:cubicBezTo>
                    <a:pt x="297" y="48"/>
                    <a:pt x="301" y="48"/>
                    <a:pt x="301" y="47"/>
                  </a:cubicBezTo>
                  <a:cubicBezTo>
                    <a:pt x="302" y="45"/>
                    <a:pt x="289" y="44"/>
                    <a:pt x="287" y="44"/>
                  </a:cubicBezTo>
                  <a:cubicBezTo>
                    <a:pt x="283" y="44"/>
                    <a:pt x="281" y="45"/>
                    <a:pt x="276" y="46"/>
                  </a:cubicBezTo>
                  <a:cubicBezTo>
                    <a:pt x="272" y="46"/>
                    <a:pt x="266" y="46"/>
                    <a:pt x="263" y="48"/>
                  </a:cubicBezTo>
                  <a:cubicBezTo>
                    <a:pt x="267" y="49"/>
                    <a:pt x="269" y="48"/>
                    <a:pt x="270" y="48"/>
                  </a:cubicBezTo>
                  <a:cubicBezTo>
                    <a:pt x="272" y="47"/>
                    <a:pt x="277" y="48"/>
                    <a:pt x="280" y="48"/>
                  </a:cubicBezTo>
                  <a:cubicBezTo>
                    <a:pt x="281" y="48"/>
                    <a:pt x="281" y="48"/>
                    <a:pt x="282" y="48"/>
                  </a:cubicBezTo>
                  <a:cubicBezTo>
                    <a:pt x="282" y="48"/>
                    <a:pt x="283" y="47"/>
                    <a:pt x="286" y="48"/>
                  </a:cubicBezTo>
                  <a:cubicBezTo>
                    <a:pt x="291" y="49"/>
                    <a:pt x="292" y="48"/>
                    <a:pt x="294" y="48"/>
                  </a:cubicBezTo>
                  <a:moveTo>
                    <a:pt x="150" y="104"/>
                  </a:moveTo>
                  <a:cubicBezTo>
                    <a:pt x="149" y="105"/>
                    <a:pt x="150" y="106"/>
                    <a:pt x="147" y="106"/>
                  </a:cubicBezTo>
                  <a:cubicBezTo>
                    <a:pt x="145" y="107"/>
                    <a:pt x="147" y="109"/>
                    <a:pt x="144" y="109"/>
                  </a:cubicBezTo>
                  <a:cubicBezTo>
                    <a:pt x="146" y="109"/>
                    <a:pt x="147" y="109"/>
                    <a:pt x="148" y="109"/>
                  </a:cubicBezTo>
                  <a:cubicBezTo>
                    <a:pt x="149" y="109"/>
                    <a:pt x="151" y="109"/>
                    <a:pt x="153" y="109"/>
                  </a:cubicBezTo>
                  <a:cubicBezTo>
                    <a:pt x="150" y="110"/>
                    <a:pt x="156" y="111"/>
                    <a:pt x="158" y="111"/>
                  </a:cubicBezTo>
                  <a:cubicBezTo>
                    <a:pt x="159" y="111"/>
                    <a:pt x="163" y="112"/>
                    <a:pt x="165" y="113"/>
                  </a:cubicBezTo>
                  <a:cubicBezTo>
                    <a:pt x="166" y="114"/>
                    <a:pt x="168" y="117"/>
                    <a:pt x="172" y="118"/>
                  </a:cubicBezTo>
                  <a:cubicBezTo>
                    <a:pt x="178" y="118"/>
                    <a:pt x="180" y="116"/>
                    <a:pt x="183" y="115"/>
                  </a:cubicBezTo>
                  <a:cubicBezTo>
                    <a:pt x="184" y="114"/>
                    <a:pt x="186" y="114"/>
                    <a:pt x="188" y="114"/>
                  </a:cubicBezTo>
                  <a:cubicBezTo>
                    <a:pt x="190" y="114"/>
                    <a:pt x="191" y="114"/>
                    <a:pt x="192" y="114"/>
                  </a:cubicBezTo>
                  <a:cubicBezTo>
                    <a:pt x="195" y="114"/>
                    <a:pt x="197" y="113"/>
                    <a:pt x="197" y="111"/>
                  </a:cubicBezTo>
                  <a:cubicBezTo>
                    <a:pt x="196" y="107"/>
                    <a:pt x="205" y="107"/>
                    <a:pt x="207" y="104"/>
                  </a:cubicBezTo>
                  <a:cubicBezTo>
                    <a:pt x="209" y="102"/>
                    <a:pt x="213" y="102"/>
                    <a:pt x="215" y="101"/>
                  </a:cubicBezTo>
                  <a:cubicBezTo>
                    <a:pt x="217" y="100"/>
                    <a:pt x="220" y="100"/>
                    <a:pt x="223" y="99"/>
                  </a:cubicBezTo>
                  <a:cubicBezTo>
                    <a:pt x="227" y="98"/>
                    <a:pt x="230" y="98"/>
                    <a:pt x="234" y="97"/>
                  </a:cubicBezTo>
                  <a:cubicBezTo>
                    <a:pt x="237" y="96"/>
                    <a:pt x="240" y="96"/>
                    <a:pt x="242" y="95"/>
                  </a:cubicBezTo>
                  <a:cubicBezTo>
                    <a:pt x="243" y="95"/>
                    <a:pt x="245" y="94"/>
                    <a:pt x="243" y="93"/>
                  </a:cubicBezTo>
                  <a:cubicBezTo>
                    <a:pt x="242" y="93"/>
                    <a:pt x="240" y="92"/>
                    <a:pt x="238" y="92"/>
                  </a:cubicBezTo>
                  <a:cubicBezTo>
                    <a:pt x="236" y="91"/>
                    <a:pt x="233" y="90"/>
                    <a:pt x="231" y="89"/>
                  </a:cubicBezTo>
                  <a:cubicBezTo>
                    <a:pt x="225" y="87"/>
                    <a:pt x="220" y="87"/>
                    <a:pt x="217" y="87"/>
                  </a:cubicBezTo>
                  <a:cubicBezTo>
                    <a:pt x="213" y="88"/>
                    <a:pt x="212" y="90"/>
                    <a:pt x="209" y="90"/>
                  </a:cubicBezTo>
                  <a:cubicBezTo>
                    <a:pt x="209" y="89"/>
                    <a:pt x="210" y="89"/>
                    <a:pt x="209" y="88"/>
                  </a:cubicBezTo>
                  <a:cubicBezTo>
                    <a:pt x="206" y="88"/>
                    <a:pt x="203" y="88"/>
                    <a:pt x="203" y="90"/>
                  </a:cubicBezTo>
                  <a:cubicBezTo>
                    <a:pt x="202" y="88"/>
                    <a:pt x="204" y="88"/>
                    <a:pt x="205" y="88"/>
                  </a:cubicBezTo>
                  <a:cubicBezTo>
                    <a:pt x="201" y="88"/>
                    <a:pt x="196" y="86"/>
                    <a:pt x="190" y="85"/>
                  </a:cubicBezTo>
                  <a:cubicBezTo>
                    <a:pt x="183" y="84"/>
                    <a:pt x="179" y="85"/>
                    <a:pt x="174" y="86"/>
                  </a:cubicBezTo>
                  <a:cubicBezTo>
                    <a:pt x="169" y="86"/>
                    <a:pt x="162" y="85"/>
                    <a:pt x="159" y="86"/>
                  </a:cubicBezTo>
                  <a:cubicBezTo>
                    <a:pt x="157" y="87"/>
                    <a:pt x="158" y="91"/>
                    <a:pt x="165" y="92"/>
                  </a:cubicBezTo>
                  <a:cubicBezTo>
                    <a:pt x="163" y="95"/>
                    <a:pt x="154" y="95"/>
                    <a:pt x="154" y="99"/>
                  </a:cubicBezTo>
                  <a:cubicBezTo>
                    <a:pt x="157" y="99"/>
                    <a:pt x="157" y="100"/>
                    <a:pt x="156" y="100"/>
                  </a:cubicBezTo>
                  <a:cubicBezTo>
                    <a:pt x="155" y="100"/>
                    <a:pt x="155" y="100"/>
                    <a:pt x="154" y="100"/>
                  </a:cubicBezTo>
                  <a:cubicBezTo>
                    <a:pt x="153" y="100"/>
                    <a:pt x="152" y="100"/>
                    <a:pt x="152" y="100"/>
                  </a:cubicBezTo>
                  <a:cubicBezTo>
                    <a:pt x="151" y="101"/>
                    <a:pt x="153" y="102"/>
                    <a:pt x="153" y="103"/>
                  </a:cubicBezTo>
                  <a:cubicBezTo>
                    <a:pt x="153" y="104"/>
                    <a:pt x="151" y="104"/>
                    <a:pt x="150" y="104"/>
                  </a:cubicBezTo>
                  <a:moveTo>
                    <a:pt x="200" y="72"/>
                  </a:moveTo>
                  <a:cubicBezTo>
                    <a:pt x="201" y="72"/>
                    <a:pt x="206" y="71"/>
                    <a:pt x="204" y="70"/>
                  </a:cubicBezTo>
                  <a:cubicBezTo>
                    <a:pt x="202" y="69"/>
                    <a:pt x="202" y="67"/>
                    <a:pt x="204" y="67"/>
                  </a:cubicBezTo>
                  <a:cubicBezTo>
                    <a:pt x="205" y="68"/>
                    <a:pt x="206" y="69"/>
                    <a:pt x="207" y="69"/>
                  </a:cubicBezTo>
                  <a:cubicBezTo>
                    <a:pt x="209" y="69"/>
                    <a:pt x="210" y="69"/>
                    <a:pt x="210" y="68"/>
                  </a:cubicBezTo>
                  <a:cubicBezTo>
                    <a:pt x="209" y="67"/>
                    <a:pt x="213" y="68"/>
                    <a:pt x="213" y="66"/>
                  </a:cubicBezTo>
                  <a:cubicBezTo>
                    <a:pt x="212" y="66"/>
                    <a:pt x="211" y="66"/>
                    <a:pt x="210" y="66"/>
                  </a:cubicBezTo>
                  <a:cubicBezTo>
                    <a:pt x="210" y="65"/>
                    <a:pt x="215" y="66"/>
                    <a:pt x="215" y="64"/>
                  </a:cubicBezTo>
                  <a:cubicBezTo>
                    <a:pt x="215" y="63"/>
                    <a:pt x="218" y="63"/>
                    <a:pt x="219" y="62"/>
                  </a:cubicBezTo>
                  <a:cubicBezTo>
                    <a:pt x="221" y="64"/>
                    <a:pt x="219" y="66"/>
                    <a:pt x="218" y="66"/>
                  </a:cubicBezTo>
                  <a:cubicBezTo>
                    <a:pt x="230" y="70"/>
                    <a:pt x="225" y="65"/>
                    <a:pt x="231" y="65"/>
                  </a:cubicBezTo>
                  <a:cubicBezTo>
                    <a:pt x="233" y="65"/>
                    <a:pt x="235" y="65"/>
                    <a:pt x="237" y="64"/>
                  </a:cubicBezTo>
                  <a:cubicBezTo>
                    <a:pt x="238" y="64"/>
                    <a:pt x="239" y="63"/>
                    <a:pt x="234" y="62"/>
                  </a:cubicBezTo>
                  <a:cubicBezTo>
                    <a:pt x="234" y="61"/>
                    <a:pt x="236" y="61"/>
                    <a:pt x="237" y="61"/>
                  </a:cubicBezTo>
                  <a:cubicBezTo>
                    <a:pt x="238" y="61"/>
                    <a:pt x="239" y="62"/>
                    <a:pt x="240" y="61"/>
                  </a:cubicBezTo>
                  <a:cubicBezTo>
                    <a:pt x="238" y="61"/>
                    <a:pt x="236" y="60"/>
                    <a:pt x="234" y="59"/>
                  </a:cubicBezTo>
                  <a:cubicBezTo>
                    <a:pt x="236" y="58"/>
                    <a:pt x="241" y="59"/>
                    <a:pt x="242" y="58"/>
                  </a:cubicBezTo>
                  <a:cubicBezTo>
                    <a:pt x="236" y="55"/>
                    <a:pt x="232" y="55"/>
                    <a:pt x="230" y="56"/>
                  </a:cubicBezTo>
                  <a:cubicBezTo>
                    <a:pt x="229" y="56"/>
                    <a:pt x="228" y="56"/>
                    <a:pt x="226" y="56"/>
                  </a:cubicBezTo>
                  <a:cubicBezTo>
                    <a:pt x="227" y="56"/>
                    <a:pt x="228" y="57"/>
                    <a:pt x="229" y="57"/>
                  </a:cubicBezTo>
                  <a:cubicBezTo>
                    <a:pt x="230" y="58"/>
                    <a:pt x="225" y="58"/>
                    <a:pt x="224" y="58"/>
                  </a:cubicBezTo>
                  <a:cubicBezTo>
                    <a:pt x="219" y="57"/>
                    <a:pt x="216" y="57"/>
                    <a:pt x="213" y="57"/>
                  </a:cubicBezTo>
                  <a:cubicBezTo>
                    <a:pt x="205" y="58"/>
                    <a:pt x="203" y="60"/>
                    <a:pt x="198" y="61"/>
                  </a:cubicBezTo>
                  <a:cubicBezTo>
                    <a:pt x="192" y="62"/>
                    <a:pt x="190" y="64"/>
                    <a:pt x="186" y="66"/>
                  </a:cubicBezTo>
                  <a:cubicBezTo>
                    <a:pt x="184" y="66"/>
                    <a:pt x="179" y="66"/>
                    <a:pt x="176" y="66"/>
                  </a:cubicBezTo>
                  <a:cubicBezTo>
                    <a:pt x="173" y="67"/>
                    <a:pt x="173" y="69"/>
                    <a:pt x="171" y="70"/>
                  </a:cubicBezTo>
                  <a:cubicBezTo>
                    <a:pt x="173" y="69"/>
                    <a:pt x="173" y="69"/>
                    <a:pt x="175" y="69"/>
                  </a:cubicBezTo>
                  <a:cubicBezTo>
                    <a:pt x="174" y="69"/>
                    <a:pt x="174" y="69"/>
                    <a:pt x="176" y="69"/>
                  </a:cubicBezTo>
                  <a:cubicBezTo>
                    <a:pt x="176" y="70"/>
                    <a:pt x="175" y="70"/>
                    <a:pt x="174" y="71"/>
                  </a:cubicBezTo>
                  <a:cubicBezTo>
                    <a:pt x="178" y="72"/>
                    <a:pt x="179" y="71"/>
                    <a:pt x="181" y="71"/>
                  </a:cubicBezTo>
                  <a:cubicBezTo>
                    <a:pt x="181" y="70"/>
                    <a:pt x="182" y="70"/>
                    <a:pt x="184" y="70"/>
                  </a:cubicBezTo>
                  <a:cubicBezTo>
                    <a:pt x="187" y="71"/>
                    <a:pt x="189" y="71"/>
                    <a:pt x="190" y="70"/>
                  </a:cubicBezTo>
                  <a:cubicBezTo>
                    <a:pt x="191" y="70"/>
                    <a:pt x="189" y="68"/>
                    <a:pt x="192" y="69"/>
                  </a:cubicBezTo>
                  <a:cubicBezTo>
                    <a:pt x="193" y="70"/>
                    <a:pt x="193" y="70"/>
                    <a:pt x="193" y="70"/>
                  </a:cubicBezTo>
                  <a:cubicBezTo>
                    <a:pt x="194" y="70"/>
                    <a:pt x="195" y="70"/>
                    <a:pt x="196" y="70"/>
                  </a:cubicBezTo>
                  <a:cubicBezTo>
                    <a:pt x="196" y="71"/>
                    <a:pt x="196" y="71"/>
                    <a:pt x="195" y="72"/>
                  </a:cubicBezTo>
                  <a:cubicBezTo>
                    <a:pt x="197" y="72"/>
                    <a:pt x="197" y="72"/>
                    <a:pt x="198" y="72"/>
                  </a:cubicBezTo>
                  <a:cubicBezTo>
                    <a:pt x="198" y="72"/>
                    <a:pt x="199" y="72"/>
                    <a:pt x="200" y="72"/>
                  </a:cubicBezTo>
                  <a:moveTo>
                    <a:pt x="173" y="70"/>
                  </a:moveTo>
                  <a:cubicBezTo>
                    <a:pt x="173" y="70"/>
                    <a:pt x="173" y="70"/>
                    <a:pt x="173" y="70"/>
                  </a:cubicBezTo>
                  <a:cubicBezTo>
                    <a:pt x="174" y="70"/>
                    <a:pt x="174" y="70"/>
                    <a:pt x="174" y="70"/>
                  </a:cubicBezTo>
                  <a:cubicBezTo>
                    <a:pt x="174" y="70"/>
                    <a:pt x="173" y="70"/>
                    <a:pt x="173" y="70"/>
                  </a:cubicBezTo>
                  <a:moveTo>
                    <a:pt x="175" y="71"/>
                  </a:moveTo>
                  <a:cubicBezTo>
                    <a:pt x="176" y="71"/>
                    <a:pt x="176" y="71"/>
                    <a:pt x="176" y="71"/>
                  </a:cubicBezTo>
                  <a:cubicBezTo>
                    <a:pt x="176" y="71"/>
                    <a:pt x="175" y="71"/>
                    <a:pt x="175" y="71"/>
                  </a:cubicBezTo>
                  <a:moveTo>
                    <a:pt x="192" y="71"/>
                  </a:moveTo>
                  <a:cubicBezTo>
                    <a:pt x="189" y="71"/>
                    <a:pt x="189" y="72"/>
                    <a:pt x="190" y="73"/>
                  </a:cubicBezTo>
                  <a:cubicBezTo>
                    <a:pt x="191" y="73"/>
                    <a:pt x="192" y="72"/>
                    <a:pt x="192" y="71"/>
                  </a:cubicBezTo>
                  <a:moveTo>
                    <a:pt x="222" y="69"/>
                  </a:moveTo>
                  <a:cubicBezTo>
                    <a:pt x="217" y="69"/>
                    <a:pt x="216" y="71"/>
                    <a:pt x="213" y="71"/>
                  </a:cubicBezTo>
                  <a:cubicBezTo>
                    <a:pt x="210" y="72"/>
                    <a:pt x="206" y="72"/>
                    <a:pt x="207" y="75"/>
                  </a:cubicBezTo>
                  <a:cubicBezTo>
                    <a:pt x="210" y="75"/>
                    <a:pt x="214" y="75"/>
                    <a:pt x="216" y="75"/>
                  </a:cubicBezTo>
                  <a:cubicBezTo>
                    <a:pt x="217" y="74"/>
                    <a:pt x="218" y="74"/>
                    <a:pt x="219" y="73"/>
                  </a:cubicBezTo>
                  <a:cubicBezTo>
                    <a:pt x="221" y="72"/>
                    <a:pt x="225" y="72"/>
                    <a:pt x="222" y="69"/>
                  </a:cubicBezTo>
                  <a:moveTo>
                    <a:pt x="238" y="79"/>
                  </a:moveTo>
                  <a:cubicBezTo>
                    <a:pt x="239" y="79"/>
                    <a:pt x="239" y="79"/>
                    <a:pt x="239" y="79"/>
                  </a:cubicBezTo>
                  <a:cubicBezTo>
                    <a:pt x="238" y="79"/>
                    <a:pt x="238" y="80"/>
                    <a:pt x="237" y="80"/>
                  </a:cubicBezTo>
                  <a:cubicBezTo>
                    <a:pt x="239" y="80"/>
                    <a:pt x="246" y="81"/>
                    <a:pt x="243" y="80"/>
                  </a:cubicBezTo>
                  <a:cubicBezTo>
                    <a:pt x="242" y="79"/>
                    <a:pt x="246" y="79"/>
                    <a:pt x="246" y="79"/>
                  </a:cubicBezTo>
                  <a:cubicBezTo>
                    <a:pt x="247" y="80"/>
                    <a:pt x="247" y="80"/>
                    <a:pt x="247" y="80"/>
                  </a:cubicBezTo>
                  <a:cubicBezTo>
                    <a:pt x="250" y="81"/>
                    <a:pt x="253" y="80"/>
                    <a:pt x="254" y="80"/>
                  </a:cubicBezTo>
                  <a:cubicBezTo>
                    <a:pt x="254" y="80"/>
                    <a:pt x="255" y="77"/>
                    <a:pt x="252" y="78"/>
                  </a:cubicBezTo>
                  <a:cubicBezTo>
                    <a:pt x="252" y="77"/>
                    <a:pt x="253" y="77"/>
                    <a:pt x="255" y="78"/>
                  </a:cubicBezTo>
                  <a:cubicBezTo>
                    <a:pt x="257" y="78"/>
                    <a:pt x="257" y="77"/>
                    <a:pt x="257" y="77"/>
                  </a:cubicBezTo>
                  <a:cubicBezTo>
                    <a:pt x="258" y="76"/>
                    <a:pt x="255" y="75"/>
                    <a:pt x="258" y="76"/>
                  </a:cubicBezTo>
                  <a:cubicBezTo>
                    <a:pt x="260" y="77"/>
                    <a:pt x="261" y="77"/>
                    <a:pt x="262" y="76"/>
                  </a:cubicBezTo>
                  <a:cubicBezTo>
                    <a:pt x="263" y="76"/>
                    <a:pt x="263" y="76"/>
                    <a:pt x="264" y="76"/>
                  </a:cubicBezTo>
                  <a:cubicBezTo>
                    <a:pt x="262" y="76"/>
                    <a:pt x="261" y="77"/>
                    <a:pt x="260" y="77"/>
                  </a:cubicBezTo>
                  <a:cubicBezTo>
                    <a:pt x="260" y="77"/>
                    <a:pt x="257" y="78"/>
                    <a:pt x="261" y="78"/>
                  </a:cubicBezTo>
                  <a:cubicBezTo>
                    <a:pt x="260" y="79"/>
                    <a:pt x="259" y="79"/>
                    <a:pt x="259" y="79"/>
                  </a:cubicBezTo>
                  <a:cubicBezTo>
                    <a:pt x="263" y="81"/>
                    <a:pt x="265" y="79"/>
                    <a:pt x="266" y="79"/>
                  </a:cubicBezTo>
                  <a:cubicBezTo>
                    <a:pt x="268" y="79"/>
                    <a:pt x="269" y="77"/>
                    <a:pt x="273" y="78"/>
                  </a:cubicBezTo>
                  <a:cubicBezTo>
                    <a:pt x="273" y="79"/>
                    <a:pt x="273" y="79"/>
                    <a:pt x="273" y="79"/>
                  </a:cubicBezTo>
                  <a:cubicBezTo>
                    <a:pt x="277" y="80"/>
                    <a:pt x="279" y="79"/>
                    <a:pt x="281" y="79"/>
                  </a:cubicBezTo>
                  <a:cubicBezTo>
                    <a:pt x="282" y="78"/>
                    <a:pt x="284" y="77"/>
                    <a:pt x="287" y="78"/>
                  </a:cubicBezTo>
                  <a:cubicBezTo>
                    <a:pt x="285" y="80"/>
                    <a:pt x="277" y="80"/>
                    <a:pt x="270" y="81"/>
                  </a:cubicBezTo>
                  <a:cubicBezTo>
                    <a:pt x="267" y="81"/>
                    <a:pt x="265" y="82"/>
                    <a:pt x="262" y="82"/>
                  </a:cubicBezTo>
                  <a:cubicBezTo>
                    <a:pt x="258" y="82"/>
                    <a:pt x="256" y="83"/>
                    <a:pt x="254" y="83"/>
                  </a:cubicBezTo>
                  <a:cubicBezTo>
                    <a:pt x="268" y="89"/>
                    <a:pt x="279" y="85"/>
                    <a:pt x="284" y="84"/>
                  </a:cubicBezTo>
                  <a:cubicBezTo>
                    <a:pt x="289" y="84"/>
                    <a:pt x="291" y="82"/>
                    <a:pt x="296" y="82"/>
                  </a:cubicBezTo>
                  <a:cubicBezTo>
                    <a:pt x="301" y="82"/>
                    <a:pt x="302" y="79"/>
                    <a:pt x="308" y="80"/>
                  </a:cubicBezTo>
                  <a:cubicBezTo>
                    <a:pt x="307" y="81"/>
                    <a:pt x="312" y="81"/>
                    <a:pt x="313" y="81"/>
                  </a:cubicBezTo>
                  <a:cubicBezTo>
                    <a:pt x="316" y="81"/>
                    <a:pt x="318" y="81"/>
                    <a:pt x="317" y="79"/>
                  </a:cubicBezTo>
                  <a:cubicBezTo>
                    <a:pt x="318" y="80"/>
                    <a:pt x="318" y="80"/>
                    <a:pt x="318" y="81"/>
                  </a:cubicBezTo>
                  <a:cubicBezTo>
                    <a:pt x="325" y="82"/>
                    <a:pt x="329" y="81"/>
                    <a:pt x="332" y="80"/>
                  </a:cubicBezTo>
                  <a:cubicBezTo>
                    <a:pt x="336" y="79"/>
                    <a:pt x="337" y="78"/>
                    <a:pt x="338" y="76"/>
                  </a:cubicBezTo>
                  <a:cubicBezTo>
                    <a:pt x="338" y="75"/>
                    <a:pt x="340" y="73"/>
                    <a:pt x="336" y="71"/>
                  </a:cubicBezTo>
                  <a:cubicBezTo>
                    <a:pt x="333" y="70"/>
                    <a:pt x="329" y="70"/>
                    <a:pt x="328" y="70"/>
                  </a:cubicBezTo>
                  <a:cubicBezTo>
                    <a:pt x="326" y="70"/>
                    <a:pt x="322" y="72"/>
                    <a:pt x="327" y="72"/>
                  </a:cubicBezTo>
                  <a:cubicBezTo>
                    <a:pt x="325" y="72"/>
                    <a:pt x="325" y="73"/>
                    <a:pt x="325" y="73"/>
                  </a:cubicBezTo>
                  <a:cubicBezTo>
                    <a:pt x="323" y="73"/>
                    <a:pt x="323" y="72"/>
                    <a:pt x="323" y="72"/>
                  </a:cubicBezTo>
                  <a:cubicBezTo>
                    <a:pt x="318" y="71"/>
                    <a:pt x="317" y="72"/>
                    <a:pt x="315" y="73"/>
                  </a:cubicBezTo>
                  <a:cubicBezTo>
                    <a:pt x="314" y="71"/>
                    <a:pt x="316" y="71"/>
                    <a:pt x="317" y="71"/>
                  </a:cubicBezTo>
                  <a:cubicBezTo>
                    <a:pt x="313" y="69"/>
                    <a:pt x="312" y="70"/>
                    <a:pt x="310" y="70"/>
                  </a:cubicBezTo>
                  <a:cubicBezTo>
                    <a:pt x="310" y="69"/>
                    <a:pt x="311" y="69"/>
                    <a:pt x="312" y="68"/>
                  </a:cubicBezTo>
                  <a:cubicBezTo>
                    <a:pt x="313" y="68"/>
                    <a:pt x="311" y="66"/>
                    <a:pt x="309" y="66"/>
                  </a:cubicBezTo>
                  <a:cubicBezTo>
                    <a:pt x="309" y="66"/>
                    <a:pt x="309" y="64"/>
                    <a:pt x="307" y="63"/>
                  </a:cubicBezTo>
                  <a:cubicBezTo>
                    <a:pt x="299" y="61"/>
                    <a:pt x="299" y="65"/>
                    <a:pt x="295" y="66"/>
                  </a:cubicBezTo>
                  <a:cubicBezTo>
                    <a:pt x="294" y="66"/>
                    <a:pt x="290" y="66"/>
                    <a:pt x="291" y="67"/>
                  </a:cubicBezTo>
                  <a:cubicBezTo>
                    <a:pt x="295" y="69"/>
                    <a:pt x="297" y="68"/>
                    <a:pt x="301" y="69"/>
                  </a:cubicBezTo>
                  <a:cubicBezTo>
                    <a:pt x="300" y="70"/>
                    <a:pt x="300" y="70"/>
                    <a:pt x="299" y="71"/>
                  </a:cubicBezTo>
                  <a:cubicBezTo>
                    <a:pt x="298" y="71"/>
                    <a:pt x="295" y="71"/>
                    <a:pt x="295" y="72"/>
                  </a:cubicBezTo>
                  <a:cubicBezTo>
                    <a:pt x="298" y="72"/>
                    <a:pt x="301" y="72"/>
                    <a:pt x="306" y="73"/>
                  </a:cubicBezTo>
                  <a:cubicBezTo>
                    <a:pt x="308" y="76"/>
                    <a:pt x="302" y="75"/>
                    <a:pt x="298" y="75"/>
                  </a:cubicBezTo>
                  <a:cubicBezTo>
                    <a:pt x="296" y="75"/>
                    <a:pt x="293" y="75"/>
                    <a:pt x="291" y="75"/>
                  </a:cubicBezTo>
                  <a:cubicBezTo>
                    <a:pt x="289" y="75"/>
                    <a:pt x="286" y="75"/>
                    <a:pt x="284" y="75"/>
                  </a:cubicBezTo>
                  <a:cubicBezTo>
                    <a:pt x="282" y="74"/>
                    <a:pt x="280" y="72"/>
                    <a:pt x="281" y="72"/>
                  </a:cubicBezTo>
                  <a:cubicBezTo>
                    <a:pt x="279" y="72"/>
                    <a:pt x="276" y="72"/>
                    <a:pt x="274" y="72"/>
                  </a:cubicBezTo>
                  <a:cubicBezTo>
                    <a:pt x="275" y="71"/>
                    <a:pt x="277" y="72"/>
                    <a:pt x="278" y="71"/>
                  </a:cubicBezTo>
                  <a:cubicBezTo>
                    <a:pt x="267" y="67"/>
                    <a:pt x="262" y="68"/>
                    <a:pt x="257" y="68"/>
                  </a:cubicBezTo>
                  <a:cubicBezTo>
                    <a:pt x="256" y="68"/>
                    <a:pt x="255" y="67"/>
                    <a:pt x="255" y="67"/>
                  </a:cubicBezTo>
                  <a:cubicBezTo>
                    <a:pt x="247" y="63"/>
                    <a:pt x="238" y="66"/>
                    <a:pt x="238" y="68"/>
                  </a:cubicBezTo>
                  <a:cubicBezTo>
                    <a:pt x="243" y="69"/>
                    <a:pt x="248" y="69"/>
                    <a:pt x="250" y="69"/>
                  </a:cubicBezTo>
                  <a:cubicBezTo>
                    <a:pt x="248" y="70"/>
                    <a:pt x="242" y="69"/>
                    <a:pt x="238" y="69"/>
                  </a:cubicBezTo>
                  <a:cubicBezTo>
                    <a:pt x="232" y="68"/>
                    <a:pt x="233" y="70"/>
                    <a:pt x="231" y="71"/>
                  </a:cubicBezTo>
                  <a:cubicBezTo>
                    <a:pt x="235" y="72"/>
                    <a:pt x="237" y="72"/>
                    <a:pt x="239" y="72"/>
                  </a:cubicBezTo>
                  <a:cubicBezTo>
                    <a:pt x="240" y="71"/>
                    <a:pt x="242" y="71"/>
                    <a:pt x="244" y="71"/>
                  </a:cubicBezTo>
                  <a:cubicBezTo>
                    <a:pt x="246" y="71"/>
                    <a:pt x="247" y="71"/>
                    <a:pt x="249" y="71"/>
                  </a:cubicBezTo>
                  <a:cubicBezTo>
                    <a:pt x="248" y="72"/>
                    <a:pt x="245" y="72"/>
                    <a:pt x="242" y="72"/>
                  </a:cubicBezTo>
                  <a:cubicBezTo>
                    <a:pt x="240" y="72"/>
                    <a:pt x="239" y="72"/>
                    <a:pt x="238" y="72"/>
                  </a:cubicBezTo>
                  <a:cubicBezTo>
                    <a:pt x="233" y="73"/>
                    <a:pt x="229" y="73"/>
                    <a:pt x="227" y="74"/>
                  </a:cubicBezTo>
                  <a:cubicBezTo>
                    <a:pt x="231" y="75"/>
                    <a:pt x="234" y="75"/>
                    <a:pt x="236" y="75"/>
                  </a:cubicBezTo>
                  <a:cubicBezTo>
                    <a:pt x="240" y="75"/>
                    <a:pt x="244" y="74"/>
                    <a:pt x="247" y="73"/>
                  </a:cubicBezTo>
                  <a:cubicBezTo>
                    <a:pt x="241" y="76"/>
                    <a:pt x="228" y="75"/>
                    <a:pt x="223" y="78"/>
                  </a:cubicBezTo>
                  <a:cubicBezTo>
                    <a:pt x="231" y="80"/>
                    <a:pt x="234" y="79"/>
                    <a:pt x="236" y="78"/>
                  </a:cubicBezTo>
                  <a:cubicBezTo>
                    <a:pt x="236" y="79"/>
                    <a:pt x="236" y="79"/>
                    <a:pt x="236" y="79"/>
                  </a:cubicBezTo>
                  <a:cubicBezTo>
                    <a:pt x="237" y="79"/>
                    <a:pt x="237" y="79"/>
                    <a:pt x="238" y="79"/>
                  </a:cubicBezTo>
                  <a:moveTo>
                    <a:pt x="256" y="64"/>
                  </a:moveTo>
                  <a:cubicBezTo>
                    <a:pt x="258" y="63"/>
                    <a:pt x="261" y="63"/>
                    <a:pt x="261" y="62"/>
                  </a:cubicBezTo>
                  <a:cubicBezTo>
                    <a:pt x="254" y="60"/>
                    <a:pt x="248" y="61"/>
                    <a:pt x="249" y="63"/>
                  </a:cubicBezTo>
                  <a:cubicBezTo>
                    <a:pt x="251" y="63"/>
                    <a:pt x="253" y="63"/>
                    <a:pt x="256" y="64"/>
                  </a:cubicBezTo>
                  <a:moveTo>
                    <a:pt x="280" y="72"/>
                  </a:moveTo>
                  <a:cubicBezTo>
                    <a:pt x="279" y="71"/>
                    <a:pt x="278" y="72"/>
                    <a:pt x="278" y="72"/>
                  </a:cubicBezTo>
                  <a:cubicBezTo>
                    <a:pt x="278" y="72"/>
                    <a:pt x="279" y="72"/>
                    <a:pt x="280" y="72"/>
                  </a:cubicBezTo>
                  <a:moveTo>
                    <a:pt x="294" y="52"/>
                  </a:moveTo>
                  <a:cubicBezTo>
                    <a:pt x="296" y="52"/>
                    <a:pt x="297" y="51"/>
                    <a:pt x="298" y="51"/>
                  </a:cubicBezTo>
                  <a:cubicBezTo>
                    <a:pt x="293" y="49"/>
                    <a:pt x="290" y="50"/>
                    <a:pt x="288" y="50"/>
                  </a:cubicBezTo>
                  <a:cubicBezTo>
                    <a:pt x="284" y="50"/>
                    <a:pt x="280" y="51"/>
                    <a:pt x="277" y="51"/>
                  </a:cubicBezTo>
                  <a:cubicBezTo>
                    <a:pt x="274" y="51"/>
                    <a:pt x="254" y="51"/>
                    <a:pt x="265" y="56"/>
                  </a:cubicBezTo>
                  <a:cubicBezTo>
                    <a:pt x="266" y="56"/>
                    <a:pt x="273" y="57"/>
                    <a:pt x="273" y="57"/>
                  </a:cubicBezTo>
                  <a:cubicBezTo>
                    <a:pt x="276" y="58"/>
                    <a:pt x="278" y="57"/>
                    <a:pt x="279" y="57"/>
                  </a:cubicBezTo>
                  <a:cubicBezTo>
                    <a:pt x="284" y="56"/>
                    <a:pt x="295" y="58"/>
                    <a:pt x="293" y="54"/>
                  </a:cubicBezTo>
                  <a:cubicBezTo>
                    <a:pt x="290" y="53"/>
                    <a:pt x="289" y="53"/>
                    <a:pt x="288" y="53"/>
                  </a:cubicBezTo>
                  <a:cubicBezTo>
                    <a:pt x="288" y="53"/>
                    <a:pt x="288" y="53"/>
                    <a:pt x="287" y="53"/>
                  </a:cubicBezTo>
                  <a:cubicBezTo>
                    <a:pt x="285" y="52"/>
                    <a:pt x="288" y="52"/>
                    <a:pt x="291" y="52"/>
                  </a:cubicBezTo>
                  <a:cubicBezTo>
                    <a:pt x="292" y="52"/>
                    <a:pt x="293" y="52"/>
                    <a:pt x="294" y="52"/>
                  </a:cubicBezTo>
                  <a:moveTo>
                    <a:pt x="355" y="80"/>
                  </a:moveTo>
                  <a:cubicBezTo>
                    <a:pt x="356" y="79"/>
                    <a:pt x="356" y="77"/>
                    <a:pt x="351" y="76"/>
                  </a:cubicBezTo>
                  <a:cubicBezTo>
                    <a:pt x="346" y="76"/>
                    <a:pt x="347" y="78"/>
                    <a:pt x="345" y="79"/>
                  </a:cubicBezTo>
                  <a:cubicBezTo>
                    <a:pt x="350" y="81"/>
                    <a:pt x="353" y="80"/>
                    <a:pt x="355" y="80"/>
                  </a:cubicBezTo>
                  <a:moveTo>
                    <a:pt x="348" y="70"/>
                  </a:moveTo>
                  <a:cubicBezTo>
                    <a:pt x="353" y="70"/>
                    <a:pt x="370" y="72"/>
                    <a:pt x="364" y="68"/>
                  </a:cubicBezTo>
                  <a:cubicBezTo>
                    <a:pt x="360" y="67"/>
                    <a:pt x="358" y="68"/>
                    <a:pt x="355" y="68"/>
                  </a:cubicBezTo>
                  <a:cubicBezTo>
                    <a:pt x="352" y="68"/>
                    <a:pt x="347" y="68"/>
                    <a:pt x="348" y="70"/>
                  </a:cubicBezTo>
                  <a:moveTo>
                    <a:pt x="367" y="70"/>
                  </a:moveTo>
                  <a:cubicBezTo>
                    <a:pt x="363" y="69"/>
                    <a:pt x="362" y="70"/>
                    <a:pt x="360" y="70"/>
                  </a:cubicBezTo>
                  <a:cubicBezTo>
                    <a:pt x="357" y="70"/>
                    <a:pt x="353" y="70"/>
                    <a:pt x="353" y="71"/>
                  </a:cubicBezTo>
                  <a:cubicBezTo>
                    <a:pt x="358" y="71"/>
                    <a:pt x="368" y="72"/>
                    <a:pt x="367" y="70"/>
                  </a:cubicBezTo>
                  <a:moveTo>
                    <a:pt x="358" y="72"/>
                  </a:moveTo>
                  <a:cubicBezTo>
                    <a:pt x="357" y="72"/>
                    <a:pt x="356" y="72"/>
                    <a:pt x="356" y="72"/>
                  </a:cubicBezTo>
                  <a:cubicBezTo>
                    <a:pt x="355" y="72"/>
                    <a:pt x="354" y="72"/>
                    <a:pt x="354" y="72"/>
                  </a:cubicBezTo>
                  <a:cubicBezTo>
                    <a:pt x="356" y="72"/>
                    <a:pt x="357" y="72"/>
                    <a:pt x="358" y="72"/>
                  </a:cubicBezTo>
                  <a:moveTo>
                    <a:pt x="348" y="67"/>
                  </a:moveTo>
                  <a:cubicBezTo>
                    <a:pt x="353" y="67"/>
                    <a:pt x="359" y="68"/>
                    <a:pt x="361" y="66"/>
                  </a:cubicBezTo>
                  <a:cubicBezTo>
                    <a:pt x="358" y="65"/>
                    <a:pt x="352" y="64"/>
                    <a:pt x="351" y="65"/>
                  </a:cubicBezTo>
                  <a:cubicBezTo>
                    <a:pt x="354" y="64"/>
                    <a:pt x="347" y="64"/>
                    <a:pt x="346" y="64"/>
                  </a:cubicBezTo>
                  <a:cubicBezTo>
                    <a:pt x="345" y="65"/>
                    <a:pt x="349" y="67"/>
                    <a:pt x="348" y="67"/>
                  </a:cubicBezTo>
                  <a:moveTo>
                    <a:pt x="371" y="71"/>
                  </a:moveTo>
                  <a:cubicBezTo>
                    <a:pt x="363" y="69"/>
                    <a:pt x="360" y="72"/>
                    <a:pt x="358" y="73"/>
                  </a:cubicBezTo>
                  <a:cubicBezTo>
                    <a:pt x="365" y="73"/>
                    <a:pt x="367" y="72"/>
                    <a:pt x="371" y="71"/>
                  </a:cubicBezTo>
                  <a:moveTo>
                    <a:pt x="343" y="60"/>
                  </a:moveTo>
                  <a:cubicBezTo>
                    <a:pt x="345" y="59"/>
                    <a:pt x="348" y="60"/>
                    <a:pt x="347" y="58"/>
                  </a:cubicBezTo>
                  <a:cubicBezTo>
                    <a:pt x="346" y="57"/>
                    <a:pt x="342" y="56"/>
                    <a:pt x="342" y="57"/>
                  </a:cubicBezTo>
                  <a:cubicBezTo>
                    <a:pt x="344" y="55"/>
                    <a:pt x="334" y="53"/>
                    <a:pt x="332" y="53"/>
                  </a:cubicBezTo>
                  <a:cubicBezTo>
                    <a:pt x="331" y="53"/>
                    <a:pt x="333" y="55"/>
                    <a:pt x="334" y="56"/>
                  </a:cubicBezTo>
                  <a:cubicBezTo>
                    <a:pt x="335" y="57"/>
                    <a:pt x="336" y="57"/>
                    <a:pt x="338" y="58"/>
                  </a:cubicBezTo>
                  <a:cubicBezTo>
                    <a:pt x="340" y="59"/>
                    <a:pt x="341" y="59"/>
                    <a:pt x="343" y="60"/>
                  </a:cubicBezTo>
                  <a:moveTo>
                    <a:pt x="350" y="59"/>
                  </a:moveTo>
                  <a:cubicBezTo>
                    <a:pt x="349" y="59"/>
                    <a:pt x="348" y="59"/>
                    <a:pt x="348" y="60"/>
                  </a:cubicBezTo>
                  <a:cubicBezTo>
                    <a:pt x="350" y="60"/>
                    <a:pt x="350" y="60"/>
                    <a:pt x="350" y="59"/>
                  </a:cubicBezTo>
                  <a:moveTo>
                    <a:pt x="341" y="46"/>
                  </a:moveTo>
                  <a:cubicBezTo>
                    <a:pt x="346" y="49"/>
                    <a:pt x="353" y="49"/>
                    <a:pt x="358" y="48"/>
                  </a:cubicBezTo>
                  <a:cubicBezTo>
                    <a:pt x="360" y="48"/>
                    <a:pt x="363" y="47"/>
                    <a:pt x="364" y="47"/>
                  </a:cubicBezTo>
                  <a:cubicBezTo>
                    <a:pt x="360" y="48"/>
                    <a:pt x="370" y="48"/>
                    <a:pt x="371" y="48"/>
                  </a:cubicBezTo>
                  <a:cubicBezTo>
                    <a:pt x="374" y="49"/>
                    <a:pt x="378" y="48"/>
                    <a:pt x="382" y="50"/>
                  </a:cubicBezTo>
                  <a:cubicBezTo>
                    <a:pt x="380" y="50"/>
                    <a:pt x="382" y="51"/>
                    <a:pt x="385" y="52"/>
                  </a:cubicBezTo>
                  <a:cubicBezTo>
                    <a:pt x="389" y="53"/>
                    <a:pt x="391" y="53"/>
                    <a:pt x="394" y="53"/>
                  </a:cubicBezTo>
                  <a:cubicBezTo>
                    <a:pt x="396" y="53"/>
                    <a:pt x="398" y="52"/>
                    <a:pt x="398" y="51"/>
                  </a:cubicBezTo>
                  <a:cubicBezTo>
                    <a:pt x="398" y="51"/>
                    <a:pt x="394" y="48"/>
                    <a:pt x="392" y="48"/>
                  </a:cubicBezTo>
                  <a:cubicBezTo>
                    <a:pt x="391" y="47"/>
                    <a:pt x="392" y="46"/>
                    <a:pt x="393" y="46"/>
                  </a:cubicBezTo>
                  <a:cubicBezTo>
                    <a:pt x="391" y="45"/>
                    <a:pt x="390" y="45"/>
                    <a:pt x="389" y="45"/>
                  </a:cubicBezTo>
                  <a:cubicBezTo>
                    <a:pt x="390" y="45"/>
                    <a:pt x="390" y="44"/>
                    <a:pt x="387" y="43"/>
                  </a:cubicBezTo>
                  <a:cubicBezTo>
                    <a:pt x="385" y="43"/>
                    <a:pt x="384" y="43"/>
                    <a:pt x="383" y="44"/>
                  </a:cubicBezTo>
                  <a:cubicBezTo>
                    <a:pt x="382" y="44"/>
                    <a:pt x="381" y="44"/>
                    <a:pt x="379" y="43"/>
                  </a:cubicBezTo>
                  <a:cubicBezTo>
                    <a:pt x="379" y="43"/>
                    <a:pt x="379" y="42"/>
                    <a:pt x="380" y="42"/>
                  </a:cubicBezTo>
                  <a:cubicBezTo>
                    <a:pt x="377" y="42"/>
                    <a:pt x="374" y="41"/>
                    <a:pt x="372" y="41"/>
                  </a:cubicBezTo>
                  <a:cubicBezTo>
                    <a:pt x="368" y="41"/>
                    <a:pt x="367" y="42"/>
                    <a:pt x="365" y="43"/>
                  </a:cubicBezTo>
                  <a:cubicBezTo>
                    <a:pt x="364" y="41"/>
                    <a:pt x="366" y="42"/>
                    <a:pt x="362" y="40"/>
                  </a:cubicBezTo>
                  <a:cubicBezTo>
                    <a:pt x="359" y="38"/>
                    <a:pt x="356" y="38"/>
                    <a:pt x="354" y="38"/>
                  </a:cubicBezTo>
                  <a:cubicBezTo>
                    <a:pt x="353" y="38"/>
                    <a:pt x="353" y="38"/>
                    <a:pt x="352" y="38"/>
                  </a:cubicBezTo>
                  <a:cubicBezTo>
                    <a:pt x="345" y="38"/>
                    <a:pt x="338" y="38"/>
                    <a:pt x="336" y="40"/>
                  </a:cubicBezTo>
                  <a:cubicBezTo>
                    <a:pt x="339" y="41"/>
                    <a:pt x="340" y="41"/>
                    <a:pt x="342" y="41"/>
                  </a:cubicBezTo>
                  <a:cubicBezTo>
                    <a:pt x="342" y="41"/>
                    <a:pt x="343" y="41"/>
                    <a:pt x="344" y="41"/>
                  </a:cubicBezTo>
                  <a:cubicBezTo>
                    <a:pt x="345" y="42"/>
                    <a:pt x="342" y="43"/>
                    <a:pt x="342" y="43"/>
                  </a:cubicBezTo>
                  <a:cubicBezTo>
                    <a:pt x="344" y="44"/>
                    <a:pt x="345" y="43"/>
                    <a:pt x="346" y="43"/>
                  </a:cubicBezTo>
                  <a:cubicBezTo>
                    <a:pt x="347" y="42"/>
                    <a:pt x="348" y="41"/>
                    <a:pt x="351" y="42"/>
                  </a:cubicBezTo>
                  <a:cubicBezTo>
                    <a:pt x="352" y="43"/>
                    <a:pt x="351" y="43"/>
                    <a:pt x="349" y="43"/>
                  </a:cubicBezTo>
                  <a:cubicBezTo>
                    <a:pt x="352" y="44"/>
                    <a:pt x="356" y="44"/>
                    <a:pt x="356" y="43"/>
                  </a:cubicBezTo>
                  <a:cubicBezTo>
                    <a:pt x="357" y="45"/>
                    <a:pt x="353" y="44"/>
                    <a:pt x="351" y="45"/>
                  </a:cubicBezTo>
                  <a:cubicBezTo>
                    <a:pt x="353" y="45"/>
                    <a:pt x="355" y="45"/>
                    <a:pt x="356" y="45"/>
                  </a:cubicBezTo>
                  <a:cubicBezTo>
                    <a:pt x="357" y="47"/>
                    <a:pt x="354" y="46"/>
                    <a:pt x="351" y="46"/>
                  </a:cubicBezTo>
                  <a:cubicBezTo>
                    <a:pt x="346" y="45"/>
                    <a:pt x="343" y="45"/>
                    <a:pt x="341" y="46"/>
                  </a:cubicBezTo>
                  <a:moveTo>
                    <a:pt x="386" y="63"/>
                  </a:moveTo>
                  <a:cubicBezTo>
                    <a:pt x="386" y="63"/>
                    <a:pt x="380" y="63"/>
                    <a:pt x="380" y="63"/>
                  </a:cubicBezTo>
                  <a:cubicBezTo>
                    <a:pt x="378" y="64"/>
                    <a:pt x="375" y="64"/>
                    <a:pt x="375" y="65"/>
                  </a:cubicBezTo>
                  <a:cubicBezTo>
                    <a:pt x="380" y="65"/>
                    <a:pt x="383" y="64"/>
                    <a:pt x="386" y="63"/>
                  </a:cubicBezTo>
                  <a:moveTo>
                    <a:pt x="373" y="52"/>
                  </a:moveTo>
                  <a:cubicBezTo>
                    <a:pt x="370" y="52"/>
                    <a:pt x="362" y="51"/>
                    <a:pt x="366" y="54"/>
                  </a:cubicBezTo>
                  <a:cubicBezTo>
                    <a:pt x="372" y="55"/>
                    <a:pt x="376" y="54"/>
                    <a:pt x="379" y="54"/>
                  </a:cubicBezTo>
                  <a:cubicBezTo>
                    <a:pt x="377" y="52"/>
                    <a:pt x="375" y="52"/>
                    <a:pt x="373" y="52"/>
                  </a:cubicBezTo>
                  <a:moveTo>
                    <a:pt x="389" y="63"/>
                  </a:moveTo>
                  <a:cubicBezTo>
                    <a:pt x="390" y="63"/>
                    <a:pt x="391" y="63"/>
                    <a:pt x="391" y="64"/>
                  </a:cubicBezTo>
                  <a:cubicBezTo>
                    <a:pt x="393" y="64"/>
                    <a:pt x="394" y="64"/>
                    <a:pt x="394" y="63"/>
                  </a:cubicBezTo>
                  <a:cubicBezTo>
                    <a:pt x="392" y="63"/>
                    <a:pt x="390" y="63"/>
                    <a:pt x="389" y="63"/>
                  </a:cubicBezTo>
                  <a:moveTo>
                    <a:pt x="415" y="60"/>
                  </a:moveTo>
                  <a:cubicBezTo>
                    <a:pt x="414" y="60"/>
                    <a:pt x="414" y="60"/>
                    <a:pt x="413" y="61"/>
                  </a:cubicBezTo>
                  <a:cubicBezTo>
                    <a:pt x="414" y="61"/>
                    <a:pt x="418" y="61"/>
                    <a:pt x="415" y="60"/>
                  </a:cubicBezTo>
                  <a:moveTo>
                    <a:pt x="442" y="71"/>
                  </a:moveTo>
                  <a:cubicBezTo>
                    <a:pt x="440" y="71"/>
                    <a:pt x="437" y="70"/>
                    <a:pt x="439" y="72"/>
                  </a:cubicBezTo>
                  <a:cubicBezTo>
                    <a:pt x="445" y="74"/>
                    <a:pt x="443" y="72"/>
                    <a:pt x="442" y="71"/>
                  </a:cubicBezTo>
                  <a:moveTo>
                    <a:pt x="438" y="69"/>
                  </a:moveTo>
                  <a:cubicBezTo>
                    <a:pt x="438" y="69"/>
                    <a:pt x="437" y="69"/>
                    <a:pt x="437" y="70"/>
                  </a:cubicBezTo>
                  <a:cubicBezTo>
                    <a:pt x="438" y="70"/>
                    <a:pt x="439" y="70"/>
                    <a:pt x="438" y="69"/>
                  </a:cubicBezTo>
                  <a:moveTo>
                    <a:pt x="419" y="53"/>
                  </a:moveTo>
                  <a:cubicBezTo>
                    <a:pt x="420" y="53"/>
                    <a:pt x="420" y="52"/>
                    <a:pt x="422" y="52"/>
                  </a:cubicBezTo>
                  <a:cubicBezTo>
                    <a:pt x="418" y="52"/>
                    <a:pt x="422" y="52"/>
                    <a:pt x="423" y="52"/>
                  </a:cubicBezTo>
                  <a:cubicBezTo>
                    <a:pt x="425" y="52"/>
                    <a:pt x="427" y="52"/>
                    <a:pt x="429" y="52"/>
                  </a:cubicBezTo>
                  <a:cubicBezTo>
                    <a:pt x="433" y="52"/>
                    <a:pt x="437" y="52"/>
                    <a:pt x="438" y="50"/>
                  </a:cubicBezTo>
                  <a:cubicBezTo>
                    <a:pt x="436" y="49"/>
                    <a:pt x="434" y="49"/>
                    <a:pt x="433" y="49"/>
                  </a:cubicBezTo>
                  <a:cubicBezTo>
                    <a:pt x="434" y="48"/>
                    <a:pt x="437" y="48"/>
                    <a:pt x="438" y="48"/>
                  </a:cubicBezTo>
                  <a:cubicBezTo>
                    <a:pt x="434" y="46"/>
                    <a:pt x="432" y="46"/>
                    <a:pt x="430" y="46"/>
                  </a:cubicBezTo>
                  <a:cubicBezTo>
                    <a:pt x="429" y="46"/>
                    <a:pt x="427" y="46"/>
                    <a:pt x="425" y="46"/>
                  </a:cubicBezTo>
                  <a:cubicBezTo>
                    <a:pt x="427" y="45"/>
                    <a:pt x="418" y="44"/>
                    <a:pt x="416" y="44"/>
                  </a:cubicBezTo>
                  <a:cubicBezTo>
                    <a:pt x="414" y="43"/>
                    <a:pt x="412" y="43"/>
                    <a:pt x="410" y="43"/>
                  </a:cubicBezTo>
                  <a:cubicBezTo>
                    <a:pt x="409" y="43"/>
                    <a:pt x="401" y="44"/>
                    <a:pt x="408" y="46"/>
                  </a:cubicBezTo>
                  <a:cubicBezTo>
                    <a:pt x="408" y="46"/>
                    <a:pt x="407" y="46"/>
                    <a:pt x="407" y="46"/>
                  </a:cubicBezTo>
                  <a:cubicBezTo>
                    <a:pt x="405" y="46"/>
                    <a:pt x="404" y="46"/>
                    <a:pt x="404" y="46"/>
                  </a:cubicBezTo>
                  <a:cubicBezTo>
                    <a:pt x="405" y="47"/>
                    <a:pt x="406" y="47"/>
                    <a:pt x="407" y="47"/>
                  </a:cubicBezTo>
                  <a:cubicBezTo>
                    <a:pt x="406" y="48"/>
                    <a:pt x="411" y="48"/>
                    <a:pt x="409" y="49"/>
                  </a:cubicBezTo>
                  <a:cubicBezTo>
                    <a:pt x="412" y="49"/>
                    <a:pt x="414" y="49"/>
                    <a:pt x="418" y="50"/>
                  </a:cubicBezTo>
                  <a:cubicBezTo>
                    <a:pt x="418" y="51"/>
                    <a:pt x="416" y="50"/>
                    <a:pt x="414" y="50"/>
                  </a:cubicBezTo>
                  <a:cubicBezTo>
                    <a:pt x="412" y="50"/>
                    <a:pt x="411" y="50"/>
                    <a:pt x="410" y="51"/>
                  </a:cubicBezTo>
                  <a:cubicBezTo>
                    <a:pt x="413" y="51"/>
                    <a:pt x="415" y="52"/>
                    <a:pt x="417" y="52"/>
                  </a:cubicBezTo>
                  <a:cubicBezTo>
                    <a:pt x="416" y="52"/>
                    <a:pt x="416" y="52"/>
                    <a:pt x="419" y="53"/>
                  </a:cubicBezTo>
                  <a:moveTo>
                    <a:pt x="391" y="81"/>
                  </a:moveTo>
                  <a:cubicBezTo>
                    <a:pt x="394" y="80"/>
                    <a:pt x="396" y="80"/>
                    <a:pt x="397" y="79"/>
                  </a:cubicBezTo>
                  <a:cubicBezTo>
                    <a:pt x="396" y="80"/>
                    <a:pt x="401" y="80"/>
                    <a:pt x="401" y="80"/>
                  </a:cubicBezTo>
                  <a:cubicBezTo>
                    <a:pt x="401" y="80"/>
                    <a:pt x="402" y="80"/>
                    <a:pt x="403" y="80"/>
                  </a:cubicBezTo>
                  <a:cubicBezTo>
                    <a:pt x="404" y="80"/>
                    <a:pt x="405" y="80"/>
                    <a:pt x="405" y="80"/>
                  </a:cubicBezTo>
                  <a:cubicBezTo>
                    <a:pt x="407" y="80"/>
                    <a:pt x="408" y="80"/>
                    <a:pt x="410" y="80"/>
                  </a:cubicBezTo>
                  <a:cubicBezTo>
                    <a:pt x="411" y="80"/>
                    <a:pt x="409" y="78"/>
                    <a:pt x="409" y="78"/>
                  </a:cubicBezTo>
                  <a:cubicBezTo>
                    <a:pt x="412" y="80"/>
                    <a:pt x="413" y="79"/>
                    <a:pt x="414" y="79"/>
                  </a:cubicBezTo>
                  <a:cubicBezTo>
                    <a:pt x="412" y="78"/>
                    <a:pt x="411" y="78"/>
                    <a:pt x="409" y="77"/>
                  </a:cubicBezTo>
                  <a:cubicBezTo>
                    <a:pt x="409" y="77"/>
                    <a:pt x="410" y="76"/>
                    <a:pt x="412" y="76"/>
                  </a:cubicBezTo>
                  <a:cubicBezTo>
                    <a:pt x="407" y="76"/>
                    <a:pt x="412" y="75"/>
                    <a:pt x="412" y="75"/>
                  </a:cubicBezTo>
                  <a:cubicBezTo>
                    <a:pt x="416" y="77"/>
                    <a:pt x="415" y="74"/>
                    <a:pt x="415" y="74"/>
                  </a:cubicBezTo>
                  <a:cubicBezTo>
                    <a:pt x="414" y="74"/>
                    <a:pt x="412" y="73"/>
                    <a:pt x="411" y="73"/>
                  </a:cubicBezTo>
                  <a:cubicBezTo>
                    <a:pt x="411" y="72"/>
                    <a:pt x="413" y="72"/>
                    <a:pt x="413" y="72"/>
                  </a:cubicBezTo>
                  <a:cubicBezTo>
                    <a:pt x="413" y="71"/>
                    <a:pt x="412" y="70"/>
                    <a:pt x="413" y="70"/>
                  </a:cubicBezTo>
                  <a:cubicBezTo>
                    <a:pt x="413" y="70"/>
                    <a:pt x="414" y="69"/>
                    <a:pt x="413" y="69"/>
                  </a:cubicBezTo>
                  <a:cubicBezTo>
                    <a:pt x="413" y="68"/>
                    <a:pt x="410" y="67"/>
                    <a:pt x="412" y="66"/>
                  </a:cubicBezTo>
                  <a:cubicBezTo>
                    <a:pt x="409" y="65"/>
                    <a:pt x="407" y="65"/>
                    <a:pt x="405" y="65"/>
                  </a:cubicBezTo>
                  <a:cubicBezTo>
                    <a:pt x="408" y="65"/>
                    <a:pt x="401" y="64"/>
                    <a:pt x="400" y="64"/>
                  </a:cubicBezTo>
                  <a:cubicBezTo>
                    <a:pt x="401" y="64"/>
                    <a:pt x="403" y="64"/>
                    <a:pt x="403" y="64"/>
                  </a:cubicBezTo>
                  <a:cubicBezTo>
                    <a:pt x="403" y="64"/>
                    <a:pt x="398" y="64"/>
                    <a:pt x="399" y="65"/>
                  </a:cubicBezTo>
                  <a:cubicBezTo>
                    <a:pt x="400" y="66"/>
                    <a:pt x="398" y="66"/>
                    <a:pt x="398" y="66"/>
                  </a:cubicBezTo>
                  <a:cubicBezTo>
                    <a:pt x="398" y="65"/>
                    <a:pt x="397" y="65"/>
                    <a:pt x="395" y="65"/>
                  </a:cubicBezTo>
                  <a:cubicBezTo>
                    <a:pt x="394" y="65"/>
                    <a:pt x="391" y="64"/>
                    <a:pt x="389" y="64"/>
                  </a:cubicBezTo>
                  <a:cubicBezTo>
                    <a:pt x="386" y="64"/>
                    <a:pt x="385" y="64"/>
                    <a:pt x="383" y="65"/>
                  </a:cubicBezTo>
                  <a:cubicBezTo>
                    <a:pt x="382" y="65"/>
                    <a:pt x="379" y="65"/>
                    <a:pt x="382" y="66"/>
                  </a:cubicBezTo>
                  <a:cubicBezTo>
                    <a:pt x="384" y="67"/>
                    <a:pt x="385" y="67"/>
                    <a:pt x="386" y="67"/>
                  </a:cubicBezTo>
                  <a:cubicBezTo>
                    <a:pt x="387" y="67"/>
                    <a:pt x="388" y="67"/>
                    <a:pt x="389" y="67"/>
                  </a:cubicBezTo>
                  <a:cubicBezTo>
                    <a:pt x="389" y="68"/>
                    <a:pt x="387" y="68"/>
                    <a:pt x="385" y="68"/>
                  </a:cubicBezTo>
                  <a:cubicBezTo>
                    <a:pt x="388" y="69"/>
                    <a:pt x="392" y="69"/>
                    <a:pt x="394" y="69"/>
                  </a:cubicBezTo>
                  <a:cubicBezTo>
                    <a:pt x="393" y="69"/>
                    <a:pt x="392" y="69"/>
                    <a:pt x="391" y="69"/>
                  </a:cubicBezTo>
                  <a:cubicBezTo>
                    <a:pt x="390" y="69"/>
                    <a:pt x="388" y="69"/>
                    <a:pt x="390" y="70"/>
                  </a:cubicBezTo>
                  <a:cubicBezTo>
                    <a:pt x="392" y="71"/>
                    <a:pt x="393" y="71"/>
                    <a:pt x="394" y="71"/>
                  </a:cubicBezTo>
                  <a:cubicBezTo>
                    <a:pt x="393" y="71"/>
                    <a:pt x="391" y="71"/>
                    <a:pt x="389" y="71"/>
                  </a:cubicBezTo>
                  <a:cubicBezTo>
                    <a:pt x="387" y="70"/>
                    <a:pt x="383" y="70"/>
                    <a:pt x="386" y="69"/>
                  </a:cubicBezTo>
                  <a:cubicBezTo>
                    <a:pt x="385" y="69"/>
                    <a:pt x="384" y="69"/>
                    <a:pt x="383" y="69"/>
                  </a:cubicBezTo>
                  <a:cubicBezTo>
                    <a:pt x="382" y="68"/>
                    <a:pt x="381" y="68"/>
                    <a:pt x="380" y="68"/>
                  </a:cubicBezTo>
                  <a:cubicBezTo>
                    <a:pt x="379" y="67"/>
                    <a:pt x="376" y="66"/>
                    <a:pt x="374" y="66"/>
                  </a:cubicBezTo>
                  <a:cubicBezTo>
                    <a:pt x="370" y="66"/>
                    <a:pt x="369" y="67"/>
                    <a:pt x="369" y="68"/>
                  </a:cubicBezTo>
                  <a:cubicBezTo>
                    <a:pt x="372" y="68"/>
                    <a:pt x="374" y="68"/>
                    <a:pt x="376" y="68"/>
                  </a:cubicBezTo>
                  <a:cubicBezTo>
                    <a:pt x="376" y="68"/>
                    <a:pt x="370" y="69"/>
                    <a:pt x="373" y="70"/>
                  </a:cubicBezTo>
                  <a:cubicBezTo>
                    <a:pt x="374" y="71"/>
                    <a:pt x="375" y="70"/>
                    <a:pt x="376" y="70"/>
                  </a:cubicBezTo>
                  <a:cubicBezTo>
                    <a:pt x="376" y="70"/>
                    <a:pt x="376" y="70"/>
                    <a:pt x="376" y="70"/>
                  </a:cubicBezTo>
                  <a:cubicBezTo>
                    <a:pt x="376" y="71"/>
                    <a:pt x="375" y="71"/>
                    <a:pt x="375" y="71"/>
                  </a:cubicBezTo>
                  <a:cubicBezTo>
                    <a:pt x="377" y="72"/>
                    <a:pt x="380" y="73"/>
                    <a:pt x="380" y="72"/>
                  </a:cubicBezTo>
                  <a:cubicBezTo>
                    <a:pt x="379" y="73"/>
                    <a:pt x="377" y="73"/>
                    <a:pt x="374" y="72"/>
                  </a:cubicBezTo>
                  <a:cubicBezTo>
                    <a:pt x="371" y="72"/>
                    <a:pt x="368" y="71"/>
                    <a:pt x="367" y="72"/>
                  </a:cubicBezTo>
                  <a:cubicBezTo>
                    <a:pt x="372" y="73"/>
                    <a:pt x="367" y="73"/>
                    <a:pt x="366" y="73"/>
                  </a:cubicBezTo>
                  <a:cubicBezTo>
                    <a:pt x="365" y="73"/>
                    <a:pt x="362" y="73"/>
                    <a:pt x="365" y="75"/>
                  </a:cubicBezTo>
                  <a:cubicBezTo>
                    <a:pt x="371" y="76"/>
                    <a:pt x="376" y="75"/>
                    <a:pt x="381" y="74"/>
                  </a:cubicBezTo>
                  <a:cubicBezTo>
                    <a:pt x="387" y="74"/>
                    <a:pt x="394" y="74"/>
                    <a:pt x="400" y="73"/>
                  </a:cubicBezTo>
                  <a:cubicBezTo>
                    <a:pt x="399" y="74"/>
                    <a:pt x="396" y="74"/>
                    <a:pt x="394" y="74"/>
                  </a:cubicBezTo>
                  <a:cubicBezTo>
                    <a:pt x="393" y="74"/>
                    <a:pt x="388" y="75"/>
                    <a:pt x="392" y="75"/>
                  </a:cubicBezTo>
                  <a:cubicBezTo>
                    <a:pt x="390" y="75"/>
                    <a:pt x="389" y="75"/>
                    <a:pt x="388" y="75"/>
                  </a:cubicBezTo>
                  <a:cubicBezTo>
                    <a:pt x="389" y="75"/>
                    <a:pt x="390" y="75"/>
                    <a:pt x="390" y="75"/>
                  </a:cubicBezTo>
                  <a:cubicBezTo>
                    <a:pt x="390" y="76"/>
                    <a:pt x="389" y="76"/>
                    <a:pt x="388" y="76"/>
                  </a:cubicBezTo>
                  <a:cubicBezTo>
                    <a:pt x="389" y="76"/>
                    <a:pt x="389" y="76"/>
                    <a:pt x="387" y="76"/>
                  </a:cubicBezTo>
                  <a:cubicBezTo>
                    <a:pt x="386" y="76"/>
                    <a:pt x="384" y="76"/>
                    <a:pt x="384" y="76"/>
                  </a:cubicBezTo>
                  <a:cubicBezTo>
                    <a:pt x="389" y="77"/>
                    <a:pt x="385" y="77"/>
                    <a:pt x="384" y="77"/>
                  </a:cubicBezTo>
                  <a:cubicBezTo>
                    <a:pt x="386" y="77"/>
                    <a:pt x="387" y="77"/>
                    <a:pt x="388" y="77"/>
                  </a:cubicBezTo>
                  <a:cubicBezTo>
                    <a:pt x="385" y="78"/>
                    <a:pt x="390" y="78"/>
                    <a:pt x="391" y="78"/>
                  </a:cubicBezTo>
                  <a:cubicBezTo>
                    <a:pt x="390" y="78"/>
                    <a:pt x="390" y="78"/>
                    <a:pt x="389" y="78"/>
                  </a:cubicBezTo>
                  <a:cubicBezTo>
                    <a:pt x="387" y="78"/>
                    <a:pt x="386" y="78"/>
                    <a:pt x="386" y="79"/>
                  </a:cubicBezTo>
                  <a:cubicBezTo>
                    <a:pt x="387" y="79"/>
                    <a:pt x="390" y="80"/>
                    <a:pt x="391" y="81"/>
                  </a:cubicBezTo>
                  <a:moveTo>
                    <a:pt x="413" y="89"/>
                  </a:moveTo>
                  <a:cubicBezTo>
                    <a:pt x="409" y="88"/>
                    <a:pt x="408" y="89"/>
                    <a:pt x="405" y="89"/>
                  </a:cubicBezTo>
                  <a:cubicBezTo>
                    <a:pt x="401" y="89"/>
                    <a:pt x="399" y="90"/>
                    <a:pt x="396" y="90"/>
                  </a:cubicBezTo>
                  <a:cubicBezTo>
                    <a:pt x="398" y="91"/>
                    <a:pt x="399" y="91"/>
                    <a:pt x="400" y="91"/>
                  </a:cubicBezTo>
                  <a:cubicBezTo>
                    <a:pt x="397" y="91"/>
                    <a:pt x="401" y="92"/>
                    <a:pt x="402" y="92"/>
                  </a:cubicBezTo>
                  <a:cubicBezTo>
                    <a:pt x="404" y="92"/>
                    <a:pt x="405" y="92"/>
                    <a:pt x="407" y="91"/>
                  </a:cubicBezTo>
                  <a:cubicBezTo>
                    <a:pt x="410" y="91"/>
                    <a:pt x="413" y="91"/>
                    <a:pt x="413" y="89"/>
                  </a:cubicBezTo>
                  <a:moveTo>
                    <a:pt x="387" y="75"/>
                  </a:moveTo>
                  <a:cubicBezTo>
                    <a:pt x="387" y="74"/>
                    <a:pt x="387" y="74"/>
                    <a:pt x="387" y="74"/>
                  </a:cubicBezTo>
                  <a:cubicBezTo>
                    <a:pt x="385" y="74"/>
                    <a:pt x="383" y="74"/>
                    <a:pt x="381" y="75"/>
                  </a:cubicBezTo>
                  <a:cubicBezTo>
                    <a:pt x="382" y="75"/>
                    <a:pt x="383" y="75"/>
                    <a:pt x="383" y="75"/>
                  </a:cubicBezTo>
                  <a:cubicBezTo>
                    <a:pt x="384" y="75"/>
                    <a:pt x="385" y="75"/>
                    <a:pt x="387" y="75"/>
                  </a:cubicBezTo>
                  <a:moveTo>
                    <a:pt x="404" y="87"/>
                  </a:moveTo>
                  <a:cubicBezTo>
                    <a:pt x="403" y="86"/>
                    <a:pt x="402" y="87"/>
                    <a:pt x="402" y="87"/>
                  </a:cubicBezTo>
                  <a:cubicBezTo>
                    <a:pt x="403" y="87"/>
                    <a:pt x="404" y="87"/>
                    <a:pt x="404" y="87"/>
                  </a:cubicBezTo>
                  <a:moveTo>
                    <a:pt x="416" y="84"/>
                  </a:moveTo>
                  <a:cubicBezTo>
                    <a:pt x="414" y="84"/>
                    <a:pt x="413" y="85"/>
                    <a:pt x="412" y="85"/>
                  </a:cubicBezTo>
                  <a:cubicBezTo>
                    <a:pt x="414" y="86"/>
                    <a:pt x="416" y="85"/>
                    <a:pt x="416" y="84"/>
                  </a:cubicBezTo>
                  <a:moveTo>
                    <a:pt x="439" y="74"/>
                  </a:moveTo>
                  <a:cubicBezTo>
                    <a:pt x="434" y="74"/>
                    <a:pt x="431" y="76"/>
                    <a:pt x="427" y="76"/>
                  </a:cubicBezTo>
                  <a:cubicBezTo>
                    <a:pt x="428" y="76"/>
                    <a:pt x="429" y="76"/>
                    <a:pt x="430" y="77"/>
                  </a:cubicBezTo>
                  <a:cubicBezTo>
                    <a:pt x="429" y="77"/>
                    <a:pt x="428" y="77"/>
                    <a:pt x="427" y="77"/>
                  </a:cubicBezTo>
                  <a:cubicBezTo>
                    <a:pt x="431" y="78"/>
                    <a:pt x="427" y="78"/>
                    <a:pt x="426" y="78"/>
                  </a:cubicBezTo>
                  <a:cubicBezTo>
                    <a:pt x="425" y="78"/>
                    <a:pt x="423" y="79"/>
                    <a:pt x="424" y="80"/>
                  </a:cubicBezTo>
                  <a:cubicBezTo>
                    <a:pt x="425" y="80"/>
                    <a:pt x="428" y="81"/>
                    <a:pt x="428" y="80"/>
                  </a:cubicBezTo>
                  <a:cubicBezTo>
                    <a:pt x="428" y="82"/>
                    <a:pt x="435" y="83"/>
                    <a:pt x="436" y="83"/>
                  </a:cubicBezTo>
                  <a:cubicBezTo>
                    <a:pt x="441" y="84"/>
                    <a:pt x="445" y="84"/>
                    <a:pt x="449" y="84"/>
                  </a:cubicBezTo>
                  <a:cubicBezTo>
                    <a:pt x="457" y="83"/>
                    <a:pt x="453" y="75"/>
                    <a:pt x="439" y="74"/>
                  </a:cubicBezTo>
                  <a:moveTo>
                    <a:pt x="432" y="84"/>
                  </a:moveTo>
                  <a:cubicBezTo>
                    <a:pt x="431" y="84"/>
                    <a:pt x="431" y="84"/>
                    <a:pt x="431" y="85"/>
                  </a:cubicBezTo>
                  <a:cubicBezTo>
                    <a:pt x="433" y="85"/>
                    <a:pt x="434" y="85"/>
                    <a:pt x="436" y="85"/>
                  </a:cubicBezTo>
                  <a:cubicBezTo>
                    <a:pt x="435" y="84"/>
                    <a:pt x="433" y="84"/>
                    <a:pt x="432" y="84"/>
                  </a:cubicBezTo>
                  <a:moveTo>
                    <a:pt x="428" y="74"/>
                  </a:moveTo>
                  <a:cubicBezTo>
                    <a:pt x="425" y="74"/>
                    <a:pt x="415" y="74"/>
                    <a:pt x="420" y="77"/>
                  </a:cubicBezTo>
                  <a:cubicBezTo>
                    <a:pt x="422" y="76"/>
                    <a:pt x="422" y="75"/>
                    <a:pt x="424" y="75"/>
                  </a:cubicBezTo>
                  <a:cubicBezTo>
                    <a:pt x="426" y="75"/>
                    <a:pt x="431" y="76"/>
                    <a:pt x="428" y="74"/>
                  </a:cubicBezTo>
                  <a:moveTo>
                    <a:pt x="447" y="68"/>
                  </a:moveTo>
                  <a:cubicBezTo>
                    <a:pt x="449" y="68"/>
                    <a:pt x="450" y="68"/>
                    <a:pt x="451" y="67"/>
                  </a:cubicBezTo>
                  <a:cubicBezTo>
                    <a:pt x="451" y="67"/>
                    <a:pt x="452" y="66"/>
                    <a:pt x="455" y="67"/>
                  </a:cubicBezTo>
                  <a:cubicBezTo>
                    <a:pt x="458" y="68"/>
                    <a:pt x="460" y="71"/>
                    <a:pt x="464" y="72"/>
                  </a:cubicBezTo>
                  <a:cubicBezTo>
                    <a:pt x="464" y="73"/>
                    <a:pt x="467" y="74"/>
                    <a:pt x="465" y="75"/>
                  </a:cubicBezTo>
                  <a:cubicBezTo>
                    <a:pt x="463" y="75"/>
                    <a:pt x="461" y="76"/>
                    <a:pt x="463" y="79"/>
                  </a:cubicBezTo>
                  <a:cubicBezTo>
                    <a:pt x="464" y="79"/>
                    <a:pt x="465" y="79"/>
                    <a:pt x="466" y="79"/>
                  </a:cubicBezTo>
                  <a:cubicBezTo>
                    <a:pt x="466" y="80"/>
                    <a:pt x="464" y="82"/>
                    <a:pt x="470" y="83"/>
                  </a:cubicBezTo>
                  <a:cubicBezTo>
                    <a:pt x="475" y="84"/>
                    <a:pt x="476" y="83"/>
                    <a:pt x="478" y="82"/>
                  </a:cubicBezTo>
                  <a:cubicBezTo>
                    <a:pt x="478" y="82"/>
                    <a:pt x="478" y="83"/>
                    <a:pt x="477" y="83"/>
                  </a:cubicBezTo>
                  <a:cubicBezTo>
                    <a:pt x="479" y="83"/>
                    <a:pt x="478" y="84"/>
                    <a:pt x="480" y="84"/>
                  </a:cubicBezTo>
                  <a:cubicBezTo>
                    <a:pt x="481" y="84"/>
                    <a:pt x="482" y="84"/>
                    <a:pt x="483" y="84"/>
                  </a:cubicBezTo>
                  <a:cubicBezTo>
                    <a:pt x="484" y="84"/>
                    <a:pt x="484" y="84"/>
                    <a:pt x="486" y="84"/>
                  </a:cubicBezTo>
                  <a:cubicBezTo>
                    <a:pt x="492" y="85"/>
                    <a:pt x="493" y="83"/>
                    <a:pt x="496" y="82"/>
                  </a:cubicBezTo>
                  <a:cubicBezTo>
                    <a:pt x="496" y="83"/>
                    <a:pt x="496" y="83"/>
                    <a:pt x="496" y="83"/>
                  </a:cubicBezTo>
                  <a:cubicBezTo>
                    <a:pt x="498" y="83"/>
                    <a:pt x="498" y="81"/>
                    <a:pt x="502" y="83"/>
                  </a:cubicBezTo>
                  <a:cubicBezTo>
                    <a:pt x="500" y="82"/>
                    <a:pt x="499" y="84"/>
                    <a:pt x="499" y="85"/>
                  </a:cubicBezTo>
                  <a:cubicBezTo>
                    <a:pt x="503" y="86"/>
                    <a:pt x="509" y="86"/>
                    <a:pt x="511" y="85"/>
                  </a:cubicBezTo>
                  <a:cubicBezTo>
                    <a:pt x="511" y="85"/>
                    <a:pt x="512" y="85"/>
                    <a:pt x="513" y="85"/>
                  </a:cubicBezTo>
                  <a:cubicBezTo>
                    <a:pt x="516" y="85"/>
                    <a:pt x="518" y="86"/>
                    <a:pt x="516" y="84"/>
                  </a:cubicBezTo>
                  <a:cubicBezTo>
                    <a:pt x="519" y="85"/>
                    <a:pt x="521" y="85"/>
                    <a:pt x="522" y="84"/>
                  </a:cubicBezTo>
                  <a:cubicBezTo>
                    <a:pt x="524" y="86"/>
                    <a:pt x="529" y="85"/>
                    <a:pt x="528" y="84"/>
                  </a:cubicBezTo>
                  <a:cubicBezTo>
                    <a:pt x="531" y="87"/>
                    <a:pt x="533" y="84"/>
                    <a:pt x="533" y="83"/>
                  </a:cubicBezTo>
                  <a:cubicBezTo>
                    <a:pt x="533" y="84"/>
                    <a:pt x="533" y="84"/>
                    <a:pt x="533" y="84"/>
                  </a:cubicBezTo>
                  <a:cubicBezTo>
                    <a:pt x="538" y="86"/>
                    <a:pt x="544" y="85"/>
                    <a:pt x="546" y="84"/>
                  </a:cubicBezTo>
                  <a:cubicBezTo>
                    <a:pt x="548" y="84"/>
                    <a:pt x="547" y="81"/>
                    <a:pt x="551" y="82"/>
                  </a:cubicBezTo>
                  <a:cubicBezTo>
                    <a:pt x="552" y="86"/>
                    <a:pt x="562" y="85"/>
                    <a:pt x="564" y="85"/>
                  </a:cubicBezTo>
                  <a:cubicBezTo>
                    <a:pt x="567" y="85"/>
                    <a:pt x="569" y="84"/>
                    <a:pt x="573" y="84"/>
                  </a:cubicBezTo>
                  <a:cubicBezTo>
                    <a:pt x="576" y="85"/>
                    <a:pt x="578" y="84"/>
                    <a:pt x="579" y="83"/>
                  </a:cubicBezTo>
                  <a:cubicBezTo>
                    <a:pt x="579" y="82"/>
                    <a:pt x="578" y="82"/>
                    <a:pt x="577" y="81"/>
                  </a:cubicBezTo>
                  <a:cubicBezTo>
                    <a:pt x="578" y="80"/>
                    <a:pt x="580" y="82"/>
                    <a:pt x="582" y="82"/>
                  </a:cubicBezTo>
                  <a:cubicBezTo>
                    <a:pt x="584" y="82"/>
                    <a:pt x="586" y="82"/>
                    <a:pt x="587" y="81"/>
                  </a:cubicBezTo>
                  <a:cubicBezTo>
                    <a:pt x="583" y="79"/>
                    <a:pt x="581" y="81"/>
                    <a:pt x="579" y="81"/>
                  </a:cubicBezTo>
                  <a:cubicBezTo>
                    <a:pt x="575" y="78"/>
                    <a:pt x="586" y="79"/>
                    <a:pt x="585" y="77"/>
                  </a:cubicBezTo>
                  <a:cubicBezTo>
                    <a:pt x="582" y="75"/>
                    <a:pt x="580" y="76"/>
                    <a:pt x="578" y="76"/>
                  </a:cubicBezTo>
                  <a:cubicBezTo>
                    <a:pt x="578" y="75"/>
                    <a:pt x="580" y="75"/>
                    <a:pt x="580" y="75"/>
                  </a:cubicBezTo>
                  <a:cubicBezTo>
                    <a:pt x="577" y="74"/>
                    <a:pt x="575" y="74"/>
                    <a:pt x="573" y="74"/>
                  </a:cubicBezTo>
                  <a:cubicBezTo>
                    <a:pt x="571" y="74"/>
                    <a:pt x="570" y="74"/>
                    <a:pt x="569" y="74"/>
                  </a:cubicBezTo>
                  <a:cubicBezTo>
                    <a:pt x="569" y="73"/>
                    <a:pt x="569" y="73"/>
                    <a:pt x="569" y="73"/>
                  </a:cubicBezTo>
                  <a:cubicBezTo>
                    <a:pt x="562" y="71"/>
                    <a:pt x="559" y="72"/>
                    <a:pt x="555" y="72"/>
                  </a:cubicBezTo>
                  <a:cubicBezTo>
                    <a:pt x="553" y="73"/>
                    <a:pt x="550" y="73"/>
                    <a:pt x="547" y="73"/>
                  </a:cubicBezTo>
                  <a:cubicBezTo>
                    <a:pt x="541" y="72"/>
                    <a:pt x="539" y="73"/>
                    <a:pt x="535" y="74"/>
                  </a:cubicBezTo>
                  <a:cubicBezTo>
                    <a:pt x="531" y="74"/>
                    <a:pt x="526" y="74"/>
                    <a:pt x="523" y="75"/>
                  </a:cubicBezTo>
                  <a:cubicBezTo>
                    <a:pt x="525" y="76"/>
                    <a:pt x="526" y="76"/>
                    <a:pt x="527" y="76"/>
                  </a:cubicBezTo>
                  <a:cubicBezTo>
                    <a:pt x="525" y="77"/>
                    <a:pt x="522" y="77"/>
                    <a:pt x="518" y="77"/>
                  </a:cubicBezTo>
                  <a:cubicBezTo>
                    <a:pt x="522" y="77"/>
                    <a:pt x="514" y="75"/>
                    <a:pt x="512" y="75"/>
                  </a:cubicBezTo>
                  <a:cubicBezTo>
                    <a:pt x="510" y="74"/>
                    <a:pt x="508" y="75"/>
                    <a:pt x="509" y="76"/>
                  </a:cubicBezTo>
                  <a:cubicBezTo>
                    <a:pt x="507" y="73"/>
                    <a:pt x="503" y="75"/>
                    <a:pt x="502" y="76"/>
                  </a:cubicBezTo>
                  <a:cubicBezTo>
                    <a:pt x="504" y="75"/>
                    <a:pt x="500" y="74"/>
                    <a:pt x="498" y="74"/>
                  </a:cubicBezTo>
                  <a:cubicBezTo>
                    <a:pt x="494" y="73"/>
                    <a:pt x="497" y="75"/>
                    <a:pt x="497" y="76"/>
                  </a:cubicBezTo>
                  <a:cubicBezTo>
                    <a:pt x="496" y="76"/>
                    <a:pt x="495" y="76"/>
                    <a:pt x="493" y="75"/>
                  </a:cubicBezTo>
                  <a:cubicBezTo>
                    <a:pt x="491" y="74"/>
                    <a:pt x="490" y="75"/>
                    <a:pt x="489" y="75"/>
                  </a:cubicBezTo>
                  <a:cubicBezTo>
                    <a:pt x="490" y="75"/>
                    <a:pt x="490" y="75"/>
                    <a:pt x="489" y="75"/>
                  </a:cubicBezTo>
                  <a:cubicBezTo>
                    <a:pt x="488" y="75"/>
                    <a:pt x="487" y="75"/>
                    <a:pt x="489" y="74"/>
                  </a:cubicBezTo>
                  <a:cubicBezTo>
                    <a:pt x="490" y="74"/>
                    <a:pt x="493" y="74"/>
                    <a:pt x="493" y="73"/>
                  </a:cubicBezTo>
                  <a:cubicBezTo>
                    <a:pt x="490" y="72"/>
                    <a:pt x="488" y="71"/>
                    <a:pt x="488" y="72"/>
                  </a:cubicBezTo>
                  <a:cubicBezTo>
                    <a:pt x="487" y="70"/>
                    <a:pt x="484" y="71"/>
                    <a:pt x="483" y="71"/>
                  </a:cubicBezTo>
                  <a:cubicBezTo>
                    <a:pt x="480" y="71"/>
                    <a:pt x="474" y="70"/>
                    <a:pt x="475" y="72"/>
                  </a:cubicBezTo>
                  <a:cubicBezTo>
                    <a:pt x="474" y="70"/>
                    <a:pt x="480" y="71"/>
                    <a:pt x="483" y="70"/>
                  </a:cubicBezTo>
                  <a:cubicBezTo>
                    <a:pt x="480" y="69"/>
                    <a:pt x="479" y="70"/>
                    <a:pt x="477" y="70"/>
                  </a:cubicBezTo>
                  <a:cubicBezTo>
                    <a:pt x="479" y="69"/>
                    <a:pt x="472" y="69"/>
                    <a:pt x="471" y="69"/>
                  </a:cubicBezTo>
                  <a:cubicBezTo>
                    <a:pt x="473" y="69"/>
                    <a:pt x="473" y="68"/>
                    <a:pt x="470" y="68"/>
                  </a:cubicBezTo>
                  <a:cubicBezTo>
                    <a:pt x="473" y="68"/>
                    <a:pt x="479" y="69"/>
                    <a:pt x="483" y="69"/>
                  </a:cubicBezTo>
                  <a:cubicBezTo>
                    <a:pt x="478" y="69"/>
                    <a:pt x="485" y="69"/>
                    <a:pt x="486" y="69"/>
                  </a:cubicBezTo>
                  <a:cubicBezTo>
                    <a:pt x="488" y="69"/>
                    <a:pt x="490" y="69"/>
                    <a:pt x="491" y="68"/>
                  </a:cubicBezTo>
                  <a:cubicBezTo>
                    <a:pt x="484" y="65"/>
                    <a:pt x="475" y="66"/>
                    <a:pt x="471" y="66"/>
                  </a:cubicBezTo>
                  <a:cubicBezTo>
                    <a:pt x="472" y="65"/>
                    <a:pt x="474" y="65"/>
                    <a:pt x="476" y="66"/>
                  </a:cubicBezTo>
                  <a:cubicBezTo>
                    <a:pt x="477" y="66"/>
                    <a:pt x="479" y="66"/>
                    <a:pt x="480" y="66"/>
                  </a:cubicBezTo>
                  <a:cubicBezTo>
                    <a:pt x="472" y="62"/>
                    <a:pt x="468" y="64"/>
                    <a:pt x="465" y="64"/>
                  </a:cubicBezTo>
                  <a:cubicBezTo>
                    <a:pt x="463" y="64"/>
                    <a:pt x="461" y="64"/>
                    <a:pt x="460" y="64"/>
                  </a:cubicBezTo>
                  <a:cubicBezTo>
                    <a:pt x="458" y="64"/>
                    <a:pt x="457" y="64"/>
                    <a:pt x="456" y="64"/>
                  </a:cubicBezTo>
                  <a:cubicBezTo>
                    <a:pt x="453" y="64"/>
                    <a:pt x="452" y="65"/>
                    <a:pt x="450" y="66"/>
                  </a:cubicBezTo>
                  <a:cubicBezTo>
                    <a:pt x="451" y="65"/>
                    <a:pt x="453" y="65"/>
                    <a:pt x="453" y="64"/>
                  </a:cubicBezTo>
                  <a:cubicBezTo>
                    <a:pt x="454" y="62"/>
                    <a:pt x="444" y="62"/>
                    <a:pt x="442" y="61"/>
                  </a:cubicBezTo>
                  <a:cubicBezTo>
                    <a:pt x="437" y="61"/>
                    <a:pt x="432" y="60"/>
                    <a:pt x="428" y="60"/>
                  </a:cubicBezTo>
                  <a:cubicBezTo>
                    <a:pt x="425" y="60"/>
                    <a:pt x="423" y="60"/>
                    <a:pt x="421" y="61"/>
                  </a:cubicBezTo>
                  <a:cubicBezTo>
                    <a:pt x="420" y="61"/>
                    <a:pt x="420" y="61"/>
                    <a:pt x="420" y="61"/>
                  </a:cubicBezTo>
                  <a:cubicBezTo>
                    <a:pt x="421" y="62"/>
                    <a:pt x="423" y="63"/>
                    <a:pt x="423" y="62"/>
                  </a:cubicBezTo>
                  <a:cubicBezTo>
                    <a:pt x="422" y="62"/>
                    <a:pt x="418" y="62"/>
                    <a:pt x="418" y="63"/>
                  </a:cubicBezTo>
                  <a:cubicBezTo>
                    <a:pt x="423" y="64"/>
                    <a:pt x="429" y="65"/>
                    <a:pt x="431" y="64"/>
                  </a:cubicBezTo>
                  <a:cubicBezTo>
                    <a:pt x="431" y="65"/>
                    <a:pt x="428" y="65"/>
                    <a:pt x="427" y="65"/>
                  </a:cubicBezTo>
                  <a:cubicBezTo>
                    <a:pt x="430" y="67"/>
                    <a:pt x="437" y="67"/>
                    <a:pt x="439" y="67"/>
                  </a:cubicBezTo>
                  <a:cubicBezTo>
                    <a:pt x="437" y="67"/>
                    <a:pt x="437" y="67"/>
                    <a:pt x="436" y="67"/>
                  </a:cubicBezTo>
                  <a:cubicBezTo>
                    <a:pt x="435" y="67"/>
                    <a:pt x="434" y="68"/>
                    <a:pt x="433" y="68"/>
                  </a:cubicBezTo>
                  <a:cubicBezTo>
                    <a:pt x="437" y="69"/>
                    <a:pt x="437" y="68"/>
                    <a:pt x="439" y="67"/>
                  </a:cubicBezTo>
                  <a:cubicBezTo>
                    <a:pt x="440" y="67"/>
                    <a:pt x="442" y="67"/>
                    <a:pt x="443" y="68"/>
                  </a:cubicBezTo>
                  <a:cubicBezTo>
                    <a:pt x="445" y="68"/>
                    <a:pt x="446" y="68"/>
                    <a:pt x="447" y="68"/>
                  </a:cubicBezTo>
                  <a:moveTo>
                    <a:pt x="454" y="54"/>
                  </a:moveTo>
                  <a:cubicBezTo>
                    <a:pt x="450" y="53"/>
                    <a:pt x="448" y="53"/>
                    <a:pt x="446" y="53"/>
                  </a:cubicBezTo>
                  <a:cubicBezTo>
                    <a:pt x="445" y="53"/>
                    <a:pt x="443" y="53"/>
                    <a:pt x="442" y="53"/>
                  </a:cubicBezTo>
                  <a:cubicBezTo>
                    <a:pt x="440" y="53"/>
                    <a:pt x="438" y="53"/>
                    <a:pt x="436" y="53"/>
                  </a:cubicBezTo>
                  <a:cubicBezTo>
                    <a:pt x="435" y="53"/>
                    <a:pt x="434" y="53"/>
                    <a:pt x="432" y="53"/>
                  </a:cubicBezTo>
                  <a:cubicBezTo>
                    <a:pt x="428" y="53"/>
                    <a:pt x="424" y="53"/>
                    <a:pt x="424" y="55"/>
                  </a:cubicBezTo>
                  <a:cubicBezTo>
                    <a:pt x="431" y="58"/>
                    <a:pt x="437" y="56"/>
                    <a:pt x="440" y="56"/>
                  </a:cubicBezTo>
                  <a:cubicBezTo>
                    <a:pt x="441" y="56"/>
                    <a:pt x="443" y="56"/>
                    <a:pt x="445" y="56"/>
                  </a:cubicBezTo>
                  <a:cubicBezTo>
                    <a:pt x="449" y="56"/>
                    <a:pt x="454" y="56"/>
                    <a:pt x="454" y="54"/>
                  </a:cubicBezTo>
                  <a:moveTo>
                    <a:pt x="484" y="66"/>
                  </a:moveTo>
                  <a:cubicBezTo>
                    <a:pt x="485" y="65"/>
                    <a:pt x="487" y="64"/>
                    <a:pt x="487" y="63"/>
                  </a:cubicBezTo>
                  <a:cubicBezTo>
                    <a:pt x="481" y="61"/>
                    <a:pt x="475" y="63"/>
                    <a:pt x="484" y="66"/>
                  </a:cubicBezTo>
                  <a:moveTo>
                    <a:pt x="474" y="58"/>
                  </a:moveTo>
                  <a:cubicBezTo>
                    <a:pt x="473" y="58"/>
                    <a:pt x="472" y="58"/>
                    <a:pt x="472" y="59"/>
                  </a:cubicBezTo>
                  <a:cubicBezTo>
                    <a:pt x="474" y="59"/>
                    <a:pt x="477" y="60"/>
                    <a:pt x="475" y="58"/>
                  </a:cubicBezTo>
                  <a:cubicBezTo>
                    <a:pt x="475" y="58"/>
                    <a:pt x="474" y="58"/>
                    <a:pt x="474" y="58"/>
                  </a:cubicBezTo>
                  <a:moveTo>
                    <a:pt x="484" y="59"/>
                  </a:moveTo>
                  <a:cubicBezTo>
                    <a:pt x="485" y="58"/>
                    <a:pt x="489" y="58"/>
                    <a:pt x="486" y="56"/>
                  </a:cubicBezTo>
                  <a:cubicBezTo>
                    <a:pt x="481" y="54"/>
                    <a:pt x="477" y="54"/>
                    <a:pt x="475" y="54"/>
                  </a:cubicBezTo>
                  <a:cubicBezTo>
                    <a:pt x="474" y="54"/>
                    <a:pt x="473" y="55"/>
                    <a:pt x="473" y="56"/>
                  </a:cubicBezTo>
                  <a:cubicBezTo>
                    <a:pt x="473" y="58"/>
                    <a:pt x="483" y="59"/>
                    <a:pt x="484" y="59"/>
                  </a:cubicBezTo>
                  <a:moveTo>
                    <a:pt x="496" y="64"/>
                  </a:moveTo>
                  <a:cubicBezTo>
                    <a:pt x="497" y="65"/>
                    <a:pt x="498" y="66"/>
                    <a:pt x="497" y="66"/>
                  </a:cubicBezTo>
                  <a:cubicBezTo>
                    <a:pt x="497" y="66"/>
                    <a:pt x="499" y="66"/>
                    <a:pt x="497" y="65"/>
                  </a:cubicBezTo>
                  <a:cubicBezTo>
                    <a:pt x="496" y="64"/>
                    <a:pt x="497" y="63"/>
                    <a:pt x="498" y="63"/>
                  </a:cubicBezTo>
                  <a:cubicBezTo>
                    <a:pt x="497" y="63"/>
                    <a:pt x="501" y="66"/>
                    <a:pt x="500" y="67"/>
                  </a:cubicBezTo>
                  <a:cubicBezTo>
                    <a:pt x="502" y="67"/>
                    <a:pt x="505" y="67"/>
                    <a:pt x="507" y="67"/>
                  </a:cubicBezTo>
                  <a:cubicBezTo>
                    <a:pt x="509" y="67"/>
                    <a:pt x="506" y="65"/>
                    <a:pt x="508" y="65"/>
                  </a:cubicBezTo>
                  <a:cubicBezTo>
                    <a:pt x="511" y="67"/>
                    <a:pt x="515" y="67"/>
                    <a:pt x="516" y="66"/>
                  </a:cubicBezTo>
                  <a:cubicBezTo>
                    <a:pt x="517" y="66"/>
                    <a:pt x="517" y="64"/>
                    <a:pt x="520" y="65"/>
                  </a:cubicBezTo>
                  <a:cubicBezTo>
                    <a:pt x="519" y="65"/>
                    <a:pt x="519" y="66"/>
                    <a:pt x="519" y="67"/>
                  </a:cubicBezTo>
                  <a:cubicBezTo>
                    <a:pt x="526" y="67"/>
                    <a:pt x="534" y="68"/>
                    <a:pt x="538" y="67"/>
                  </a:cubicBezTo>
                  <a:cubicBezTo>
                    <a:pt x="536" y="67"/>
                    <a:pt x="534" y="66"/>
                    <a:pt x="532" y="66"/>
                  </a:cubicBezTo>
                  <a:cubicBezTo>
                    <a:pt x="531" y="65"/>
                    <a:pt x="531" y="65"/>
                    <a:pt x="532" y="65"/>
                  </a:cubicBezTo>
                  <a:cubicBezTo>
                    <a:pt x="538" y="69"/>
                    <a:pt x="538" y="64"/>
                    <a:pt x="539" y="64"/>
                  </a:cubicBezTo>
                  <a:cubicBezTo>
                    <a:pt x="541" y="64"/>
                    <a:pt x="543" y="66"/>
                    <a:pt x="545" y="66"/>
                  </a:cubicBezTo>
                  <a:cubicBezTo>
                    <a:pt x="547" y="66"/>
                    <a:pt x="551" y="66"/>
                    <a:pt x="547" y="64"/>
                  </a:cubicBezTo>
                  <a:cubicBezTo>
                    <a:pt x="549" y="64"/>
                    <a:pt x="551" y="65"/>
                    <a:pt x="550" y="66"/>
                  </a:cubicBezTo>
                  <a:cubicBezTo>
                    <a:pt x="555" y="67"/>
                    <a:pt x="560" y="67"/>
                    <a:pt x="558" y="64"/>
                  </a:cubicBezTo>
                  <a:cubicBezTo>
                    <a:pt x="556" y="64"/>
                    <a:pt x="555" y="64"/>
                    <a:pt x="555" y="63"/>
                  </a:cubicBezTo>
                  <a:cubicBezTo>
                    <a:pt x="558" y="64"/>
                    <a:pt x="559" y="64"/>
                    <a:pt x="560" y="64"/>
                  </a:cubicBezTo>
                  <a:cubicBezTo>
                    <a:pt x="561" y="64"/>
                    <a:pt x="561" y="64"/>
                    <a:pt x="562" y="64"/>
                  </a:cubicBezTo>
                  <a:cubicBezTo>
                    <a:pt x="561" y="64"/>
                    <a:pt x="559" y="64"/>
                    <a:pt x="561" y="65"/>
                  </a:cubicBezTo>
                  <a:cubicBezTo>
                    <a:pt x="562" y="66"/>
                    <a:pt x="563" y="66"/>
                    <a:pt x="564" y="65"/>
                  </a:cubicBezTo>
                  <a:cubicBezTo>
                    <a:pt x="566" y="65"/>
                    <a:pt x="569" y="65"/>
                    <a:pt x="572" y="67"/>
                  </a:cubicBezTo>
                  <a:cubicBezTo>
                    <a:pt x="570" y="67"/>
                    <a:pt x="571" y="68"/>
                    <a:pt x="570" y="69"/>
                  </a:cubicBezTo>
                  <a:cubicBezTo>
                    <a:pt x="574" y="68"/>
                    <a:pt x="579" y="68"/>
                    <a:pt x="585" y="67"/>
                  </a:cubicBezTo>
                  <a:cubicBezTo>
                    <a:pt x="587" y="67"/>
                    <a:pt x="589" y="64"/>
                    <a:pt x="592" y="65"/>
                  </a:cubicBezTo>
                  <a:cubicBezTo>
                    <a:pt x="596" y="67"/>
                    <a:pt x="601" y="63"/>
                    <a:pt x="600" y="62"/>
                  </a:cubicBezTo>
                  <a:cubicBezTo>
                    <a:pt x="599" y="60"/>
                    <a:pt x="595" y="61"/>
                    <a:pt x="592" y="61"/>
                  </a:cubicBezTo>
                  <a:cubicBezTo>
                    <a:pt x="591" y="62"/>
                    <a:pt x="590" y="62"/>
                    <a:pt x="589" y="62"/>
                  </a:cubicBezTo>
                  <a:cubicBezTo>
                    <a:pt x="590" y="61"/>
                    <a:pt x="590" y="61"/>
                    <a:pt x="590" y="61"/>
                  </a:cubicBezTo>
                  <a:cubicBezTo>
                    <a:pt x="588" y="61"/>
                    <a:pt x="587" y="61"/>
                    <a:pt x="585" y="61"/>
                  </a:cubicBezTo>
                  <a:cubicBezTo>
                    <a:pt x="586" y="61"/>
                    <a:pt x="588" y="60"/>
                    <a:pt x="588" y="59"/>
                  </a:cubicBezTo>
                  <a:cubicBezTo>
                    <a:pt x="583" y="58"/>
                    <a:pt x="582" y="58"/>
                    <a:pt x="580" y="59"/>
                  </a:cubicBezTo>
                  <a:cubicBezTo>
                    <a:pt x="579" y="59"/>
                    <a:pt x="578" y="60"/>
                    <a:pt x="576" y="60"/>
                  </a:cubicBezTo>
                  <a:cubicBezTo>
                    <a:pt x="576" y="59"/>
                    <a:pt x="577" y="59"/>
                    <a:pt x="577" y="59"/>
                  </a:cubicBezTo>
                  <a:cubicBezTo>
                    <a:pt x="574" y="58"/>
                    <a:pt x="570" y="58"/>
                    <a:pt x="568" y="58"/>
                  </a:cubicBezTo>
                  <a:cubicBezTo>
                    <a:pt x="564" y="58"/>
                    <a:pt x="563" y="59"/>
                    <a:pt x="558" y="58"/>
                  </a:cubicBezTo>
                  <a:cubicBezTo>
                    <a:pt x="559" y="58"/>
                    <a:pt x="560" y="58"/>
                    <a:pt x="562" y="58"/>
                  </a:cubicBezTo>
                  <a:cubicBezTo>
                    <a:pt x="564" y="58"/>
                    <a:pt x="566" y="58"/>
                    <a:pt x="566" y="57"/>
                  </a:cubicBezTo>
                  <a:cubicBezTo>
                    <a:pt x="566" y="57"/>
                    <a:pt x="564" y="57"/>
                    <a:pt x="562" y="56"/>
                  </a:cubicBezTo>
                  <a:cubicBezTo>
                    <a:pt x="563" y="56"/>
                    <a:pt x="562" y="55"/>
                    <a:pt x="561" y="54"/>
                  </a:cubicBezTo>
                  <a:cubicBezTo>
                    <a:pt x="563" y="55"/>
                    <a:pt x="566" y="56"/>
                    <a:pt x="568" y="57"/>
                  </a:cubicBezTo>
                  <a:cubicBezTo>
                    <a:pt x="572" y="58"/>
                    <a:pt x="575" y="58"/>
                    <a:pt x="578" y="58"/>
                  </a:cubicBezTo>
                  <a:cubicBezTo>
                    <a:pt x="580" y="58"/>
                    <a:pt x="582" y="58"/>
                    <a:pt x="584" y="57"/>
                  </a:cubicBezTo>
                  <a:cubicBezTo>
                    <a:pt x="585" y="57"/>
                    <a:pt x="593" y="57"/>
                    <a:pt x="590" y="58"/>
                  </a:cubicBezTo>
                  <a:cubicBezTo>
                    <a:pt x="592" y="57"/>
                    <a:pt x="595" y="57"/>
                    <a:pt x="596" y="57"/>
                  </a:cubicBezTo>
                  <a:cubicBezTo>
                    <a:pt x="597" y="56"/>
                    <a:pt x="602" y="55"/>
                    <a:pt x="597" y="54"/>
                  </a:cubicBezTo>
                  <a:cubicBezTo>
                    <a:pt x="599" y="54"/>
                    <a:pt x="596" y="52"/>
                    <a:pt x="594" y="52"/>
                  </a:cubicBezTo>
                  <a:cubicBezTo>
                    <a:pt x="596" y="52"/>
                    <a:pt x="597" y="51"/>
                    <a:pt x="600" y="51"/>
                  </a:cubicBezTo>
                  <a:cubicBezTo>
                    <a:pt x="603" y="51"/>
                    <a:pt x="606" y="52"/>
                    <a:pt x="609" y="52"/>
                  </a:cubicBezTo>
                  <a:cubicBezTo>
                    <a:pt x="611" y="52"/>
                    <a:pt x="612" y="51"/>
                    <a:pt x="615" y="51"/>
                  </a:cubicBezTo>
                  <a:cubicBezTo>
                    <a:pt x="617" y="51"/>
                    <a:pt x="620" y="51"/>
                    <a:pt x="620" y="50"/>
                  </a:cubicBezTo>
                  <a:cubicBezTo>
                    <a:pt x="617" y="50"/>
                    <a:pt x="614" y="50"/>
                    <a:pt x="609" y="49"/>
                  </a:cubicBezTo>
                  <a:cubicBezTo>
                    <a:pt x="614" y="49"/>
                    <a:pt x="626" y="50"/>
                    <a:pt x="625" y="47"/>
                  </a:cubicBezTo>
                  <a:cubicBezTo>
                    <a:pt x="620" y="46"/>
                    <a:pt x="616" y="47"/>
                    <a:pt x="611" y="46"/>
                  </a:cubicBezTo>
                  <a:cubicBezTo>
                    <a:pt x="613" y="46"/>
                    <a:pt x="616" y="46"/>
                    <a:pt x="618" y="46"/>
                  </a:cubicBezTo>
                  <a:cubicBezTo>
                    <a:pt x="620" y="46"/>
                    <a:pt x="622" y="46"/>
                    <a:pt x="624" y="46"/>
                  </a:cubicBezTo>
                  <a:cubicBezTo>
                    <a:pt x="626" y="46"/>
                    <a:pt x="628" y="46"/>
                    <a:pt x="628" y="45"/>
                  </a:cubicBezTo>
                  <a:cubicBezTo>
                    <a:pt x="629" y="45"/>
                    <a:pt x="628" y="43"/>
                    <a:pt x="629" y="43"/>
                  </a:cubicBezTo>
                  <a:cubicBezTo>
                    <a:pt x="623" y="42"/>
                    <a:pt x="618" y="42"/>
                    <a:pt x="614" y="43"/>
                  </a:cubicBezTo>
                  <a:cubicBezTo>
                    <a:pt x="615" y="42"/>
                    <a:pt x="618" y="43"/>
                    <a:pt x="619" y="42"/>
                  </a:cubicBezTo>
                  <a:cubicBezTo>
                    <a:pt x="608" y="40"/>
                    <a:pt x="604" y="43"/>
                    <a:pt x="596" y="43"/>
                  </a:cubicBezTo>
                  <a:cubicBezTo>
                    <a:pt x="598" y="42"/>
                    <a:pt x="600" y="42"/>
                    <a:pt x="601" y="41"/>
                  </a:cubicBezTo>
                  <a:cubicBezTo>
                    <a:pt x="599" y="41"/>
                    <a:pt x="597" y="41"/>
                    <a:pt x="595" y="41"/>
                  </a:cubicBezTo>
                  <a:cubicBezTo>
                    <a:pt x="593" y="41"/>
                    <a:pt x="592" y="41"/>
                    <a:pt x="591" y="41"/>
                  </a:cubicBezTo>
                  <a:cubicBezTo>
                    <a:pt x="596" y="41"/>
                    <a:pt x="601" y="41"/>
                    <a:pt x="606" y="41"/>
                  </a:cubicBezTo>
                  <a:cubicBezTo>
                    <a:pt x="607" y="41"/>
                    <a:pt x="608" y="41"/>
                    <a:pt x="609" y="41"/>
                  </a:cubicBezTo>
                  <a:cubicBezTo>
                    <a:pt x="612" y="41"/>
                    <a:pt x="615" y="41"/>
                    <a:pt x="617" y="41"/>
                  </a:cubicBezTo>
                  <a:cubicBezTo>
                    <a:pt x="612" y="40"/>
                    <a:pt x="609" y="40"/>
                    <a:pt x="605" y="40"/>
                  </a:cubicBezTo>
                  <a:cubicBezTo>
                    <a:pt x="603" y="40"/>
                    <a:pt x="600" y="40"/>
                    <a:pt x="597" y="40"/>
                  </a:cubicBezTo>
                  <a:cubicBezTo>
                    <a:pt x="600" y="40"/>
                    <a:pt x="602" y="40"/>
                    <a:pt x="605" y="40"/>
                  </a:cubicBezTo>
                  <a:cubicBezTo>
                    <a:pt x="608" y="40"/>
                    <a:pt x="612" y="39"/>
                    <a:pt x="615" y="40"/>
                  </a:cubicBezTo>
                  <a:cubicBezTo>
                    <a:pt x="621" y="40"/>
                    <a:pt x="630" y="43"/>
                    <a:pt x="632" y="41"/>
                  </a:cubicBezTo>
                  <a:cubicBezTo>
                    <a:pt x="631" y="41"/>
                    <a:pt x="630" y="40"/>
                    <a:pt x="629" y="40"/>
                  </a:cubicBezTo>
                  <a:cubicBezTo>
                    <a:pt x="630" y="40"/>
                    <a:pt x="631" y="40"/>
                    <a:pt x="632" y="39"/>
                  </a:cubicBezTo>
                  <a:cubicBezTo>
                    <a:pt x="622" y="39"/>
                    <a:pt x="612" y="39"/>
                    <a:pt x="604" y="39"/>
                  </a:cubicBezTo>
                  <a:cubicBezTo>
                    <a:pt x="607" y="39"/>
                    <a:pt x="600" y="39"/>
                    <a:pt x="599" y="38"/>
                  </a:cubicBezTo>
                  <a:cubicBezTo>
                    <a:pt x="601" y="38"/>
                    <a:pt x="604" y="38"/>
                    <a:pt x="606" y="38"/>
                  </a:cubicBezTo>
                  <a:cubicBezTo>
                    <a:pt x="607" y="38"/>
                    <a:pt x="605" y="37"/>
                    <a:pt x="606" y="37"/>
                  </a:cubicBezTo>
                  <a:cubicBezTo>
                    <a:pt x="608" y="37"/>
                    <a:pt x="611" y="38"/>
                    <a:pt x="613" y="38"/>
                  </a:cubicBezTo>
                  <a:cubicBezTo>
                    <a:pt x="615" y="39"/>
                    <a:pt x="617" y="39"/>
                    <a:pt x="619" y="38"/>
                  </a:cubicBezTo>
                  <a:cubicBezTo>
                    <a:pt x="615" y="37"/>
                    <a:pt x="613" y="37"/>
                    <a:pt x="611" y="37"/>
                  </a:cubicBezTo>
                  <a:cubicBezTo>
                    <a:pt x="610" y="37"/>
                    <a:pt x="609" y="37"/>
                    <a:pt x="607" y="37"/>
                  </a:cubicBezTo>
                  <a:cubicBezTo>
                    <a:pt x="615" y="37"/>
                    <a:pt x="624" y="38"/>
                    <a:pt x="629" y="38"/>
                  </a:cubicBezTo>
                  <a:cubicBezTo>
                    <a:pt x="633" y="37"/>
                    <a:pt x="637" y="37"/>
                    <a:pt x="642" y="37"/>
                  </a:cubicBezTo>
                  <a:cubicBezTo>
                    <a:pt x="644" y="37"/>
                    <a:pt x="648" y="36"/>
                    <a:pt x="641" y="35"/>
                  </a:cubicBezTo>
                  <a:cubicBezTo>
                    <a:pt x="637" y="34"/>
                    <a:pt x="634" y="34"/>
                    <a:pt x="631" y="34"/>
                  </a:cubicBezTo>
                  <a:cubicBezTo>
                    <a:pt x="632" y="33"/>
                    <a:pt x="636" y="33"/>
                    <a:pt x="639" y="34"/>
                  </a:cubicBezTo>
                  <a:cubicBezTo>
                    <a:pt x="642" y="34"/>
                    <a:pt x="645" y="34"/>
                    <a:pt x="646" y="34"/>
                  </a:cubicBezTo>
                  <a:cubicBezTo>
                    <a:pt x="647" y="34"/>
                    <a:pt x="647" y="35"/>
                    <a:pt x="647" y="35"/>
                  </a:cubicBezTo>
                  <a:cubicBezTo>
                    <a:pt x="656" y="36"/>
                    <a:pt x="661" y="35"/>
                    <a:pt x="666" y="34"/>
                  </a:cubicBezTo>
                  <a:cubicBezTo>
                    <a:pt x="664" y="33"/>
                    <a:pt x="663" y="33"/>
                    <a:pt x="662" y="33"/>
                  </a:cubicBezTo>
                  <a:cubicBezTo>
                    <a:pt x="664" y="32"/>
                    <a:pt x="669" y="33"/>
                    <a:pt x="670" y="32"/>
                  </a:cubicBezTo>
                  <a:cubicBezTo>
                    <a:pt x="666" y="30"/>
                    <a:pt x="664" y="31"/>
                    <a:pt x="662" y="31"/>
                  </a:cubicBezTo>
                  <a:cubicBezTo>
                    <a:pt x="660" y="32"/>
                    <a:pt x="656" y="32"/>
                    <a:pt x="653" y="32"/>
                  </a:cubicBezTo>
                  <a:cubicBezTo>
                    <a:pt x="654" y="31"/>
                    <a:pt x="656" y="31"/>
                    <a:pt x="657" y="31"/>
                  </a:cubicBezTo>
                  <a:cubicBezTo>
                    <a:pt x="655" y="31"/>
                    <a:pt x="654" y="30"/>
                    <a:pt x="653" y="30"/>
                  </a:cubicBezTo>
                  <a:cubicBezTo>
                    <a:pt x="657" y="30"/>
                    <a:pt x="661" y="31"/>
                    <a:pt x="664" y="30"/>
                  </a:cubicBezTo>
                  <a:cubicBezTo>
                    <a:pt x="665" y="30"/>
                    <a:pt x="667" y="30"/>
                    <a:pt x="668" y="30"/>
                  </a:cubicBezTo>
                  <a:cubicBezTo>
                    <a:pt x="671" y="31"/>
                    <a:pt x="673" y="31"/>
                    <a:pt x="674" y="30"/>
                  </a:cubicBezTo>
                  <a:cubicBezTo>
                    <a:pt x="671" y="29"/>
                    <a:pt x="670" y="27"/>
                    <a:pt x="668" y="27"/>
                  </a:cubicBezTo>
                  <a:cubicBezTo>
                    <a:pt x="669" y="26"/>
                    <a:pt x="672" y="28"/>
                    <a:pt x="675" y="28"/>
                  </a:cubicBezTo>
                  <a:cubicBezTo>
                    <a:pt x="677" y="29"/>
                    <a:pt x="679" y="28"/>
                    <a:pt x="681" y="28"/>
                  </a:cubicBezTo>
                  <a:cubicBezTo>
                    <a:pt x="685" y="26"/>
                    <a:pt x="689" y="24"/>
                    <a:pt x="695" y="23"/>
                  </a:cubicBezTo>
                  <a:cubicBezTo>
                    <a:pt x="700" y="22"/>
                    <a:pt x="705" y="21"/>
                    <a:pt x="711" y="20"/>
                  </a:cubicBezTo>
                  <a:cubicBezTo>
                    <a:pt x="716" y="19"/>
                    <a:pt x="723" y="19"/>
                    <a:pt x="727" y="17"/>
                  </a:cubicBezTo>
                  <a:cubicBezTo>
                    <a:pt x="722" y="15"/>
                    <a:pt x="718" y="16"/>
                    <a:pt x="716" y="16"/>
                  </a:cubicBezTo>
                  <a:cubicBezTo>
                    <a:pt x="712" y="17"/>
                    <a:pt x="708" y="17"/>
                    <a:pt x="703" y="18"/>
                  </a:cubicBezTo>
                  <a:cubicBezTo>
                    <a:pt x="693" y="18"/>
                    <a:pt x="685" y="20"/>
                    <a:pt x="674" y="21"/>
                  </a:cubicBezTo>
                  <a:cubicBezTo>
                    <a:pt x="675" y="20"/>
                    <a:pt x="676" y="20"/>
                    <a:pt x="677" y="20"/>
                  </a:cubicBezTo>
                  <a:cubicBezTo>
                    <a:pt x="675" y="20"/>
                    <a:pt x="674" y="20"/>
                    <a:pt x="673" y="20"/>
                  </a:cubicBezTo>
                  <a:cubicBezTo>
                    <a:pt x="685" y="19"/>
                    <a:pt x="695" y="18"/>
                    <a:pt x="706" y="16"/>
                  </a:cubicBezTo>
                  <a:cubicBezTo>
                    <a:pt x="702" y="15"/>
                    <a:pt x="699" y="16"/>
                    <a:pt x="696" y="16"/>
                  </a:cubicBezTo>
                  <a:cubicBezTo>
                    <a:pt x="693" y="17"/>
                    <a:pt x="690" y="17"/>
                    <a:pt x="686" y="16"/>
                  </a:cubicBezTo>
                  <a:cubicBezTo>
                    <a:pt x="687" y="16"/>
                    <a:pt x="688" y="16"/>
                    <a:pt x="689" y="16"/>
                  </a:cubicBezTo>
                  <a:cubicBezTo>
                    <a:pt x="686" y="15"/>
                    <a:pt x="683" y="15"/>
                    <a:pt x="681" y="14"/>
                  </a:cubicBezTo>
                  <a:cubicBezTo>
                    <a:pt x="683" y="14"/>
                    <a:pt x="686" y="15"/>
                    <a:pt x="689" y="16"/>
                  </a:cubicBezTo>
                  <a:cubicBezTo>
                    <a:pt x="693" y="16"/>
                    <a:pt x="695" y="16"/>
                    <a:pt x="698" y="16"/>
                  </a:cubicBezTo>
                  <a:cubicBezTo>
                    <a:pt x="704" y="15"/>
                    <a:pt x="711" y="15"/>
                    <a:pt x="718" y="15"/>
                  </a:cubicBezTo>
                  <a:cubicBezTo>
                    <a:pt x="716" y="15"/>
                    <a:pt x="714" y="15"/>
                    <a:pt x="713" y="15"/>
                  </a:cubicBezTo>
                  <a:cubicBezTo>
                    <a:pt x="725" y="14"/>
                    <a:pt x="738" y="13"/>
                    <a:pt x="748" y="11"/>
                  </a:cubicBezTo>
                  <a:cubicBezTo>
                    <a:pt x="750" y="11"/>
                    <a:pt x="761" y="10"/>
                    <a:pt x="758" y="8"/>
                  </a:cubicBezTo>
                  <a:cubicBezTo>
                    <a:pt x="754" y="6"/>
                    <a:pt x="748" y="6"/>
                    <a:pt x="747" y="7"/>
                  </a:cubicBezTo>
                  <a:cubicBezTo>
                    <a:pt x="751" y="6"/>
                    <a:pt x="745" y="7"/>
                    <a:pt x="744" y="7"/>
                  </a:cubicBezTo>
                  <a:cubicBezTo>
                    <a:pt x="742" y="7"/>
                    <a:pt x="740" y="7"/>
                    <a:pt x="737" y="7"/>
                  </a:cubicBezTo>
                  <a:cubicBezTo>
                    <a:pt x="739" y="7"/>
                    <a:pt x="740" y="7"/>
                    <a:pt x="741" y="6"/>
                  </a:cubicBezTo>
                  <a:cubicBezTo>
                    <a:pt x="738" y="6"/>
                    <a:pt x="736" y="5"/>
                    <a:pt x="734" y="5"/>
                  </a:cubicBezTo>
                  <a:cubicBezTo>
                    <a:pt x="735" y="4"/>
                    <a:pt x="736" y="4"/>
                    <a:pt x="737" y="4"/>
                  </a:cubicBezTo>
                  <a:cubicBezTo>
                    <a:pt x="731" y="2"/>
                    <a:pt x="730" y="4"/>
                    <a:pt x="727" y="4"/>
                  </a:cubicBezTo>
                  <a:cubicBezTo>
                    <a:pt x="726" y="4"/>
                    <a:pt x="725" y="4"/>
                    <a:pt x="724" y="4"/>
                  </a:cubicBezTo>
                  <a:cubicBezTo>
                    <a:pt x="723" y="3"/>
                    <a:pt x="721" y="3"/>
                    <a:pt x="721" y="3"/>
                  </a:cubicBezTo>
                  <a:cubicBezTo>
                    <a:pt x="719" y="3"/>
                    <a:pt x="719" y="4"/>
                    <a:pt x="717" y="4"/>
                  </a:cubicBezTo>
                  <a:cubicBezTo>
                    <a:pt x="705" y="3"/>
                    <a:pt x="696" y="4"/>
                    <a:pt x="687" y="5"/>
                  </a:cubicBezTo>
                  <a:cubicBezTo>
                    <a:pt x="689" y="5"/>
                    <a:pt x="693" y="5"/>
                    <a:pt x="697" y="5"/>
                  </a:cubicBezTo>
                  <a:cubicBezTo>
                    <a:pt x="702" y="5"/>
                    <a:pt x="707" y="5"/>
                    <a:pt x="708" y="3"/>
                  </a:cubicBezTo>
                  <a:cubicBezTo>
                    <a:pt x="703" y="2"/>
                    <a:pt x="699" y="2"/>
                    <a:pt x="695" y="2"/>
                  </a:cubicBezTo>
                  <a:cubicBezTo>
                    <a:pt x="693" y="2"/>
                    <a:pt x="690" y="2"/>
                    <a:pt x="687" y="2"/>
                  </a:cubicBezTo>
                  <a:cubicBezTo>
                    <a:pt x="684" y="2"/>
                    <a:pt x="681" y="2"/>
                    <a:pt x="678" y="2"/>
                  </a:cubicBezTo>
                  <a:cubicBezTo>
                    <a:pt x="680" y="2"/>
                    <a:pt x="679" y="1"/>
                    <a:pt x="677" y="2"/>
                  </a:cubicBezTo>
                  <a:cubicBezTo>
                    <a:pt x="675" y="2"/>
                    <a:pt x="672" y="1"/>
                    <a:pt x="670" y="1"/>
                  </a:cubicBezTo>
                  <a:cubicBezTo>
                    <a:pt x="666" y="1"/>
                    <a:pt x="662" y="1"/>
                    <a:pt x="659" y="2"/>
                  </a:cubicBezTo>
                  <a:cubicBezTo>
                    <a:pt x="661" y="2"/>
                    <a:pt x="663" y="3"/>
                    <a:pt x="666" y="3"/>
                  </a:cubicBezTo>
                  <a:cubicBezTo>
                    <a:pt x="663" y="3"/>
                    <a:pt x="661" y="3"/>
                    <a:pt x="658" y="2"/>
                  </a:cubicBezTo>
                  <a:cubicBezTo>
                    <a:pt x="658" y="1"/>
                    <a:pt x="658" y="1"/>
                    <a:pt x="658" y="1"/>
                  </a:cubicBezTo>
                  <a:cubicBezTo>
                    <a:pt x="650" y="0"/>
                    <a:pt x="644" y="1"/>
                    <a:pt x="639" y="3"/>
                  </a:cubicBezTo>
                  <a:cubicBezTo>
                    <a:pt x="642" y="3"/>
                    <a:pt x="646" y="4"/>
                    <a:pt x="649" y="4"/>
                  </a:cubicBezTo>
                  <a:cubicBezTo>
                    <a:pt x="648" y="6"/>
                    <a:pt x="643" y="5"/>
                    <a:pt x="639" y="4"/>
                  </a:cubicBezTo>
                  <a:cubicBezTo>
                    <a:pt x="633" y="2"/>
                    <a:pt x="629" y="1"/>
                    <a:pt x="625" y="2"/>
                  </a:cubicBezTo>
                  <a:cubicBezTo>
                    <a:pt x="621" y="2"/>
                    <a:pt x="617" y="2"/>
                    <a:pt x="613" y="2"/>
                  </a:cubicBezTo>
                  <a:cubicBezTo>
                    <a:pt x="609" y="2"/>
                    <a:pt x="603" y="1"/>
                    <a:pt x="603" y="2"/>
                  </a:cubicBezTo>
                  <a:cubicBezTo>
                    <a:pt x="607" y="3"/>
                    <a:pt x="612" y="4"/>
                    <a:pt x="616" y="4"/>
                  </a:cubicBezTo>
                  <a:cubicBezTo>
                    <a:pt x="614" y="4"/>
                    <a:pt x="614" y="4"/>
                    <a:pt x="613" y="5"/>
                  </a:cubicBezTo>
                  <a:cubicBezTo>
                    <a:pt x="616" y="5"/>
                    <a:pt x="619" y="5"/>
                    <a:pt x="621" y="6"/>
                  </a:cubicBezTo>
                  <a:cubicBezTo>
                    <a:pt x="618" y="6"/>
                    <a:pt x="617" y="7"/>
                    <a:pt x="613" y="7"/>
                  </a:cubicBezTo>
                  <a:cubicBezTo>
                    <a:pt x="614" y="7"/>
                    <a:pt x="615" y="6"/>
                    <a:pt x="615" y="6"/>
                  </a:cubicBezTo>
                  <a:cubicBezTo>
                    <a:pt x="611" y="5"/>
                    <a:pt x="609" y="4"/>
                    <a:pt x="605" y="3"/>
                  </a:cubicBezTo>
                  <a:cubicBezTo>
                    <a:pt x="603" y="3"/>
                    <a:pt x="601" y="3"/>
                    <a:pt x="599" y="3"/>
                  </a:cubicBezTo>
                  <a:cubicBezTo>
                    <a:pt x="598" y="3"/>
                    <a:pt x="597" y="4"/>
                    <a:pt x="594" y="3"/>
                  </a:cubicBezTo>
                  <a:cubicBezTo>
                    <a:pt x="595" y="3"/>
                    <a:pt x="596" y="3"/>
                    <a:pt x="597" y="2"/>
                  </a:cubicBezTo>
                  <a:cubicBezTo>
                    <a:pt x="595" y="2"/>
                    <a:pt x="594" y="2"/>
                    <a:pt x="593" y="3"/>
                  </a:cubicBezTo>
                  <a:cubicBezTo>
                    <a:pt x="591" y="3"/>
                    <a:pt x="590" y="3"/>
                    <a:pt x="588" y="3"/>
                  </a:cubicBezTo>
                  <a:cubicBezTo>
                    <a:pt x="582" y="1"/>
                    <a:pt x="579" y="3"/>
                    <a:pt x="575" y="3"/>
                  </a:cubicBezTo>
                  <a:cubicBezTo>
                    <a:pt x="578" y="4"/>
                    <a:pt x="579" y="3"/>
                    <a:pt x="581" y="4"/>
                  </a:cubicBezTo>
                  <a:cubicBezTo>
                    <a:pt x="578" y="5"/>
                    <a:pt x="584" y="5"/>
                    <a:pt x="585" y="5"/>
                  </a:cubicBezTo>
                  <a:cubicBezTo>
                    <a:pt x="588" y="5"/>
                    <a:pt x="590" y="5"/>
                    <a:pt x="593" y="5"/>
                  </a:cubicBezTo>
                  <a:cubicBezTo>
                    <a:pt x="591" y="5"/>
                    <a:pt x="588" y="5"/>
                    <a:pt x="586" y="5"/>
                  </a:cubicBezTo>
                  <a:cubicBezTo>
                    <a:pt x="585" y="5"/>
                    <a:pt x="584" y="5"/>
                    <a:pt x="583" y="5"/>
                  </a:cubicBezTo>
                  <a:cubicBezTo>
                    <a:pt x="582" y="5"/>
                    <a:pt x="581" y="5"/>
                    <a:pt x="579" y="5"/>
                  </a:cubicBezTo>
                  <a:cubicBezTo>
                    <a:pt x="574" y="4"/>
                    <a:pt x="566" y="2"/>
                    <a:pt x="565" y="4"/>
                  </a:cubicBezTo>
                  <a:cubicBezTo>
                    <a:pt x="567" y="4"/>
                    <a:pt x="570" y="5"/>
                    <a:pt x="573" y="6"/>
                  </a:cubicBezTo>
                  <a:cubicBezTo>
                    <a:pt x="569" y="6"/>
                    <a:pt x="557" y="3"/>
                    <a:pt x="558" y="6"/>
                  </a:cubicBezTo>
                  <a:cubicBezTo>
                    <a:pt x="560" y="6"/>
                    <a:pt x="562" y="7"/>
                    <a:pt x="564" y="7"/>
                  </a:cubicBezTo>
                  <a:cubicBezTo>
                    <a:pt x="563" y="7"/>
                    <a:pt x="562" y="7"/>
                    <a:pt x="561" y="7"/>
                  </a:cubicBezTo>
                  <a:cubicBezTo>
                    <a:pt x="557" y="6"/>
                    <a:pt x="554" y="6"/>
                    <a:pt x="554" y="8"/>
                  </a:cubicBezTo>
                  <a:cubicBezTo>
                    <a:pt x="566" y="10"/>
                    <a:pt x="573" y="9"/>
                    <a:pt x="587" y="13"/>
                  </a:cubicBezTo>
                  <a:cubicBezTo>
                    <a:pt x="585" y="14"/>
                    <a:pt x="581" y="12"/>
                    <a:pt x="578" y="12"/>
                  </a:cubicBezTo>
                  <a:cubicBezTo>
                    <a:pt x="574" y="11"/>
                    <a:pt x="571" y="11"/>
                    <a:pt x="568" y="11"/>
                  </a:cubicBezTo>
                  <a:cubicBezTo>
                    <a:pt x="564" y="10"/>
                    <a:pt x="551" y="7"/>
                    <a:pt x="551" y="10"/>
                  </a:cubicBezTo>
                  <a:cubicBezTo>
                    <a:pt x="555" y="11"/>
                    <a:pt x="557" y="11"/>
                    <a:pt x="560" y="11"/>
                  </a:cubicBezTo>
                  <a:cubicBezTo>
                    <a:pt x="556" y="10"/>
                    <a:pt x="553" y="11"/>
                    <a:pt x="550" y="11"/>
                  </a:cubicBezTo>
                  <a:cubicBezTo>
                    <a:pt x="550" y="10"/>
                    <a:pt x="550" y="10"/>
                    <a:pt x="550" y="10"/>
                  </a:cubicBezTo>
                  <a:cubicBezTo>
                    <a:pt x="542" y="7"/>
                    <a:pt x="539" y="8"/>
                    <a:pt x="533" y="7"/>
                  </a:cubicBezTo>
                  <a:cubicBezTo>
                    <a:pt x="537" y="7"/>
                    <a:pt x="530" y="7"/>
                    <a:pt x="529" y="7"/>
                  </a:cubicBezTo>
                  <a:cubicBezTo>
                    <a:pt x="527" y="7"/>
                    <a:pt x="525" y="7"/>
                    <a:pt x="523" y="7"/>
                  </a:cubicBezTo>
                  <a:cubicBezTo>
                    <a:pt x="524" y="7"/>
                    <a:pt x="526" y="8"/>
                    <a:pt x="528" y="9"/>
                  </a:cubicBezTo>
                  <a:cubicBezTo>
                    <a:pt x="527" y="9"/>
                    <a:pt x="525" y="9"/>
                    <a:pt x="524" y="9"/>
                  </a:cubicBezTo>
                  <a:cubicBezTo>
                    <a:pt x="519" y="8"/>
                    <a:pt x="515" y="8"/>
                    <a:pt x="516" y="10"/>
                  </a:cubicBezTo>
                  <a:cubicBezTo>
                    <a:pt x="517" y="10"/>
                    <a:pt x="519" y="10"/>
                    <a:pt x="521" y="10"/>
                  </a:cubicBezTo>
                  <a:cubicBezTo>
                    <a:pt x="524" y="10"/>
                    <a:pt x="528" y="10"/>
                    <a:pt x="533" y="12"/>
                  </a:cubicBezTo>
                  <a:cubicBezTo>
                    <a:pt x="534" y="12"/>
                    <a:pt x="531" y="12"/>
                    <a:pt x="529" y="12"/>
                  </a:cubicBezTo>
                  <a:cubicBezTo>
                    <a:pt x="526" y="12"/>
                    <a:pt x="524" y="11"/>
                    <a:pt x="528" y="13"/>
                  </a:cubicBezTo>
                  <a:cubicBezTo>
                    <a:pt x="524" y="12"/>
                    <a:pt x="520" y="11"/>
                    <a:pt x="517" y="11"/>
                  </a:cubicBezTo>
                  <a:cubicBezTo>
                    <a:pt x="516" y="11"/>
                    <a:pt x="509" y="12"/>
                    <a:pt x="515" y="13"/>
                  </a:cubicBezTo>
                  <a:cubicBezTo>
                    <a:pt x="513" y="13"/>
                    <a:pt x="510" y="11"/>
                    <a:pt x="508" y="11"/>
                  </a:cubicBezTo>
                  <a:cubicBezTo>
                    <a:pt x="506" y="10"/>
                    <a:pt x="505" y="11"/>
                    <a:pt x="504" y="11"/>
                  </a:cubicBezTo>
                  <a:cubicBezTo>
                    <a:pt x="503" y="11"/>
                    <a:pt x="502" y="11"/>
                    <a:pt x="502" y="11"/>
                  </a:cubicBezTo>
                  <a:cubicBezTo>
                    <a:pt x="499" y="11"/>
                    <a:pt x="497" y="11"/>
                    <a:pt x="495" y="11"/>
                  </a:cubicBezTo>
                  <a:cubicBezTo>
                    <a:pt x="494" y="12"/>
                    <a:pt x="491" y="12"/>
                    <a:pt x="490" y="13"/>
                  </a:cubicBezTo>
                  <a:cubicBezTo>
                    <a:pt x="495" y="13"/>
                    <a:pt x="489" y="13"/>
                    <a:pt x="488" y="13"/>
                  </a:cubicBezTo>
                  <a:cubicBezTo>
                    <a:pt x="484" y="12"/>
                    <a:pt x="482" y="12"/>
                    <a:pt x="479" y="13"/>
                  </a:cubicBezTo>
                  <a:cubicBezTo>
                    <a:pt x="474" y="13"/>
                    <a:pt x="471" y="15"/>
                    <a:pt x="466" y="15"/>
                  </a:cubicBezTo>
                  <a:cubicBezTo>
                    <a:pt x="470" y="15"/>
                    <a:pt x="473" y="16"/>
                    <a:pt x="476" y="15"/>
                  </a:cubicBezTo>
                  <a:cubicBezTo>
                    <a:pt x="478" y="15"/>
                    <a:pt x="480" y="15"/>
                    <a:pt x="483" y="15"/>
                  </a:cubicBezTo>
                  <a:cubicBezTo>
                    <a:pt x="485" y="15"/>
                    <a:pt x="487" y="15"/>
                    <a:pt x="488" y="15"/>
                  </a:cubicBezTo>
                  <a:cubicBezTo>
                    <a:pt x="485" y="16"/>
                    <a:pt x="478" y="15"/>
                    <a:pt x="478" y="17"/>
                  </a:cubicBezTo>
                  <a:cubicBezTo>
                    <a:pt x="484" y="19"/>
                    <a:pt x="487" y="18"/>
                    <a:pt x="490" y="17"/>
                  </a:cubicBezTo>
                  <a:cubicBezTo>
                    <a:pt x="495" y="16"/>
                    <a:pt x="501" y="16"/>
                    <a:pt x="509" y="17"/>
                  </a:cubicBezTo>
                  <a:cubicBezTo>
                    <a:pt x="499" y="16"/>
                    <a:pt x="490" y="16"/>
                    <a:pt x="485" y="18"/>
                  </a:cubicBezTo>
                  <a:cubicBezTo>
                    <a:pt x="488" y="19"/>
                    <a:pt x="491" y="19"/>
                    <a:pt x="494" y="19"/>
                  </a:cubicBezTo>
                  <a:cubicBezTo>
                    <a:pt x="489" y="19"/>
                    <a:pt x="483" y="19"/>
                    <a:pt x="481" y="20"/>
                  </a:cubicBezTo>
                  <a:cubicBezTo>
                    <a:pt x="487" y="23"/>
                    <a:pt x="490" y="22"/>
                    <a:pt x="492" y="22"/>
                  </a:cubicBezTo>
                  <a:cubicBezTo>
                    <a:pt x="496" y="21"/>
                    <a:pt x="502" y="21"/>
                    <a:pt x="507" y="21"/>
                  </a:cubicBezTo>
                  <a:cubicBezTo>
                    <a:pt x="512" y="21"/>
                    <a:pt x="517" y="20"/>
                    <a:pt x="522" y="19"/>
                  </a:cubicBezTo>
                  <a:cubicBezTo>
                    <a:pt x="525" y="19"/>
                    <a:pt x="528" y="18"/>
                    <a:pt x="534" y="19"/>
                  </a:cubicBezTo>
                  <a:cubicBezTo>
                    <a:pt x="529" y="20"/>
                    <a:pt x="522" y="22"/>
                    <a:pt x="514" y="22"/>
                  </a:cubicBezTo>
                  <a:cubicBezTo>
                    <a:pt x="506" y="22"/>
                    <a:pt x="495" y="20"/>
                    <a:pt x="490" y="23"/>
                  </a:cubicBezTo>
                  <a:cubicBezTo>
                    <a:pt x="509" y="28"/>
                    <a:pt x="514" y="24"/>
                    <a:pt x="520" y="22"/>
                  </a:cubicBezTo>
                  <a:cubicBezTo>
                    <a:pt x="525" y="21"/>
                    <a:pt x="533" y="21"/>
                    <a:pt x="538" y="21"/>
                  </a:cubicBezTo>
                  <a:cubicBezTo>
                    <a:pt x="544" y="20"/>
                    <a:pt x="548" y="19"/>
                    <a:pt x="556" y="20"/>
                  </a:cubicBezTo>
                  <a:cubicBezTo>
                    <a:pt x="547" y="20"/>
                    <a:pt x="540" y="21"/>
                    <a:pt x="532" y="21"/>
                  </a:cubicBezTo>
                  <a:cubicBezTo>
                    <a:pt x="528" y="22"/>
                    <a:pt x="525" y="22"/>
                    <a:pt x="522" y="23"/>
                  </a:cubicBezTo>
                  <a:cubicBezTo>
                    <a:pt x="520" y="24"/>
                    <a:pt x="516" y="24"/>
                    <a:pt x="518" y="26"/>
                  </a:cubicBezTo>
                  <a:cubicBezTo>
                    <a:pt x="520" y="26"/>
                    <a:pt x="521" y="26"/>
                    <a:pt x="523" y="26"/>
                  </a:cubicBezTo>
                  <a:cubicBezTo>
                    <a:pt x="524" y="26"/>
                    <a:pt x="528" y="25"/>
                    <a:pt x="526" y="27"/>
                  </a:cubicBezTo>
                  <a:cubicBezTo>
                    <a:pt x="528" y="27"/>
                    <a:pt x="530" y="27"/>
                    <a:pt x="533" y="27"/>
                  </a:cubicBezTo>
                  <a:cubicBezTo>
                    <a:pt x="537" y="27"/>
                    <a:pt x="541" y="27"/>
                    <a:pt x="543" y="26"/>
                  </a:cubicBezTo>
                  <a:cubicBezTo>
                    <a:pt x="545" y="26"/>
                    <a:pt x="543" y="24"/>
                    <a:pt x="545" y="24"/>
                  </a:cubicBezTo>
                  <a:cubicBezTo>
                    <a:pt x="546" y="24"/>
                    <a:pt x="548" y="23"/>
                    <a:pt x="550" y="24"/>
                  </a:cubicBezTo>
                  <a:cubicBezTo>
                    <a:pt x="549" y="24"/>
                    <a:pt x="547" y="24"/>
                    <a:pt x="547" y="25"/>
                  </a:cubicBezTo>
                  <a:cubicBezTo>
                    <a:pt x="550" y="25"/>
                    <a:pt x="551" y="24"/>
                    <a:pt x="553" y="24"/>
                  </a:cubicBezTo>
                  <a:cubicBezTo>
                    <a:pt x="556" y="23"/>
                    <a:pt x="558" y="23"/>
                    <a:pt x="563" y="24"/>
                  </a:cubicBezTo>
                  <a:cubicBezTo>
                    <a:pt x="559" y="24"/>
                    <a:pt x="549" y="23"/>
                    <a:pt x="551" y="26"/>
                  </a:cubicBezTo>
                  <a:cubicBezTo>
                    <a:pt x="558" y="26"/>
                    <a:pt x="565" y="26"/>
                    <a:pt x="572" y="25"/>
                  </a:cubicBezTo>
                  <a:cubicBezTo>
                    <a:pt x="579" y="24"/>
                    <a:pt x="583" y="22"/>
                    <a:pt x="588" y="21"/>
                  </a:cubicBezTo>
                  <a:cubicBezTo>
                    <a:pt x="587" y="20"/>
                    <a:pt x="586" y="20"/>
                    <a:pt x="585" y="20"/>
                  </a:cubicBezTo>
                  <a:cubicBezTo>
                    <a:pt x="593" y="21"/>
                    <a:pt x="595" y="19"/>
                    <a:pt x="599" y="18"/>
                  </a:cubicBezTo>
                  <a:cubicBezTo>
                    <a:pt x="598" y="18"/>
                    <a:pt x="597" y="18"/>
                    <a:pt x="597" y="18"/>
                  </a:cubicBezTo>
                  <a:cubicBezTo>
                    <a:pt x="600" y="18"/>
                    <a:pt x="603" y="17"/>
                    <a:pt x="607" y="17"/>
                  </a:cubicBezTo>
                  <a:cubicBezTo>
                    <a:pt x="604" y="18"/>
                    <a:pt x="600" y="18"/>
                    <a:pt x="597" y="19"/>
                  </a:cubicBezTo>
                  <a:cubicBezTo>
                    <a:pt x="601" y="19"/>
                    <a:pt x="598" y="19"/>
                    <a:pt x="598" y="19"/>
                  </a:cubicBezTo>
                  <a:cubicBezTo>
                    <a:pt x="596" y="20"/>
                    <a:pt x="595" y="20"/>
                    <a:pt x="593" y="20"/>
                  </a:cubicBezTo>
                  <a:cubicBezTo>
                    <a:pt x="592" y="21"/>
                    <a:pt x="589" y="21"/>
                    <a:pt x="591" y="23"/>
                  </a:cubicBezTo>
                  <a:cubicBezTo>
                    <a:pt x="596" y="23"/>
                    <a:pt x="602" y="21"/>
                    <a:pt x="611" y="23"/>
                  </a:cubicBezTo>
                  <a:cubicBezTo>
                    <a:pt x="600" y="23"/>
                    <a:pt x="588" y="23"/>
                    <a:pt x="582" y="26"/>
                  </a:cubicBezTo>
                  <a:cubicBezTo>
                    <a:pt x="585" y="26"/>
                    <a:pt x="588" y="26"/>
                    <a:pt x="591" y="26"/>
                  </a:cubicBezTo>
                  <a:cubicBezTo>
                    <a:pt x="594" y="26"/>
                    <a:pt x="596" y="26"/>
                    <a:pt x="599" y="26"/>
                  </a:cubicBezTo>
                  <a:cubicBezTo>
                    <a:pt x="591" y="27"/>
                    <a:pt x="582" y="27"/>
                    <a:pt x="574" y="27"/>
                  </a:cubicBezTo>
                  <a:cubicBezTo>
                    <a:pt x="571" y="28"/>
                    <a:pt x="568" y="27"/>
                    <a:pt x="565" y="27"/>
                  </a:cubicBezTo>
                  <a:cubicBezTo>
                    <a:pt x="559" y="27"/>
                    <a:pt x="553" y="27"/>
                    <a:pt x="551" y="29"/>
                  </a:cubicBezTo>
                  <a:cubicBezTo>
                    <a:pt x="558" y="31"/>
                    <a:pt x="561" y="32"/>
                    <a:pt x="567" y="33"/>
                  </a:cubicBezTo>
                  <a:cubicBezTo>
                    <a:pt x="565" y="33"/>
                    <a:pt x="566" y="34"/>
                    <a:pt x="565" y="34"/>
                  </a:cubicBezTo>
                  <a:cubicBezTo>
                    <a:pt x="573" y="36"/>
                    <a:pt x="578" y="36"/>
                    <a:pt x="583" y="35"/>
                  </a:cubicBezTo>
                  <a:cubicBezTo>
                    <a:pt x="580" y="36"/>
                    <a:pt x="577" y="36"/>
                    <a:pt x="574" y="36"/>
                  </a:cubicBezTo>
                  <a:cubicBezTo>
                    <a:pt x="572" y="36"/>
                    <a:pt x="570" y="36"/>
                    <a:pt x="568" y="36"/>
                  </a:cubicBezTo>
                  <a:cubicBezTo>
                    <a:pt x="568" y="36"/>
                    <a:pt x="567" y="36"/>
                    <a:pt x="566" y="36"/>
                  </a:cubicBezTo>
                  <a:cubicBezTo>
                    <a:pt x="566" y="36"/>
                    <a:pt x="565" y="36"/>
                    <a:pt x="564" y="36"/>
                  </a:cubicBezTo>
                  <a:cubicBezTo>
                    <a:pt x="565" y="35"/>
                    <a:pt x="561" y="34"/>
                    <a:pt x="559" y="34"/>
                  </a:cubicBezTo>
                  <a:cubicBezTo>
                    <a:pt x="555" y="32"/>
                    <a:pt x="551" y="31"/>
                    <a:pt x="548" y="30"/>
                  </a:cubicBezTo>
                  <a:cubicBezTo>
                    <a:pt x="542" y="29"/>
                    <a:pt x="539" y="29"/>
                    <a:pt x="536" y="29"/>
                  </a:cubicBezTo>
                  <a:cubicBezTo>
                    <a:pt x="534" y="29"/>
                    <a:pt x="532" y="29"/>
                    <a:pt x="530" y="29"/>
                  </a:cubicBezTo>
                  <a:cubicBezTo>
                    <a:pt x="525" y="29"/>
                    <a:pt x="517" y="28"/>
                    <a:pt x="518" y="31"/>
                  </a:cubicBezTo>
                  <a:cubicBezTo>
                    <a:pt x="519" y="32"/>
                    <a:pt x="528" y="33"/>
                    <a:pt x="530" y="33"/>
                  </a:cubicBezTo>
                  <a:cubicBezTo>
                    <a:pt x="526" y="32"/>
                    <a:pt x="516" y="31"/>
                    <a:pt x="520" y="35"/>
                  </a:cubicBezTo>
                  <a:cubicBezTo>
                    <a:pt x="521" y="35"/>
                    <a:pt x="522" y="35"/>
                    <a:pt x="522" y="35"/>
                  </a:cubicBezTo>
                  <a:cubicBezTo>
                    <a:pt x="524" y="35"/>
                    <a:pt x="526" y="35"/>
                    <a:pt x="529" y="35"/>
                  </a:cubicBezTo>
                  <a:cubicBezTo>
                    <a:pt x="531" y="36"/>
                    <a:pt x="535" y="37"/>
                    <a:pt x="537" y="38"/>
                  </a:cubicBezTo>
                  <a:cubicBezTo>
                    <a:pt x="538" y="38"/>
                    <a:pt x="538" y="39"/>
                    <a:pt x="539" y="40"/>
                  </a:cubicBezTo>
                  <a:cubicBezTo>
                    <a:pt x="541" y="40"/>
                    <a:pt x="545" y="41"/>
                    <a:pt x="547" y="41"/>
                  </a:cubicBezTo>
                  <a:cubicBezTo>
                    <a:pt x="546" y="41"/>
                    <a:pt x="544" y="41"/>
                    <a:pt x="541" y="41"/>
                  </a:cubicBezTo>
                  <a:cubicBezTo>
                    <a:pt x="538" y="40"/>
                    <a:pt x="535" y="40"/>
                    <a:pt x="535" y="41"/>
                  </a:cubicBezTo>
                  <a:cubicBezTo>
                    <a:pt x="541" y="42"/>
                    <a:pt x="546" y="42"/>
                    <a:pt x="551" y="42"/>
                  </a:cubicBezTo>
                  <a:cubicBezTo>
                    <a:pt x="554" y="42"/>
                    <a:pt x="557" y="43"/>
                    <a:pt x="559" y="42"/>
                  </a:cubicBezTo>
                  <a:cubicBezTo>
                    <a:pt x="561" y="42"/>
                    <a:pt x="562" y="41"/>
                    <a:pt x="565" y="41"/>
                  </a:cubicBezTo>
                  <a:cubicBezTo>
                    <a:pt x="563" y="42"/>
                    <a:pt x="563" y="43"/>
                    <a:pt x="560" y="43"/>
                  </a:cubicBezTo>
                  <a:cubicBezTo>
                    <a:pt x="559" y="43"/>
                    <a:pt x="557" y="43"/>
                    <a:pt x="556" y="43"/>
                  </a:cubicBezTo>
                  <a:cubicBezTo>
                    <a:pt x="553" y="43"/>
                    <a:pt x="550" y="43"/>
                    <a:pt x="549" y="43"/>
                  </a:cubicBezTo>
                  <a:cubicBezTo>
                    <a:pt x="552" y="44"/>
                    <a:pt x="554" y="43"/>
                    <a:pt x="558" y="44"/>
                  </a:cubicBezTo>
                  <a:cubicBezTo>
                    <a:pt x="556" y="44"/>
                    <a:pt x="555" y="44"/>
                    <a:pt x="555" y="45"/>
                  </a:cubicBezTo>
                  <a:cubicBezTo>
                    <a:pt x="556" y="45"/>
                    <a:pt x="557" y="45"/>
                    <a:pt x="558" y="45"/>
                  </a:cubicBezTo>
                  <a:cubicBezTo>
                    <a:pt x="556" y="46"/>
                    <a:pt x="548" y="44"/>
                    <a:pt x="545" y="43"/>
                  </a:cubicBezTo>
                  <a:cubicBezTo>
                    <a:pt x="540" y="42"/>
                    <a:pt x="534" y="42"/>
                    <a:pt x="530" y="42"/>
                  </a:cubicBezTo>
                  <a:cubicBezTo>
                    <a:pt x="526" y="43"/>
                    <a:pt x="522" y="43"/>
                    <a:pt x="519" y="43"/>
                  </a:cubicBezTo>
                  <a:cubicBezTo>
                    <a:pt x="517" y="43"/>
                    <a:pt x="515" y="44"/>
                    <a:pt x="514" y="44"/>
                  </a:cubicBezTo>
                  <a:cubicBezTo>
                    <a:pt x="514" y="44"/>
                    <a:pt x="510" y="46"/>
                    <a:pt x="514" y="46"/>
                  </a:cubicBezTo>
                  <a:cubicBezTo>
                    <a:pt x="512" y="46"/>
                    <a:pt x="510" y="46"/>
                    <a:pt x="509" y="46"/>
                  </a:cubicBezTo>
                  <a:cubicBezTo>
                    <a:pt x="508" y="47"/>
                    <a:pt x="507" y="49"/>
                    <a:pt x="511" y="49"/>
                  </a:cubicBezTo>
                  <a:cubicBezTo>
                    <a:pt x="510" y="49"/>
                    <a:pt x="508" y="49"/>
                    <a:pt x="508" y="50"/>
                  </a:cubicBezTo>
                  <a:cubicBezTo>
                    <a:pt x="515" y="50"/>
                    <a:pt x="520" y="49"/>
                    <a:pt x="524" y="47"/>
                  </a:cubicBezTo>
                  <a:cubicBezTo>
                    <a:pt x="523" y="48"/>
                    <a:pt x="520" y="49"/>
                    <a:pt x="521" y="50"/>
                  </a:cubicBezTo>
                  <a:cubicBezTo>
                    <a:pt x="524" y="50"/>
                    <a:pt x="528" y="50"/>
                    <a:pt x="530" y="49"/>
                  </a:cubicBezTo>
                  <a:cubicBezTo>
                    <a:pt x="532" y="48"/>
                    <a:pt x="532" y="46"/>
                    <a:pt x="535" y="46"/>
                  </a:cubicBezTo>
                  <a:cubicBezTo>
                    <a:pt x="534" y="46"/>
                    <a:pt x="532" y="48"/>
                    <a:pt x="536" y="48"/>
                  </a:cubicBezTo>
                  <a:cubicBezTo>
                    <a:pt x="534" y="48"/>
                    <a:pt x="533" y="48"/>
                    <a:pt x="533" y="49"/>
                  </a:cubicBezTo>
                  <a:cubicBezTo>
                    <a:pt x="534" y="49"/>
                    <a:pt x="536" y="49"/>
                    <a:pt x="537" y="49"/>
                  </a:cubicBezTo>
                  <a:cubicBezTo>
                    <a:pt x="539" y="49"/>
                    <a:pt x="540" y="49"/>
                    <a:pt x="541" y="49"/>
                  </a:cubicBezTo>
                  <a:cubicBezTo>
                    <a:pt x="540" y="49"/>
                    <a:pt x="538" y="49"/>
                    <a:pt x="537" y="49"/>
                  </a:cubicBezTo>
                  <a:cubicBezTo>
                    <a:pt x="534" y="49"/>
                    <a:pt x="531" y="49"/>
                    <a:pt x="532" y="50"/>
                  </a:cubicBezTo>
                  <a:cubicBezTo>
                    <a:pt x="533" y="50"/>
                    <a:pt x="534" y="50"/>
                    <a:pt x="535" y="50"/>
                  </a:cubicBezTo>
                  <a:cubicBezTo>
                    <a:pt x="536" y="50"/>
                    <a:pt x="537" y="50"/>
                    <a:pt x="538" y="50"/>
                  </a:cubicBezTo>
                  <a:cubicBezTo>
                    <a:pt x="533" y="50"/>
                    <a:pt x="527" y="50"/>
                    <a:pt x="525" y="52"/>
                  </a:cubicBezTo>
                  <a:cubicBezTo>
                    <a:pt x="529" y="53"/>
                    <a:pt x="531" y="52"/>
                    <a:pt x="533" y="52"/>
                  </a:cubicBezTo>
                  <a:cubicBezTo>
                    <a:pt x="534" y="52"/>
                    <a:pt x="536" y="52"/>
                    <a:pt x="538" y="52"/>
                  </a:cubicBezTo>
                  <a:cubicBezTo>
                    <a:pt x="534" y="52"/>
                    <a:pt x="529" y="51"/>
                    <a:pt x="529" y="53"/>
                  </a:cubicBezTo>
                  <a:cubicBezTo>
                    <a:pt x="529" y="53"/>
                    <a:pt x="530" y="53"/>
                    <a:pt x="531" y="53"/>
                  </a:cubicBezTo>
                  <a:cubicBezTo>
                    <a:pt x="530" y="53"/>
                    <a:pt x="529" y="53"/>
                    <a:pt x="529" y="54"/>
                  </a:cubicBezTo>
                  <a:cubicBezTo>
                    <a:pt x="532" y="55"/>
                    <a:pt x="534" y="54"/>
                    <a:pt x="536" y="54"/>
                  </a:cubicBezTo>
                  <a:cubicBezTo>
                    <a:pt x="535" y="54"/>
                    <a:pt x="534" y="55"/>
                    <a:pt x="534" y="56"/>
                  </a:cubicBezTo>
                  <a:cubicBezTo>
                    <a:pt x="540" y="56"/>
                    <a:pt x="544" y="55"/>
                    <a:pt x="548" y="54"/>
                  </a:cubicBezTo>
                  <a:cubicBezTo>
                    <a:pt x="551" y="53"/>
                    <a:pt x="551" y="50"/>
                    <a:pt x="557" y="50"/>
                  </a:cubicBezTo>
                  <a:cubicBezTo>
                    <a:pt x="554" y="51"/>
                    <a:pt x="553" y="53"/>
                    <a:pt x="550" y="54"/>
                  </a:cubicBezTo>
                  <a:cubicBezTo>
                    <a:pt x="549" y="55"/>
                    <a:pt x="547" y="55"/>
                    <a:pt x="546" y="55"/>
                  </a:cubicBezTo>
                  <a:cubicBezTo>
                    <a:pt x="545" y="56"/>
                    <a:pt x="541" y="56"/>
                    <a:pt x="546" y="57"/>
                  </a:cubicBezTo>
                  <a:cubicBezTo>
                    <a:pt x="542" y="57"/>
                    <a:pt x="537" y="56"/>
                    <a:pt x="537" y="58"/>
                  </a:cubicBezTo>
                  <a:cubicBezTo>
                    <a:pt x="537" y="58"/>
                    <a:pt x="533" y="58"/>
                    <a:pt x="530" y="57"/>
                  </a:cubicBezTo>
                  <a:cubicBezTo>
                    <a:pt x="527" y="57"/>
                    <a:pt x="525" y="56"/>
                    <a:pt x="524" y="56"/>
                  </a:cubicBezTo>
                  <a:cubicBezTo>
                    <a:pt x="526" y="54"/>
                    <a:pt x="517" y="53"/>
                    <a:pt x="513" y="52"/>
                  </a:cubicBezTo>
                  <a:cubicBezTo>
                    <a:pt x="508" y="52"/>
                    <a:pt x="501" y="52"/>
                    <a:pt x="502" y="55"/>
                  </a:cubicBezTo>
                  <a:cubicBezTo>
                    <a:pt x="504" y="55"/>
                    <a:pt x="507" y="56"/>
                    <a:pt x="506" y="57"/>
                  </a:cubicBezTo>
                  <a:cubicBezTo>
                    <a:pt x="508" y="57"/>
                    <a:pt x="509" y="57"/>
                    <a:pt x="510" y="57"/>
                  </a:cubicBezTo>
                  <a:cubicBezTo>
                    <a:pt x="511" y="57"/>
                    <a:pt x="512" y="57"/>
                    <a:pt x="514" y="57"/>
                  </a:cubicBezTo>
                  <a:cubicBezTo>
                    <a:pt x="513" y="57"/>
                    <a:pt x="512" y="57"/>
                    <a:pt x="511" y="57"/>
                  </a:cubicBezTo>
                  <a:cubicBezTo>
                    <a:pt x="508" y="58"/>
                    <a:pt x="515" y="57"/>
                    <a:pt x="512" y="59"/>
                  </a:cubicBezTo>
                  <a:cubicBezTo>
                    <a:pt x="513" y="59"/>
                    <a:pt x="514" y="59"/>
                    <a:pt x="515" y="59"/>
                  </a:cubicBezTo>
                  <a:cubicBezTo>
                    <a:pt x="515" y="60"/>
                    <a:pt x="512" y="59"/>
                    <a:pt x="511" y="59"/>
                  </a:cubicBezTo>
                  <a:cubicBezTo>
                    <a:pt x="509" y="59"/>
                    <a:pt x="509" y="60"/>
                    <a:pt x="507" y="60"/>
                  </a:cubicBezTo>
                  <a:cubicBezTo>
                    <a:pt x="503" y="60"/>
                    <a:pt x="500" y="60"/>
                    <a:pt x="497" y="60"/>
                  </a:cubicBezTo>
                  <a:cubicBezTo>
                    <a:pt x="495" y="61"/>
                    <a:pt x="491" y="61"/>
                    <a:pt x="489" y="62"/>
                  </a:cubicBezTo>
                  <a:cubicBezTo>
                    <a:pt x="489" y="62"/>
                    <a:pt x="490" y="63"/>
                    <a:pt x="490" y="63"/>
                  </a:cubicBezTo>
                  <a:cubicBezTo>
                    <a:pt x="490" y="64"/>
                    <a:pt x="488" y="64"/>
                    <a:pt x="488" y="65"/>
                  </a:cubicBezTo>
                  <a:cubicBezTo>
                    <a:pt x="489" y="65"/>
                    <a:pt x="492" y="66"/>
                    <a:pt x="494" y="66"/>
                  </a:cubicBezTo>
                  <a:cubicBezTo>
                    <a:pt x="497" y="67"/>
                    <a:pt x="495" y="65"/>
                    <a:pt x="496" y="64"/>
                  </a:cubicBezTo>
                  <a:moveTo>
                    <a:pt x="529" y="55"/>
                  </a:moveTo>
                  <a:cubicBezTo>
                    <a:pt x="528" y="55"/>
                    <a:pt x="527" y="55"/>
                    <a:pt x="526" y="55"/>
                  </a:cubicBezTo>
                  <a:cubicBezTo>
                    <a:pt x="527" y="55"/>
                    <a:pt x="528" y="55"/>
                    <a:pt x="530" y="56"/>
                  </a:cubicBezTo>
                  <a:cubicBezTo>
                    <a:pt x="531" y="56"/>
                    <a:pt x="532" y="56"/>
                    <a:pt x="533" y="56"/>
                  </a:cubicBezTo>
                  <a:cubicBezTo>
                    <a:pt x="531" y="55"/>
                    <a:pt x="530" y="55"/>
                    <a:pt x="529" y="55"/>
                  </a:cubicBezTo>
                  <a:moveTo>
                    <a:pt x="566" y="69"/>
                  </a:moveTo>
                  <a:cubicBezTo>
                    <a:pt x="567" y="69"/>
                    <a:pt x="567" y="69"/>
                    <a:pt x="567" y="68"/>
                  </a:cubicBezTo>
                  <a:cubicBezTo>
                    <a:pt x="567" y="69"/>
                    <a:pt x="567" y="69"/>
                    <a:pt x="566" y="69"/>
                  </a:cubicBezTo>
                  <a:moveTo>
                    <a:pt x="590" y="69"/>
                  </a:moveTo>
                  <a:cubicBezTo>
                    <a:pt x="586" y="69"/>
                    <a:pt x="583" y="70"/>
                    <a:pt x="584" y="72"/>
                  </a:cubicBezTo>
                  <a:cubicBezTo>
                    <a:pt x="586" y="73"/>
                    <a:pt x="585" y="72"/>
                    <a:pt x="586" y="72"/>
                  </a:cubicBezTo>
                  <a:cubicBezTo>
                    <a:pt x="587" y="72"/>
                    <a:pt x="587" y="72"/>
                    <a:pt x="588" y="72"/>
                  </a:cubicBezTo>
                  <a:cubicBezTo>
                    <a:pt x="589" y="72"/>
                    <a:pt x="590" y="72"/>
                    <a:pt x="590" y="72"/>
                  </a:cubicBezTo>
                  <a:cubicBezTo>
                    <a:pt x="589" y="71"/>
                    <a:pt x="589" y="71"/>
                    <a:pt x="588" y="71"/>
                  </a:cubicBezTo>
                  <a:cubicBezTo>
                    <a:pt x="589" y="70"/>
                    <a:pt x="590" y="70"/>
                    <a:pt x="590" y="69"/>
                  </a:cubicBezTo>
                  <a:moveTo>
                    <a:pt x="601" y="52"/>
                  </a:moveTo>
                  <a:cubicBezTo>
                    <a:pt x="600" y="52"/>
                    <a:pt x="599" y="53"/>
                    <a:pt x="599" y="53"/>
                  </a:cubicBezTo>
                  <a:cubicBezTo>
                    <a:pt x="600" y="53"/>
                    <a:pt x="601" y="53"/>
                    <a:pt x="601" y="52"/>
                  </a:cubicBezTo>
                  <a:moveTo>
                    <a:pt x="513" y="128"/>
                  </a:moveTo>
                  <a:cubicBezTo>
                    <a:pt x="514" y="128"/>
                    <a:pt x="516" y="129"/>
                    <a:pt x="518" y="129"/>
                  </a:cubicBezTo>
                  <a:cubicBezTo>
                    <a:pt x="518" y="129"/>
                    <a:pt x="521" y="128"/>
                    <a:pt x="518" y="128"/>
                  </a:cubicBezTo>
                  <a:cubicBezTo>
                    <a:pt x="517" y="127"/>
                    <a:pt x="510" y="126"/>
                    <a:pt x="513" y="128"/>
                  </a:cubicBezTo>
                  <a:moveTo>
                    <a:pt x="547" y="131"/>
                  </a:moveTo>
                  <a:cubicBezTo>
                    <a:pt x="546" y="130"/>
                    <a:pt x="545" y="130"/>
                    <a:pt x="545" y="131"/>
                  </a:cubicBezTo>
                  <a:cubicBezTo>
                    <a:pt x="546" y="131"/>
                    <a:pt x="546" y="131"/>
                    <a:pt x="547" y="131"/>
                  </a:cubicBezTo>
                  <a:moveTo>
                    <a:pt x="555" y="130"/>
                  </a:moveTo>
                  <a:cubicBezTo>
                    <a:pt x="556" y="131"/>
                    <a:pt x="557" y="131"/>
                    <a:pt x="557" y="131"/>
                  </a:cubicBezTo>
                  <a:cubicBezTo>
                    <a:pt x="556" y="131"/>
                    <a:pt x="555" y="130"/>
                    <a:pt x="555" y="130"/>
                  </a:cubicBezTo>
                  <a:moveTo>
                    <a:pt x="556" y="130"/>
                  </a:moveTo>
                  <a:cubicBezTo>
                    <a:pt x="557" y="130"/>
                    <a:pt x="557" y="131"/>
                    <a:pt x="558" y="130"/>
                  </a:cubicBezTo>
                  <a:cubicBezTo>
                    <a:pt x="557" y="130"/>
                    <a:pt x="557" y="130"/>
                    <a:pt x="556" y="130"/>
                  </a:cubicBezTo>
                  <a:moveTo>
                    <a:pt x="581" y="133"/>
                  </a:moveTo>
                  <a:cubicBezTo>
                    <a:pt x="581" y="132"/>
                    <a:pt x="589" y="133"/>
                    <a:pt x="586" y="130"/>
                  </a:cubicBezTo>
                  <a:cubicBezTo>
                    <a:pt x="585" y="130"/>
                    <a:pt x="584" y="131"/>
                    <a:pt x="582" y="131"/>
                  </a:cubicBezTo>
                  <a:cubicBezTo>
                    <a:pt x="581" y="131"/>
                    <a:pt x="579" y="131"/>
                    <a:pt x="577" y="130"/>
                  </a:cubicBezTo>
                  <a:cubicBezTo>
                    <a:pt x="576" y="130"/>
                    <a:pt x="578" y="131"/>
                    <a:pt x="577" y="131"/>
                  </a:cubicBezTo>
                  <a:cubicBezTo>
                    <a:pt x="577" y="131"/>
                    <a:pt x="576" y="131"/>
                    <a:pt x="575" y="131"/>
                  </a:cubicBezTo>
                  <a:cubicBezTo>
                    <a:pt x="574" y="131"/>
                    <a:pt x="574" y="131"/>
                    <a:pt x="573" y="131"/>
                  </a:cubicBezTo>
                  <a:cubicBezTo>
                    <a:pt x="576" y="132"/>
                    <a:pt x="578" y="132"/>
                    <a:pt x="581" y="133"/>
                  </a:cubicBezTo>
                  <a:moveTo>
                    <a:pt x="589" y="144"/>
                  </a:moveTo>
                  <a:cubicBezTo>
                    <a:pt x="588" y="144"/>
                    <a:pt x="588" y="145"/>
                    <a:pt x="590" y="146"/>
                  </a:cubicBezTo>
                  <a:cubicBezTo>
                    <a:pt x="590" y="146"/>
                    <a:pt x="591" y="145"/>
                    <a:pt x="591" y="145"/>
                  </a:cubicBezTo>
                  <a:cubicBezTo>
                    <a:pt x="592" y="145"/>
                    <a:pt x="590" y="144"/>
                    <a:pt x="589" y="144"/>
                  </a:cubicBezTo>
                  <a:moveTo>
                    <a:pt x="595" y="134"/>
                  </a:moveTo>
                  <a:cubicBezTo>
                    <a:pt x="593" y="134"/>
                    <a:pt x="593" y="136"/>
                    <a:pt x="591" y="137"/>
                  </a:cubicBezTo>
                  <a:cubicBezTo>
                    <a:pt x="589" y="137"/>
                    <a:pt x="586" y="137"/>
                    <a:pt x="587" y="139"/>
                  </a:cubicBezTo>
                  <a:cubicBezTo>
                    <a:pt x="590" y="140"/>
                    <a:pt x="592" y="139"/>
                    <a:pt x="593" y="138"/>
                  </a:cubicBezTo>
                  <a:cubicBezTo>
                    <a:pt x="594" y="137"/>
                    <a:pt x="598" y="136"/>
                    <a:pt x="597" y="134"/>
                  </a:cubicBezTo>
                  <a:cubicBezTo>
                    <a:pt x="597" y="134"/>
                    <a:pt x="596" y="134"/>
                    <a:pt x="595" y="134"/>
                  </a:cubicBezTo>
                  <a:moveTo>
                    <a:pt x="592" y="143"/>
                  </a:moveTo>
                  <a:cubicBezTo>
                    <a:pt x="594" y="143"/>
                    <a:pt x="593" y="142"/>
                    <a:pt x="594" y="141"/>
                  </a:cubicBezTo>
                  <a:cubicBezTo>
                    <a:pt x="593" y="141"/>
                    <a:pt x="592" y="141"/>
                    <a:pt x="591" y="141"/>
                  </a:cubicBezTo>
                  <a:cubicBezTo>
                    <a:pt x="595" y="142"/>
                    <a:pt x="591" y="142"/>
                    <a:pt x="590" y="143"/>
                  </a:cubicBezTo>
                  <a:cubicBezTo>
                    <a:pt x="591" y="143"/>
                    <a:pt x="591" y="143"/>
                    <a:pt x="592" y="143"/>
                  </a:cubicBezTo>
                  <a:moveTo>
                    <a:pt x="607" y="153"/>
                  </a:moveTo>
                  <a:cubicBezTo>
                    <a:pt x="608" y="156"/>
                    <a:pt x="621" y="155"/>
                    <a:pt x="621" y="154"/>
                  </a:cubicBezTo>
                  <a:cubicBezTo>
                    <a:pt x="624" y="154"/>
                    <a:pt x="627" y="153"/>
                    <a:pt x="627" y="151"/>
                  </a:cubicBezTo>
                  <a:cubicBezTo>
                    <a:pt x="627" y="150"/>
                    <a:pt x="626" y="149"/>
                    <a:pt x="627" y="148"/>
                  </a:cubicBezTo>
                  <a:cubicBezTo>
                    <a:pt x="627" y="147"/>
                    <a:pt x="629" y="147"/>
                    <a:pt x="627" y="146"/>
                  </a:cubicBezTo>
                  <a:cubicBezTo>
                    <a:pt x="624" y="143"/>
                    <a:pt x="615" y="145"/>
                    <a:pt x="614" y="145"/>
                  </a:cubicBezTo>
                  <a:cubicBezTo>
                    <a:pt x="611" y="145"/>
                    <a:pt x="602" y="150"/>
                    <a:pt x="607" y="153"/>
                  </a:cubicBezTo>
                  <a:moveTo>
                    <a:pt x="599" y="131"/>
                  </a:moveTo>
                  <a:cubicBezTo>
                    <a:pt x="595" y="131"/>
                    <a:pt x="594" y="133"/>
                    <a:pt x="592" y="133"/>
                  </a:cubicBezTo>
                  <a:cubicBezTo>
                    <a:pt x="593" y="133"/>
                    <a:pt x="602" y="132"/>
                    <a:pt x="599" y="131"/>
                  </a:cubicBezTo>
                  <a:moveTo>
                    <a:pt x="608" y="134"/>
                  </a:moveTo>
                  <a:cubicBezTo>
                    <a:pt x="607" y="134"/>
                    <a:pt x="606" y="134"/>
                    <a:pt x="606" y="135"/>
                  </a:cubicBezTo>
                  <a:cubicBezTo>
                    <a:pt x="606" y="136"/>
                    <a:pt x="607" y="137"/>
                    <a:pt x="608" y="137"/>
                  </a:cubicBezTo>
                  <a:cubicBezTo>
                    <a:pt x="609" y="136"/>
                    <a:pt x="613" y="136"/>
                    <a:pt x="611" y="134"/>
                  </a:cubicBezTo>
                  <a:cubicBezTo>
                    <a:pt x="610" y="134"/>
                    <a:pt x="609" y="134"/>
                    <a:pt x="608" y="134"/>
                  </a:cubicBezTo>
                  <a:moveTo>
                    <a:pt x="628" y="144"/>
                  </a:moveTo>
                  <a:cubicBezTo>
                    <a:pt x="630" y="145"/>
                    <a:pt x="630" y="141"/>
                    <a:pt x="627" y="141"/>
                  </a:cubicBezTo>
                  <a:cubicBezTo>
                    <a:pt x="626" y="141"/>
                    <a:pt x="624" y="141"/>
                    <a:pt x="624" y="142"/>
                  </a:cubicBezTo>
                  <a:cubicBezTo>
                    <a:pt x="624" y="143"/>
                    <a:pt x="626" y="143"/>
                    <a:pt x="628" y="144"/>
                  </a:cubicBezTo>
                  <a:moveTo>
                    <a:pt x="641" y="147"/>
                  </a:moveTo>
                  <a:cubicBezTo>
                    <a:pt x="639" y="148"/>
                    <a:pt x="635" y="147"/>
                    <a:pt x="635" y="146"/>
                  </a:cubicBezTo>
                  <a:cubicBezTo>
                    <a:pt x="634" y="146"/>
                    <a:pt x="634" y="146"/>
                    <a:pt x="633" y="147"/>
                  </a:cubicBezTo>
                  <a:cubicBezTo>
                    <a:pt x="633" y="147"/>
                    <a:pt x="632" y="147"/>
                    <a:pt x="632" y="147"/>
                  </a:cubicBezTo>
                  <a:cubicBezTo>
                    <a:pt x="631" y="147"/>
                    <a:pt x="631" y="147"/>
                    <a:pt x="630" y="147"/>
                  </a:cubicBezTo>
                  <a:cubicBezTo>
                    <a:pt x="629" y="148"/>
                    <a:pt x="632" y="149"/>
                    <a:pt x="634" y="150"/>
                  </a:cubicBezTo>
                  <a:cubicBezTo>
                    <a:pt x="638" y="150"/>
                    <a:pt x="644" y="150"/>
                    <a:pt x="643" y="148"/>
                  </a:cubicBezTo>
                  <a:cubicBezTo>
                    <a:pt x="642" y="147"/>
                    <a:pt x="641" y="147"/>
                    <a:pt x="641" y="147"/>
                  </a:cubicBezTo>
                  <a:moveTo>
                    <a:pt x="630" y="141"/>
                  </a:moveTo>
                  <a:cubicBezTo>
                    <a:pt x="630" y="141"/>
                    <a:pt x="630" y="142"/>
                    <a:pt x="630" y="142"/>
                  </a:cubicBezTo>
                  <a:cubicBezTo>
                    <a:pt x="631" y="142"/>
                    <a:pt x="632" y="142"/>
                    <a:pt x="632" y="142"/>
                  </a:cubicBezTo>
                  <a:cubicBezTo>
                    <a:pt x="632" y="142"/>
                    <a:pt x="631" y="141"/>
                    <a:pt x="630" y="141"/>
                  </a:cubicBezTo>
                  <a:moveTo>
                    <a:pt x="634" y="143"/>
                  </a:moveTo>
                  <a:cubicBezTo>
                    <a:pt x="634" y="144"/>
                    <a:pt x="635" y="144"/>
                    <a:pt x="636" y="145"/>
                  </a:cubicBezTo>
                  <a:cubicBezTo>
                    <a:pt x="637" y="144"/>
                    <a:pt x="636" y="144"/>
                    <a:pt x="634" y="143"/>
                  </a:cubicBezTo>
                  <a:moveTo>
                    <a:pt x="485" y="90"/>
                  </a:moveTo>
                  <a:cubicBezTo>
                    <a:pt x="485" y="89"/>
                    <a:pt x="485" y="89"/>
                    <a:pt x="485" y="89"/>
                  </a:cubicBezTo>
                  <a:cubicBezTo>
                    <a:pt x="485" y="89"/>
                    <a:pt x="484" y="89"/>
                    <a:pt x="484" y="90"/>
                  </a:cubicBezTo>
                  <a:cubicBezTo>
                    <a:pt x="484" y="90"/>
                    <a:pt x="485" y="90"/>
                    <a:pt x="485" y="90"/>
                  </a:cubicBezTo>
                  <a:moveTo>
                    <a:pt x="580" y="101"/>
                  </a:moveTo>
                  <a:cubicBezTo>
                    <a:pt x="584" y="101"/>
                    <a:pt x="586" y="102"/>
                    <a:pt x="589" y="101"/>
                  </a:cubicBezTo>
                  <a:cubicBezTo>
                    <a:pt x="592" y="101"/>
                    <a:pt x="595" y="100"/>
                    <a:pt x="598" y="100"/>
                  </a:cubicBezTo>
                  <a:cubicBezTo>
                    <a:pt x="600" y="100"/>
                    <a:pt x="602" y="101"/>
                    <a:pt x="605" y="101"/>
                  </a:cubicBezTo>
                  <a:cubicBezTo>
                    <a:pt x="610" y="101"/>
                    <a:pt x="616" y="102"/>
                    <a:pt x="617" y="100"/>
                  </a:cubicBezTo>
                  <a:cubicBezTo>
                    <a:pt x="615" y="100"/>
                    <a:pt x="615" y="100"/>
                    <a:pt x="615" y="99"/>
                  </a:cubicBezTo>
                  <a:cubicBezTo>
                    <a:pt x="615" y="98"/>
                    <a:pt x="613" y="98"/>
                    <a:pt x="612" y="98"/>
                  </a:cubicBezTo>
                  <a:cubicBezTo>
                    <a:pt x="611" y="97"/>
                    <a:pt x="608" y="95"/>
                    <a:pt x="606" y="95"/>
                  </a:cubicBezTo>
                  <a:cubicBezTo>
                    <a:pt x="600" y="92"/>
                    <a:pt x="593" y="93"/>
                    <a:pt x="589" y="93"/>
                  </a:cubicBezTo>
                  <a:cubicBezTo>
                    <a:pt x="587" y="93"/>
                    <a:pt x="585" y="93"/>
                    <a:pt x="582" y="93"/>
                  </a:cubicBezTo>
                  <a:cubicBezTo>
                    <a:pt x="580" y="93"/>
                    <a:pt x="577" y="92"/>
                    <a:pt x="575" y="92"/>
                  </a:cubicBezTo>
                  <a:cubicBezTo>
                    <a:pt x="574" y="92"/>
                    <a:pt x="571" y="93"/>
                    <a:pt x="572" y="94"/>
                  </a:cubicBezTo>
                  <a:cubicBezTo>
                    <a:pt x="573" y="95"/>
                    <a:pt x="571" y="95"/>
                    <a:pt x="571" y="96"/>
                  </a:cubicBezTo>
                  <a:cubicBezTo>
                    <a:pt x="574" y="97"/>
                    <a:pt x="575" y="96"/>
                    <a:pt x="577" y="97"/>
                  </a:cubicBezTo>
                  <a:cubicBezTo>
                    <a:pt x="579" y="98"/>
                    <a:pt x="579" y="100"/>
                    <a:pt x="580" y="101"/>
                  </a:cubicBezTo>
                  <a:moveTo>
                    <a:pt x="584" y="104"/>
                  </a:moveTo>
                  <a:cubicBezTo>
                    <a:pt x="584" y="105"/>
                    <a:pt x="584" y="105"/>
                    <a:pt x="584" y="105"/>
                  </a:cubicBezTo>
                  <a:cubicBezTo>
                    <a:pt x="584" y="104"/>
                    <a:pt x="584" y="104"/>
                    <a:pt x="584" y="104"/>
                  </a:cubicBezTo>
                  <a:moveTo>
                    <a:pt x="590" y="105"/>
                  </a:moveTo>
                  <a:cubicBezTo>
                    <a:pt x="590" y="105"/>
                    <a:pt x="590" y="105"/>
                    <a:pt x="590" y="106"/>
                  </a:cubicBezTo>
                  <a:cubicBezTo>
                    <a:pt x="590" y="105"/>
                    <a:pt x="590" y="105"/>
                    <a:pt x="590" y="105"/>
                  </a:cubicBezTo>
                  <a:moveTo>
                    <a:pt x="632" y="111"/>
                  </a:moveTo>
                  <a:cubicBezTo>
                    <a:pt x="633" y="112"/>
                    <a:pt x="633" y="112"/>
                    <a:pt x="634" y="111"/>
                  </a:cubicBezTo>
                  <a:cubicBezTo>
                    <a:pt x="633" y="111"/>
                    <a:pt x="633" y="111"/>
                    <a:pt x="632" y="111"/>
                  </a:cubicBezTo>
                  <a:moveTo>
                    <a:pt x="630" y="107"/>
                  </a:moveTo>
                  <a:cubicBezTo>
                    <a:pt x="630" y="107"/>
                    <a:pt x="629" y="107"/>
                    <a:pt x="629" y="107"/>
                  </a:cubicBezTo>
                  <a:cubicBezTo>
                    <a:pt x="630" y="107"/>
                    <a:pt x="630" y="107"/>
                    <a:pt x="630" y="107"/>
                  </a:cubicBezTo>
                  <a:moveTo>
                    <a:pt x="646" y="116"/>
                  </a:moveTo>
                  <a:cubicBezTo>
                    <a:pt x="647" y="116"/>
                    <a:pt x="646" y="114"/>
                    <a:pt x="647" y="114"/>
                  </a:cubicBezTo>
                  <a:cubicBezTo>
                    <a:pt x="646" y="114"/>
                    <a:pt x="646" y="114"/>
                    <a:pt x="645" y="114"/>
                  </a:cubicBezTo>
                  <a:cubicBezTo>
                    <a:pt x="645" y="113"/>
                    <a:pt x="645" y="113"/>
                    <a:pt x="645" y="113"/>
                  </a:cubicBezTo>
                  <a:cubicBezTo>
                    <a:pt x="644" y="113"/>
                    <a:pt x="643" y="115"/>
                    <a:pt x="646" y="116"/>
                  </a:cubicBezTo>
                  <a:moveTo>
                    <a:pt x="644" y="112"/>
                  </a:moveTo>
                  <a:cubicBezTo>
                    <a:pt x="643" y="112"/>
                    <a:pt x="643" y="112"/>
                    <a:pt x="643" y="113"/>
                  </a:cubicBezTo>
                  <a:cubicBezTo>
                    <a:pt x="643" y="113"/>
                    <a:pt x="644" y="112"/>
                    <a:pt x="644" y="112"/>
                  </a:cubicBezTo>
                  <a:moveTo>
                    <a:pt x="647" y="112"/>
                  </a:moveTo>
                  <a:cubicBezTo>
                    <a:pt x="647" y="113"/>
                    <a:pt x="647" y="113"/>
                    <a:pt x="647" y="113"/>
                  </a:cubicBezTo>
                  <a:cubicBezTo>
                    <a:pt x="648" y="114"/>
                    <a:pt x="650" y="113"/>
                    <a:pt x="648" y="112"/>
                  </a:cubicBezTo>
                  <a:cubicBezTo>
                    <a:pt x="648" y="112"/>
                    <a:pt x="648" y="112"/>
                    <a:pt x="647" y="112"/>
                  </a:cubicBezTo>
                  <a:moveTo>
                    <a:pt x="658" y="118"/>
                  </a:moveTo>
                  <a:cubicBezTo>
                    <a:pt x="657" y="118"/>
                    <a:pt x="656" y="118"/>
                    <a:pt x="656" y="119"/>
                  </a:cubicBezTo>
                  <a:cubicBezTo>
                    <a:pt x="656" y="119"/>
                    <a:pt x="655" y="120"/>
                    <a:pt x="654" y="119"/>
                  </a:cubicBezTo>
                  <a:cubicBezTo>
                    <a:pt x="657" y="121"/>
                    <a:pt x="663" y="120"/>
                    <a:pt x="661" y="118"/>
                  </a:cubicBezTo>
                  <a:cubicBezTo>
                    <a:pt x="660" y="118"/>
                    <a:pt x="659" y="118"/>
                    <a:pt x="658" y="118"/>
                  </a:cubicBezTo>
                  <a:moveTo>
                    <a:pt x="665" y="117"/>
                  </a:moveTo>
                  <a:cubicBezTo>
                    <a:pt x="664" y="117"/>
                    <a:pt x="664" y="117"/>
                    <a:pt x="663" y="118"/>
                  </a:cubicBezTo>
                  <a:cubicBezTo>
                    <a:pt x="664" y="118"/>
                    <a:pt x="665" y="118"/>
                    <a:pt x="665" y="117"/>
                  </a:cubicBezTo>
                  <a:moveTo>
                    <a:pt x="696" y="131"/>
                  </a:moveTo>
                  <a:cubicBezTo>
                    <a:pt x="696" y="132"/>
                    <a:pt x="693" y="132"/>
                    <a:pt x="693" y="132"/>
                  </a:cubicBezTo>
                  <a:cubicBezTo>
                    <a:pt x="695" y="133"/>
                    <a:pt x="697" y="133"/>
                    <a:pt x="696" y="131"/>
                  </a:cubicBezTo>
                  <a:moveTo>
                    <a:pt x="700" y="132"/>
                  </a:moveTo>
                  <a:cubicBezTo>
                    <a:pt x="699" y="132"/>
                    <a:pt x="698" y="133"/>
                    <a:pt x="698" y="133"/>
                  </a:cubicBezTo>
                  <a:cubicBezTo>
                    <a:pt x="699" y="133"/>
                    <a:pt x="700" y="133"/>
                    <a:pt x="700" y="132"/>
                  </a:cubicBezTo>
                  <a:moveTo>
                    <a:pt x="671" y="160"/>
                  </a:moveTo>
                  <a:cubicBezTo>
                    <a:pt x="671" y="160"/>
                    <a:pt x="671" y="160"/>
                    <a:pt x="671" y="160"/>
                  </a:cubicBezTo>
                  <a:cubicBezTo>
                    <a:pt x="672" y="161"/>
                    <a:pt x="672" y="161"/>
                    <a:pt x="671" y="160"/>
                  </a:cubicBezTo>
                  <a:moveTo>
                    <a:pt x="716" y="207"/>
                  </a:moveTo>
                  <a:cubicBezTo>
                    <a:pt x="715" y="207"/>
                    <a:pt x="714" y="207"/>
                    <a:pt x="714" y="207"/>
                  </a:cubicBezTo>
                  <a:cubicBezTo>
                    <a:pt x="715" y="208"/>
                    <a:pt x="716" y="207"/>
                    <a:pt x="716" y="207"/>
                  </a:cubicBezTo>
                  <a:moveTo>
                    <a:pt x="728" y="222"/>
                  </a:moveTo>
                  <a:cubicBezTo>
                    <a:pt x="730" y="221"/>
                    <a:pt x="725" y="220"/>
                    <a:pt x="725" y="220"/>
                  </a:cubicBezTo>
                  <a:cubicBezTo>
                    <a:pt x="725" y="221"/>
                    <a:pt x="727" y="221"/>
                    <a:pt x="728" y="222"/>
                  </a:cubicBezTo>
                  <a:moveTo>
                    <a:pt x="722" y="206"/>
                  </a:moveTo>
                  <a:cubicBezTo>
                    <a:pt x="719" y="205"/>
                    <a:pt x="722" y="208"/>
                    <a:pt x="724" y="208"/>
                  </a:cubicBezTo>
                  <a:cubicBezTo>
                    <a:pt x="724" y="207"/>
                    <a:pt x="723" y="207"/>
                    <a:pt x="722" y="206"/>
                  </a:cubicBezTo>
                  <a:moveTo>
                    <a:pt x="700" y="169"/>
                  </a:moveTo>
                  <a:cubicBezTo>
                    <a:pt x="700" y="169"/>
                    <a:pt x="699" y="169"/>
                    <a:pt x="698" y="170"/>
                  </a:cubicBezTo>
                  <a:cubicBezTo>
                    <a:pt x="699" y="170"/>
                    <a:pt x="700" y="170"/>
                    <a:pt x="700" y="169"/>
                  </a:cubicBezTo>
                  <a:moveTo>
                    <a:pt x="724" y="199"/>
                  </a:moveTo>
                  <a:cubicBezTo>
                    <a:pt x="723" y="199"/>
                    <a:pt x="722" y="200"/>
                    <a:pt x="722" y="200"/>
                  </a:cubicBezTo>
                  <a:cubicBezTo>
                    <a:pt x="723" y="200"/>
                    <a:pt x="724" y="200"/>
                    <a:pt x="724" y="199"/>
                  </a:cubicBezTo>
                  <a:moveTo>
                    <a:pt x="729" y="200"/>
                  </a:moveTo>
                  <a:cubicBezTo>
                    <a:pt x="726" y="199"/>
                    <a:pt x="725" y="200"/>
                    <a:pt x="724" y="201"/>
                  </a:cubicBezTo>
                  <a:cubicBezTo>
                    <a:pt x="727" y="202"/>
                    <a:pt x="727" y="201"/>
                    <a:pt x="729" y="200"/>
                  </a:cubicBezTo>
                  <a:moveTo>
                    <a:pt x="723" y="190"/>
                  </a:moveTo>
                  <a:cubicBezTo>
                    <a:pt x="722" y="190"/>
                    <a:pt x="722" y="190"/>
                    <a:pt x="722" y="190"/>
                  </a:cubicBezTo>
                  <a:cubicBezTo>
                    <a:pt x="723" y="191"/>
                    <a:pt x="724" y="191"/>
                    <a:pt x="724" y="191"/>
                  </a:cubicBezTo>
                  <a:cubicBezTo>
                    <a:pt x="723" y="190"/>
                    <a:pt x="723" y="190"/>
                    <a:pt x="723" y="190"/>
                  </a:cubicBezTo>
                  <a:moveTo>
                    <a:pt x="721" y="179"/>
                  </a:moveTo>
                  <a:cubicBezTo>
                    <a:pt x="719" y="178"/>
                    <a:pt x="717" y="180"/>
                    <a:pt x="717" y="181"/>
                  </a:cubicBezTo>
                  <a:cubicBezTo>
                    <a:pt x="719" y="181"/>
                    <a:pt x="721" y="181"/>
                    <a:pt x="721" y="179"/>
                  </a:cubicBezTo>
                  <a:moveTo>
                    <a:pt x="706" y="163"/>
                  </a:moveTo>
                  <a:cubicBezTo>
                    <a:pt x="705" y="163"/>
                    <a:pt x="705" y="163"/>
                    <a:pt x="704" y="163"/>
                  </a:cubicBezTo>
                  <a:cubicBezTo>
                    <a:pt x="706" y="164"/>
                    <a:pt x="707" y="164"/>
                    <a:pt x="707" y="163"/>
                  </a:cubicBezTo>
                  <a:cubicBezTo>
                    <a:pt x="707" y="163"/>
                    <a:pt x="706" y="163"/>
                    <a:pt x="706" y="163"/>
                  </a:cubicBezTo>
                  <a:moveTo>
                    <a:pt x="723" y="183"/>
                  </a:moveTo>
                  <a:cubicBezTo>
                    <a:pt x="722" y="183"/>
                    <a:pt x="722" y="183"/>
                    <a:pt x="722" y="184"/>
                  </a:cubicBezTo>
                  <a:cubicBezTo>
                    <a:pt x="724" y="184"/>
                    <a:pt x="724" y="183"/>
                    <a:pt x="723" y="183"/>
                  </a:cubicBezTo>
                  <a:moveTo>
                    <a:pt x="729" y="190"/>
                  </a:moveTo>
                  <a:cubicBezTo>
                    <a:pt x="727" y="189"/>
                    <a:pt x="729" y="192"/>
                    <a:pt x="730" y="193"/>
                  </a:cubicBezTo>
                  <a:cubicBezTo>
                    <a:pt x="732" y="192"/>
                    <a:pt x="729" y="190"/>
                    <a:pt x="729" y="190"/>
                  </a:cubicBezTo>
                  <a:moveTo>
                    <a:pt x="724" y="182"/>
                  </a:moveTo>
                  <a:cubicBezTo>
                    <a:pt x="723" y="182"/>
                    <a:pt x="723" y="182"/>
                    <a:pt x="725" y="183"/>
                  </a:cubicBezTo>
                  <a:cubicBezTo>
                    <a:pt x="724" y="182"/>
                    <a:pt x="724" y="182"/>
                    <a:pt x="724" y="182"/>
                  </a:cubicBezTo>
                  <a:moveTo>
                    <a:pt x="690" y="140"/>
                  </a:moveTo>
                  <a:cubicBezTo>
                    <a:pt x="692" y="141"/>
                    <a:pt x="696" y="141"/>
                    <a:pt x="696" y="140"/>
                  </a:cubicBezTo>
                  <a:cubicBezTo>
                    <a:pt x="694" y="140"/>
                    <a:pt x="692" y="140"/>
                    <a:pt x="690" y="140"/>
                  </a:cubicBezTo>
                  <a:moveTo>
                    <a:pt x="732" y="189"/>
                  </a:moveTo>
                  <a:cubicBezTo>
                    <a:pt x="732" y="189"/>
                    <a:pt x="731" y="189"/>
                    <a:pt x="731" y="189"/>
                  </a:cubicBezTo>
                  <a:cubicBezTo>
                    <a:pt x="732" y="189"/>
                    <a:pt x="732" y="189"/>
                    <a:pt x="732" y="189"/>
                  </a:cubicBezTo>
                  <a:moveTo>
                    <a:pt x="695" y="141"/>
                  </a:moveTo>
                  <a:cubicBezTo>
                    <a:pt x="695" y="142"/>
                    <a:pt x="696" y="142"/>
                    <a:pt x="696" y="142"/>
                  </a:cubicBezTo>
                  <a:cubicBezTo>
                    <a:pt x="696" y="142"/>
                    <a:pt x="695" y="141"/>
                    <a:pt x="695" y="141"/>
                  </a:cubicBezTo>
                  <a:moveTo>
                    <a:pt x="704" y="145"/>
                  </a:moveTo>
                  <a:cubicBezTo>
                    <a:pt x="705" y="145"/>
                    <a:pt x="705" y="145"/>
                    <a:pt x="706" y="145"/>
                  </a:cubicBezTo>
                  <a:cubicBezTo>
                    <a:pt x="705" y="145"/>
                    <a:pt x="705" y="145"/>
                    <a:pt x="704" y="145"/>
                  </a:cubicBezTo>
                  <a:moveTo>
                    <a:pt x="710" y="146"/>
                  </a:moveTo>
                  <a:cubicBezTo>
                    <a:pt x="711" y="146"/>
                    <a:pt x="711" y="145"/>
                    <a:pt x="711" y="145"/>
                  </a:cubicBezTo>
                  <a:cubicBezTo>
                    <a:pt x="709" y="145"/>
                    <a:pt x="708" y="145"/>
                    <a:pt x="707" y="146"/>
                  </a:cubicBezTo>
                  <a:cubicBezTo>
                    <a:pt x="708" y="146"/>
                    <a:pt x="709" y="146"/>
                    <a:pt x="710" y="146"/>
                  </a:cubicBezTo>
                  <a:moveTo>
                    <a:pt x="717" y="146"/>
                  </a:moveTo>
                  <a:cubicBezTo>
                    <a:pt x="717" y="147"/>
                    <a:pt x="717" y="147"/>
                    <a:pt x="718" y="146"/>
                  </a:cubicBezTo>
                  <a:cubicBezTo>
                    <a:pt x="718" y="146"/>
                    <a:pt x="717" y="146"/>
                    <a:pt x="717" y="146"/>
                  </a:cubicBezTo>
                  <a:moveTo>
                    <a:pt x="733" y="151"/>
                  </a:moveTo>
                  <a:cubicBezTo>
                    <a:pt x="732" y="151"/>
                    <a:pt x="732" y="152"/>
                    <a:pt x="732" y="152"/>
                  </a:cubicBezTo>
                  <a:cubicBezTo>
                    <a:pt x="733" y="152"/>
                    <a:pt x="734" y="152"/>
                    <a:pt x="734" y="152"/>
                  </a:cubicBezTo>
                  <a:cubicBezTo>
                    <a:pt x="734" y="152"/>
                    <a:pt x="733" y="151"/>
                    <a:pt x="733" y="151"/>
                  </a:cubicBezTo>
                  <a:moveTo>
                    <a:pt x="737" y="154"/>
                  </a:moveTo>
                  <a:cubicBezTo>
                    <a:pt x="738" y="154"/>
                    <a:pt x="738" y="154"/>
                    <a:pt x="738" y="154"/>
                  </a:cubicBezTo>
                  <a:cubicBezTo>
                    <a:pt x="737" y="154"/>
                    <a:pt x="735" y="153"/>
                    <a:pt x="735" y="154"/>
                  </a:cubicBezTo>
                  <a:cubicBezTo>
                    <a:pt x="736" y="154"/>
                    <a:pt x="736" y="154"/>
                    <a:pt x="737" y="154"/>
                  </a:cubicBezTo>
                  <a:moveTo>
                    <a:pt x="749" y="169"/>
                  </a:moveTo>
                  <a:cubicBezTo>
                    <a:pt x="748" y="169"/>
                    <a:pt x="748" y="169"/>
                    <a:pt x="747" y="169"/>
                  </a:cubicBezTo>
                  <a:cubicBezTo>
                    <a:pt x="748" y="171"/>
                    <a:pt x="750" y="171"/>
                    <a:pt x="749" y="169"/>
                  </a:cubicBezTo>
                  <a:moveTo>
                    <a:pt x="740" y="156"/>
                  </a:moveTo>
                  <a:cubicBezTo>
                    <a:pt x="740" y="156"/>
                    <a:pt x="741" y="156"/>
                    <a:pt x="741" y="156"/>
                  </a:cubicBezTo>
                  <a:cubicBezTo>
                    <a:pt x="741" y="156"/>
                    <a:pt x="740" y="156"/>
                    <a:pt x="740" y="156"/>
                  </a:cubicBezTo>
                  <a:moveTo>
                    <a:pt x="742" y="157"/>
                  </a:moveTo>
                  <a:cubicBezTo>
                    <a:pt x="742" y="156"/>
                    <a:pt x="741" y="156"/>
                    <a:pt x="741" y="156"/>
                  </a:cubicBezTo>
                  <a:cubicBezTo>
                    <a:pt x="741" y="157"/>
                    <a:pt x="742" y="157"/>
                    <a:pt x="742" y="157"/>
                  </a:cubicBezTo>
                  <a:moveTo>
                    <a:pt x="749" y="164"/>
                  </a:moveTo>
                  <a:cubicBezTo>
                    <a:pt x="749" y="164"/>
                    <a:pt x="748" y="164"/>
                    <a:pt x="748" y="165"/>
                  </a:cubicBezTo>
                  <a:cubicBezTo>
                    <a:pt x="749" y="164"/>
                    <a:pt x="749" y="164"/>
                    <a:pt x="749" y="164"/>
                  </a:cubicBezTo>
                  <a:moveTo>
                    <a:pt x="743" y="156"/>
                  </a:moveTo>
                  <a:cubicBezTo>
                    <a:pt x="745" y="157"/>
                    <a:pt x="746" y="156"/>
                    <a:pt x="747" y="155"/>
                  </a:cubicBezTo>
                  <a:cubicBezTo>
                    <a:pt x="745" y="155"/>
                    <a:pt x="744" y="156"/>
                    <a:pt x="743" y="156"/>
                  </a:cubicBezTo>
                  <a:moveTo>
                    <a:pt x="747" y="155"/>
                  </a:moveTo>
                  <a:cubicBezTo>
                    <a:pt x="746" y="155"/>
                    <a:pt x="746" y="155"/>
                    <a:pt x="746" y="155"/>
                  </a:cubicBezTo>
                  <a:cubicBezTo>
                    <a:pt x="746" y="155"/>
                    <a:pt x="746" y="155"/>
                    <a:pt x="747" y="155"/>
                  </a:cubicBezTo>
                  <a:moveTo>
                    <a:pt x="635" y="181"/>
                  </a:moveTo>
                  <a:cubicBezTo>
                    <a:pt x="634" y="182"/>
                    <a:pt x="634" y="182"/>
                    <a:pt x="634" y="182"/>
                  </a:cubicBezTo>
                  <a:cubicBezTo>
                    <a:pt x="634" y="182"/>
                    <a:pt x="635" y="182"/>
                    <a:pt x="635" y="182"/>
                  </a:cubicBezTo>
                  <a:cubicBezTo>
                    <a:pt x="635" y="181"/>
                    <a:pt x="635" y="181"/>
                    <a:pt x="635" y="181"/>
                  </a:cubicBezTo>
                  <a:moveTo>
                    <a:pt x="642" y="181"/>
                  </a:moveTo>
                  <a:cubicBezTo>
                    <a:pt x="641" y="181"/>
                    <a:pt x="642" y="182"/>
                    <a:pt x="641" y="182"/>
                  </a:cubicBezTo>
                  <a:cubicBezTo>
                    <a:pt x="642" y="182"/>
                    <a:pt x="642" y="181"/>
                    <a:pt x="642" y="181"/>
                  </a:cubicBezTo>
                  <a:moveTo>
                    <a:pt x="670" y="198"/>
                  </a:moveTo>
                  <a:cubicBezTo>
                    <a:pt x="668" y="197"/>
                    <a:pt x="665" y="197"/>
                    <a:pt x="665" y="198"/>
                  </a:cubicBezTo>
                  <a:cubicBezTo>
                    <a:pt x="666" y="197"/>
                    <a:pt x="667" y="198"/>
                    <a:pt x="668" y="198"/>
                  </a:cubicBezTo>
                  <a:cubicBezTo>
                    <a:pt x="667" y="198"/>
                    <a:pt x="667" y="198"/>
                    <a:pt x="668" y="199"/>
                  </a:cubicBezTo>
                  <a:cubicBezTo>
                    <a:pt x="669" y="200"/>
                    <a:pt x="670" y="200"/>
                    <a:pt x="671" y="200"/>
                  </a:cubicBezTo>
                  <a:cubicBezTo>
                    <a:pt x="673" y="200"/>
                    <a:pt x="673" y="198"/>
                    <a:pt x="670" y="198"/>
                  </a:cubicBezTo>
                  <a:moveTo>
                    <a:pt x="665" y="196"/>
                  </a:moveTo>
                  <a:cubicBezTo>
                    <a:pt x="665" y="197"/>
                    <a:pt x="666" y="197"/>
                    <a:pt x="666" y="197"/>
                  </a:cubicBezTo>
                  <a:cubicBezTo>
                    <a:pt x="665" y="196"/>
                    <a:pt x="665" y="196"/>
                    <a:pt x="665" y="196"/>
                  </a:cubicBezTo>
                  <a:moveTo>
                    <a:pt x="664" y="196"/>
                  </a:moveTo>
                  <a:cubicBezTo>
                    <a:pt x="665" y="196"/>
                    <a:pt x="665" y="196"/>
                    <a:pt x="666" y="196"/>
                  </a:cubicBezTo>
                  <a:cubicBezTo>
                    <a:pt x="665" y="196"/>
                    <a:pt x="665" y="196"/>
                    <a:pt x="664" y="196"/>
                  </a:cubicBezTo>
                  <a:moveTo>
                    <a:pt x="695" y="219"/>
                  </a:moveTo>
                  <a:cubicBezTo>
                    <a:pt x="693" y="219"/>
                    <a:pt x="691" y="221"/>
                    <a:pt x="691" y="222"/>
                  </a:cubicBezTo>
                  <a:cubicBezTo>
                    <a:pt x="693" y="222"/>
                    <a:pt x="699" y="221"/>
                    <a:pt x="695" y="219"/>
                  </a:cubicBezTo>
                  <a:moveTo>
                    <a:pt x="726" y="209"/>
                  </a:moveTo>
                  <a:cubicBezTo>
                    <a:pt x="724" y="208"/>
                    <a:pt x="719" y="208"/>
                    <a:pt x="719" y="209"/>
                  </a:cubicBezTo>
                  <a:cubicBezTo>
                    <a:pt x="719" y="210"/>
                    <a:pt x="723" y="211"/>
                    <a:pt x="723" y="211"/>
                  </a:cubicBezTo>
                  <a:cubicBezTo>
                    <a:pt x="726" y="212"/>
                    <a:pt x="726" y="210"/>
                    <a:pt x="726" y="209"/>
                  </a:cubicBezTo>
                  <a:moveTo>
                    <a:pt x="346" y="142"/>
                  </a:moveTo>
                  <a:cubicBezTo>
                    <a:pt x="345" y="142"/>
                    <a:pt x="343" y="142"/>
                    <a:pt x="343" y="143"/>
                  </a:cubicBezTo>
                  <a:cubicBezTo>
                    <a:pt x="346" y="144"/>
                    <a:pt x="349" y="144"/>
                    <a:pt x="349" y="143"/>
                  </a:cubicBezTo>
                  <a:cubicBezTo>
                    <a:pt x="348" y="143"/>
                    <a:pt x="347" y="142"/>
                    <a:pt x="346" y="142"/>
                  </a:cubicBezTo>
                  <a:moveTo>
                    <a:pt x="375" y="140"/>
                  </a:moveTo>
                  <a:cubicBezTo>
                    <a:pt x="372" y="139"/>
                    <a:pt x="370" y="140"/>
                    <a:pt x="370" y="141"/>
                  </a:cubicBezTo>
                  <a:cubicBezTo>
                    <a:pt x="373" y="142"/>
                    <a:pt x="376" y="142"/>
                    <a:pt x="375" y="140"/>
                  </a:cubicBezTo>
                  <a:moveTo>
                    <a:pt x="377" y="136"/>
                  </a:moveTo>
                  <a:cubicBezTo>
                    <a:pt x="376" y="136"/>
                    <a:pt x="376" y="137"/>
                    <a:pt x="375" y="137"/>
                  </a:cubicBezTo>
                  <a:cubicBezTo>
                    <a:pt x="376" y="137"/>
                    <a:pt x="377" y="137"/>
                    <a:pt x="377" y="136"/>
                  </a:cubicBezTo>
                  <a:moveTo>
                    <a:pt x="388" y="138"/>
                  </a:moveTo>
                  <a:cubicBezTo>
                    <a:pt x="385" y="137"/>
                    <a:pt x="384" y="139"/>
                    <a:pt x="386" y="140"/>
                  </a:cubicBezTo>
                  <a:cubicBezTo>
                    <a:pt x="386" y="140"/>
                    <a:pt x="392" y="140"/>
                    <a:pt x="388" y="138"/>
                  </a:cubicBezTo>
                  <a:moveTo>
                    <a:pt x="381" y="133"/>
                  </a:moveTo>
                  <a:cubicBezTo>
                    <a:pt x="379" y="132"/>
                    <a:pt x="378" y="133"/>
                    <a:pt x="380" y="134"/>
                  </a:cubicBezTo>
                  <a:cubicBezTo>
                    <a:pt x="381" y="134"/>
                    <a:pt x="381" y="134"/>
                    <a:pt x="381" y="133"/>
                  </a:cubicBezTo>
                  <a:moveTo>
                    <a:pt x="391" y="138"/>
                  </a:moveTo>
                  <a:cubicBezTo>
                    <a:pt x="391" y="138"/>
                    <a:pt x="391" y="137"/>
                    <a:pt x="389" y="137"/>
                  </a:cubicBezTo>
                  <a:cubicBezTo>
                    <a:pt x="388" y="137"/>
                    <a:pt x="389" y="139"/>
                    <a:pt x="391" y="138"/>
                  </a:cubicBezTo>
                  <a:moveTo>
                    <a:pt x="424" y="143"/>
                  </a:moveTo>
                  <a:cubicBezTo>
                    <a:pt x="426" y="143"/>
                    <a:pt x="429" y="142"/>
                    <a:pt x="430" y="141"/>
                  </a:cubicBezTo>
                  <a:cubicBezTo>
                    <a:pt x="431" y="140"/>
                    <a:pt x="435" y="141"/>
                    <a:pt x="436" y="139"/>
                  </a:cubicBezTo>
                  <a:cubicBezTo>
                    <a:pt x="435" y="139"/>
                    <a:pt x="434" y="139"/>
                    <a:pt x="433" y="139"/>
                  </a:cubicBezTo>
                  <a:cubicBezTo>
                    <a:pt x="433" y="139"/>
                    <a:pt x="432" y="140"/>
                    <a:pt x="431" y="139"/>
                  </a:cubicBezTo>
                  <a:cubicBezTo>
                    <a:pt x="431" y="138"/>
                    <a:pt x="429" y="137"/>
                    <a:pt x="429" y="136"/>
                  </a:cubicBezTo>
                  <a:cubicBezTo>
                    <a:pt x="427" y="136"/>
                    <a:pt x="427" y="136"/>
                    <a:pt x="427" y="137"/>
                  </a:cubicBezTo>
                  <a:cubicBezTo>
                    <a:pt x="426" y="136"/>
                    <a:pt x="428" y="135"/>
                    <a:pt x="424" y="134"/>
                  </a:cubicBezTo>
                  <a:cubicBezTo>
                    <a:pt x="423" y="133"/>
                    <a:pt x="421" y="133"/>
                    <a:pt x="420" y="133"/>
                  </a:cubicBezTo>
                  <a:cubicBezTo>
                    <a:pt x="418" y="132"/>
                    <a:pt x="417" y="131"/>
                    <a:pt x="416" y="132"/>
                  </a:cubicBezTo>
                  <a:cubicBezTo>
                    <a:pt x="415" y="128"/>
                    <a:pt x="401" y="130"/>
                    <a:pt x="409" y="133"/>
                  </a:cubicBezTo>
                  <a:cubicBezTo>
                    <a:pt x="406" y="132"/>
                    <a:pt x="402" y="133"/>
                    <a:pt x="406" y="135"/>
                  </a:cubicBezTo>
                  <a:cubicBezTo>
                    <a:pt x="404" y="136"/>
                    <a:pt x="397" y="135"/>
                    <a:pt x="395" y="137"/>
                  </a:cubicBezTo>
                  <a:cubicBezTo>
                    <a:pt x="395" y="138"/>
                    <a:pt x="397" y="139"/>
                    <a:pt x="398" y="139"/>
                  </a:cubicBezTo>
                  <a:cubicBezTo>
                    <a:pt x="400" y="139"/>
                    <a:pt x="400" y="138"/>
                    <a:pt x="402" y="139"/>
                  </a:cubicBezTo>
                  <a:cubicBezTo>
                    <a:pt x="402" y="139"/>
                    <a:pt x="402" y="139"/>
                    <a:pt x="402" y="139"/>
                  </a:cubicBezTo>
                  <a:cubicBezTo>
                    <a:pt x="405" y="140"/>
                    <a:pt x="406" y="140"/>
                    <a:pt x="407" y="139"/>
                  </a:cubicBezTo>
                  <a:cubicBezTo>
                    <a:pt x="406" y="141"/>
                    <a:pt x="411" y="141"/>
                    <a:pt x="413" y="142"/>
                  </a:cubicBezTo>
                  <a:cubicBezTo>
                    <a:pt x="416" y="143"/>
                    <a:pt x="421" y="142"/>
                    <a:pt x="424" y="143"/>
                  </a:cubicBezTo>
                  <a:moveTo>
                    <a:pt x="386" y="122"/>
                  </a:moveTo>
                  <a:cubicBezTo>
                    <a:pt x="385" y="122"/>
                    <a:pt x="384" y="122"/>
                    <a:pt x="385" y="123"/>
                  </a:cubicBezTo>
                  <a:cubicBezTo>
                    <a:pt x="387" y="124"/>
                    <a:pt x="388" y="124"/>
                    <a:pt x="389" y="124"/>
                  </a:cubicBezTo>
                  <a:cubicBezTo>
                    <a:pt x="387" y="123"/>
                    <a:pt x="387" y="122"/>
                    <a:pt x="389" y="123"/>
                  </a:cubicBezTo>
                  <a:cubicBezTo>
                    <a:pt x="388" y="122"/>
                    <a:pt x="387" y="122"/>
                    <a:pt x="386" y="122"/>
                  </a:cubicBezTo>
                  <a:moveTo>
                    <a:pt x="428" y="133"/>
                  </a:moveTo>
                  <a:cubicBezTo>
                    <a:pt x="426" y="133"/>
                    <a:pt x="424" y="133"/>
                    <a:pt x="422" y="132"/>
                  </a:cubicBezTo>
                  <a:cubicBezTo>
                    <a:pt x="426" y="135"/>
                    <a:pt x="429" y="135"/>
                    <a:pt x="428" y="133"/>
                  </a:cubicBezTo>
                  <a:moveTo>
                    <a:pt x="434" y="133"/>
                  </a:moveTo>
                  <a:cubicBezTo>
                    <a:pt x="431" y="131"/>
                    <a:pt x="427" y="132"/>
                    <a:pt x="430" y="134"/>
                  </a:cubicBezTo>
                  <a:cubicBezTo>
                    <a:pt x="431" y="134"/>
                    <a:pt x="430" y="132"/>
                    <a:pt x="432" y="133"/>
                  </a:cubicBezTo>
                  <a:cubicBezTo>
                    <a:pt x="432" y="134"/>
                    <a:pt x="432" y="134"/>
                    <a:pt x="433" y="135"/>
                  </a:cubicBezTo>
                  <a:cubicBezTo>
                    <a:pt x="434" y="135"/>
                    <a:pt x="436" y="134"/>
                    <a:pt x="434" y="133"/>
                  </a:cubicBezTo>
                  <a:moveTo>
                    <a:pt x="318" y="94"/>
                  </a:moveTo>
                  <a:cubicBezTo>
                    <a:pt x="315" y="93"/>
                    <a:pt x="315" y="94"/>
                    <a:pt x="315" y="94"/>
                  </a:cubicBezTo>
                  <a:cubicBezTo>
                    <a:pt x="316" y="94"/>
                    <a:pt x="317" y="94"/>
                    <a:pt x="318" y="94"/>
                  </a:cubicBezTo>
                  <a:moveTo>
                    <a:pt x="324" y="95"/>
                  </a:moveTo>
                  <a:cubicBezTo>
                    <a:pt x="326" y="95"/>
                    <a:pt x="329" y="96"/>
                    <a:pt x="332" y="96"/>
                  </a:cubicBezTo>
                  <a:cubicBezTo>
                    <a:pt x="332" y="97"/>
                    <a:pt x="332" y="97"/>
                    <a:pt x="332" y="97"/>
                  </a:cubicBezTo>
                  <a:cubicBezTo>
                    <a:pt x="334" y="97"/>
                    <a:pt x="337" y="100"/>
                    <a:pt x="339" y="100"/>
                  </a:cubicBezTo>
                  <a:cubicBezTo>
                    <a:pt x="342" y="101"/>
                    <a:pt x="342" y="99"/>
                    <a:pt x="343" y="98"/>
                  </a:cubicBezTo>
                  <a:cubicBezTo>
                    <a:pt x="344" y="98"/>
                    <a:pt x="351" y="95"/>
                    <a:pt x="345" y="93"/>
                  </a:cubicBezTo>
                  <a:cubicBezTo>
                    <a:pt x="336" y="91"/>
                    <a:pt x="322" y="92"/>
                    <a:pt x="324" y="95"/>
                  </a:cubicBezTo>
                  <a:moveTo>
                    <a:pt x="372" y="105"/>
                  </a:moveTo>
                  <a:cubicBezTo>
                    <a:pt x="374" y="106"/>
                    <a:pt x="380" y="106"/>
                    <a:pt x="381" y="107"/>
                  </a:cubicBezTo>
                  <a:cubicBezTo>
                    <a:pt x="382" y="106"/>
                    <a:pt x="385" y="108"/>
                    <a:pt x="388" y="110"/>
                  </a:cubicBezTo>
                  <a:cubicBezTo>
                    <a:pt x="394" y="112"/>
                    <a:pt x="395" y="112"/>
                    <a:pt x="397" y="115"/>
                  </a:cubicBezTo>
                  <a:cubicBezTo>
                    <a:pt x="403" y="116"/>
                    <a:pt x="406" y="116"/>
                    <a:pt x="409" y="114"/>
                  </a:cubicBezTo>
                  <a:cubicBezTo>
                    <a:pt x="403" y="112"/>
                    <a:pt x="406" y="111"/>
                    <a:pt x="406" y="110"/>
                  </a:cubicBezTo>
                  <a:cubicBezTo>
                    <a:pt x="406" y="110"/>
                    <a:pt x="406" y="111"/>
                    <a:pt x="406" y="111"/>
                  </a:cubicBezTo>
                  <a:cubicBezTo>
                    <a:pt x="410" y="113"/>
                    <a:pt x="414" y="113"/>
                    <a:pt x="416" y="112"/>
                  </a:cubicBezTo>
                  <a:cubicBezTo>
                    <a:pt x="417" y="112"/>
                    <a:pt x="418" y="111"/>
                    <a:pt x="420" y="111"/>
                  </a:cubicBezTo>
                  <a:cubicBezTo>
                    <a:pt x="421" y="111"/>
                    <a:pt x="425" y="110"/>
                    <a:pt x="421" y="110"/>
                  </a:cubicBezTo>
                  <a:cubicBezTo>
                    <a:pt x="421" y="109"/>
                    <a:pt x="422" y="109"/>
                    <a:pt x="423" y="109"/>
                  </a:cubicBezTo>
                  <a:cubicBezTo>
                    <a:pt x="422" y="109"/>
                    <a:pt x="422" y="109"/>
                    <a:pt x="421" y="109"/>
                  </a:cubicBezTo>
                  <a:cubicBezTo>
                    <a:pt x="422" y="108"/>
                    <a:pt x="423" y="108"/>
                    <a:pt x="423" y="108"/>
                  </a:cubicBezTo>
                  <a:cubicBezTo>
                    <a:pt x="423" y="107"/>
                    <a:pt x="422" y="106"/>
                    <a:pt x="420" y="106"/>
                  </a:cubicBezTo>
                  <a:cubicBezTo>
                    <a:pt x="424" y="106"/>
                    <a:pt x="426" y="105"/>
                    <a:pt x="423" y="102"/>
                  </a:cubicBezTo>
                  <a:cubicBezTo>
                    <a:pt x="422" y="103"/>
                    <a:pt x="419" y="102"/>
                    <a:pt x="418" y="103"/>
                  </a:cubicBezTo>
                  <a:cubicBezTo>
                    <a:pt x="418" y="103"/>
                    <a:pt x="418" y="101"/>
                    <a:pt x="415" y="101"/>
                  </a:cubicBezTo>
                  <a:cubicBezTo>
                    <a:pt x="416" y="101"/>
                    <a:pt x="416" y="100"/>
                    <a:pt x="415" y="99"/>
                  </a:cubicBezTo>
                  <a:cubicBezTo>
                    <a:pt x="410" y="99"/>
                    <a:pt x="407" y="99"/>
                    <a:pt x="405" y="100"/>
                  </a:cubicBezTo>
                  <a:cubicBezTo>
                    <a:pt x="403" y="98"/>
                    <a:pt x="407" y="98"/>
                    <a:pt x="408" y="98"/>
                  </a:cubicBezTo>
                  <a:cubicBezTo>
                    <a:pt x="411" y="97"/>
                    <a:pt x="414" y="96"/>
                    <a:pt x="417" y="96"/>
                  </a:cubicBezTo>
                  <a:cubicBezTo>
                    <a:pt x="415" y="94"/>
                    <a:pt x="414" y="95"/>
                    <a:pt x="413" y="95"/>
                  </a:cubicBezTo>
                  <a:cubicBezTo>
                    <a:pt x="412" y="93"/>
                    <a:pt x="419" y="95"/>
                    <a:pt x="419" y="93"/>
                  </a:cubicBezTo>
                  <a:cubicBezTo>
                    <a:pt x="419" y="92"/>
                    <a:pt x="412" y="91"/>
                    <a:pt x="411" y="91"/>
                  </a:cubicBezTo>
                  <a:cubicBezTo>
                    <a:pt x="414" y="90"/>
                    <a:pt x="409" y="91"/>
                    <a:pt x="409" y="91"/>
                  </a:cubicBezTo>
                  <a:cubicBezTo>
                    <a:pt x="408" y="91"/>
                    <a:pt x="407" y="92"/>
                    <a:pt x="405" y="92"/>
                  </a:cubicBezTo>
                  <a:cubicBezTo>
                    <a:pt x="403" y="92"/>
                    <a:pt x="399" y="92"/>
                    <a:pt x="398" y="93"/>
                  </a:cubicBezTo>
                  <a:cubicBezTo>
                    <a:pt x="393" y="90"/>
                    <a:pt x="389" y="90"/>
                    <a:pt x="387" y="91"/>
                  </a:cubicBezTo>
                  <a:cubicBezTo>
                    <a:pt x="389" y="91"/>
                    <a:pt x="391" y="91"/>
                    <a:pt x="391" y="91"/>
                  </a:cubicBezTo>
                  <a:cubicBezTo>
                    <a:pt x="391" y="92"/>
                    <a:pt x="389" y="91"/>
                    <a:pt x="386" y="91"/>
                  </a:cubicBezTo>
                  <a:cubicBezTo>
                    <a:pt x="383" y="91"/>
                    <a:pt x="381" y="91"/>
                    <a:pt x="380" y="92"/>
                  </a:cubicBezTo>
                  <a:cubicBezTo>
                    <a:pt x="381" y="93"/>
                    <a:pt x="383" y="93"/>
                    <a:pt x="385" y="94"/>
                  </a:cubicBezTo>
                  <a:cubicBezTo>
                    <a:pt x="385" y="95"/>
                    <a:pt x="382" y="94"/>
                    <a:pt x="380" y="94"/>
                  </a:cubicBezTo>
                  <a:cubicBezTo>
                    <a:pt x="377" y="93"/>
                    <a:pt x="377" y="94"/>
                    <a:pt x="375" y="95"/>
                  </a:cubicBezTo>
                  <a:cubicBezTo>
                    <a:pt x="379" y="96"/>
                    <a:pt x="382" y="97"/>
                    <a:pt x="385" y="96"/>
                  </a:cubicBezTo>
                  <a:cubicBezTo>
                    <a:pt x="385" y="96"/>
                    <a:pt x="386" y="96"/>
                    <a:pt x="387" y="96"/>
                  </a:cubicBezTo>
                  <a:cubicBezTo>
                    <a:pt x="387" y="96"/>
                    <a:pt x="388" y="96"/>
                    <a:pt x="389" y="97"/>
                  </a:cubicBezTo>
                  <a:cubicBezTo>
                    <a:pt x="390" y="97"/>
                    <a:pt x="391" y="97"/>
                    <a:pt x="392" y="97"/>
                  </a:cubicBezTo>
                  <a:cubicBezTo>
                    <a:pt x="391" y="98"/>
                    <a:pt x="390" y="97"/>
                    <a:pt x="389" y="97"/>
                  </a:cubicBezTo>
                  <a:cubicBezTo>
                    <a:pt x="386" y="96"/>
                    <a:pt x="385" y="97"/>
                    <a:pt x="385" y="98"/>
                  </a:cubicBezTo>
                  <a:cubicBezTo>
                    <a:pt x="389" y="98"/>
                    <a:pt x="390" y="101"/>
                    <a:pt x="387" y="100"/>
                  </a:cubicBezTo>
                  <a:cubicBezTo>
                    <a:pt x="388" y="100"/>
                    <a:pt x="388" y="100"/>
                    <a:pt x="387" y="99"/>
                  </a:cubicBezTo>
                  <a:cubicBezTo>
                    <a:pt x="384" y="99"/>
                    <a:pt x="388" y="101"/>
                    <a:pt x="387" y="101"/>
                  </a:cubicBezTo>
                  <a:cubicBezTo>
                    <a:pt x="386" y="102"/>
                    <a:pt x="380" y="102"/>
                    <a:pt x="377" y="102"/>
                  </a:cubicBezTo>
                  <a:cubicBezTo>
                    <a:pt x="378" y="102"/>
                    <a:pt x="376" y="101"/>
                    <a:pt x="374" y="100"/>
                  </a:cubicBezTo>
                  <a:cubicBezTo>
                    <a:pt x="370" y="97"/>
                    <a:pt x="366" y="99"/>
                    <a:pt x="366" y="100"/>
                  </a:cubicBezTo>
                  <a:cubicBezTo>
                    <a:pt x="365" y="100"/>
                    <a:pt x="362" y="101"/>
                    <a:pt x="365" y="102"/>
                  </a:cubicBezTo>
                  <a:cubicBezTo>
                    <a:pt x="367" y="104"/>
                    <a:pt x="370" y="103"/>
                    <a:pt x="373" y="105"/>
                  </a:cubicBezTo>
                  <a:cubicBezTo>
                    <a:pt x="372" y="105"/>
                    <a:pt x="372" y="105"/>
                    <a:pt x="372" y="105"/>
                  </a:cubicBezTo>
                  <a:moveTo>
                    <a:pt x="527" y="188"/>
                  </a:moveTo>
                  <a:cubicBezTo>
                    <a:pt x="529" y="190"/>
                    <a:pt x="526" y="192"/>
                    <a:pt x="528" y="193"/>
                  </a:cubicBezTo>
                  <a:cubicBezTo>
                    <a:pt x="529" y="196"/>
                    <a:pt x="536" y="193"/>
                    <a:pt x="537" y="193"/>
                  </a:cubicBezTo>
                  <a:cubicBezTo>
                    <a:pt x="539" y="191"/>
                    <a:pt x="541" y="189"/>
                    <a:pt x="545" y="188"/>
                  </a:cubicBezTo>
                  <a:cubicBezTo>
                    <a:pt x="547" y="188"/>
                    <a:pt x="545" y="186"/>
                    <a:pt x="547" y="186"/>
                  </a:cubicBezTo>
                  <a:cubicBezTo>
                    <a:pt x="548" y="185"/>
                    <a:pt x="550" y="185"/>
                    <a:pt x="551" y="184"/>
                  </a:cubicBezTo>
                  <a:cubicBezTo>
                    <a:pt x="552" y="185"/>
                    <a:pt x="552" y="185"/>
                    <a:pt x="552" y="186"/>
                  </a:cubicBezTo>
                  <a:cubicBezTo>
                    <a:pt x="553" y="186"/>
                    <a:pt x="555" y="186"/>
                    <a:pt x="557" y="187"/>
                  </a:cubicBezTo>
                  <a:cubicBezTo>
                    <a:pt x="559" y="187"/>
                    <a:pt x="556" y="188"/>
                    <a:pt x="556" y="189"/>
                  </a:cubicBezTo>
                  <a:cubicBezTo>
                    <a:pt x="557" y="189"/>
                    <a:pt x="559" y="189"/>
                    <a:pt x="559" y="189"/>
                  </a:cubicBezTo>
                  <a:cubicBezTo>
                    <a:pt x="562" y="189"/>
                    <a:pt x="563" y="189"/>
                    <a:pt x="566" y="190"/>
                  </a:cubicBezTo>
                  <a:cubicBezTo>
                    <a:pt x="572" y="192"/>
                    <a:pt x="574" y="189"/>
                    <a:pt x="579" y="188"/>
                  </a:cubicBezTo>
                  <a:cubicBezTo>
                    <a:pt x="577" y="187"/>
                    <a:pt x="576" y="187"/>
                    <a:pt x="574" y="187"/>
                  </a:cubicBezTo>
                  <a:cubicBezTo>
                    <a:pt x="575" y="187"/>
                    <a:pt x="576" y="187"/>
                    <a:pt x="575" y="186"/>
                  </a:cubicBezTo>
                  <a:cubicBezTo>
                    <a:pt x="574" y="186"/>
                    <a:pt x="574" y="186"/>
                    <a:pt x="573" y="185"/>
                  </a:cubicBezTo>
                  <a:cubicBezTo>
                    <a:pt x="572" y="185"/>
                    <a:pt x="572" y="185"/>
                    <a:pt x="571" y="185"/>
                  </a:cubicBezTo>
                  <a:cubicBezTo>
                    <a:pt x="571" y="186"/>
                    <a:pt x="571" y="186"/>
                    <a:pt x="570" y="186"/>
                  </a:cubicBezTo>
                  <a:cubicBezTo>
                    <a:pt x="568" y="186"/>
                    <a:pt x="565" y="186"/>
                    <a:pt x="563" y="186"/>
                  </a:cubicBezTo>
                  <a:cubicBezTo>
                    <a:pt x="562" y="184"/>
                    <a:pt x="567" y="186"/>
                    <a:pt x="564" y="184"/>
                  </a:cubicBezTo>
                  <a:cubicBezTo>
                    <a:pt x="564" y="183"/>
                    <a:pt x="565" y="182"/>
                    <a:pt x="564" y="181"/>
                  </a:cubicBezTo>
                  <a:cubicBezTo>
                    <a:pt x="563" y="180"/>
                    <a:pt x="561" y="180"/>
                    <a:pt x="559" y="179"/>
                  </a:cubicBezTo>
                  <a:cubicBezTo>
                    <a:pt x="558" y="179"/>
                    <a:pt x="557" y="179"/>
                    <a:pt x="556" y="179"/>
                  </a:cubicBezTo>
                  <a:cubicBezTo>
                    <a:pt x="554" y="178"/>
                    <a:pt x="553" y="178"/>
                    <a:pt x="551" y="177"/>
                  </a:cubicBezTo>
                  <a:cubicBezTo>
                    <a:pt x="550" y="177"/>
                    <a:pt x="549" y="175"/>
                    <a:pt x="548" y="175"/>
                  </a:cubicBezTo>
                  <a:cubicBezTo>
                    <a:pt x="546" y="175"/>
                    <a:pt x="544" y="175"/>
                    <a:pt x="542" y="174"/>
                  </a:cubicBezTo>
                  <a:cubicBezTo>
                    <a:pt x="542" y="174"/>
                    <a:pt x="539" y="172"/>
                    <a:pt x="538" y="172"/>
                  </a:cubicBezTo>
                  <a:cubicBezTo>
                    <a:pt x="536" y="172"/>
                    <a:pt x="536" y="174"/>
                    <a:pt x="535" y="174"/>
                  </a:cubicBezTo>
                  <a:cubicBezTo>
                    <a:pt x="533" y="173"/>
                    <a:pt x="534" y="172"/>
                    <a:pt x="531" y="172"/>
                  </a:cubicBezTo>
                  <a:cubicBezTo>
                    <a:pt x="531" y="171"/>
                    <a:pt x="533" y="171"/>
                    <a:pt x="533" y="171"/>
                  </a:cubicBezTo>
                  <a:cubicBezTo>
                    <a:pt x="533" y="170"/>
                    <a:pt x="532" y="169"/>
                    <a:pt x="532" y="169"/>
                  </a:cubicBezTo>
                  <a:cubicBezTo>
                    <a:pt x="530" y="168"/>
                    <a:pt x="529" y="168"/>
                    <a:pt x="529" y="169"/>
                  </a:cubicBezTo>
                  <a:cubicBezTo>
                    <a:pt x="529" y="167"/>
                    <a:pt x="526" y="168"/>
                    <a:pt x="525" y="168"/>
                  </a:cubicBezTo>
                  <a:cubicBezTo>
                    <a:pt x="524" y="169"/>
                    <a:pt x="523" y="170"/>
                    <a:pt x="523" y="171"/>
                  </a:cubicBezTo>
                  <a:cubicBezTo>
                    <a:pt x="522" y="174"/>
                    <a:pt x="522" y="176"/>
                    <a:pt x="521" y="179"/>
                  </a:cubicBezTo>
                  <a:cubicBezTo>
                    <a:pt x="521" y="180"/>
                    <a:pt x="520" y="181"/>
                    <a:pt x="520" y="182"/>
                  </a:cubicBezTo>
                  <a:cubicBezTo>
                    <a:pt x="520" y="183"/>
                    <a:pt x="523" y="185"/>
                    <a:pt x="521" y="185"/>
                  </a:cubicBezTo>
                  <a:cubicBezTo>
                    <a:pt x="518" y="186"/>
                    <a:pt x="513" y="187"/>
                    <a:pt x="512" y="190"/>
                  </a:cubicBezTo>
                  <a:cubicBezTo>
                    <a:pt x="515" y="191"/>
                    <a:pt x="517" y="190"/>
                    <a:pt x="518" y="189"/>
                  </a:cubicBezTo>
                  <a:cubicBezTo>
                    <a:pt x="521" y="189"/>
                    <a:pt x="525" y="190"/>
                    <a:pt x="527" y="188"/>
                  </a:cubicBezTo>
                  <a:moveTo>
                    <a:pt x="421" y="100"/>
                  </a:moveTo>
                  <a:cubicBezTo>
                    <a:pt x="420" y="101"/>
                    <a:pt x="419" y="101"/>
                    <a:pt x="420" y="102"/>
                  </a:cubicBezTo>
                  <a:cubicBezTo>
                    <a:pt x="421" y="102"/>
                    <a:pt x="422" y="101"/>
                    <a:pt x="421" y="100"/>
                  </a:cubicBezTo>
                  <a:moveTo>
                    <a:pt x="421" y="98"/>
                  </a:moveTo>
                  <a:cubicBezTo>
                    <a:pt x="419" y="97"/>
                    <a:pt x="416" y="98"/>
                    <a:pt x="418" y="100"/>
                  </a:cubicBezTo>
                  <a:cubicBezTo>
                    <a:pt x="421" y="101"/>
                    <a:pt x="424" y="99"/>
                    <a:pt x="421" y="98"/>
                  </a:cubicBezTo>
                  <a:moveTo>
                    <a:pt x="439" y="107"/>
                  </a:moveTo>
                  <a:cubicBezTo>
                    <a:pt x="437" y="108"/>
                    <a:pt x="436" y="108"/>
                    <a:pt x="436" y="108"/>
                  </a:cubicBezTo>
                  <a:cubicBezTo>
                    <a:pt x="438" y="109"/>
                    <a:pt x="441" y="109"/>
                    <a:pt x="443" y="109"/>
                  </a:cubicBezTo>
                  <a:cubicBezTo>
                    <a:pt x="444" y="109"/>
                    <a:pt x="445" y="109"/>
                    <a:pt x="446" y="109"/>
                  </a:cubicBezTo>
                  <a:cubicBezTo>
                    <a:pt x="446" y="109"/>
                    <a:pt x="448" y="108"/>
                    <a:pt x="446" y="109"/>
                  </a:cubicBezTo>
                  <a:cubicBezTo>
                    <a:pt x="447" y="107"/>
                    <a:pt x="449" y="106"/>
                    <a:pt x="451" y="105"/>
                  </a:cubicBezTo>
                  <a:cubicBezTo>
                    <a:pt x="454" y="104"/>
                    <a:pt x="447" y="102"/>
                    <a:pt x="445" y="102"/>
                  </a:cubicBezTo>
                  <a:cubicBezTo>
                    <a:pt x="448" y="100"/>
                    <a:pt x="457" y="102"/>
                    <a:pt x="464" y="102"/>
                  </a:cubicBezTo>
                  <a:cubicBezTo>
                    <a:pt x="466" y="102"/>
                    <a:pt x="468" y="101"/>
                    <a:pt x="469" y="100"/>
                  </a:cubicBezTo>
                  <a:cubicBezTo>
                    <a:pt x="469" y="100"/>
                    <a:pt x="470" y="99"/>
                    <a:pt x="470" y="99"/>
                  </a:cubicBezTo>
                  <a:cubicBezTo>
                    <a:pt x="471" y="98"/>
                    <a:pt x="474" y="98"/>
                    <a:pt x="470" y="97"/>
                  </a:cubicBezTo>
                  <a:cubicBezTo>
                    <a:pt x="474" y="97"/>
                    <a:pt x="473" y="94"/>
                    <a:pt x="476" y="94"/>
                  </a:cubicBezTo>
                  <a:cubicBezTo>
                    <a:pt x="480" y="94"/>
                    <a:pt x="479" y="90"/>
                    <a:pt x="483" y="91"/>
                  </a:cubicBezTo>
                  <a:cubicBezTo>
                    <a:pt x="477" y="89"/>
                    <a:pt x="471" y="89"/>
                    <a:pt x="468" y="90"/>
                  </a:cubicBezTo>
                  <a:cubicBezTo>
                    <a:pt x="467" y="90"/>
                    <a:pt x="465" y="91"/>
                    <a:pt x="463" y="90"/>
                  </a:cubicBezTo>
                  <a:cubicBezTo>
                    <a:pt x="460" y="88"/>
                    <a:pt x="460" y="89"/>
                    <a:pt x="457" y="89"/>
                  </a:cubicBezTo>
                  <a:cubicBezTo>
                    <a:pt x="455" y="88"/>
                    <a:pt x="452" y="88"/>
                    <a:pt x="451" y="88"/>
                  </a:cubicBezTo>
                  <a:cubicBezTo>
                    <a:pt x="449" y="89"/>
                    <a:pt x="446" y="88"/>
                    <a:pt x="444" y="89"/>
                  </a:cubicBezTo>
                  <a:cubicBezTo>
                    <a:pt x="441" y="89"/>
                    <a:pt x="435" y="88"/>
                    <a:pt x="435" y="91"/>
                  </a:cubicBezTo>
                  <a:cubicBezTo>
                    <a:pt x="435" y="91"/>
                    <a:pt x="436" y="91"/>
                    <a:pt x="437" y="91"/>
                  </a:cubicBezTo>
                  <a:cubicBezTo>
                    <a:pt x="437" y="92"/>
                    <a:pt x="438" y="92"/>
                    <a:pt x="440" y="93"/>
                  </a:cubicBezTo>
                  <a:cubicBezTo>
                    <a:pt x="439" y="93"/>
                    <a:pt x="437" y="93"/>
                    <a:pt x="435" y="92"/>
                  </a:cubicBezTo>
                  <a:cubicBezTo>
                    <a:pt x="433" y="91"/>
                    <a:pt x="432" y="92"/>
                    <a:pt x="432" y="93"/>
                  </a:cubicBezTo>
                  <a:cubicBezTo>
                    <a:pt x="430" y="94"/>
                    <a:pt x="433" y="97"/>
                    <a:pt x="432" y="98"/>
                  </a:cubicBezTo>
                  <a:cubicBezTo>
                    <a:pt x="432" y="99"/>
                    <a:pt x="429" y="101"/>
                    <a:pt x="433" y="102"/>
                  </a:cubicBezTo>
                  <a:cubicBezTo>
                    <a:pt x="437" y="104"/>
                    <a:pt x="435" y="106"/>
                    <a:pt x="436" y="107"/>
                  </a:cubicBezTo>
                  <a:cubicBezTo>
                    <a:pt x="437" y="107"/>
                    <a:pt x="437" y="107"/>
                    <a:pt x="438" y="107"/>
                  </a:cubicBezTo>
                  <a:cubicBezTo>
                    <a:pt x="438" y="107"/>
                    <a:pt x="439" y="107"/>
                    <a:pt x="440" y="107"/>
                  </a:cubicBezTo>
                  <a:cubicBezTo>
                    <a:pt x="439" y="107"/>
                    <a:pt x="439" y="107"/>
                    <a:pt x="439" y="107"/>
                  </a:cubicBezTo>
                  <a:moveTo>
                    <a:pt x="543" y="201"/>
                  </a:moveTo>
                  <a:cubicBezTo>
                    <a:pt x="543" y="202"/>
                    <a:pt x="546" y="203"/>
                    <a:pt x="545" y="203"/>
                  </a:cubicBezTo>
                  <a:cubicBezTo>
                    <a:pt x="546" y="204"/>
                    <a:pt x="547" y="203"/>
                    <a:pt x="548" y="203"/>
                  </a:cubicBezTo>
                  <a:cubicBezTo>
                    <a:pt x="548" y="203"/>
                    <a:pt x="549" y="203"/>
                    <a:pt x="551" y="203"/>
                  </a:cubicBezTo>
                  <a:cubicBezTo>
                    <a:pt x="553" y="204"/>
                    <a:pt x="554" y="202"/>
                    <a:pt x="555" y="202"/>
                  </a:cubicBezTo>
                  <a:cubicBezTo>
                    <a:pt x="558" y="200"/>
                    <a:pt x="561" y="199"/>
                    <a:pt x="563" y="197"/>
                  </a:cubicBezTo>
                  <a:cubicBezTo>
                    <a:pt x="559" y="195"/>
                    <a:pt x="557" y="196"/>
                    <a:pt x="555" y="196"/>
                  </a:cubicBezTo>
                  <a:cubicBezTo>
                    <a:pt x="554" y="197"/>
                    <a:pt x="553" y="197"/>
                    <a:pt x="551" y="197"/>
                  </a:cubicBezTo>
                  <a:cubicBezTo>
                    <a:pt x="549" y="197"/>
                    <a:pt x="548" y="196"/>
                    <a:pt x="547" y="198"/>
                  </a:cubicBezTo>
                  <a:cubicBezTo>
                    <a:pt x="546" y="199"/>
                    <a:pt x="545" y="200"/>
                    <a:pt x="543" y="201"/>
                  </a:cubicBezTo>
                  <a:moveTo>
                    <a:pt x="472" y="131"/>
                  </a:moveTo>
                  <a:cubicBezTo>
                    <a:pt x="472" y="131"/>
                    <a:pt x="472" y="130"/>
                    <a:pt x="472" y="130"/>
                  </a:cubicBezTo>
                  <a:cubicBezTo>
                    <a:pt x="471" y="130"/>
                    <a:pt x="471" y="130"/>
                    <a:pt x="472" y="131"/>
                  </a:cubicBezTo>
                  <a:moveTo>
                    <a:pt x="480" y="136"/>
                  </a:moveTo>
                  <a:cubicBezTo>
                    <a:pt x="483" y="136"/>
                    <a:pt x="479" y="134"/>
                    <a:pt x="479" y="135"/>
                  </a:cubicBezTo>
                  <a:cubicBezTo>
                    <a:pt x="479" y="135"/>
                    <a:pt x="480" y="135"/>
                    <a:pt x="480" y="136"/>
                  </a:cubicBezTo>
                  <a:moveTo>
                    <a:pt x="477" y="132"/>
                  </a:moveTo>
                  <a:cubicBezTo>
                    <a:pt x="476" y="132"/>
                    <a:pt x="476" y="132"/>
                    <a:pt x="476" y="132"/>
                  </a:cubicBezTo>
                  <a:cubicBezTo>
                    <a:pt x="476" y="132"/>
                    <a:pt x="477" y="132"/>
                    <a:pt x="477" y="132"/>
                  </a:cubicBezTo>
                  <a:moveTo>
                    <a:pt x="486" y="141"/>
                  </a:moveTo>
                  <a:cubicBezTo>
                    <a:pt x="487" y="141"/>
                    <a:pt x="488" y="140"/>
                    <a:pt x="487" y="140"/>
                  </a:cubicBezTo>
                  <a:cubicBezTo>
                    <a:pt x="486" y="139"/>
                    <a:pt x="485" y="140"/>
                    <a:pt x="486" y="141"/>
                  </a:cubicBezTo>
                  <a:moveTo>
                    <a:pt x="484" y="134"/>
                  </a:moveTo>
                  <a:cubicBezTo>
                    <a:pt x="483" y="133"/>
                    <a:pt x="481" y="134"/>
                    <a:pt x="481" y="135"/>
                  </a:cubicBezTo>
                  <a:cubicBezTo>
                    <a:pt x="484" y="136"/>
                    <a:pt x="484" y="135"/>
                    <a:pt x="484" y="134"/>
                  </a:cubicBezTo>
                  <a:moveTo>
                    <a:pt x="534" y="167"/>
                  </a:moveTo>
                  <a:cubicBezTo>
                    <a:pt x="531" y="166"/>
                    <a:pt x="531" y="169"/>
                    <a:pt x="535" y="170"/>
                  </a:cubicBezTo>
                  <a:cubicBezTo>
                    <a:pt x="539" y="172"/>
                    <a:pt x="535" y="168"/>
                    <a:pt x="534" y="167"/>
                  </a:cubicBezTo>
                  <a:moveTo>
                    <a:pt x="519" y="146"/>
                  </a:moveTo>
                  <a:cubicBezTo>
                    <a:pt x="519" y="144"/>
                    <a:pt x="517" y="145"/>
                    <a:pt x="516" y="145"/>
                  </a:cubicBezTo>
                  <a:cubicBezTo>
                    <a:pt x="515" y="145"/>
                    <a:pt x="515" y="146"/>
                    <a:pt x="515" y="148"/>
                  </a:cubicBezTo>
                  <a:cubicBezTo>
                    <a:pt x="515" y="148"/>
                    <a:pt x="515" y="150"/>
                    <a:pt x="518" y="150"/>
                  </a:cubicBezTo>
                  <a:cubicBezTo>
                    <a:pt x="521" y="150"/>
                    <a:pt x="520" y="147"/>
                    <a:pt x="519" y="146"/>
                  </a:cubicBezTo>
                  <a:moveTo>
                    <a:pt x="543" y="167"/>
                  </a:moveTo>
                  <a:cubicBezTo>
                    <a:pt x="542" y="166"/>
                    <a:pt x="537" y="165"/>
                    <a:pt x="539" y="166"/>
                  </a:cubicBezTo>
                  <a:cubicBezTo>
                    <a:pt x="539" y="167"/>
                    <a:pt x="540" y="167"/>
                    <a:pt x="541" y="167"/>
                  </a:cubicBezTo>
                  <a:cubicBezTo>
                    <a:pt x="542" y="167"/>
                    <a:pt x="542" y="169"/>
                    <a:pt x="542" y="169"/>
                  </a:cubicBezTo>
                  <a:cubicBezTo>
                    <a:pt x="543" y="169"/>
                    <a:pt x="545" y="169"/>
                    <a:pt x="546" y="169"/>
                  </a:cubicBezTo>
                  <a:cubicBezTo>
                    <a:pt x="545" y="170"/>
                    <a:pt x="545" y="170"/>
                    <a:pt x="545" y="170"/>
                  </a:cubicBezTo>
                  <a:cubicBezTo>
                    <a:pt x="547" y="170"/>
                    <a:pt x="550" y="171"/>
                    <a:pt x="549" y="169"/>
                  </a:cubicBezTo>
                  <a:cubicBezTo>
                    <a:pt x="548" y="170"/>
                    <a:pt x="546" y="169"/>
                    <a:pt x="545" y="169"/>
                  </a:cubicBezTo>
                  <a:cubicBezTo>
                    <a:pt x="546" y="168"/>
                    <a:pt x="546" y="167"/>
                    <a:pt x="543" y="167"/>
                  </a:cubicBezTo>
                  <a:moveTo>
                    <a:pt x="581" y="208"/>
                  </a:moveTo>
                  <a:cubicBezTo>
                    <a:pt x="584" y="211"/>
                    <a:pt x="585" y="207"/>
                    <a:pt x="586" y="206"/>
                  </a:cubicBezTo>
                  <a:cubicBezTo>
                    <a:pt x="587" y="205"/>
                    <a:pt x="589" y="201"/>
                    <a:pt x="584" y="201"/>
                  </a:cubicBezTo>
                  <a:cubicBezTo>
                    <a:pt x="581" y="201"/>
                    <a:pt x="574" y="207"/>
                    <a:pt x="581" y="208"/>
                  </a:cubicBezTo>
                  <a:moveTo>
                    <a:pt x="485" y="114"/>
                  </a:moveTo>
                  <a:cubicBezTo>
                    <a:pt x="487" y="116"/>
                    <a:pt x="499" y="116"/>
                    <a:pt x="504" y="116"/>
                  </a:cubicBezTo>
                  <a:cubicBezTo>
                    <a:pt x="505" y="116"/>
                    <a:pt x="506" y="116"/>
                    <a:pt x="506" y="116"/>
                  </a:cubicBezTo>
                  <a:cubicBezTo>
                    <a:pt x="506" y="118"/>
                    <a:pt x="512" y="119"/>
                    <a:pt x="513" y="119"/>
                  </a:cubicBezTo>
                  <a:cubicBezTo>
                    <a:pt x="512" y="119"/>
                    <a:pt x="510" y="119"/>
                    <a:pt x="509" y="119"/>
                  </a:cubicBezTo>
                  <a:cubicBezTo>
                    <a:pt x="507" y="119"/>
                    <a:pt x="505" y="120"/>
                    <a:pt x="502" y="119"/>
                  </a:cubicBezTo>
                  <a:cubicBezTo>
                    <a:pt x="498" y="118"/>
                    <a:pt x="493" y="117"/>
                    <a:pt x="490" y="118"/>
                  </a:cubicBezTo>
                  <a:cubicBezTo>
                    <a:pt x="491" y="118"/>
                    <a:pt x="491" y="118"/>
                    <a:pt x="492" y="119"/>
                  </a:cubicBezTo>
                  <a:cubicBezTo>
                    <a:pt x="492" y="119"/>
                    <a:pt x="491" y="119"/>
                    <a:pt x="491" y="120"/>
                  </a:cubicBezTo>
                  <a:cubicBezTo>
                    <a:pt x="492" y="121"/>
                    <a:pt x="495" y="122"/>
                    <a:pt x="496" y="123"/>
                  </a:cubicBezTo>
                  <a:cubicBezTo>
                    <a:pt x="498" y="124"/>
                    <a:pt x="503" y="124"/>
                    <a:pt x="505" y="125"/>
                  </a:cubicBezTo>
                  <a:cubicBezTo>
                    <a:pt x="504" y="125"/>
                    <a:pt x="504" y="125"/>
                    <a:pt x="503" y="125"/>
                  </a:cubicBezTo>
                  <a:cubicBezTo>
                    <a:pt x="504" y="125"/>
                    <a:pt x="511" y="126"/>
                    <a:pt x="507" y="125"/>
                  </a:cubicBezTo>
                  <a:cubicBezTo>
                    <a:pt x="508" y="125"/>
                    <a:pt x="509" y="125"/>
                    <a:pt x="511" y="125"/>
                  </a:cubicBezTo>
                  <a:cubicBezTo>
                    <a:pt x="512" y="126"/>
                    <a:pt x="514" y="126"/>
                    <a:pt x="515" y="125"/>
                  </a:cubicBezTo>
                  <a:cubicBezTo>
                    <a:pt x="514" y="125"/>
                    <a:pt x="513" y="125"/>
                    <a:pt x="512" y="125"/>
                  </a:cubicBezTo>
                  <a:cubicBezTo>
                    <a:pt x="513" y="124"/>
                    <a:pt x="518" y="125"/>
                    <a:pt x="515" y="125"/>
                  </a:cubicBezTo>
                  <a:cubicBezTo>
                    <a:pt x="518" y="126"/>
                    <a:pt x="519" y="124"/>
                    <a:pt x="520" y="124"/>
                  </a:cubicBezTo>
                  <a:cubicBezTo>
                    <a:pt x="520" y="124"/>
                    <a:pt x="517" y="125"/>
                    <a:pt x="520" y="127"/>
                  </a:cubicBezTo>
                  <a:cubicBezTo>
                    <a:pt x="524" y="129"/>
                    <a:pt x="529" y="129"/>
                    <a:pt x="531" y="128"/>
                  </a:cubicBezTo>
                  <a:cubicBezTo>
                    <a:pt x="529" y="128"/>
                    <a:pt x="528" y="128"/>
                    <a:pt x="526" y="128"/>
                  </a:cubicBezTo>
                  <a:cubicBezTo>
                    <a:pt x="527" y="127"/>
                    <a:pt x="530" y="128"/>
                    <a:pt x="532" y="128"/>
                  </a:cubicBezTo>
                  <a:cubicBezTo>
                    <a:pt x="532" y="128"/>
                    <a:pt x="533" y="128"/>
                    <a:pt x="533" y="128"/>
                  </a:cubicBezTo>
                  <a:cubicBezTo>
                    <a:pt x="534" y="128"/>
                    <a:pt x="535" y="127"/>
                    <a:pt x="536" y="128"/>
                  </a:cubicBezTo>
                  <a:cubicBezTo>
                    <a:pt x="540" y="129"/>
                    <a:pt x="543" y="129"/>
                    <a:pt x="545" y="129"/>
                  </a:cubicBezTo>
                  <a:cubicBezTo>
                    <a:pt x="548" y="129"/>
                    <a:pt x="550" y="128"/>
                    <a:pt x="554" y="129"/>
                  </a:cubicBezTo>
                  <a:cubicBezTo>
                    <a:pt x="555" y="129"/>
                    <a:pt x="556" y="129"/>
                    <a:pt x="557" y="130"/>
                  </a:cubicBezTo>
                  <a:cubicBezTo>
                    <a:pt x="561" y="131"/>
                    <a:pt x="561" y="131"/>
                    <a:pt x="561" y="131"/>
                  </a:cubicBezTo>
                  <a:cubicBezTo>
                    <a:pt x="562" y="131"/>
                    <a:pt x="564" y="130"/>
                    <a:pt x="565" y="129"/>
                  </a:cubicBezTo>
                  <a:cubicBezTo>
                    <a:pt x="563" y="129"/>
                    <a:pt x="562" y="128"/>
                    <a:pt x="560" y="128"/>
                  </a:cubicBezTo>
                  <a:cubicBezTo>
                    <a:pt x="558" y="127"/>
                    <a:pt x="555" y="127"/>
                    <a:pt x="553" y="126"/>
                  </a:cubicBezTo>
                  <a:cubicBezTo>
                    <a:pt x="559" y="127"/>
                    <a:pt x="565" y="128"/>
                    <a:pt x="571" y="131"/>
                  </a:cubicBezTo>
                  <a:cubicBezTo>
                    <a:pt x="572" y="131"/>
                    <a:pt x="574" y="131"/>
                    <a:pt x="572" y="130"/>
                  </a:cubicBezTo>
                  <a:cubicBezTo>
                    <a:pt x="571" y="129"/>
                    <a:pt x="570" y="128"/>
                    <a:pt x="568" y="128"/>
                  </a:cubicBezTo>
                  <a:cubicBezTo>
                    <a:pt x="568" y="128"/>
                    <a:pt x="568" y="128"/>
                    <a:pt x="567" y="128"/>
                  </a:cubicBezTo>
                  <a:cubicBezTo>
                    <a:pt x="567" y="128"/>
                    <a:pt x="566" y="128"/>
                    <a:pt x="565" y="128"/>
                  </a:cubicBezTo>
                  <a:cubicBezTo>
                    <a:pt x="566" y="127"/>
                    <a:pt x="570" y="127"/>
                    <a:pt x="574" y="128"/>
                  </a:cubicBezTo>
                  <a:cubicBezTo>
                    <a:pt x="577" y="129"/>
                    <a:pt x="581" y="130"/>
                    <a:pt x="582" y="129"/>
                  </a:cubicBezTo>
                  <a:cubicBezTo>
                    <a:pt x="584" y="131"/>
                    <a:pt x="591" y="130"/>
                    <a:pt x="593" y="129"/>
                  </a:cubicBezTo>
                  <a:cubicBezTo>
                    <a:pt x="594" y="129"/>
                    <a:pt x="594" y="127"/>
                    <a:pt x="592" y="126"/>
                  </a:cubicBezTo>
                  <a:cubicBezTo>
                    <a:pt x="590" y="125"/>
                    <a:pt x="586" y="125"/>
                    <a:pt x="585" y="125"/>
                  </a:cubicBezTo>
                  <a:cubicBezTo>
                    <a:pt x="585" y="124"/>
                    <a:pt x="586" y="124"/>
                    <a:pt x="586" y="124"/>
                  </a:cubicBezTo>
                  <a:cubicBezTo>
                    <a:pt x="586" y="124"/>
                    <a:pt x="587" y="124"/>
                    <a:pt x="587" y="124"/>
                  </a:cubicBezTo>
                  <a:cubicBezTo>
                    <a:pt x="588" y="124"/>
                    <a:pt x="588" y="124"/>
                    <a:pt x="588" y="124"/>
                  </a:cubicBezTo>
                  <a:cubicBezTo>
                    <a:pt x="589" y="123"/>
                    <a:pt x="589" y="121"/>
                    <a:pt x="591" y="122"/>
                  </a:cubicBezTo>
                  <a:cubicBezTo>
                    <a:pt x="591" y="123"/>
                    <a:pt x="590" y="123"/>
                    <a:pt x="589" y="123"/>
                  </a:cubicBezTo>
                  <a:cubicBezTo>
                    <a:pt x="590" y="124"/>
                    <a:pt x="591" y="124"/>
                    <a:pt x="592" y="124"/>
                  </a:cubicBezTo>
                  <a:cubicBezTo>
                    <a:pt x="592" y="124"/>
                    <a:pt x="593" y="124"/>
                    <a:pt x="593" y="125"/>
                  </a:cubicBezTo>
                  <a:cubicBezTo>
                    <a:pt x="594" y="125"/>
                    <a:pt x="594" y="125"/>
                    <a:pt x="595" y="125"/>
                  </a:cubicBezTo>
                  <a:cubicBezTo>
                    <a:pt x="596" y="127"/>
                    <a:pt x="599" y="126"/>
                    <a:pt x="600" y="126"/>
                  </a:cubicBezTo>
                  <a:cubicBezTo>
                    <a:pt x="603" y="126"/>
                    <a:pt x="603" y="130"/>
                    <a:pt x="603" y="130"/>
                  </a:cubicBezTo>
                  <a:cubicBezTo>
                    <a:pt x="606" y="131"/>
                    <a:pt x="607" y="129"/>
                    <a:pt x="610" y="129"/>
                  </a:cubicBezTo>
                  <a:cubicBezTo>
                    <a:pt x="609" y="129"/>
                    <a:pt x="607" y="129"/>
                    <a:pt x="607" y="130"/>
                  </a:cubicBezTo>
                  <a:cubicBezTo>
                    <a:pt x="607" y="130"/>
                    <a:pt x="608" y="130"/>
                    <a:pt x="609" y="130"/>
                  </a:cubicBezTo>
                  <a:cubicBezTo>
                    <a:pt x="609" y="130"/>
                    <a:pt x="610" y="130"/>
                    <a:pt x="611" y="130"/>
                  </a:cubicBezTo>
                  <a:cubicBezTo>
                    <a:pt x="612" y="132"/>
                    <a:pt x="609" y="131"/>
                    <a:pt x="608" y="132"/>
                  </a:cubicBezTo>
                  <a:cubicBezTo>
                    <a:pt x="610" y="133"/>
                    <a:pt x="612" y="132"/>
                    <a:pt x="614" y="132"/>
                  </a:cubicBezTo>
                  <a:cubicBezTo>
                    <a:pt x="615" y="132"/>
                    <a:pt x="616" y="132"/>
                    <a:pt x="617" y="132"/>
                  </a:cubicBezTo>
                  <a:cubicBezTo>
                    <a:pt x="616" y="132"/>
                    <a:pt x="613" y="132"/>
                    <a:pt x="613" y="133"/>
                  </a:cubicBezTo>
                  <a:cubicBezTo>
                    <a:pt x="613" y="133"/>
                    <a:pt x="621" y="135"/>
                    <a:pt x="622" y="136"/>
                  </a:cubicBezTo>
                  <a:cubicBezTo>
                    <a:pt x="624" y="138"/>
                    <a:pt x="617" y="137"/>
                    <a:pt x="615" y="137"/>
                  </a:cubicBezTo>
                  <a:cubicBezTo>
                    <a:pt x="614" y="137"/>
                    <a:pt x="613" y="138"/>
                    <a:pt x="612" y="139"/>
                  </a:cubicBezTo>
                  <a:cubicBezTo>
                    <a:pt x="612" y="139"/>
                    <a:pt x="613" y="139"/>
                    <a:pt x="613" y="139"/>
                  </a:cubicBezTo>
                  <a:cubicBezTo>
                    <a:pt x="614" y="140"/>
                    <a:pt x="612" y="140"/>
                    <a:pt x="613" y="141"/>
                  </a:cubicBezTo>
                  <a:cubicBezTo>
                    <a:pt x="617" y="141"/>
                    <a:pt x="622" y="140"/>
                    <a:pt x="623" y="138"/>
                  </a:cubicBezTo>
                  <a:cubicBezTo>
                    <a:pt x="623" y="138"/>
                    <a:pt x="624" y="138"/>
                    <a:pt x="625" y="138"/>
                  </a:cubicBezTo>
                  <a:cubicBezTo>
                    <a:pt x="626" y="139"/>
                    <a:pt x="626" y="139"/>
                    <a:pt x="627" y="139"/>
                  </a:cubicBezTo>
                  <a:cubicBezTo>
                    <a:pt x="629" y="139"/>
                    <a:pt x="628" y="137"/>
                    <a:pt x="631" y="137"/>
                  </a:cubicBezTo>
                  <a:cubicBezTo>
                    <a:pt x="630" y="138"/>
                    <a:pt x="626" y="139"/>
                    <a:pt x="629" y="138"/>
                  </a:cubicBezTo>
                  <a:cubicBezTo>
                    <a:pt x="626" y="139"/>
                    <a:pt x="630" y="139"/>
                    <a:pt x="630" y="139"/>
                  </a:cubicBezTo>
                  <a:cubicBezTo>
                    <a:pt x="630" y="139"/>
                    <a:pt x="630" y="139"/>
                    <a:pt x="629" y="140"/>
                  </a:cubicBezTo>
                  <a:cubicBezTo>
                    <a:pt x="630" y="140"/>
                    <a:pt x="631" y="140"/>
                    <a:pt x="631" y="139"/>
                  </a:cubicBezTo>
                  <a:cubicBezTo>
                    <a:pt x="629" y="140"/>
                    <a:pt x="633" y="142"/>
                    <a:pt x="635" y="142"/>
                  </a:cubicBezTo>
                  <a:cubicBezTo>
                    <a:pt x="637" y="143"/>
                    <a:pt x="639" y="142"/>
                    <a:pt x="636" y="141"/>
                  </a:cubicBezTo>
                  <a:cubicBezTo>
                    <a:pt x="637" y="141"/>
                    <a:pt x="639" y="141"/>
                    <a:pt x="640" y="141"/>
                  </a:cubicBezTo>
                  <a:cubicBezTo>
                    <a:pt x="640" y="141"/>
                    <a:pt x="639" y="142"/>
                    <a:pt x="639" y="143"/>
                  </a:cubicBezTo>
                  <a:cubicBezTo>
                    <a:pt x="639" y="145"/>
                    <a:pt x="640" y="144"/>
                    <a:pt x="641" y="145"/>
                  </a:cubicBezTo>
                  <a:cubicBezTo>
                    <a:pt x="642" y="144"/>
                    <a:pt x="644" y="144"/>
                    <a:pt x="644" y="144"/>
                  </a:cubicBezTo>
                  <a:cubicBezTo>
                    <a:pt x="644" y="144"/>
                    <a:pt x="643" y="145"/>
                    <a:pt x="643" y="145"/>
                  </a:cubicBezTo>
                  <a:cubicBezTo>
                    <a:pt x="643" y="145"/>
                    <a:pt x="644" y="145"/>
                    <a:pt x="645" y="145"/>
                  </a:cubicBezTo>
                  <a:cubicBezTo>
                    <a:pt x="646" y="145"/>
                    <a:pt x="646" y="145"/>
                    <a:pt x="647" y="145"/>
                  </a:cubicBezTo>
                  <a:cubicBezTo>
                    <a:pt x="647" y="146"/>
                    <a:pt x="648" y="147"/>
                    <a:pt x="648" y="148"/>
                  </a:cubicBezTo>
                  <a:cubicBezTo>
                    <a:pt x="651" y="149"/>
                    <a:pt x="651" y="153"/>
                    <a:pt x="655" y="154"/>
                  </a:cubicBezTo>
                  <a:cubicBezTo>
                    <a:pt x="653" y="155"/>
                    <a:pt x="653" y="156"/>
                    <a:pt x="651" y="156"/>
                  </a:cubicBezTo>
                  <a:cubicBezTo>
                    <a:pt x="650" y="157"/>
                    <a:pt x="648" y="157"/>
                    <a:pt x="648" y="158"/>
                  </a:cubicBezTo>
                  <a:cubicBezTo>
                    <a:pt x="646" y="160"/>
                    <a:pt x="651" y="160"/>
                    <a:pt x="653" y="160"/>
                  </a:cubicBezTo>
                  <a:cubicBezTo>
                    <a:pt x="656" y="160"/>
                    <a:pt x="662" y="162"/>
                    <a:pt x="663" y="160"/>
                  </a:cubicBezTo>
                  <a:cubicBezTo>
                    <a:pt x="664" y="158"/>
                    <a:pt x="663" y="156"/>
                    <a:pt x="669" y="157"/>
                  </a:cubicBezTo>
                  <a:cubicBezTo>
                    <a:pt x="666" y="158"/>
                    <a:pt x="669" y="157"/>
                    <a:pt x="669" y="158"/>
                  </a:cubicBezTo>
                  <a:cubicBezTo>
                    <a:pt x="670" y="159"/>
                    <a:pt x="670" y="159"/>
                    <a:pt x="671" y="159"/>
                  </a:cubicBezTo>
                  <a:cubicBezTo>
                    <a:pt x="673" y="160"/>
                    <a:pt x="682" y="161"/>
                    <a:pt x="680" y="162"/>
                  </a:cubicBezTo>
                  <a:cubicBezTo>
                    <a:pt x="681" y="162"/>
                    <a:pt x="681" y="162"/>
                    <a:pt x="682" y="161"/>
                  </a:cubicBezTo>
                  <a:cubicBezTo>
                    <a:pt x="681" y="162"/>
                    <a:pt x="680" y="162"/>
                    <a:pt x="679" y="163"/>
                  </a:cubicBezTo>
                  <a:cubicBezTo>
                    <a:pt x="680" y="163"/>
                    <a:pt x="680" y="163"/>
                    <a:pt x="680" y="162"/>
                  </a:cubicBezTo>
                  <a:cubicBezTo>
                    <a:pt x="681" y="162"/>
                    <a:pt x="681" y="162"/>
                    <a:pt x="682" y="163"/>
                  </a:cubicBezTo>
                  <a:cubicBezTo>
                    <a:pt x="682" y="163"/>
                    <a:pt x="681" y="163"/>
                    <a:pt x="680" y="163"/>
                  </a:cubicBezTo>
                  <a:cubicBezTo>
                    <a:pt x="681" y="163"/>
                    <a:pt x="681" y="163"/>
                    <a:pt x="682" y="163"/>
                  </a:cubicBezTo>
                  <a:cubicBezTo>
                    <a:pt x="682" y="163"/>
                    <a:pt x="683" y="163"/>
                    <a:pt x="683" y="163"/>
                  </a:cubicBezTo>
                  <a:cubicBezTo>
                    <a:pt x="682" y="163"/>
                    <a:pt x="681" y="164"/>
                    <a:pt x="680" y="165"/>
                  </a:cubicBezTo>
                  <a:cubicBezTo>
                    <a:pt x="679" y="165"/>
                    <a:pt x="678" y="165"/>
                    <a:pt x="677" y="165"/>
                  </a:cubicBezTo>
                  <a:cubicBezTo>
                    <a:pt x="676" y="165"/>
                    <a:pt x="675" y="164"/>
                    <a:pt x="674" y="165"/>
                  </a:cubicBezTo>
                  <a:cubicBezTo>
                    <a:pt x="673" y="165"/>
                    <a:pt x="673" y="165"/>
                    <a:pt x="672" y="165"/>
                  </a:cubicBezTo>
                  <a:cubicBezTo>
                    <a:pt x="670" y="164"/>
                    <a:pt x="669" y="164"/>
                    <a:pt x="669" y="165"/>
                  </a:cubicBezTo>
                  <a:cubicBezTo>
                    <a:pt x="667" y="165"/>
                    <a:pt x="666" y="167"/>
                    <a:pt x="663" y="167"/>
                  </a:cubicBezTo>
                  <a:cubicBezTo>
                    <a:pt x="663" y="166"/>
                    <a:pt x="665" y="167"/>
                    <a:pt x="665" y="166"/>
                  </a:cubicBezTo>
                  <a:cubicBezTo>
                    <a:pt x="663" y="166"/>
                    <a:pt x="665" y="165"/>
                    <a:pt x="664" y="164"/>
                  </a:cubicBezTo>
                  <a:cubicBezTo>
                    <a:pt x="664" y="163"/>
                    <a:pt x="663" y="162"/>
                    <a:pt x="661" y="161"/>
                  </a:cubicBezTo>
                  <a:cubicBezTo>
                    <a:pt x="657" y="160"/>
                    <a:pt x="653" y="160"/>
                    <a:pt x="649" y="160"/>
                  </a:cubicBezTo>
                  <a:cubicBezTo>
                    <a:pt x="646" y="160"/>
                    <a:pt x="631" y="164"/>
                    <a:pt x="634" y="166"/>
                  </a:cubicBezTo>
                  <a:cubicBezTo>
                    <a:pt x="636" y="167"/>
                    <a:pt x="639" y="168"/>
                    <a:pt x="641" y="169"/>
                  </a:cubicBezTo>
                  <a:cubicBezTo>
                    <a:pt x="644" y="172"/>
                    <a:pt x="642" y="172"/>
                    <a:pt x="639" y="172"/>
                  </a:cubicBezTo>
                  <a:cubicBezTo>
                    <a:pt x="638" y="172"/>
                    <a:pt x="637" y="171"/>
                    <a:pt x="637" y="172"/>
                  </a:cubicBezTo>
                  <a:cubicBezTo>
                    <a:pt x="635" y="172"/>
                    <a:pt x="634" y="173"/>
                    <a:pt x="633" y="173"/>
                  </a:cubicBezTo>
                  <a:cubicBezTo>
                    <a:pt x="632" y="173"/>
                    <a:pt x="629" y="173"/>
                    <a:pt x="628" y="173"/>
                  </a:cubicBezTo>
                  <a:cubicBezTo>
                    <a:pt x="626" y="173"/>
                    <a:pt x="628" y="174"/>
                    <a:pt x="626" y="174"/>
                  </a:cubicBezTo>
                  <a:cubicBezTo>
                    <a:pt x="624" y="174"/>
                    <a:pt x="621" y="173"/>
                    <a:pt x="620" y="174"/>
                  </a:cubicBezTo>
                  <a:cubicBezTo>
                    <a:pt x="622" y="175"/>
                    <a:pt x="626" y="177"/>
                    <a:pt x="626" y="176"/>
                  </a:cubicBezTo>
                  <a:cubicBezTo>
                    <a:pt x="626" y="177"/>
                    <a:pt x="624" y="177"/>
                    <a:pt x="624" y="178"/>
                  </a:cubicBezTo>
                  <a:cubicBezTo>
                    <a:pt x="625" y="178"/>
                    <a:pt x="625" y="178"/>
                    <a:pt x="626" y="179"/>
                  </a:cubicBezTo>
                  <a:cubicBezTo>
                    <a:pt x="624" y="179"/>
                    <a:pt x="623" y="178"/>
                    <a:pt x="623" y="177"/>
                  </a:cubicBezTo>
                  <a:cubicBezTo>
                    <a:pt x="623" y="177"/>
                    <a:pt x="625" y="177"/>
                    <a:pt x="625" y="176"/>
                  </a:cubicBezTo>
                  <a:cubicBezTo>
                    <a:pt x="623" y="174"/>
                    <a:pt x="619" y="174"/>
                    <a:pt x="617" y="174"/>
                  </a:cubicBezTo>
                  <a:cubicBezTo>
                    <a:pt x="616" y="173"/>
                    <a:pt x="604" y="171"/>
                    <a:pt x="606" y="173"/>
                  </a:cubicBezTo>
                  <a:cubicBezTo>
                    <a:pt x="605" y="173"/>
                    <a:pt x="605" y="174"/>
                    <a:pt x="605" y="175"/>
                  </a:cubicBezTo>
                  <a:cubicBezTo>
                    <a:pt x="605" y="175"/>
                    <a:pt x="603" y="175"/>
                    <a:pt x="602" y="176"/>
                  </a:cubicBezTo>
                  <a:cubicBezTo>
                    <a:pt x="601" y="176"/>
                    <a:pt x="600" y="176"/>
                    <a:pt x="599" y="177"/>
                  </a:cubicBezTo>
                  <a:cubicBezTo>
                    <a:pt x="598" y="178"/>
                    <a:pt x="599" y="179"/>
                    <a:pt x="597" y="179"/>
                  </a:cubicBezTo>
                  <a:cubicBezTo>
                    <a:pt x="599" y="179"/>
                    <a:pt x="598" y="180"/>
                    <a:pt x="599" y="181"/>
                  </a:cubicBezTo>
                  <a:cubicBezTo>
                    <a:pt x="600" y="182"/>
                    <a:pt x="602" y="183"/>
                    <a:pt x="603" y="183"/>
                  </a:cubicBezTo>
                  <a:cubicBezTo>
                    <a:pt x="606" y="184"/>
                    <a:pt x="608" y="183"/>
                    <a:pt x="612" y="184"/>
                  </a:cubicBezTo>
                  <a:cubicBezTo>
                    <a:pt x="613" y="184"/>
                    <a:pt x="612" y="183"/>
                    <a:pt x="612" y="183"/>
                  </a:cubicBezTo>
                  <a:cubicBezTo>
                    <a:pt x="613" y="183"/>
                    <a:pt x="614" y="183"/>
                    <a:pt x="614" y="183"/>
                  </a:cubicBezTo>
                  <a:cubicBezTo>
                    <a:pt x="615" y="183"/>
                    <a:pt x="616" y="183"/>
                    <a:pt x="616" y="183"/>
                  </a:cubicBezTo>
                  <a:cubicBezTo>
                    <a:pt x="617" y="183"/>
                    <a:pt x="618" y="183"/>
                    <a:pt x="619" y="183"/>
                  </a:cubicBezTo>
                  <a:cubicBezTo>
                    <a:pt x="619" y="182"/>
                    <a:pt x="620" y="182"/>
                    <a:pt x="621" y="182"/>
                  </a:cubicBezTo>
                  <a:cubicBezTo>
                    <a:pt x="620" y="181"/>
                    <a:pt x="620" y="181"/>
                    <a:pt x="622" y="182"/>
                  </a:cubicBezTo>
                  <a:cubicBezTo>
                    <a:pt x="617" y="179"/>
                    <a:pt x="626" y="182"/>
                    <a:pt x="627" y="182"/>
                  </a:cubicBezTo>
                  <a:cubicBezTo>
                    <a:pt x="629" y="182"/>
                    <a:pt x="632" y="183"/>
                    <a:pt x="632" y="182"/>
                  </a:cubicBezTo>
                  <a:cubicBezTo>
                    <a:pt x="633" y="180"/>
                    <a:pt x="631" y="180"/>
                    <a:pt x="629" y="179"/>
                  </a:cubicBezTo>
                  <a:cubicBezTo>
                    <a:pt x="630" y="179"/>
                    <a:pt x="631" y="178"/>
                    <a:pt x="633" y="178"/>
                  </a:cubicBezTo>
                  <a:cubicBezTo>
                    <a:pt x="632" y="178"/>
                    <a:pt x="630" y="179"/>
                    <a:pt x="633" y="180"/>
                  </a:cubicBezTo>
                  <a:cubicBezTo>
                    <a:pt x="635" y="181"/>
                    <a:pt x="636" y="180"/>
                    <a:pt x="637" y="179"/>
                  </a:cubicBezTo>
                  <a:cubicBezTo>
                    <a:pt x="638" y="180"/>
                    <a:pt x="635" y="180"/>
                    <a:pt x="638" y="181"/>
                  </a:cubicBezTo>
                  <a:cubicBezTo>
                    <a:pt x="636" y="181"/>
                    <a:pt x="637" y="182"/>
                    <a:pt x="637" y="183"/>
                  </a:cubicBezTo>
                  <a:cubicBezTo>
                    <a:pt x="638" y="183"/>
                    <a:pt x="640" y="182"/>
                    <a:pt x="639" y="180"/>
                  </a:cubicBezTo>
                  <a:cubicBezTo>
                    <a:pt x="640" y="181"/>
                    <a:pt x="642" y="181"/>
                    <a:pt x="641" y="180"/>
                  </a:cubicBezTo>
                  <a:cubicBezTo>
                    <a:pt x="642" y="180"/>
                    <a:pt x="643" y="181"/>
                    <a:pt x="643" y="181"/>
                  </a:cubicBezTo>
                  <a:cubicBezTo>
                    <a:pt x="643" y="181"/>
                    <a:pt x="644" y="181"/>
                    <a:pt x="644" y="181"/>
                  </a:cubicBezTo>
                  <a:cubicBezTo>
                    <a:pt x="644" y="180"/>
                    <a:pt x="644" y="180"/>
                    <a:pt x="645" y="180"/>
                  </a:cubicBezTo>
                  <a:cubicBezTo>
                    <a:pt x="645" y="181"/>
                    <a:pt x="644" y="181"/>
                    <a:pt x="643" y="182"/>
                  </a:cubicBezTo>
                  <a:cubicBezTo>
                    <a:pt x="643" y="182"/>
                    <a:pt x="646" y="184"/>
                    <a:pt x="647" y="184"/>
                  </a:cubicBezTo>
                  <a:cubicBezTo>
                    <a:pt x="647" y="184"/>
                    <a:pt x="647" y="184"/>
                    <a:pt x="647" y="184"/>
                  </a:cubicBezTo>
                  <a:cubicBezTo>
                    <a:pt x="648" y="184"/>
                    <a:pt x="649" y="186"/>
                    <a:pt x="650" y="186"/>
                  </a:cubicBezTo>
                  <a:cubicBezTo>
                    <a:pt x="650" y="185"/>
                    <a:pt x="650" y="185"/>
                    <a:pt x="650" y="185"/>
                  </a:cubicBezTo>
                  <a:cubicBezTo>
                    <a:pt x="651" y="186"/>
                    <a:pt x="651" y="187"/>
                    <a:pt x="651" y="187"/>
                  </a:cubicBezTo>
                  <a:cubicBezTo>
                    <a:pt x="653" y="188"/>
                    <a:pt x="654" y="187"/>
                    <a:pt x="655" y="187"/>
                  </a:cubicBezTo>
                  <a:cubicBezTo>
                    <a:pt x="654" y="187"/>
                    <a:pt x="654" y="188"/>
                    <a:pt x="653" y="189"/>
                  </a:cubicBezTo>
                  <a:cubicBezTo>
                    <a:pt x="655" y="189"/>
                    <a:pt x="657" y="189"/>
                    <a:pt x="658" y="189"/>
                  </a:cubicBezTo>
                  <a:cubicBezTo>
                    <a:pt x="656" y="188"/>
                    <a:pt x="657" y="188"/>
                    <a:pt x="657" y="188"/>
                  </a:cubicBezTo>
                  <a:cubicBezTo>
                    <a:pt x="659" y="189"/>
                    <a:pt x="662" y="189"/>
                    <a:pt x="664" y="190"/>
                  </a:cubicBezTo>
                  <a:cubicBezTo>
                    <a:pt x="662" y="192"/>
                    <a:pt x="659" y="192"/>
                    <a:pt x="655" y="191"/>
                  </a:cubicBezTo>
                  <a:cubicBezTo>
                    <a:pt x="658" y="192"/>
                    <a:pt x="658" y="193"/>
                    <a:pt x="660" y="194"/>
                  </a:cubicBezTo>
                  <a:cubicBezTo>
                    <a:pt x="663" y="196"/>
                    <a:pt x="666" y="195"/>
                    <a:pt x="667" y="194"/>
                  </a:cubicBezTo>
                  <a:cubicBezTo>
                    <a:pt x="667" y="195"/>
                    <a:pt x="666" y="195"/>
                    <a:pt x="665" y="195"/>
                  </a:cubicBezTo>
                  <a:cubicBezTo>
                    <a:pt x="667" y="196"/>
                    <a:pt x="670" y="197"/>
                    <a:pt x="673" y="198"/>
                  </a:cubicBezTo>
                  <a:cubicBezTo>
                    <a:pt x="675" y="198"/>
                    <a:pt x="676" y="198"/>
                    <a:pt x="678" y="198"/>
                  </a:cubicBezTo>
                  <a:cubicBezTo>
                    <a:pt x="679" y="198"/>
                    <a:pt x="680" y="198"/>
                    <a:pt x="681" y="198"/>
                  </a:cubicBezTo>
                  <a:cubicBezTo>
                    <a:pt x="678" y="198"/>
                    <a:pt x="681" y="200"/>
                    <a:pt x="683" y="201"/>
                  </a:cubicBezTo>
                  <a:cubicBezTo>
                    <a:pt x="686" y="202"/>
                    <a:pt x="690" y="203"/>
                    <a:pt x="692" y="203"/>
                  </a:cubicBezTo>
                  <a:cubicBezTo>
                    <a:pt x="696" y="203"/>
                    <a:pt x="699" y="204"/>
                    <a:pt x="704" y="205"/>
                  </a:cubicBezTo>
                  <a:cubicBezTo>
                    <a:pt x="707" y="206"/>
                    <a:pt x="711" y="207"/>
                    <a:pt x="714" y="206"/>
                  </a:cubicBezTo>
                  <a:cubicBezTo>
                    <a:pt x="713" y="206"/>
                    <a:pt x="713" y="205"/>
                    <a:pt x="712" y="204"/>
                  </a:cubicBezTo>
                  <a:cubicBezTo>
                    <a:pt x="713" y="205"/>
                    <a:pt x="714" y="204"/>
                    <a:pt x="714" y="203"/>
                  </a:cubicBezTo>
                  <a:cubicBezTo>
                    <a:pt x="712" y="203"/>
                    <a:pt x="712" y="203"/>
                    <a:pt x="711" y="202"/>
                  </a:cubicBezTo>
                  <a:cubicBezTo>
                    <a:pt x="711" y="202"/>
                    <a:pt x="710" y="202"/>
                    <a:pt x="709" y="202"/>
                  </a:cubicBezTo>
                  <a:cubicBezTo>
                    <a:pt x="710" y="202"/>
                    <a:pt x="710" y="202"/>
                    <a:pt x="709" y="201"/>
                  </a:cubicBezTo>
                  <a:cubicBezTo>
                    <a:pt x="708" y="201"/>
                    <a:pt x="709" y="200"/>
                    <a:pt x="708" y="199"/>
                  </a:cubicBezTo>
                  <a:cubicBezTo>
                    <a:pt x="707" y="199"/>
                    <a:pt x="704" y="199"/>
                    <a:pt x="703" y="199"/>
                  </a:cubicBezTo>
                  <a:cubicBezTo>
                    <a:pt x="703" y="198"/>
                    <a:pt x="703" y="198"/>
                    <a:pt x="703" y="198"/>
                  </a:cubicBezTo>
                  <a:cubicBezTo>
                    <a:pt x="702" y="198"/>
                    <a:pt x="702" y="197"/>
                    <a:pt x="701" y="197"/>
                  </a:cubicBezTo>
                  <a:cubicBezTo>
                    <a:pt x="700" y="196"/>
                    <a:pt x="699" y="195"/>
                    <a:pt x="698" y="196"/>
                  </a:cubicBezTo>
                  <a:cubicBezTo>
                    <a:pt x="700" y="195"/>
                    <a:pt x="697" y="195"/>
                    <a:pt x="697" y="196"/>
                  </a:cubicBezTo>
                  <a:cubicBezTo>
                    <a:pt x="697" y="195"/>
                    <a:pt x="697" y="195"/>
                    <a:pt x="698" y="195"/>
                  </a:cubicBezTo>
                  <a:cubicBezTo>
                    <a:pt x="694" y="195"/>
                    <a:pt x="690" y="193"/>
                    <a:pt x="687" y="190"/>
                  </a:cubicBezTo>
                  <a:cubicBezTo>
                    <a:pt x="685" y="188"/>
                    <a:pt x="688" y="188"/>
                    <a:pt x="690" y="189"/>
                  </a:cubicBezTo>
                  <a:cubicBezTo>
                    <a:pt x="691" y="189"/>
                    <a:pt x="692" y="189"/>
                    <a:pt x="692" y="189"/>
                  </a:cubicBezTo>
                  <a:cubicBezTo>
                    <a:pt x="693" y="190"/>
                    <a:pt x="696" y="192"/>
                    <a:pt x="698" y="192"/>
                  </a:cubicBezTo>
                  <a:cubicBezTo>
                    <a:pt x="697" y="191"/>
                    <a:pt x="696" y="189"/>
                    <a:pt x="695" y="188"/>
                  </a:cubicBezTo>
                  <a:cubicBezTo>
                    <a:pt x="697" y="189"/>
                    <a:pt x="704" y="195"/>
                    <a:pt x="704" y="192"/>
                  </a:cubicBezTo>
                  <a:cubicBezTo>
                    <a:pt x="704" y="193"/>
                    <a:pt x="704" y="193"/>
                    <a:pt x="705" y="194"/>
                  </a:cubicBezTo>
                  <a:cubicBezTo>
                    <a:pt x="705" y="193"/>
                    <a:pt x="705" y="193"/>
                    <a:pt x="705" y="193"/>
                  </a:cubicBezTo>
                  <a:cubicBezTo>
                    <a:pt x="706" y="194"/>
                    <a:pt x="706" y="195"/>
                    <a:pt x="708" y="196"/>
                  </a:cubicBezTo>
                  <a:cubicBezTo>
                    <a:pt x="706" y="194"/>
                    <a:pt x="709" y="195"/>
                    <a:pt x="707" y="193"/>
                  </a:cubicBezTo>
                  <a:cubicBezTo>
                    <a:pt x="709" y="194"/>
                    <a:pt x="709" y="195"/>
                    <a:pt x="712" y="196"/>
                  </a:cubicBezTo>
                  <a:cubicBezTo>
                    <a:pt x="712" y="196"/>
                    <a:pt x="711" y="195"/>
                    <a:pt x="711" y="194"/>
                  </a:cubicBezTo>
                  <a:cubicBezTo>
                    <a:pt x="712" y="195"/>
                    <a:pt x="714" y="196"/>
                    <a:pt x="715" y="195"/>
                  </a:cubicBezTo>
                  <a:cubicBezTo>
                    <a:pt x="714" y="196"/>
                    <a:pt x="714" y="196"/>
                    <a:pt x="714" y="196"/>
                  </a:cubicBezTo>
                  <a:cubicBezTo>
                    <a:pt x="715" y="196"/>
                    <a:pt x="716" y="196"/>
                    <a:pt x="716" y="195"/>
                  </a:cubicBezTo>
                  <a:cubicBezTo>
                    <a:pt x="715" y="197"/>
                    <a:pt x="719" y="198"/>
                    <a:pt x="720" y="196"/>
                  </a:cubicBezTo>
                  <a:cubicBezTo>
                    <a:pt x="720" y="197"/>
                    <a:pt x="719" y="200"/>
                    <a:pt x="723" y="200"/>
                  </a:cubicBezTo>
                  <a:cubicBezTo>
                    <a:pt x="725" y="199"/>
                    <a:pt x="721" y="197"/>
                    <a:pt x="720" y="196"/>
                  </a:cubicBezTo>
                  <a:cubicBezTo>
                    <a:pt x="721" y="196"/>
                    <a:pt x="722" y="196"/>
                    <a:pt x="722" y="196"/>
                  </a:cubicBezTo>
                  <a:cubicBezTo>
                    <a:pt x="723" y="197"/>
                    <a:pt x="724" y="197"/>
                    <a:pt x="725" y="197"/>
                  </a:cubicBezTo>
                  <a:cubicBezTo>
                    <a:pt x="727" y="197"/>
                    <a:pt x="724" y="195"/>
                    <a:pt x="724" y="194"/>
                  </a:cubicBezTo>
                  <a:cubicBezTo>
                    <a:pt x="723" y="194"/>
                    <a:pt x="722" y="194"/>
                    <a:pt x="722" y="193"/>
                  </a:cubicBezTo>
                  <a:cubicBezTo>
                    <a:pt x="723" y="193"/>
                    <a:pt x="723" y="193"/>
                    <a:pt x="723" y="192"/>
                  </a:cubicBezTo>
                  <a:cubicBezTo>
                    <a:pt x="723" y="192"/>
                    <a:pt x="722" y="192"/>
                    <a:pt x="722" y="192"/>
                  </a:cubicBezTo>
                  <a:cubicBezTo>
                    <a:pt x="723" y="191"/>
                    <a:pt x="722" y="190"/>
                    <a:pt x="723" y="190"/>
                  </a:cubicBezTo>
                  <a:cubicBezTo>
                    <a:pt x="722" y="189"/>
                    <a:pt x="721" y="189"/>
                    <a:pt x="720" y="188"/>
                  </a:cubicBezTo>
                  <a:cubicBezTo>
                    <a:pt x="722" y="189"/>
                    <a:pt x="723" y="190"/>
                    <a:pt x="724" y="191"/>
                  </a:cubicBezTo>
                  <a:cubicBezTo>
                    <a:pt x="725" y="191"/>
                    <a:pt x="725" y="192"/>
                    <a:pt x="726" y="193"/>
                  </a:cubicBezTo>
                  <a:cubicBezTo>
                    <a:pt x="727" y="194"/>
                    <a:pt x="728" y="193"/>
                    <a:pt x="726" y="192"/>
                  </a:cubicBezTo>
                  <a:cubicBezTo>
                    <a:pt x="729" y="192"/>
                    <a:pt x="726" y="190"/>
                    <a:pt x="727" y="189"/>
                  </a:cubicBezTo>
                  <a:cubicBezTo>
                    <a:pt x="726" y="189"/>
                    <a:pt x="725" y="188"/>
                    <a:pt x="724" y="188"/>
                  </a:cubicBezTo>
                  <a:cubicBezTo>
                    <a:pt x="724" y="187"/>
                    <a:pt x="727" y="189"/>
                    <a:pt x="729" y="189"/>
                  </a:cubicBezTo>
                  <a:cubicBezTo>
                    <a:pt x="728" y="189"/>
                    <a:pt x="727" y="188"/>
                    <a:pt x="727" y="188"/>
                  </a:cubicBezTo>
                  <a:cubicBezTo>
                    <a:pt x="727" y="188"/>
                    <a:pt x="728" y="188"/>
                    <a:pt x="728" y="187"/>
                  </a:cubicBezTo>
                  <a:cubicBezTo>
                    <a:pt x="727" y="187"/>
                    <a:pt x="726" y="187"/>
                    <a:pt x="725" y="187"/>
                  </a:cubicBezTo>
                  <a:cubicBezTo>
                    <a:pt x="725" y="187"/>
                    <a:pt x="724" y="188"/>
                    <a:pt x="724" y="188"/>
                  </a:cubicBezTo>
                  <a:cubicBezTo>
                    <a:pt x="724" y="187"/>
                    <a:pt x="725" y="187"/>
                    <a:pt x="726" y="186"/>
                  </a:cubicBezTo>
                  <a:cubicBezTo>
                    <a:pt x="724" y="186"/>
                    <a:pt x="723" y="186"/>
                    <a:pt x="722" y="186"/>
                  </a:cubicBezTo>
                  <a:cubicBezTo>
                    <a:pt x="723" y="185"/>
                    <a:pt x="721" y="184"/>
                    <a:pt x="720" y="185"/>
                  </a:cubicBezTo>
                  <a:cubicBezTo>
                    <a:pt x="721" y="184"/>
                    <a:pt x="719" y="184"/>
                    <a:pt x="718" y="184"/>
                  </a:cubicBezTo>
                  <a:cubicBezTo>
                    <a:pt x="719" y="183"/>
                    <a:pt x="719" y="183"/>
                    <a:pt x="720" y="183"/>
                  </a:cubicBezTo>
                  <a:cubicBezTo>
                    <a:pt x="720" y="183"/>
                    <a:pt x="720" y="183"/>
                    <a:pt x="721" y="183"/>
                  </a:cubicBezTo>
                  <a:cubicBezTo>
                    <a:pt x="722" y="183"/>
                    <a:pt x="722" y="182"/>
                    <a:pt x="722" y="181"/>
                  </a:cubicBezTo>
                  <a:cubicBezTo>
                    <a:pt x="721" y="181"/>
                    <a:pt x="720" y="181"/>
                    <a:pt x="719" y="182"/>
                  </a:cubicBezTo>
                  <a:cubicBezTo>
                    <a:pt x="721" y="180"/>
                    <a:pt x="718" y="181"/>
                    <a:pt x="717" y="181"/>
                  </a:cubicBezTo>
                  <a:cubicBezTo>
                    <a:pt x="716" y="180"/>
                    <a:pt x="717" y="180"/>
                    <a:pt x="718" y="179"/>
                  </a:cubicBezTo>
                  <a:cubicBezTo>
                    <a:pt x="715" y="179"/>
                    <a:pt x="718" y="178"/>
                    <a:pt x="715" y="178"/>
                  </a:cubicBezTo>
                  <a:cubicBezTo>
                    <a:pt x="714" y="178"/>
                    <a:pt x="715" y="180"/>
                    <a:pt x="714" y="179"/>
                  </a:cubicBezTo>
                  <a:cubicBezTo>
                    <a:pt x="714" y="178"/>
                    <a:pt x="714" y="178"/>
                    <a:pt x="714" y="178"/>
                  </a:cubicBezTo>
                  <a:cubicBezTo>
                    <a:pt x="713" y="178"/>
                    <a:pt x="712" y="179"/>
                    <a:pt x="712" y="180"/>
                  </a:cubicBezTo>
                  <a:cubicBezTo>
                    <a:pt x="712" y="179"/>
                    <a:pt x="712" y="178"/>
                    <a:pt x="712" y="178"/>
                  </a:cubicBezTo>
                  <a:cubicBezTo>
                    <a:pt x="711" y="178"/>
                    <a:pt x="709" y="177"/>
                    <a:pt x="708" y="176"/>
                  </a:cubicBezTo>
                  <a:cubicBezTo>
                    <a:pt x="708" y="177"/>
                    <a:pt x="707" y="177"/>
                    <a:pt x="707" y="178"/>
                  </a:cubicBezTo>
                  <a:cubicBezTo>
                    <a:pt x="706" y="177"/>
                    <a:pt x="708" y="176"/>
                    <a:pt x="705" y="176"/>
                  </a:cubicBezTo>
                  <a:cubicBezTo>
                    <a:pt x="706" y="176"/>
                    <a:pt x="707" y="176"/>
                    <a:pt x="707" y="175"/>
                  </a:cubicBezTo>
                  <a:cubicBezTo>
                    <a:pt x="705" y="175"/>
                    <a:pt x="705" y="176"/>
                    <a:pt x="704" y="176"/>
                  </a:cubicBezTo>
                  <a:cubicBezTo>
                    <a:pt x="705" y="176"/>
                    <a:pt x="705" y="175"/>
                    <a:pt x="705" y="175"/>
                  </a:cubicBezTo>
                  <a:cubicBezTo>
                    <a:pt x="703" y="174"/>
                    <a:pt x="702" y="173"/>
                    <a:pt x="700" y="173"/>
                  </a:cubicBezTo>
                  <a:cubicBezTo>
                    <a:pt x="701" y="173"/>
                    <a:pt x="704" y="173"/>
                    <a:pt x="703" y="172"/>
                  </a:cubicBezTo>
                  <a:cubicBezTo>
                    <a:pt x="703" y="172"/>
                    <a:pt x="702" y="172"/>
                    <a:pt x="701" y="172"/>
                  </a:cubicBezTo>
                  <a:cubicBezTo>
                    <a:pt x="700" y="171"/>
                    <a:pt x="701" y="171"/>
                    <a:pt x="701" y="171"/>
                  </a:cubicBezTo>
                  <a:cubicBezTo>
                    <a:pt x="698" y="169"/>
                    <a:pt x="696" y="171"/>
                    <a:pt x="695" y="172"/>
                  </a:cubicBezTo>
                  <a:cubicBezTo>
                    <a:pt x="695" y="171"/>
                    <a:pt x="696" y="170"/>
                    <a:pt x="696" y="169"/>
                  </a:cubicBezTo>
                  <a:cubicBezTo>
                    <a:pt x="695" y="169"/>
                    <a:pt x="694" y="169"/>
                    <a:pt x="694" y="169"/>
                  </a:cubicBezTo>
                  <a:cubicBezTo>
                    <a:pt x="694" y="168"/>
                    <a:pt x="693" y="167"/>
                    <a:pt x="692" y="168"/>
                  </a:cubicBezTo>
                  <a:cubicBezTo>
                    <a:pt x="693" y="168"/>
                    <a:pt x="693" y="167"/>
                    <a:pt x="691" y="166"/>
                  </a:cubicBezTo>
                  <a:cubicBezTo>
                    <a:pt x="693" y="167"/>
                    <a:pt x="695" y="167"/>
                    <a:pt x="693" y="166"/>
                  </a:cubicBezTo>
                  <a:cubicBezTo>
                    <a:pt x="693" y="166"/>
                    <a:pt x="692" y="166"/>
                    <a:pt x="691" y="165"/>
                  </a:cubicBezTo>
                  <a:cubicBezTo>
                    <a:pt x="690" y="165"/>
                    <a:pt x="689" y="165"/>
                    <a:pt x="688" y="165"/>
                  </a:cubicBezTo>
                  <a:cubicBezTo>
                    <a:pt x="688" y="165"/>
                    <a:pt x="687" y="165"/>
                    <a:pt x="687" y="165"/>
                  </a:cubicBezTo>
                  <a:cubicBezTo>
                    <a:pt x="690" y="165"/>
                    <a:pt x="691" y="165"/>
                    <a:pt x="695" y="166"/>
                  </a:cubicBezTo>
                  <a:cubicBezTo>
                    <a:pt x="694" y="166"/>
                    <a:pt x="695" y="168"/>
                    <a:pt x="696" y="168"/>
                  </a:cubicBezTo>
                  <a:cubicBezTo>
                    <a:pt x="698" y="168"/>
                    <a:pt x="701" y="168"/>
                    <a:pt x="702" y="167"/>
                  </a:cubicBezTo>
                  <a:cubicBezTo>
                    <a:pt x="703" y="166"/>
                    <a:pt x="700" y="166"/>
                    <a:pt x="699" y="165"/>
                  </a:cubicBezTo>
                  <a:cubicBezTo>
                    <a:pt x="697" y="164"/>
                    <a:pt x="697" y="163"/>
                    <a:pt x="696" y="163"/>
                  </a:cubicBezTo>
                  <a:cubicBezTo>
                    <a:pt x="697" y="162"/>
                    <a:pt x="698" y="163"/>
                    <a:pt x="699" y="163"/>
                  </a:cubicBezTo>
                  <a:cubicBezTo>
                    <a:pt x="700" y="164"/>
                    <a:pt x="702" y="164"/>
                    <a:pt x="702" y="164"/>
                  </a:cubicBezTo>
                  <a:cubicBezTo>
                    <a:pt x="702" y="163"/>
                    <a:pt x="701" y="163"/>
                    <a:pt x="700" y="163"/>
                  </a:cubicBezTo>
                  <a:cubicBezTo>
                    <a:pt x="701" y="163"/>
                    <a:pt x="702" y="163"/>
                    <a:pt x="703" y="163"/>
                  </a:cubicBezTo>
                  <a:cubicBezTo>
                    <a:pt x="701" y="161"/>
                    <a:pt x="699" y="161"/>
                    <a:pt x="698" y="161"/>
                  </a:cubicBezTo>
                  <a:cubicBezTo>
                    <a:pt x="699" y="161"/>
                    <a:pt x="700" y="161"/>
                    <a:pt x="701" y="161"/>
                  </a:cubicBezTo>
                  <a:cubicBezTo>
                    <a:pt x="703" y="162"/>
                    <a:pt x="705" y="162"/>
                    <a:pt x="703" y="161"/>
                  </a:cubicBezTo>
                  <a:cubicBezTo>
                    <a:pt x="704" y="161"/>
                    <a:pt x="705" y="161"/>
                    <a:pt x="706" y="161"/>
                  </a:cubicBezTo>
                  <a:cubicBezTo>
                    <a:pt x="704" y="161"/>
                    <a:pt x="707" y="164"/>
                    <a:pt x="709" y="163"/>
                  </a:cubicBezTo>
                  <a:cubicBezTo>
                    <a:pt x="709" y="163"/>
                    <a:pt x="709" y="164"/>
                    <a:pt x="709" y="165"/>
                  </a:cubicBezTo>
                  <a:cubicBezTo>
                    <a:pt x="710" y="165"/>
                    <a:pt x="711" y="164"/>
                    <a:pt x="712" y="164"/>
                  </a:cubicBezTo>
                  <a:cubicBezTo>
                    <a:pt x="709" y="165"/>
                    <a:pt x="714" y="166"/>
                    <a:pt x="715" y="165"/>
                  </a:cubicBezTo>
                  <a:cubicBezTo>
                    <a:pt x="717" y="165"/>
                    <a:pt x="718" y="164"/>
                    <a:pt x="718" y="163"/>
                  </a:cubicBezTo>
                  <a:cubicBezTo>
                    <a:pt x="718" y="164"/>
                    <a:pt x="713" y="166"/>
                    <a:pt x="715" y="167"/>
                  </a:cubicBezTo>
                  <a:cubicBezTo>
                    <a:pt x="718" y="167"/>
                    <a:pt x="721" y="167"/>
                    <a:pt x="724" y="166"/>
                  </a:cubicBezTo>
                  <a:cubicBezTo>
                    <a:pt x="726" y="165"/>
                    <a:pt x="726" y="163"/>
                    <a:pt x="729" y="163"/>
                  </a:cubicBezTo>
                  <a:cubicBezTo>
                    <a:pt x="728" y="164"/>
                    <a:pt x="723" y="165"/>
                    <a:pt x="725" y="167"/>
                  </a:cubicBezTo>
                  <a:cubicBezTo>
                    <a:pt x="722" y="167"/>
                    <a:pt x="717" y="167"/>
                    <a:pt x="719" y="170"/>
                  </a:cubicBezTo>
                  <a:cubicBezTo>
                    <a:pt x="720" y="170"/>
                    <a:pt x="721" y="170"/>
                    <a:pt x="722" y="170"/>
                  </a:cubicBezTo>
                  <a:cubicBezTo>
                    <a:pt x="723" y="170"/>
                    <a:pt x="724" y="169"/>
                    <a:pt x="724" y="169"/>
                  </a:cubicBezTo>
                  <a:cubicBezTo>
                    <a:pt x="723" y="170"/>
                    <a:pt x="722" y="171"/>
                    <a:pt x="720" y="170"/>
                  </a:cubicBezTo>
                  <a:cubicBezTo>
                    <a:pt x="723" y="172"/>
                    <a:pt x="724" y="171"/>
                    <a:pt x="725" y="170"/>
                  </a:cubicBezTo>
                  <a:cubicBezTo>
                    <a:pt x="725" y="170"/>
                    <a:pt x="722" y="172"/>
                    <a:pt x="722" y="172"/>
                  </a:cubicBezTo>
                  <a:cubicBezTo>
                    <a:pt x="723" y="173"/>
                    <a:pt x="724" y="173"/>
                    <a:pt x="726" y="172"/>
                  </a:cubicBezTo>
                  <a:cubicBezTo>
                    <a:pt x="727" y="172"/>
                    <a:pt x="728" y="172"/>
                    <a:pt x="728" y="172"/>
                  </a:cubicBezTo>
                  <a:cubicBezTo>
                    <a:pt x="726" y="172"/>
                    <a:pt x="725" y="173"/>
                    <a:pt x="724" y="174"/>
                  </a:cubicBezTo>
                  <a:cubicBezTo>
                    <a:pt x="727" y="174"/>
                    <a:pt x="725" y="176"/>
                    <a:pt x="728" y="175"/>
                  </a:cubicBezTo>
                  <a:cubicBezTo>
                    <a:pt x="729" y="175"/>
                    <a:pt x="729" y="173"/>
                    <a:pt x="730" y="173"/>
                  </a:cubicBezTo>
                  <a:cubicBezTo>
                    <a:pt x="729" y="173"/>
                    <a:pt x="729" y="174"/>
                    <a:pt x="729" y="174"/>
                  </a:cubicBezTo>
                  <a:cubicBezTo>
                    <a:pt x="730" y="175"/>
                    <a:pt x="731" y="175"/>
                    <a:pt x="732" y="175"/>
                  </a:cubicBezTo>
                  <a:cubicBezTo>
                    <a:pt x="731" y="175"/>
                    <a:pt x="731" y="175"/>
                    <a:pt x="731" y="176"/>
                  </a:cubicBezTo>
                  <a:cubicBezTo>
                    <a:pt x="732" y="175"/>
                    <a:pt x="734" y="176"/>
                    <a:pt x="734" y="175"/>
                  </a:cubicBezTo>
                  <a:cubicBezTo>
                    <a:pt x="733" y="176"/>
                    <a:pt x="737" y="176"/>
                    <a:pt x="734" y="176"/>
                  </a:cubicBezTo>
                  <a:cubicBezTo>
                    <a:pt x="735" y="176"/>
                    <a:pt x="736" y="177"/>
                    <a:pt x="737" y="178"/>
                  </a:cubicBezTo>
                  <a:cubicBezTo>
                    <a:pt x="737" y="177"/>
                    <a:pt x="738" y="176"/>
                    <a:pt x="739" y="175"/>
                  </a:cubicBezTo>
                  <a:cubicBezTo>
                    <a:pt x="739" y="175"/>
                    <a:pt x="739" y="174"/>
                    <a:pt x="739" y="174"/>
                  </a:cubicBezTo>
                  <a:cubicBezTo>
                    <a:pt x="738" y="173"/>
                    <a:pt x="736" y="172"/>
                    <a:pt x="738" y="172"/>
                  </a:cubicBezTo>
                  <a:cubicBezTo>
                    <a:pt x="738" y="172"/>
                    <a:pt x="737" y="172"/>
                    <a:pt x="737" y="171"/>
                  </a:cubicBezTo>
                  <a:cubicBezTo>
                    <a:pt x="738" y="171"/>
                    <a:pt x="738" y="171"/>
                    <a:pt x="739" y="171"/>
                  </a:cubicBezTo>
                  <a:cubicBezTo>
                    <a:pt x="738" y="170"/>
                    <a:pt x="737" y="170"/>
                    <a:pt x="736" y="170"/>
                  </a:cubicBezTo>
                  <a:cubicBezTo>
                    <a:pt x="737" y="170"/>
                    <a:pt x="739" y="170"/>
                    <a:pt x="737" y="168"/>
                  </a:cubicBezTo>
                  <a:cubicBezTo>
                    <a:pt x="739" y="169"/>
                    <a:pt x="745" y="173"/>
                    <a:pt x="743" y="169"/>
                  </a:cubicBezTo>
                  <a:cubicBezTo>
                    <a:pt x="743" y="171"/>
                    <a:pt x="745" y="170"/>
                    <a:pt x="746" y="170"/>
                  </a:cubicBezTo>
                  <a:cubicBezTo>
                    <a:pt x="745" y="170"/>
                    <a:pt x="745" y="170"/>
                    <a:pt x="744" y="170"/>
                  </a:cubicBezTo>
                  <a:cubicBezTo>
                    <a:pt x="745" y="170"/>
                    <a:pt x="745" y="169"/>
                    <a:pt x="744" y="168"/>
                  </a:cubicBezTo>
                  <a:cubicBezTo>
                    <a:pt x="745" y="169"/>
                    <a:pt x="750" y="168"/>
                    <a:pt x="747" y="167"/>
                  </a:cubicBezTo>
                  <a:cubicBezTo>
                    <a:pt x="746" y="167"/>
                    <a:pt x="743" y="167"/>
                    <a:pt x="743" y="166"/>
                  </a:cubicBezTo>
                  <a:cubicBezTo>
                    <a:pt x="745" y="167"/>
                    <a:pt x="747" y="167"/>
                    <a:pt x="748" y="167"/>
                  </a:cubicBezTo>
                  <a:cubicBezTo>
                    <a:pt x="749" y="167"/>
                    <a:pt x="750" y="167"/>
                    <a:pt x="751" y="167"/>
                  </a:cubicBezTo>
                  <a:cubicBezTo>
                    <a:pt x="749" y="164"/>
                    <a:pt x="745" y="166"/>
                    <a:pt x="743" y="164"/>
                  </a:cubicBezTo>
                  <a:cubicBezTo>
                    <a:pt x="745" y="165"/>
                    <a:pt x="747" y="164"/>
                    <a:pt x="748" y="164"/>
                  </a:cubicBezTo>
                  <a:cubicBezTo>
                    <a:pt x="747" y="163"/>
                    <a:pt x="746" y="163"/>
                    <a:pt x="746" y="163"/>
                  </a:cubicBezTo>
                  <a:cubicBezTo>
                    <a:pt x="747" y="162"/>
                    <a:pt x="749" y="163"/>
                    <a:pt x="750" y="164"/>
                  </a:cubicBezTo>
                  <a:cubicBezTo>
                    <a:pt x="753" y="164"/>
                    <a:pt x="754" y="163"/>
                    <a:pt x="756" y="163"/>
                  </a:cubicBezTo>
                  <a:cubicBezTo>
                    <a:pt x="754" y="163"/>
                    <a:pt x="753" y="163"/>
                    <a:pt x="752" y="163"/>
                  </a:cubicBezTo>
                  <a:cubicBezTo>
                    <a:pt x="753" y="162"/>
                    <a:pt x="754" y="162"/>
                    <a:pt x="755" y="162"/>
                  </a:cubicBezTo>
                  <a:cubicBezTo>
                    <a:pt x="754" y="160"/>
                    <a:pt x="751" y="161"/>
                    <a:pt x="750" y="161"/>
                  </a:cubicBezTo>
                  <a:cubicBezTo>
                    <a:pt x="751" y="160"/>
                    <a:pt x="751" y="160"/>
                    <a:pt x="753" y="161"/>
                  </a:cubicBezTo>
                  <a:cubicBezTo>
                    <a:pt x="755" y="161"/>
                    <a:pt x="756" y="162"/>
                    <a:pt x="757" y="161"/>
                  </a:cubicBezTo>
                  <a:cubicBezTo>
                    <a:pt x="759" y="161"/>
                    <a:pt x="756" y="159"/>
                    <a:pt x="754" y="159"/>
                  </a:cubicBezTo>
                  <a:cubicBezTo>
                    <a:pt x="757" y="158"/>
                    <a:pt x="752" y="158"/>
                    <a:pt x="751" y="158"/>
                  </a:cubicBezTo>
                  <a:cubicBezTo>
                    <a:pt x="752" y="158"/>
                    <a:pt x="753" y="158"/>
                    <a:pt x="754" y="158"/>
                  </a:cubicBezTo>
                  <a:cubicBezTo>
                    <a:pt x="752" y="157"/>
                    <a:pt x="751" y="157"/>
                    <a:pt x="751" y="158"/>
                  </a:cubicBezTo>
                  <a:cubicBezTo>
                    <a:pt x="751" y="157"/>
                    <a:pt x="749" y="157"/>
                    <a:pt x="749" y="157"/>
                  </a:cubicBezTo>
                  <a:cubicBezTo>
                    <a:pt x="748" y="158"/>
                    <a:pt x="747" y="158"/>
                    <a:pt x="748" y="160"/>
                  </a:cubicBezTo>
                  <a:cubicBezTo>
                    <a:pt x="748" y="159"/>
                    <a:pt x="746" y="157"/>
                    <a:pt x="745" y="158"/>
                  </a:cubicBezTo>
                  <a:cubicBezTo>
                    <a:pt x="744" y="158"/>
                    <a:pt x="745" y="160"/>
                    <a:pt x="743" y="160"/>
                  </a:cubicBezTo>
                  <a:cubicBezTo>
                    <a:pt x="743" y="160"/>
                    <a:pt x="744" y="159"/>
                    <a:pt x="743" y="157"/>
                  </a:cubicBezTo>
                  <a:cubicBezTo>
                    <a:pt x="740" y="157"/>
                    <a:pt x="739" y="158"/>
                    <a:pt x="738" y="160"/>
                  </a:cubicBezTo>
                  <a:cubicBezTo>
                    <a:pt x="738" y="159"/>
                    <a:pt x="737" y="159"/>
                    <a:pt x="736" y="159"/>
                  </a:cubicBezTo>
                  <a:cubicBezTo>
                    <a:pt x="735" y="159"/>
                    <a:pt x="735" y="159"/>
                    <a:pt x="734" y="159"/>
                  </a:cubicBezTo>
                  <a:cubicBezTo>
                    <a:pt x="736" y="159"/>
                    <a:pt x="739" y="158"/>
                    <a:pt x="739" y="157"/>
                  </a:cubicBezTo>
                  <a:cubicBezTo>
                    <a:pt x="740" y="157"/>
                    <a:pt x="739" y="156"/>
                    <a:pt x="740" y="156"/>
                  </a:cubicBezTo>
                  <a:cubicBezTo>
                    <a:pt x="741" y="155"/>
                    <a:pt x="742" y="155"/>
                    <a:pt x="742" y="154"/>
                  </a:cubicBezTo>
                  <a:cubicBezTo>
                    <a:pt x="739" y="153"/>
                    <a:pt x="737" y="156"/>
                    <a:pt x="735" y="157"/>
                  </a:cubicBezTo>
                  <a:cubicBezTo>
                    <a:pt x="736" y="156"/>
                    <a:pt x="737" y="156"/>
                    <a:pt x="738" y="155"/>
                  </a:cubicBezTo>
                  <a:cubicBezTo>
                    <a:pt x="733" y="153"/>
                    <a:pt x="728" y="156"/>
                    <a:pt x="726" y="157"/>
                  </a:cubicBezTo>
                  <a:cubicBezTo>
                    <a:pt x="725" y="155"/>
                    <a:pt x="730" y="155"/>
                    <a:pt x="732" y="155"/>
                  </a:cubicBezTo>
                  <a:cubicBezTo>
                    <a:pt x="730" y="154"/>
                    <a:pt x="727" y="155"/>
                    <a:pt x="725" y="155"/>
                  </a:cubicBezTo>
                  <a:cubicBezTo>
                    <a:pt x="726" y="155"/>
                    <a:pt x="728" y="155"/>
                    <a:pt x="730" y="154"/>
                  </a:cubicBezTo>
                  <a:cubicBezTo>
                    <a:pt x="728" y="154"/>
                    <a:pt x="727" y="154"/>
                    <a:pt x="725" y="154"/>
                  </a:cubicBezTo>
                  <a:cubicBezTo>
                    <a:pt x="726" y="154"/>
                    <a:pt x="727" y="154"/>
                    <a:pt x="729" y="154"/>
                  </a:cubicBezTo>
                  <a:cubicBezTo>
                    <a:pt x="730" y="154"/>
                    <a:pt x="731" y="154"/>
                    <a:pt x="731" y="154"/>
                  </a:cubicBezTo>
                  <a:cubicBezTo>
                    <a:pt x="734" y="154"/>
                    <a:pt x="732" y="152"/>
                    <a:pt x="729" y="153"/>
                  </a:cubicBezTo>
                  <a:cubicBezTo>
                    <a:pt x="730" y="152"/>
                    <a:pt x="732" y="152"/>
                    <a:pt x="732" y="151"/>
                  </a:cubicBezTo>
                  <a:cubicBezTo>
                    <a:pt x="730" y="151"/>
                    <a:pt x="730" y="151"/>
                    <a:pt x="730" y="150"/>
                  </a:cubicBezTo>
                  <a:cubicBezTo>
                    <a:pt x="728" y="150"/>
                    <a:pt x="727" y="150"/>
                    <a:pt x="726" y="151"/>
                  </a:cubicBezTo>
                  <a:cubicBezTo>
                    <a:pt x="727" y="150"/>
                    <a:pt x="728" y="150"/>
                    <a:pt x="728" y="150"/>
                  </a:cubicBezTo>
                  <a:cubicBezTo>
                    <a:pt x="727" y="148"/>
                    <a:pt x="725" y="150"/>
                    <a:pt x="725" y="150"/>
                  </a:cubicBezTo>
                  <a:cubicBezTo>
                    <a:pt x="723" y="148"/>
                    <a:pt x="722" y="150"/>
                    <a:pt x="721" y="151"/>
                  </a:cubicBezTo>
                  <a:cubicBezTo>
                    <a:pt x="721" y="149"/>
                    <a:pt x="723" y="148"/>
                    <a:pt x="725" y="148"/>
                  </a:cubicBezTo>
                  <a:cubicBezTo>
                    <a:pt x="721" y="146"/>
                    <a:pt x="718" y="149"/>
                    <a:pt x="720" y="151"/>
                  </a:cubicBezTo>
                  <a:cubicBezTo>
                    <a:pt x="717" y="150"/>
                    <a:pt x="717" y="149"/>
                    <a:pt x="718" y="148"/>
                  </a:cubicBezTo>
                  <a:cubicBezTo>
                    <a:pt x="715" y="146"/>
                    <a:pt x="714" y="150"/>
                    <a:pt x="713" y="151"/>
                  </a:cubicBezTo>
                  <a:cubicBezTo>
                    <a:pt x="712" y="149"/>
                    <a:pt x="715" y="148"/>
                    <a:pt x="714" y="146"/>
                  </a:cubicBezTo>
                  <a:cubicBezTo>
                    <a:pt x="714" y="147"/>
                    <a:pt x="710" y="149"/>
                    <a:pt x="707" y="149"/>
                  </a:cubicBezTo>
                  <a:cubicBezTo>
                    <a:pt x="709" y="149"/>
                    <a:pt x="710" y="148"/>
                    <a:pt x="711" y="147"/>
                  </a:cubicBezTo>
                  <a:cubicBezTo>
                    <a:pt x="710" y="147"/>
                    <a:pt x="708" y="147"/>
                    <a:pt x="710" y="146"/>
                  </a:cubicBezTo>
                  <a:cubicBezTo>
                    <a:pt x="708" y="146"/>
                    <a:pt x="707" y="146"/>
                    <a:pt x="707" y="147"/>
                  </a:cubicBezTo>
                  <a:cubicBezTo>
                    <a:pt x="707" y="145"/>
                    <a:pt x="705" y="147"/>
                    <a:pt x="705" y="147"/>
                  </a:cubicBezTo>
                  <a:cubicBezTo>
                    <a:pt x="705" y="146"/>
                    <a:pt x="706" y="146"/>
                    <a:pt x="706" y="145"/>
                  </a:cubicBezTo>
                  <a:cubicBezTo>
                    <a:pt x="704" y="145"/>
                    <a:pt x="703" y="144"/>
                    <a:pt x="702" y="145"/>
                  </a:cubicBezTo>
                  <a:cubicBezTo>
                    <a:pt x="701" y="145"/>
                    <a:pt x="701" y="146"/>
                    <a:pt x="699" y="146"/>
                  </a:cubicBezTo>
                  <a:cubicBezTo>
                    <a:pt x="701" y="146"/>
                    <a:pt x="701" y="145"/>
                    <a:pt x="703" y="145"/>
                  </a:cubicBezTo>
                  <a:cubicBezTo>
                    <a:pt x="701" y="144"/>
                    <a:pt x="699" y="144"/>
                    <a:pt x="698" y="145"/>
                  </a:cubicBezTo>
                  <a:cubicBezTo>
                    <a:pt x="700" y="144"/>
                    <a:pt x="697" y="144"/>
                    <a:pt x="696" y="145"/>
                  </a:cubicBezTo>
                  <a:cubicBezTo>
                    <a:pt x="699" y="143"/>
                    <a:pt x="704" y="144"/>
                    <a:pt x="707" y="143"/>
                  </a:cubicBezTo>
                  <a:cubicBezTo>
                    <a:pt x="706" y="143"/>
                    <a:pt x="705" y="143"/>
                    <a:pt x="704" y="143"/>
                  </a:cubicBezTo>
                  <a:cubicBezTo>
                    <a:pt x="703" y="143"/>
                    <a:pt x="702" y="144"/>
                    <a:pt x="701" y="143"/>
                  </a:cubicBezTo>
                  <a:cubicBezTo>
                    <a:pt x="699" y="143"/>
                    <a:pt x="698" y="142"/>
                    <a:pt x="698" y="144"/>
                  </a:cubicBezTo>
                  <a:cubicBezTo>
                    <a:pt x="698" y="143"/>
                    <a:pt x="698" y="142"/>
                    <a:pt x="699" y="143"/>
                  </a:cubicBezTo>
                  <a:cubicBezTo>
                    <a:pt x="696" y="142"/>
                    <a:pt x="696" y="143"/>
                    <a:pt x="695" y="144"/>
                  </a:cubicBezTo>
                  <a:cubicBezTo>
                    <a:pt x="695" y="143"/>
                    <a:pt x="695" y="143"/>
                    <a:pt x="695" y="143"/>
                  </a:cubicBezTo>
                  <a:cubicBezTo>
                    <a:pt x="692" y="142"/>
                    <a:pt x="690" y="142"/>
                    <a:pt x="688" y="142"/>
                  </a:cubicBezTo>
                  <a:cubicBezTo>
                    <a:pt x="691" y="142"/>
                    <a:pt x="687" y="142"/>
                    <a:pt x="687" y="142"/>
                  </a:cubicBezTo>
                  <a:cubicBezTo>
                    <a:pt x="687" y="141"/>
                    <a:pt x="690" y="141"/>
                    <a:pt x="692" y="141"/>
                  </a:cubicBezTo>
                  <a:cubicBezTo>
                    <a:pt x="692" y="141"/>
                    <a:pt x="693" y="141"/>
                    <a:pt x="694" y="141"/>
                  </a:cubicBezTo>
                  <a:cubicBezTo>
                    <a:pt x="692" y="140"/>
                    <a:pt x="690" y="140"/>
                    <a:pt x="688" y="140"/>
                  </a:cubicBezTo>
                  <a:cubicBezTo>
                    <a:pt x="686" y="140"/>
                    <a:pt x="684" y="140"/>
                    <a:pt x="682" y="140"/>
                  </a:cubicBezTo>
                  <a:cubicBezTo>
                    <a:pt x="684" y="140"/>
                    <a:pt x="684" y="140"/>
                    <a:pt x="682" y="139"/>
                  </a:cubicBezTo>
                  <a:cubicBezTo>
                    <a:pt x="684" y="139"/>
                    <a:pt x="686" y="140"/>
                    <a:pt x="689" y="140"/>
                  </a:cubicBezTo>
                  <a:cubicBezTo>
                    <a:pt x="690" y="140"/>
                    <a:pt x="691" y="140"/>
                    <a:pt x="691" y="140"/>
                  </a:cubicBezTo>
                  <a:cubicBezTo>
                    <a:pt x="693" y="140"/>
                    <a:pt x="694" y="140"/>
                    <a:pt x="695" y="140"/>
                  </a:cubicBezTo>
                  <a:cubicBezTo>
                    <a:pt x="694" y="140"/>
                    <a:pt x="692" y="139"/>
                    <a:pt x="691" y="139"/>
                  </a:cubicBezTo>
                  <a:cubicBezTo>
                    <a:pt x="691" y="139"/>
                    <a:pt x="692" y="139"/>
                    <a:pt x="693" y="139"/>
                  </a:cubicBezTo>
                  <a:cubicBezTo>
                    <a:pt x="693" y="139"/>
                    <a:pt x="694" y="139"/>
                    <a:pt x="695" y="139"/>
                  </a:cubicBezTo>
                  <a:cubicBezTo>
                    <a:pt x="693" y="138"/>
                    <a:pt x="691" y="138"/>
                    <a:pt x="690" y="138"/>
                  </a:cubicBezTo>
                  <a:cubicBezTo>
                    <a:pt x="691" y="138"/>
                    <a:pt x="693" y="138"/>
                    <a:pt x="694" y="138"/>
                  </a:cubicBezTo>
                  <a:cubicBezTo>
                    <a:pt x="695" y="138"/>
                    <a:pt x="696" y="138"/>
                    <a:pt x="697" y="138"/>
                  </a:cubicBezTo>
                  <a:cubicBezTo>
                    <a:pt x="693" y="136"/>
                    <a:pt x="686" y="136"/>
                    <a:pt x="686" y="138"/>
                  </a:cubicBezTo>
                  <a:cubicBezTo>
                    <a:pt x="686" y="137"/>
                    <a:pt x="686" y="137"/>
                    <a:pt x="684" y="137"/>
                  </a:cubicBezTo>
                  <a:cubicBezTo>
                    <a:pt x="686" y="137"/>
                    <a:pt x="688" y="137"/>
                    <a:pt x="689" y="136"/>
                  </a:cubicBezTo>
                  <a:cubicBezTo>
                    <a:pt x="688" y="136"/>
                    <a:pt x="687" y="136"/>
                    <a:pt x="687" y="136"/>
                  </a:cubicBezTo>
                  <a:cubicBezTo>
                    <a:pt x="689" y="136"/>
                    <a:pt x="691" y="136"/>
                    <a:pt x="693" y="136"/>
                  </a:cubicBezTo>
                  <a:cubicBezTo>
                    <a:pt x="690" y="134"/>
                    <a:pt x="685" y="135"/>
                    <a:pt x="684" y="135"/>
                  </a:cubicBezTo>
                  <a:cubicBezTo>
                    <a:pt x="685" y="134"/>
                    <a:pt x="692" y="135"/>
                    <a:pt x="696" y="136"/>
                  </a:cubicBezTo>
                  <a:cubicBezTo>
                    <a:pt x="699" y="136"/>
                    <a:pt x="700" y="136"/>
                    <a:pt x="703" y="136"/>
                  </a:cubicBezTo>
                  <a:cubicBezTo>
                    <a:pt x="703" y="136"/>
                    <a:pt x="703" y="136"/>
                    <a:pt x="704" y="136"/>
                  </a:cubicBezTo>
                  <a:cubicBezTo>
                    <a:pt x="706" y="136"/>
                    <a:pt x="709" y="137"/>
                    <a:pt x="706" y="135"/>
                  </a:cubicBezTo>
                  <a:cubicBezTo>
                    <a:pt x="701" y="132"/>
                    <a:pt x="696" y="134"/>
                    <a:pt x="692" y="133"/>
                  </a:cubicBezTo>
                  <a:cubicBezTo>
                    <a:pt x="689" y="132"/>
                    <a:pt x="687" y="132"/>
                    <a:pt x="685" y="133"/>
                  </a:cubicBezTo>
                  <a:cubicBezTo>
                    <a:pt x="683" y="133"/>
                    <a:pt x="682" y="133"/>
                    <a:pt x="680" y="133"/>
                  </a:cubicBezTo>
                  <a:cubicBezTo>
                    <a:pt x="678" y="133"/>
                    <a:pt x="677" y="133"/>
                    <a:pt x="676" y="133"/>
                  </a:cubicBezTo>
                  <a:cubicBezTo>
                    <a:pt x="677" y="132"/>
                    <a:pt x="679" y="133"/>
                    <a:pt x="681" y="133"/>
                  </a:cubicBezTo>
                  <a:cubicBezTo>
                    <a:pt x="682" y="133"/>
                    <a:pt x="684" y="133"/>
                    <a:pt x="685" y="133"/>
                  </a:cubicBezTo>
                  <a:cubicBezTo>
                    <a:pt x="688" y="132"/>
                    <a:pt x="691" y="132"/>
                    <a:pt x="694" y="131"/>
                  </a:cubicBezTo>
                  <a:cubicBezTo>
                    <a:pt x="694" y="131"/>
                    <a:pt x="695" y="131"/>
                    <a:pt x="697" y="131"/>
                  </a:cubicBezTo>
                  <a:cubicBezTo>
                    <a:pt x="700" y="131"/>
                    <a:pt x="704" y="131"/>
                    <a:pt x="703" y="130"/>
                  </a:cubicBezTo>
                  <a:cubicBezTo>
                    <a:pt x="701" y="128"/>
                    <a:pt x="697" y="126"/>
                    <a:pt x="695" y="126"/>
                  </a:cubicBezTo>
                  <a:cubicBezTo>
                    <a:pt x="691" y="125"/>
                    <a:pt x="691" y="128"/>
                    <a:pt x="689" y="129"/>
                  </a:cubicBezTo>
                  <a:cubicBezTo>
                    <a:pt x="688" y="130"/>
                    <a:pt x="684" y="129"/>
                    <a:pt x="683" y="130"/>
                  </a:cubicBezTo>
                  <a:cubicBezTo>
                    <a:pt x="682" y="131"/>
                    <a:pt x="681" y="130"/>
                    <a:pt x="679" y="130"/>
                  </a:cubicBezTo>
                  <a:cubicBezTo>
                    <a:pt x="677" y="130"/>
                    <a:pt x="677" y="131"/>
                    <a:pt x="676" y="132"/>
                  </a:cubicBezTo>
                  <a:cubicBezTo>
                    <a:pt x="677" y="129"/>
                    <a:pt x="686" y="130"/>
                    <a:pt x="688" y="127"/>
                  </a:cubicBezTo>
                  <a:cubicBezTo>
                    <a:pt x="684" y="125"/>
                    <a:pt x="680" y="127"/>
                    <a:pt x="679" y="127"/>
                  </a:cubicBezTo>
                  <a:cubicBezTo>
                    <a:pt x="678" y="128"/>
                    <a:pt x="678" y="129"/>
                    <a:pt x="677" y="129"/>
                  </a:cubicBezTo>
                  <a:cubicBezTo>
                    <a:pt x="674" y="129"/>
                    <a:pt x="673" y="130"/>
                    <a:pt x="672" y="130"/>
                  </a:cubicBezTo>
                  <a:cubicBezTo>
                    <a:pt x="673" y="129"/>
                    <a:pt x="675" y="129"/>
                    <a:pt x="678" y="128"/>
                  </a:cubicBezTo>
                  <a:cubicBezTo>
                    <a:pt x="676" y="128"/>
                    <a:pt x="675" y="128"/>
                    <a:pt x="675" y="128"/>
                  </a:cubicBezTo>
                  <a:cubicBezTo>
                    <a:pt x="677" y="126"/>
                    <a:pt x="682" y="126"/>
                    <a:pt x="686" y="125"/>
                  </a:cubicBezTo>
                  <a:cubicBezTo>
                    <a:pt x="688" y="125"/>
                    <a:pt x="688" y="124"/>
                    <a:pt x="690" y="124"/>
                  </a:cubicBezTo>
                  <a:cubicBezTo>
                    <a:pt x="690" y="124"/>
                    <a:pt x="693" y="124"/>
                    <a:pt x="691" y="123"/>
                  </a:cubicBezTo>
                  <a:cubicBezTo>
                    <a:pt x="687" y="122"/>
                    <a:pt x="681" y="120"/>
                    <a:pt x="679" y="121"/>
                  </a:cubicBezTo>
                  <a:cubicBezTo>
                    <a:pt x="677" y="121"/>
                    <a:pt x="676" y="122"/>
                    <a:pt x="674" y="122"/>
                  </a:cubicBezTo>
                  <a:cubicBezTo>
                    <a:pt x="673" y="122"/>
                    <a:pt x="672" y="122"/>
                    <a:pt x="672" y="123"/>
                  </a:cubicBezTo>
                  <a:cubicBezTo>
                    <a:pt x="672" y="123"/>
                    <a:pt x="673" y="124"/>
                    <a:pt x="671" y="124"/>
                  </a:cubicBezTo>
                  <a:cubicBezTo>
                    <a:pt x="670" y="121"/>
                    <a:pt x="676" y="121"/>
                    <a:pt x="677" y="120"/>
                  </a:cubicBezTo>
                  <a:cubicBezTo>
                    <a:pt x="673" y="119"/>
                    <a:pt x="669" y="121"/>
                    <a:pt x="668" y="122"/>
                  </a:cubicBezTo>
                  <a:cubicBezTo>
                    <a:pt x="664" y="123"/>
                    <a:pt x="664" y="126"/>
                    <a:pt x="661" y="128"/>
                  </a:cubicBezTo>
                  <a:cubicBezTo>
                    <a:pt x="663" y="127"/>
                    <a:pt x="663" y="125"/>
                    <a:pt x="664" y="123"/>
                  </a:cubicBezTo>
                  <a:cubicBezTo>
                    <a:pt x="659" y="122"/>
                    <a:pt x="661" y="125"/>
                    <a:pt x="658" y="126"/>
                  </a:cubicBezTo>
                  <a:cubicBezTo>
                    <a:pt x="660" y="125"/>
                    <a:pt x="658" y="125"/>
                    <a:pt x="657" y="124"/>
                  </a:cubicBezTo>
                  <a:cubicBezTo>
                    <a:pt x="659" y="124"/>
                    <a:pt x="659" y="122"/>
                    <a:pt x="661" y="122"/>
                  </a:cubicBezTo>
                  <a:cubicBezTo>
                    <a:pt x="664" y="123"/>
                    <a:pt x="664" y="122"/>
                    <a:pt x="666" y="122"/>
                  </a:cubicBezTo>
                  <a:cubicBezTo>
                    <a:pt x="667" y="121"/>
                    <a:pt x="670" y="120"/>
                    <a:pt x="670" y="119"/>
                  </a:cubicBezTo>
                  <a:cubicBezTo>
                    <a:pt x="669" y="116"/>
                    <a:pt x="663" y="119"/>
                    <a:pt x="663" y="119"/>
                  </a:cubicBezTo>
                  <a:cubicBezTo>
                    <a:pt x="661" y="120"/>
                    <a:pt x="658" y="120"/>
                    <a:pt x="656" y="121"/>
                  </a:cubicBezTo>
                  <a:cubicBezTo>
                    <a:pt x="654" y="121"/>
                    <a:pt x="653" y="122"/>
                    <a:pt x="650" y="122"/>
                  </a:cubicBezTo>
                  <a:cubicBezTo>
                    <a:pt x="653" y="122"/>
                    <a:pt x="653" y="121"/>
                    <a:pt x="654" y="121"/>
                  </a:cubicBezTo>
                  <a:cubicBezTo>
                    <a:pt x="653" y="120"/>
                    <a:pt x="652" y="120"/>
                    <a:pt x="651" y="120"/>
                  </a:cubicBezTo>
                  <a:cubicBezTo>
                    <a:pt x="651" y="120"/>
                    <a:pt x="650" y="120"/>
                    <a:pt x="650" y="120"/>
                  </a:cubicBezTo>
                  <a:cubicBezTo>
                    <a:pt x="653" y="120"/>
                    <a:pt x="655" y="117"/>
                    <a:pt x="659" y="118"/>
                  </a:cubicBezTo>
                  <a:cubicBezTo>
                    <a:pt x="661" y="118"/>
                    <a:pt x="664" y="117"/>
                    <a:pt x="663" y="116"/>
                  </a:cubicBezTo>
                  <a:cubicBezTo>
                    <a:pt x="662" y="113"/>
                    <a:pt x="652" y="112"/>
                    <a:pt x="651" y="113"/>
                  </a:cubicBezTo>
                  <a:cubicBezTo>
                    <a:pt x="647" y="114"/>
                    <a:pt x="647" y="117"/>
                    <a:pt x="643" y="118"/>
                  </a:cubicBezTo>
                  <a:cubicBezTo>
                    <a:pt x="644" y="118"/>
                    <a:pt x="644" y="116"/>
                    <a:pt x="646" y="116"/>
                  </a:cubicBezTo>
                  <a:cubicBezTo>
                    <a:pt x="642" y="115"/>
                    <a:pt x="642" y="116"/>
                    <a:pt x="641" y="117"/>
                  </a:cubicBezTo>
                  <a:cubicBezTo>
                    <a:pt x="641" y="117"/>
                    <a:pt x="640" y="118"/>
                    <a:pt x="639" y="118"/>
                  </a:cubicBezTo>
                  <a:cubicBezTo>
                    <a:pt x="641" y="118"/>
                    <a:pt x="641" y="116"/>
                    <a:pt x="642" y="115"/>
                  </a:cubicBezTo>
                  <a:cubicBezTo>
                    <a:pt x="640" y="116"/>
                    <a:pt x="641" y="114"/>
                    <a:pt x="641" y="113"/>
                  </a:cubicBezTo>
                  <a:cubicBezTo>
                    <a:pt x="637" y="112"/>
                    <a:pt x="637" y="116"/>
                    <a:pt x="635" y="117"/>
                  </a:cubicBezTo>
                  <a:cubicBezTo>
                    <a:pt x="636" y="116"/>
                    <a:pt x="637" y="115"/>
                    <a:pt x="637" y="114"/>
                  </a:cubicBezTo>
                  <a:cubicBezTo>
                    <a:pt x="636" y="114"/>
                    <a:pt x="635" y="114"/>
                    <a:pt x="634" y="115"/>
                  </a:cubicBezTo>
                  <a:cubicBezTo>
                    <a:pt x="637" y="114"/>
                    <a:pt x="638" y="112"/>
                    <a:pt x="640" y="112"/>
                  </a:cubicBezTo>
                  <a:cubicBezTo>
                    <a:pt x="637" y="110"/>
                    <a:pt x="635" y="112"/>
                    <a:pt x="636" y="113"/>
                  </a:cubicBezTo>
                  <a:cubicBezTo>
                    <a:pt x="635" y="113"/>
                    <a:pt x="635" y="112"/>
                    <a:pt x="636" y="112"/>
                  </a:cubicBezTo>
                  <a:cubicBezTo>
                    <a:pt x="633" y="111"/>
                    <a:pt x="631" y="112"/>
                    <a:pt x="631" y="113"/>
                  </a:cubicBezTo>
                  <a:cubicBezTo>
                    <a:pt x="630" y="113"/>
                    <a:pt x="630" y="114"/>
                    <a:pt x="630" y="115"/>
                  </a:cubicBezTo>
                  <a:cubicBezTo>
                    <a:pt x="631" y="116"/>
                    <a:pt x="629" y="116"/>
                    <a:pt x="628" y="117"/>
                  </a:cubicBezTo>
                  <a:cubicBezTo>
                    <a:pt x="628" y="116"/>
                    <a:pt x="629" y="116"/>
                    <a:pt x="630" y="115"/>
                  </a:cubicBezTo>
                  <a:cubicBezTo>
                    <a:pt x="630" y="115"/>
                    <a:pt x="627" y="113"/>
                    <a:pt x="627" y="114"/>
                  </a:cubicBezTo>
                  <a:cubicBezTo>
                    <a:pt x="627" y="113"/>
                    <a:pt x="630" y="113"/>
                    <a:pt x="631" y="113"/>
                  </a:cubicBezTo>
                  <a:cubicBezTo>
                    <a:pt x="627" y="112"/>
                    <a:pt x="626" y="113"/>
                    <a:pt x="624" y="114"/>
                  </a:cubicBezTo>
                  <a:cubicBezTo>
                    <a:pt x="625" y="113"/>
                    <a:pt x="627" y="113"/>
                    <a:pt x="628" y="112"/>
                  </a:cubicBezTo>
                  <a:cubicBezTo>
                    <a:pt x="626" y="112"/>
                    <a:pt x="625" y="112"/>
                    <a:pt x="624" y="112"/>
                  </a:cubicBezTo>
                  <a:cubicBezTo>
                    <a:pt x="626" y="112"/>
                    <a:pt x="629" y="111"/>
                    <a:pt x="632" y="111"/>
                  </a:cubicBezTo>
                  <a:cubicBezTo>
                    <a:pt x="634" y="110"/>
                    <a:pt x="634" y="110"/>
                    <a:pt x="636" y="109"/>
                  </a:cubicBezTo>
                  <a:cubicBezTo>
                    <a:pt x="630" y="106"/>
                    <a:pt x="626" y="108"/>
                    <a:pt x="623" y="110"/>
                  </a:cubicBezTo>
                  <a:cubicBezTo>
                    <a:pt x="621" y="111"/>
                    <a:pt x="620" y="112"/>
                    <a:pt x="618" y="112"/>
                  </a:cubicBezTo>
                  <a:cubicBezTo>
                    <a:pt x="620" y="112"/>
                    <a:pt x="620" y="111"/>
                    <a:pt x="621" y="110"/>
                  </a:cubicBezTo>
                  <a:cubicBezTo>
                    <a:pt x="622" y="109"/>
                    <a:pt x="624" y="109"/>
                    <a:pt x="625" y="108"/>
                  </a:cubicBezTo>
                  <a:cubicBezTo>
                    <a:pt x="619" y="107"/>
                    <a:pt x="618" y="109"/>
                    <a:pt x="614" y="110"/>
                  </a:cubicBezTo>
                  <a:cubicBezTo>
                    <a:pt x="616" y="109"/>
                    <a:pt x="618" y="108"/>
                    <a:pt x="620" y="108"/>
                  </a:cubicBezTo>
                  <a:cubicBezTo>
                    <a:pt x="621" y="108"/>
                    <a:pt x="622" y="108"/>
                    <a:pt x="622" y="108"/>
                  </a:cubicBezTo>
                  <a:cubicBezTo>
                    <a:pt x="624" y="108"/>
                    <a:pt x="626" y="108"/>
                    <a:pt x="627" y="107"/>
                  </a:cubicBezTo>
                  <a:cubicBezTo>
                    <a:pt x="628" y="104"/>
                    <a:pt x="617" y="102"/>
                    <a:pt x="617" y="104"/>
                  </a:cubicBezTo>
                  <a:cubicBezTo>
                    <a:pt x="617" y="102"/>
                    <a:pt x="606" y="102"/>
                    <a:pt x="604" y="102"/>
                  </a:cubicBezTo>
                  <a:cubicBezTo>
                    <a:pt x="601" y="102"/>
                    <a:pt x="598" y="102"/>
                    <a:pt x="596" y="103"/>
                  </a:cubicBezTo>
                  <a:cubicBezTo>
                    <a:pt x="596" y="103"/>
                    <a:pt x="593" y="104"/>
                    <a:pt x="594" y="105"/>
                  </a:cubicBezTo>
                  <a:cubicBezTo>
                    <a:pt x="598" y="107"/>
                    <a:pt x="604" y="106"/>
                    <a:pt x="607" y="107"/>
                  </a:cubicBezTo>
                  <a:cubicBezTo>
                    <a:pt x="605" y="107"/>
                    <a:pt x="602" y="107"/>
                    <a:pt x="602" y="108"/>
                  </a:cubicBezTo>
                  <a:cubicBezTo>
                    <a:pt x="602" y="108"/>
                    <a:pt x="602" y="107"/>
                    <a:pt x="602" y="107"/>
                  </a:cubicBezTo>
                  <a:cubicBezTo>
                    <a:pt x="599" y="106"/>
                    <a:pt x="594" y="105"/>
                    <a:pt x="595" y="107"/>
                  </a:cubicBezTo>
                  <a:cubicBezTo>
                    <a:pt x="594" y="105"/>
                    <a:pt x="591" y="105"/>
                    <a:pt x="592" y="107"/>
                  </a:cubicBezTo>
                  <a:cubicBezTo>
                    <a:pt x="592" y="107"/>
                    <a:pt x="600" y="110"/>
                    <a:pt x="601" y="111"/>
                  </a:cubicBezTo>
                  <a:cubicBezTo>
                    <a:pt x="600" y="111"/>
                    <a:pt x="598" y="109"/>
                    <a:pt x="596" y="109"/>
                  </a:cubicBezTo>
                  <a:cubicBezTo>
                    <a:pt x="597" y="110"/>
                    <a:pt x="598" y="111"/>
                    <a:pt x="599" y="111"/>
                  </a:cubicBezTo>
                  <a:cubicBezTo>
                    <a:pt x="598" y="111"/>
                    <a:pt x="597" y="110"/>
                    <a:pt x="595" y="109"/>
                  </a:cubicBezTo>
                  <a:cubicBezTo>
                    <a:pt x="593" y="108"/>
                    <a:pt x="591" y="107"/>
                    <a:pt x="590" y="109"/>
                  </a:cubicBezTo>
                  <a:cubicBezTo>
                    <a:pt x="591" y="109"/>
                    <a:pt x="592" y="109"/>
                    <a:pt x="592" y="109"/>
                  </a:cubicBezTo>
                  <a:cubicBezTo>
                    <a:pt x="592" y="109"/>
                    <a:pt x="591" y="109"/>
                    <a:pt x="590" y="109"/>
                  </a:cubicBezTo>
                  <a:cubicBezTo>
                    <a:pt x="589" y="109"/>
                    <a:pt x="589" y="109"/>
                    <a:pt x="588" y="109"/>
                  </a:cubicBezTo>
                  <a:cubicBezTo>
                    <a:pt x="588" y="108"/>
                    <a:pt x="590" y="108"/>
                    <a:pt x="590" y="106"/>
                  </a:cubicBezTo>
                  <a:cubicBezTo>
                    <a:pt x="585" y="104"/>
                    <a:pt x="584" y="106"/>
                    <a:pt x="583" y="107"/>
                  </a:cubicBezTo>
                  <a:cubicBezTo>
                    <a:pt x="584" y="106"/>
                    <a:pt x="582" y="105"/>
                    <a:pt x="582" y="104"/>
                  </a:cubicBezTo>
                  <a:cubicBezTo>
                    <a:pt x="581" y="104"/>
                    <a:pt x="577" y="106"/>
                    <a:pt x="582" y="107"/>
                  </a:cubicBezTo>
                  <a:cubicBezTo>
                    <a:pt x="581" y="108"/>
                    <a:pt x="580" y="107"/>
                    <a:pt x="579" y="107"/>
                  </a:cubicBezTo>
                  <a:cubicBezTo>
                    <a:pt x="578" y="106"/>
                    <a:pt x="577" y="106"/>
                    <a:pt x="577" y="107"/>
                  </a:cubicBezTo>
                  <a:cubicBezTo>
                    <a:pt x="576" y="109"/>
                    <a:pt x="574" y="110"/>
                    <a:pt x="572" y="110"/>
                  </a:cubicBezTo>
                  <a:cubicBezTo>
                    <a:pt x="572" y="109"/>
                    <a:pt x="572" y="109"/>
                    <a:pt x="572" y="109"/>
                  </a:cubicBezTo>
                  <a:cubicBezTo>
                    <a:pt x="571" y="109"/>
                    <a:pt x="571" y="109"/>
                    <a:pt x="570" y="108"/>
                  </a:cubicBezTo>
                  <a:cubicBezTo>
                    <a:pt x="570" y="108"/>
                    <a:pt x="571" y="108"/>
                    <a:pt x="573" y="108"/>
                  </a:cubicBezTo>
                  <a:cubicBezTo>
                    <a:pt x="573" y="108"/>
                    <a:pt x="574" y="108"/>
                    <a:pt x="575" y="108"/>
                  </a:cubicBezTo>
                  <a:cubicBezTo>
                    <a:pt x="570" y="107"/>
                    <a:pt x="575" y="105"/>
                    <a:pt x="575" y="105"/>
                  </a:cubicBezTo>
                  <a:cubicBezTo>
                    <a:pt x="571" y="103"/>
                    <a:pt x="570" y="106"/>
                    <a:pt x="568" y="106"/>
                  </a:cubicBezTo>
                  <a:cubicBezTo>
                    <a:pt x="571" y="105"/>
                    <a:pt x="573" y="103"/>
                    <a:pt x="577" y="102"/>
                  </a:cubicBezTo>
                  <a:cubicBezTo>
                    <a:pt x="573" y="100"/>
                    <a:pt x="574" y="99"/>
                    <a:pt x="575" y="98"/>
                  </a:cubicBezTo>
                  <a:cubicBezTo>
                    <a:pt x="573" y="97"/>
                    <a:pt x="571" y="97"/>
                    <a:pt x="569" y="97"/>
                  </a:cubicBezTo>
                  <a:cubicBezTo>
                    <a:pt x="569" y="93"/>
                    <a:pt x="565" y="92"/>
                    <a:pt x="559" y="92"/>
                  </a:cubicBezTo>
                  <a:cubicBezTo>
                    <a:pt x="557" y="93"/>
                    <a:pt x="553" y="92"/>
                    <a:pt x="551" y="93"/>
                  </a:cubicBezTo>
                  <a:cubicBezTo>
                    <a:pt x="548" y="93"/>
                    <a:pt x="545" y="94"/>
                    <a:pt x="543" y="94"/>
                  </a:cubicBezTo>
                  <a:cubicBezTo>
                    <a:pt x="544" y="94"/>
                    <a:pt x="545" y="95"/>
                    <a:pt x="545" y="96"/>
                  </a:cubicBezTo>
                  <a:cubicBezTo>
                    <a:pt x="541" y="94"/>
                    <a:pt x="538" y="95"/>
                    <a:pt x="536" y="95"/>
                  </a:cubicBezTo>
                  <a:cubicBezTo>
                    <a:pt x="536" y="96"/>
                    <a:pt x="537" y="97"/>
                    <a:pt x="535" y="96"/>
                  </a:cubicBezTo>
                  <a:cubicBezTo>
                    <a:pt x="533" y="95"/>
                    <a:pt x="531" y="96"/>
                    <a:pt x="531" y="97"/>
                  </a:cubicBezTo>
                  <a:cubicBezTo>
                    <a:pt x="536" y="99"/>
                    <a:pt x="539" y="98"/>
                    <a:pt x="544" y="99"/>
                  </a:cubicBezTo>
                  <a:cubicBezTo>
                    <a:pt x="541" y="99"/>
                    <a:pt x="538" y="99"/>
                    <a:pt x="534" y="98"/>
                  </a:cubicBezTo>
                  <a:cubicBezTo>
                    <a:pt x="532" y="98"/>
                    <a:pt x="528" y="98"/>
                    <a:pt x="528" y="99"/>
                  </a:cubicBezTo>
                  <a:cubicBezTo>
                    <a:pt x="532" y="100"/>
                    <a:pt x="538" y="101"/>
                    <a:pt x="542" y="101"/>
                  </a:cubicBezTo>
                  <a:cubicBezTo>
                    <a:pt x="538" y="102"/>
                    <a:pt x="533" y="100"/>
                    <a:pt x="529" y="100"/>
                  </a:cubicBezTo>
                  <a:cubicBezTo>
                    <a:pt x="527" y="100"/>
                    <a:pt x="523" y="102"/>
                    <a:pt x="528" y="103"/>
                  </a:cubicBezTo>
                  <a:cubicBezTo>
                    <a:pt x="526" y="103"/>
                    <a:pt x="527" y="104"/>
                    <a:pt x="528" y="104"/>
                  </a:cubicBezTo>
                  <a:cubicBezTo>
                    <a:pt x="532" y="106"/>
                    <a:pt x="533" y="105"/>
                    <a:pt x="535" y="104"/>
                  </a:cubicBezTo>
                  <a:cubicBezTo>
                    <a:pt x="532" y="105"/>
                    <a:pt x="536" y="105"/>
                    <a:pt x="537" y="105"/>
                  </a:cubicBezTo>
                  <a:cubicBezTo>
                    <a:pt x="530" y="106"/>
                    <a:pt x="540" y="107"/>
                    <a:pt x="540" y="109"/>
                  </a:cubicBezTo>
                  <a:cubicBezTo>
                    <a:pt x="537" y="107"/>
                    <a:pt x="533" y="107"/>
                    <a:pt x="530" y="106"/>
                  </a:cubicBezTo>
                  <a:cubicBezTo>
                    <a:pt x="529" y="106"/>
                    <a:pt x="528" y="106"/>
                    <a:pt x="528" y="107"/>
                  </a:cubicBezTo>
                  <a:cubicBezTo>
                    <a:pt x="527" y="109"/>
                    <a:pt x="525" y="109"/>
                    <a:pt x="523" y="109"/>
                  </a:cubicBezTo>
                  <a:cubicBezTo>
                    <a:pt x="524" y="109"/>
                    <a:pt x="528" y="110"/>
                    <a:pt x="528" y="111"/>
                  </a:cubicBezTo>
                  <a:cubicBezTo>
                    <a:pt x="528" y="111"/>
                    <a:pt x="528" y="111"/>
                    <a:pt x="527" y="111"/>
                  </a:cubicBezTo>
                  <a:cubicBezTo>
                    <a:pt x="530" y="112"/>
                    <a:pt x="534" y="113"/>
                    <a:pt x="535" y="112"/>
                  </a:cubicBezTo>
                  <a:cubicBezTo>
                    <a:pt x="538" y="114"/>
                    <a:pt x="535" y="115"/>
                    <a:pt x="535" y="116"/>
                  </a:cubicBezTo>
                  <a:cubicBezTo>
                    <a:pt x="536" y="117"/>
                    <a:pt x="535" y="120"/>
                    <a:pt x="533" y="119"/>
                  </a:cubicBezTo>
                  <a:cubicBezTo>
                    <a:pt x="534" y="119"/>
                    <a:pt x="533" y="118"/>
                    <a:pt x="532" y="118"/>
                  </a:cubicBezTo>
                  <a:cubicBezTo>
                    <a:pt x="532" y="118"/>
                    <a:pt x="533" y="118"/>
                    <a:pt x="534" y="118"/>
                  </a:cubicBezTo>
                  <a:cubicBezTo>
                    <a:pt x="530" y="116"/>
                    <a:pt x="526" y="117"/>
                    <a:pt x="522" y="118"/>
                  </a:cubicBezTo>
                  <a:cubicBezTo>
                    <a:pt x="520" y="118"/>
                    <a:pt x="518" y="119"/>
                    <a:pt x="517" y="119"/>
                  </a:cubicBezTo>
                  <a:cubicBezTo>
                    <a:pt x="517" y="118"/>
                    <a:pt x="519" y="118"/>
                    <a:pt x="521" y="118"/>
                  </a:cubicBezTo>
                  <a:cubicBezTo>
                    <a:pt x="522" y="118"/>
                    <a:pt x="523" y="117"/>
                    <a:pt x="525" y="117"/>
                  </a:cubicBezTo>
                  <a:cubicBezTo>
                    <a:pt x="527" y="116"/>
                    <a:pt x="529" y="117"/>
                    <a:pt x="531" y="116"/>
                  </a:cubicBezTo>
                  <a:cubicBezTo>
                    <a:pt x="531" y="116"/>
                    <a:pt x="534" y="116"/>
                    <a:pt x="534" y="115"/>
                  </a:cubicBezTo>
                  <a:cubicBezTo>
                    <a:pt x="533" y="114"/>
                    <a:pt x="519" y="112"/>
                    <a:pt x="519" y="107"/>
                  </a:cubicBezTo>
                  <a:cubicBezTo>
                    <a:pt x="518" y="106"/>
                    <a:pt x="520" y="106"/>
                    <a:pt x="520" y="105"/>
                  </a:cubicBezTo>
                  <a:cubicBezTo>
                    <a:pt x="520" y="104"/>
                    <a:pt x="516" y="103"/>
                    <a:pt x="516" y="102"/>
                  </a:cubicBezTo>
                  <a:cubicBezTo>
                    <a:pt x="516" y="100"/>
                    <a:pt x="518" y="100"/>
                    <a:pt x="519" y="99"/>
                  </a:cubicBezTo>
                  <a:cubicBezTo>
                    <a:pt x="521" y="98"/>
                    <a:pt x="523" y="96"/>
                    <a:pt x="525" y="95"/>
                  </a:cubicBezTo>
                  <a:cubicBezTo>
                    <a:pt x="527" y="94"/>
                    <a:pt x="530" y="94"/>
                    <a:pt x="532" y="93"/>
                  </a:cubicBezTo>
                  <a:cubicBezTo>
                    <a:pt x="535" y="92"/>
                    <a:pt x="531" y="91"/>
                    <a:pt x="529" y="91"/>
                  </a:cubicBezTo>
                  <a:cubicBezTo>
                    <a:pt x="521" y="91"/>
                    <a:pt x="514" y="91"/>
                    <a:pt x="508" y="92"/>
                  </a:cubicBezTo>
                  <a:cubicBezTo>
                    <a:pt x="502" y="93"/>
                    <a:pt x="498" y="95"/>
                    <a:pt x="493" y="97"/>
                  </a:cubicBezTo>
                  <a:cubicBezTo>
                    <a:pt x="492" y="98"/>
                    <a:pt x="491" y="99"/>
                    <a:pt x="492" y="101"/>
                  </a:cubicBezTo>
                  <a:cubicBezTo>
                    <a:pt x="492" y="102"/>
                    <a:pt x="490" y="101"/>
                    <a:pt x="489" y="102"/>
                  </a:cubicBezTo>
                  <a:cubicBezTo>
                    <a:pt x="488" y="103"/>
                    <a:pt x="488" y="104"/>
                    <a:pt x="487" y="105"/>
                  </a:cubicBezTo>
                  <a:cubicBezTo>
                    <a:pt x="486" y="105"/>
                    <a:pt x="484" y="107"/>
                    <a:pt x="488" y="107"/>
                  </a:cubicBezTo>
                  <a:cubicBezTo>
                    <a:pt x="487" y="108"/>
                    <a:pt x="484" y="108"/>
                    <a:pt x="485" y="110"/>
                  </a:cubicBezTo>
                  <a:cubicBezTo>
                    <a:pt x="486" y="112"/>
                    <a:pt x="485" y="113"/>
                    <a:pt x="485" y="114"/>
                  </a:cubicBezTo>
                  <a:moveTo>
                    <a:pt x="549" y="168"/>
                  </a:moveTo>
                  <a:cubicBezTo>
                    <a:pt x="548" y="168"/>
                    <a:pt x="548" y="168"/>
                    <a:pt x="548" y="169"/>
                  </a:cubicBezTo>
                  <a:cubicBezTo>
                    <a:pt x="549" y="168"/>
                    <a:pt x="549" y="168"/>
                    <a:pt x="549" y="168"/>
                  </a:cubicBezTo>
                  <a:moveTo>
                    <a:pt x="553" y="164"/>
                  </a:moveTo>
                  <a:cubicBezTo>
                    <a:pt x="552" y="164"/>
                    <a:pt x="550" y="164"/>
                    <a:pt x="549" y="163"/>
                  </a:cubicBezTo>
                  <a:cubicBezTo>
                    <a:pt x="550" y="165"/>
                    <a:pt x="553" y="165"/>
                    <a:pt x="553" y="164"/>
                  </a:cubicBezTo>
                  <a:moveTo>
                    <a:pt x="599" y="199"/>
                  </a:moveTo>
                  <a:cubicBezTo>
                    <a:pt x="600" y="200"/>
                    <a:pt x="600" y="200"/>
                    <a:pt x="600" y="199"/>
                  </a:cubicBezTo>
                  <a:cubicBezTo>
                    <a:pt x="600" y="199"/>
                    <a:pt x="600" y="199"/>
                    <a:pt x="599" y="199"/>
                  </a:cubicBezTo>
                  <a:moveTo>
                    <a:pt x="601" y="199"/>
                  </a:moveTo>
                  <a:cubicBezTo>
                    <a:pt x="602" y="200"/>
                    <a:pt x="602" y="200"/>
                    <a:pt x="603" y="200"/>
                  </a:cubicBezTo>
                  <a:cubicBezTo>
                    <a:pt x="602" y="200"/>
                    <a:pt x="602" y="200"/>
                    <a:pt x="601" y="199"/>
                  </a:cubicBezTo>
                  <a:moveTo>
                    <a:pt x="598" y="191"/>
                  </a:moveTo>
                  <a:cubicBezTo>
                    <a:pt x="596" y="191"/>
                    <a:pt x="596" y="191"/>
                    <a:pt x="594" y="191"/>
                  </a:cubicBezTo>
                  <a:cubicBezTo>
                    <a:pt x="597" y="194"/>
                    <a:pt x="601" y="195"/>
                    <a:pt x="603" y="194"/>
                  </a:cubicBezTo>
                  <a:cubicBezTo>
                    <a:pt x="606" y="192"/>
                    <a:pt x="600" y="191"/>
                    <a:pt x="598" y="191"/>
                  </a:cubicBezTo>
                  <a:moveTo>
                    <a:pt x="561" y="144"/>
                  </a:moveTo>
                  <a:cubicBezTo>
                    <a:pt x="560" y="144"/>
                    <a:pt x="559" y="144"/>
                    <a:pt x="559" y="144"/>
                  </a:cubicBezTo>
                  <a:cubicBezTo>
                    <a:pt x="560" y="144"/>
                    <a:pt x="561" y="144"/>
                    <a:pt x="561" y="144"/>
                  </a:cubicBezTo>
                  <a:moveTo>
                    <a:pt x="603" y="186"/>
                  </a:moveTo>
                  <a:cubicBezTo>
                    <a:pt x="602" y="185"/>
                    <a:pt x="600" y="186"/>
                    <a:pt x="600" y="186"/>
                  </a:cubicBezTo>
                  <a:cubicBezTo>
                    <a:pt x="601" y="187"/>
                    <a:pt x="603" y="187"/>
                    <a:pt x="603" y="186"/>
                  </a:cubicBezTo>
                  <a:moveTo>
                    <a:pt x="612" y="191"/>
                  </a:moveTo>
                  <a:cubicBezTo>
                    <a:pt x="612" y="189"/>
                    <a:pt x="606" y="189"/>
                    <a:pt x="605" y="189"/>
                  </a:cubicBezTo>
                  <a:cubicBezTo>
                    <a:pt x="607" y="191"/>
                    <a:pt x="612" y="192"/>
                    <a:pt x="613" y="191"/>
                  </a:cubicBezTo>
                  <a:cubicBezTo>
                    <a:pt x="612" y="191"/>
                    <a:pt x="612" y="191"/>
                    <a:pt x="612" y="191"/>
                  </a:cubicBezTo>
                  <a:moveTo>
                    <a:pt x="633" y="198"/>
                  </a:moveTo>
                  <a:cubicBezTo>
                    <a:pt x="632" y="199"/>
                    <a:pt x="632" y="199"/>
                    <a:pt x="632" y="199"/>
                  </a:cubicBezTo>
                  <a:cubicBezTo>
                    <a:pt x="634" y="199"/>
                    <a:pt x="637" y="200"/>
                    <a:pt x="637" y="199"/>
                  </a:cubicBezTo>
                  <a:cubicBezTo>
                    <a:pt x="636" y="198"/>
                    <a:pt x="635" y="199"/>
                    <a:pt x="633" y="198"/>
                  </a:cubicBezTo>
                  <a:moveTo>
                    <a:pt x="622" y="183"/>
                  </a:moveTo>
                  <a:cubicBezTo>
                    <a:pt x="623" y="183"/>
                    <a:pt x="623" y="183"/>
                    <a:pt x="623" y="183"/>
                  </a:cubicBezTo>
                  <a:cubicBezTo>
                    <a:pt x="623" y="183"/>
                    <a:pt x="622" y="183"/>
                    <a:pt x="622" y="183"/>
                  </a:cubicBezTo>
                  <a:moveTo>
                    <a:pt x="68" y="132"/>
                  </a:moveTo>
                  <a:cubicBezTo>
                    <a:pt x="68" y="132"/>
                    <a:pt x="68" y="132"/>
                    <a:pt x="69" y="132"/>
                  </a:cubicBezTo>
                  <a:cubicBezTo>
                    <a:pt x="68" y="132"/>
                    <a:pt x="68" y="132"/>
                    <a:pt x="68" y="132"/>
                  </a:cubicBezTo>
                  <a:moveTo>
                    <a:pt x="69" y="132"/>
                  </a:moveTo>
                  <a:cubicBezTo>
                    <a:pt x="69" y="132"/>
                    <a:pt x="69" y="132"/>
                    <a:pt x="70" y="132"/>
                  </a:cubicBezTo>
                  <a:cubicBezTo>
                    <a:pt x="69" y="132"/>
                    <a:pt x="69" y="132"/>
                    <a:pt x="69" y="132"/>
                  </a:cubicBezTo>
                  <a:moveTo>
                    <a:pt x="20" y="133"/>
                  </a:moveTo>
                  <a:cubicBezTo>
                    <a:pt x="21" y="133"/>
                    <a:pt x="21" y="132"/>
                    <a:pt x="21" y="132"/>
                  </a:cubicBezTo>
                  <a:cubicBezTo>
                    <a:pt x="20" y="132"/>
                    <a:pt x="19" y="132"/>
                    <a:pt x="18" y="133"/>
                  </a:cubicBezTo>
                  <a:cubicBezTo>
                    <a:pt x="19" y="133"/>
                    <a:pt x="20" y="133"/>
                    <a:pt x="20" y="133"/>
                  </a:cubicBezTo>
                  <a:moveTo>
                    <a:pt x="54" y="134"/>
                  </a:moveTo>
                  <a:cubicBezTo>
                    <a:pt x="53" y="133"/>
                    <a:pt x="52" y="133"/>
                    <a:pt x="52" y="133"/>
                  </a:cubicBezTo>
                  <a:cubicBezTo>
                    <a:pt x="52" y="133"/>
                    <a:pt x="53" y="134"/>
                    <a:pt x="54" y="134"/>
                  </a:cubicBezTo>
                  <a:moveTo>
                    <a:pt x="56" y="135"/>
                  </a:moveTo>
                  <a:cubicBezTo>
                    <a:pt x="55" y="134"/>
                    <a:pt x="54" y="134"/>
                    <a:pt x="54" y="134"/>
                  </a:cubicBezTo>
                  <a:cubicBezTo>
                    <a:pt x="55" y="135"/>
                    <a:pt x="55" y="135"/>
                    <a:pt x="56" y="135"/>
                  </a:cubicBezTo>
                  <a:moveTo>
                    <a:pt x="54" y="132"/>
                  </a:moveTo>
                  <a:cubicBezTo>
                    <a:pt x="55" y="132"/>
                    <a:pt x="55" y="132"/>
                    <a:pt x="55" y="132"/>
                  </a:cubicBezTo>
                  <a:cubicBezTo>
                    <a:pt x="54" y="132"/>
                    <a:pt x="54" y="132"/>
                    <a:pt x="54" y="132"/>
                  </a:cubicBezTo>
                  <a:moveTo>
                    <a:pt x="12" y="223"/>
                  </a:moveTo>
                  <a:cubicBezTo>
                    <a:pt x="10" y="222"/>
                    <a:pt x="8" y="222"/>
                    <a:pt x="7" y="222"/>
                  </a:cubicBezTo>
                  <a:cubicBezTo>
                    <a:pt x="6" y="222"/>
                    <a:pt x="5" y="222"/>
                    <a:pt x="4" y="222"/>
                  </a:cubicBezTo>
                  <a:cubicBezTo>
                    <a:pt x="1" y="220"/>
                    <a:pt x="2" y="218"/>
                    <a:pt x="2" y="217"/>
                  </a:cubicBezTo>
                  <a:cubicBezTo>
                    <a:pt x="2" y="215"/>
                    <a:pt x="2" y="213"/>
                    <a:pt x="2" y="211"/>
                  </a:cubicBezTo>
                  <a:cubicBezTo>
                    <a:pt x="2" y="207"/>
                    <a:pt x="1" y="202"/>
                    <a:pt x="2" y="198"/>
                  </a:cubicBezTo>
                  <a:cubicBezTo>
                    <a:pt x="2" y="189"/>
                    <a:pt x="3" y="180"/>
                    <a:pt x="2" y="171"/>
                  </a:cubicBezTo>
                  <a:cubicBezTo>
                    <a:pt x="1" y="161"/>
                    <a:pt x="2" y="152"/>
                    <a:pt x="2" y="143"/>
                  </a:cubicBezTo>
                  <a:cubicBezTo>
                    <a:pt x="2" y="141"/>
                    <a:pt x="2" y="138"/>
                    <a:pt x="2" y="136"/>
                  </a:cubicBezTo>
                  <a:cubicBezTo>
                    <a:pt x="2" y="135"/>
                    <a:pt x="0" y="132"/>
                    <a:pt x="3" y="132"/>
                  </a:cubicBezTo>
                  <a:cubicBezTo>
                    <a:pt x="6" y="132"/>
                    <a:pt x="11" y="132"/>
                    <a:pt x="15" y="132"/>
                  </a:cubicBezTo>
                  <a:cubicBezTo>
                    <a:pt x="15" y="132"/>
                    <a:pt x="19" y="133"/>
                    <a:pt x="21" y="134"/>
                  </a:cubicBezTo>
                  <a:cubicBezTo>
                    <a:pt x="23" y="135"/>
                    <a:pt x="27" y="136"/>
                    <a:pt x="27" y="135"/>
                  </a:cubicBezTo>
                  <a:cubicBezTo>
                    <a:pt x="29" y="137"/>
                    <a:pt x="40" y="139"/>
                    <a:pt x="42" y="139"/>
                  </a:cubicBezTo>
                  <a:cubicBezTo>
                    <a:pt x="43" y="139"/>
                    <a:pt x="44" y="139"/>
                    <a:pt x="45" y="139"/>
                  </a:cubicBezTo>
                  <a:cubicBezTo>
                    <a:pt x="46" y="139"/>
                    <a:pt x="48" y="139"/>
                    <a:pt x="50" y="139"/>
                  </a:cubicBezTo>
                  <a:cubicBezTo>
                    <a:pt x="53" y="140"/>
                    <a:pt x="56" y="141"/>
                    <a:pt x="57" y="141"/>
                  </a:cubicBezTo>
                  <a:cubicBezTo>
                    <a:pt x="54" y="140"/>
                    <a:pt x="57" y="139"/>
                    <a:pt x="54" y="139"/>
                  </a:cubicBezTo>
                  <a:cubicBezTo>
                    <a:pt x="54" y="138"/>
                    <a:pt x="56" y="139"/>
                    <a:pt x="58" y="139"/>
                  </a:cubicBezTo>
                  <a:cubicBezTo>
                    <a:pt x="59" y="139"/>
                    <a:pt x="60" y="139"/>
                    <a:pt x="61" y="139"/>
                  </a:cubicBezTo>
                  <a:cubicBezTo>
                    <a:pt x="62" y="140"/>
                    <a:pt x="68" y="143"/>
                    <a:pt x="66" y="140"/>
                  </a:cubicBezTo>
                  <a:cubicBezTo>
                    <a:pt x="65" y="139"/>
                    <a:pt x="63" y="138"/>
                    <a:pt x="63" y="138"/>
                  </a:cubicBezTo>
                  <a:cubicBezTo>
                    <a:pt x="63" y="137"/>
                    <a:pt x="65" y="136"/>
                    <a:pt x="66" y="136"/>
                  </a:cubicBezTo>
                  <a:cubicBezTo>
                    <a:pt x="69" y="135"/>
                    <a:pt x="73" y="135"/>
                    <a:pt x="76" y="134"/>
                  </a:cubicBezTo>
                  <a:cubicBezTo>
                    <a:pt x="77" y="134"/>
                    <a:pt x="78" y="133"/>
                    <a:pt x="78" y="132"/>
                  </a:cubicBezTo>
                  <a:cubicBezTo>
                    <a:pt x="79" y="132"/>
                    <a:pt x="80" y="132"/>
                    <a:pt x="81" y="132"/>
                  </a:cubicBezTo>
                  <a:cubicBezTo>
                    <a:pt x="82" y="132"/>
                    <a:pt x="83" y="132"/>
                    <a:pt x="84" y="132"/>
                  </a:cubicBezTo>
                  <a:cubicBezTo>
                    <a:pt x="80" y="132"/>
                    <a:pt x="84" y="131"/>
                    <a:pt x="85" y="131"/>
                  </a:cubicBezTo>
                  <a:cubicBezTo>
                    <a:pt x="82" y="131"/>
                    <a:pt x="85" y="131"/>
                    <a:pt x="86" y="131"/>
                  </a:cubicBezTo>
                  <a:cubicBezTo>
                    <a:pt x="87" y="131"/>
                    <a:pt x="88" y="131"/>
                    <a:pt x="89" y="131"/>
                  </a:cubicBezTo>
                  <a:cubicBezTo>
                    <a:pt x="91" y="130"/>
                    <a:pt x="93" y="130"/>
                    <a:pt x="94" y="129"/>
                  </a:cubicBezTo>
                  <a:cubicBezTo>
                    <a:pt x="96" y="131"/>
                    <a:pt x="97" y="129"/>
                    <a:pt x="97" y="129"/>
                  </a:cubicBezTo>
                  <a:cubicBezTo>
                    <a:pt x="99" y="128"/>
                    <a:pt x="101" y="127"/>
                    <a:pt x="102" y="127"/>
                  </a:cubicBezTo>
                  <a:cubicBezTo>
                    <a:pt x="101" y="128"/>
                    <a:pt x="105" y="127"/>
                    <a:pt x="106" y="127"/>
                  </a:cubicBezTo>
                  <a:cubicBezTo>
                    <a:pt x="109" y="128"/>
                    <a:pt x="109" y="127"/>
                    <a:pt x="110" y="126"/>
                  </a:cubicBezTo>
                  <a:cubicBezTo>
                    <a:pt x="110" y="126"/>
                    <a:pt x="110" y="127"/>
                    <a:pt x="112" y="127"/>
                  </a:cubicBezTo>
                  <a:cubicBezTo>
                    <a:pt x="113" y="130"/>
                    <a:pt x="107" y="130"/>
                    <a:pt x="104" y="130"/>
                  </a:cubicBezTo>
                  <a:cubicBezTo>
                    <a:pt x="102" y="131"/>
                    <a:pt x="100" y="131"/>
                    <a:pt x="99" y="132"/>
                  </a:cubicBezTo>
                  <a:cubicBezTo>
                    <a:pt x="98" y="132"/>
                    <a:pt x="97" y="132"/>
                    <a:pt x="97" y="132"/>
                  </a:cubicBezTo>
                  <a:cubicBezTo>
                    <a:pt x="96" y="132"/>
                    <a:pt x="97" y="134"/>
                    <a:pt x="96" y="134"/>
                  </a:cubicBezTo>
                  <a:cubicBezTo>
                    <a:pt x="97" y="134"/>
                    <a:pt x="97" y="134"/>
                    <a:pt x="97" y="133"/>
                  </a:cubicBezTo>
                  <a:cubicBezTo>
                    <a:pt x="98" y="134"/>
                    <a:pt x="97" y="134"/>
                    <a:pt x="97" y="135"/>
                  </a:cubicBezTo>
                  <a:cubicBezTo>
                    <a:pt x="99" y="134"/>
                    <a:pt x="97" y="136"/>
                    <a:pt x="97" y="136"/>
                  </a:cubicBezTo>
                  <a:cubicBezTo>
                    <a:pt x="101" y="136"/>
                    <a:pt x="101" y="133"/>
                    <a:pt x="104" y="132"/>
                  </a:cubicBezTo>
                  <a:cubicBezTo>
                    <a:pt x="107" y="130"/>
                    <a:pt x="114" y="131"/>
                    <a:pt x="117" y="129"/>
                  </a:cubicBezTo>
                  <a:cubicBezTo>
                    <a:pt x="117" y="130"/>
                    <a:pt x="114" y="130"/>
                    <a:pt x="115" y="131"/>
                  </a:cubicBezTo>
                  <a:cubicBezTo>
                    <a:pt x="119" y="132"/>
                    <a:pt x="121" y="130"/>
                    <a:pt x="122" y="129"/>
                  </a:cubicBezTo>
                  <a:cubicBezTo>
                    <a:pt x="123" y="129"/>
                    <a:pt x="123" y="128"/>
                    <a:pt x="123" y="127"/>
                  </a:cubicBezTo>
                  <a:cubicBezTo>
                    <a:pt x="124" y="126"/>
                    <a:pt x="128" y="127"/>
                    <a:pt x="129" y="126"/>
                  </a:cubicBezTo>
                  <a:cubicBezTo>
                    <a:pt x="128" y="126"/>
                    <a:pt x="127" y="126"/>
                    <a:pt x="126" y="126"/>
                  </a:cubicBezTo>
                  <a:cubicBezTo>
                    <a:pt x="126" y="125"/>
                    <a:pt x="126" y="125"/>
                    <a:pt x="126" y="125"/>
                  </a:cubicBezTo>
                  <a:cubicBezTo>
                    <a:pt x="125" y="125"/>
                    <a:pt x="124" y="124"/>
                    <a:pt x="124" y="124"/>
                  </a:cubicBezTo>
                  <a:cubicBezTo>
                    <a:pt x="124" y="123"/>
                    <a:pt x="124" y="123"/>
                    <a:pt x="126" y="123"/>
                  </a:cubicBezTo>
                  <a:cubicBezTo>
                    <a:pt x="129" y="124"/>
                    <a:pt x="134" y="126"/>
                    <a:pt x="136" y="128"/>
                  </a:cubicBezTo>
                  <a:cubicBezTo>
                    <a:pt x="138" y="130"/>
                    <a:pt x="137" y="131"/>
                    <a:pt x="143" y="133"/>
                  </a:cubicBezTo>
                  <a:cubicBezTo>
                    <a:pt x="148" y="135"/>
                    <a:pt x="151" y="135"/>
                    <a:pt x="153" y="134"/>
                  </a:cubicBezTo>
                  <a:cubicBezTo>
                    <a:pt x="151" y="133"/>
                    <a:pt x="150" y="134"/>
                    <a:pt x="149" y="134"/>
                  </a:cubicBezTo>
                  <a:cubicBezTo>
                    <a:pt x="149" y="134"/>
                    <a:pt x="155" y="133"/>
                    <a:pt x="150" y="132"/>
                  </a:cubicBezTo>
                  <a:cubicBezTo>
                    <a:pt x="150" y="131"/>
                    <a:pt x="153" y="131"/>
                    <a:pt x="155" y="131"/>
                  </a:cubicBezTo>
                  <a:cubicBezTo>
                    <a:pt x="154" y="131"/>
                    <a:pt x="153" y="131"/>
                    <a:pt x="152" y="131"/>
                  </a:cubicBezTo>
                  <a:cubicBezTo>
                    <a:pt x="151" y="129"/>
                    <a:pt x="156" y="129"/>
                    <a:pt x="158" y="128"/>
                  </a:cubicBezTo>
                  <a:cubicBezTo>
                    <a:pt x="157" y="129"/>
                    <a:pt x="156" y="129"/>
                    <a:pt x="156" y="129"/>
                  </a:cubicBezTo>
                  <a:cubicBezTo>
                    <a:pt x="155" y="129"/>
                    <a:pt x="153" y="128"/>
                    <a:pt x="153" y="129"/>
                  </a:cubicBezTo>
                  <a:cubicBezTo>
                    <a:pt x="152" y="128"/>
                    <a:pt x="154" y="128"/>
                    <a:pt x="156" y="128"/>
                  </a:cubicBezTo>
                  <a:cubicBezTo>
                    <a:pt x="158" y="128"/>
                    <a:pt x="159" y="128"/>
                    <a:pt x="160" y="128"/>
                  </a:cubicBezTo>
                  <a:cubicBezTo>
                    <a:pt x="159" y="129"/>
                    <a:pt x="159" y="130"/>
                    <a:pt x="160" y="131"/>
                  </a:cubicBezTo>
                  <a:cubicBezTo>
                    <a:pt x="161" y="131"/>
                    <a:pt x="162" y="131"/>
                    <a:pt x="163" y="132"/>
                  </a:cubicBezTo>
                  <a:cubicBezTo>
                    <a:pt x="161" y="132"/>
                    <a:pt x="159" y="133"/>
                    <a:pt x="159" y="134"/>
                  </a:cubicBezTo>
                  <a:cubicBezTo>
                    <a:pt x="164" y="135"/>
                    <a:pt x="167" y="135"/>
                    <a:pt x="169" y="134"/>
                  </a:cubicBezTo>
                  <a:cubicBezTo>
                    <a:pt x="171" y="133"/>
                    <a:pt x="171" y="131"/>
                    <a:pt x="173" y="130"/>
                  </a:cubicBezTo>
                  <a:cubicBezTo>
                    <a:pt x="176" y="130"/>
                    <a:pt x="180" y="130"/>
                    <a:pt x="184" y="131"/>
                  </a:cubicBezTo>
                  <a:cubicBezTo>
                    <a:pt x="187" y="131"/>
                    <a:pt x="190" y="131"/>
                    <a:pt x="196" y="133"/>
                  </a:cubicBezTo>
                  <a:cubicBezTo>
                    <a:pt x="200" y="134"/>
                    <a:pt x="203" y="135"/>
                    <a:pt x="206" y="135"/>
                  </a:cubicBezTo>
                  <a:cubicBezTo>
                    <a:pt x="210" y="135"/>
                    <a:pt x="213" y="136"/>
                    <a:pt x="218" y="137"/>
                  </a:cubicBezTo>
                  <a:cubicBezTo>
                    <a:pt x="221" y="138"/>
                    <a:pt x="225" y="138"/>
                    <a:pt x="228" y="139"/>
                  </a:cubicBezTo>
                  <a:cubicBezTo>
                    <a:pt x="230" y="139"/>
                    <a:pt x="238" y="140"/>
                    <a:pt x="238" y="139"/>
                  </a:cubicBezTo>
                  <a:cubicBezTo>
                    <a:pt x="237" y="139"/>
                    <a:pt x="237" y="139"/>
                    <a:pt x="236" y="138"/>
                  </a:cubicBezTo>
                  <a:cubicBezTo>
                    <a:pt x="237" y="138"/>
                    <a:pt x="237" y="138"/>
                    <a:pt x="238" y="138"/>
                  </a:cubicBezTo>
                  <a:cubicBezTo>
                    <a:pt x="239" y="138"/>
                    <a:pt x="240" y="138"/>
                    <a:pt x="240" y="138"/>
                  </a:cubicBezTo>
                  <a:cubicBezTo>
                    <a:pt x="242" y="137"/>
                    <a:pt x="246" y="139"/>
                    <a:pt x="249" y="139"/>
                  </a:cubicBezTo>
                  <a:cubicBezTo>
                    <a:pt x="251" y="140"/>
                    <a:pt x="258" y="143"/>
                    <a:pt x="258" y="144"/>
                  </a:cubicBezTo>
                  <a:cubicBezTo>
                    <a:pt x="258" y="145"/>
                    <a:pt x="257" y="145"/>
                    <a:pt x="255" y="145"/>
                  </a:cubicBezTo>
                  <a:cubicBezTo>
                    <a:pt x="251" y="145"/>
                    <a:pt x="252" y="146"/>
                    <a:pt x="249" y="146"/>
                  </a:cubicBezTo>
                  <a:cubicBezTo>
                    <a:pt x="247" y="146"/>
                    <a:pt x="248" y="146"/>
                    <a:pt x="247" y="147"/>
                  </a:cubicBezTo>
                  <a:cubicBezTo>
                    <a:pt x="247" y="148"/>
                    <a:pt x="244" y="148"/>
                    <a:pt x="244" y="149"/>
                  </a:cubicBezTo>
                  <a:cubicBezTo>
                    <a:pt x="247" y="148"/>
                    <a:pt x="253" y="150"/>
                    <a:pt x="257" y="150"/>
                  </a:cubicBezTo>
                  <a:cubicBezTo>
                    <a:pt x="261" y="151"/>
                    <a:pt x="266" y="151"/>
                    <a:pt x="269" y="150"/>
                  </a:cubicBezTo>
                  <a:cubicBezTo>
                    <a:pt x="270" y="150"/>
                    <a:pt x="272" y="150"/>
                    <a:pt x="273" y="150"/>
                  </a:cubicBezTo>
                  <a:cubicBezTo>
                    <a:pt x="274" y="150"/>
                    <a:pt x="275" y="150"/>
                    <a:pt x="275" y="150"/>
                  </a:cubicBezTo>
                  <a:cubicBezTo>
                    <a:pt x="277" y="150"/>
                    <a:pt x="278" y="151"/>
                    <a:pt x="278" y="150"/>
                  </a:cubicBezTo>
                  <a:cubicBezTo>
                    <a:pt x="278" y="150"/>
                    <a:pt x="279" y="150"/>
                    <a:pt x="280" y="150"/>
                  </a:cubicBezTo>
                  <a:cubicBezTo>
                    <a:pt x="280" y="150"/>
                    <a:pt x="281" y="150"/>
                    <a:pt x="281" y="150"/>
                  </a:cubicBezTo>
                  <a:cubicBezTo>
                    <a:pt x="282" y="150"/>
                    <a:pt x="286" y="148"/>
                    <a:pt x="285" y="150"/>
                  </a:cubicBezTo>
                  <a:cubicBezTo>
                    <a:pt x="286" y="149"/>
                    <a:pt x="289" y="149"/>
                    <a:pt x="291" y="148"/>
                  </a:cubicBezTo>
                  <a:cubicBezTo>
                    <a:pt x="291" y="148"/>
                    <a:pt x="294" y="147"/>
                    <a:pt x="296" y="148"/>
                  </a:cubicBezTo>
                  <a:cubicBezTo>
                    <a:pt x="296" y="148"/>
                    <a:pt x="296" y="149"/>
                    <a:pt x="296" y="149"/>
                  </a:cubicBezTo>
                  <a:cubicBezTo>
                    <a:pt x="296" y="148"/>
                    <a:pt x="299" y="149"/>
                    <a:pt x="300" y="150"/>
                  </a:cubicBezTo>
                  <a:cubicBezTo>
                    <a:pt x="301" y="150"/>
                    <a:pt x="303" y="150"/>
                    <a:pt x="304" y="150"/>
                  </a:cubicBezTo>
                  <a:cubicBezTo>
                    <a:pt x="306" y="151"/>
                    <a:pt x="304" y="152"/>
                    <a:pt x="307" y="154"/>
                  </a:cubicBezTo>
                  <a:cubicBezTo>
                    <a:pt x="308" y="153"/>
                    <a:pt x="307" y="151"/>
                    <a:pt x="309" y="152"/>
                  </a:cubicBezTo>
                  <a:cubicBezTo>
                    <a:pt x="310" y="152"/>
                    <a:pt x="310" y="153"/>
                    <a:pt x="310" y="154"/>
                  </a:cubicBezTo>
                  <a:cubicBezTo>
                    <a:pt x="310" y="152"/>
                    <a:pt x="315" y="154"/>
                    <a:pt x="316" y="156"/>
                  </a:cubicBezTo>
                  <a:cubicBezTo>
                    <a:pt x="316" y="157"/>
                    <a:pt x="312" y="157"/>
                    <a:pt x="309" y="156"/>
                  </a:cubicBezTo>
                  <a:cubicBezTo>
                    <a:pt x="309" y="157"/>
                    <a:pt x="312" y="157"/>
                    <a:pt x="313" y="157"/>
                  </a:cubicBezTo>
                  <a:cubicBezTo>
                    <a:pt x="314" y="158"/>
                    <a:pt x="314" y="159"/>
                    <a:pt x="313" y="158"/>
                  </a:cubicBezTo>
                  <a:cubicBezTo>
                    <a:pt x="314" y="159"/>
                    <a:pt x="316" y="159"/>
                    <a:pt x="316" y="160"/>
                  </a:cubicBezTo>
                  <a:cubicBezTo>
                    <a:pt x="316" y="160"/>
                    <a:pt x="316" y="160"/>
                    <a:pt x="316" y="160"/>
                  </a:cubicBezTo>
                  <a:cubicBezTo>
                    <a:pt x="318" y="161"/>
                    <a:pt x="321" y="163"/>
                    <a:pt x="323" y="163"/>
                  </a:cubicBezTo>
                  <a:cubicBezTo>
                    <a:pt x="321" y="162"/>
                    <a:pt x="316" y="160"/>
                    <a:pt x="318" y="159"/>
                  </a:cubicBezTo>
                  <a:cubicBezTo>
                    <a:pt x="318" y="159"/>
                    <a:pt x="317" y="158"/>
                    <a:pt x="317" y="157"/>
                  </a:cubicBezTo>
                  <a:cubicBezTo>
                    <a:pt x="317" y="157"/>
                    <a:pt x="318" y="157"/>
                    <a:pt x="318" y="157"/>
                  </a:cubicBezTo>
                  <a:cubicBezTo>
                    <a:pt x="319" y="157"/>
                    <a:pt x="319" y="157"/>
                    <a:pt x="319" y="157"/>
                  </a:cubicBezTo>
                  <a:cubicBezTo>
                    <a:pt x="320" y="158"/>
                    <a:pt x="319" y="158"/>
                    <a:pt x="318" y="158"/>
                  </a:cubicBezTo>
                  <a:cubicBezTo>
                    <a:pt x="320" y="159"/>
                    <a:pt x="320" y="159"/>
                    <a:pt x="320" y="158"/>
                  </a:cubicBezTo>
                  <a:cubicBezTo>
                    <a:pt x="321" y="158"/>
                    <a:pt x="321" y="157"/>
                    <a:pt x="323" y="158"/>
                  </a:cubicBezTo>
                  <a:cubicBezTo>
                    <a:pt x="322" y="157"/>
                    <a:pt x="321" y="157"/>
                    <a:pt x="321" y="156"/>
                  </a:cubicBezTo>
                  <a:cubicBezTo>
                    <a:pt x="322" y="156"/>
                    <a:pt x="318" y="154"/>
                    <a:pt x="318" y="153"/>
                  </a:cubicBezTo>
                  <a:cubicBezTo>
                    <a:pt x="318" y="152"/>
                    <a:pt x="316" y="151"/>
                    <a:pt x="315" y="150"/>
                  </a:cubicBezTo>
                  <a:cubicBezTo>
                    <a:pt x="314" y="148"/>
                    <a:pt x="318" y="149"/>
                    <a:pt x="318" y="148"/>
                  </a:cubicBezTo>
                  <a:cubicBezTo>
                    <a:pt x="317" y="148"/>
                    <a:pt x="316" y="148"/>
                    <a:pt x="316" y="147"/>
                  </a:cubicBezTo>
                  <a:cubicBezTo>
                    <a:pt x="316" y="147"/>
                    <a:pt x="319" y="147"/>
                    <a:pt x="316" y="147"/>
                  </a:cubicBezTo>
                  <a:cubicBezTo>
                    <a:pt x="318" y="147"/>
                    <a:pt x="321" y="147"/>
                    <a:pt x="322" y="146"/>
                  </a:cubicBezTo>
                  <a:cubicBezTo>
                    <a:pt x="324" y="146"/>
                    <a:pt x="327" y="146"/>
                    <a:pt x="328" y="145"/>
                  </a:cubicBezTo>
                  <a:cubicBezTo>
                    <a:pt x="329" y="144"/>
                    <a:pt x="332" y="144"/>
                    <a:pt x="334" y="144"/>
                  </a:cubicBezTo>
                  <a:cubicBezTo>
                    <a:pt x="337" y="144"/>
                    <a:pt x="336" y="142"/>
                    <a:pt x="337" y="141"/>
                  </a:cubicBezTo>
                  <a:cubicBezTo>
                    <a:pt x="335" y="142"/>
                    <a:pt x="327" y="142"/>
                    <a:pt x="328" y="144"/>
                  </a:cubicBezTo>
                  <a:cubicBezTo>
                    <a:pt x="329" y="144"/>
                    <a:pt x="326" y="144"/>
                    <a:pt x="326" y="144"/>
                  </a:cubicBezTo>
                  <a:cubicBezTo>
                    <a:pt x="324" y="144"/>
                    <a:pt x="323" y="144"/>
                    <a:pt x="323" y="145"/>
                  </a:cubicBezTo>
                  <a:cubicBezTo>
                    <a:pt x="322" y="145"/>
                    <a:pt x="321" y="145"/>
                    <a:pt x="319" y="145"/>
                  </a:cubicBezTo>
                  <a:cubicBezTo>
                    <a:pt x="318" y="144"/>
                    <a:pt x="316" y="144"/>
                    <a:pt x="316" y="145"/>
                  </a:cubicBezTo>
                  <a:cubicBezTo>
                    <a:pt x="317" y="145"/>
                    <a:pt x="318" y="146"/>
                    <a:pt x="318" y="146"/>
                  </a:cubicBezTo>
                  <a:cubicBezTo>
                    <a:pt x="317" y="146"/>
                    <a:pt x="316" y="146"/>
                    <a:pt x="315" y="146"/>
                  </a:cubicBezTo>
                  <a:cubicBezTo>
                    <a:pt x="314" y="146"/>
                    <a:pt x="310" y="146"/>
                    <a:pt x="311" y="145"/>
                  </a:cubicBezTo>
                  <a:cubicBezTo>
                    <a:pt x="311" y="146"/>
                    <a:pt x="310" y="146"/>
                    <a:pt x="310" y="145"/>
                  </a:cubicBezTo>
                  <a:cubicBezTo>
                    <a:pt x="309" y="145"/>
                    <a:pt x="309" y="145"/>
                    <a:pt x="307" y="145"/>
                  </a:cubicBezTo>
                  <a:cubicBezTo>
                    <a:pt x="310" y="141"/>
                    <a:pt x="319" y="141"/>
                    <a:pt x="326" y="140"/>
                  </a:cubicBezTo>
                  <a:cubicBezTo>
                    <a:pt x="328" y="139"/>
                    <a:pt x="331" y="138"/>
                    <a:pt x="335" y="139"/>
                  </a:cubicBezTo>
                  <a:cubicBezTo>
                    <a:pt x="338" y="140"/>
                    <a:pt x="338" y="141"/>
                    <a:pt x="339" y="142"/>
                  </a:cubicBezTo>
                  <a:cubicBezTo>
                    <a:pt x="341" y="143"/>
                    <a:pt x="339" y="142"/>
                    <a:pt x="339" y="144"/>
                  </a:cubicBezTo>
                  <a:cubicBezTo>
                    <a:pt x="342" y="145"/>
                    <a:pt x="342" y="145"/>
                    <a:pt x="343" y="144"/>
                  </a:cubicBezTo>
                  <a:cubicBezTo>
                    <a:pt x="344" y="144"/>
                    <a:pt x="344" y="144"/>
                    <a:pt x="345" y="144"/>
                  </a:cubicBezTo>
                  <a:cubicBezTo>
                    <a:pt x="345" y="145"/>
                    <a:pt x="345" y="145"/>
                    <a:pt x="345" y="145"/>
                  </a:cubicBezTo>
                  <a:cubicBezTo>
                    <a:pt x="345" y="145"/>
                    <a:pt x="346" y="145"/>
                    <a:pt x="347" y="145"/>
                  </a:cubicBezTo>
                  <a:cubicBezTo>
                    <a:pt x="345" y="148"/>
                    <a:pt x="359" y="146"/>
                    <a:pt x="359" y="146"/>
                  </a:cubicBezTo>
                  <a:cubicBezTo>
                    <a:pt x="358" y="148"/>
                    <a:pt x="364" y="149"/>
                    <a:pt x="366" y="149"/>
                  </a:cubicBezTo>
                  <a:cubicBezTo>
                    <a:pt x="367" y="149"/>
                    <a:pt x="369" y="150"/>
                    <a:pt x="370" y="150"/>
                  </a:cubicBezTo>
                  <a:cubicBezTo>
                    <a:pt x="371" y="150"/>
                    <a:pt x="373" y="150"/>
                    <a:pt x="375" y="150"/>
                  </a:cubicBezTo>
                  <a:cubicBezTo>
                    <a:pt x="376" y="150"/>
                    <a:pt x="377" y="150"/>
                    <a:pt x="378" y="150"/>
                  </a:cubicBezTo>
                  <a:cubicBezTo>
                    <a:pt x="383" y="150"/>
                    <a:pt x="386" y="149"/>
                    <a:pt x="392" y="149"/>
                  </a:cubicBezTo>
                  <a:cubicBezTo>
                    <a:pt x="394" y="149"/>
                    <a:pt x="397" y="150"/>
                    <a:pt x="400" y="150"/>
                  </a:cubicBezTo>
                  <a:cubicBezTo>
                    <a:pt x="401" y="151"/>
                    <a:pt x="402" y="150"/>
                    <a:pt x="403" y="150"/>
                  </a:cubicBezTo>
                  <a:cubicBezTo>
                    <a:pt x="404" y="150"/>
                    <a:pt x="405" y="149"/>
                    <a:pt x="406" y="149"/>
                  </a:cubicBezTo>
                  <a:cubicBezTo>
                    <a:pt x="401" y="148"/>
                    <a:pt x="403" y="146"/>
                    <a:pt x="408" y="149"/>
                  </a:cubicBezTo>
                  <a:cubicBezTo>
                    <a:pt x="413" y="152"/>
                    <a:pt x="415" y="151"/>
                    <a:pt x="418" y="150"/>
                  </a:cubicBezTo>
                  <a:cubicBezTo>
                    <a:pt x="417" y="150"/>
                    <a:pt x="419" y="149"/>
                    <a:pt x="415" y="148"/>
                  </a:cubicBezTo>
                  <a:cubicBezTo>
                    <a:pt x="412" y="147"/>
                    <a:pt x="409" y="148"/>
                    <a:pt x="409" y="149"/>
                  </a:cubicBezTo>
                  <a:cubicBezTo>
                    <a:pt x="408" y="148"/>
                    <a:pt x="407" y="148"/>
                    <a:pt x="406" y="147"/>
                  </a:cubicBezTo>
                  <a:cubicBezTo>
                    <a:pt x="404" y="146"/>
                    <a:pt x="405" y="145"/>
                    <a:pt x="406" y="147"/>
                  </a:cubicBezTo>
                  <a:cubicBezTo>
                    <a:pt x="407" y="146"/>
                    <a:pt x="404" y="145"/>
                    <a:pt x="403" y="144"/>
                  </a:cubicBezTo>
                  <a:cubicBezTo>
                    <a:pt x="405" y="144"/>
                    <a:pt x="408" y="145"/>
                    <a:pt x="409" y="144"/>
                  </a:cubicBezTo>
                  <a:cubicBezTo>
                    <a:pt x="411" y="144"/>
                    <a:pt x="409" y="142"/>
                    <a:pt x="411" y="142"/>
                  </a:cubicBezTo>
                  <a:cubicBezTo>
                    <a:pt x="412" y="142"/>
                    <a:pt x="414" y="143"/>
                    <a:pt x="415" y="143"/>
                  </a:cubicBezTo>
                  <a:cubicBezTo>
                    <a:pt x="417" y="143"/>
                    <a:pt x="421" y="145"/>
                    <a:pt x="419" y="145"/>
                  </a:cubicBezTo>
                  <a:cubicBezTo>
                    <a:pt x="421" y="146"/>
                    <a:pt x="423" y="145"/>
                    <a:pt x="424" y="145"/>
                  </a:cubicBezTo>
                  <a:cubicBezTo>
                    <a:pt x="424" y="146"/>
                    <a:pt x="422" y="146"/>
                    <a:pt x="422" y="147"/>
                  </a:cubicBezTo>
                  <a:cubicBezTo>
                    <a:pt x="424" y="147"/>
                    <a:pt x="424" y="147"/>
                    <a:pt x="424" y="146"/>
                  </a:cubicBezTo>
                  <a:cubicBezTo>
                    <a:pt x="426" y="145"/>
                    <a:pt x="428" y="145"/>
                    <a:pt x="430" y="145"/>
                  </a:cubicBezTo>
                  <a:cubicBezTo>
                    <a:pt x="428" y="146"/>
                    <a:pt x="427" y="148"/>
                    <a:pt x="427" y="149"/>
                  </a:cubicBezTo>
                  <a:cubicBezTo>
                    <a:pt x="427" y="151"/>
                    <a:pt x="425" y="151"/>
                    <a:pt x="425" y="152"/>
                  </a:cubicBezTo>
                  <a:cubicBezTo>
                    <a:pt x="426" y="153"/>
                    <a:pt x="427" y="153"/>
                    <a:pt x="428" y="153"/>
                  </a:cubicBezTo>
                  <a:cubicBezTo>
                    <a:pt x="428" y="154"/>
                    <a:pt x="426" y="154"/>
                    <a:pt x="427" y="155"/>
                  </a:cubicBezTo>
                  <a:cubicBezTo>
                    <a:pt x="429" y="155"/>
                    <a:pt x="430" y="153"/>
                    <a:pt x="433" y="154"/>
                  </a:cubicBezTo>
                  <a:cubicBezTo>
                    <a:pt x="432" y="154"/>
                    <a:pt x="431" y="155"/>
                    <a:pt x="431" y="156"/>
                  </a:cubicBezTo>
                  <a:cubicBezTo>
                    <a:pt x="431" y="155"/>
                    <a:pt x="432" y="155"/>
                    <a:pt x="434" y="155"/>
                  </a:cubicBezTo>
                  <a:cubicBezTo>
                    <a:pt x="434" y="156"/>
                    <a:pt x="435" y="157"/>
                    <a:pt x="434" y="157"/>
                  </a:cubicBezTo>
                  <a:cubicBezTo>
                    <a:pt x="433" y="158"/>
                    <a:pt x="429" y="158"/>
                    <a:pt x="429" y="157"/>
                  </a:cubicBezTo>
                  <a:cubicBezTo>
                    <a:pt x="429" y="157"/>
                    <a:pt x="428" y="157"/>
                    <a:pt x="427" y="157"/>
                  </a:cubicBezTo>
                  <a:cubicBezTo>
                    <a:pt x="426" y="157"/>
                    <a:pt x="425" y="156"/>
                    <a:pt x="425" y="157"/>
                  </a:cubicBezTo>
                  <a:cubicBezTo>
                    <a:pt x="427" y="158"/>
                    <a:pt x="432" y="160"/>
                    <a:pt x="430" y="161"/>
                  </a:cubicBezTo>
                  <a:cubicBezTo>
                    <a:pt x="431" y="161"/>
                    <a:pt x="432" y="160"/>
                    <a:pt x="432" y="160"/>
                  </a:cubicBezTo>
                  <a:cubicBezTo>
                    <a:pt x="431" y="160"/>
                    <a:pt x="429" y="159"/>
                    <a:pt x="428" y="158"/>
                  </a:cubicBezTo>
                  <a:cubicBezTo>
                    <a:pt x="428" y="157"/>
                    <a:pt x="430" y="158"/>
                    <a:pt x="432" y="158"/>
                  </a:cubicBezTo>
                  <a:cubicBezTo>
                    <a:pt x="433" y="158"/>
                    <a:pt x="433" y="158"/>
                    <a:pt x="434" y="158"/>
                  </a:cubicBezTo>
                  <a:cubicBezTo>
                    <a:pt x="437" y="158"/>
                    <a:pt x="434" y="155"/>
                    <a:pt x="437" y="154"/>
                  </a:cubicBezTo>
                  <a:cubicBezTo>
                    <a:pt x="435" y="154"/>
                    <a:pt x="435" y="153"/>
                    <a:pt x="435" y="152"/>
                  </a:cubicBezTo>
                  <a:cubicBezTo>
                    <a:pt x="435" y="151"/>
                    <a:pt x="434" y="151"/>
                    <a:pt x="432" y="150"/>
                  </a:cubicBezTo>
                  <a:cubicBezTo>
                    <a:pt x="431" y="149"/>
                    <a:pt x="434" y="147"/>
                    <a:pt x="435" y="147"/>
                  </a:cubicBezTo>
                  <a:cubicBezTo>
                    <a:pt x="439" y="147"/>
                    <a:pt x="442" y="147"/>
                    <a:pt x="445" y="145"/>
                  </a:cubicBezTo>
                  <a:cubicBezTo>
                    <a:pt x="447" y="144"/>
                    <a:pt x="449" y="142"/>
                    <a:pt x="453" y="141"/>
                  </a:cubicBezTo>
                  <a:cubicBezTo>
                    <a:pt x="453" y="142"/>
                    <a:pt x="452" y="142"/>
                    <a:pt x="450" y="141"/>
                  </a:cubicBezTo>
                  <a:cubicBezTo>
                    <a:pt x="451" y="141"/>
                    <a:pt x="454" y="139"/>
                    <a:pt x="450" y="138"/>
                  </a:cubicBezTo>
                  <a:cubicBezTo>
                    <a:pt x="448" y="137"/>
                    <a:pt x="448" y="139"/>
                    <a:pt x="448" y="139"/>
                  </a:cubicBezTo>
                  <a:cubicBezTo>
                    <a:pt x="448" y="139"/>
                    <a:pt x="449" y="139"/>
                    <a:pt x="450" y="139"/>
                  </a:cubicBezTo>
                  <a:cubicBezTo>
                    <a:pt x="448" y="140"/>
                    <a:pt x="446" y="141"/>
                    <a:pt x="443" y="140"/>
                  </a:cubicBezTo>
                  <a:cubicBezTo>
                    <a:pt x="441" y="140"/>
                    <a:pt x="443" y="138"/>
                    <a:pt x="444" y="138"/>
                  </a:cubicBezTo>
                  <a:cubicBezTo>
                    <a:pt x="445" y="138"/>
                    <a:pt x="446" y="137"/>
                    <a:pt x="447" y="136"/>
                  </a:cubicBezTo>
                  <a:cubicBezTo>
                    <a:pt x="447" y="136"/>
                    <a:pt x="446" y="136"/>
                    <a:pt x="445" y="136"/>
                  </a:cubicBezTo>
                  <a:cubicBezTo>
                    <a:pt x="444" y="134"/>
                    <a:pt x="450" y="134"/>
                    <a:pt x="452" y="134"/>
                  </a:cubicBezTo>
                  <a:cubicBezTo>
                    <a:pt x="451" y="134"/>
                    <a:pt x="449" y="135"/>
                    <a:pt x="450" y="136"/>
                  </a:cubicBezTo>
                  <a:cubicBezTo>
                    <a:pt x="451" y="136"/>
                    <a:pt x="453" y="135"/>
                    <a:pt x="454" y="134"/>
                  </a:cubicBezTo>
                  <a:cubicBezTo>
                    <a:pt x="453" y="134"/>
                    <a:pt x="453" y="134"/>
                    <a:pt x="452" y="134"/>
                  </a:cubicBezTo>
                  <a:cubicBezTo>
                    <a:pt x="453" y="134"/>
                    <a:pt x="453" y="134"/>
                    <a:pt x="452" y="133"/>
                  </a:cubicBezTo>
                  <a:cubicBezTo>
                    <a:pt x="450" y="133"/>
                    <a:pt x="449" y="134"/>
                    <a:pt x="447" y="134"/>
                  </a:cubicBezTo>
                  <a:cubicBezTo>
                    <a:pt x="445" y="134"/>
                    <a:pt x="443" y="132"/>
                    <a:pt x="441" y="132"/>
                  </a:cubicBezTo>
                  <a:cubicBezTo>
                    <a:pt x="442" y="133"/>
                    <a:pt x="438" y="132"/>
                    <a:pt x="436" y="132"/>
                  </a:cubicBezTo>
                  <a:cubicBezTo>
                    <a:pt x="435" y="131"/>
                    <a:pt x="433" y="130"/>
                    <a:pt x="432" y="130"/>
                  </a:cubicBezTo>
                  <a:cubicBezTo>
                    <a:pt x="431" y="130"/>
                    <a:pt x="430" y="131"/>
                    <a:pt x="428" y="130"/>
                  </a:cubicBezTo>
                  <a:cubicBezTo>
                    <a:pt x="428" y="129"/>
                    <a:pt x="428" y="129"/>
                    <a:pt x="428" y="129"/>
                  </a:cubicBezTo>
                  <a:cubicBezTo>
                    <a:pt x="424" y="128"/>
                    <a:pt x="424" y="126"/>
                    <a:pt x="424" y="125"/>
                  </a:cubicBezTo>
                  <a:cubicBezTo>
                    <a:pt x="425" y="124"/>
                    <a:pt x="427" y="123"/>
                    <a:pt x="430" y="123"/>
                  </a:cubicBezTo>
                  <a:cubicBezTo>
                    <a:pt x="430" y="123"/>
                    <a:pt x="429" y="123"/>
                    <a:pt x="428" y="122"/>
                  </a:cubicBezTo>
                  <a:cubicBezTo>
                    <a:pt x="429" y="122"/>
                    <a:pt x="429" y="122"/>
                    <a:pt x="429" y="121"/>
                  </a:cubicBezTo>
                  <a:cubicBezTo>
                    <a:pt x="429" y="122"/>
                    <a:pt x="426" y="123"/>
                    <a:pt x="424" y="121"/>
                  </a:cubicBezTo>
                  <a:cubicBezTo>
                    <a:pt x="421" y="119"/>
                    <a:pt x="424" y="118"/>
                    <a:pt x="424" y="117"/>
                  </a:cubicBezTo>
                  <a:cubicBezTo>
                    <a:pt x="424" y="116"/>
                    <a:pt x="425" y="115"/>
                    <a:pt x="427" y="115"/>
                  </a:cubicBezTo>
                  <a:cubicBezTo>
                    <a:pt x="429" y="114"/>
                    <a:pt x="430" y="116"/>
                    <a:pt x="432" y="116"/>
                  </a:cubicBezTo>
                  <a:cubicBezTo>
                    <a:pt x="434" y="116"/>
                    <a:pt x="433" y="114"/>
                    <a:pt x="434" y="114"/>
                  </a:cubicBezTo>
                  <a:cubicBezTo>
                    <a:pt x="433" y="114"/>
                    <a:pt x="431" y="114"/>
                    <a:pt x="429" y="113"/>
                  </a:cubicBezTo>
                  <a:cubicBezTo>
                    <a:pt x="429" y="112"/>
                    <a:pt x="433" y="112"/>
                    <a:pt x="434" y="112"/>
                  </a:cubicBezTo>
                  <a:cubicBezTo>
                    <a:pt x="435" y="111"/>
                    <a:pt x="435" y="111"/>
                    <a:pt x="437" y="111"/>
                  </a:cubicBezTo>
                  <a:cubicBezTo>
                    <a:pt x="438" y="111"/>
                    <a:pt x="440" y="111"/>
                    <a:pt x="441" y="110"/>
                  </a:cubicBezTo>
                  <a:cubicBezTo>
                    <a:pt x="440" y="111"/>
                    <a:pt x="438" y="111"/>
                    <a:pt x="435" y="110"/>
                  </a:cubicBezTo>
                  <a:cubicBezTo>
                    <a:pt x="436" y="109"/>
                    <a:pt x="439" y="108"/>
                    <a:pt x="443" y="110"/>
                  </a:cubicBezTo>
                  <a:cubicBezTo>
                    <a:pt x="443" y="110"/>
                    <a:pt x="442" y="111"/>
                    <a:pt x="442" y="111"/>
                  </a:cubicBezTo>
                  <a:cubicBezTo>
                    <a:pt x="444" y="111"/>
                    <a:pt x="444" y="112"/>
                    <a:pt x="444" y="112"/>
                  </a:cubicBezTo>
                  <a:cubicBezTo>
                    <a:pt x="445" y="111"/>
                    <a:pt x="447" y="111"/>
                    <a:pt x="450" y="112"/>
                  </a:cubicBezTo>
                  <a:cubicBezTo>
                    <a:pt x="450" y="113"/>
                    <a:pt x="450" y="113"/>
                    <a:pt x="450" y="113"/>
                  </a:cubicBezTo>
                  <a:cubicBezTo>
                    <a:pt x="453" y="114"/>
                    <a:pt x="456" y="115"/>
                    <a:pt x="458" y="117"/>
                  </a:cubicBezTo>
                  <a:cubicBezTo>
                    <a:pt x="459" y="118"/>
                    <a:pt x="459" y="120"/>
                    <a:pt x="457" y="120"/>
                  </a:cubicBezTo>
                  <a:cubicBezTo>
                    <a:pt x="458" y="120"/>
                    <a:pt x="459" y="121"/>
                    <a:pt x="460" y="121"/>
                  </a:cubicBezTo>
                  <a:cubicBezTo>
                    <a:pt x="460" y="122"/>
                    <a:pt x="460" y="122"/>
                    <a:pt x="460" y="122"/>
                  </a:cubicBezTo>
                  <a:cubicBezTo>
                    <a:pt x="462" y="122"/>
                    <a:pt x="465" y="123"/>
                    <a:pt x="464" y="124"/>
                  </a:cubicBezTo>
                  <a:cubicBezTo>
                    <a:pt x="466" y="124"/>
                    <a:pt x="467" y="125"/>
                    <a:pt x="466" y="125"/>
                  </a:cubicBezTo>
                  <a:cubicBezTo>
                    <a:pt x="467" y="126"/>
                    <a:pt x="467" y="125"/>
                    <a:pt x="468" y="125"/>
                  </a:cubicBezTo>
                  <a:cubicBezTo>
                    <a:pt x="468" y="125"/>
                    <a:pt x="469" y="125"/>
                    <a:pt x="470" y="125"/>
                  </a:cubicBezTo>
                  <a:cubicBezTo>
                    <a:pt x="469" y="126"/>
                    <a:pt x="470" y="126"/>
                    <a:pt x="472" y="127"/>
                  </a:cubicBezTo>
                  <a:cubicBezTo>
                    <a:pt x="471" y="127"/>
                    <a:pt x="469" y="127"/>
                    <a:pt x="468" y="127"/>
                  </a:cubicBezTo>
                  <a:cubicBezTo>
                    <a:pt x="465" y="127"/>
                    <a:pt x="463" y="127"/>
                    <a:pt x="463" y="128"/>
                  </a:cubicBezTo>
                  <a:cubicBezTo>
                    <a:pt x="463" y="127"/>
                    <a:pt x="465" y="127"/>
                    <a:pt x="467" y="128"/>
                  </a:cubicBezTo>
                  <a:cubicBezTo>
                    <a:pt x="464" y="129"/>
                    <a:pt x="462" y="130"/>
                    <a:pt x="459" y="131"/>
                  </a:cubicBezTo>
                  <a:cubicBezTo>
                    <a:pt x="460" y="131"/>
                    <a:pt x="461" y="131"/>
                    <a:pt x="462" y="131"/>
                  </a:cubicBezTo>
                  <a:cubicBezTo>
                    <a:pt x="461" y="131"/>
                    <a:pt x="460" y="131"/>
                    <a:pt x="460" y="132"/>
                  </a:cubicBezTo>
                  <a:cubicBezTo>
                    <a:pt x="460" y="132"/>
                    <a:pt x="461" y="132"/>
                    <a:pt x="461" y="132"/>
                  </a:cubicBezTo>
                  <a:cubicBezTo>
                    <a:pt x="462" y="131"/>
                    <a:pt x="463" y="131"/>
                    <a:pt x="464" y="132"/>
                  </a:cubicBezTo>
                  <a:cubicBezTo>
                    <a:pt x="465" y="132"/>
                    <a:pt x="466" y="133"/>
                    <a:pt x="468" y="133"/>
                  </a:cubicBezTo>
                  <a:cubicBezTo>
                    <a:pt x="469" y="133"/>
                    <a:pt x="470" y="133"/>
                    <a:pt x="471" y="132"/>
                  </a:cubicBezTo>
                  <a:cubicBezTo>
                    <a:pt x="471" y="132"/>
                    <a:pt x="472" y="131"/>
                    <a:pt x="475" y="132"/>
                  </a:cubicBezTo>
                  <a:cubicBezTo>
                    <a:pt x="474" y="133"/>
                    <a:pt x="473" y="133"/>
                    <a:pt x="472" y="133"/>
                  </a:cubicBezTo>
                  <a:cubicBezTo>
                    <a:pt x="473" y="133"/>
                    <a:pt x="474" y="133"/>
                    <a:pt x="475" y="133"/>
                  </a:cubicBezTo>
                  <a:cubicBezTo>
                    <a:pt x="477" y="133"/>
                    <a:pt x="480" y="133"/>
                    <a:pt x="483" y="134"/>
                  </a:cubicBezTo>
                  <a:cubicBezTo>
                    <a:pt x="481" y="133"/>
                    <a:pt x="479" y="134"/>
                    <a:pt x="479" y="135"/>
                  </a:cubicBezTo>
                  <a:cubicBezTo>
                    <a:pt x="478" y="135"/>
                    <a:pt x="475" y="136"/>
                    <a:pt x="476" y="135"/>
                  </a:cubicBezTo>
                  <a:cubicBezTo>
                    <a:pt x="475" y="135"/>
                    <a:pt x="475" y="135"/>
                    <a:pt x="474" y="135"/>
                  </a:cubicBezTo>
                  <a:cubicBezTo>
                    <a:pt x="476" y="136"/>
                    <a:pt x="483" y="139"/>
                    <a:pt x="480" y="140"/>
                  </a:cubicBezTo>
                  <a:cubicBezTo>
                    <a:pt x="483" y="140"/>
                    <a:pt x="481" y="141"/>
                    <a:pt x="481" y="142"/>
                  </a:cubicBezTo>
                  <a:cubicBezTo>
                    <a:pt x="481" y="143"/>
                    <a:pt x="481" y="143"/>
                    <a:pt x="480" y="143"/>
                  </a:cubicBezTo>
                  <a:cubicBezTo>
                    <a:pt x="483" y="144"/>
                    <a:pt x="483" y="144"/>
                    <a:pt x="481" y="144"/>
                  </a:cubicBezTo>
                  <a:cubicBezTo>
                    <a:pt x="483" y="144"/>
                    <a:pt x="483" y="145"/>
                    <a:pt x="483" y="145"/>
                  </a:cubicBezTo>
                  <a:cubicBezTo>
                    <a:pt x="485" y="145"/>
                    <a:pt x="485" y="144"/>
                    <a:pt x="486" y="144"/>
                  </a:cubicBezTo>
                  <a:cubicBezTo>
                    <a:pt x="487" y="143"/>
                    <a:pt x="489" y="143"/>
                    <a:pt x="486" y="142"/>
                  </a:cubicBezTo>
                  <a:cubicBezTo>
                    <a:pt x="487" y="141"/>
                    <a:pt x="489" y="141"/>
                    <a:pt x="489" y="140"/>
                  </a:cubicBezTo>
                  <a:cubicBezTo>
                    <a:pt x="489" y="139"/>
                    <a:pt x="488" y="138"/>
                    <a:pt x="489" y="138"/>
                  </a:cubicBezTo>
                  <a:cubicBezTo>
                    <a:pt x="491" y="137"/>
                    <a:pt x="491" y="134"/>
                    <a:pt x="495" y="136"/>
                  </a:cubicBezTo>
                  <a:cubicBezTo>
                    <a:pt x="498" y="137"/>
                    <a:pt x="505" y="139"/>
                    <a:pt x="505" y="141"/>
                  </a:cubicBezTo>
                  <a:cubicBezTo>
                    <a:pt x="506" y="143"/>
                    <a:pt x="507" y="146"/>
                    <a:pt x="503" y="145"/>
                  </a:cubicBezTo>
                  <a:cubicBezTo>
                    <a:pt x="503" y="144"/>
                    <a:pt x="503" y="144"/>
                    <a:pt x="503" y="144"/>
                  </a:cubicBezTo>
                  <a:cubicBezTo>
                    <a:pt x="501" y="145"/>
                    <a:pt x="499" y="148"/>
                    <a:pt x="503" y="150"/>
                  </a:cubicBezTo>
                  <a:cubicBezTo>
                    <a:pt x="506" y="152"/>
                    <a:pt x="512" y="154"/>
                    <a:pt x="510" y="156"/>
                  </a:cubicBezTo>
                  <a:cubicBezTo>
                    <a:pt x="511" y="156"/>
                    <a:pt x="513" y="155"/>
                    <a:pt x="514" y="155"/>
                  </a:cubicBezTo>
                  <a:cubicBezTo>
                    <a:pt x="515" y="154"/>
                    <a:pt x="514" y="152"/>
                    <a:pt x="518" y="154"/>
                  </a:cubicBezTo>
                  <a:cubicBezTo>
                    <a:pt x="519" y="154"/>
                    <a:pt x="520" y="149"/>
                    <a:pt x="520" y="149"/>
                  </a:cubicBezTo>
                  <a:cubicBezTo>
                    <a:pt x="523" y="147"/>
                    <a:pt x="527" y="146"/>
                    <a:pt x="526" y="142"/>
                  </a:cubicBezTo>
                  <a:cubicBezTo>
                    <a:pt x="526" y="140"/>
                    <a:pt x="528" y="140"/>
                    <a:pt x="530" y="141"/>
                  </a:cubicBezTo>
                  <a:cubicBezTo>
                    <a:pt x="532" y="141"/>
                    <a:pt x="534" y="141"/>
                    <a:pt x="534" y="140"/>
                  </a:cubicBezTo>
                  <a:cubicBezTo>
                    <a:pt x="534" y="140"/>
                    <a:pt x="533" y="140"/>
                    <a:pt x="531" y="139"/>
                  </a:cubicBezTo>
                  <a:cubicBezTo>
                    <a:pt x="533" y="139"/>
                    <a:pt x="532" y="139"/>
                    <a:pt x="532" y="139"/>
                  </a:cubicBezTo>
                  <a:cubicBezTo>
                    <a:pt x="532" y="138"/>
                    <a:pt x="533" y="138"/>
                    <a:pt x="534" y="138"/>
                  </a:cubicBezTo>
                  <a:cubicBezTo>
                    <a:pt x="534" y="138"/>
                    <a:pt x="535" y="138"/>
                    <a:pt x="535" y="138"/>
                  </a:cubicBezTo>
                  <a:cubicBezTo>
                    <a:pt x="531" y="137"/>
                    <a:pt x="536" y="138"/>
                    <a:pt x="537" y="138"/>
                  </a:cubicBezTo>
                  <a:cubicBezTo>
                    <a:pt x="535" y="137"/>
                    <a:pt x="531" y="137"/>
                    <a:pt x="533" y="136"/>
                  </a:cubicBezTo>
                  <a:cubicBezTo>
                    <a:pt x="532" y="136"/>
                    <a:pt x="530" y="136"/>
                    <a:pt x="529" y="135"/>
                  </a:cubicBezTo>
                  <a:cubicBezTo>
                    <a:pt x="529" y="135"/>
                    <a:pt x="530" y="135"/>
                    <a:pt x="530" y="135"/>
                  </a:cubicBezTo>
                  <a:cubicBezTo>
                    <a:pt x="529" y="134"/>
                    <a:pt x="529" y="134"/>
                    <a:pt x="530" y="134"/>
                  </a:cubicBezTo>
                  <a:cubicBezTo>
                    <a:pt x="528" y="134"/>
                    <a:pt x="529" y="133"/>
                    <a:pt x="530" y="133"/>
                  </a:cubicBezTo>
                  <a:cubicBezTo>
                    <a:pt x="527" y="131"/>
                    <a:pt x="531" y="130"/>
                    <a:pt x="528" y="130"/>
                  </a:cubicBezTo>
                  <a:cubicBezTo>
                    <a:pt x="529" y="130"/>
                    <a:pt x="530" y="130"/>
                    <a:pt x="531" y="130"/>
                  </a:cubicBezTo>
                  <a:cubicBezTo>
                    <a:pt x="532" y="130"/>
                    <a:pt x="533" y="131"/>
                    <a:pt x="534" y="130"/>
                  </a:cubicBezTo>
                  <a:cubicBezTo>
                    <a:pt x="535" y="130"/>
                    <a:pt x="537" y="129"/>
                    <a:pt x="540" y="130"/>
                  </a:cubicBezTo>
                  <a:cubicBezTo>
                    <a:pt x="547" y="131"/>
                    <a:pt x="552" y="131"/>
                    <a:pt x="559" y="132"/>
                  </a:cubicBezTo>
                  <a:cubicBezTo>
                    <a:pt x="557" y="132"/>
                    <a:pt x="557" y="133"/>
                    <a:pt x="556" y="133"/>
                  </a:cubicBezTo>
                  <a:cubicBezTo>
                    <a:pt x="556" y="133"/>
                    <a:pt x="554" y="133"/>
                    <a:pt x="553" y="133"/>
                  </a:cubicBezTo>
                  <a:cubicBezTo>
                    <a:pt x="552" y="133"/>
                    <a:pt x="551" y="133"/>
                    <a:pt x="550" y="133"/>
                  </a:cubicBezTo>
                  <a:cubicBezTo>
                    <a:pt x="554" y="133"/>
                    <a:pt x="556" y="133"/>
                    <a:pt x="560" y="134"/>
                  </a:cubicBezTo>
                  <a:cubicBezTo>
                    <a:pt x="556" y="134"/>
                    <a:pt x="562" y="135"/>
                    <a:pt x="560" y="136"/>
                  </a:cubicBezTo>
                  <a:cubicBezTo>
                    <a:pt x="560" y="136"/>
                    <a:pt x="561" y="136"/>
                    <a:pt x="561" y="136"/>
                  </a:cubicBezTo>
                  <a:cubicBezTo>
                    <a:pt x="562" y="135"/>
                    <a:pt x="562" y="135"/>
                    <a:pt x="563" y="135"/>
                  </a:cubicBezTo>
                  <a:cubicBezTo>
                    <a:pt x="564" y="135"/>
                    <a:pt x="567" y="136"/>
                    <a:pt x="568" y="136"/>
                  </a:cubicBezTo>
                  <a:cubicBezTo>
                    <a:pt x="570" y="138"/>
                    <a:pt x="563" y="139"/>
                    <a:pt x="561" y="139"/>
                  </a:cubicBezTo>
                  <a:cubicBezTo>
                    <a:pt x="563" y="139"/>
                    <a:pt x="566" y="139"/>
                    <a:pt x="568" y="139"/>
                  </a:cubicBezTo>
                  <a:cubicBezTo>
                    <a:pt x="570" y="142"/>
                    <a:pt x="566" y="142"/>
                    <a:pt x="563" y="142"/>
                  </a:cubicBezTo>
                  <a:cubicBezTo>
                    <a:pt x="562" y="143"/>
                    <a:pt x="563" y="143"/>
                    <a:pt x="560" y="143"/>
                  </a:cubicBezTo>
                  <a:cubicBezTo>
                    <a:pt x="560" y="142"/>
                    <a:pt x="556" y="143"/>
                    <a:pt x="556" y="144"/>
                  </a:cubicBezTo>
                  <a:cubicBezTo>
                    <a:pt x="558" y="144"/>
                    <a:pt x="559" y="144"/>
                    <a:pt x="557" y="145"/>
                  </a:cubicBezTo>
                  <a:cubicBezTo>
                    <a:pt x="559" y="145"/>
                    <a:pt x="559" y="146"/>
                    <a:pt x="559" y="146"/>
                  </a:cubicBezTo>
                  <a:cubicBezTo>
                    <a:pt x="560" y="146"/>
                    <a:pt x="561" y="146"/>
                    <a:pt x="561" y="146"/>
                  </a:cubicBezTo>
                  <a:cubicBezTo>
                    <a:pt x="558" y="148"/>
                    <a:pt x="563" y="149"/>
                    <a:pt x="566" y="151"/>
                  </a:cubicBezTo>
                  <a:cubicBezTo>
                    <a:pt x="571" y="154"/>
                    <a:pt x="567" y="157"/>
                    <a:pt x="565" y="157"/>
                  </a:cubicBezTo>
                  <a:cubicBezTo>
                    <a:pt x="562" y="157"/>
                    <a:pt x="562" y="158"/>
                    <a:pt x="561" y="159"/>
                  </a:cubicBezTo>
                  <a:cubicBezTo>
                    <a:pt x="560" y="160"/>
                    <a:pt x="559" y="159"/>
                    <a:pt x="558" y="160"/>
                  </a:cubicBezTo>
                  <a:cubicBezTo>
                    <a:pt x="555" y="161"/>
                    <a:pt x="551" y="163"/>
                    <a:pt x="547" y="163"/>
                  </a:cubicBezTo>
                  <a:cubicBezTo>
                    <a:pt x="547" y="162"/>
                    <a:pt x="544" y="162"/>
                    <a:pt x="543" y="161"/>
                  </a:cubicBezTo>
                  <a:cubicBezTo>
                    <a:pt x="543" y="158"/>
                    <a:pt x="543" y="158"/>
                    <a:pt x="543" y="158"/>
                  </a:cubicBezTo>
                  <a:cubicBezTo>
                    <a:pt x="543" y="159"/>
                    <a:pt x="542" y="160"/>
                    <a:pt x="541" y="160"/>
                  </a:cubicBezTo>
                  <a:cubicBezTo>
                    <a:pt x="541" y="160"/>
                    <a:pt x="540" y="160"/>
                    <a:pt x="540" y="159"/>
                  </a:cubicBezTo>
                  <a:cubicBezTo>
                    <a:pt x="539" y="159"/>
                    <a:pt x="539" y="159"/>
                    <a:pt x="540" y="159"/>
                  </a:cubicBezTo>
                  <a:cubicBezTo>
                    <a:pt x="539" y="158"/>
                    <a:pt x="538" y="157"/>
                    <a:pt x="537" y="157"/>
                  </a:cubicBezTo>
                  <a:cubicBezTo>
                    <a:pt x="538" y="157"/>
                    <a:pt x="538" y="157"/>
                    <a:pt x="539" y="157"/>
                  </a:cubicBezTo>
                  <a:cubicBezTo>
                    <a:pt x="538" y="157"/>
                    <a:pt x="532" y="157"/>
                    <a:pt x="536" y="157"/>
                  </a:cubicBezTo>
                  <a:cubicBezTo>
                    <a:pt x="534" y="157"/>
                    <a:pt x="532" y="157"/>
                    <a:pt x="531" y="158"/>
                  </a:cubicBezTo>
                  <a:cubicBezTo>
                    <a:pt x="532" y="159"/>
                    <a:pt x="533" y="158"/>
                    <a:pt x="533" y="158"/>
                  </a:cubicBezTo>
                  <a:cubicBezTo>
                    <a:pt x="534" y="158"/>
                    <a:pt x="535" y="157"/>
                    <a:pt x="537" y="158"/>
                  </a:cubicBezTo>
                  <a:cubicBezTo>
                    <a:pt x="535" y="158"/>
                    <a:pt x="536" y="158"/>
                    <a:pt x="537" y="158"/>
                  </a:cubicBezTo>
                  <a:cubicBezTo>
                    <a:pt x="538" y="159"/>
                    <a:pt x="539" y="159"/>
                    <a:pt x="536" y="159"/>
                  </a:cubicBezTo>
                  <a:cubicBezTo>
                    <a:pt x="538" y="159"/>
                    <a:pt x="539" y="159"/>
                    <a:pt x="539" y="159"/>
                  </a:cubicBezTo>
                  <a:cubicBezTo>
                    <a:pt x="539" y="160"/>
                    <a:pt x="539" y="160"/>
                    <a:pt x="541" y="160"/>
                  </a:cubicBezTo>
                  <a:cubicBezTo>
                    <a:pt x="541" y="161"/>
                    <a:pt x="541" y="161"/>
                    <a:pt x="541" y="161"/>
                  </a:cubicBezTo>
                  <a:cubicBezTo>
                    <a:pt x="543" y="162"/>
                    <a:pt x="546" y="164"/>
                    <a:pt x="544" y="165"/>
                  </a:cubicBezTo>
                  <a:cubicBezTo>
                    <a:pt x="544" y="165"/>
                    <a:pt x="542" y="164"/>
                    <a:pt x="541" y="164"/>
                  </a:cubicBezTo>
                  <a:cubicBezTo>
                    <a:pt x="540" y="164"/>
                    <a:pt x="540" y="164"/>
                    <a:pt x="540" y="164"/>
                  </a:cubicBezTo>
                  <a:cubicBezTo>
                    <a:pt x="539" y="164"/>
                    <a:pt x="539" y="164"/>
                    <a:pt x="538" y="163"/>
                  </a:cubicBezTo>
                  <a:cubicBezTo>
                    <a:pt x="536" y="163"/>
                    <a:pt x="538" y="164"/>
                    <a:pt x="539" y="165"/>
                  </a:cubicBezTo>
                  <a:cubicBezTo>
                    <a:pt x="536" y="165"/>
                    <a:pt x="533" y="164"/>
                    <a:pt x="531" y="164"/>
                  </a:cubicBezTo>
                  <a:cubicBezTo>
                    <a:pt x="529" y="162"/>
                    <a:pt x="529" y="161"/>
                    <a:pt x="526" y="162"/>
                  </a:cubicBezTo>
                  <a:cubicBezTo>
                    <a:pt x="524" y="162"/>
                    <a:pt x="519" y="162"/>
                    <a:pt x="516" y="162"/>
                  </a:cubicBezTo>
                  <a:cubicBezTo>
                    <a:pt x="517" y="162"/>
                    <a:pt x="517" y="163"/>
                    <a:pt x="516" y="163"/>
                  </a:cubicBezTo>
                  <a:cubicBezTo>
                    <a:pt x="519" y="165"/>
                    <a:pt x="522" y="164"/>
                    <a:pt x="524" y="165"/>
                  </a:cubicBezTo>
                  <a:cubicBezTo>
                    <a:pt x="523" y="167"/>
                    <a:pt x="520" y="167"/>
                    <a:pt x="519" y="168"/>
                  </a:cubicBezTo>
                  <a:cubicBezTo>
                    <a:pt x="519" y="170"/>
                    <a:pt x="516" y="170"/>
                    <a:pt x="514" y="172"/>
                  </a:cubicBezTo>
                  <a:cubicBezTo>
                    <a:pt x="513" y="173"/>
                    <a:pt x="510" y="173"/>
                    <a:pt x="507" y="173"/>
                  </a:cubicBezTo>
                  <a:cubicBezTo>
                    <a:pt x="504" y="173"/>
                    <a:pt x="501" y="171"/>
                    <a:pt x="497" y="170"/>
                  </a:cubicBezTo>
                  <a:cubicBezTo>
                    <a:pt x="499" y="170"/>
                    <a:pt x="500" y="170"/>
                    <a:pt x="501" y="170"/>
                  </a:cubicBezTo>
                  <a:cubicBezTo>
                    <a:pt x="496" y="170"/>
                    <a:pt x="490" y="167"/>
                    <a:pt x="486" y="167"/>
                  </a:cubicBezTo>
                  <a:cubicBezTo>
                    <a:pt x="487" y="167"/>
                    <a:pt x="488" y="168"/>
                    <a:pt x="488" y="168"/>
                  </a:cubicBezTo>
                  <a:cubicBezTo>
                    <a:pt x="488" y="169"/>
                    <a:pt x="486" y="168"/>
                    <a:pt x="486" y="168"/>
                  </a:cubicBezTo>
                  <a:cubicBezTo>
                    <a:pt x="485" y="168"/>
                    <a:pt x="480" y="168"/>
                    <a:pt x="483" y="168"/>
                  </a:cubicBezTo>
                  <a:cubicBezTo>
                    <a:pt x="482" y="168"/>
                    <a:pt x="480" y="168"/>
                    <a:pt x="479" y="167"/>
                  </a:cubicBezTo>
                  <a:cubicBezTo>
                    <a:pt x="476" y="167"/>
                    <a:pt x="473" y="167"/>
                    <a:pt x="473" y="168"/>
                  </a:cubicBezTo>
                  <a:cubicBezTo>
                    <a:pt x="477" y="169"/>
                    <a:pt x="474" y="168"/>
                    <a:pt x="476" y="168"/>
                  </a:cubicBezTo>
                  <a:cubicBezTo>
                    <a:pt x="478" y="167"/>
                    <a:pt x="481" y="168"/>
                    <a:pt x="483" y="168"/>
                  </a:cubicBezTo>
                  <a:cubicBezTo>
                    <a:pt x="486" y="169"/>
                    <a:pt x="488" y="169"/>
                    <a:pt x="491" y="171"/>
                  </a:cubicBezTo>
                  <a:cubicBezTo>
                    <a:pt x="492" y="171"/>
                    <a:pt x="495" y="173"/>
                    <a:pt x="496" y="173"/>
                  </a:cubicBezTo>
                  <a:cubicBezTo>
                    <a:pt x="500" y="174"/>
                    <a:pt x="504" y="174"/>
                    <a:pt x="507" y="174"/>
                  </a:cubicBezTo>
                  <a:cubicBezTo>
                    <a:pt x="508" y="174"/>
                    <a:pt x="514" y="174"/>
                    <a:pt x="515" y="176"/>
                  </a:cubicBezTo>
                  <a:cubicBezTo>
                    <a:pt x="515" y="177"/>
                    <a:pt x="513" y="179"/>
                    <a:pt x="511" y="179"/>
                  </a:cubicBezTo>
                  <a:cubicBezTo>
                    <a:pt x="508" y="180"/>
                    <a:pt x="507" y="182"/>
                    <a:pt x="506" y="183"/>
                  </a:cubicBezTo>
                  <a:cubicBezTo>
                    <a:pt x="504" y="184"/>
                    <a:pt x="498" y="189"/>
                    <a:pt x="493" y="185"/>
                  </a:cubicBezTo>
                  <a:cubicBezTo>
                    <a:pt x="493" y="185"/>
                    <a:pt x="494" y="186"/>
                    <a:pt x="495" y="186"/>
                  </a:cubicBezTo>
                  <a:cubicBezTo>
                    <a:pt x="493" y="186"/>
                    <a:pt x="489" y="185"/>
                    <a:pt x="491" y="187"/>
                  </a:cubicBezTo>
                  <a:cubicBezTo>
                    <a:pt x="490" y="186"/>
                    <a:pt x="489" y="185"/>
                    <a:pt x="488" y="185"/>
                  </a:cubicBezTo>
                  <a:cubicBezTo>
                    <a:pt x="488" y="184"/>
                    <a:pt x="488" y="184"/>
                    <a:pt x="488" y="184"/>
                  </a:cubicBezTo>
                  <a:cubicBezTo>
                    <a:pt x="488" y="185"/>
                    <a:pt x="486" y="184"/>
                    <a:pt x="486" y="185"/>
                  </a:cubicBezTo>
                  <a:cubicBezTo>
                    <a:pt x="487" y="185"/>
                    <a:pt x="488" y="186"/>
                    <a:pt x="488" y="187"/>
                  </a:cubicBezTo>
                  <a:cubicBezTo>
                    <a:pt x="484" y="185"/>
                    <a:pt x="486" y="188"/>
                    <a:pt x="486" y="188"/>
                  </a:cubicBezTo>
                  <a:cubicBezTo>
                    <a:pt x="485" y="189"/>
                    <a:pt x="485" y="189"/>
                    <a:pt x="484" y="190"/>
                  </a:cubicBezTo>
                  <a:cubicBezTo>
                    <a:pt x="483" y="190"/>
                    <a:pt x="481" y="189"/>
                    <a:pt x="480" y="189"/>
                  </a:cubicBezTo>
                  <a:cubicBezTo>
                    <a:pt x="483" y="192"/>
                    <a:pt x="471" y="189"/>
                    <a:pt x="469" y="189"/>
                  </a:cubicBezTo>
                  <a:cubicBezTo>
                    <a:pt x="465" y="188"/>
                    <a:pt x="455" y="188"/>
                    <a:pt x="450" y="184"/>
                  </a:cubicBezTo>
                  <a:cubicBezTo>
                    <a:pt x="454" y="186"/>
                    <a:pt x="450" y="185"/>
                    <a:pt x="450" y="186"/>
                  </a:cubicBezTo>
                  <a:cubicBezTo>
                    <a:pt x="450" y="187"/>
                    <a:pt x="456" y="189"/>
                    <a:pt x="453" y="186"/>
                  </a:cubicBezTo>
                  <a:cubicBezTo>
                    <a:pt x="457" y="188"/>
                    <a:pt x="462" y="188"/>
                    <a:pt x="465" y="189"/>
                  </a:cubicBezTo>
                  <a:cubicBezTo>
                    <a:pt x="465" y="190"/>
                    <a:pt x="463" y="190"/>
                    <a:pt x="462" y="190"/>
                  </a:cubicBezTo>
                  <a:cubicBezTo>
                    <a:pt x="464" y="190"/>
                    <a:pt x="467" y="188"/>
                    <a:pt x="470" y="189"/>
                  </a:cubicBezTo>
                  <a:cubicBezTo>
                    <a:pt x="471" y="190"/>
                    <a:pt x="472" y="190"/>
                    <a:pt x="473" y="191"/>
                  </a:cubicBezTo>
                  <a:cubicBezTo>
                    <a:pt x="475" y="191"/>
                    <a:pt x="476" y="191"/>
                    <a:pt x="478" y="192"/>
                  </a:cubicBezTo>
                  <a:cubicBezTo>
                    <a:pt x="476" y="192"/>
                    <a:pt x="479" y="192"/>
                    <a:pt x="479" y="194"/>
                  </a:cubicBezTo>
                  <a:cubicBezTo>
                    <a:pt x="480" y="194"/>
                    <a:pt x="479" y="195"/>
                    <a:pt x="479" y="196"/>
                  </a:cubicBezTo>
                  <a:cubicBezTo>
                    <a:pt x="478" y="196"/>
                    <a:pt x="476" y="196"/>
                    <a:pt x="475" y="196"/>
                  </a:cubicBezTo>
                  <a:cubicBezTo>
                    <a:pt x="474" y="197"/>
                    <a:pt x="473" y="198"/>
                    <a:pt x="471" y="197"/>
                  </a:cubicBezTo>
                  <a:cubicBezTo>
                    <a:pt x="468" y="197"/>
                    <a:pt x="466" y="197"/>
                    <a:pt x="464" y="197"/>
                  </a:cubicBezTo>
                  <a:cubicBezTo>
                    <a:pt x="460" y="198"/>
                    <a:pt x="466" y="199"/>
                    <a:pt x="468" y="199"/>
                  </a:cubicBezTo>
                  <a:cubicBezTo>
                    <a:pt x="468" y="200"/>
                    <a:pt x="467" y="200"/>
                    <a:pt x="466" y="200"/>
                  </a:cubicBezTo>
                  <a:cubicBezTo>
                    <a:pt x="465" y="199"/>
                    <a:pt x="464" y="200"/>
                    <a:pt x="464" y="200"/>
                  </a:cubicBezTo>
                  <a:cubicBezTo>
                    <a:pt x="463" y="200"/>
                    <a:pt x="463" y="200"/>
                    <a:pt x="462" y="200"/>
                  </a:cubicBezTo>
                  <a:cubicBezTo>
                    <a:pt x="461" y="199"/>
                    <a:pt x="461" y="202"/>
                    <a:pt x="459" y="202"/>
                  </a:cubicBezTo>
                  <a:cubicBezTo>
                    <a:pt x="460" y="202"/>
                    <a:pt x="461" y="202"/>
                    <a:pt x="461" y="202"/>
                  </a:cubicBezTo>
                  <a:cubicBezTo>
                    <a:pt x="461" y="203"/>
                    <a:pt x="461" y="203"/>
                    <a:pt x="461" y="203"/>
                  </a:cubicBezTo>
                  <a:cubicBezTo>
                    <a:pt x="459" y="202"/>
                    <a:pt x="457" y="202"/>
                    <a:pt x="456" y="202"/>
                  </a:cubicBezTo>
                  <a:cubicBezTo>
                    <a:pt x="459" y="203"/>
                    <a:pt x="458" y="203"/>
                    <a:pt x="457" y="204"/>
                  </a:cubicBezTo>
                  <a:cubicBezTo>
                    <a:pt x="456" y="204"/>
                    <a:pt x="458" y="206"/>
                    <a:pt x="454" y="205"/>
                  </a:cubicBezTo>
                  <a:cubicBezTo>
                    <a:pt x="456" y="207"/>
                    <a:pt x="453" y="206"/>
                    <a:pt x="451" y="206"/>
                  </a:cubicBezTo>
                  <a:cubicBezTo>
                    <a:pt x="452" y="206"/>
                    <a:pt x="453" y="207"/>
                    <a:pt x="454" y="207"/>
                  </a:cubicBezTo>
                  <a:cubicBezTo>
                    <a:pt x="455" y="209"/>
                    <a:pt x="445" y="209"/>
                    <a:pt x="449" y="212"/>
                  </a:cubicBezTo>
                  <a:cubicBezTo>
                    <a:pt x="449" y="212"/>
                    <a:pt x="449" y="212"/>
                    <a:pt x="448" y="212"/>
                  </a:cubicBezTo>
                  <a:cubicBezTo>
                    <a:pt x="447" y="212"/>
                    <a:pt x="446" y="212"/>
                    <a:pt x="448" y="212"/>
                  </a:cubicBezTo>
                  <a:cubicBezTo>
                    <a:pt x="447" y="214"/>
                    <a:pt x="447" y="214"/>
                    <a:pt x="447" y="214"/>
                  </a:cubicBezTo>
                  <a:cubicBezTo>
                    <a:pt x="444" y="215"/>
                    <a:pt x="446" y="220"/>
                    <a:pt x="441" y="219"/>
                  </a:cubicBezTo>
                  <a:cubicBezTo>
                    <a:pt x="442" y="220"/>
                    <a:pt x="442" y="220"/>
                    <a:pt x="441" y="220"/>
                  </a:cubicBezTo>
                  <a:cubicBezTo>
                    <a:pt x="444" y="221"/>
                    <a:pt x="441" y="226"/>
                    <a:pt x="441" y="227"/>
                  </a:cubicBezTo>
                  <a:cubicBezTo>
                    <a:pt x="440" y="228"/>
                    <a:pt x="442" y="230"/>
                    <a:pt x="441" y="231"/>
                  </a:cubicBezTo>
                  <a:cubicBezTo>
                    <a:pt x="441" y="232"/>
                    <a:pt x="441" y="232"/>
                    <a:pt x="441" y="233"/>
                  </a:cubicBezTo>
                  <a:cubicBezTo>
                    <a:pt x="441" y="234"/>
                    <a:pt x="439" y="233"/>
                    <a:pt x="439" y="234"/>
                  </a:cubicBezTo>
                  <a:cubicBezTo>
                    <a:pt x="439" y="234"/>
                    <a:pt x="440" y="234"/>
                    <a:pt x="441" y="234"/>
                  </a:cubicBezTo>
                  <a:cubicBezTo>
                    <a:pt x="441" y="235"/>
                    <a:pt x="441" y="235"/>
                    <a:pt x="441" y="236"/>
                  </a:cubicBezTo>
                  <a:cubicBezTo>
                    <a:pt x="441" y="235"/>
                    <a:pt x="442" y="236"/>
                    <a:pt x="443" y="236"/>
                  </a:cubicBezTo>
                  <a:cubicBezTo>
                    <a:pt x="444" y="237"/>
                    <a:pt x="445" y="237"/>
                    <a:pt x="446" y="237"/>
                  </a:cubicBezTo>
                  <a:cubicBezTo>
                    <a:pt x="446" y="238"/>
                    <a:pt x="445" y="240"/>
                    <a:pt x="444" y="242"/>
                  </a:cubicBezTo>
                  <a:cubicBezTo>
                    <a:pt x="446" y="240"/>
                    <a:pt x="444" y="237"/>
                    <a:pt x="447" y="236"/>
                  </a:cubicBezTo>
                  <a:cubicBezTo>
                    <a:pt x="448" y="236"/>
                    <a:pt x="450" y="236"/>
                    <a:pt x="452" y="237"/>
                  </a:cubicBezTo>
                  <a:cubicBezTo>
                    <a:pt x="453" y="237"/>
                    <a:pt x="454" y="237"/>
                    <a:pt x="454" y="237"/>
                  </a:cubicBezTo>
                  <a:cubicBezTo>
                    <a:pt x="455" y="237"/>
                    <a:pt x="456" y="237"/>
                    <a:pt x="456" y="238"/>
                  </a:cubicBezTo>
                  <a:cubicBezTo>
                    <a:pt x="457" y="241"/>
                    <a:pt x="460" y="245"/>
                    <a:pt x="461" y="248"/>
                  </a:cubicBezTo>
                  <a:cubicBezTo>
                    <a:pt x="464" y="251"/>
                    <a:pt x="462" y="253"/>
                    <a:pt x="458" y="254"/>
                  </a:cubicBezTo>
                  <a:cubicBezTo>
                    <a:pt x="460" y="254"/>
                    <a:pt x="461" y="254"/>
                    <a:pt x="462" y="253"/>
                  </a:cubicBezTo>
                  <a:cubicBezTo>
                    <a:pt x="462" y="253"/>
                    <a:pt x="463" y="253"/>
                    <a:pt x="465" y="253"/>
                  </a:cubicBezTo>
                  <a:cubicBezTo>
                    <a:pt x="464" y="253"/>
                    <a:pt x="463" y="254"/>
                    <a:pt x="462" y="254"/>
                  </a:cubicBezTo>
                  <a:cubicBezTo>
                    <a:pt x="467" y="254"/>
                    <a:pt x="469" y="252"/>
                    <a:pt x="474" y="251"/>
                  </a:cubicBezTo>
                  <a:cubicBezTo>
                    <a:pt x="478" y="250"/>
                    <a:pt x="484" y="253"/>
                    <a:pt x="490" y="254"/>
                  </a:cubicBezTo>
                  <a:cubicBezTo>
                    <a:pt x="491" y="254"/>
                    <a:pt x="493" y="254"/>
                    <a:pt x="495" y="255"/>
                  </a:cubicBezTo>
                  <a:cubicBezTo>
                    <a:pt x="497" y="255"/>
                    <a:pt x="498" y="256"/>
                    <a:pt x="500" y="257"/>
                  </a:cubicBezTo>
                  <a:cubicBezTo>
                    <a:pt x="503" y="258"/>
                    <a:pt x="509" y="260"/>
                    <a:pt x="509" y="263"/>
                  </a:cubicBezTo>
                  <a:cubicBezTo>
                    <a:pt x="510" y="262"/>
                    <a:pt x="518" y="265"/>
                    <a:pt x="520" y="265"/>
                  </a:cubicBezTo>
                  <a:cubicBezTo>
                    <a:pt x="522" y="266"/>
                    <a:pt x="525" y="266"/>
                    <a:pt x="527" y="267"/>
                  </a:cubicBezTo>
                  <a:cubicBezTo>
                    <a:pt x="529" y="268"/>
                    <a:pt x="530" y="269"/>
                    <a:pt x="532" y="269"/>
                  </a:cubicBezTo>
                  <a:cubicBezTo>
                    <a:pt x="532" y="271"/>
                    <a:pt x="530" y="271"/>
                    <a:pt x="530" y="273"/>
                  </a:cubicBezTo>
                  <a:cubicBezTo>
                    <a:pt x="531" y="272"/>
                    <a:pt x="531" y="271"/>
                    <a:pt x="532" y="270"/>
                  </a:cubicBezTo>
                  <a:cubicBezTo>
                    <a:pt x="533" y="270"/>
                    <a:pt x="534" y="270"/>
                    <a:pt x="536" y="270"/>
                  </a:cubicBezTo>
                  <a:cubicBezTo>
                    <a:pt x="536" y="270"/>
                    <a:pt x="537" y="270"/>
                    <a:pt x="538" y="270"/>
                  </a:cubicBezTo>
                  <a:cubicBezTo>
                    <a:pt x="539" y="270"/>
                    <a:pt x="541" y="270"/>
                    <a:pt x="543" y="270"/>
                  </a:cubicBezTo>
                  <a:cubicBezTo>
                    <a:pt x="544" y="269"/>
                    <a:pt x="545" y="270"/>
                    <a:pt x="547" y="271"/>
                  </a:cubicBezTo>
                  <a:cubicBezTo>
                    <a:pt x="545" y="269"/>
                    <a:pt x="548" y="270"/>
                    <a:pt x="549" y="270"/>
                  </a:cubicBezTo>
                  <a:cubicBezTo>
                    <a:pt x="549" y="271"/>
                    <a:pt x="550" y="271"/>
                    <a:pt x="551" y="271"/>
                  </a:cubicBezTo>
                  <a:cubicBezTo>
                    <a:pt x="552" y="270"/>
                    <a:pt x="553" y="270"/>
                    <a:pt x="554" y="271"/>
                  </a:cubicBezTo>
                  <a:cubicBezTo>
                    <a:pt x="553" y="272"/>
                    <a:pt x="553" y="272"/>
                    <a:pt x="553" y="272"/>
                  </a:cubicBezTo>
                  <a:cubicBezTo>
                    <a:pt x="553" y="271"/>
                    <a:pt x="555" y="271"/>
                    <a:pt x="556" y="271"/>
                  </a:cubicBezTo>
                  <a:cubicBezTo>
                    <a:pt x="558" y="271"/>
                    <a:pt x="559" y="272"/>
                    <a:pt x="560" y="272"/>
                  </a:cubicBezTo>
                  <a:cubicBezTo>
                    <a:pt x="559" y="273"/>
                    <a:pt x="560" y="274"/>
                    <a:pt x="560" y="275"/>
                  </a:cubicBezTo>
                  <a:cubicBezTo>
                    <a:pt x="559" y="277"/>
                    <a:pt x="558" y="278"/>
                    <a:pt x="558" y="280"/>
                  </a:cubicBezTo>
                  <a:cubicBezTo>
                    <a:pt x="558" y="281"/>
                    <a:pt x="561" y="283"/>
                    <a:pt x="560" y="285"/>
                  </a:cubicBezTo>
                  <a:cubicBezTo>
                    <a:pt x="560" y="286"/>
                    <a:pt x="560" y="287"/>
                    <a:pt x="560" y="289"/>
                  </a:cubicBezTo>
                  <a:cubicBezTo>
                    <a:pt x="560" y="290"/>
                    <a:pt x="559" y="291"/>
                    <a:pt x="559" y="292"/>
                  </a:cubicBezTo>
                  <a:cubicBezTo>
                    <a:pt x="560" y="293"/>
                    <a:pt x="561" y="294"/>
                    <a:pt x="563" y="295"/>
                  </a:cubicBezTo>
                  <a:cubicBezTo>
                    <a:pt x="564" y="296"/>
                    <a:pt x="567" y="298"/>
                    <a:pt x="566" y="298"/>
                  </a:cubicBezTo>
                  <a:cubicBezTo>
                    <a:pt x="565" y="299"/>
                    <a:pt x="563" y="299"/>
                    <a:pt x="563" y="300"/>
                  </a:cubicBezTo>
                  <a:cubicBezTo>
                    <a:pt x="565" y="299"/>
                    <a:pt x="565" y="299"/>
                    <a:pt x="568" y="300"/>
                  </a:cubicBezTo>
                  <a:cubicBezTo>
                    <a:pt x="570" y="302"/>
                    <a:pt x="573" y="302"/>
                    <a:pt x="575" y="304"/>
                  </a:cubicBezTo>
                  <a:cubicBezTo>
                    <a:pt x="579" y="308"/>
                    <a:pt x="573" y="309"/>
                    <a:pt x="571" y="311"/>
                  </a:cubicBezTo>
                  <a:cubicBezTo>
                    <a:pt x="574" y="311"/>
                    <a:pt x="575" y="308"/>
                    <a:pt x="577" y="308"/>
                  </a:cubicBezTo>
                  <a:cubicBezTo>
                    <a:pt x="580" y="308"/>
                    <a:pt x="586" y="311"/>
                    <a:pt x="587" y="314"/>
                  </a:cubicBezTo>
                  <a:cubicBezTo>
                    <a:pt x="587" y="312"/>
                    <a:pt x="583" y="311"/>
                    <a:pt x="583" y="308"/>
                  </a:cubicBezTo>
                  <a:cubicBezTo>
                    <a:pt x="584" y="307"/>
                    <a:pt x="585" y="305"/>
                    <a:pt x="588" y="305"/>
                  </a:cubicBezTo>
                  <a:cubicBezTo>
                    <a:pt x="587" y="306"/>
                    <a:pt x="589" y="306"/>
                    <a:pt x="590" y="307"/>
                  </a:cubicBezTo>
                  <a:cubicBezTo>
                    <a:pt x="590" y="308"/>
                    <a:pt x="591" y="309"/>
                    <a:pt x="592" y="309"/>
                  </a:cubicBezTo>
                  <a:cubicBezTo>
                    <a:pt x="590" y="308"/>
                    <a:pt x="592" y="306"/>
                    <a:pt x="593" y="306"/>
                  </a:cubicBezTo>
                  <a:cubicBezTo>
                    <a:pt x="591" y="306"/>
                    <a:pt x="592" y="305"/>
                    <a:pt x="590" y="304"/>
                  </a:cubicBezTo>
                  <a:cubicBezTo>
                    <a:pt x="590" y="304"/>
                    <a:pt x="592" y="303"/>
                    <a:pt x="591" y="303"/>
                  </a:cubicBezTo>
                  <a:cubicBezTo>
                    <a:pt x="591" y="302"/>
                    <a:pt x="591" y="302"/>
                    <a:pt x="592" y="302"/>
                  </a:cubicBezTo>
                  <a:cubicBezTo>
                    <a:pt x="593" y="301"/>
                    <a:pt x="593" y="299"/>
                    <a:pt x="595" y="299"/>
                  </a:cubicBezTo>
                  <a:cubicBezTo>
                    <a:pt x="594" y="299"/>
                    <a:pt x="595" y="298"/>
                    <a:pt x="595" y="298"/>
                  </a:cubicBezTo>
                  <a:cubicBezTo>
                    <a:pt x="595" y="297"/>
                    <a:pt x="594" y="296"/>
                    <a:pt x="593" y="296"/>
                  </a:cubicBezTo>
                  <a:cubicBezTo>
                    <a:pt x="593" y="296"/>
                    <a:pt x="592" y="295"/>
                    <a:pt x="591" y="294"/>
                  </a:cubicBezTo>
                  <a:cubicBezTo>
                    <a:pt x="592" y="294"/>
                    <a:pt x="593" y="294"/>
                    <a:pt x="593" y="293"/>
                  </a:cubicBezTo>
                  <a:cubicBezTo>
                    <a:pt x="592" y="293"/>
                    <a:pt x="591" y="293"/>
                    <a:pt x="592" y="292"/>
                  </a:cubicBezTo>
                  <a:cubicBezTo>
                    <a:pt x="591" y="292"/>
                    <a:pt x="591" y="292"/>
                    <a:pt x="590" y="292"/>
                  </a:cubicBezTo>
                  <a:cubicBezTo>
                    <a:pt x="590" y="291"/>
                    <a:pt x="591" y="289"/>
                    <a:pt x="590" y="288"/>
                  </a:cubicBezTo>
                  <a:cubicBezTo>
                    <a:pt x="589" y="287"/>
                    <a:pt x="592" y="286"/>
                    <a:pt x="590" y="286"/>
                  </a:cubicBezTo>
                  <a:cubicBezTo>
                    <a:pt x="590" y="286"/>
                    <a:pt x="591" y="285"/>
                    <a:pt x="589" y="285"/>
                  </a:cubicBezTo>
                  <a:cubicBezTo>
                    <a:pt x="590" y="285"/>
                    <a:pt x="589" y="284"/>
                    <a:pt x="591" y="284"/>
                  </a:cubicBezTo>
                  <a:cubicBezTo>
                    <a:pt x="589" y="284"/>
                    <a:pt x="589" y="283"/>
                    <a:pt x="590" y="282"/>
                  </a:cubicBezTo>
                  <a:cubicBezTo>
                    <a:pt x="589" y="282"/>
                    <a:pt x="588" y="281"/>
                    <a:pt x="589" y="281"/>
                  </a:cubicBezTo>
                  <a:cubicBezTo>
                    <a:pt x="589" y="281"/>
                    <a:pt x="588" y="281"/>
                    <a:pt x="587" y="280"/>
                  </a:cubicBezTo>
                  <a:cubicBezTo>
                    <a:pt x="588" y="280"/>
                    <a:pt x="586" y="280"/>
                    <a:pt x="586" y="278"/>
                  </a:cubicBezTo>
                  <a:cubicBezTo>
                    <a:pt x="586" y="278"/>
                    <a:pt x="586" y="277"/>
                    <a:pt x="584" y="276"/>
                  </a:cubicBezTo>
                  <a:cubicBezTo>
                    <a:pt x="584" y="275"/>
                    <a:pt x="588" y="275"/>
                    <a:pt x="590" y="274"/>
                  </a:cubicBezTo>
                  <a:cubicBezTo>
                    <a:pt x="593" y="274"/>
                    <a:pt x="596" y="272"/>
                    <a:pt x="599" y="271"/>
                  </a:cubicBezTo>
                  <a:cubicBezTo>
                    <a:pt x="604" y="269"/>
                    <a:pt x="609" y="266"/>
                    <a:pt x="612" y="262"/>
                  </a:cubicBezTo>
                  <a:cubicBezTo>
                    <a:pt x="615" y="259"/>
                    <a:pt x="615" y="253"/>
                    <a:pt x="611" y="248"/>
                  </a:cubicBezTo>
                  <a:cubicBezTo>
                    <a:pt x="610" y="245"/>
                    <a:pt x="607" y="243"/>
                    <a:pt x="604" y="241"/>
                  </a:cubicBezTo>
                  <a:cubicBezTo>
                    <a:pt x="602" y="241"/>
                    <a:pt x="601" y="241"/>
                    <a:pt x="599" y="240"/>
                  </a:cubicBezTo>
                  <a:cubicBezTo>
                    <a:pt x="598" y="239"/>
                    <a:pt x="596" y="238"/>
                    <a:pt x="595" y="238"/>
                  </a:cubicBezTo>
                  <a:cubicBezTo>
                    <a:pt x="596" y="236"/>
                    <a:pt x="594" y="235"/>
                    <a:pt x="596" y="235"/>
                  </a:cubicBezTo>
                  <a:cubicBezTo>
                    <a:pt x="599" y="234"/>
                    <a:pt x="599" y="231"/>
                    <a:pt x="603" y="230"/>
                  </a:cubicBezTo>
                  <a:cubicBezTo>
                    <a:pt x="600" y="230"/>
                    <a:pt x="603" y="229"/>
                    <a:pt x="602" y="227"/>
                  </a:cubicBezTo>
                  <a:cubicBezTo>
                    <a:pt x="603" y="228"/>
                    <a:pt x="604" y="228"/>
                    <a:pt x="605" y="228"/>
                  </a:cubicBezTo>
                  <a:cubicBezTo>
                    <a:pt x="604" y="227"/>
                    <a:pt x="605" y="227"/>
                    <a:pt x="606" y="227"/>
                  </a:cubicBezTo>
                  <a:cubicBezTo>
                    <a:pt x="607" y="227"/>
                    <a:pt x="606" y="225"/>
                    <a:pt x="607" y="225"/>
                  </a:cubicBezTo>
                  <a:cubicBezTo>
                    <a:pt x="606" y="224"/>
                    <a:pt x="605" y="224"/>
                    <a:pt x="605" y="224"/>
                  </a:cubicBezTo>
                  <a:cubicBezTo>
                    <a:pt x="605" y="224"/>
                    <a:pt x="605" y="223"/>
                    <a:pt x="605" y="223"/>
                  </a:cubicBezTo>
                  <a:cubicBezTo>
                    <a:pt x="604" y="222"/>
                    <a:pt x="602" y="221"/>
                    <a:pt x="602" y="221"/>
                  </a:cubicBezTo>
                  <a:cubicBezTo>
                    <a:pt x="602" y="220"/>
                    <a:pt x="604" y="220"/>
                    <a:pt x="605" y="219"/>
                  </a:cubicBezTo>
                  <a:cubicBezTo>
                    <a:pt x="604" y="219"/>
                    <a:pt x="603" y="219"/>
                    <a:pt x="602" y="219"/>
                  </a:cubicBezTo>
                  <a:cubicBezTo>
                    <a:pt x="602" y="218"/>
                    <a:pt x="603" y="217"/>
                    <a:pt x="604" y="217"/>
                  </a:cubicBezTo>
                  <a:cubicBezTo>
                    <a:pt x="603" y="217"/>
                    <a:pt x="599" y="218"/>
                    <a:pt x="601" y="217"/>
                  </a:cubicBezTo>
                  <a:cubicBezTo>
                    <a:pt x="600" y="217"/>
                    <a:pt x="599" y="217"/>
                    <a:pt x="599" y="217"/>
                  </a:cubicBezTo>
                  <a:cubicBezTo>
                    <a:pt x="598" y="215"/>
                    <a:pt x="602" y="215"/>
                    <a:pt x="602" y="213"/>
                  </a:cubicBezTo>
                  <a:cubicBezTo>
                    <a:pt x="602" y="212"/>
                    <a:pt x="603" y="209"/>
                    <a:pt x="605" y="210"/>
                  </a:cubicBezTo>
                  <a:cubicBezTo>
                    <a:pt x="601" y="209"/>
                    <a:pt x="599" y="207"/>
                    <a:pt x="598" y="205"/>
                  </a:cubicBezTo>
                  <a:cubicBezTo>
                    <a:pt x="598" y="203"/>
                    <a:pt x="599" y="202"/>
                    <a:pt x="601" y="201"/>
                  </a:cubicBezTo>
                  <a:cubicBezTo>
                    <a:pt x="604" y="200"/>
                    <a:pt x="605" y="199"/>
                    <a:pt x="609" y="200"/>
                  </a:cubicBezTo>
                  <a:cubicBezTo>
                    <a:pt x="613" y="201"/>
                    <a:pt x="618" y="202"/>
                    <a:pt x="622" y="202"/>
                  </a:cubicBezTo>
                  <a:cubicBezTo>
                    <a:pt x="621" y="203"/>
                    <a:pt x="620" y="203"/>
                    <a:pt x="620" y="204"/>
                  </a:cubicBezTo>
                  <a:cubicBezTo>
                    <a:pt x="623" y="202"/>
                    <a:pt x="626" y="202"/>
                    <a:pt x="632" y="204"/>
                  </a:cubicBezTo>
                  <a:cubicBezTo>
                    <a:pt x="629" y="203"/>
                    <a:pt x="636" y="202"/>
                    <a:pt x="637" y="202"/>
                  </a:cubicBezTo>
                  <a:cubicBezTo>
                    <a:pt x="639" y="201"/>
                    <a:pt x="641" y="201"/>
                    <a:pt x="644" y="202"/>
                  </a:cubicBezTo>
                  <a:cubicBezTo>
                    <a:pt x="646" y="202"/>
                    <a:pt x="648" y="205"/>
                    <a:pt x="650" y="204"/>
                  </a:cubicBezTo>
                  <a:cubicBezTo>
                    <a:pt x="651" y="205"/>
                    <a:pt x="650" y="206"/>
                    <a:pt x="649" y="207"/>
                  </a:cubicBezTo>
                  <a:cubicBezTo>
                    <a:pt x="651" y="206"/>
                    <a:pt x="652" y="206"/>
                    <a:pt x="655" y="207"/>
                  </a:cubicBezTo>
                  <a:cubicBezTo>
                    <a:pt x="654" y="207"/>
                    <a:pt x="654" y="207"/>
                    <a:pt x="654" y="207"/>
                  </a:cubicBezTo>
                  <a:cubicBezTo>
                    <a:pt x="657" y="207"/>
                    <a:pt x="656" y="210"/>
                    <a:pt x="654" y="209"/>
                  </a:cubicBezTo>
                  <a:cubicBezTo>
                    <a:pt x="655" y="209"/>
                    <a:pt x="656" y="209"/>
                    <a:pt x="657" y="209"/>
                  </a:cubicBezTo>
                  <a:cubicBezTo>
                    <a:pt x="658" y="208"/>
                    <a:pt x="659" y="208"/>
                    <a:pt x="661" y="209"/>
                  </a:cubicBezTo>
                  <a:cubicBezTo>
                    <a:pt x="660" y="210"/>
                    <a:pt x="659" y="210"/>
                    <a:pt x="658" y="211"/>
                  </a:cubicBezTo>
                  <a:cubicBezTo>
                    <a:pt x="659" y="211"/>
                    <a:pt x="660" y="211"/>
                    <a:pt x="660" y="211"/>
                  </a:cubicBezTo>
                  <a:cubicBezTo>
                    <a:pt x="660" y="211"/>
                    <a:pt x="659" y="211"/>
                    <a:pt x="658" y="211"/>
                  </a:cubicBezTo>
                  <a:cubicBezTo>
                    <a:pt x="659" y="212"/>
                    <a:pt x="661" y="214"/>
                    <a:pt x="662" y="213"/>
                  </a:cubicBezTo>
                  <a:cubicBezTo>
                    <a:pt x="663" y="214"/>
                    <a:pt x="663" y="214"/>
                    <a:pt x="664" y="214"/>
                  </a:cubicBezTo>
                  <a:cubicBezTo>
                    <a:pt x="664" y="214"/>
                    <a:pt x="665" y="213"/>
                    <a:pt x="665" y="214"/>
                  </a:cubicBezTo>
                  <a:cubicBezTo>
                    <a:pt x="666" y="214"/>
                    <a:pt x="668" y="214"/>
                    <a:pt x="669" y="214"/>
                  </a:cubicBezTo>
                  <a:cubicBezTo>
                    <a:pt x="669" y="214"/>
                    <a:pt x="670" y="214"/>
                    <a:pt x="671" y="214"/>
                  </a:cubicBezTo>
                  <a:cubicBezTo>
                    <a:pt x="673" y="214"/>
                    <a:pt x="676" y="214"/>
                    <a:pt x="674" y="216"/>
                  </a:cubicBezTo>
                  <a:cubicBezTo>
                    <a:pt x="677" y="217"/>
                    <a:pt x="678" y="216"/>
                    <a:pt x="679" y="215"/>
                  </a:cubicBezTo>
                  <a:cubicBezTo>
                    <a:pt x="679" y="213"/>
                    <a:pt x="681" y="215"/>
                    <a:pt x="681" y="216"/>
                  </a:cubicBezTo>
                  <a:cubicBezTo>
                    <a:pt x="682" y="217"/>
                    <a:pt x="680" y="217"/>
                    <a:pt x="679" y="218"/>
                  </a:cubicBezTo>
                  <a:cubicBezTo>
                    <a:pt x="677" y="219"/>
                    <a:pt x="682" y="225"/>
                    <a:pt x="677" y="224"/>
                  </a:cubicBezTo>
                  <a:cubicBezTo>
                    <a:pt x="678" y="225"/>
                    <a:pt x="676" y="225"/>
                    <a:pt x="674" y="225"/>
                  </a:cubicBezTo>
                  <a:cubicBezTo>
                    <a:pt x="673" y="225"/>
                    <a:pt x="673" y="225"/>
                    <a:pt x="672" y="225"/>
                  </a:cubicBezTo>
                  <a:cubicBezTo>
                    <a:pt x="672" y="225"/>
                    <a:pt x="671" y="224"/>
                    <a:pt x="670" y="224"/>
                  </a:cubicBezTo>
                  <a:cubicBezTo>
                    <a:pt x="668" y="224"/>
                    <a:pt x="667" y="224"/>
                    <a:pt x="666" y="224"/>
                  </a:cubicBezTo>
                  <a:cubicBezTo>
                    <a:pt x="669" y="224"/>
                    <a:pt x="671" y="225"/>
                    <a:pt x="674" y="225"/>
                  </a:cubicBezTo>
                  <a:cubicBezTo>
                    <a:pt x="674" y="225"/>
                    <a:pt x="678" y="225"/>
                    <a:pt x="679" y="226"/>
                  </a:cubicBezTo>
                  <a:cubicBezTo>
                    <a:pt x="679" y="226"/>
                    <a:pt x="680" y="228"/>
                    <a:pt x="680" y="229"/>
                  </a:cubicBezTo>
                  <a:cubicBezTo>
                    <a:pt x="679" y="229"/>
                    <a:pt x="678" y="229"/>
                    <a:pt x="678" y="229"/>
                  </a:cubicBezTo>
                  <a:cubicBezTo>
                    <a:pt x="679" y="230"/>
                    <a:pt x="679" y="231"/>
                    <a:pt x="678" y="231"/>
                  </a:cubicBezTo>
                  <a:cubicBezTo>
                    <a:pt x="679" y="231"/>
                    <a:pt x="679" y="231"/>
                    <a:pt x="680" y="231"/>
                  </a:cubicBezTo>
                  <a:cubicBezTo>
                    <a:pt x="681" y="231"/>
                    <a:pt x="682" y="231"/>
                    <a:pt x="683" y="232"/>
                  </a:cubicBezTo>
                  <a:cubicBezTo>
                    <a:pt x="682" y="232"/>
                    <a:pt x="681" y="232"/>
                    <a:pt x="680" y="233"/>
                  </a:cubicBezTo>
                  <a:cubicBezTo>
                    <a:pt x="683" y="233"/>
                    <a:pt x="680" y="236"/>
                    <a:pt x="679" y="236"/>
                  </a:cubicBezTo>
                  <a:cubicBezTo>
                    <a:pt x="678" y="235"/>
                    <a:pt x="679" y="234"/>
                    <a:pt x="677" y="234"/>
                  </a:cubicBezTo>
                  <a:cubicBezTo>
                    <a:pt x="679" y="236"/>
                    <a:pt x="676" y="236"/>
                    <a:pt x="673" y="236"/>
                  </a:cubicBezTo>
                  <a:cubicBezTo>
                    <a:pt x="675" y="236"/>
                    <a:pt x="676" y="237"/>
                    <a:pt x="677" y="237"/>
                  </a:cubicBezTo>
                  <a:cubicBezTo>
                    <a:pt x="677" y="238"/>
                    <a:pt x="677" y="238"/>
                    <a:pt x="677" y="238"/>
                  </a:cubicBezTo>
                  <a:cubicBezTo>
                    <a:pt x="680" y="238"/>
                    <a:pt x="681" y="235"/>
                    <a:pt x="684" y="235"/>
                  </a:cubicBezTo>
                  <a:cubicBezTo>
                    <a:pt x="688" y="235"/>
                    <a:pt x="690" y="235"/>
                    <a:pt x="691" y="238"/>
                  </a:cubicBezTo>
                  <a:cubicBezTo>
                    <a:pt x="695" y="244"/>
                    <a:pt x="685" y="243"/>
                    <a:pt x="681" y="246"/>
                  </a:cubicBezTo>
                  <a:cubicBezTo>
                    <a:pt x="684" y="245"/>
                    <a:pt x="686" y="245"/>
                    <a:pt x="689" y="244"/>
                  </a:cubicBezTo>
                  <a:cubicBezTo>
                    <a:pt x="691" y="243"/>
                    <a:pt x="692" y="242"/>
                    <a:pt x="692" y="240"/>
                  </a:cubicBezTo>
                  <a:cubicBezTo>
                    <a:pt x="693" y="240"/>
                    <a:pt x="695" y="237"/>
                    <a:pt x="696" y="239"/>
                  </a:cubicBezTo>
                  <a:cubicBezTo>
                    <a:pt x="696" y="241"/>
                    <a:pt x="694" y="242"/>
                    <a:pt x="694" y="243"/>
                  </a:cubicBezTo>
                  <a:cubicBezTo>
                    <a:pt x="696" y="242"/>
                    <a:pt x="696" y="241"/>
                    <a:pt x="697" y="239"/>
                  </a:cubicBezTo>
                  <a:cubicBezTo>
                    <a:pt x="699" y="241"/>
                    <a:pt x="697" y="243"/>
                    <a:pt x="697" y="244"/>
                  </a:cubicBezTo>
                  <a:cubicBezTo>
                    <a:pt x="698" y="242"/>
                    <a:pt x="699" y="241"/>
                    <a:pt x="702" y="240"/>
                  </a:cubicBezTo>
                  <a:cubicBezTo>
                    <a:pt x="703" y="240"/>
                    <a:pt x="704" y="239"/>
                    <a:pt x="705" y="239"/>
                  </a:cubicBezTo>
                  <a:cubicBezTo>
                    <a:pt x="706" y="239"/>
                    <a:pt x="707" y="239"/>
                    <a:pt x="708" y="238"/>
                  </a:cubicBezTo>
                  <a:cubicBezTo>
                    <a:pt x="708" y="238"/>
                    <a:pt x="708" y="236"/>
                    <a:pt x="710" y="236"/>
                  </a:cubicBezTo>
                  <a:cubicBezTo>
                    <a:pt x="714" y="236"/>
                    <a:pt x="713" y="239"/>
                    <a:pt x="713" y="241"/>
                  </a:cubicBezTo>
                  <a:cubicBezTo>
                    <a:pt x="714" y="240"/>
                    <a:pt x="715" y="239"/>
                    <a:pt x="715" y="238"/>
                  </a:cubicBezTo>
                  <a:cubicBezTo>
                    <a:pt x="714" y="237"/>
                    <a:pt x="712" y="237"/>
                    <a:pt x="713" y="236"/>
                  </a:cubicBezTo>
                  <a:cubicBezTo>
                    <a:pt x="713" y="236"/>
                    <a:pt x="714" y="236"/>
                    <a:pt x="714" y="236"/>
                  </a:cubicBezTo>
                  <a:cubicBezTo>
                    <a:pt x="715" y="236"/>
                    <a:pt x="715" y="236"/>
                    <a:pt x="715" y="236"/>
                  </a:cubicBezTo>
                  <a:cubicBezTo>
                    <a:pt x="712" y="235"/>
                    <a:pt x="716" y="234"/>
                    <a:pt x="716" y="234"/>
                  </a:cubicBezTo>
                  <a:cubicBezTo>
                    <a:pt x="717" y="234"/>
                    <a:pt x="719" y="234"/>
                    <a:pt x="720" y="234"/>
                  </a:cubicBezTo>
                  <a:cubicBezTo>
                    <a:pt x="718" y="233"/>
                    <a:pt x="716" y="233"/>
                    <a:pt x="716" y="232"/>
                  </a:cubicBezTo>
                  <a:cubicBezTo>
                    <a:pt x="718" y="233"/>
                    <a:pt x="719" y="232"/>
                    <a:pt x="718" y="231"/>
                  </a:cubicBezTo>
                  <a:cubicBezTo>
                    <a:pt x="720" y="232"/>
                    <a:pt x="719" y="230"/>
                    <a:pt x="718" y="230"/>
                  </a:cubicBezTo>
                  <a:cubicBezTo>
                    <a:pt x="720" y="230"/>
                    <a:pt x="721" y="230"/>
                    <a:pt x="723" y="231"/>
                  </a:cubicBezTo>
                  <a:cubicBezTo>
                    <a:pt x="722" y="229"/>
                    <a:pt x="719" y="229"/>
                    <a:pt x="718" y="228"/>
                  </a:cubicBezTo>
                  <a:cubicBezTo>
                    <a:pt x="718" y="226"/>
                    <a:pt x="721" y="227"/>
                    <a:pt x="723" y="227"/>
                  </a:cubicBezTo>
                  <a:cubicBezTo>
                    <a:pt x="720" y="227"/>
                    <a:pt x="722" y="225"/>
                    <a:pt x="723" y="224"/>
                  </a:cubicBezTo>
                  <a:cubicBezTo>
                    <a:pt x="724" y="223"/>
                    <a:pt x="724" y="220"/>
                    <a:pt x="728" y="222"/>
                  </a:cubicBezTo>
                  <a:cubicBezTo>
                    <a:pt x="727" y="222"/>
                    <a:pt x="726" y="222"/>
                    <a:pt x="726" y="222"/>
                  </a:cubicBezTo>
                  <a:cubicBezTo>
                    <a:pt x="726" y="222"/>
                    <a:pt x="730" y="222"/>
                    <a:pt x="727" y="223"/>
                  </a:cubicBezTo>
                  <a:cubicBezTo>
                    <a:pt x="730" y="222"/>
                    <a:pt x="726" y="224"/>
                    <a:pt x="725" y="225"/>
                  </a:cubicBezTo>
                  <a:cubicBezTo>
                    <a:pt x="726" y="225"/>
                    <a:pt x="728" y="224"/>
                    <a:pt x="729" y="224"/>
                  </a:cubicBezTo>
                  <a:cubicBezTo>
                    <a:pt x="728" y="224"/>
                    <a:pt x="728" y="225"/>
                    <a:pt x="728" y="226"/>
                  </a:cubicBezTo>
                  <a:cubicBezTo>
                    <a:pt x="729" y="225"/>
                    <a:pt x="730" y="225"/>
                    <a:pt x="731" y="225"/>
                  </a:cubicBezTo>
                  <a:cubicBezTo>
                    <a:pt x="730" y="225"/>
                    <a:pt x="730" y="228"/>
                    <a:pt x="733" y="228"/>
                  </a:cubicBezTo>
                  <a:cubicBezTo>
                    <a:pt x="732" y="229"/>
                    <a:pt x="732" y="229"/>
                    <a:pt x="732" y="229"/>
                  </a:cubicBezTo>
                  <a:cubicBezTo>
                    <a:pt x="733" y="228"/>
                    <a:pt x="733" y="228"/>
                    <a:pt x="733" y="229"/>
                  </a:cubicBezTo>
                  <a:cubicBezTo>
                    <a:pt x="733" y="229"/>
                    <a:pt x="734" y="229"/>
                    <a:pt x="735" y="229"/>
                  </a:cubicBezTo>
                  <a:cubicBezTo>
                    <a:pt x="735" y="230"/>
                    <a:pt x="734" y="230"/>
                    <a:pt x="732" y="230"/>
                  </a:cubicBezTo>
                  <a:cubicBezTo>
                    <a:pt x="734" y="230"/>
                    <a:pt x="735" y="231"/>
                    <a:pt x="735" y="232"/>
                  </a:cubicBezTo>
                  <a:cubicBezTo>
                    <a:pt x="735" y="231"/>
                    <a:pt x="736" y="231"/>
                    <a:pt x="737" y="231"/>
                  </a:cubicBezTo>
                  <a:cubicBezTo>
                    <a:pt x="737" y="231"/>
                    <a:pt x="737" y="232"/>
                    <a:pt x="736" y="232"/>
                  </a:cubicBezTo>
                  <a:cubicBezTo>
                    <a:pt x="737" y="232"/>
                    <a:pt x="738" y="232"/>
                    <a:pt x="738" y="231"/>
                  </a:cubicBezTo>
                  <a:cubicBezTo>
                    <a:pt x="737" y="233"/>
                    <a:pt x="735" y="233"/>
                    <a:pt x="733" y="233"/>
                  </a:cubicBezTo>
                  <a:cubicBezTo>
                    <a:pt x="733" y="234"/>
                    <a:pt x="733" y="234"/>
                    <a:pt x="733" y="234"/>
                  </a:cubicBezTo>
                  <a:cubicBezTo>
                    <a:pt x="734" y="233"/>
                    <a:pt x="738" y="233"/>
                    <a:pt x="741" y="234"/>
                  </a:cubicBezTo>
                  <a:cubicBezTo>
                    <a:pt x="740" y="234"/>
                    <a:pt x="739" y="234"/>
                    <a:pt x="739" y="235"/>
                  </a:cubicBezTo>
                  <a:cubicBezTo>
                    <a:pt x="741" y="234"/>
                    <a:pt x="740" y="235"/>
                    <a:pt x="739" y="236"/>
                  </a:cubicBezTo>
                  <a:cubicBezTo>
                    <a:pt x="739" y="236"/>
                    <a:pt x="740" y="236"/>
                    <a:pt x="740" y="235"/>
                  </a:cubicBezTo>
                  <a:cubicBezTo>
                    <a:pt x="741" y="235"/>
                    <a:pt x="741" y="235"/>
                    <a:pt x="742" y="235"/>
                  </a:cubicBezTo>
                  <a:cubicBezTo>
                    <a:pt x="743" y="236"/>
                    <a:pt x="742" y="236"/>
                    <a:pt x="743" y="237"/>
                  </a:cubicBezTo>
                  <a:cubicBezTo>
                    <a:pt x="744" y="239"/>
                    <a:pt x="738" y="239"/>
                    <a:pt x="737" y="239"/>
                  </a:cubicBezTo>
                  <a:cubicBezTo>
                    <a:pt x="740" y="239"/>
                    <a:pt x="738" y="240"/>
                    <a:pt x="737" y="240"/>
                  </a:cubicBezTo>
                  <a:cubicBezTo>
                    <a:pt x="737" y="240"/>
                    <a:pt x="738" y="240"/>
                    <a:pt x="739" y="240"/>
                  </a:cubicBezTo>
                  <a:cubicBezTo>
                    <a:pt x="740" y="239"/>
                    <a:pt x="742" y="239"/>
                    <a:pt x="740" y="240"/>
                  </a:cubicBezTo>
                  <a:cubicBezTo>
                    <a:pt x="741" y="239"/>
                    <a:pt x="744" y="239"/>
                    <a:pt x="745" y="239"/>
                  </a:cubicBezTo>
                  <a:cubicBezTo>
                    <a:pt x="745" y="240"/>
                    <a:pt x="746" y="241"/>
                    <a:pt x="744" y="241"/>
                  </a:cubicBezTo>
                  <a:cubicBezTo>
                    <a:pt x="746" y="241"/>
                    <a:pt x="743" y="242"/>
                    <a:pt x="742" y="242"/>
                  </a:cubicBezTo>
                  <a:cubicBezTo>
                    <a:pt x="741" y="243"/>
                    <a:pt x="740" y="243"/>
                    <a:pt x="739" y="244"/>
                  </a:cubicBezTo>
                  <a:cubicBezTo>
                    <a:pt x="741" y="244"/>
                    <a:pt x="742" y="243"/>
                    <a:pt x="743" y="243"/>
                  </a:cubicBezTo>
                  <a:cubicBezTo>
                    <a:pt x="743" y="242"/>
                    <a:pt x="746" y="242"/>
                    <a:pt x="747" y="242"/>
                  </a:cubicBezTo>
                  <a:cubicBezTo>
                    <a:pt x="747" y="243"/>
                    <a:pt x="747" y="243"/>
                    <a:pt x="747" y="243"/>
                  </a:cubicBezTo>
                  <a:cubicBezTo>
                    <a:pt x="747" y="242"/>
                    <a:pt x="748" y="243"/>
                    <a:pt x="748" y="244"/>
                  </a:cubicBezTo>
                  <a:cubicBezTo>
                    <a:pt x="747" y="244"/>
                    <a:pt x="746" y="244"/>
                    <a:pt x="745" y="244"/>
                  </a:cubicBezTo>
                  <a:cubicBezTo>
                    <a:pt x="746" y="244"/>
                    <a:pt x="748" y="244"/>
                    <a:pt x="747" y="245"/>
                  </a:cubicBezTo>
                  <a:cubicBezTo>
                    <a:pt x="747" y="244"/>
                    <a:pt x="749" y="245"/>
                    <a:pt x="750" y="244"/>
                  </a:cubicBezTo>
                  <a:cubicBezTo>
                    <a:pt x="751" y="245"/>
                    <a:pt x="750" y="245"/>
                    <a:pt x="750" y="246"/>
                  </a:cubicBezTo>
                  <a:cubicBezTo>
                    <a:pt x="751" y="246"/>
                    <a:pt x="752" y="247"/>
                    <a:pt x="752" y="247"/>
                  </a:cubicBezTo>
                  <a:cubicBezTo>
                    <a:pt x="752" y="248"/>
                    <a:pt x="748" y="249"/>
                    <a:pt x="747" y="249"/>
                  </a:cubicBezTo>
                  <a:cubicBezTo>
                    <a:pt x="748" y="249"/>
                    <a:pt x="755" y="250"/>
                    <a:pt x="752" y="251"/>
                  </a:cubicBezTo>
                  <a:cubicBezTo>
                    <a:pt x="753" y="252"/>
                    <a:pt x="755" y="251"/>
                    <a:pt x="756" y="252"/>
                  </a:cubicBezTo>
                  <a:cubicBezTo>
                    <a:pt x="756" y="252"/>
                    <a:pt x="759" y="254"/>
                    <a:pt x="757" y="254"/>
                  </a:cubicBezTo>
                  <a:cubicBezTo>
                    <a:pt x="755" y="253"/>
                    <a:pt x="753" y="255"/>
                    <a:pt x="752" y="256"/>
                  </a:cubicBezTo>
                  <a:cubicBezTo>
                    <a:pt x="753" y="256"/>
                    <a:pt x="753" y="256"/>
                    <a:pt x="753" y="256"/>
                  </a:cubicBezTo>
                  <a:cubicBezTo>
                    <a:pt x="756" y="258"/>
                    <a:pt x="749" y="256"/>
                    <a:pt x="748" y="256"/>
                  </a:cubicBezTo>
                  <a:cubicBezTo>
                    <a:pt x="748" y="255"/>
                    <a:pt x="749" y="255"/>
                    <a:pt x="750" y="255"/>
                  </a:cubicBezTo>
                  <a:cubicBezTo>
                    <a:pt x="750" y="255"/>
                    <a:pt x="750" y="255"/>
                    <a:pt x="751" y="255"/>
                  </a:cubicBezTo>
                  <a:cubicBezTo>
                    <a:pt x="750" y="255"/>
                    <a:pt x="749" y="255"/>
                    <a:pt x="748" y="255"/>
                  </a:cubicBezTo>
                  <a:cubicBezTo>
                    <a:pt x="747" y="255"/>
                    <a:pt x="747" y="255"/>
                    <a:pt x="746" y="255"/>
                  </a:cubicBezTo>
                  <a:cubicBezTo>
                    <a:pt x="748" y="256"/>
                    <a:pt x="750" y="257"/>
                    <a:pt x="752" y="257"/>
                  </a:cubicBezTo>
                  <a:cubicBezTo>
                    <a:pt x="751" y="257"/>
                    <a:pt x="750" y="257"/>
                    <a:pt x="749" y="257"/>
                  </a:cubicBezTo>
                  <a:cubicBezTo>
                    <a:pt x="751" y="257"/>
                    <a:pt x="752" y="257"/>
                    <a:pt x="754" y="257"/>
                  </a:cubicBezTo>
                  <a:cubicBezTo>
                    <a:pt x="754" y="259"/>
                    <a:pt x="751" y="258"/>
                    <a:pt x="750" y="259"/>
                  </a:cubicBezTo>
                  <a:cubicBezTo>
                    <a:pt x="751" y="259"/>
                    <a:pt x="757" y="260"/>
                    <a:pt x="753" y="260"/>
                  </a:cubicBezTo>
                  <a:cubicBezTo>
                    <a:pt x="757" y="260"/>
                    <a:pt x="751" y="260"/>
                    <a:pt x="751" y="260"/>
                  </a:cubicBezTo>
                  <a:cubicBezTo>
                    <a:pt x="753" y="261"/>
                    <a:pt x="756" y="261"/>
                    <a:pt x="757" y="261"/>
                  </a:cubicBezTo>
                  <a:cubicBezTo>
                    <a:pt x="757" y="261"/>
                    <a:pt x="756" y="263"/>
                    <a:pt x="758" y="262"/>
                  </a:cubicBezTo>
                  <a:cubicBezTo>
                    <a:pt x="755" y="263"/>
                    <a:pt x="759" y="263"/>
                    <a:pt x="760" y="263"/>
                  </a:cubicBezTo>
                  <a:cubicBezTo>
                    <a:pt x="759" y="264"/>
                    <a:pt x="759" y="264"/>
                    <a:pt x="759" y="264"/>
                  </a:cubicBezTo>
                  <a:cubicBezTo>
                    <a:pt x="760" y="264"/>
                    <a:pt x="762" y="264"/>
                    <a:pt x="762" y="264"/>
                  </a:cubicBezTo>
                  <a:cubicBezTo>
                    <a:pt x="763" y="264"/>
                    <a:pt x="763" y="265"/>
                    <a:pt x="763" y="265"/>
                  </a:cubicBezTo>
                  <a:cubicBezTo>
                    <a:pt x="763" y="265"/>
                    <a:pt x="763" y="265"/>
                    <a:pt x="762" y="265"/>
                  </a:cubicBezTo>
                  <a:cubicBezTo>
                    <a:pt x="763" y="266"/>
                    <a:pt x="764" y="265"/>
                    <a:pt x="764" y="265"/>
                  </a:cubicBezTo>
                  <a:cubicBezTo>
                    <a:pt x="765" y="265"/>
                    <a:pt x="765" y="266"/>
                    <a:pt x="765" y="266"/>
                  </a:cubicBezTo>
                  <a:cubicBezTo>
                    <a:pt x="765" y="266"/>
                    <a:pt x="765" y="265"/>
                    <a:pt x="767" y="265"/>
                  </a:cubicBezTo>
                  <a:cubicBezTo>
                    <a:pt x="767" y="266"/>
                    <a:pt x="766" y="266"/>
                    <a:pt x="766" y="266"/>
                  </a:cubicBezTo>
                  <a:cubicBezTo>
                    <a:pt x="767" y="267"/>
                    <a:pt x="767" y="268"/>
                    <a:pt x="766" y="269"/>
                  </a:cubicBezTo>
                  <a:cubicBezTo>
                    <a:pt x="767" y="268"/>
                    <a:pt x="767" y="268"/>
                    <a:pt x="768" y="268"/>
                  </a:cubicBezTo>
                  <a:cubicBezTo>
                    <a:pt x="769" y="269"/>
                    <a:pt x="766" y="270"/>
                    <a:pt x="765" y="271"/>
                  </a:cubicBezTo>
                  <a:cubicBezTo>
                    <a:pt x="766" y="271"/>
                    <a:pt x="767" y="270"/>
                    <a:pt x="767" y="270"/>
                  </a:cubicBezTo>
                  <a:cubicBezTo>
                    <a:pt x="766" y="271"/>
                    <a:pt x="765" y="272"/>
                    <a:pt x="764" y="273"/>
                  </a:cubicBezTo>
                  <a:cubicBezTo>
                    <a:pt x="765" y="272"/>
                    <a:pt x="767" y="270"/>
                    <a:pt x="770" y="270"/>
                  </a:cubicBezTo>
                  <a:cubicBezTo>
                    <a:pt x="770" y="271"/>
                    <a:pt x="768" y="272"/>
                    <a:pt x="768" y="273"/>
                  </a:cubicBezTo>
                  <a:cubicBezTo>
                    <a:pt x="770" y="272"/>
                    <a:pt x="771" y="271"/>
                    <a:pt x="772" y="270"/>
                  </a:cubicBezTo>
                  <a:cubicBezTo>
                    <a:pt x="774" y="271"/>
                    <a:pt x="773" y="271"/>
                    <a:pt x="771" y="271"/>
                  </a:cubicBezTo>
                  <a:cubicBezTo>
                    <a:pt x="773" y="272"/>
                    <a:pt x="775" y="271"/>
                    <a:pt x="775" y="271"/>
                  </a:cubicBezTo>
                  <a:cubicBezTo>
                    <a:pt x="777" y="272"/>
                    <a:pt x="775" y="272"/>
                    <a:pt x="774" y="273"/>
                  </a:cubicBezTo>
                  <a:cubicBezTo>
                    <a:pt x="773" y="273"/>
                    <a:pt x="773" y="274"/>
                    <a:pt x="771" y="275"/>
                  </a:cubicBezTo>
                  <a:cubicBezTo>
                    <a:pt x="773" y="275"/>
                    <a:pt x="774" y="274"/>
                    <a:pt x="775" y="273"/>
                  </a:cubicBezTo>
                  <a:cubicBezTo>
                    <a:pt x="776" y="272"/>
                    <a:pt x="777" y="271"/>
                    <a:pt x="779" y="271"/>
                  </a:cubicBezTo>
                  <a:cubicBezTo>
                    <a:pt x="778" y="272"/>
                    <a:pt x="778" y="272"/>
                    <a:pt x="777" y="273"/>
                  </a:cubicBezTo>
                  <a:cubicBezTo>
                    <a:pt x="778" y="273"/>
                    <a:pt x="779" y="272"/>
                    <a:pt x="780" y="272"/>
                  </a:cubicBezTo>
                  <a:cubicBezTo>
                    <a:pt x="780" y="273"/>
                    <a:pt x="782" y="273"/>
                    <a:pt x="780" y="274"/>
                  </a:cubicBezTo>
                  <a:cubicBezTo>
                    <a:pt x="781" y="273"/>
                    <a:pt x="784" y="275"/>
                    <a:pt x="785" y="275"/>
                  </a:cubicBezTo>
                  <a:cubicBezTo>
                    <a:pt x="786" y="275"/>
                    <a:pt x="790" y="275"/>
                    <a:pt x="791" y="275"/>
                  </a:cubicBezTo>
                  <a:cubicBezTo>
                    <a:pt x="793" y="276"/>
                    <a:pt x="794" y="276"/>
                    <a:pt x="796" y="277"/>
                  </a:cubicBezTo>
                  <a:cubicBezTo>
                    <a:pt x="796" y="278"/>
                    <a:pt x="794" y="277"/>
                    <a:pt x="793" y="278"/>
                  </a:cubicBezTo>
                  <a:cubicBezTo>
                    <a:pt x="793" y="278"/>
                    <a:pt x="794" y="278"/>
                    <a:pt x="795" y="278"/>
                  </a:cubicBezTo>
                  <a:cubicBezTo>
                    <a:pt x="793" y="279"/>
                    <a:pt x="791" y="278"/>
                    <a:pt x="790" y="279"/>
                  </a:cubicBezTo>
                  <a:cubicBezTo>
                    <a:pt x="788" y="279"/>
                    <a:pt x="787" y="280"/>
                    <a:pt x="786" y="280"/>
                  </a:cubicBezTo>
                  <a:cubicBezTo>
                    <a:pt x="782" y="281"/>
                    <a:pt x="779" y="282"/>
                    <a:pt x="775" y="282"/>
                  </a:cubicBezTo>
                  <a:cubicBezTo>
                    <a:pt x="776" y="283"/>
                    <a:pt x="785" y="280"/>
                    <a:pt x="786" y="280"/>
                  </a:cubicBezTo>
                  <a:cubicBezTo>
                    <a:pt x="784" y="282"/>
                    <a:pt x="778" y="284"/>
                    <a:pt x="773" y="284"/>
                  </a:cubicBezTo>
                  <a:cubicBezTo>
                    <a:pt x="770" y="284"/>
                    <a:pt x="771" y="286"/>
                    <a:pt x="769" y="286"/>
                  </a:cubicBezTo>
                  <a:cubicBezTo>
                    <a:pt x="768" y="287"/>
                    <a:pt x="763" y="284"/>
                    <a:pt x="762" y="284"/>
                  </a:cubicBezTo>
                  <a:cubicBezTo>
                    <a:pt x="762" y="285"/>
                    <a:pt x="764" y="285"/>
                    <a:pt x="765" y="285"/>
                  </a:cubicBezTo>
                  <a:cubicBezTo>
                    <a:pt x="767" y="286"/>
                    <a:pt x="769" y="286"/>
                    <a:pt x="770" y="287"/>
                  </a:cubicBezTo>
                  <a:cubicBezTo>
                    <a:pt x="769" y="287"/>
                    <a:pt x="765" y="289"/>
                    <a:pt x="768" y="289"/>
                  </a:cubicBezTo>
                  <a:cubicBezTo>
                    <a:pt x="768" y="289"/>
                    <a:pt x="767" y="289"/>
                    <a:pt x="766" y="289"/>
                  </a:cubicBezTo>
                  <a:cubicBezTo>
                    <a:pt x="768" y="290"/>
                    <a:pt x="771" y="288"/>
                    <a:pt x="772" y="287"/>
                  </a:cubicBezTo>
                  <a:cubicBezTo>
                    <a:pt x="772" y="286"/>
                    <a:pt x="774" y="287"/>
                    <a:pt x="775" y="286"/>
                  </a:cubicBezTo>
                  <a:cubicBezTo>
                    <a:pt x="776" y="286"/>
                    <a:pt x="777" y="285"/>
                    <a:pt x="778" y="285"/>
                  </a:cubicBezTo>
                  <a:cubicBezTo>
                    <a:pt x="780" y="285"/>
                    <a:pt x="781" y="283"/>
                    <a:pt x="782" y="283"/>
                  </a:cubicBezTo>
                  <a:cubicBezTo>
                    <a:pt x="784" y="282"/>
                    <a:pt x="785" y="282"/>
                    <a:pt x="786" y="282"/>
                  </a:cubicBezTo>
                  <a:cubicBezTo>
                    <a:pt x="788" y="281"/>
                    <a:pt x="789" y="282"/>
                    <a:pt x="791" y="281"/>
                  </a:cubicBezTo>
                  <a:cubicBezTo>
                    <a:pt x="789" y="281"/>
                    <a:pt x="788" y="281"/>
                    <a:pt x="786" y="281"/>
                  </a:cubicBezTo>
                  <a:cubicBezTo>
                    <a:pt x="785" y="279"/>
                    <a:pt x="790" y="280"/>
                    <a:pt x="792" y="280"/>
                  </a:cubicBezTo>
                  <a:cubicBezTo>
                    <a:pt x="792" y="281"/>
                    <a:pt x="792" y="281"/>
                    <a:pt x="793" y="280"/>
                  </a:cubicBezTo>
                  <a:cubicBezTo>
                    <a:pt x="793" y="280"/>
                    <a:pt x="794" y="280"/>
                    <a:pt x="795" y="281"/>
                  </a:cubicBezTo>
                  <a:cubicBezTo>
                    <a:pt x="796" y="281"/>
                    <a:pt x="796" y="283"/>
                    <a:pt x="798" y="284"/>
                  </a:cubicBezTo>
                  <a:cubicBezTo>
                    <a:pt x="797" y="285"/>
                    <a:pt x="795" y="285"/>
                    <a:pt x="794" y="286"/>
                  </a:cubicBezTo>
                  <a:cubicBezTo>
                    <a:pt x="795" y="286"/>
                    <a:pt x="796" y="286"/>
                    <a:pt x="796" y="287"/>
                  </a:cubicBezTo>
                  <a:cubicBezTo>
                    <a:pt x="798" y="287"/>
                    <a:pt x="798" y="286"/>
                    <a:pt x="799" y="285"/>
                  </a:cubicBezTo>
                  <a:cubicBezTo>
                    <a:pt x="799" y="285"/>
                    <a:pt x="800" y="285"/>
                    <a:pt x="801" y="285"/>
                  </a:cubicBezTo>
                  <a:cubicBezTo>
                    <a:pt x="802" y="285"/>
                    <a:pt x="803" y="285"/>
                    <a:pt x="803" y="284"/>
                  </a:cubicBezTo>
                  <a:cubicBezTo>
                    <a:pt x="803" y="285"/>
                    <a:pt x="803" y="285"/>
                    <a:pt x="802" y="285"/>
                  </a:cubicBezTo>
                  <a:cubicBezTo>
                    <a:pt x="803" y="286"/>
                    <a:pt x="806" y="286"/>
                    <a:pt x="807" y="286"/>
                  </a:cubicBezTo>
                  <a:cubicBezTo>
                    <a:pt x="805" y="286"/>
                    <a:pt x="808" y="287"/>
                    <a:pt x="808" y="288"/>
                  </a:cubicBezTo>
                  <a:cubicBezTo>
                    <a:pt x="809" y="288"/>
                    <a:pt x="811" y="289"/>
                    <a:pt x="811" y="290"/>
                  </a:cubicBezTo>
                  <a:cubicBezTo>
                    <a:pt x="810" y="292"/>
                    <a:pt x="808" y="291"/>
                    <a:pt x="807" y="292"/>
                  </a:cubicBezTo>
                  <a:cubicBezTo>
                    <a:pt x="811" y="293"/>
                    <a:pt x="811" y="294"/>
                    <a:pt x="807" y="294"/>
                  </a:cubicBezTo>
                  <a:cubicBezTo>
                    <a:pt x="808" y="295"/>
                    <a:pt x="809" y="295"/>
                    <a:pt x="810" y="295"/>
                  </a:cubicBezTo>
                  <a:cubicBezTo>
                    <a:pt x="811" y="296"/>
                    <a:pt x="809" y="295"/>
                    <a:pt x="808" y="295"/>
                  </a:cubicBezTo>
                  <a:cubicBezTo>
                    <a:pt x="809" y="297"/>
                    <a:pt x="805" y="296"/>
                    <a:pt x="804" y="296"/>
                  </a:cubicBezTo>
                  <a:cubicBezTo>
                    <a:pt x="805" y="296"/>
                    <a:pt x="811" y="296"/>
                    <a:pt x="812" y="298"/>
                  </a:cubicBezTo>
                  <a:cubicBezTo>
                    <a:pt x="810" y="298"/>
                    <a:pt x="808" y="298"/>
                    <a:pt x="807" y="297"/>
                  </a:cubicBezTo>
                  <a:cubicBezTo>
                    <a:pt x="808" y="298"/>
                    <a:pt x="809" y="298"/>
                    <a:pt x="811" y="299"/>
                  </a:cubicBezTo>
                  <a:cubicBezTo>
                    <a:pt x="810" y="299"/>
                    <a:pt x="811" y="300"/>
                    <a:pt x="811" y="300"/>
                  </a:cubicBezTo>
                  <a:cubicBezTo>
                    <a:pt x="810" y="300"/>
                    <a:pt x="810" y="301"/>
                    <a:pt x="809" y="302"/>
                  </a:cubicBezTo>
                  <a:cubicBezTo>
                    <a:pt x="808" y="303"/>
                    <a:pt x="806" y="303"/>
                    <a:pt x="804" y="304"/>
                  </a:cubicBezTo>
                  <a:cubicBezTo>
                    <a:pt x="802" y="305"/>
                    <a:pt x="801" y="306"/>
                    <a:pt x="799" y="307"/>
                  </a:cubicBezTo>
                  <a:cubicBezTo>
                    <a:pt x="799" y="307"/>
                    <a:pt x="797" y="307"/>
                    <a:pt x="796" y="307"/>
                  </a:cubicBezTo>
                  <a:cubicBezTo>
                    <a:pt x="795" y="307"/>
                    <a:pt x="794" y="306"/>
                    <a:pt x="794" y="307"/>
                  </a:cubicBezTo>
                  <a:cubicBezTo>
                    <a:pt x="792" y="307"/>
                    <a:pt x="790" y="308"/>
                    <a:pt x="789" y="308"/>
                  </a:cubicBezTo>
                  <a:cubicBezTo>
                    <a:pt x="788" y="308"/>
                    <a:pt x="787" y="308"/>
                    <a:pt x="786" y="308"/>
                  </a:cubicBezTo>
                  <a:cubicBezTo>
                    <a:pt x="785" y="308"/>
                    <a:pt x="784" y="308"/>
                    <a:pt x="783" y="309"/>
                  </a:cubicBezTo>
                  <a:cubicBezTo>
                    <a:pt x="783" y="309"/>
                    <a:pt x="784" y="309"/>
                    <a:pt x="783" y="310"/>
                  </a:cubicBezTo>
                  <a:cubicBezTo>
                    <a:pt x="783" y="310"/>
                    <a:pt x="782" y="311"/>
                    <a:pt x="781" y="311"/>
                  </a:cubicBezTo>
                  <a:cubicBezTo>
                    <a:pt x="780" y="311"/>
                    <a:pt x="780" y="311"/>
                    <a:pt x="780" y="312"/>
                  </a:cubicBezTo>
                  <a:cubicBezTo>
                    <a:pt x="780" y="313"/>
                    <a:pt x="780" y="314"/>
                    <a:pt x="779" y="312"/>
                  </a:cubicBezTo>
                  <a:cubicBezTo>
                    <a:pt x="778" y="314"/>
                    <a:pt x="775" y="314"/>
                    <a:pt x="775" y="316"/>
                  </a:cubicBezTo>
                  <a:cubicBezTo>
                    <a:pt x="775" y="316"/>
                    <a:pt x="774" y="316"/>
                    <a:pt x="773" y="317"/>
                  </a:cubicBezTo>
                  <a:cubicBezTo>
                    <a:pt x="772" y="317"/>
                    <a:pt x="772" y="318"/>
                    <a:pt x="771" y="318"/>
                  </a:cubicBezTo>
                  <a:cubicBezTo>
                    <a:pt x="770" y="319"/>
                    <a:pt x="769" y="319"/>
                    <a:pt x="768" y="318"/>
                  </a:cubicBezTo>
                  <a:cubicBezTo>
                    <a:pt x="767" y="318"/>
                    <a:pt x="766" y="319"/>
                    <a:pt x="766" y="319"/>
                  </a:cubicBezTo>
                  <a:cubicBezTo>
                    <a:pt x="765" y="319"/>
                    <a:pt x="764" y="319"/>
                    <a:pt x="764" y="319"/>
                  </a:cubicBezTo>
                  <a:cubicBezTo>
                    <a:pt x="760" y="319"/>
                    <a:pt x="758" y="320"/>
                    <a:pt x="754" y="320"/>
                  </a:cubicBezTo>
                  <a:cubicBezTo>
                    <a:pt x="755" y="320"/>
                    <a:pt x="755" y="319"/>
                    <a:pt x="756" y="319"/>
                  </a:cubicBezTo>
                  <a:cubicBezTo>
                    <a:pt x="755" y="319"/>
                    <a:pt x="755" y="319"/>
                    <a:pt x="754" y="319"/>
                  </a:cubicBezTo>
                  <a:cubicBezTo>
                    <a:pt x="754" y="319"/>
                    <a:pt x="753" y="319"/>
                    <a:pt x="752" y="319"/>
                  </a:cubicBezTo>
                  <a:cubicBezTo>
                    <a:pt x="750" y="318"/>
                    <a:pt x="748" y="318"/>
                    <a:pt x="745" y="318"/>
                  </a:cubicBezTo>
                  <a:cubicBezTo>
                    <a:pt x="743" y="318"/>
                    <a:pt x="741" y="318"/>
                    <a:pt x="739" y="319"/>
                  </a:cubicBezTo>
                  <a:cubicBezTo>
                    <a:pt x="738" y="319"/>
                    <a:pt x="737" y="319"/>
                    <a:pt x="736" y="318"/>
                  </a:cubicBezTo>
                  <a:cubicBezTo>
                    <a:pt x="734" y="318"/>
                    <a:pt x="733" y="318"/>
                    <a:pt x="732" y="318"/>
                  </a:cubicBezTo>
                  <a:cubicBezTo>
                    <a:pt x="730" y="318"/>
                    <a:pt x="728" y="318"/>
                    <a:pt x="725" y="318"/>
                  </a:cubicBezTo>
                  <a:cubicBezTo>
                    <a:pt x="723" y="318"/>
                    <a:pt x="721" y="318"/>
                    <a:pt x="719" y="318"/>
                  </a:cubicBezTo>
                  <a:cubicBezTo>
                    <a:pt x="717" y="318"/>
                    <a:pt x="714" y="318"/>
                    <a:pt x="713" y="319"/>
                  </a:cubicBezTo>
                  <a:cubicBezTo>
                    <a:pt x="712" y="319"/>
                    <a:pt x="712" y="319"/>
                    <a:pt x="711" y="319"/>
                  </a:cubicBezTo>
                  <a:cubicBezTo>
                    <a:pt x="710" y="318"/>
                    <a:pt x="708" y="318"/>
                    <a:pt x="710" y="320"/>
                  </a:cubicBezTo>
                  <a:cubicBezTo>
                    <a:pt x="705" y="318"/>
                    <a:pt x="703" y="324"/>
                    <a:pt x="702" y="325"/>
                  </a:cubicBezTo>
                  <a:cubicBezTo>
                    <a:pt x="701" y="327"/>
                    <a:pt x="700" y="327"/>
                    <a:pt x="698" y="327"/>
                  </a:cubicBezTo>
                  <a:cubicBezTo>
                    <a:pt x="696" y="328"/>
                    <a:pt x="691" y="328"/>
                    <a:pt x="693" y="329"/>
                  </a:cubicBezTo>
                  <a:cubicBezTo>
                    <a:pt x="692" y="329"/>
                    <a:pt x="691" y="329"/>
                    <a:pt x="691" y="330"/>
                  </a:cubicBezTo>
                  <a:cubicBezTo>
                    <a:pt x="691" y="329"/>
                    <a:pt x="691" y="329"/>
                    <a:pt x="691" y="328"/>
                  </a:cubicBezTo>
                  <a:cubicBezTo>
                    <a:pt x="691" y="330"/>
                    <a:pt x="688" y="331"/>
                    <a:pt x="686" y="332"/>
                  </a:cubicBezTo>
                  <a:cubicBezTo>
                    <a:pt x="684" y="333"/>
                    <a:pt x="683" y="335"/>
                    <a:pt x="681" y="337"/>
                  </a:cubicBezTo>
                  <a:cubicBezTo>
                    <a:pt x="680" y="338"/>
                    <a:pt x="679" y="339"/>
                    <a:pt x="678" y="339"/>
                  </a:cubicBezTo>
                  <a:cubicBezTo>
                    <a:pt x="678" y="339"/>
                    <a:pt x="675" y="338"/>
                    <a:pt x="675" y="337"/>
                  </a:cubicBezTo>
                  <a:cubicBezTo>
                    <a:pt x="672" y="337"/>
                    <a:pt x="668" y="335"/>
                    <a:pt x="666" y="336"/>
                  </a:cubicBezTo>
                  <a:cubicBezTo>
                    <a:pt x="666" y="336"/>
                    <a:pt x="667" y="336"/>
                    <a:pt x="668" y="336"/>
                  </a:cubicBezTo>
                  <a:cubicBezTo>
                    <a:pt x="668" y="337"/>
                    <a:pt x="668" y="337"/>
                    <a:pt x="668" y="337"/>
                  </a:cubicBezTo>
                  <a:cubicBezTo>
                    <a:pt x="669" y="336"/>
                    <a:pt x="671" y="336"/>
                    <a:pt x="673" y="337"/>
                  </a:cubicBezTo>
                  <a:cubicBezTo>
                    <a:pt x="674" y="337"/>
                    <a:pt x="674" y="337"/>
                    <a:pt x="675" y="338"/>
                  </a:cubicBezTo>
                  <a:cubicBezTo>
                    <a:pt x="676" y="338"/>
                    <a:pt x="677" y="339"/>
                    <a:pt x="678" y="339"/>
                  </a:cubicBezTo>
                  <a:cubicBezTo>
                    <a:pt x="677" y="342"/>
                    <a:pt x="675" y="344"/>
                    <a:pt x="671" y="345"/>
                  </a:cubicBezTo>
                  <a:cubicBezTo>
                    <a:pt x="670" y="346"/>
                    <a:pt x="669" y="348"/>
                    <a:pt x="668" y="349"/>
                  </a:cubicBezTo>
                  <a:cubicBezTo>
                    <a:pt x="667" y="350"/>
                    <a:pt x="665" y="351"/>
                    <a:pt x="663" y="352"/>
                  </a:cubicBezTo>
                  <a:cubicBezTo>
                    <a:pt x="666" y="351"/>
                    <a:pt x="670" y="350"/>
                    <a:pt x="672" y="348"/>
                  </a:cubicBezTo>
                  <a:cubicBezTo>
                    <a:pt x="675" y="347"/>
                    <a:pt x="677" y="345"/>
                    <a:pt x="679" y="342"/>
                  </a:cubicBezTo>
                  <a:cubicBezTo>
                    <a:pt x="682" y="338"/>
                    <a:pt x="689" y="335"/>
                    <a:pt x="694" y="333"/>
                  </a:cubicBezTo>
                  <a:cubicBezTo>
                    <a:pt x="697" y="332"/>
                    <a:pt x="700" y="332"/>
                    <a:pt x="703" y="331"/>
                  </a:cubicBezTo>
                  <a:cubicBezTo>
                    <a:pt x="706" y="330"/>
                    <a:pt x="709" y="329"/>
                    <a:pt x="712" y="328"/>
                  </a:cubicBezTo>
                  <a:cubicBezTo>
                    <a:pt x="715" y="328"/>
                    <a:pt x="718" y="328"/>
                    <a:pt x="721" y="328"/>
                  </a:cubicBezTo>
                  <a:cubicBezTo>
                    <a:pt x="723" y="328"/>
                    <a:pt x="731" y="330"/>
                    <a:pt x="731" y="332"/>
                  </a:cubicBezTo>
                  <a:cubicBezTo>
                    <a:pt x="730" y="332"/>
                    <a:pt x="730" y="332"/>
                    <a:pt x="729" y="332"/>
                  </a:cubicBezTo>
                  <a:cubicBezTo>
                    <a:pt x="726" y="332"/>
                    <a:pt x="730" y="332"/>
                    <a:pt x="729" y="333"/>
                  </a:cubicBezTo>
                  <a:cubicBezTo>
                    <a:pt x="729" y="333"/>
                    <a:pt x="730" y="333"/>
                    <a:pt x="730" y="333"/>
                  </a:cubicBezTo>
                  <a:cubicBezTo>
                    <a:pt x="731" y="334"/>
                    <a:pt x="730" y="336"/>
                    <a:pt x="730" y="336"/>
                  </a:cubicBezTo>
                  <a:cubicBezTo>
                    <a:pt x="726" y="337"/>
                    <a:pt x="724" y="338"/>
                    <a:pt x="721" y="340"/>
                  </a:cubicBezTo>
                  <a:cubicBezTo>
                    <a:pt x="719" y="341"/>
                    <a:pt x="717" y="339"/>
                    <a:pt x="714" y="338"/>
                  </a:cubicBezTo>
                  <a:cubicBezTo>
                    <a:pt x="714" y="338"/>
                    <a:pt x="713" y="338"/>
                    <a:pt x="712" y="339"/>
                  </a:cubicBezTo>
                  <a:cubicBezTo>
                    <a:pt x="711" y="339"/>
                    <a:pt x="711" y="339"/>
                    <a:pt x="710" y="339"/>
                  </a:cubicBezTo>
                  <a:cubicBezTo>
                    <a:pt x="708" y="339"/>
                    <a:pt x="707" y="340"/>
                    <a:pt x="706" y="340"/>
                  </a:cubicBezTo>
                  <a:cubicBezTo>
                    <a:pt x="707" y="340"/>
                    <a:pt x="708" y="340"/>
                    <a:pt x="709" y="340"/>
                  </a:cubicBezTo>
                  <a:cubicBezTo>
                    <a:pt x="710" y="339"/>
                    <a:pt x="711" y="340"/>
                    <a:pt x="712" y="340"/>
                  </a:cubicBezTo>
                  <a:cubicBezTo>
                    <a:pt x="715" y="341"/>
                    <a:pt x="716" y="341"/>
                    <a:pt x="717" y="344"/>
                  </a:cubicBezTo>
                  <a:cubicBezTo>
                    <a:pt x="718" y="343"/>
                    <a:pt x="720" y="342"/>
                    <a:pt x="721" y="342"/>
                  </a:cubicBezTo>
                  <a:cubicBezTo>
                    <a:pt x="722" y="342"/>
                    <a:pt x="723" y="342"/>
                    <a:pt x="724" y="342"/>
                  </a:cubicBezTo>
                  <a:cubicBezTo>
                    <a:pt x="725" y="342"/>
                    <a:pt x="725" y="343"/>
                    <a:pt x="726" y="342"/>
                  </a:cubicBezTo>
                  <a:cubicBezTo>
                    <a:pt x="723" y="344"/>
                    <a:pt x="723" y="347"/>
                    <a:pt x="720" y="349"/>
                  </a:cubicBezTo>
                  <a:cubicBezTo>
                    <a:pt x="721" y="349"/>
                    <a:pt x="721" y="349"/>
                    <a:pt x="722" y="349"/>
                  </a:cubicBezTo>
                  <a:cubicBezTo>
                    <a:pt x="723" y="349"/>
                    <a:pt x="723" y="349"/>
                    <a:pt x="724" y="349"/>
                  </a:cubicBezTo>
                  <a:cubicBezTo>
                    <a:pt x="725" y="349"/>
                    <a:pt x="724" y="350"/>
                    <a:pt x="724" y="350"/>
                  </a:cubicBezTo>
                  <a:cubicBezTo>
                    <a:pt x="724" y="352"/>
                    <a:pt x="728" y="355"/>
                    <a:pt x="726" y="356"/>
                  </a:cubicBezTo>
                  <a:cubicBezTo>
                    <a:pt x="728" y="356"/>
                    <a:pt x="726" y="357"/>
                    <a:pt x="729" y="357"/>
                  </a:cubicBezTo>
                  <a:cubicBezTo>
                    <a:pt x="731" y="357"/>
                    <a:pt x="733" y="357"/>
                    <a:pt x="735" y="358"/>
                  </a:cubicBezTo>
                  <a:cubicBezTo>
                    <a:pt x="734" y="359"/>
                    <a:pt x="733" y="359"/>
                    <a:pt x="732" y="359"/>
                  </a:cubicBezTo>
                  <a:cubicBezTo>
                    <a:pt x="734" y="360"/>
                    <a:pt x="735" y="360"/>
                    <a:pt x="738" y="361"/>
                  </a:cubicBezTo>
                  <a:cubicBezTo>
                    <a:pt x="739" y="361"/>
                    <a:pt x="740" y="361"/>
                    <a:pt x="741" y="362"/>
                  </a:cubicBezTo>
                  <a:cubicBezTo>
                    <a:pt x="741" y="362"/>
                    <a:pt x="742" y="362"/>
                    <a:pt x="742" y="362"/>
                  </a:cubicBezTo>
                  <a:cubicBezTo>
                    <a:pt x="743" y="361"/>
                    <a:pt x="744" y="361"/>
                    <a:pt x="746" y="362"/>
                  </a:cubicBezTo>
                  <a:cubicBezTo>
                    <a:pt x="745" y="362"/>
                    <a:pt x="745" y="362"/>
                    <a:pt x="745" y="363"/>
                  </a:cubicBezTo>
                  <a:cubicBezTo>
                    <a:pt x="747" y="363"/>
                    <a:pt x="750" y="362"/>
                    <a:pt x="752" y="361"/>
                  </a:cubicBezTo>
                  <a:cubicBezTo>
                    <a:pt x="753" y="361"/>
                    <a:pt x="753" y="362"/>
                    <a:pt x="754" y="363"/>
                  </a:cubicBezTo>
                  <a:cubicBezTo>
                    <a:pt x="755" y="363"/>
                    <a:pt x="755" y="363"/>
                    <a:pt x="755" y="363"/>
                  </a:cubicBezTo>
                  <a:cubicBezTo>
                    <a:pt x="756" y="363"/>
                    <a:pt x="756" y="362"/>
                    <a:pt x="756" y="362"/>
                  </a:cubicBezTo>
                  <a:cubicBezTo>
                    <a:pt x="758" y="362"/>
                    <a:pt x="760" y="365"/>
                    <a:pt x="757" y="365"/>
                  </a:cubicBezTo>
                  <a:cubicBezTo>
                    <a:pt x="758" y="366"/>
                    <a:pt x="759" y="366"/>
                    <a:pt x="760" y="366"/>
                  </a:cubicBezTo>
                  <a:cubicBezTo>
                    <a:pt x="760" y="366"/>
                    <a:pt x="760" y="366"/>
                    <a:pt x="761" y="366"/>
                  </a:cubicBezTo>
                  <a:cubicBezTo>
                    <a:pt x="761" y="367"/>
                    <a:pt x="758" y="367"/>
                    <a:pt x="756" y="367"/>
                  </a:cubicBezTo>
                  <a:cubicBezTo>
                    <a:pt x="754" y="368"/>
                    <a:pt x="751" y="369"/>
                    <a:pt x="749" y="370"/>
                  </a:cubicBezTo>
                  <a:cubicBezTo>
                    <a:pt x="747" y="370"/>
                    <a:pt x="745" y="372"/>
                    <a:pt x="742" y="372"/>
                  </a:cubicBezTo>
                  <a:cubicBezTo>
                    <a:pt x="741" y="372"/>
                    <a:pt x="738" y="374"/>
                    <a:pt x="736" y="372"/>
                  </a:cubicBezTo>
                  <a:cubicBezTo>
                    <a:pt x="739" y="376"/>
                    <a:pt x="732" y="373"/>
                    <a:pt x="734" y="372"/>
                  </a:cubicBezTo>
                  <a:cubicBezTo>
                    <a:pt x="733" y="372"/>
                    <a:pt x="732" y="372"/>
                    <a:pt x="732" y="373"/>
                  </a:cubicBezTo>
                  <a:cubicBezTo>
                    <a:pt x="732" y="374"/>
                    <a:pt x="733" y="374"/>
                    <a:pt x="732" y="374"/>
                  </a:cubicBezTo>
                  <a:cubicBezTo>
                    <a:pt x="731" y="372"/>
                    <a:pt x="730" y="375"/>
                    <a:pt x="730" y="376"/>
                  </a:cubicBezTo>
                  <a:cubicBezTo>
                    <a:pt x="730" y="376"/>
                    <a:pt x="729" y="375"/>
                    <a:pt x="729" y="375"/>
                  </a:cubicBezTo>
                  <a:cubicBezTo>
                    <a:pt x="729" y="377"/>
                    <a:pt x="726" y="378"/>
                    <a:pt x="725" y="379"/>
                  </a:cubicBezTo>
                  <a:cubicBezTo>
                    <a:pt x="724" y="380"/>
                    <a:pt x="723" y="383"/>
                    <a:pt x="721" y="381"/>
                  </a:cubicBezTo>
                  <a:cubicBezTo>
                    <a:pt x="721" y="381"/>
                    <a:pt x="721" y="381"/>
                    <a:pt x="721" y="381"/>
                  </a:cubicBezTo>
                  <a:cubicBezTo>
                    <a:pt x="720" y="381"/>
                    <a:pt x="720" y="381"/>
                    <a:pt x="720" y="381"/>
                  </a:cubicBezTo>
                  <a:cubicBezTo>
                    <a:pt x="720" y="382"/>
                    <a:pt x="718" y="382"/>
                    <a:pt x="719" y="384"/>
                  </a:cubicBezTo>
                  <a:cubicBezTo>
                    <a:pt x="718" y="383"/>
                    <a:pt x="718" y="383"/>
                    <a:pt x="717" y="383"/>
                  </a:cubicBezTo>
                  <a:cubicBezTo>
                    <a:pt x="717" y="383"/>
                    <a:pt x="717" y="383"/>
                    <a:pt x="716" y="383"/>
                  </a:cubicBezTo>
                  <a:cubicBezTo>
                    <a:pt x="716" y="383"/>
                    <a:pt x="715" y="381"/>
                    <a:pt x="715" y="380"/>
                  </a:cubicBezTo>
                  <a:cubicBezTo>
                    <a:pt x="714" y="381"/>
                    <a:pt x="714" y="381"/>
                    <a:pt x="713" y="381"/>
                  </a:cubicBezTo>
                  <a:cubicBezTo>
                    <a:pt x="709" y="379"/>
                    <a:pt x="714" y="374"/>
                    <a:pt x="715" y="373"/>
                  </a:cubicBezTo>
                  <a:cubicBezTo>
                    <a:pt x="714" y="373"/>
                    <a:pt x="713" y="374"/>
                    <a:pt x="712" y="375"/>
                  </a:cubicBezTo>
                  <a:cubicBezTo>
                    <a:pt x="713" y="373"/>
                    <a:pt x="714" y="373"/>
                    <a:pt x="716" y="372"/>
                  </a:cubicBezTo>
                  <a:cubicBezTo>
                    <a:pt x="717" y="373"/>
                    <a:pt x="718" y="372"/>
                    <a:pt x="719" y="371"/>
                  </a:cubicBezTo>
                  <a:cubicBezTo>
                    <a:pt x="718" y="372"/>
                    <a:pt x="718" y="372"/>
                    <a:pt x="717" y="372"/>
                  </a:cubicBezTo>
                  <a:cubicBezTo>
                    <a:pt x="719" y="368"/>
                    <a:pt x="725" y="368"/>
                    <a:pt x="729" y="366"/>
                  </a:cubicBezTo>
                  <a:cubicBezTo>
                    <a:pt x="730" y="367"/>
                    <a:pt x="730" y="367"/>
                    <a:pt x="729" y="368"/>
                  </a:cubicBezTo>
                  <a:cubicBezTo>
                    <a:pt x="731" y="367"/>
                    <a:pt x="731" y="369"/>
                    <a:pt x="732" y="369"/>
                  </a:cubicBezTo>
                  <a:cubicBezTo>
                    <a:pt x="729" y="365"/>
                    <a:pt x="737" y="367"/>
                    <a:pt x="739" y="365"/>
                  </a:cubicBezTo>
                  <a:cubicBezTo>
                    <a:pt x="737" y="365"/>
                    <a:pt x="736" y="365"/>
                    <a:pt x="734" y="365"/>
                  </a:cubicBezTo>
                  <a:cubicBezTo>
                    <a:pt x="733" y="365"/>
                    <a:pt x="732" y="365"/>
                    <a:pt x="732" y="365"/>
                  </a:cubicBezTo>
                  <a:cubicBezTo>
                    <a:pt x="730" y="365"/>
                    <a:pt x="727" y="365"/>
                    <a:pt x="726" y="366"/>
                  </a:cubicBezTo>
                  <a:cubicBezTo>
                    <a:pt x="725" y="366"/>
                    <a:pt x="724" y="366"/>
                    <a:pt x="724" y="365"/>
                  </a:cubicBezTo>
                  <a:cubicBezTo>
                    <a:pt x="724" y="364"/>
                    <a:pt x="725" y="364"/>
                    <a:pt x="726" y="364"/>
                  </a:cubicBezTo>
                  <a:cubicBezTo>
                    <a:pt x="727" y="363"/>
                    <a:pt x="728" y="362"/>
                    <a:pt x="730" y="361"/>
                  </a:cubicBezTo>
                  <a:cubicBezTo>
                    <a:pt x="729" y="361"/>
                    <a:pt x="729" y="361"/>
                    <a:pt x="728" y="361"/>
                  </a:cubicBezTo>
                  <a:cubicBezTo>
                    <a:pt x="728" y="361"/>
                    <a:pt x="727" y="360"/>
                    <a:pt x="726" y="359"/>
                  </a:cubicBezTo>
                  <a:cubicBezTo>
                    <a:pt x="727" y="361"/>
                    <a:pt x="727" y="361"/>
                    <a:pt x="726" y="363"/>
                  </a:cubicBezTo>
                  <a:cubicBezTo>
                    <a:pt x="725" y="364"/>
                    <a:pt x="722" y="364"/>
                    <a:pt x="721" y="364"/>
                  </a:cubicBezTo>
                  <a:cubicBezTo>
                    <a:pt x="719" y="365"/>
                    <a:pt x="716" y="368"/>
                    <a:pt x="713" y="366"/>
                  </a:cubicBezTo>
                  <a:cubicBezTo>
                    <a:pt x="714" y="366"/>
                    <a:pt x="714" y="365"/>
                    <a:pt x="714" y="364"/>
                  </a:cubicBezTo>
                  <a:cubicBezTo>
                    <a:pt x="713" y="365"/>
                    <a:pt x="713" y="365"/>
                    <a:pt x="712" y="366"/>
                  </a:cubicBezTo>
                  <a:cubicBezTo>
                    <a:pt x="713" y="366"/>
                    <a:pt x="713" y="367"/>
                    <a:pt x="712" y="367"/>
                  </a:cubicBezTo>
                  <a:cubicBezTo>
                    <a:pt x="711" y="367"/>
                    <a:pt x="711" y="368"/>
                    <a:pt x="710" y="368"/>
                  </a:cubicBezTo>
                  <a:cubicBezTo>
                    <a:pt x="709" y="367"/>
                    <a:pt x="708" y="368"/>
                    <a:pt x="708" y="368"/>
                  </a:cubicBezTo>
                  <a:cubicBezTo>
                    <a:pt x="708" y="368"/>
                    <a:pt x="707" y="368"/>
                    <a:pt x="706" y="368"/>
                  </a:cubicBezTo>
                  <a:cubicBezTo>
                    <a:pt x="705" y="368"/>
                    <a:pt x="705" y="367"/>
                    <a:pt x="704" y="368"/>
                  </a:cubicBezTo>
                  <a:cubicBezTo>
                    <a:pt x="703" y="366"/>
                    <a:pt x="702" y="367"/>
                    <a:pt x="701" y="367"/>
                  </a:cubicBezTo>
                  <a:cubicBezTo>
                    <a:pt x="700" y="367"/>
                    <a:pt x="700" y="365"/>
                    <a:pt x="700" y="364"/>
                  </a:cubicBezTo>
                  <a:cubicBezTo>
                    <a:pt x="700" y="363"/>
                    <a:pt x="700" y="363"/>
                    <a:pt x="698" y="363"/>
                  </a:cubicBezTo>
                  <a:cubicBezTo>
                    <a:pt x="695" y="361"/>
                    <a:pt x="697" y="358"/>
                    <a:pt x="697" y="356"/>
                  </a:cubicBezTo>
                  <a:cubicBezTo>
                    <a:pt x="697" y="353"/>
                    <a:pt x="698" y="349"/>
                    <a:pt x="693" y="347"/>
                  </a:cubicBezTo>
                  <a:cubicBezTo>
                    <a:pt x="692" y="346"/>
                    <a:pt x="691" y="347"/>
                    <a:pt x="689" y="347"/>
                  </a:cubicBezTo>
                  <a:cubicBezTo>
                    <a:pt x="688" y="348"/>
                    <a:pt x="686" y="348"/>
                    <a:pt x="685" y="347"/>
                  </a:cubicBezTo>
                  <a:cubicBezTo>
                    <a:pt x="685" y="347"/>
                    <a:pt x="685" y="346"/>
                    <a:pt x="684" y="345"/>
                  </a:cubicBezTo>
                  <a:cubicBezTo>
                    <a:pt x="683" y="344"/>
                    <a:pt x="681" y="347"/>
                    <a:pt x="680" y="348"/>
                  </a:cubicBezTo>
                  <a:cubicBezTo>
                    <a:pt x="679" y="349"/>
                    <a:pt x="678" y="350"/>
                    <a:pt x="677" y="351"/>
                  </a:cubicBezTo>
                  <a:cubicBezTo>
                    <a:pt x="676" y="352"/>
                    <a:pt x="676" y="354"/>
                    <a:pt x="675" y="355"/>
                  </a:cubicBezTo>
                  <a:cubicBezTo>
                    <a:pt x="674" y="356"/>
                    <a:pt x="673" y="357"/>
                    <a:pt x="673" y="358"/>
                  </a:cubicBezTo>
                  <a:cubicBezTo>
                    <a:pt x="673" y="360"/>
                    <a:pt x="673" y="361"/>
                    <a:pt x="671" y="362"/>
                  </a:cubicBezTo>
                  <a:cubicBezTo>
                    <a:pt x="670" y="363"/>
                    <a:pt x="669" y="364"/>
                    <a:pt x="669" y="365"/>
                  </a:cubicBezTo>
                  <a:cubicBezTo>
                    <a:pt x="669" y="365"/>
                    <a:pt x="669" y="365"/>
                    <a:pt x="669" y="365"/>
                  </a:cubicBezTo>
                  <a:cubicBezTo>
                    <a:pt x="668" y="365"/>
                    <a:pt x="668" y="365"/>
                    <a:pt x="668" y="365"/>
                  </a:cubicBezTo>
                  <a:cubicBezTo>
                    <a:pt x="667" y="366"/>
                    <a:pt x="667" y="366"/>
                    <a:pt x="667" y="366"/>
                  </a:cubicBezTo>
                  <a:cubicBezTo>
                    <a:pt x="666" y="365"/>
                    <a:pt x="666" y="365"/>
                    <a:pt x="666" y="365"/>
                  </a:cubicBezTo>
                  <a:cubicBezTo>
                    <a:pt x="665" y="366"/>
                    <a:pt x="663" y="366"/>
                    <a:pt x="663" y="367"/>
                  </a:cubicBezTo>
                  <a:cubicBezTo>
                    <a:pt x="662" y="369"/>
                    <a:pt x="661" y="369"/>
                    <a:pt x="658" y="369"/>
                  </a:cubicBezTo>
                  <a:cubicBezTo>
                    <a:pt x="652" y="369"/>
                    <a:pt x="645" y="369"/>
                    <a:pt x="638" y="369"/>
                  </a:cubicBezTo>
                  <a:cubicBezTo>
                    <a:pt x="637" y="369"/>
                    <a:pt x="636" y="369"/>
                    <a:pt x="635" y="369"/>
                  </a:cubicBezTo>
                  <a:cubicBezTo>
                    <a:pt x="633" y="369"/>
                    <a:pt x="631" y="369"/>
                    <a:pt x="629" y="369"/>
                  </a:cubicBezTo>
                  <a:cubicBezTo>
                    <a:pt x="626" y="370"/>
                    <a:pt x="624" y="371"/>
                    <a:pt x="622" y="373"/>
                  </a:cubicBezTo>
                  <a:cubicBezTo>
                    <a:pt x="621" y="374"/>
                    <a:pt x="618" y="375"/>
                    <a:pt x="616" y="376"/>
                  </a:cubicBezTo>
                  <a:cubicBezTo>
                    <a:pt x="615" y="376"/>
                    <a:pt x="614" y="376"/>
                    <a:pt x="613" y="376"/>
                  </a:cubicBezTo>
                  <a:cubicBezTo>
                    <a:pt x="611" y="377"/>
                    <a:pt x="611" y="378"/>
                    <a:pt x="609" y="377"/>
                  </a:cubicBezTo>
                  <a:cubicBezTo>
                    <a:pt x="611" y="376"/>
                    <a:pt x="608" y="377"/>
                    <a:pt x="607" y="377"/>
                  </a:cubicBezTo>
                  <a:cubicBezTo>
                    <a:pt x="606" y="377"/>
                    <a:pt x="605" y="377"/>
                    <a:pt x="604" y="377"/>
                  </a:cubicBezTo>
                  <a:cubicBezTo>
                    <a:pt x="605" y="377"/>
                    <a:pt x="609" y="376"/>
                    <a:pt x="609" y="378"/>
                  </a:cubicBezTo>
                  <a:cubicBezTo>
                    <a:pt x="610" y="378"/>
                    <a:pt x="610" y="378"/>
                    <a:pt x="611" y="377"/>
                  </a:cubicBezTo>
                  <a:cubicBezTo>
                    <a:pt x="610" y="378"/>
                    <a:pt x="608" y="379"/>
                    <a:pt x="611" y="379"/>
                  </a:cubicBezTo>
                  <a:cubicBezTo>
                    <a:pt x="610" y="379"/>
                    <a:pt x="609" y="380"/>
                    <a:pt x="608" y="380"/>
                  </a:cubicBezTo>
                  <a:cubicBezTo>
                    <a:pt x="608" y="379"/>
                    <a:pt x="603" y="378"/>
                    <a:pt x="602" y="378"/>
                  </a:cubicBezTo>
                  <a:cubicBezTo>
                    <a:pt x="598" y="379"/>
                    <a:pt x="594" y="379"/>
                    <a:pt x="590" y="380"/>
                  </a:cubicBezTo>
                  <a:cubicBezTo>
                    <a:pt x="587" y="381"/>
                    <a:pt x="585" y="382"/>
                    <a:pt x="584" y="384"/>
                  </a:cubicBezTo>
                  <a:cubicBezTo>
                    <a:pt x="582" y="387"/>
                    <a:pt x="588" y="386"/>
                    <a:pt x="590" y="385"/>
                  </a:cubicBezTo>
                  <a:cubicBezTo>
                    <a:pt x="590" y="387"/>
                    <a:pt x="589" y="388"/>
                    <a:pt x="591" y="389"/>
                  </a:cubicBezTo>
                  <a:cubicBezTo>
                    <a:pt x="590" y="389"/>
                    <a:pt x="588" y="389"/>
                    <a:pt x="587" y="389"/>
                  </a:cubicBezTo>
                  <a:cubicBezTo>
                    <a:pt x="586" y="389"/>
                    <a:pt x="585" y="389"/>
                    <a:pt x="584" y="389"/>
                  </a:cubicBezTo>
                  <a:cubicBezTo>
                    <a:pt x="581" y="390"/>
                    <a:pt x="578" y="390"/>
                    <a:pt x="577" y="392"/>
                  </a:cubicBezTo>
                  <a:cubicBezTo>
                    <a:pt x="578" y="392"/>
                    <a:pt x="579" y="392"/>
                    <a:pt x="580" y="392"/>
                  </a:cubicBezTo>
                  <a:cubicBezTo>
                    <a:pt x="578" y="393"/>
                    <a:pt x="576" y="392"/>
                    <a:pt x="574" y="392"/>
                  </a:cubicBezTo>
                  <a:cubicBezTo>
                    <a:pt x="571" y="392"/>
                    <a:pt x="568" y="391"/>
                    <a:pt x="566" y="392"/>
                  </a:cubicBezTo>
                  <a:cubicBezTo>
                    <a:pt x="565" y="393"/>
                    <a:pt x="564" y="395"/>
                    <a:pt x="562" y="395"/>
                  </a:cubicBezTo>
                  <a:cubicBezTo>
                    <a:pt x="559" y="395"/>
                    <a:pt x="558" y="397"/>
                    <a:pt x="557" y="398"/>
                  </a:cubicBezTo>
                  <a:cubicBezTo>
                    <a:pt x="556" y="397"/>
                    <a:pt x="555" y="397"/>
                    <a:pt x="554" y="398"/>
                  </a:cubicBezTo>
                  <a:cubicBezTo>
                    <a:pt x="554" y="398"/>
                    <a:pt x="553" y="398"/>
                    <a:pt x="553" y="398"/>
                  </a:cubicBezTo>
                  <a:cubicBezTo>
                    <a:pt x="550" y="397"/>
                    <a:pt x="551" y="395"/>
                    <a:pt x="552" y="394"/>
                  </a:cubicBezTo>
                  <a:cubicBezTo>
                    <a:pt x="553" y="394"/>
                    <a:pt x="554" y="394"/>
                    <a:pt x="554" y="394"/>
                  </a:cubicBezTo>
                  <a:cubicBezTo>
                    <a:pt x="557" y="394"/>
                    <a:pt x="560" y="394"/>
                    <a:pt x="556" y="392"/>
                  </a:cubicBezTo>
                  <a:cubicBezTo>
                    <a:pt x="558" y="392"/>
                    <a:pt x="557" y="389"/>
                    <a:pt x="559" y="388"/>
                  </a:cubicBezTo>
                  <a:cubicBezTo>
                    <a:pt x="563" y="386"/>
                    <a:pt x="565" y="385"/>
                    <a:pt x="564" y="381"/>
                  </a:cubicBezTo>
                  <a:cubicBezTo>
                    <a:pt x="564" y="378"/>
                    <a:pt x="565" y="376"/>
                    <a:pt x="567" y="374"/>
                  </a:cubicBezTo>
                  <a:cubicBezTo>
                    <a:pt x="569" y="373"/>
                    <a:pt x="569" y="369"/>
                    <a:pt x="565" y="366"/>
                  </a:cubicBezTo>
                  <a:cubicBezTo>
                    <a:pt x="566" y="366"/>
                    <a:pt x="568" y="367"/>
                    <a:pt x="569" y="368"/>
                  </a:cubicBezTo>
                  <a:cubicBezTo>
                    <a:pt x="570" y="368"/>
                    <a:pt x="570" y="370"/>
                    <a:pt x="572" y="370"/>
                  </a:cubicBezTo>
                  <a:cubicBezTo>
                    <a:pt x="572" y="370"/>
                    <a:pt x="571" y="371"/>
                    <a:pt x="571" y="371"/>
                  </a:cubicBezTo>
                  <a:cubicBezTo>
                    <a:pt x="571" y="371"/>
                    <a:pt x="572" y="371"/>
                    <a:pt x="573" y="371"/>
                  </a:cubicBezTo>
                  <a:cubicBezTo>
                    <a:pt x="573" y="371"/>
                    <a:pt x="573" y="372"/>
                    <a:pt x="573" y="373"/>
                  </a:cubicBezTo>
                  <a:cubicBezTo>
                    <a:pt x="573" y="371"/>
                    <a:pt x="575" y="372"/>
                    <a:pt x="577" y="373"/>
                  </a:cubicBezTo>
                  <a:cubicBezTo>
                    <a:pt x="578" y="373"/>
                    <a:pt x="579" y="374"/>
                    <a:pt x="580" y="374"/>
                  </a:cubicBezTo>
                  <a:cubicBezTo>
                    <a:pt x="582" y="374"/>
                    <a:pt x="581" y="372"/>
                    <a:pt x="580" y="371"/>
                  </a:cubicBezTo>
                  <a:cubicBezTo>
                    <a:pt x="580" y="370"/>
                    <a:pt x="581" y="370"/>
                    <a:pt x="582" y="371"/>
                  </a:cubicBezTo>
                  <a:cubicBezTo>
                    <a:pt x="583" y="371"/>
                    <a:pt x="584" y="371"/>
                    <a:pt x="584" y="370"/>
                  </a:cubicBezTo>
                  <a:cubicBezTo>
                    <a:pt x="583" y="371"/>
                    <a:pt x="583" y="371"/>
                    <a:pt x="583" y="371"/>
                  </a:cubicBezTo>
                  <a:cubicBezTo>
                    <a:pt x="583" y="369"/>
                    <a:pt x="581" y="369"/>
                    <a:pt x="580" y="368"/>
                  </a:cubicBezTo>
                  <a:cubicBezTo>
                    <a:pt x="582" y="368"/>
                    <a:pt x="581" y="367"/>
                    <a:pt x="580" y="367"/>
                  </a:cubicBezTo>
                  <a:cubicBezTo>
                    <a:pt x="580" y="366"/>
                    <a:pt x="581" y="366"/>
                    <a:pt x="580" y="365"/>
                  </a:cubicBezTo>
                  <a:cubicBezTo>
                    <a:pt x="580" y="365"/>
                    <a:pt x="580" y="366"/>
                    <a:pt x="579" y="366"/>
                  </a:cubicBezTo>
                  <a:cubicBezTo>
                    <a:pt x="577" y="365"/>
                    <a:pt x="577" y="363"/>
                    <a:pt x="577" y="363"/>
                  </a:cubicBezTo>
                  <a:cubicBezTo>
                    <a:pt x="576" y="364"/>
                    <a:pt x="575" y="362"/>
                    <a:pt x="575" y="361"/>
                  </a:cubicBezTo>
                  <a:cubicBezTo>
                    <a:pt x="574" y="360"/>
                    <a:pt x="573" y="360"/>
                    <a:pt x="573" y="360"/>
                  </a:cubicBezTo>
                  <a:cubicBezTo>
                    <a:pt x="572" y="360"/>
                    <a:pt x="572" y="360"/>
                    <a:pt x="571" y="360"/>
                  </a:cubicBezTo>
                  <a:cubicBezTo>
                    <a:pt x="570" y="360"/>
                    <a:pt x="570" y="360"/>
                    <a:pt x="570" y="359"/>
                  </a:cubicBezTo>
                  <a:cubicBezTo>
                    <a:pt x="570" y="360"/>
                    <a:pt x="569" y="360"/>
                    <a:pt x="568" y="359"/>
                  </a:cubicBezTo>
                  <a:cubicBezTo>
                    <a:pt x="567" y="359"/>
                    <a:pt x="566" y="359"/>
                    <a:pt x="565" y="360"/>
                  </a:cubicBezTo>
                  <a:cubicBezTo>
                    <a:pt x="566" y="359"/>
                    <a:pt x="567" y="359"/>
                    <a:pt x="565" y="359"/>
                  </a:cubicBezTo>
                  <a:cubicBezTo>
                    <a:pt x="566" y="358"/>
                    <a:pt x="566" y="358"/>
                    <a:pt x="566" y="358"/>
                  </a:cubicBezTo>
                  <a:cubicBezTo>
                    <a:pt x="565" y="358"/>
                    <a:pt x="565" y="359"/>
                    <a:pt x="564" y="359"/>
                  </a:cubicBezTo>
                  <a:cubicBezTo>
                    <a:pt x="565" y="358"/>
                    <a:pt x="561" y="358"/>
                    <a:pt x="560" y="358"/>
                  </a:cubicBezTo>
                  <a:cubicBezTo>
                    <a:pt x="558" y="357"/>
                    <a:pt x="556" y="358"/>
                    <a:pt x="553" y="358"/>
                  </a:cubicBezTo>
                  <a:cubicBezTo>
                    <a:pt x="551" y="358"/>
                    <a:pt x="549" y="357"/>
                    <a:pt x="547" y="357"/>
                  </a:cubicBezTo>
                  <a:cubicBezTo>
                    <a:pt x="545" y="356"/>
                    <a:pt x="544" y="356"/>
                    <a:pt x="542" y="356"/>
                  </a:cubicBezTo>
                  <a:cubicBezTo>
                    <a:pt x="544" y="354"/>
                    <a:pt x="539" y="354"/>
                    <a:pt x="538" y="354"/>
                  </a:cubicBezTo>
                  <a:cubicBezTo>
                    <a:pt x="538" y="353"/>
                    <a:pt x="539" y="353"/>
                    <a:pt x="538" y="352"/>
                  </a:cubicBezTo>
                  <a:cubicBezTo>
                    <a:pt x="538" y="353"/>
                    <a:pt x="538" y="352"/>
                    <a:pt x="538" y="352"/>
                  </a:cubicBezTo>
                  <a:cubicBezTo>
                    <a:pt x="538" y="351"/>
                    <a:pt x="539" y="351"/>
                    <a:pt x="539" y="351"/>
                  </a:cubicBezTo>
                  <a:cubicBezTo>
                    <a:pt x="539" y="350"/>
                    <a:pt x="537" y="350"/>
                    <a:pt x="536" y="350"/>
                  </a:cubicBezTo>
                  <a:cubicBezTo>
                    <a:pt x="535" y="349"/>
                    <a:pt x="537" y="348"/>
                    <a:pt x="537" y="347"/>
                  </a:cubicBezTo>
                  <a:cubicBezTo>
                    <a:pt x="537" y="346"/>
                    <a:pt x="536" y="346"/>
                    <a:pt x="534" y="345"/>
                  </a:cubicBezTo>
                  <a:cubicBezTo>
                    <a:pt x="532" y="343"/>
                    <a:pt x="534" y="341"/>
                    <a:pt x="535" y="340"/>
                  </a:cubicBezTo>
                  <a:cubicBezTo>
                    <a:pt x="533" y="340"/>
                    <a:pt x="532" y="340"/>
                    <a:pt x="531" y="341"/>
                  </a:cubicBezTo>
                  <a:cubicBezTo>
                    <a:pt x="529" y="341"/>
                    <a:pt x="527" y="341"/>
                    <a:pt x="525" y="340"/>
                  </a:cubicBezTo>
                  <a:cubicBezTo>
                    <a:pt x="523" y="339"/>
                    <a:pt x="523" y="337"/>
                    <a:pt x="522" y="335"/>
                  </a:cubicBezTo>
                  <a:cubicBezTo>
                    <a:pt x="521" y="332"/>
                    <a:pt x="519" y="333"/>
                    <a:pt x="517" y="333"/>
                  </a:cubicBezTo>
                  <a:cubicBezTo>
                    <a:pt x="516" y="333"/>
                    <a:pt x="515" y="332"/>
                    <a:pt x="514" y="332"/>
                  </a:cubicBezTo>
                  <a:cubicBezTo>
                    <a:pt x="513" y="332"/>
                    <a:pt x="512" y="333"/>
                    <a:pt x="511" y="332"/>
                  </a:cubicBezTo>
                  <a:cubicBezTo>
                    <a:pt x="510" y="332"/>
                    <a:pt x="506" y="331"/>
                    <a:pt x="505" y="330"/>
                  </a:cubicBezTo>
                  <a:cubicBezTo>
                    <a:pt x="502" y="330"/>
                    <a:pt x="504" y="332"/>
                    <a:pt x="504" y="333"/>
                  </a:cubicBezTo>
                  <a:cubicBezTo>
                    <a:pt x="504" y="334"/>
                    <a:pt x="503" y="334"/>
                    <a:pt x="502" y="334"/>
                  </a:cubicBezTo>
                  <a:cubicBezTo>
                    <a:pt x="501" y="335"/>
                    <a:pt x="501" y="335"/>
                    <a:pt x="500" y="336"/>
                  </a:cubicBezTo>
                  <a:cubicBezTo>
                    <a:pt x="499" y="335"/>
                    <a:pt x="501" y="334"/>
                    <a:pt x="501" y="334"/>
                  </a:cubicBezTo>
                  <a:cubicBezTo>
                    <a:pt x="502" y="333"/>
                    <a:pt x="501" y="332"/>
                    <a:pt x="500" y="333"/>
                  </a:cubicBezTo>
                  <a:cubicBezTo>
                    <a:pt x="498" y="334"/>
                    <a:pt x="499" y="336"/>
                    <a:pt x="496" y="337"/>
                  </a:cubicBezTo>
                  <a:cubicBezTo>
                    <a:pt x="497" y="336"/>
                    <a:pt x="497" y="335"/>
                    <a:pt x="498" y="335"/>
                  </a:cubicBezTo>
                  <a:cubicBezTo>
                    <a:pt x="492" y="334"/>
                    <a:pt x="494" y="340"/>
                    <a:pt x="489" y="340"/>
                  </a:cubicBezTo>
                  <a:cubicBezTo>
                    <a:pt x="488" y="340"/>
                    <a:pt x="487" y="340"/>
                    <a:pt x="486" y="339"/>
                  </a:cubicBezTo>
                  <a:cubicBezTo>
                    <a:pt x="484" y="339"/>
                    <a:pt x="483" y="339"/>
                    <a:pt x="482" y="339"/>
                  </a:cubicBezTo>
                  <a:cubicBezTo>
                    <a:pt x="481" y="339"/>
                    <a:pt x="478" y="339"/>
                    <a:pt x="478" y="338"/>
                  </a:cubicBezTo>
                  <a:cubicBezTo>
                    <a:pt x="475" y="338"/>
                    <a:pt x="474" y="340"/>
                    <a:pt x="471" y="339"/>
                  </a:cubicBezTo>
                  <a:cubicBezTo>
                    <a:pt x="470" y="339"/>
                    <a:pt x="470" y="339"/>
                    <a:pt x="470" y="338"/>
                  </a:cubicBezTo>
                  <a:cubicBezTo>
                    <a:pt x="469" y="338"/>
                    <a:pt x="467" y="338"/>
                    <a:pt x="466" y="337"/>
                  </a:cubicBezTo>
                  <a:cubicBezTo>
                    <a:pt x="465" y="336"/>
                    <a:pt x="465" y="337"/>
                    <a:pt x="464" y="337"/>
                  </a:cubicBezTo>
                  <a:cubicBezTo>
                    <a:pt x="464" y="338"/>
                    <a:pt x="462" y="337"/>
                    <a:pt x="463" y="336"/>
                  </a:cubicBezTo>
                  <a:cubicBezTo>
                    <a:pt x="462" y="336"/>
                    <a:pt x="461" y="336"/>
                    <a:pt x="461" y="335"/>
                  </a:cubicBezTo>
                  <a:cubicBezTo>
                    <a:pt x="459" y="335"/>
                    <a:pt x="457" y="334"/>
                    <a:pt x="456" y="334"/>
                  </a:cubicBezTo>
                  <a:cubicBezTo>
                    <a:pt x="453" y="334"/>
                    <a:pt x="453" y="335"/>
                    <a:pt x="450" y="335"/>
                  </a:cubicBezTo>
                  <a:cubicBezTo>
                    <a:pt x="450" y="333"/>
                    <a:pt x="443" y="334"/>
                    <a:pt x="442" y="332"/>
                  </a:cubicBezTo>
                  <a:cubicBezTo>
                    <a:pt x="441" y="331"/>
                    <a:pt x="441" y="330"/>
                    <a:pt x="441" y="329"/>
                  </a:cubicBezTo>
                  <a:cubicBezTo>
                    <a:pt x="440" y="327"/>
                    <a:pt x="438" y="326"/>
                    <a:pt x="438" y="327"/>
                  </a:cubicBezTo>
                  <a:cubicBezTo>
                    <a:pt x="437" y="328"/>
                    <a:pt x="437" y="329"/>
                    <a:pt x="437" y="330"/>
                  </a:cubicBezTo>
                  <a:cubicBezTo>
                    <a:pt x="437" y="331"/>
                    <a:pt x="434" y="330"/>
                    <a:pt x="432" y="330"/>
                  </a:cubicBezTo>
                  <a:cubicBezTo>
                    <a:pt x="426" y="330"/>
                    <a:pt x="419" y="330"/>
                    <a:pt x="412" y="330"/>
                  </a:cubicBezTo>
                  <a:cubicBezTo>
                    <a:pt x="386" y="330"/>
                    <a:pt x="360" y="330"/>
                    <a:pt x="334" y="330"/>
                  </a:cubicBezTo>
                  <a:cubicBezTo>
                    <a:pt x="282" y="330"/>
                    <a:pt x="230" y="330"/>
                    <a:pt x="178" y="330"/>
                  </a:cubicBezTo>
                  <a:cubicBezTo>
                    <a:pt x="177" y="330"/>
                    <a:pt x="176" y="331"/>
                    <a:pt x="175" y="330"/>
                  </a:cubicBezTo>
                  <a:cubicBezTo>
                    <a:pt x="173" y="329"/>
                    <a:pt x="173" y="330"/>
                    <a:pt x="172" y="330"/>
                  </a:cubicBezTo>
                  <a:cubicBezTo>
                    <a:pt x="172" y="330"/>
                    <a:pt x="172" y="329"/>
                    <a:pt x="173" y="329"/>
                  </a:cubicBezTo>
                  <a:cubicBezTo>
                    <a:pt x="172" y="329"/>
                    <a:pt x="172" y="329"/>
                    <a:pt x="172" y="329"/>
                  </a:cubicBezTo>
                  <a:cubicBezTo>
                    <a:pt x="170" y="327"/>
                    <a:pt x="174" y="328"/>
                    <a:pt x="175" y="327"/>
                  </a:cubicBezTo>
                  <a:cubicBezTo>
                    <a:pt x="172" y="329"/>
                    <a:pt x="170" y="326"/>
                    <a:pt x="172" y="324"/>
                  </a:cubicBezTo>
                  <a:cubicBezTo>
                    <a:pt x="171" y="325"/>
                    <a:pt x="169" y="325"/>
                    <a:pt x="169" y="326"/>
                  </a:cubicBezTo>
                  <a:cubicBezTo>
                    <a:pt x="168" y="327"/>
                    <a:pt x="166" y="326"/>
                    <a:pt x="164" y="325"/>
                  </a:cubicBezTo>
                  <a:cubicBezTo>
                    <a:pt x="163" y="324"/>
                    <a:pt x="165" y="323"/>
                    <a:pt x="166" y="326"/>
                  </a:cubicBezTo>
                  <a:cubicBezTo>
                    <a:pt x="166" y="324"/>
                    <a:pt x="168" y="324"/>
                    <a:pt x="168" y="324"/>
                  </a:cubicBezTo>
                  <a:cubicBezTo>
                    <a:pt x="168" y="324"/>
                    <a:pt x="167" y="324"/>
                    <a:pt x="166" y="324"/>
                  </a:cubicBezTo>
                  <a:cubicBezTo>
                    <a:pt x="164" y="323"/>
                    <a:pt x="166" y="322"/>
                    <a:pt x="165" y="321"/>
                  </a:cubicBezTo>
                  <a:cubicBezTo>
                    <a:pt x="164" y="321"/>
                    <a:pt x="167" y="319"/>
                    <a:pt x="164" y="319"/>
                  </a:cubicBezTo>
                  <a:cubicBezTo>
                    <a:pt x="166" y="320"/>
                    <a:pt x="165" y="320"/>
                    <a:pt x="164" y="321"/>
                  </a:cubicBezTo>
                  <a:cubicBezTo>
                    <a:pt x="164" y="321"/>
                    <a:pt x="164" y="322"/>
                    <a:pt x="165" y="323"/>
                  </a:cubicBezTo>
                  <a:cubicBezTo>
                    <a:pt x="163" y="321"/>
                    <a:pt x="164" y="322"/>
                    <a:pt x="163" y="323"/>
                  </a:cubicBezTo>
                  <a:cubicBezTo>
                    <a:pt x="162" y="323"/>
                    <a:pt x="162" y="323"/>
                    <a:pt x="160" y="323"/>
                  </a:cubicBezTo>
                  <a:cubicBezTo>
                    <a:pt x="160" y="323"/>
                    <a:pt x="157" y="321"/>
                    <a:pt x="157" y="321"/>
                  </a:cubicBezTo>
                  <a:cubicBezTo>
                    <a:pt x="158" y="321"/>
                    <a:pt x="158" y="319"/>
                    <a:pt x="157" y="318"/>
                  </a:cubicBezTo>
                  <a:cubicBezTo>
                    <a:pt x="156" y="317"/>
                    <a:pt x="160" y="317"/>
                    <a:pt x="160" y="316"/>
                  </a:cubicBezTo>
                  <a:cubicBezTo>
                    <a:pt x="159" y="316"/>
                    <a:pt x="157" y="316"/>
                    <a:pt x="157" y="317"/>
                  </a:cubicBezTo>
                  <a:cubicBezTo>
                    <a:pt x="157" y="317"/>
                    <a:pt x="155" y="318"/>
                    <a:pt x="155" y="317"/>
                  </a:cubicBezTo>
                  <a:cubicBezTo>
                    <a:pt x="154" y="318"/>
                    <a:pt x="154" y="317"/>
                    <a:pt x="154" y="316"/>
                  </a:cubicBezTo>
                  <a:cubicBezTo>
                    <a:pt x="154" y="316"/>
                    <a:pt x="155" y="316"/>
                    <a:pt x="155" y="316"/>
                  </a:cubicBezTo>
                  <a:cubicBezTo>
                    <a:pt x="156" y="315"/>
                    <a:pt x="156" y="312"/>
                    <a:pt x="155" y="312"/>
                  </a:cubicBezTo>
                  <a:cubicBezTo>
                    <a:pt x="155" y="312"/>
                    <a:pt x="155" y="312"/>
                    <a:pt x="155" y="313"/>
                  </a:cubicBezTo>
                  <a:cubicBezTo>
                    <a:pt x="155" y="314"/>
                    <a:pt x="155" y="314"/>
                    <a:pt x="155" y="315"/>
                  </a:cubicBezTo>
                  <a:cubicBezTo>
                    <a:pt x="154" y="315"/>
                    <a:pt x="154" y="316"/>
                    <a:pt x="153" y="316"/>
                  </a:cubicBezTo>
                  <a:cubicBezTo>
                    <a:pt x="153" y="317"/>
                    <a:pt x="152" y="317"/>
                    <a:pt x="151" y="316"/>
                  </a:cubicBezTo>
                  <a:cubicBezTo>
                    <a:pt x="150" y="316"/>
                    <a:pt x="150" y="316"/>
                    <a:pt x="149" y="316"/>
                  </a:cubicBezTo>
                  <a:cubicBezTo>
                    <a:pt x="149" y="316"/>
                    <a:pt x="149" y="314"/>
                    <a:pt x="150" y="314"/>
                  </a:cubicBezTo>
                  <a:cubicBezTo>
                    <a:pt x="148" y="314"/>
                    <a:pt x="148" y="316"/>
                    <a:pt x="148" y="317"/>
                  </a:cubicBezTo>
                  <a:cubicBezTo>
                    <a:pt x="147" y="315"/>
                    <a:pt x="144" y="316"/>
                    <a:pt x="143" y="316"/>
                  </a:cubicBezTo>
                  <a:cubicBezTo>
                    <a:pt x="143" y="315"/>
                    <a:pt x="144" y="315"/>
                    <a:pt x="145" y="315"/>
                  </a:cubicBezTo>
                  <a:cubicBezTo>
                    <a:pt x="145" y="315"/>
                    <a:pt x="144" y="315"/>
                    <a:pt x="144" y="315"/>
                  </a:cubicBezTo>
                  <a:cubicBezTo>
                    <a:pt x="143" y="315"/>
                    <a:pt x="143" y="315"/>
                    <a:pt x="142" y="315"/>
                  </a:cubicBezTo>
                  <a:cubicBezTo>
                    <a:pt x="145" y="314"/>
                    <a:pt x="151" y="314"/>
                    <a:pt x="149" y="311"/>
                  </a:cubicBezTo>
                  <a:cubicBezTo>
                    <a:pt x="149" y="313"/>
                    <a:pt x="146" y="314"/>
                    <a:pt x="143" y="314"/>
                  </a:cubicBezTo>
                  <a:cubicBezTo>
                    <a:pt x="143" y="314"/>
                    <a:pt x="145" y="313"/>
                    <a:pt x="143" y="312"/>
                  </a:cubicBezTo>
                  <a:cubicBezTo>
                    <a:pt x="142" y="312"/>
                    <a:pt x="140" y="313"/>
                    <a:pt x="140" y="313"/>
                  </a:cubicBezTo>
                  <a:cubicBezTo>
                    <a:pt x="139" y="312"/>
                    <a:pt x="141" y="312"/>
                    <a:pt x="142" y="312"/>
                  </a:cubicBezTo>
                  <a:cubicBezTo>
                    <a:pt x="142" y="312"/>
                    <a:pt x="142" y="312"/>
                    <a:pt x="143" y="312"/>
                  </a:cubicBezTo>
                  <a:cubicBezTo>
                    <a:pt x="143" y="312"/>
                    <a:pt x="142" y="312"/>
                    <a:pt x="142" y="312"/>
                  </a:cubicBezTo>
                  <a:cubicBezTo>
                    <a:pt x="141" y="312"/>
                    <a:pt x="140" y="312"/>
                    <a:pt x="140" y="311"/>
                  </a:cubicBezTo>
                  <a:cubicBezTo>
                    <a:pt x="140" y="313"/>
                    <a:pt x="137" y="312"/>
                    <a:pt x="133" y="312"/>
                  </a:cubicBezTo>
                  <a:cubicBezTo>
                    <a:pt x="138" y="313"/>
                    <a:pt x="128" y="312"/>
                    <a:pt x="130" y="310"/>
                  </a:cubicBezTo>
                  <a:cubicBezTo>
                    <a:pt x="133" y="311"/>
                    <a:pt x="133" y="311"/>
                    <a:pt x="133" y="311"/>
                  </a:cubicBezTo>
                  <a:cubicBezTo>
                    <a:pt x="135" y="311"/>
                    <a:pt x="137" y="310"/>
                    <a:pt x="138" y="310"/>
                  </a:cubicBezTo>
                  <a:cubicBezTo>
                    <a:pt x="136" y="310"/>
                    <a:pt x="132" y="311"/>
                    <a:pt x="129" y="310"/>
                  </a:cubicBezTo>
                  <a:cubicBezTo>
                    <a:pt x="125" y="309"/>
                    <a:pt x="133" y="308"/>
                    <a:pt x="134" y="308"/>
                  </a:cubicBezTo>
                  <a:cubicBezTo>
                    <a:pt x="133" y="308"/>
                    <a:pt x="132" y="308"/>
                    <a:pt x="131" y="308"/>
                  </a:cubicBezTo>
                  <a:cubicBezTo>
                    <a:pt x="130" y="308"/>
                    <a:pt x="129" y="308"/>
                    <a:pt x="128" y="308"/>
                  </a:cubicBezTo>
                  <a:cubicBezTo>
                    <a:pt x="129" y="306"/>
                    <a:pt x="130" y="305"/>
                    <a:pt x="133" y="305"/>
                  </a:cubicBezTo>
                  <a:cubicBezTo>
                    <a:pt x="135" y="305"/>
                    <a:pt x="140" y="306"/>
                    <a:pt x="138" y="304"/>
                  </a:cubicBezTo>
                  <a:cubicBezTo>
                    <a:pt x="139" y="305"/>
                    <a:pt x="137" y="305"/>
                    <a:pt x="134" y="304"/>
                  </a:cubicBezTo>
                  <a:cubicBezTo>
                    <a:pt x="133" y="304"/>
                    <a:pt x="131" y="304"/>
                    <a:pt x="131" y="305"/>
                  </a:cubicBezTo>
                  <a:cubicBezTo>
                    <a:pt x="130" y="304"/>
                    <a:pt x="131" y="304"/>
                    <a:pt x="131" y="303"/>
                  </a:cubicBezTo>
                  <a:cubicBezTo>
                    <a:pt x="129" y="304"/>
                    <a:pt x="131" y="306"/>
                    <a:pt x="128" y="307"/>
                  </a:cubicBezTo>
                  <a:cubicBezTo>
                    <a:pt x="126" y="305"/>
                    <a:pt x="126" y="304"/>
                    <a:pt x="126" y="303"/>
                  </a:cubicBezTo>
                  <a:cubicBezTo>
                    <a:pt x="127" y="302"/>
                    <a:pt x="128" y="302"/>
                    <a:pt x="128" y="302"/>
                  </a:cubicBezTo>
                  <a:cubicBezTo>
                    <a:pt x="128" y="301"/>
                    <a:pt x="129" y="300"/>
                    <a:pt x="129" y="300"/>
                  </a:cubicBezTo>
                  <a:cubicBezTo>
                    <a:pt x="128" y="301"/>
                    <a:pt x="131" y="300"/>
                    <a:pt x="132" y="299"/>
                  </a:cubicBezTo>
                  <a:cubicBezTo>
                    <a:pt x="132" y="299"/>
                    <a:pt x="133" y="298"/>
                    <a:pt x="133" y="298"/>
                  </a:cubicBezTo>
                  <a:cubicBezTo>
                    <a:pt x="135" y="298"/>
                    <a:pt x="136" y="300"/>
                    <a:pt x="137" y="301"/>
                  </a:cubicBezTo>
                  <a:cubicBezTo>
                    <a:pt x="137" y="300"/>
                    <a:pt x="134" y="298"/>
                    <a:pt x="137" y="298"/>
                  </a:cubicBezTo>
                  <a:cubicBezTo>
                    <a:pt x="136" y="298"/>
                    <a:pt x="136" y="298"/>
                    <a:pt x="135" y="298"/>
                  </a:cubicBezTo>
                  <a:cubicBezTo>
                    <a:pt x="135" y="298"/>
                    <a:pt x="134" y="298"/>
                    <a:pt x="134" y="298"/>
                  </a:cubicBezTo>
                  <a:cubicBezTo>
                    <a:pt x="133" y="298"/>
                    <a:pt x="132" y="297"/>
                    <a:pt x="133" y="296"/>
                  </a:cubicBezTo>
                  <a:cubicBezTo>
                    <a:pt x="134" y="296"/>
                    <a:pt x="137" y="295"/>
                    <a:pt x="134" y="293"/>
                  </a:cubicBezTo>
                  <a:cubicBezTo>
                    <a:pt x="136" y="297"/>
                    <a:pt x="128" y="297"/>
                    <a:pt x="126" y="299"/>
                  </a:cubicBezTo>
                  <a:cubicBezTo>
                    <a:pt x="125" y="298"/>
                    <a:pt x="126" y="297"/>
                    <a:pt x="126" y="297"/>
                  </a:cubicBezTo>
                  <a:cubicBezTo>
                    <a:pt x="126" y="297"/>
                    <a:pt x="126" y="298"/>
                    <a:pt x="125" y="298"/>
                  </a:cubicBezTo>
                  <a:cubicBezTo>
                    <a:pt x="124" y="297"/>
                    <a:pt x="126" y="297"/>
                    <a:pt x="126" y="296"/>
                  </a:cubicBezTo>
                  <a:cubicBezTo>
                    <a:pt x="124" y="297"/>
                    <a:pt x="125" y="299"/>
                    <a:pt x="122" y="299"/>
                  </a:cubicBezTo>
                  <a:cubicBezTo>
                    <a:pt x="122" y="298"/>
                    <a:pt x="122" y="297"/>
                    <a:pt x="123" y="296"/>
                  </a:cubicBezTo>
                  <a:cubicBezTo>
                    <a:pt x="124" y="295"/>
                    <a:pt x="123" y="294"/>
                    <a:pt x="124" y="293"/>
                  </a:cubicBezTo>
                  <a:cubicBezTo>
                    <a:pt x="123" y="293"/>
                    <a:pt x="122" y="295"/>
                    <a:pt x="120" y="293"/>
                  </a:cubicBezTo>
                  <a:cubicBezTo>
                    <a:pt x="119" y="291"/>
                    <a:pt x="122" y="291"/>
                    <a:pt x="119" y="290"/>
                  </a:cubicBezTo>
                  <a:cubicBezTo>
                    <a:pt x="119" y="291"/>
                    <a:pt x="117" y="288"/>
                    <a:pt x="117" y="287"/>
                  </a:cubicBezTo>
                  <a:cubicBezTo>
                    <a:pt x="117" y="287"/>
                    <a:pt x="116" y="286"/>
                    <a:pt x="117" y="286"/>
                  </a:cubicBezTo>
                  <a:cubicBezTo>
                    <a:pt x="117" y="287"/>
                    <a:pt x="120" y="288"/>
                    <a:pt x="120" y="288"/>
                  </a:cubicBezTo>
                  <a:cubicBezTo>
                    <a:pt x="121" y="287"/>
                    <a:pt x="122" y="287"/>
                    <a:pt x="124" y="287"/>
                  </a:cubicBezTo>
                  <a:cubicBezTo>
                    <a:pt x="124" y="288"/>
                    <a:pt x="124" y="289"/>
                    <a:pt x="126" y="289"/>
                  </a:cubicBezTo>
                  <a:cubicBezTo>
                    <a:pt x="125" y="287"/>
                    <a:pt x="124" y="287"/>
                    <a:pt x="122" y="287"/>
                  </a:cubicBezTo>
                  <a:cubicBezTo>
                    <a:pt x="121" y="287"/>
                    <a:pt x="120" y="287"/>
                    <a:pt x="119" y="287"/>
                  </a:cubicBezTo>
                  <a:cubicBezTo>
                    <a:pt x="116" y="285"/>
                    <a:pt x="118" y="283"/>
                    <a:pt x="121" y="284"/>
                  </a:cubicBezTo>
                  <a:cubicBezTo>
                    <a:pt x="118" y="283"/>
                    <a:pt x="120" y="283"/>
                    <a:pt x="119" y="282"/>
                  </a:cubicBezTo>
                  <a:cubicBezTo>
                    <a:pt x="119" y="283"/>
                    <a:pt x="117" y="285"/>
                    <a:pt x="116" y="283"/>
                  </a:cubicBezTo>
                  <a:cubicBezTo>
                    <a:pt x="117" y="284"/>
                    <a:pt x="115" y="285"/>
                    <a:pt x="115" y="285"/>
                  </a:cubicBezTo>
                  <a:cubicBezTo>
                    <a:pt x="114" y="286"/>
                    <a:pt x="114" y="287"/>
                    <a:pt x="113" y="288"/>
                  </a:cubicBezTo>
                  <a:cubicBezTo>
                    <a:pt x="111" y="287"/>
                    <a:pt x="106" y="284"/>
                    <a:pt x="106" y="282"/>
                  </a:cubicBezTo>
                  <a:cubicBezTo>
                    <a:pt x="105" y="281"/>
                    <a:pt x="107" y="281"/>
                    <a:pt x="109" y="283"/>
                  </a:cubicBezTo>
                  <a:cubicBezTo>
                    <a:pt x="106" y="280"/>
                    <a:pt x="110" y="281"/>
                    <a:pt x="112" y="280"/>
                  </a:cubicBezTo>
                  <a:cubicBezTo>
                    <a:pt x="110" y="280"/>
                    <a:pt x="106" y="281"/>
                    <a:pt x="104" y="280"/>
                  </a:cubicBezTo>
                  <a:cubicBezTo>
                    <a:pt x="104" y="280"/>
                    <a:pt x="104" y="279"/>
                    <a:pt x="104" y="279"/>
                  </a:cubicBezTo>
                  <a:cubicBezTo>
                    <a:pt x="102" y="279"/>
                    <a:pt x="102" y="277"/>
                    <a:pt x="103" y="276"/>
                  </a:cubicBezTo>
                  <a:cubicBezTo>
                    <a:pt x="104" y="277"/>
                    <a:pt x="105" y="278"/>
                    <a:pt x="107" y="279"/>
                  </a:cubicBezTo>
                  <a:cubicBezTo>
                    <a:pt x="106" y="278"/>
                    <a:pt x="106" y="278"/>
                    <a:pt x="107" y="277"/>
                  </a:cubicBezTo>
                  <a:cubicBezTo>
                    <a:pt x="106" y="278"/>
                    <a:pt x="103" y="276"/>
                    <a:pt x="104" y="276"/>
                  </a:cubicBezTo>
                  <a:cubicBezTo>
                    <a:pt x="104" y="276"/>
                    <a:pt x="105" y="276"/>
                    <a:pt x="106" y="276"/>
                  </a:cubicBezTo>
                  <a:cubicBezTo>
                    <a:pt x="107" y="276"/>
                    <a:pt x="107" y="277"/>
                    <a:pt x="108" y="276"/>
                  </a:cubicBezTo>
                  <a:cubicBezTo>
                    <a:pt x="105" y="276"/>
                    <a:pt x="106" y="275"/>
                    <a:pt x="106" y="274"/>
                  </a:cubicBezTo>
                  <a:cubicBezTo>
                    <a:pt x="107" y="273"/>
                    <a:pt x="110" y="274"/>
                    <a:pt x="111" y="273"/>
                  </a:cubicBezTo>
                  <a:cubicBezTo>
                    <a:pt x="110" y="273"/>
                    <a:pt x="110" y="273"/>
                    <a:pt x="109" y="273"/>
                  </a:cubicBezTo>
                  <a:cubicBezTo>
                    <a:pt x="109" y="273"/>
                    <a:pt x="108" y="273"/>
                    <a:pt x="107" y="273"/>
                  </a:cubicBezTo>
                  <a:cubicBezTo>
                    <a:pt x="107" y="271"/>
                    <a:pt x="108" y="268"/>
                    <a:pt x="111" y="268"/>
                  </a:cubicBezTo>
                  <a:cubicBezTo>
                    <a:pt x="110" y="269"/>
                    <a:pt x="109" y="267"/>
                    <a:pt x="108" y="267"/>
                  </a:cubicBezTo>
                  <a:cubicBezTo>
                    <a:pt x="109" y="267"/>
                    <a:pt x="109" y="269"/>
                    <a:pt x="109" y="269"/>
                  </a:cubicBezTo>
                  <a:cubicBezTo>
                    <a:pt x="109" y="271"/>
                    <a:pt x="107" y="271"/>
                    <a:pt x="107" y="272"/>
                  </a:cubicBezTo>
                  <a:cubicBezTo>
                    <a:pt x="105" y="271"/>
                    <a:pt x="106" y="271"/>
                    <a:pt x="107" y="271"/>
                  </a:cubicBezTo>
                  <a:cubicBezTo>
                    <a:pt x="107" y="270"/>
                    <a:pt x="107" y="269"/>
                    <a:pt x="106" y="268"/>
                  </a:cubicBezTo>
                  <a:cubicBezTo>
                    <a:pt x="105" y="265"/>
                    <a:pt x="108" y="265"/>
                    <a:pt x="106" y="262"/>
                  </a:cubicBezTo>
                  <a:cubicBezTo>
                    <a:pt x="106" y="262"/>
                    <a:pt x="104" y="262"/>
                    <a:pt x="103" y="262"/>
                  </a:cubicBezTo>
                  <a:cubicBezTo>
                    <a:pt x="102" y="260"/>
                    <a:pt x="101" y="261"/>
                    <a:pt x="100" y="260"/>
                  </a:cubicBezTo>
                  <a:cubicBezTo>
                    <a:pt x="99" y="259"/>
                    <a:pt x="91" y="257"/>
                    <a:pt x="90" y="257"/>
                  </a:cubicBezTo>
                  <a:cubicBezTo>
                    <a:pt x="88" y="256"/>
                    <a:pt x="86" y="254"/>
                    <a:pt x="87" y="253"/>
                  </a:cubicBezTo>
                  <a:cubicBezTo>
                    <a:pt x="85" y="253"/>
                    <a:pt x="85" y="252"/>
                    <a:pt x="85" y="251"/>
                  </a:cubicBezTo>
                  <a:cubicBezTo>
                    <a:pt x="85" y="251"/>
                    <a:pt x="83" y="249"/>
                    <a:pt x="82" y="248"/>
                  </a:cubicBezTo>
                  <a:cubicBezTo>
                    <a:pt x="80" y="247"/>
                    <a:pt x="79" y="245"/>
                    <a:pt x="77" y="244"/>
                  </a:cubicBezTo>
                  <a:cubicBezTo>
                    <a:pt x="77" y="243"/>
                    <a:pt x="74" y="240"/>
                    <a:pt x="74" y="240"/>
                  </a:cubicBezTo>
                  <a:cubicBezTo>
                    <a:pt x="75" y="239"/>
                    <a:pt x="69" y="237"/>
                    <a:pt x="67" y="236"/>
                  </a:cubicBezTo>
                  <a:cubicBezTo>
                    <a:pt x="65" y="235"/>
                    <a:pt x="65" y="234"/>
                    <a:pt x="64" y="233"/>
                  </a:cubicBezTo>
                  <a:cubicBezTo>
                    <a:pt x="63" y="232"/>
                    <a:pt x="60" y="232"/>
                    <a:pt x="59" y="231"/>
                  </a:cubicBezTo>
                  <a:cubicBezTo>
                    <a:pt x="58" y="229"/>
                    <a:pt x="61" y="229"/>
                    <a:pt x="55" y="227"/>
                  </a:cubicBezTo>
                  <a:cubicBezTo>
                    <a:pt x="53" y="226"/>
                    <a:pt x="53" y="227"/>
                    <a:pt x="52" y="227"/>
                  </a:cubicBezTo>
                  <a:cubicBezTo>
                    <a:pt x="51" y="228"/>
                    <a:pt x="49" y="228"/>
                    <a:pt x="47" y="228"/>
                  </a:cubicBezTo>
                  <a:cubicBezTo>
                    <a:pt x="46" y="229"/>
                    <a:pt x="48" y="229"/>
                    <a:pt x="46" y="230"/>
                  </a:cubicBezTo>
                  <a:cubicBezTo>
                    <a:pt x="44" y="230"/>
                    <a:pt x="46" y="231"/>
                    <a:pt x="45" y="232"/>
                  </a:cubicBezTo>
                  <a:cubicBezTo>
                    <a:pt x="44" y="233"/>
                    <a:pt x="42" y="233"/>
                    <a:pt x="41" y="233"/>
                  </a:cubicBezTo>
                  <a:cubicBezTo>
                    <a:pt x="39" y="234"/>
                    <a:pt x="38" y="234"/>
                    <a:pt x="36" y="235"/>
                  </a:cubicBezTo>
                  <a:cubicBezTo>
                    <a:pt x="35" y="234"/>
                    <a:pt x="36" y="232"/>
                    <a:pt x="33" y="231"/>
                  </a:cubicBezTo>
                  <a:cubicBezTo>
                    <a:pt x="30" y="229"/>
                    <a:pt x="27" y="228"/>
                    <a:pt x="25" y="226"/>
                  </a:cubicBezTo>
                  <a:cubicBezTo>
                    <a:pt x="24" y="225"/>
                    <a:pt x="21" y="225"/>
                    <a:pt x="20" y="224"/>
                  </a:cubicBezTo>
                  <a:cubicBezTo>
                    <a:pt x="20" y="223"/>
                    <a:pt x="21" y="222"/>
                    <a:pt x="21" y="221"/>
                  </a:cubicBezTo>
                  <a:cubicBezTo>
                    <a:pt x="16" y="221"/>
                    <a:pt x="15" y="222"/>
                    <a:pt x="12" y="223"/>
                  </a:cubicBezTo>
                  <a:moveTo>
                    <a:pt x="50" y="138"/>
                  </a:moveTo>
                  <a:cubicBezTo>
                    <a:pt x="49" y="138"/>
                    <a:pt x="51" y="138"/>
                    <a:pt x="53" y="138"/>
                  </a:cubicBezTo>
                  <a:cubicBezTo>
                    <a:pt x="53" y="138"/>
                    <a:pt x="54" y="138"/>
                    <a:pt x="54" y="138"/>
                  </a:cubicBezTo>
                  <a:cubicBezTo>
                    <a:pt x="53" y="138"/>
                    <a:pt x="49" y="136"/>
                    <a:pt x="50" y="136"/>
                  </a:cubicBezTo>
                  <a:cubicBezTo>
                    <a:pt x="51" y="136"/>
                    <a:pt x="51" y="136"/>
                    <a:pt x="52" y="136"/>
                  </a:cubicBezTo>
                  <a:cubicBezTo>
                    <a:pt x="53" y="137"/>
                    <a:pt x="54" y="137"/>
                    <a:pt x="55" y="137"/>
                  </a:cubicBezTo>
                  <a:cubicBezTo>
                    <a:pt x="54" y="137"/>
                    <a:pt x="52" y="136"/>
                    <a:pt x="51" y="136"/>
                  </a:cubicBezTo>
                  <a:cubicBezTo>
                    <a:pt x="51" y="135"/>
                    <a:pt x="51" y="135"/>
                    <a:pt x="52" y="135"/>
                  </a:cubicBezTo>
                  <a:cubicBezTo>
                    <a:pt x="53" y="135"/>
                    <a:pt x="53" y="135"/>
                    <a:pt x="54" y="135"/>
                  </a:cubicBezTo>
                  <a:cubicBezTo>
                    <a:pt x="54" y="135"/>
                    <a:pt x="54" y="135"/>
                    <a:pt x="56" y="135"/>
                  </a:cubicBezTo>
                  <a:cubicBezTo>
                    <a:pt x="58" y="136"/>
                    <a:pt x="57" y="134"/>
                    <a:pt x="57" y="134"/>
                  </a:cubicBezTo>
                  <a:cubicBezTo>
                    <a:pt x="57" y="133"/>
                    <a:pt x="59" y="133"/>
                    <a:pt x="61" y="134"/>
                  </a:cubicBezTo>
                  <a:cubicBezTo>
                    <a:pt x="62" y="134"/>
                    <a:pt x="62" y="134"/>
                    <a:pt x="63" y="134"/>
                  </a:cubicBezTo>
                  <a:cubicBezTo>
                    <a:pt x="65" y="134"/>
                    <a:pt x="63" y="131"/>
                    <a:pt x="67" y="132"/>
                  </a:cubicBezTo>
                  <a:cubicBezTo>
                    <a:pt x="66" y="132"/>
                    <a:pt x="66" y="132"/>
                    <a:pt x="68" y="133"/>
                  </a:cubicBezTo>
                  <a:cubicBezTo>
                    <a:pt x="70" y="133"/>
                    <a:pt x="70" y="133"/>
                    <a:pt x="71" y="132"/>
                  </a:cubicBezTo>
                  <a:cubicBezTo>
                    <a:pt x="72" y="134"/>
                    <a:pt x="56" y="137"/>
                    <a:pt x="66" y="141"/>
                  </a:cubicBezTo>
                  <a:cubicBezTo>
                    <a:pt x="62" y="140"/>
                    <a:pt x="61" y="137"/>
                    <a:pt x="59" y="139"/>
                  </a:cubicBezTo>
                  <a:cubicBezTo>
                    <a:pt x="59" y="139"/>
                    <a:pt x="58" y="139"/>
                    <a:pt x="57" y="139"/>
                  </a:cubicBezTo>
                  <a:cubicBezTo>
                    <a:pt x="56" y="138"/>
                    <a:pt x="55" y="138"/>
                    <a:pt x="54" y="138"/>
                  </a:cubicBezTo>
                  <a:cubicBezTo>
                    <a:pt x="54" y="139"/>
                    <a:pt x="53" y="139"/>
                    <a:pt x="50" y="138"/>
                  </a:cubicBezTo>
                  <a:moveTo>
                    <a:pt x="226" y="128"/>
                  </a:moveTo>
                  <a:cubicBezTo>
                    <a:pt x="227" y="130"/>
                    <a:pt x="228" y="131"/>
                    <a:pt x="231" y="132"/>
                  </a:cubicBezTo>
                  <a:cubicBezTo>
                    <a:pt x="229" y="133"/>
                    <a:pt x="233" y="133"/>
                    <a:pt x="234" y="133"/>
                  </a:cubicBezTo>
                  <a:cubicBezTo>
                    <a:pt x="232" y="134"/>
                    <a:pt x="244" y="136"/>
                    <a:pt x="245" y="136"/>
                  </a:cubicBezTo>
                  <a:cubicBezTo>
                    <a:pt x="247" y="136"/>
                    <a:pt x="249" y="136"/>
                    <a:pt x="251" y="136"/>
                  </a:cubicBezTo>
                  <a:cubicBezTo>
                    <a:pt x="254" y="136"/>
                    <a:pt x="258" y="136"/>
                    <a:pt x="262" y="136"/>
                  </a:cubicBezTo>
                  <a:cubicBezTo>
                    <a:pt x="261" y="137"/>
                    <a:pt x="261" y="138"/>
                    <a:pt x="262" y="139"/>
                  </a:cubicBezTo>
                  <a:cubicBezTo>
                    <a:pt x="262" y="140"/>
                    <a:pt x="262" y="140"/>
                    <a:pt x="263" y="141"/>
                  </a:cubicBezTo>
                  <a:cubicBezTo>
                    <a:pt x="265" y="142"/>
                    <a:pt x="267" y="142"/>
                    <a:pt x="265" y="143"/>
                  </a:cubicBezTo>
                  <a:cubicBezTo>
                    <a:pt x="270" y="144"/>
                    <a:pt x="271" y="142"/>
                    <a:pt x="274" y="142"/>
                  </a:cubicBezTo>
                  <a:cubicBezTo>
                    <a:pt x="276" y="142"/>
                    <a:pt x="278" y="143"/>
                    <a:pt x="280" y="143"/>
                  </a:cubicBezTo>
                  <a:cubicBezTo>
                    <a:pt x="281" y="143"/>
                    <a:pt x="287" y="143"/>
                    <a:pt x="283" y="142"/>
                  </a:cubicBezTo>
                  <a:cubicBezTo>
                    <a:pt x="284" y="142"/>
                    <a:pt x="286" y="142"/>
                    <a:pt x="287" y="142"/>
                  </a:cubicBezTo>
                  <a:cubicBezTo>
                    <a:pt x="285" y="142"/>
                    <a:pt x="290" y="142"/>
                    <a:pt x="291" y="142"/>
                  </a:cubicBezTo>
                  <a:cubicBezTo>
                    <a:pt x="293" y="142"/>
                    <a:pt x="295" y="141"/>
                    <a:pt x="297" y="141"/>
                  </a:cubicBezTo>
                  <a:cubicBezTo>
                    <a:pt x="300" y="142"/>
                    <a:pt x="303" y="141"/>
                    <a:pt x="306" y="140"/>
                  </a:cubicBezTo>
                  <a:cubicBezTo>
                    <a:pt x="308" y="140"/>
                    <a:pt x="309" y="138"/>
                    <a:pt x="312" y="138"/>
                  </a:cubicBezTo>
                  <a:cubicBezTo>
                    <a:pt x="316" y="139"/>
                    <a:pt x="319" y="138"/>
                    <a:pt x="321" y="138"/>
                  </a:cubicBezTo>
                  <a:cubicBezTo>
                    <a:pt x="323" y="137"/>
                    <a:pt x="324" y="136"/>
                    <a:pt x="325" y="135"/>
                  </a:cubicBezTo>
                  <a:cubicBezTo>
                    <a:pt x="326" y="134"/>
                    <a:pt x="327" y="133"/>
                    <a:pt x="329" y="133"/>
                  </a:cubicBezTo>
                  <a:cubicBezTo>
                    <a:pt x="332" y="134"/>
                    <a:pt x="331" y="136"/>
                    <a:pt x="330" y="136"/>
                  </a:cubicBezTo>
                  <a:cubicBezTo>
                    <a:pt x="333" y="137"/>
                    <a:pt x="334" y="136"/>
                    <a:pt x="336" y="136"/>
                  </a:cubicBezTo>
                  <a:cubicBezTo>
                    <a:pt x="338" y="136"/>
                    <a:pt x="342" y="138"/>
                    <a:pt x="343" y="137"/>
                  </a:cubicBezTo>
                  <a:cubicBezTo>
                    <a:pt x="344" y="138"/>
                    <a:pt x="342" y="138"/>
                    <a:pt x="341" y="138"/>
                  </a:cubicBezTo>
                  <a:cubicBezTo>
                    <a:pt x="345" y="140"/>
                    <a:pt x="346" y="139"/>
                    <a:pt x="347" y="139"/>
                  </a:cubicBezTo>
                  <a:cubicBezTo>
                    <a:pt x="348" y="139"/>
                    <a:pt x="349" y="138"/>
                    <a:pt x="350" y="138"/>
                  </a:cubicBezTo>
                  <a:cubicBezTo>
                    <a:pt x="351" y="139"/>
                    <a:pt x="354" y="139"/>
                    <a:pt x="355" y="140"/>
                  </a:cubicBezTo>
                  <a:cubicBezTo>
                    <a:pt x="357" y="140"/>
                    <a:pt x="358" y="140"/>
                    <a:pt x="360" y="139"/>
                  </a:cubicBezTo>
                  <a:cubicBezTo>
                    <a:pt x="360" y="139"/>
                    <a:pt x="361" y="139"/>
                    <a:pt x="362" y="140"/>
                  </a:cubicBezTo>
                  <a:cubicBezTo>
                    <a:pt x="363" y="140"/>
                    <a:pt x="364" y="140"/>
                    <a:pt x="365" y="140"/>
                  </a:cubicBezTo>
                  <a:cubicBezTo>
                    <a:pt x="366" y="139"/>
                    <a:pt x="367" y="139"/>
                    <a:pt x="368" y="138"/>
                  </a:cubicBezTo>
                  <a:cubicBezTo>
                    <a:pt x="371" y="138"/>
                    <a:pt x="375" y="138"/>
                    <a:pt x="374" y="136"/>
                  </a:cubicBezTo>
                  <a:cubicBezTo>
                    <a:pt x="372" y="135"/>
                    <a:pt x="372" y="136"/>
                    <a:pt x="371" y="136"/>
                  </a:cubicBezTo>
                  <a:cubicBezTo>
                    <a:pt x="372" y="135"/>
                    <a:pt x="372" y="134"/>
                    <a:pt x="373" y="134"/>
                  </a:cubicBezTo>
                  <a:cubicBezTo>
                    <a:pt x="366" y="131"/>
                    <a:pt x="362" y="135"/>
                    <a:pt x="361" y="137"/>
                  </a:cubicBezTo>
                  <a:cubicBezTo>
                    <a:pt x="360" y="135"/>
                    <a:pt x="363" y="135"/>
                    <a:pt x="362" y="133"/>
                  </a:cubicBezTo>
                  <a:cubicBezTo>
                    <a:pt x="362" y="135"/>
                    <a:pt x="361" y="133"/>
                    <a:pt x="359" y="132"/>
                  </a:cubicBezTo>
                  <a:cubicBezTo>
                    <a:pt x="357" y="130"/>
                    <a:pt x="361" y="132"/>
                    <a:pt x="363" y="133"/>
                  </a:cubicBezTo>
                  <a:cubicBezTo>
                    <a:pt x="367" y="133"/>
                    <a:pt x="367" y="132"/>
                    <a:pt x="367" y="131"/>
                  </a:cubicBezTo>
                  <a:cubicBezTo>
                    <a:pt x="368" y="131"/>
                    <a:pt x="369" y="129"/>
                    <a:pt x="371" y="130"/>
                  </a:cubicBezTo>
                  <a:cubicBezTo>
                    <a:pt x="372" y="130"/>
                    <a:pt x="373" y="131"/>
                    <a:pt x="375" y="131"/>
                  </a:cubicBezTo>
                  <a:cubicBezTo>
                    <a:pt x="377" y="131"/>
                    <a:pt x="377" y="130"/>
                    <a:pt x="377" y="129"/>
                  </a:cubicBezTo>
                  <a:cubicBezTo>
                    <a:pt x="376" y="131"/>
                    <a:pt x="380" y="132"/>
                    <a:pt x="382" y="132"/>
                  </a:cubicBezTo>
                  <a:cubicBezTo>
                    <a:pt x="384" y="131"/>
                    <a:pt x="383" y="129"/>
                    <a:pt x="382" y="127"/>
                  </a:cubicBezTo>
                  <a:cubicBezTo>
                    <a:pt x="380" y="127"/>
                    <a:pt x="379" y="127"/>
                    <a:pt x="378" y="127"/>
                  </a:cubicBezTo>
                  <a:cubicBezTo>
                    <a:pt x="378" y="127"/>
                    <a:pt x="377" y="127"/>
                    <a:pt x="377" y="127"/>
                  </a:cubicBezTo>
                  <a:cubicBezTo>
                    <a:pt x="377" y="127"/>
                    <a:pt x="377" y="127"/>
                    <a:pt x="376" y="127"/>
                  </a:cubicBezTo>
                  <a:cubicBezTo>
                    <a:pt x="376" y="126"/>
                    <a:pt x="376" y="126"/>
                    <a:pt x="376" y="126"/>
                  </a:cubicBezTo>
                  <a:cubicBezTo>
                    <a:pt x="375" y="126"/>
                    <a:pt x="374" y="126"/>
                    <a:pt x="374" y="126"/>
                  </a:cubicBezTo>
                  <a:cubicBezTo>
                    <a:pt x="373" y="126"/>
                    <a:pt x="373" y="126"/>
                    <a:pt x="372" y="126"/>
                  </a:cubicBezTo>
                  <a:cubicBezTo>
                    <a:pt x="370" y="125"/>
                    <a:pt x="366" y="124"/>
                    <a:pt x="364" y="123"/>
                  </a:cubicBezTo>
                  <a:cubicBezTo>
                    <a:pt x="364" y="122"/>
                    <a:pt x="361" y="122"/>
                    <a:pt x="361" y="123"/>
                  </a:cubicBezTo>
                  <a:cubicBezTo>
                    <a:pt x="360" y="123"/>
                    <a:pt x="358" y="123"/>
                    <a:pt x="357" y="122"/>
                  </a:cubicBezTo>
                  <a:cubicBezTo>
                    <a:pt x="355" y="122"/>
                    <a:pt x="354" y="121"/>
                    <a:pt x="353" y="121"/>
                  </a:cubicBezTo>
                  <a:cubicBezTo>
                    <a:pt x="351" y="119"/>
                    <a:pt x="346" y="118"/>
                    <a:pt x="347" y="117"/>
                  </a:cubicBezTo>
                  <a:cubicBezTo>
                    <a:pt x="347" y="116"/>
                    <a:pt x="351" y="115"/>
                    <a:pt x="349" y="114"/>
                  </a:cubicBezTo>
                  <a:cubicBezTo>
                    <a:pt x="348" y="112"/>
                    <a:pt x="345" y="111"/>
                    <a:pt x="344" y="109"/>
                  </a:cubicBezTo>
                  <a:cubicBezTo>
                    <a:pt x="342" y="108"/>
                    <a:pt x="342" y="106"/>
                    <a:pt x="341" y="105"/>
                  </a:cubicBezTo>
                  <a:cubicBezTo>
                    <a:pt x="341" y="104"/>
                    <a:pt x="340" y="103"/>
                    <a:pt x="340" y="103"/>
                  </a:cubicBezTo>
                  <a:cubicBezTo>
                    <a:pt x="339" y="102"/>
                    <a:pt x="339" y="102"/>
                    <a:pt x="339" y="101"/>
                  </a:cubicBezTo>
                  <a:cubicBezTo>
                    <a:pt x="335" y="98"/>
                    <a:pt x="335" y="100"/>
                    <a:pt x="331" y="98"/>
                  </a:cubicBezTo>
                  <a:cubicBezTo>
                    <a:pt x="325" y="96"/>
                    <a:pt x="325" y="97"/>
                    <a:pt x="322" y="97"/>
                  </a:cubicBezTo>
                  <a:cubicBezTo>
                    <a:pt x="321" y="97"/>
                    <a:pt x="320" y="97"/>
                    <a:pt x="318" y="96"/>
                  </a:cubicBezTo>
                  <a:cubicBezTo>
                    <a:pt x="315" y="96"/>
                    <a:pt x="313" y="95"/>
                    <a:pt x="313" y="96"/>
                  </a:cubicBezTo>
                  <a:cubicBezTo>
                    <a:pt x="314" y="97"/>
                    <a:pt x="314" y="97"/>
                    <a:pt x="315" y="97"/>
                  </a:cubicBezTo>
                  <a:cubicBezTo>
                    <a:pt x="311" y="97"/>
                    <a:pt x="312" y="101"/>
                    <a:pt x="315" y="104"/>
                  </a:cubicBezTo>
                  <a:cubicBezTo>
                    <a:pt x="316" y="105"/>
                    <a:pt x="315" y="108"/>
                    <a:pt x="321" y="110"/>
                  </a:cubicBezTo>
                  <a:cubicBezTo>
                    <a:pt x="319" y="110"/>
                    <a:pt x="319" y="111"/>
                    <a:pt x="318" y="111"/>
                  </a:cubicBezTo>
                  <a:cubicBezTo>
                    <a:pt x="317" y="112"/>
                    <a:pt x="316" y="113"/>
                    <a:pt x="312" y="112"/>
                  </a:cubicBezTo>
                  <a:cubicBezTo>
                    <a:pt x="311" y="111"/>
                    <a:pt x="311" y="110"/>
                    <a:pt x="312" y="109"/>
                  </a:cubicBezTo>
                  <a:cubicBezTo>
                    <a:pt x="312" y="109"/>
                    <a:pt x="311" y="109"/>
                    <a:pt x="311" y="109"/>
                  </a:cubicBezTo>
                  <a:cubicBezTo>
                    <a:pt x="308" y="108"/>
                    <a:pt x="308" y="104"/>
                    <a:pt x="308" y="104"/>
                  </a:cubicBezTo>
                  <a:cubicBezTo>
                    <a:pt x="307" y="103"/>
                    <a:pt x="305" y="103"/>
                    <a:pt x="305" y="103"/>
                  </a:cubicBezTo>
                  <a:cubicBezTo>
                    <a:pt x="307" y="102"/>
                    <a:pt x="299" y="102"/>
                    <a:pt x="298" y="100"/>
                  </a:cubicBezTo>
                  <a:cubicBezTo>
                    <a:pt x="297" y="100"/>
                    <a:pt x="295" y="100"/>
                    <a:pt x="293" y="99"/>
                  </a:cubicBezTo>
                  <a:cubicBezTo>
                    <a:pt x="291" y="99"/>
                    <a:pt x="289" y="99"/>
                    <a:pt x="289" y="100"/>
                  </a:cubicBezTo>
                  <a:cubicBezTo>
                    <a:pt x="289" y="101"/>
                    <a:pt x="296" y="102"/>
                    <a:pt x="297" y="102"/>
                  </a:cubicBezTo>
                  <a:cubicBezTo>
                    <a:pt x="297" y="102"/>
                    <a:pt x="296" y="102"/>
                    <a:pt x="295" y="102"/>
                  </a:cubicBezTo>
                  <a:cubicBezTo>
                    <a:pt x="294" y="102"/>
                    <a:pt x="293" y="102"/>
                    <a:pt x="292" y="102"/>
                  </a:cubicBezTo>
                  <a:cubicBezTo>
                    <a:pt x="293" y="102"/>
                    <a:pt x="295" y="103"/>
                    <a:pt x="295" y="103"/>
                  </a:cubicBezTo>
                  <a:cubicBezTo>
                    <a:pt x="296" y="104"/>
                    <a:pt x="296" y="104"/>
                    <a:pt x="293" y="103"/>
                  </a:cubicBezTo>
                  <a:cubicBezTo>
                    <a:pt x="296" y="104"/>
                    <a:pt x="294" y="104"/>
                    <a:pt x="291" y="104"/>
                  </a:cubicBezTo>
                  <a:cubicBezTo>
                    <a:pt x="289" y="104"/>
                    <a:pt x="288" y="104"/>
                    <a:pt x="287" y="104"/>
                  </a:cubicBezTo>
                  <a:cubicBezTo>
                    <a:pt x="287" y="104"/>
                    <a:pt x="286" y="105"/>
                    <a:pt x="286" y="105"/>
                  </a:cubicBezTo>
                  <a:cubicBezTo>
                    <a:pt x="285" y="105"/>
                    <a:pt x="281" y="106"/>
                    <a:pt x="283" y="105"/>
                  </a:cubicBezTo>
                  <a:cubicBezTo>
                    <a:pt x="280" y="104"/>
                    <a:pt x="279" y="106"/>
                    <a:pt x="279" y="107"/>
                  </a:cubicBezTo>
                  <a:cubicBezTo>
                    <a:pt x="279" y="106"/>
                    <a:pt x="279" y="106"/>
                    <a:pt x="279" y="106"/>
                  </a:cubicBezTo>
                  <a:cubicBezTo>
                    <a:pt x="277" y="106"/>
                    <a:pt x="279" y="104"/>
                    <a:pt x="280" y="104"/>
                  </a:cubicBezTo>
                  <a:cubicBezTo>
                    <a:pt x="282" y="104"/>
                    <a:pt x="284" y="103"/>
                    <a:pt x="284" y="102"/>
                  </a:cubicBezTo>
                  <a:cubicBezTo>
                    <a:pt x="281" y="102"/>
                    <a:pt x="278" y="101"/>
                    <a:pt x="276" y="100"/>
                  </a:cubicBezTo>
                  <a:cubicBezTo>
                    <a:pt x="273" y="100"/>
                    <a:pt x="271" y="100"/>
                    <a:pt x="269" y="99"/>
                  </a:cubicBezTo>
                  <a:cubicBezTo>
                    <a:pt x="264" y="99"/>
                    <a:pt x="262" y="100"/>
                    <a:pt x="261" y="102"/>
                  </a:cubicBezTo>
                  <a:cubicBezTo>
                    <a:pt x="265" y="102"/>
                    <a:pt x="261" y="103"/>
                    <a:pt x="260" y="103"/>
                  </a:cubicBezTo>
                  <a:cubicBezTo>
                    <a:pt x="263" y="102"/>
                    <a:pt x="258" y="103"/>
                    <a:pt x="257" y="103"/>
                  </a:cubicBezTo>
                  <a:cubicBezTo>
                    <a:pt x="256" y="103"/>
                    <a:pt x="254" y="104"/>
                    <a:pt x="252" y="103"/>
                  </a:cubicBezTo>
                  <a:cubicBezTo>
                    <a:pt x="251" y="102"/>
                    <a:pt x="255" y="102"/>
                    <a:pt x="256" y="101"/>
                  </a:cubicBezTo>
                  <a:cubicBezTo>
                    <a:pt x="258" y="101"/>
                    <a:pt x="258" y="99"/>
                    <a:pt x="257" y="98"/>
                  </a:cubicBezTo>
                  <a:cubicBezTo>
                    <a:pt x="256" y="95"/>
                    <a:pt x="246" y="96"/>
                    <a:pt x="245" y="97"/>
                  </a:cubicBezTo>
                  <a:cubicBezTo>
                    <a:pt x="240" y="97"/>
                    <a:pt x="235" y="99"/>
                    <a:pt x="230" y="99"/>
                  </a:cubicBezTo>
                  <a:cubicBezTo>
                    <a:pt x="227" y="100"/>
                    <a:pt x="225" y="101"/>
                    <a:pt x="222" y="102"/>
                  </a:cubicBezTo>
                  <a:cubicBezTo>
                    <a:pt x="219" y="103"/>
                    <a:pt x="215" y="103"/>
                    <a:pt x="213" y="105"/>
                  </a:cubicBezTo>
                  <a:cubicBezTo>
                    <a:pt x="215" y="105"/>
                    <a:pt x="217" y="106"/>
                    <a:pt x="218" y="106"/>
                  </a:cubicBezTo>
                  <a:cubicBezTo>
                    <a:pt x="220" y="109"/>
                    <a:pt x="201" y="107"/>
                    <a:pt x="210" y="113"/>
                  </a:cubicBezTo>
                  <a:cubicBezTo>
                    <a:pt x="212" y="112"/>
                    <a:pt x="214" y="113"/>
                    <a:pt x="217" y="113"/>
                  </a:cubicBezTo>
                  <a:cubicBezTo>
                    <a:pt x="219" y="113"/>
                    <a:pt x="220" y="112"/>
                    <a:pt x="221" y="112"/>
                  </a:cubicBezTo>
                  <a:cubicBezTo>
                    <a:pt x="221" y="112"/>
                    <a:pt x="220" y="113"/>
                    <a:pt x="220" y="113"/>
                  </a:cubicBezTo>
                  <a:cubicBezTo>
                    <a:pt x="223" y="113"/>
                    <a:pt x="220" y="113"/>
                    <a:pt x="220" y="113"/>
                  </a:cubicBezTo>
                  <a:cubicBezTo>
                    <a:pt x="219" y="114"/>
                    <a:pt x="217" y="114"/>
                    <a:pt x="216" y="114"/>
                  </a:cubicBezTo>
                  <a:cubicBezTo>
                    <a:pt x="219" y="115"/>
                    <a:pt x="221" y="115"/>
                    <a:pt x="223" y="115"/>
                  </a:cubicBezTo>
                  <a:cubicBezTo>
                    <a:pt x="225" y="115"/>
                    <a:pt x="225" y="114"/>
                    <a:pt x="228" y="114"/>
                  </a:cubicBezTo>
                  <a:cubicBezTo>
                    <a:pt x="231" y="115"/>
                    <a:pt x="234" y="114"/>
                    <a:pt x="236" y="114"/>
                  </a:cubicBezTo>
                  <a:cubicBezTo>
                    <a:pt x="238" y="114"/>
                    <a:pt x="239" y="114"/>
                    <a:pt x="241" y="114"/>
                  </a:cubicBezTo>
                  <a:cubicBezTo>
                    <a:pt x="243" y="114"/>
                    <a:pt x="245" y="114"/>
                    <a:pt x="246" y="113"/>
                  </a:cubicBezTo>
                  <a:cubicBezTo>
                    <a:pt x="246" y="114"/>
                    <a:pt x="243" y="114"/>
                    <a:pt x="241" y="114"/>
                  </a:cubicBezTo>
                  <a:cubicBezTo>
                    <a:pt x="240" y="114"/>
                    <a:pt x="238" y="114"/>
                    <a:pt x="237" y="114"/>
                  </a:cubicBezTo>
                  <a:cubicBezTo>
                    <a:pt x="239" y="115"/>
                    <a:pt x="240" y="115"/>
                    <a:pt x="240" y="115"/>
                  </a:cubicBezTo>
                  <a:cubicBezTo>
                    <a:pt x="239" y="116"/>
                    <a:pt x="233" y="116"/>
                    <a:pt x="230" y="116"/>
                  </a:cubicBezTo>
                  <a:cubicBezTo>
                    <a:pt x="228" y="117"/>
                    <a:pt x="223" y="117"/>
                    <a:pt x="220" y="117"/>
                  </a:cubicBezTo>
                  <a:cubicBezTo>
                    <a:pt x="219" y="118"/>
                    <a:pt x="216" y="118"/>
                    <a:pt x="216" y="119"/>
                  </a:cubicBezTo>
                  <a:cubicBezTo>
                    <a:pt x="217" y="120"/>
                    <a:pt x="224" y="122"/>
                    <a:pt x="225" y="122"/>
                  </a:cubicBezTo>
                  <a:cubicBezTo>
                    <a:pt x="229" y="122"/>
                    <a:pt x="234" y="122"/>
                    <a:pt x="239" y="123"/>
                  </a:cubicBezTo>
                  <a:cubicBezTo>
                    <a:pt x="245" y="123"/>
                    <a:pt x="249" y="122"/>
                    <a:pt x="254" y="122"/>
                  </a:cubicBezTo>
                  <a:cubicBezTo>
                    <a:pt x="258" y="122"/>
                    <a:pt x="262" y="122"/>
                    <a:pt x="268" y="123"/>
                  </a:cubicBezTo>
                  <a:cubicBezTo>
                    <a:pt x="269" y="123"/>
                    <a:pt x="273" y="123"/>
                    <a:pt x="275" y="124"/>
                  </a:cubicBezTo>
                  <a:cubicBezTo>
                    <a:pt x="278" y="125"/>
                    <a:pt x="279" y="125"/>
                    <a:pt x="281" y="125"/>
                  </a:cubicBezTo>
                  <a:cubicBezTo>
                    <a:pt x="282" y="126"/>
                    <a:pt x="279" y="126"/>
                    <a:pt x="277" y="126"/>
                  </a:cubicBezTo>
                  <a:cubicBezTo>
                    <a:pt x="275" y="126"/>
                    <a:pt x="275" y="126"/>
                    <a:pt x="274" y="126"/>
                  </a:cubicBezTo>
                  <a:cubicBezTo>
                    <a:pt x="273" y="126"/>
                    <a:pt x="272" y="126"/>
                    <a:pt x="271" y="126"/>
                  </a:cubicBezTo>
                  <a:cubicBezTo>
                    <a:pt x="266" y="126"/>
                    <a:pt x="259" y="125"/>
                    <a:pt x="254" y="125"/>
                  </a:cubicBezTo>
                  <a:cubicBezTo>
                    <a:pt x="248" y="125"/>
                    <a:pt x="243" y="126"/>
                    <a:pt x="238" y="126"/>
                  </a:cubicBezTo>
                  <a:cubicBezTo>
                    <a:pt x="234" y="127"/>
                    <a:pt x="228" y="127"/>
                    <a:pt x="226" y="128"/>
                  </a:cubicBezTo>
                  <a:moveTo>
                    <a:pt x="281" y="145"/>
                  </a:moveTo>
                  <a:cubicBezTo>
                    <a:pt x="280" y="144"/>
                    <a:pt x="280" y="145"/>
                    <a:pt x="280" y="145"/>
                  </a:cubicBezTo>
                  <a:cubicBezTo>
                    <a:pt x="280" y="145"/>
                    <a:pt x="281" y="145"/>
                    <a:pt x="281" y="145"/>
                  </a:cubicBezTo>
                  <a:moveTo>
                    <a:pt x="288" y="148"/>
                  </a:moveTo>
                  <a:cubicBezTo>
                    <a:pt x="287" y="148"/>
                    <a:pt x="286" y="148"/>
                    <a:pt x="286" y="149"/>
                  </a:cubicBezTo>
                  <a:cubicBezTo>
                    <a:pt x="287" y="149"/>
                    <a:pt x="288" y="149"/>
                    <a:pt x="288" y="148"/>
                  </a:cubicBezTo>
                  <a:moveTo>
                    <a:pt x="293" y="147"/>
                  </a:moveTo>
                  <a:cubicBezTo>
                    <a:pt x="292" y="147"/>
                    <a:pt x="292" y="147"/>
                    <a:pt x="292" y="147"/>
                  </a:cubicBezTo>
                  <a:cubicBezTo>
                    <a:pt x="293" y="147"/>
                    <a:pt x="293" y="147"/>
                    <a:pt x="293" y="147"/>
                  </a:cubicBezTo>
                  <a:moveTo>
                    <a:pt x="289" y="143"/>
                  </a:moveTo>
                  <a:cubicBezTo>
                    <a:pt x="288" y="142"/>
                    <a:pt x="288" y="142"/>
                    <a:pt x="288" y="142"/>
                  </a:cubicBezTo>
                  <a:cubicBezTo>
                    <a:pt x="287" y="142"/>
                    <a:pt x="287" y="143"/>
                    <a:pt x="287" y="143"/>
                  </a:cubicBezTo>
                  <a:cubicBezTo>
                    <a:pt x="288" y="143"/>
                    <a:pt x="288" y="143"/>
                    <a:pt x="289" y="143"/>
                  </a:cubicBezTo>
                  <a:moveTo>
                    <a:pt x="296" y="147"/>
                  </a:moveTo>
                  <a:cubicBezTo>
                    <a:pt x="296" y="147"/>
                    <a:pt x="297" y="146"/>
                    <a:pt x="297" y="146"/>
                  </a:cubicBezTo>
                  <a:cubicBezTo>
                    <a:pt x="296" y="146"/>
                    <a:pt x="295" y="147"/>
                    <a:pt x="294" y="147"/>
                  </a:cubicBezTo>
                  <a:cubicBezTo>
                    <a:pt x="295" y="147"/>
                    <a:pt x="295" y="147"/>
                    <a:pt x="296" y="147"/>
                  </a:cubicBezTo>
                  <a:moveTo>
                    <a:pt x="300" y="145"/>
                  </a:moveTo>
                  <a:cubicBezTo>
                    <a:pt x="299" y="145"/>
                    <a:pt x="298" y="146"/>
                    <a:pt x="297" y="146"/>
                  </a:cubicBezTo>
                  <a:cubicBezTo>
                    <a:pt x="299" y="146"/>
                    <a:pt x="299" y="145"/>
                    <a:pt x="300" y="145"/>
                  </a:cubicBezTo>
                  <a:moveTo>
                    <a:pt x="305" y="150"/>
                  </a:moveTo>
                  <a:cubicBezTo>
                    <a:pt x="304" y="149"/>
                    <a:pt x="304" y="150"/>
                    <a:pt x="304" y="150"/>
                  </a:cubicBezTo>
                  <a:cubicBezTo>
                    <a:pt x="304" y="150"/>
                    <a:pt x="304" y="150"/>
                    <a:pt x="305" y="150"/>
                  </a:cubicBezTo>
                  <a:moveTo>
                    <a:pt x="314" y="157"/>
                  </a:moveTo>
                  <a:cubicBezTo>
                    <a:pt x="314" y="158"/>
                    <a:pt x="314" y="158"/>
                    <a:pt x="314" y="158"/>
                  </a:cubicBezTo>
                  <a:cubicBezTo>
                    <a:pt x="316" y="158"/>
                    <a:pt x="316" y="158"/>
                    <a:pt x="314" y="157"/>
                  </a:cubicBezTo>
                  <a:moveTo>
                    <a:pt x="301" y="147"/>
                  </a:moveTo>
                  <a:cubicBezTo>
                    <a:pt x="301" y="147"/>
                    <a:pt x="301" y="147"/>
                    <a:pt x="301" y="147"/>
                  </a:cubicBezTo>
                  <a:cubicBezTo>
                    <a:pt x="303" y="148"/>
                    <a:pt x="303" y="148"/>
                    <a:pt x="301" y="147"/>
                  </a:cubicBezTo>
                  <a:moveTo>
                    <a:pt x="317" y="157"/>
                  </a:moveTo>
                  <a:cubicBezTo>
                    <a:pt x="316" y="157"/>
                    <a:pt x="316" y="158"/>
                    <a:pt x="316" y="158"/>
                  </a:cubicBezTo>
                  <a:cubicBezTo>
                    <a:pt x="316" y="158"/>
                    <a:pt x="317" y="158"/>
                    <a:pt x="317" y="157"/>
                  </a:cubicBezTo>
                  <a:moveTo>
                    <a:pt x="306" y="148"/>
                  </a:moveTo>
                  <a:cubicBezTo>
                    <a:pt x="305" y="148"/>
                    <a:pt x="305" y="148"/>
                    <a:pt x="305" y="148"/>
                  </a:cubicBezTo>
                  <a:cubicBezTo>
                    <a:pt x="306" y="149"/>
                    <a:pt x="307" y="148"/>
                    <a:pt x="306" y="148"/>
                  </a:cubicBezTo>
                  <a:moveTo>
                    <a:pt x="312" y="152"/>
                  </a:moveTo>
                  <a:cubicBezTo>
                    <a:pt x="312" y="152"/>
                    <a:pt x="311" y="152"/>
                    <a:pt x="311" y="152"/>
                  </a:cubicBezTo>
                  <a:cubicBezTo>
                    <a:pt x="312" y="152"/>
                    <a:pt x="312" y="152"/>
                    <a:pt x="312" y="152"/>
                  </a:cubicBezTo>
                  <a:moveTo>
                    <a:pt x="313" y="152"/>
                  </a:moveTo>
                  <a:cubicBezTo>
                    <a:pt x="313" y="152"/>
                    <a:pt x="313" y="152"/>
                    <a:pt x="312" y="153"/>
                  </a:cubicBezTo>
                  <a:cubicBezTo>
                    <a:pt x="314" y="153"/>
                    <a:pt x="314" y="152"/>
                    <a:pt x="313" y="152"/>
                  </a:cubicBezTo>
                  <a:moveTo>
                    <a:pt x="316" y="153"/>
                  </a:moveTo>
                  <a:cubicBezTo>
                    <a:pt x="315" y="152"/>
                    <a:pt x="315" y="153"/>
                    <a:pt x="315" y="154"/>
                  </a:cubicBezTo>
                  <a:cubicBezTo>
                    <a:pt x="316" y="154"/>
                    <a:pt x="316" y="153"/>
                    <a:pt x="316" y="153"/>
                  </a:cubicBezTo>
                  <a:moveTo>
                    <a:pt x="315" y="151"/>
                  </a:moveTo>
                  <a:cubicBezTo>
                    <a:pt x="313" y="150"/>
                    <a:pt x="314" y="152"/>
                    <a:pt x="314" y="153"/>
                  </a:cubicBezTo>
                  <a:cubicBezTo>
                    <a:pt x="314" y="152"/>
                    <a:pt x="316" y="152"/>
                    <a:pt x="315" y="151"/>
                  </a:cubicBezTo>
                  <a:moveTo>
                    <a:pt x="311" y="148"/>
                  </a:moveTo>
                  <a:cubicBezTo>
                    <a:pt x="310" y="148"/>
                    <a:pt x="309" y="148"/>
                    <a:pt x="309" y="149"/>
                  </a:cubicBezTo>
                  <a:cubicBezTo>
                    <a:pt x="310" y="148"/>
                    <a:pt x="311" y="148"/>
                    <a:pt x="311" y="148"/>
                  </a:cubicBezTo>
                  <a:moveTo>
                    <a:pt x="314" y="148"/>
                  </a:moveTo>
                  <a:cubicBezTo>
                    <a:pt x="313" y="147"/>
                    <a:pt x="313" y="148"/>
                    <a:pt x="313" y="149"/>
                  </a:cubicBezTo>
                  <a:cubicBezTo>
                    <a:pt x="314" y="149"/>
                    <a:pt x="314" y="149"/>
                    <a:pt x="314" y="148"/>
                  </a:cubicBezTo>
                  <a:moveTo>
                    <a:pt x="319" y="155"/>
                  </a:moveTo>
                  <a:cubicBezTo>
                    <a:pt x="320" y="155"/>
                    <a:pt x="320" y="156"/>
                    <a:pt x="321" y="156"/>
                  </a:cubicBezTo>
                  <a:cubicBezTo>
                    <a:pt x="321" y="156"/>
                    <a:pt x="320" y="156"/>
                    <a:pt x="318" y="155"/>
                  </a:cubicBezTo>
                  <a:cubicBezTo>
                    <a:pt x="319" y="155"/>
                    <a:pt x="319" y="155"/>
                    <a:pt x="319" y="155"/>
                  </a:cubicBezTo>
                  <a:moveTo>
                    <a:pt x="731" y="227"/>
                  </a:moveTo>
                  <a:cubicBezTo>
                    <a:pt x="731" y="227"/>
                    <a:pt x="732" y="226"/>
                    <a:pt x="732" y="226"/>
                  </a:cubicBezTo>
                  <a:cubicBezTo>
                    <a:pt x="734" y="227"/>
                    <a:pt x="732" y="227"/>
                    <a:pt x="731" y="227"/>
                  </a:cubicBezTo>
                  <a:moveTo>
                    <a:pt x="724" y="188"/>
                  </a:moveTo>
                  <a:cubicBezTo>
                    <a:pt x="725" y="188"/>
                    <a:pt x="725" y="187"/>
                    <a:pt x="726" y="187"/>
                  </a:cubicBezTo>
                  <a:cubicBezTo>
                    <a:pt x="726" y="186"/>
                    <a:pt x="728" y="188"/>
                    <a:pt x="727" y="188"/>
                  </a:cubicBezTo>
                  <a:cubicBezTo>
                    <a:pt x="727" y="188"/>
                    <a:pt x="728" y="189"/>
                    <a:pt x="729" y="189"/>
                  </a:cubicBezTo>
                  <a:cubicBezTo>
                    <a:pt x="727" y="189"/>
                    <a:pt x="726" y="188"/>
                    <a:pt x="724" y="188"/>
                  </a:cubicBezTo>
                  <a:moveTo>
                    <a:pt x="756" y="259"/>
                  </a:moveTo>
                  <a:cubicBezTo>
                    <a:pt x="755" y="259"/>
                    <a:pt x="754" y="259"/>
                    <a:pt x="753" y="259"/>
                  </a:cubicBezTo>
                  <a:cubicBezTo>
                    <a:pt x="755" y="260"/>
                    <a:pt x="757" y="260"/>
                    <a:pt x="757" y="259"/>
                  </a:cubicBezTo>
                  <a:cubicBezTo>
                    <a:pt x="756" y="259"/>
                    <a:pt x="756" y="259"/>
                    <a:pt x="756" y="259"/>
                  </a:cubicBezTo>
                  <a:moveTo>
                    <a:pt x="756" y="258"/>
                  </a:moveTo>
                  <a:cubicBezTo>
                    <a:pt x="755" y="258"/>
                    <a:pt x="755" y="258"/>
                    <a:pt x="755" y="258"/>
                  </a:cubicBezTo>
                  <a:cubicBezTo>
                    <a:pt x="756" y="259"/>
                    <a:pt x="757" y="259"/>
                    <a:pt x="759" y="259"/>
                  </a:cubicBezTo>
                  <a:cubicBezTo>
                    <a:pt x="758" y="258"/>
                    <a:pt x="757" y="258"/>
                    <a:pt x="756" y="258"/>
                  </a:cubicBezTo>
                  <a:moveTo>
                    <a:pt x="757" y="254"/>
                  </a:moveTo>
                  <a:cubicBezTo>
                    <a:pt x="756" y="253"/>
                    <a:pt x="755" y="255"/>
                    <a:pt x="755" y="255"/>
                  </a:cubicBezTo>
                  <a:cubicBezTo>
                    <a:pt x="756" y="258"/>
                    <a:pt x="759" y="256"/>
                    <a:pt x="756" y="255"/>
                  </a:cubicBezTo>
                  <a:cubicBezTo>
                    <a:pt x="757" y="255"/>
                    <a:pt x="757" y="255"/>
                    <a:pt x="757" y="254"/>
                  </a:cubicBezTo>
                  <a:moveTo>
                    <a:pt x="760" y="261"/>
                  </a:moveTo>
                  <a:cubicBezTo>
                    <a:pt x="759" y="262"/>
                    <a:pt x="759" y="262"/>
                    <a:pt x="759" y="263"/>
                  </a:cubicBezTo>
                  <a:cubicBezTo>
                    <a:pt x="761" y="263"/>
                    <a:pt x="762" y="262"/>
                    <a:pt x="760" y="261"/>
                  </a:cubicBezTo>
                  <a:moveTo>
                    <a:pt x="752" y="249"/>
                  </a:moveTo>
                  <a:cubicBezTo>
                    <a:pt x="753" y="249"/>
                    <a:pt x="753" y="249"/>
                    <a:pt x="753" y="248"/>
                  </a:cubicBezTo>
                  <a:cubicBezTo>
                    <a:pt x="752" y="248"/>
                    <a:pt x="751" y="248"/>
                    <a:pt x="752" y="249"/>
                  </a:cubicBezTo>
                  <a:moveTo>
                    <a:pt x="752" y="245"/>
                  </a:moveTo>
                  <a:cubicBezTo>
                    <a:pt x="751" y="245"/>
                    <a:pt x="751" y="245"/>
                    <a:pt x="751" y="246"/>
                  </a:cubicBezTo>
                  <a:cubicBezTo>
                    <a:pt x="752" y="246"/>
                    <a:pt x="752" y="246"/>
                    <a:pt x="752" y="245"/>
                  </a:cubicBezTo>
                  <a:moveTo>
                    <a:pt x="753" y="249"/>
                  </a:moveTo>
                  <a:cubicBezTo>
                    <a:pt x="754" y="249"/>
                    <a:pt x="754" y="249"/>
                    <a:pt x="754" y="249"/>
                  </a:cubicBezTo>
                  <a:cubicBezTo>
                    <a:pt x="753" y="249"/>
                    <a:pt x="753" y="249"/>
                    <a:pt x="753" y="249"/>
                  </a:cubicBezTo>
                  <a:moveTo>
                    <a:pt x="753" y="249"/>
                  </a:moveTo>
                  <a:cubicBezTo>
                    <a:pt x="754" y="249"/>
                    <a:pt x="754" y="249"/>
                    <a:pt x="755" y="248"/>
                  </a:cubicBezTo>
                  <a:cubicBezTo>
                    <a:pt x="754" y="248"/>
                    <a:pt x="753" y="249"/>
                    <a:pt x="753" y="249"/>
                  </a:cubicBezTo>
                  <a:moveTo>
                    <a:pt x="755" y="246"/>
                  </a:moveTo>
                  <a:cubicBezTo>
                    <a:pt x="754" y="245"/>
                    <a:pt x="753" y="246"/>
                    <a:pt x="752" y="246"/>
                  </a:cubicBezTo>
                  <a:cubicBezTo>
                    <a:pt x="753" y="247"/>
                    <a:pt x="754" y="246"/>
                    <a:pt x="755" y="246"/>
                  </a:cubicBezTo>
                  <a:moveTo>
                    <a:pt x="736" y="357"/>
                  </a:moveTo>
                  <a:cubicBezTo>
                    <a:pt x="735" y="356"/>
                    <a:pt x="735" y="356"/>
                    <a:pt x="735" y="355"/>
                  </a:cubicBezTo>
                  <a:cubicBezTo>
                    <a:pt x="732" y="355"/>
                    <a:pt x="732" y="355"/>
                    <a:pt x="732" y="353"/>
                  </a:cubicBezTo>
                  <a:cubicBezTo>
                    <a:pt x="731" y="353"/>
                    <a:pt x="730" y="353"/>
                    <a:pt x="729" y="353"/>
                  </a:cubicBezTo>
                  <a:cubicBezTo>
                    <a:pt x="729" y="351"/>
                    <a:pt x="731" y="350"/>
                    <a:pt x="733" y="349"/>
                  </a:cubicBezTo>
                  <a:cubicBezTo>
                    <a:pt x="733" y="350"/>
                    <a:pt x="732" y="351"/>
                    <a:pt x="732" y="351"/>
                  </a:cubicBezTo>
                  <a:cubicBezTo>
                    <a:pt x="732" y="352"/>
                    <a:pt x="735" y="354"/>
                    <a:pt x="733" y="355"/>
                  </a:cubicBezTo>
                  <a:cubicBezTo>
                    <a:pt x="734" y="355"/>
                    <a:pt x="735" y="355"/>
                    <a:pt x="735" y="354"/>
                  </a:cubicBezTo>
                  <a:cubicBezTo>
                    <a:pt x="735" y="354"/>
                    <a:pt x="736" y="354"/>
                    <a:pt x="736" y="354"/>
                  </a:cubicBezTo>
                  <a:cubicBezTo>
                    <a:pt x="739" y="355"/>
                    <a:pt x="739" y="355"/>
                    <a:pt x="739" y="355"/>
                  </a:cubicBezTo>
                  <a:cubicBezTo>
                    <a:pt x="741" y="356"/>
                    <a:pt x="744" y="355"/>
                    <a:pt x="747" y="355"/>
                  </a:cubicBezTo>
                  <a:cubicBezTo>
                    <a:pt x="749" y="355"/>
                    <a:pt x="750" y="355"/>
                    <a:pt x="752" y="355"/>
                  </a:cubicBezTo>
                  <a:cubicBezTo>
                    <a:pt x="751" y="355"/>
                    <a:pt x="750" y="356"/>
                    <a:pt x="749" y="356"/>
                  </a:cubicBezTo>
                  <a:cubicBezTo>
                    <a:pt x="748" y="356"/>
                    <a:pt x="747" y="357"/>
                    <a:pt x="746" y="358"/>
                  </a:cubicBezTo>
                  <a:cubicBezTo>
                    <a:pt x="749" y="358"/>
                    <a:pt x="747" y="359"/>
                    <a:pt x="746" y="360"/>
                  </a:cubicBezTo>
                  <a:cubicBezTo>
                    <a:pt x="745" y="360"/>
                    <a:pt x="744" y="359"/>
                    <a:pt x="744" y="359"/>
                  </a:cubicBezTo>
                  <a:cubicBezTo>
                    <a:pt x="743" y="359"/>
                    <a:pt x="743" y="358"/>
                    <a:pt x="742" y="359"/>
                  </a:cubicBezTo>
                  <a:cubicBezTo>
                    <a:pt x="743" y="358"/>
                    <a:pt x="743" y="358"/>
                    <a:pt x="743" y="358"/>
                  </a:cubicBezTo>
                  <a:cubicBezTo>
                    <a:pt x="742" y="357"/>
                    <a:pt x="741" y="357"/>
                    <a:pt x="742" y="356"/>
                  </a:cubicBezTo>
                  <a:cubicBezTo>
                    <a:pt x="740" y="358"/>
                    <a:pt x="739" y="358"/>
                    <a:pt x="736" y="357"/>
                  </a:cubicBezTo>
                  <a:moveTo>
                    <a:pt x="758" y="363"/>
                  </a:moveTo>
                  <a:cubicBezTo>
                    <a:pt x="753" y="360"/>
                    <a:pt x="758" y="357"/>
                    <a:pt x="760" y="355"/>
                  </a:cubicBezTo>
                  <a:cubicBezTo>
                    <a:pt x="761" y="354"/>
                    <a:pt x="763" y="352"/>
                    <a:pt x="764" y="351"/>
                  </a:cubicBezTo>
                  <a:cubicBezTo>
                    <a:pt x="765" y="348"/>
                    <a:pt x="765" y="351"/>
                    <a:pt x="768" y="351"/>
                  </a:cubicBezTo>
                  <a:cubicBezTo>
                    <a:pt x="767" y="354"/>
                    <a:pt x="766" y="355"/>
                    <a:pt x="765" y="357"/>
                  </a:cubicBezTo>
                  <a:cubicBezTo>
                    <a:pt x="765" y="357"/>
                    <a:pt x="766" y="356"/>
                    <a:pt x="767" y="357"/>
                  </a:cubicBezTo>
                  <a:cubicBezTo>
                    <a:pt x="766" y="357"/>
                    <a:pt x="765" y="358"/>
                    <a:pt x="764" y="358"/>
                  </a:cubicBezTo>
                  <a:cubicBezTo>
                    <a:pt x="763" y="359"/>
                    <a:pt x="762" y="359"/>
                    <a:pt x="761" y="360"/>
                  </a:cubicBezTo>
                  <a:cubicBezTo>
                    <a:pt x="761" y="359"/>
                    <a:pt x="762" y="359"/>
                    <a:pt x="763" y="359"/>
                  </a:cubicBezTo>
                  <a:cubicBezTo>
                    <a:pt x="763" y="360"/>
                    <a:pt x="760" y="360"/>
                    <a:pt x="761" y="362"/>
                  </a:cubicBezTo>
                  <a:cubicBezTo>
                    <a:pt x="762" y="362"/>
                    <a:pt x="762" y="361"/>
                    <a:pt x="763" y="363"/>
                  </a:cubicBezTo>
                  <a:cubicBezTo>
                    <a:pt x="764" y="362"/>
                    <a:pt x="765" y="360"/>
                    <a:pt x="766" y="360"/>
                  </a:cubicBezTo>
                  <a:cubicBezTo>
                    <a:pt x="765" y="360"/>
                    <a:pt x="765" y="361"/>
                    <a:pt x="763" y="360"/>
                  </a:cubicBezTo>
                  <a:cubicBezTo>
                    <a:pt x="765" y="359"/>
                    <a:pt x="766" y="358"/>
                    <a:pt x="768" y="357"/>
                  </a:cubicBezTo>
                  <a:cubicBezTo>
                    <a:pt x="766" y="357"/>
                    <a:pt x="766" y="358"/>
                    <a:pt x="765" y="358"/>
                  </a:cubicBezTo>
                  <a:cubicBezTo>
                    <a:pt x="766" y="358"/>
                    <a:pt x="769" y="355"/>
                    <a:pt x="769" y="358"/>
                  </a:cubicBezTo>
                  <a:cubicBezTo>
                    <a:pt x="769" y="357"/>
                    <a:pt x="770" y="357"/>
                    <a:pt x="771" y="357"/>
                  </a:cubicBezTo>
                  <a:cubicBezTo>
                    <a:pt x="771" y="358"/>
                    <a:pt x="772" y="358"/>
                    <a:pt x="772" y="358"/>
                  </a:cubicBezTo>
                  <a:cubicBezTo>
                    <a:pt x="772" y="358"/>
                    <a:pt x="772" y="359"/>
                    <a:pt x="771" y="359"/>
                  </a:cubicBezTo>
                  <a:cubicBezTo>
                    <a:pt x="772" y="359"/>
                    <a:pt x="772" y="360"/>
                    <a:pt x="773" y="360"/>
                  </a:cubicBezTo>
                  <a:cubicBezTo>
                    <a:pt x="770" y="360"/>
                    <a:pt x="769" y="362"/>
                    <a:pt x="768" y="363"/>
                  </a:cubicBezTo>
                  <a:cubicBezTo>
                    <a:pt x="767" y="363"/>
                    <a:pt x="765" y="363"/>
                    <a:pt x="764" y="363"/>
                  </a:cubicBezTo>
                  <a:cubicBezTo>
                    <a:pt x="763" y="363"/>
                    <a:pt x="762" y="363"/>
                    <a:pt x="762" y="363"/>
                  </a:cubicBezTo>
                  <a:cubicBezTo>
                    <a:pt x="760" y="363"/>
                    <a:pt x="759" y="363"/>
                    <a:pt x="758" y="363"/>
                  </a:cubicBezTo>
                  <a:moveTo>
                    <a:pt x="752" y="347"/>
                  </a:moveTo>
                  <a:cubicBezTo>
                    <a:pt x="752" y="345"/>
                    <a:pt x="755" y="343"/>
                    <a:pt x="757" y="343"/>
                  </a:cubicBezTo>
                  <a:cubicBezTo>
                    <a:pt x="757" y="344"/>
                    <a:pt x="756" y="344"/>
                    <a:pt x="755" y="344"/>
                  </a:cubicBezTo>
                  <a:cubicBezTo>
                    <a:pt x="754" y="345"/>
                    <a:pt x="754" y="345"/>
                    <a:pt x="753" y="346"/>
                  </a:cubicBezTo>
                  <a:cubicBezTo>
                    <a:pt x="754" y="345"/>
                    <a:pt x="754" y="345"/>
                    <a:pt x="755" y="344"/>
                  </a:cubicBezTo>
                  <a:cubicBezTo>
                    <a:pt x="754" y="345"/>
                    <a:pt x="753" y="346"/>
                    <a:pt x="752" y="347"/>
                  </a:cubicBezTo>
                  <a:cubicBezTo>
                    <a:pt x="753" y="347"/>
                    <a:pt x="753" y="347"/>
                    <a:pt x="753" y="347"/>
                  </a:cubicBezTo>
                  <a:cubicBezTo>
                    <a:pt x="753" y="347"/>
                    <a:pt x="752" y="347"/>
                    <a:pt x="751" y="347"/>
                  </a:cubicBezTo>
                  <a:cubicBezTo>
                    <a:pt x="752" y="347"/>
                    <a:pt x="752" y="347"/>
                    <a:pt x="752" y="347"/>
                  </a:cubicBezTo>
                  <a:moveTo>
                    <a:pt x="762" y="364"/>
                  </a:moveTo>
                  <a:cubicBezTo>
                    <a:pt x="762" y="364"/>
                    <a:pt x="761" y="364"/>
                    <a:pt x="760" y="363"/>
                  </a:cubicBezTo>
                  <a:cubicBezTo>
                    <a:pt x="761" y="363"/>
                    <a:pt x="761" y="363"/>
                    <a:pt x="762" y="364"/>
                  </a:cubicBezTo>
                  <a:moveTo>
                    <a:pt x="771" y="379"/>
                  </a:moveTo>
                  <a:cubicBezTo>
                    <a:pt x="770" y="379"/>
                    <a:pt x="770" y="379"/>
                    <a:pt x="769" y="379"/>
                  </a:cubicBezTo>
                  <a:cubicBezTo>
                    <a:pt x="771" y="379"/>
                    <a:pt x="772" y="379"/>
                    <a:pt x="772" y="379"/>
                  </a:cubicBezTo>
                  <a:cubicBezTo>
                    <a:pt x="772" y="379"/>
                    <a:pt x="771" y="379"/>
                    <a:pt x="771" y="379"/>
                  </a:cubicBezTo>
                  <a:moveTo>
                    <a:pt x="826" y="343"/>
                  </a:moveTo>
                  <a:cubicBezTo>
                    <a:pt x="826" y="344"/>
                    <a:pt x="826" y="345"/>
                    <a:pt x="825" y="346"/>
                  </a:cubicBezTo>
                  <a:cubicBezTo>
                    <a:pt x="825" y="345"/>
                    <a:pt x="825" y="344"/>
                    <a:pt x="826" y="343"/>
                  </a:cubicBezTo>
                  <a:moveTo>
                    <a:pt x="832" y="338"/>
                  </a:moveTo>
                  <a:cubicBezTo>
                    <a:pt x="832" y="340"/>
                    <a:pt x="829" y="339"/>
                    <a:pt x="828" y="338"/>
                  </a:cubicBezTo>
                  <a:cubicBezTo>
                    <a:pt x="829" y="338"/>
                    <a:pt x="829" y="338"/>
                    <a:pt x="830" y="338"/>
                  </a:cubicBezTo>
                  <a:cubicBezTo>
                    <a:pt x="830" y="338"/>
                    <a:pt x="831" y="339"/>
                    <a:pt x="832" y="338"/>
                  </a:cubicBezTo>
                  <a:moveTo>
                    <a:pt x="790" y="274"/>
                  </a:moveTo>
                  <a:cubicBezTo>
                    <a:pt x="789" y="274"/>
                    <a:pt x="788" y="274"/>
                    <a:pt x="788" y="274"/>
                  </a:cubicBezTo>
                  <a:cubicBezTo>
                    <a:pt x="789" y="275"/>
                    <a:pt x="790" y="275"/>
                    <a:pt x="791" y="274"/>
                  </a:cubicBezTo>
                  <a:cubicBezTo>
                    <a:pt x="790" y="275"/>
                    <a:pt x="789" y="274"/>
                    <a:pt x="790" y="274"/>
                  </a:cubicBezTo>
                  <a:moveTo>
                    <a:pt x="796" y="277"/>
                  </a:moveTo>
                  <a:cubicBezTo>
                    <a:pt x="796" y="277"/>
                    <a:pt x="796" y="277"/>
                    <a:pt x="796" y="277"/>
                  </a:cubicBezTo>
                  <a:cubicBezTo>
                    <a:pt x="797" y="278"/>
                    <a:pt x="797" y="277"/>
                    <a:pt x="796" y="277"/>
                  </a:cubicBezTo>
                  <a:moveTo>
                    <a:pt x="809" y="287"/>
                  </a:moveTo>
                  <a:cubicBezTo>
                    <a:pt x="809" y="288"/>
                    <a:pt x="809" y="288"/>
                    <a:pt x="809" y="288"/>
                  </a:cubicBezTo>
                  <a:cubicBezTo>
                    <a:pt x="810" y="288"/>
                    <a:pt x="810" y="288"/>
                    <a:pt x="811" y="287"/>
                  </a:cubicBezTo>
                  <a:cubicBezTo>
                    <a:pt x="810" y="287"/>
                    <a:pt x="810" y="287"/>
                    <a:pt x="809" y="287"/>
                  </a:cubicBezTo>
                  <a:moveTo>
                    <a:pt x="738" y="322"/>
                  </a:moveTo>
                  <a:cubicBezTo>
                    <a:pt x="742" y="323"/>
                    <a:pt x="746" y="325"/>
                    <a:pt x="751" y="327"/>
                  </a:cubicBezTo>
                  <a:cubicBezTo>
                    <a:pt x="755" y="328"/>
                    <a:pt x="755" y="330"/>
                    <a:pt x="751" y="330"/>
                  </a:cubicBezTo>
                  <a:cubicBezTo>
                    <a:pt x="747" y="329"/>
                    <a:pt x="743" y="329"/>
                    <a:pt x="739" y="327"/>
                  </a:cubicBezTo>
                  <a:cubicBezTo>
                    <a:pt x="737" y="326"/>
                    <a:pt x="735" y="325"/>
                    <a:pt x="733" y="324"/>
                  </a:cubicBezTo>
                  <a:cubicBezTo>
                    <a:pt x="732" y="323"/>
                    <a:pt x="730" y="322"/>
                    <a:pt x="728" y="322"/>
                  </a:cubicBezTo>
                  <a:cubicBezTo>
                    <a:pt x="730" y="321"/>
                    <a:pt x="734" y="322"/>
                    <a:pt x="738" y="322"/>
                  </a:cubicBezTo>
                  <a:moveTo>
                    <a:pt x="785" y="343"/>
                  </a:moveTo>
                  <a:cubicBezTo>
                    <a:pt x="785" y="343"/>
                    <a:pt x="784" y="344"/>
                    <a:pt x="783" y="344"/>
                  </a:cubicBezTo>
                  <a:cubicBezTo>
                    <a:pt x="780" y="344"/>
                    <a:pt x="776" y="344"/>
                    <a:pt x="777" y="341"/>
                  </a:cubicBezTo>
                  <a:cubicBezTo>
                    <a:pt x="777" y="340"/>
                    <a:pt x="779" y="339"/>
                    <a:pt x="780" y="338"/>
                  </a:cubicBezTo>
                  <a:cubicBezTo>
                    <a:pt x="782" y="337"/>
                    <a:pt x="784" y="336"/>
                    <a:pt x="787" y="335"/>
                  </a:cubicBezTo>
                  <a:cubicBezTo>
                    <a:pt x="785" y="335"/>
                    <a:pt x="784" y="335"/>
                    <a:pt x="783" y="335"/>
                  </a:cubicBezTo>
                  <a:cubicBezTo>
                    <a:pt x="781" y="335"/>
                    <a:pt x="780" y="335"/>
                    <a:pt x="778" y="335"/>
                  </a:cubicBezTo>
                  <a:cubicBezTo>
                    <a:pt x="778" y="334"/>
                    <a:pt x="781" y="333"/>
                    <a:pt x="782" y="333"/>
                  </a:cubicBezTo>
                  <a:cubicBezTo>
                    <a:pt x="781" y="333"/>
                    <a:pt x="781" y="334"/>
                    <a:pt x="781" y="334"/>
                  </a:cubicBezTo>
                  <a:cubicBezTo>
                    <a:pt x="781" y="334"/>
                    <a:pt x="781" y="334"/>
                    <a:pt x="782" y="334"/>
                  </a:cubicBezTo>
                  <a:cubicBezTo>
                    <a:pt x="782" y="334"/>
                    <a:pt x="783" y="334"/>
                    <a:pt x="783" y="334"/>
                  </a:cubicBezTo>
                  <a:cubicBezTo>
                    <a:pt x="783" y="333"/>
                    <a:pt x="784" y="332"/>
                    <a:pt x="785" y="331"/>
                  </a:cubicBezTo>
                  <a:cubicBezTo>
                    <a:pt x="785" y="330"/>
                    <a:pt x="785" y="330"/>
                    <a:pt x="787" y="330"/>
                  </a:cubicBezTo>
                  <a:cubicBezTo>
                    <a:pt x="788" y="330"/>
                    <a:pt x="789" y="331"/>
                    <a:pt x="791" y="331"/>
                  </a:cubicBezTo>
                  <a:cubicBezTo>
                    <a:pt x="790" y="331"/>
                    <a:pt x="789" y="330"/>
                    <a:pt x="789" y="330"/>
                  </a:cubicBezTo>
                  <a:cubicBezTo>
                    <a:pt x="789" y="329"/>
                    <a:pt x="789" y="329"/>
                    <a:pt x="790" y="329"/>
                  </a:cubicBezTo>
                  <a:cubicBezTo>
                    <a:pt x="788" y="329"/>
                    <a:pt x="789" y="329"/>
                    <a:pt x="790" y="328"/>
                  </a:cubicBezTo>
                  <a:cubicBezTo>
                    <a:pt x="788" y="329"/>
                    <a:pt x="787" y="328"/>
                    <a:pt x="788" y="327"/>
                  </a:cubicBezTo>
                  <a:cubicBezTo>
                    <a:pt x="788" y="326"/>
                    <a:pt x="790" y="324"/>
                    <a:pt x="791" y="326"/>
                  </a:cubicBezTo>
                  <a:cubicBezTo>
                    <a:pt x="792" y="326"/>
                    <a:pt x="790" y="324"/>
                    <a:pt x="790" y="323"/>
                  </a:cubicBezTo>
                  <a:cubicBezTo>
                    <a:pt x="791" y="322"/>
                    <a:pt x="792" y="321"/>
                    <a:pt x="793" y="320"/>
                  </a:cubicBezTo>
                  <a:cubicBezTo>
                    <a:pt x="794" y="319"/>
                    <a:pt x="794" y="314"/>
                    <a:pt x="797" y="315"/>
                  </a:cubicBezTo>
                  <a:cubicBezTo>
                    <a:pt x="797" y="315"/>
                    <a:pt x="796" y="314"/>
                    <a:pt x="796" y="314"/>
                  </a:cubicBezTo>
                  <a:cubicBezTo>
                    <a:pt x="797" y="314"/>
                    <a:pt x="798" y="313"/>
                    <a:pt x="799" y="313"/>
                  </a:cubicBezTo>
                  <a:cubicBezTo>
                    <a:pt x="800" y="312"/>
                    <a:pt x="800" y="310"/>
                    <a:pt x="801" y="309"/>
                  </a:cubicBezTo>
                  <a:cubicBezTo>
                    <a:pt x="802" y="307"/>
                    <a:pt x="807" y="307"/>
                    <a:pt x="809" y="305"/>
                  </a:cubicBezTo>
                  <a:cubicBezTo>
                    <a:pt x="809" y="306"/>
                    <a:pt x="810" y="306"/>
                    <a:pt x="811" y="306"/>
                  </a:cubicBezTo>
                  <a:cubicBezTo>
                    <a:pt x="810" y="305"/>
                    <a:pt x="814" y="306"/>
                    <a:pt x="813" y="307"/>
                  </a:cubicBezTo>
                  <a:cubicBezTo>
                    <a:pt x="812" y="309"/>
                    <a:pt x="808" y="306"/>
                    <a:pt x="808" y="309"/>
                  </a:cubicBezTo>
                  <a:cubicBezTo>
                    <a:pt x="809" y="309"/>
                    <a:pt x="812" y="309"/>
                    <a:pt x="811" y="310"/>
                  </a:cubicBezTo>
                  <a:cubicBezTo>
                    <a:pt x="810" y="310"/>
                    <a:pt x="810" y="311"/>
                    <a:pt x="810" y="311"/>
                  </a:cubicBezTo>
                  <a:cubicBezTo>
                    <a:pt x="809" y="312"/>
                    <a:pt x="808" y="314"/>
                    <a:pt x="807" y="312"/>
                  </a:cubicBezTo>
                  <a:cubicBezTo>
                    <a:pt x="807" y="313"/>
                    <a:pt x="807" y="314"/>
                    <a:pt x="806" y="315"/>
                  </a:cubicBezTo>
                  <a:cubicBezTo>
                    <a:pt x="805" y="316"/>
                    <a:pt x="805" y="318"/>
                    <a:pt x="804" y="319"/>
                  </a:cubicBezTo>
                  <a:cubicBezTo>
                    <a:pt x="803" y="320"/>
                    <a:pt x="802" y="321"/>
                    <a:pt x="802" y="322"/>
                  </a:cubicBezTo>
                  <a:cubicBezTo>
                    <a:pt x="802" y="322"/>
                    <a:pt x="801" y="322"/>
                    <a:pt x="800" y="323"/>
                  </a:cubicBezTo>
                  <a:cubicBezTo>
                    <a:pt x="800" y="324"/>
                    <a:pt x="802" y="324"/>
                    <a:pt x="801" y="325"/>
                  </a:cubicBezTo>
                  <a:cubicBezTo>
                    <a:pt x="803" y="323"/>
                    <a:pt x="805" y="321"/>
                    <a:pt x="807" y="320"/>
                  </a:cubicBezTo>
                  <a:cubicBezTo>
                    <a:pt x="808" y="320"/>
                    <a:pt x="808" y="320"/>
                    <a:pt x="808" y="321"/>
                  </a:cubicBezTo>
                  <a:cubicBezTo>
                    <a:pt x="810" y="321"/>
                    <a:pt x="812" y="321"/>
                    <a:pt x="814" y="321"/>
                  </a:cubicBezTo>
                  <a:cubicBezTo>
                    <a:pt x="814" y="322"/>
                    <a:pt x="809" y="324"/>
                    <a:pt x="807" y="324"/>
                  </a:cubicBezTo>
                  <a:cubicBezTo>
                    <a:pt x="808" y="324"/>
                    <a:pt x="809" y="323"/>
                    <a:pt x="810" y="324"/>
                  </a:cubicBezTo>
                  <a:cubicBezTo>
                    <a:pt x="809" y="324"/>
                    <a:pt x="810" y="325"/>
                    <a:pt x="809" y="325"/>
                  </a:cubicBezTo>
                  <a:cubicBezTo>
                    <a:pt x="809" y="326"/>
                    <a:pt x="808" y="326"/>
                    <a:pt x="807" y="326"/>
                  </a:cubicBezTo>
                  <a:cubicBezTo>
                    <a:pt x="808" y="326"/>
                    <a:pt x="809" y="326"/>
                    <a:pt x="810" y="325"/>
                  </a:cubicBezTo>
                  <a:cubicBezTo>
                    <a:pt x="810" y="325"/>
                    <a:pt x="811" y="326"/>
                    <a:pt x="811" y="326"/>
                  </a:cubicBezTo>
                  <a:cubicBezTo>
                    <a:pt x="812" y="326"/>
                    <a:pt x="812" y="326"/>
                    <a:pt x="813" y="326"/>
                  </a:cubicBezTo>
                  <a:cubicBezTo>
                    <a:pt x="813" y="327"/>
                    <a:pt x="813" y="327"/>
                    <a:pt x="813" y="327"/>
                  </a:cubicBezTo>
                  <a:cubicBezTo>
                    <a:pt x="813" y="326"/>
                    <a:pt x="814" y="326"/>
                    <a:pt x="814" y="326"/>
                  </a:cubicBezTo>
                  <a:cubicBezTo>
                    <a:pt x="815" y="326"/>
                    <a:pt x="815" y="327"/>
                    <a:pt x="815" y="327"/>
                  </a:cubicBezTo>
                  <a:cubicBezTo>
                    <a:pt x="816" y="327"/>
                    <a:pt x="815" y="326"/>
                    <a:pt x="816" y="325"/>
                  </a:cubicBezTo>
                  <a:cubicBezTo>
                    <a:pt x="818" y="327"/>
                    <a:pt x="815" y="329"/>
                    <a:pt x="814" y="330"/>
                  </a:cubicBezTo>
                  <a:cubicBezTo>
                    <a:pt x="815" y="330"/>
                    <a:pt x="816" y="330"/>
                    <a:pt x="816" y="329"/>
                  </a:cubicBezTo>
                  <a:cubicBezTo>
                    <a:pt x="815" y="328"/>
                    <a:pt x="815" y="328"/>
                    <a:pt x="815" y="328"/>
                  </a:cubicBezTo>
                  <a:cubicBezTo>
                    <a:pt x="816" y="328"/>
                    <a:pt x="820" y="328"/>
                    <a:pt x="819" y="327"/>
                  </a:cubicBezTo>
                  <a:cubicBezTo>
                    <a:pt x="820" y="329"/>
                    <a:pt x="822" y="326"/>
                    <a:pt x="823" y="325"/>
                  </a:cubicBezTo>
                  <a:cubicBezTo>
                    <a:pt x="823" y="326"/>
                    <a:pt x="823" y="327"/>
                    <a:pt x="823" y="328"/>
                  </a:cubicBezTo>
                  <a:cubicBezTo>
                    <a:pt x="824" y="327"/>
                    <a:pt x="824" y="327"/>
                    <a:pt x="824" y="326"/>
                  </a:cubicBezTo>
                  <a:cubicBezTo>
                    <a:pt x="825" y="326"/>
                    <a:pt x="826" y="326"/>
                    <a:pt x="827" y="326"/>
                  </a:cubicBezTo>
                  <a:cubicBezTo>
                    <a:pt x="828" y="325"/>
                    <a:pt x="831" y="328"/>
                    <a:pt x="833" y="328"/>
                  </a:cubicBezTo>
                  <a:cubicBezTo>
                    <a:pt x="831" y="329"/>
                    <a:pt x="828" y="332"/>
                    <a:pt x="826" y="332"/>
                  </a:cubicBezTo>
                  <a:cubicBezTo>
                    <a:pt x="827" y="332"/>
                    <a:pt x="827" y="332"/>
                    <a:pt x="828" y="332"/>
                  </a:cubicBezTo>
                  <a:cubicBezTo>
                    <a:pt x="828" y="332"/>
                    <a:pt x="829" y="332"/>
                    <a:pt x="829" y="332"/>
                  </a:cubicBezTo>
                  <a:cubicBezTo>
                    <a:pt x="829" y="333"/>
                    <a:pt x="828" y="333"/>
                    <a:pt x="828" y="333"/>
                  </a:cubicBezTo>
                  <a:cubicBezTo>
                    <a:pt x="828" y="333"/>
                    <a:pt x="828" y="334"/>
                    <a:pt x="828" y="334"/>
                  </a:cubicBezTo>
                  <a:cubicBezTo>
                    <a:pt x="829" y="334"/>
                    <a:pt x="829" y="333"/>
                    <a:pt x="829" y="333"/>
                  </a:cubicBezTo>
                  <a:cubicBezTo>
                    <a:pt x="830" y="333"/>
                    <a:pt x="830" y="334"/>
                    <a:pt x="831" y="333"/>
                  </a:cubicBezTo>
                  <a:cubicBezTo>
                    <a:pt x="830" y="334"/>
                    <a:pt x="829" y="334"/>
                    <a:pt x="828" y="334"/>
                  </a:cubicBezTo>
                  <a:cubicBezTo>
                    <a:pt x="831" y="335"/>
                    <a:pt x="826" y="336"/>
                    <a:pt x="826" y="337"/>
                  </a:cubicBezTo>
                  <a:cubicBezTo>
                    <a:pt x="827" y="336"/>
                    <a:pt x="830" y="334"/>
                    <a:pt x="829" y="336"/>
                  </a:cubicBezTo>
                  <a:cubicBezTo>
                    <a:pt x="829" y="336"/>
                    <a:pt x="830" y="335"/>
                    <a:pt x="830" y="335"/>
                  </a:cubicBezTo>
                  <a:cubicBezTo>
                    <a:pt x="830" y="337"/>
                    <a:pt x="832" y="335"/>
                    <a:pt x="833" y="335"/>
                  </a:cubicBezTo>
                  <a:cubicBezTo>
                    <a:pt x="833" y="334"/>
                    <a:pt x="833" y="334"/>
                    <a:pt x="834" y="335"/>
                  </a:cubicBezTo>
                  <a:cubicBezTo>
                    <a:pt x="835" y="335"/>
                    <a:pt x="835" y="335"/>
                    <a:pt x="835" y="334"/>
                  </a:cubicBezTo>
                  <a:cubicBezTo>
                    <a:pt x="836" y="334"/>
                    <a:pt x="836" y="333"/>
                    <a:pt x="837" y="334"/>
                  </a:cubicBezTo>
                  <a:cubicBezTo>
                    <a:pt x="837" y="335"/>
                    <a:pt x="837" y="336"/>
                    <a:pt x="836" y="336"/>
                  </a:cubicBezTo>
                  <a:cubicBezTo>
                    <a:pt x="835" y="337"/>
                    <a:pt x="833" y="337"/>
                    <a:pt x="832" y="338"/>
                  </a:cubicBezTo>
                  <a:cubicBezTo>
                    <a:pt x="831" y="338"/>
                    <a:pt x="831" y="338"/>
                    <a:pt x="829" y="338"/>
                  </a:cubicBezTo>
                  <a:cubicBezTo>
                    <a:pt x="828" y="338"/>
                    <a:pt x="828" y="338"/>
                    <a:pt x="828" y="339"/>
                  </a:cubicBezTo>
                  <a:cubicBezTo>
                    <a:pt x="829" y="339"/>
                    <a:pt x="829" y="339"/>
                    <a:pt x="831" y="339"/>
                  </a:cubicBezTo>
                  <a:cubicBezTo>
                    <a:pt x="830" y="340"/>
                    <a:pt x="829" y="340"/>
                    <a:pt x="829" y="340"/>
                  </a:cubicBezTo>
                  <a:cubicBezTo>
                    <a:pt x="829" y="340"/>
                    <a:pt x="830" y="340"/>
                    <a:pt x="831" y="340"/>
                  </a:cubicBezTo>
                  <a:cubicBezTo>
                    <a:pt x="831" y="341"/>
                    <a:pt x="830" y="342"/>
                    <a:pt x="829" y="341"/>
                  </a:cubicBezTo>
                  <a:cubicBezTo>
                    <a:pt x="829" y="342"/>
                    <a:pt x="829" y="343"/>
                    <a:pt x="830" y="343"/>
                  </a:cubicBezTo>
                  <a:cubicBezTo>
                    <a:pt x="830" y="343"/>
                    <a:pt x="830" y="345"/>
                    <a:pt x="832" y="345"/>
                  </a:cubicBezTo>
                  <a:cubicBezTo>
                    <a:pt x="832" y="344"/>
                    <a:pt x="832" y="342"/>
                    <a:pt x="833" y="342"/>
                  </a:cubicBezTo>
                  <a:cubicBezTo>
                    <a:pt x="833" y="341"/>
                    <a:pt x="836" y="338"/>
                    <a:pt x="838" y="339"/>
                  </a:cubicBezTo>
                  <a:cubicBezTo>
                    <a:pt x="837" y="339"/>
                    <a:pt x="836" y="341"/>
                    <a:pt x="835" y="342"/>
                  </a:cubicBezTo>
                  <a:cubicBezTo>
                    <a:pt x="835" y="343"/>
                    <a:pt x="835" y="343"/>
                    <a:pt x="835" y="344"/>
                  </a:cubicBezTo>
                  <a:cubicBezTo>
                    <a:pt x="835" y="344"/>
                    <a:pt x="835" y="345"/>
                    <a:pt x="835" y="345"/>
                  </a:cubicBezTo>
                  <a:cubicBezTo>
                    <a:pt x="838" y="345"/>
                    <a:pt x="837" y="343"/>
                    <a:pt x="840" y="342"/>
                  </a:cubicBezTo>
                  <a:cubicBezTo>
                    <a:pt x="840" y="343"/>
                    <a:pt x="840" y="345"/>
                    <a:pt x="840" y="346"/>
                  </a:cubicBezTo>
                  <a:cubicBezTo>
                    <a:pt x="839" y="347"/>
                    <a:pt x="839" y="349"/>
                    <a:pt x="838" y="350"/>
                  </a:cubicBezTo>
                  <a:cubicBezTo>
                    <a:pt x="838" y="351"/>
                    <a:pt x="837" y="354"/>
                    <a:pt x="835" y="353"/>
                  </a:cubicBezTo>
                  <a:cubicBezTo>
                    <a:pt x="834" y="352"/>
                    <a:pt x="833" y="353"/>
                    <a:pt x="832" y="353"/>
                  </a:cubicBezTo>
                  <a:cubicBezTo>
                    <a:pt x="830" y="352"/>
                    <a:pt x="831" y="351"/>
                    <a:pt x="832" y="351"/>
                  </a:cubicBezTo>
                  <a:cubicBezTo>
                    <a:pt x="830" y="352"/>
                    <a:pt x="831" y="350"/>
                    <a:pt x="832" y="350"/>
                  </a:cubicBezTo>
                  <a:cubicBezTo>
                    <a:pt x="830" y="350"/>
                    <a:pt x="832" y="349"/>
                    <a:pt x="832" y="348"/>
                  </a:cubicBezTo>
                  <a:cubicBezTo>
                    <a:pt x="830" y="349"/>
                    <a:pt x="829" y="352"/>
                    <a:pt x="826" y="351"/>
                  </a:cubicBezTo>
                  <a:cubicBezTo>
                    <a:pt x="825" y="348"/>
                    <a:pt x="830" y="347"/>
                    <a:pt x="828" y="344"/>
                  </a:cubicBezTo>
                  <a:cubicBezTo>
                    <a:pt x="828" y="343"/>
                    <a:pt x="827" y="340"/>
                    <a:pt x="826" y="341"/>
                  </a:cubicBezTo>
                  <a:cubicBezTo>
                    <a:pt x="824" y="343"/>
                    <a:pt x="824" y="345"/>
                    <a:pt x="822" y="346"/>
                  </a:cubicBezTo>
                  <a:cubicBezTo>
                    <a:pt x="822" y="346"/>
                    <a:pt x="823" y="345"/>
                    <a:pt x="823" y="344"/>
                  </a:cubicBezTo>
                  <a:cubicBezTo>
                    <a:pt x="821" y="346"/>
                    <a:pt x="819" y="346"/>
                    <a:pt x="818" y="348"/>
                  </a:cubicBezTo>
                  <a:cubicBezTo>
                    <a:pt x="816" y="350"/>
                    <a:pt x="815" y="351"/>
                    <a:pt x="811" y="351"/>
                  </a:cubicBezTo>
                  <a:cubicBezTo>
                    <a:pt x="810" y="351"/>
                    <a:pt x="808" y="351"/>
                    <a:pt x="809" y="349"/>
                  </a:cubicBezTo>
                  <a:cubicBezTo>
                    <a:pt x="810" y="348"/>
                    <a:pt x="812" y="349"/>
                    <a:pt x="813" y="348"/>
                  </a:cubicBezTo>
                  <a:cubicBezTo>
                    <a:pt x="815" y="347"/>
                    <a:pt x="815" y="346"/>
                    <a:pt x="816" y="345"/>
                  </a:cubicBezTo>
                  <a:cubicBezTo>
                    <a:pt x="817" y="345"/>
                    <a:pt x="818" y="345"/>
                    <a:pt x="819" y="344"/>
                  </a:cubicBezTo>
                  <a:cubicBezTo>
                    <a:pt x="820" y="344"/>
                    <a:pt x="820" y="344"/>
                    <a:pt x="820" y="343"/>
                  </a:cubicBezTo>
                  <a:cubicBezTo>
                    <a:pt x="819" y="343"/>
                    <a:pt x="819" y="344"/>
                    <a:pt x="818" y="344"/>
                  </a:cubicBezTo>
                  <a:cubicBezTo>
                    <a:pt x="818" y="343"/>
                    <a:pt x="818" y="343"/>
                    <a:pt x="819" y="342"/>
                  </a:cubicBezTo>
                  <a:cubicBezTo>
                    <a:pt x="817" y="343"/>
                    <a:pt x="817" y="344"/>
                    <a:pt x="814" y="343"/>
                  </a:cubicBezTo>
                  <a:cubicBezTo>
                    <a:pt x="815" y="345"/>
                    <a:pt x="813" y="345"/>
                    <a:pt x="812" y="346"/>
                  </a:cubicBezTo>
                  <a:cubicBezTo>
                    <a:pt x="812" y="344"/>
                    <a:pt x="811" y="345"/>
                    <a:pt x="810" y="345"/>
                  </a:cubicBezTo>
                  <a:cubicBezTo>
                    <a:pt x="810" y="344"/>
                    <a:pt x="810" y="344"/>
                    <a:pt x="810" y="344"/>
                  </a:cubicBezTo>
                  <a:cubicBezTo>
                    <a:pt x="809" y="344"/>
                    <a:pt x="808" y="345"/>
                    <a:pt x="808" y="345"/>
                  </a:cubicBezTo>
                  <a:cubicBezTo>
                    <a:pt x="808" y="344"/>
                    <a:pt x="810" y="344"/>
                    <a:pt x="811" y="343"/>
                  </a:cubicBezTo>
                  <a:cubicBezTo>
                    <a:pt x="809" y="344"/>
                    <a:pt x="810" y="342"/>
                    <a:pt x="810" y="341"/>
                  </a:cubicBezTo>
                  <a:cubicBezTo>
                    <a:pt x="810" y="342"/>
                    <a:pt x="809" y="342"/>
                    <a:pt x="808" y="343"/>
                  </a:cubicBezTo>
                  <a:cubicBezTo>
                    <a:pt x="807" y="342"/>
                    <a:pt x="807" y="342"/>
                    <a:pt x="807" y="342"/>
                  </a:cubicBezTo>
                  <a:cubicBezTo>
                    <a:pt x="807" y="342"/>
                    <a:pt x="805" y="345"/>
                    <a:pt x="806" y="343"/>
                  </a:cubicBezTo>
                  <a:cubicBezTo>
                    <a:pt x="806" y="344"/>
                    <a:pt x="803" y="344"/>
                    <a:pt x="801" y="344"/>
                  </a:cubicBezTo>
                  <a:cubicBezTo>
                    <a:pt x="801" y="345"/>
                    <a:pt x="799" y="344"/>
                    <a:pt x="798" y="344"/>
                  </a:cubicBezTo>
                  <a:cubicBezTo>
                    <a:pt x="798" y="344"/>
                    <a:pt x="797" y="344"/>
                    <a:pt x="797" y="344"/>
                  </a:cubicBezTo>
                  <a:cubicBezTo>
                    <a:pt x="796" y="344"/>
                    <a:pt x="796" y="344"/>
                    <a:pt x="796" y="343"/>
                  </a:cubicBezTo>
                  <a:cubicBezTo>
                    <a:pt x="794" y="344"/>
                    <a:pt x="793" y="344"/>
                    <a:pt x="791" y="343"/>
                  </a:cubicBezTo>
                  <a:cubicBezTo>
                    <a:pt x="790" y="343"/>
                    <a:pt x="790" y="343"/>
                    <a:pt x="789" y="343"/>
                  </a:cubicBezTo>
                  <a:cubicBezTo>
                    <a:pt x="787" y="343"/>
                    <a:pt x="786" y="343"/>
                    <a:pt x="787" y="343"/>
                  </a:cubicBezTo>
                  <a:cubicBezTo>
                    <a:pt x="786" y="343"/>
                    <a:pt x="786" y="343"/>
                    <a:pt x="785" y="343"/>
                  </a:cubicBezTo>
                  <a:moveTo>
                    <a:pt x="814" y="313"/>
                  </a:moveTo>
                  <a:cubicBezTo>
                    <a:pt x="813" y="314"/>
                    <a:pt x="813" y="314"/>
                    <a:pt x="813" y="314"/>
                  </a:cubicBezTo>
                  <a:cubicBezTo>
                    <a:pt x="813" y="313"/>
                    <a:pt x="813" y="313"/>
                    <a:pt x="814" y="313"/>
                  </a:cubicBezTo>
                  <a:moveTo>
                    <a:pt x="823" y="324"/>
                  </a:moveTo>
                  <a:cubicBezTo>
                    <a:pt x="822" y="325"/>
                    <a:pt x="820" y="326"/>
                    <a:pt x="819" y="325"/>
                  </a:cubicBezTo>
                  <a:cubicBezTo>
                    <a:pt x="820" y="324"/>
                    <a:pt x="822" y="325"/>
                    <a:pt x="823" y="324"/>
                  </a:cubicBezTo>
                  <a:moveTo>
                    <a:pt x="827" y="323"/>
                  </a:moveTo>
                  <a:cubicBezTo>
                    <a:pt x="828" y="324"/>
                    <a:pt x="828" y="324"/>
                    <a:pt x="828" y="324"/>
                  </a:cubicBezTo>
                  <a:cubicBezTo>
                    <a:pt x="827" y="324"/>
                    <a:pt x="826" y="325"/>
                    <a:pt x="825" y="325"/>
                  </a:cubicBezTo>
                  <a:cubicBezTo>
                    <a:pt x="824" y="324"/>
                    <a:pt x="826" y="323"/>
                    <a:pt x="827" y="323"/>
                  </a:cubicBezTo>
                  <a:moveTo>
                    <a:pt x="138" y="322"/>
                  </a:moveTo>
                  <a:cubicBezTo>
                    <a:pt x="137" y="322"/>
                    <a:pt x="136" y="324"/>
                    <a:pt x="137" y="324"/>
                  </a:cubicBezTo>
                  <a:cubicBezTo>
                    <a:pt x="140" y="325"/>
                    <a:pt x="139" y="323"/>
                    <a:pt x="138" y="322"/>
                  </a:cubicBezTo>
                  <a:moveTo>
                    <a:pt x="144" y="327"/>
                  </a:moveTo>
                  <a:cubicBezTo>
                    <a:pt x="143" y="327"/>
                    <a:pt x="143" y="327"/>
                    <a:pt x="143" y="328"/>
                  </a:cubicBezTo>
                  <a:cubicBezTo>
                    <a:pt x="144" y="328"/>
                    <a:pt x="144" y="327"/>
                    <a:pt x="144" y="327"/>
                  </a:cubicBezTo>
                  <a:moveTo>
                    <a:pt x="146" y="328"/>
                  </a:moveTo>
                  <a:cubicBezTo>
                    <a:pt x="147" y="329"/>
                    <a:pt x="147" y="329"/>
                    <a:pt x="147" y="329"/>
                  </a:cubicBezTo>
                  <a:cubicBezTo>
                    <a:pt x="146" y="328"/>
                    <a:pt x="146" y="328"/>
                    <a:pt x="146" y="328"/>
                  </a:cubicBezTo>
                  <a:moveTo>
                    <a:pt x="125" y="304"/>
                  </a:moveTo>
                  <a:cubicBezTo>
                    <a:pt x="123" y="304"/>
                    <a:pt x="125" y="307"/>
                    <a:pt x="126" y="307"/>
                  </a:cubicBezTo>
                  <a:cubicBezTo>
                    <a:pt x="127" y="307"/>
                    <a:pt x="126" y="305"/>
                    <a:pt x="125" y="304"/>
                  </a:cubicBezTo>
                  <a:moveTo>
                    <a:pt x="136" y="315"/>
                  </a:moveTo>
                  <a:cubicBezTo>
                    <a:pt x="135" y="314"/>
                    <a:pt x="135" y="314"/>
                    <a:pt x="135" y="315"/>
                  </a:cubicBezTo>
                  <a:cubicBezTo>
                    <a:pt x="135" y="315"/>
                    <a:pt x="136" y="315"/>
                    <a:pt x="136" y="315"/>
                  </a:cubicBezTo>
                  <a:moveTo>
                    <a:pt x="126" y="301"/>
                  </a:moveTo>
                  <a:cubicBezTo>
                    <a:pt x="122" y="300"/>
                    <a:pt x="124" y="302"/>
                    <a:pt x="124" y="304"/>
                  </a:cubicBezTo>
                  <a:cubicBezTo>
                    <a:pt x="126" y="304"/>
                    <a:pt x="126" y="302"/>
                    <a:pt x="126" y="301"/>
                  </a:cubicBezTo>
                  <a:moveTo>
                    <a:pt x="106" y="286"/>
                  </a:moveTo>
                  <a:cubicBezTo>
                    <a:pt x="107" y="286"/>
                    <a:pt x="107" y="286"/>
                    <a:pt x="107" y="286"/>
                  </a:cubicBezTo>
                  <a:cubicBezTo>
                    <a:pt x="109" y="289"/>
                    <a:pt x="111" y="291"/>
                    <a:pt x="112" y="288"/>
                  </a:cubicBezTo>
                  <a:cubicBezTo>
                    <a:pt x="111" y="288"/>
                    <a:pt x="110" y="287"/>
                    <a:pt x="110" y="287"/>
                  </a:cubicBezTo>
                  <a:cubicBezTo>
                    <a:pt x="112" y="287"/>
                    <a:pt x="108" y="284"/>
                    <a:pt x="106" y="283"/>
                  </a:cubicBezTo>
                  <a:cubicBezTo>
                    <a:pt x="102" y="282"/>
                    <a:pt x="107" y="286"/>
                    <a:pt x="106" y="286"/>
                  </a:cubicBezTo>
                  <a:moveTo>
                    <a:pt x="122" y="300"/>
                  </a:moveTo>
                  <a:cubicBezTo>
                    <a:pt x="123" y="299"/>
                    <a:pt x="123" y="299"/>
                    <a:pt x="123" y="299"/>
                  </a:cubicBezTo>
                  <a:cubicBezTo>
                    <a:pt x="122" y="299"/>
                    <a:pt x="121" y="300"/>
                    <a:pt x="122" y="300"/>
                  </a:cubicBezTo>
                  <a:moveTo>
                    <a:pt x="124" y="300"/>
                  </a:moveTo>
                  <a:cubicBezTo>
                    <a:pt x="123" y="300"/>
                    <a:pt x="122" y="300"/>
                    <a:pt x="123" y="301"/>
                  </a:cubicBezTo>
                  <a:cubicBezTo>
                    <a:pt x="124" y="301"/>
                    <a:pt x="124" y="300"/>
                    <a:pt x="124" y="300"/>
                  </a:cubicBezTo>
                  <a:moveTo>
                    <a:pt x="137" y="313"/>
                  </a:moveTo>
                  <a:cubicBezTo>
                    <a:pt x="138" y="313"/>
                    <a:pt x="138" y="313"/>
                    <a:pt x="138" y="313"/>
                  </a:cubicBezTo>
                  <a:cubicBezTo>
                    <a:pt x="138" y="313"/>
                    <a:pt x="137" y="313"/>
                    <a:pt x="137" y="313"/>
                  </a:cubicBezTo>
                  <a:moveTo>
                    <a:pt x="114" y="289"/>
                  </a:moveTo>
                  <a:cubicBezTo>
                    <a:pt x="113" y="289"/>
                    <a:pt x="112" y="290"/>
                    <a:pt x="114" y="291"/>
                  </a:cubicBezTo>
                  <a:cubicBezTo>
                    <a:pt x="114" y="291"/>
                    <a:pt x="115" y="290"/>
                    <a:pt x="114" y="289"/>
                  </a:cubicBezTo>
                  <a:moveTo>
                    <a:pt x="142" y="315"/>
                  </a:moveTo>
                  <a:cubicBezTo>
                    <a:pt x="141" y="315"/>
                    <a:pt x="140" y="315"/>
                    <a:pt x="139" y="316"/>
                  </a:cubicBezTo>
                  <a:cubicBezTo>
                    <a:pt x="141" y="316"/>
                    <a:pt x="142" y="316"/>
                    <a:pt x="142" y="315"/>
                  </a:cubicBezTo>
                  <a:moveTo>
                    <a:pt x="105" y="282"/>
                  </a:moveTo>
                  <a:cubicBezTo>
                    <a:pt x="105" y="282"/>
                    <a:pt x="105" y="282"/>
                    <a:pt x="105" y="282"/>
                  </a:cubicBezTo>
                  <a:cubicBezTo>
                    <a:pt x="105" y="282"/>
                    <a:pt x="105" y="282"/>
                    <a:pt x="105" y="282"/>
                  </a:cubicBezTo>
                  <a:moveTo>
                    <a:pt x="125" y="300"/>
                  </a:moveTo>
                  <a:cubicBezTo>
                    <a:pt x="125" y="301"/>
                    <a:pt x="125" y="301"/>
                    <a:pt x="125" y="301"/>
                  </a:cubicBezTo>
                  <a:cubicBezTo>
                    <a:pt x="126" y="301"/>
                    <a:pt x="126" y="300"/>
                    <a:pt x="126" y="300"/>
                  </a:cubicBezTo>
                  <a:cubicBezTo>
                    <a:pt x="126" y="300"/>
                    <a:pt x="125" y="300"/>
                    <a:pt x="125" y="300"/>
                  </a:cubicBezTo>
                  <a:moveTo>
                    <a:pt x="142" y="313"/>
                  </a:moveTo>
                  <a:cubicBezTo>
                    <a:pt x="140" y="313"/>
                    <a:pt x="139" y="313"/>
                    <a:pt x="139" y="314"/>
                  </a:cubicBezTo>
                  <a:cubicBezTo>
                    <a:pt x="141" y="315"/>
                    <a:pt x="143" y="314"/>
                    <a:pt x="142" y="313"/>
                  </a:cubicBezTo>
                  <a:moveTo>
                    <a:pt x="138" y="313"/>
                  </a:moveTo>
                  <a:cubicBezTo>
                    <a:pt x="139" y="314"/>
                    <a:pt x="139" y="314"/>
                    <a:pt x="139" y="314"/>
                  </a:cubicBezTo>
                  <a:cubicBezTo>
                    <a:pt x="139" y="313"/>
                    <a:pt x="139" y="313"/>
                    <a:pt x="139" y="313"/>
                  </a:cubicBezTo>
                  <a:cubicBezTo>
                    <a:pt x="138" y="313"/>
                    <a:pt x="138" y="313"/>
                    <a:pt x="138" y="313"/>
                  </a:cubicBezTo>
                  <a:moveTo>
                    <a:pt x="112" y="288"/>
                  </a:moveTo>
                  <a:cubicBezTo>
                    <a:pt x="112" y="288"/>
                    <a:pt x="112" y="288"/>
                    <a:pt x="113" y="289"/>
                  </a:cubicBezTo>
                  <a:cubicBezTo>
                    <a:pt x="112" y="288"/>
                    <a:pt x="112" y="288"/>
                    <a:pt x="112" y="288"/>
                  </a:cubicBezTo>
                  <a:moveTo>
                    <a:pt x="124" y="298"/>
                  </a:moveTo>
                  <a:cubicBezTo>
                    <a:pt x="124" y="298"/>
                    <a:pt x="123" y="298"/>
                    <a:pt x="124" y="299"/>
                  </a:cubicBezTo>
                  <a:cubicBezTo>
                    <a:pt x="124" y="299"/>
                    <a:pt x="125" y="298"/>
                    <a:pt x="124" y="298"/>
                  </a:cubicBezTo>
                  <a:moveTo>
                    <a:pt x="125" y="299"/>
                  </a:moveTo>
                  <a:cubicBezTo>
                    <a:pt x="124" y="298"/>
                    <a:pt x="124" y="299"/>
                    <a:pt x="125" y="300"/>
                  </a:cubicBezTo>
                  <a:cubicBezTo>
                    <a:pt x="126" y="300"/>
                    <a:pt x="126" y="299"/>
                    <a:pt x="125" y="299"/>
                  </a:cubicBezTo>
                  <a:moveTo>
                    <a:pt x="119" y="297"/>
                  </a:moveTo>
                  <a:cubicBezTo>
                    <a:pt x="119" y="298"/>
                    <a:pt x="119" y="298"/>
                    <a:pt x="119" y="299"/>
                  </a:cubicBezTo>
                  <a:cubicBezTo>
                    <a:pt x="118" y="298"/>
                    <a:pt x="117" y="296"/>
                    <a:pt x="119" y="297"/>
                  </a:cubicBezTo>
                  <a:moveTo>
                    <a:pt x="119" y="297"/>
                  </a:moveTo>
                  <a:cubicBezTo>
                    <a:pt x="117" y="296"/>
                    <a:pt x="120" y="295"/>
                    <a:pt x="120" y="295"/>
                  </a:cubicBezTo>
                  <a:cubicBezTo>
                    <a:pt x="120" y="296"/>
                    <a:pt x="121" y="298"/>
                    <a:pt x="119" y="297"/>
                  </a:cubicBezTo>
                  <a:moveTo>
                    <a:pt x="96" y="300"/>
                  </a:moveTo>
                  <a:cubicBezTo>
                    <a:pt x="95" y="300"/>
                    <a:pt x="95" y="301"/>
                    <a:pt x="96" y="301"/>
                  </a:cubicBezTo>
                  <a:cubicBezTo>
                    <a:pt x="97" y="301"/>
                    <a:pt x="97" y="301"/>
                    <a:pt x="96" y="300"/>
                  </a:cubicBezTo>
                  <a:moveTo>
                    <a:pt x="92" y="294"/>
                  </a:moveTo>
                  <a:cubicBezTo>
                    <a:pt x="92" y="295"/>
                    <a:pt x="91" y="295"/>
                    <a:pt x="91" y="295"/>
                  </a:cubicBezTo>
                  <a:cubicBezTo>
                    <a:pt x="92" y="295"/>
                    <a:pt x="93" y="295"/>
                    <a:pt x="92" y="294"/>
                  </a:cubicBezTo>
                  <a:moveTo>
                    <a:pt x="90" y="294"/>
                  </a:moveTo>
                  <a:cubicBezTo>
                    <a:pt x="90" y="294"/>
                    <a:pt x="90" y="294"/>
                    <a:pt x="90" y="294"/>
                  </a:cubicBezTo>
                  <a:cubicBezTo>
                    <a:pt x="90" y="294"/>
                    <a:pt x="90" y="294"/>
                    <a:pt x="90" y="294"/>
                  </a:cubicBezTo>
                  <a:moveTo>
                    <a:pt x="88" y="292"/>
                  </a:moveTo>
                  <a:cubicBezTo>
                    <a:pt x="90" y="294"/>
                    <a:pt x="91" y="293"/>
                    <a:pt x="91" y="292"/>
                  </a:cubicBezTo>
                  <a:cubicBezTo>
                    <a:pt x="89" y="292"/>
                    <a:pt x="88" y="291"/>
                    <a:pt x="88" y="292"/>
                  </a:cubicBezTo>
                  <a:moveTo>
                    <a:pt x="106" y="290"/>
                  </a:moveTo>
                  <a:cubicBezTo>
                    <a:pt x="107" y="290"/>
                    <a:pt x="107" y="290"/>
                    <a:pt x="107" y="290"/>
                  </a:cubicBezTo>
                  <a:cubicBezTo>
                    <a:pt x="108" y="290"/>
                    <a:pt x="109" y="290"/>
                    <a:pt x="108" y="288"/>
                  </a:cubicBezTo>
                  <a:cubicBezTo>
                    <a:pt x="106" y="287"/>
                    <a:pt x="103" y="286"/>
                    <a:pt x="101" y="286"/>
                  </a:cubicBezTo>
                  <a:cubicBezTo>
                    <a:pt x="100" y="286"/>
                    <a:pt x="106" y="289"/>
                    <a:pt x="106" y="290"/>
                  </a:cubicBezTo>
                  <a:moveTo>
                    <a:pt x="103" y="282"/>
                  </a:moveTo>
                  <a:cubicBezTo>
                    <a:pt x="102" y="281"/>
                    <a:pt x="99" y="282"/>
                    <a:pt x="101" y="284"/>
                  </a:cubicBezTo>
                  <a:cubicBezTo>
                    <a:pt x="100" y="282"/>
                    <a:pt x="100" y="283"/>
                    <a:pt x="101" y="283"/>
                  </a:cubicBezTo>
                  <a:cubicBezTo>
                    <a:pt x="101" y="283"/>
                    <a:pt x="101" y="283"/>
                    <a:pt x="102" y="283"/>
                  </a:cubicBezTo>
                  <a:cubicBezTo>
                    <a:pt x="102" y="283"/>
                    <a:pt x="102" y="283"/>
                    <a:pt x="103" y="283"/>
                  </a:cubicBezTo>
                  <a:cubicBezTo>
                    <a:pt x="102" y="283"/>
                    <a:pt x="102" y="283"/>
                    <a:pt x="102" y="284"/>
                  </a:cubicBezTo>
                  <a:cubicBezTo>
                    <a:pt x="104" y="284"/>
                    <a:pt x="105" y="283"/>
                    <a:pt x="103" y="282"/>
                  </a:cubicBezTo>
                  <a:moveTo>
                    <a:pt x="104" y="284"/>
                  </a:moveTo>
                  <a:cubicBezTo>
                    <a:pt x="103" y="284"/>
                    <a:pt x="102" y="285"/>
                    <a:pt x="104" y="286"/>
                  </a:cubicBezTo>
                  <a:cubicBezTo>
                    <a:pt x="106" y="287"/>
                    <a:pt x="104" y="285"/>
                    <a:pt x="104" y="284"/>
                  </a:cubicBezTo>
                  <a:moveTo>
                    <a:pt x="113" y="294"/>
                  </a:moveTo>
                  <a:cubicBezTo>
                    <a:pt x="112" y="294"/>
                    <a:pt x="114" y="296"/>
                    <a:pt x="116" y="297"/>
                  </a:cubicBezTo>
                  <a:cubicBezTo>
                    <a:pt x="117" y="296"/>
                    <a:pt x="116" y="295"/>
                    <a:pt x="113" y="294"/>
                  </a:cubicBezTo>
                  <a:moveTo>
                    <a:pt x="106" y="287"/>
                  </a:moveTo>
                  <a:cubicBezTo>
                    <a:pt x="107" y="287"/>
                    <a:pt x="107" y="287"/>
                    <a:pt x="107" y="287"/>
                  </a:cubicBezTo>
                  <a:cubicBezTo>
                    <a:pt x="107" y="287"/>
                    <a:pt x="106" y="287"/>
                    <a:pt x="106" y="287"/>
                  </a:cubicBezTo>
                  <a:moveTo>
                    <a:pt x="111" y="290"/>
                  </a:moveTo>
                  <a:cubicBezTo>
                    <a:pt x="111" y="290"/>
                    <a:pt x="111" y="291"/>
                    <a:pt x="112" y="292"/>
                  </a:cubicBezTo>
                  <a:cubicBezTo>
                    <a:pt x="114" y="292"/>
                    <a:pt x="112" y="291"/>
                    <a:pt x="111" y="290"/>
                  </a:cubicBezTo>
                  <a:moveTo>
                    <a:pt x="79" y="286"/>
                  </a:moveTo>
                  <a:cubicBezTo>
                    <a:pt x="76" y="282"/>
                    <a:pt x="76" y="280"/>
                    <a:pt x="82" y="281"/>
                  </a:cubicBezTo>
                  <a:cubicBezTo>
                    <a:pt x="82" y="282"/>
                    <a:pt x="82" y="282"/>
                    <a:pt x="82" y="283"/>
                  </a:cubicBezTo>
                  <a:cubicBezTo>
                    <a:pt x="82" y="282"/>
                    <a:pt x="85" y="281"/>
                    <a:pt x="86" y="282"/>
                  </a:cubicBezTo>
                  <a:cubicBezTo>
                    <a:pt x="88" y="285"/>
                    <a:pt x="83" y="285"/>
                    <a:pt x="82" y="286"/>
                  </a:cubicBezTo>
                  <a:cubicBezTo>
                    <a:pt x="83" y="286"/>
                    <a:pt x="83" y="286"/>
                    <a:pt x="84" y="285"/>
                  </a:cubicBezTo>
                  <a:cubicBezTo>
                    <a:pt x="83" y="286"/>
                    <a:pt x="83" y="286"/>
                    <a:pt x="83" y="286"/>
                  </a:cubicBezTo>
                  <a:cubicBezTo>
                    <a:pt x="85" y="285"/>
                    <a:pt x="86" y="285"/>
                    <a:pt x="87" y="283"/>
                  </a:cubicBezTo>
                  <a:cubicBezTo>
                    <a:pt x="87" y="282"/>
                    <a:pt x="90" y="282"/>
                    <a:pt x="91" y="281"/>
                  </a:cubicBezTo>
                  <a:cubicBezTo>
                    <a:pt x="91" y="283"/>
                    <a:pt x="88" y="284"/>
                    <a:pt x="88" y="287"/>
                  </a:cubicBezTo>
                  <a:cubicBezTo>
                    <a:pt x="88" y="289"/>
                    <a:pt x="86" y="290"/>
                    <a:pt x="83" y="290"/>
                  </a:cubicBezTo>
                  <a:cubicBezTo>
                    <a:pt x="82" y="290"/>
                    <a:pt x="81" y="289"/>
                    <a:pt x="81" y="289"/>
                  </a:cubicBezTo>
                  <a:cubicBezTo>
                    <a:pt x="81" y="289"/>
                    <a:pt x="83" y="289"/>
                    <a:pt x="80" y="288"/>
                  </a:cubicBezTo>
                  <a:cubicBezTo>
                    <a:pt x="81" y="288"/>
                    <a:pt x="82" y="288"/>
                    <a:pt x="83" y="288"/>
                  </a:cubicBezTo>
                  <a:cubicBezTo>
                    <a:pt x="81" y="287"/>
                    <a:pt x="79" y="287"/>
                    <a:pt x="78" y="286"/>
                  </a:cubicBezTo>
                  <a:cubicBezTo>
                    <a:pt x="79" y="286"/>
                    <a:pt x="79" y="286"/>
                    <a:pt x="79" y="286"/>
                  </a:cubicBezTo>
                  <a:moveTo>
                    <a:pt x="84" y="290"/>
                  </a:moveTo>
                  <a:cubicBezTo>
                    <a:pt x="85" y="290"/>
                    <a:pt x="85" y="290"/>
                    <a:pt x="86" y="290"/>
                  </a:cubicBezTo>
                  <a:cubicBezTo>
                    <a:pt x="88" y="290"/>
                    <a:pt x="89" y="289"/>
                    <a:pt x="90" y="291"/>
                  </a:cubicBezTo>
                  <a:cubicBezTo>
                    <a:pt x="91" y="291"/>
                    <a:pt x="90" y="291"/>
                    <a:pt x="89" y="291"/>
                  </a:cubicBezTo>
                  <a:cubicBezTo>
                    <a:pt x="89" y="291"/>
                    <a:pt x="89" y="291"/>
                    <a:pt x="88" y="291"/>
                  </a:cubicBezTo>
                  <a:cubicBezTo>
                    <a:pt x="87" y="292"/>
                    <a:pt x="89" y="293"/>
                    <a:pt x="87" y="293"/>
                  </a:cubicBezTo>
                  <a:cubicBezTo>
                    <a:pt x="89" y="293"/>
                    <a:pt x="90" y="295"/>
                    <a:pt x="90" y="295"/>
                  </a:cubicBezTo>
                  <a:cubicBezTo>
                    <a:pt x="90" y="296"/>
                    <a:pt x="94" y="299"/>
                    <a:pt x="95" y="299"/>
                  </a:cubicBezTo>
                  <a:cubicBezTo>
                    <a:pt x="97" y="300"/>
                    <a:pt x="95" y="301"/>
                    <a:pt x="94" y="299"/>
                  </a:cubicBezTo>
                  <a:cubicBezTo>
                    <a:pt x="94" y="300"/>
                    <a:pt x="94" y="300"/>
                    <a:pt x="94" y="300"/>
                  </a:cubicBezTo>
                  <a:cubicBezTo>
                    <a:pt x="92" y="299"/>
                    <a:pt x="92" y="298"/>
                    <a:pt x="90" y="297"/>
                  </a:cubicBezTo>
                  <a:cubicBezTo>
                    <a:pt x="89" y="296"/>
                    <a:pt x="86" y="295"/>
                    <a:pt x="87" y="294"/>
                  </a:cubicBezTo>
                  <a:cubicBezTo>
                    <a:pt x="86" y="295"/>
                    <a:pt x="85" y="293"/>
                    <a:pt x="85" y="293"/>
                  </a:cubicBezTo>
                  <a:cubicBezTo>
                    <a:pt x="85" y="292"/>
                    <a:pt x="86" y="292"/>
                    <a:pt x="86" y="292"/>
                  </a:cubicBezTo>
                  <a:cubicBezTo>
                    <a:pt x="85" y="291"/>
                    <a:pt x="84" y="292"/>
                    <a:pt x="82" y="291"/>
                  </a:cubicBezTo>
                  <a:cubicBezTo>
                    <a:pt x="82" y="290"/>
                    <a:pt x="84" y="291"/>
                    <a:pt x="84" y="290"/>
                  </a:cubicBezTo>
                  <a:moveTo>
                    <a:pt x="527" y="342"/>
                  </a:moveTo>
                  <a:cubicBezTo>
                    <a:pt x="526" y="342"/>
                    <a:pt x="525" y="342"/>
                    <a:pt x="525" y="343"/>
                  </a:cubicBezTo>
                  <a:cubicBezTo>
                    <a:pt x="526" y="343"/>
                    <a:pt x="526" y="342"/>
                    <a:pt x="527" y="342"/>
                  </a:cubicBezTo>
                  <a:moveTo>
                    <a:pt x="544" y="358"/>
                  </a:moveTo>
                  <a:cubicBezTo>
                    <a:pt x="544" y="358"/>
                    <a:pt x="546" y="357"/>
                    <a:pt x="544" y="356"/>
                  </a:cubicBezTo>
                  <a:cubicBezTo>
                    <a:pt x="542" y="356"/>
                    <a:pt x="542" y="358"/>
                    <a:pt x="544" y="358"/>
                  </a:cubicBezTo>
                  <a:moveTo>
                    <a:pt x="549" y="359"/>
                  </a:moveTo>
                  <a:cubicBezTo>
                    <a:pt x="549" y="359"/>
                    <a:pt x="548" y="360"/>
                    <a:pt x="548" y="360"/>
                  </a:cubicBezTo>
                  <a:cubicBezTo>
                    <a:pt x="549" y="361"/>
                    <a:pt x="550" y="360"/>
                    <a:pt x="549" y="359"/>
                  </a:cubicBezTo>
                  <a:moveTo>
                    <a:pt x="563" y="364"/>
                  </a:moveTo>
                  <a:cubicBezTo>
                    <a:pt x="565" y="363"/>
                    <a:pt x="565" y="362"/>
                    <a:pt x="566" y="361"/>
                  </a:cubicBezTo>
                  <a:cubicBezTo>
                    <a:pt x="564" y="361"/>
                    <a:pt x="565" y="361"/>
                    <a:pt x="565" y="360"/>
                  </a:cubicBezTo>
                  <a:cubicBezTo>
                    <a:pt x="565" y="361"/>
                    <a:pt x="564" y="361"/>
                    <a:pt x="564" y="362"/>
                  </a:cubicBezTo>
                  <a:cubicBezTo>
                    <a:pt x="564" y="360"/>
                    <a:pt x="561" y="359"/>
                    <a:pt x="561" y="361"/>
                  </a:cubicBezTo>
                  <a:cubicBezTo>
                    <a:pt x="559" y="358"/>
                    <a:pt x="558" y="360"/>
                    <a:pt x="557" y="361"/>
                  </a:cubicBezTo>
                  <a:cubicBezTo>
                    <a:pt x="556" y="361"/>
                    <a:pt x="555" y="361"/>
                    <a:pt x="554" y="360"/>
                  </a:cubicBezTo>
                  <a:cubicBezTo>
                    <a:pt x="552" y="360"/>
                    <a:pt x="550" y="359"/>
                    <a:pt x="550" y="360"/>
                  </a:cubicBezTo>
                  <a:cubicBezTo>
                    <a:pt x="553" y="360"/>
                    <a:pt x="556" y="362"/>
                    <a:pt x="558" y="362"/>
                  </a:cubicBezTo>
                  <a:cubicBezTo>
                    <a:pt x="559" y="362"/>
                    <a:pt x="561" y="363"/>
                    <a:pt x="561" y="363"/>
                  </a:cubicBezTo>
                  <a:cubicBezTo>
                    <a:pt x="563" y="363"/>
                    <a:pt x="563" y="363"/>
                    <a:pt x="564" y="362"/>
                  </a:cubicBezTo>
                  <a:cubicBezTo>
                    <a:pt x="564" y="363"/>
                    <a:pt x="563" y="363"/>
                    <a:pt x="562" y="363"/>
                  </a:cubicBezTo>
                  <a:cubicBezTo>
                    <a:pt x="563" y="364"/>
                    <a:pt x="563" y="364"/>
                    <a:pt x="563" y="364"/>
                  </a:cubicBezTo>
                  <a:moveTo>
                    <a:pt x="507" y="332"/>
                  </a:moveTo>
                  <a:cubicBezTo>
                    <a:pt x="506" y="331"/>
                    <a:pt x="503" y="332"/>
                    <a:pt x="505" y="333"/>
                  </a:cubicBezTo>
                  <a:cubicBezTo>
                    <a:pt x="506" y="333"/>
                    <a:pt x="507" y="333"/>
                    <a:pt x="507" y="332"/>
                  </a:cubicBezTo>
                  <a:moveTo>
                    <a:pt x="508" y="332"/>
                  </a:moveTo>
                  <a:cubicBezTo>
                    <a:pt x="507" y="332"/>
                    <a:pt x="507" y="332"/>
                    <a:pt x="508" y="333"/>
                  </a:cubicBezTo>
                  <a:cubicBezTo>
                    <a:pt x="508" y="332"/>
                    <a:pt x="508" y="332"/>
                    <a:pt x="508" y="33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3" name="Freeform 198"/>
            <p:cNvSpPr/>
            <p:nvPr/>
          </p:nvSpPr>
          <p:spPr>
            <a:xfrm>
              <a:off x="3529800" y="3713400"/>
              <a:ext cx="56520" cy="45000"/>
            </a:xfrm>
            <a:custGeom>
              <a:avLst/>
              <a:gdLst>
                <a:gd name="textAreaLeft" fmla="*/ 0 w 56520"/>
                <a:gd name="textAreaRight" fmla="*/ 58320 w 56520"/>
                <a:gd name="textAreaTop" fmla="*/ 0 h 45000"/>
                <a:gd name="textAreaBottom" fmla="*/ 46800 h 45000"/>
              </a:gdLst>
              <a:ahLst/>
              <a:cxnLst/>
              <a:rect l="textAreaLeft" t="textAreaTop" r="textAreaRight" b="textAreaBottom"/>
              <a:pathLst>
                <a:path w="23" h="14">
                  <a:moveTo>
                    <a:pt x="1" y="7"/>
                  </a:moveTo>
                  <a:cubicBezTo>
                    <a:pt x="0" y="6"/>
                    <a:pt x="1" y="6"/>
                    <a:pt x="2" y="5"/>
                  </a:cubicBezTo>
                  <a:cubicBezTo>
                    <a:pt x="2" y="4"/>
                    <a:pt x="3" y="5"/>
                    <a:pt x="4" y="4"/>
                  </a:cubicBezTo>
                  <a:cubicBezTo>
                    <a:pt x="4" y="4"/>
                    <a:pt x="5" y="3"/>
                    <a:pt x="6" y="3"/>
                  </a:cubicBezTo>
                  <a:cubicBezTo>
                    <a:pt x="6" y="2"/>
                    <a:pt x="6" y="2"/>
                    <a:pt x="6" y="1"/>
                  </a:cubicBezTo>
                  <a:cubicBezTo>
                    <a:pt x="6" y="0"/>
                    <a:pt x="8" y="1"/>
                    <a:pt x="8" y="1"/>
                  </a:cubicBezTo>
                  <a:cubicBezTo>
                    <a:pt x="9" y="1"/>
                    <a:pt x="16" y="5"/>
                    <a:pt x="16" y="6"/>
                  </a:cubicBezTo>
                  <a:cubicBezTo>
                    <a:pt x="17" y="6"/>
                    <a:pt x="20" y="4"/>
                    <a:pt x="20" y="6"/>
                  </a:cubicBezTo>
                  <a:cubicBezTo>
                    <a:pt x="21" y="6"/>
                    <a:pt x="23" y="6"/>
                    <a:pt x="23" y="7"/>
                  </a:cubicBezTo>
                  <a:cubicBezTo>
                    <a:pt x="23" y="8"/>
                    <a:pt x="22" y="12"/>
                    <a:pt x="22" y="10"/>
                  </a:cubicBezTo>
                  <a:cubicBezTo>
                    <a:pt x="21" y="11"/>
                    <a:pt x="23" y="12"/>
                    <a:pt x="21" y="13"/>
                  </a:cubicBezTo>
                  <a:cubicBezTo>
                    <a:pt x="18" y="14"/>
                    <a:pt x="16" y="11"/>
                    <a:pt x="14" y="12"/>
                  </a:cubicBezTo>
                  <a:cubicBezTo>
                    <a:pt x="17" y="13"/>
                    <a:pt x="13" y="12"/>
                    <a:pt x="12" y="12"/>
                  </a:cubicBezTo>
                  <a:cubicBezTo>
                    <a:pt x="11" y="11"/>
                    <a:pt x="9" y="10"/>
                    <a:pt x="8" y="10"/>
                  </a:cubicBezTo>
                  <a:cubicBezTo>
                    <a:pt x="6" y="10"/>
                    <a:pt x="5" y="10"/>
                    <a:pt x="3" y="9"/>
                  </a:cubicBezTo>
                  <a:cubicBezTo>
                    <a:pt x="2" y="9"/>
                    <a:pt x="1" y="8"/>
                    <a:pt x="1" y="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1800" rIns="90000" bIns="18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4" name="Freeform 199"/>
            <p:cNvSpPr/>
            <p:nvPr/>
          </p:nvSpPr>
          <p:spPr>
            <a:xfrm>
              <a:off x="4252320" y="3911760"/>
              <a:ext cx="115920" cy="243000"/>
            </a:xfrm>
            <a:custGeom>
              <a:avLst/>
              <a:gdLst>
                <a:gd name="textAreaLeft" fmla="*/ 0 w 115920"/>
                <a:gd name="textAreaRight" fmla="*/ 117720 w 115920"/>
                <a:gd name="textAreaTop" fmla="*/ 0 h 243000"/>
                <a:gd name="textAreaBottom" fmla="*/ 244800 h 243000"/>
              </a:gdLst>
              <a:ahLst/>
              <a:cxnLst/>
              <a:rect l="textAreaLeft" t="textAreaTop" r="textAreaRight" b="textAreaBottom"/>
              <a:pathLst>
                <a:path w="46" h="71">
                  <a:moveTo>
                    <a:pt x="0" y="25"/>
                  </a:moveTo>
                  <a:cubicBezTo>
                    <a:pt x="1" y="24"/>
                    <a:pt x="2" y="23"/>
                    <a:pt x="2" y="21"/>
                  </a:cubicBezTo>
                  <a:cubicBezTo>
                    <a:pt x="1" y="19"/>
                    <a:pt x="2" y="18"/>
                    <a:pt x="4" y="18"/>
                  </a:cubicBezTo>
                  <a:cubicBezTo>
                    <a:pt x="5" y="18"/>
                    <a:pt x="4" y="17"/>
                    <a:pt x="5" y="17"/>
                  </a:cubicBezTo>
                  <a:cubicBezTo>
                    <a:pt x="6" y="18"/>
                    <a:pt x="6" y="17"/>
                    <a:pt x="8" y="17"/>
                  </a:cubicBezTo>
                  <a:cubicBezTo>
                    <a:pt x="8" y="16"/>
                    <a:pt x="9" y="16"/>
                    <a:pt x="10" y="15"/>
                  </a:cubicBezTo>
                  <a:cubicBezTo>
                    <a:pt x="10" y="14"/>
                    <a:pt x="9" y="13"/>
                    <a:pt x="8" y="13"/>
                  </a:cubicBezTo>
                  <a:cubicBezTo>
                    <a:pt x="6" y="14"/>
                    <a:pt x="8" y="12"/>
                    <a:pt x="7" y="11"/>
                  </a:cubicBezTo>
                  <a:cubicBezTo>
                    <a:pt x="6" y="10"/>
                    <a:pt x="7" y="9"/>
                    <a:pt x="7" y="8"/>
                  </a:cubicBezTo>
                  <a:cubicBezTo>
                    <a:pt x="8" y="7"/>
                    <a:pt x="8" y="8"/>
                    <a:pt x="10" y="7"/>
                  </a:cubicBezTo>
                  <a:cubicBezTo>
                    <a:pt x="11" y="6"/>
                    <a:pt x="12" y="4"/>
                    <a:pt x="13" y="4"/>
                  </a:cubicBezTo>
                  <a:cubicBezTo>
                    <a:pt x="16" y="3"/>
                    <a:pt x="14" y="2"/>
                    <a:pt x="13" y="0"/>
                  </a:cubicBezTo>
                  <a:cubicBezTo>
                    <a:pt x="14" y="2"/>
                    <a:pt x="16" y="3"/>
                    <a:pt x="18" y="4"/>
                  </a:cubicBezTo>
                  <a:cubicBezTo>
                    <a:pt x="17" y="3"/>
                    <a:pt x="16" y="3"/>
                    <a:pt x="15" y="2"/>
                  </a:cubicBezTo>
                  <a:cubicBezTo>
                    <a:pt x="17" y="3"/>
                    <a:pt x="19" y="4"/>
                    <a:pt x="21" y="5"/>
                  </a:cubicBezTo>
                  <a:cubicBezTo>
                    <a:pt x="22" y="6"/>
                    <a:pt x="24" y="9"/>
                    <a:pt x="25" y="10"/>
                  </a:cubicBezTo>
                  <a:cubicBezTo>
                    <a:pt x="27" y="11"/>
                    <a:pt x="28" y="13"/>
                    <a:pt x="27" y="15"/>
                  </a:cubicBezTo>
                  <a:cubicBezTo>
                    <a:pt x="27" y="16"/>
                    <a:pt x="26" y="17"/>
                    <a:pt x="26" y="18"/>
                  </a:cubicBezTo>
                  <a:cubicBezTo>
                    <a:pt x="26" y="19"/>
                    <a:pt x="26" y="20"/>
                    <a:pt x="25" y="21"/>
                  </a:cubicBezTo>
                  <a:cubicBezTo>
                    <a:pt x="28" y="21"/>
                    <a:pt x="26" y="16"/>
                    <a:pt x="29" y="17"/>
                  </a:cubicBezTo>
                  <a:cubicBezTo>
                    <a:pt x="32" y="18"/>
                    <a:pt x="36" y="19"/>
                    <a:pt x="36" y="22"/>
                  </a:cubicBezTo>
                  <a:cubicBezTo>
                    <a:pt x="38" y="21"/>
                    <a:pt x="39" y="24"/>
                    <a:pt x="40" y="25"/>
                  </a:cubicBezTo>
                  <a:cubicBezTo>
                    <a:pt x="40" y="27"/>
                    <a:pt x="40" y="30"/>
                    <a:pt x="38" y="31"/>
                  </a:cubicBezTo>
                  <a:cubicBezTo>
                    <a:pt x="41" y="32"/>
                    <a:pt x="38" y="33"/>
                    <a:pt x="39" y="34"/>
                  </a:cubicBezTo>
                  <a:cubicBezTo>
                    <a:pt x="37" y="35"/>
                    <a:pt x="32" y="34"/>
                    <a:pt x="32" y="37"/>
                  </a:cubicBezTo>
                  <a:cubicBezTo>
                    <a:pt x="32" y="39"/>
                    <a:pt x="32" y="40"/>
                    <a:pt x="32" y="43"/>
                  </a:cubicBezTo>
                  <a:cubicBezTo>
                    <a:pt x="31" y="44"/>
                    <a:pt x="33" y="47"/>
                    <a:pt x="34" y="48"/>
                  </a:cubicBezTo>
                  <a:cubicBezTo>
                    <a:pt x="35" y="49"/>
                    <a:pt x="35" y="50"/>
                    <a:pt x="36" y="50"/>
                  </a:cubicBezTo>
                  <a:cubicBezTo>
                    <a:pt x="37" y="50"/>
                    <a:pt x="38" y="50"/>
                    <a:pt x="38" y="50"/>
                  </a:cubicBezTo>
                  <a:cubicBezTo>
                    <a:pt x="39" y="51"/>
                    <a:pt x="39" y="53"/>
                    <a:pt x="39" y="54"/>
                  </a:cubicBezTo>
                  <a:cubicBezTo>
                    <a:pt x="40" y="56"/>
                    <a:pt x="42" y="58"/>
                    <a:pt x="42" y="60"/>
                  </a:cubicBezTo>
                  <a:cubicBezTo>
                    <a:pt x="42" y="63"/>
                    <a:pt x="45" y="63"/>
                    <a:pt x="46" y="64"/>
                  </a:cubicBezTo>
                  <a:cubicBezTo>
                    <a:pt x="43" y="66"/>
                    <a:pt x="40" y="62"/>
                    <a:pt x="37" y="64"/>
                  </a:cubicBezTo>
                  <a:cubicBezTo>
                    <a:pt x="37" y="65"/>
                    <a:pt x="37" y="65"/>
                    <a:pt x="36" y="65"/>
                  </a:cubicBezTo>
                  <a:cubicBezTo>
                    <a:pt x="35" y="66"/>
                    <a:pt x="34" y="66"/>
                    <a:pt x="33" y="66"/>
                  </a:cubicBezTo>
                  <a:cubicBezTo>
                    <a:pt x="32" y="67"/>
                    <a:pt x="31" y="68"/>
                    <a:pt x="29" y="68"/>
                  </a:cubicBezTo>
                  <a:cubicBezTo>
                    <a:pt x="29" y="68"/>
                    <a:pt x="28" y="68"/>
                    <a:pt x="28" y="68"/>
                  </a:cubicBezTo>
                  <a:cubicBezTo>
                    <a:pt x="27" y="69"/>
                    <a:pt x="27" y="69"/>
                    <a:pt x="27" y="69"/>
                  </a:cubicBezTo>
                  <a:cubicBezTo>
                    <a:pt x="27" y="70"/>
                    <a:pt x="27" y="70"/>
                    <a:pt x="27" y="70"/>
                  </a:cubicBezTo>
                  <a:cubicBezTo>
                    <a:pt x="27" y="71"/>
                    <a:pt x="24" y="71"/>
                    <a:pt x="23" y="71"/>
                  </a:cubicBezTo>
                  <a:cubicBezTo>
                    <a:pt x="23" y="70"/>
                    <a:pt x="23" y="70"/>
                    <a:pt x="22" y="70"/>
                  </a:cubicBezTo>
                  <a:cubicBezTo>
                    <a:pt x="21" y="70"/>
                    <a:pt x="20" y="69"/>
                    <a:pt x="19" y="69"/>
                  </a:cubicBezTo>
                  <a:cubicBezTo>
                    <a:pt x="19" y="68"/>
                    <a:pt x="17" y="66"/>
                    <a:pt x="16" y="66"/>
                  </a:cubicBezTo>
                  <a:cubicBezTo>
                    <a:pt x="16" y="65"/>
                    <a:pt x="16" y="65"/>
                    <a:pt x="16" y="65"/>
                  </a:cubicBezTo>
                  <a:cubicBezTo>
                    <a:pt x="15" y="65"/>
                    <a:pt x="15" y="64"/>
                    <a:pt x="15" y="63"/>
                  </a:cubicBezTo>
                  <a:cubicBezTo>
                    <a:pt x="15" y="62"/>
                    <a:pt x="15" y="61"/>
                    <a:pt x="14" y="60"/>
                  </a:cubicBezTo>
                  <a:cubicBezTo>
                    <a:pt x="13" y="59"/>
                    <a:pt x="13" y="56"/>
                    <a:pt x="13" y="54"/>
                  </a:cubicBezTo>
                  <a:cubicBezTo>
                    <a:pt x="13" y="52"/>
                    <a:pt x="15" y="51"/>
                    <a:pt x="15" y="49"/>
                  </a:cubicBezTo>
                  <a:cubicBezTo>
                    <a:pt x="15" y="48"/>
                    <a:pt x="15" y="48"/>
                    <a:pt x="16" y="47"/>
                  </a:cubicBezTo>
                  <a:cubicBezTo>
                    <a:pt x="16" y="46"/>
                    <a:pt x="17" y="45"/>
                    <a:pt x="17" y="44"/>
                  </a:cubicBezTo>
                  <a:cubicBezTo>
                    <a:pt x="17" y="43"/>
                    <a:pt x="15" y="43"/>
                    <a:pt x="15" y="42"/>
                  </a:cubicBezTo>
                  <a:cubicBezTo>
                    <a:pt x="15" y="41"/>
                    <a:pt x="16" y="40"/>
                    <a:pt x="15" y="40"/>
                  </a:cubicBezTo>
                  <a:cubicBezTo>
                    <a:pt x="14" y="40"/>
                    <a:pt x="12" y="39"/>
                    <a:pt x="12" y="39"/>
                  </a:cubicBezTo>
                  <a:cubicBezTo>
                    <a:pt x="12" y="38"/>
                    <a:pt x="13" y="36"/>
                    <a:pt x="13" y="36"/>
                  </a:cubicBezTo>
                  <a:cubicBezTo>
                    <a:pt x="13" y="35"/>
                    <a:pt x="13" y="33"/>
                    <a:pt x="12" y="32"/>
                  </a:cubicBezTo>
                  <a:cubicBezTo>
                    <a:pt x="10" y="31"/>
                    <a:pt x="8" y="33"/>
                    <a:pt x="6" y="32"/>
                  </a:cubicBezTo>
                  <a:cubicBezTo>
                    <a:pt x="4" y="31"/>
                    <a:pt x="1" y="27"/>
                    <a:pt x="0" y="25"/>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5" name="Freeform 200"/>
            <p:cNvSpPr/>
            <p:nvPr/>
          </p:nvSpPr>
          <p:spPr>
            <a:xfrm>
              <a:off x="5854320" y="2473200"/>
              <a:ext cx="91080" cy="67680"/>
            </a:xfrm>
            <a:custGeom>
              <a:avLst/>
              <a:gdLst>
                <a:gd name="textAreaLeft" fmla="*/ 0 w 91080"/>
                <a:gd name="textAreaRight" fmla="*/ 92880 w 91080"/>
                <a:gd name="textAreaTop" fmla="*/ 0 h 67680"/>
                <a:gd name="textAreaBottom" fmla="*/ 69480 h 67680"/>
              </a:gdLst>
              <a:ahLst/>
              <a:cxnLst/>
              <a:rect l="textAreaLeft" t="textAreaTop" r="textAreaRight" b="textAreaBottom"/>
              <a:pathLst>
                <a:path w="36" h="21">
                  <a:moveTo>
                    <a:pt x="0" y="4"/>
                  </a:moveTo>
                  <a:cubicBezTo>
                    <a:pt x="2" y="3"/>
                    <a:pt x="5" y="2"/>
                    <a:pt x="8" y="1"/>
                  </a:cubicBezTo>
                  <a:cubicBezTo>
                    <a:pt x="7" y="3"/>
                    <a:pt x="10" y="2"/>
                    <a:pt x="11" y="3"/>
                  </a:cubicBezTo>
                  <a:cubicBezTo>
                    <a:pt x="12" y="3"/>
                    <a:pt x="12" y="3"/>
                    <a:pt x="13" y="3"/>
                  </a:cubicBezTo>
                  <a:cubicBezTo>
                    <a:pt x="14" y="3"/>
                    <a:pt x="16" y="1"/>
                    <a:pt x="16" y="3"/>
                  </a:cubicBezTo>
                  <a:cubicBezTo>
                    <a:pt x="16" y="1"/>
                    <a:pt x="16" y="1"/>
                    <a:pt x="16" y="1"/>
                  </a:cubicBezTo>
                  <a:cubicBezTo>
                    <a:pt x="17" y="2"/>
                    <a:pt x="18" y="2"/>
                    <a:pt x="18" y="1"/>
                  </a:cubicBezTo>
                  <a:cubicBezTo>
                    <a:pt x="19" y="1"/>
                    <a:pt x="20" y="1"/>
                    <a:pt x="20" y="0"/>
                  </a:cubicBezTo>
                  <a:cubicBezTo>
                    <a:pt x="21" y="1"/>
                    <a:pt x="23" y="1"/>
                    <a:pt x="23" y="0"/>
                  </a:cubicBezTo>
                  <a:cubicBezTo>
                    <a:pt x="24" y="3"/>
                    <a:pt x="29" y="3"/>
                    <a:pt x="31" y="4"/>
                  </a:cubicBezTo>
                  <a:cubicBezTo>
                    <a:pt x="30" y="5"/>
                    <a:pt x="28" y="7"/>
                    <a:pt x="31" y="7"/>
                  </a:cubicBezTo>
                  <a:cubicBezTo>
                    <a:pt x="32" y="8"/>
                    <a:pt x="36" y="8"/>
                    <a:pt x="34" y="10"/>
                  </a:cubicBezTo>
                  <a:cubicBezTo>
                    <a:pt x="36" y="10"/>
                    <a:pt x="36" y="11"/>
                    <a:pt x="36" y="12"/>
                  </a:cubicBezTo>
                  <a:cubicBezTo>
                    <a:pt x="35" y="12"/>
                    <a:pt x="35" y="13"/>
                    <a:pt x="34" y="13"/>
                  </a:cubicBezTo>
                  <a:cubicBezTo>
                    <a:pt x="34" y="13"/>
                    <a:pt x="33" y="13"/>
                    <a:pt x="33" y="13"/>
                  </a:cubicBezTo>
                  <a:cubicBezTo>
                    <a:pt x="33" y="13"/>
                    <a:pt x="32" y="13"/>
                    <a:pt x="31" y="14"/>
                  </a:cubicBezTo>
                  <a:cubicBezTo>
                    <a:pt x="31" y="15"/>
                    <a:pt x="30" y="16"/>
                    <a:pt x="30" y="16"/>
                  </a:cubicBezTo>
                  <a:cubicBezTo>
                    <a:pt x="30" y="17"/>
                    <a:pt x="32" y="18"/>
                    <a:pt x="31" y="19"/>
                  </a:cubicBezTo>
                  <a:cubicBezTo>
                    <a:pt x="29" y="21"/>
                    <a:pt x="27" y="19"/>
                    <a:pt x="26" y="18"/>
                  </a:cubicBezTo>
                  <a:cubicBezTo>
                    <a:pt x="25" y="17"/>
                    <a:pt x="22" y="17"/>
                    <a:pt x="22" y="16"/>
                  </a:cubicBezTo>
                  <a:cubicBezTo>
                    <a:pt x="21" y="16"/>
                    <a:pt x="22" y="14"/>
                    <a:pt x="21" y="13"/>
                  </a:cubicBezTo>
                  <a:cubicBezTo>
                    <a:pt x="20" y="13"/>
                    <a:pt x="20" y="14"/>
                    <a:pt x="20" y="15"/>
                  </a:cubicBezTo>
                  <a:cubicBezTo>
                    <a:pt x="18" y="16"/>
                    <a:pt x="16" y="15"/>
                    <a:pt x="15" y="15"/>
                  </a:cubicBezTo>
                  <a:cubicBezTo>
                    <a:pt x="15" y="14"/>
                    <a:pt x="16" y="13"/>
                    <a:pt x="15" y="12"/>
                  </a:cubicBezTo>
                  <a:cubicBezTo>
                    <a:pt x="14" y="11"/>
                    <a:pt x="11" y="11"/>
                    <a:pt x="11" y="12"/>
                  </a:cubicBezTo>
                  <a:cubicBezTo>
                    <a:pt x="11" y="10"/>
                    <a:pt x="10" y="10"/>
                    <a:pt x="8" y="10"/>
                  </a:cubicBezTo>
                  <a:cubicBezTo>
                    <a:pt x="7" y="9"/>
                    <a:pt x="7" y="9"/>
                    <a:pt x="6" y="8"/>
                  </a:cubicBezTo>
                  <a:cubicBezTo>
                    <a:pt x="5" y="8"/>
                    <a:pt x="2" y="8"/>
                    <a:pt x="1" y="7"/>
                  </a:cubicBezTo>
                  <a:cubicBezTo>
                    <a:pt x="0" y="7"/>
                    <a:pt x="0" y="5"/>
                    <a:pt x="0" y="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4480" rIns="90000" bIns="244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6" name="Freeform 201"/>
            <p:cNvSpPr/>
            <p:nvPr/>
          </p:nvSpPr>
          <p:spPr>
            <a:xfrm>
              <a:off x="6000120" y="4072680"/>
              <a:ext cx="69120" cy="92520"/>
            </a:xfrm>
            <a:custGeom>
              <a:avLst/>
              <a:gdLst>
                <a:gd name="textAreaLeft" fmla="*/ 0 w 69120"/>
                <a:gd name="textAreaRight" fmla="*/ 70920 w 69120"/>
                <a:gd name="textAreaTop" fmla="*/ 0 h 92520"/>
                <a:gd name="textAreaBottom" fmla="*/ 94320 h 92520"/>
              </a:gdLst>
              <a:ahLst/>
              <a:cxnLst/>
              <a:rect l="textAreaLeft" t="textAreaTop" r="textAreaRight" b="textAreaBottom"/>
              <a:pathLst>
                <a:path w="28" h="28">
                  <a:moveTo>
                    <a:pt x="3" y="6"/>
                  </a:moveTo>
                  <a:cubicBezTo>
                    <a:pt x="4" y="5"/>
                    <a:pt x="7" y="0"/>
                    <a:pt x="4" y="0"/>
                  </a:cubicBezTo>
                  <a:cubicBezTo>
                    <a:pt x="3" y="1"/>
                    <a:pt x="3" y="1"/>
                    <a:pt x="2" y="2"/>
                  </a:cubicBezTo>
                  <a:cubicBezTo>
                    <a:pt x="2" y="3"/>
                    <a:pt x="1" y="3"/>
                    <a:pt x="0" y="4"/>
                  </a:cubicBezTo>
                  <a:cubicBezTo>
                    <a:pt x="0" y="5"/>
                    <a:pt x="3" y="6"/>
                    <a:pt x="3" y="6"/>
                  </a:cubicBezTo>
                  <a:moveTo>
                    <a:pt x="12" y="21"/>
                  </a:moveTo>
                  <a:cubicBezTo>
                    <a:pt x="13" y="21"/>
                    <a:pt x="13" y="21"/>
                    <a:pt x="13" y="21"/>
                  </a:cubicBezTo>
                  <a:cubicBezTo>
                    <a:pt x="11" y="22"/>
                    <a:pt x="13" y="19"/>
                    <a:pt x="13" y="19"/>
                  </a:cubicBezTo>
                  <a:cubicBezTo>
                    <a:pt x="14" y="18"/>
                    <a:pt x="13" y="16"/>
                    <a:pt x="14" y="14"/>
                  </a:cubicBezTo>
                  <a:cubicBezTo>
                    <a:pt x="14" y="17"/>
                    <a:pt x="20" y="16"/>
                    <a:pt x="22" y="16"/>
                  </a:cubicBezTo>
                  <a:cubicBezTo>
                    <a:pt x="23" y="16"/>
                    <a:pt x="24" y="16"/>
                    <a:pt x="25" y="16"/>
                  </a:cubicBezTo>
                  <a:cubicBezTo>
                    <a:pt x="28" y="16"/>
                    <a:pt x="28" y="15"/>
                    <a:pt x="28" y="18"/>
                  </a:cubicBezTo>
                  <a:cubicBezTo>
                    <a:pt x="28" y="20"/>
                    <a:pt x="28" y="23"/>
                    <a:pt x="28" y="25"/>
                  </a:cubicBezTo>
                  <a:cubicBezTo>
                    <a:pt x="28" y="27"/>
                    <a:pt x="27" y="27"/>
                    <a:pt x="25" y="27"/>
                  </a:cubicBezTo>
                  <a:cubicBezTo>
                    <a:pt x="22" y="27"/>
                    <a:pt x="19" y="27"/>
                    <a:pt x="16" y="27"/>
                  </a:cubicBezTo>
                  <a:cubicBezTo>
                    <a:pt x="16" y="27"/>
                    <a:pt x="13" y="28"/>
                    <a:pt x="14" y="26"/>
                  </a:cubicBezTo>
                  <a:cubicBezTo>
                    <a:pt x="13" y="26"/>
                    <a:pt x="10" y="27"/>
                    <a:pt x="9" y="25"/>
                  </a:cubicBezTo>
                  <a:cubicBezTo>
                    <a:pt x="9" y="24"/>
                    <a:pt x="11" y="22"/>
                    <a:pt x="12" y="2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7" name="Freeform 202"/>
            <p:cNvSpPr/>
            <p:nvPr/>
          </p:nvSpPr>
          <p:spPr>
            <a:xfrm>
              <a:off x="6467400" y="5156640"/>
              <a:ext cx="56520" cy="69480"/>
            </a:xfrm>
            <a:custGeom>
              <a:avLst/>
              <a:gdLst>
                <a:gd name="textAreaLeft" fmla="*/ 0 w 56520"/>
                <a:gd name="textAreaRight" fmla="*/ 58320 w 56520"/>
                <a:gd name="textAreaTop" fmla="*/ 0 h 69480"/>
                <a:gd name="textAreaBottom" fmla="*/ 71280 h 69480"/>
              </a:gdLst>
              <a:ahLst/>
              <a:cxnLst/>
              <a:rect l="textAreaLeft" t="textAreaTop" r="textAreaRight" b="textAreaBottom"/>
              <a:pathLst>
                <a:path w="23" h="21">
                  <a:moveTo>
                    <a:pt x="0" y="11"/>
                  </a:moveTo>
                  <a:cubicBezTo>
                    <a:pt x="1" y="12"/>
                    <a:pt x="1" y="13"/>
                    <a:pt x="2" y="14"/>
                  </a:cubicBezTo>
                  <a:cubicBezTo>
                    <a:pt x="3" y="15"/>
                    <a:pt x="3" y="16"/>
                    <a:pt x="4" y="17"/>
                  </a:cubicBezTo>
                  <a:cubicBezTo>
                    <a:pt x="5" y="18"/>
                    <a:pt x="8" y="21"/>
                    <a:pt x="10" y="20"/>
                  </a:cubicBezTo>
                  <a:cubicBezTo>
                    <a:pt x="11" y="19"/>
                    <a:pt x="11" y="17"/>
                    <a:pt x="12" y="17"/>
                  </a:cubicBezTo>
                  <a:cubicBezTo>
                    <a:pt x="13" y="15"/>
                    <a:pt x="14" y="15"/>
                    <a:pt x="16" y="15"/>
                  </a:cubicBezTo>
                  <a:cubicBezTo>
                    <a:pt x="17" y="15"/>
                    <a:pt x="19" y="14"/>
                    <a:pt x="20" y="13"/>
                  </a:cubicBezTo>
                  <a:cubicBezTo>
                    <a:pt x="20" y="12"/>
                    <a:pt x="20" y="11"/>
                    <a:pt x="21" y="10"/>
                  </a:cubicBezTo>
                  <a:cubicBezTo>
                    <a:pt x="22" y="9"/>
                    <a:pt x="23" y="8"/>
                    <a:pt x="23" y="7"/>
                  </a:cubicBezTo>
                  <a:cubicBezTo>
                    <a:pt x="22" y="5"/>
                    <a:pt x="21" y="5"/>
                    <a:pt x="19" y="4"/>
                  </a:cubicBezTo>
                  <a:cubicBezTo>
                    <a:pt x="18" y="3"/>
                    <a:pt x="17" y="2"/>
                    <a:pt x="16" y="1"/>
                  </a:cubicBezTo>
                  <a:cubicBezTo>
                    <a:pt x="14" y="0"/>
                    <a:pt x="13" y="1"/>
                    <a:pt x="12" y="2"/>
                  </a:cubicBezTo>
                  <a:cubicBezTo>
                    <a:pt x="11" y="2"/>
                    <a:pt x="10" y="2"/>
                    <a:pt x="9" y="3"/>
                  </a:cubicBezTo>
                  <a:cubicBezTo>
                    <a:pt x="8" y="3"/>
                    <a:pt x="7" y="3"/>
                    <a:pt x="6" y="4"/>
                  </a:cubicBezTo>
                  <a:cubicBezTo>
                    <a:pt x="5" y="5"/>
                    <a:pt x="5" y="7"/>
                    <a:pt x="4" y="8"/>
                  </a:cubicBezTo>
                  <a:cubicBezTo>
                    <a:pt x="3" y="10"/>
                    <a:pt x="1" y="10"/>
                    <a:pt x="0" y="11"/>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26280" rIns="90000" bIns="26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8" name="Freeform 203"/>
            <p:cNvSpPr/>
            <p:nvPr/>
          </p:nvSpPr>
          <p:spPr>
            <a:xfrm>
              <a:off x="6348240" y="2716560"/>
              <a:ext cx="155160" cy="96480"/>
            </a:xfrm>
            <a:custGeom>
              <a:avLst/>
              <a:gdLst>
                <a:gd name="textAreaLeft" fmla="*/ 0 w 155160"/>
                <a:gd name="textAreaRight" fmla="*/ 156960 w 155160"/>
                <a:gd name="textAreaTop" fmla="*/ 0 h 96480"/>
                <a:gd name="textAreaBottom" fmla="*/ 98280 h 96480"/>
              </a:gdLst>
              <a:ahLst/>
              <a:cxnLst/>
              <a:rect l="textAreaLeft" t="textAreaTop" r="textAreaRight" b="textAreaBottom"/>
              <a:pathLst>
                <a:path w="60" h="29">
                  <a:moveTo>
                    <a:pt x="1" y="5"/>
                  </a:moveTo>
                  <a:cubicBezTo>
                    <a:pt x="1" y="3"/>
                    <a:pt x="2" y="1"/>
                    <a:pt x="3" y="0"/>
                  </a:cubicBezTo>
                  <a:cubicBezTo>
                    <a:pt x="7" y="1"/>
                    <a:pt x="7" y="1"/>
                    <a:pt x="7" y="1"/>
                  </a:cubicBezTo>
                  <a:cubicBezTo>
                    <a:pt x="7" y="2"/>
                    <a:pt x="5" y="3"/>
                    <a:pt x="6" y="4"/>
                  </a:cubicBezTo>
                  <a:cubicBezTo>
                    <a:pt x="6" y="5"/>
                    <a:pt x="11" y="4"/>
                    <a:pt x="12" y="4"/>
                  </a:cubicBezTo>
                  <a:cubicBezTo>
                    <a:pt x="15" y="5"/>
                    <a:pt x="17" y="6"/>
                    <a:pt x="20" y="5"/>
                  </a:cubicBezTo>
                  <a:cubicBezTo>
                    <a:pt x="21" y="5"/>
                    <a:pt x="24" y="5"/>
                    <a:pt x="26" y="5"/>
                  </a:cubicBezTo>
                  <a:cubicBezTo>
                    <a:pt x="29" y="5"/>
                    <a:pt x="30" y="7"/>
                    <a:pt x="33" y="5"/>
                  </a:cubicBezTo>
                  <a:cubicBezTo>
                    <a:pt x="35" y="3"/>
                    <a:pt x="37" y="2"/>
                    <a:pt x="40" y="2"/>
                  </a:cubicBezTo>
                  <a:cubicBezTo>
                    <a:pt x="42" y="2"/>
                    <a:pt x="45" y="1"/>
                    <a:pt x="47" y="2"/>
                  </a:cubicBezTo>
                  <a:cubicBezTo>
                    <a:pt x="49" y="2"/>
                    <a:pt x="51" y="3"/>
                    <a:pt x="53" y="2"/>
                  </a:cubicBezTo>
                  <a:cubicBezTo>
                    <a:pt x="53" y="2"/>
                    <a:pt x="56" y="4"/>
                    <a:pt x="56" y="5"/>
                  </a:cubicBezTo>
                  <a:cubicBezTo>
                    <a:pt x="57" y="5"/>
                    <a:pt x="60" y="4"/>
                    <a:pt x="60" y="6"/>
                  </a:cubicBezTo>
                  <a:cubicBezTo>
                    <a:pt x="60" y="7"/>
                    <a:pt x="60" y="8"/>
                    <a:pt x="58" y="8"/>
                  </a:cubicBezTo>
                  <a:cubicBezTo>
                    <a:pt x="56" y="8"/>
                    <a:pt x="54" y="9"/>
                    <a:pt x="53" y="11"/>
                  </a:cubicBezTo>
                  <a:cubicBezTo>
                    <a:pt x="52" y="12"/>
                    <a:pt x="53" y="13"/>
                    <a:pt x="52" y="15"/>
                  </a:cubicBezTo>
                  <a:cubicBezTo>
                    <a:pt x="52" y="15"/>
                    <a:pt x="51" y="16"/>
                    <a:pt x="51" y="16"/>
                  </a:cubicBezTo>
                  <a:cubicBezTo>
                    <a:pt x="50" y="17"/>
                    <a:pt x="50" y="16"/>
                    <a:pt x="49" y="17"/>
                  </a:cubicBezTo>
                  <a:cubicBezTo>
                    <a:pt x="52" y="18"/>
                    <a:pt x="52" y="19"/>
                    <a:pt x="53" y="21"/>
                  </a:cubicBezTo>
                  <a:cubicBezTo>
                    <a:pt x="55" y="22"/>
                    <a:pt x="51" y="22"/>
                    <a:pt x="49" y="22"/>
                  </a:cubicBezTo>
                  <a:cubicBezTo>
                    <a:pt x="48" y="22"/>
                    <a:pt x="48" y="20"/>
                    <a:pt x="46" y="21"/>
                  </a:cubicBezTo>
                  <a:cubicBezTo>
                    <a:pt x="45" y="21"/>
                    <a:pt x="43" y="22"/>
                    <a:pt x="42" y="22"/>
                  </a:cubicBezTo>
                  <a:cubicBezTo>
                    <a:pt x="40" y="22"/>
                    <a:pt x="41" y="23"/>
                    <a:pt x="41" y="23"/>
                  </a:cubicBezTo>
                  <a:cubicBezTo>
                    <a:pt x="40" y="23"/>
                    <a:pt x="38" y="23"/>
                    <a:pt x="39" y="24"/>
                  </a:cubicBezTo>
                  <a:cubicBezTo>
                    <a:pt x="33" y="24"/>
                    <a:pt x="39" y="27"/>
                    <a:pt x="36" y="28"/>
                  </a:cubicBezTo>
                  <a:cubicBezTo>
                    <a:pt x="34" y="29"/>
                    <a:pt x="31" y="28"/>
                    <a:pt x="29" y="29"/>
                  </a:cubicBezTo>
                  <a:cubicBezTo>
                    <a:pt x="28" y="29"/>
                    <a:pt x="27" y="28"/>
                    <a:pt x="25" y="27"/>
                  </a:cubicBezTo>
                  <a:cubicBezTo>
                    <a:pt x="23" y="27"/>
                    <a:pt x="23" y="28"/>
                    <a:pt x="22" y="27"/>
                  </a:cubicBezTo>
                  <a:cubicBezTo>
                    <a:pt x="21" y="26"/>
                    <a:pt x="20" y="26"/>
                    <a:pt x="19" y="26"/>
                  </a:cubicBezTo>
                  <a:cubicBezTo>
                    <a:pt x="17" y="26"/>
                    <a:pt x="15" y="27"/>
                    <a:pt x="13" y="28"/>
                  </a:cubicBezTo>
                  <a:cubicBezTo>
                    <a:pt x="11" y="28"/>
                    <a:pt x="8" y="29"/>
                    <a:pt x="6" y="28"/>
                  </a:cubicBezTo>
                  <a:cubicBezTo>
                    <a:pt x="7" y="26"/>
                    <a:pt x="7" y="24"/>
                    <a:pt x="5" y="22"/>
                  </a:cubicBezTo>
                  <a:cubicBezTo>
                    <a:pt x="5" y="21"/>
                    <a:pt x="4" y="21"/>
                    <a:pt x="3" y="21"/>
                  </a:cubicBezTo>
                  <a:cubicBezTo>
                    <a:pt x="2" y="20"/>
                    <a:pt x="2" y="19"/>
                    <a:pt x="1" y="19"/>
                  </a:cubicBezTo>
                  <a:cubicBezTo>
                    <a:pt x="4" y="17"/>
                    <a:pt x="0" y="16"/>
                    <a:pt x="2" y="14"/>
                  </a:cubicBezTo>
                  <a:cubicBezTo>
                    <a:pt x="2" y="13"/>
                    <a:pt x="3" y="13"/>
                    <a:pt x="4" y="13"/>
                  </a:cubicBezTo>
                  <a:cubicBezTo>
                    <a:pt x="5" y="13"/>
                    <a:pt x="6" y="11"/>
                    <a:pt x="7" y="10"/>
                  </a:cubicBezTo>
                  <a:cubicBezTo>
                    <a:pt x="4" y="10"/>
                    <a:pt x="1" y="7"/>
                    <a:pt x="1" y="5"/>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399" name="Freeform 204"/>
            <p:cNvSpPr/>
            <p:nvPr/>
          </p:nvSpPr>
          <p:spPr>
            <a:xfrm>
              <a:off x="6517440" y="4275000"/>
              <a:ext cx="43920" cy="71640"/>
            </a:xfrm>
            <a:custGeom>
              <a:avLst/>
              <a:gdLst>
                <a:gd name="textAreaLeft" fmla="*/ 0 w 43920"/>
                <a:gd name="textAreaRight" fmla="*/ 45720 w 43920"/>
                <a:gd name="textAreaTop" fmla="*/ 0 h 71640"/>
                <a:gd name="textAreaBottom" fmla="*/ 73440 h 71640"/>
              </a:gdLst>
              <a:ahLst/>
              <a:cxnLst/>
              <a:rect l="textAreaLeft" t="textAreaTop" r="textAreaRight" b="textAreaBottom"/>
              <a:pathLst>
                <a:path w="18" h="22">
                  <a:moveTo>
                    <a:pt x="0" y="5"/>
                  </a:moveTo>
                  <a:cubicBezTo>
                    <a:pt x="0" y="1"/>
                    <a:pt x="3" y="6"/>
                    <a:pt x="4" y="6"/>
                  </a:cubicBezTo>
                  <a:cubicBezTo>
                    <a:pt x="5" y="6"/>
                    <a:pt x="7" y="5"/>
                    <a:pt x="8" y="5"/>
                  </a:cubicBezTo>
                  <a:cubicBezTo>
                    <a:pt x="9" y="4"/>
                    <a:pt x="8" y="2"/>
                    <a:pt x="9" y="1"/>
                  </a:cubicBezTo>
                  <a:cubicBezTo>
                    <a:pt x="9" y="1"/>
                    <a:pt x="10" y="2"/>
                    <a:pt x="11" y="2"/>
                  </a:cubicBezTo>
                  <a:cubicBezTo>
                    <a:pt x="11" y="0"/>
                    <a:pt x="13" y="1"/>
                    <a:pt x="15" y="2"/>
                  </a:cubicBezTo>
                  <a:cubicBezTo>
                    <a:pt x="14" y="2"/>
                    <a:pt x="12" y="4"/>
                    <a:pt x="14" y="4"/>
                  </a:cubicBezTo>
                  <a:cubicBezTo>
                    <a:pt x="14" y="4"/>
                    <a:pt x="12" y="7"/>
                    <a:pt x="14" y="7"/>
                  </a:cubicBezTo>
                  <a:cubicBezTo>
                    <a:pt x="15" y="6"/>
                    <a:pt x="16" y="7"/>
                    <a:pt x="17" y="7"/>
                  </a:cubicBezTo>
                  <a:cubicBezTo>
                    <a:pt x="16" y="8"/>
                    <a:pt x="18" y="9"/>
                    <a:pt x="16" y="10"/>
                  </a:cubicBezTo>
                  <a:cubicBezTo>
                    <a:pt x="14" y="12"/>
                    <a:pt x="14" y="12"/>
                    <a:pt x="14" y="12"/>
                  </a:cubicBezTo>
                  <a:cubicBezTo>
                    <a:pt x="14" y="13"/>
                    <a:pt x="13" y="12"/>
                    <a:pt x="13" y="13"/>
                  </a:cubicBezTo>
                  <a:cubicBezTo>
                    <a:pt x="12" y="13"/>
                    <a:pt x="13" y="15"/>
                    <a:pt x="13" y="15"/>
                  </a:cubicBezTo>
                  <a:cubicBezTo>
                    <a:pt x="13" y="15"/>
                    <a:pt x="12" y="17"/>
                    <a:pt x="12" y="17"/>
                  </a:cubicBezTo>
                  <a:cubicBezTo>
                    <a:pt x="10" y="19"/>
                    <a:pt x="10" y="19"/>
                    <a:pt x="8" y="20"/>
                  </a:cubicBezTo>
                  <a:cubicBezTo>
                    <a:pt x="7" y="21"/>
                    <a:pt x="5" y="22"/>
                    <a:pt x="4" y="21"/>
                  </a:cubicBezTo>
                  <a:cubicBezTo>
                    <a:pt x="3" y="20"/>
                    <a:pt x="3" y="18"/>
                    <a:pt x="2" y="17"/>
                  </a:cubicBezTo>
                  <a:cubicBezTo>
                    <a:pt x="1" y="15"/>
                    <a:pt x="2" y="12"/>
                    <a:pt x="2" y="10"/>
                  </a:cubicBezTo>
                  <a:cubicBezTo>
                    <a:pt x="2" y="9"/>
                    <a:pt x="2" y="9"/>
                    <a:pt x="2" y="8"/>
                  </a:cubicBezTo>
                  <a:cubicBezTo>
                    <a:pt x="1" y="7"/>
                    <a:pt x="0" y="6"/>
                    <a:pt x="0" y="5"/>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28440" rIns="90000" bIns="284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0" name="Freeform 205"/>
            <p:cNvSpPr/>
            <p:nvPr/>
          </p:nvSpPr>
          <p:spPr>
            <a:xfrm>
              <a:off x="6835680" y="3773160"/>
              <a:ext cx="42480" cy="57240"/>
            </a:xfrm>
            <a:custGeom>
              <a:avLst/>
              <a:gdLst>
                <a:gd name="textAreaLeft" fmla="*/ 0 w 42480"/>
                <a:gd name="textAreaRight" fmla="*/ 44280 w 42480"/>
                <a:gd name="textAreaTop" fmla="*/ 0 h 57240"/>
                <a:gd name="textAreaBottom" fmla="*/ 59040 h 57240"/>
              </a:gdLst>
              <a:ahLst/>
              <a:cxnLst/>
              <a:rect l="textAreaLeft" t="textAreaTop" r="textAreaRight" b="textAreaBottom"/>
              <a:pathLst>
                <a:path w="18" h="18">
                  <a:moveTo>
                    <a:pt x="1" y="16"/>
                  </a:moveTo>
                  <a:cubicBezTo>
                    <a:pt x="1" y="14"/>
                    <a:pt x="0" y="11"/>
                    <a:pt x="2" y="9"/>
                  </a:cubicBezTo>
                  <a:cubicBezTo>
                    <a:pt x="3" y="7"/>
                    <a:pt x="5" y="6"/>
                    <a:pt x="6" y="4"/>
                  </a:cubicBezTo>
                  <a:cubicBezTo>
                    <a:pt x="7" y="2"/>
                    <a:pt x="8" y="3"/>
                    <a:pt x="10" y="3"/>
                  </a:cubicBezTo>
                  <a:cubicBezTo>
                    <a:pt x="11" y="4"/>
                    <a:pt x="11" y="2"/>
                    <a:pt x="11" y="2"/>
                  </a:cubicBezTo>
                  <a:cubicBezTo>
                    <a:pt x="12" y="1"/>
                    <a:pt x="13" y="1"/>
                    <a:pt x="14" y="0"/>
                  </a:cubicBezTo>
                  <a:cubicBezTo>
                    <a:pt x="14" y="2"/>
                    <a:pt x="18" y="5"/>
                    <a:pt x="16" y="7"/>
                  </a:cubicBezTo>
                  <a:cubicBezTo>
                    <a:pt x="15" y="8"/>
                    <a:pt x="12" y="9"/>
                    <a:pt x="11" y="9"/>
                  </a:cubicBezTo>
                  <a:cubicBezTo>
                    <a:pt x="10" y="10"/>
                    <a:pt x="9" y="11"/>
                    <a:pt x="8" y="12"/>
                  </a:cubicBezTo>
                  <a:cubicBezTo>
                    <a:pt x="9" y="13"/>
                    <a:pt x="12" y="11"/>
                    <a:pt x="13" y="11"/>
                  </a:cubicBezTo>
                  <a:cubicBezTo>
                    <a:pt x="16" y="12"/>
                    <a:pt x="13" y="14"/>
                    <a:pt x="12" y="16"/>
                  </a:cubicBezTo>
                  <a:cubicBezTo>
                    <a:pt x="11" y="18"/>
                    <a:pt x="10" y="16"/>
                    <a:pt x="8" y="16"/>
                  </a:cubicBezTo>
                  <a:cubicBezTo>
                    <a:pt x="6" y="16"/>
                    <a:pt x="2" y="18"/>
                    <a:pt x="1" y="16"/>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14040" rIns="90000" bIns="140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1" name="Freeform 206"/>
            <p:cNvSpPr/>
            <p:nvPr/>
          </p:nvSpPr>
          <p:spPr>
            <a:xfrm>
              <a:off x="6912720" y="2792880"/>
              <a:ext cx="135000" cy="117000"/>
            </a:xfrm>
            <a:custGeom>
              <a:avLst/>
              <a:gdLst>
                <a:gd name="textAreaLeft" fmla="*/ 0 w 135000"/>
                <a:gd name="textAreaRight" fmla="*/ 136800 w 135000"/>
                <a:gd name="textAreaTop" fmla="*/ 0 h 117000"/>
                <a:gd name="textAreaBottom" fmla="*/ 118800 h 117000"/>
              </a:gdLst>
              <a:ahLst/>
              <a:cxnLst/>
              <a:rect l="textAreaLeft" t="textAreaTop" r="textAreaRight" b="textAreaBottom"/>
              <a:pathLst>
                <a:path w="53" h="35">
                  <a:moveTo>
                    <a:pt x="3" y="6"/>
                  </a:moveTo>
                  <a:cubicBezTo>
                    <a:pt x="6" y="5"/>
                    <a:pt x="8" y="5"/>
                    <a:pt x="10" y="7"/>
                  </a:cubicBezTo>
                  <a:cubicBezTo>
                    <a:pt x="11" y="8"/>
                    <a:pt x="12" y="7"/>
                    <a:pt x="14" y="8"/>
                  </a:cubicBezTo>
                  <a:cubicBezTo>
                    <a:pt x="15" y="8"/>
                    <a:pt x="16" y="9"/>
                    <a:pt x="18" y="8"/>
                  </a:cubicBezTo>
                  <a:cubicBezTo>
                    <a:pt x="21" y="7"/>
                    <a:pt x="16" y="5"/>
                    <a:pt x="15" y="5"/>
                  </a:cubicBezTo>
                  <a:cubicBezTo>
                    <a:pt x="15" y="4"/>
                    <a:pt x="14" y="3"/>
                    <a:pt x="14" y="2"/>
                  </a:cubicBezTo>
                  <a:cubicBezTo>
                    <a:pt x="16" y="1"/>
                    <a:pt x="16" y="1"/>
                    <a:pt x="16" y="1"/>
                  </a:cubicBezTo>
                  <a:cubicBezTo>
                    <a:pt x="18" y="0"/>
                    <a:pt x="21" y="3"/>
                    <a:pt x="21" y="3"/>
                  </a:cubicBezTo>
                  <a:cubicBezTo>
                    <a:pt x="22" y="4"/>
                    <a:pt x="23" y="4"/>
                    <a:pt x="23" y="4"/>
                  </a:cubicBezTo>
                  <a:cubicBezTo>
                    <a:pt x="24" y="5"/>
                    <a:pt x="24" y="6"/>
                    <a:pt x="25" y="7"/>
                  </a:cubicBezTo>
                  <a:cubicBezTo>
                    <a:pt x="26" y="7"/>
                    <a:pt x="28" y="7"/>
                    <a:pt x="29" y="7"/>
                  </a:cubicBezTo>
                  <a:cubicBezTo>
                    <a:pt x="30" y="7"/>
                    <a:pt x="31" y="6"/>
                    <a:pt x="31" y="5"/>
                  </a:cubicBezTo>
                  <a:cubicBezTo>
                    <a:pt x="32" y="5"/>
                    <a:pt x="37" y="1"/>
                    <a:pt x="37" y="1"/>
                  </a:cubicBezTo>
                  <a:cubicBezTo>
                    <a:pt x="39" y="2"/>
                    <a:pt x="40" y="4"/>
                    <a:pt x="40" y="5"/>
                  </a:cubicBezTo>
                  <a:cubicBezTo>
                    <a:pt x="42" y="7"/>
                    <a:pt x="43" y="9"/>
                    <a:pt x="44" y="11"/>
                  </a:cubicBezTo>
                  <a:cubicBezTo>
                    <a:pt x="45" y="11"/>
                    <a:pt x="45" y="11"/>
                    <a:pt x="45" y="11"/>
                  </a:cubicBezTo>
                  <a:cubicBezTo>
                    <a:pt x="45" y="12"/>
                    <a:pt x="45" y="12"/>
                    <a:pt x="45" y="12"/>
                  </a:cubicBezTo>
                  <a:cubicBezTo>
                    <a:pt x="46" y="13"/>
                    <a:pt x="47" y="13"/>
                    <a:pt x="48" y="13"/>
                  </a:cubicBezTo>
                  <a:cubicBezTo>
                    <a:pt x="51" y="14"/>
                    <a:pt x="53" y="14"/>
                    <a:pt x="53" y="17"/>
                  </a:cubicBezTo>
                  <a:cubicBezTo>
                    <a:pt x="53" y="16"/>
                    <a:pt x="50" y="15"/>
                    <a:pt x="48" y="16"/>
                  </a:cubicBezTo>
                  <a:cubicBezTo>
                    <a:pt x="45" y="17"/>
                    <a:pt x="45" y="18"/>
                    <a:pt x="44" y="20"/>
                  </a:cubicBezTo>
                  <a:cubicBezTo>
                    <a:pt x="43" y="22"/>
                    <a:pt x="43" y="23"/>
                    <a:pt x="44" y="25"/>
                  </a:cubicBezTo>
                  <a:cubicBezTo>
                    <a:pt x="44" y="25"/>
                    <a:pt x="43" y="26"/>
                    <a:pt x="42" y="27"/>
                  </a:cubicBezTo>
                  <a:cubicBezTo>
                    <a:pt x="42" y="28"/>
                    <a:pt x="42" y="29"/>
                    <a:pt x="41" y="28"/>
                  </a:cubicBezTo>
                  <a:cubicBezTo>
                    <a:pt x="43" y="27"/>
                    <a:pt x="40" y="26"/>
                    <a:pt x="40" y="28"/>
                  </a:cubicBezTo>
                  <a:cubicBezTo>
                    <a:pt x="40" y="30"/>
                    <a:pt x="39" y="32"/>
                    <a:pt x="39" y="34"/>
                  </a:cubicBezTo>
                  <a:cubicBezTo>
                    <a:pt x="39" y="34"/>
                    <a:pt x="37" y="35"/>
                    <a:pt x="37" y="34"/>
                  </a:cubicBezTo>
                  <a:cubicBezTo>
                    <a:pt x="36" y="34"/>
                    <a:pt x="35" y="33"/>
                    <a:pt x="35" y="32"/>
                  </a:cubicBezTo>
                  <a:cubicBezTo>
                    <a:pt x="34" y="32"/>
                    <a:pt x="30" y="30"/>
                    <a:pt x="31" y="29"/>
                  </a:cubicBezTo>
                  <a:cubicBezTo>
                    <a:pt x="32" y="29"/>
                    <a:pt x="34" y="29"/>
                    <a:pt x="34" y="28"/>
                  </a:cubicBezTo>
                  <a:cubicBezTo>
                    <a:pt x="34" y="27"/>
                    <a:pt x="30" y="26"/>
                    <a:pt x="34" y="25"/>
                  </a:cubicBezTo>
                  <a:cubicBezTo>
                    <a:pt x="32" y="22"/>
                    <a:pt x="31" y="21"/>
                    <a:pt x="27" y="23"/>
                  </a:cubicBezTo>
                  <a:cubicBezTo>
                    <a:pt x="25" y="24"/>
                    <a:pt x="23" y="25"/>
                    <a:pt x="22" y="27"/>
                  </a:cubicBezTo>
                  <a:cubicBezTo>
                    <a:pt x="21" y="27"/>
                    <a:pt x="20" y="27"/>
                    <a:pt x="20" y="27"/>
                  </a:cubicBezTo>
                  <a:cubicBezTo>
                    <a:pt x="19" y="28"/>
                    <a:pt x="18" y="29"/>
                    <a:pt x="17" y="30"/>
                  </a:cubicBezTo>
                  <a:cubicBezTo>
                    <a:pt x="16" y="29"/>
                    <a:pt x="16" y="26"/>
                    <a:pt x="18" y="26"/>
                  </a:cubicBezTo>
                  <a:cubicBezTo>
                    <a:pt x="17" y="26"/>
                    <a:pt x="15" y="25"/>
                    <a:pt x="16" y="24"/>
                  </a:cubicBezTo>
                  <a:cubicBezTo>
                    <a:pt x="16" y="24"/>
                    <a:pt x="17" y="24"/>
                    <a:pt x="16" y="23"/>
                  </a:cubicBezTo>
                  <a:cubicBezTo>
                    <a:pt x="16" y="23"/>
                    <a:pt x="15" y="23"/>
                    <a:pt x="15" y="23"/>
                  </a:cubicBezTo>
                  <a:cubicBezTo>
                    <a:pt x="12" y="23"/>
                    <a:pt x="10" y="20"/>
                    <a:pt x="8" y="19"/>
                  </a:cubicBezTo>
                  <a:cubicBezTo>
                    <a:pt x="9" y="19"/>
                    <a:pt x="11" y="19"/>
                    <a:pt x="11" y="18"/>
                  </a:cubicBezTo>
                  <a:cubicBezTo>
                    <a:pt x="12" y="17"/>
                    <a:pt x="11" y="16"/>
                    <a:pt x="10" y="16"/>
                  </a:cubicBezTo>
                  <a:cubicBezTo>
                    <a:pt x="8" y="15"/>
                    <a:pt x="4" y="12"/>
                    <a:pt x="8" y="11"/>
                  </a:cubicBezTo>
                  <a:cubicBezTo>
                    <a:pt x="8" y="9"/>
                    <a:pt x="5" y="9"/>
                    <a:pt x="3" y="8"/>
                  </a:cubicBezTo>
                  <a:cubicBezTo>
                    <a:pt x="6" y="9"/>
                    <a:pt x="3" y="7"/>
                    <a:pt x="3" y="6"/>
                  </a:cubicBezTo>
                  <a:moveTo>
                    <a:pt x="0" y="22"/>
                  </a:moveTo>
                  <a:cubicBezTo>
                    <a:pt x="2" y="22"/>
                    <a:pt x="4" y="21"/>
                    <a:pt x="4" y="23"/>
                  </a:cubicBezTo>
                  <a:cubicBezTo>
                    <a:pt x="5" y="22"/>
                    <a:pt x="6" y="24"/>
                    <a:pt x="7" y="23"/>
                  </a:cubicBezTo>
                  <a:cubicBezTo>
                    <a:pt x="8" y="23"/>
                    <a:pt x="10" y="23"/>
                    <a:pt x="10" y="23"/>
                  </a:cubicBezTo>
                  <a:cubicBezTo>
                    <a:pt x="11" y="25"/>
                    <a:pt x="10" y="25"/>
                    <a:pt x="11" y="26"/>
                  </a:cubicBezTo>
                  <a:cubicBezTo>
                    <a:pt x="12" y="26"/>
                    <a:pt x="13" y="29"/>
                    <a:pt x="14" y="30"/>
                  </a:cubicBezTo>
                  <a:cubicBezTo>
                    <a:pt x="11" y="29"/>
                    <a:pt x="8" y="29"/>
                    <a:pt x="5" y="27"/>
                  </a:cubicBezTo>
                  <a:cubicBezTo>
                    <a:pt x="3" y="26"/>
                    <a:pt x="1" y="24"/>
                    <a:pt x="0" y="2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2" name="Freeform 207"/>
            <p:cNvSpPr/>
            <p:nvPr/>
          </p:nvSpPr>
          <p:spPr>
            <a:xfrm>
              <a:off x="8290440" y="3951000"/>
              <a:ext cx="492120" cy="218160"/>
            </a:xfrm>
            <a:custGeom>
              <a:avLst/>
              <a:gdLst>
                <a:gd name="textAreaLeft" fmla="*/ 0 w 492120"/>
                <a:gd name="textAreaRight" fmla="*/ 493920 w 492120"/>
                <a:gd name="textAreaTop" fmla="*/ 0 h 218160"/>
                <a:gd name="textAreaBottom" fmla="*/ 219960 h 218160"/>
              </a:gdLst>
              <a:ahLst/>
              <a:cxnLst/>
              <a:rect l="textAreaLeft" t="textAreaTop" r="textAreaRight" b="textAreaBottom"/>
              <a:pathLst>
                <a:path w="188" h="64">
                  <a:moveTo>
                    <a:pt x="4" y="10"/>
                  </a:moveTo>
                  <a:cubicBezTo>
                    <a:pt x="4" y="9"/>
                    <a:pt x="4" y="8"/>
                    <a:pt x="5" y="7"/>
                  </a:cubicBezTo>
                  <a:cubicBezTo>
                    <a:pt x="5" y="6"/>
                    <a:pt x="7" y="9"/>
                    <a:pt x="7" y="9"/>
                  </a:cubicBezTo>
                  <a:cubicBezTo>
                    <a:pt x="8" y="10"/>
                    <a:pt x="9" y="9"/>
                    <a:pt x="10" y="9"/>
                  </a:cubicBezTo>
                  <a:cubicBezTo>
                    <a:pt x="11" y="10"/>
                    <a:pt x="11" y="10"/>
                    <a:pt x="11" y="11"/>
                  </a:cubicBezTo>
                  <a:cubicBezTo>
                    <a:pt x="12" y="12"/>
                    <a:pt x="14" y="12"/>
                    <a:pt x="13" y="14"/>
                  </a:cubicBezTo>
                  <a:cubicBezTo>
                    <a:pt x="13" y="15"/>
                    <a:pt x="11" y="18"/>
                    <a:pt x="14" y="17"/>
                  </a:cubicBezTo>
                  <a:cubicBezTo>
                    <a:pt x="15" y="17"/>
                    <a:pt x="16" y="15"/>
                    <a:pt x="17" y="15"/>
                  </a:cubicBezTo>
                  <a:cubicBezTo>
                    <a:pt x="18" y="15"/>
                    <a:pt x="18" y="15"/>
                    <a:pt x="19" y="16"/>
                  </a:cubicBezTo>
                  <a:cubicBezTo>
                    <a:pt x="19" y="16"/>
                    <a:pt x="19" y="17"/>
                    <a:pt x="20" y="16"/>
                  </a:cubicBezTo>
                  <a:cubicBezTo>
                    <a:pt x="21" y="16"/>
                    <a:pt x="23" y="12"/>
                    <a:pt x="23" y="12"/>
                  </a:cubicBezTo>
                  <a:cubicBezTo>
                    <a:pt x="24" y="12"/>
                    <a:pt x="25" y="12"/>
                    <a:pt x="25" y="13"/>
                  </a:cubicBezTo>
                  <a:cubicBezTo>
                    <a:pt x="26" y="14"/>
                    <a:pt x="26" y="15"/>
                    <a:pt x="27" y="16"/>
                  </a:cubicBezTo>
                  <a:cubicBezTo>
                    <a:pt x="30" y="18"/>
                    <a:pt x="32" y="19"/>
                    <a:pt x="33" y="22"/>
                  </a:cubicBezTo>
                  <a:cubicBezTo>
                    <a:pt x="35" y="25"/>
                    <a:pt x="36" y="27"/>
                    <a:pt x="36" y="30"/>
                  </a:cubicBezTo>
                  <a:cubicBezTo>
                    <a:pt x="35" y="32"/>
                    <a:pt x="35" y="33"/>
                    <a:pt x="35" y="34"/>
                  </a:cubicBezTo>
                  <a:cubicBezTo>
                    <a:pt x="35" y="36"/>
                    <a:pt x="35" y="36"/>
                    <a:pt x="35" y="37"/>
                  </a:cubicBezTo>
                  <a:cubicBezTo>
                    <a:pt x="36" y="40"/>
                    <a:pt x="35" y="42"/>
                    <a:pt x="36" y="45"/>
                  </a:cubicBezTo>
                  <a:cubicBezTo>
                    <a:pt x="37" y="46"/>
                    <a:pt x="40" y="47"/>
                    <a:pt x="40" y="49"/>
                  </a:cubicBezTo>
                  <a:cubicBezTo>
                    <a:pt x="41" y="52"/>
                    <a:pt x="43" y="54"/>
                    <a:pt x="43" y="56"/>
                  </a:cubicBezTo>
                  <a:cubicBezTo>
                    <a:pt x="44" y="60"/>
                    <a:pt x="40" y="58"/>
                    <a:pt x="42" y="57"/>
                  </a:cubicBezTo>
                  <a:cubicBezTo>
                    <a:pt x="41" y="57"/>
                    <a:pt x="41" y="56"/>
                    <a:pt x="40" y="56"/>
                  </a:cubicBezTo>
                  <a:cubicBezTo>
                    <a:pt x="40" y="56"/>
                    <a:pt x="41" y="58"/>
                    <a:pt x="40" y="58"/>
                  </a:cubicBezTo>
                  <a:cubicBezTo>
                    <a:pt x="39" y="57"/>
                    <a:pt x="37" y="58"/>
                    <a:pt x="36" y="59"/>
                  </a:cubicBezTo>
                  <a:cubicBezTo>
                    <a:pt x="35" y="56"/>
                    <a:pt x="31" y="55"/>
                    <a:pt x="28" y="53"/>
                  </a:cubicBezTo>
                  <a:cubicBezTo>
                    <a:pt x="28" y="53"/>
                    <a:pt x="27" y="52"/>
                    <a:pt x="27" y="52"/>
                  </a:cubicBezTo>
                  <a:cubicBezTo>
                    <a:pt x="26" y="51"/>
                    <a:pt x="24" y="51"/>
                    <a:pt x="23" y="50"/>
                  </a:cubicBezTo>
                  <a:cubicBezTo>
                    <a:pt x="22" y="50"/>
                    <a:pt x="21" y="48"/>
                    <a:pt x="20" y="47"/>
                  </a:cubicBezTo>
                  <a:cubicBezTo>
                    <a:pt x="20" y="47"/>
                    <a:pt x="19" y="46"/>
                    <a:pt x="18" y="46"/>
                  </a:cubicBezTo>
                  <a:cubicBezTo>
                    <a:pt x="17" y="46"/>
                    <a:pt x="17" y="45"/>
                    <a:pt x="16" y="45"/>
                  </a:cubicBezTo>
                  <a:cubicBezTo>
                    <a:pt x="15" y="44"/>
                    <a:pt x="15" y="44"/>
                    <a:pt x="16" y="43"/>
                  </a:cubicBezTo>
                  <a:cubicBezTo>
                    <a:pt x="16" y="43"/>
                    <a:pt x="16" y="41"/>
                    <a:pt x="15" y="41"/>
                  </a:cubicBezTo>
                  <a:cubicBezTo>
                    <a:pt x="14" y="39"/>
                    <a:pt x="12" y="37"/>
                    <a:pt x="11" y="35"/>
                  </a:cubicBezTo>
                  <a:cubicBezTo>
                    <a:pt x="11" y="34"/>
                    <a:pt x="8" y="34"/>
                    <a:pt x="11" y="33"/>
                  </a:cubicBezTo>
                  <a:cubicBezTo>
                    <a:pt x="9" y="33"/>
                    <a:pt x="8" y="30"/>
                    <a:pt x="8" y="29"/>
                  </a:cubicBezTo>
                  <a:cubicBezTo>
                    <a:pt x="9" y="27"/>
                    <a:pt x="8" y="25"/>
                    <a:pt x="7" y="23"/>
                  </a:cubicBezTo>
                  <a:cubicBezTo>
                    <a:pt x="6" y="22"/>
                    <a:pt x="6" y="18"/>
                    <a:pt x="6" y="16"/>
                  </a:cubicBezTo>
                  <a:cubicBezTo>
                    <a:pt x="6" y="14"/>
                    <a:pt x="5" y="12"/>
                    <a:pt x="4" y="10"/>
                  </a:cubicBezTo>
                  <a:moveTo>
                    <a:pt x="170" y="32"/>
                  </a:moveTo>
                  <a:cubicBezTo>
                    <a:pt x="170" y="31"/>
                    <a:pt x="170" y="31"/>
                    <a:pt x="170" y="31"/>
                  </a:cubicBezTo>
                  <a:cubicBezTo>
                    <a:pt x="171" y="31"/>
                    <a:pt x="172" y="31"/>
                    <a:pt x="172" y="31"/>
                  </a:cubicBezTo>
                  <a:cubicBezTo>
                    <a:pt x="172" y="31"/>
                    <a:pt x="171" y="31"/>
                    <a:pt x="170" y="32"/>
                  </a:cubicBezTo>
                  <a:moveTo>
                    <a:pt x="110" y="48"/>
                  </a:moveTo>
                  <a:cubicBezTo>
                    <a:pt x="110" y="48"/>
                    <a:pt x="110" y="48"/>
                    <a:pt x="111" y="48"/>
                  </a:cubicBezTo>
                  <a:cubicBezTo>
                    <a:pt x="110" y="47"/>
                    <a:pt x="111" y="46"/>
                    <a:pt x="110" y="45"/>
                  </a:cubicBezTo>
                  <a:cubicBezTo>
                    <a:pt x="110" y="46"/>
                    <a:pt x="110" y="47"/>
                    <a:pt x="110" y="48"/>
                  </a:cubicBezTo>
                  <a:moveTo>
                    <a:pt x="146" y="21"/>
                  </a:moveTo>
                  <a:cubicBezTo>
                    <a:pt x="147" y="21"/>
                    <a:pt x="147" y="21"/>
                    <a:pt x="147" y="20"/>
                  </a:cubicBezTo>
                  <a:cubicBezTo>
                    <a:pt x="146" y="21"/>
                    <a:pt x="146" y="21"/>
                    <a:pt x="146" y="21"/>
                  </a:cubicBezTo>
                  <a:moveTo>
                    <a:pt x="163" y="2"/>
                  </a:moveTo>
                  <a:cubicBezTo>
                    <a:pt x="163" y="2"/>
                    <a:pt x="164" y="2"/>
                    <a:pt x="164" y="1"/>
                  </a:cubicBezTo>
                  <a:cubicBezTo>
                    <a:pt x="163" y="1"/>
                    <a:pt x="163" y="2"/>
                    <a:pt x="163" y="2"/>
                  </a:cubicBezTo>
                  <a:moveTo>
                    <a:pt x="165" y="1"/>
                  </a:moveTo>
                  <a:cubicBezTo>
                    <a:pt x="164" y="2"/>
                    <a:pt x="164" y="2"/>
                    <a:pt x="165" y="3"/>
                  </a:cubicBezTo>
                  <a:cubicBezTo>
                    <a:pt x="167" y="2"/>
                    <a:pt x="166" y="0"/>
                    <a:pt x="165" y="1"/>
                  </a:cubicBezTo>
                  <a:moveTo>
                    <a:pt x="167" y="7"/>
                  </a:moveTo>
                  <a:cubicBezTo>
                    <a:pt x="168" y="7"/>
                    <a:pt x="168" y="7"/>
                    <a:pt x="168" y="7"/>
                  </a:cubicBezTo>
                  <a:cubicBezTo>
                    <a:pt x="167" y="7"/>
                    <a:pt x="167" y="7"/>
                    <a:pt x="167" y="7"/>
                  </a:cubicBezTo>
                  <a:moveTo>
                    <a:pt x="177" y="27"/>
                  </a:moveTo>
                  <a:cubicBezTo>
                    <a:pt x="177" y="27"/>
                    <a:pt x="178" y="27"/>
                    <a:pt x="179" y="27"/>
                  </a:cubicBezTo>
                  <a:cubicBezTo>
                    <a:pt x="178" y="27"/>
                    <a:pt x="178" y="27"/>
                    <a:pt x="177" y="27"/>
                  </a:cubicBezTo>
                  <a:moveTo>
                    <a:pt x="57" y="44"/>
                  </a:moveTo>
                  <a:cubicBezTo>
                    <a:pt x="58" y="44"/>
                    <a:pt x="58" y="43"/>
                    <a:pt x="57" y="43"/>
                  </a:cubicBezTo>
                  <a:cubicBezTo>
                    <a:pt x="57" y="43"/>
                    <a:pt x="57" y="44"/>
                    <a:pt x="57" y="44"/>
                  </a:cubicBezTo>
                  <a:moveTo>
                    <a:pt x="86" y="44"/>
                  </a:moveTo>
                  <a:cubicBezTo>
                    <a:pt x="87" y="44"/>
                    <a:pt x="87" y="44"/>
                    <a:pt x="87" y="44"/>
                  </a:cubicBezTo>
                  <a:cubicBezTo>
                    <a:pt x="87" y="43"/>
                    <a:pt x="87" y="43"/>
                    <a:pt x="87" y="43"/>
                  </a:cubicBezTo>
                  <a:cubicBezTo>
                    <a:pt x="86" y="44"/>
                    <a:pt x="86" y="44"/>
                    <a:pt x="86" y="44"/>
                  </a:cubicBezTo>
                  <a:moveTo>
                    <a:pt x="1" y="9"/>
                  </a:moveTo>
                  <a:cubicBezTo>
                    <a:pt x="1" y="10"/>
                    <a:pt x="0" y="10"/>
                    <a:pt x="0" y="10"/>
                  </a:cubicBezTo>
                  <a:cubicBezTo>
                    <a:pt x="1" y="12"/>
                    <a:pt x="3" y="10"/>
                    <a:pt x="1" y="9"/>
                  </a:cubicBezTo>
                  <a:moveTo>
                    <a:pt x="6" y="19"/>
                  </a:moveTo>
                  <a:cubicBezTo>
                    <a:pt x="5" y="19"/>
                    <a:pt x="4" y="20"/>
                    <a:pt x="4" y="20"/>
                  </a:cubicBezTo>
                  <a:cubicBezTo>
                    <a:pt x="4" y="22"/>
                    <a:pt x="6" y="20"/>
                    <a:pt x="6" y="19"/>
                  </a:cubicBezTo>
                  <a:moveTo>
                    <a:pt x="43" y="44"/>
                  </a:moveTo>
                  <a:cubicBezTo>
                    <a:pt x="42" y="44"/>
                    <a:pt x="42" y="44"/>
                    <a:pt x="42" y="45"/>
                  </a:cubicBezTo>
                  <a:cubicBezTo>
                    <a:pt x="43" y="45"/>
                    <a:pt x="43" y="45"/>
                    <a:pt x="43" y="44"/>
                  </a:cubicBezTo>
                  <a:moveTo>
                    <a:pt x="94" y="52"/>
                  </a:moveTo>
                  <a:cubicBezTo>
                    <a:pt x="94" y="54"/>
                    <a:pt x="101" y="57"/>
                    <a:pt x="101" y="54"/>
                  </a:cubicBezTo>
                  <a:cubicBezTo>
                    <a:pt x="101" y="55"/>
                    <a:pt x="102" y="55"/>
                    <a:pt x="102" y="55"/>
                  </a:cubicBezTo>
                  <a:cubicBezTo>
                    <a:pt x="102" y="56"/>
                    <a:pt x="104" y="57"/>
                    <a:pt x="104" y="57"/>
                  </a:cubicBezTo>
                  <a:cubicBezTo>
                    <a:pt x="105" y="57"/>
                    <a:pt x="105" y="57"/>
                    <a:pt x="106" y="57"/>
                  </a:cubicBezTo>
                  <a:cubicBezTo>
                    <a:pt x="106" y="57"/>
                    <a:pt x="107" y="57"/>
                    <a:pt x="107" y="58"/>
                  </a:cubicBezTo>
                  <a:cubicBezTo>
                    <a:pt x="108" y="58"/>
                    <a:pt x="109" y="59"/>
                    <a:pt x="111" y="59"/>
                  </a:cubicBezTo>
                  <a:cubicBezTo>
                    <a:pt x="110" y="58"/>
                    <a:pt x="108" y="58"/>
                    <a:pt x="107" y="57"/>
                  </a:cubicBezTo>
                  <a:cubicBezTo>
                    <a:pt x="107" y="56"/>
                    <a:pt x="108" y="55"/>
                    <a:pt x="109" y="56"/>
                  </a:cubicBezTo>
                  <a:cubicBezTo>
                    <a:pt x="108" y="55"/>
                    <a:pt x="108" y="54"/>
                    <a:pt x="108" y="54"/>
                  </a:cubicBezTo>
                  <a:cubicBezTo>
                    <a:pt x="109" y="53"/>
                    <a:pt x="109" y="53"/>
                    <a:pt x="109" y="52"/>
                  </a:cubicBezTo>
                  <a:cubicBezTo>
                    <a:pt x="109" y="51"/>
                    <a:pt x="110" y="51"/>
                    <a:pt x="111" y="51"/>
                  </a:cubicBezTo>
                  <a:cubicBezTo>
                    <a:pt x="110" y="51"/>
                    <a:pt x="109" y="51"/>
                    <a:pt x="109" y="51"/>
                  </a:cubicBezTo>
                  <a:cubicBezTo>
                    <a:pt x="110" y="50"/>
                    <a:pt x="109" y="49"/>
                    <a:pt x="109" y="48"/>
                  </a:cubicBezTo>
                  <a:cubicBezTo>
                    <a:pt x="110" y="48"/>
                    <a:pt x="111" y="49"/>
                    <a:pt x="112" y="49"/>
                  </a:cubicBezTo>
                  <a:cubicBezTo>
                    <a:pt x="109" y="47"/>
                    <a:pt x="114" y="44"/>
                    <a:pt x="116" y="44"/>
                  </a:cubicBezTo>
                  <a:cubicBezTo>
                    <a:pt x="119" y="43"/>
                    <a:pt x="123" y="43"/>
                    <a:pt x="126" y="41"/>
                  </a:cubicBezTo>
                  <a:cubicBezTo>
                    <a:pt x="128" y="40"/>
                    <a:pt x="129" y="37"/>
                    <a:pt x="131" y="35"/>
                  </a:cubicBezTo>
                  <a:cubicBezTo>
                    <a:pt x="133" y="33"/>
                    <a:pt x="135" y="31"/>
                    <a:pt x="135" y="27"/>
                  </a:cubicBezTo>
                  <a:cubicBezTo>
                    <a:pt x="137" y="27"/>
                    <a:pt x="137" y="28"/>
                    <a:pt x="138" y="30"/>
                  </a:cubicBezTo>
                  <a:cubicBezTo>
                    <a:pt x="138" y="30"/>
                    <a:pt x="141" y="33"/>
                    <a:pt x="142" y="33"/>
                  </a:cubicBezTo>
                  <a:cubicBezTo>
                    <a:pt x="143" y="33"/>
                    <a:pt x="144" y="30"/>
                    <a:pt x="143" y="29"/>
                  </a:cubicBezTo>
                  <a:cubicBezTo>
                    <a:pt x="142" y="27"/>
                    <a:pt x="144" y="26"/>
                    <a:pt x="145" y="24"/>
                  </a:cubicBezTo>
                  <a:cubicBezTo>
                    <a:pt x="145" y="26"/>
                    <a:pt x="145" y="29"/>
                    <a:pt x="148" y="30"/>
                  </a:cubicBezTo>
                  <a:cubicBezTo>
                    <a:pt x="148" y="28"/>
                    <a:pt x="147" y="27"/>
                    <a:pt x="147" y="25"/>
                  </a:cubicBezTo>
                  <a:cubicBezTo>
                    <a:pt x="146" y="24"/>
                    <a:pt x="147" y="24"/>
                    <a:pt x="147" y="24"/>
                  </a:cubicBezTo>
                  <a:cubicBezTo>
                    <a:pt x="148" y="24"/>
                    <a:pt x="148" y="24"/>
                    <a:pt x="148" y="24"/>
                  </a:cubicBezTo>
                  <a:cubicBezTo>
                    <a:pt x="149" y="24"/>
                    <a:pt x="151" y="22"/>
                    <a:pt x="150" y="21"/>
                  </a:cubicBezTo>
                  <a:cubicBezTo>
                    <a:pt x="147" y="20"/>
                    <a:pt x="150" y="19"/>
                    <a:pt x="151" y="18"/>
                  </a:cubicBezTo>
                  <a:cubicBezTo>
                    <a:pt x="150" y="20"/>
                    <a:pt x="153" y="17"/>
                    <a:pt x="154" y="17"/>
                  </a:cubicBezTo>
                  <a:cubicBezTo>
                    <a:pt x="155" y="15"/>
                    <a:pt x="155" y="14"/>
                    <a:pt x="156" y="12"/>
                  </a:cubicBezTo>
                  <a:cubicBezTo>
                    <a:pt x="156" y="12"/>
                    <a:pt x="157" y="12"/>
                    <a:pt x="157" y="12"/>
                  </a:cubicBezTo>
                  <a:cubicBezTo>
                    <a:pt x="158" y="11"/>
                    <a:pt x="158" y="10"/>
                    <a:pt x="159" y="9"/>
                  </a:cubicBezTo>
                  <a:cubicBezTo>
                    <a:pt x="160" y="8"/>
                    <a:pt x="160" y="6"/>
                    <a:pt x="162" y="4"/>
                  </a:cubicBezTo>
                  <a:cubicBezTo>
                    <a:pt x="163" y="6"/>
                    <a:pt x="162" y="7"/>
                    <a:pt x="162" y="8"/>
                  </a:cubicBezTo>
                  <a:cubicBezTo>
                    <a:pt x="163" y="8"/>
                    <a:pt x="164" y="4"/>
                    <a:pt x="166" y="4"/>
                  </a:cubicBezTo>
                  <a:cubicBezTo>
                    <a:pt x="166" y="4"/>
                    <a:pt x="168" y="11"/>
                    <a:pt x="169" y="8"/>
                  </a:cubicBezTo>
                  <a:cubicBezTo>
                    <a:pt x="169" y="9"/>
                    <a:pt x="171" y="9"/>
                    <a:pt x="171" y="11"/>
                  </a:cubicBezTo>
                  <a:cubicBezTo>
                    <a:pt x="171" y="12"/>
                    <a:pt x="169" y="11"/>
                    <a:pt x="170" y="13"/>
                  </a:cubicBezTo>
                  <a:cubicBezTo>
                    <a:pt x="170" y="14"/>
                    <a:pt x="170" y="15"/>
                    <a:pt x="168" y="15"/>
                  </a:cubicBezTo>
                  <a:cubicBezTo>
                    <a:pt x="169" y="15"/>
                    <a:pt x="169" y="15"/>
                    <a:pt x="170" y="15"/>
                  </a:cubicBezTo>
                  <a:cubicBezTo>
                    <a:pt x="170" y="15"/>
                    <a:pt x="171" y="15"/>
                    <a:pt x="171" y="15"/>
                  </a:cubicBezTo>
                  <a:cubicBezTo>
                    <a:pt x="172" y="14"/>
                    <a:pt x="172" y="13"/>
                    <a:pt x="174" y="14"/>
                  </a:cubicBezTo>
                  <a:cubicBezTo>
                    <a:pt x="176" y="14"/>
                    <a:pt x="174" y="16"/>
                    <a:pt x="173" y="16"/>
                  </a:cubicBezTo>
                  <a:cubicBezTo>
                    <a:pt x="173" y="18"/>
                    <a:pt x="175" y="16"/>
                    <a:pt x="175" y="16"/>
                  </a:cubicBezTo>
                  <a:cubicBezTo>
                    <a:pt x="177" y="15"/>
                    <a:pt x="179" y="17"/>
                    <a:pt x="179" y="18"/>
                  </a:cubicBezTo>
                  <a:cubicBezTo>
                    <a:pt x="180" y="17"/>
                    <a:pt x="182" y="19"/>
                    <a:pt x="182" y="20"/>
                  </a:cubicBezTo>
                  <a:cubicBezTo>
                    <a:pt x="183" y="19"/>
                    <a:pt x="185" y="19"/>
                    <a:pt x="185" y="21"/>
                  </a:cubicBezTo>
                  <a:cubicBezTo>
                    <a:pt x="185" y="23"/>
                    <a:pt x="181" y="24"/>
                    <a:pt x="179" y="24"/>
                  </a:cubicBezTo>
                  <a:cubicBezTo>
                    <a:pt x="178" y="24"/>
                    <a:pt x="174" y="23"/>
                    <a:pt x="175" y="25"/>
                  </a:cubicBezTo>
                  <a:cubicBezTo>
                    <a:pt x="175" y="26"/>
                    <a:pt x="178" y="27"/>
                    <a:pt x="178" y="28"/>
                  </a:cubicBezTo>
                  <a:cubicBezTo>
                    <a:pt x="179" y="28"/>
                    <a:pt x="180" y="29"/>
                    <a:pt x="179" y="29"/>
                  </a:cubicBezTo>
                  <a:cubicBezTo>
                    <a:pt x="179" y="30"/>
                    <a:pt x="177" y="30"/>
                    <a:pt x="176" y="30"/>
                  </a:cubicBezTo>
                  <a:cubicBezTo>
                    <a:pt x="174" y="30"/>
                    <a:pt x="172" y="31"/>
                    <a:pt x="170" y="29"/>
                  </a:cubicBezTo>
                  <a:cubicBezTo>
                    <a:pt x="170" y="30"/>
                    <a:pt x="170" y="31"/>
                    <a:pt x="170" y="31"/>
                  </a:cubicBezTo>
                  <a:cubicBezTo>
                    <a:pt x="169" y="32"/>
                    <a:pt x="167" y="31"/>
                    <a:pt x="167" y="30"/>
                  </a:cubicBezTo>
                  <a:cubicBezTo>
                    <a:pt x="166" y="30"/>
                    <a:pt x="164" y="30"/>
                    <a:pt x="163" y="30"/>
                  </a:cubicBezTo>
                  <a:cubicBezTo>
                    <a:pt x="162" y="30"/>
                    <a:pt x="161" y="30"/>
                    <a:pt x="160" y="29"/>
                  </a:cubicBezTo>
                  <a:cubicBezTo>
                    <a:pt x="159" y="30"/>
                    <a:pt x="159" y="30"/>
                    <a:pt x="158" y="30"/>
                  </a:cubicBezTo>
                  <a:cubicBezTo>
                    <a:pt x="158" y="30"/>
                    <a:pt x="157" y="30"/>
                    <a:pt x="157" y="30"/>
                  </a:cubicBezTo>
                  <a:cubicBezTo>
                    <a:pt x="157" y="30"/>
                    <a:pt x="156" y="30"/>
                    <a:pt x="156" y="30"/>
                  </a:cubicBezTo>
                  <a:cubicBezTo>
                    <a:pt x="156" y="30"/>
                    <a:pt x="156" y="29"/>
                    <a:pt x="155" y="30"/>
                  </a:cubicBezTo>
                  <a:cubicBezTo>
                    <a:pt x="155" y="31"/>
                    <a:pt x="154" y="30"/>
                    <a:pt x="153" y="29"/>
                  </a:cubicBezTo>
                  <a:cubicBezTo>
                    <a:pt x="153" y="30"/>
                    <a:pt x="152" y="30"/>
                    <a:pt x="152" y="31"/>
                  </a:cubicBezTo>
                  <a:cubicBezTo>
                    <a:pt x="151" y="32"/>
                    <a:pt x="151" y="33"/>
                    <a:pt x="151" y="34"/>
                  </a:cubicBezTo>
                  <a:cubicBezTo>
                    <a:pt x="150" y="35"/>
                    <a:pt x="150" y="36"/>
                    <a:pt x="151" y="37"/>
                  </a:cubicBezTo>
                  <a:cubicBezTo>
                    <a:pt x="151" y="38"/>
                    <a:pt x="150" y="38"/>
                    <a:pt x="150" y="40"/>
                  </a:cubicBezTo>
                  <a:cubicBezTo>
                    <a:pt x="150" y="42"/>
                    <a:pt x="150" y="42"/>
                    <a:pt x="148" y="42"/>
                  </a:cubicBezTo>
                  <a:cubicBezTo>
                    <a:pt x="145" y="43"/>
                    <a:pt x="147" y="47"/>
                    <a:pt x="147" y="47"/>
                  </a:cubicBezTo>
                  <a:cubicBezTo>
                    <a:pt x="146" y="48"/>
                    <a:pt x="142" y="50"/>
                    <a:pt x="144" y="52"/>
                  </a:cubicBezTo>
                  <a:cubicBezTo>
                    <a:pt x="145" y="53"/>
                    <a:pt x="141" y="56"/>
                    <a:pt x="141" y="58"/>
                  </a:cubicBezTo>
                  <a:cubicBezTo>
                    <a:pt x="141" y="58"/>
                    <a:pt x="140" y="58"/>
                    <a:pt x="140" y="57"/>
                  </a:cubicBezTo>
                  <a:cubicBezTo>
                    <a:pt x="139" y="57"/>
                    <a:pt x="139" y="57"/>
                    <a:pt x="138" y="58"/>
                  </a:cubicBezTo>
                  <a:cubicBezTo>
                    <a:pt x="138" y="58"/>
                    <a:pt x="137" y="58"/>
                    <a:pt x="136" y="58"/>
                  </a:cubicBezTo>
                  <a:cubicBezTo>
                    <a:pt x="136" y="58"/>
                    <a:pt x="135" y="58"/>
                    <a:pt x="135" y="58"/>
                  </a:cubicBezTo>
                  <a:cubicBezTo>
                    <a:pt x="133" y="58"/>
                    <a:pt x="133" y="60"/>
                    <a:pt x="131" y="59"/>
                  </a:cubicBezTo>
                  <a:cubicBezTo>
                    <a:pt x="130" y="59"/>
                    <a:pt x="127" y="58"/>
                    <a:pt x="127" y="57"/>
                  </a:cubicBezTo>
                  <a:cubicBezTo>
                    <a:pt x="126" y="56"/>
                    <a:pt x="120" y="56"/>
                    <a:pt x="119" y="58"/>
                  </a:cubicBezTo>
                  <a:cubicBezTo>
                    <a:pt x="118" y="59"/>
                    <a:pt x="118" y="60"/>
                    <a:pt x="118" y="60"/>
                  </a:cubicBezTo>
                  <a:cubicBezTo>
                    <a:pt x="115" y="62"/>
                    <a:pt x="115" y="62"/>
                    <a:pt x="115" y="62"/>
                  </a:cubicBezTo>
                  <a:cubicBezTo>
                    <a:pt x="114" y="62"/>
                    <a:pt x="113" y="62"/>
                    <a:pt x="112" y="62"/>
                  </a:cubicBezTo>
                  <a:cubicBezTo>
                    <a:pt x="111" y="62"/>
                    <a:pt x="110" y="61"/>
                    <a:pt x="109" y="61"/>
                  </a:cubicBezTo>
                  <a:cubicBezTo>
                    <a:pt x="107" y="61"/>
                    <a:pt x="106" y="62"/>
                    <a:pt x="105" y="63"/>
                  </a:cubicBezTo>
                  <a:cubicBezTo>
                    <a:pt x="102" y="64"/>
                    <a:pt x="102" y="62"/>
                    <a:pt x="101" y="62"/>
                  </a:cubicBezTo>
                  <a:cubicBezTo>
                    <a:pt x="100" y="62"/>
                    <a:pt x="99" y="60"/>
                    <a:pt x="98" y="60"/>
                  </a:cubicBezTo>
                  <a:cubicBezTo>
                    <a:pt x="98" y="59"/>
                    <a:pt x="98" y="59"/>
                    <a:pt x="97" y="58"/>
                  </a:cubicBezTo>
                  <a:cubicBezTo>
                    <a:pt x="96" y="58"/>
                    <a:pt x="96" y="58"/>
                    <a:pt x="95" y="57"/>
                  </a:cubicBezTo>
                  <a:cubicBezTo>
                    <a:pt x="95" y="56"/>
                    <a:pt x="95" y="55"/>
                    <a:pt x="94" y="54"/>
                  </a:cubicBezTo>
                  <a:cubicBezTo>
                    <a:pt x="93" y="53"/>
                    <a:pt x="94" y="53"/>
                    <a:pt x="94" y="52"/>
                  </a:cubicBezTo>
                  <a:moveTo>
                    <a:pt x="187" y="27"/>
                  </a:moveTo>
                  <a:cubicBezTo>
                    <a:pt x="188" y="26"/>
                    <a:pt x="188" y="25"/>
                    <a:pt x="187" y="24"/>
                  </a:cubicBezTo>
                  <a:cubicBezTo>
                    <a:pt x="187" y="25"/>
                    <a:pt x="187" y="26"/>
                    <a:pt x="187" y="2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3" name="Freeform 208"/>
            <p:cNvSpPr/>
            <p:nvPr/>
          </p:nvSpPr>
          <p:spPr>
            <a:xfrm>
              <a:off x="8721360" y="3515760"/>
              <a:ext cx="238320" cy="511560"/>
            </a:xfrm>
            <a:custGeom>
              <a:avLst/>
              <a:gdLst>
                <a:gd name="textAreaLeft" fmla="*/ 0 w 238320"/>
                <a:gd name="textAreaRight" fmla="*/ 240120 w 238320"/>
                <a:gd name="textAreaTop" fmla="*/ 0 h 511560"/>
                <a:gd name="textAreaBottom" fmla="*/ 513360 h 511560"/>
              </a:gdLst>
              <a:ahLst/>
              <a:cxnLst/>
              <a:rect l="textAreaLeft" t="textAreaTop" r="textAreaRight" b="textAreaBottom"/>
              <a:pathLst>
                <a:path w="92" h="148">
                  <a:moveTo>
                    <a:pt x="77" y="76"/>
                  </a:moveTo>
                  <a:cubicBezTo>
                    <a:pt x="77" y="76"/>
                    <a:pt x="77" y="76"/>
                    <a:pt x="77" y="76"/>
                  </a:cubicBezTo>
                  <a:cubicBezTo>
                    <a:pt x="77" y="76"/>
                    <a:pt x="77" y="76"/>
                    <a:pt x="77" y="76"/>
                  </a:cubicBezTo>
                  <a:moveTo>
                    <a:pt x="1" y="122"/>
                  </a:moveTo>
                  <a:cubicBezTo>
                    <a:pt x="2" y="121"/>
                    <a:pt x="2" y="120"/>
                    <a:pt x="1" y="119"/>
                  </a:cubicBezTo>
                  <a:cubicBezTo>
                    <a:pt x="0" y="120"/>
                    <a:pt x="0" y="121"/>
                    <a:pt x="1" y="122"/>
                  </a:cubicBezTo>
                  <a:moveTo>
                    <a:pt x="15" y="130"/>
                  </a:moveTo>
                  <a:cubicBezTo>
                    <a:pt x="16" y="129"/>
                    <a:pt x="15" y="128"/>
                    <a:pt x="14" y="129"/>
                  </a:cubicBezTo>
                  <a:cubicBezTo>
                    <a:pt x="15" y="129"/>
                    <a:pt x="15" y="129"/>
                    <a:pt x="15" y="130"/>
                  </a:cubicBezTo>
                  <a:moveTo>
                    <a:pt x="28" y="148"/>
                  </a:moveTo>
                  <a:cubicBezTo>
                    <a:pt x="28" y="148"/>
                    <a:pt x="32" y="146"/>
                    <a:pt x="32" y="146"/>
                  </a:cubicBezTo>
                  <a:cubicBezTo>
                    <a:pt x="31" y="144"/>
                    <a:pt x="30" y="146"/>
                    <a:pt x="29" y="146"/>
                  </a:cubicBezTo>
                  <a:cubicBezTo>
                    <a:pt x="28" y="147"/>
                    <a:pt x="27" y="147"/>
                    <a:pt x="28" y="148"/>
                  </a:cubicBezTo>
                  <a:moveTo>
                    <a:pt x="35" y="135"/>
                  </a:moveTo>
                  <a:cubicBezTo>
                    <a:pt x="34" y="136"/>
                    <a:pt x="34" y="136"/>
                    <a:pt x="35" y="137"/>
                  </a:cubicBezTo>
                  <a:cubicBezTo>
                    <a:pt x="35" y="136"/>
                    <a:pt x="35" y="136"/>
                    <a:pt x="35" y="135"/>
                  </a:cubicBezTo>
                  <a:moveTo>
                    <a:pt x="42" y="140"/>
                  </a:moveTo>
                  <a:cubicBezTo>
                    <a:pt x="44" y="139"/>
                    <a:pt x="40" y="138"/>
                    <a:pt x="39" y="138"/>
                  </a:cubicBezTo>
                  <a:cubicBezTo>
                    <a:pt x="38" y="139"/>
                    <a:pt x="38" y="140"/>
                    <a:pt x="38" y="140"/>
                  </a:cubicBezTo>
                  <a:cubicBezTo>
                    <a:pt x="39" y="139"/>
                    <a:pt x="41" y="139"/>
                    <a:pt x="42" y="140"/>
                  </a:cubicBezTo>
                  <a:moveTo>
                    <a:pt x="47" y="134"/>
                  </a:moveTo>
                  <a:cubicBezTo>
                    <a:pt x="47" y="135"/>
                    <a:pt x="48" y="135"/>
                    <a:pt x="49" y="135"/>
                  </a:cubicBezTo>
                  <a:cubicBezTo>
                    <a:pt x="50" y="134"/>
                    <a:pt x="50" y="133"/>
                    <a:pt x="51" y="133"/>
                  </a:cubicBezTo>
                  <a:cubicBezTo>
                    <a:pt x="50" y="133"/>
                    <a:pt x="50" y="132"/>
                    <a:pt x="49" y="132"/>
                  </a:cubicBezTo>
                  <a:cubicBezTo>
                    <a:pt x="48" y="132"/>
                    <a:pt x="47" y="133"/>
                    <a:pt x="46" y="133"/>
                  </a:cubicBezTo>
                  <a:cubicBezTo>
                    <a:pt x="47" y="134"/>
                    <a:pt x="47" y="134"/>
                    <a:pt x="47" y="134"/>
                  </a:cubicBezTo>
                  <a:moveTo>
                    <a:pt x="46" y="138"/>
                  </a:moveTo>
                  <a:cubicBezTo>
                    <a:pt x="46" y="139"/>
                    <a:pt x="47" y="139"/>
                    <a:pt x="47" y="139"/>
                  </a:cubicBezTo>
                  <a:cubicBezTo>
                    <a:pt x="47" y="138"/>
                    <a:pt x="47" y="138"/>
                    <a:pt x="46" y="138"/>
                  </a:cubicBezTo>
                  <a:moveTo>
                    <a:pt x="56" y="127"/>
                  </a:moveTo>
                  <a:cubicBezTo>
                    <a:pt x="60" y="125"/>
                    <a:pt x="54" y="125"/>
                    <a:pt x="56" y="127"/>
                  </a:cubicBezTo>
                  <a:moveTo>
                    <a:pt x="63" y="109"/>
                  </a:moveTo>
                  <a:cubicBezTo>
                    <a:pt x="65" y="109"/>
                    <a:pt x="64" y="108"/>
                    <a:pt x="64" y="107"/>
                  </a:cubicBezTo>
                  <a:cubicBezTo>
                    <a:pt x="63" y="108"/>
                    <a:pt x="62" y="109"/>
                    <a:pt x="63" y="109"/>
                  </a:cubicBezTo>
                  <a:moveTo>
                    <a:pt x="65" y="105"/>
                  </a:moveTo>
                  <a:cubicBezTo>
                    <a:pt x="66" y="105"/>
                    <a:pt x="66" y="105"/>
                    <a:pt x="66" y="104"/>
                  </a:cubicBezTo>
                  <a:cubicBezTo>
                    <a:pt x="65" y="104"/>
                    <a:pt x="65" y="104"/>
                    <a:pt x="65" y="105"/>
                  </a:cubicBezTo>
                  <a:moveTo>
                    <a:pt x="67" y="98"/>
                  </a:moveTo>
                  <a:cubicBezTo>
                    <a:pt x="67" y="97"/>
                    <a:pt x="67" y="97"/>
                    <a:pt x="67" y="97"/>
                  </a:cubicBezTo>
                  <a:cubicBezTo>
                    <a:pt x="67" y="97"/>
                    <a:pt x="67" y="98"/>
                    <a:pt x="67" y="98"/>
                  </a:cubicBezTo>
                  <a:moveTo>
                    <a:pt x="75" y="109"/>
                  </a:moveTo>
                  <a:cubicBezTo>
                    <a:pt x="75" y="108"/>
                    <a:pt x="74" y="107"/>
                    <a:pt x="73" y="108"/>
                  </a:cubicBezTo>
                  <a:cubicBezTo>
                    <a:pt x="73" y="109"/>
                    <a:pt x="74" y="109"/>
                    <a:pt x="75" y="109"/>
                  </a:cubicBezTo>
                  <a:moveTo>
                    <a:pt x="80" y="145"/>
                  </a:moveTo>
                  <a:cubicBezTo>
                    <a:pt x="81" y="145"/>
                    <a:pt x="81" y="145"/>
                    <a:pt x="81" y="145"/>
                  </a:cubicBezTo>
                  <a:cubicBezTo>
                    <a:pt x="80" y="145"/>
                    <a:pt x="80" y="145"/>
                    <a:pt x="80" y="145"/>
                  </a:cubicBezTo>
                  <a:moveTo>
                    <a:pt x="84" y="130"/>
                  </a:moveTo>
                  <a:cubicBezTo>
                    <a:pt x="84" y="129"/>
                    <a:pt x="84" y="129"/>
                    <a:pt x="84" y="128"/>
                  </a:cubicBezTo>
                  <a:cubicBezTo>
                    <a:pt x="82" y="128"/>
                    <a:pt x="84" y="129"/>
                    <a:pt x="84" y="130"/>
                  </a:cubicBezTo>
                  <a:moveTo>
                    <a:pt x="3" y="114"/>
                  </a:moveTo>
                  <a:cubicBezTo>
                    <a:pt x="3" y="115"/>
                    <a:pt x="3" y="116"/>
                    <a:pt x="3" y="116"/>
                  </a:cubicBezTo>
                  <a:cubicBezTo>
                    <a:pt x="5" y="114"/>
                    <a:pt x="9" y="113"/>
                    <a:pt x="11" y="110"/>
                  </a:cubicBezTo>
                  <a:cubicBezTo>
                    <a:pt x="12" y="109"/>
                    <a:pt x="19" y="105"/>
                    <a:pt x="17" y="103"/>
                  </a:cubicBezTo>
                  <a:cubicBezTo>
                    <a:pt x="18" y="103"/>
                    <a:pt x="17" y="102"/>
                    <a:pt x="17" y="102"/>
                  </a:cubicBezTo>
                  <a:cubicBezTo>
                    <a:pt x="18" y="101"/>
                    <a:pt x="19" y="100"/>
                    <a:pt x="20" y="100"/>
                  </a:cubicBezTo>
                  <a:cubicBezTo>
                    <a:pt x="21" y="100"/>
                    <a:pt x="22" y="100"/>
                    <a:pt x="22" y="99"/>
                  </a:cubicBezTo>
                  <a:cubicBezTo>
                    <a:pt x="23" y="97"/>
                    <a:pt x="24" y="98"/>
                    <a:pt x="25" y="97"/>
                  </a:cubicBezTo>
                  <a:cubicBezTo>
                    <a:pt x="27" y="96"/>
                    <a:pt x="26" y="94"/>
                    <a:pt x="25" y="93"/>
                  </a:cubicBezTo>
                  <a:cubicBezTo>
                    <a:pt x="24" y="91"/>
                    <a:pt x="26" y="89"/>
                    <a:pt x="25" y="87"/>
                  </a:cubicBezTo>
                  <a:cubicBezTo>
                    <a:pt x="23" y="88"/>
                    <a:pt x="24" y="91"/>
                    <a:pt x="23" y="90"/>
                  </a:cubicBezTo>
                  <a:cubicBezTo>
                    <a:pt x="23" y="91"/>
                    <a:pt x="24" y="92"/>
                    <a:pt x="24" y="93"/>
                  </a:cubicBezTo>
                  <a:cubicBezTo>
                    <a:pt x="23" y="93"/>
                    <a:pt x="22" y="92"/>
                    <a:pt x="22" y="91"/>
                  </a:cubicBezTo>
                  <a:cubicBezTo>
                    <a:pt x="22" y="92"/>
                    <a:pt x="22" y="93"/>
                    <a:pt x="23" y="94"/>
                  </a:cubicBezTo>
                  <a:cubicBezTo>
                    <a:pt x="23" y="95"/>
                    <a:pt x="21" y="98"/>
                    <a:pt x="21" y="96"/>
                  </a:cubicBezTo>
                  <a:cubicBezTo>
                    <a:pt x="21" y="96"/>
                    <a:pt x="20" y="97"/>
                    <a:pt x="20" y="97"/>
                  </a:cubicBezTo>
                  <a:cubicBezTo>
                    <a:pt x="19" y="97"/>
                    <a:pt x="19" y="98"/>
                    <a:pt x="19" y="98"/>
                  </a:cubicBezTo>
                  <a:cubicBezTo>
                    <a:pt x="19" y="99"/>
                    <a:pt x="18" y="98"/>
                    <a:pt x="18" y="99"/>
                  </a:cubicBezTo>
                  <a:cubicBezTo>
                    <a:pt x="17" y="99"/>
                    <a:pt x="18" y="100"/>
                    <a:pt x="18" y="100"/>
                  </a:cubicBezTo>
                  <a:cubicBezTo>
                    <a:pt x="18" y="98"/>
                    <a:pt x="16" y="101"/>
                    <a:pt x="16" y="101"/>
                  </a:cubicBezTo>
                  <a:cubicBezTo>
                    <a:pt x="16" y="102"/>
                    <a:pt x="15" y="103"/>
                    <a:pt x="14" y="103"/>
                  </a:cubicBezTo>
                  <a:cubicBezTo>
                    <a:pt x="13" y="105"/>
                    <a:pt x="12" y="106"/>
                    <a:pt x="11" y="107"/>
                  </a:cubicBezTo>
                  <a:cubicBezTo>
                    <a:pt x="10" y="108"/>
                    <a:pt x="10" y="107"/>
                    <a:pt x="9" y="108"/>
                  </a:cubicBezTo>
                  <a:cubicBezTo>
                    <a:pt x="8" y="108"/>
                    <a:pt x="8" y="109"/>
                    <a:pt x="8" y="109"/>
                  </a:cubicBezTo>
                  <a:cubicBezTo>
                    <a:pt x="6" y="110"/>
                    <a:pt x="4" y="112"/>
                    <a:pt x="3" y="114"/>
                  </a:cubicBezTo>
                  <a:moveTo>
                    <a:pt x="28" y="87"/>
                  </a:moveTo>
                  <a:cubicBezTo>
                    <a:pt x="28" y="86"/>
                    <a:pt x="28" y="86"/>
                    <a:pt x="27" y="87"/>
                  </a:cubicBezTo>
                  <a:cubicBezTo>
                    <a:pt x="28" y="87"/>
                    <a:pt x="28" y="87"/>
                    <a:pt x="28" y="87"/>
                  </a:cubicBezTo>
                  <a:moveTo>
                    <a:pt x="29" y="79"/>
                  </a:moveTo>
                  <a:cubicBezTo>
                    <a:pt x="29" y="78"/>
                    <a:pt x="29" y="78"/>
                    <a:pt x="29" y="78"/>
                  </a:cubicBezTo>
                  <a:cubicBezTo>
                    <a:pt x="27" y="81"/>
                    <a:pt x="31" y="81"/>
                    <a:pt x="33" y="81"/>
                  </a:cubicBezTo>
                  <a:cubicBezTo>
                    <a:pt x="33" y="81"/>
                    <a:pt x="32" y="80"/>
                    <a:pt x="32" y="80"/>
                  </a:cubicBezTo>
                  <a:cubicBezTo>
                    <a:pt x="31" y="79"/>
                    <a:pt x="30" y="79"/>
                    <a:pt x="29" y="79"/>
                  </a:cubicBezTo>
                  <a:moveTo>
                    <a:pt x="30" y="63"/>
                  </a:moveTo>
                  <a:cubicBezTo>
                    <a:pt x="30" y="64"/>
                    <a:pt x="31" y="65"/>
                    <a:pt x="32" y="65"/>
                  </a:cubicBezTo>
                  <a:cubicBezTo>
                    <a:pt x="32" y="64"/>
                    <a:pt x="31" y="63"/>
                    <a:pt x="30" y="63"/>
                  </a:cubicBezTo>
                  <a:moveTo>
                    <a:pt x="29" y="82"/>
                  </a:moveTo>
                  <a:cubicBezTo>
                    <a:pt x="29" y="82"/>
                    <a:pt x="29" y="82"/>
                    <a:pt x="28" y="82"/>
                  </a:cubicBezTo>
                  <a:cubicBezTo>
                    <a:pt x="28" y="83"/>
                    <a:pt x="30" y="83"/>
                    <a:pt x="29" y="84"/>
                  </a:cubicBezTo>
                  <a:cubicBezTo>
                    <a:pt x="30" y="84"/>
                    <a:pt x="30" y="83"/>
                    <a:pt x="29" y="82"/>
                  </a:cubicBezTo>
                  <a:moveTo>
                    <a:pt x="29" y="95"/>
                  </a:moveTo>
                  <a:cubicBezTo>
                    <a:pt x="29" y="94"/>
                    <a:pt x="27" y="95"/>
                    <a:pt x="27" y="96"/>
                  </a:cubicBezTo>
                  <a:cubicBezTo>
                    <a:pt x="28" y="96"/>
                    <a:pt x="28" y="95"/>
                    <a:pt x="29" y="95"/>
                  </a:cubicBezTo>
                  <a:moveTo>
                    <a:pt x="32" y="67"/>
                  </a:moveTo>
                  <a:cubicBezTo>
                    <a:pt x="33" y="68"/>
                    <a:pt x="34" y="69"/>
                    <a:pt x="35" y="69"/>
                  </a:cubicBezTo>
                  <a:cubicBezTo>
                    <a:pt x="37" y="71"/>
                    <a:pt x="36" y="73"/>
                    <a:pt x="37" y="74"/>
                  </a:cubicBezTo>
                  <a:cubicBezTo>
                    <a:pt x="38" y="75"/>
                    <a:pt x="41" y="82"/>
                    <a:pt x="43" y="78"/>
                  </a:cubicBezTo>
                  <a:cubicBezTo>
                    <a:pt x="43" y="77"/>
                    <a:pt x="44" y="76"/>
                    <a:pt x="44" y="75"/>
                  </a:cubicBezTo>
                  <a:cubicBezTo>
                    <a:pt x="44" y="74"/>
                    <a:pt x="43" y="74"/>
                    <a:pt x="44" y="73"/>
                  </a:cubicBezTo>
                  <a:cubicBezTo>
                    <a:pt x="44" y="71"/>
                    <a:pt x="43" y="69"/>
                    <a:pt x="41" y="68"/>
                  </a:cubicBezTo>
                  <a:cubicBezTo>
                    <a:pt x="40" y="67"/>
                    <a:pt x="34" y="66"/>
                    <a:pt x="32" y="67"/>
                  </a:cubicBezTo>
                  <a:moveTo>
                    <a:pt x="32" y="83"/>
                  </a:moveTo>
                  <a:cubicBezTo>
                    <a:pt x="32" y="82"/>
                    <a:pt x="32" y="82"/>
                    <a:pt x="32" y="81"/>
                  </a:cubicBezTo>
                  <a:cubicBezTo>
                    <a:pt x="31" y="82"/>
                    <a:pt x="31" y="83"/>
                    <a:pt x="32" y="83"/>
                  </a:cubicBezTo>
                  <a:moveTo>
                    <a:pt x="27" y="41"/>
                  </a:moveTo>
                  <a:cubicBezTo>
                    <a:pt x="27" y="43"/>
                    <a:pt x="28" y="43"/>
                    <a:pt x="28" y="44"/>
                  </a:cubicBezTo>
                  <a:cubicBezTo>
                    <a:pt x="28" y="46"/>
                    <a:pt x="28" y="48"/>
                    <a:pt x="29" y="49"/>
                  </a:cubicBezTo>
                  <a:cubicBezTo>
                    <a:pt x="29" y="50"/>
                    <a:pt x="30" y="51"/>
                    <a:pt x="30" y="53"/>
                  </a:cubicBezTo>
                  <a:cubicBezTo>
                    <a:pt x="30" y="54"/>
                    <a:pt x="31" y="56"/>
                    <a:pt x="31" y="54"/>
                  </a:cubicBezTo>
                  <a:cubicBezTo>
                    <a:pt x="33" y="54"/>
                    <a:pt x="31" y="57"/>
                    <a:pt x="33" y="58"/>
                  </a:cubicBezTo>
                  <a:cubicBezTo>
                    <a:pt x="36" y="58"/>
                    <a:pt x="34" y="55"/>
                    <a:pt x="34" y="54"/>
                  </a:cubicBezTo>
                  <a:cubicBezTo>
                    <a:pt x="35" y="54"/>
                    <a:pt x="41" y="56"/>
                    <a:pt x="38" y="57"/>
                  </a:cubicBezTo>
                  <a:cubicBezTo>
                    <a:pt x="37" y="58"/>
                    <a:pt x="37" y="59"/>
                    <a:pt x="36" y="59"/>
                  </a:cubicBezTo>
                  <a:cubicBezTo>
                    <a:pt x="34" y="60"/>
                    <a:pt x="35" y="62"/>
                    <a:pt x="35" y="64"/>
                  </a:cubicBezTo>
                  <a:cubicBezTo>
                    <a:pt x="36" y="64"/>
                    <a:pt x="36" y="63"/>
                    <a:pt x="36" y="63"/>
                  </a:cubicBezTo>
                  <a:cubicBezTo>
                    <a:pt x="38" y="63"/>
                    <a:pt x="38" y="63"/>
                    <a:pt x="38" y="65"/>
                  </a:cubicBezTo>
                  <a:cubicBezTo>
                    <a:pt x="39" y="63"/>
                    <a:pt x="40" y="65"/>
                    <a:pt x="39" y="66"/>
                  </a:cubicBezTo>
                  <a:cubicBezTo>
                    <a:pt x="40" y="65"/>
                    <a:pt x="41" y="66"/>
                    <a:pt x="42" y="65"/>
                  </a:cubicBezTo>
                  <a:cubicBezTo>
                    <a:pt x="43" y="65"/>
                    <a:pt x="43" y="64"/>
                    <a:pt x="44" y="63"/>
                  </a:cubicBezTo>
                  <a:cubicBezTo>
                    <a:pt x="46" y="62"/>
                    <a:pt x="46" y="62"/>
                    <a:pt x="46" y="62"/>
                  </a:cubicBezTo>
                  <a:cubicBezTo>
                    <a:pt x="47" y="63"/>
                    <a:pt x="49" y="64"/>
                    <a:pt x="50" y="65"/>
                  </a:cubicBezTo>
                  <a:cubicBezTo>
                    <a:pt x="51" y="66"/>
                    <a:pt x="53" y="67"/>
                    <a:pt x="53" y="69"/>
                  </a:cubicBezTo>
                  <a:cubicBezTo>
                    <a:pt x="53" y="70"/>
                    <a:pt x="55" y="70"/>
                    <a:pt x="55" y="69"/>
                  </a:cubicBezTo>
                  <a:cubicBezTo>
                    <a:pt x="55" y="69"/>
                    <a:pt x="55" y="68"/>
                    <a:pt x="55" y="68"/>
                  </a:cubicBezTo>
                  <a:cubicBezTo>
                    <a:pt x="54" y="68"/>
                    <a:pt x="53" y="66"/>
                    <a:pt x="54" y="66"/>
                  </a:cubicBezTo>
                  <a:cubicBezTo>
                    <a:pt x="53" y="65"/>
                    <a:pt x="53" y="64"/>
                    <a:pt x="52" y="63"/>
                  </a:cubicBezTo>
                  <a:cubicBezTo>
                    <a:pt x="54" y="62"/>
                    <a:pt x="56" y="64"/>
                    <a:pt x="57" y="66"/>
                  </a:cubicBezTo>
                  <a:cubicBezTo>
                    <a:pt x="58" y="67"/>
                    <a:pt x="60" y="67"/>
                    <a:pt x="61" y="69"/>
                  </a:cubicBezTo>
                  <a:cubicBezTo>
                    <a:pt x="61" y="70"/>
                    <a:pt x="60" y="71"/>
                    <a:pt x="61" y="71"/>
                  </a:cubicBezTo>
                  <a:cubicBezTo>
                    <a:pt x="62" y="71"/>
                    <a:pt x="63" y="72"/>
                    <a:pt x="63" y="72"/>
                  </a:cubicBezTo>
                  <a:cubicBezTo>
                    <a:pt x="64" y="72"/>
                    <a:pt x="65" y="73"/>
                    <a:pt x="65" y="73"/>
                  </a:cubicBezTo>
                  <a:cubicBezTo>
                    <a:pt x="66" y="73"/>
                    <a:pt x="67" y="72"/>
                    <a:pt x="68" y="72"/>
                  </a:cubicBezTo>
                  <a:cubicBezTo>
                    <a:pt x="67" y="73"/>
                    <a:pt x="65" y="73"/>
                    <a:pt x="66" y="75"/>
                  </a:cubicBezTo>
                  <a:cubicBezTo>
                    <a:pt x="66" y="75"/>
                    <a:pt x="68" y="77"/>
                    <a:pt x="68" y="76"/>
                  </a:cubicBezTo>
                  <a:cubicBezTo>
                    <a:pt x="69" y="74"/>
                    <a:pt x="69" y="68"/>
                    <a:pt x="65" y="71"/>
                  </a:cubicBezTo>
                  <a:cubicBezTo>
                    <a:pt x="65" y="70"/>
                    <a:pt x="65" y="69"/>
                    <a:pt x="65" y="69"/>
                  </a:cubicBezTo>
                  <a:cubicBezTo>
                    <a:pt x="65" y="68"/>
                    <a:pt x="64" y="67"/>
                    <a:pt x="63" y="66"/>
                  </a:cubicBezTo>
                  <a:cubicBezTo>
                    <a:pt x="61" y="65"/>
                    <a:pt x="66" y="64"/>
                    <a:pt x="67" y="65"/>
                  </a:cubicBezTo>
                  <a:cubicBezTo>
                    <a:pt x="67" y="64"/>
                    <a:pt x="65" y="63"/>
                    <a:pt x="64" y="63"/>
                  </a:cubicBezTo>
                  <a:cubicBezTo>
                    <a:pt x="62" y="63"/>
                    <a:pt x="62" y="61"/>
                    <a:pt x="60" y="61"/>
                  </a:cubicBezTo>
                  <a:cubicBezTo>
                    <a:pt x="60" y="62"/>
                    <a:pt x="62" y="64"/>
                    <a:pt x="60" y="65"/>
                  </a:cubicBezTo>
                  <a:cubicBezTo>
                    <a:pt x="58" y="65"/>
                    <a:pt x="58" y="62"/>
                    <a:pt x="58" y="61"/>
                  </a:cubicBezTo>
                  <a:cubicBezTo>
                    <a:pt x="57" y="59"/>
                    <a:pt x="52" y="57"/>
                    <a:pt x="51" y="61"/>
                  </a:cubicBezTo>
                  <a:cubicBezTo>
                    <a:pt x="51" y="60"/>
                    <a:pt x="51" y="60"/>
                    <a:pt x="51" y="60"/>
                  </a:cubicBezTo>
                  <a:cubicBezTo>
                    <a:pt x="49" y="61"/>
                    <a:pt x="52" y="62"/>
                    <a:pt x="51" y="62"/>
                  </a:cubicBezTo>
                  <a:cubicBezTo>
                    <a:pt x="50" y="64"/>
                    <a:pt x="47" y="62"/>
                    <a:pt x="47" y="61"/>
                  </a:cubicBezTo>
                  <a:cubicBezTo>
                    <a:pt x="46" y="60"/>
                    <a:pt x="43" y="55"/>
                    <a:pt x="46" y="55"/>
                  </a:cubicBezTo>
                  <a:cubicBezTo>
                    <a:pt x="44" y="54"/>
                    <a:pt x="42" y="50"/>
                    <a:pt x="43" y="48"/>
                  </a:cubicBezTo>
                  <a:cubicBezTo>
                    <a:pt x="44" y="46"/>
                    <a:pt x="44" y="45"/>
                    <a:pt x="45" y="43"/>
                  </a:cubicBezTo>
                  <a:cubicBezTo>
                    <a:pt x="46" y="42"/>
                    <a:pt x="48" y="42"/>
                    <a:pt x="50" y="40"/>
                  </a:cubicBezTo>
                  <a:cubicBezTo>
                    <a:pt x="49" y="41"/>
                    <a:pt x="49" y="41"/>
                    <a:pt x="49" y="42"/>
                  </a:cubicBezTo>
                  <a:cubicBezTo>
                    <a:pt x="50" y="41"/>
                    <a:pt x="50" y="39"/>
                    <a:pt x="51" y="38"/>
                  </a:cubicBezTo>
                  <a:cubicBezTo>
                    <a:pt x="52" y="36"/>
                    <a:pt x="53" y="34"/>
                    <a:pt x="53" y="32"/>
                  </a:cubicBezTo>
                  <a:cubicBezTo>
                    <a:pt x="52" y="32"/>
                    <a:pt x="53" y="31"/>
                    <a:pt x="53" y="30"/>
                  </a:cubicBezTo>
                  <a:cubicBezTo>
                    <a:pt x="52" y="29"/>
                    <a:pt x="50" y="29"/>
                    <a:pt x="50" y="27"/>
                  </a:cubicBezTo>
                  <a:cubicBezTo>
                    <a:pt x="50" y="25"/>
                    <a:pt x="50" y="23"/>
                    <a:pt x="51" y="21"/>
                  </a:cubicBezTo>
                  <a:cubicBezTo>
                    <a:pt x="52" y="20"/>
                    <a:pt x="51" y="18"/>
                    <a:pt x="50" y="19"/>
                  </a:cubicBezTo>
                  <a:cubicBezTo>
                    <a:pt x="49" y="20"/>
                    <a:pt x="49" y="21"/>
                    <a:pt x="48" y="21"/>
                  </a:cubicBezTo>
                  <a:cubicBezTo>
                    <a:pt x="47" y="21"/>
                    <a:pt x="46" y="20"/>
                    <a:pt x="45" y="21"/>
                  </a:cubicBezTo>
                  <a:cubicBezTo>
                    <a:pt x="45" y="20"/>
                    <a:pt x="44" y="20"/>
                    <a:pt x="44" y="19"/>
                  </a:cubicBezTo>
                  <a:cubicBezTo>
                    <a:pt x="42" y="18"/>
                    <a:pt x="41" y="17"/>
                    <a:pt x="39" y="18"/>
                  </a:cubicBezTo>
                  <a:cubicBezTo>
                    <a:pt x="38" y="18"/>
                    <a:pt x="38" y="18"/>
                    <a:pt x="37" y="18"/>
                  </a:cubicBezTo>
                  <a:cubicBezTo>
                    <a:pt x="36" y="18"/>
                    <a:pt x="37" y="18"/>
                    <a:pt x="36" y="18"/>
                  </a:cubicBezTo>
                  <a:cubicBezTo>
                    <a:pt x="34" y="18"/>
                    <a:pt x="35" y="19"/>
                    <a:pt x="35" y="20"/>
                  </a:cubicBezTo>
                  <a:cubicBezTo>
                    <a:pt x="35" y="22"/>
                    <a:pt x="34" y="24"/>
                    <a:pt x="33" y="25"/>
                  </a:cubicBezTo>
                  <a:cubicBezTo>
                    <a:pt x="32" y="28"/>
                    <a:pt x="34" y="31"/>
                    <a:pt x="33" y="34"/>
                  </a:cubicBezTo>
                  <a:cubicBezTo>
                    <a:pt x="32" y="37"/>
                    <a:pt x="33" y="39"/>
                    <a:pt x="33" y="41"/>
                  </a:cubicBezTo>
                  <a:cubicBezTo>
                    <a:pt x="33" y="44"/>
                    <a:pt x="29" y="40"/>
                    <a:pt x="28" y="39"/>
                  </a:cubicBezTo>
                  <a:cubicBezTo>
                    <a:pt x="27" y="39"/>
                    <a:pt x="27" y="41"/>
                    <a:pt x="27" y="41"/>
                  </a:cubicBezTo>
                  <a:moveTo>
                    <a:pt x="42" y="10"/>
                  </a:moveTo>
                  <a:cubicBezTo>
                    <a:pt x="42" y="11"/>
                    <a:pt x="43" y="11"/>
                    <a:pt x="44" y="11"/>
                  </a:cubicBezTo>
                  <a:cubicBezTo>
                    <a:pt x="44" y="11"/>
                    <a:pt x="43" y="10"/>
                    <a:pt x="42" y="10"/>
                  </a:cubicBezTo>
                  <a:moveTo>
                    <a:pt x="42" y="15"/>
                  </a:moveTo>
                  <a:cubicBezTo>
                    <a:pt x="43" y="15"/>
                    <a:pt x="43" y="15"/>
                    <a:pt x="43" y="15"/>
                  </a:cubicBezTo>
                  <a:cubicBezTo>
                    <a:pt x="42" y="15"/>
                    <a:pt x="42" y="15"/>
                    <a:pt x="42" y="15"/>
                  </a:cubicBezTo>
                  <a:moveTo>
                    <a:pt x="48" y="1"/>
                  </a:moveTo>
                  <a:cubicBezTo>
                    <a:pt x="48" y="1"/>
                    <a:pt x="48" y="0"/>
                    <a:pt x="49" y="0"/>
                  </a:cubicBezTo>
                  <a:cubicBezTo>
                    <a:pt x="48" y="0"/>
                    <a:pt x="48" y="0"/>
                    <a:pt x="48" y="1"/>
                  </a:cubicBezTo>
                  <a:moveTo>
                    <a:pt x="47" y="16"/>
                  </a:moveTo>
                  <a:cubicBezTo>
                    <a:pt x="48" y="15"/>
                    <a:pt x="48" y="15"/>
                    <a:pt x="48" y="14"/>
                  </a:cubicBezTo>
                  <a:cubicBezTo>
                    <a:pt x="47" y="14"/>
                    <a:pt x="47" y="15"/>
                    <a:pt x="47" y="16"/>
                  </a:cubicBezTo>
                  <a:moveTo>
                    <a:pt x="46" y="52"/>
                  </a:moveTo>
                  <a:cubicBezTo>
                    <a:pt x="47" y="53"/>
                    <a:pt x="47" y="55"/>
                    <a:pt x="48" y="56"/>
                  </a:cubicBezTo>
                  <a:cubicBezTo>
                    <a:pt x="49" y="54"/>
                    <a:pt x="49" y="51"/>
                    <a:pt x="46" y="52"/>
                  </a:cubicBezTo>
                  <a:moveTo>
                    <a:pt x="50" y="62"/>
                  </a:moveTo>
                  <a:cubicBezTo>
                    <a:pt x="50" y="61"/>
                    <a:pt x="48" y="60"/>
                    <a:pt x="47" y="60"/>
                  </a:cubicBezTo>
                  <a:cubicBezTo>
                    <a:pt x="48" y="61"/>
                    <a:pt x="49" y="61"/>
                    <a:pt x="50" y="62"/>
                  </a:cubicBezTo>
                  <a:moveTo>
                    <a:pt x="47" y="67"/>
                  </a:moveTo>
                  <a:cubicBezTo>
                    <a:pt x="46" y="69"/>
                    <a:pt x="49" y="70"/>
                    <a:pt x="50" y="68"/>
                  </a:cubicBezTo>
                  <a:cubicBezTo>
                    <a:pt x="50" y="67"/>
                    <a:pt x="47" y="66"/>
                    <a:pt x="47" y="67"/>
                  </a:cubicBezTo>
                  <a:moveTo>
                    <a:pt x="50" y="55"/>
                  </a:moveTo>
                  <a:cubicBezTo>
                    <a:pt x="51" y="54"/>
                    <a:pt x="51" y="54"/>
                    <a:pt x="50" y="54"/>
                  </a:cubicBezTo>
                  <a:cubicBezTo>
                    <a:pt x="50" y="55"/>
                    <a:pt x="50" y="55"/>
                    <a:pt x="50" y="55"/>
                  </a:cubicBezTo>
                  <a:moveTo>
                    <a:pt x="47" y="83"/>
                  </a:moveTo>
                  <a:cubicBezTo>
                    <a:pt x="50" y="84"/>
                    <a:pt x="49" y="86"/>
                    <a:pt x="49" y="88"/>
                  </a:cubicBezTo>
                  <a:cubicBezTo>
                    <a:pt x="48" y="89"/>
                    <a:pt x="49" y="90"/>
                    <a:pt x="48" y="92"/>
                  </a:cubicBezTo>
                  <a:cubicBezTo>
                    <a:pt x="47" y="93"/>
                    <a:pt x="48" y="95"/>
                    <a:pt x="47" y="96"/>
                  </a:cubicBezTo>
                  <a:cubicBezTo>
                    <a:pt x="49" y="96"/>
                    <a:pt x="50" y="94"/>
                    <a:pt x="52" y="94"/>
                  </a:cubicBezTo>
                  <a:cubicBezTo>
                    <a:pt x="53" y="94"/>
                    <a:pt x="56" y="92"/>
                    <a:pt x="56" y="91"/>
                  </a:cubicBezTo>
                  <a:cubicBezTo>
                    <a:pt x="55" y="90"/>
                    <a:pt x="59" y="90"/>
                    <a:pt x="59" y="89"/>
                  </a:cubicBezTo>
                  <a:cubicBezTo>
                    <a:pt x="58" y="87"/>
                    <a:pt x="60" y="85"/>
                    <a:pt x="57" y="87"/>
                  </a:cubicBezTo>
                  <a:cubicBezTo>
                    <a:pt x="58" y="86"/>
                    <a:pt x="56" y="85"/>
                    <a:pt x="56" y="85"/>
                  </a:cubicBezTo>
                  <a:cubicBezTo>
                    <a:pt x="55" y="85"/>
                    <a:pt x="54" y="86"/>
                    <a:pt x="53" y="86"/>
                  </a:cubicBezTo>
                  <a:cubicBezTo>
                    <a:pt x="53" y="85"/>
                    <a:pt x="52" y="84"/>
                    <a:pt x="51" y="83"/>
                  </a:cubicBezTo>
                  <a:cubicBezTo>
                    <a:pt x="50" y="83"/>
                    <a:pt x="49" y="83"/>
                    <a:pt x="48" y="82"/>
                  </a:cubicBezTo>
                  <a:cubicBezTo>
                    <a:pt x="48" y="82"/>
                    <a:pt x="47" y="83"/>
                    <a:pt x="47" y="83"/>
                  </a:cubicBezTo>
                  <a:moveTo>
                    <a:pt x="49" y="76"/>
                  </a:moveTo>
                  <a:cubicBezTo>
                    <a:pt x="48" y="78"/>
                    <a:pt x="47" y="79"/>
                    <a:pt x="49" y="80"/>
                  </a:cubicBezTo>
                  <a:cubicBezTo>
                    <a:pt x="49" y="79"/>
                    <a:pt x="49" y="77"/>
                    <a:pt x="50" y="75"/>
                  </a:cubicBezTo>
                  <a:cubicBezTo>
                    <a:pt x="50" y="74"/>
                    <a:pt x="48" y="75"/>
                    <a:pt x="49" y="76"/>
                  </a:cubicBezTo>
                  <a:moveTo>
                    <a:pt x="51" y="55"/>
                  </a:moveTo>
                  <a:cubicBezTo>
                    <a:pt x="52" y="55"/>
                    <a:pt x="52" y="55"/>
                    <a:pt x="52" y="55"/>
                  </a:cubicBezTo>
                  <a:cubicBezTo>
                    <a:pt x="51" y="55"/>
                    <a:pt x="51" y="55"/>
                    <a:pt x="51" y="55"/>
                  </a:cubicBezTo>
                  <a:moveTo>
                    <a:pt x="51" y="76"/>
                  </a:moveTo>
                  <a:cubicBezTo>
                    <a:pt x="52" y="76"/>
                    <a:pt x="52" y="76"/>
                    <a:pt x="51" y="76"/>
                  </a:cubicBezTo>
                  <a:cubicBezTo>
                    <a:pt x="51" y="76"/>
                    <a:pt x="51" y="76"/>
                    <a:pt x="51" y="76"/>
                  </a:cubicBezTo>
                  <a:moveTo>
                    <a:pt x="47" y="128"/>
                  </a:moveTo>
                  <a:cubicBezTo>
                    <a:pt x="47" y="130"/>
                    <a:pt x="50" y="131"/>
                    <a:pt x="51" y="128"/>
                  </a:cubicBezTo>
                  <a:cubicBezTo>
                    <a:pt x="51" y="127"/>
                    <a:pt x="52" y="125"/>
                    <a:pt x="52" y="124"/>
                  </a:cubicBezTo>
                  <a:cubicBezTo>
                    <a:pt x="53" y="124"/>
                    <a:pt x="54" y="121"/>
                    <a:pt x="55" y="122"/>
                  </a:cubicBezTo>
                  <a:cubicBezTo>
                    <a:pt x="56" y="122"/>
                    <a:pt x="56" y="124"/>
                    <a:pt x="56" y="125"/>
                  </a:cubicBezTo>
                  <a:cubicBezTo>
                    <a:pt x="57" y="123"/>
                    <a:pt x="57" y="124"/>
                    <a:pt x="58" y="125"/>
                  </a:cubicBezTo>
                  <a:cubicBezTo>
                    <a:pt x="58" y="124"/>
                    <a:pt x="58" y="123"/>
                    <a:pt x="59" y="122"/>
                  </a:cubicBezTo>
                  <a:cubicBezTo>
                    <a:pt x="60" y="123"/>
                    <a:pt x="60" y="124"/>
                    <a:pt x="59" y="124"/>
                  </a:cubicBezTo>
                  <a:cubicBezTo>
                    <a:pt x="60" y="124"/>
                    <a:pt x="61" y="126"/>
                    <a:pt x="62" y="125"/>
                  </a:cubicBezTo>
                  <a:cubicBezTo>
                    <a:pt x="62" y="125"/>
                    <a:pt x="61" y="124"/>
                    <a:pt x="61" y="124"/>
                  </a:cubicBezTo>
                  <a:cubicBezTo>
                    <a:pt x="62" y="123"/>
                    <a:pt x="62" y="123"/>
                    <a:pt x="62" y="123"/>
                  </a:cubicBezTo>
                  <a:cubicBezTo>
                    <a:pt x="63" y="122"/>
                    <a:pt x="62" y="122"/>
                    <a:pt x="63" y="121"/>
                  </a:cubicBezTo>
                  <a:cubicBezTo>
                    <a:pt x="64" y="121"/>
                    <a:pt x="64" y="122"/>
                    <a:pt x="65" y="122"/>
                  </a:cubicBezTo>
                  <a:cubicBezTo>
                    <a:pt x="67" y="123"/>
                    <a:pt x="69" y="124"/>
                    <a:pt x="69" y="126"/>
                  </a:cubicBezTo>
                  <a:cubicBezTo>
                    <a:pt x="69" y="127"/>
                    <a:pt x="67" y="128"/>
                    <a:pt x="67" y="130"/>
                  </a:cubicBezTo>
                  <a:cubicBezTo>
                    <a:pt x="67" y="131"/>
                    <a:pt x="68" y="133"/>
                    <a:pt x="68" y="134"/>
                  </a:cubicBezTo>
                  <a:cubicBezTo>
                    <a:pt x="68" y="136"/>
                    <a:pt x="70" y="138"/>
                    <a:pt x="72" y="139"/>
                  </a:cubicBezTo>
                  <a:cubicBezTo>
                    <a:pt x="73" y="139"/>
                    <a:pt x="76" y="141"/>
                    <a:pt x="77" y="140"/>
                  </a:cubicBezTo>
                  <a:cubicBezTo>
                    <a:pt x="78" y="139"/>
                    <a:pt x="77" y="138"/>
                    <a:pt x="79" y="138"/>
                  </a:cubicBezTo>
                  <a:cubicBezTo>
                    <a:pt x="79" y="138"/>
                    <a:pt x="78" y="144"/>
                    <a:pt x="80" y="143"/>
                  </a:cubicBezTo>
                  <a:cubicBezTo>
                    <a:pt x="82" y="142"/>
                    <a:pt x="83" y="139"/>
                    <a:pt x="83" y="137"/>
                  </a:cubicBezTo>
                  <a:cubicBezTo>
                    <a:pt x="83" y="135"/>
                    <a:pt x="81" y="134"/>
                    <a:pt x="81" y="133"/>
                  </a:cubicBezTo>
                  <a:cubicBezTo>
                    <a:pt x="80" y="132"/>
                    <a:pt x="83" y="126"/>
                    <a:pt x="84" y="126"/>
                  </a:cubicBezTo>
                  <a:cubicBezTo>
                    <a:pt x="85" y="127"/>
                    <a:pt x="87" y="130"/>
                    <a:pt x="87" y="131"/>
                  </a:cubicBezTo>
                  <a:cubicBezTo>
                    <a:pt x="87" y="131"/>
                    <a:pt x="87" y="132"/>
                    <a:pt x="87" y="133"/>
                  </a:cubicBezTo>
                  <a:cubicBezTo>
                    <a:pt x="87" y="134"/>
                    <a:pt x="88" y="135"/>
                    <a:pt x="88" y="136"/>
                  </a:cubicBezTo>
                  <a:cubicBezTo>
                    <a:pt x="88" y="134"/>
                    <a:pt x="89" y="132"/>
                    <a:pt x="88" y="130"/>
                  </a:cubicBezTo>
                  <a:cubicBezTo>
                    <a:pt x="89" y="130"/>
                    <a:pt x="89" y="130"/>
                    <a:pt x="90" y="131"/>
                  </a:cubicBezTo>
                  <a:cubicBezTo>
                    <a:pt x="88" y="130"/>
                    <a:pt x="90" y="129"/>
                    <a:pt x="91" y="128"/>
                  </a:cubicBezTo>
                  <a:cubicBezTo>
                    <a:pt x="92" y="127"/>
                    <a:pt x="92" y="124"/>
                    <a:pt x="91" y="123"/>
                  </a:cubicBezTo>
                  <a:cubicBezTo>
                    <a:pt x="91" y="121"/>
                    <a:pt x="89" y="121"/>
                    <a:pt x="90" y="120"/>
                  </a:cubicBezTo>
                  <a:cubicBezTo>
                    <a:pt x="91" y="119"/>
                    <a:pt x="91" y="117"/>
                    <a:pt x="89" y="118"/>
                  </a:cubicBezTo>
                  <a:cubicBezTo>
                    <a:pt x="92" y="115"/>
                    <a:pt x="87" y="115"/>
                    <a:pt x="87" y="114"/>
                  </a:cubicBezTo>
                  <a:cubicBezTo>
                    <a:pt x="87" y="113"/>
                    <a:pt x="89" y="113"/>
                    <a:pt x="89" y="112"/>
                  </a:cubicBezTo>
                  <a:cubicBezTo>
                    <a:pt x="90" y="111"/>
                    <a:pt x="88" y="110"/>
                    <a:pt x="88" y="109"/>
                  </a:cubicBezTo>
                  <a:cubicBezTo>
                    <a:pt x="88" y="109"/>
                    <a:pt x="88" y="107"/>
                    <a:pt x="87" y="107"/>
                  </a:cubicBezTo>
                  <a:cubicBezTo>
                    <a:pt x="86" y="108"/>
                    <a:pt x="86" y="107"/>
                    <a:pt x="86" y="107"/>
                  </a:cubicBezTo>
                  <a:cubicBezTo>
                    <a:pt x="85" y="106"/>
                    <a:pt x="86" y="105"/>
                    <a:pt x="84" y="105"/>
                  </a:cubicBezTo>
                  <a:cubicBezTo>
                    <a:pt x="82" y="104"/>
                    <a:pt x="82" y="103"/>
                    <a:pt x="81" y="102"/>
                  </a:cubicBezTo>
                  <a:cubicBezTo>
                    <a:pt x="80" y="104"/>
                    <a:pt x="81" y="106"/>
                    <a:pt x="82" y="108"/>
                  </a:cubicBezTo>
                  <a:cubicBezTo>
                    <a:pt x="82" y="108"/>
                    <a:pt x="82" y="110"/>
                    <a:pt x="81" y="110"/>
                  </a:cubicBezTo>
                  <a:cubicBezTo>
                    <a:pt x="80" y="110"/>
                    <a:pt x="79" y="110"/>
                    <a:pt x="79" y="109"/>
                  </a:cubicBezTo>
                  <a:cubicBezTo>
                    <a:pt x="78" y="111"/>
                    <a:pt x="78" y="112"/>
                    <a:pt x="76" y="110"/>
                  </a:cubicBezTo>
                  <a:cubicBezTo>
                    <a:pt x="74" y="109"/>
                    <a:pt x="75" y="114"/>
                    <a:pt x="74" y="115"/>
                  </a:cubicBezTo>
                  <a:cubicBezTo>
                    <a:pt x="72" y="115"/>
                    <a:pt x="72" y="113"/>
                    <a:pt x="71" y="114"/>
                  </a:cubicBezTo>
                  <a:cubicBezTo>
                    <a:pt x="70" y="114"/>
                    <a:pt x="70" y="116"/>
                    <a:pt x="69" y="117"/>
                  </a:cubicBezTo>
                  <a:cubicBezTo>
                    <a:pt x="69" y="118"/>
                    <a:pt x="67" y="118"/>
                    <a:pt x="66" y="119"/>
                  </a:cubicBezTo>
                  <a:cubicBezTo>
                    <a:pt x="66" y="119"/>
                    <a:pt x="65" y="120"/>
                    <a:pt x="64" y="120"/>
                  </a:cubicBezTo>
                  <a:cubicBezTo>
                    <a:pt x="63" y="120"/>
                    <a:pt x="65" y="119"/>
                    <a:pt x="65" y="119"/>
                  </a:cubicBezTo>
                  <a:cubicBezTo>
                    <a:pt x="66" y="118"/>
                    <a:pt x="66" y="118"/>
                    <a:pt x="66" y="117"/>
                  </a:cubicBezTo>
                  <a:cubicBezTo>
                    <a:pt x="66" y="116"/>
                    <a:pt x="65" y="112"/>
                    <a:pt x="63" y="114"/>
                  </a:cubicBezTo>
                  <a:cubicBezTo>
                    <a:pt x="63" y="113"/>
                    <a:pt x="63" y="113"/>
                    <a:pt x="62" y="113"/>
                  </a:cubicBezTo>
                  <a:cubicBezTo>
                    <a:pt x="62" y="115"/>
                    <a:pt x="59" y="114"/>
                    <a:pt x="58" y="115"/>
                  </a:cubicBezTo>
                  <a:cubicBezTo>
                    <a:pt x="57" y="117"/>
                    <a:pt x="58" y="118"/>
                    <a:pt x="56" y="119"/>
                  </a:cubicBezTo>
                  <a:cubicBezTo>
                    <a:pt x="54" y="119"/>
                    <a:pt x="51" y="119"/>
                    <a:pt x="50" y="121"/>
                  </a:cubicBezTo>
                  <a:cubicBezTo>
                    <a:pt x="49" y="122"/>
                    <a:pt x="50" y="123"/>
                    <a:pt x="49" y="124"/>
                  </a:cubicBezTo>
                  <a:cubicBezTo>
                    <a:pt x="49" y="125"/>
                    <a:pt x="48" y="127"/>
                    <a:pt x="47" y="128"/>
                  </a:cubicBezTo>
                  <a:moveTo>
                    <a:pt x="53" y="76"/>
                  </a:moveTo>
                  <a:cubicBezTo>
                    <a:pt x="52" y="77"/>
                    <a:pt x="52" y="77"/>
                    <a:pt x="52" y="77"/>
                  </a:cubicBezTo>
                  <a:cubicBezTo>
                    <a:pt x="53" y="78"/>
                    <a:pt x="54" y="78"/>
                    <a:pt x="54" y="79"/>
                  </a:cubicBezTo>
                  <a:cubicBezTo>
                    <a:pt x="55" y="78"/>
                    <a:pt x="55" y="76"/>
                    <a:pt x="53" y="76"/>
                  </a:cubicBezTo>
                  <a:moveTo>
                    <a:pt x="54" y="106"/>
                  </a:moveTo>
                  <a:cubicBezTo>
                    <a:pt x="55" y="106"/>
                    <a:pt x="56" y="106"/>
                    <a:pt x="56" y="107"/>
                  </a:cubicBezTo>
                  <a:cubicBezTo>
                    <a:pt x="57" y="108"/>
                    <a:pt x="57" y="109"/>
                    <a:pt x="57" y="109"/>
                  </a:cubicBezTo>
                  <a:cubicBezTo>
                    <a:pt x="58" y="110"/>
                    <a:pt x="60" y="109"/>
                    <a:pt x="60" y="108"/>
                  </a:cubicBezTo>
                  <a:cubicBezTo>
                    <a:pt x="61" y="107"/>
                    <a:pt x="60" y="106"/>
                    <a:pt x="59" y="105"/>
                  </a:cubicBezTo>
                  <a:cubicBezTo>
                    <a:pt x="59" y="102"/>
                    <a:pt x="60" y="99"/>
                    <a:pt x="61" y="97"/>
                  </a:cubicBezTo>
                  <a:cubicBezTo>
                    <a:pt x="62" y="95"/>
                    <a:pt x="64" y="93"/>
                    <a:pt x="62" y="91"/>
                  </a:cubicBezTo>
                  <a:cubicBezTo>
                    <a:pt x="61" y="91"/>
                    <a:pt x="60" y="91"/>
                    <a:pt x="59" y="91"/>
                  </a:cubicBezTo>
                  <a:cubicBezTo>
                    <a:pt x="57" y="92"/>
                    <a:pt x="58" y="93"/>
                    <a:pt x="57" y="94"/>
                  </a:cubicBezTo>
                  <a:cubicBezTo>
                    <a:pt x="57" y="95"/>
                    <a:pt x="56" y="95"/>
                    <a:pt x="56" y="96"/>
                  </a:cubicBezTo>
                  <a:cubicBezTo>
                    <a:pt x="56" y="97"/>
                    <a:pt x="57" y="98"/>
                    <a:pt x="56" y="99"/>
                  </a:cubicBezTo>
                  <a:cubicBezTo>
                    <a:pt x="55" y="101"/>
                    <a:pt x="52" y="100"/>
                    <a:pt x="52" y="102"/>
                  </a:cubicBezTo>
                  <a:cubicBezTo>
                    <a:pt x="52" y="103"/>
                    <a:pt x="53" y="105"/>
                    <a:pt x="54" y="106"/>
                  </a:cubicBezTo>
                  <a:moveTo>
                    <a:pt x="53" y="97"/>
                  </a:moveTo>
                  <a:cubicBezTo>
                    <a:pt x="54" y="96"/>
                    <a:pt x="56" y="94"/>
                    <a:pt x="55" y="94"/>
                  </a:cubicBezTo>
                  <a:cubicBezTo>
                    <a:pt x="53" y="93"/>
                    <a:pt x="53" y="96"/>
                    <a:pt x="53" y="97"/>
                  </a:cubicBezTo>
                  <a:moveTo>
                    <a:pt x="61" y="74"/>
                  </a:moveTo>
                  <a:cubicBezTo>
                    <a:pt x="61" y="73"/>
                    <a:pt x="60" y="71"/>
                    <a:pt x="58" y="70"/>
                  </a:cubicBezTo>
                  <a:cubicBezTo>
                    <a:pt x="57" y="72"/>
                    <a:pt x="61" y="74"/>
                    <a:pt x="61" y="74"/>
                  </a:cubicBezTo>
                  <a:moveTo>
                    <a:pt x="60" y="81"/>
                  </a:moveTo>
                  <a:cubicBezTo>
                    <a:pt x="59" y="82"/>
                    <a:pt x="59" y="82"/>
                    <a:pt x="59" y="82"/>
                  </a:cubicBezTo>
                  <a:cubicBezTo>
                    <a:pt x="61" y="81"/>
                    <a:pt x="62" y="78"/>
                    <a:pt x="63" y="80"/>
                  </a:cubicBezTo>
                  <a:cubicBezTo>
                    <a:pt x="64" y="80"/>
                    <a:pt x="65" y="81"/>
                    <a:pt x="65" y="82"/>
                  </a:cubicBezTo>
                  <a:cubicBezTo>
                    <a:pt x="66" y="83"/>
                    <a:pt x="67" y="83"/>
                    <a:pt x="68" y="84"/>
                  </a:cubicBezTo>
                  <a:cubicBezTo>
                    <a:pt x="69" y="81"/>
                    <a:pt x="66" y="80"/>
                    <a:pt x="65" y="78"/>
                  </a:cubicBezTo>
                  <a:cubicBezTo>
                    <a:pt x="64" y="78"/>
                    <a:pt x="64" y="77"/>
                    <a:pt x="63" y="77"/>
                  </a:cubicBezTo>
                  <a:cubicBezTo>
                    <a:pt x="63" y="76"/>
                    <a:pt x="61" y="76"/>
                    <a:pt x="60" y="76"/>
                  </a:cubicBezTo>
                  <a:cubicBezTo>
                    <a:pt x="60" y="76"/>
                    <a:pt x="60" y="78"/>
                    <a:pt x="60" y="79"/>
                  </a:cubicBezTo>
                  <a:cubicBezTo>
                    <a:pt x="61" y="80"/>
                    <a:pt x="60" y="80"/>
                    <a:pt x="60" y="81"/>
                  </a:cubicBezTo>
                  <a:moveTo>
                    <a:pt x="64" y="76"/>
                  </a:moveTo>
                  <a:cubicBezTo>
                    <a:pt x="64" y="77"/>
                    <a:pt x="65" y="77"/>
                    <a:pt x="65" y="78"/>
                  </a:cubicBezTo>
                  <a:cubicBezTo>
                    <a:pt x="65" y="77"/>
                    <a:pt x="65" y="75"/>
                    <a:pt x="64" y="75"/>
                  </a:cubicBezTo>
                  <a:cubicBezTo>
                    <a:pt x="64" y="75"/>
                    <a:pt x="64" y="76"/>
                    <a:pt x="64" y="76"/>
                  </a:cubicBezTo>
                  <a:moveTo>
                    <a:pt x="61" y="100"/>
                  </a:moveTo>
                  <a:cubicBezTo>
                    <a:pt x="61" y="102"/>
                    <a:pt x="61" y="104"/>
                    <a:pt x="60" y="105"/>
                  </a:cubicBezTo>
                  <a:cubicBezTo>
                    <a:pt x="63" y="106"/>
                    <a:pt x="63" y="101"/>
                    <a:pt x="64" y="99"/>
                  </a:cubicBezTo>
                  <a:cubicBezTo>
                    <a:pt x="65" y="98"/>
                    <a:pt x="67" y="97"/>
                    <a:pt x="67" y="95"/>
                  </a:cubicBezTo>
                  <a:cubicBezTo>
                    <a:pt x="68" y="93"/>
                    <a:pt x="67" y="91"/>
                    <a:pt x="68" y="89"/>
                  </a:cubicBezTo>
                  <a:cubicBezTo>
                    <a:pt x="66" y="89"/>
                    <a:pt x="66" y="92"/>
                    <a:pt x="65" y="93"/>
                  </a:cubicBezTo>
                  <a:cubicBezTo>
                    <a:pt x="64" y="96"/>
                    <a:pt x="62" y="98"/>
                    <a:pt x="61" y="100"/>
                  </a:cubicBezTo>
                  <a:moveTo>
                    <a:pt x="68" y="69"/>
                  </a:moveTo>
                  <a:cubicBezTo>
                    <a:pt x="68" y="69"/>
                    <a:pt x="68" y="69"/>
                    <a:pt x="67" y="69"/>
                  </a:cubicBezTo>
                  <a:cubicBezTo>
                    <a:pt x="68" y="69"/>
                    <a:pt x="68" y="69"/>
                    <a:pt x="68" y="69"/>
                  </a:cubicBezTo>
                  <a:moveTo>
                    <a:pt x="69" y="67"/>
                  </a:moveTo>
                  <a:cubicBezTo>
                    <a:pt x="72" y="65"/>
                    <a:pt x="72" y="62"/>
                    <a:pt x="69" y="61"/>
                  </a:cubicBezTo>
                  <a:cubicBezTo>
                    <a:pt x="68" y="63"/>
                    <a:pt x="68" y="65"/>
                    <a:pt x="69" y="67"/>
                  </a:cubicBezTo>
                  <a:moveTo>
                    <a:pt x="69" y="70"/>
                  </a:moveTo>
                  <a:cubicBezTo>
                    <a:pt x="69" y="70"/>
                    <a:pt x="69" y="70"/>
                    <a:pt x="68" y="70"/>
                  </a:cubicBezTo>
                  <a:cubicBezTo>
                    <a:pt x="69" y="70"/>
                    <a:pt x="69" y="70"/>
                    <a:pt x="69" y="70"/>
                  </a:cubicBezTo>
                  <a:moveTo>
                    <a:pt x="66" y="103"/>
                  </a:moveTo>
                  <a:cubicBezTo>
                    <a:pt x="65" y="106"/>
                    <a:pt x="72" y="103"/>
                    <a:pt x="73" y="103"/>
                  </a:cubicBezTo>
                  <a:cubicBezTo>
                    <a:pt x="72" y="101"/>
                    <a:pt x="72" y="98"/>
                    <a:pt x="69" y="99"/>
                  </a:cubicBezTo>
                  <a:cubicBezTo>
                    <a:pt x="68" y="99"/>
                    <a:pt x="64" y="102"/>
                    <a:pt x="66" y="103"/>
                  </a:cubicBezTo>
                  <a:moveTo>
                    <a:pt x="70" y="76"/>
                  </a:moveTo>
                  <a:cubicBezTo>
                    <a:pt x="71" y="78"/>
                    <a:pt x="71" y="79"/>
                    <a:pt x="73" y="81"/>
                  </a:cubicBezTo>
                  <a:cubicBezTo>
                    <a:pt x="73" y="81"/>
                    <a:pt x="76" y="84"/>
                    <a:pt x="77" y="83"/>
                  </a:cubicBezTo>
                  <a:cubicBezTo>
                    <a:pt x="77" y="84"/>
                    <a:pt x="77" y="85"/>
                    <a:pt x="75" y="86"/>
                  </a:cubicBezTo>
                  <a:cubicBezTo>
                    <a:pt x="76" y="86"/>
                    <a:pt x="76" y="86"/>
                    <a:pt x="77" y="87"/>
                  </a:cubicBezTo>
                  <a:cubicBezTo>
                    <a:pt x="76" y="86"/>
                    <a:pt x="75" y="87"/>
                    <a:pt x="74" y="88"/>
                  </a:cubicBezTo>
                  <a:cubicBezTo>
                    <a:pt x="73" y="88"/>
                    <a:pt x="71" y="87"/>
                    <a:pt x="71" y="86"/>
                  </a:cubicBezTo>
                  <a:cubicBezTo>
                    <a:pt x="70" y="87"/>
                    <a:pt x="71" y="92"/>
                    <a:pt x="72" y="92"/>
                  </a:cubicBezTo>
                  <a:cubicBezTo>
                    <a:pt x="72" y="90"/>
                    <a:pt x="75" y="93"/>
                    <a:pt x="75" y="94"/>
                  </a:cubicBezTo>
                  <a:cubicBezTo>
                    <a:pt x="74" y="97"/>
                    <a:pt x="74" y="99"/>
                    <a:pt x="77" y="100"/>
                  </a:cubicBezTo>
                  <a:cubicBezTo>
                    <a:pt x="77" y="99"/>
                    <a:pt x="76" y="98"/>
                    <a:pt x="76" y="98"/>
                  </a:cubicBezTo>
                  <a:cubicBezTo>
                    <a:pt x="77" y="98"/>
                    <a:pt x="79" y="98"/>
                    <a:pt x="79" y="97"/>
                  </a:cubicBezTo>
                  <a:cubicBezTo>
                    <a:pt x="79" y="97"/>
                    <a:pt x="78" y="94"/>
                    <a:pt x="78" y="94"/>
                  </a:cubicBezTo>
                  <a:cubicBezTo>
                    <a:pt x="77" y="93"/>
                    <a:pt x="77" y="93"/>
                    <a:pt x="77" y="91"/>
                  </a:cubicBezTo>
                  <a:cubicBezTo>
                    <a:pt x="77" y="90"/>
                    <a:pt x="77" y="89"/>
                    <a:pt x="77" y="88"/>
                  </a:cubicBezTo>
                  <a:cubicBezTo>
                    <a:pt x="77" y="88"/>
                    <a:pt x="79" y="90"/>
                    <a:pt x="79" y="90"/>
                  </a:cubicBezTo>
                  <a:cubicBezTo>
                    <a:pt x="80" y="89"/>
                    <a:pt x="83" y="90"/>
                    <a:pt x="84" y="90"/>
                  </a:cubicBezTo>
                  <a:cubicBezTo>
                    <a:pt x="83" y="90"/>
                    <a:pt x="83" y="89"/>
                    <a:pt x="82" y="88"/>
                  </a:cubicBezTo>
                  <a:cubicBezTo>
                    <a:pt x="83" y="87"/>
                    <a:pt x="81" y="85"/>
                    <a:pt x="81" y="83"/>
                  </a:cubicBezTo>
                  <a:cubicBezTo>
                    <a:pt x="81" y="82"/>
                    <a:pt x="82" y="81"/>
                    <a:pt x="81" y="80"/>
                  </a:cubicBezTo>
                  <a:cubicBezTo>
                    <a:pt x="81" y="80"/>
                    <a:pt x="83" y="80"/>
                    <a:pt x="81" y="79"/>
                  </a:cubicBezTo>
                  <a:cubicBezTo>
                    <a:pt x="80" y="79"/>
                    <a:pt x="79" y="79"/>
                    <a:pt x="80" y="78"/>
                  </a:cubicBezTo>
                  <a:cubicBezTo>
                    <a:pt x="80" y="76"/>
                    <a:pt x="79" y="76"/>
                    <a:pt x="77" y="76"/>
                  </a:cubicBezTo>
                  <a:cubicBezTo>
                    <a:pt x="76" y="76"/>
                    <a:pt x="76" y="76"/>
                    <a:pt x="75" y="76"/>
                  </a:cubicBezTo>
                  <a:cubicBezTo>
                    <a:pt x="73" y="77"/>
                    <a:pt x="72" y="75"/>
                    <a:pt x="70" y="76"/>
                  </a:cubicBezTo>
                  <a:moveTo>
                    <a:pt x="72" y="86"/>
                  </a:moveTo>
                  <a:cubicBezTo>
                    <a:pt x="74" y="87"/>
                    <a:pt x="73" y="83"/>
                    <a:pt x="71" y="84"/>
                  </a:cubicBezTo>
                  <a:cubicBezTo>
                    <a:pt x="71" y="85"/>
                    <a:pt x="71" y="86"/>
                    <a:pt x="72" y="86"/>
                  </a:cubicBezTo>
                  <a:moveTo>
                    <a:pt x="78" y="100"/>
                  </a:moveTo>
                  <a:cubicBezTo>
                    <a:pt x="79" y="101"/>
                    <a:pt x="79" y="101"/>
                    <a:pt x="79" y="101"/>
                  </a:cubicBezTo>
                  <a:cubicBezTo>
                    <a:pt x="79" y="100"/>
                    <a:pt x="79" y="99"/>
                    <a:pt x="78" y="100"/>
                  </a:cubicBezTo>
                  <a:cubicBezTo>
                    <a:pt x="78" y="100"/>
                    <a:pt x="78" y="100"/>
                    <a:pt x="78" y="100"/>
                  </a:cubicBezTo>
                  <a:moveTo>
                    <a:pt x="82" y="100"/>
                  </a:moveTo>
                  <a:cubicBezTo>
                    <a:pt x="83" y="101"/>
                    <a:pt x="83" y="102"/>
                    <a:pt x="82" y="102"/>
                  </a:cubicBezTo>
                  <a:cubicBezTo>
                    <a:pt x="83" y="102"/>
                    <a:pt x="83" y="101"/>
                    <a:pt x="83" y="100"/>
                  </a:cubicBezTo>
                  <a:cubicBezTo>
                    <a:pt x="83" y="99"/>
                    <a:pt x="83" y="99"/>
                    <a:pt x="83" y="98"/>
                  </a:cubicBezTo>
                  <a:cubicBezTo>
                    <a:pt x="83" y="97"/>
                    <a:pt x="83" y="97"/>
                    <a:pt x="83" y="96"/>
                  </a:cubicBezTo>
                  <a:cubicBezTo>
                    <a:pt x="81" y="97"/>
                    <a:pt x="82" y="98"/>
                    <a:pt x="81" y="99"/>
                  </a:cubicBezTo>
                  <a:cubicBezTo>
                    <a:pt x="82" y="99"/>
                    <a:pt x="82" y="100"/>
                    <a:pt x="82" y="100"/>
                  </a:cubicBezTo>
                  <a:moveTo>
                    <a:pt x="86" y="105"/>
                  </a:moveTo>
                  <a:cubicBezTo>
                    <a:pt x="86" y="104"/>
                    <a:pt x="86" y="103"/>
                    <a:pt x="85" y="103"/>
                  </a:cubicBezTo>
                  <a:cubicBezTo>
                    <a:pt x="85" y="104"/>
                    <a:pt x="85" y="104"/>
                    <a:pt x="86" y="105"/>
                  </a:cubicBezTo>
                  <a:moveTo>
                    <a:pt x="86" y="100"/>
                  </a:moveTo>
                  <a:cubicBezTo>
                    <a:pt x="86" y="101"/>
                    <a:pt x="85" y="103"/>
                    <a:pt x="87" y="103"/>
                  </a:cubicBezTo>
                  <a:cubicBezTo>
                    <a:pt x="88" y="103"/>
                    <a:pt x="87" y="101"/>
                    <a:pt x="86" y="100"/>
                  </a:cubicBezTo>
                  <a:moveTo>
                    <a:pt x="70" y="95"/>
                  </a:moveTo>
                  <a:cubicBezTo>
                    <a:pt x="70" y="94"/>
                    <a:pt x="70" y="94"/>
                    <a:pt x="70" y="94"/>
                  </a:cubicBezTo>
                  <a:cubicBezTo>
                    <a:pt x="71" y="94"/>
                    <a:pt x="71" y="94"/>
                    <a:pt x="70" y="95"/>
                  </a:cubicBezTo>
                  <a:moveTo>
                    <a:pt x="77" y="87"/>
                  </a:moveTo>
                  <a:cubicBezTo>
                    <a:pt x="77" y="88"/>
                    <a:pt x="77" y="88"/>
                    <a:pt x="77" y="88"/>
                  </a:cubicBezTo>
                  <a:cubicBezTo>
                    <a:pt x="76" y="88"/>
                    <a:pt x="76" y="87"/>
                    <a:pt x="77" y="87"/>
                  </a:cubicBezTo>
                  <a:moveTo>
                    <a:pt x="63" y="90"/>
                  </a:moveTo>
                  <a:cubicBezTo>
                    <a:pt x="63" y="87"/>
                    <a:pt x="68" y="89"/>
                    <a:pt x="63" y="9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4" name="Freeform 209"/>
            <p:cNvSpPr/>
            <p:nvPr/>
          </p:nvSpPr>
          <p:spPr>
            <a:xfrm>
              <a:off x="4322880" y="5210280"/>
              <a:ext cx="133200" cy="154440"/>
            </a:xfrm>
            <a:custGeom>
              <a:avLst/>
              <a:gdLst>
                <a:gd name="textAreaLeft" fmla="*/ 0 w 133200"/>
                <a:gd name="textAreaRight" fmla="*/ 135000 w 133200"/>
                <a:gd name="textAreaTop" fmla="*/ 0 h 154440"/>
                <a:gd name="textAreaBottom" fmla="*/ 156240 h 154440"/>
              </a:gdLst>
              <a:ahLst/>
              <a:cxnLst/>
              <a:rect l="textAreaLeft" t="textAreaTop" r="textAreaRight" b="textAreaBottom"/>
              <a:pathLst>
                <a:path w="52" h="46">
                  <a:moveTo>
                    <a:pt x="6" y="4"/>
                  </a:moveTo>
                  <a:cubicBezTo>
                    <a:pt x="7" y="3"/>
                    <a:pt x="9" y="2"/>
                    <a:pt x="8" y="1"/>
                  </a:cubicBezTo>
                  <a:cubicBezTo>
                    <a:pt x="10" y="2"/>
                    <a:pt x="11" y="2"/>
                    <a:pt x="12" y="1"/>
                  </a:cubicBezTo>
                  <a:cubicBezTo>
                    <a:pt x="13" y="1"/>
                    <a:pt x="14" y="0"/>
                    <a:pt x="15" y="0"/>
                  </a:cubicBezTo>
                  <a:cubicBezTo>
                    <a:pt x="17" y="0"/>
                    <a:pt x="18" y="2"/>
                    <a:pt x="19" y="3"/>
                  </a:cubicBezTo>
                  <a:cubicBezTo>
                    <a:pt x="21" y="4"/>
                    <a:pt x="24" y="5"/>
                    <a:pt x="24" y="7"/>
                  </a:cubicBezTo>
                  <a:cubicBezTo>
                    <a:pt x="24" y="8"/>
                    <a:pt x="23" y="10"/>
                    <a:pt x="25" y="9"/>
                  </a:cubicBezTo>
                  <a:cubicBezTo>
                    <a:pt x="26" y="9"/>
                    <a:pt x="27" y="8"/>
                    <a:pt x="27" y="7"/>
                  </a:cubicBezTo>
                  <a:cubicBezTo>
                    <a:pt x="29" y="8"/>
                    <a:pt x="31" y="12"/>
                    <a:pt x="32" y="12"/>
                  </a:cubicBezTo>
                  <a:cubicBezTo>
                    <a:pt x="34" y="11"/>
                    <a:pt x="34" y="12"/>
                    <a:pt x="35" y="13"/>
                  </a:cubicBezTo>
                  <a:cubicBezTo>
                    <a:pt x="36" y="13"/>
                    <a:pt x="37" y="13"/>
                    <a:pt x="38" y="14"/>
                  </a:cubicBezTo>
                  <a:cubicBezTo>
                    <a:pt x="39" y="15"/>
                    <a:pt x="39" y="16"/>
                    <a:pt x="40" y="17"/>
                  </a:cubicBezTo>
                  <a:cubicBezTo>
                    <a:pt x="41" y="17"/>
                    <a:pt x="43" y="18"/>
                    <a:pt x="44" y="18"/>
                  </a:cubicBezTo>
                  <a:cubicBezTo>
                    <a:pt x="46" y="20"/>
                    <a:pt x="46" y="22"/>
                    <a:pt x="49" y="24"/>
                  </a:cubicBezTo>
                  <a:cubicBezTo>
                    <a:pt x="52" y="25"/>
                    <a:pt x="50" y="26"/>
                    <a:pt x="48" y="28"/>
                  </a:cubicBezTo>
                  <a:cubicBezTo>
                    <a:pt x="47" y="30"/>
                    <a:pt x="46" y="34"/>
                    <a:pt x="48" y="35"/>
                  </a:cubicBezTo>
                  <a:cubicBezTo>
                    <a:pt x="49" y="35"/>
                    <a:pt x="46" y="39"/>
                    <a:pt x="45" y="40"/>
                  </a:cubicBezTo>
                  <a:cubicBezTo>
                    <a:pt x="44" y="41"/>
                    <a:pt x="41" y="45"/>
                    <a:pt x="40" y="43"/>
                  </a:cubicBezTo>
                  <a:cubicBezTo>
                    <a:pt x="41" y="45"/>
                    <a:pt x="38" y="45"/>
                    <a:pt x="37" y="45"/>
                  </a:cubicBezTo>
                  <a:cubicBezTo>
                    <a:pt x="35" y="46"/>
                    <a:pt x="34" y="46"/>
                    <a:pt x="31" y="46"/>
                  </a:cubicBezTo>
                  <a:cubicBezTo>
                    <a:pt x="30" y="45"/>
                    <a:pt x="28" y="45"/>
                    <a:pt x="25" y="45"/>
                  </a:cubicBezTo>
                  <a:cubicBezTo>
                    <a:pt x="24" y="46"/>
                    <a:pt x="23" y="46"/>
                    <a:pt x="22" y="46"/>
                  </a:cubicBezTo>
                  <a:cubicBezTo>
                    <a:pt x="21" y="46"/>
                    <a:pt x="21" y="46"/>
                    <a:pt x="20" y="45"/>
                  </a:cubicBezTo>
                  <a:cubicBezTo>
                    <a:pt x="19" y="44"/>
                    <a:pt x="17" y="45"/>
                    <a:pt x="15" y="44"/>
                  </a:cubicBezTo>
                  <a:cubicBezTo>
                    <a:pt x="14" y="43"/>
                    <a:pt x="13" y="42"/>
                    <a:pt x="10" y="42"/>
                  </a:cubicBezTo>
                  <a:cubicBezTo>
                    <a:pt x="8" y="42"/>
                    <a:pt x="7" y="42"/>
                    <a:pt x="6" y="41"/>
                  </a:cubicBezTo>
                  <a:cubicBezTo>
                    <a:pt x="4" y="39"/>
                    <a:pt x="2" y="38"/>
                    <a:pt x="1" y="36"/>
                  </a:cubicBezTo>
                  <a:cubicBezTo>
                    <a:pt x="0" y="35"/>
                    <a:pt x="0" y="29"/>
                    <a:pt x="3" y="29"/>
                  </a:cubicBezTo>
                  <a:cubicBezTo>
                    <a:pt x="5" y="28"/>
                    <a:pt x="4" y="26"/>
                    <a:pt x="3" y="25"/>
                  </a:cubicBezTo>
                  <a:cubicBezTo>
                    <a:pt x="3" y="24"/>
                    <a:pt x="3" y="24"/>
                    <a:pt x="3" y="23"/>
                  </a:cubicBezTo>
                  <a:cubicBezTo>
                    <a:pt x="3" y="22"/>
                    <a:pt x="4" y="22"/>
                    <a:pt x="4" y="21"/>
                  </a:cubicBezTo>
                  <a:cubicBezTo>
                    <a:pt x="3" y="20"/>
                    <a:pt x="2" y="18"/>
                    <a:pt x="3" y="17"/>
                  </a:cubicBezTo>
                  <a:cubicBezTo>
                    <a:pt x="6" y="15"/>
                    <a:pt x="4" y="14"/>
                    <a:pt x="5" y="13"/>
                  </a:cubicBezTo>
                  <a:cubicBezTo>
                    <a:pt x="5" y="12"/>
                    <a:pt x="6" y="8"/>
                    <a:pt x="6" y="8"/>
                  </a:cubicBezTo>
                  <a:cubicBezTo>
                    <a:pt x="8" y="7"/>
                    <a:pt x="6" y="5"/>
                    <a:pt x="6" y="4"/>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5" name="Freeform 210"/>
            <p:cNvSpPr/>
            <p:nvPr/>
          </p:nvSpPr>
          <p:spPr>
            <a:xfrm>
              <a:off x="6069240" y="4076640"/>
              <a:ext cx="185040" cy="290520"/>
            </a:xfrm>
            <a:custGeom>
              <a:avLst/>
              <a:gdLst>
                <a:gd name="textAreaLeft" fmla="*/ 0 w 185040"/>
                <a:gd name="textAreaRight" fmla="*/ 186840 w 185040"/>
                <a:gd name="textAreaTop" fmla="*/ 0 h 290520"/>
                <a:gd name="textAreaBottom" fmla="*/ 292320 h 290520"/>
              </a:gdLst>
              <a:ahLst/>
              <a:cxnLst/>
              <a:rect l="textAreaLeft" t="textAreaTop" r="textAreaRight" b="textAreaBottom"/>
              <a:pathLst>
                <a:path w="72" h="85">
                  <a:moveTo>
                    <a:pt x="0" y="73"/>
                  </a:moveTo>
                  <a:cubicBezTo>
                    <a:pt x="1" y="71"/>
                    <a:pt x="1" y="71"/>
                    <a:pt x="3" y="70"/>
                  </a:cubicBezTo>
                  <a:cubicBezTo>
                    <a:pt x="5" y="68"/>
                    <a:pt x="5" y="72"/>
                    <a:pt x="7" y="71"/>
                  </a:cubicBezTo>
                  <a:cubicBezTo>
                    <a:pt x="8" y="71"/>
                    <a:pt x="7" y="69"/>
                    <a:pt x="8" y="69"/>
                  </a:cubicBezTo>
                  <a:cubicBezTo>
                    <a:pt x="8" y="67"/>
                    <a:pt x="7" y="67"/>
                    <a:pt x="6" y="66"/>
                  </a:cubicBezTo>
                  <a:cubicBezTo>
                    <a:pt x="5" y="66"/>
                    <a:pt x="7" y="62"/>
                    <a:pt x="4" y="63"/>
                  </a:cubicBezTo>
                  <a:cubicBezTo>
                    <a:pt x="5" y="61"/>
                    <a:pt x="5" y="60"/>
                    <a:pt x="4" y="58"/>
                  </a:cubicBezTo>
                  <a:cubicBezTo>
                    <a:pt x="6" y="58"/>
                    <a:pt x="6" y="58"/>
                    <a:pt x="8" y="58"/>
                  </a:cubicBezTo>
                  <a:cubicBezTo>
                    <a:pt x="8" y="58"/>
                    <a:pt x="8" y="59"/>
                    <a:pt x="9" y="59"/>
                  </a:cubicBezTo>
                  <a:cubicBezTo>
                    <a:pt x="11" y="58"/>
                    <a:pt x="13" y="59"/>
                    <a:pt x="13" y="57"/>
                  </a:cubicBezTo>
                  <a:cubicBezTo>
                    <a:pt x="13" y="55"/>
                    <a:pt x="12" y="52"/>
                    <a:pt x="15" y="54"/>
                  </a:cubicBezTo>
                  <a:cubicBezTo>
                    <a:pt x="17" y="54"/>
                    <a:pt x="19" y="57"/>
                    <a:pt x="18" y="58"/>
                  </a:cubicBezTo>
                  <a:cubicBezTo>
                    <a:pt x="19" y="58"/>
                    <a:pt x="21" y="59"/>
                    <a:pt x="22" y="59"/>
                  </a:cubicBezTo>
                  <a:cubicBezTo>
                    <a:pt x="24" y="59"/>
                    <a:pt x="25" y="57"/>
                    <a:pt x="25" y="56"/>
                  </a:cubicBezTo>
                  <a:cubicBezTo>
                    <a:pt x="26" y="56"/>
                    <a:pt x="26" y="60"/>
                    <a:pt x="27" y="60"/>
                  </a:cubicBezTo>
                  <a:cubicBezTo>
                    <a:pt x="28" y="60"/>
                    <a:pt x="30" y="58"/>
                    <a:pt x="29" y="58"/>
                  </a:cubicBezTo>
                  <a:cubicBezTo>
                    <a:pt x="29" y="57"/>
                    <a:pt x="30" y="54"/>
                    <a:pt x="30" y="54"/>
                  </a:cubicBezTo>
                  <a:cubicBezTo>
                    <a:pt x="31" y="54"/>
                    <a:pt x="32" y="52"/>
                    <a:pt x="31" y="51"/>
                  </a:cubicBezTo>
                  <a:cubicBezTo>
                    <a:pt x="33" y="50"/>
                    <a:pt x="32" y="47"/>
                    <a:pt x="32" y="46"/>
                  </a:cubicBezTo>
                  <a:cubicBezTo>
                    <a:pt x="31" y="44"/>
                    <a:pt x="33" y="43"/>
                    <a:pt x="32" y="41"/>
                  </a:cubicBezTo>
                  <a:cubicBezTo>
                    <a:pt x="31" y="40"/>
                    <a:pt x="30" y="40"/>
                    <a:pt x="29" y="40"/>
                  </a:cubicBezTo>
                  <a:cubicBezTo>
                    <a:pt x="29" y="39"/>
                    <a:pt x="29" y="38"/>
                    <a:pt x="28" y="38"/>
                  </a:cubicBezTo>
                  <a:cubicBezTo>
                    <a:pt x="25" y="38"/>
                    <a:pt x="27" y="36"/>
                    <a:pt x="27" y="35"/>
                  </a:cubicBezTo>
                  <a:cubicBezTo>
                    <a:pt x="26" y="33"/>
                    <a:pt x="27" y="31"/>
                    <a:pt x="28" y="30"/>
                  </a:cubicBezTo>
                  <a:cubicBezTo>
                    <a:pt x="29" y="30"/>
                    <a:pt x="31" y="30"/>
                    <a:pt x="31" y="28"/>
                  </a:cubicBezTo>
                  <a:cubicBezTo>
                    <a:pt x="32" y="27"/>
                    <a:pt x="31" y="26"/>
                    <a:pt x="31" y="25"/>
                  </a:cubicBezTo>
                  <a:cubicBezTo>
                    <a:pt x="30" y="23"/>
                    <a:pt x="29" y="22"/>
                    <a:pt x="27" y="22"/>
                  </a:cubicBezTo>
                  <a:cubicBezTo>
                    <a:pt x="24" y="22"/>
                    <a:pt x="22" y="23"/>
                    <a:pt x="20" y="24"/>
                  </a:cubicBezTo>
                  <a:cubicBezTo>
                    <a:pt x="20" y="22"/>
                    <a:pt x="20" y="21"/>
                    <a:pt x="19" y="19"/>
                  </a:cubicBezTo>
                  <a:cubicBezTo>
                    <a:pt x="19" y="17"/>
                    <a:pt x="21" y="16"/>
                    <a:pt x="21" y="15"/>
                  </a:cubicBezTo>
                  <a:cubicBezTo>
                    <a:pt x="21" y="14"/>
                    <a:pt x="30" y="15"/>
                    <a:pt x="31" y="15"/>
                  </a:cubicBezTo>
                  <a:cubicBezTo>
                    <a:pt x="33" y="15"/>
                    <a:pt x="33" y="15"/>
                    <a:pt x="35" y="15"/>
                  </a:cubicBezTo>
                  <a:cubicBezTo>
                    <a:pt x="36" y="15"/>
                    <a:pt x="36" y="17"/>
                    <a:pt x="38" y="16"/>
                  </a:cubicBezTo>
                  <a:cubicBezTo>
                    <a:pt x="41" y="15"/>
                    <a:pt x="45" y="18"/>
                    <a:pt x="47" y="20"/>
                  </a:cubicBezTo>
                  <a:cubicBezTo>
                    <a:pt x="48" y="18"/>
                    <a:pt x="47" y="17"/>
                    <a:pt x="47" y="16"/>
                  </a:cubicBezTo>
                  <a:cubicBezTo>
                    <a:pt x="47" y="15"/>
                    <a:pt x="49" y="14"/>
                    <a:pt x="49" y="13"/>
                  </a:cubicBezTo>
                  <a:cubicBezTo>
                    <a:pt x="50" y="11"/>
                    <a:pt x="51" y="10"/>
                    <a:pt x="51" y="8"/>
                  </a:cubicBezTo>
                  <a:cubicBezTo>
                    <a:pt x="51" y="7"/>
                    <a:pt x="51" y="6"/>
                    <a:pt x="51" y="5"/>
                  </a:cubicBezTo>
                  <a:cubicBezTo>
                    <a:pt x="51" y="4"/>
                    <a:pt x="52" y="2"/>
                    <a:pt x="53" y="2"/>
                  </a:cubicBezTo>
                  <a:cubicBezTo>
                    <a:pt x="54" y="1"/>
                    <a:pt x="56" y="2"/>
                    <a:pt x="57" y="1"/>
                  </a:cubicBezTo>
                  <a:cubicBezTo>
                    <a:pt x="59" y="1"/>
                    <a:pt x="60" y="0"/>
                    <a:pt x="62" y="0"/>
                  </a:cubicBezTo>
                  <a:cubicBezTo>
                    <a:pt x="63" y="1"/>
                    <a:pt x="64" y="2"/>
                    <a:pt x="66" y="1"/>
                  </a:cubicBezTo>
                  <a:cubicBezTo>
                    <a:pt x="69" y="1"/>
                    <a:pt x="71" y="0"/>
                    <a:pt x="71" y="3"/>
                  </a:cubicBezTo>
                  <a:cubicBezTo>
                    <a:pt x="72" y="6"/>
                    <a:pt x="69" y="9"/>
                    <a:pt x="68" y="12"/>
                  </a:cubicBezTo>
                  <a:cubicBezTo>
                    <a:pt x="66" y="14"/>
                    <a:pt x="66" y="16"/>
                    <a:pt x="66" y="19"/>
                  </a:cubicBezTo>
                  <a:cubicBezTo>
                    <a:pt x="66" y="20"/>
                    <a:pt x="66" y="22"/>
                    <a:pt x="65" y="23"/>
                  </a:cubicBezTo>
                  <a:cubicBezTo>
                    <a:pt x="65" y="25"/>
                    <a:pt x="64" y="26"/>
                    <a:pt x="64" y="28"/>
                  </a:cubicBezTo>
                  <a:cubicBezTo>
                    <a:pt x="64" y="29"/>
                    <a:pt x="64" y="30"/>
                    <a:pt x="64" y="32"/>
                  </a:cubicBezTo>
                  <a:cubicBezTo>
                    <a:pt x="64" y="33"/>
                    <a:pt x="64" y="34"/>
                    <a:pt x="63" y="35"/>
                  </a:cubicBezTo>
                  <a:cubicBezTo>
                    <a:pt x="62" y="38"/>
                    <a:pt x="64" y="41"/>
                    <a:pt x="61" y="43"/>
                  </a:cubicBezTo>
                  <a:cubicBezTo>
                    <a:pt x="59" y="46"/>
                    <a:pt x="56" y="46"/>
                    <a:pt x="54" y="49"/>
                  </a:cubicBezTo>
                  <a:cubicBezTo>
                    <a:pt x="54" y="50"/>
                    <a:pt x="53" y="52"/>
                    <a:pt x="52" y="53"/>
                  </a:cubicBezTo>
                  <a:cubicBezTo>
                    <a:pt x="51" y="55"/>
                    <a:pt x="49" y="56"/>
                    <a:pt x="49" y="57"/>
                  </a:cubicBezTo>
                  <a:cubicBezTo>
                    <a:pt x="48" y="60"/>
                    <a:pt x="49" y="63"/>
                    <a:pt x="48" y="66"/>
                  </a:cubicBezTo>
                  <a:cubicBezTo>
                    <a:pt x="48" y="69"/>
                    <a:pt x="46" y="73"/>
                    <a:pt x="44" y="74"/>
                  </a:cubicBezTo>
                  <a:cubicBezTo>
                    <a:pt x="43" y="74"/>
                    <a:pt x="42" y="75"/>
                    <a:pt x="41" y="76"/>
                  </a:cubicBezTo>
                  <a:cubicBezTo>
                    <a:pt x="41" y="77"/>
                    <a:pt x="39" y="77"/>
                    <a:pt x="38" y="78"/>
                  </a:cubicBezTo>
                  <a:cubicBezTo>
                    <a:pt x="37" y="79"/>
                    <a:pt x="36" y="80"/>
                    <a:pt x="35" y="82"/>
                  </a:cubicBezTo>
                  <a:cubicBezTo>
                    <a:pt x="34" y="83"/>
                    <a:pt x="32" y="81"/>
                    <a:pt x="31" y="83"/>
                  </a:cubicBezTo>
                  <a:cubicBezTo>
                    <a:pt x="31" y="82"/>
                    <a:pt x="31" y="80"/>
                    <a:pt x="31" y="79"/>
                  </a:cubicBezTo>
                  <a:cubicBezTo>
                    <a:pt x="32" y="78"/>
                    <a:pt x="32" y="77"/>
                    <a:pt x="31" y="77"/>
                  </a:cubicBezTo>
                  <a:cubicBezTo>
                    <a:pt x="29" y="77"/>
                    <a:pt x="27" y="80"/>
                    <a:pt x="26" y="78"/>
                  </a:cubicBezTo>
                  <a:cubicBezTo>
                    <a:pt x="25" y="79"/>
                    <a:pt x="25" y="80"/>
                    <a:pt x="25" y="80"/>
                  </a:cubicBezTo>
                  <a:cubicBezTo>
                    <a:pt x="24" y="81"/>
                    <a:pt x="23" y="82"/>
                    <a:pt x="22" y="82"/>
                  </a:cubicBezTo>
                  <a:cubicBezTo>
                    <a:pt x="22" y="81"/>
                    <a:pt x="20" y="81"/>
                    <a:pt x="19" y="80"/>
                  </a:cubicBezTo>
                  <a:cubicBezTo>
                    <a:pt x="18" y="81"/>
                    <a:pt x="17" y="76"/>
                    <a:pt x="15" y="79"/>
                  </a:cubicBezTo>
                  <a:cubicBezTo>
                    <a:pt x="15" y="80"/>
                    <a:pt x="13" y="80"/>
                    <a:pt x="13" y="80"/>
                  </a:cubicBezTo>
                  <a:cubicBezTo>
                    <a:pt x="12" y="81"/>
                    <a:pt x="10" y="82"/>
                    <a:pt x="10" y="83"/>
                  </a:cubicBezTo>
                  <a:cubicBezTo>
                    <a:pt x="8" y="85"/>
                    <a:pt x="7" y="81"/>
                    <a:pt x="7" y="80"/>
                  </a:cubicBezTo>
                  <a:cubicBezTo>
                    <a:pt x="6" y="78"/>
                    <a:pt x="2" y="75"/>
                    <a:pt x="0" y="73"/>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6" name="Freeform 211"/>
            <p:cNvSpPr/>
            <p:nvPr/>
          </p:nvSpPr>
          <p:spPr>
            <a:xfrm>
              <a:off x="6261840" y="2650680"/>
              <a:ext cx="100440" cy="141840"/>
            </a:xfrm>
            <a:custGeom>
              <a:avLst/>
              <a:gdLst>
                <a:gd name="textAreaLeft" fmla="*/ 0 w 100440"/>
                <a:gd name="textAreaRight" fmla="*/ 102240 w 100440"/>
                <a:gd name="textAreaTop" fmla="*/ 0 h 141840"/>
                <a:gd name="textAreaBottom" fmla="*/ 143640 h 141840"/>
              </a:gdLst>
              <a:ahLst/>
              <a:cxnLst/>
              <a:rect l="textAreaLeft" t="textAreaTop" r="textAreaRight" b="textAreaBottom"/>
              <a:pathLst>
                <a:path w="40" h="42">
                  <a:moveTo>
                    <a:pt x="8" y="0"/>
                  </a:moveTo>
                  <a:cubicBezTo>
                    <a:pt x="8" y="1"/>
                    <a:pt x="7" y="1"/>
                    <a:pt x="6" y="1"/>
                  </a:cubicBezTo>
                  <a:cubicBezTo>
                    <a:pt x="5" y="2"/>
                    <a:pt x="2" y="3"/>
                    <a:pt x="0" y="3"/>
                  </a:cubicBezTo>
                  <a:cubicBezTo>
                    <a:pt x="1" y="4"/>
                    <a:pt x="1" y="5"/>
                    <a:pt x="1" y="6"/>
                  </a:cubicBezTo>
                  <a:cubicBezTo>
                    <a:pt x="1" y="7"/>
                    <a:pt x="2" y="7"/>
                    <a:pt x="3" y="7"/>
                  </a:cubicBezTo>
                  <a:cubicBezTo>
                    <a:pt x="0" y="8"/>
                    <a:pt x="5" y="9"/>
                    <a:pt x="6" y="10"/>
                  </a:cubicBezTo>
                  <a:cubicBezTo>
                    <a:pt x="2" y="11"/>
                    <a:pt x="2" y="11"/>
                    <a:pt x="2" y="11"/>
                  </a:cubicBezTo>
                  <a:cubicBezTo>
                    <a:pt x="3" y="12"/>
                    <a:pt x="2" y="12"/>
                    <a:pt x="2" y="13"/>
                  </a:cubicBezTo>
                  <a:cubicBezTo>
                    <a:pt x="3" y="13"/>
                    <a:pt x="4" y="12"/>
                    <a:pt x="6" y="12"/>
                  </a:cubicBezTo>
                  <a:cubicBezTo>
                    <a:pt x="5" y="13"/>
                    <a:pt x="5" y="13"/>
                    <a:pt x="5" y="13"/>
                  </a:cubicBezTo>
                  <a:cubicBezTo>
                    <a:pt x="5" y="14"/>
                    <a:pt x="3" y="16"/>
                    <a:pt x="3" y="18"/>
                  </a:cubicBezTo>
                  <a:cubicBezTo>
                    <a:pt x="3" y="19"/>
                    <a:pt x="6" y="19"/>
                    <a:pt x="7" y="20"/>
                  </a:cubicBezTo>
                  <a:cubicBezTo>
                    <a:pt x="7" y="21"/>
                    <a:pt x="8" y="21"/>
                    <a:pt x="7" y="22"/>
                  </a:cubicBezTo>
                  <a:cubicBezTo>
                    <a:pt x="6" y="22"/>
                    <a:pt x="5" y="21"/>
                    <a:pt x="4" y="21"/>
                  </a:cubicBezTo>
                  <a:cubicBezTo>
                    <a:pt x="4" y="22"/>
                    <a:pt x="8" y="25"/>
                    <a:pt x="5" y="26"/>
                  </a:cubicBezTo>
                  <a:cubicBezTo>
                    <a:pt x="3" y="26"/>
                    <a:pt x="2" y="26"/>
                    <a:pt x="2" y="27"/>
                  </a:cubicBezTo>
                  <a:cubicBezTo>
                    <a:pt x="2" y="27"/>
                    <a:pt x="5" y="29"/>
                    <a:pt x="6" y="29"/>
                  </a:cubicBezTo>
                  <a:cubicBezTo>
                    <a:pt x="6" y="30"/>
                    <a:pt x="7" y="30"/>
                    <a:pt x="8" y="31"/>
                  </a:cubicBezTo>
                  <a:cubicBezTo>
                    <a:pt x="12" y="32"/>
                    <a:pt x="14" y="32"/>
                    <a:pt x="13" y="32"/>
                  </a:cubicBezTo>
                  <a:cubicBezTo>
                    <a:pt x="12" y="32"/>
                    <a:pt x="13" y="32"/>
                    <a:pt x="13" y="33"/>
                  </a:cubicBezTo>
                  <a:cubicBezTo>
                    <a:pt x="14" y="33"/>
                    <a:pt x="17" y="33"/>
                    <a:pt x="17" y="32"/>
                  </a:cubicBezTo>
                  <a:cubicBezTo>
                    <a:pt x="18" y="31"/>
                    <a:pt x="19" y="32"/>
                    <a:pt x="18" y="30"/>
                  </a:cubicBezTo>
                  <a:cubicBezTo>
                    <a:pt x="19" y="30"/>
                    <a:pt x="18" y="30"/>
                    <a:pt x="19" y="30"/>
                  </a:cubicBezTo>
                  <a:cubicBezTo>
                    <a:pt x="19" y="31"/>
                    <a:pt x="22" y="32"/>
                    <a:pt x="23" y="33"/>
                  </a:cubicBezTo>
                  <a:cubicBezTo>
                    <a:pt x="23" y="34"/>
                    <a:pt x="24" y="33"/>
                    <a:pt x="26" y="34"/>
                  </a:cubicBezTo>
                  <a:cubicBezTo>
                    <a:pt x="26" y="34"/>
                    <a:pt x="26" y="34"/>
                    <a:pt x="26" y="35"/>
                  </a:cubicBezTo>
                  <a:cubicBezTo>
                    <a:pt x="26" y="36"/>
                    <a:pt x="25" y="37"/>
                    <a:pt x="25" y="38"/>
                  </a:cubicBezTo>
                  <a:cubicBezTo>
                    <a:pt x="26" y="39"/>
                    <a:pt x="29" y="38"/>
                    <a:pt x="30" y="38"/>
                  </a:cubicBezTo>
                  <a:cubicBezTo>
                    <a:pt x="31" y="38"/>
                    <a:pt x="37" y="37"/>
                    <a:pt x="35" y="36"/>
                  </a:cubicBezTo>
                  <a:cubicBezTo>
                    <a:pt x="34" y="35"/>
                    <a:pt x="34" y="33"/>
                    <a:pt x="35" y="33"/>
                  </a:cubicBezTo>
                  <a:cubicBezTo>
                    <a:pt x="36" y="32"/>
                    <a:pt x="37" y="32"/>
                    <a:pt x="38" y="32"/>
                  </a:cubicBezTo>
                  <a:cubicBezTo>
                    <a:pt x="38" y="31"/>
                    <a:pt x="39" y="30"/>
                    <a:pt x="40" y="29"/>
                  </a:cubicBezTo>
                  <a:cubicBezTo>
                    <a:pt x="38" y="29"/>
                    <a:pt x="37" y="27"/>
                    <a:pt x="36" y="27"/>
                  </a:cubicBezTo>
                  <a:cubicBezTo>
                    <a:pt x="33" y="24"/>
                    <a:pt x="35" y="22"/>
                    <a:pt x="37" y="19"/>
                  </a:cubicBezTo>
                  <a:cubicBezTo>
                    <a:pt x="36" y="19"/>
                    <a:pt x="34" y="17"/>
                    <a:pt x="35" y="17"/>
                  </a:cubicBezTo>
                  <a:cubicBezTo>
                    <a:pt x="36" y="16"/>
                    <a:pt x="37" y="16"/>
                    <a:pt x="37" y="16"/>
                  </a:cubicBezTo>
                  <a:cubicBezTo>
                    <a:pt x="37" y="15"/>
                    <a:pt x="35" y="14"/>
                    <a:pt x="34" y="15"/>
                  </a:cubicBezTo>
                  <a:cubicBezTo>
                    <a:pt x="33" y="15"/>
                    <a:pt x="32" y="17"/>
                    <a:pt x="32" y="17"/>
                  </a:cubicBezTo>
                  <a:cubicBezTo>
                    <a:pt x="31" y="17"/>
                    <a:pt x="30" y="16"/>
                    <a:pt x="30" y="15"/>
                  </a:cubicBezTo>
                  <a:cubicBezTo>
                    <a:pt x="28" y="15"/>
                    <a:pt x="27" y="15"/>
                    <a:pt x="26" y="14"/>
                  </a:cubicBezTo>
                  <a:cubicBezTo>
                    <a:pt x="25" y="14"/>
                    <a:pt x="25" y="14"/>
                    <a:pt x="24" y="14"/>
                  </a:cubicBezTo>
                  <a:cubicBezTo>
                    <a:pt x="26" y="13"/>
                    <a:pt x="26" y="12"/>
                    <a:pt x="24" y="12"/>
                  </a:cubicBezTo>
                  <a:cubicBezTo>
                    <a:pt x="26" y="10"/>
                    <a:pt x="25" y="10"/>
                    <a:pt x="23" y="10"/>
                  </a:cubicBezTo>
                  <a:cubicBezTo>
                    <a:pt x="22" y="9"/>
                    <a:pt x="19" y="8"/>
                    <a:pt x="18" y="7"/>
                  </a:cubicBezTo>
                  <a:cubicBezTo>
                    <a:pt x="20" y="4"/>
                    <a:pt x="16" y="4"/>
                    <a:pt x="15" y="2"/>
                  </a:cubicBezTo>
                  <a:cubicBezTo>
                    <a:pt x="14" y="1"/>
                    <a:pt x="11" y="0"/>
                    <a:pt x="8" y="0"/>
                  </a:cubicBezTo>
                  <a:close/>
                  <a:moveTo>
                    <a:pt x="12" y="33"/>
                  </a:moveTo>
                  <a:cubicBezTo>
                    <a:pt x="12" y="32"/>
                    <a:pt x="13" y="32"/>
                    <a:pt x="14" y="33"/>
                  </a:cubicBezTo>
                  <a:cubicBezTo>
                    <a:pt x="14" y="32"/>
                    <a:pt x="14" y="33"/>
                    <a:pt x="14" y="32"/>
                  </a:cubicBezTo>
                  <a:cubicBezTo>
                    <a:pt x="15" y="31"/>
                    <a:pt x="16" y="32"/>
                    <a:pt x="16" y="31"/>
                  </a:cubicBezTo>
                  <a:cubicBezTo>
                    <a:pt x="18" y="31"/>
                    <a:pt x="18" y="30"/>
                    <a:pt x="17" y="29"/>
                  </a:cubicBezTo>
                  <a:cubicBezTo>
                    <a:pt x="18" y="29"/>
                    <a:pt x="18" y="29"/>
                    <a:pt x="19" y="29"/>
                  </a:cubicBezTo>
                  <a:cubicBezTo>
                    <a:pt x="19" y="31"/>
                    <a:pt x="26" y="30"/>
                    <a:pt x="25" y="32"/>
                  </a:cubicBezTo>
                  <a:cubicBezTo>
                    <a:pt x="25" y="33"/>
                    <a:pt x="28" y="33"/>
                    <a:pt x="28" y="34"/>
                  </a:cubicBezTo>
                  <a:cubicBezTo>
                    <a:pt x="28" y="36"/>
                    <a:pt x="25" y="37"/>
                    <a:pt x="26" y="38"/>
                  </a:cubicBezTo>
                  <a:cubicBezTo>
                    <a:pt x="25" y="38"/>
                    <a:pt x="24" y="38"/>
                    <a:pt x="24" y="39"/>
                  </a:cubicBezTo>
                  <a:cubicBezTo>
                    <a:pt x="22" y="39"/>
                    <a:pt x="22" y="39"/>
                    <a:pt x="20" y="39"/>
                  </a:cubicBezTo>
                  <a:cubicBezTo>
                    <a:pt x="18" y="40"/>
                    <a:pt x="18" y="42"/>
                    <a:pt x="17" y="42"/>
                  </a:cubicBezTo>
                  <a:cubicBezTo>
                    <a:pt x="17" y="42"/>
                    <a:pt x="18" y="40"/>
                    <a:pt x="16" y="39"/>
                  </a:cubicBezTo>
                  <a:cubicBezTo>
                    <a:pt x="16" y="38"/>
                    <a:pt x="15" y="38"/>
                    <a:pt x="14" y="37"/>
                  </a:cubicBezTo>
                  <a:cubicBezTo>
                    <a:pt x="13" y="36"/>
                    <a:pt x="14" y="36"/>
                    <a:pt x="12" y="36"/>
                  </a:cubicBezTo>
                  <a:cubicBezTo>
                    <a:pt x="12" y="35"/>
                    <a:pt x="12" y="34"/>
                    <a:pt x="11" y="3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7" name="Freeform 212"/>
            <p:cNvSpPr/>
            <p:nvPr/>
          </p:nvSpPr>
          <p:spPr>
            <a:xfrm>
              <a:off x="6246360" y="2741400"/>
              <a:ext cx="47160" cy="51120"/>
            </a:xfrm>
            <a:custGeom>
              <a:avLst/>
              <a:gdLst>
                <a:gd name="textAreaLeft" fmla="*/ 0 w 47160"/>
                <a:gd name="textAreaRight" fmla="*/ 48960 w 47160"/>
                <a:gd name="textAreaTop" fmla="*/ 0 h 51120"/>
                <a:gd name="textAreaBottom" fmla="*/ 52920 h 51120"/>
              </a:gdLst>
              <a:ahLst/>
              <a:cxnLst/>
              <a:rect l="textAreaLeft" t="textAreaTop" r="textAreaRight" b="textAreaBottom"/>
              <a:pathLst>
                <a:path w="20" h="16">
                  <a:moveTo>
                    <a:pt x="3" y="9"/>
                  </a:moveTo>
                  <a:cubicBezTo>
                    <a:pt x="5" y="9"/>
                    <a:pt x="0" y="4"/>
                    <a:pt x="4" y="5"/>
                  </a:cubicBezTo>
                  <a:cubicBezTo>
                    <a:pt x="3" y="3"/>
                    <a:pt x="7" y="1"/>
                    <a:pt x="8" y="3"/>
                  </a:cubicBezTo>
                  <a:cubicBezTo>
                    <a:pt x="8" y="2"/>
                    <a:pt x="7" y="1"/>
                    <a:pt x="7" y="0"/>
                  </a:cubicBezTo>
                  <a:cubicBezTo>
                    <a:pt x="9" y="1"/>
                    <a:pt x="9" y="1"/>
                    <a:pt x="10" y="2"/>
                  </a:cubicBezTo>
                  <a:cubicBezTo>
                    <a:pt x="12" y="4"/>
                    <a:pt x="13" y="4"/>
                    <a:pt x="15" y="5"/>
                  </a:cubicBezTo>
                  <a:cubicBezTo>
                    <a:pt x="16" y="6"/>
                    <a:pt x="18" y="5"/>
                    <a:pt x="19" y="6"/>
                  </a:cubicBezTo>
                  <a:cubicBezTo>
                    <a:pt x="20" y="7"/>
                    <a:pt x="18" y="7"/>
                    <a:pt x="17" y="7"/>
                  </a:cubicBezTo>
                  <a:cubicBezTo>
                    <a:pt x="17" y="8"/>
                    <a:pt x="19" y="9"/>
                    <a:pt x="18" y="10"/>
                  </a:cubicBezTo>
                  <a:cubicBezTo>
                    <a:pt x="17" y="10"/>
                    <a:pt x="16" y="10"/>
                    <a:pt x="15" y="10"/>
                  </a:cubicBezTo>
                  <a:cubicBezTo>
                    <a:pt x="15" y="9"/>
                    <a:pt x="15" y="8"/>
                    <a:pt x="14" y="9"/>
                  </a:cubicBezTo>
                  <a:cubicBezTo>
                    <a:pt x="11" y="11"/>
                    <a:pt x="10" y="13"/>
                    <a:pt x="11" y="16"/>
                  </a:cubicBezTo>
                  <a:cubicBezTo>
                    <a:pt x="10" y="15"/>
                    <a:pt x="8" y="14"/>
                    <a:pt x="7" y="13"/>
                  </a:cubicBezTo>
                  <a:cubicBezTo>
                    <a:pt x="7" y="12"/>
                    <a:pt x="4" y="10"/>
                    <a:pt x="4" y="10"/>
                  </a:cubicBezTo>
                  <a:cubicBezTo>
                    <a:pt x="5" y="10"/>
                    <a:pt x="5" y="10"/>
                    <a:pt x="6" y="11"/>
                  </a:cubicBezTo>
                  <a:cubicBezTo>
                    <a:pt x="6" y="9"/>
                    <a:pt x="2" y="12"/>
                    <a:pt x="3" y="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7920" rIns="90000" bIns="7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8" name="Freeform 213"/>
            <p:cNvSpPr/>
            <p:nvPr/>
          </p:nvSpPr>
          <p:spPr>
            <a:xfrm>
              <a:off x="6338880" y="2200680"/>
              <a:ext cx="153720" cy="65520"/>
            </a:xfrm>
            <a:custGeom>
              <a:avLst/>
              <a:gdLst>
                <a:gd name="textAreaLeft" fmla="*/ 0 w 153720"/>
                <a:gd name="textAreaRight" fmla="*/ 155520 w 153720"/>
                <a:gd name="textAreaTop" fmla="*/ 0 h 65520"/>
                <a:gd name="textAreaBottom" fmla="*/ 67320 h 65520"/>
              </a:gdLst>
              <a:ahLst/>
              <a:cxnLst/>
              <a:rect l="textAreaLeft" t="textAreaTop" r="textAreaRight" b="textAreaBottom"/>
              <a:pathLst>
                <a:path w="60" h="20">
                  <a:moveTo>
                    <a:pt x="2" y="17"/>
                  </a:moveTo>
                  <a:cubicBezTo>
                    <a:pt x="3" y="16"/>
                    <a:pt x="3" y="15"/>
                    <a:pt x="4" y="14"/>
                  </a:cubicBezTo>
                  <a:cubicBezTo>
                    <a:pt x="5" y="13"/>
                    <a:pt x="6" y="14"/>
                    <a:pt x="7" y="13"/>
                  </a:cubicBezTo>
                  <a:cubicBezTo>
                    <a:pt x="7" y="13"/>
                    <a:pt x="8" y="13"/>
                    <a:pt x="8" y="14"/>
                  </a:cubicBezTo>
                  <a:cubicBezTo>
                    <a:pt x="9" y="13"/>
                    <a:pt x="9" y="13"/>
                    <a:pt x="10" y="13"/>
                  </a:cubicBezTo>
                  <a:cubicBezTo>
                    <a:pt x="11" y="12"/>
                    <a:pt x="12" y="11"/>
                    <a:pt x="13" y="12"/>
                  </a:cubicBezTo>
                  <a:cubicBezTo>
                    <a:pt x="12" y="10"/>
                    <a:pt x="10" y="10"/>
                    <a:pt x="7" y="10"/>
                  </a:cubicBezTo>
                  <a:cubicBezTo>
                    <a:pt x="6" y="10"/>
                    <a:pt x="5" y="10"/>
                    <a:pt x="4" y="11"/>
                  </a:cubicBezTo>
                  <a:cubicBezTo>
                    <a:pt x="3" y="11"/>
                    <a:pt x="1" y="11"/>
                    <a:pt x="0" y="11"/>
                  </a:cubicBezTo>
                  <a:cubicBezTo>
                    <a:pt x="2" y="12"/>
                    <a:pt x="0" y="13"/>
                    <a:pt x="2" y="14"/>
                  </a:cubicBezTo>
                  <a:cubicBezTo>
                    <a:pt x="4" y="15"/>
                    <a:pt x="0" y="15"/>
                    <a:pt x="2" y="17"/>
                  </a:cubicBezTo>
                  <a:moveTo>
                    <a:pt x="7" y="5"/>
                  </a:moveTo>
                  <a:cubicBezTo>
                    <a:pt x="6" y="6"/>
                    <a:pt x="4" y="7"/>
                    <a:pt x="2" y="7"/>
                  </a:cubicBezTo>
                  <a:cubicBezTo>
                    <a:pt x="3" y="7"/>
                    <a:pt x="5" y="7"/>
                    <a:pt x="6" y="8"/>
                  </a:cubicBezTo>
                  <a:cubicBezTo>
                    <a:pt x="6" y="9"/>
                    <a:pt x="8" y="9"/>
                    <a:pt x="8" y="8"/>
                  </a:cubicBezTo>
                  <a:cubicBezTo>
                    <a:pt x="9" y="8"/>
                    <a:pt x="11" y="8"/>
                    <a:pt x="10" y="7"/>
                  </a:cubicBezTo>
                  <a:cubicBezTo>
                    <a:pt x="10" y="6"/>
                    <a:pt x="8" y="6"/>
                    <a:pt x="7" y="5"/>
                  </a:cubicBezTo>
                  <a:moveTo>
                    <a:pt x="12" y="10"/>
                  </a:moveTo>
                  <a:cubicBezTo>
                    <a:pt x="13" y="11"/>
                    <a:pt x="14" y="11"/>
                    <a:pt x="14" y="10"/>
                  </a:cubicBezTo>
                  <a:cubicBezTo>
                    <a:pt x="14" y="9"/>
                    <a:pt x="13" y="9"/>
                    <a:pt x="12" y="9"/>
                  </a:cubicBezTo>
                  <a:cubicBezTo>
                    <a:pt x="12" y="10"/>
                    <a:pt x="12" y="10"/>
                    <a:pt x="12" y="10"/>
                  </a:cubicBezTo>
                  <a:moveTo>
                    <a:pt x="13" y="6"/>
                  </a:moveTo>
                  <a:cubicBezTo>
                    <a:pt x="12" y="6"/>
                    <a:pt x="12" y="6"/>
                    <a:pt x="12" y="6"/>
                  </a:cubicBezTo>
                  <a:cubicBezTo>
                    <a:pt x="13" y="6"/>
                    <a:pt x="13" y="6"/>
                    <a:pt x="14" y="6"/>
                  </a:cubicBezTo>
                  <a:cubicBezTo>
                    <a:pt x="13" y="6"/>
                    <a:pt x="13" y="6"/>
                    <a:pt x="13" y="6"/>
                  </a:cubicBezTo>
                  <a:moveTo>
                    <a:pt x="15" y="10"/>
                  </a:moveTo>
                  <a:cubicBezTo>
                    <a:pt x="15" y="9"/>
                    <a:pt x="18" y="9"/>
                    <a:pt x="19" y="8"/>
                  </a:cubicBezTo>
                  <a:cubicBezTo>
                    <a:pt x="18" y="8"/>
                    <a:pt x="16" y="9"/>
                    <a:pt x="15" y="8"/>
                  </a:cubicBezTo>
                  <a:cubicBezTo>
                    <a:pt x="14" y="7"/>
                    <a:pt x="17" y="7"/>
                    <a:pt x="16" y="6"/>
                  </a:cubicBezTo>
                  <a:cubicBezTo>
                    <a:pt x="16" y="6"/>
                    <a:pt x="15" y="6"/>
                    <a:pt x="15" y="6"/>
                  </a:cubicBezTo>
                  <a:cubicBezTo>
                    <a:pt x="15" y="6"/>
                    <a:pt x="15" y="5"/>
                    <a:pt x="16" y="4"/>
                  </a:cubicBezTo>
                  <a:cubicBezTo>
                    <a:pt x="17" y="3"/>
                    <a:pt x="19" y="4"/>
                    <a:pt x="21" y="3"/>
                  </a:cubicBezTo>
                  <a:cubicBezTo>
                    <a:pt x="21" y="3"/>
                    <a:pt x="21" y="3"/>
                    <a:pt x="20" y="2"/>
                  </a:cubicBezTo>
                  <a:cubicBezTo>
                    <a:pt x="22" y="3"/>
                    <a:pt x="23" y="1"/>
                    <a:pt x="25" y="2"/>
                  </a:cubicBezTo>
                  <a:cubicBezTo>
                    <a:pt x="25" y="2"/>
                    <a:pt x="28" y="3"/>
                    <a:pt x="28" y="1"/>
                  </a:cubicBezTo>
                  <a:cubicBezTo>
                    <a:pt x="29" y="1"/>
                    <a:pt x="35" y="2"/>
                    <a:pt x="34" y="0"/>
                  </a:cubicBezTo>
                  <a:cubicBezTo>
                    <a:pt x="37" y="1"/>
                    <a:pt x="40" y="1"/>
                    <a:pt x="43" y="1"/>
                  </a:cubicBezTo>
                  <a:cubicBezTo>
                    <a:pt x="45" y="1"/>
                    <a:pt x="47" y="2"/>
                    <a:pt x="49" y="2"/>
                  </a:cubicBezTo>
                  <a:cubicBezTo>
                    <a:pt x="51" y="2"/>
                    <a:pt x="59" y="1"/>
                    <a:pt x="60" y="3"/>
                  </a:cubicBezTo>
                  <a:cubicBezTo>
                    <a:pt x="58" y="3"/>
                    <a:pt x="57" y="4"/>
                    <a:pt x="57" y="5"/>
                  </a:cubicBezTo>
                  <a:cubicBezTo>
                    <a:pt x="56" y="6"/>
                    <a:pt x="53" y="7"/>
                    <a:pt x="53" y="8"/>
                  </a:cubicBezTo>
                  <a:cubicBezTo>
                    <a:pt x="53" y="9"/>
                    <a:pt x="53" y="10"/>
                    <a:pt x="54" y="11"/>
                  </a:cubicBezTo>
                  <a:cubicBezTo>
                    <a:pt x="54" y="12"/>
                    <a:pt x="53" y="13"/>
                    <a:pt x="53" y="14"/>
                  </a:cubicBezTo>
                  <a:cubicBezTo>
                    <a:pt x="53" y="14"/>
                    <a:pt x="54" y="15"/>
                    <a:pt x="55" y="15"/>
                  </a:cubicBezTo>
                  <a:cubicBezTo>
                    <a:pt x="56" y="16"/>
                    <a:pt x="55" y="17"/>
                    <a:pt x="56" y="17"/>
                  </a:cubicBezTo>
                  <a:cubicBezTo>
                    <a:pt x="55" y="18"/>
                    <a:pt x="52" y="18"/>
                    <a:pt x="52" y="20"/>
                  </a:cubicBezTo>
                  <a:cubicBezTo>
                    <a:pt x="51" y="20"/>
                    <a:pt x="50" y="20"/>
                    <a:pt x="49" y="19"/>
                  </a:cubicBezTo>
                  <a:cubicBezTo>
                    <a:pt x="47" y="19"/>
                    <a:pt x="46" y="20"/>
                    <a:pt x="44" y="20"/>
                  </a:cubicBezTo>
                  <a:cubicBezTo>
                    <a:pt x="41" y="20"/>
                    <a:pt x="39" y="18"/>
                    <a:pt x="37" y="17"/>
                  </a:cubicBezTo>
                  <a:cubicBezTo>
                    <a:pt x="36" y="16"/>
                    <a:pt x="34" y="15"/>
                    <a:pt x="34" y="16"/>
                  </a:cubicBezTo>
                  <a:cubicBezTo>
                    <a:pt x="32" y="16"/>
                    <a:pt x="32" y="15"/>
                    <a:pt x="31" y="15"/>
                  </a:cubicBezTo>
                  <a:cubicBezTo>
                    <a:pt x="28" y="15"/>
                    <a:pt x="26" y="17"/>
                    <a:pt x="23" y="17"/>
                  </a:cubicBezTo>
                  <a:cubicBezTo>
                    <a:pt x="24" y="16"/>
                    <a:pt x="24" y="14"/>
                    <a:pt x="25" y="13"/>
                  </a:cubicBezTo>
                  <a:cubicBezTo>
                    <a:pt x="26" y="12"/>
                    <a:pt x="24" y="12"/>
                    <a:pt x="23" y="13"/>
                  </a:cubicBezTo>
                  <a:cubicBezTo>
                    <a:pt x="21" y="15"/>
                    <a:pt x="17" y="10"/>
                    <a:pt x="15" y="1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2320" rIns="90000" bIns="223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09" name="Freeform 214"/>
            <p:cNvSpPr/>
            <p:nvPr/>
          </p:nvSpPr>
          <p:spPr>
            <a:xfrm>
              <a:off x="6512760" y="4233600"/>
              <a:ext cx="48600" cy="57240"/>
            </a:xfrm>
            <a:custGeom>
              <a:avLst/>
              <a:gdLst>
                <a:gd name="textAreaLeft" fmla="*/ 0 w 48600"/>
                <a:gd name="textAreaRight" fmla="*/ 50400 w 48600"/>
                <a:gd name="textAreaTop" fmla="*/ 0 h 57240"/>
                <a:gd name="textAreaBottom" fmla="*/ 59040 h 57240"/>
              </a:gdLst>
              <a:ahLst/>
              <a:cxnLst/>
              <a:rect l="textAreaLeft" t="textAreaTop" r="textAreaRight" b="textAreaBottom"/>
              <a:pathLst>
                <a:path w="20" h="18">
                  <a:moveTo>
                    <a:pt x="0" y="15"/>
                  </a:moveTo>
                  <a:cubicBezTo>
                    <a:pt x="0" y="13"/>
                    <a:pt x="3" y="11"/>
                    <a:pt x="3" y="10"/>
                  </a:cubicBezTo>
                  <a:cubicBezTo>
                    <a:pt x="3" y="7"/>
                    <a:pt x="5" y="6"/>
                    <a:pt x="7" y="4"/>
                  </a:cubicBezTo>
                  <a:cubicBezTo>
                    <a:pt x="8" y="4"/>
                    <a:pt x="9" y="3"/>
                    <a:pt x="10" y="3"/>
                  </a:cubicBezTo>
                  <a:cubicBezTo>
                    <a:pt x="10" y="4"/>
                    <a:pt x="10" y="5"/>
                    <a:pt x="11" y="4"/>
                  </a:cubicBezTo>
                  <a:cubicBezTo>
                    <a:pt x="12" y="3"/>
                    <a:pt x="14" y="0"/>
                    <a:pt x="16" y="1"/>
                  </a:cubicBezTo>
                  <a:cubicBezTo>
                    <a:pt x="15" y="2"/>
                    <a:pt x="17" y="4"/>
                    <a:pt x="17" y="6"/>
                  </a:cubicBezTo>
                  <a:cubicBezTo>
                    <a:pt x="19" y="7"/>
                    <a:pt x="20" y="10"/>
                    <a:pt x="19" y="11"/>
                  </a:cubicBezTo>
                  <a:cubicBezTo>
                    <a:pt x="19" y="14"/>
                    <a:pt x="18" y="14"/>
                    <a:pt x="16" y="13"/>
                  </a:cubicBezTo>
                  <a:cubicBezTo>
                    <a:pt x="13" y="12"/>
                    <a:pt x="13" y="14"/>
                    <a:pt x="11" y="13"/>
                  </a:cubicBezTo>
                  <a:cubicBezTo>
                    <a:pt x="10" y="15"/>
                    <a:pt x="11" y="17"/>
                    <a:pt x="8" y="17"/>
                  </a:cubicBezTo>
                  <a:cubicBezTo>
                    <a:pt x="7" y="18"/>
                    <a:pt x="5" y="18"/>
                    <a:pt x="5" y="17"/>
                  </a:cubicBezTo>
                  <a:cubicBezTo>
                    <a:pt x="4" y="15"/>
                    <a:pt x="2" y="15"/>
                    <a:pt x="2" y="17"/>
                  </a:cubicBezTo>
                  <a:cubicBezTo>
                    <a:pt x="1" y="16"/>
                    <a:pt x="1" y="16"/>
                    <a:pt x="0" y="15"/>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14040" rIns="90000" bIns="140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0" name="Freeform 215"/>
            <p:cNvSpPr/>
            <p:nvPr/>
          </p:nvSpPr>
          <p:spPr>
            <a:xfrm>
              <a:off x="6878160" y="2813760"/>
              <a:ext cx="76680" cy="82080"/>
            </a:xfrm>
            <a:custGeom>
              <a:avLst/>
              <a:gdLst>
                <a:gd name="textAreaLeft" fmla="*/ 0 w 76680"/>
                <a:gd name="textAreaRight" fmla="*/ 78480 w 76680"/>
                <a:gd name="textAreaTop" fmla="*/ 0 h 82080"/>
                <a:gd name="textAreaBottom" fmla="*/ 83880 h 82080"/>
              </a:gdLst>
              <a:ahLst/>
              <a:cxnLst/>
              <a:rect l="textAreaLeft" t="textAreaTop" r="textAreaRight" b="textAreaBottom"/>
              <a:pathLst>
                <a:path w="31" h="25">
                  <a:moveTo>
                    <a:pt x="1" y="2"/>
                  </a:moveTo>
                  <a:cubicBezTo>
                    <a:pt x="2" y="2"/>
                    <a:pt x="4" y="2"/>
                    <a:pt x="6" y="2"/>
                  </a:cubicBezTo>
                  <a:cubicBezTo>
                    <a:pt x="9" y="1"/>
                    <a:pt x="12" y="1"/>
                    <a:pt x="14" y="1"/>
                  </a:cubicBezTo>
                  <a:cubicBezTo>
                    <a:pt x="14" y="1"/>
                    <a:pt x="14" y="1"/>
                    <a:pt x="15" y="1"/>
                  </a:cubicBezTo>
                  <a:cubicBezTo>
                    <a:pt x="16" y="0"/>
                    <a:pt x="16" y="0"/>
                    <a:pt x="16" y="1"/>
                  </a:cubicBezTo>
                  <a:cubicBezTo>
                    <a:pt x="16" y="1"/>
                    <a:pt x="19" y="3"/>
                    <a:pt x="16" y="2"/>
                  </a:cubicBezTo>
                  <a:cubicBezTo>
                    <a:pt x="18" y="3"/>
                    <a:pt x="21" y="3"/>
                    <a:pt x="21" y="5"/>
                  </a:cubicBezTo>
                  <a:cubicBezTo>
                    <a:pt x="17" y="6"/>
                    <a:pt x="21" y="9"/>
                    <a:pt x="22" y="10"/>
                  </a:cubicBezTo>
                  <a:cubicBezTo>
                    <a:pt x="23" y="10"/>
                    <a:pt x="25" y="10"/>
                    <a:pt x="25" y="11"/>
                  </a:cubicBezTo>
                  <a:cubicBezTo>
                    <a:pt x="25" y="13"/>
                    <a:pt x="22" y="13"/>
                    <a:pt x="21" y="13"/>
                  </a:cubicBezTo>
                  <a:cubicBezTo>
                    <a:pt x="22" y="13"/>
                    <a:pt x="26" y="17"/>
                    <a:pt x="27" y="17"/>
                  </a:cubicBezTo>
                  <a:cubicBezTo>
                    <a:pt x="28" y="17"/>
                    <a:pt x="31" y="17"/>
                    <a:pt x="29" y="18"/>
                  </a:cubicBezTo>
                  <a:cubicBezTo>
                    <a:pt x="28" y="19"/>
                    <a:pt x="30" y="20"/>
                    <a:pt x="31" y="20"/>
                  </a:cubicBezTo>
                  <a:cubicBezTo>
                    <a:pt x="29" y="20"/>
                    <a:pt x="29" y="23"/>
                    <a:pt x="30" y="24"/>
                  </a:cubicBezTo>
                  <a:cubicBezTo>
                    <a:pt x="28" y="23"/>
                    <a:pt x="27" y="25"/>
                    <a:pt x="26" y="23"/>
                  </a:cubicBezTo>
                  <a:cubicBezTo>
                    <a:pt x="25" y="22"/>
                    <a:pt x="25" y="20"/>
                    <a:pt x="23" y="19"/>
                  </a:cubicBezTo>
                  <a:cubicBezTo>
                    <a:pt x="23" y="19"/>
                    <a:pt x="24" y="17"/>
                    <a:pt x="23" y="17"/>
                  </a:cubicBezTo>
                  <a:cubicBezTo>
                    <a:pt x="22" y="17"/>
                    <a:pt x="21" y="17"/>
                    <a:pt x="20" y="18"/>
                  </a:cubicBezTo>
                  <a:cubicBezTo>
                    <a:pt x="19" y="18"/>
                    <a:pt x="19" y="16"/>
                    <a:pt x="17" y="17"/>
                  </a:cubicBezTo>
                  <a:cubicBezTo>
                    <a:pt x="18" y="15"/>
                    <a:pt x="14" y="16"/>
                    <a:pt x="12" y="15"/>
                  </a:cubicBezTo>
                  <a:cubicBezTo>
                    <a:pt x="11" y="14"/>
                    <a:pt x="10" y="13"/>
                    <a:pt x="8" y="13"/>
                  </a:cubicBezTo>
                  <a:cubicBezTo>
                    <a:pt x="6" y="13"/>
                    <a:pt x="4" y="13"/>
                    <a:pt x="2" y="12"/>
                  </a:cubicBezTo>
                  <a:cubicBezTo>
                    <a:pt x="3" y="11"/>
                    <a:pt x="3" y="11"/>
                    <a:pt x="2" y="10"/>
                  </a:cubicBezTo>
                  <a:cubicBezTo>
                    <a:pt x="2" y="9"/>
                    <a:pt x="2" y="8"/>
                    <a:pt x="3" y="8"/>
                  </a:cubicBezTo>
                  <a:cubicBezTo>
                    <a:pt x="5" y="5"/>
                    <a:pt x="0" y="4"/>
                    <a:pt x="1" y="2"/>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38880" rIns="90000" bIns="388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1" name="Freeform 216"/>
            <p:cNvSpPr/>
            <p:nvPr/>
          </p:nvSpPr>
          <p:spPr>
            <a:xfrm>
              <a:off x="5351040" y="3637440"/>
              <a:ext cx="149040" cy="144000"/>
            </a:xfrm>
            <a:custGeom>
              <a:avLst/>
              <a:gdLst>
                <a:gd name="textAreaLeft" fmla="*/ 0 w 149040"/>
                <a:gd name="textAreaRight" fmla="*/ 150840 w 149040"/>
                <a:gd name="textAreaTop" fmla="*/ 0 h 144000"/>
                <a:gd name="textAreaBottom" fmla="*/ 145800 h 144000"/>
              </a:gdLst>
              <a:ahLst/>
              <a:cxnLst/>
              <a:rect l="textAreaLeft" t="textAreaTop" r="textAreaRight" b="textAreaBottom"/>
              <a:pathLst>
                <a:path w="58" h="43">
                  <a:moveTo>
                    <a:pt x="1" y="20"/>
                  </a:moveTo>
                  <a:cubicBezTo>
                    <a:pt x="1" y="20"/>
                    <a:pt x="0" y="20"/>
                    <a:pt x="0" y="20"/>
                  </a:cubicBezTo>
                  <a:cubicBezTo>
                    <a:pt x="0" y="19"/>
                    <a:pt x="3" y="19"/>
                    <a:pt x="3" y="18"/>
                  </a:cubicBezTo>
                  <a:cubicBezTo>
                    <a:pt x="5" y="16"/>
                    <a:pt x="7" y="14"/>
                    <a:pt x="8" y="12"/>
                  </a:cubicBezTo>
                  <a:cubicBezTo>
                    <a:pt x="8" y="11"/>
                    <a:pt x="11" y="1"/>
                    <a:pt x="13" y="3"/>
                  </a:cubicBezTo>
                  <a:cubicBezTo>
                    <a:pt x="15" y="4"/>
                    <a:pt x="21" y="3"/>
                    <a:pt x="22" y="2"/>
                  </a:cubicBezTo>
                  <a:cubicBezTo>
                    <a:pt x="24" y="0"/>
                    <a:pt x="30" y="2"/>
                    <a:pt x="32" y="3"/>
                  </a:cubicBezTo>
                  <a:cubicBezTo>
                    <a:pt x="34" y="5"/>
                    <a:pt x="34" y="6"/>
                    <a:pt x="37" y="6"/>
                  </a:cubicBezTo>
                  <a:cubicBezTo>
                    <a:pt x="39" y="7"/>
                    <a:pt x="40" y="9"/>
                    <a:pt x="40" y="11"/>
                  </a:cubicBezTo>
                  <a:cubicBezTo>
                    <a:pt x="40" y="11"/>
                    <a:pt x="42" y="13"/>
                    <a:pt x="43" y="13"/>
                  </a:cubicBezTo>
                  <a:cubicBezTo>
                    <a:pt x="43" y="14"/>
                    <a:pt x="44" y="15"/>
                    <a:pt x="44" y="16"/>
                  </a:cubicBezTo>
                  <a:cubicBezTo>
                    <a:pt x="45" y="16"/>
                    <a:pt x="47" y="17"/>
                    <a:pt x="47" y="17"/>
                  </a:cubicBezTo>
                  <a:cubicBezTo>
                    <a:pt x="48" y="19"/>
                    <a:pt x="50" y="19"/>
                    <a:pt x="50" y="21"/>
                  </a:cubicBezTo>
                  <a:cubicBezTo>
                    <a:pt x="51" y="22"/>
                    <a:pt x="49" y="22"/>
                    <a:pt x="50" y="23"/>
                  </a:cubicBezTo>
                  <a:cubicBezTo>
                    <a:pt x="51" y="24"/>
                    <a:pt x="51" y="24"/>
                    <a:pt x="52" y="25"/>
                  </a:cubicBezTo>
                  <a:cubicBezTo>
                    <a:pt x="52" y="26"/>
                    <a:pt x="53" y="29"/>
                    <a:pt x="52" y="29"/>
                  </a:cubicBezTo>
                  <a:cubicBezTo>
                    <a:pt x="51" y="30"/>
                    <a:pt x="51" y="30"/>
                    <a:pt x="52" y="31"/>
                  </a:cubicBezTo>
                  <a:cubicBezTo>
                    <a:pt x="52" y="31"/>
                    <a:pt x="52" y="32"/>
                    <a:pt x="53" y="32"/>
                  </a:cubicBezTo>
                  <a:cubicBezTo>
                    <a:pt x="53" y="32"/>
                    <a:pt x="53" y="33"/>
                    <a:pt x="54" y="33"/>
                  </a:cubicBezTo>
                  <a:cubicBezTo>
                    <a:pt x="54" y="31"/>
                    <a:pt x="57" y="35"/>
                    <a:pt x="57" y="36"/>
                  </a:cubicBezTo>
                  <a:cubicBezTo>
                    <a:pt x="58" y="37"/>
                    <a:pt x="58" y="37"/>
                    <a:pt x="58" y="38"/>
                  </a:cubicBezTo>
                  <a:cubicBezTo>
                    <a:pt x="57" y="40"/>
                    <a:pt x="58" y="41"/>
                    <a:pt x="58" y="42"/>
                  </a:cubicBezTo>
                  <a:cubicBezTo>
                    <a:pt x="57" y="42"/>
                    <a:pt x="56" y="42"/>
                    <a:pt x="55" y="42"/>
                  </a:cubicBezTo>
                  <a:cubicBezTo>
                    <a:pt x="54" y="42"/>
                    <a:pt x="54" y="42"/>
                    <a:pt x="53" y="42"/>
                  </a:cubicBezTo>
                  <a:cubicBezTo>
                    <a:pt x="52" y="42"/>
                    <a:pt x="51" y="42"/>
                    <a:pt x="51" y="43"/>
                  </a:cubicBezTo>
                  <a:cubicBezTo>
                    <a:pt x="50" y="43"/>
                    <a:pt x="49" y="43"/>
                    <a:pt x="49" y="43"/>
                  </a:cubicBezTo>
                  <a:cubicBezTo>
                    <a:pt x="47" y="43"/>
                    <a:pt x="44" y="41"/>
                    <a:pt x="43" y="42"/>
                  </a:cubicBezTo>
                  <a:cubicBezTo>
                    <a:pt x="42" y="42"/>
                    <a:pt x="42" y="40"/>
                    <a:pt x="42" y="40"/>
                  </a:cubicBezTo>
                  <a:cubicBezTo>
                    <a:pt x="41" y="39"/>
                    <a:pt x="39" y="40"/>
                    <a:pt x="37" y="40"/>
                  </a:cubicBezTo>
                  <a:cubicBezTo>
                    <a:pt x="33" y="40"/>
                    <a:pt x="28" y="40"/>
                    <a:pt x="24" y="40"/>
                  </a:cubicBezTo>
                  <a:cubicBezTo>
                    <a:pt x="22" y="40"/>
                    <a:pt x="21" y="40"/>
                    <a:pt x="19" y="41"/>
                  </a:cubicBezTo>
                  <a:cubicBezTo>
                    <a:pt x="18" y="42"/>
                    <a:pt x="16" y="42"/>
                    <a:pt x="14" y="42"/>
                  </a:cubicBezTo>
                  <a:cubicBezTo>
                    <a:pt x="12" y="42"/>
                    <a:pt x="11" y="42"/>
                    <a:pt x="10" y="43"/>
                  </a:cubicBezTo>
                  <a:cubicBezTo>
                    <a:pt x="9" y="43"/>
                    <a:pt x="8" y="43"/>
                    <a:pt x="7" y="43"/>
                  </a:cubicBezTo>
                  <a:cubicBezTo>
                    <a:pt x="7" y="43"/>
                    <a:pt x="6" y="42"/>
                    <a:pt x="7" y="42"/>
                  </a:cubicBezTo>
                  <a:cubicBezTo>
                    <a:pt x="8" y="40"/>
                    <a:pt x="8" y="40"/>
                    <a:pt x="10" y="41"/>
                  </a:cubicBezTo>
                  <a:cubicBezTo>
                    <a:pt x="11" y="41"/>
                    <a:pt x="12" y="40"/>
                    <a:pt x="14" y="40"/>
                  </a:cubicBezTo>
                  <a:cubicBezTo>
                    <a:pt x="14" y="40"/>
                    <a:pt x="14" y="40"/>
                    <a:pt x="14" y="41"/>
                  </a:cubicBezTo>
                  <a:cubicBezTo>
                    <a:pt x="15" y="41"/>
                    <a:pt x="15" y="41"/>
                    <a:pt x="16" y="41"/>
                  </a:cubicBezTo>
                  <a:cubicBezTo>
                    <a:pt x="16" y="40"/>
                    <a:pt x="17" y="41"/>
                    <a:pt x="17" y="41"/>
                  </a:cubicBezTo>
                  <a:cubicBezTo>
                    <a:pt x="19" y="41"/>
                    <a:pt x="18" y="39"/>
                    <a:pt x="20" y="38"/>
                  </a:cubicBezTo>
                  <a:cubicBezTo>
                    <a:pt x="18" y="38"/>
                    <a:pt x="19" y="40"/>
                    <a:pt x="18" y="40"/>
                  </a:cubicBezTo>
                  <a:cubicBezTo>
                    <a:pt x="17" y="41"/>
                    <a:pt x="14" y="40"/>
                    <a:pt x="14" y="39"/>
                  </a:cubicBezTo>
                  <a:cubicBezTo>
                    <a:pt x="13" y="42"/>
                    <a:pt x="7" y="40"/>
                    <a:pt x="8" y="39"/>
                  </a:cubicBezTo>
                  <a:cubicBezTo>
                    <a:pt x="8" y="39"/>
                    <a:pt x="8" y="40"/>
                    <a:pt x="7" y="41"/>
                  </a:cubicBezTo>
                  <a:cubicBezTo>
                    <a:pt x="6" y="40"/>
                    <a:pt x="7" y="40"/>
                    <a:pt x="7" y="39"/>
                  </a:cubicBezTo>
                  <a:cubicBezTo>
                    <a:pt x="6" y="39"/>
                    <a:pt x="6" y="37"/>
                    <a:pt x="7" y="36"/>
                  </a:cubicBezTo>
                  <a:cubicBezTo>
                    <a:pt x="7" y="35"/>
                    <a:pt x="9" y="35"/>
                    <a:pt x="10" y="35"/>
                  </a:cubicBezTo>
                  <a:cubicBezTo>
                    <a:pt x="11" y="35"/>
                    <a:pt x="12" y="35"/>
                    <a:pt x="14" y="35"/>
                  </a:cubicBezTo>
                  <a:cubicBezTo>
                    <a:pt x="16" y="35"/>
                    <a:pt x="15" y="35"/>
                    <a:pt x="16" y="33"/>
                  </a:cubicBezTo>
                  <a:cubicBezTo>
                    <a:pt x="17" y="33"/>
                    <a:pt x="18" y="33"/>
                    <a:pt x="19" y="33"/>
                  </a:cubicBezTo>
                  <a:cubicBezTo>
                    <a:pt x="19" y="33"/>
                    <a:pt x="20" y="33"/>
                    <a:pt x="21" y="33"/>
                  </a:cubicBezTo>
                  <a:cubicBezTo>
                    <a:pt x="22" y="32"/>
                    <a:pt x="21" y="30"/>
                    <a:pt x="23" y="32"/>
                  </a:cubicBezTo>
                  <a:cubicBezTo>
                    <a:pt x="27" y="33"/>
                    <a:pt x="30" y="34"/>
                    <a:pt x="33" y="34"/>
                  </a:cubicBezTo>
                  <a:cubicBezTo>
                    <a:pt x="34" y="33"/>
                    <a:pt x="35" y="33"/>
                    <a:pt x="34" y="32"/>
                  </a:cubicBezTo>
                  <a:cubicBezTo>
                    <a:pt x="33" y="31"/>
                    <a:pt x="32" y="31"/>
                    <a:pt x="31" y="32"/>
                  </a:cubicBezTo>
                  <a:cubicBezTo>
                    <a:pt x="31" y="32"/>
                    <a:pt x="30" y="32"/>
                    <a:pt x="30" y="32"/>
                  </a:cubicBezTo>
                  <a:cubicBezTo>
                    <a:pt x="28" y="32"/>
                    <a:pt x="28" y="30"/>
                    <a:pt x="27" y="30"/>
                  </a:cubicBezTo>
                  <a:cubicBezTo>
                    <a:pt x="26" y="31"/>
                    <a:pt x="25" y="30"/>
                    <a:pt x="25" y="29"/>
                  </a:cubicBezTo>
                  <a:cubicBezTo>
                    <a:pt x="24" y="29"/>
                    <a:pt x="23" y="29"/>
                    <a:pt x="22" y="29"/>
                  </a:cubicBezTo>
                  <a:cubicBezTo>
                    <a:pt x="21" y="29"/>
                    <a:pt x="20" y="29"/>
                    <a:pt x="19" y="30"/>
                  </a:cubicBezTo>
                  <a:cubicBezTo>
                    <a:pt x="18" y="31"/>
                    <a:pt x="18" y="31"/>
                    <a:pt x="17" y="31"/>
                  </a:cubicBezTo>
                  <a:cubicBezTo>
                    <a:pt x="14" y="31"/>
                    <a:pt x="11" y="31"/>
                    <a:pt x="9" y="31"/>
                  </a:cubicBezTo>
                  <a:cubicBezTo>
                    <a:pt x="9" y="30"/>
                    <a:pt x="9" y="30"/>
                    <a:pt x="8" y="30"/>
                  </a:cubicBezTo>
                  <a:cubicBezTo>
                    <a:pt x="8" y="29"/>
                    <a:pt x="9" y="29"/>
                    <a:pt x="9" y="29"/>
                  </a:cubicBezTo>
                  <a:cubicBezTo>
                    <a:pt x="9" y="28"/>
                    <a:pt x="9" y="28"/>
                    <a:pt x="9" y="27"/>
                  </a:cubicBezTo>
                  <a:cubicBezTo>
                    <a:pt x="9" y="28"/>
                    <a:pt x="8" y="29"/>
                    <a:pt x="7" y="29"/>
                  </a:cubicBezTo>
                  <a:cubicBezTo>
                    <a:pt x="7" y="28"/>
                    <a:pt x="10" y="26"/>
                    <a:pt x="11" y="25"/>
                  </a:cubicBezTo>
                  <a:cubicBezTo>
                    <a:pt x="9" y="25"/>
                    <a:pt x="7" y="27"/>
                    <a:pt x="7" y="28"/>
                  </a:cubicBezTo>
                  <a:cubicBezTo>
                    <a:pt x="6" y="26"/>
                    <a:pt x="5" y="21"/>
                    <a:pt x="1" y="2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2" name="Freeform 217"/>
            <p:cNvSpPr/>
            <p:nvPr/>
          </p:nvSpPr>
          <p:spPr>
            <a:xfrm>
              <a:off x="5785560" y="3825000"/>
              <a:ext cx="45360" cy="166680"/>
            </a:xfrm>
            <a:custGeom>
              <a:avLst/>
              <a:gdLst>
                <a:gd name="textAreaLeft" fmla="*/ 0 w 45360"/>
                <a:gd name="textAreaRight" fmla="*/ 47160 w 45360"/>
                <a:gd name="textAreaTop" fmla="*/ 0 h 166680"/>
                <a:gd name="textAreaBottom" fmla="*/ 168480 h 166680"/>
              </a:gdLst>
              <a:ahLst/>
              <a:cxnLst/>
              <a:rect l="textAreaLeft" t="textAreaTop" r="textAreaRight" b="textAreaBottom"/>
              <a:pathLst>
                <a:path w="19" h="49">
                  <a:moveTo>
                    <a:pt x="0" y="0"/>
                  </a:moveTo>
                  <a:cubicBezTo>
                    <a:pt x="2" y="1"/>
                    <a:pt x="4" y="1"/>
                    <a:pt x="6" y="2"/>
                  </a:cubicBezTo>
                  <a:cubicBezTo>
                    <a:pt x="7" y="2"/>
                    <a:pt x="9" y="2"/>
                    <a:pt x="10" y="2"/>
                  </a:cubicBezTo>
                  <a:cubicBezTo>
                    <a:pt x="10" y="4"/>
                    <a:pt x="8" y="7"/>
                    <a:pt x="10" y="8"/>
                  </a:cubicBezTo>
                  <a:cubicBezTo>
                    <a:pt x="11" y="9"/>
                    <a:pt x="14" y="10"/>
                    <a:pt x="14" y="12"/>
                  </a:cubicBezTo>
                  <a:cubicBezTo>
                    <a:pt x="15" y="14"/>
                    <a:pt x="14" y="16"/>
                    <a:pt x="15" y="18"/>
                  </a:cubicBezTo>
                  <a:cubicBezTo>
                    <a:pt x="17" y="20"/>
                    <a:pt x="17" y="22"/>
                    <a:pt x="17" y="24"/>
                  </a:cubicBezTo>
                  <a:cubicBezTo>
                    <a:pt x="17" y="28"/>
                    <a:pt x="17" y="33"/>
                    <a:pt x="17" y="37"/>
                  </a:cubicBezTo>
                  <a:cubicBezTo>
                    <a:pt x="17" y="38"/>
                    <a:pt x="18" y="40"/>
                    <a:pt x="16" y="40"/>
                  </a:cubicBezTo>
                  <a:cubicBezTo>
                    <a:pt x="17" y="42"/>
                    <a:pt x="17" y="43"/>
                    <a:pt x="17" y="44"/>
                  </a:cubicBezTo>
                  <a:cubicBezTo>
                    <a:pt x="18" y="45"/>
                    <a:pt x="19" y="46"/>
                    <a:pt x="19" y="47"/>
                  </a:cubicBezTo>
                  <a:cubicBezTo>
                    <a:pt x="17" y="47"/>
                    <a:pt x="15" y="48"/>
                    <a:pt x="13" y="49"/>
                  </a:cubicBezTo>
                  <a:cubicBezTo>
                    <a:pt x="13" y="48"/>
                    <a:pt x="11" y="47"/>
                    <a:pt x="10" y="47"/>
                  </a:cubicBezTo>
                  <a:cubicBezTo>
                    <a:pt x="9" y="45"/>
                    <a:pt x="8" y="45"/>
                    <a:pt x="7" y="43"/>
                  </a:cubicBezTo>
                  <a:cubicBezTo>
                    <a:pt x="6" y="42"/>
                    <a:pt x="8" y="40"/>
                    <a:pt x="8" y="38"/>
                  </a:cubicBezTo>
                  <a:cubicBezTo>
                    <a:pt x="8" y="37"/>
                    <a:pt x="6" y="36"/>
                    <a:pt x="7" y="35"/>
                  </a:cubicBezTo>
                  <a:cubicBezTo>
                    <a:pt x="7" y="34"/>
                    <a:pt x="8" y="33"/>
                    <a:pt x="8" y="31"/>
                  </a:cubicBezTo>
                  <a:cubicBezTo>
                    <a:pt x="7" y="31"/>
                    <a:pt x="7" y="30"/>
                    <a:pt x="8" y="29"/>
                  </a:cubicBezTo>
                  <a:cubicBezTo>
                    <a:pt x="8" y="28"/>
                    <a:pt x="9" y="28"/>
                    <a:pt x="8" y="27"/>
                  </a:cubicBezTo>
                  <a:cubicBezTo>
                    <a:pt x="8" y="26"/>
                    <a:pt x="6" y="25"/>
                    <a:pt x="5" y="23"/>
                  </a:cubicBezTo>
                  <a:cubicBezTo>
                    <a:pt x="7" y="23"/>
                    <a:pt x="6" y="21"/>
                    <a:pt x="7" y="19"/>
                  </a:cubicBezTo>
                  <a:cubicBezTo>
                    <a:pt x="7" y="19"/>
                    <a:pt x="7" y="18"/>
                    <a:pt x="7" y="17"/>
                  </a:cubicBezTo>
                  <a:cubicBezTo>
                    <a:pt x="6" y="16"/>
                    <a:pt x="5" y="17"/>
                    <a:pt x="4" y="17"/>
                  </a:cubicBezTo>
                  <a:cubicBezTo>
                    <a:pt x="4" y="16"/>
                    <a:pt x="4" y="15"/>
                    <a:pt x="5" y="16"/>
                  </a:cubicBezTo>
                  <a:cubicBezTo>
                    <a:pt x="5" y="14"/>
                    <a:pt x="6" y="12"/>
                    <a:pt x="5" y="11"/>
                  </a:cubicBezTo>
                  <a:cubicBezTo>
                    <a:pt x="4" y="9"/>
                    <a:pt x="6" y="9"/>
                    <a:pt x="4" y="8"/>
                  </a:cubicBezTo>
                  <a:cubicBezTo>
                    <a:pt x="3" y="7"/>
                    <a:pt x="1" y="5"/>
                    <a:pt x="1" y="4"/>
                  </a:cubicBezTo>
                  <a:cubicBezTo>
                    <a:pt x="1" y="3"/>
                    <a:pt x="2" y="2"/>
                    <a:pt x="2" y="1"/>
                  </a:cubicBezTo>
                  <a:cubicBezTo>
                    <a:pt x="2" y="1"/>
                    <a:pt x="1" y="1"/>
                    <a:pt x="0" y="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3" name="Freeform 218"/>
            <p:cNvSpPr/>
            <p:nvPr/>
          </p:nvSpPr>
          <p:spPr>
            <a:xfrm>
              <a:off x="5335560" y="2730960"/>
              <a:ext cx="559800" cy="538200"/>
            </a:xfrm>
            <a:custGeom>
              <a:avLst/>
              <a:gdLst>
                <a:gd name="textAreaLeft" fmla="*/ 0 w 559800"/>
                <a:gd name="textAreaRight" fmla="*/ 561600 w 559800"/>
                <a:gd name="textAreaTop" fmla="*/ 0 h 538200"/>
                <a:gd name="textAreaBottom" fmla="*/ 540000 h 538200"/>
              </a:gdLst>
              <a:ahLst/>
              <a:cxnLst/>
              <a:rect l="textAreaLeft" t="textAreaTop" r="textAreaRight" b="textAreaBottom"/>
              <a:pathLst>
                <a:path w="213" h="156">
                  <a:moveTo>
                    <a:pt x="1" y="156"/>
                  </a:moveTo>
                  <a:cubicBezTo>
                    <a:pt x="0" y="155"/>
                    <a:pt x="1" y="154"/>
                    <a:pt x="2" y="154"/>
                  </a:cubicBezTo>
                  <a:cubicBezTo>
                    <a:pt x="2" y="155"/>
                    <a:pt x="1" y="155"/>
                    <a:pt x="1" y="156"/>
                  </a:cubicBezTo>
                  <a:moveTo>
                    <a:pt x="3" y="147"/>
                  </a:moveTo>
                  <a:cubicBezTo>
                    <a:pt x="2" y="148"/>
                    <a:pt x="2" y="148"/>
                    <a:pt x="2" y="148"/>
                  </a:cubicBezTo>
                  <a:cubicBezTo>
                    <a:pt x="2" y="147"/>
                    <a:pt x="0" y="145"/>
                    <a:pt x="2" y="144"/>
                  </a:cubicBezTo>
                  <a:cubicBezTo>
                    <a:pt x="4" y="144"/>
                    <a:pt x="4" y="146"/>
                    <a:pt x="3" y="147"/>
                  </a:cubicBezTo>
                  <a:moveTo>
                    <a:pt x="8" y="152"/>
                  </a:moveTo>
                  <a:cubicBezTo>
                    <a:pt x="7" y="152"/>
                    <a:pt x="7" y="150"/>
                    <a:pt x="9" y="151"/>
                  </a:cubicBezTo>
                  <a:cubicBezTo>
                    <a:pt x="10" y="151"/>
                    <a:pt x="9" y="152"/>
                    <a:pt x="8" y="152"/>
                  </a:cubicBezTo>
                  <a:moveTo>
                    <a:pt x="13" y="153"/>
                  </a:moveTo>
                  <a:cubicBezTo>
                    <a:pt x="13" y="151"/>
                    <a:pt x="12" y="150"/>
                    <a:pt x="11" y="149"/>
                  </a:cubicBezTo>
                  <a:cubicBezTo>
                    <a:pt x="14" y="148"/>
                    <a:pt x="16" y="148"/>
                    <a:pt x="19" y="147"/>
                  </a:cubicBezTo>
                  <a:cubicBezTo>
                    <a:pt x="18" y="149"/>
                    <a:pt x="16" y="152"/>
                    <a:pt x="13" y="153"/>
                  </a:cubicBezTo>
                  <a:moveTo>
                    <a:pt x="24" y="155"/>
                  </a:moveTo>
                  <a:cubicBezTo>
                    <a:pt x="22" y="155"/>
                    <a:pt x="21" y="151"/>
                    <a:pt x="23" y="151"/>
                  </a:cubicBezTo>
                  <a:cubicBezTo>
                    <a:pt x="27" y="150"/>
                    <a:pt x="26" y="154"/>
                    <a:pt x="24" y="155"/>
                  </a:cubicBezTo>
                  <a:moveTo>
                    <a:pt x="36" y="152"/>
                  </a:moveTo>
                  <a:cubicBezTo>
                    <a:pt x="35" y="151"/>
                    <a:pt x="35" y="151"/>
                    <a:pt x="35" y="151"/>
                  </a:cubicBezTo>
                  <a:cubicBezTo>
                    <a:pt x="38" y="151"/>
                    <a:pt x="38" y="147"/>
                    <a:pt x="40" y="145"/>
                  </a:cubicBezTo>
                  <a:cubicBezTo>
                    <a:pt x="41" y="144"/>
                    <a:pt x="40" y="148"/>
                    <a:pt x="40" y="149"/>
                  </a:cubicBezTo>
                  <a:cubicBezTo>
                    <a:pt x="39" y="151"/>
                    <a:pt x="37" y="151"/>
                    <a:pt x="36" y="152"/>
                  </a:cubicBezTo>
                  <a:moveTo>
                    <a:pt x="41" y="144"/>
                  </a:moveTo>
                  <a:cubicBezTo>
                    <a:pt x="40" y="144"/>
                    <a:pt x="40" y="144"/>
                    <a:pt x="40" y="144"/>
                  </a:cubicBezTo>
                  <a:cubicBezTo>
                    <a:pt x="40" y="143"/>
                    <a:pt x="43" y="140"/>
                    <a:pt x="44" y="142"/>
                  </a:cubicBezTo>
                  <a:cubicBezTo>
                    <a:pt x="45" y="143"/>
                    <a:pt x="42" y="144"/>
                    <a:pt x="41" y="144"/>
                  </a:cubicBezTo>
                  <a:moveTo>
                    <a:pt x="85" y="9"/>
                  </a:moveTo>
                  <a:cubicBezTo>
                    <a:pt x="85" y="9"/>
                    <a:pt x="85" y="9"/>
                    <a:pt x="85" y="9"/>
                  </a:cubicBezTo>
                  <a:cubicBezTo>
                    <a:pt x="84" y="9"/>
                    <a:pt x="84" y="8"/>
                    <a:pt x="84" y="7"/>
                  </a:cubicBezTo>
                  <a:cubicBezTo>
                    <a:pt x="84" y="6"/>
                    <a:pt x="85" y="7"/>
                    <a:pt x="86" y="6"/>
                  </a:cubicBezTo>
                  <a:cubicBezTo>
                    <a:pt x="88" y="4"/>
                    <a:pt x="92" y="5"/>
                    <a:pt x="94" y="4"/>
                  </a:cubicBezTo>
                  <a:cubicBezTo>
                    <a:pt x="92" y="4"/>
                    <a:pt x="93" y="4"/>
                    <a:pt x="94" y="3"/>
                  </a:cubicBezTo>
                  <a:cubicBezTo>
                    <a:pt x="94" y="3"/>
                    <a:pt x="93" y="4"/>
                    <a:pt x="93" y="4"/>
                  </a:cubicBezTo>
                  <a:cubicBezTo>
                    <a:pt x="92" y="3"/>
                    <a:pt x="96" y="0"/>
                    <a:pt x="97" y="2"/>
                  </a:cubicBezTo>
                  <a:cubicBezTo>
                    <a:pt x="97" y="1"/>
                    <a:pt x="98" y="1"/>
                    <a:pt x="99" y="1"/>
                  </a:cubicBezTo>
                  <a:cubicBezTo>
                    <a:pt x="99" y="2"/>
                    <a:pt x="105" y="1"/>
                    <a:pt x="105" y="3"/>
                  </a:cubicBezTo>
                  <a:cubicBezTo>
                    <a:pt x="106" y="2"/>
                    <a:pt x="108" y="2"/>
                    <a:pt x="111" y="2"/>
                  </a:cubicBezTo>
                  <a:cubicBezTo>
                    <a:pt x="112" y="3"/>
                    <a:pt x="113" y="3"/>
                    <a:pt x="114" y="3"/>
                  </a:cubicBezTo>
                  <a:cubicBezTo>
                    <a:pt x="116" y="2"/>
                    <a:pt x="117" y="2"/>
                    <a:pt x="119" y="3"/>
                  </a:cubicBezTo>
                  <a:cubicBezTo>
                    <a:pt x="121" y="3"/>
                    <a:pt x="124" y="4"/>
                    <a:pt x="126" y="4"/>
                  </a:cubicBezTo>
                  <a:cubicBezTo>
                    <a:pt x="129" y="4"/>
                    <a:pt x="132" y="4"/>
                    <a:pt x="135" y="3"/>
                  </a:cubicBezTo>
                  <a:cubicBezTo>
                    <a:pt x="137" y="3"/>
                    <a:pt x="139" y="3"/>
                    <a:pt x="141" y="4"/>
                  </a:cubicBezTo>
                  <a:cubicBezTo>
                    <a:pt x="142" y="5"/>
                    <a:pt x="143" y="5"/>
                    <a:pt x="143" y="4"/>
                  </a:cubicBezTo>
                  <a:cubicBezTo>
                    <a:pt x="143" y="4"/>
                    <a:pt x="144" y="4"/>
                    <a:pt x="145" y="4"/>
                  </a:cubicBezTo>
                  <a:cubicBezTo>
                    <a:pt x="147" y="4"/>
                    <a:pt x="148" y="5"/>
                    <a:pt x="150" y="5"/>
                  </a:cubicBezTo>
                  <a:cubicBezTo>
                    <a:pt x="151" y="5"/>
                    <a:pt x="151" y="5"/>
                    <a:pt x="152" y="5"/>
                  </a:cubicBezTo>
                  <a:cubicBezTo>
                    <a:pt x="153" y="5"/>
                    <a:pt x="155" y="5"/>
                    <a:pt x="155" y="5"/>
                  </a:cubicBezTo>
                  <a:cubicBezTo>
                    <a:pt x="155" y="6"/>
                    <a:pt x="159" y="5"/>
                    <a:pt x="158" y="6"/>
                  </a:cubicBezTo>
                  <a:cubicBezTo>
                    <a:pt x="158" y="7"/>
                    <a:pt x="158" y="7"/>
                    <a:pt x="158" y="7"/>
                  </a:cubicBezTo>
                  <a:cubicBezTo>
                    <a:pt x="159" y="8"/>
                    <a:pt x="159" y="8"/>
                    <a:pt x="159" y="8"/>
                  </a:cubicBezTo>
                  <a:cubicBezTo>
                    <a:pt x="159" y="7"/>
                    <a:pt x="159" y="7"/>
                    <a:pt x="160" y="7"/>
                  </a:cubicBezTo>
                  <a:cubicBezTo>
                    <a:pt x="162" y="7"/>
                    <a:pt x="165" y="10"/>
                    <a:pt x="167" y="10"/>
                  </a:cubicBezTo>
                  <a:cubicBezTo>
                    <a:pt x="168" y="10"/>
                    <a:pt x="168" y="10"/>
                    <a:pt x="168" y="10"/>
                  </a:cubicBezTo>
                  <a:cubicBezTo>
                    <a:pt x="169" y="10"/>
                    <a:pt x="169" y="10"/>
                    <a:pt x="169" y="10"/>
                  </a:cubicBezTo>
                  <a:cubicBezTo>
                    <a:pt x="170" y="10"/>
                    <a:pt x="170" y="11"/>
                    <a:pt x="171" y="11"/>
                  </a:cubicBezTo>
                  <a:cubicBezTo>
                    <a:pt x="172" y="11"/>
                    <a:pt x="174" y="11"/>
                    <a:pt x="175" y="11"/>
                  </a:cubicBezTo>
                  <a:cubicBezTo>
                    <a:pt x="176" y="11"/>
                    <a:pt x="177" y="11"/>
                    <a:pt x="178" y="11"/>
                  </a:cubicBezTo>
                  <a:cubicBezTo>
                    <a:pt x="178" y="10"/>
                    <a:pt x="178" y="10"/>
                    <a:pt x="178" y="9"/>
                  </a:cubicBezTo>
                  <a:cubicBezTo>
                    <a:pt x="181" y="11"/>
                    <a:pt x="185" y="10"/>
                    <a:pt x="186" y="13"/>
                  </a:cubicBezTo>
                  <a:cubicBezTo>
                    <a:pt x="187" y="13"/>
                    <a:pt x="188" y="13"/>
                    <a:pt x="190" y="13"/>
                  </a:cubicBezTo>
                  <a:cubicBezTo>
                    <a:pt x="190" y="14"/>
                    <a:pt x="191" y="14"/>
                    <a:pt x="191" y="14"/>
                  </a:cubicBezTo>
                  <a:cubicBezTo>
                    <a:pt x="192" y="14"/>
                    <a:pt x="193" y="13"/>
                    <a:pt x="193" y="14"/>
                  </a:cubicBezTo>
                  <a:cubicBezTo>
                    <a:pt x="195" y="14"/>
                    <a:pt x="196" y="15"/>
                    <a:pt x="198" y="14"/>
                  </a:cubicBezTo>
                  <a:cubicBezTo>
                    <a:pt x="199" y="13"/>
                    <a:pt x="200" y="13"/>
                    <a:pt x="201" y="14"/>
                  </a:cubicBezTo>
                  <a:cubicBezTo>
                    <a:pt x="202" y="14"/>
                    <a:pt x="202" y="15"/>
                    <a:pt x="203" y="14"/>
                  </a:cubicBezTo>
                  <a:cubicBezTo>
                    <a:pt x="203" y="15"/>
                    <a:pt x="202" y="15"/>
                    <a:pt x="202" y="15"/>
                  </a:cubicBezTo>
                  <a:cubicBezTo>
                    <a:pt x="201" y="16"/>
                    <a:pt x="202" y="18"/>
                    <a:pt x="202" y="18"/>
                  </a:cubicBezTo>
                  <a:cubicBezTo>
                    <a:pt x="202" y="20"/>
                    <a:pt x="196" y="22"/>
                    <a:pt x="194" y="22"/>
                  </a:cubicBezTo>
                  <a:cubicBezTo>
                    <a:pt x="193" y="23"/>
                    <a:pt x="193" y="24"/>
                    <a:pt x="192" y="24"/>
                  </a:cubicBezTo>
                  <a:cubicBezTo>
                    <a:pt x="190" y="25"/>
                    <a:pt x="188" y="25"/>
                    <a:pt x="187" y="25"/>
                  </a:cubicBezTo>
                  <a:cubicBezTo>
                    <a:pt x="183" y="26"/>
                    <a:pt x="181" y="27"/>
                    <a:pt x="178" y="29"/>
                  </a:cubicBezTo>
                  <a:cubicBezTo>
                    <a:pt x="181" y="31"/>
                    <a:pt x="179" y="31"/>
                    <a:pt x="177" y="32"/>
                  </a:cubicBezTo>
                  <a:cubicBezTo>
                    <a:pt x="175" y="33"/>
                    <a:pt x="175" y="35"/>
                    <a:pt x="172" y="36"/>
                  </a:cubicBezTo>
                  <a:cubicBezTo>
                    <a:pt x="169" y="38"/>
                    <a:pt x="168" y="44"/>
                    <a:pt x="171" y="47"/>
                  </a:cubicBezTo>
                  <a:cubicBezTo>
                    <a:pt x="173" y="49"/>
                    <a:pt x="174" y="49"/>
                    <a:pt x="171" y="51"/>
                  </a:cubicBezTo>
                  <a:cubicBezTo>
                    <a:pt x="170" y="52"/>
                    <a:pt x="168" y="52"/>
                    <a:pt x="167" y="53"/>
                  </a:cubicBezTo>
                  <a:cubicBezTo>
                    <a:pt x="166" y="54"/>
                    <a:pt x="165" y="55"/>
                    <a:pt x="165" y="56"/>
                  </a:cubicBezTo>
                  <a:cubicBezTo>
                    <a:pt x="164" y="57"/>
                    <a:pt x="164" y="58"/>
                    <a:pt x="164" y="59"/>
                  </a:cubicBezTo>
                  <a:cubicBezTo>
                    <a:pt x="164" y="59"/>
                    <a:pt x="165" y="60"/>
                    <a:pt x="165" y="59"/>
                  </a:cubicBezTo>
                  <a:cubicBezTo>
                    <a:pt x="166" y="60"/>
                    <a:pt x="161" y="61"/>
                    <a:pt x="160" y="61"/>
                  </a:cubicBezTo>
                  <a:cubicBezTo>
                    <a:pt x="158" y="61"/>
                    <a:pt x="155" y="63"/>
                    <a:pt x="154" y="65"/>
                  </a:cubicBezTo>
                  <a:cubicBezTo>
                    <a:pt x="154" y="66"/>
                    <a:pt x="152" y="69"/>
                    <a:pt x="150" y="68"/>
                  </a:cubicBezTo>
                  <a:cubicBezTo>
                    <a:pt x="149" y="67"/>
                    <a:pt x="148" y="68"/>
                    <a:pt x="147" y="68"/>
                  </a:cubicBezTo>
                  <a:cubicBezTo>
                    <a:pt x="146" y="69"/>
                    <a:pt x="145" y="69"/>
                    <a:pt x="144" y="68"/>
                  </a:cubicBezTo>
                  <a:cubicBezTo>
                    <a:pt x="143" y="68"/>
                    <a:pt x="143" y="68"/>
                    <a:pt x="142" y="68"/>
                  </a:cubicBezTo>
                  <a:cubicBezTo>
                    <a:pt x="140" y="69"/>
                    <a:pt x="137" y="69"/>
                    <a:pt x="135" y="69"/>
                  </a:cubicBezTo>
                  <a:cubicBezTo>
                    <a:pt x="134" y="69"/>
                    <a:pt x="133" y="69"/>
                    <a:pt x="132" y="69"/>
                  </a:cubicBezTo>
                  <a:cubicBezTo>
                    <a:pt x="130" y="69"/>
                    <a:pt x="129" y="69"/>
                    <a:pt x="128" y="70"/>
                  </a:cubicBezTo>
                  <a:cubicBezTo>
                    <a:pt x="127" y="71"/>
                    <a:pt x="125" y="71"/>
                    <a:pt x="123" y="71"/>
                  </a:cubicBezTo>
                  <a:cubicBezTo>
                    <a:pt x="122" y="72"/>
                    <a:pt x="121" y="74"/>
                    <a:pt x="121" y="74"/>
                  </a:cubicBezTo>
                  <a:cubicBezTo>
                    <a:pt x="120" y="74"/>
                    <a:pt x="120" y="74"/>
                    <a:pt x="120" y="75"/>
                  </a:cubicBezTo>
                  <a:cubicBezTo>
                    <a:pt x="119" y="75"/>
                    <a:pt x="119" y="75"/>
                    <a:pt x="118" y="75"/>
                  </a:cubicBezTo>
                  <a:cubicBezTo>
                    <a:pt x="117" y="75"/>
                    <a:pt x="116" y="74"/>
                    <a:pt x="115" y="74"/>
                  </a:cubicBezTo>
                  <a:cubicBezTo>
                    <a:pt x="114" y="74"/>
                    <a:pt x="113" y="72"/>
                    <a:pt x="112" y="71"/>
                  </a:cubicBezTo>
                  <a:cubicBezTo>
                    <a:pt x="114" y="71"/>
                    <a:pt x="112" y="70"/>
                    <a:pt x="111" y="69"/>
                  </a:cubicBezTo>
                  <a:cubicBezTo>
                    <a:pt x="110" y="68"/>
                    <a:pt x="111" y="67"/>
                    <a:pt x="112" y="67"/>
                  </a:cubicBezTo>
                  <a:cubicBezTo>
                    <a:pt x="112" y="67"/>
                    <a:pt x="111" y="67"/>
                    <a:pt x="111" y="67"/>
                  </a:cubicBezTo>
                  <a:cubicBezTo>
                    <a:pt x="111" y="67"/>
                    <a:pt x="105" y="64"/>
                    <a:pt x="106" y="63"/>
                  </a:cubicBezTo>
                  <a:cubicBezTo>
                    <a:pt x="105" y="63"/>
                    <a:pt x="106" y="64"/>
                    <a:pt x="104" y="64"/>
                  </a:cubicBezTo>
                  <a:cubicBezTo>
                    <a:pt x="104" y="64"/>
                    <a:pt x="103" y="64"/>
                    <a:pt x="102" y="64"/>
                  </a:cubicBezTo>
                  <a:cubicBezTo>
                    <a:pt x="101" y="63"/>
                    <a:pt x="100" y="61"/>
                    <a:pt x="101" y="60"/>
                  </a:cubicBezTo>
                  <a:cubicBezTo>
                    <a:pt x="101" y="59"/>
                    <a:pt x="101" y="59"/>
                    <a:pt x="102" y="58"/>
                  </a:cubicBezTo>
                  <a:cubicBezTo>
                    <a:pt x="102" y="58"/>
                    <a:pt x="102" y="57"/>
                    <a:pt x="103" y="56"/>
                  </a:cubicBezTo>
                  <a:cubicBezTo>
                    <a:pt x="104" y="55"/>
                    <a:pt x="105" y="56"/>
                    <a:pt x="106" y="54"/>
                  </a:cubicBezTo>
                  <a:cubicBezTo>
                    <a:pt x="104" y="55"/>
                    <a:pt x="102" y="53"/>
                    <a:pt x="102" y="51"/>
                  </a:cubicBezTo>
                  <a:cubicBezTo>
                    <a:pt x="102" y="49"/>
                    <a:pt x="105" y="48"/>
                    <a:pt x="105" y="47"/>
                  </a:cubicBezTo>
                  <a:cubicBezTo>
                    <a:pt x="106" y="46"/>
                    <a:pt x="103" y="44"/>
                    <a:pt x="103" y="44"/>
                  </a:cubicBezTo>
                  <a:cubicBezTo>
                    <a:pt x="102" y="43"/>
                    <a:pt x="103" y="42"/>
                    <a:pt x="102" y="42"/>
                  </a:cubicBezTo>
                  <a:cubicBezTo>
                    <a:pt x="101" y="41"/>
                    <a:pt x="101" y="41"/>
                    <a:pt x="100" y="40"/>
                  </a:cubicBezTo>
                  <a:cubicBezTo>
                    <a:pt x="101" y="40"/>
                    <a:pt x="103" y="40"/>
                    <a:pt x="104" y="40"/>
                  </a:cubicBezTo>
                  <a:cubicBezTo>
                    <a:pt x="105" y="40"/>
                    <a:pt x="105" y="40"/>
                    <a:pt x="105" y="39"/>
                  </a:cubicBezTo>
                  <a:cubicBezTo>
                    <a:pt x="106" y="38"/>
                    <a:pt x="107" y="36"/>
                    <a:pt x="105" y="35"/>
                  </a:cubicBezTo>
                  <a:cubicBezTo>
                    <a:pt x="105" y="35"/>
                    <a:pt x="107" y="34"/>
                    <a:pt x="107" y="34"/>
                  </a:cubicBezTo>
                  <a:cubicBezTo>
                    <a:pt x="108" y="34"/>
                    <a:pt x="107" y="33"/>
                    <a:pt x="107" y="32"/>
                  </a:cubicBezTo>
                  <a:cubicBezTo>
                    <a:pt x="107" y="32"/>
                    <a:pt x="107" y="27"/>
                    <a:pt x="106" y="27"/>
                  </a:cubicBezTo>
                  <a:cubicBezTo>
                    <a:pt x="107" y="27"/>
                    <a:pt x="108" y="26"/>
                    <a:pt x="109" y="25"/>
                  </a:cubicBezTo>
                  <a:cubicBezTo>
                    <a:pt x="110" y="25"/>
                    <a:pt x="113" y="23"/>
                    <a:pt x="113" y="22"/>
                  </a:cubicBezTo>
                  <a:cubicBezTo>
                    <a:pt x="112" y="21"/>
                    <a:pt x="110" y="21"/>
                    <a:pt x="110" y="20"/>
                  </a:cubicBezTo>
                  <a:cubicBezTo>
                    <a:pt x="109" y="20"/>
                    <a:pt x="110" y="19"/>
                    <a:pt x="109" y="18"/>
                  </a:cubicBezTo>
                  <a:cubicBezTo>
                    <a:pt x="108" y="18"/>
                    <a:pt x="103" y="18"/>
                    <a:pt x="103" y="18"/>
                  </a:cubicBezTo>
                  <a:cubicBezTo>
                    <a:pt x="103" y="20"/>
                    <a:pt x="101" y="19"/>
                    <a:pt x="100" y="19"/>
                  </a:cubicBezTo>
                  <a:cubicBezTo>
                    <a:pt x="98" y="18"/>
                    <a:pt x="97" y="19"/>
                    <a:pt x="95" y="19"/>
                  </a:cubicBezTo>
                  <a:cubicBezTo>
                    <a:pt x="93" y="20"/>
                    <a:pt x="94" y="18"/>
                    <a:pt x="95" y="17"/>
                  </a:cubicBezTo>
                  <a:cubicBezTo>
                    <a:pt x="94" y="17"/>
                    <a:pt x="94" y="17"/>
                    <a:pt x="94" y="16"/>
                  </a:cubicBezTo>
                  <a:cubicBezTo>
                    <a:pt x="93" y="17"/>
                    <a:pt x="92" y="17"/>
                    <a:pt x="91" y="17"/>
                  </a:cubicBezTo>
                  <a:cubicBezTo>
                    <a:pt x="90" y="17"/>
                    <a:pt x="89" y="18"/>
                    <a:pt x="88" y="19"/>
                  </a:cubicBezTo>
                  <a:cubicBezTo>
                    <a:pt x="86" y="16"/>
                    <a:pt x="89" y="16"/>
                    <a:pt x="90" y="14"/>
                  </a:cubicBezTo>
                  <a:cubicBezTo>
                    <a:pt x="90" y="15"/>
                    <a:pt x="89" y="15"/>
                    <a:pt x="88" y="15"/>
                  </a:cubicBezTo>
                  <a:cubicBezTo>
                    <a:pt x="88" y="14"/>
                    <a:pt x="89" y="14"/>
                    <a:pt x="90" y="14"/>
                  </a:cubicBezTo>
                  <a:cubicBezTo>
                    <a:pt x="89" y="14"/>
                    <a:pt x="87" y="14"/>
                    <a:pt x="87" y="13"/>
                  </a:cubicBezTo>
                  <a:cubicBezTo>
                    <a:pt x="87" y="12"/>
                    <a:pt x="89" y="12"/>
                    <a:pt x="89" y="11"/>
                  </a:cubicBezTo>
                  <a:cubicBezTo>
                    <a:pt x="88" y="12"/>
                    <a:pt x="87" y="12"/>
                    <a:pt x="86" y="13"/>
                  </a:cubicBezTo>
                  <a:cubicBezTo>
                    <a:pt x="85" y="11"/>
                    <a:pt x="87" y="10"/>
                    <a:pt x="88" y="10"/>
                  </a:cubicBezTo>
                  <a:cubicBezTo>
                    <a:pt x="87" y="10"/>
                    <a:pt x="85" y="11"/>
                    <a:pt x="85" y="9"/>
                  </a:cubicBezTo>
                  <a:moveTo>
                    <a:pt x="185" y="48"/>
                  </a:moveTo>
                  <a:cubicBezTo>
                    <a:pt x="183" y="48"/>
                    <a:pt x="183" y="46"/>
                    <a:pt x="185" y="46"/>
                  </a:cubicBezTo>
                  <a:cubicBezTo>
                    <a:pt x="185" y="46"/>
                    <a:pt x="186" y="45"/>
                    <a:pt x="187" y="46"/>
                  </a:cubicBezTo>
                  <a:cubicBezTo>
                    <a:pt x="188" y="47"/>
                    <a:pt x="185" y="47"/>
                    <a:pt x="185" y="48"/>
                  </a:cubicBezTo>
                  <a:moveTo>
                    <a:pt x="185" y="50"/>
                  </a:moveTo>
                  <a:cubicBezTo>
                    <a:pt x="184" y="49"/>
                    <a:pt x="185" y="49"/>
                    <a:pt x="186" y="50"/>
                  </a:cubicBezTo>
                  <a:cubicBezTo>
                    <a:pt x="185" y="50"/>
                    <a:pt x="185" y="50"/>
                    <a:pt x="185" y="50"/>
                  </a:cubicBezTo>
                  <a:moveTo>
                    <a:pt x="203" y="43"/>
                  </a:moveTo>
                  <a:cubicBezTo>
                    <a:pt x="201" y="44"/>
                    <a:pt x="201" y="43"/>
                    <a:pt x="199" y="43"/>
                  </a:cubicBezTo>
                  <a:cubicBezTo>
                    <a:pt x="197" y="43"/>
                    <a:pt x="198" y="41"/>
                    <a:pt x="196" y="42"/>
                  </a:cubicBezTo>
                  <a:cubicBezTo>
                    <a:pt x="193" y="42"/>
                    <a:pt x="195" y="40"/>
                    <a:pt x="196" y="40"/>
                  </a:cubicBezTo>
                  <a:cubicBezTo>
                    <a:pt x="198" y="39"/>
                    <a:pt x="200" y="38"/>
                    <a:pt x="202" y="37"/>
                  </a:cubicBezTo>
                  <a:cubicBezTo>
                    <a:pt x="201" y="38"/>
                    <a:pt x="201" y="39"/>
                    <a:pt x="202" y="39"/>
                  </a:cubicBezTo>
                  <a:cubicBezTo>
                    <a:pt x="202" y="39"/>
                    <a:pt x="203" y="39"/>
                    <a:pt x="203" y="39"/>
                  </a:cubicBezTo>
                  <a:cubicBezTo>
                    <a:pt x="203" y="39"/>
                    <a:pt x="204" y="39"/>
                    <a:pt x="204" y="39"/>
                  </a:cubicBezTo>
                  <a:cubicBezTo>
                    <a:pt x="205" y="40"/>
                    <a:pt x="203" y="42"/>
                    <a:pt x="203" y="43"/>
                  </a:cubicBezTo>
                  <a:moveTo>
                    <a:pt x="208" y="37"/>
                  </a:moveTo>
                  <a:cubicBezTo>
                    <a:pt x="209" y="36"/>
                    <a:pt x="212" y="37"/>
                    <a:pt x="213" y="39"/>
                  </a:cubicBezTo>
                  <a:cubicBezTo>
                    <a:pt x="211" y="39"/>
                    <a:pt x="208" y="38"/>
                    <a:pt x="208" y="3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4" name="Freeform 219"/>
            <p:cNvSpPr/>
            <p:nvPr/>
          </p:nvSpPr>
          <p:spPr>
            <a:xfrm>
              <a:off x="6008040" y="4122000"/>
              <a:ext cx="145800" cy="203760"/>
            </a:xfrm>
            <a:custGeom>
              <a:avLst/>
              <a:gdLst>
                <a:gd name="textAreaLeft" fmla="*/ 0 w 145800"/>
                <a:gd name="textAreaRight" fmla="*/ 147600 w 145800"/>
                <a:gd name="textAreaTop" fmla="*/ 0 h 203760"/>
                <a:gd name="textAreaBottom" fmla="*/ 205560 h 203760"/>
              </a:gdLst>
              <a:ahLst/>
              <a:cxnLst/>
              <a:rect l="textAreaLeft" t="textAreaTop" r="textAreaRight" b="textAreaBottom"/>
              <a:pathLst>
                <a:path w="57" h="60">
                  <a:moveTo>
                    <a:pt x="3" y="29"/>
                  </a:moveTo>
                  <a:cubicBezTo>
                    <a:pt x="3" y="30"/>
                    <a:pt x="3" y="30"/>
                    <a:pt x="3" y="30"/>
                  </a:cubicBezTo>
                  <a:cubicBezTo>
                    <a:pt x="3" y="29"/>
                    <a:pt x="3" y="29"/>
                    <a:pt x="3" y="29"/>
                  </a:cubicBezTo>
                  <a:cubicBezTo>
                    <a:pt x="3" y="29"/>
                    <a:pt x="3" y="29"/>
                    <a:pt x="3" y="29"/>
                  </a:cubicBezTo>
                  <a:moveTo>
                    <a:pt x="1" y="31"/>
                  </a:moveTo>
                  <a:cubicBezTo>
                    <a:pt x="1" y="30"/>
                    <a:pt x="0" y="29"/>
                    <a:pt x="1" y="29"/>
                  </a:cubicBezTo>
                  <a:cubicBezTo>
                    <a:pt x="1" y="29"/>
                    <a:pt x="1" y="30"/>
                    <a:pt x="2" y="30"/>
                  </a:cubicBezTo>
                  <a:cubicBezTo>
                    <a:pt x="2" y="28"/>
                    <a:pt x="3" y="30"/>
                    <a:pt x="3" y="31"/>
                  </a:cubicBezTo>
                  <a:cubicBezTo>
                    <a:pt x="3" y="29"/>
                    <a:pt x="6" y="28"/>
                    <a:pt x="6" y="25"/>
                  </a:cubicBezTo>
                  <a:cubicBezTo>
                    <a:pt x="6" y="24"/>
                    <a:pt x="5" y="21"/>
                    <a:pt x="7" y="20"/>
                  </a:cubicBezTo>
                  <a:cubicBezTo>
                    <a:pt x="7" y="21"/>
                    <a:pt x="7" y="21"/>
                    <a:pt x="8" y="22"/>
                  </a:cubicBezTo>
                  <a:cubicBezTo>
                    <a:pt x="8" y="20"/>
                    <a:pt x="10" y="21"/>
                    <a:pt x="11" y="22"/>
                  </a:cubicBezTo>
                  <a:cubicBezTo>
                    <a:pt x="10" y="21"/>
                    <a:pt x="12" y="21"/>
                    <a:pt x="13" y="21"/>
                  </a:cubicBezTo>
                  <a:cubicBezTo>
                    <a:pt x="10" y="21"/>
                    <a:pt x="9" y="20"/>
                    <a:pt x="7" y="19"/>
                  </a:cubicBezTo>
                  <a:cubicBezTo>
                    <a:pt x="7" y="18"/>
                    <a:pt x="5" y="17"/>
                    <a:pt x="7" y="17"/>
                  </a:cubicBezTo>
                  <a:cubicBezTo>
                    <a:pt x="8" y="16"/>
                    <a:pt x="9" y="17"/>
                    <a:pt x="9" y="18"/>
                  </a:cubicBezTo>
                  <a:cubicBezTo>
                    <a:pt x="9" y="16"/>
                    <a:pt x="8" y="15"/>
                    <a:pt x="9" y="13"/>
                  </a:cubicBezTo>
                  <a:cubicBezTo>
                    <a:pt x="9" y="12"/>
                    <a:pt x="10" y="12"/>
                    <a:pt x="10" y="13"/>
                  </a:cubicBezTo>
                  <a:cubicBezTo>
                    <a:pt x="12" y="13"/>
                    <a:pt x="13" y="13"/>
                    <a:pt x="14" y="13"/>
                  </a:cubicBezTo>
                  <a:cubicBezTo>
                    <a:pt x="16" y="13"/>
                    <a:pt x="25" y="14"/>
                    <a:pt x="25" y="12"/>
                  </a:cubicBezTo>
                  <a:cubicBezTo>
                    <a:pt x="26" y="10"/>
                    <a:pt x="25" y="7"/>
                    <a:pt x="25" y="5"/>
                  </a:cubicBezTo>
                  <a:cubicBezTo>
                    <a:pt x="25" y="2"/>
                    <a:pt x="25" y="0"/>
                    <a:pt x="29" y="0"/>
                  </a:cubicBezTo>
                  <a:cubicBezTo>
                    <a:pt x="31" y="1"/>
                    <a:pt x="33" y="1"/>
                    <a:pt x="34" y="1"/>
                  </a:cubicBezTo>
                  <a:cubicBezTo>
                    <a:pt x="36" y="0"/>
                    <a:pt x="38" y="1"/>
                    <a:pt x="40" y="1"/>
                  </a:cubicBezTo>
                  <a:cubicBezTo>
                    <a:pt x="43" y="1"/>
                    <a:pt x="45" y="0"/>
                    <a:pt x="43" y="4"/>
                  </a:cubicBezTo>
                  <a:cubicBezTo>
                    <a:pt x="41" y="6"/>
                    <a:pt x="44" y="9"/>
                    <a:pt x="43" y="11"/>
                  </a:cubicBezTo>
                  <a:cubicBezTo>
                    <a:pt x="45" y="11"/>
                    <a:pt x="47" y="9"/>
                    <a:pt x="49" y="9"/>
                  </a:cubicBezTo>
                  <a:cubicBezTo>
                    <a:pt x="52" y="8"/>
                    <a:pt x="52" y="10"/>
                    <a:pt x="54" y="12"/>
                  </a:cubicBezTo>
                  <a:cubicBezTo>
                    <a:pt x="55" y="14"/>
                    <a:pt x="55" y="16"/>
                    <a:pt x="52" y="17"/>
                  </a:cubicBezTo>
                  <a:cubicBezTo>
                    <a:pt x="50" y="18"/>
                    <a:pt x="50" y="21"/>
                    <a:pt x="50" y="22"/>
                  </a:cubicBezTo>
                  <a:cubicBezTo>
                    <a:pt x="50" y="23"/>
                    <a:pt x="48" y="25"/>
                    <a:pt x="50" y="25"/>
                  </a:cubicBezTo>
                  <a:cubicBezTo>
                    <a:pt x="50" y="25"/>
                    <a:pt x="52" y="26"/>
                    <a:pt x="52" y="26"/>
                  </a:cubicBezTo>
                  <a:cubicBezTo>
                    <a:pt x="52" y="27"/>
                    <a:pt x="54" y="27"/>
                    <a:pt x="55" y="28"/>
                  </a:cubicBezTo>
                  <a:cubicBezTo>
                    <a:pt x="57" y="29"/>
                    <a:pt x="54" y="31"/>
                    <a:pt x="54" y="33"/>
                  </a:cubicBezTo>
                  <a:cubicBezTo>
                    <a:pt x="55" y="34"/>
                    <a:pt x="56" y="37"/>
                    <a:pt x="54" y="38"/>
                  </a:cubicBezTo>
                  <a:cubicBezTo>
                    <a:pt x="55" y="39"/>
                    <a:pt x="54" y="41"/>
                    <a:pt x="53" y="41"/>
                  </a:cubicBezTo>
                  <a:cubicBezTo>
                    <a:pt x="52" y="44"/>
                    <a:pt x="52" y="44"/>
                    <a:pt x="52" y="44"/>
                  </a:cubicBezTo>
                  <a:cubicBezTo>
                    <a:pt x="53" y="45"/>
                    <a:pt x="51" y="47"/>
                    <a:pt x="50" y="47"/>
                  </a:cubicBezTo>
                  <a:cubicBezTo>
                    <a:pt x="49" y="47"/>
                    <a:pt x="49" y="43"/>
                    <a:pt x="48" y="43"/>
                  </a:cubicBezTo>
                  <a:cubicBezTo>
                    <a:pt x="48" y="44"/>
                    <a:pt x="46" y="46"/>
                    <a:pt x="45" y="46"/>
                  </a:cubicBezTo>
                  <a:cubicBezTo>
                    <a:pt x="44" y="46"/>
                    <a:pt x="42" y="45"/>
                    <a:pt x="41" y="45"/>
                  </a:cubicBezTo>
                  <a:cubicBezTo>
                    <a:pt x="43" y="43"/>
                    <a:pt x="35" y="37"/>
                    <a:pt x="36" y="42"/>
                  </a:cubicBezTo>
                  <a:cubicBezTo>
                    <a:pt x="36" y="45"/>
                    <a:pt x="35" y="45"/>
                    <a:pt x="32" y="46"/>
                  </a:cubicBezTo>
                  <a:cubicBezTo>
                    <a:pt x="31" y="46"/>
                    <a:pt x="32" y="45"/>
                    <a:pt x="31" y="45"/>
                  </a:cubicBezTo>
                  <a:cubicBezTo>
                    <a:pt x="29" y="46"/>
                    <a:pt x="29" y="45"/>
                    <a:pt x="27" y="45"/>
                  </a:cubicBezTo>
                  <a:cubicBezTo>
                    <a:pt x="28" y="47"/>
                    <a:pt x="28" y="48"/>
                    <a:pt x="27" y="50"/>
                  </a:cubicBezTo>
                  <a:cubicBezTo>
                    <a:pt x="28" y="49"/>
                    <a:pt x="29" y="50"/>
                    <a:pt x="29" y="51"/>
                  </a:cubicBezTo>
                  <a:cubicBezTo>
                    <a:pt x="30" y="52"/>
                    <a:pt x="28" y="52"/>
                    <a:pt x="29" y="53"/>
                  </a:cubicBezTo>
                  <a:cubicBezTo>
                    <a:pt x="29" y="54"/>
                    <a:pt x="30" y="54"/>
                    <a:pt x="30" y="54"/>
                  </a:cubicBezTo>
                  <a:cubicBezTo>
                    <a:pt x="31" y="55"/>
                    <a:pt x="30" y="56"/>
                    <a:pt x="30" y="57"/>
                  </a:cubicBezTo>
                  <a:cubicBezTo>
                    <a:pt x="30" y="57"/>
                    <a:pt x="31" y="58"/>
                    <a:pt x="30" y="58"/>
                  </a:cubicBezTo>
                  <a:cubicBezTo>
                    <a:pt x="28" y="58"/>
                    <a:pt x="28" y="57"/>
                    <a:pt x="27" y="56"/>
                  </a:cubicBezTo>
                  <a:cubicBezTo>
                    <a:pt x="25" y="56"/>
                    <a:pt x="23" y="60"/>
                    <a:pt x="23" y="60"/>
                  </a:cubicBezTo>
                  <a:cubicBezTo>
                    <a:pt x="21" y="59"/>
                    <a:pt x="19" y="56"/>
                    <a:pt x="18" y="54"/>
                  </a:cubicBezTo>
                  <a:cubicBezTo>
                    <a:pt x="16" y="51"/>
                    <a:pt x="13" y="49"/>
                    <a:pt x="10" y="46"/>
                  </a:cubicBezTo>
                  <a:cubicBezTo>
                    <a:pt x="12" y="46"/>
                    <a:pt x="12" y="49"/>
                    <a:pt x="13" y="47"/>
                  </a:cubicBezTo>
                  <a:cubicBezTo>
                    <a:pt x="12" y="47"/>
                    <a:pt x="11" y="46"/>
                    <a:pt x="10" y="46"/>
                  </a:cubicBezTo>
                  <a:cubicBezTo>
                    <a:pt x="8" y="45"/>
                    <a:pt x="7" y="42"/>
                    <a:pt x="6" y="41"/>
                  </a:cubicBezTo>
                  <a:cubicBezTo>
                    <a:pt x="7" y="41"/>
                    <a:pt x="7" y="42"/>
                    <a:pt x="8" y="42"/>
                  </a:cubicBezTo>
                  <a:cubicBezTo>
                    <a:pt x="7" y="41"/>
                    <a:pt x="7" y="41"/>
                    <a:pt x="6" y="40"/>
                  </a:cubicBezTo>
                  <a:cubicBezTo>
                    <a:pt x="5" y="40"/>
                    <a:pt x="5" y="39"/>
                    <a:pt x="5" y="38"/>
                  </a:cubicBezTo>
                  <a:cubicBezTo>
                    <a:pt x="5" y="37"/>
                    <a:pt x="4" y="36"/>
                    <a:pt x="3" y="35"/>
                  </a:cubicBezTo>
                  <a:cubicBezTo>
                    <a:pt x="4" y="36"/>
                    <a:pt x="6" y="37"/>
                    <a:pt x="6" y="38"/>
                  </a:cubicBezTo>
                  <a:cubicBezTo>
                    <a:pt x="6" y="38"/>
                    <a:pt x="7" y="38"/>
                    <a:pt x="8" y="38"/>
                  </a:cubicBezTo>
                  <a:cubicBezTo>
                    <a:pt x="8" y="38"/>
                    <a:pt x="7" y="37"/>
                    <a:pt x="7" y="37"/>
                  </a:cubicBezTo>
                  <a:cubicBezTo>
                    <a:pt x="7" y="37"/>
                    <a:pt x="6" y="38"/>
                    <a:pt x="6" y="37"/>
                  </a:cubicBezTo>
                  <a:cubicBezTo>
                    <a:pt x="6" y="37"/>
                    <a:pt x="6" y="36"/>
                    <a:pt x="6" y="35"/>
                  </a:cubicBezTo>
                  <a:cubicBezTo>
                    <a:pt x="5" y="39"/>
                    <a:pt x="2" y="32"/>
                    <a:pt x="1" y="3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5" name="Freeform 220"/>
            <p:cNvSpPr/>
            <p:nvPr/>
          </p:nvSpPr>
          <p:spPr>
            <a:xfrm>
              <a:off x="6193080" y="2570040"/>
              <a:ext cx="167760" cy="92520"/>
            </a:xfrm>
            <a:custGeom>
              <a:avLst/>
              <a:gdLst>
                <a:gd name="textAreaLeft" fmla="*/ 0 w 167760"/>
                <a:gd name="textAreaRight" fmla="*/ 169560 w 167760"/>
                <a:gd name="textAreaTop" fmla="*/ 0 h 92520"/>
                <a:gd name="textAreaBottom" fmla="*/ 94320 h 92520"/>
              </a:gdLst>
              <a:ahLst/>
              <a:cxnLst/>
              <a:rect l="textAreaLeft" t="textAreaTop" r="textAreaRight" b="textAreaBottom"/>
              <a:pathLst>
                <a:path w="65" h="28">
                  <a:moveTo>
                    <a:pt x="0" y="17"/>
                  </a:moveTo>
                  <a:cubicBezTo>
                    <a:pt x="1" y="16"/>
                    <a:pt x="3" y="15"/>
                    <a:pt x="4" y="16"/>
                  </a:cubicBezTo>
                  <a:cubicBezTo>
                    <a:pt x="4" y="15"/>
                    <a:pt x="3" y="13"/>
                    <a:pt x="4" y="12"/>
                  </a:cubicBezTo>
                  <a:cubicBezTo>
                    <a:pt x="4" y="11"/>
                    <a:pt x="6" y="11"/>
                    <a:pt x="6" y="10"/>
                  </a:cubicBezTo>
                  <a:cubicBezTo>
                    <a:pt x="6" y="9"/>
                    <a:pt x="3" y="9"/>
                    <a:pt x="5" y="9"/>
                  </a:cubicBezTo>
                  <a:cubicBezTo>
                    <a:pt x="6" y="8"/>
                    <a:pt x="8" y="10"/>
                    <a:pt x="9" y="9"/>
                  </a:cubicBezTo>
                  <a:cubicBezTo>
                    <a:pt x="10" y="7"/>
                    <a:pt x="10" y="5"/>
                    <a:pt x="13" y="7"/>
                  </a:cubicBezTo>
                  <a:cubicBezTo>
                    <a:pt x="17" y="9"/>
                    <a:pt x="22" y="8"/>
                    <a:pt x="26" y="8"/>
                  </a:cubicBezTo>
                  <a:cubicBezTo>
                    <a:pt x="24" y="6"/>
                    <a:pt x="28" y="6"/>
                    <a:pt x="29" y="6"/>
                  </a:cubicBezTo>
                  <a:cubicBezTo>
                    <a:pt x="30" y="6"/>
                    <a:pt x="32" y="5"/>
                    <a:pt x="32" y="4"/>
                  </a:cubicBezTo>
                  <a:cubicBezTo>
                    <a:pt x="33" y="3"/>
                    <a:pt x="34" y="4"/>
                    <a:pt x="35" y="5"/>
                  </a:cubicBezTo>
                  <a:cubicBezTo>
                    <a:pt x="37" y="5"/>
                    <a:pt x="40" y="4"/>
                    <a:pt x="41" y="4"/>
                  </a:cubicBezTo>
                  <a:cubicBezTo>
                    <a:pt x="42" y="3"/>
                    <a:pt x="41" y="1"/>
                    <a:pt x="43" y="1"/>
                  </a:cubicBezTo>
                  <a:cubicBezTo>
                    <a:pt x="45" y="0"/>
                    <a:pt x="47" y="1"/>
                    <a:pt x="49" y="1"/>
                  </a:cubicBezTo>
                  <a:cubicBezTo>
                    <a:pt x="50" y="0"/>
                    <a:pt x="52" y="1"/>
                    <a:pt x="53" y="2"/>
                  </a:cubicBezTo>
                  <a:cubicBezTo>
                    <a:pt x="54" y="3"/>
                    <a:pt x="55" y="3"/>
                    <a:pt x="56" y="2"/>
                  </a:cubicBezTo>
                  <a:cubicBezTo>
                    <a:pt x="60" y="2"/>
                    <a:pt x="60" y="5"/>
                    <a:pt x="63" y="5"/>
                  </a:cubicBezTo>
                  <a:cubicBezTo>
                    <a:pt x="65" y="5"/>
                    <a:pt x="64" y="7"/>
                    <a:pt x="63" y="8"/>
                  </a:cubicBezTo>
                  <a:cubicBezTo>
                    <a:pt x="62" y="8"/>
                    <a:pt x="60" y="8"/>
                    <a:pt x="59" y="9"/>
                  </a:cubicBezTo>
                  <a:cubicBezTo>
                    <a:pt x="58" y="10"/>
                    <a:pt x="56" y="11"/>
                    <a:pt x="56" y="12"/>
                  </a:cubicBezTo>
                  <a:cubicBezTo>
                    <a:pt x="55" y="13"/>
                    <a:pt x="54" y="14"/>
                    <a:pt x="53" y="15"/>
                  </a:cubicBezTo>
                  <a:cubicBezTo>
                    <a:pt x="53" y="16"/>
                    <a:pt x="52" y="17"/>
                    <a:pt x="52" y="18"/>
                  </a:cubicBezTo>
                  <a:cubicBezTo>
                    <a:pt x="52" y="19"/>
                    <a:pt x="50" y="19"/>
                    <a:pt x="49" y="20"/>
                  </a:cubicBezTo>
                  <a:cubicBezTo>
                    <a:pt x="49" y="21"/>
                    <a:pt x="49" y="22"/>
                    <a:pt x="47" y="23"/>
                  </a:cubicBezTo>
                  <a:cubicBezTo>
                    <a:pt x="46" y="23"/>
                    <a:pt x="45" y="22"/>
                    <a:pt x="44" y="23"/>
                  </a:cubicBezTo>
                  <a:cubicBezTo>
                    <a:pt x="43" y="24"/>
                    <a:pt x="42" y="23"/>
                    <a:pt x="41" y="24"/>
                  </a:cubicBezTo>
                  <a:cubicBezTo>
                    <a:pt x="40" y="24"/>
                    <a:pt x="38" y="24"/>
                    <a:pt x="36" y="24"/>
                  </a:cubicBezTo>
                  <a:cubicBezTo>
                    <a:pt x="35" y="24"/>
                    <a:pt x="34" y="23"/>
                    <a:pt x="33" y="24"/>
                  </a:cubicBezTo>
                  <a:cubicBezTo>
                    <a:pt x="32" y="25"/>
                    <a:pt x="31" y="25"/>
                    <a:pt x="30" y="25"/>
                  </a:cubicBezTo>
                  <a:cubicBezTo>
                    <a:pt x="28" y="25"/>
                    <a:pt x="27" y="26"/>
                    <a:pt x="25" y="26"/>
                  </a:cubicBezTo>
                  <a:cubicBezTo>
                    <a:pt x="24" y="26"/>
                    <a:pt x="24" y="27"/>
                    <a:pt x="22" y="28"/>
                  </a:cubicBezTo>
                  <a:cubicBezTo>
                    <a:pt x="20" y="28"/>
                    <a:pt x="16" y="27"/>
                    <a:pt x="14" y="26"/>
                  </a:cubicBezTo>
                  <a:cubicBezTo>
                    <a:pt x="13" y="26"/>
                    <a:pt x="12" y="26"/>
                    <a:pt x="11" y="25"/>
                  </a:cubicBezTo>
                  <a:cubicBezTo>
                    <a:pt x="10" y="23"/>
                    <a:pt x="9" y="23"/>
                    <a:pt x="7" y="22"/>
                  </a:cubicBezTo>
                  <a:cubicBezTo>
                    <a:pt x="6" y="21"/>
                    <a:pt x="4" y="20"/>
                    <a:pt x="4" y="19"/>
                  </a:cubicBezTo>
                  <a:cubicBezTo>
                    <a:pt x="3" y="18"/>
                    <a:pt x="2" y="17"/>
                    <a:pt x="0" y="1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6" name="Freeform 221"/>
            <p:cNvSpPr/>
            <p:nvPr/>
          </p:nvSpPr>
          <p:spPr>
            <a:xfrm>
              <a:off x="6609960" y="4514400"/>
              <a:ext cx="75240" cy="253440"/>
            </a:xfrm>
            <a:custGeom>
              <a:avLst/>
              <a:gdLst>
                <a:gd name="textAreaLeft" fmla="*/ 0 w 75240"/>
                <a:gd name="textAreaRight" fmla="*/ 77040 w 75240"/>
                <a:gd name="textAreaTop" fmla="*/ 0 h 253440"/>
                <a:gd name="textAreaBottom" fmla="*/ 255240 h 253440"/>
              </a:gdLst>
              <a:ahLst/>
              <a:cxnLst/>
              <a:rect l="textAreaLeft" t="textAreaTop" r="textAreaRight" b="textAreaBottom"/>
              <a:pathLst>
                <a:path w="30" h="74">
                  <a:moveTo>
                    <a:pt x="0" y="41"/>
                  </a:moveTo>
                  <a:cubicBezTo>
                    <a:pt x="0" y="40"/>
                    <a:pt x="4" y="35"/>
                    <a:pt x="2" y="33"/>
                  </a:cubicBezTo>
                  <a:cubicBezTo>
                    <a:pt x="1" y="31"/>
                    <a:pt x="7" y="30"/>
                    <a:pt x="8" y="29"/>
                  </a:cubicBezTo>
                  <a:cubicBezTo>
                    <a:pt x="4" y="28"/>
                    <a:pt x="6" y="23"/>
                    <a:pt x="5" y="20"/>
                  </a:cubicBezTo>
                  <a:cubicBezTo>
                    <a:pt x="5" y="18"/>
                    <a:pt x="7" y="18"/>
                    <a:pt x="5" y="16"/>
                  </a:cubicBezTo>
                  <a:cubicBezTo>
                    <a:pt x="4" y="13"/>
                    <a:pt x="6" y="14"/>
                    <a:pt x="7" y="13"/>
                  </a:cubicBezTo>
                  <a:cubicBezTo>
                    <a:pt x="9" y="12"/>
                    <a:pt x="9" y="8"/>
                    <a:pt x="7" y="7"/>
                  </a:cubicBezTo>
                  <a:cubicBezTo>
                    <a:pt x="5" y="6"/>
                    <a:pt x="7" y="4"/>
                    <a:pt x="5" y="3"/>
                  </a:cubicBezTo>
                  <a:cubicBezTo>
                    <a:pt x="4" y="2"/>
                    <a:pt x="2" y="2"/>
                    <a:pt x="2" y="0"/>
                  </a:cubicBezTo>
                  <a:cubicBezTo>
                    <a:pt x="3" y="0"/>
                    <a:pt x="5" y="1"/>
                    <a:pt x="6" y="1"/>
                  </a:cubicBezTo>
                  <a:cubicBezTo>
                    <a:pt x="8" y="2"/>
                    <a:pt x="10" y="2"/>
                    <a:pt x="11" y="3"/>
                  </a:cubicBezTo>
                  <a:cubicBezTo>
                    <a:pt x="12" y="1"/>
                    <a:pt x="12" y="0"/>
                    <a:pt x="14" y="2"/>
                  </a:cubicBezTo>
                  <a:cubicBezTo>
                    <a:pt x="15" y="4"/>
                    <a:pt x="17" y="6"/>
                    <a:pt x="17" y="8"/>
                  </a:cubicBezTo>
                  <a:cubicBezTo>
                    <a:pt x="18" y="9"/>
                    <a:pt x="17" y="10"/>
                    <a:pt x="18" y="12"/>
                  </a:cubicBezTo>
                  <a:cubicBezTo>
                    <a:pt x="19" y="13"/>
                    <a:pt x="18" y="14"/>
                    <a:pt x="18" y="15"/>
                  </a:cubicBezTo>
                  <a:cubicBezTo>
                    <a:pt x="18" y="18"/>
                    <a:pt x="21" y="18"/>
                    <a:pt x="21" y="21"/>
                  </a:cubicBezTo>
                  <a:cubicBezTo>
                    <a:pt x="20" y="21"/>
                    <a:pt x="19" y="21"/>
                    <a:pt x="18" y="21"/>
                  </a:cubicBezTo>
                  <a:cubicBezTo>
                    <a:pt x="18" y="21"/>
                    <a:pt x="17" y="23"/>
                    <a:pt x="17" y="24"/>
                  </a:cubicBezTo>
                  <a:cubicBezTo>
                    <a:pt x="15" y="27"/>
                    <a:pt x="16" y="28"/>
                    <a:pt x="17" y="31"/>
                  </a:cubicBezTo>
                  <a:cubicBezTo>
                    <a:pt x="17" y="32"/>
                    <a:pt x="17" y="34"/>
                    <a:pt x="17" y="35"/>
                  </a:cubicBezTo>
                  <a:cubicBezTo>
                    <a:pt x="18" y="36"/>
                    <a:pt x="17" y="38"/>
                    <a:pt x="18" y="39"/>
                  </a:cubicBezTo>
                  <a:cubicBezTo>
                    <a:pt x="20" y="40"/>
                    <a:pt x="22" y="41"/>
                    <a:pt x="24" y="43"/>
                  </a:cubicBezTo>
                  <a:cubicBezTo>
                    <a:pt x="25" y="45"/>
                    <a:pt x="27" y="46"/>
                    <a:pt x="28" y="48"/>
                  </a:cubicBezTo>
                  <a:cubicBezTo>
                    <a:pt x="30" y="50"/>
                    <a:pt x="30" y="52"/>
                    <a:pt x="29" y="55"/>
                  </a:cubicBezTo>
                  <a:cubicBezTo>
                    <a:pt x="29" y="57"/>
                    <a:pt x="30" y="59"/>
                    <a:pt x="30" y="61"/>
                  </a:cubicBezTo>
                  <a:cubicBezTo>
                    <a:pt x="29" y="62"/>
                    <a:pt x="29" y="64"/>
                    <a:pt x="28" y="64"/>
                  </a:cubicBezTo>
                  <a:cubicBezTo>
                    <a:pt x="27" y="65"/>
                    <a:pt x="26" y="64"/>
                    <a:pt x="25" y="65"/>
                  </a:cubicBezTo>
                  <a:cubicBezTo>
                    <a:pt x="24" y="66"/>
                    <a:pt x="24" y="67"/>
                    <a:pt x="23" y="68"/>
                  </a:cubicBezTo>
                  <a:cubicBezTo>
                    <a:pt x="23" y="68"/>
                    <a:pt x="23" y="69"/>
                    <a:pt x="23" y="69"/>
                  </a:cubicBezTo>
                  <a:cubicBezTo>
                    <a:pt x="24" y="70"/>
                    <a:pt x="24" y="71"/>
                    <a:pt x="24" y="72"/>
                  </a:cubicBezTo>
                  <a:cubicBezTo>
                    <a:pt x="24" y="72"/>
                    <a:pt x="25" y="74"/>
                    <a:pt x="24" y="74"/>
                  </a:cubicBezTo>
                  <a:cubicBezTo>
                    <a:pt x="24" y="74"/>
                    <a:pt x="22" y="74"/>
                    <a:pt x="22" y="74"/>
                  </a:cubicBezTo>
                  <a:cubicBezTo>
                    <a:pt x="22" y="72"/>
                    <a:pt x="23" y="72"/>
                    <a:pt x="21" y="71"/>
                  </a:cubicBezTo>
                  <a:cubicBezTo>
                    <a:pt x="20" y="70"/>
                    <a:pt x="16" y="67"/>
                    <a:pt x="16" y="65"/>
                  </a:cubicBezTo>
                  <a:cubicBezTo>
                    <a:pt x="16" y="64"/>
                    <a:pt x="15" y="64"/>
                    <a:pt x="15" y="63"/>
                  </a:cubicBezTo>
                  <a:cubicBezTo>
                    <a:pt x="14" y="61"/>
                    <a:pt x="15" y="61"/>
                    <a:pt x="16" y="60"/>
                  </a:cubicBezTo>
                  <a:cubicBezTo>
                    <a:pt x="16" y="59"/>
                    <a:pt x="16" y="59"/>
                    <a:pt x="16" y="58"/>
                  </a:cubicBezTo>
                  <a:cubicBezTo>
                    <a:pt x="17" y="57"/>
                    <a:pt x="17" y="56"/>
                    <a:pt x="17" y="55"/>
                  </a:cubicBezTo>
                  <a:cubicBezTo>
                    <a:pt x="17" y="53"/>
                    <a:pt x="18" y="50"/>
                    <a:pt x="16" y="48"/>
                  </a:cubicBezTo>
                  <a:cubicBezTo>
                    <a:pt x="15" y="48"/>
                    <a:pt x="13" y="48"/>
                    <a:pt x="12" y="49"/>
                  </a:cubicBezTo>
                  <a:cubicBezTo>
                    <a:pt x="11" y="49"/>
                    <a:pt x="9" y="49"/>
                    <a:pt x="9" y="50"/>
                  </a:cubicBezTo>
                  <a:cubicBezTo>
                    <a:pt x="8" y="49"/>
                    <a:pt x="3" y="44"/>
                    <a:pt x="3" y="44"/>
                  </a:cubicBezTo>
                  <a:cubicBezTo>
                    <a:pt x="2" y="45"/>
                    <a:pt x="0" y="42"/>
                    <a:pt x="0" y="41"/>
                  </a:cubicBezTo>
                  <a:close/>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7" name="Freeform 222"/>
            <p:cNvSpPr/>
            <p:nvPr/>
          </p:nvSpPr>
          <p:spPr>
            <a:xfrm>
              <a:off x="7478640" y="2823840"/>
              <a:ext cx="191160" cy="152280"/>
            </a:xfrm>
            <a:custGeom>
              <a:avLst/>
              <a:gdLst>
                <a:gd name="textAreaLeft" fmla="*/ 0 w 191160"/>
                <a:gd name="textAreaRight" fmla="*/ 192960 w 191160"/>
                <a:gd name="textAreaTop" fmla="*/ 0 h 152280"/>
                <a:gd name="textAreaBottom" fmla="*/ 154080 h 152280"/>
              </a:gdLst>
              <a:ahLst/>
              <a:cxnLst/>
              <a:rect l="textAreaLeft" t="textAreaTop" r="textAreaRight" b="textAreaBottom"/>
              <a:pathLst>
                <a:path w="74" h="45">
                  <a:moveTo>
                    <a:pt x="0" y="17"/>
                  </a:moveTo>
                  <a:cubicBezTo>
                    <a:pt x="1" y="16"/>
                    <a:pt x="1" y="14"/>
                    <a:pt x="4" y="14"/>
                  </a:cubicBezTo>
                  <a:cubicBezTo>
                    <a:pt x="6" y="14"/>
                    <a:pt x="8" y="15"/>
                    <a:pt x="10" y="14"/>
                  </a:cubicBezTo>
                  <a:cubicBezTo>
                    <a:pt x="12" y="14"/>
                    <a:pt x="12" y="13"/>
                    <a:pt x="12" y="12"/>
                  </a:cubicBezTo>
                  <a:cubicBezTo>
                    <a:pt x="12" y="12"/>
                    <a:pt x="12" y="11"/>
                    <a:pt x="13" y="11"/>
                  </a:cubicBezTo>
                  <a:cubicBezTo>
                    <a:pt x="15" y="11"/>
                    <a:pt x="13" y="10"/>
                    <a:pt x="15" y="11"/>
                  </a:cubicBezTo>
                  <a:cubicBezTo>
                    <a:pt x="14" y="10"/>
                    <a:pt x="14" y="10"/>
                    <a:pt x="14" y="9"/>
                  </a:cubicBezTo>
                  <a:cubicBezTo>
                    <a:pt x="14" y="9"/>
                    <a:pt x="15" y="9"/>
                    <a:pt x="15" y="9"/>
                  </a:cubicBezTo>
                  <a:cubicBezTo>
                    <a:pt x="15" y="8"/>
                    <a:pt x="13" y="9"/>
                    <a:pt x="12" y="8"/>
                  </a:cubicBezTo>
                  <a:cubicBezTo>
                    <a:pt x="14" y="7"/>
                    <a:pt x="17" y="9"/>
                    <a:pt x="19" y="8"/>
                  </a:cubicBezTo>
                  <a:cubicBezTo>
                    <a:pt x="18" y="7"/>
                    <a:pt x="19" y="7"/>
                    <a:pt x="19" y="6"/>
                  </a:cubicBezTo>
                  <a:cubicBezTo>
                    <a:pt x="18" y="5"/>
                    <a:pt x="18" y="3"/>
                    <a:pt x="20" y="3"/>
                  </a:cubicBezTo>
                  <a:cubicBezTo>
                    <a:pt x="21" y="2"/>
                    <a:pt x="22" y="4"/>
                    <a:pt x="24" y="3"/>
                  </a:cubicBezTo>
                  <a:cubicBezTo>
                    <a:pt x="26" y="3"/>
                    <a:pt x="28" y="1"/>
                    <a:pt x="30" y="0"/>
                  </a:cubicBezTo>
                  <a:cubicBezTo>
                    <a:pt x="31" y="1"/>
                    <a:pt x="31" y="2"/>
                    <a:pt x="32" y="2"/>
                  </a:cubicBezTo>
                  <a:cubicBezTo>
                    <a:pt x="33" y="3"/>
                    <a:pt x="32" y="4"/>
                    <a:pt x="30" y="5"/>
                  </a:cubicBezTo>
                  <a:cubicBezTo>
                    <a:pt x="28" y="6"/>
                    <a:pt x="29" y="6"/>
                    <a:pt x="30" y="6"/>
                  </a:cubicBezTo>
                  <a:cubicBezTo>
                    <a:pt x="31" y="7"/>
                    <a:pt x="31" y="8"/>
                    <a:pt x="32" y="8"/>
                  </a:cubicBezTo>
                  <a:cubicBezTo>
                    <a:pt x="32" y="8"/>
                    <a:pt x="34" y="8"/>
                    <a:pt x="35" y="8"/>
                  </a:cubicBezTo>
                  <a:cubicBezTo>
                    <a:pt x="34" y="8"/>
                    <a:pt x="31" y="10"/>
                    <a:pt x="30" y="11"/>
                  </a:cubicBezTo>
                  <a:cubicBezTo>
                    <a:pt x="31" y="10"/>
                    <a:pt x="27" y="8"/>
                    <a:pt x="26" y="8"/>
                  </a:cubicBezTo>
                  <a:cubicBezTo>
                    <a:pt x="23" y="8"/>
                    <a:pt x="21" y="9"/>
                    <a:pt x="20" y="11"/>
                  </a:cubicBezTo>
                  <a:cubicBezTo>
                    <a:pt x="19" y="9"/>
                    <a:pt x="19" y="13"/>
                    <a:pt x="19" y="14"/>
                  </a:cubicBezTo>
                  <a:cubicBezTo>
                    <a:pt x="19" y="15"/>
                    <a:pt x="22" y="14"/>
                    <a:pt x="23" y="14"/>
                  </a:cubicBezTo>
                  <a:cubicBezTo>
                    <a:pt x="24" y="14"/>
                    <a:pt x="25" y="15"/>
                    <a:pt x="28" y="14"/>
                  </a:cubicBezTo>
                  <a:cubicBezTo>
                    <a:pt x="27" y="14"/>
                    <a:pt x="27" y="14"/>
                    <a:pt x="27" y="14"/>
                  </a:cubicBezTo>
                  <a:cubicBezTo>
                    <a:pt x="28" y="14"/>
                    <a:pt x="30" y="14"/>
                    <a:pt x="31" y="14"/>
                  </a:cubicBezTo>
                  <a:cubicBezTo>
                    <a:pt x="32" y="14"/>
                    <a:pt x="32" y="15"/>
                    <a:pt x="32" y="16"/>
                  </a:cubicBezTo>
                  <a:cubicBezTo>
                    <a:pt x="34" y="16"/>
                    <a:pt x="37" y="15"/>
                    <a:pt x="38" y="14"/>
                  </a:cubicBezTo>
                  <a:cubicBezTo>
                    <a:pt x="40" y="13"/>
                    <a:pt x="39" y="15"/>
                    <a:pt x="40" y="15"/>
                  </a:cubicBezTo>
                  <a:cubicBezTo>
                    <a:pt x="40" y="15"/>
                    <a:pt x="41" y="15"/>
                    <a:pt x="42" y="15"/>
                  </a:cubicBezTo>
                  <a:cubicBezTo>
                    <a:pt x="42" y="16"/>
                    <a:pt x="42" y="16"/>
                    <a:pt x="42" y="16"/>
                  </a:cubicBezTo>
                  <a:cubicBezTo>
                    <a:pt x="43" y="17"/>
                    <a:pt x="45" y="16"/>
                    <a:pt x="47" y="18"/>
                  </a:cubicBezTo>
                  <a:cubicBezTo>
                    <a:pt x="48" y="15"/>
                    <a:pt x="53" y="16"/>
                    <a:pt x="56" y="16"/>
                  </a:cubicBezTo>
                  <a:cubicBezTo>
                    <a:pt x="57" y="16"/>
                    <a:pt x="59" y="15"/>
                    <a:pt x="60" y="15"/>
                  </a:cubicBezTo>
                  <a:cubicBezTo>
                    <a:pt x="60" y="16"/>
                    <a:pt x="60" y="17"/>
                    <a:pt x="60" y="18"/>
                  </a:cubicBezTo>
                  <a:cubicBezTo>
                    <a:pt x="60" y="19"/>
                    <a:pt x="61" y="19"/>
                    <a:pt x="62" y="20"/>
                  </a:cubicBezTo>
                  <a:cubicBezTo>
                    <a:pt x="60" y="20"/>
                    <a:pt x="61" y="23"/>
                    <a:pt x="62" y="23"/>
                  </a:cubicBezTo>
                  <a:cubicBezTo>
                    <a:pt x="62" y="24"/>
                    <a:pt x="63" y="24"/>
                    <a:pt x="64" y="23"/>
                  </a:cubicBezTo>
                  <a:cubicBezTo>
                    <a:pt x="65" y="22"/>
                    <a:pt x="67" y="23"/>
                    <a:pt x="68" y="23"/>
                  </a:cubicBezTo>
                  <a:cubicBezTo>
                    <a:pt x="70" y="24"/>
                    <a:pt x="72" y="24"/>
                    <a:pt x="71" y="27"/>
                  </a:cubicBezTo>
                  <a:cubicBezTo>
                    <a:pt x="71" y="27"/>
                    <a:pt x="72" y="31"/>
                    <a:pt x="73" y="31"/>
                  </a:cubicBezTo>
                  <a:cubicBezTo>
                    <a:pt x="73" y="31"/>
                    <a:pt x="72" y="32"/>
                    <a:pt x="73" y="33"/>
                  </a:cubicBezTo>
                  <a:cubicBezTo>
                    <a:pt x="73" y="34"/>
                    <a:pt x="74" y="34"/>
                    <a:pt x="74" y="34"/>
                  </a:cubicBezTo>
                  <a:cubicBezTo>
                    <a:pt x="74" y="35"/>
                    <a:pt x="73" y="36"/>
                    <a:pt x="72" y="36"/>
                  </a:cubicBezTo>
                  <a:cubicBezTo>
                    <a:pt x="72" y="36"/>
                    <a:pt x="71" y="36"/>
                    <a:pt x="71" y="35"/>
                  </a:cubicBezTo>
                  <a:cubicBezTo>
                    <a:pt x="70" y="35"/>
                    <a:pt x="67" y="34"/>
                    <a:pt x="66" y="35"/>
                  </a:cubicBezTo>
                  <a:cubicBezTo>
                    <a:pt x="65" y="36"/>
                    <a:pt x="62" y="37"/>
                    <a:pt x="60" y="36"/>
                  </a:cubicBezTo>
                  <a:cubicBezTo>
                    <a:pt x="63" y="34"/>
                    <a:pt x="57" y="34"/>
                    <a:pt x="55" y="35"/>
                  </a:cubicBezTo>
                  <a:cubicBezTo>
                    <a:pt x="54" y="36"/>
                    <a:pt x="53" y="36"/>
                    <a:pt x="51" y="38"/>
                  </a:cubicBezTo>
                  <a:cubicBezTo>
                    <a:pt x="50" y="39"/>
                    <a:pt x="48" y="38"/>
                    <a:pt x="46" y="40"/>
                  </a:cubicBezTo>
                  <a:cubicBezTo>
                    <a:pt x="39" y="45"/>
                    <a:pt x="38" y="36"/>
                    <a:pt x="40" y="31"/>
                  </a:cubicBezTo>
                  <a:cubicBezTo>
                    <a:pt x="42" y="28"/>
                    <a:pt x="39" y="31"/>
                    <a:pt x="37" y="30"/>
                  </a:cubicBezTo>
                  <a:cubicBezTo>
                    <a:pt x="37" y="30"/>
                    <a:pt x="38" y="28"/>
                    <a:pt x="38" y="27"/>
                  </a:cubicBezTo>
                  <a:cubicBezTo>
                    <a:pt x="38" y="26"/>
                    <a:pt x="36" y="25"/>
                    <a:pt x="35" y="25"/>
                  </a:cubicBezTo>
                  <a:cubicBezTo>
                    <a:pt x="32" y="24"/>
                    <a:pt x="30" y="28"/>
                    <a:pt x="28" y="30"/>
                  </a:cubicBezTo>
                  <a:cubicBezTo>
                    <a:pt x="26" y="30"/>
                    <a:pt x="28" y="31"/>
                    <a:pt x="28" y="32"/>
                  </a:cubicBezTo>
                  <a:cubicBezTo>
                    <a:pt x="29" y="33"/>
                    <a:pt x="26" y="34"/>
                    <a:pt x="25" y="33"/>
                  </a:cubicBezTo>
                  <a:cubicBezTo>
                    <a:pt x="24" y="33"/>
                    <a:pt x="22" y="33"/>
                    <a:pt x="21" y="34"/>
                  </a:cubicBezTo>
                  <a:cubicBezTo>
                    <a:pt x="19" y="34"/>
                    <a:pt x="20" y="35"/>
                    <a:pt x="20" y="36"/>
                  </a:cubicBezTo>
                  <a:cubicBezTo>
                    <a:pt x="21" y="39"/>
                    <a:pt x="17" y="37"/>
                    <a:pt x="16" y="36"/>
                  </a:cubicBezTo>
                  <a:cubicBezTo>
                    <a:pt x="15" y="35"/>
                    <a:pt x="13" y="36"/>
                    <a:pt x="12" y="37"/>
                  </a:cubicBezTo>
                  <a:cubicBezTo>
                    <a:pt x="11" y="38"/>
                    <a:pt x="9" y="37"/>
                    <a:pt x="9" y="39"/>
                  </a:cubicBezTo>
                  <a:cubicBezTo>
                    <a:pt x="7" y="38"/>
                    <a:pt x="7" y="40"/>
                    <a:pt x="6" y="39"/>
                  </a:cubicBezTo>
                  <a:cubicBezTo>
                    <a:pt x="5" y="38"/>
                    <a:pt x="4" y="35"/>
                    <a:pt x="6" y="33"/>
                  </a:cubicBezTo>
                  <a:cubicBezTo>
                    <a:pt x="8" y="30"/>
                    <a:pt x="12" y="28"/>
                    <a:pt x="9" y="26"/>
                  </a:cubicBezTo>
                  <a:cubicBezTo>
                    <a:pt x="6" y="24"/>
                    <a:pt x="10" y="20"/>
                    <a:pt x="6" y="20"/>
                  </a:cubicBezTo>
                  <a:cubicBezTo>
                    <a:pt x="5" y="20"/>
                    <a:pt x="4" y="20"/>
                    <a:pt x="3" y="19"/>
                  </a:cubicBezTo>
                  <a:cubicBezTo>
                    <a:pt x="3" y="17"/>
                    <a:pt x="1" y="18"/>
                    <a:pt x="0" y="1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8" name="Freeform 223"/>
            <p:cNvSpPr/>
            <p:nvPr/>
          </p:nvSpPr>
          <p:spPr>
            <a:xfrm>
              <a:off x="8355960" y="3707280"/>
              <a:ext cx="130320" cy="152280"/>
            </a:xfrm>
            <a:custGeom>
              <a:avLst/>
              <a:gdLst>
                <a:gd name="textAreaLeft" fmla="*/ 0 w 130320"/>
                <a:gd name="textAreaRight" fmla="*/ 132120 w 130320"/>
                <a:gd name="textAreaTop" fmla="*/ 0 h 152280"/>
                <a:gd name="textAreaBottom" fmla="*/ 154080 h 152280"/>
              </a:gdLst>
              <a:ahLst/>
              <a:cxnLst/>
              <a:rect l="textAreaLeft" t="textAreaTop" r="textAreaRight" b="textAreaBottom"/>
              <a:pathLst>
                <a:path w="51" h="45">
                  <a:moveTo>
                    <a:pt x="16" y="41"/>
                  </a:moveTo>
                  <a:cubicBezTo>
                    <a:pt x="15" y="42"/>
                    <a:pt x="15" y="42"/>
                    <a:pt x="14" y="42"/>
                  </a:cubicBezTo>
                  <a:cubicBezTo>
                    <a:pt x="15" y="43"/>
                    <a:pt x="15" y="44"/>
                    <a:pt x="16" y="45"/>
                  </a:cubicBezTo>
                  <a:cubicBezTo>
                    <a:pt x="16" y="44"/>
                    <a:pt x="17" y="42"/>
                    <a:pt x="16" y="41"/>
                  </a:cubicBezTo>
                  <a:moveTo>
                    <a:pt x="6" y="32"/>
                  </a:moveTo>
                  <a:cubicBezTo>
                    <a:pt x="6" y="32"/>
                    <a:pt x="6" y="32"/>
                    <a:pt x="6" y="32"/>
                  </a:cubicBezTo>
                  <a:cubicBezTo>
                    <a:pt x="7" y="33"/>
                    <a:pt x="7" y="33"/>
                    <a:pt x="7" y="33"/>
                  </a:cubicBezTo>
                  <a:cubicBezTo>
                    <a:pt x="6" y="32"/>
                    <a:pt x="6" y="32"/>
                    <a:pt x="6" y="32"/>
                  </a:cubicBezTo>
                  <a:moveTo>
                    <a:pt x="9" y="39"/>
                  </a:moveTo>
                  <a:cubicBezTo>
                    <a:pt x="9" y="38"/>
                    <a:pt x="9" y="38"/>
                    <a:pt x="8" y="38"/>
                  </a:cubicBezTo>
                  <a:cubicBezTo>
                    <a:pt x="9" y="39"/>
                    <a:pt x="9" y="39"/>
                    <a:pt x="9" y="39"/>
                  </a:cubicBezTo>
                  <a:moveTo>
                    <a:pt x="0" y="14"/>
                  </a:moveTo>
                  <a:cubicBezTo>
                    <a:pt x="0" y="13"/>
                    <a:pt x="0" y="12"/>
                    <a:pt x="0" y="11"/>
                  </a:cubicBezTo>
                  <a:cubicBezTo>
                    <a:pt x="3" y="11"/>
                    <a:pt x="5" y="7"/>
                    <a:pt x="6" y="6"/>
                  </a:cubicBezTo>
                  <a:cubicBezTo>
                    <a:pt x="7" y="3"/>
                    <a:pt x="12" y="2"/>
                    <a:pt x="14" y="3"/>
                  </a:cubicBezTo>
                  <a:cubicBezTo>
                    <a:pt x="15" y="4"/>
                    <a:pt x="16" y="4"/>
                    <a:pt x="18" y="3"/>
                  </a:cubicBezTo>
                  <a:cubicBezTo>
                    <a:pt x="19" y="3"/>
                    <a:pt x="20" y="4"/>
                    <a:pt x="22" y="3"/>
                  </a:cubicBezTo>
                  <a:cubicBezTo>
                    <a:pt x="24" y="2"/>
                    <a:pt x="26" y="6"/>
                    <a:pt x="27" y="4"/>
                  </a:cubicBezTo>
                  <a:cubicBezTo>
                    <a:pt x="27" y="7"/>
                    <a:pt x="32" y="5"/>
                    <a:pt x="33" y="7"/>
                  </a:cubicBezTo>
                  <a:cubicBezTo>
                    <a:pt x="34" y="8"/>
                    <a:pt x="36" y="8"/>
                    <a:pt x="36" y="6"/>
                  </a:cubicBezTo>
                  <a:cubicBezTo>
                    <a:pt x="36" y="5"/>
                    <a:pt x="34" y="4"/>
                    <a:pt x="35" y="3"/>
                  </a:cubicBezTo>
                  <a:cubicBezTo>
                    <a:pt x="36" y="3"/>
                    <a:pt x="36" y="4"/>
                    <a:pt x="37" y="3"/>
                  </a:cubicBezTo>
                  <a:cubicBezTo>
                    <a:pt x="37" y="2"/>
                    <a:pt x="37" y="2"/>
                    <a:pt x="38" y="2"/>
                  </a:cubicBezTo>
                  <a:cubicBezTo>
                    <a:pt x="39" y="2"/>
                    <a:pt x="39" y="1"/>
                    <a:pt x="39" y="1"/>
                  </a:cubicBezTo>
                  <a:cubicBezTo>
                    <a:pt x="40" y="1"/>
                    <a:pt x="41" y="2"/>
                    <a:pt x="42" y="3"/>
                  </a:cubicBezTo>
                  <a:cubicBezTo>
                    <a:pt x="44" y="4"/>
                    <a:pt x="48" y="2"/>
                    <a:pt x="49" y="0"/>
                  </a:cubicBezTo>
                  <a:cubicBezTo>
                    <a:pt x="49" y="1"/>
                    <a:pt x="49" y="1"/>
                    <a:pt x="49" y="2"/>
                  </a:cubicBezTo>
                  <a:cubicBezTo>
                    <a:pt x="49" y="3"/>
                    <a:pt x="47" y="3"/>
                    <a:pt x="48" y="4"/>
                  </a:cubicBezTo>
                  <a:cubicBezTo>
                    <a:pt x="48" y="5"/>
                    <a:pt x="47" y="5"/>
                    <a:pt x="48" y="6"/>
                  </a:cubicBezTo>
                  <a:cubicBezTo>
                    <a:pt x="48" y="7"/>
                    <a:pt x="48" y="8"/>
                    <a:pt x="49" y="9"/>
                  </a:cubicBezTo>
                  <a:cubicBezTo>
                    <a:pt x="49" y="11"/>
                    <a:pt x="51" y="12"/>
                    <a:pt x="50" y="14"/>
                  </a:cubicBezTo>
                  <a:cubicBezTo>
                    <a:pt x="49" y="15"/>
                    <a:pt x="49" y="16"/>
                    <a:pt x="49" y="17"/>
                  </a:cubicBezTo>
                  <a:cubicBezTo>
                    <a:pt x="49" y="18"/>
                    <a:pt x="50" y="19"/>
                    <a:pt x="50" y="20"/>
                  </a:cubicBezTo>
                  <a:cubicBezTo>
                    <a:pt x="50" y="21"/>
                    <a:pt x="49" y="22"/>
                    <a:pt x="49" y="23"/>
                  </a:cubicBezTo>
                  <a:cubicBezTo>
                    <a:pt x="48" y="24"/>
                    <a:pt x="48" y="23"/>
                    <a:pt x="47" y="23"/>
                  </a:cubicBezTo>
                  <a:cubicBezTo>
                    <a:pt x="46" y="24"/>
                    <a:pt x="45" y="25"/>
                    <a:pt x="44" y="25"/>
                  </a:cubicBezTo>
                  <a:cubicBezTo>
                    <a:pt x="42" y="26"/>
                    <a:pt x="41" y="26"/>
                    <a:pt x="39" y="27"/>
                  </a:cubicBezTo>
                  <a:cubicBezTo>
                    <a:pt x="39" y="27"/>
                    <a:pt x="39" y="28"/>
                    <a:pt x="39" y="29"/>
                  </a:cubicBezTo>
                  <a:cubicBezTo>
                    <a:pt x="38" y="29"/>
                    <a:pt x="36" y="28"/>
                    <a:pt x="35" y="29"/>
                  </a:cubicBezTo>
                  <a:cubicBezTo>
                    <a:pt x="34" y="29"/>
                    <a:pt x="33" y="30"/>
                    <a:pt x="33" y="31"/>
                  </a:cubicBezTo>
                  <a:cubicBezTo>
                    <a:pt x="33" y="32"/>
                    <a:pt x="33" y="33"/>
                    <a:pt x="34" y="34"/>
                  </a:cubicBezTo>
                  <a:cubicBezTo>
                    <a:pt x="34" y="35"/>
                    <a:pt x="37" y="35"/>
                    <a:pt x="37" y="36"/>
                  </a:cubicBezTo>
                  <a:cubicBezTo>
                    <a:pt x="35" y="36"/>
                    <a:pt x="36" y="37"/>
                    <a:pt x="36" y="38"/>
                  </a:cubicBezTo>
                  <a:cubicBezTo>
                    <a:pt x="35" y="38"/>
                    <a:pt x="34" y="38"/>
                    <a:pt x="34" y="37"/>
                  </a:cubicBezTo>
                  <a:cubicBezTo>
                    <a:pt x="33" y="37"/>
                    <a:pt x="33" y="36"/>
                    <a:pt x="32" y="36"/>
                  </a:cubicBezTo>
                  <a:cubicBezTo>
                    <a:pt x="30" y="36"/>
                    <a:pt x="28" y="38"/>
                    <a:pt x="26" y="36"/>
                  </a:cubicBezTo>
                  <a:cubicBezTo>
                    <a:pt x="25" y="37"/>
                    <a:pt x="26" y="38"/>
                    <a:pt x="25" y="39"/>
                  </a:cubicBezTo>
                  <a:cubicBezTo>
                    <a:pt x="23" y="40"/>
                    <a:pt x="22" y="40"/>
                    <a:pt x="21" y="40"/>
                  </a:cubicBezTo>
                  <a:cubicBezTo>
                    <a:pt x="20" y="41"/>
                    <a:pt x="20" y="41"/>
                    <a:pt x="18" y="41"/>
                  </a:cubicBezTo>
                  <a:cubicBezTo>
                    <a:pt x="17" y="40"/>
                    <a:pt x="15" y="40"/>
                    <a:pt x="14" y="39"/>
                  </a:cubicBezTo>
                  <a:cubicBezTo>
                    <a:pt x="14" y="40"/>
                    <a:pt x="13" y="41"/>
                    <a:pt x="12" y="40"/>
                  </a:cubicBezTo>
                  <a:cubicBezTo>
                    <a:pt x="10" y="39"/>
                    <a:pt x="12" y="39"/>
                    <a:pt x="12" y="38"/>
                  </a:cubicBezTo>
                  <a:cubicBezTo>
                    <a:pt x="13" y="37"/>
                    <a:pt x="13" y="35"/>
                    <a:pt x="12" y="35"/>
                  </a:cubicBezTo>
                  <a:cubicBezTo>
                    <a:pt x="11" y="34"/>
                    <a:pt x="10" y="36"/>
                    <a:pt x="10" y="37"/>
                  </a:cubicBezTo>
                  <a:cubicBezTo>
                    <a:pt x="9" y="36"/>
                    <a:pt x="8" y="37"/>
                    <a:pt x="8" y="37"/>
                  </a:cubicBezTo>
                  <a:cubicBezTo>
                    <a:pt x="6" y="36"/>
                    <a:pt x="7" y="35"/>
                    <a:pt x="7" y="34"/>
                  </a:cubicBezTo>
                  <a:cubicBezTo>
                    <a:pt x="7" y="33"/>
                    <a:pt x="8" y="32"/>
                    <a:pt x="7" y="31"/>
                  </a:cubicBezTo>
                  <a:cubicBezTo>
                    <a:pt x="6" y="31"/>
                    <a:pt x="5" y="29"/>
                    <a:pt x="7" y="29"/>
                  </a:cubicBezTo>
                  <a:cubicBezTo>
                    <a:pt x="6" y="29"/>
                    <a:pt x="6" y="29"/>
                    <a:pt x="5" y="30"/>
                  </a:cubicBezTo>
                  <a:cubicBezTo>
                    <a:pt x="6" y="28"/>
                    <a:pt x="5" y="27"/>
                    <a:pt x="4" y="26"/>
                  </a:cubicBezTo>
                  <a:cubicBezTo>
                    <a:pt x="4" y="25"/>
                    <a:pt x="5" y="23"/>
                    <a:pt x="4" y="22"/>
                  </a:cubicBezTo>
                  <a:cubicBezTo>
                    <a:pt x="2" y="19"/>
                    <a:pt x="1" y="17"/>
                    <a:pt x="0" y="1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19" name="Freeform 224"/>
            <p:cNvSpPr/>
            <p:nvPr/>
          </p:nvSpPr>
          <p:spPr>
            <a:xfrm>
              <a:off x="8951760" y="2904480"/>
              <a:ext cx="84600" cy="183240"/>
            </a:xfrm>
            <a:custGeom>
              <a:avLst/>
              <a:gdLst>
                <a:gd name="textAreaLeft" fmla="*/ 0 w 84600"/>
                <a:gd name="textAreaRight" fmla="*/ 86400 w 84600"/>
                <a:gd name="textAreaTop" fmla="*/ 0 h 183240"/>
                <a:gd name="textAreaBottom" fmla="*/ 185040 h 183240"/>
              </a:gdLst>
              <a:ahLst/>
              <a:cxnLst/>
              <a:rect l="textAreaLeft" t="textAreaTop" r="textAreaRight" b="textAreaBottom"/>
              <a:pathLst>
                <a:path w="34" h="54">
                  <a:moveTo>
                    <a:pt x="4" y="8"/>
                  </a:moveTo>
                  <a:cubicBezTo>
                    <a:pt x="3" y="9"/>
                    <a:pt x="3" y="10"/>
                    <a:pt x="5" y="10"/>
                  </a:cubicBezTo>
                  <a:cubicBezTo>
                    <a:pt x="5" y="9"/>
                    <a:pt x="4" y="8"/>
                    <a:pt x="4" y="8"/>
                  </a:cubicBezTo>
                  <a:moveTo>
                    <a:pt x="3" y="22"/>
                  </a:moveTo>
                  <a:cubicBezTo>
                    <a:pt x="3" y="21"/>
                    <a:pt x="3" y="21"/>
                    <a:pt x="3" y="20"/>
                  </a:cubicBezTo>
                  <a:cubicBezTo>
                    <a:pt x="3" y="21"/>
                    <a:pt x="3" y="21"/>
                    <a:pt x="3" y="22"/>
                  </a:cubicBezTo>
                  <a:moveTo>
                    <a:pt x="2" y="36"/>
                  </a:moveTo>
                  <a:cubicBezTo>
                    <a:pt x="1" y="37"/>
                    <a:pt x="1" y="37"/>
                    <a:pt x="3" y="37"/>
                  </a:cubicBezTo>
                  <a:cubicBezTo>
                    <a:pt x="2" y="36"/>
                    <a:pt x="2" y="36"/>
                    <a:pt x="2" y="36"/>
                  </a:cubicBezTo>
                  <a:moveTo>
                    <a:pt x="3" y="40"/>
                  </a:moveTo>
                  <a:cubicBezTo>
                    <a:pt x="3" y="40"/>
                    <a:pt x="2" y="39"/>
                    <a:pt x="1" y="39"/>
                  </a:cubicBezTo>
                  <a:cubicBezTo>
                    <a:pt x="0" y="42"/>
                    <a:pt x="3" y="41"/>
                    <a:pt x="3" y="40"/>
                  </a:cubicBezTo>
                  <a:moveTo>
                    <a:pt x="8" y="49"/>
                  </a:moveTo>
                  <a:cubicBezTo>
                    <a:pt x="6" y="49"/>
                    <a:pt x="0" y="50"/>
                    <a:pt x="2" y="52"/>
                  </a:cubicBezTo>
                  <a:cubicBezTo>
                    <a:pt x="4" y="54"/>
                    <a:pt x="11" y="50"/>
                    <a:pt x="8" y="49"/>
                  </a:cubicBezTo>
                  <a:moveTo>
                    <a:pt x="6" y="41"/>
                  </a:moveTo>
                  <a:cubicBezTo>
                    <a:pt x="6" y="42"/>
                    <a:pt x="6" y="42"/>
                    <a:pt x="7" y="42"/>
                  </a:cubicBezTo>
                  <a:cubicBezTo>
                    <a:pt x="7" y="41"/>
                    <a:pt x="6" y="41"/>
                    <a:pt x="6" y="41"/>
                  </a:cubicBezTo>
                  <a:moveTo>
                    <a:pt x="17" y="36"/>
                  </a:moveTo>
                  <a:cubicBezTo>
                    <a:pt x="16" y="37"/>
                    <a:pt x="17" y="38"/>
                    <a:pt x="19" y="38"/>
                  </a:cubicBezTo>
                  <a:cubicBezTo>
                    <a:pt x="19" y="37"/>
                    <a:pt x="18" y="36"/>
                    <a:pt x="17" y="36"/>
                  </a:cubicBezTo>
                  <a:moveTo>
                    <a:pt x="23" y="36"/>
                  </a:moveTo>
                  <a:cubicBezTo>
                    <a:pt x="23" y="38"/>
                    <a:pt x="26" y="36"/>
                    <a:pt x="24" y="35"/>
                  </a:cubicBezTo>
                  <a:cubicBezTo>
                    <a:pt x="24" y="36"/>
                    <a:pt x="23" y="36"/>
                    <a:pt x="23" y="36"/>
                  </a:cubicBezTo>
                  <a:moveTo>
                    <a:pt x="5" y="9"/>
                  </a:moveTo>
                  <a:cubicBezTo>
                    <a:pt x="6" y="8"/>
                    <a:pt x="6" y="10"/>
                    <a:pt x="7" y="10"/>
                  </a:cubicBezTo>
                  <a:cubicBezTo>
                    <a:pt x="4" y="9"/>
                    <a:pt x="8" y="5"/>
                    <a:pt x="11" y="3"/>
                  </a:cubicBezTo>
                  <a:cubicBezTo>
                    <a:pt x="13" y="2"/>
                    <a:pt x="15" y="3"/>
                    <a:pt x="18" y="3"/>
                  </a:cubicBezTo>
                  <a:cubicBezTo>
                    <a:pt x="18" y="3"/>
                    <a:pt x="19" y="3"/>
                    <a:pt x="20" y="3"/>
                  </a:cubicBezTo>
                  <a:cubicBezTo>
                    <a:pt x="22" y="2"/>
                    <a:pt x="21" y="1"/>
                    <a:pt x="22" y="0"/>
                  </a:cubicBezTo>
                  <a:cubicBezTo>
                    <a:pt x="24" y="2"/>
                    <a:pt x="25" y="6"/>
                    <a:pt x="27" y="8"/>
                  </a:cubicBezTo>
                  <a:cubicBezTo>
                    <a:pt x="29" y="10"/>
                    <a:pt x="31" y="13"/>
                    <a:pt x="32" y="15"/>
                  </a:cubicBezTo>
                  <a:cubicBezTo>
                    <a:pt x="33" y="17"/>
                    <a:pt x="32" y="19"/>
                    <a:pt x="32" y="22"/>
                  </a:cubicBezTo>
                  <a:cubicBezTo>
                    <a:pt x="32" y="22"/>
                    <a:pt x="32" y="27"/>
                    <a:pt x="33" y="25"/>
                  </a:cubicBezTo>
                  <a:cubicBezTo>
                    <a:pt x="34" y="26"/>
                    <a:pt x="33" y="29"/>
                    <a:pt x="32" y="30"/>
                  </a:cubicBezTo>
                  <a:cubicBezTo>
                    <a:pt x="31" y="30"/>
                    <a:pt x="31" y="30"/>
                    <a:pt x="31" y="30"/>
                  </a:cubicBezTo>
                  <a:cubicBezTo>
                    <a:pt x="31" y="32"/>
                    <a:pt x="30" y="34"/>
                    <a:pt x="27" y="35"/>
                  </a:cubicBezTo>
                  <a:cubicBezTo>
                    <a:pt x="28" y="34"/>
                    <a:pt x="25" y="34"/>
                    <a:pt x="24" y="33"/>
                  </a:cubicBezTo>
                  <a:cubicBezTo>
                    <a:pt x="24" y="35"/>
                    <a:pt x="23" y="34"/>
                    <a:pt x="22" y="35"/>
                  </a:cubicBezTo>
                  <a:cubicBezTo>
                    <a:pt x="23" y="34"/>
                    <a:pt x="23" y="36"/>
                    <a:pt x="22" y="37"/>
                  </a:cubicBezTo>
                  <a:cubicBezTo>
                    <a:pt x="22" y="35"/>
                    <a:pt x="18" y="37"/>
                    <a:pt x="19" y="34"/>
                  </a:cubicBezTo>
                  <a:cubicBezTo>
                    <a:pt x="18" y="36"/>
                    <a:pt x="16" y="35"/>
                    <a:pt x="14" y="36"/>
                  </a:cubicBezTo>
                  <a:cubicBezTo>
                    <a:pt x="15" y="37"/>
                    <a:pt x="15" y="37"/>
                    <a:pt x="16" y="37"/>
                  </a:cubicBezTo>
                  <a:cubicBezTo>
                    <a:pt x="16" y="38"/>
                    <a:pt x="14" y="38"/>
                    <a:pt x="15" y="39"/>
                  </a:cubicBezTo>
                  <a:cubicBezTo>
                    <a:pt x="14" y="38"/>
                    <a:pt x="14" y="37"/>
                    <a:pt x="13" y="36"/>
                  </a:cubicBezTo>
                  <a:cubicBezTo>
                    <a:pt x="13" y="37"/>
                    <a:pt x="13" y="37"/>
                    <a:pt x="12" y="37"/>
                  </a:cubicBezTo>
                  <a:cubicBezTo>
                    <a:pt x="13" y="38"/>
                    <a:pt x="13" y="38"/>
                    <a:pt x="13" y="39"/>
                  </a:cubicBezTo>
                  <a:cubicBezTo>
                    <a:pt x="13" y="39"/>
                    <a:pt x="12" y="39"/>
                    <a:pt x="12" y="39"/>
                  </a:cubicBezTo>
                  <a:cubicBezTo>
                    <a:pt x="13" y="40"/>
                    <a:pt x="13" y="40"/>
                    <a:pt x="13" y="40"/>
                  </a:cubicBezTo>
                  <a:cubicBezTo>
                    <a:pt x="12" y="41"/>
                    <a:pt x="11" y="39"/>
                    <a:pt x="10" y="39"/>
                  </a:cubicBezTo>
                  <a:cubicBezTo>
                    <a:pt x="12" y="39"/>
                    <a:pt x="13" y="37"/>
                    <a:pt x="11" y="37"/>
                  </a:cubicBezTo>
                  <a:cubicBezTo>
                    <a:pt x="10" y="38"/>
                    <a:pt x="8" y="40"/>
                    <a:pt x="8" y="41"/>
                  </a:cubicBezTo>
                  <a:cubicBezTo>
                    <a:pt x="7" y="40"/>
                    <a:pt x="7" y="40"/>
                    <a:pt x="6" y="39"/>
                  </a:cubicBezTo>
                  <a:cubicBezTo>
                    <a:pt x="6" y="40"/>
                    <a:pt x="5" y="41"/>
                    <a:pt x="5" y="42"/>
                  </a:cubicBezTo>
                  <a:cubicBezTo>
                    <a:pt x="4" y="41"/>
                    <a:pt x="4" y="40"/>
                    <a:pt x="4" y="40"/>
                  </a:cubicBezTo>
                  <a:cubicBezTo>
                    <a:pt x="3" y="40"/>
                    <a:pt x="1" y="39"/>
                    <a:pt x="2" y="38"/>
                  </a:cubicBezTo>
                  <a:cubicBezTo>
                    <a:pt x="2" y="38"/>
                    <a:pt x="3" y="39"/>
                    <a:pt x="4" y="39"/>
                  </a:cubicBezTo>
                  <a:cubicBezTo>
                    <a:pt x="3" y="38"/>
                    <a:pt x="3" y="38"/>
                    <a:pt x="4" y="38"/>
                  </a:cubicBezTo>
                  <a:cubicBezTo>
                    <a:pt x="4" y="38"/>
                    <a:pt x="3" y="38"/>
                    <a:pt x="3" y="37"/>
                  </a:cubicBezTo>
                  <a:cubicBezTo>
                    <a:pt x="4" y="37"/>
                    <a:pt x="4" y="37"/>
                    <a:pt x="5" y="37"/>
                  </a:cubicBezTo>
                  <a:cubicBezTo>
                    <a:pt x="4" y="36"/>
                    <a:pt x="4" y="36"/>
                    <a:pt x="4" y="36"/>
                  </a:cubicBezTo>
                  <a:cubicBezTo>
                    <a:pt x="3" y="38"/>
                    <a:pt x="2" y="34"/>
                    <a:pt x="2" y="34"/>
                  </a:cubicBezTo>
                  <a:cubicBezTo>
                    <a:pt x="2" y="34"/>
                    <a:pt x="3" y="34"/>
                    <a:pt x="3" y="34"/>
                  </a:cubicBezTo>
                  <a:cubicBezTo>
                    <a:pt x="2" y="33"/>
                    <a:pt x="4" y="30"/>
                    <a:pt x="6" y="29"/>
                  </a:cubicBezTo>
                  <a:cubicBezTo>
                    <a:pt x="5" y="29"/>
                    <a:pt x="4" y="29"/>
                    <a:pt x="4" y="29"/>
                  </a:cubicBezTo>
                  <a:cubicBezTo>
                    <a:pt x="4" y="29"/>
                    <a:pt x="5" y="28"/>
                    <a:pt x="6" y="28"/>
                  </a:cubicBezTo>
                  <a:cubicBezTo>
                    <a:pt x="6" y="28"/>
                    <a:pt x="7" y="27"/>
                    <a:pt x="7" y="26"/>
                  </a:cubicBezTo>
                  <a:cubicBezTo>
                    <a:pt x="7" y="26"/>
                    <a:pt x="6" y="26"/>
                    <a:pt x="5" y="26"/>
                  </a:cubicBezTo>
                  <a:cubicBezTo>
                    <a:pt x="6" y="26"/>
                    <a:pt x="7" y="25"/>
                    <a:pt x="8" y="25"/>
                  </a:cubicBezTo>
                  <a:cubicBezTo>
                    <a:pt x="5" y="27"/>
                    <a:pt x="3" y="22"/>
                    <a:pt x="5" y="21"/>
                  </a:cubicBezTo>
                  <a:cubicBezTo>
                    <a:pt x="4" y="21"/>
                    <a:pt x="4" y="21"/>
                    <a:pt x="4" y="20"/>
                  </a:cubicBezTo>
                  <a:cubicBezTo>
                    <a:pt x="5" y="19"/>
                    <a:pt x="3" y="18"/>
                    <a:pt x="3" y="19"/>
                  </a:cubicBezTo>
                  <a:cubicBezTo>
                    <a:pt x="2" y="18"/>
                    <a:pt x="1" y="18"/>
                    <a:pt x="1" y="17"/>
                  </a:cubicBezTo>
                  <a:cubicBezTo>
                    <a:pt x="2" y="17"/>
                    <a:pt x="3" y="17"/>
                    <a:pt x="2" y="16"/>
                  </a:cubicBezTo>
                  <a:cubicBezTo>
                    <a:pt x="2" y="17"/>
                    <a:pt x="3" y="17"/>
                    <a:pt x="3" y="16"/>
                  </a:cubicBezTo>
                  <a:cubicBezTo>
                    <a:pt x="4" y="16"/>
                    <a:pt x="4" y="16"/>
                    <a:pt x="4" y="17"/>
                  </a:cubicBezTo>
                  <a:cubicBezTo>
                    <a:pt x="5" y="17"/>
                    <a:pt x="5" y="16"/>
                    <a:pt x="5" y="15"/>
                  </a:cubicBezTo>
                  <a:cubicBezTo>
                    <a:pt x="6" y="16"/>
                    <a:pt x="8" y="16"/>
                    <a:pt x="7" y="18"/>
                  </a:cubicBezTo>
                  <a:cubicBezTo>
                    <a:pt x="7" y="17"/>
                    <a:pt x="8" y="17"/>
                    <a:pt x="9" y="16"/>
                  </a:cubicBezTo>
                  <a:cubicBezTo>
                    <a:pt x="8" y="17"/>
                    <a:pt x="7" y="16"/>
                    <a:pt x="8" y="15"/>
                  </a:cubicBezTo>
                  <a:cubicBezTo>
                    <a:pt x="6" y="16"/>
                    <a:pt x="5" y="13"/>
                    <a:pt x="8" y="13"/>
                  </a:cubicBezTo>
                  <a:cubicBezTo>
                    <a:pt x="7" y="13"/>
                    <a:pt x="6" y="12"/>
                    <a:pt x="6" y="11"/>
                  </a:cubicBezTo>
                  <a:cubicBezTo>
                    <a:pt x="6" y="11"/>
                    <a:pt x="6" y="11"/>
                    <a:pt x="6" y="10"/>
                  </a:cubicBezTo>
                  <a:cubicBezTo>
                    <a:pt x="5" y="10"/>
                    <a:pt x="5" y="10"/>
                    <a:pt x="5" y="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0" name="Freeform 225"/>
            <p:cNvSpPr/>
            <p:nvPr/>
          </p:nvSpPr>
          <p:spPr>
            <a:xfrm>
              <a:off x="3550320" y="3662280"/>
              <a:ext cx="151920" cy="98640"/>
            </a:xfrm>
            <a:custGeom>
              <a:avLst/>
              <a:gdLst>
                <a:gd name="textAreaLeft" fmla="*/ 0 w 151920"/>
                <a:gd name="textAreaRight" fmla="*/ 153720 w 151920"/>
                <a:gd name="textAreaTop" fmla="*/ 0 h 98640"/>
                <a:gd name="textAreaBottom" fmla="*/ 100440 h 98640"/>
              </a:gdLst>
              <a:ahLst/>
              <a:cxnLst/>
              <a:rect l="textAreaLeft" t="textAreaTop" r="textAreaRight" b="textAreaBottom"/>
              <a:pathLst>
                <a:path w="59" h="30">
                  <a:moveTo>
                    <a:pt x="0" y="16"/>
                  </a:moveTo>
                  <a:cubicBezTo>
                    <a:pt x="0" y="14"/>
                    <a:pt x="2" y="14"/>
                    <a:pt x="1" y="12"/>
                  </a:cubicBezTo>
                  <a:cubicBezTo>
                    <a:pt x="0" y="11"/>
                    <a:pt x="2" y="9"/>
                    <a:pt x="3" y="9"/>
                  </a:cubicBezTo>
                  <a:cubicBezTo>
                    <a:pt x="5" y="8"/>
                    <a:pt x="6" y="7"/>
                    <a:pt x="8" y="5"/>
                  </a:cubicBezTo>
                  <a:cubicBezTo>
                    <a:pt x="9" y="5"/>
                    <a:pt x="9" y="4"/>
                    <a:pt x="10" y="4"/>
                  </a:cubicBezTo>
                  <a:cubicBezTo>
                    <a:pt x="11" y="3"/>
                    <a:pt x="11" y="4"/>
                    <a:pt x="12" y="3"/>
                  </a:cubicBezTo>
                  <a:cubicBezTo>
                    <a:pt x="13" y="2"/>
                    <a:pt x="15" y="1"/>
                    <a:pt x="16" y="2"/>
                  </a:cubicBezTo>
                  <a:cubicBezTo>
                    <a:pt x="17" y="3"/>
                    <a:pt x="22" y="3"/>
                    <a:pt x="23" y="3"/>
                  </a:cubicBezTo>
                  <a:cubicBezTo>
                    <a:pt x="25" y="3"/>
                    <a:pt x="28" y="3"/>
                    <a:pt x="29" y="2"/>
                  </a:cubicBezTo>
                  <a:cubicBezTo>
                    <a:pt x="30" y="2"/>
                    <a:pt x="34" y="1"/>
                    <a:pt x="31" y="1"/>
                  </a:cubicBezTo>
                  <a:cubicBezTo>
                    <a:pt x="33" y="1"/>
                    <a:pt x="35" y="2"/>
                    <a:pt x="37" y="2"/>
                  </a:cubicBezTo>
                  <a:cubicBezTo>
                    <a:pt x="39" y="2"/>
                    <a:pt x="42" y="0"/>
                    <a:pt x="44" y="2"/>
                  </a:cubicBezTo>
                  <a:cubicBezTo>
                    <a:pt x="46" y="3"/>
                    <a:pt x="46" y="2"/>
                    <a:pt x="48" y="3"/>
                  </a:cubicBezTo>
                  <a:cubicBezTo>
                    <a:pt x="50" y="3"/>
                    <a:pt x="51" y="5"/>
                    <a:pt x="53" y="7"/>
                  </a:cubicBezTo>
                  <a:cubicBezTo>
                    <a:pt x="52" y="6"/>
                    <a:pt x="51" y="5"/>
                    <a:pt x="51" y="5"/>
                  </a:cubicBezTo>
                  <a:cubicBezTo>
                    <a:pt x="50" y="5"/>
                    <a:pt x="49" y="6"/>
                    <a:pt x="48" y="5"/>
                  </a:cubicBezTo>
                  <a:cubicBezTo>
                    <a:pt x="49" y="5"/>
                    <a:pt x="49" y="6"/>
                    <a:pt x="49" y="6"/>
                  </a:cubicBezTo>
                  <a:cubicBezTo>
                    <a:pt x="50" y="7"/>
                    <a:pt x="51" y="8"/>
                    <a:pt x="51" y="8"/>
                  </a:cubicBezTo>
                  <a:cubicBezTo>
                    <a:pt x="51" y="7"/>
                    <a:pt x="51" y="7"/>
                    <a:pt x="50" y="7"/>
                  </a:cubicBezTo>
                  <a:cubicBezTo>
                    <a:pt x="51" y="6"/>
                    <a:pt x="53" y="8"/>
                    <a:pt x="54" y="8"/>
                  </a:cubicBezTo>
                  <a:cubicBezTo>
                    <a:pt x="55" y="8"/>
                    <a:pt x="55" y="8"/>
                    <a:pt x="54" y="9"/>
                  </a:cubicBezTo>
                  <a:cubicBezTo>
                    <a:pt x="56" y="8"/>
                    <a:pt x="54" y="7"/>
                    <a:pt x="53" y="7"/>
                  </a:cubicBezTo>
                  <a:cubicBezTo>
                    <a:pt x="56" y="7"/>
                    <a:pt x="56" y="10"/>
                    <a:pt x="59" y="10"/>
                  </a:cubicBezTo>
                  <a:cubicBezTo>
                    <a:pt x="57" y="11"/>
                    <a:pt x="55" y="10"/>
                    <a:pt x="54" y="11"/>
                  </a:cubicBezTo>
                  <a:cubicBezTo>
                    <a:pt x="53" y="12"/>
                    <a:pt x="50" y="13"/>
                    <a:pt x="49" y="13"/>
                  </a:cubicBezTo>
                  <a:cubicBezTo>
                    <a:pt x="48" y="13"/>
                    <a:pt x="47" y="14"/>
                    <a:pt x="46" y="14"/>
                  </a:cubicBezTo>
                  <a:cubicBezTo>
                    <a:pt x="45" y="13"/>
                    <a:pt x="44" y="13"/>
                    <a:pt x="43" y="13"/>
                  </a:cubicBezTo>
                  <a:cubicBezTo>
                    <a:pt x="43" y="12"/>
                    <a:pt x="43" y="12"/>
                    <a:pt x="43" y="12"/>
                  </a:cubicBezTo>
                  <a:cubicBezTo>
                    <a:pt x="41" y="12"/>
                    <a:pt x="41" y="14"/>
                    <a:pt x="40" y="15"/>
                  </a:cubicBezTo>
                  <a:cubicBezTo>
                    <a:pt x="40" y="15"/>
                    <a:pt x="39" y="15"/>
                    <a:pt x="39" y="16"/>
                  </a:cubicBezTo>
                  <a:cubicBezTo>
                    <a:pt x="39" y="17"/>
                    <a:pt x="39" y="17"/>
                    <a:pt x="39" y="17"/>
                  </a:cubicBezTo>
                  <a:cubicBezTo>
                    <a:pt x="38" y="18"/>
                    <a:pt x="33" y="20"/>
                    <a:pt x="34" y="22"/>
                  </a:cubicBezTo>
                  <a:cubicBezTo>
                    <a:pt x="31" y="20"/>
                    <a:pt x="31" y="19"/>
                    <a:pt x="29" y="21"/>
                  </a:cubicBezTo>
                  <a:cubicBezTo>
                    <a:pt x="28" y="22"/>
                    <a:pt x="24" y="21"/>
                    <a:pt x="24" y="23"/>
                  </a:cubicBezTo>
                  <a:cubicBezTo>
                    <a:pt x="25" y="25"/>
                    <a:pt x="25" y="27"/>
                    <a:pt x="23" y="27"/>
                  </a:cubicBezTo>
                  <a:cubicBezTo>
                    <a:pt x="22" y="27"/>
                    <a:pt x="23" y="28"/>
                    <a:pt x="22" y="29"/>
                  </a:cubicBezTo>
                  <a:cubicBezTo>
                    <a:pt x="22" y="30"/>
                    <a:pt x="20" y="30"/>
                    <a:pt x="19" y="30"/>
                  </a:cubicBezTo>
                  <a:cubicBezTo>
                    <a:pt x="20" y="29"/>
                    <a:pt x="15" y="27"/>
                    <a:pt x="18" y="26"/>
                  </a:cubicBezTo>
                  <a:cubicBezTo>
                    <a:pt x="17" y="26"/>
                    <a:pt x="16" y="26"/>
                    <a:pt x="16" y="25"/>
                  </a:cubicBezTo>
                  <a:cubicBezTo>
                    <a:pt x="16" y="26"/>
                    <a:pt x="15" y="26"/>
                    <a:pt x="14" y="26"/>
                  </a:cubicBezTo>
                  <a:cubicBezTo>
                    <a:pt x="15" y="25"/>
                    <a:pt x="15" y="24"/>
                    <a:pt x="15" y="24"/>
                  </a:cubicBezTo>
                  <a:cubicBezTo>
                    <a:pt x="15" y="22"/>
                    <a:pt x="16" y="21"/>
                    <a:pt x="13" y="21"/>
                  </a:cubicBezTo>
                  <a:cubicBezTo>
                    <a:pt x="13" y="21"/>
                    <a:pt x="12" y="21"/>
                    <a:pt x="12" y="21"/>
                  </a:cubicBezTo>
                  <a:cubicBezTo>
                    <a:pt x="12" y="20"/>
                    <a:pt x="11" y="20"/>
                    <a:pt x="11" y="20"/>
                  </a:cubicBezTo>
                  <a:cubicBezTo>
                    <a:pt x="10" y="20"/>
                    <a:pt x="9" y="21"/>
                    <a:pt x="8" y="21"/>
                  </a:cubicBezTo>
                  <a:cubicBezTo>
                    <a:pt x="8" y="19"/>
                    <a:pt x="1" y="17"/>
                    <a:pt x="0" y="16"/>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1" name="Freeform 226"/>
            <p:cNvSpPr/>
            <p:nvPr/>
          </p:nvSpPr>
          <p:spPr>
            <a:xfrm>
              <a:off x="3617640" y="3651840"/>
              <a:ext cx="4680" cy="360"/>
            </a:xfrm>
            <a:custGeom>
              <a:avLst/>
              <a:gdLst>
                <a:gd name="textAreaLeft" fmla="*/ 0 w 4680"/>
                <a:gd name="textAreaRight" fmla="*/ 6480 w 4680"/>
                <a:gd name="textAreaTop" fmla="*/ 0 h 360"/>
                <a:gd name="textAreaBottom" fmla="*/ 11520 h 360"/>
              </a:gdLst>
              <a:ahLst/>
              <a:cxnLst/>
              <a:rect l="textAreaLeft" t="textAreaTop" r="textAreaRight" b="textAreaBottom"/>
              <a:pathLst>
                <a:path w="4" h="1">
                  <a:moveTo>
                    <a:pt x="0" y="1"/>
                  </a:moveTo>
                  <a:cubicBezTo>
                    <a:pt x="1" y="0"/>
                    <a:pt x="2" y="0"/>
                    <a:pt x="4" y="0"/>
                  </a:cubicBezTo>
                  <a:cubicBezTo>
                    <a:pt x="2" y="0"/>
                    <a:pt x="1" y="0"/>
                    <a:pt x="0" y="1"/>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2" name="Freeform 227"/>
            <p:cNvSpPr/>
            <p:nvPr/>
          </p:nvSpPr>
          <p:spPr>
            <a:xfrm>
              <a:off x="5177160" y="1967400"/>
              <a:ext cx="269640" cy="102600"/>
            </a:xfrm>
            <a:custGeom>
              <a:avLst/>
              <a:gdLst>
                <a:gd name="textAreaLeft" fmla="*/ 0 w 269640"/>
                <a:gd name="textAreaRight" fmla="*/ 271440 w 269640"/>
                <a:gd name="textAreaTop" fmla="*/ 0 h 102600"/>
                <a:gd name="textAreaBottom" fmla="*/ 104400 h 102600"/>
              </a:gdLst>
              <a:ahLst/>
              <a:cxnLst/>
              <a:rect l="textAreaLeft" t="textAreaTop" r="textAreaRight" b="textAreaBottom"/>
              <a:pathLst>
                <a:path w="104" h="31">
                  <a:moveTo>
                    <a:pt x="5" y="12"/>
                  </a:moveTo>
                  <a:cubicBezTo>
                    <a:pt x="7" y="12"/>
                    <a:pt x="9" y="11"/>
                    <a:pt x="11" y="11"/>
                  </a:cubicBezTo>
                  <a:cubicBezTo>
                    <a:pt x="12" y="11"/>
                    <a:pt x="11" y="10"/>
                    <a:pt x="12" y="10"/>
                  </a:cubicBezTo>
                  <a:cubicBezTo>
                    <a:pt x="14" y="11"/>
                    <a:pt x="15" y="9"/>
                    <a:pt x="16" y="11"/>
                  </a:cubicBezTo>
                  <a:cubicBezTo>
                    <a:pt x="17" y="10"/>
                    <a:pt x="17" y="10"/>
                    <a:pt x="18" y="10"/>
                  </a:cubicBezTo>
                  <a:cubicBezTo>
                    <a:pt x="19" y="11"/>
                    <a:pt x="21" y="11"/>
                    <a:pt x="22" y="10"/>
                  </a:cubicBezTo>
                  <a:cubicBezTo>
                    <a:pt x="21" y="10"/>
                    <a:pt x="20" y="11"/>
                    <a:pt x="20" y="11"/>
                  </a:cubicBezTo>
                  <a:cubicBezTo>
                    <a:pt x="21" y="12"/>
                    <a:pt x="21" y="11"/>
                    <a:pt x="22" y="11"/>
                  </a:cubicBezTo>
                  <a:cubicBezTo>
                    <a:pt x="22" y="10"/>
                    <a:pt x="25" y="11"/>
                    <a:pt x="26" y="11"/>
                  </a:cubicBezTo>
                  <a:cubicBezTo>
                    <a:pt x="23" y="12"/>
                    <a:pt x="20" y="12"/>
                    <a:pt x="18" y="14"/>
                  </a:cubicBezTo>
                  <a:cubicBezTo>
                    <a:pt x="19" y="14"/>
                    <a:pt x="20" y="14"/>
                    <a:pt x="22" y="14"/>
                  </a:cubicBezTo>
                  <a:cubicBezTo>
                    <a:pt x="23" y="14"/>
                    <a:pt x="24" y="14"/>
                    <a:pt x="25" y="14"/>
                  </a:cubicBezTo>
                  <a:cubicBezTo>
                    <a:pt x="24" y="17"/>
                    <a:pt x="14" y="13"/>
                    <a:pt x="12" y="16"/>
                  </a:cubicBezTo>
                  <a:cubicBezTo>
                    <a:pt x="12" y="15"/>
                    <a:pt x="11" y="16"/>
                    <a:pt x="10" y="16"/>
                  </a:cubicBezTo>
                  <a:cubicBezTo>
                    <a:pt x="9" y="16"/>
                    <a:pt x="7" y="16"/>
                    <a:pt x="6" y="16"/>
                  </a:cubicBezTo>
                  <a:cubicBezTo>
                    <a:pt x="3" y="16"/>
                    <a:pt x="5" y="19"/>
                    <a:pt x="7" y="18"/>
                  </a:cubicBezTo>
                  <a:cubicBezTo>
                    <a:pt x="9" y="17"/>
                    <a:pt x="11" y="17"/>
                    <a:pt x="13" y="17"/>
                  </a:cubicBezTo>
                  <a:cubicBezTo>
                    <a:pt x="14" y="17"/>
                    <a:pt x="16" y="17"/>
                    <a:pt x="17" y="17"/>
                  </a:cubicBezTo>
                  <a:cubicBezTo>
                    <a:pt x="18" y="17"/>
                    <a:pt x="20" y="19"/>
                    <a:pt x="21" y="18"/>
                  </a:cubicBezTo>
                  <a:cubicBezTo>
                    <a:pt x="20" y="18"/>
                    <a:pt x="20" y="19"/>
                    <a:pt x="19" y="20"/>
                  </a:cubicBezTo>
                  <a:cubicBezTo>
                    <a:pt x="20" y="20"/>
                    <a:pt x="21" y="20"/>
                    <a:pt x="21" y="21"/>
                  </a:cubicBezTo>
                  <a:cubicBezTo>
                    <a:pt x="23" y="20"/>
                    <a:pt x="25" y="19"/>
                    <a:pt x="27" y="19"/>
                  </a:cubicBezTo>
                  <a:cubicBezTo>
                    <a:pt x="27" y="20"/>
                    <a:pt x="26" y="20"/>
                    <a:pt x="25" y="20"/>
                  </a:cubicBezTo>
                  <a:cubicBezTo>
                    <a:pt x="24" y="20"/>
                    <a:pt x="22" y="22"/>
                    <a:pt x="24" y="21"/>
                  </a:cubicBezTo>
                  <a:cubicBezTo>
                    <a:pt x="23" y="21"/>
                    <a:pt x="23" y="22"/>
                    <a:pt x="22" y="22"/>
                  </a:cubicBezTo>
                  <a:cubicBezTo>
                    <a:pt x="24" y="22"/>
                    <a:pt x="25" y="21"/>
                    <a:pt x="28" y="21"/>
                  </a:cubicBezTo>
                  <a:cubicBezTo>
                    <a:pt x="27" y="22"/>
                    <a:pt x="22" y="22"/>
                    <a:pt x="25" y="23"/>
                  </a:cubicBezTo>
                  <a:cubicBezTo>
                    <a:pt x="24" y="24"/>
                    <a:pt x="23" y="23"/>
                    <a:pt x="23" y="24"/>
                  </a:cubicBezTo>
                  <a:cubicBezTo>
                    <a:pt x="23" y="25"/>
                    <a:pt x="22" y="25"/>
                    <a:pt x="20" y="25"/>
                  </a:cubicBezTo>
                  <a:cubicBezTo>
                    <a:pt x="19" y="25"/>
                    <a:pt x="19" y="25"/>
                    <a:pt x="18" y="25"/>
                  </a:cubicBezTo>
                  <a:cubicBezTo>
                    <a:pt x="18" y="25"/>
                    <a:pt x="17" y="25"/>
                    <a:pt x="17" y="24"/>
                  </a:cubicBezTo>
                  <a:cubicBezTo>
                    <a:pt x="16" y="25"/>
                    <a:pt x="16" y="26"/>
                    <a:pt x="16" y="27"/>
                  </a:cubicBezTo>
                  <a:cubicBezTo>
                    <a:pt x="19" y="27"/>
                    <a:pt x="22" y="27"/>
                    <a:pt x="25" y="26"/>
                  </a:cubicBezTo>
                  <a:cubicBezTo>
                    <a:pt x="26" y="26"/>
                    <a:pt x="27" y="27"/>
                    <a:pt x="29" y="26"/>
                  </a:cubicBezTo>
                  <a:cubicBezTo>
                    <a:pt x="30" y="26"/>
                    <a:pt x="30" y="25"/>
                    <a:pt x="32" y="26"/>
                  </a:cubicBezTo>
                  <a:cubicBezTo>
                    <a:pt x="32" y="27"/>
                    <a:pt x="32" y="27"/>
                    <a:pt x="32" y="27"/>
                  </a:cubicBezTo>
                  <a:cubicBezTo>
                    <a:pt x="32" y="27"/>
                    <a:pt x="34" y="27"/>
                    <a:pt x="34" y="27"/>
                  </a:cubicBezTo>
                  <a:cubicBezTo>
                    <a:pt x="36" y="26"/>
                    <a:pt x="37" y="27"/>
                    <a:pt x="35" y="27"/>
                  </a:cubicBezTo>
                  <a:cubicBezTo>
                    <a:pt x="36" y="28"/>
                    <a:pt x="37" y="27"/>
                    <a:pt x="38" y="27"/>
                  </a:cubicBezTo>
                  <a:cubicBezTo>
                    <a:pt x="38" y="27"/>
                    <a:pt x="39" y="27"/>
                    <a:pt x="39" y="28"/>
                  </a:cubicBezTo>
                  <a:cubicBezTo>
                    <a:pt x="38" y="28"/>
                    <a:pt x="38" y="28"/>
                    <a:pt x="37" y="28"/>
                  </a:cubicBezTo>
                  <a:cubicBezTo>
                    <a:pt x="39" y="30"/>
                    <a:pt x="42" y="29"/>
                    <a:pt x="44" y="29"/>
                  </a:cubicBezTo>
                  <a:cubicBezTo>
                    <a:pt x="47" y="30"/>
                    <a:pt x="50" y="31"/>
                    <a:pt x="52" y="31"/>
                  </a:cubicBezTo>
                  <a:cubicBezTo>
                    <a:pt x="54" y="31"/>
                    <a:pt x="57" y="31"/>
                    <a:pt x="59" y="30"/>
                  </a:cubicBezTo>
                  <a:cubicBezTo>
                    <a:pt x="59" y="30"/>
                    <a:pt x="60" y="30"/>
                    <a:pt x="61" y="30"/>
                  </a:cubicBezTo>
                  <a:cubicBezTo>
                    <a:pt x="63" y="29"/>
                    <a:pt x="60" y="29"/>
                    <a:pt x="62" y="28"/>
                  </a:cubicBezTo>
                  <a:cubicBezTo>
                    <a:pt x="59" y="28"/>
                    <a:pt x="65" y="27"/>
                    <a:pt x="66" y="27"/>
                  </a:cubicBezTo>
                  <a:cubicBezTo>
                    <a:pt x="68" y="27"/>
                    <a:pt x="70" y="27"/>
                    <a:pt x="71" y="26"/>
                  </a:cubicBezTo>
                  <a:cubicBezTo>
                    <a:pt x="71" y="28"/>
                    <a:pt x="76" y="26"/>
                    <a:pt x="77" y="25"/>
                  </a:cubicBezTo>
                  <a:cubicBezTo>
                    <a:pt x="80" y="24"/>
                    <a:pt x="83" y="23"/>
                    <a:pt x="85" y="22"/>
                  </a:cubicBezTo>
                  <a:cubicBezTo>
                    <a:pt x="87" y="21"/>
                    <a:pt x="89" y="23"/>
                    <a:pt x="90" y="22"/>
                  </a:cubicBezTo>
                  <a:cubicBezTo>
                    <a:pt x="91" y="22"/>
                    <a:pt x="96" y="20"/>
                    <a:pt x="93" y="19"/>
                  </a:cubicBezTo>
                  <a:cubicBezTo>
                    <a:pt x="94" y="19"/>
                    <a:pt x="97" y="19"/>
                    <a:pt x="95" y="18"/>
                  </a:cubicBezTo>
                  <a:cubicBezTo>
                    <a:pt x="97" y="19"/>
                    <a:pt x="98" y="17"/>
                    <a:pt x="100" y="17"/>
                  </a:cubicBezTo>
                  <a:cubicBezTo>
                    <a:pt x="98" y="17"/>
                    <a:pt x="102" y="16"/>
                    <a:pt x="99" y="16"/>
                  </a:cubicBezTo>
                  <a:cubicBezTo>
                    <a:pt x="100" y="16"/>
                    <a:pt x="101" y="16"/>
                    <a:pt x="101" y="16"/>
                  </a:cubicBezTo>
                  <a:cubicBezTo>
                    <a:pt x="100" y="16"/>
                    <a:pt x="99" y="15"/>
                    <a:pt x="98" y="15"/>
                  </a:cubicBezTo>
                  <a:cubicBezTo>
                    <a:pt x="99" y="14"/>
                    <a:pt x="102" y="17"/>
                    <a:pt x="103" y="15"/>
                  </a:cubicBezTo>
                  <a:cubicBezTo>
                    <a:pt x="104" y="14"/>
                    <a:pt x="100" y="14"/>
                    <a:pt x="100" y="14"/>
                  </a:cubicBezTo>
                  <a:cubicBezTo>
                    <a:pt x="101" y="14"/>
                    <a:pt x="102" y="14"/>
                    <a:pt x="103" y="13"/>
                  </a:cubicBezTo>
                  <a:cubicBezTo>
                    <a:pt x="102" y="13"/>
                    <a:pt x="100" y="13"/>
                    <a:pt x="99" y="13"/>
                  </a:cubicBezTo>
                  <a:cubicBezTo>
                    <a:pt x="100" y="13"/>
                    <a:pt x="103" y="12"/>
                    <a:pt x="102" y="10"/>
                  </a:cubicBezTo>
                  <a:cubicBezTo>
                    <a:pt x="101" y="11"/>
                    <a:pt x="99" y="10"/>
                    <a:pt x="97" y="9"/>
                  </a:cubicBezTo>
                  <a:cubicBezTo>
                    <a:pt x="96" y="9"/>
                    <a:pt x="95" y="10"/>
                    <a:pt x="93" y="11"/>
                  </a:cubicBezTo>
                  <a:cubicBezTo>
                    <a:pt x="94" y="10"/>
                    <a:pt x="96" y="9"/>
                    <a:pt x="96" y="8"/>
                  </a:cubicBezTo>
                  <a:cubicBezTo>
                    <a:pt x="94" y="8"/>
                    <a:pt x="92" y="8"/>
                    <a:pt x="91" y="8"/>
                  </a:cubicBezTo>
                  <a:cubicBezTo>
                    <a:pt x="91" y="7"/>
                    <a:pt x="93" y="7"/>
                    <a:pt x="93" y="6"/>
                  </a:cubicBezTo>
                  <a:cubicBezTo>
                    <a:pt x="93" y="5"/>
                    <a:pt x="89" y="5"/>
                    <a:pt x="88" y="4"/>
                  </a:cubicBezTo>
                  <a:cubicBezTo>
                    <a:pt x="89" y="4"/>
                    <a:pt x="89" y="4"/>
                    <a:pt x="89" y="3"/>
                  </a:cubicBezTo>
                  <a:cubicBezTo>
                    <a:pt x="89" y="2"/>
                    <a:pt x="92" y="2"/>
                    <a:pt x="93" y="2"/>
                  </a:cubicBezTo>
                  <a:cubicBezTo>
                    <a:pt x="91" y="2"/>
                    <a:pt x="86" y="2"/>
                    <a:pt x="86" y="4"/>
                  </a:cubicBezTo>
                  <a:cubicBezTo>
                    <a:pt x="85" y="4"/>
                    <a:pt x="82" y="3"/>
                    <a:pt x="82" y="2"/>
                  </a:cubicBezTo>
                  <a:cubicBezTo>
                    <a:pt x="83" y="1"/>
                    <a:pt x="78" y="1"/>
                    <a:pt x="77" y="1"/>
                  </a:cubicBezTo>
                  <a:cubicBezTo>
                    <a:pt x="76" y="1"/>
                    <a:pt x="74" y="0"/>
                    <a:pt x="75" y="2"/>
                  </a:cubicBezTo>
                  <a:cubicBezTo>
                    <a:pt x="76" y="4"/>
                    <a:pt x="74" y="4"/>
                    <a:pt x="74" y="5"/>
                  </a:cubicBezTo>
                  <a:cubicBezTo>
                    <a:pt x="74" y="5"/>
                    <a:pt x="70" y="4"/>
                    <a:pt x="69" y="4"/>
                  </a:cubicBezTo>
                  <a:cubicBezTo>
                    <a:pt x="67" y="4"/>
                    <a:pt x="66" y="6"/>
                    <a:pt x="65" y="7"/>
                  </a:cubicBezTo>
                  <a:cubicBezTo>
                    <a:pt x="64" y="6"/>
                    <a:pt x="59" y="3"/>
                    <a:pt x="58" y="4"/>
                  </a:cubicBezTo>
                  <a:cubicBezTo>
                    <a:pt x="57" y="5"/>
                    <a:pt x="58" y="6"/>
                    <a:pt x="59" y="6"/>
                  </a:cubicBezTo>
                  <a:cubicBezTo>
                    <a:pt x="60" y="7"/>
                    <a:pt x="60" y="8"/>
                    <a:pt x="60" y="9"/>
                  </a:cubicBezTo>
                  <a:cubicBezTo>
                    <a:pt x="58" y="8"/>
                    <a:pt x="56" y="3"/>
                    <a:pt x="52" y="4"/>
                  </a:cubicBezTo>
                  <a:cubicBezTo>
                    <a:pt x="51" y="4"/>
                    <a:pt x="51" y="5"/>
                    <a:pt x="50" y="5"/>
                  </a:cubicBezTo>
                  <a:cubicBezTo>
                    <a:pt x="49" y="5"/>
                    <a:pt x="48" y="5"/>
                    <a:pt x="48" y="5"/>
                  </a:cubicBezTo>
                  <a:cubicBezTo>
                    <a:pt x="46" y="6"/>
                    <a:pt x="48" y="7"/>
                    <a:pt x="47" y="8"/>
                  </a:cubicBezTo>
                  <a:cubicBezTo>
                    <a:pt x="46" y="9"/>
                    <a:pt x="42" y="5"/>
                    <a:pt x="41" y="5"/>
                  </a:cubicBezTo>
                  <a:cubicBezTo>
                    <a:pt x="38" y="4"/>
                    <a:pt x="38" y="6"/>
                    <a:pt x="39" y="7"/>
                  </a:cubicBezTo>
                  <a:cubicBezTo>
                    <a:pt x="39" y="8"/>
                    <a:pt x="39" y="11"/>
                    <a:pt x="37" y="10"/>
                  </a:cubicBezTo>
                  <a:cubicBezTo>
                    <a:pt x="38" y="12"/>
                    <a:pt x="36" y="9"/>
                    <a:pt x="35" y="9"/>
                  </a:cubicBezTo>
                  <a:cubicBezTo>
                    <a:pt x="32" y="9"/>
                    <a:pt x="34" y="13"/>
                    <a:pt x="32" y="11"/>
                  </a:cubicBezTo>
                  <a:cubicBezTo>
                    <a:pt x="32" y="12"/>
                    <a:pt x="31" y="13"/>
                    <a:pt x="32" y="14"/>
                  </a:cubicBezTo>
                  <a:cubicBezTo>
                    <a:pt x="31" y="13"/>
                    <a:pt x="30" y="10"/>
                    <a:pt x="28" y="11"/>
                  </a:cubicBezTo>
                  <a:cubicBezTo>
                    <a:pt x="31" y="11"/>
                    <a:pt x="26" y="9"/>
                    <a:pt x="25" y="8"/>
                  </a:cubicBezTo>
                  <a:cubicBezTo>
                    <a:pt x="29" y="11"/>
                    <a:pt x="30" y="6"/>
                    <a:pt x="27" y="6"/>
                  </a:cubicBezTo>
                  <a:cubicBezTo>
                    <a:pt x="29" y="5"/>
                    <a:pt x="28" y="5"/>
                    <a:pt x="26" y="5"/>
                  </a:cubicBezTo>
                  <a:cubicBezTo>
                    <a:pt x="25" y="5"/>
                    <a:pt x="25" y="4"/>
                    <a:pt x="24" y="3"/>
                  </a:cubicBezTo>
                  <a:cubicBezTo>
                    <a:pt x="23" y="3"/>
                    <a:pt x="21" y="3"/>
                    <a:pt x="20" y="2"/>
                  </a:cubicBezTo>
                  <a:cubicBezTo>
                    <a:pt x="20" y="2"/>
                    <a:pt x="18" y="1"/>
                    <a:pt x="17" y="1"/>
                  </a:cubicBezTo>
                  <a:cubicBezTo>
                    <a:pt x="17" y="1"/>
                    <a:pt x="11" y="2"/>
                    <a:pt x="13" y="2"/>
                  </a:cubicBezTo>
                  <a:cubicBezTo>
                    <a:pt x="14" y="3"/>
                    <a:pt x="17" y="3"/>
                    <a:pt x="19" y="3"/>
                  </a:cubicBezTo>
                  <a:cubicBezTo>
                    <a:pt x="17" y="4"/>
                    <a:pt x="15" y="3"/>
                    <a:pt x="14" y="4"/>
                  </a:cubicBezTo>
                  <a:cubicBezTo>
                    <a:pt x="16" y="4"/>
                    <a:pt x="18" y="5"/>
                    <a:pt x="19" y="6"/>
                  </a:cubicBezTo>
                  <a:cubicBezTo>
                    <a:pt x="19" y="7"/>
                    <a:pt x="17" y="7"/>
                    <a:pt x="17" y="7"/>
                  </a:cubicBezTo>
                  <a:cubicBezTo>
                    <a:pt x="18" y="5"/>
                    <a:pt x="16" y="6"/>
                    <a:pt x="14" y="6"/>
                  </a:cubicBezTo>
                  <a:cubicBezTo>
                    <a:pt x="14" y="5"/>
                    <a:pt x="14" y="5"/>
                    <a:pt x="13" y="6"/>
                  </a:cubicBezTo>
                  <a:cubicBezTo>
                    <a:pt x="13" y="5"/>
                    <a:pt x="13" y="5"/>
                    <a:pt x="13" y="5"/>
                  </a:cubicBezTo>
                  <a:cubicBezTo>
                    <a:pt x="12" y="4"/>
                    <a:pt x="11" y="4"/>
                    <a:pt x="10" y="4"/>
                  </a:cubicBezTo>
                  <a:cubicBezTo>
                    <a:pt x="9" y="4"/>
                    <a:pt x="7" y="4"/>
                    <a:pt x="9" y="5"/>
                  </a:cubicBezTo>
                  <a:cubicBezTo>
                    <a:pt x="8" y="5"/>
                    <a:pt x="8" y="5"/>
                    <a:pt x="10" y="6"/>
                  </a:cubicBezTo>
                  <a:cubicBezTo>
                    <a:pt x="9" y="5"/>
                    <a:pt x="7" y="5"/>
                    <a:pt x="6" y="5"/>
                  </a:cubicBezTo>
                  <a:cubicBezTo>
                    <a:pt x="6" y="7"/>
                    <a:pt x="9" y="7"/>
                    <a:pt x="10" y="7"/>
                  </a:cubicBezTo>
                  <a:cubicBezTo>
                    <a:pt x="9" y="7"/>
                    <a:pt x="6" y="6"/>
                    <a:pt x="6" y="7"/>
                  </a:cubicBezTo>
                  <a:cubicBezTo>
                    <a:pt x="7" y="8"/>
                    <a:pt x="9" y="8"/>
                    <a:pt x="11" y="8"/>
                  </a:cubicBezTo>
                  <a:cubicBezTo>
                    <a:pt x="10" y="8"/>
                    <a:pt x="9" y="8"/>
                    <a:pt x="8" y="9"/>
                  </a:cubicBezTo>
                  <a:cubicBezTo>
                    <a:pt x="9" y="9"/>
                    <a:pt x="10" y="9"/>
                    <a:pt x="10" y="9"/>
                  </a:cubicBezTo>
                  <a:cubicBezTo>
                    <a:pt x="9" y="10"/>
                    <a:pt x="5" y="7"/>
                    <a:pt x="3" y="8"/>
                  </a:cubicBezTo>
                  <a:cubicBezTo>
                    <a:pt x="3" y="9"/>
                    <a:pt x="4" y="9"/>
                    <a:pt x="5" y="9"/>
                  </a:cubicBezTo>
                  <a:cubicBezTo>
                    <a:pt x="4" y="10"/>
                    <a:pt x="4" y="10"/>
                    <a:pt x="5" y="10"/>
                  </a:cubicBezTo>
                  <a:cubicBezTo>
                    <a:pt x="3" y="10"/>
                    <a:pt x="0" y="9"/>
                    <a:pt x="0" y="11"/>
                  </a:cubicBezTo>
                  <a:cubicBezTo>
                    <a:pt x="2" y="11"/>
                    <a:pt x="3" y="11"/>
                    <a:pt x="5" y="12"/>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3" name="Freeform 228"/>
            <p:cNvSpPr/>
            <p:nvPr/>
          </p:nvSpPr>
          <p:spPr>
            <a:xfrm>
              <a:off x="3591000" y="3696840"/>
              <a:ext cx="111240" cy="137880"/>
            </a:xfrm>
            <a:custGeom>
              <a:avLst/>
              <a:gdLst>
                <a:gd name="textAreaLeft" fmla="*/ 0 w 111240"/>
                <a:gd name="textAreaRight" fmla="*/ 113040 w 111240"/>
                <a:gd name="textAreaTop" fmla="*/ 0 h 137880"/>
                <a:gd name="textAreaBottom" fmla="*/ 139680 h 137880"/>
              </a:gdLst>
              <a:ahLst/>
              <a:cxnLst/>
              <a:rect l="textAreaLeft" t="textAreaTop" r="textAreaRight" b="textAreaBottom"/>
              <a:pathLst>
                <a:path w="44" h="41">
                  <a:moveTo>
                    <a:pt x="1" y="19"/>
                  </a:moveTo>
                  <a:cubicBezTo>
                    <a:pt x="2" y="19"/>
                    <a:pt x="3" y="20"/>
                    <a:pt x="4" y="20"/>
                  </a:cubicBezTo>
                  <a:cubicBezTo>
                    <a:pt x="4" y="19"/>
                    <a:pt x="6" y="20"/>
                    <a:pt x="7" y="19"/>
                  </a:cubicBezTo>
                  <a:cubicBezTo>
                    <a:pt x="8" y="19"/>
                    <a:pt x="7" y="18"/>
                    <a:pt x="8" y="17"/>
                  </a:cubicBezTo>
                  <a:cubicBezTo>
                    <a:pt x="8" y="17"/>
                    <a:pt x="9" y="17"/>
                    <a:pt x="10" y="16"/>
                  </a:cubicBezTo>
                  <a:cubicBezTo>
                    <a:pt x="10" y="15"/>
                    <a:pt x="8" y="13"/>
                    <a:pt x="9" y="12"/>
                  </a:cubicBezTo>
                  <a:cubicBezTo>
                    <a:pt x="10" y="12"/>
                    <a:pt x="11" y="12"/>
                    <a:pt x="12" y="12"/>
                  </a:cubicBezTo>
                  <a:cubicBezTo>
                    <a:pt x="13" y="12"/>
                    <a:pt x="13" y="12"/>
                    <a:pt x="14" y="11"/>
                  </a:cubicBezTo>
                  <a:cubicBezTo>
                    <a:pt x="16" y="9"/>
                    <a:pt x="16" y="10"/>
                    <a:pt x="19" y="12"/>
                  </a:cubicBezTo>
                  <a:cubicBezTo>
                    <a:pt x="18" y="10"/>
                    <a:pt x="20" y="10"/>
                    <a:pt x="21" y="9"/>
                  </a:cubicBezTo>
                  <a:cubicBezTo>
                    <a:pt x="22" y="9"/>
                    <a:pt x="22" y="7"/>
                    <a:pt x="23" y="7"/>
                  </a:cubicBezTo>
                  <a:cubicBezTo>
                    <a:pt x="25" y="7"/>
                    <a:pt x="24" y="6"/>
                    <a:pt x="25" y="5"/>
                  </a:cubicBezTo>
                  <a:cubicBezTo>
                    <a:pt x="26" y="4"/>
                    <a:pt x="26" y="3"/>
                    <a:pt x="27" y="2"/>
                  </a:cubicBezTo>
                  <a:cubicBezTo>
                    <a:pt x="28" y="2"/>
                    <a:pt x="28" y="3"/>
                    <a:pt x="30" y="3"/>
                  </a:cubicBezTo>
                  <a:cubicBezTo>
                    <a:pt x="31" y="4"/>
                    <a:pt x="33" y="3"/>
                    <a:pt x="34" y="3"/>
                  </a:cubicBezTo>
                  <a:cubicBezTo>
                    <a:pt x="36" y="3"/>
                    <a:pt x="38" y="2"/>
                    <a:pt x="39" y="1"/>
                  </a:cubicBezTo>
                  <a:cubicBezTo>
                    <a:pt x="40" y="1"/>
                    <a:pt x="40" y="1"/>
                    <a:pt x="41" y="0"/>
                  </a:cubicBezTo>
                  <a:cubicBezTo>
                    <a:pt x="42" y="0"/>
                    <a:pt x="43" y="1"/>
                    <a:pt x="44" y="0"/>
                  </a:cubicBezTo>
                  <a:cubicBezTo>
                    <a:pt x="43" y="1"/>
                    <a:pt x="43" y="2"/>
                    <a:pt x="41" y="1"/>
                  </a:cubicBezTo>
                  <a:cubicBezTo>
                    <a:pt x="41" y="3"/>
                    <a:pt x="43" y="6"/>
                    <a:pt x="43" y="8"/>
                  </a:cubicBezTo>
                  <a:cubicBezTo>
                    <a:pt x="42" y="10"/>
                    <a:pt x="40" y="11"/>
                    <a:pt x="40" y="13"/>
                  </a:cubicBezTo>
                  <a:cubicBezTo>
                    <a:pt x="39" y="15"/>
                    <a:pt x="40" y="18"/>
                    <a:pt x="40" y="21"/>
                  </a:cubicBezTo>
                  <a:cubicBezTo>
                    <a:pt x="40" y="22"/>
                    <a:pt x="41" y="25"/>
                    <a:pt x="39" y="26"/>
                  </a:cubicBezTo>
                  <a:cubicBezTo>
                    <a:pt x="39" y="24"/>
                    <a:pt x="40" y="23"/>
                    <a:pt x="39" y="21"/>
                  </a:cubicBezTo>
                  <a:cubicBezTo>
                    <a:pt x="38" y="22"/>
                    <a:pt x="39" y="23"/>
                    <a:pt x="37" y="24"/>
                  </a:cubicBezTo>
                  <a:cubicBezTo>
                    <a:pt x="39" y="26"/>
                    <a:pt x="38" y="27"/>
                    <a:pt x="38" y="29"/>
                  </a:cubicBezTo>
                  <a:cubicBezTo>
                    <a:pt x="38" y="29"/>
                    <a:pt x="38" y="28"/>
                    <a:pt x="38" y="28"/>
                  </a:cubicBezTo>
                  <a:cubicBezTo>
                    <a:pt x="38" y="29"/>
                    <a:pt x="37" y="30"/>
                    <a:pt x="37" y="31"/>
                  </a:cubicBezTo>
                  <a:cubicBezTo>
                    <a:pt x="39" y="30"/>
                    <a:pt x="38" y="33"/>
                    <a:pt x="37" y="34"/>
                  </a:cubicBezTo>
                  <a:cubicBezTo>
                    <a:pt x="37" y="35"/>
                    <a:pt x="36" y="37"/>
                    <a:pt x="38" y="39"/>
                  </a:cubicBezTo>
                  <a:cubicBezTo>
                    <a:pt x="38" y="40"/>
                    <a:pt x="39" y="40"/>
                    <a:pt x="38" y="41"/>
                  </a:cubicBezTo>
                  <a:cubicBezTo>
                    <a:pt x="37" y="41"/>
                    <a:pt x="35" y="41"/>
                    <a:pt x="34" y="41"/>
                  </a:cubicBezTo>
                  <a:cubicBezTo>
                    <a:pt x="33" y="40"/>
                    <a:pt x="33" y="40"/>
                    <a:pt x="33" y="40"/>
                  </a:cubicBezTo>
                  <a:cubicBezTo>
                    <a:pt x="32" y="39"/>
                    <a:pt x="32" y="39"/>
                    <a:pt x="31" y="39"/>
                  </a:cubicBezTo>
                  <a:cubicBezTo>
                    <a:pt x="30" y="39"/>
                    <a:pt x="30" y="38"/>
                    <a:pt x="29" y="38"/>
                  </a:cubicBezTo>
                  <a:cubicBezTo>
                    <a:pt x="28" y="38"/>
                    <a:pt x="28" y="39"/>
                    <a:pt x="27" y="39"/>
                  </a:cubicBezTo>
                  <a:cubicBezTo>
                    <a:pt x="25" y="40"/>
                    <a:pt x="22" y="37"/>
                    <a:pt x="20" y="37"/>
                  </a:cubicBezTo>
                  <a:cubicBezTo>
                    <a:pt x="19" y="37"/>
                    <a:pt x="19" y="39"/>
                    <a:pt x="18" y="37"/>
                  </a:cubicBezTo>
                  <a:cubicBezTo>
                    <a:pt x="17" y="35"/>
                    <a:pt x="15" y="34"/>
                    <a:pt x="14" y="33"/>
                  </a:cubicBezTo>
                  <a:cubicBezTo>
                    <a:pt x="11" y="31"/>
                    <a:pt x="9" y="28"/>
                    <a:pt x="6" y="25"/>
                  </a:cubicBezTo>
                  <a:cubicBezTo>
                    <a:pt x="4" y="24"/>
                    <a:pt x="0" y="21"/>
                    <a:pt x="1" y="19"/>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4" name="Freeform 229"/>
            <p:cNvSpPr/>
            <p:nvPr/>
          </p:nvSpPr>
          <p:spPr>
            <a:xfrm>
              <a:off x="3888720" y="4786920"/>
              <a:ext cx="232200" cy="1281600"/>
            </a:xfrm>
            <a:custGeom>
              <a:avLst/>
              <a:gdLst>
                <a:gd name="textAreaLeft" fmla="*/ 0 w 232200"/>
                <a:gd name="textAreaRight" fmla="*/ 234000 w 232200"/>
                <a:gd name="textAreaTop" fmla="*/ 0 h 1281600"/>
                <a:gd name="textAreaBottom" fmla="*/ 1283400 h 1281600"/>
              </a:gdLst>
              <a:ahLst/>
              <a:cxnLst/>
              <a:rect l="textAreaLeft" t="textAreaTop" r="textAreaRight" b="textAreaBottom"/>
              <a:pathLst>
                <a:path w="89" h="369">
                  <a:moveTo>
                    <a:pt x="60" y="365"/>
                  </a:moveTo>
                  <a:cubicBezTo>
                    <a:pt x="60" y="365"/>
                    <a:pt x="59" y="364"/>
                    <a:pt x="59" y="364"/>
                  </a:cubicBezTo>
                  <a:cubicBezTo>
                    <a:pt x="60" y="365"/>
                    <a:pt x="60" y="365"/>
                    <a:pt x="60" y="365"/>
                  </a:cubicBezTo>
                  <a:moveTo>
                    <a:pt x="78" y="369"/>
                  </a:moveTo>
                  <a:cubicBezTo>
                    <a:pt x="78" y="368"/>
                    <a:pt x="78" y="368"/>
                    <a:pt x="78" y="368"/>
                  </a:cubicBezTo>
                  <a:cubicBezTo>
                    <a:pt x="77" y="368"/>
                    <a:pt x="77" y="368"/>
                    <a:pt x="76" y="369"/>
                  </a:cubicBezTo>
                  <a:cubicBezTo>
                    <a:pt x="77" y="369"/>
                    <a:pt x="77" y="369"/>
                    <a:pt x="78" y="369"/>
                  </a:cubicBezTo>
                  <a:moveTo>
                    <a:pt x="81" y="369"/>
                  </a:moveTo>
                  <a:cubicBezTo>
                    <a:pt x="82" y="368"/>
                    <a:pt x="81" y="368"/>
                    <a:pt x="80" y="369"/>
                  </a:cubicBezTo>
                  <a:cubicBezTo>
                    <a:pt x="81" y="369"/>
                    <a:pt x="81" y="369"/>
                    <a:pt x="81" y="369"/>
                  </a:cubicBezTo>
                  <a:moveTo>
                    <a:pt x="83" y="369"/>
                  </a:moveTo>
                  <a:cubicBezTo>
                    <a:pt x="82" y="368"/>
                    <a:pt x="82" y="368"/>
                    <a:pt x="82" y="368"/>
                  </a:cubicBezTo>
                  <a:cubicBezTo>
                    <a:pt x="83" y="369"/>
                    <a:pt x="83" y="369"/>
                    <a:pt x="83" y="369"/>
                  </a:cubicBezTo>
                  <a:moveTo>
                    <a:pt x="83" y="361"/>
                  </a:moveTo>
                  <a:cubicBezTo>
                    <a:pt x="83" y="360"/>
                    <a:pt x="75" y="358"/>
                    <a:pt x="71" y="360"/>
                  </a:cubicBezTo>
                  <a:cubicBezTo>
                    <a:pt x="73" y="360"/>
                    <a:pt x="72" y="361"/>
                    <a:pt x="73" y="362"/>
                  </a:cubicBezTo>
                  <a:cubicBezTo>
                    <a:pt x="73" y="363"/>
                    <a:pt x="78" y="363"/>
                    <a:pt x="75" y="363"/>
                  </a:cubicBezTo>
                  <a:cubicBezTo>
                    <a:pt x="76" y="363"/>
                    <a:pt x="77" y="363"/>
                    <a:pt x="78" y="363"/>
                  </a:cubicBezTo>
                  <a:cubicBezTo>
                    <a:pt x="78" y="363"/>
                    <a:pt x="78" y="362"/>
                    <a:pt x="78" y="362"/>
                  </a:cubicBezTo>
                  <a:cubicBezTo>
                    <a:pt x="80" y="362"/>
                    <a:pt x="79" y="363"/>
                    <a:pt x="80" y="363"/>
                  </a:cubicBezTo>
                  <a:cubicBezTo>
                    <a:pt x="81" y="364"/>
                    <a:pt x="83" y="362"/>
                    <a:pt x="83" y="361"/>
                  </a:cubicBezTo>
                  <a:moveTo>
                    <a:pt x="77" y="366"/>
                  </a:moveTo>
                  <a:cubicBezTo>
                    <a:pt x="77" y="366"/>
                    <a:pt x="78" y="366"/>
                    <a:pt x="78" y="366"/>
                  </a:cubicBezTo>
                  <a:cubicBezTo>
                    <a:pt x="77" y="365"/>
                    <a:pt x="77" y="366"/>
                    <a:pt x="77" y="366"/>
                  </a:cubicBezTo>
                  <a:moveTo>
                    <a:pt x="80" y="368"/>
                  </a:moveTo>
                  <a:cubicBezTo>
                    <a:pt x="80" y="367"/>
                    <a:pt x="80" y="367"/>
                    <a:pt x="80" y="367"/>
                  </a:cubicBezTo>
                  <a:cubicBezTo>
                    <a:pt x="79" y="367"/>
                    <a:pt x="79" y="367"/>
                    <a:pt x="78" y="368"/>
                  </a:cubicBezTo>
                  <a:cubicBezTo>
                    <a:pt x="79" y="368"/>
                    <a:pt x="80" y="368"/>
                    <a:pt x="80" y="368"/>
                  </a:cubicBezTo>
                  <a:moveTo>
                    <a:pt x="84" y="360"/>
                  </a:moveTo>
                  <a:cubicBezTo>
                    <a:pt x="83" y="361"/>
                    <a:pt x="85" y="361"/>
                    <a:pt x="85" y="361"/>
                  </a:cubicBezTo>
                  <a:cubicBezTo>
                    <a:pt x="85" y="361"/>
                    <a:pt x="84" y="360"/>
                    <a:pt x="84" y="360"/>
                  </a:cubicBezTo>
                  <a:moveTo>
                    <a:pt x="85" y="363"/>
                  </a:moveTo>
                  <a:cubicBezTo>
                    <a:pt x="84" y="363"/>
                    <a:pt x="84" y="363"/>
                    <a:pt x="83" y="363"/>
                  </a:cubicBezTo>
                  <a:cubicBezTo>
                    <a:pt x="84" y="364"/>
                    <a:pt x="84" y="364"/>
                    <a:pt x="85" y="363"/>
                  </a:cubicBezTo>
                  <a:cubicBezTo>
                    <a:pt x="85" y="363"/>
                    <a:pt x="85" y="363"/>
                    <a:pt x="85" y="363"/>
                  </a:cubicBezTo>
                  <a:moveTo>
                    <a:pt x="88" y="363"/>
                  </a:moveTo>
                  <a:cubicBezTo>
                    <a:pt x="89" y="362"/>
                    <a:pt x="89" y="362"/>
                    <a:pt x="87" y="362"/>
                  </a:cubicBezTo>
                  <a:cubicBezTo>
                    <a:pt x="88" y="363"/>
                    <a:pt x="88" y="363"/>
                    <a:pt x="88" y="363"/>
                  </a:cubicBezTo>
                  <a:moveTo>
                    <a:pt x="16" y="344"/>
                  </a:moveTo>
                  <a:cubicBezTo>
                    <a:pt x="16" y="344"/>
                    <a:pt x="15" y="344"/>
                    <a:pt x="15" y="344"/>
                  </a:cubicBezTo>
                  <a:cubicBezTo>
                    <a:pt x="15" y="344"/>
                    <a:pt x="16" y="344"/>
                    <a:pt x="16" y="344"/>
                  </a:cubicBezTo>
                  <a:moveTo>
                    <a:pt x="18" y="347"/>
                  </a:moveTo>
                  <a:cubicBezTo>
                    <a:pt x="19" y="347"/>
                    <a:pt x="19" y="346"/>
                    <a:pt x="20" y="346"/>
                  </a:cubicBezTo>
                  <a:cubicBezTo>
                    <a:pt x="18" y="346"/>
                    <a:pt x="18" y="346"/>
                    <a:pt x="18" y="347"/>
                  </a:cubicBezTo>
                  <a:moveTo>
                    <a:pt x="22" y="345"/>
                  </a:moveTo>
                  <a:cubicBezTo>
                    <a:pt x="22" y="345"/>
                    <a:pt x="21" y="345"/>
                    <a:pt x="21" y="345"/>
                  </a:cubicBezTo>
                  <a:cubicBezTo>
                    <a:pt x="21" y="346"/>
                    <a:pt x="21" y="346"/>
                    <a:pt x="21" y="346"/>
                  </a:cubicBezTo>
                  <a:cubicBezTo>
                    <a:pt x="20" y="346"/>
                    <a:pt x="20" y="346"/>
                    <a:pt x="19" y="346"/>
                  </a:cubicBezTo>
                  <a:cubicBezTo>
                    <a:pt x="20" y="346"/>
                    <a:pt x="23" y="347"/>
                    <a:pt x="22" y="345"/>
                  </a:cubicBezTo>
                  <a:moveTo>
                    <a:pt x="28" y="352"/>
                  </a:moveTo>
                  <a:cubicBezTo>
                    <a:pt x="30" y="351"/>
                    <a:pt x="31" y="351"/>
                    <a:pt x="33" y="351"/>
                  </a:cubicBezTo>
                  <a:cubicBezTo>
                    <a:pt x="32" y="350"/>
                    <a:pt x="33" y="349"/>
                    <a:pt x="34" y="350"/>
                  </a:cubicBezTo>
                  <a:cubicBezTo>
                    <a:pt x="35" y="348"/>
                    <a:pt x="32" y="349"/>
                    <a:pt x="32" y="348"/>
                  </a:cubicBezTo>
                  <a:cubicBezTo>
                    <a:pt x="31" y="347"/>
                    <a:pt x="30" y="346"/>
                    <a:pt x="29" y="348"/>
                  </a:cubicBezTo>
                  <a:cubicBezTo>
                    <a:pt x="29" y="347"/>
                    <a:pt x="28" y="346"/>
                    <a:pt x="27" y="347"/>
                  </a:cubicBezTo>
                  <a:cubicBezTo>
                    <a:pt x="27" y="347"/>
                    <a:pt x="26" y="344"/>
                    <a:pt x="25" y="345"/>
                  </a:cubicBezTo>
                  <a:cubicBezTo>
                    <a:pt x="25" y="346"/>
                    <a:pt x="25" y="346"/>
                    <a:pt x="25" y="346"/>
                  </a:cubicBezTo>
                  <a:cubicBezTo>
                    <a:pt x="24" y="346"/>
                    <a:pt x="23" y="346"/>
                    <a:pt x="23" y="346"/>
                  </a:cubicBezTo>
                  <a:cubicBezTo>
                    <a:pt x="24" y="347"/>
                    <a:pt x="24" y="347"/>
                    <a:pt x="26" y="348"/>
                  </a:cubicBezTo>
                  <a:cubicBezTo>
                    <a:pt x="24" y="348"/>
                    <a:pt x="23" y="346"/>
                    <a:pt x="21" y="348"/>
                  </a:cubicBezTo>
                  <a:cubicBezTo>
                    <a:pt x="22" y="347"/>
                    <a:pt x="22" y="348"/>
                    <a:pt x="21" y="348"/>
                  </a:cubicBezTo>
                  <a:cubicBezTo>
                    <a:pt x="25" y="347"/>
                    <a:pt x="23" y="349"/>
                    <a:pt x="23" y="350"/>
                  </a:cubicBezTo>
                  <a:cubicBezTo>
                    <a:pt x="23" y="351"/>
                    <a:pt x="24" y="351"/>
                    <a:pt x="25" y="350"/>
                  </a:cubicBezTo>
                  <a:cubicBezTo>
                    <a:pt x="27" y="349"/>
                    <a:pt x="29" y="349"/>
                    <a:pt x="30" y="350"/>
                  </a:cubicBezTo>
                  <a:cubicBezTo>
                    <a:pt x="29" y="350"/>
                    <a:pt x="29" y="350"/>
                    <a:pt x="28" y="350"/>
                  </a:cubicBezTo>
                  <a:cubicBezTo>
                    <a:pt x="29" y="351"/>
                    <a:pt x="29" y="351"/>
                    <a:pt x="29" y="351"/>
                  </a:cubicBezTo>
                  <a:cubicBezTo>
                    <a:pt x="28" y="351"/>
                    <a:pt x="27" y="352"/>
                    <a:pt x="26" y="352"/>
                  </a:cubicBezTo>
                  <a:cubicBezTo>
                    <a:pt x="27" y="352"/>
                    <a:pt x="28" y="352"/>
                    <a:pt x="28" y="352"/>
                  </a:cubicBezTo>
                  <a:moveTo>
                    <a:pt x="24" y="352"/>
                  </a:moveTo>
                  <a:cubicBezTo>
                    <a:pt x="25" y="351"/>
                    <a:pt x="23" y="351"/>
                    <a:pt x="22" y="352"/>
                  </a:cubicBezTo>
                  <a:cubicBezTo>
                    <a:pt x="23" y="351"/>
                    <a:pt x="24" y="352"/>
                    <a:pt x="24" y="352"/>
                  </a:cubicBezTo>
                  <a:moveTo>
                    <a:pt x="33" y="352"/>
                  </a:moveTo>
                  <a:cubicBezTo>
                    <a:pt x="32" y="352"/>
                    <a:pt x="32" y="352"/>
                    <a:pt x="32" y="352"/>
                  </a:cubicBezTo>
                  <a:cubicBezTo>
                    <a:pt x="33" y="352"/>
                    <a:pt x="32" y="353"/>
                    <a:pt x="31" y="353"/>
                  </a:cubicBezTo>
                  <a:cubicBezTo>
                    <a:pt x="32" y="354"/>
                    <a:pt x="35" y="352"/>
                    <a:pt x="33" y="352"/>
                  </a:cubicBezTo>
                  <a:moveTo>
                    <a:pt x="32" y="355"/>
                  </a:moveTo>
                  <a:cubicBezTo>
                    <a:pt x="32" y="354"/>
                    <a:pt x="32" y="354"/>
                    <a:pt x="33" y="354"/>
                  </a:cubicBezTo>
                  <a:cubicBezTo>
                    <a:pt x="33" y="354"/>
                    <a:pt x="32" y="354"/>
                    <a:pt x="31" y="354"/>
                  </a:cubicBezTo>
                  <a:cubicBezTo>
                    <a:pt x="32" y="355"/>
                    <a:pt x="32" y="355"/>
                    <a:pt x="32" y="355"/>
                  </a:cubicBezTo>
                  <a:moveTo>
                    <a:pt x="35" y="349"/>
                  </a:moveTo>
                  <a:cubicBezTo>
                    <a:pt x="35" y="349"/>
                    <a:pt x="35" y="350"/>
                    <a:pt x="34" y="350"/>
                  </a:cubicBezTo>
                  <a:cubicBezTo>
                    <a:pt x="35" y="350"/>
                    <a:pt x="35" y="350"/>
                    <a:pt x="35" y="349"/>
                  </a:cubicBezTo>
                  <a:moveTo>
                    <a:pt x="39" y="350"/>
                  </a:moveTo>
                  <a:cubicBezTo>
                    <a:pt x="38" y="350"/>
                    <a:pt x="37" y="351"/>
                    <a:pt x="37" y="350"/>
                  </a:cubicBezTo>
                  <a:cubicBezTo>
                    <a:pt x="37" y="349"/>
                    <a:pt x="34" y="351"/>
                    <a:pt x="34" y="351"/>
                  </a:cubicBezTo>
                  <a:cubicBezTo>
                    <a:pt x="33" y="352"/>
                    <a:pt x="38" y="352"/>
                    <a:pt x="36" y="354"/>
                  </a:cubicBezTo>
                  <a:cubicBezTo>
                    <a:pt x="39" y="354"/>
                    <a:pt x="37" y="352"/>
                    <a:pt x="37" y="352"/>
                  </a:cubicBezTo>
                  <a:cubicBezTo>
                    <a:pt x="37" y="352"/>
                    <a:pt x="38" y="352"/>
                    <a:pt x="39" y="352"/>
                  </a:cubicBezTo>
                  <a:cubicBezTo>
                    <a:pt x="39" y="352"/>
                    <a:pt x="39" y="351"/>
                    <a:pt x="39" y="350"/>
                  </a:cubicBezTo>
                  <a:moveTo>
                    <a:pt x="35" y="354"/>
                  </a:moveTo>
                  <a:cubicBezTo>
                    <a:pt x="34" y="353"/>
                    <a:pt x="34" y="353"/>
                    <a:pt x="34" y="353"/>
                  </a:cubicBezTo>
                  <a:cubicBezTo>
                    <a:pt x="35" y="354"/>
                    <a:pt x="35" y="354"/>
                    <a:pt x="35" y="354"/>
                  </a:cubicBezTo>
                  <a:moveTo>
                    <a:pt x="34" y="355"/>
                  </a:moveTo>
                  <a:cubicBezTo>
                    <a:pt x="34" y="355"/>
                    <a:pt x="33" y="355"/>
                    <a:pt x="33" y="355"/>
                  </a:cubicBezTo>
                  <a:cubicBezTo>
                    <a:pt x="34" y="355"/>
                    <a:pt x="34" y="355"/>
                    <a:pt x="34" y="355"/>
                  </a:cubicBezTo>
                  <a:moveTo>
                    <a:pt x="35" y="355"/>
                  </a:moveTo>
                  <a:cubicBezTo>
                    <a:pt x="36" y="354"/>
                    <a:pt x="35" y="354"/>
                    <a:pt x="34" y="354"/>
                  </a:cubicBezTo>
                  <a:cubicBezTo>
                    <a:pt x="35" y="355"/>
                    <a:pt x="35" y="355"/>
                    <a:pt x="35" y="355"/>
                  </a:cubicBezTo>
                  <a:moveTo>
                    <a:pt x="43" y="351"/>
                  </a:moveTo>
                  <a:cubicBezTo>
                    <a:pt x="42" y="351"/>
                    <a:pt x="40" y="350"/>
                    <a:pt x="39" y="351"/>
                  </a:cubicBezTo>
                  <a:cubicBezTo>
                    <a:pt x="39" y="351"/>
                    <a:pt x="40" y="355"/>
                    <a:pt x="42" y="352"/>
                  </a:cubicBezTo>
                  <a:cubicBezTo>
                    <a:pt x="40" y="354"/>
                    <a:pt x="44" y="352"/>
                    <a:pt x="43" y="354"/>
                  </a:cubicBezTo>
                  <a:cubicBezTo>
                    <a:pt x="44" y="354"/>
                    <a:pt x="45" y="354"/>
                    <a:pt x="45" y="353"/>
                  </a:cubicBezTo>
                  <a:cubicBezTo>
                    <a:pt x="45" y="353"/>
                    <a:pt x="44" y="350"/>
                    <a:pt x="43" y="353"/>
                  </a:cubicBezTo>
                  <a:cubicBezTo>
                    <a:pt x="43" y="352"/>
                    <a:pt x="42" y="352"/>
                    <a:pt x="43" y="351"/>
                  </a:cubicBezTo>
                  <a:moveTo>
                    <a:pt x="36" y="358"/>
                  </a:moveTo>
                  <a:cubicBezTo>
                    <a:pt x="37" y="357"/>
                    <a:pt x="37" y="357"/>
                    <a:pt x="36" y="357"/>
                  </a:cubicBezTo>
                  <a:cubicBezTo>
                    <a:pt x="36" y="358"/>
                    <a:pt x="36" y="358"/>
                    <a:pt x="36" y="358"/>
                  </a:cubicBezTo>
                  <a:moveTo>
                    <a:pt x="41" y="353"/>
                  </a:moveTo>
                  <a:cubicBezTo>
                    <a:pt x="41" y="354"/>
                    <a:pt x="41" y="354"/>
                    <a:pt x="41" y="354"/>
                  </a:cubicBezTo>
                  <a:cubicBezTo>
                    <a:pt x="41" y="353"/>
                    <a:pt x="41" y="353"/>
                    <a:pt x="41" y="353"/>
                  </a:cubicBezTo>
                  <a:moveTo>
                    <a:pt x="50" y="353"/>
                  </a:moveTo>
                  <a:cubicBezTo>
                    <a:pt x="50" y="352"/>
                    <a:pt x="49" y="351"/>
                    <a:pt x="49" y="350"/>
                  </a:cubicBezTo>
                  <a:cubicBezTo>
                    <a:pt x="50" y="351"/>
                    <a:pt x="50" y="351"/>
                    <a:pt x="51" y="351"/>
                  </a:cubicBezTo>
                  <a:cubicBezTo>
                    <a:pt x="50" y="350"/>
                    <a:pt x="51" y="348"/>
                    <a:pt x="50" y="347"/>
                  </a:cubicBezTo>
                  <a:cubicBezTo>
                    <a:pt x="48" y="346"/>
                    <a:pt x="48" y="349"/>
                    <a:pt x="49" y="350"/>
                  </a:cubicBezTo>
                  <a:cubicBezTo>
                    <a:pt x="48" y="349"/>
                    <a:pt x="47" y="349"/>
                    <a:pt x="46" y="350"/>
                  </a:cubicBezTo>
                  <a:cubicBezTo>
                    <a:pt x="47" y="351"/>
                    <a:pt x="48" y="353"/>
                    <a:pt x="50" y="353"/>
                  </a:cubicBezTo>
                  <a:moveTo>
                    <a:pt x="45" y="360"/>
                  </a:moveTo>
                  <a:cubicBezTo>
                    <a:pt x="46" y="359"/>
                    <a:pt x="46" y="359"/>
                    <a:pt x="46" y="359"/>
                  </a:cubicBezTo>
                  <a:cubicBezTo>
                    <a:pt x="44" y="359"/>
                    <a:pt x="44" y="359"/>
                    <a:pt x="42" y="359"/>
                  </a:cubicBezTo>
                  <a:cubicBezTo>
                    <a:pt x="42" y="360"/>
                    <a:pt x="42" y="360"/>
                    <a:pt x="42" y="360"/>
                  </a:cubicBezTo>
                  <a:cubicBezTo>
                    <a:pt x="43" y="359"/>
                    <a:pt x="45" y="359"/>
                    <a:pt x="45" y="360"/>
                  </a:cubicBezTo>
                  <a:moveTo>
                    <a:pt x="52" y="352"/>
                  </a:moveTo>
                  <a:cubicBezTo>
                    <a:pt x="53" y="351"/>
                    <a:pt x="52" y="351"/>
                    <a:pt x="51" y="352"/>
                  </a:cubicBezTo>
                  <a:cubicBezTo>
                    <a:pt x="52" y="352"/>
                    <a:pt x="52" y="352"/>
                    <a:pt x="52" y="352"/>
                  </a:cubicBezTo>
                  <a:moveTo>
                    <a:pt x="50" y="362"/>
                  </a:moveTo>
                  <a:cubicBezTo>
                    <a:pt x="51" y="362"/>
                    <a:pt x="52" y="361"/>
                    <a:pt x="53" y="362"/>
                  </a:cubicBezTo>
                  <a:cubicBezTo>
                    <a:pt x="53" y="360"/>
                    <a:pt x="50" y="361"/>
                    <a:pt x="49" y="360"/>
                  </a:cubicBezTo>
                  <a:cubicBezTo>
                    <a:pt x="50" y="360"/>
                    <a:pt x="51" y="360"/>
                    <a:pt x="52" y="359"/>
                  </a:cubicBezTo>
                  <a:cubicBezTo>
                    <a:pt x="51" y="359"/>
                    <a:pt x="50" y="360"/>
                    <a:pt x="49" y="360"/>
                  </a:cubicBezTo>
                  <a:cubicBezTo>
                    <a:pt x="48" y="360"/>
                    <a:pt x="47" y="360"/>
                    <a:pt x="46" y="360"/>
                  </a:cubicBezTo>
                  <a:cubicBezTo>
                    <a:pt x="45" y="362"/>
                    <a:pt x="50" y="360"/>
                    <a:pt x="50" y="362"/>
                  </a:cubicBezTo>
                  <a:moveTo>
                    <a:pt x="52" y="353"/>
                  </a:moveTo>
                  <a:cubicBezTo>
                    <a:pt x="53" y="352"/>
                    <a:pt x="51" y="353"/>
                    <a:pt x="50" y="353"/>
                  </a:cubicBezTo>
                  <a:cubicBezTo>
                    <a:pt x="51" y="353"/>
                    <a:pt x="52" y="353"/>
                    <a:pt x="52" y="353"/>
                  </a:cubicBezTo>
                  <a:moveTo>
                    <a:pt x="51" y="359"/>
                  </a:moveTo>
                  <a:cubicBezTo>
                    <a:pt x="50" y="359"/>
                    <a:pt x="49" y="359"/>
                    <a:pt x="48" y="359"/>
                  </a:cubicBezTo>
                  <a:cubicBezTo>
                    <a:pt x="49" y="359"/>
                    <a:pt x="50" y="359"/>
                    <a:pt x="51" y="359"/>
                  </a:cubicBezTo>
                  <a:moveTo>
                    <a:pt x="55" y="360"/>
                  </a:moveTo>
                  <a:cubicBezTo>
                    <a:pt x="55" y="360"/>
                    <a:pt x="54" y="360"/>
                    <a:pt x="54" y="360"/>
                  </a:cubicBezTo>
                  <a:cubicBezTo>
                    <a:pt x="55" y="360"/>
                    <a:pt x="55" y="360"/>
                    <a:pt x="55" y="360"/>
                  </a:cubicBezTo>
                  <a:moveTo>
                    <a:pt x="55" y="363"/>
                  </a:moveTo>
                  <a:cubicBezTo>
                    <a:pt x="55" y="362"/>
                    <a:pt x="54" y="362"/>
                    <a:pt x="54" y="362"/>
                  </a:cubicBezTo>
                  <a:cubicBezTo>
                    <a:pt x="55" y="363"/>
                    <a:pt x="55" y="363"/>
                    <a:pt x="55" y="363"/>
                  </a:cubicBezTo>
                  <a:moveTo>
                    <a:pt x="56" y="361"/>
                  </a:moveTo>
                  <a:cubicBezTo>
                    <a:pt x="58" y="361"/>
                    <a:pt x="60" y="361"/>
                    <a:pt x="62" y="360"/>
                  </a:cubicBezTo>
                  <a:cubicBezTo>
                    <a:pt x="61" y="359"/>
                    <a:pt x="58" y="359"/>
                    <a:pt x="56" y="360"/>
                  </a:cubicBezTo>
                  <a:cubicBezTo>
                    <a:pt x="56" y="361"/>
                    <a:pt x="56" y="361"/>
                    <a:pt x="56" y="361"/>
                  </a:cubicBezTo>
                  <a:moveTo>
                    <a:pt x="55" y="362"/>
                  </a:moveTo>
                  <a:cubicBezTo>
                    <a:pt x="55" y="362"/>
                    <a:pt x="58" y="363"/>
                    <a:pt x="59" y="363"/>
                  </a:cubicBezTo>
                  <a:cubicBezTo>
                    <a:pt x="57" y="364"/>
                    <a:pt x="61" y="365"/>
                    <a:pt x="63" y="365"/>
                  </a:cubicBezTo>
                  <a:cubicBezTo>
                    <a:pt x="62" y="364"/>
                    <a:pt x="62" y="364"/>
                    <a:pt x="61" y="363"/>
                  </a:cubicBezTo>
                  <a:cubicBezTo>
                    <a:pt x="60" y="362"/>
                    <a:pt x="64" y="363"/>
                    <a:pt x="61" y="362"/>
                  </a:cubicBezTo>
                  <a:cubicBezTo>
                    <a:pt x="63" y="361"/>
                    <a:pt x="64" y="363"/>
                    <a:pt x="65" y="363"/>
                  </a:cubicBezTo>
                  <a:cubicBezTo>
                    <a:pt x="66" y="363"/>
                    <a:pt x="66" y="364"/>
                    <a:pt x="65" y="365"/>
                  </a:cubicBezTo>
                  <a:cubicBezTo>
                    <a:pt x="67" y="364"/>
                    <a:pt x="70" y="365"/>
                    <a:pt x="71" y="365"/>
                  </a:cubicBezTo>
                  <a:cubicBezTo>
                    <a:pt x="72" y="366"/>
                    <a:pt x="72" y="367"/>
                    <a:pt x="74" y="367"/>
                  </a:cubicBezTo>
                  <a:cubicBezTo>
                    <a:pt x="73" y="366"/>
                    <a:pt x="73" y="365"/>
                    <a:pt x="72" y="364"/>
                  </a:cubicBezTo>
                  <a:cubicBezTo>
                    <a:pt x="70" y="364"/>
                    <a:pt x="68" y="364"/>
                    <a:pt x="68" y="363"/>
                  </a:cubicBezTo>
                  <a:cubicBezTo>
                    <a:pt x="68" y="364"/>
                    <a:pt x="71" y="363"/>
                    <a:pt x="72" y="363"/>
                  </a:cubicBezTo>
                  <a:cubicBezTo>
                    <a:pt x="70" y="362"/>
                    <a:pt x="66" y="363"/>
                    <a:pt x="65" y="361"/>
                  </a:cubicBezTo>
                  <a:cubicBezTo>
                    <a:pt x="66" y="361"/>
                    <a:pt x="67" y="361"/>
                    <a:pt x="69" y="361"/>
                  </a:cubicBezTo>
                  <a:cubicBezTo>
                    <a:pt x="71" y="361"/>
                    <a:pt x="71" y="360"/>
                    <a:pt x="70" y="360"/>
                  </a:cubicBezTo>
                  <a:cubicBezTo>
                    <a:pt x="68" y="360"/>
                    <a:pt x="66" y="360"/>
                    <a:pt x="65" y="360"/>
                  </a:cubicBezTo>
                  <a:cubicBezTo>
                    <a:pt x="63" y="361"/>
                    <a:pt x="59" y="360"/>
                    <a:pt x="59" y="362"/>
                  </a:cubicBezTo>
                  <a:cubicBezTo>
                    <a:pt x="60" y="360"/>
                    <a:pt x="57" y="361"/>
                    <a:pt x="55" y="362"/>
                  </a:cubicBezTo>
                  <a:moveTo>
                    <a:pt x="55" y="363"/>
                  </a:moveTo>
                  <a:cubicBezTo>
                    <a:pt x="54" y="363"/>
                    <a:pt x="54" y="364"/>
                    <a:pt x="55" y="364"/>
                  </a:cubicBezTo>
                  <a:cubicBezTo>
                    <a:pt x="55" y="363"/>
                    <a:pt x="55" y="363"/>
                    <a:pt x="55" y="363"/>
                  </a:cubicBezTo>
                  <a:moveTo>
                    <a:pt x="58" y="364"/>
                  </a:moveTo>
                  <a:cubicBezTo>
                    <a:pt x="58" y="364"/>
                    <a:pt x="58" y="364"/>
                    <a:pt x="57" y="364"/>
                  </a:cubicBezTo>
                  <a:cubicBezTo>
                    <a:pt x="58" y="364"/>
                    <a:pt x="58" y="364"/>
                    <a:pt x="58" y="364"/>
                  </a:cubicBezTo>
                  <a:moveTo>
                    <a:pt x="6" y="331"/>
                  </a:moveTo>
                  <a:cubicBezTo>
                    <a:pt x="8" y="330"/>
                    <a:pt x="7" y="329"/>
                    <a:pt x="7" y="329"/>
                  </a:cubicBezTo>
                  <a:cubicBezTo>
                    <a:pt x="6" y="330"/>
                    <a:pt x="6" y="330"/>
                    <a:pt x="6" y="331"/>
                  </a:cubicBezTo>
                  <a:moveTo>
                    <a:pt x="8" y="333"/>
                  </a:moveTo>
                  <a:cubicBezTo>
                    <a:pt x="9" y="332"/>
                    <a:pt x="11" y="328"/>
                    <a:pt x="8" y="329"/>
                  </a:cubicBezTo>
                  <a:cubicBezTo>
                    <a:pt x="8" y="329"/>
                    <a:pt x="8" y="330"/>
                    <a:pt x="8" y="330"/>
                  </a:cubicBezTo>
                  <a:cubicBezTo>
                    <a:pt x="7" y="330"/>
                    <a:pt x="7" y="332"/>
                    <a:pt x="8" y="333"/>
                  </a:cubicBezTo>
                  <a:moveTo>
                    <a:pt x="9" y="333"/>
                  </a:moveTo>
                  <a:cubicBezTo>
                    <a:pt x="10" y="332"/>
                    <a:pt x="12" y="330"/>
                    <a:pt x="9" y="330"/>
                  </a:cubicBezTo>
                  <a:cubicBezTo>
                    <a:pt x="9" y="331"/>
                    <a:pt x="9" y="332"/>
                    <a:pt x="9" y="333"/>
                  </a:cubicBezTo>
                  <a:moveTo>
                    <a:pt x="10" y="335"/>
                  </a:moveTo>
                  <a:cubicBezTo>
                    <a:pt x="12" y="334"/>
                    <a:pt x="9" y="334"/>
                    <a:pt x="8" y="334"/>
                  </a:cubicBezTo>
                  <a:cubicBezTo>
                    <a:pt x="9" y="334"/>
                    <a:pt x="9" y="334"/>
                    <a:pt x="10" y="335"/>
                  </a:cubicBezTo>
                  <a:moveTo>
                    <a:pt x="10" y="332"/>
                  </a:moveTo>
                  <a:cubicBezTo>
                    <a:pt x="11" y="332"/>
                    <a:pt x="11" y="332"/>
                    <a:pt x="12" y="331"/>
                  </a:cubicBezTo>
                  <a:cubicBezTo>
                    <a:pt x="11" y="331"/>
                    <a:pt x="10" y="332"/>
                    <a:pt x="10" y="332"/>
                  </a:cubicBezTo>
                  <a:moveTo>
                    <a:pt x="15" y="331"/>
                  </a:moveTo>
                  <a:cubicBezTo>
                    <a:pt x="16" y="330"/>
                    <a:pt x="13" y="329"/>
                    <a:pt x="12" y="329"/>
                  </a:cubicBezTo>
                  <a:cubicBezTo>
                    <a:pt x="13" y="330"/>
                    <a:pt x="14" y="331"/>
                    <a:pt x="15" y="331"/>
                  </a:cubicBezTo>
                  <a:moveTo>
                    <a:pt x="17" y="330"/>
                  </a:moveTo>
                  <a:cubicBezTo>
                    <a:pt x="18" y="329"/>
                    <a:pt x="18" y="329"/>
                    <a:pt x="18" y="329"/>
                  </a:cubicBezTo>
                  <a:cubicBezTo>
                    <a:pt x="17" y="329"/>
                    <a:pt x="17" y="328"/>
                    <a:pt x="16" y="327"/>
                  </a:cubicBezTo>
                  <a:cubicBezTo>
                    <a:pt x="16" y="329"/>
                    <a:pt x="15" y="329"/>
                    <a:pt x="17" y="330"/>
                  </a:cubicBezTo>
                  <a:moveTo>
                    <a:pt x="15" y="335"/>
                  </a:moveTo>
                  <a:cubicBezTo>
                    <a:pt x="16" y="335"/>
                    <a:pt x="17" y="335"/>
                    <a:pt x="17" y="335"/>
                  </a:cubicBezTo>
                  <a:cubicBezTo>
                    <a:pt x="16" y="334"/>
                    <a:pt x="15" y="332"/>
                    <a:pt x="13" y="333"/>
                  </a:cubicBezTo>
                  <a:cubicBezTo>
                    <a:pt x="14" y="333"/>
                    <a:pt x="15" y="334"/>
                    <a:pt x="16" y="334"/>
                  </a:cubicBezTo>
                  <a:cubicBezTo>
                    <a:pt x="13" y="333"/>
                    <a:pt x="15" y="335"/>
                    <a:pt x="15" y="335"/>
                  </a:cubicBezTo>
                  <a:moveTo>
                    <a:pt x="22" y="344"/>
                  </a:moveTo>
                  <a:cubicBezTo>
                    <a:pt x="23" y="344"/>
                    <a:pt x="24" y="344"/>
                    <a:pt x="25" y="344"/>
                  </a:cubicBezTo>
                  <a:cubicBezTo>
                    <a:pt x="23" y="344"/>
                    <a:pt x="23" y="343"/>
                    <a:pt x="22" y="343"/>
                  </a:cubicBezTo>
                  <a:cubicBezTo>
                    <a:pt x="23" y="345"/>
                    <a:pt x="19" y="340"/>
                    <a:pt x="20" y="343"/>
                  </a:cubicBezTo>
                  <a:cubicBezTo>
                    <a:pt x="19" y="341"/>
                    <a:pt x="17" y="341"/>
                    <a:pt x="15" y="341"/>
                  </a:cubicBezTo>
                  <a:cubicBezTo>
                    <a:pt x="13" y="340"/>
                    <a:pt x="12" y="339"/>
                    <a:pt x="10" y="339"/>
                  </a:cubicBezTo>
                  <a:cubicBezTo>
                    <a:pt x="12" y="340"/>
                    <a:pt x="13" y="341"/>
                    <a:pt x="15" y="342"/>
                  </a:cubicBezTo>
                  <a:cubicBezTo>
                    <a:pt x="16" y="342"/>
                    <a:pt x="18" y="342"/>
                    <a:pt x="19" y="343"/>
                  </a:cubicBezTo>
                  <a:cubicBezTo>
                    <a:pt x="20" y="343"/>
                    <a:pt x="20" y="345"/>
                    <a:pt x="22" y="344"/>
                  </a:cubicBezTo>
                  <a:moveTo>
                    <a:pt x="15" y="333"/>
                  </a:moveTo>
                  <a:cubicBezTo>
                    <a:pt x="15" y="332"/>
                    <a:pt x="15" y="332"/>
                    <a:pt x="14" y="333"/>
                  </a:cubicBezTo>
                  <a:cubicBezTo>
                    <a:pt x="15" y="333"/>
                    <a:pt x="15" y="333"/>
                    <a:pt x="15" y="333"/>
                  </a:cubicBezTo>
                  <a:moveTo>
                    <a:pt x="19" y="330"/>
                  </a:moveTo>
                  <a:cubicBezTo>
                    <a:pt x="19" y="329"/>
                    <a:pt x="18" y="329"/>
                    <a:pt x="17" y="329"/>
                  </a:cubicBezTo>
                  <a:cubicBezTo>
                    <a:pt x="18" y="329"/>
                    <a:pt x="18" y="330"/>
                    <a:pt x="19" y="330"/>
                  </a:cubicBezTo>
                  <a:moveTo>
                    <a:pt x="19" y="334"/>
                  </a:moveTo>
                  <a:cubicBezTo>
                    <a:pt x="20" y="332"/>
                    <a:pt x="18" y="331"/>
                    <a:pt x="16" y="331"/>
                  </a:cubicBezTo>
                  <a:cubicBezTo>
                    <a:pt x="16" y="332"/>
                    <a:pt x="19" y="333"/>
                    <a:pt x="19" y="334"/>
                  </a:cubicBezTo>
                  <a:moveTo>
                    <a:pt x="18" y="331"/>
                  </a:moveTo>
                  <a:cubicBezTo>
                    <a:pt x="18" y="330"/>
                    <a:pt x="18" y="330"/>
                    <a:pt x="17" y="330"/>
                  </a:cubicBezTo>
                  <a:cubicBezTo>
                    <a:pt x="18" y="331"/>
                    <a:pt x="18" y="331"/>
                    <a:pt x="18" y="331"/>
                  </a:cubicBezTo>
                  <a:moveTo>
                    <a:pt x="18" y="335"/>
                  </a:moveTo>
                  <a:cubicBezTo>
                    <a:pt x="19" y="335"/>
                    <a:pt x="19" y="335"/>
                    <a:pt x="19" y="335"/>
                  </a:cubicBezTo>
                  <a:cubicBezTo>
                    <a:pt x="19" y="334"/>
                    <a:pt x="18" y="333"/>
                    <a:pt x="16" y="334"/>
                  </a:cubicBezTo>
                  <a:cubicBezTo>
                    <a:pt x="17" y="334"/>
                    <a:pt x="18" y="335"/>
                    <a:pt x="18" y="335"/>
                  </a:cubicBezTo>
                  <a:moveTo>
                    <a:pt x="19" y="332"/>
                  </a:moveTo>
                  <a:cubicBezTo>
                    <a:pt x="20" y="331"/>
                    <a:pt x="20" y="331"/>
                    <a:pt x="18" y="331"/>
                  </a:cubicBezTo>
                  <a:cubicBezTo>
                    <a:pt x="19" y="332"/>
                    <a:pt x="19" y="332"/>
                    <a:pt x="19" y="332"/>
                  </a:cubicBezTo>
                  <a:moveTo>
                    <a:pt x="18" y="334"/>
                  </a:moveTo>
                  <a:cubicBezTo>
                    <a:pt x="19" y="333"/>
                    <a:pt x="18" y="333"/>
                    <a:pt x="17" y="333"/>
                  </a:cubicBezTo>
                  <a:cubicBezTo>
                    <a:pt x="18" y="334"/>
                    <a:pt x="18" y="334"/>
                    <a:pt x="18" y="334"/>
                  </a:cubicBezTo>
                  <a:moveTo>
                    <a:pt x="18" y="339"/>
                  </a:moveTo>
                  <a:cubicBezTo>
                    <a:pt x="19" y="338"/>
                    <a:pt x="20" y="336"/>
                    <a:pt x="18" y="336"/>
                  </a:cubicBezTo>
                  <a:cubicBezTo>
                    <a:pt x="17" y="336"/>
                    <a:pt x="18" y="338"/>
                    <a:pt x="18" y="339"/>
                  </a:cubicBezTo>
                  <a:moveTo>
                    <a:pt x="18" y="342"/>
                  </a:moveTo>
                  <a:cubicBezTo>
                    <a:pt x="18" y="343"/>
                    <a:pt x="18" y="343"/>
                    <a:pt x="19" y="343"/>
                  </a:cubicBezTo>
                  <a:cubicBezTo>
                    <a:pt x="18" y="342"/>
                    <a:pt x="18" y="342"/>
                    <a:pt x="18" y="342"/>
                  </a:cubicBezTo>
                  <a:moveTo>
                    <a:pt x="22" y="341"/>
                  </a:moveTo>
                  <a:cubicBezTo>
                    <a:pt x="23" y="340"/>
                    <a:pt x="21" y="340"/>
                    <a:pt x="19" y="340"/>
                  </a:cubicBezTo>
                  <a:cubicBezTo>
                    <a:pt x="21" y="340"/>
                    <a:pt x="22" y="340"/>
                    <a:pt x="22" y="341"/>
                  </a:cubicBezTo>
                  <a:moveTo>
                    <a:pt x="25" y="332"/>
                  </a:moveTo>
                  <a:cubicBezTo>
                    <a:pt x="26" y="332"/>
                    <a:pt x="27" y="331"/>
                    <a:pt x="27" y="331"/>
                  </a:cubicBezTo>
                  <a:cubicBezTo>
                    <a:pt x="26" y="331"/>
                    <a:pt x="25" y="331"/>
                    <a:pt x="25" y="332"/>
                  </a:cubicBezTo>
                  <a:moveTo>
                    <a:pt x="6" y="311"/>
                  </a:moveTo>
                  <a:cubicBezTo>
                    <a:pt x="6" y="310"/>
                    <a:pt x="5" y="309"/>
                    <a:pt x="3" y="309"/>
                  </a:cubicBezTo>
                  <a:cubicBezTo>
                    <a:pt x="2" y="310"/>
                    <a:pt x="3" y="311"/>
                    <a:pt x="4" y="310"/>
                  </a:cubicBezTo>
                  <a:cubicBezTo>
                    <a:pt x="4" y="311"/>
                    <a:pt x="6" y="311"/>
                    <a:pt x="6" y="311"/>
                  </a:cubicBezTo>
                  <a:moveTo>
                    <a:pt x="7" y="315"/>
                  </a:moveTo>
                  <a:cubicBezTo>
                    <a:pt x="8" y="315"/>
                    <a:pt x="9" y="314"/>
                    <a:pt x="10" y="314"/>
                  </a:cubicBezTo>
                  <a:cubicBezTo>
                    <a:pt x="8" y="314"/>
                    <a:pt x="7" y="314"/>
                    <a:pt x="8" y="313"/>
                  </a:cubicBezTo>
                  <a:cubicBezTo>
                    <a:pt x="8" y="313"/>
                    <a:pt x="7" y="313"/>
                    <a:pt x="7" y="313"/>
                  </a:cubicBezTo>
                  <a:cubicBezTo>
                    <a:pt x="6" y="312"/>
                    <a:pt x="5" y="313"/>
                    <a:pt x="4" y="313"/>
                  </a:cubicBezTo>
                  <a:cubicBezTo>
                    <a:pt x="5" y="313"/>
                    <a:pt x="7" y="314"/>
                    <a:pt x="6" y="315"/>
                  </a:cubicBezTo>
                  <a:cubicBezTo>
                    <a:pt x="5" y="315"/>
                    <a:pt x="6" y="314"/>
                    <a:pt x="4" y="314"/>
                  </a:cubicBezTo>
                  <a:cubicBezTo>
                    <a:pt x="4" y="314"/>
                    <a:pt x="4" y="315"/>
                    <a:pt x="4" y="315"/>
                  </a:cubicBezTo>
                  <a:cubicBezTo>
                    <a:pt x="4" y="316"/>
                    <a:pt x="7" y="315"/>
                    <a:pt x="5" y="316"/>
                  </a:cubicBezTo>
                  <a:cubicBezTo>
                    <a:pt x="6" y="316"/>
                    <a:pt x="7" y="316"/>
                    <a:pt x="7" y="315"/>
                  </a:cubicBezTo>
                  <a:moveTo>
                    <a:pt x="4" y="320"/>
                  </a:moveTo>
                  <a:cubicBezTo>
                    <a:pt x="5" y="319"/>
                    <a:pt x="5" y="318"/>
                    <a:pt x="5" y="318"/>
                  </a:cubicBezTo>
                  <a:cubicBezTo>
                    <a:pt x="5" y="318"/>
                    <a:pt x="6" y="318"/>
                    <a:pt x="7" y="317"/>
                  </a:cubicBezTo>
                  <a:cubicBezTo>
                    <a:pt x="6" y="317"/>
                    <a:pt x="5" y="317"/>
                    <a:pt x="4" y="317"/>
                  </a:cubicBezTo>
                  <a:cubicBezTo>
                    <a:pt x="4" y="318"/>
                    <a:pt x="4" y="318"/>
                    <a:pt x="3" y="319"/>
                  </a:cubicBezTo>
                  <a:cubicBezTo>
                    <a:pt x="4" y="319"/>
                    <a:pt x="3" y="320"/>
                    <a:pt x="4" y="320"/>
                  </a:cubicBezTo>
                  <a:moveTo>
                    <a:pt x="8" y="316"/>
                  </a:moveTo>
                  <a:cubicBezTo>
                    <a:pt x="8" y="316"/>
                    <a:pt x="7" y="316"/>
                    <a:pt x="7" y="316"/>
                  </a:cubicBezTo>
                  <a:cubicBezTo>
                    <a:pt x="8" y="316"/>
                    <a:pt x="8" y="316"/>
                    <a:pt x="8" y="316"/>
                  </a:cubicBezTo>
                  <a:moveTo>
                    <a:pt x="7" y="320"/>
                  </a:moveTo>
                  <a:cubicBezTo>
                    <a:pt x="8" y="319"/>
                    <a:pt x="8" y="319"/>
                    <a:pt x="7" y="319"/>
                  </a:cubicBezTo>
                  <a:cubicBezTo>
                    <a:pt x="7" y="319"/>
                    <a:pt x="7" y="320"/>
                    <a:pt x="7" y="320"/>
                  </a:cubicBezTo>
                  <a:moveTo>
                    <a:pt x="10" y="317"/>
                  </a:moveTo>
                  <a:cubicBezTo>
                    <a:pt x="11" y="317"/>
                    <a:pt x="11" y="316"/>
                    <a:pt x="12" y="316"/>
                  </a:cubicBezTo>
                  <a:cubicBezTo>
                    <a:pt x="11" y="316"/>
                    <a:pt x="10" y="316"/>
                    <a:pt x="10" y="317"/>
                  </a:cubicBezTo>
                  <a:moveTo>
                    <a:pt x="10" y="321"/>
                  </a:moveTo>
                  <a:cubicBezTo>
                    <a:pt x="11" y="320"/>
                    <a:pt x="10" y="318"/>
                    <a:pt x="9" y="319"/>
                  </a:cubicBezTo>
                  <a:cubicBezTo>
                    <a:pt x="6" y="320"/>
                    <a:pt x="10" y="321"/>
                    <a:pt x="10" y="321"/>
                  </a:cubicBezTo>
                  <a:moveTo>
                    <a:pt x="10" y="323"/>
                  </a:moveTo>
                  <a:cubicBezTo>
                    <a:pt x="11" y="322"/>
                    <a:pt x="13" y="322"/>
                    <a:pt x="14" y="322"/>
                  </a:cubicBezTo>
                  <a:cubicBezTo>
                    <a:pt x="12" y="321"/>
                    <a:pt x="13" y="319"/>
                    <a:pt x="11" y="320"/>
                  </a:cubicBezTo>
                  <a:cubicBezTo>
                    <a:pt x="11" y="320"/>
                    <a:pt x="11" y="321"/>
                    <a:pt x="11" y="321"/>
                  </a:cubicBezTo>
                  <a:cubicBezTo>
                    <a:pt x="10" y="321"/>
                    <a:pt x="9" y="321"/>
                    <a:pt x="8" y="321"/>
                  </a:cubicBezTo>
                  <a:cubicBezTo>
                    <a:pt x="8" y="322"/>
                    <a:pt x="9" y="323"/>
                    <a:pt x="11" y="322"/>
                  </a:cubicBezTo>
                  <a:cubicBezTo>
                    <a:pt x="10" y="323"/>
                    <a:pt x="10" y="323"/>
                    <a:pt x="10" y="323"/>
                  </a:cubicBezTo>
                  <a:moveTo>
                    <a:pt x="4" y="328"/>
                  </a:moveTo>
                  <a:cubicBezTo>
                    <a:pt x="6" y="328"/>
                    <a:pt x="7" y="326"/>
                    <a:pt x="7" y="325"/>
                  </a:cubicBezTo>
                  <a:cubicBezTo>
                    <a:pt x="6" y="326"/>
                    <a:pt x="6" y="325"/>
                    <a:pt x="6" y="325"/>
                  </a:cubicBezTo>
                  <a:cubicBezTo>
                    <a:pt x="5" y="326"/>
                    <a:pt x="4" y="327"/>
                    <a:pt x="4" y="328"/>
                  </a:cubicBezTo>
                  <a:moveTo>
                    <a:pt x="15" y="320"/>
                  </a:moveTo>
                  <a:cubicBezTo>
                    <a:pt x="16" y="320"/>
                    <a:pt x="14" y="319"/>
                    <a:pt x="14" y="319"/>
                  </a:cubicBezTo>
                  <a:cubicBezTo>
                    <a:pt x="16" y="319"/>
                    <a:pt x="14" y="318"/>
                    <a:pt x="14" y="318"/>
                  </a:cubicBezTo>
                  <a:cubicBezTo>
                    <a:pt x="14" y="317"/>
                    <a:pt x="13" y="317"/>
                    <a:pt x="12" y="317"/>
                  </a:cubicBezTo>
                  <a:cubicBezTo>
                    <a:pt x="12" y="318"/>
                    <a:pt x="12" y="318"/>
                    <a:pt x="12" y="319"/>
                  </a:cubicBezTo>
                  <a:cubicBezTo>
                    <a:pt x="13" y="320"/>
                    <a:pt x="14" y="320"/>
                    <a:pt x="15" y="320"/>
                  </a:cubicBezTo>
                  <a:moveTo>
                    <a:pt x="8" y="327"/>
                  </a:moveTo>
                  <a:cubicBezTo>
                    <a:pt x="9" y="326"/>
                    <a:pt x="10" y="325"/>
                    <a:pt x="10" y="326"/>
                  </a:cubicBezTo>
                  <a:cubicBezTo>
                    <a:pt x="10" y="326"/>
                    <a:pt x="10" y="326"/>
                    <a:pt x="11" y="325"/>
                  </a:cubicBezTo>
                  <a:cubicBezTo>
                    <a:pt x="11" y="326"/>
                    <a:pt x="11" y="326"/>
                    <a:pt x="11" y="326"/>
                  </a:cubicBezTo>
                  <a:cubicBezTo>
                    <a:pt x="11" y="324"/>
                    <a:pt x="11" y="323"/>
                    <a:pt x="8" y="325"/>
                  </a:cubicBezTo>
                  <a:cubicBezTo>
                    <a:pt x="9" y="325"/>
                    <a:pt x="9" y="326"/>
                    <a:pt x="8" y="327"/>
                  </a:cubicBezTo>
                  <a:moveTo>
                    <a:pt x="13" y="324"/>
                  </a:moveTo>
                  <a:cubicBezTo>
                    <a:pt x="14" y="323"/>
                    <a:pt x="12" y="323"/>
                    <a:pt x="12" y="322"/>
                  </a:cubicBezTo>
                  <a:cubicBezTo>
                    <a:pt x="11" y="323"/>
                    <a:pt x="12" y="324"/>
                    <a:pt x="13" y="324"/>
                  </a:cubicBezTo>
                  <a:moveTo>
                    <a:pt x="14" y="324"/>
                  </a:moveTo>
                  <a:cubicBezTo>
                    <a:pt x="15" y="324"/>
                    <a:pt x="15" y="324"/>
                    <a:pt x="15" y="324"/>
                  </a:cubicBezTo>
                  <a:cubicBezTo>
                    <a:pt x="15" y="323"/>
                    <a:pt x="15" y="322"/>
                    <a:pt x="14" y="322"/>
                  </a:cubicBezTo>
                  <a:cubicBezTo>
                    <a:pt x="14" y="322"/>
                    <a:pt x="14" y="323"/>
                    <a:pt x="14" y="324"/>
                  </a:cubicBezTo>
                  <a:moveTo>
                    <a:pt x="16" y="326"/>
                  </a:moveTo>
                  <a:cubicBezTo>
                    <a:pt x="16" y="326"/>
                    <a:pt x="16" y="325"/>
                    <a:pt x="14" y="325"/>
                  </a:cubicBezTo>
                  <a:cubicBezTo>
                    <a:pt x="15" y="326"/>
                    <a:pt x="15" y="326"/>
                    <a:pt x="16" y="326"/>
                  </a:cubicBezTo>
                  <a:moveTo>
                    <a:pt x="16" y="326"/>
                  </a:moveTo>
                  <a:cubicBezTo>
                    <a:pt x="17" y="325"/>
                    <a:pt x="17" y="325"/>
                    <a:pt x="17" y="325"/>
                  </a:cubicBezTo>
                  <a:cubicBezTo>
                    <a:pt x="18" y="324"/>
                    <a:pt x="17" y="324"/>
                    <a:pt x="16" y="325"/>
                  </a:cubicBezTo>
                  <a:cubicBezTo>
                    <a:pt x="16" y="326"/>
                    <a:pt x="16" y="326"/>
                    <a:pt x="16" y="326"/>
                  </a:cubicBezTo>
                  <a:moveTo>
                    <a:pt x="19" y="326"/>
                  </a:moveTo>
                  <a:cubicBezTo>
                    <a:pt x="19" y="325"/>
                    <a:pt x="19" y="325"/>
                    <a:pt x="18" y="325"/>
                  </a:cubicBezTo>
                  <a:cubicBezTo>
                    <a:pt x="18" y="325"/>
                    <a:pt x="18" y="326"/>
                    <a:pt x="19" y="326"/>
                  </a:cubicBezTo>
                  <a:moveTo>
                    <a:pt x="6" y="300"/>
                  </a:moveTo>
                  <a:cubicBezTo>
                    <a:pt x="8" y="298"/>
                    <a:pt x="5" y="293"/>
                    <a:pt x="2" y="294"/>
                  </a:cubicBezTo>
                  <a:cubicBezTo>
                    <a:pt x="2" y="294"/>
                    <a:pt x="3" y="295"/>
                    <a:pt x="3" y="296"/>
                  </a:cubicBezTo>
                  <a:cubicBezTo>
                    <a:pt x="3" y="297"/>
                    <a:pt x="4" y="296"/>
                    <a:pt x="2" y="297"/>
                  </a:cubicBezTo>
                  <a:cubicBezTo>
                    <a:pt x="3" y="297"/>
                    <a:pt x="5" y="296"/>
                    <a:pt x="5" y="297"/>
                  </a:cubicBezTo>
                  <a:cubicBezTo>
                    <a:pt x="5" y="298"/>
                    <a:pt x="5" y="299"/>
                    <a:pt x="6" y="300"/>
                  </a:cubicBezTo>
                  <a:moveTo>
                    <a:pt x="6" y="292"/>
                  </a:moveTo>
                  <a:cubicBezTo>
                    <a:pt x="6" y="291"/>
                    <a:pt x="7" y="291"/>
                    <a:pt x="6" y="290"/>
                  </a:cubicBezTo>
                  <a:cubicBezTo>
                    <a:pt x="6" y="290"/>
                    <a:pt x="5" y="291"/>
                    <a:pt x="5" y="291"/>
                  </a:cubicBezTo>
                  <a:cubicBezTo>
                    <a:pt x="6" y="292"/>
                    <a:pt x="6" y="292"/>
                    <a:pt x="6" y="292"/>
                  </a:cubicBezTo>
                  <a:moveTo>
                    <a:pt x="2" y="300"/>
                  </a:moveTo>
                  <a:cubicBezTo>
                    <a:pt x="3" y="300"/>
                    <a:pt x="5" y="299"/>
                    <a:pt x="4" y="298"/>
                  </a:cubicBezTo>
                  <a:cubicBezTo>
                    <a:pt x="4" y="297"/>
                    <a:pt x="3" y="298"/>
                    <a:pt x="1" y="298"/>
                  </a:cubicBezTo>
                  <a:cubicBezTo>
                    <a:pt x="1" y="299"/>
                    <a:pt x="2" y="299"/>
                    <a:pt x="3" y="299"/>
                  </a:cubicBezTo>
                  <a:cubicBezTo>
                    <a:pt x="3" y="299"/>
                    <a:pt x="2" y="300"/>
                    <a:pt x="2" y="300"/>
                  </a:cubicBezTo>
                  <a:moveTo>
                    <a:pt x="2" y="301"/>
                  </a:moveTo>
                  <a:cubicBezTo>
                    <a:pt x="3" y="301"/>
                    <a:pt x="4" y="300"/>
                    <a:pt x="5" y="300"/>
                  </a:cubicBezTo>
                  <a:cubicBezTo>
                    <a:pt x="4" y="299"/>
                    <a:pt x="2" y="300"/>
                    <a:pt x="1" y="300"/>
                  </a:cubicBezTo>
                  <a:cubicBezTo>
                    <a:pt x="2" y="301"/>
                    <a:pt x="2" y="301"/>
                    <a:pt x="2" y="301"/>
                  </a:cubicBezTo>
                  <a:moveTo>
                    <a:pt x="8" y="291"/>
                  </a:moveTo>
                  <a:cubicBezTo>
                    <a:pt x="8" y="290"/>
                    <a:pt x="8" y="290"/>
                    <a:pt x="7" y="290"/>
                  </a:cubicBezTo>
                  <a:cubicBezTo>
                    <a:pt x="8" y="291"/>
                    <a:pt x="8" y="291"/>
                    <a:pt x="8" y="291"/>
                  </a:cubicBezTo>
                  <a:moveTo>
                    <a:pt x="9" y="294"/>
                  </a:moveTo>
                  <a:cubicBezTo>
                    <a:pt x="9" y="293"/>
                    <a:pt x="10" y="292"/>
                    <a:pt x="9" y="291"/>
                  </a:cubicBezTo>
                  <a:cubicBezTo>
                    <a:pt x="8" y="292"/>
                    <a:pt x="8" y="292"/>
                    <a:pt x="8" y="293"/>
                  </a:cubicBezTo>
                  <a:cubicBezTo>
                    <a:pt x="7" y="293"/>
                    <a:pt x="6" y="292"/>
                    <a:pt x="5" y="294"/>
                  </a:cubicBezTo>
                  <a:cubicBezTo>
                    <a:pt x="7" y="293"/>
                    <a:pt x="8" y="294"/>
                    <a:pt x="9" y="294"/>
                  </a:cubicBezTo>
                  <a:moveTo>
                    <a:pt x="7" y="297"/>
                  </a:moveTo>
                  <a:cubicBezTo>
                    <a:pt x="12" y="295"/>
                    <a:pt x="8" y="294"/>
                    <a:pt x="5" y="294"/>
                  </a:cubicBezTo>
                  <a:cubicBezTo>
                    <a:pt x="6" y="295"/>
                    <a:pt x="6" y="297"/>
                    <a:pt x="7" y="297"/>
                  </a:cubicBezTo>
                  <a:moveTo>
                    <a:pt x="5" y="304"/>
                  </a:moveTo>
                  <a:cubicBezTo>
                    <a:pt x="6" y="302"/>
                    <a:pt x="3" y="301"/>
                    <a:pt x="2" y="302"/>
                  </a:cubicBezTo>
                  <a:cubicBezTo>
                    <a:pt x="1" y="303"/>
                    <a:pt x="5" y="302"/>
                    <a:pt x="5" y="304"/>
                  </a:cubicBezTo>
                  <a:moveTo>
                    <a:pt x="8" y="294"/>
                  </a:moveTo>
                  <a:cubicBezTo>
                    <a:pt x="8" y="294"/>
                    <a:pt x="7" y="294"/>
                    <a:pt x="6" y="294"/>
                  </a:cubicBezTo>
                  <a:cubicBezTo>
                    <a:pt x="7" y="294"/>
                    <a:pt x="8" y="294"/>
                    <a:pt x="8" y="294"/>
                  </a:cubicBezTo>
                  <a:moveTo>
                    <a:pt x="2" y="304"/>
                  </a:moveTo>
                  <a:cubicBezTo>
                    <a:pt x="3" y="303"/>
                    <a:pt x="3" y="303"/>
                    <a:pt x="2" y="303"/>
                  </a:cubicBezTo>
                  <a:cubicBezTo>
                    <a:pt x="2" y="304"/>
                    <a:pt x="2" y="304"/>
                    <a:pt x="2" y="304"/>
                  </a:cubicBezTo>
                  <a:moveTo>
                    <a:pt x="3" y="305"/>
                  </a:moveTo>
                  <a:cubicBezTo>
                    <a:pt x="3" y="304"/>
                    <a:pt x="6" y="303"/>
                    <a:pt x="4" y="303"/>
                  </a:cubicBezTo>
                  <a:cubicBezTo>
                    <a:pt x="3" y="304"/>
                    <a:pt x="0" y="305"/>
                    <a:pt x="3" y="305"/>
                  </a:cubicBezTo>
                  <a:moveTo>
                    <a:pt x="6" y="303"/>
                  </a:moveTo>
                  <a:cubicBezTo>
                    <a:pt x="6" y="303"/>
                    <a:pt x="7" y="302"/>
                    <a:pt x="7" y="302"/>
                  </a:cubicBezTo>
                  <a:cubicBezTo>
                    <a:pt x="7" y="301"/>
                    <a:pt x="6" y="301"/>
                    <a:pt x="5" y="301"/>
                  </a:cubicBezTo>
                  <a:cubicBezTo>
                    <a:pt x="5" y="302"/>
                    <a:pt x="5" y="302"/>
                    <a:pt x="6" y="303"/>
                  </a:cubicBezTo>
                  <a:moveTo>
                    <a:pt x="10" y="293"/>
                  </a:moveTo>
                  <a:cubicBezTo>
                    <a:pt x="9" y="293"/>
                    <a:pt x="9" y="293"/>
                    <a:pt x="9" y="293"/>
                  </a:cubicBezTo>
                  <a:cubicBezTo>
                    <a:pt x="10" y="293"/>
                    <a:pt x="10" y="293"/>
                    <a:pt x="10" y="293"/>
                  </a:cubicBezTo>
                  <a:moveTo>
                    <a:pt x="6" y="301"/>
                  </a:moveTo>
                  <a:cubicBezTo>
                    <a:pt x="7" y="301"/>
                    <a:pt x="7" y="300"/>
                    <a:pt x="6" y="300"/>
                  </a:cubicBezTo>
                  <a:cubicBezTo>
                    <a:pt x="5" y="301"/>
                    <a:pt x="6" y="301"/>
                    <a:pt x="6" y="301"/>
                  </a:cubicBezTo>
                  <a:moveTo>
                    <a:pt x="11" y="300"/>
                  </a:moveTo>
                  <a:cubicBezTo>
                    <a:pt x="13" y="299"/>
                    <a:pt x="10" y="295"/>
                    <a:pt x="10" y="295"/>
                  </a:cubicBezTo>
                  <a:cubicBezTo>
                    <a:pt x="10" y="295"/>
                    <a:pt x="9" y="296"/>
                    <a:pt x="9" y="296"/>
                  </a:cubicBezTo>
                  <a:cubicBezTo>
                    <a:pt x="9" y="297"/>
                    <a:pt x="10" y="297"/>
                    <a:pt x="10" y="298"/>
                  </a:cubicBezTo>
                  <a:cubicBezTo>
                    <a:pt x="10" y="296"/>
                    <a:pt x="7" y="297"/>
                    <a:pt x="7" y="299"/>
                  </a:cubicBezTo>
                  <a:cubicBezTo>
                    <a:pt x="8" y="300"/>
                    <a:pt x="10" y="299"/>
                    <a:pt x="11" y="300"/>
                  </a:cubicBezTo>
                  <a:moveTo>
                    <a:pt x="3" y="308"/>
                  </a:moveTo>
                  <a:cubicBezTo>
                    <a:pt x="2" y="307"/>
                    <a:pt x="2" y="307"/>
                    <a:pt x="2" y="307"/>
                  </a:cubicBezTo>
                  <a:cubicBezTo>
                    <a:pt x="3" y="308"/>
                    <a:pt x="3" y="308"/>
                    <a:pt x="3" y="308"/>
                  </a:cubicBezTo>
                  <a:moveTo>
                    <a:pt x="9" y="312"/>
                  </a:moveTo>
                  <a:cubicBezTo>
                    <a:pt x="10" y="313"/>
                    <a:pt x="11" y="313"/>
                    <a:pt x="12" y="312"/>
                  </a:cubicBezTo>
                  <a:cubicBezTo>
                    <a:pt x="12" y="312"/>
                    <a:pt x="12" y="312"/>
                    <a:pt x="12" y="312"/>
                  </a:cubicBezTo>
                  <a:cubicBezTo>
                    <a:pt x="13" y="313"/>
                    <a:pt x="14" y="310"/>
                    <a:pt x="12" y="310"/>
                  </a:cubicBezTo>
                  <a:cubicBezTo>
                    <a:pt x="15" y="310"/>
                    <a:pt x="12" y="307"/>
                    <a:pt x="12" y="310"/>
                  </a:cubicBezTo>
                  <a:cubicBezTo>
                    <a:pt x="12" y="308"/>
                    <a:pt x="14" y="305"/>
                    <a:pt x="13" y="304"/>
                  </a:cubicBezTo>
                  <a:cubicBezTo>
                    <a:pt x="12" y="303"/>
                    <a:pt x="13" y="302"/>
                    <a:pt x="12" y="302"/>
                  </a:cubicBezTo>
                  <a:cubicBezTo>
                    <a:pt x="12" y="302"/>
                    <a:pt x="12" y="299"/>
                    <a:pt x="11" y="301"/>
                  </a:cubicBezTo>
                  <a:cubicBezTo>
                    <a:pt x="12" y="297"/>
                    <a:pt x="5" y="302"/>
                    <a:pt x="9" y="301"/>
                  </a:cubicBezTo>
                  <a:cubicBezTo>
                    <a:pt x="6" y="302"/>
                    <a:pt x="8" y="303"/>
                    <a:pt x="9" y="302"/>
                  </a:cubicBezTo>
                  <a:cubicBezTo>
                    <a:pt x="8" y="303"/>
                    <a:pt x="9" y="305"/>
                    <a:pt x="8" y="306"/>
                  </a:cubicBezTo>
                  <a:cubicBezTo>
                    <a:pt x="8" y="306"/>
                    <a:pt x="8" y="305"/>
                    <a:pt x="7" y="305"/>
                  </a:cubicBezTo>
                  <a:cubicBezTo>
                    <a:pt x="7" y="307"/>
                    <a:pt x="5" y="304"/>
                    <a:pt x="6" y="306"/>
                  </a:cubicBezTo>
                  <a:cubicBezTo>
                    <a:pt x="6" y="306"/>
                    <a:pt x="5" y="306"/>
                    <a:pt x="5" y="306"/>
                  </a:cubicBezTo>
                  <a:cubicBezTo>
                    <a:pt x="5" y="306"/>
                    <a:pt x="5" y="307"/>
                    <a:pt x="6" y="307"/>
                  </a:cubicBezTo>
                  <a:cubicBezTo>
                    <a:pt x="5" y="307"/>
                    <a:pt x="5" y="306"/>
                    <a:pt x="4" y="305"/>
                  </a:cubicBezTo>
                  <a:cubicBezTo>
                    <a:pt x="3" y="307"/>
                    <a:pt x="5" y="307"/>
                    <a:pt x="5" y="308"/>
                  </a:cubicBezTo>
                  <a:cubicBezTo>
                    <a:pt x="5" y="309"/>
                    <a:pt x="6" y="311"/>
                    <a:pt x="8" y="311"/>
                  </a:cubicBezTo>
                  <a:cubicBezTo>
                    <a:pt x="8" y="310"/>
                    <a:pt x="7" y="310"/>
                    <a:pt x="8" y="309"/>
                  </a:cubicBezTo>
                  <a:cubicBezTo>
                    <a:pt x="8" y="308"/>
                    <a:pt x="9" y="308"/>
                    <a:pt x="10" y="307"/>
                  </a:cubicBezTo>
                  <a:cubicBezTo>
                    <a:pt x="11" y="307"/>
                    <a:pt x="11" y="308"/>
                    <a:pt x="9" y="308"/>
                  </a:cubicBezTo>
                  <a:cubicBezTo>
                    <a:pt x="9" y="308"/>
                    <a:pt x="9" y="309"/>
                    <a:pt x="10" y="309"/>
                  </a:cubicBezTo>
                  <a:cubicBezTo>
                    <a:pt x="9" y="309"/>
                    <a:pt x="9" y="309"/>
                    <a:pt x="9" y="309"/>
                  </a:cubicBezTo>
                  <a:cubicBezTo>
                    <a:pt x="9" y="310"/>
                    <a:pt x="10" y="310"/>
                    <a:pt x="10" y="310"/>
                  </a:cubicBezTo>
                  <a:cubicBezTo>
                    <a:pt x="11" y="311"/>
                    <a:pt x="8" y="312"/>
                    <a:pt x="11" y="312"/>
                  </a:cubicBezTo>
                  <a:cubicBezTo>
                    <a:pt x="10" y="312"/>
                    <a:pt x="10" y="312"/>
                    <a:pt x="9" y="312"/>
                  </a:cubicBezTo>
                  <a:moveTo>
                    <a:pt x="8" y="300"/>
                  </a:moveTo>
                  <a:cubicBezTo>
                    <a:pt x="9" y="300"/>
                    <a:pt x="9" y="299"/>
                    <a:pt x="7" y="299"/>
                  </a:cubicBezTo>
                  <a:cubicBezTo>
                    <a:pt x="8" y="300"/>
                    <a:pt x="8" y="300"/>
                    <a:pt x="8" y="300"/>
                  </a:cubicBezTo>
                  <a:moveTo>
                    <a:pt x="12" y="292"/>
                  </a:moveTo>
                  <a:cubicBezTo>
                    <a:pt x="12" y="292"/>
                    <a:pt x="13" y="292"/>
                    <a:pt x="13" y="291"/>
                  </a:cubicBezTo>
                  <a:cubicBezTo>
                    <a:pt x="12" y="292"/>
                    <a:pt x="12" y="292"/>
                    <a:pt x="12" y="292"/>
                  </a:cubicBezTo>
                  <a:moveTo>
                    <a:pt x="8" y="305"/>
                  </a:moveTo>
                  <a:cubicBezTo>
                    <a:pt x="9" y="304"/>
                    <a:pt x="7" y="302"/>
                    <a:pt x="6" y="304"/>
                  </a:cubicBezTo>
                  <a:cubicBezTo>
                    <a:pt x="5" y="304"/>
                    <a:pt x="8" y="305"/>
                    <a:pt x="8" y="305"/>
                  </a:cubicBezTo>
                  <a:moveTo>
                    <a:pt x="6" y="305"/>
                  </a:moveTo>
                  <a:cubicBezTo>
                    <a:pt x="6" y="305"/>
                    <a:pt x="6" y="305"/>
                    <a:pt x="5" y="305"/>
                  </a:cubicBezTo>
                  <a:cubicBezTo>
                    <a:pt x="6" y="305"/>
                    <a:pt x="6" y="305"/>
                    <a:pt x="6" y="305"/>
                  </a:cubicBezTo>
                  <a:moveTo>
                    <a:pt x="12" y="296"/>
                  </a:moveTo>
                  <a:cubicBezTo>
                    <a:pt x="14" y="296"/>
                    <a:pt x="13" y="295"/>
                    <a:pt x="11" y="295"/>
                  </a:cubicBezTo>
                  <a:cubicBezTo>
                    <a:pt x="12" y="295"/>
                    <a:pt x="12" y="296"/>
                    <a:pt x="12" y="296"/>
                  </a:cubicBezTo>
                  <a:moveTo>
                    <a:pt x="14" y="293"/>
                  </a:moveTo>
                  <a:cubicBezTo>
                    <a:pt x="15" y="293"/>
                    <a:pt x="17" y="293"/>
                    <a:pt x="18" y="292"/>
                  </a:cubicBezTo>
                  <a:cubicBezTo>
                    <a:pt x="17" y="291"/>
                    <a:pt x="15" y="292"/>
                    <a:pt x="13" y="292"/>
                  </a:cubicBezTo>
                  <a:cubicBezTo>
                    <a:pt x="13" y="292"/>
                    <a:pt x="13" y="293"/>
                    <a:pt x="14" y="293"/>
                  </a:cubicBezTo>
                  <a:moveTo>
                    <a:pt x="14" y="298"/>
                  </a:moveTo>
                  <a:cubicBezTo>
                    <a:pt x="15" y="297"/>
                    <a:pt x="14" y="296"/>
                    <a:pt x="13" y="296"/>
                  </a:cubicBezTo>
                  <a:cubicBezTo>
                    <a:pt x="12" y="297"/>
                    <a:pt x="14" y="297"/>
                    <a:pt x="14" y="298"/>
                  </a:cubicBezTo>
                  <a:moveTo>
                    <a:pt x="16" y="298"/>
                  </a:moveTo>
                  <a:cubicBezTo>
                    <a:pt x="16" y="297"/>
                    <a:pt x="16" y="297"/>
                    <a:pt x="15" y="297"/>
                  </a:cubicBezTo>
                  <a:cubicBezTo>
                    <a:pt x="15" y="297"/>
                    <a:pt x="16" y="298"/>
                    <a:pt x="16" y="298"/>
                  </a:cubicBezTo>
                  <a:moveTo>
                    <a:pt x="20" y="293"/>
                  </a:moveTo>
                  <a:cubicBezTo>
                    <a:pt x="20" y="293"/>
                    <a:pt x="20" y="293"/>
                    <a:pt x="19" y="293"/>
                  </a:cubicBezTo>
                  <a:cubicBezTo>
                    <a:pt x="20" y="293"/>
                    <a:pt x="20" y="293"/>
                    <a:pt x="20" y="293"/>
                  </a:cubicBezTo>
                  <a:moveTo>
                    <a:pt x="13" y="309"/>
                  </a:moveTo>
                  <a:cubicBezTo>
                    <a:pt x="14" y="308"/>
                    <a:pt x="14" y="308"/>
                    <a:pt x="14" y="308"/>
                  </a:cubicBezTo>
                  <a:cubicBezTo>
                    <a:pt x="14" y="307"/>
                    <a:pt x="14" y="307"/>
                    <a:pt x="13" y="307"/>
                  </a:cubicBezTo>
                  <a:cubicBezTo>
                    <a:pt x="13" y="308"/>
                    <a:pt x="13" y="308"/>
                    <a:pt x="13" y="309"/>
                  </a:cubicBezTo>
                  <a:moveTo>
                    <a:pt x="21" y="294"/>
                  </a:moveTo>
                  <a:cubicBezTo>
                    <a:pt x="20" y="294"/>
                    <a:pt x="20" y="294"/>
                    <a:pt x="20" y="294"/>
                  </a:cubicBezTo>
                  <a:cubicBezTo>
                    <a:pt x="21" y="294"/>
                    <a:pt x="21" y="294"/>
                    <a:pt x="21" y="294"/>
                  </a:cubicBezTo>
                  <a:moveTo>
                    <a:pt x="10" y="271"/>
                  </a:moveTo>
                  <a:cubicBezTo>
                    <a:pt x="9" y="271"/>
                    <a:pt x="9" y="271"/>
                    <a:pt x="9" y="271"/>
                  </a:cubicBezTo>
                  <a:cubicBezTo>
                    <a:pt x="10" y="271"/>
                    <a:pt x="10" y="271"/>
                    <a:pt x="10" y="271"/>
                  </a:cubicBezTo>
                  <a:moveTo>
                    <a:pt x="11" y="271"/>
                  </a:moveTo>
                  <a:cubicBezTo>
                    <a:pt x="11" y="271"/>
                    <a:pt x="11" y="271"/>
                    <a:pt x="11" y="271"/>
                  </a:cubicBezTo>
                  <a:cubicBezTo>
                    <a:pt x="12" y="271"/>
                    <a:pt x="12" y="270"/>
                    <a:pt x="12" y="270"/>
                  </a:cubicBezTo>
                  <a:cubicBezTo>
                    <a:pt x="11" y="270"/>
                    <a:pt x="10" y="271"/>
                    <a:pt x="11" y="271"/>
                  </a:cubicBezTo>
                  <a:moveTo>
                    <a:pt x="17" y="273"/>
                  </a:moveTo>
                  <a:cubicBezTo>
                    <a:pt x="17" y="272"/>
                    <a:pt x="18" y="271"/>
                    <a:pt x="17" y="271"/>
                  </a:cubicBezTo>
                  <a:cubicBezTo>
                    <a:pt x="16" y="272"/>
                    <a:pt x="17" y="273"/>
                    <a:pt x="17" y="273"/>
                  </a:cubicBezTo>
                  <a:moveTo>
                    <a:pt x="18" y="274"/>
                  </a:moveTo>
                  <a:cubicBezTo>
                    <a:pt x="19" y="273"/>
                    <a:pt x="19" y="273"/>
                    <a:pt x="20" y="273"/>
                  </a:cubicBezTo>
                  <a:cubicBezTo>
                    <a:pt x="19" y="272"/>
                    <a:pt x="17" y="273"/>
                    <a:pt x="18" y="274"/>
                  </a:cubicBezTo>
                  <a:moveTo>
                    <a:pt x="19" y="272"/>
                  </a:moveTo>
                  <a:cubicBezTo>
                    <a:pt x="20" y="271"/>
                    <a:pt x="19" y="271"/>
                    <a:pt x="19" y="271"/>
                  </a:cubicBezTo>
                  <a:cubicBezTo>
                    <a:pt x="19" y="272"/>
                    <a:pt x="19" y="272"/>
                    <a:pt x="19" y="272"/>
                  </a:cubicBezTo>
                  <a:moveTo>
                    <a:pt x="23" y="266"/>
                  </a:moveTo>
                  <a:cubicBezTo>
                    <a:pt x="23" y="265"/>
                    <a:pt x="23" y="265"/>
                    <a:pt x="23" y="265"/>
                  </a:cubicBezTo>
                  <a:cubicBezTo>
                    <a:pt x="23" y="266"/>
                    <a:pt x="23" y="266"/>
                    <a:pt x="23" y="266"/>
                  </a:cubicBezTo>
                  <a:moveTo>
                    <a:pt x="13" y="285"/>
                  </a:moveTo>
                  <a:cubicBezTo>
                    <a:pt x="13" y="285"/>
                    <a:pt x="14" y="285"/>
                    <a:pt x="14" y="284"/>
                  </a:cubicBezTo>
                  <a:cubicBezTo>
                    <a:pt x="13" y="284"/>
                    <a:pt x="12" y="284"/>
                    <a:pt x="13" y="285"/>
                  </a:cubicBezTo>
                  <a:moveTo>
                    <a:pt x="19" y="276"/>
                  </a:moveTo>
                  <a:cubicBezTo>
                    <a:pt x="20" y="275"/>
                    <a:pt x="20" y="274"/>
                    <a:pt x="18" y="275"/>
                  </a:cubicBezTo>
                  <a:cubicBezTo>
                    <a:pt x="18" y="275"/>
                    <a:pt x="19" y="275"/>
                    <a:pt x="19" y="276"/>
                  </a:cubicBezTo>
                  <a:moveTo>
                    <a:pt x="20" y="274"/>
                  </a:moveTo>
                  <a:cubicBezTo>
                    <a:pt x="20" y="274"/>
                    <a:pt x="20" y="273"/>
                    <a:pt x="19" y="273"/>
                  </a:cubicBezTo>
                  <a:cubicBezTo>
                    <a:pt x="19" y="274"/>
                    <a:pt x="19" y="274"/>
                    <a:pt x="20" y="274"/>
                  </a:cubicBezTo>
                  <a:moveTo>
                    <a:pt x="15" y="256"/>
                  </a:moveTo>
                  <a:cubicBezTo>
                    <a:pt x="14" y="255"/>
                    <a:pt x="15" y="255"/>
                    <a:pt x="14" y="255"/>
                  </a:cubicBezTo>
                  <a:cubicBezTo>
                    <a:pt x="15" y="256"/>
                    <a:pt x="15" y="256"/>
                    <a:pt x="15" y="256"/>
                  </a:cubicBezTo>
                  <a:moveTo>
                    <a:pt x="17" y="259"/>
                  </a:moveTo>
                  <a:cubicBezTo>
                    <a:pt x="18" y="258"/>
                    <a:pt x="17" y="258"/>
                    <a:pt x="17" y="258"/>
                  </a:cubicBezTo>
                  <a:cubicBezTo>
                    <a:pt x="17" y="259"/>
                    <a:pt x="17" y="259"/>
                    <a:pt x="17" y="259"/>
                  </a:cubicBezTo>
                  <a:moveTo>
                    <a:pt x="21" y="234"/>
                  </a:moveTo>
                  <a:cubicBezTo>
                    <a:pt x="21" y="233"/>
                    <a:pt x="20" y="234"/>
                    <a:pt x="19" y="234"/>
                  </a:cubicBezTo>
                  <a:cubicBezTo>
                    <a:pt x="18" y="235"/>
                    <a:pt x="17" y="233"/>
                    <a:pt x="16" y="233"/>
                  </a:cubicBezTo>
                  <a:cubicBezTo>
                    <a:pt x="17" y="235"/>
                    <a:pt x="15" y="237"/>
                    <a:pt x="15" y="238"/>
                  </a:cubicBezTo>
                  <a:cubicBezTo>
                    <a:pt x="16" y="240"/>
                    <a:pt x="14" y="243"/>
                    <a:pt x="15" y="245"/>
                  </a:cubicBezTo>
                  <a:cubicBezTo>
                    <a:pt x="15" y="246"/>
                    <a:pt x="13" y="246"/>
                    <a:pt x="13" y="247"/>
                  </a:cubicBezTo>
                  <a:cubicBezTo>
                    <a:pt x="13" y="248"/>
                    <a:pt x="15" y="248"/>
                    <a:pt x="16" y="248"/>
                  </a:cubicBezTo>
                  <a:cubicBezTo>
                    <a:pt x="16" y="249"/>
                    <a:pt x="17" y="249"/>
                    <a:pt x="18" y="249"/>
                  </a:cubicBezTo>
                  <a:cubicBezTo>
                    <a:pt x="20" y="249"/>
                    <a:pt x="19" y="247"/>
                    <a:pt x="19" y="246"/>
                  </a:cubicBezTo>
                  <a:cubicBezTo>
                    <a:pt x="22" y="246"/>
                    <a:pt x="20" y="244"/>
                    <a:pt x="20" y="244"/>
                  </a:cubicBezTo>
                  <a:cubicBezTo>
                    <a:pt x="20" y="244"/>
                    <a:pt x="21" y="244"/>
                    <a:pt x="22" y="244"/>
                  </a:cubicBezTo>
                  <a:cubicBezTo>
                    <a:pt x="22" y="243"/>
                    <a:pt x="18" y="240"/>
                    <a:pt x="20" y="240"/>
                  </a:cubicBezTo>
                  <a:cubicBezTo>
                    <a:pt x="19" y="239"/>
                    <a:pt x="21" y="239"/>
                    <a:pt x="23" y="238"/>
                  </a:cubicBezTo>
                  <a:cubicBezTo>
                    <a:pt x="22" y="237"/>
                    <a:pt x="21" y="235"/>
                    <a:pt x="21" y="234"/>
                  </a:cubicBezTo>
                  <a:moveTo>
                    <a:pt x="10" y="251"/>
                  </a:moveTo>
                  <a:cubicBezTo>
                    <a:pt x="10" y="251"/>
                    <a:pt x="10" y="251"/>
                    <a:pt x="11" y="251"/>
                  </a:cubicBezTo>
                  <a:cubicBezTo>
                    <a:pt x="10" y="250"/>
                    <a:pt x="10" y="250"/>
                    <a:pt x="9" y="251"/>
                  </a:cubicBezTo>
                  <a:cubicBezTo>
                    <a:pt x="10" y="251"/>
                    <a:pt x="10" y="251"/>
                    <a:pt x="10" y="251"/>
                  </a:cubicBezTo>
                  <a:moveTo>
                    <a:pt x="7" y="264"/>
                  </a:moveTo>
                  <a:cubicBezTo>
                    <a:pt x="8" y="263"/>
                    <a:pt x="7" y="262"/>
                    <a:pt x="6" y="263"/>
                  </a:cubicBezTo>
                  <a:cubicBezTo>
                    <a:pt x="7" y="264"/>
                    <a:pt x="7" y="264"/>
                    <a:pt x="7" y="264"/>
                  </a:cubicBezTo>
                  <a:moveTo>
                    <a:pt x="10" y="261"/>
                  </a:moveTo>
                  <a:cubicBezTo>
                    <a:pt x="10" y="261"/>
                    <a:pt x="10" y="261"/>
                    <a:pt x="9" y="260"/>
                  </a:cubicBezTo>
                  <a:cubicBezTo>
                    <a:pt x="10" y="261"/>
                    <a:pt x="10" y="261"/>
                    <a:pt x="10" y="261"/>
                  </a:cubicBezTo>
                  <a:moveTo>
                    <a:pt x="20" y="242"/>
                  </a:moveTo>
                  <a:cubicBezTo>
                    <a:pt x="21" y="241"/>
                    <a:pt x="21" y="241"/>
                    <a:pt x="19" y="242"/>
                  </a:cubicBezTo>
                  <a:cubicBezTo>
                    <a:pt x="20" y="242"/>
                    <a:pt x="20" y="242"/>
                    <a:pt x="20" y="242"/>
                  </a:cubicBezTo>
                  <a:moveTo>
                    <a:pt x="22" y="241"/>
                  </a:moveTo>
                  <a:cubicBezTo>
                    <a:pt x="22" y="240"/>
                    <a:pt x="22" y="240"/>
                    <a:pt x="21" y="240"/>
                  </a:cubicBezTo>
                  <a:cubicBezTo>
                    <a:pt x="21" y="240"/>
                    <a:pt x="22" y="240"/>
                    <a:pt x="22" y="241"/>
                  </a:cubicBezTo>
                  <a:moveTo>
                    <a:pt x="13" y="261"/>
                  </a:moveTo>
                  <a:cubicBezTo>
                    <a:pt x="13" y="261"/>
                    <a:pt x="12" y="261"/>
                    <a:pt x="11" y="261"/>
                  </a:cubicBezTo>
                  <a:cubicBezTo>
                    <a:pt x="11" y="261"/>
                    <a:pt x="12" y="261"/>
                    <a:pt x="13" y="261"/>
                  </a:cubicBezTo>
                  <a:moveTo>
                    <a:pt x="13" y="260"/>
                  </a:moveTo>
                  <a:cubicBezTo>
                    <a:pt x="14" y="259"/>
                    <a:pt x="14" y="259"/>
                    <a:pt x="14" y="259"/>
                  </a:cubicBezTo>
                  <a:cubicBezTo>
                    <a:pt x="14" y="259"/>
                    <a:pt x="13" y="259"/>
                    <a:pt x="12" y="259"/>
                  </a:cubicBezTo>
                  <a:cubicBezTo>
                    <a:pt x="12" y="259"/>
                    <a:pt x="13" y="260"/>
                    <a:pt x="13" y="260"/>
                  </a:cubicBezTo>
                  <a:moveTo>
                    <a:pt x="15" y="256"/>
                  </a:moveTo>
                  <a:cubicBezTo>
                    <a:pt x="14" y="256"/>
                    <a:pt x="14" y="256"/>
                    <a:pt x="14" y="256"/>
                  </a:cubicBezTo>
                  <a:cubicBezTo>
                    <a:pt x="15" y="256"/>
                    <a:pt x="15" y="256"/>
                    <a:pt x="15" y="256"/>
                  </a:cubicBezTo>
                  <a:moveTo>
                    <a:pt x="14" y="258"/>
                  </a:moveTo>
                  <a:cubicBezTo>
                    <a:pt x="14" y="257"/>
                    <a:pt x="14" y="257"/>
                    <a:pt x="13" y="257"/>
                  </a:cubicBezTo>
                  <a:cubicBezTo>
                    <a:pt x="14" y="258"/>
                    <a:pt x="14" y="258"/>
                    <a:pt x="14" y="258"/>
                  </a:cubicBezTo>
                  <a:moveTo>
                    <a:pt x="17" y="254"/>
                  </a:moveTo>
                  <a:cubicBezTo>
                    <a:pt x="17" y="253"/>
                    <a:pt x="18" y="253"/>
                    <a:pt x="19" y="253"/>
                  </a:cubicBezTo>
                  <a:cubicBezTo>
                    <a:pt x="18" y="253"/>
                    <a:pt x="17" y="253"/>
                    <a:pt x="15" y="253"/>
                  </a:cubicBezTo>
                  <a:cubicBezTo>
                    <a:pt x="16" y="254"/>
                    <a:pt x="17" y="254"/>
                    <a:pt x="17" y="254"/>
                  </a:cubicBezTo>
                  <a:moveTo>
                    <a:pt x="14" y="263"/>
                  </a:moveTo>
                  <a:cubicBezTo>
                    <a:pt x="14" y="262"/>
                    <a:pt x="13" y="262"/>
                    <a:pt x="12" y="262"/>
                  </a:cubicBezTo>
                  <a:cubicBezTo>
                    <a:pt x="13" y="262"/>
                    <a:pt x="13" y="263"/>
                    <a:pt x="14" y="263"/>
                  </a:cubicBezTo>
                  <a:moveTo>
                    <a:pt x="26" y="234"/>
                  </a:moveTo>
                  <a:cubicBezTo>
                    <a:pt x="26" y="234"/>
                    <a:pt x="26" y="233"/>
                    <a:pt x="26" y="233"/>
                  </a:cubicBezTo>
                  <a:cubicBezTo>
                    <a:pt x="26" y="234"/>
                    <a:pt x="26" y="234"/>
                    <a:pt x="26" y="234"/>
                  </a:cubicBezTo>
                  <a:moveTo>
                    <a:pt x="23" y="245"/>
                  </a:moveTo>
                  <a:cubicBezTo>
                    <a:pt x="22" y="245"/>
                    <a:pt x="22" y="244"/>
                    <a:pt x="21" y="245"/>
                  </a:cubicBezTo>
                  <a:cubicBezTo>
                    <a:pt x="21" y="245"/>
                    <a:pt x="22" y="245"/>
                    <a:pt x="23" y="245"/>
                  </a:cubicBezTo>
                  <a:moveTo>
                    <a:pt x="15" y="262"/>
                  </a:moveTo>
                  <a:cubicBezTo>
                    <a:pt x="16" y="262"/>
                    <a:pt x="17" y="261"/>
                    <a:pt x="18" y="261"/>
                  </a:cubicBezTo>
                  <a:cubicBezTo>
                    <a:pt x="18" y="260"/>
                    <a:pt x="16" y="260"/>
                    <a:pt x="15" y="260"/>
                  </a:cubicBezTo>
                  <a:cubicBezTo>
                    <a:pt x="12" y="261"/>
                    <a:pt x="14" y="262"/>
                    <a:pt x="15" y="262"/>
                  </a:cubicBezTo>
                  <a:moveTo>
                    <a:pt x="17" y="258"/>
                  </a:moveTo>
                  <a:cubicBezTo>
                    <a:pt x="17" y="257"/>
                    <a:pt x="18" y="257"/>
                    <a:pt x="18" y="257"/>
                  </a:cubicBezTo>
                  <a:cubicBezTo>
                    <a:pt x="17" y="256"/>
                    <a:pt x="17" y="256"/>
                    <a:pt x="16" y="257"/>
                  </a:cubicBezTo>
                  <a:cubicBezTo>
                    <a:pt x="16" y="257"/>
                    <a:pt x="16" y="258"/>
                    <a:pt x="17" y="258"/>
                  </a:cubicBezTo>
                  <a:moveTo>
                    <a:pt x="19" y="254"/>
                  </a:moveTo>
                  <a:cubicBezTo>
                    <a:pt x="18" y="254"/>
                    <a:pt x="18" y="254"/>
                    <a:pt x="18" y="254"/>
                  </a:cubicBezTo>
                  <a:cubicBezTo>
                    <a:pt x="19" y="254"/>
                    <a:pt x="19" y="254"/>
                    <a:pt x="19" y="254"/>
                  </a:cubicBezTo>
                  <a:moveTo>
                    <a:pt x="17" y="260"/>
                  </a:moveTo>
                  <a:cubicBezTo>
                    <a:pt x="17" y="259"/>
                    <a:pt x="17" y="259"/>
                    <a:pt x="17" y="259"/>
                  </a:cubicBezTo>
                  <a:cubicBezTo>
                    <a:pt x="17" y="259"/>
                    <a:pt x="16" y="259"/>
                    <a:pt x="16" y="259"/>
                  </a:cubicBezTo>
                  <a:cubicBezTo>
                    <a:pt x="16" y="259"/>
                    <a:pt x="16" y="260"/>
                    <a:pt x="17" y="260"/>
                  </a:cubicBezTo>
                  <a:moveTo>
                    <a:pt x="18" y="257"/>
                  </a:moveTo>
                  <a:cubicBezTo>
                    <a:pt x="18" y="256"/>
                    <a:pt x="18" y="256"/>
                    <a:pt x="18" y="256"/>
                  </a:cubicBezTo>
                  <a:cubicBezTo>
                    <a:pt x="17" y="256"/>
                    <a:pt x="18" y="257"/>
                    <a:pt x="18" y="257"/>
                  </a:cubicBezTo>
                  <a:moveTo>
                    <a:pt x="14" y="264"/>
                  </a:moveTo>
                  <a:cubicBezTo>
                    <a:pt x="15" y="265"/>
                    <a:pt x="17" y="264"/>
                    <a:pt x="18" y="264"/>
                  </a:cubicBezTo>
                  <a:cubicBezTo>
                    <a:pt x="17" y="263"/>
                    <a:pt x="15" y="263"/>
                    <a:pt x="14" y="264"/>
                  </a:cubicBezTo>
                  <a:moveTo>
                    <a:pt x="14" y="267"/>
                  </a:moveTo>
                  <a:cubicBezTo>
                    <a:pt x="15" y="266"/>
                    <a:pt x="14" y="266"/>
                    <a:pt x="14" y="266"/>
                  </a:cubicBezTo>
                  <a:cubicBezTo>
                    <a:pt x="13" y="266"/>
                    <a:pt x="13" y="267"/>
                    <a:pt x="14" y="267"/>
                  </a:cubicBezTo>
                  <a:moveTo>
                    <a:pt x="19" y="258"/>
                  </a:moveTo>
                  <a:cubicBezTo>
                    <a:pt x="19" y="257"/>
                    <a:pt x="19" y="257"/>
                    <a:pt x="18" y="258"/>
                  </a:cubicBezTo>
                  <a:cubicBezTo>
                    <a:pt x="19" y="258"/>
                    <a:pt x="19" y="258"/>
                    <a:pt x="19" y="258"/>
                  </a:cubicBezTo>
                  <a:moveTo>
                    <a:pt x="14" y="268"/>
                  </a:moveTo>
                  <a:cubicBezTo>
                    <a:pt x="14" y="267"/>
                    <a:pt x="14" y="267"/>
                    <a:pt x="13" y="268"/>
                  </a:cubicBezTo>
                  <a:cubicBezTo>
                    <a:pt x="14" y="268"/>
                    <a:pt x="14" y="268"/>
                    <a:pt x="14" y="268"/>
                  </a:cubicBezTo>
                  <a:moveTo>
                    <a:pt x="20" y="256"/>
                  </a:moveTo>
                  <a:cubicBezTo>
                    <a:pt x="21" y="255"/>
                    <a:pt x="20" y="254"/>
                    <a:pt x="19" y="254"/>
                  </a:cubicBezTo>
                  <a:cubicBezTo>
                    <a:pt x="20" y="255"/>
                    <a:pt x="20" y="255"/>
                    <a:pt x="20" y="256"/>
                  </a:cubicBezTo>
                  <a:moveTo>
                    <a:pt x="18" y="259"/>
                  </a:moveTo>
                  <a:cubicBezTo>
                    <a:pt x="19" y="259"/>
                    <a:pt x="19" y="258"/>
                    <a:pt x="18" y="258"/>
                  </a:cubicBezTo>
                  <a:cubicBezTo>
                    <a:pt x="18" y="259"/>
                    <a:pt x="18" y="259"/>
                    <a:pt x="18" y="259"/>
                  </a:cubicBezTo>
                  <a:moveTo>
                    <a:pt x="17" y="263"/>
                  </a:moveTo>
                  <a:cubicBezTo>
                    <a:pt x="17" y="262"/>
                    <a:pt x="17" y="262"/>
                    <a:pt x="17" y="262"/>
                  </a:cubicBezTo>
                  <a:cubicBezTo>
                    <a:pt x="17" y="262"/>
                    <a:pt x="16" y="262"/>
                    <a:pt x="16" y="263"/>
                  </a:cubicBezTo>
                  <a:cubicBezTo>
                    <a:pt x="17" y="263"/>
                    <a:pt x="17" y="263"/>
                    <a:pt x="17" y="263"/>
                  </a:cubicBezTo>
                  <a:moveTo>
                    <a:pt x="13" y="272"/>
                  </a:moveTo>
                  <a:cubicBezTo>
                    <a:pt x="14" y="271"/>
                    <a:pt x="16" y="269"/>
                    <a:pt x="14" y="269"/>
                  </a:cubicBezTo>
                  <a:cubicBezTo>
                    <a:pt x="12" y="269"/>
                    <a:pt x="13" y="271"/>
                    <a:pt x="13" y="272"/>
                  </a:cubicBezTo>
                  <a:moveTo>
                    <a:pt x="18" y="264"/>
                  </a:moveTo>
                  <a:cubicBezTo>
                    <a:pt x="17" y="265"/>
                    <a:pt x="16" y="265"/>
                    <a:pt x="15" y="265"/>
                  </a:cubicBezTo>
                  <a:cubicBezTo>
                    <a:pt x="14" y="267"/>
                    <a:pt x="18" y="267"/>
                    <a:pt x="20" y="266"/>
                  </a:cubicBezTo>
                  <a:cubicBezTo>
                    <a:pt x="20" y="265"/>
                    <a:pt x="20" y="264"/>
                    <a:pt x="18" y="264"/>
                  </a:cubicBezTo>
                  <a:moveTo>
                    <a:pt x="17" y="268"/>
                  </a:moveTo>
                  <a:cubicBezTo>
                    <a:pt x="18" y="268"/>
                    <a:pt x="19" y="268"/>
                    <a:pt x="19" y="268"/>
                  </a:cubicBezTo>
                  <a:cubicBezTo>
                    <a:pt x="19" y="267"/>
                    <a:pt x="17" y="266"/>
                    <a:pt x="16" y="267"/>
                  </a:cubicBezTo>
                  <a:cubicBezTo>
                    <a:pt x="16" y="267"/>
                    <a:pt x="17" y="267"/>
                    <a:pt x="17" y="268"/>
                  </a:cubicBezTo>
                  <a:moveTo>
                    <a:pt x="19" y="264"/>
                  </a:moveTo>
                  <a:cubicBezTo>
                    <a:pt x="20" y="263"/>
                    <a:pt x="19" y="262"/>
                    <a:pt x="18" y="262"/>
                  </a:cubicBezTo>
                  <a:cubicBezTo>
                    <a:pt x="18" y="263"/>
                    <a:pt x="18" y="263"/>
                    <a:pt x="19" y="264"/>
                  </a:cubicBezTo>
                  <a:moveTo>
                    <a:pt x="20" y="262"/>
                  </a:moveTo>
                  <a:cubicBezTo>
                    <a:pt x="20" y="262"/>
                    <a:pt x="21" y="262"/>
                    <a:pt x="21" y="262"/>
                  </a:cubicBezTo>
                  <a:cubicBezTo>
                    <a:pt x="21" y="259"/>
                    <a:pt x="18" y="261"/>
                    <a:pt x="20" y="262"/>
                  </a:cubicBezTo>
                  <a:moveTo>
                    <a:pt x="31" y="237"/>
                  </a:moveTo>
                  <a:cubicBezTo>
                    <a:pt x="31" y="236"/>
                    <a:pt x="31" y="236"/>
                    <a:pt x="30" y="237"/>
                  </a:cubicBezTo>
                  <a:cubicBezTo>
                    <a:pt x="31" y="237"/>
                    <a:pt x="31" y="237"/>
                    <a:pt x="31" y="237"/>
                  </a:cubicBezTo>
                  <a:moveTo>
                    <a:pt x="16" y="270"/>
                  </a:moveTo>
                  <a:cubicBezTo>
                    <a:pt x="17" y="269"/>
                    <a:pt x="18" y="269"/>
                    <a:pt x="19" y="270"/>
                  </a:cubicBezTo>
                  <a:cubicBezTo>
                    <a:pt x="19" y="268"/>
                    <a:pt x="16" y="268"/>
                    <a:pt x="16" y="270"/>
                  </a:cubicBezTo>
                  <a:moveTo>
                    <a:pt x="20" y="263"/>
                  </a:moveTo>
                  <a:cubicBezTo>
                    <a:pt x="21" y="263"/>
                    <a:pt x="21" y="263"/>
                    <a:pt x="21" y="263"/>
                  </a:cubicBezTo>
                  <a:cubicBezTo>
                    <a:pt x="21" y="262"/>
                    <a:pt x="21" y="262"/>
                    <a:pt x="20" y="262"/>
                  </a:cubicBezTo>
                  <a:cubicBezTo>
                    <a:pt x="20" y="263"/>
                    <a:pt x="20" y="263"/>
                    <a:pt x="20" y="263"/>
                  </a:cubicBezTo>
                  <a:moveTo>
                    <a:pt x="18" y="268"/>
                  </a:moveTo>
                  <a:cubicBezTo>
                    <a:pt x="19" y="268"/>
                    <a:pt x="18" y="268"/>
                    <a:pt x="17" y="268"/>
                  </a:cubicBezTo>
                  <a:cubicBezTo>
                    <a:pt x="18" y="268"/>
                    <a:pt x="18" y="268"/>
                    <a:pt x="18" y="268"/>
                  </a:cubicBezTo>
                  <a:moveTo>
                    <a:pt x="25" y="255"/>
                  </a:moveTo>
                  <a:cubicBezTo>
                    <a:pt x="25" y="254"/>
                    <a:pt x="25" y="253"/>
                    <a:pt x="24" y="254"/>
                  </a:cubicBezTo>
                  <a:cubicBezTo>
                    <a:pt x="24" y="254"/>
                    <a:pt x="24" y="255"/>
                    <a:pt x="25" y="255"/>
                  </a:cubicBezTo>
                  <a:moveTo>
                    <a:pt x="17" y="271"/>
                  </a:moveTo>
                  <a:cubicBezTo>
                    <a:pt x="19" y="270"/>
                    <a:pt x="18" y="269"/>
                    <a:pt x="16" y="270"/>
                  </a:cubicBezTo>
                  <a:cubicBezTo>
                    <a:pt x="16" y="271"/>
                    <a:pt x="17" y="271"/>
                    <a:pt x="17" y="271"/>
                  </a:cubicBezTo>
                  <a:moveTo>
                    <a:pt x="28" y="262"/>
                  </a:moveTo>
                  <a:cubicBezTo>
                    <a:pt x="28" y="261"/>
                    <a:pt x="28" y="261"/>
                    <a:pt x="28" y="261"/>
                  </a:cubicBezTo>
                  <a:cubicBezTo>
                    <a:pt x="29" y="260"/>
                    <a:pt x="29" y="259"/>
                    <a:pt x="28" y="259"/>
                  </a:cubicBezTo>
                  <a:cubicBezTo>
                    <a:pt x="28" y="259"/>
                    <a:pt x="27" y="259"/>
                    <a:pt x="27" y="259"/>
                  </a:cubicBezTo>
                  <a:cubicBezTo>
                    <a:pt x="26" y="258"/>
                    <a:pt x="26" y="259"/>
                    <a:pt x="25" y="259"/>
                  </a:cubicBezTo>
                  <a:cubicBezTo>
                    <a:pt x="24" y="259"/>
                    <a:pt x="24" y="260"/>
                    <a:pt x="25" y="260"/>
                  </a:cubicBezTo>
                  <a:cubicBezTo>
                    <a:pt x="24" y="260"/>
                    <a:pt x="23" y="261"/>
                    <a:pt x="23" y="261"/>
                  </a:cubicBezTo>
                  <a:cubicBezTo>
                    <a:pt x="22" y="261"/>
                    <a:pt x="23" y="262"/>
                    <a:pt x="24" y="262"/>
                  </a:cubicBezTo>
                  <a:cubicBezTo>
                    <a:pt x="22" y="263"/>
                    <a:pt x="24" y="263"/>
                    <a:pt x="24" y="263"/>
                  </a:cubicBezTo>
                  <a:cubicBezTo>
                    <a:pt x="26" y="264"/>
                    <a:pt x="27" y="262"/>
                    <a:pt x="28" y="262"/>
                  </a:cubicBezTo>
                  <a:moveTo>
                    <a:pt x="21" y="272"/>
                  </a:moveTo>
                  <a:cubicBezTo>
                    <a:pt x="21" y="271"/>
                    <a:pt x="22" y="268"/>
                    <a:pt x="21" y="269"/>
                  </a:cubicBezTo>
                  <a:cubicBezTo>
                    <a:pt x="18" y="269"/>
                    <a:pt x="20" y="271"/>
                    <a:pt x="21" y="272"/>
                  </a:cubicBezTo>
                  <a:moveTo>
                    <a:pt x="51" y="8"/>
                  </a:moveTo>
                  <a:cubicBezTo>
                    <a:pt x="53" y="7"/>
                    <a:pt x="56" y="8"/>
                    <a:pt x="57" y="5"/>
                  </a:cubicBezTo>
                  <a:cubicBezTo>
                    <a:pt x="57" y="4"/>
                    <a:pt x="56" y="3"/>
                    <a:pt x="57" y="2"/>
                  </a:cubicBezTo>
                  <a:cubicBezTo>
                    <a:pt x="58" y="1"/>
                    <a:pt x="58" y="1"/>
                    <a:pt x="58" y="1"/>
                  </a:cubicBezTo>
                  <a:cubicBezTo>
                    <a:pt x="58" y="1"/>
                    <a:pt x="59" y="0"/>
                    <a:pt x="60" y="0"/>
                  </a:cubicBezTo>
                  <a:cubicBezTo>
                    <a:pt x="60" y="1"/>
                    <a:pt x="61" y="2"/>
                    <a:pt x="61" y="3"/>
                  </a:cubicBezTo>
                  <a:cubicBezTo>
                    <a:pt x="62" y="4"/>
                    <a:pt x="62" y="5"/>
                    <a:pt x="64" y="5"/>
                  </a:cubicBezTo>
                  <a:cubicBezTo>
                    <a:pt x="62" y="6"/>
                    <a:pt x="64" y="9"/>
                    <a:pt x="64" y="10"/>
                  </a:cubicBezTo>
                  <a:cubicBezTo>
                    <a:pt x="65" y="13"/>
                    <a:pt x="65" y="15"/>
                    <a:pt x="68" y="17"/>
                  </a:cubicBezTo>
                  <a:cubicBezTo>
                    <a:pt x="70" y="18"/>
                    <a:pt x="69" y="19"/>
                    <a:pt x="68" y="21"/>
                  </a:cubicBezTo>
                  <a:cubicBezTo>
                    <a:pt x="67" y="22"/>
                    <a:pt x="69" y="23"/>
                    <a:pt x="69" y="23"/>
                  </a:cubicBezTo>
                  <a:cubicBezTo>
                    <a:pt x="69" y="24"/>
                    <a:pt x="67" y="25"/>
                    <a:pt x="67" y="25"/>
                  </a:cubicBezTo>
                  <a:cubicBezTo>
                    <a:pt x="68" y="26"/>
                    <a:pt x="67" y="27"/>
                    <a:pt x="67" y="28"/>
                  </a:cubicBezTo>
                  <a:cubicBezTo>
                    <a:pt x="68" y="29"/>
                    <a:pt x="69" y="29"/>
                    <a:pt x="69" y="29"/>
                  </a:cubicBezTo>
                  <a:cubicBezTo>
                    <a:pt x="69" y="30"/>
                    <a:pt x="69" y="30"/>
                    <a:pt x="69" y="31"/>
                  </a:cubicBezTo>
                  <a:cubicBezTo>
                    <a:pt x="69" y="34"/>
                    <a:pt x="72" y="35"/>
                    <a:pt x="72" y="38"/>
                  </a:cubicBezTo>
                  <a:cubicBezTo>
                    <a:pt x="72" y="41"/>
                    <a:pt x="74" y="44"/>
                    <a:pt x="75" y="47"/>
                  </a:cubicBezTo>
                  <a:cubicBezTo>
                    <a:pt x="75" y="49"/>
                    <a:pt x="75" y="53"/>
                    <a:pt x="79" y="51"/>
                  </a:cubicBezTo>
                  <a:cubicBezTo>
                    <a:pt x="83" y="50"/>
                    <a:pt x="83" y="53"/>
                    <a:pt x="82" y="55"/>
                  </a:cubicBezTo>
                  <a:cubicBezTo>
                    <a:pt x="82" y="58"/>
                    <a:pt x="82" y="61"/>
                    <a:pt x="80" y="63"/>
                  </a:cubicBezTo>
                  <a:cubicBezTo>
                    <a:pt x="77" y="65"/>
                    <a:pt x="73" y="64"/>
                    <a:pt x="71" y="67"/>
                  </a:cubicBezTo>
                  <a:cubicBezTo>
                    <a:pt x="71" y="68"/>
                    <a:pt x="69" y="68"/>
                    <a:pt x="69" y="69"/>
                  </a:cubicBezTo>
                  <a:cubicBezTo>
                    <a:pt x="69" y="70"/>
                    <a:pt x="70" y="72"/>
                    <a:pt x="70" y="73"/>
                  </a:cubicBezTo>
                  <a:cubicBezTo>
                    <a:pt x="68" y="73"/>
                    <a:pt x="69" y="77"/>
                    <a:pt x="69" y="78"/>
                  </a:cubicBezTo>
                  <a:cubicBezTo>
                    <a:pt x="69" y="80"/>
                    <a:pt x="70" y="81"/>
                    <a:pt x="70" y="82"/>
                  </a:cubicBezTo>
                  <a:cubicBezTo>
                    <a:pt x="70" y="83"/>
                    <a:pt x="69" y="84"/>
                    <a:pt x="68" y="85"/>
                  </a:cubicBezTo>
                  <a:cubicBezTo>
                    <a:pt x="68" y="87"/>
                    <a:pt x="72" y="89"/>
                    <a:pt x="71" y="91"/>
                  </a:cubicBezTo>
                  <a:cubicBezTo>
                    <a:pt x="70" y="92"/>
                    <a:pt x="68" y="93"/>
                    <a:pt x="67" y="92"/>
                  </a:cubicBezTo>
                  <a:cubicBezTo>
                    <a:pt x="66" y="92"/>
                    <a:pt x="65" y="95"/>
                    <a:pt x="65" y="96"/>
                  </a:cubicBezTo>
                  <a:cubicBezTo>
                    <a:pt x="63" y="99"/>
                    <a:pt x="62" y="101"/>
                    <a:pt x="59" y="104"/>
                  </a:cubicBezTo>
                  <a:cubicBezTo>
                    <a:pt x="57" y="106"/>
                    <a:pt x="58" y="109"/>
                    <a:pt x="57" y="111"/>
                  </a:cubicBezTo>
                  <a:cubicBezTo>
                    <a:pt x="56" y="112"/>
                    <a:pt x="55" y="113"/>
                    <a:pt x="55" y="114"/>
                  </a:cubicBezTo>
                  <a:cubicBezTo>
                    <a:pt x="55" y="115"/>
                    <a:pt x="56" y="116"/>
                    <a:pt x="56" y="118"/>
                  </a:cubicBezTo>
                  <a:cubicBezTo>
                    <a:pt x="56" y="119"/>
                    <a:pt x="56" y="119"/>
                    <a:pt x="56" y="120"/>
                  </a:cubicBezTo>
                  <a:cubicBezTo>
                    <a:pt x="56" y="121"/>
                    <a:pt x="57" y="121"/>
                    <a:pt x="57" y="122"/>
                  </a:cubicBezTo>
                  <a:cubicBezTo>
                    <a:pt x="57" y="123"/>
                    <a:pt x="55" y="124"/>
                    <a:pt x="54" y="123"/>
                  </a:cubicBezTo>
                  <a:cubicBezTo>
                    <a:pt x="54" y="125"/>
                    <a:pt x="52" y="127"/>
                    <a:pt x="52" y="128"/>
                  </a:cubicBezTo>
                  <a:cubicBezTo>
                    <a:pt x="52" y="129"/>
                    <a:pt x="52" y="130"/>
                    <a:pt x="51" y="131"/>
                  </a:cubicBezTo>
                  <a:cubicBezTo>
                    <a:pt x="50" y="131"/>
                    <a:pt x="50" y="131"/>
                    <a:pt x="50" y="132"/>
                  </a:cubicBezTo>
                  <a:cubicBezTo>
                    <a:pt x="49" y="134"/>
                    <a:pt x="50" y="136"/>
                    <a:pt x="50" y="137"/>
                  </a:cubicBezTo>
                  <a:cubicBezTo>
                    <a:pt x="51" y="138"/>
                    <a:pt x="52" y="138"/>
                    <a:pt x="52" y="139"/>
                  </a:cubicBezTo>
                  <a:cubicBezTo>
                    <a:pt x="53" y="139"/>
                    <a:pt x="52" y="140"/>
                    <a:pt x="51" y="140"/>
                  </a:cubicBezTo>
                  <a:cubicBezTo>
                    <a:pt x="51" y="142"/>
                    <a:pt x="54" y="143"/>
                    <a:pt x="54" y="145"/>
                  </a:cubicBezTo>
                  <a:cubicBezTo>
                    <a:pt x="54" y="146"/>
                    <a:pt x="53" y="147"/>
                    <a:pt x="54" y="147"/>
                  </a:cubicBezTo>
                  <a:cubicBezTo>
                    <a:pt x="55" y="148"/>
                    <a:pt x="54" y="149"/>
                    <a:pt x="54" y="150"/>
                  </a:cubicBezTo>
                  <a:cubicBezTo>
                    <a:pt x="54" y="153"/>
                    <a:pt x="57" y="150"/>
                    <a:pt x="57" y="153"/>
                  </a:cubicBezTo>
                  <a:cubicBezTo>
                    <a:pt x="56" y="155"/>
                    <a:pt x="55" y="157"/>
                    <a:pt x="56" y="159"/>
                  </a:cubicBezTo>
                  <a:cubicBezTo>
                    <a:pt x="56" y="159"/>
                    <a:pt x="57" y="162"/>
                    <a:pt x="56" y="161"/>
                  </a:cubicBezTo>
                  <a:cubicBezTo>
                    <a:pt x="54" y="161"/>
                    <a:pt x="54" y="161"/>
                    <a:pt x="54" y="162"/>
                  </a:cubicBezTo>
                  <a:cubicBezTo>
                    <a:pt x="54" y="163"/>
                    <a:pt x="53" y="164"/>
                    <a:pt x="53" y="165"/>
                  </a:cubicBezTo>
                  <a:cubicBezTo>
                    <a:pt x="52" y="166"/>
                    <a:pt x="52" y="167"/>
                    <a:pt x="52" y="168"/>
                  </a:cubicBezTo>
                  <a:cubicBezTo>
                    <a:pt x="52" y="170"/>
                    <a:pt x="51" y="169"/>
                    <a:pt x="50" y="170"/>
                  </a:cubicBezTo>
                  <a:cubicBezTo>
                    <a:pt x="50" y="171"/>
                    <a:pt x="50" y="171"/>
                    <a:pt x="51" y="171"/>
                  </a:cubicBezTo>
                  <a:cubicBezTo>
                    <a:pt x="51" y="173"/>
                    <a:pt x="51" y="176"/>
                    <a:pt x="51" y="178"/>
                  </a:cubicBezTo>
                  <a:cubicBezTo>
                    <a:pt x="51" y="179"/>
                    <a:pt x="51" y="179"/>
                    <a:pt x="50" y="179"/>
                  </a:cubicBezTo>
                  <a:cubicBezTo>
                    <a:pt x="49" y="179"/>
                    <a:pt x="49" y="180"/>
                    <a:pt x="48" y="181"/>
                  </a:cubicBezTo>
                  <a:cubicBezTo>
                    <a:pt x="47" y="182"/>
                    <a:pt x="45" y="182"/>
                    <a:pt x="45" y="183"/>
                  </a:cubicBezTo>
                  <a:cubicBezTo>
                    <a:pt x="45" y="184"/>
                    <a:pt x="44" y="185"/>
                    <a:pt x="44" y="186"/>
                  </a:cubicBezTo>
                  <a:cubicBezTo>
                    <a:pt x="44" y="187"/>
                    <a:pt x="44" y="188"/>
                    <a:pt x="44" y="189"/>
                  </a:cubicBezTo>
                  <a:cubicBezTo>
                    <a:pt x="44" y="190"/>
                    <a:pt x="44" y="192"/>
                    <a:pt x="44" y="194"/>
                  </a:cubicBezTo>
                  <a:cubicBezTo>
                    <a:pt x="43" y="195"/>
                    <a:pt x="45" y="196"/>
                    <a:pt x="45" y="198"/>
                  </a:cubicBezTo>
                  <a:cubicBezTo>
                    <a:pt x="46" y="199"/>
                    <a:pt x="45" y="200"/>
                    <a:pt x="46" y="201"/>
                  </a:cubicBezTo>
                  <a:cubicBezTo>
                    <a:pt x="46" y="202"/>
                    <a:pt x="47" y="203"/>
                    <a:pt x="47" y="203"/>
                  </a:cubicBezTo>
                  <a:cubicBezTo>
                    <a:pt x="45" y="205"/>
                    <a:pt x="42" y="205"/>
                    <a:pt x="42" y="207"/>
                  </a:cubicBezTo>
                  <a:cubicBezTo>
                    <a:pt x="42" y="208"/>
                    <a:pt x="40" y="211"/>
                    <a:pt x="41" y="212"/>
                  </a:cubicBezTo>
                  <a:cubicBezTo>
                    <a:pt x="40" y="212"/>
                    <a:pt x="39" y="212"/>
                    <a:pt x="39" y="214"/>
                  </a:cubicBezTo>
                  <a:cubicBezTo>
                    <a:pt x="39" y="214"/>
                    <a:pt x="41" y="218"/>
                    <a:pt x="38" y="217"/>
                  </a:cubicBezTo>
                  <a:cubicBezTo>
                    <a:pt x="38" y="218"/>
                    <a:pt x="39" y="218"/>
                    <a:pt x="39" y="219"/>
                  </a:cubicBezTo>
                  <a:cubicBezTo>
                    <a:pt x="39" y="220"/>
                    <a:pt x="38" y="221"/>
                    <a:pt x="38" y="221"/>
                  </a:cubicBezTo>
                  <a:cubicBezTo>
                    <a:pt x="36" y="224"/>
                    <a:pt x="38" y="225"/>
                    <a:pt x="37" y="227"/>
                  </a:cubicBezTo>
                  <a:cubicBezTo>
                    <a:pt x="37" y="229"/>
                    <a:pt x="37" y="231"/>
                    <a:pt x="37" y="232"/>
                  </a:cubicBezTo>
                  <a:cubicBezTo>
                    <a:pt x="37" y="234"/>
                    <a:pt x="38" y="235"/>
                    <a:pt x="38" y="236"/>
                  </a:cubicBezTo>
                  <a:cubicBezTo>
                    <a:pt x="37" y="237"/>
                    <a:pt x="36" y="237"/>
                    <a:pt x="35" y="238"/>
                  </a:cubicBezTo>
                  <a:cubicBezTo>
                    <a:pt x="34" y="239"/>
                    <a:pt x="35" y="240"/>
                    <a:pt x="35" y="241"/>
                  </a:cubicBezTo>
                  <a:cubicBezTo>
                    <a:pt x="34" y="242"/>
                    <a:pt x="34" y="245"/>
                    <a:pt x="35" y="246"/>
                  </a:cubicBezTo>
                  <a:cubicBezTo>
                    <a:pt x="36" y="246"/>
                    <a:pt x="39" y="246"/>
                    <a:pt x="38" y="248"/>
                  </a:cubicBezTo>
                  <a:cubicBezTo>
                    <a:pt x="38" y="249"/>
                    <a:pt x="36" y="248"/>
                    <a:pt x="37" y="250"/>
                  </a:cubicBezTo>
                  <a:cubicBezTo>
                    <a:pt x="38" y="250"/>
                    <a:pt x="38" y="251"/>
                    <a:pt x="39" y="251"/>
                  </a:cubicBezTo>
                  <a:cubicBezTo>
                    <a:pt x="39" y="252"/>
                    <a:pt x="38" y="252"/>
                    <a:pt x="38" y="252"/>
                  </a:cubicBezTo>
                  <a:cubicBezTo>
                    <a:pt x="38" y="253"/>
                    <a:pt x="39" y="253"/>
                    <a:pt x="39" y="254"/>
                  </a:cubicBezTo>
                  <a:cubicBezTo>
                    <a:pt x="39" y="255"/>
                    <a:pt x="37" y="255"/>
                    <a:pt x="38" y="256"/>
                  </a:cubicBezTo>
                  <a:cubicBezTo>
                    <a:pt x="38" y="257"/>
                    <a:pt x="38" y="258"/>
                    <a:pt x="39" y="258"/>
                  </a:cubicBezTo>
                  <a:cubicBezTo>
                    <a:pt x="41" y="259"/>
                    <a:pt x="43" y="258"/>
                    <a:pt x="44" y="259"/>
                  </a:cubicBezTo>
                  <a:cubicBezTo>
                    <a:pt x="45" y="260"/>
                    <a:pt x="44" y="262"/>
                    <a:pt x="43" y="262"/>
                  </a:cubicBezTo>
                  <a:cubicBezTo>
                    <a:pt x="41" y="263"/>
                    <a:pt x="39" y="262"/>
                    <a:pt x="38" y="262"/>
                  </a:cubicBezTo>
                  <a:cubicBezTo>
                    <a:pt x="34" y="262"/>
                    <a:pt x="37" y="264"/>
                    <a:pt x="39" y="264"/>
                  </a:cubicBezTo>
                  <a:cubicBezTo>
                    <a:pt x="42" y="264"/>
                    <a:pt x="44" y="267"/>
                    <a:pt x="40" y="269"/>
                  </a:cubicBezTo>
                  <a:cubicBezTo>
                    <a:pt x="40" y="270"/>
                    <a:pt x="39" y="269"/>
                    <a:pt x="39" y="270"/>
                  </a:cubicBezTo>
                  <a:cubicBezTo>
                    <a:pt x="38" y="270"/>
                    <a:pt x="39" y="271"/>
                    <a:pt x="39" y="272"/>
                  </a:cubicBezTo>
                  <a:cubicBezTo>
                    <a:pt x="38" y="273"/>
                    <a:pt x="39" y="273"/>
                    <a:pt x="40" y="273"/>
                  </a:cubicBezTo>
                  <a:cubicBezTo>
                    <a:pt x="40" y="274"/>
                    <a:pt x="38" y="275"/>
                    <a:pt x="37" y="275"/>
                  </a:cubicBezTo>
                  <a:cubicBezTo>
                    <a:pt x="38" y="276"/>
                    <a:pt x="41" y="279"/>
                    <a:pt x="39" y="281"/>
                  </a:cubicBezTo>
                  <a:cubicBezTo>
                    <a:pt x="38" y="281"/>
                    <a:pt x="36" y="282"/>
                    <a:pt x="37" y="283"/>
                  </a:cubicBezTo>
                  <a:cubicBezTo>
                    <a:pt x="36" y="284"/>
                    <a:pt x="36" y="284"/>
                    <a:pt x="36" y="284"/>
                  </a:cubicBezTo>
                  <a:cubicBezTo>
                    <a:pt x="37" y="284"/>
                    <a:pt x="37" y="285"/>
                    <a:pt x="37" y="285"/>
                  </a:cubicBezTo>
                  <a:cubicBezTo>
                    <a:pt x="36" y="285"/>
                    <a:pt x="33" y="289"/>
                    <a:pt x="32" y="290"/>
                  </a:cubicBezTo>
                  <a:cubicBezTo>
                    <a:pt x="32" y="291"/>
                    <a:pt x="31" y="292"/>
                    <a:pt x="31" y="293"/>
                  </a:cubicBezTo>
                  <a:cubicBezTo>
                    <a:pt x="32" y="293"/>
                    <a:pt x="34" y="295"/>
                    <a:pt x="33" y="296"/>
                  </a:cubicBezTo>
                  <a:cubicBezTo>
                    <a:pt x="32" y="297"/>
                    <a:pt x="31" y="297"/>
                    <a:pt x="30" y="298"/>
                  </a:cubicBezTo>
                  <a:cubicBezTo>
                    <a:pt x="29" y="299"/>
                    <a:pt x="32" y="300"/>
                    <a:pt x="30" y="301"/>
                  </a:cubicBezTo>
                  <a:cubicBezTo>
                    <a:pt x="29" y="302"/>
                    <a:pt x="27" y="302"/>
                    <a:pt x="26" y="303"/>
                  </a:cubicBezTo>
                  <a:cubicBezTo>
                    <a:pt x="25" y="304"/>
                    <a:pt x="25" y="306"/>
                    <a:pt x="23" y="306"/>
                  </a:cubicBezTo>
                  <a:cubicBezTo>
                    <a:pt x="22" y="307"/>
                    <a:pt x="22" y="308"/>
                    <a:pt x="22" y="309"/>
                  </a:cubicBezTo>
                  <a:cubicBezTo>
                    <a:pt x="22" y="310"/>
                    <a:pt x="22" y="312"/>
                    <a:pt x="22" y="313"/>
                  </a:cubicBezTo>
                  <a:cubicBezTo>
                    <a:pt x="21" y="314"/>
                    <a:pt x="24" y="315"/>
                    <a:pt x="24" y="316"/>
                  </a:cubicBezTo>
                  <a:cubicBezTo>
                    <a:pt x="24" y="317"/>
                    <a:pt x="24" y="319"/>
                    <a:pt x="25" y="319"/>
                  </a:cubicBezTo>
                  <a:cubicBezTo>
                    <a:pt x="26" y="320"/>
                    <a:pt x="26" y="319"/>
                    <a:pt x="28" y="319"/>
                  </a:cubicBezTo>
                  <a:cubicBezTo>
                    <a:pt x="29" y="318"/>
                    <a:pt x="29" y="319"/>
                    <a:pt x="30" y="319"/>
                  </a:cubicBezTo>
                  <a:cubicBezTo>
                    <a:pt x="33" y="319"/>
                    <a:pt x="33" y="318"/>
                    <a:pt x="33" y="320"/>
                  </a:cubicBezTo>
                  <a:cubicBezTo>
                    <a:pt x="34" y="321"/>
                    <a:pt x="32" y="323"/>
                    <a:pt x="33" y="324"/>
                  </a:cubicBezTo>
                  <a:cubicBezTo>
                    <a:pt x="34" y="324"/>
                    <a:pt x="33" y="326"/>
                    <a:pt x="32" y="327"/>
                  </a:cubicBezTo>
                  <a:cubicBezTo>
                    <a:pt x="34" y="328"/>
                    <a:pt x="36" y="330"/>
                    <a:pt x="36" y="331"/>
                  </a:cubicBezTo>
                  <a:cubicBezTo>
                    <a:pt x="37" y="333"/>
                    <a:pt x="44" y="332"/>
                    <a:pt x="46" y="332"/>
                  </a:cubicBezTo>
                  <a:cubicBezTo>
                    <a:pt x="54" y="332"/>
                    <a:pt x="62" y="333"/>
                    <a:pt x="69" y="335"/>
                  </a:cubicBezTo>
                  <a:cubicBezTo>
                    <a:pt x="67" y="335"/>
                    <a:pt x="65" y="334"/>
                    <a:pt x="63" y="334"/>
                  </a:cubicBezTo>
                  <a:cubicBezTo>
                    <a:pt x="60" y="333"/>
                    <a:pt x="61" y="335"/>
                    <a:pt x="59" y="336"/>
                  </a:cubicBezTo>
                  <a:cubicBezTo>
                    <a:pt x="57" y="337"/>
                    <a:pt x="56" y="336"/>
                    <a:pt x="54" y="337"/>
                  </a:cubicBezTo>
                  <a:cubicBezTo>
                    <a:pt x="51" y="338"/>
                    <a:pt x="49" y="338"/>
                    <a:pt x="47" y="339"/>
                  </a:cubicBezTo>
                  <a:cubicBezTo>
                    <a:pt x="47" y="340"/>
                    <a:pt x="46" y="342"/>
                    <a:pt x="46" y="343"/>
                  </a:cubicBezTo>
                  <a:cubicBezTo>
                    <a:pt x="45" y="345"/>
                    <a:pt x="46" y="346"/>
                    <a:pt x="46" y="347"/>
                  </a:cubicBezTo>
                  <a:cubicBezTo>
                    <a:pt x="46" y="351"/>
                    <a:pt x="41" y="349"/>
                    <a:pt x="39" y="349"/>
                  </a:cubicBezTo>
                  <a:cubicBezTo>
                    <a:pt x="37" y="349"/>
                    <a:pt x="31" y="347"/>
                    <a:pt x="32" y="345"/>
                  </a:cubicBezTo>
                  <a:cubicBezTo>
                    <a:pt x="32" y="343"/>
                    <a:pt x="37" y="344"/>
                    <a:pt x="34" y="346"/>
                  </a:cubicBezTo>
                  <a:cubicBezTo>
                    <a:pt x="35" y="346"/>
                    <a:pt x="36" y="344"/>
                    <a:pt x="36" y="344"/>
                  </a:cubicBezTo>
                  <a:cubicBezTo>
                    <a:pt x="37" y="343"/>
                    <a:pt x="39" y="345"/>
                    <a:pt x="37" y="346"/>
                  </a:cubicBezTo>
                  <a:cubicBezTo>
                    <a:pt x="39" y="346"/>
                    <a:pt x="37" y="343"/>
                    <a:pt x="42" y="342"/>
                  </a:cubicBezTo>
                  <a:cubicBezTo>
                    <a:pt x="42" y="342"/>
                    <a:pt x="44" y="341"/>
                    <a:pt x="44" y="340"/>
                  </a:cubicBezTo>
                  <a:cubicBezTo>
                    <a:pt x="45" y="339"/>
                    <a:pt x="42" y="339"/>
                    <a:pt x="41" y="339"/>
                  </a:cubicBezTo>
                  <a:cubicBezTo>
                    <a:pt x="41" y="340"/>
                    <a:pt x="38" y="341"/>
                    <a:pt x="36" y="342"/>
                  </a:cubicBezTo>
                  <a:cubicBezTo>
                    <a:pt x="34" y="343"/>
                    <a:pt x="33" y="341"/>
                    <a:pt x="31" y="342"/>
                  </a:cubicBezTo>
                  <a:cubicBezTo>
                    <a:pt x="32" y="342"/>
                    <a:pt x="33" y="343"/>
                    <a:pt x="33" y="343"/>
                  </a:cubicBezTo>
                  <a:cubicBezTo>
                    <a:pt x="33" y="343"/>
                    <a:pt x="32" y="343"/>
                    <a:pt x="31" y="343"/>
                  </a:cubicBezTo>
                  <a:cubicBezTo>
                    <a:pt x="31" y="344"/>
                    <a:pt x="31" y="344"/>
                    <a:pt x="30" y="345"/>
                  </a:cubicBezTo>
                  <a:cubicBezTo>
                    <a:pt x="31" y="345"/>
                    <a:pt x="32" y="346"/>
                    <a:pt x="32" y="346"/>
                  </a:cubicBezTo>
                  <a:cubicBezTo>
                    <a:pt x="28" y="347"/>
                    <a:pt x="25" y="344"/>
                    <a:pt x="24" y="343"/>
                  </a:cubicBezTo>
                  <a:cubicBezTo>
                    <a:pt x="25" y="343"/>
                    <a:pt x="27" y="343"/>
                    <a:pt x="29" y="343"/>
                  </a:cubicBezTo>
                  <a:cubicBezTo>
                    <a:pt x="29" y="342"/>
                    <a:pt x="26" y="342"/>
                    <a:pt x="27" y="340"/>
                  </a:cubicBezTo>
                  <a:cubicBezTo>
                    <a:pt x="28" y="339"/>
                    <a:pt x="31" y="338"/>
                    <a:pt x="30" y="340"/>
                  </a:cubicBezTo>
                  <a:cubicBezTo>
                    <a:pt x="32" y="339"/>
                    <a:pt x="32" y="339"/>
                    <a:pt x="34" y="338"/>
                  </a:cubicBezTo>
                  <a:cubicBezTo>
                    <a:pt x="36" y="337"/>
                    <a:pt x="38" y="339"/>
                    <a:pt x="41" y="338"/>
                  </a:cubicBezTo>
                  <a:cubicBezTo>
                    <a:pt x="40" y="337"/>
                    <a:pt x="33" y="336"/>
                    <a:pt x="31" y="338"/>
                  </a:cubicBezTo>
                  <a:cubicBezTo>
                    <a:pt x="31" y="337"/>
                    <a:pt x="30" y="337"/>
                    <a:pt x="32" y="337"/>
                  </a:cubicBezTo>
                  <a:cubicBezTo>
                    <a:pt x="31" y="337"/>
                    <a:pt x="27" y="337"/>
                    <a:pt x="27" y="338"/>
                  </a:cubicBezTo>
                  <a:cubicBezTo>
                    <a:pt x="28" y="338"/>
                    <a:pt x="29" y="338"/>
                    <a:pt x="29" y="338"/>
                  </a:cubicBezTo>
                  <a:cubicBezTo>
                    <a:pt x="29" y="339"/>
                    <a:pt x="28" y="339"/>
                    <a:pt x="27" y="339"/>
                  </a:cubicBezTo>
                  <a:cubicBezTo>
                    <a:pt x="27" y="340"/>
                    <a:pt x="27" y="342"/>
                    <a:pt x="25" y="342"/>
                  </a:cubicBezTo>
                  <a:cubicBezTo>
                    <a:pt x="24" y="342"/>
                    <a:pt x="22" y="341"/>
                    <a:pt x="25" y="340"/>
                  </a:cubicBezTo>
                  <a:cubicBezTo>
                    <a:pt x="23" y="341"/>
                    <a:pt x="23" y="340"/>
                    <a:pt x="22" y="339"/>
                  </a:cubicBezTo>
                  <a:cubicBezTo>
                    <a:pt x="23" y="339"/>
                    <a:pt x="23" y="339"/>
                    <a:pt x="24" y="339"/>
                  </a:cubicBezTo>
                  <a:cubicBezTo>
                    <a:pt x="23" y="339"/>
                    <a:pt x="23" y="339"/>
                    <a:pt x="23" y="339"/>
                  </a:cubicBezTo>
                  <a:cubicBezTo>
                    <a:pt x="25" y="338"/>
                    <a:pt x="24" y="337"/>
                    <a:pt x="26" y="337"/>
                  </a:cubicBezTo>
                  <a:cubicBezTo>
                    <a:pt x="25" y="337"/>
                    <a:pt x="25" y="336"/>
                    <a:pt x="27" y="336"/>
                  </a:cubicBezTo>
                  <a:cubicBezTo>
                    <a:pt x="26" y="336"/>
                    <a:pt x="25" y="336"/>
                    <a:pt x="24" y="336"/>
                  </a:cubicBezTo>
                  <a:cubicBezTo>
                    <a:pt x="25" y="337"/>
                    <a:pt x="25" y="338"/>
                    <a:pt x="24" y="338"/>
                  </a:cubicBezTo>
                  <a:cubicBezTo>
                    <a:pt x="24" y="338"/>
                    <a:pt x="23" y="337"/>
                    <a:pt x="22" y="337"/>
                  </a:cubicBezTo>
                  <a:cubicBezTo>
                    <a:pt x="22" y="338"/>
                    <a:pt x="21" y="338"/>
                    <a:pt x="20" y="339"/>
                  </a:cubicBezTo>
                  <a:cubicBezTo>
                    <a:pt x="21" y="338"/>
                    <a:pt x="21" y="338"/>
                    <a:pt x="20" y="338"/>
                  </a:cubicBezTo>
                  <a:cubicBezTo>
                    <a:pt x="23" y="336"/>
                    <a:pt x="19" y="333"/>
                    <a:pt x="20" y="332"/>
                  </a:cubicBezTo>
                  <a:cubicBezTo>
                    <a:pt x="20" y="333"/>
                    <a:pt x="21" y="334"/>
                    <a:pt x="23" y="334"/>
                  </a:cubicBezTo>
                  <a:cubicBezTo>
                    <a:pt x="24" y="334"/>
                    <a:pt x="28" y="332"/>
                    <a:pt x="26" y="334"/>
                  </a:cubicBezTo>
                  <a:cubicBezTo>
                    <a:pt x="27" y="333"/>
                    <a:pt x="28" y="334"/>
                    <a:pt x="28" y="333"/>
                  </a:cubicBezTo>
                  <a:cubicBezTo>
                    <a:pt x="27" y="335"/>
                    <a:pt x="27" y="332"/>
                    <a:pt x="28" y="331"/>
                  </a:cubicBezTo>
                  <a:cubicBezTo>
                    <a:pt x="29" y="331"/>
                    <a:pt x="29" y="332"/>
                    <a:pt x="30" y="333"/>
                  </a:cubicBezTo>
                  <a:cubicBezTo>
                    <a:pt x="31" y="334"/>
                    <a:pt x="29" y="335"/>
                    <a:pt x="28" y="336"/>
                  </a:cubicBezTo>
                  <a:cubicBezTo>
                    <a:pt x="29" y="335"/>
                    <a:pt x="30" y="336"/>
                    <a:pt x="31" y="336"/>
                  </a:cubicBezTo>
                  <a:cubicBezTo>
                    <a:pt x="30" y="335"/>
                    <a:pt x="32" y="334"/>
                    <a:pt x="31" y="333"/>
                  </a:cubicBezTo>
                  <a:cubicBezTo>
                    <a:pt x="30" y="333"/>
                    <a:pt x="29" y="331"/>
                    <a:pt x="31" y="331"/>
                  </a:cubicBezTo>
                  <a:cubicBezTo>
                    <a:pt x="30" y="330"/>
                    <a:pt x="31" y="329"/>
                    <a:pt x="30" y="328"/>
                  </a:cubicBezTo>
                  <a:cubicBezTo>
                    <a:pt x="28" y="327"/>
                    <a:pt x="26" y="327"/>
                    <a:pt x="26" y="326"/>
                  </a:cubicBezTo>
                  <a:cubicBezTo>
                    <a:pt x="25" y="326"/>
                    <a:pt x="25" y="327"/>
                    <a:pt x="24" y="327"/>
                  </a:cubicBezTo>
                  <a:cubicBezTo>
                    <a:pt x="26" y="327"/>
                    <a:pt x="31" y="328"/>
                    <a:pt x="30" y="330"/>
                  </a:cubicBezTo>
                  <a:cubicBezTo>
                    <a:pt x="29" y="331"/>
                    <a:pt x="25" y="328"/>
                    <a:pt x="24" y="328"/>
                  </a:cubicBezTo>
                  <a:cubicBezTo>
                    <a:pt x="24" y="329"/>
                    <a:pt x="25" y="329"/>
                    <a:pt x="25" y="329"/>
                  </a:cubicBezTo>
                  <a:cubicBezTo>
                    <a:pt x="26" y="330"/>
                    <a:pt x="25" y="331"/>
                    <a:pt x="26" y="331"/>
                  </a:cubicBezTo>
                  <a:cubicBezTo>
                    <a:pt x="25" y="331"/>
                    <a:pt x="25" y="332"/>
                    <a:pt x="24" y="332"/>
                  </a:cubicBezTo>
                  <a:cubicBezTo>
                    <a:pt x="24" y="331"/>
                    <a:pt x="24" y="330"/>
                    <a:pt x="23" y="329"/>
                  </a:cubicBezTo>
                  <a:cubicBezTo>
                    <a:pt x="23" y="330"/>
                    <a:pt x="24" y="332"/>
                    <a:pt x="23" y="333"/>
                  </a:cubicBezTo>
                  <a:cubicBezTo>
                    <a:pt x="22" y="332"/>
                    <a:pt x="20" y="332"/>
                    <a:pt x="21" y="330"/>
                  </a:cubicBezTo>
                  <a:cubicBezTo>
                    <a:pt x="21" y="330"/>
                    <a:pt x="21" y="331"/>
                    <a:pt x="22" y="331"/>
                  </a:cubicBezTo>
                  <a:cubicBezTo>
                    <a:pt x="22" y="330"/>
                    <a:pt x="20" y="330"/>
                    <a:pt x="21" y="329"/>
                  </a:cubicBezTo>
                  <a:cubicBezTo>
                    <a:pt x="21" y="329"/>
                    <a:pt x="20" y="329"/>
                    <a:pt x="19" y="329"/>
                  </a:cubicBezTo>
                  <a:cubicBezTo>
                    <a:pt x="19" y="329"/>
                    <a:pt x="19" y="328"/>
                    <a:pt x="18" y="328"/>
                  </a:cubicBezTo>
                  <a:cubicBezTo>
                    <a:pt x="18" y="328"/>
                    <a:pt x="18" y="326"/>
                    <a:pt x="18" y="326"/>
                  </a:cubicBezTo>
                  <a:cubicBezTo>
                    <a:pt x="19" y="326"/>
                    <a:pt x="20" y="327"/>
                    <a:pt x="21" y="328"/>
                  </a:cubicBezTo>
                  <a:cubicBezTo>
                    <a:pt x="20" y="327"/>
                    <a:pt x="20" y="325"/>
                    <a:pt x="19" y="324"/>
                  </a:cubicBezTo>
                  <a:cubicBezTo>
                    <a:pt x="21" y="326"/>
                    <a:pt x="20" y="324"/>
                    <a:pt x="19" y="323"/>
                  </a:cubicBezTo>
                  <a:cubicBezTo>
                    <a:pt x="18" y="324"/>
                    <a:pt x="18" y="324"/>
                    <a:pt x="18" y="324"/>
                  </a:cubicBezTo>
                  <a:cubicBezTo>
                    <a:pt x="18" y="324"/>
                    <a:pt x="17" y="324"/>
                    <a:pt x="17" y="323"/>
                  </a:cubicBezTo>
                  <a:cubicBezTo>
                    <a:pt x="17" y="325"/>
                    <a:pt x="15" y="322"/>
                    <a:pt x="15" y="322"/>
                  </a:cubicBezTo>
                  <a:cubicBezTo>
                    <a:pt x="15" y="321"/>
                    <a:pt x="17" y="321"/>
                    <a:pt x="17" y="321"/>
                  </a:cubicBezTo>
                  <a:cubicBezTo>
                    <a:pt x="17" y="321"/>
                    <a:pt x="18" y="321"/>
                    <a:pt x="18" y="321"/>
                  </a:cubicBezTo>
                  <a:cubicBezTo>
                    <a:pt x="20" y="321"/>
                    <a:pt x="18" y="319"/>
                    <a:pt x="19" y="320"/>
                  </a:cubicBezTo>
                  <a:cubicBezTo>
                    <a:pt x="19" y="320"/>
                    <a:pt x="20" y="318"/>
                    <a:pt x="21" y="318"/>
                  </a:cubicBezTo>
                  <a:cubicBezTo>
                    <a:pt x="20" y="318"/>
                    <a:pt x="19" y="317"/>
                    <a:pt x="21" y="316"/>
                  </a:cubicBezTo>
                  <a:cubicBezTo>
                    <a:pt x="19" y="317"/>
                    <a:pt x="19" y="319"/>
                    <a:pt x="18" y="320"/>
                  </a:cubicBezTo>
                  <a:cubicBezTo>
                    <a:pt x="16" y="321"/>
                    <a:pt x="15" y="317"/>
                    <a:pt x="15" y="317"/>
                  </a:cubicBezTo>
                  <a:cubicBezTo>
                    <a:pt x="15" y="317"/>
                    <a:pt x="16" y="317"/>
                    <a:pt x="16" y="318"/>
                  </a:cubicBezTo>
                  <a:cubicBezTo>
                    <a:pt x="15" y="316"/>
                    <a:pt x="17" y="317"/>
                    <a:pt x="18" y="317"/>
                  </a:cubicBezTo>
                  <a:cubicBezTo>
                    <a:pt x="17" y="316"/>
                    <a:pt x="14" y="316"/>
                    <a:pt x="14" y="315"/>
                  </a:cubicBezTo>
                  <a:cubicBezTo>
                    <a:pt x="13" y="317"/>
                    <a:pt x="12" y="314"/>
                    <a:pt x="11" y="314"/>
                  </a:cubicBezTo>
                  <a:cubicBezTo>
                    <a:pt x="14" y="312"/>
                    <a:pt x="16" y="315"/>
                    <a:pt x="19" y="315"/>
                  </a:cubicBezTo>
                  <a:cubicBezTo>
                    <a:pt x="17" y="315"/>
                    <a:pt x="13" y="314"/>
                    <a:pt x="14" y="312"/>
                  </a:cubicBezTo>
                  <a:cubicBezTo>
                    <a:pt x="16" y="312"/>
                    <a:pt x="16" y="313"/>
                    <a:pt x="18" y="312"/>
                  </a:cubicBezTo>
                  <a:cubicBezTo>
                    <a:pt x="17" y="313"/>
                    <a:pt x="17" y="312"/>
                    <a:pt x="18" y="311"/>
                  </a:cubicBezTo>
                  <a:cubicBezTo>
                    <a:pt x="16" y="313"/>
                    <a:pt x="13" y="310"/>
                    <a:pt x="16" y="310"/>
                  </a:cubicBezTo>
                  <a:cubicBezTo>
                    <a:pt x="16" y="310"/>
                    <a:pt x="13" y="309"/>
                    <a:pt x="15" y="308"/>
                  </a:cubicBezTo>
                  <a:cubicBezTo>
                    <a:pt x="18" y="307"/>
                    <a:pt x="18" y="309"/>
                    <a:pt x="20" y="310"/>
                  </a:cubicBezTo>
                  <a:cubicBezTo>
                    <a:pt x="19" y="309"/>
                    <a:pt x="18" y="308"/>
                    <a:pt x="17" y="308"/>
                  </a:cubicBezTo>
                  <a:cubicBezTo>
                    <a:pt x="17" y="307"/>
                    <a:pt x="16" y="307"/>
                    <a:pt x="16" y="307"/>
                  </a:cubicBezTo>
                  <a:cubicBezTo>
                    <a:pt x="17" y="306"/>
                    <a:pt x="18" y="306"/>
                    <a:pt x="18" y="306"/>
                  </a:cubicBezTo>
                  <a:cubicBezTo>
                    <a:pt x="17" y="305"/>
                    <a:pt x="17" y="302"/>
                    <a:pt x="19" y="303"/>
                  </a:cubicBezTo>
                  <a:cubicBezTo>
                    <a:pt x="18" y="303"/>
                    <a:pt x="18" y="303"/>
                    <a:pt x="17" y="303"/>
                  </a:cubicBezTo>
                  <a:cubicBezTo>
                    <a:pt x="17" y="304"/>
                    <a:pt x="15" y="307"/>
                    <a:pt x="15" y="308"/>
                  </a:cubicBezTo>
                  <a:cubicBezTo>
                    <a:pt x="14" y="306"/>
                    <a:pt x="12" y="304"/>
                    <a:pt x="13" y="302"/>
                  </a:cubicBezTo>
                  <a:cubicBezTo>
                    <a:pt x="14" y="302"/>
                    <a:pt x="12" y="301"/>
                    <a:pt x="13" y="300"/>
                  </a:cubicBezTo>
                  <a:cubicBezTo>
                    <a:pt x="14" y="300"/>
                    <a:pt x="16" y="300"/>
                    <a:pt x="17" y="300"/>
                  </a:cubicBezTo>
                  <a:cubicBezTo>
                    <a:pt x="16" y="300"/>
                    <a:pt x="11" y="300"/>
                    <a:pt x="14" y="298"/>
                  </a:cubicBezTo>
                  <a:cubicBezTo>
                    <a:pt x="15" y="298"/>
                    <a:pt x="17" y="298"/>
                    <a:pt x="17" y="299"/>
                  </a:cubicBezTo>
                  <a:cubicBezTo>
                    <a:pt x="17" y="298"/>
                    <a:pt x="17" y="298"/>
                    <a:pt x="18" y="297"/>
                  </a:cubicBezTo>
                  <a:cubicBezTo>
                    <a:pt x="17" y="297"/>
                    <a:pt x="13" y="297"/>
                    <a:pt x="16" y="296"/>
                  </a:cubicBezTo>
                  <a:cubicBezTo>
                    <a:pt x="13" y="297"/>
                    <a:pt x="14" y="293"/>
                    <a:pt x="11" y="294"/>
                  </a:cubicBezTo>
                  <a:cubicBezTo>
                    <a:pt x="12" y="292"/>
                    <a:pt x="14" y="294"/>
                    <a:pt x="15" y="295"/>
                  </a:cubicBezTo>
                  <a:cubicBezTo>
                    <a:pt x="15" y="294"/>
                    <a:pt x="14" y="294"/>
                    <a:pt x="14" y="293"/>
                  </a:cubicBezTo>
                  <a:cubicBezTo>
                    <a:pt x="16" y="293"/>
                    <a:pt x="17" y="294"/>
                    <a:pt x="19" y="294"/>
                  </a:cubicBezTo>
                  <a:cubicBezTo>
                    <a:pt x="19" y="294"/>
                    <a:pt x="20" y="294"/>
                    <a:pt x="21" y="294"/>
                  </a:cubicBezTo>
                  <a:cubicBezTo>
                    <a:pt x="21" y="295"/>
                    <a:pt x="23" y="295"/>
                    <a:pt x="23" y="295"/>
                  </a:cubicBezTo>
                  <a:cubicBezTo>
                    <a:pt x="24" y="295"/>
                    <a:pt x="24" y="294"/>
                    <a:pt x="24" y="294"/>
                  </a:cubicBezTo>
                  <a:cubicBezTo>
                    <a:pt x="22" y="296"/>
                    <a:pt x="20" y="293"/>
                    <a:pt x="21" y="292"/>
                  </a:cubicBezTo>
                  <a:cubicBezTo>
                    <a:pt x="21" y="293"/>
                    <a:pt x="23" y="293"/>
                    <a:pt x="24" y="293"/>
                  </a:cubicBezTo>
                  <a:cubicBezTo>
                    <a:pt x="24" y="293"/>
                    <a:pt x="23" y="293"/>
                    <a:pt x="23" y="293"/>
                  </a:cubicBezTo>
                  <a:cubicBezTo>
                    <a:pt x="22" y="293"/>
                    <a:pt x="22" y="292"/>
                    <a:pt x="21" y="291"/>
                  </a:cubicBezTo>
                  <a:cubicBezTo>
                    <a:pt x="21" y="291"/>
                    <a:pt x="20" y="291"/>
                    <a:pt x="19" y="290"/>
                  </a:cubicBezTo>
                  <a:cubicBezTo>
                    <a:pt x="19" y="290"/>
                    <a:pt x="20" y="289"/>
                    <a:pt x="20" y="289"/>
                  </a:cubicBezTo>
                  <a:cubicBezTo>
                    <a:pt x="20" y="290"/>
                    <a:pt x="19" y="292"/>
                    <a:pt x="17" y="291"/>
                  </a:cubicBezTo>
                  <a:cubicBezTo>
                    <a:pt x="15" y="291"/>
                    <a:pt x="11" y="291"/>
                    <a:pt x="10" y="290"/>
                  </a:cubicBezTo>
                  <a:cubicBezTo>
                    <a:pt x="11" y="290"/>
                    <a:pt x="12" y="290"/>
                    <a:pt x="11" y="289"/>
                  </a:cubicBezTo>
                  <a:cubicBezTo>
                    <a:pt x="14" y="289"/>
                    <a:pt x="13" y="290"/>
                    <a:pt x="15" y="291"/>
                  </a:cubicBezTo>
                  <a:cubicBezTo>
                    <a:pt x="14" y="291"/>
                    <a:pt x="15" y="289"/>
                    <a:pt x="16" y="290"/>
                  </a:cubicBezTo>
                  <a:cubicBezTo>
                    <a:pt x="17" y="288"/>
                    <a:pt x="15" y="290"/>
                    <a:pt x="14" y="289"/>
                  </a:cubicBezTo>
                  <a:cubicBezTo>
                    <a:pt x="14" y="289"/>
                    <a:pt x="14" y="288"/>
                    <a:pt x="13" y="288"/>
                  </a:cubicBezTo>
                  <a:cubicBezTo>
                    <a:pt x="12" y="288"/>
                    <a:pt x="15" y="284"/>
                    <a:pt x="16" y="286"/>
                  </a:cubicBezTo>
                  <a:cubicBezTo>
                    <a:pt x="16" y="286"/>
                    <a:pt x="16" y="285"/>
                    <a:pt x="17" y="285"/>
                  </a:cubicBezTo>
                  <a:cubicBezTo>
                    <a:pt x="17" y="285"/>
                    <a:pt x="17" y="284"/>
                    <a:pt x="17" y="284"/>
                  </a:cubicBezTo>
                  <a:cubicBezTo>
                    <a:pt x="16" y="285"/>
                    <a:pt x="15" y="285"/>
                    <a:pt x="15" y="284"/>
                  </a:cubicBezTo>
                  <a:cubicBezTo>
                    <a:pt x="16" y="284"/>
                    <a:pt x="16" y="284"/>
                    <a:pt x="17" y="284"/>
                  </a:cubicBezTo>
                  <a:cubicBezTo>
                    <a:pt x="17" y="283"/>
                    <a:pt x="16" y="283"/>
                    <a:pt x="15" y="283"/>
                  </a:cubicBezTo>
                  <a:cubicBezTo>
                    <a:pt x="14" y="282"/>
                    <a:pt x="13" y="281"/>
                    <a:pt x="11" y="282"/>
                  </a:cubicBezTo>
                  <a:cubicBezTo>
                    <a:pt x="12" y="282"/>
                    <a:pt x="12" y="282"/>
                    <a:pt x="12" y="283"/>
                  </a:cubicBezTo>
                  <a:cubicBezTo>
                    <a:pt x="11" y="282"/>
                    <a:pt x="9" y="282"/>
                    <a:pt x="8" y="281"/>
                  </a:cubicBezTo>
                  <a:cubicBezTo>
                    <a:pt x="6" y="280"/>
                    <a:pt x="8" y="280"/>
                    <a:pt x="8" y="278"/>
                  </a:cubicBezTo>
                  <a:cubicBezTo>
                    <a:pt x="6" y="280"/>
                    <a:pt x="2" y="280"/>
                    <a:pt x="1" y="281"/>
                  </a:cubicBezTo>
                  <a:cubicBezTo>
                    <a:pt x="4" y="279"/>
                    <a:pt x="4" y="285"/>
                    <a:pt x="1" y="282"/>
                  </a:cubicBezTo>
                  <a:cubicBezTo>
                    <a:pt x="0" y="281"/>
                    <a:pt x="5" y="276"/>
                    <a:pt x="7" y="277"/>
                  </a:cubicBezTo>
                  <a:cubicBezTo>
                    <a:pt x="6" y="277"/>
                    <a:pt x="6" y="277"/>
                    <a:pt x="7" y="276"/>
                  </a:cubicBezTo>
                  <a:cubicBezTo>
                    <a:pt x="8" y="277"/>
                    <a:pt x="9" y="274"/>
                    <a:pt x="10" y="276"/>
                  </a:cubicBezTo>
                  <a:cubicBezTo>
                    <a:pt x="9" y="275"/>
                    <a:pt x="11" y="274"/>
                    <a:pt x="10" y="273"/>
                  </a:cubicBezTo>
                  <a:cubicBezTo>
                    <a:pt x="9" y="276"/>
                    <a:pt x="6" y="274"/>
                    <a:pt x="9" y="274"/>
                  </a:cubicBezTo>
                  <a:cubicBezTo>
                    <a:pt x="8" y="274"/>
                    <a:pt x="7" y="274"/>
                    <a:pt x="7" y="273"/>
                  </a:cubicBezTo>
                  <a:cubicBezTo>
                    <a:pt x="8" y="273"/>
                    <a:pt x="10" y="272"/>
                    <a:pt x="11" y="272"/>
                  </a:cubicBezTo>
                  <a:cubicBezTo>
                    <a:pt x="12" y="272"/>
                    <a:pt x="12" y="273"/>
                    <a:pt x="13" y="274"/>
                  </a:cubicBezTo>
                  <a:cubicBezTo>
                    <a:pt x="12" y="273"/>
                    <a:pt x="14" y="272"/>
                    <a:pt x="15" y="272"/>
                  </a:cubicBezTo>
                  <a:cubicBezTo>
                    <a:pt x="16" y="272"/>
                    <a:pt x="15" y="273"/>
                    <a:pt x="17" y="273"/>
                  </a:cubicBezTo>
                  <a:cubicBezTo>
                    <a:pt x="15" y="274"/>
                    <a:pt x="16" y="275"/>
                    <a:pt x="17" y="274"/>
                  </a:cubicBezTo>
                  <a:cubicBezTo>
                    <a:pt x="19" y="275"/>
                    <a:pt x="14" y="276"/>
                    <a:pt x="12" y="276"/>
                  </a:cubicBezTo>
                  <a:cubicBezTo>
                    <a:pt x="13" y="276"/>
                    <a:pt x="17" y="277"/>
                    <a:pt x="18" y="277"/>
                  </a:cubicBezTo>
                  <a:cubicBezTo>
                    <a:pt x="18" y="277"/>
                    <a:pt x="17" y="276"/>
                    <a:pt x="18" y="275"/>
                  </a:cubicBezTo>
                  <a:cubicBezTo>
                    <a:pt x="18" y="276"/>
                    <a:pt x="19" y="276"/>
                    <a:pt x="19" y="277"/>
                  </a:cubicBezTo>
                  <a:cubicBezTo>
                    <a:pt x="19" y="278"/>
                    <a:pt x="18" y="279"/>
                    <a:pt x="18" y="280"/>
                  </a:cubicBezTo>
                  <a:cubicBezTo>
                    <a:pt x="20" y="279"/>
                    <a:pt x="22" y="275"/>
                    <a:pt x="23" y="274"/>
                  </a:cubicBezTo>
                  <a:cubicBezTo>
                    <a:pt x="22" y="275"/>
                    <a:pt x="21" y="276"/>
                    <a:pt x="20" y="277"/>
                  </a:cubicBezTo>
                  <a:cubicBezTo>
                    <a:pt x="21" y="275"/>
                    <a:pt x="20" y="271"/>
                    <a:pt x="25" y="271"/>
                  </a:cubicBezTo>
                  <a:cubicBezTo>
                    <a:pt x="24" y="270"/>
                    <a:pt x="22" y="271"/>
                    <a:pt x="21" y="272"/>
                  </a:cubicBezTo>
                  <a:cubicBezTo>
                    <a:pt x="21" y="271"/>
                    <a:pt x="21" y="270"/>
                    <a:pt x="22" y="269"/>
                  </a:cubicBezTo>
                  <a:cubicBezTo>
                    <a:pt x="23" y="268"/>
                    <a:pt x="24" y="268"/>
                    <a:pt x="25" y="267"/>
                  </a:cubicBezTo>
                  <a:cubicBezTo>
                    <a:pt x="25" y="268"/>
                    <a:pt x="26" y="268"/>
                    <a:pt x="27" y="269"/>
                  </a:cubicBezTo>
                  <a:cubicBezTo>
                    <a:pt x="28" y="269"/>
                    <a:pt x="29" y="268"/>
                    <a:pt x="28" y="268"/>
                  </a:cubicBezTo>
                  <a:cubicBezTo>
                    <a:pt x="27" y="268"/>
                    <a:pt x="26" y="268"/>
                    <a:pt x="26" y="267"/>
                  </a:cubicBezTo>
                  <a:cubicBezTo>
                    <a:pt x="25" y="267"/>
                    <a:pt x="23" y="267"/>
                    <a:pt x="22" y="267"/>
                  </a:cubicBezTo>
                  <a:cubicBezTo>
                    <a:pt x="25" y="265"/>
                    <a:pt x="21" y="264"/>
                    <a:pt x="25" y="264"/>
                  </a:cubicBezTo>
                  <a:cubicBezTo>
                    <a:pt x="28" y="263"/>
                    <a:pt x="31" y="260"/>
                    <a:pt x="30" y="258"/>
                  </a:cubicBezTo>
                  <a:cubicBezTo>
                    <a:pt x="29" y="260"/>
                    <a:pt x="24" y="257"/>
                    <a:pt x="24" y="255"/>
                  </a:cubicBezTo>
                  <a:cubicBezTo>
                    <a:pt x="25" y="255"/>
                    <a:pt x="25" y="255"/>
                    <a:pt x="25" y="255"/>
                  </a:cubicBezTo>
                  <a:cubicBezTo>
                    <a:pt x="24" y="254"/>
                    <a:pt x="28" y="253"/>
                    <a:pt x="28" y="252"/>
                  </a:cubicBezTo>
                  <a:cubicBezTo>
                    <a:pt x="27" y="253"/>
                    <a:pt x="26" y="253"/>
                    <a:pt x="26" y="251"/>
                  </a:cubicBezTo>
                  <a:cubicBezTo>
                    <a:pt x="27" y="250"/>
                    <a:pt x="26" y="251"/>
                    <a:pt x="26" y="249"/>
                  </a:cubicBezTo>
                  <a:cubicBezTo>
                    <a:pt x="25" y="248"/>
                    <a:pt x="26" y="248"/>
                    <a:pt x="27" y="247"/>
                  </a:cubicBezTo>
                  <a:cubicBezTo>
                    <a:pt x="27" y="246"/>
                    <a:pt x="27" y="245"/>
                    <a:pt x="29" y="245"/>
                  </a:cubicBezTo>
                  <a:cubicBezTo>
                    <a:pt x="29" y="244"/>
                    <a:pt x="28" y="244"/>
                    <a:pt x="28" y="243"/>
                  </a:cubicBezTo>
                  <a:cubicBezTo>
                    <a:pt x="28" y="243"/>
                    <a:pt x="28" y="242"/>
                    <a:pt x="28" y="242"/>
                  </a:cubicBezTo>
                  <a:cubicBezTo>
                    <a:pt x="27" y="240"/>
                    <a:pt x="29" y="241"/>
                    <a:pt x="31" y="240"/>
                  </a:cubicBezTo>
                  <a:cubicBezTo>
                    <a:pt x="29" y="240"/>
                    <a:pt x="28" y="239"/>
                    <a:pt x="28" y="238"/>
                  </a:cubicBezTo>
                  <a:cubicBezTo>
                    <a:pt x="31" y="237"/>
                    <a:pt x="31" y="239"/>
                    <a:pt x="32" y="240"/>
                  </a:cubicBezTo>
                  <a:cubicBezTo>
                    <a:pt x="32" y="238"/>
                    <a:pt x="32" y="236"/>
                    <a:pt x="31" y="235"/>
                  </a:cubicBezTo>
                  <a:cubicBezTo>
                    <a:pt x="28" y="237"/>
                    <a:pt x="27" y="234"/>
                    <a:pt x="30" y="233"/>
                  </a:cubicBezTo>
                  <a:cubicBezTo>
                    <a:pt x="32" y="232"/>
                    <a:pt x="34" y="232"/>
                    <a:pt x="33" y="230"/>
                  </a:cubicBezTo>
                  <a:cubicBezTo>
                    <a:pt x="32" y="234"/>
                    <a:pt x="29" y="231"/>
                    <a:pt x="27" y="231"/>
                  </a:cubicBezTo>
                  <a:cubicBezTo>
                    <a:pt x="25" y="230"/>
                    <a:pt x="26" y="233"/>
                    <a:pt x="24" y="233"/>
                  </a:cubicBezTo>
                  <a:cubicBezTo>
                    <a:pt x="22" y="234"/>
                    <a:pt x="17" y="233"/>
                    <a:pt x="21" y="232"/>
                  </a:cubicBezTo>
                  <a:cubicBezTo>
                    <a:pt x="16" y="231"/>
                    <a:pt x="18" y="225"/>
                    <a:pt x="19" y="221"/>
                  </a:cubicBezTo>
                  <a:cubicBezTo>
                    <a:pt x="19" y="220"/>
                    <a:pt x="20" y="217"/>
                    <a:pt x="21" y="216"/>
                  </a:cubicBezTo>
                  <a:cubicBezTo>
                    <a:pt x="22" y="214"/>
                    <a:pt x="23" y="216"/>
                    <a:pt x="23" y="214"/>
                  </a:cubicBezTo>
                  <a:cubicBezTo>
                    <a:pt x="23" y="213"/>
                    <a:pt x="24" y="212"/>
                    <a:pt x="24" y="210"/>
                  </a:cubicBezTo>
                  <a:cubicBezTo>
                    <a:pt x="25" y="209"/>
                    <a:pt x="24" y="208"/>
                    <a:pt x="24" y="206"/>
                  </a:cubicBezTo>
                  <a:cubicBezTo>
                    <a:pt x="23" y="204"/>
                    <a:pt x="21" y="202"/>
                    <a:pt x="21" y="200"/>
                  </a:cubicBezTo>
                  <a:cubicBezTo>
                    <a:pt x="22" y="198"/>
                    <a:pt x="22" y="197"/>
                    <a:pt x="22" y="196"/>
                  </a:cubicBezTo>
                  <a:cubicBezTo>
                    <a:pt x="21" y="195"/>
                    <a:pt x="20" y="195"/>
                    <a:pt x="20" y="194"/>
                  </a:cubicBezTo>
                  <a:cubicBezTo>
                    <a:pt x="20" y="193"/>
                    <a:pt x="21" y="193"/>
                    <a:pt x="21" y="192"/>
                  </a:cubicBezTo>
                  <a:cubicBezTo>
                    <a:pt x="20" y="191"/>
                    <a:pt x="20" y="190"/>
                    <a:pt x="21" y="189"/>
                  </a:cubicBezTo>
                  <a:cubicBezTo>
                    <a:pt x="22" y="190"/>
                    <a:pt x="23" y="190"/>
                    <a:pt x="24" y="189"/>
                  </a:cubicBezTo>
                  <a:cubicBezTo>
                    <a:pt x="26" y="187"/>
                    <a:pt x="24" y="185"/>
                    <a:pt x="26" y="184"/>
                  </a:cubicBezTo>
                  <a:cubicBezTo>
                    <a:pt x="25" y="184"/>
                    <a:pt x="26" y="185"/>
                    <a:pt x="26" y="185"/>
                  </a:cubicBezTo>
                  <a:cubicBezTo>
                    <a:pt x="27" y="184"/>
                    <a:pt x="27" y="184"/>
                    <a:pt x="27" y="183"/>
                  </a:cubicBezTo>
                  <a:cubicBezTo>
                    <a:pt x="27" y="182"/>
                    <a:pt x="28" y="182"/>
                    <a:pt x="28" y="181"/>
                  </a:cubicBezTo>
                  <a:cubicBezTo>
                    <a:pt x="29" y="179"/>
                    <a:pt x="28" y="178"/>
                    <a:pt x="30" y="176"/>
                  </a:cubicBezTo>
                  <a:cubicBezTo>
                    <a:pt x="31" y="175"/>
                    <a:pt x="30" y="174"/>
                    <a:pt x="31" y="173"/>
                  </a:cubicBezTo>
                  <a:cubicBezTo>
                    <a:pt x="32" y="172"/>
                    <a:pt x="34" y="170"/>
                    <a:pt x="34" y="168"/>
                  </a:cubicBezTo>
                  <a:cubicBezTo>
                    <a:pt x="36" y="165"/>
                    <a:pt x="35" y="162"/>
                    <a:pt x="36" y="159"/>
                  </a:cubicBezTo>
                  <a:cubicBezTo>
                    <a:pt x="37" y="158"/>
                    <a:pt x="39" y="156"/>
                    <a:pt x="39" y="155"/>
                  </a:cubicBezTo>
                  <a:cubicBezTo>
                    <a:pt x="40" y="154"/>
                    <a:pt x="39" y="152"/>
                    <a:pt x="39" y="151"/>
                  </a:cubicBezTo>
                  <a:cubicBezTo>
                    <a:pt x="38" y="150"/>
                    <a:pt x="40" y="149"/>
                    <a:pt x="40" y="148"/>
                  </a:cubicBezTo>
                  <a:cubicBezTo>
                    <a:pt x="41" y="147"/>
                    <a:pt x="41" y="145"/>
                    <a:pt x="41" y="144"/>
                  </a:cubicBezTo>
                  <a:cubicBezTo>
                    <a:pt x="41" y="144"/>
                    <a:pt x="42" y="143"/>
                    <a:pt x="41" y="143"/>
                  </a:cubicBezTo>
                  <a:cubicBezTo>
                    <a:pt x="41" y="142"/>
                    <a:pt x="40" y="141"/>
                    <a:pt x="40" y="140"/>
                  </a:cubicBezTo>
                  <a:cubicBezTo>
                    <a:pt x="40" y="139"/>
                    <a:pt x="40" y="137"/>
                    <a:pt x="40" y="135"/>
                  </a:cubicBezTo>
                  <a:cubicBezTo>
                    <a:pt x="39" y="132"/>
                    <a:pt x="39" y="129"/>
                    <a:pt x="39" y="125"/>
                  </a:cubicBezTo>
                  <a:cubicBezTo>
                    <a:pt x="39" y="123"/>
                    <a:pt x="39" y="123"/>
                    <a:pt x="41" y="122"/>
                  </a:cubicBezTo>
                  <a:cubicBezTo>
                    <a:pt x="42" y="122"/>
                    <a:pt x="42" y="120"/>
                    <a:pt x="43" y="119"/>
                  </a:cubicBezTo>
                  <a:cubicBezTo>
                    <a:pt x="44" y="118"/>
                    <a:pt x="42" y="114"/>
                    <a:pt x="42" y="113"/>
                  </a:cubicBezTo>
                  <a:cubicBezTo>
                    <a:pt x="41" y="112"/>
                    <a:pt x="40" y="110"/>
                    <a:pt x="41" y="109"/>
                  </a:cubicBezTo>
                  <a:cubicBezTo>
                    <a:pt x="42" y="108"/>
                    <a:pt x="43" y="106"/>
                    <a:pt x="44" y="104"/>
                  </a:cubicBezTo>
                  <a:cubicBezTo>
                    <a:pt x="44" y="103"/>
                    <a:pt x="44" y="101"/>
                    <a:pt x="44" y="100"/>
                  </a:cubicBezTo>
                  <a:cubicBezTo>
                    <a:pt x="45" y="98"/>
                    <a:pt x="47" y="97"/>
                    <a:pt x="46" y="95"/>
                  </a:cubicBezTo>
                  <a:cubicBezTo>
                    <a:pt x="45" y="92"/>
                    <a:pt x="48" y="89"/>
                    <a:pt x="49" y="86"/>
                  </a:cubicBezTo>
                  <a:cubicBezTo>
                    <a:pt x="49" y="83"/>
                    <a:pt x="48" y="81"/>
                    <a:pt x="48" y="78"/>
                  </a:cubicBezTo>
                  <a:cubicBezTo>
                    <a:pt x="49" y="77"/>
                    <a:pt x="51" y="76"/>
                    <a:pt x="51" y="75"/>
                  </a:cubicBezTo>
                  <a:cubicBezTo>
                    <a:pt x="51" y="73"/>
                    <a:pt x="50" y="71"/>
                    <a:pt x="50" y="69"/>
                  </a:cubicBezTo>
                  <a:cubicBezTo>
                    <a:pt x="50" y="67"/>
                    <a:pt x="50" y="65"/>
                    <a:pt x="50" y="63"/>
                  </a:cubicBezTo>
                  <a:cubicBezTo>
                    <a:pt x="50" y="62"/>
                    <a:pt x="50" y="62"/>
                    <a:pt x="50" y="61"/>
                  </a:cubicBezTo>
                  <a:cubicBezTo>
                    <a:pt x="51" y="60"/>
                    <a:pt x="51" y="59"/>
                    <a:pt x="51" y="58"/>
                  </a:cubicBezTo>
                  <a:cubicBezTo>
                    <a:pt x="51" y="57"/>
                    <a:pt x="49" y="58"/>
                    <a:pt x="49" y="57"/>
                  </a:cubicBezTo>
                  <a:cubicBezTo>
                    <a:pt x="49" y="55"/>
                    <a:pt x="50" y="54"/>
                    <a:pt x="50" y="53"/>
                  </a:cubicBezTo>
                  <a:cubicBezTo>
                    <a:pt x="52" y="55"/>
                    <a:pt x="53" y="49"/>
                    <a:pt x="53" y="48"/>
                  </a:cubicBezTo>
                  <a:cubicBezTo>
                    <a:pt x="53" y="44"/>
                    <a:pt x="55" y="38"/>
                    <a:pt x="54" y="34"/>
                  </a:cubicBezTo>
                  <a:cubicBezTo>
                    <a:pt x="52" y="29"/>
                    <a:pt x="55" y="24"/>
                    <a:pt x="53" y="19"/>
                  </a:cubicBezTo>
                  <a:cubicBezTo>
                    <a:pt x="53" y="17"/>
                    <a:pt x="52" y="15"/>
                    <a:pt x="52" y="13"/>
                  </a:cubicBezTo>
                  <a:cubicBezTo>
                    <a:pt x="52" y="11"/>
                    <a:pt x="53" y="9"/>
                    <a:pt x="51" y="8"/>
                  </a:cubicBezTo>
                  <a:moveTo>
                    <a:pt x="14" y="272"/>
                  </a:moveTo>
                  <a:cubicBezTo>
                    <a:pt x="14" y="271"/>
                    <a:pt x="14" y="271"/>
                    <a:pt x="14" y="271"/>
                  </a:cubicBezTo>
                  <a:cubicBezTo>
                    <a:pt x="16" y="271"/>
                    <a:pt x="16" y="271"/>
                    <a:pt x="14" y="272"/>
                  </a:cubicBezTo>
                  <a:moveTo>
                    <a:pt x="27" y="334"/>
                  </a:moveTo>
                  <a:cubicBezTo>
                    <a:pt x="28" y="333"/>
                    <a:pt x="28" y="333"/>
                    <a:pt x="28" y="333"/>
                  </a:cubicBezTo>
                  <a:cubicBezTo>
                    <a:pt x="28" y="334"/>
                    <a:pt x="28" y="334"/>
                    <a:pt x="28" y="334"/>
                  </a:cubicBezTo>
                  <a:cubicBezTo>
                    <a:pt x="27" y="334"/>
                    <a:pt x="27" y="334"/>
                    <a:pt x="27" y="334"/>
                  </a:cubicBezTo>
                  <a:moveTo>
                    <a:pt x="50" y="344"/>
                  </a:moveTo>
                  <a:cubicBezTo>
                    <a:pt x="50" y="343"/>
                    <a:pt x="50" y="342"/>
                    <a:pt x="51" y="341"/>
                  </a:cubicBezTo>
                  <a:cubicBezTo>
                    <a:pt x="51" y="342"/>
                    <a:pt x="53" y="342"/>
                    <a:pt x="54" y="341"/>
                  </a:cubicBezTo>
                  <a:cubicBezTo>
                    <a:pt x="54" y="340"/>
                    <a:pt x="52" y="339"/>
                    <a:pt x="51" y="339"/>
                  </a:cubicBezTo>
                  <a:cubicBezTo>
                    <a:pt x="53" y="338"/>
                    <a:pt x="54" y="339"/>
                    <a:pt x="55" y="339"/>
                  </a:cubicBezTo>
                  <a:cubicBezTo>
                    <a:pt x="57" y="340"/>
                    <a:pt x="58" y="337"/>
                    <a:pt x="59" y="337"/>
                  </a:cubicBezTo>
                  <a:cubicBezTo>
                    <a:pt x="61" y="336"/>
                    <a:pt x="62" y="338"/>
                    <a:pt x="63" y="338"/>
                  </a:cubicBezTo>
                  <a:cubicBezTo>
                    <a:pt x="64" y="338"/>
                    <a:pt x="66" y="337"/>
                    <a:pt x="67" y="338"/>
                  </a:cubicBezTo>
                  <a:cubicBezTo>
                    <a:pt x="68" y="338"/>
                    <a:pt x="68" y="340"/>
                    <a:pt x="68" y="341"/>
                  </a:cubicBezTo>
                  <a:cubicBezTo>
                    <a:pt x="68" y="343"/>
                    <a:pt x="68" y="345"/>
                    <a:pt x="68" y="347"/>
                  </a:cubicBezTo>
                  <a:cubicBezTo>
                    <a:pt x="68" y="351"/>
                    <a:pt x="69" y="355"/>
                    <a:pt x="68" y="359"/>
                  </a:cubicBezTo>
                  <a:cubicBezTo>
                    <a:pt x="67" y="359"/>
                    <a:pt x="66" y="359"/>
                    <a:pt x="65" y="358"/>
                  </a:cubicBezTo>
                  <a:cubicBezTo>
                    <a:pt x="66" y="359"/>
                    <a:pt x="66" y="359"/>
                    <a:pt x="67" y="359"/>
                  </a:cubicBezTo>
                  <a:cubicBezTo>
                    <a:pt x="65" y="361"/>
                    <a:pt x="61" y="360"/>
                    <a:pt x="60" y="359"/>
                  </a:cubicBezTo>
                  <a:cubicBezTo>
                    <a:pt x="59" y="359"/>
                    <a:pt x="59" y="358"/>
                    <a:pt x="58" y="358"/>
                  </a:cubicBezTo>
                  <a:cubicBezTo>
                    <a:pt x="56" y="358"/>
                    <a:pt x="56" y="359"/>
                    <a:pt x="55" y="358"/>
                  </a:cubicBezTo>
                  <a:cubicBezTo>
                    <a:pt x="55" y="359"/>
                    <a:pt x="55" y="359"/>
                    <a:pt x="55" y="359"/>
                  </a:cubicBezTo>
                  <a:cubicBezTo>
                    <a:pt x="55" y="358"/>
                    <a:pt x="51" y="359"/>
                    <a:pt x="53" y="358"/>
                  </a:cubicBezTo>
                  <a:cubicBezTo>
                    <a:pt x="52" y="359"/>
                    <a:pt x="48" y="359"/>
                    <a:pt x="47" y="359"/>
                  </a:cubicBezTo>
                  <a:cubicBezTo>
                    <a:pt x="48" y="358"/>
                    <a:pt x="49" y="358"/>
                    <a:pt x="50" y="357"/>
                  </a:cubicBezTo>
                  <a:cubicBezTo>
                    <a:pt x="49" y="357"/>
                    <a:pt x="47" y="358"/>
                    <a:pt x="45" y="358"/>
                  </a:cubicBezTo>
                  <a:cubicBezTo>
                    <a:pt x="46" y="358"/>
                    <a:pt x="46" y="357"/>
                    <a:pt x="45" y="357"/>
                  </a:cubicBezTo>
                  <a:cubicBezTo>
                    <a:pt x="44" y="359"/>
                    <a:pt x="43" y="356"/>
                    <a:pt x="43" y="356"/>
                  </a:cubicBezTo>
                  <a:cubicBezTo>
                    <a:pt x="43" y="357"/>
                    <a:pt x="40" y="357"/>
                    <a:pt x="39" y="357"/>
                  </a:cubicBezTo>
                  <a:cubicBezTo>
                    <a:pt x="39" y="357"/>
                    <a:pt x="37" y="357"/>
                    <a:pt x="37" y="357"/>
                  </a:cubicBezTo>
                  <a:cubicBezTo>
                    <a:pt x="36" y="357"/>
                    <a:pt x="37" y="356"/>
                    <a:pt x="36" y="355"/>
                  </a:cubicBezTo>
                  <a:cubicBezTo>
                    <a:pt x="37" y="355"/>
                    <a:pt x="38" y="356"/>
                    <a:pt x="39" y="356"/>
                  </a:cubicBezTo>
                  <a:cubicBezTo>
                    <a:pt x="39" y="356"/>
                    <a:pt x="39" y="355"/>
                    <a:pt x="38" y="355"/>
                  </a:cubicBezTo>
                  <a:cubicBezTo>
                    <a:pt x="39" y="355"/>
                    <a:pt x="40" y="355"/>
                    <a:pt x="40" y="356"/>
                  </a:cubicBezTo>
                  <a:cubicBezTo>
                    <a:pt x="39" y="354"/>
                    <a:pt x="45" y="356"/>
                    <a:pt x="46" y="355"/>
                  </a:cubicBezTo>
                  <a:cubicBezTo>
                    <a:pt x="47" y="354"/>
                    <a:pt x="47" y="354"/>
                    <a:pt x="48" y="354"/>
                  </a:cubicBezTo>
                  <a:cubicBezTo>
                    <a:pt x="49" y="354"/>
                    <a:pt x="46" y="357"/>
                    <a:pt x="49" y="357"/>
                  </a:cubicBezTo>
                  <a:cubicBezTo>
                    <a:pt x="48" y="356"/>
                    <a:pt x="48" y="356"/>
                    <a:pt x="49" y="355"/>
                  </a:cubicBezTo>
                  <a:cubicBezTo>
                    <a:pt x="51" y="355"/>
                    <a:pt x="51" y="357"/>
                    <a:pt x="54" y="356"/>
                  </a:cubicBezTo>
                  <a:cubicBezTo>
                    <a:pt x="52" y="355"/>
                    <a:pt x="51" y="355"/>
                    <a:pt x="50" y="354"/>
                  </a:cubicBezTo>
                  <a:cubicBezTo>
                    <a:pt x="49" y="353"/>
                    <a:pt x="46" y="354"/>
                    <a:pt x="46" y="352"/>
                  </a:cubicBezTo>
                  <a:cubicBezTo>
                    <a:pt x="49" y="353"/>
                    <a:pt x="52" y="353"/>
                    <a:pt x="54" y="355"/>
                  </a:cubicBezTo>
                  <a:cubicBezTo>
                    <a:pt x="53" y="354"/>
                    <a:pt x="53" y="353"/>
                    <a:pt x="55" y="354"/>
                  </a:cubicBezTo>
                  <a:cubicBezTo>
                    <a:pt x="56" y="354"/>
                    <a:pt x="56" y="355"/>
                    <a:pt x="57" y="355"/>
                  </a:cubicBezTo>
                  <a:cubicBezTo>
                    <a:pt x="57" y="355"/>
                    <a:pt x="57" y="354"/>
                    <a:pt x="56" y="354"/>
                  </a:cubicBezTo>
                  <a:cubicBezTo>
                    <a:pt x="58" y="353"/>
                    <a:pt x="58" y="355"/>
                    <a:pt x="60" y="354"/>
                  </a:cubicBezTo>
                  <a:cubicBezTo>
                    <a:pt x="62" y="354"/>
                    <a:pt x="63" y="356"/>
                    <a:pt x="61" y="357"/>
                  </a:cubicBezTo>
                  <a:cubicBezTo>
                    <a:pt x="62" y="356"/>
                    <a:pt x="62" y="356"/>
                    <a:pt x="63" y="356"/>
                  </a:cubicBezTo>
                  <a:cubicBezTo>
                    <a:pt x="62" y="355"/>
                    <a:pt x="64" y="355"/>
                    <a:pt x="65" y="355"/>
                  </a:cubicBezTo>
                  <a:cubicBezTo>
                    <a:pt x="62" y="353"/>
                    <a:pt x="54" y="353"/>
                    <a:pt x="53" y="350"/>
                  </a:cubicBezTo>
                  <a:cubicBezTo>
                    <a:pt x="53" y="347"/>
                    <a:pt x="60" y="348"/>
                    <a:pt x="61" y="345"/>
                  </a:cubicBezTo>
                  <a:cubicBezTo>
                    <a:pt x="61" y="342"/>
                    <a:pt x="51" y="347"/>
                    <a:pt x="50" y="34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5" name="Freeform 230"/>
            <p:cNvSpPr/>
            <p:nvPr/>
          </p:nvSpPr>
          <p:spPr>
            <a:xfrm>
              <a:off x="5460840" y="2995200"/>
              <a:ext cx="300960" cy="273960"/>
            </a:xfrm>
            <a:custGeom>
              <a:avLst/>
              <a:gdLst>
                <a:gd name="textAreaLeft" fmla="*/ 0 w 300960"/>
                <a:gd name="textAreaRight" fmla="*/ 302760 w 300960"/>
                <a:gd name="textAreaTop" fmla="*/ 0 h 273960"/>
                <a:gd name="textAreaBottom" fmla="*/ 275760 h 273960"/>
              </a:gdLst>
              <a:ahLst/>
              <a:cxnLst/>
              <a:rect l="textAreaLeft" t="textAreaTop" r="textAreaRight" b="textAreaBottom"/>
              <a:pathLst>
                <a:path w="116" h="80">
                  <a:moveTo>
                    <a:pt x="0" y="80"/>
                  </a:moveTo>
                  <a:cubicBezTo>
                    <a:pt x="0" y="79"/>
                    <a:pt x="1" y="77"/>
                    <a:pt x="2" y="77"/>
                  </a:cubicBezTo>
                  <a:cubicBezTo>
                    <a:pt x="4" y="76"/>
                    <a:pt x="6" y="76"/>
                    <a:pt x="8" y="76"/>
                  </a:cubicBezTo>
                  <a:cubicBezTo>
                    <a:pt x="11" y="75"/>
                    <a:pt x="14" y="74"/>
                    <a:pt x="17" y="72"/>
                  </a:cubicBezTo>
                  <a:cubicBezTo>
                    <a:pt x="19" y="70"/>
                    <a:pt x="22" y="68"/>
                    <a:pt x="25" y="66"/>
                  </a:cubicBezTo>
                  <a:cubicBezTo>
                    <a:pt x="27" y="64"/>
                    <a:pt x="29" y="62"/>
                    <a:pt x="31" y="60"/>
                  </a:cubicBezTo>
                  <a:cubicBezTo>
                    <a:pt x="32" y="58"/>
                    <a:pt x="35" y="54"/>
                    <a:pt x="32" y="52"/>
                  </a:cubicBezTo>
                  <a:cubicBezTo>
                    <a:pt x="31" y="51"/>
                    <a:pt x="31" y="51"/>
                    <a:pt x="31" y="50"/>
                  </a:cubicBezTo>
                  <a:cubicBezTo>
                    <a:pt x="32" y="49"/>
                    <a:pt x="32" y="48"/>
                    <a:pt x="32" y="46"/>
                  </a:cubicBezTo>
                  <a:cubicBezTo>
                    <a:pt x="31" y="43"/>
                    <a:pt x="33" y="41"/>
                    <a:pt x="35" y="38"/>
                  </a:cubicBezTo>
                  <a:cubicBezTo>
                    <a:pt x="37" y="37"/>
                    <a:pt x="36" y="35"/>
                    <a:pt x="37" y="33"/>
                  </a:cubicBezTo>
                  <a:cubicBezTo>
                    <a:pt x="37" y="32"/>
                    <a:pt x="38" y="31"/>
                    <a:pt x="39" y="30"/>
                  </a:cubicBezTo>
                  <a:cubicBezTo>
                    <a:pt x="42" y="28"/>
                    <a:pt x="44" y="26"/>
                    <a:pt x="47" y="25"/>
                  </a:cubicBezTo>
                  <a:cubicBezTo>
                    <a:pt x="50" y="23"/>
                    <a:pt x="53" y="22"/>
                    <a:pt x="56" y="21"/>
                  </a:cubicBezTo>
                  <a:cubicBezTo>
                    <a:pt x="63" y="18"/>
                    <a:pt x="65" y="10"/>
                    <a:pt x="67" y="5"/>
                  </a:cubicBezTo>
                  <a:cubicBezTo>
                    <a:pt x="67" y="4"/>
                    <a:pt x="68" y="1"/>
                    <a:pt x="69" y="1"/>
                  </a:cubicBezTo>
                  <a:cubicBezTo>
                    <a:pt x="70" y="2"/>
                    <a:pt x="71" y="1"/>
                    <a:pt x="72" y="1"/>
                  </a:cubicBezTo>
                  <a:cubicBezTo>
                    <a:pt x="74" y="0"/>
                    <a:pt x="74" y="1"/>
                    <a:pt x="74" y="2"/>
                  </a:cubicBezTo>
                  <a:cubicBezTo>
                    <a:pt x="75" y="4"/>
                    <a:pt x="76" y="5"/>
                    <a:pt x="78" y="6"/>
                  </a:cubicBezTo>
                  <a:cubicBezTo>
                    <a:pt x="81" y="8"/>
                    <a:pt x="84" y="7"/>
                    <a:pt x="88" y="7"/>
                  </a:cubicBezTo>
                  <a:cubicBezTo>
                    <a:pt x="89" y="7"/>
                    <a:pt x="90" y="7"/>
                    <a:pt x="91" y="7"/>
                  </a:cubicBezTo>
                  <a:cubicBezTo>
                    <a:pt x="93" y="7"/>
                    <a:pt x="95" y="7"/>
                    <a:pt x="97" y="5"/>
                  </a:cubicBezTo>
                  <a:cubicBezTo>
                    <a:pt x="97" y="6"/>
                    <a:pt x="97" y="6"/>
                    <a:pt x="97" y="7"/>
                  </a:cubicBezTo>
                  <a:cubicBezTo>
                    <a:pt x="97" y="8"/>
                    <a:pt x="99" y="8"/>
                    <a:pt x="98" y="7"/>
                  </a:cubicBezTo>
                  <a:cubicBezTo>
                    <a:pt x="98" y="8"/>
                    <a:pt x="100" y="8"/>
                    <a:pt x="101" y="8"/>
                  </a:cubicBezTo>
                  <a:cubicBezTo>
                    <a:pt x="103" y="7"/>
                    <a:pt x="103" y="8"/>
                    <a:pt x="104" y="9"/>
                  </a:cubicBezTo>
                  <a:cubicBezTo>
                    <a:pt x="105" y="10"/>
                    <a:pt x="107" y="10"/>
                    <a:pt x="107" y="11"/>
                  </a:cubicBezTo>
                  <a:cubicBezTo>
                    <a:pt x="108" y="12"/>
                    <a:pt x="107" y="13"/>
                    <a:pt x="109" y="14"/>
                  </a:cubicBezTo>
                  <a:cubicBezTo>
                    <a:pt x="108" y="15"/>
                    <a:pt x="108" y="16"/>
                    <a:pt x="108" y="17"/>
                  </a:cubicBezTo>
                  <a:cubicBezTo>
                    <a:pt x="109" y="18"/>
                    <a:pt x="108" y="19"/>
                    <a:pt x="108" y="21"/>
                  </a:cubicBezTo>
                  <a:cubicBezTo>
                    <a:pt x="109" y="22"/>
                    <a:pt x="109" y="23"/>
                    <a:pt x="109" y="24"/>
                  </a:cubicBezTo>
                  <a:cubicBezTo>
                    <a:pt x="109" y="26"/>
                    <a:pt x="109" y="26"/>
                    <a:pt x="110" y="28"/>
                  </a:cubicBezTo>
                  <a:cubicBezTo>
                    <a:pt x="111" y="28"/>
                    <a:pt x="110" y="29"/>
                    <a:pt x="111" y="30"/>
                  </a:cubicBezTo>
                  <a:cubicBezTo>
                    <a:pt x="112" y="31"/>
                    <a:pt x="113" y="31"/>
                    <a:pt x="114" y="32"/>
                  </a:cubicBezTo>
                  <a:cubicBezTo>
                    <a:pt x="116" y="34"/>
                    <a:pt x="110" y="36"/>
                    <a:pt x="113" y="37"/>
                  </a:cubicBezTo>
                  <a:cubicBezTo>
                    <a:pt x="112" y="37"/>
                    <a:pt x="110" y="37"/>
                    <a:pt x="107" y="37"/>
                  </a:cubicBezTo>
                  <a:cubicBezTo>
                    <a:pt x="103" y="36"/>
                    <a:pt x="97" y="36"/>
                    <a:pt x="96" y="38"/>
                  </a:cubicBezTo>
                  <a:cubicBezTo>
                    <a:pt x="96" y="40"/>
                    <a:pt x="93" y="41"/>
                    <a:pt x="91" y="41"/>
                  </a:cubicBezTo>
                  <a:cubicBezTo>
                    <a:pt x="89" y="41"/>
                    <a:pt x="87" y="43"/>
                    <a:pt x="89" y="44"/>
                  </a:cubicBezTo>
                  <a:cubicBezTo>
                    <a:pt x="87" y="45"/>
                    <a:pt x="91" y="47"/>
                    <a:pt x="90" y="47"/>
                  </a:cubicBezTo>
                  <a:cubicBezTo>
                    <a:pt x="89" y="48"/>
                    <a:pt x="87" y="48"/>
                    <a:pt x="86" y="49"/>
                  </a:cubicBezTo>
                  <a:cubicBezTo>
                    <a:pt x="85" y="50"/>
                    <a:pt x="84" y="51"/>
                    <a:pt x="82" y="51"/>
                  </a:cubicBezTo>
                  <a:cubicBezTo>
                    <a:pt x="81" y="51"/>
                    <a:pt x="80" y="51"/>
                    <a:pt x="79" y="52"/>
                  </a:cubicBezTo>
                  <a:cubicBezTo>
                    <a:pt x="77" y="53"/>
                    <a:pt x="76" y="55"/>
                    <a:pt x="75" y="56"/>
                  </a:cubicBezTo>
                  <a:cubicBezTo>
                    <a:pt x="73" y="58"/>
                    <a:pt x="70" y="59"/>
                    <a:pt x="67" y="59"/>
                  </a:cubicBezTo>
                  <a:cubicBezTo>
                    <a:pt x="67" y="59"/>
                    <a:pt x="67" y="59"/>
                    <a:pt x="66" y="59"/>
                  </a:cubicBezTo>
                  <a:cubicBezTo>
                    <a:pt x="65" y="59"/>
                    <a:pt x="63" y="59"/>
                    <a:pt x="63" y="60"/>
                  </a:cubicBezTo>
                  <a:cubicBezTo>
                    <a:pt x="62" y="61"/>
                    <a:pt x="61" y="61"/>
                    <a:pt x="60" y="61"/>
                  </a:cubicBezTo>
                  <a:cubicBezTo>
                    <a:pt x="59" y="61"/>
                    <a:pt x="58" y="61"/>
                    <a:pt x="58" y="61"/>
                  </a:cubicBezTo>
                  <a:cubicBezTo>
                    <a:pt x="57" y="61"/>
                    <a:pt x="56" y="61"/>
                    <a:pt x="55" y="62"/>
                  </a:cubicBezTo>
                  <a:cubicBezTo>
                    <a:pt x="54" y="63"/>
                    <a:pt x="53" y="63"/>
                    <a:pt x="52" y="63"/>
                  </a:cubicBezTo>
                  <a:cubicBezTo>
                    <a:pt x="51" y="64"/>
                    <a:pt x="50" y="65"/>
                    <a:pt x="49" y="65"/>
                  </a:cubicBezTo>
                  <a:cubicBezTo>
                    <a:pt x="48" y="66"/>
                    <a:pt x="47" y="67"/>
                    <a:pt x="46" y="67"/>
                  </a:cubicBezTo>
                  <a:cubicBezTo>
                    <a:pt x="44" y="69"/>
                    <a:pt x="42" y="69"/>
                    <a:pt x="42" y="72"/>
                  </a:cubicBezTo>
                  <a:cubicBezTo>
                    <a:pt x="43" y="74"/>
                    <a:pt x="43" y="77"/>
                    <a:pt x="42" y="79"/>
                  </a:cubicBezTo>
                  <a:cubicBezTo>
                    <a:pt x="42" y="80"/>
                    <a:pt x="4" y="80"/>
                    <a:pt x="0" y="8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6" name="Freeform 231"/>
            <p:cNvSpPr/>
            <p:nvPr/>
          </p:nvSpPr>
          <p:spPr>
            <a:xfrm>
              <a:off x="5503320" y="3911760"/>
              <a:ext cx="97200" cy="137880"/>
            </a:xfrm>
            <a:custGeom>
              <a:avLst/>
              <a:gdLst>
                <a:gd name="textAreaLeft" fmla="*/ 0 w 97200"/>
                <a:gd name="textAreaRight" fmla="*/ 99000 w 97200"/>
                <a:gd name="textAreaTop" fmla="*/ 0 h 137880"/>
                <a:gd name="textAreaBottom" fmla="*/ 139680 h 137880"/>
              </a:gdLst>
              <a:ahLst/>
              <a:cxnLst/>
              <a:rect l="textAreaLeft" t="textAreaTop" r="textAreaRight" b="textAreaBottom"/>
              <a:pathLst>
                <a:path w="39" h="41">
                  <a:moveTo>
                    <a:pt x="0" y="16"/>
                  </a:moveTo>
                  <a:cubicBezTo>
                    <a:pt x="1" y="16"/>
                    <a:pt x="1" y="14"/>
                    <a:pt x="2" y="13"/>
                  </a:cubicBezTo>
                  <a:cubicBezTo>
                    <a:pt x="4" y="11"/>
                    <a:pt x="6" y="10"/>
                    <a:pt x="7" y="8"/>
                  </a:cubicBezTo>
                  <a:cubicBezTo>
                    <a:pt x="8" y="7"/>
                    <a:pt x="8" y="6"/>
                    <a:pt x="8" y="5"/>
                  </a:cubicBezTo>
                  <a:cubicBezTo>
                    <a:pt x="10" y="4"/>
                    <a:pt x="11" y="5"/>
                    <a:pt x="11" y="2"/>
                  </a:cubicBezTo>
                  <a:cubicBezTo>
                    <a:pt x="11" y="1"/>
                    <a:pt x="12" y="1"/>
                    <a:pt x="14" y="1"/>
                  </a:cubicBezTo>
                  <a:cubicBezTo>
                    <a:pt x="15" y="1"/>
                    <a:pt x="15" y="0"/>
                    <a:pt x="16" y="0"/>
                  </a:cubicBezTo>
                  <a:cubicBezTo>
                    <a:pt x="17" y="1"/>
                    <a:pt x="18" y="2"/>
                    <a:pt x="19" y="2"/>
                  </a:cubicBezTo>
                  <a:cubicBezTo>
                    <a:pt x="18" y="3"/>
                    <a:pt x="18" y="3"/>
                    <a:pt x="19" y="4"/>
                  </a:cubicBezTo>
                  <a:cubicBezTo>
                    <a:pt x="19" y="5"/>
                    <a:pt x="19" y="6"/>
                    <a:pt x="19" y="5"/>
                  </a:cubicBezTo>
                  <a:cubicBezTo>
                    <a:pt x="20" y="7"/>
                    <a:pt x="20" y="10"/>
                    <a:pt x="19" y="12"/>
                  </a:cubicBezTo>
                  <a:cubicBezTo>
                    <a:pt x="20" y="11"/>
                    <a:pt x="22" y="12"/>
                    <a:pt x="22" y="13"/>
                  </a:cubicBezTo>
                  <a:cubicBezTo>
                    <a:pt x="24" y="13"/>
                    <a:pt x="25" y="12"/>
                    <a:pt x="26" y="10"/>
                  </a:cubicBezTo>
                  <a:cubicBezTo>
                    <a:pt x="26" y="10"/>
                    <a:pt x="26" y="9"/>
                    <a:pt x="27" y="8"/>
                  </a:cubicBezTo>
                  <a:cubicBezTo>
                    <a:pt x="28" y="8"/>
                    <a:pt x="28" y="10"/>
                    <a:pt x="28" y="11"/>
                  </a:cubicBezTo>
                  <a:cubicBezTo>
                    <a:pt x="30" y="13"/>
                    <a:pt x="30" y="14"/>
                    <a:pt x="30" y="17"/>
                  </a:cubicBezTo>
                  <a:cubicBezTo>
                    <a:pt x="30" y="18"/>
                    <a:pt x="25" y="21"/>
                    <a:pt x="29" y="21"/>
                  </a:cubicBezTo>
                  <a:cubicBezTo>
                    <a:pt x="28" y="22"/>
                    <a:pt x="34" y="21"/>
                    <a:pt x="34" y="23"/>
                  </a:cubicBezTo>
                  <a:cubicBezTo>
                    <a:pt x="35" y="24"/>
                    <a:pt x="35" y="25"/>
                    <a:pt x="36" y="25"/>
                  </a:cubicBezTo>
                  <a:cubicBezTo>
                    <a:pt x="37" y="25"/>
                    <a:pt x="38" y="27"/>
                    <a:pt x="38" y="28"/>
                  </a:cubicBezTo>
                  <a:cubicBezTo>
                    <a:pt x="39" y="30"/>
                    <a:pt x="38" y="31"/>
                    <a:pt x="38" y="33"/>
                  </a:cubicBezTo>
                  <a:cubicBezTo>
                    <a:pt x="37" y="36"/>
                    <a:pt x="36" y="38"/>
                    <a:pt x="37" y="41"/>
                  </a:cubicBezTo>
                  <a:cubicBezTo>
                    <a:pt x="36" y="41"/>
                    <a:pt x="35" y="40"/>
                    <a:pt x="34" y="39"/>
                  </a:cubicBezTo>
                  <a:cubicBezTo>
                    <a:pt x="32" y="39"/>
                    <a:pt x="30" y="39"/>
                    <a:pt x="29" y="38"/>
                  </a:cubicBezTo>
                  <a:cubicBezTo>
                    <a:pt x="26" y="36"/>
                    <a:pt x="23" y="35"/>
                    <a:pt x="20" y="33"/>
                  </a:cubicBezTo>
                  <a:cubicBezTo>
                    <a:pt x="17" y="30"/>
                    <a:pt x="15" y="27"/>
                    <a:pt x="12" y="25"/>
                  </a:cubicBezTo>
                  <a:cubicBezTo>
                    <a:pt x="12" y="24"/>
                    <a:pt x="5" y="22"/>
                    <a:pt x="7" y="21"/>
                  </a:cubicBezTo>
                  <a:cubicBezTo>
                    <a:pt x="6" y="21"/>
                    <a:pt x="4" y="19"/>
                    <a:pt x="3" y="19"/>
                  </a:cubicBezTo>
                  <a:cubicBezTo>
                    <a:pt x="1" y="18"/>
                    <a:pt x="1" y="17"/>
                    <a:pt x="0" y="16"/>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7" name="Freeform 232"/>
            <p:cNvSpPr/>
            <p:nvPr/>
          </p:nvSpPr>
          <p:spPr>
            <a:xfrm>
              <a:off x="5873040" y="2406960"/>
              <a:ext cx="95760" cy="88200"/>
            </a:xfrm>
            <a:custGeom>
              <a:avLst/>
              <a:gdLst>
                <a:gd name="textAreaLeft" fmla="*/ 0 w 95760"/>
                <a:gd name="textAreaRight" fmla="*/ 97560 w 95760"/>
                <a:gd name="textAreaTop" fmla="*/ 0 h 88200"/>
                <a:gd name="textAreaBottom" fmla="*/ 90000 h 88200"/>
              </a:gdLst>
              <a:ahLst/>
              <a:cxnLst/>
              <a:rect l="textAreaLeft" t="textAreaTop" r="textAreaRight" b="textAreaBottom"/>
              <a:pathLst>
                <a:path w="38" h="27">
                  <a:moveTo>
                    <a:pt x="5" y="17"/>
                  </a:moveTo>
                  <a:cubicBezTo>
                    <a:pt x="4" y="17"/>
                    <a:pt x="4" y="17"/>
                    <a:pt x="4" y="17"/>
                  </a:cubicBezTo>
                  <a:cubicBezTo>
                    <a:pt x="5" y="17"/>
                    <a:pt x="6" y="19"/>
                    <a:pt x="7" y="18"/>
                  </a:cubicBezTo>
                  <a:cubicBezTo>
                    <a:pt x="7" y="17"/>
                    <a:pt x="6" y="17"/>
                    <a:pt x="5" y="17"/>
                  </a:cubicBezTo>
                  <a:moveTo>
                    <a:pt x="5" y="17"/>
                  </a:moveTo>
                  <a:cubicBezTo>
                    <a:pt x="7" y="16"/>
                    <a:pt x="8" y="18"/>
                    <a:pt x="10" y="17"/>
                  </a:cubicBezTo>
                  <a:cubicBezTo>
                    <a:pt x="8" y="17"/>
                    <a:pt x="7" y="15"/>
                    <a:pt x="5" y="17"/>
                  </a:cubicBezTo>
                  <a:moveTo>
                    <a:pt x="14" y="5"/>
                  </a:moveTo>
                  <a:cubicBezTo>
                    <a:pt x="15" y="5"/>
                    <a:pt x="15" y="4"/>
                    <a:pt x="14" y="3"/>
                  </a:cubicBezTo>
                  <a:cubicBezTo>
                    <a:pt x="14" y="4"/>
                    <a:pt x="13" y="4"/>
                    <a:pt x="14" y="5"/>
                  </a:cubicBezTo>
                  <a:moveTo>
                    <a:pt x="16" y="2"/>
                  </a:moveTo>
                  <a:cubicBezTo>
                    <a:pt x="15" y="3"/>
                    <a:pt x="15" y="3"/>
                    <a:pt x="15" y="3"/>
                  </a:cubicBezTo>
                  <a:cubicBezTo>
                    <a:pt x="16" y="2"/>
                    <a:pt x="16" y="2"/>
                    <a:pt x="16" y="2"/>
                  </a:cubicBezTo>
                  <a:moveTo>
                    <a:pt x="18" y="1"/>
                  </a:moveTo>
                  <a:cubicBezTo>
                    <a:pt x="19" y="1"/>
                    <a:pt x="20" y="1"/>
                    <a:pt x="21" y="1"/>
                  </a:cubicBezTo>
                  <a:cubicBezTo>
                    <a:pt x="20" y="1"/>
                    <a:pt x="19" y="1"/>
                    <a:pt x="18" y="1"/>
                  </a:cubicBezTo>
                  <a:moveTo>
                    <a:pt x="22" y="1"/>
                  </a:moveTo>
                  <a:cubicBezTo>
                    <a:pt x="23" y="1"/>
                    <a:pt x="24" y="1"/>
                    <a:pt x="25" y="0"/>
                  </a:cubicBezTo>
                  <a:cubicBezTo>
                    <a:pt x="24" y="0"/>
                    <a:pt x="23" y="0"/>
                    <a:pt x="22" y="1"/>
                  </a:cubicBezTo>
                  <a:moveTo>
                    <a:pt x="0" y="21"/>
                  </a:moveTo>
                  <a:cubicBezTo>
                    <a:pt x="1" y="20"/>
                    <a:pt x="7" y="21"/>
                    <a:pt x="9" y="21"/>
                  </a:cubicBezTo>
                  <a:cubicBezTo>
                    <a:pt x="8" y="22"/>
                    <a:pt x="6" y="22"/>
                    <a:pt x="4" y="22"/>
                  </a:cubicBezTo>
                  <a:cubicBezTo>
                    <a:pt x="3" y="21"/>
                    <a:pt x="1" y="22"/>
                    <a:pt x="0" y="21"/>
                  </a:cubicBezTo>
                  <a:moveTo>
                    <a:pt x="5" y="18"/>
                  </a:moveTo>
                  <a:cubicBezTo>
                    <a:pt x="6" y="19"/>
                    <a:pt x="7" y="20"/>
                    <a:pt x="9" y="20"/>
                  </a:cubicBezTo>
                  <a:cubicBezTo>
                    <a:pt x="9" y="19"/>
                    <a:pt x="7" y="19"/>
                    <a:pt x="7" y="19"/>
                  </a:cubicBezTo>
                  <a:cubicBezTo>
                    <a:pt x="7" y="18"/>
                    <a:pt x="10" y="19"/>
                    <a:pt x="8" y="18"/>
                  </a:cubicBezTo>
                  <a:cubicBezTo>
                    <a:pt x="10" y="19"/>
                    <a:pt x="12" y="17"/>
                    <a:pt x="14" y="17"/>
                  </a:cubicBezTo>
                  <a:cubicBezTo>
                    <a:pt x="14" y="16"/>
                    <a:pt x="12" y="17"/>
                    <a:pt x="10" y="17"/>
                  </a:cubicBezTo>
                  <a:cubicBezTo>
                    <a:pt x="9" y="17"/>
                    <a:pt x="6" y="16"/>
                    <a:pt x="7" y="15"/>
                  </a:cubicBezTo>
                  <a:cubicBezTo>
                    <a:pt x="10" y="12"/>
                    <a:pt x="12" y="10"/>
                    <a:pt x="13" y="7"/>
                  </a:cubicBezTo>
                  <a:cubicBezTo>
                    <a:pt x="13" y="6"/>
                    <a:pt x="14" y="6"/>
                    <a:pt x="16" y="5"/>
                  </a:cubicBezTo>
                  <a:cubicBezTo>
                    <a:pt x="17" y="5"/>
                    <a:pt x="19" y="4"/>
                    <a:pt x="20" y="3"/>
                  </a:cubicBezTo>
                  <a:cubicBezTo>
                    <a:pt x="23" y="1"/>
                    <a:pt x="27" y="1"/>
                    <a:pt x="31" y="0"/>
                  </a:cubicBezTo>
                  <a:cubicBezTo>
                    <a:pt x="33" y="0"/>
                    <a:pt x="37" y="2"/>
                    <a:pt x="37" y="4"/>
                  </a:cubicBezTo>
                  <a:cubicBezTo>
                    <a:pt x="37" y="6"/>
                    <a:pt x="36" y="7"/>
                    <a:pt x="35" y="8"/>
                  </a:cubicBezTo>
                  <a:cubicBezTo>
                    <a:pt x="35" y="9"/>
                    <a:pt x="33" y="8"/>
                    <a:pt x="32" y="9"/>
                  </a:cubicBezTo>
                  <a:cubicBezTo>
                    <a:pt x="31" y="10"/>
                    <a:pt x="38" y="10"/>
                    <a:pt x="34" y="13"/>
                  </a:cubicBezTo>
                  <a:cubicBezTo>
                    <a:pt x="34" y="13"/>
                    <a:pt x="33" y="13"/>
                    <a:pt x="33" y="13"/>
                  </a:cubicBezTo>
                  <a:cubicBezTo>
                    <a:pt x="32" y="14"/>
                    <a:pt x="33" y="15"/>
                    <a:pt x="33" y="15"/>
                  </a:cubicBezTo>
                  <a:cubicBezTo>
                    <a:pt x="33" y="16"/>
                    <a:pt x="28" y="16"/>
                    <a:pt x="27" y="15"/>
                  </a:cubicBezTo>
                  <a:cubicBezTo>
                    <a:pt x="27" y="17"/>
                    <a:pt x="25" y="15"/>
                    <a:pt x="25" y="17"/>
                  </a:cubicBezTo>
                  <a:cubicBezTo>
                    <a:pt x="26" y="17"/>
                    <a:pt x="27" y="18"/>
                    <a:pt x="27" y="19"/>
                  </a:cubicBezTo>
                  <a:cubicBezTo>
                    <a:pt x="28" y="21"/>
                    <a:pt x="26" y="22"/>
                    <a:pt x="25" y="24"/>
                  </a:cubicBezTo>
                  <a:cubicBezTo>
                    <a:pt x="25" y="24"/>
                    <a:pt x="27" y="26"/>
                    <a:pt x="25" y="26"/>
                  </a:cubicBezTo>
                  <a:cubicBezTo>
                    <a:pt x="21" y="27"/>
                    <a:pt x="22" y="24"/>
                    <a:pt x="24" y="23"/>
                  </a:cubicBezTo>
                  <a:cubicBezTo>
                    <a:pt x="22" y="22"/>
                    <a:pt x="17" y="22"/>
                    <a:pt x="16" y="19"/>
                  </a:cubicBezTo>
                  <a:cubicBezTo>
                    <a:pt x="16" y="20"/>
                    <a:pt x="14" y="20"/>
                    <a:pt x="13" y="19"/>
                  </a:cubicBezTo>
                  <a:cubicBezTo>
                    <a:pt x="13" y="20"/>
                    <a:pt x="12" y="20"/>
                    <a:pt x="11" y="20"/>
                  </a:cubicBezTo>
                  <a:cubicBezTo>
                    <a:pt x="11" y="22"/>
                    <a:pt x="7" y="20"/>
                    <a:pt x="6" y="20"/>
                  </a:cubicBezTo>
                  <a:cubicBezTo>
                    <a:pt x="4" y="20"/>
                    <a:pt x="3" y="20"/>
                    <a:pt x="1" y="19"/>
                  </a:cubicBezTo>
                  <a:cubicBezTo>
                    <a:pt x="2" y="18"/>
                    <a:pt x="4" y="18"/>
                    <a:pt x="5" y="18"/>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8" name="Freeform 233"/>
            <p:cNvSpPr/>
            <p:nvPr/>
          </p:nvSpPr>
          <p:spPr>
            <a:xfrm>
              <a:off x="6150600" y="3831120"/>
              <a:ext cx="322920" cy="288360"/>
            </a:xfrm>
            <a:custGeom>
              <a:avLst/>
              <a:gdLst>
                <a:gd name="textAreaLeft" fmla="*/ 0 w 322920"/>
                <a:gd name="textAreaRight" fmla="*/ 324720 w 322920"/>
                <a:gd name="textAreaTop" fmla="*/ 0 h 288360"/>
                <a:gd name="textAreaBottom" fmla="*/ 290160 h 288360"/>
              </a:gdLst>
              <a:ahLst/>
              <a:cxnLst/>
              <a:rect l="textAreaLeft" t="textAreaTop" r="textAreaRight" b="textAreaBottom"/>
              <a:pathLst>
                <a:path w="124" h="84">
                  <a:moveTo>
                    <a:pt x="0" y="47"/>
                  </a:moveTo>
                  <a:cubicBezTo>
                    <a:pt x="1" y="47"/>
                    <a:pt x="2" y="46"/>
                    <a:pt x="3" y="45"/>
                  </a:cubicBezTo>
                  <a:cubicBezTo>
                    <a:pt x="4" y="44"/>
                    <a:pt x="4" y="43"/>
                    <a:pt x="5" y="42"/>
                  </a:cubicBezTo>
                  <a:cubicBezTo>
                    <a:pt x="7" y="40"/>
                    <a:pt x="8" y="37"/>
                    <a:pt x="9" y="34"/>
                  </a:cubicBezTo>
                  <a:cubicBezTo>
                    <a:pt x="11" y="32"/>
                    <a:pt x="12" y="34"/>
                    <a:pt x="14" y="33"/>
                  </a:cubicBezTo>
                  <a:cubicBezTo>
                    <a:pt x="16" y="33"/>
                    <a:pt x="17" y="32"/>
                    <a:pt x="18" y="32"/>
                  </a:cubicBezTo>
                  <a:cubicBezTo>
                    <a:pt x="20" y="32"/>
                    <a:pt x="19" y="30"/>
                    <a:pt x="21" y="30"/>
                  </a:cubicBezTo>
                  <a:cubicBezTo>
                    <a:pt x="21" y="31"/>
                    <a:pt x="22" y="32"/>
                    <a:pt x="23" y="33"/>
                  </a:cubicBezTo>
                  <a:cubicBezTo>
                    <a:pt x="24" y="32"/>
                    <a:pt x="26" y="31"/>
                    <a:pt x="27" y="31"/>
                  </a:cubicBezTo>
                  <a:cubicBezTo>
                    <a:pt x="29" y="29"/>
                    <a:pt x="32" y="29"/>
                    <a:pt x="35" y="29"/>
                  </a:cubicBezTo>
                  <a:cubicBezTo>
                    <a:pt x="37" y="29"/>
                    <a:pt x="39" y="29"/>
                    <a:pt x="41" y="27"/>
                  </a:cubicBezTo>
                  <a:cubicBezTo>
                    <a:pt x="42" y="26"/>
                    <a:pt x="45" y="23"/>
                    <a:pt x="45" y="22"/>
                  </a:cubicBezTo>
                  <a:cubicBezTo>
                    <a:pt x="45" y="21"/>
                    <a:pt x="42" y="21"/>
                    <a:pt x="43" y="20"/>
                  </a:cubicBezTo>
                  <a:cubicBezTo>
                    <a:pt x="44" y="18"/>
                    <a:pt x="48" y="19"/>
                    <a:pt x="50" y="19"/>
                  </a:cubicBezTo>
                  <a:cubicBezTo>
                    <a:pt x="54" y="19"/>
                    <a:pt x="59" y="17"/>
                    <a:pt x="62" y="14"/>
                  </a:cubicBezTo>
                  <a:cubicBezTo>
                    <a:pt x="63" y="12"/>
                    <a:pt x="64" y="11"/>
                    <a:pt x="66" y="9"/>
                  </a:cubicBezTo>
                  <a:cubicBezTo>
                    <a:pt x="67" y="9"/>
                    <a:pt x="70" y="7"/>
                    <a:pt x="70" y="5"/>
                  </a:cubicBezTo>
                  <a:cubicBezTo>
                    <a:pt x="70" y="4"/>
                    <a:pt x="70" y="3"/>
                    <a:pt x="72" y="2"/>
                  </a:cubicBezTo>
                  <a:cubicBezTo>
                    <a:pt x="74" y="2"/>
                    <a:pt x="75" y="0"/>
                    <a:pt x="78" y="0"/>
                  </a:cubicBezTo>
                  <a:cubicBezTo>
                    <a:pt x="80" y="0"/>
                    <a:pt x="81" y="1"/>
                    <a:pt x="82" y="3"/>
                  </a:cubicBezTo>
                  <a:cubicBezTo>
                    <a:pt x="84" y="5"/>
                    <a:pt x="86" y="6"/>
                    <a:pt x="87" y="9"/>
                  </a:cubicBezTo>
                  <a:cubicBezTo>
                    <a:pt x="88" y="11"/>
                    <a:pt x="88" y="13"/>
                    <a:pt x="88" y="15"/>
                  </a:cubicBezTo>
                  <a:cubicBezTo>
                    <a:pt x="88" y="17"/>
                    <a:pt x="86" y="18"/>
                    <a:pt x="86" y="19"/>
                  </a:cubicBezTo>
                  <a:cubicBezTo>
                    <a:pt x="87" y="19"/>
                    <a:pt x="87" y="19"/>
                    <a:pt x="87" y="19"/>
                  </a:cubicBezTo>
                  <a:cubicBezTo>
                    <a:pt x="87" y="20"/>
                    <a:pt x="87" y="21"/>
                    <a:pt x="87" y="21"/>
                  </a:cubicBezTo>
                  <a:cubicBezTo>
                    <a:pt x="88" y="22"/>
                    <a:pt x="91" y="21"/>
                    <a:pt x="93" y="22"/>
                  </a:cubicBezTo>
                  <a:cubicBezTo>
                    <a:pt x="95" y="23"/>
                    <a:pt x="91" y="26"/>
                    <a:pt x="95" y="26"/>
                  </a:cubicBezTo>
                  <a:cubicBezTo>
                    <a:pt x="96" y="26"/>
                    <a:pt x="98" y="26"/>
                    <a:pt x="99" y="27"/>
                  </a:cubicBezTo>
                  <a:cubicBezTo>
                    <a:pt x="100" y="28"/>
                    <a:pt x="101" y="29"/>
                    <a:pt x="102" y="30"/>
                  </a:cubicBezTo>
                  <a:cubicBezTo>
                    <a:pt x="104" y="31"/>
                    <a:pt x="102" y="32"/>
                    <a:pt x="102" y="33"/>
                  </a:cubicBezTo>
                  <a:cubicBezTo>
                    <a:pt x="102" y="34"/>
                    <a:pt x="105" y="35"/>
                    <a:pt x="106" y="36"/>
                  </a:cubicBezTo>
                  <a:cubicBezTo>
                    <a:pt x="107" y="36"/>
                    <a:pt x="108" y="37"/>
                    <a:pt x="109" y="37"/>
                  </a:cubicBezTo>
                  <a:cubicBezTo>
                    <a:pt x="111" y="38"/>
                    <a:pt x="110" y="39"/>
                    <a:pt x="111" y="40"/>
                  </a:cubicBezTo>
                  <a:cubicBezTo>
                    <a:pt x="112" y="41"/>
                    <a:pt x="114" y="41"/>
                    <a:pt x="114" y="42"/>
                  </a:cubicBezTo>
                  <a:cubicBezTo>
                    <a:pt x="113" y="44"/>
                    <a:pt x="113" y="44"/>
                    <a:pt x="115" y="45"/>
                  </a:cubicBezTo>
                  <a:cubicBezTo>
                    <a:pt x="116" y="46"/>
                    <a:pt x="114" y="47"/>
                    <a:pt x="116" y="48"/>
                  </a:cubicBezTo>
                  <a:cubicBezTo>
                    <a:pt x="117" y="48"/>
                    <a:pt x="118" y="49"/>
                    <a:pt x="120" y="49"/>
                  </a:cubicBezTo>
                  <a:cubicBezTo>
                    <a:pt x="121" y="50"/>
                    <a:pt x="122" y="51"/>
                    <a:pt x="122" y="53"/>
                  </a:cubicBezTo>
                  <a:cubicBezTo>
                    <a:pt x="122" y="55"/>
                    <a:pt x="124" y="56"/>
                    <a:pt x="124" y="57"/>
                  </a:cubicBezTo>
                  <a:cubicBezTo>
                    <a:pt x="123" y="56"/>
                    <a:pt x="120" y="55"/>
                    <a:pt x="119" y="57"/>
                  </a:cubicBezTo>
                  <a:cubicBezTo>
                    <a:pt x="118" y="57"/>
                    <a:pt x="117" y="57"/>
                    <a:pt x="116" y="57"/>
                  </a:cubicBezTo>
                  <a:cubicBezTo>
                    <a:pt x="115" y="57"/>
                    <a:pt x="115" y="57"/>
                    <a:pt x="115" y="57"/>
                  </a:cubicBezTo>
                  <a:cubicBezTo>
                    <a:pt x="115" y="57"/>
                    <a:pt x="115" y="56"/>
                    <a:pt x="114" y="56"/>
                  </a:cubicBezTo>
                  <a:cubicBezTo>
                    <a:pt x="113" y="56"/>
                    <a:pt x="111" y="55"/>
                    <a:pt x="110" y="55"/>
                  </a:cubicBezTo>
                  <a:cubicBezTo>
                    <a:pt x="108" y="56"/>
                    <a:pt x="107" y="54"/>
                    <a:pt x="106" y="54"/>
                  </a:cubicBezTo>
                  <a:cubicBezTo>
                    <a:pt x="105" y="54"/>
                    <a:pt x="104" y="55"/>
                    <a:pt x="104" y="56"/>
                  </a:cubicBezTo>
                  <a:cubicBezTo>
                    <a:pt x="104" y="57"/>
                    <a:pt x="102" y="57"/>
                    <a:pt x="101" y="58"/>
                  </a:cubicBezTo>
                  <a:cubicBezTo>
                    <a:pt x="100" y="58"/>
                    <a:pt x="99" y="58"/>
                    <a:pt x="97" y="58"/>
                  </a:cubicBezTo>
                  <a:cubicBezTo>
                    <a:pt x="97" y="57"/>
                    <a:pt x="95" y="56"/>
                    <a:pt x="95" y="57"/>
                  </a:cubicBezTo>
                  <a:cubicBezTo>
                    <a:pt x="94" y="58"/>
                    <a:pt x="91" y="59"/>
                    <a:pt x="90" y="59"/>
                  </a:cubicBezTo>
                  <a:cubicBezTo>
                    <a:pt x="88" y="60"/>
                    <a:pt x="86" y="62"/>
                    <a:pt x="84" y="61"/>
                  </a:cubicBezTo>
                  <a:cubicBezTo>
                    <a:pt x="82" y="60"/>
                    <a:pt x="81" y="58"/>
                    <a:pt x="80" y="61"/>
                  </a:cubicBezTo>
                  <a:cubicBezTo>
                    <a:pt x="79" y="61"/>
                    <a:pt x="79" y="62"/>
                    <a:pt x="78" y="63"/>
                  </a:cubicBezTo>
                  <a:cubicBezTo>
                    <a:pt x="77" y="64"/>
                    <a:pt x="78" y="65"/>
                    <a:pt x="77" y="66"/>
                  </a:cubicBezTo>
                  <a:cubicBezTo>
                    <a:pt x="75" y="67"/>
                    <a:pt x="71" y="64"/>
                    <a:pt x="69" y="64"/>
                  </a:cubicBezTo>
                  <a:cubicBezTo>
                    <a:pt x="67" y="64"/>
                    <a:pt x="65" y="64"/>
                    <a:pt x="63" y="63"/>
                  </a:cubicBezTo>
                  <a:cubicBezTo>
                    <a:pt x="61" y="63"/>
                    <a:pt x="60" y="63"/>
                    <a:pt x="59" y="63"/>
                  </a:cubicBezTo>
                  <a:cubicBezTo>
                    <a:pt x="57" y="63"/>
                    <a:pt x="58" y="61"/>
                    <a:pt x="57" y="60"/>
                  </a:cubicBezTo>
                  <a:cubicBezTo>
                    <a:pt x="55" y="59"/>
                    <a:pt x="52" y="57"/>
                    <a:pt x="50" y="56"/>
                  </a:cubicBezTo>
                  <a:cubicBezTo>
                    <a:pt x="48" y="55"/>
                    <a:pt x="45" y="58"/>
                    <a:pt x="44" y="60"/>
                  </a:cubicBezTo>
                  <a:cubicBezTo>
                    <a:pt x="43" y="61"/>
                    <a:pt x="42" y="62"/>
                    <a:pt x="42" y="63"/>
                  </a:cubicBezTo>
                  <a:cubicBezTo>
                    <a:pt x="41" y="64"/>
                    <a:pt x="40" y="63"/>
                    <a:pt x="40" y="64"/>
                  </a:cubicBezTo>
                  <a:cubicBezTo>
                    <a:pt x="39" y="64"/>
                    <a:pt x="40" y="66"/>
                    <a:pt x="40" y="67"/>
                  </a:cubicBezTo>
                  <a:cubicBezTo>
                    <a:pt x="40" y="69"/>
                    <a:pt x="40" y="70"/>
                    <a:pt x="40" y="72"/>
                  </a:cubicBezTo>
                  <a:cubicBezTo>
                    <a:pt x="39" y="70"/>
                    <a:pt x="36" y="72"/>
                    <a:pt x="34" y="71"/>
                  </a:cubicBezTo>
                  <a:cubicBezTo>
                    <a:pt x="33" y="71"/>
                    <a:pt x="31" y="71"/>
                    <a:pt x="30" y="70"/>
                  </a:cubicBezTo>
                  <a:cubicBezTo>
                    <a:pt x="29" y="70"/>
                    <a:pt x="28" y="71"/>
                    <a:pt x="27" y="71"/>
                  </a:cubicBezTo>
                  <a:cubicBezTo>
                    <a:pt x="24" y="72"/>
                    <a:pt x="21" y="71"/>
                    <a:pt x="20" y="74"/>
                  </a:cubicBezTo>
                  <a:cubicBezTo>
                    <a:pt x="20" y="75"/>
                    <a:pt x="20" y="77"/>
                    <a:pt x="20" y="78"/>
                  </a:cubicBezTo>
                  <a:cubicBezTo>
                    <a:pt x="20" y="80"/>
                    <a:pt x="18" y="82"/>
                    <a:pt x="17" y="84"/>
                  </a:cubicBezTo>
                  <a:cubicBezTo>
                    <a:pt x="17" y="82"/>
                    <a:pt x="16" y="80"/>
                    <a:pt x="16" y="78"/>
                  </a:cubicBezTo>
                  <a:cubicBezTo>
                    <a:pt x="16" y="76"/>
                    <a:pt x="13" y="76"/>
                    <a:pt x="12" y="74"/>
                  </a:cubicBezTo>
                  <a:cubicBezTo>
                    <a:pt x="11" y="74"/>
                    <a:pt x="5" y="67"/>
                    <a:pt x="8" y="67"/>
                  </a:cubicBezTo>
                  <a:cubicBezTo>
                    <a:pt x="6" y="66"/>
                    <a:pt x="6" y="63"/>
                    <a:pt x="5" y="62"/>
                  </a:cubicBezTo>
                  <a:cubicBezTo>
                    <a:pt x="3" y="61"/>
                    <a:pt x="3" y="59"/>
                    <a:pt x="3" y="56"/>
                  </a:cubicBezTo>
                  <a:cubicBezTo>
                    <a:pt x="3" y="56"/>
                    <a:pt x="2" y="55"/>
                    <a:pt x="2" y="54"/>
                  </a:cubicBezTo>
                  <a:cubicBezTo>
                    <a:pt x="2" y="54"/>
                    <a:pt x="2" y="53"/>
                    <a:pt x="2" y="52"/>
                  </a:cubicBezTo>
                  <a:cubicBezTo>
                    <a:pt x="2" y="51"/>
                    <a:pt x="2" y="50"/>
                    <a:pt x="2" y="49"/>
                  </a:cubicBezTo>
                  <a:cubicBezTo>
                    <a:pt x="2" y="48"/>
                    <a:pt x="1" y="49"/>
                    <a:pt x="0" y="4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29" name="Freeform 234"/>
            <p:cNvSpPr/>
            <p:nvPr/>
          </p:nvSpPr>
          <p:spPr>
            <a:xfrm>
              <a:off x="6213240" y="2535120"/>
              <a:ext cx="137880" cy="61560"/>
            </a:xfrm>
            <a:custGeom>
              <a:avLst/>
              <a:gdLst>
                <a:gd name="textAreaLeft" fmla="*/ 0 w 137880"/>
                <a:gd name="textAreaRight" fmla="*/ 139680 w 137880"/>
                <a:gd name="textAreaTop" fmla="*/ 0 h 61560"/>
                <a:gd name="textAreaBottom" fmla="*/ 63360 h 61560"/>
              </a:gdLst>
              <a:ahLst/>
              <a:cxnLst/>
              <a:rect l="textAreaLeft" t="textAreaTop" r="textAreaRight" b="textAreaBottom"/>
              <a:pathLst>
                <a:path w="54" h="19">
                  <a:moveTo>
                    <a:pt x="0" y="10"/>
                  </a:moveTo>
                  <a:cubicBezTo>
                    <a:pt x="2" y="8"/>
                    <a:pt x="3" y="8"/>
                    <a:pt x="6" y="8"/>
                  </a:cubicBezTo>
                  <a:cubicBezTo>
                    <a:pt x="7" y="8"/>
                    <a:pt x="11" y="6"/>
                    <a:pt x="11" y="6"/>
                  </a:cubicBezTo>
                  <a:cubicBezTo>
                    <a:pt x="12" y="3"/>
                    <a:pt x="20" y="0"/>
                    <a:pt x="20" y="3"/>
                  </a:cubicBezTo>
                  <a:cubicBezTo>
                    <a:pt x="21" y="2"/>
                    <a:pt x="24" y="0"/>
                    <a:pt x="24" y="1"/>
                  </a:cubicBezTo>
                  <a:cubicBezTo>
                    <a:pt x="25" y="1"/>
                    <a:pt x="25" y="2"/>
                    <a:pt x="26" y="2"/>
                  </a:cubicBezTo>
                  <a:cubicBezTo>
                    <a:pt x="27" y="2"/>
                    <a:pt x="27" y="3"/>
                    <a:pt x="27" y="3"/>
                  </a:cubicBezTo>
                  <a:cubicBezTo>
                    <a:pt x="28" y="4"/>
                    <a:pt x="28" y="4"/>
                    <a:pt x="28" y="4"/>
                  </a:cubicBezTo>
                  <a:cubicBezTo>
                    <a:pt x="29" y="5"/>
                    <a:pt x="30" y="4"/>
                    <a:pt x="32" y="3"/>
                  </a:cubicBezTo>
                  <a:cubicBezTo>
                    <a:pt x="32" y="3"/>
                    <a:pt x="35" y="2"/>
                    <a:pt x="36" y="3"/>
                  </a:cubicBezTo>
                  <a:cubicBezTo>
                    <a:pt x="38" y="4"/>
                    <a:pt x="40" y="2"/>
                    <a:pt x="42" y="2"/>
                  </a:cubicBezTo>
                  <a:cubicBezTo>
                    <a:pt x="45" y="3"/>
                    <a:pt x="47" y="3"/>
                    <a:pt x="49" y="4"/>
                  </a:cubicBezTo>
                  <a:cubicBezTo>
                    <a:pt x="52" y="6"/>
                    <a:pt x="54" y="5"/>
                    <a:pt x="52" y="7"/>
                  </a:cubicBezTo>
                  <a:cubicBezTo>
                    <a:pt x="51" y="9"/>
                    <a:pt x="50" y="10"/>
                    <a:pt x="50" y="12"/>
                  </a:cubicBezTo>
                  <a:cubicBezTo>
                    <a:pt x="49" y="15"/>
                    <a:pt x="43" y="10"/>
                    <a:pt x="42" y="11"/>
                  </a:cubicBezTo>
                  <a:cubicBezTo>
                    <a:pt x="41" y="11"/>
                    <a:pt x="42" y="11"/>
                    <a:pt x="41" y="11"/>
                  </a:cubicBezTo>
                  <a:cubicBezTo>
                    <a:pt x="40" y="11"/>
                    <a:pt x="38" y="11"/>
                    <a:pt x="37" y="10"/>
                  </a:cubicBezTo>
                  <a:cubicBezTo>
                    <a:pt x="34" y="10"/>
                    <a:pt x="33" y="11"/>
                    <a:pt x="33" y="13"/>
                  </a:cubicBezTo>
                  <a:cubicBezTo>
                    <a:pt x="33" y="14"/>
                    <a:pt x="29" y="15"/>
                    <a:pt x="27" y="14"/>
                  </a:cubicBezTo>
                  <a:cubicBezTo>
                    <a:pt x="25" y="13"/>
                    <a:pt x="24" y="14"/>
                    <a:pt x="23" y="15"/>
                  </a:cubicBezTo>
                  <a:cubicBezTo>
                    <a:pt x="21" y="16"/>
                    <a:pt x="15" y="16"/>
                    <a:pt x="18" y="18"/>
                  </a:cubicBezTo>
                  <a:cubicBezTo>
                    <a:pt x="16" y="18"/>
                    <a:pt x="14" y="19"/>
                    <a:pt x="12" y="18"/>
                  </a:cubicBezTo>
                  <a:cubicBezTo>
                    <a:pt x="10" y="18"/>
                    <a:pt x="9" y="19"/>
                    <a:pt x="8" y="18"/>
                  </a:cubicBezTo>
                  <a:cubicBezTo>
                    <a:pt x="7" y="18"/>
                    <a:pt x="6" y="17"/>
                    <a:pt x="5" y="17"/>
                  </a:cubicBezTo>
                  <a:cubicBezTo>
                    <a:pt x="4" y="16"/>
                    <a:pt x="2" y="15"/>
                    <a:pt x="1" y="14"/>
                  </a:cubicBezTo>
                  <a:cubicBezTo>
                    <a:pt x="1" y="14"/>
                    <a:pt x="1" y="13"/>
                    <a:pt x="1" y="12"/>
                  </a:cubicBezTo>
                  <a:cubicBezTo>
                    <a:pt x="0" y="11"/>
                    <a:pt x="1" y="11"/>
                    <a:pt x="0" y="1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18360" rIns="90000" bIns="183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0" name="Freeform 235"/>
            <p:cNvSpPr/>
            <p:nvPr/>
          </p:nvSpPr>
          <p:spPr>
            <a:xfrm>
              <a:off x="6316920" y="2305800"/>
              <a:ext cx="141120" cy="84240"/>
            </a:xfrm>
            <a:custGeom>
              <a:avLst/>
              <a:gdLst>
                <a:gd name="textAreaLeft" fmla="*/ 0 w 141120"/>
                <a:gd name="textAreaRight" fmla="*/ 142920 w 141120"/>
                <a:gd name="textAreaTop" fmla="*/ 0 h 84240"/>
                <a:gd name="textAreaBottom" fmla="*/ 86040 h 84240"/>
              </a:gdLst>
              <a:ahLst/>
              <a:cxnLst/>
              <a:rect l="textAreaLeft" t="textAreaTop" r="textAreaRight" b="textAreaBottom"/>
              <a:pathLst>
                <a:path w="55" h="26">
                  <a:moveTo>
                    <a:pt x="0" y="4"/>
                  </a:moveTo>
                  <a:cubicBezTo>
                    <a:pt x="2" y="4"/>
                    <a:pt x="2" y="3"/>
                    <a:pt x="3" y="3"/>
                  </a:cubicBezTo>
                  <a:cubicBezTo>
                    <a:pt x="4" y="2"/>
                    <a:pt x="6" y="2"/>
                    <a:pt x="8" y="2"/>
                  </a:cubicBezTo>
                  <a:cubicBezTo>
                    <a:pt x="11" y="1"/>
                    <a:pt x="15" y="1"/>
                    <a:pt x="19" y="1"/>
                  </a:cubicBezTo>
                  <a:cubicBezTo>
                    <a:pt x="20" y="1"/>
                    <a:pt x="19" y="2"/>
                    <a:pt x="20" y="2"/>
                  </a:cubicBezTo>
                  <a:cubicBezTo>
                    <a:pt x="21" y="1"/>
                    <a:pt x="24" y="2"/>
                    <a:pt x="25" y="2"/>
                  </a:cubicBezTo>
                  <a:cubicBezTo>
                    <a:pt x="27" y="2"/>
                    <a:pt x="32" y="3"/>
                    <a:pt x="34" y="2"/>
                  </a:cubicBezTo>
                  <a:cubicBezTo>
                    <a:pt x="36" y="0"/>
                    <a:pt x="37" y="2"/>
                    <a:pt x="39" y="3"/>
                  </a:cubicBezTo>
                  <a:cubicBezTo>
                    <a:pt x="40" y="3"/>
                    <a:pt x="41" y="3"/>
                    <a:pt x="43" y="3"/>
                  </a:cubicBezTo>
                  <a:cubicBezTo>
                    <a:pt x="44" y="4"/>
                    <a:pt x="45" y="5"/>
                    <a:pt x="47" y="5"/>
                  </a:cubicBezTo>
                  <a:cubicBezTo>
                    <a:pt x="47" y="6"/>
                    <a:pt x="53" y="8"/>
                    <a:pt x="53" y="9"/>
                  </a:cubicBezTo>
                  <a:cubicBezTo>
                    <a:pt x="52" y="11"/>
                    <a:pt x="52" y="11"/>
                    <a:pt x="55" y="12"/>
                  </a:cubicBezTo>
                  <a:cubicBezTo>
                    <a:pt x="53" y="13"/>
                    <a:pt x="54" y="14"/>
                    <a:pt x="52" y="13"/>
                  </a:cubicBezTo>
                  <a:cubicBezTo>
                    <a:pt x="50" y="13"/>
                    <a:pt x="49" y="15"/>
                    <a:pt x="48" y="15"/>
                  </a:cubicBezTo>
                  <a:cubicBezTo>
                    <a:pt x="43" y="16"/>
                    <a:pt x="46" y="18"/>
                    <a:pt x="43" y="21"/>
                  </a:cubicBezTo>
                  <a:cubicBezTo>
                    <a:pt x="44" y="21"/>
                    <a:pt x="45" y="21"/>
                    <a:pt x="45" y="22"/>
                  </a:cubicBezTo>
                  <a:cubicBezTo>
                    <a:pt x="45" y="23"/>
                    <a:pt x="44" y="23"/>
                    <a:pt x="43" y="23"/>
                  </a:cubicBezTo>
                  <a:cubicBezTo>
                    <a:pt x="44" y="21"/>
                    <a:pt x="40" y="22"/>
                    <a:pt x="40" y="22"/>
                  </a:cubicBezTo>
                  <a:cubicBezTo>
                    <a:pt x="39" y="24"/>
                    <a:pt x="37" y="22"/>
                    <a:pt x="36" y="24"/>
                  </a:cubicBezTo>
                  <a:cubicBezTo>
                    <a:pt x="35" y="25"/>
                    <a:pt x="33" y="25"/>
                    <a:pt x="33" y="25"/>
                  </a:cubicBezTo>
                  <a:cubicBezTo>
                    <a:pt x="31" y="26"/>
                    <a:pt x="29" y="25"/>
                    <a:pt x="28" y="25"/>
                  </a:cubicBezTo>
                  <a:cubicBezTo>
                    <a:pt x="27" y="25"/>
                    <a:pt x="24" y="25"/>
                    <a:pt x="24" y="24"/>
                  </a:cubicBezTo>
                  <a:cubicBezTo>
                    <a:pt x="23" y="23"/>
                    <a:pt x="23" y="23"/>
                    <a:pt x="22" y="22"/>
                  </a:cubicBezTo>
                  <a:cubicBezTo>
                    <a:pt x="20" y="22"/>
                    <a:pt x="19" y="21"/>
                    <a:pt x="18" y="20"/>
                  </a:cubicBezTo>
                  <a:cubicBezTo>
                    <a:pt x="17" y="20"/>
                    <a:pt x="16" y="21"/>
                    <a:pt x="16" y="20"/>
                  </a:cubicBezTo>
                  <a:cubicBezTo>
                    <a:pt x="15" y="18"/>
                    <a:pt x="18" y="17"/>
                    <a:pt x="16" y="15"/>
                  </a:cubicBezTo>
                  <a:cubicBezTo>
                    <a:pt x="15" y="14"/>
                    <a:pt x="15" y="14"/>
                    <a:pt x="15" y="14"/>
                  </a:cubicBezTo>
                  <a:cubicBezTo>
                    <a:pt x="14" y="14"/>
                    <a:pt x="11" y="14"/>
                    <a:pt x="10" y="14"/>
                  </a:cubicBezTo>
                  <a:cubicBezTo>
                    <a:pt x="8" y="14"/>
                    <a:pt x="4" y="11"/>
                    <a:pt x="2" y="12"/>
                  </a:cubicBezTo>
                  <a:cubicBezTo>
                    <a:pt x="2" y="11"/>
                    <a:pt x="2" y="10"/>
                    <a:pt x="1" y="9"/>
                  </a:cubicBezTo>
                  <a:cubicBezTo>
                    <a:pt x="0" y="7"/>
                    <a:pt x="1" y="6"/>
                    <a:pt x="0" y="4"/>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1" name="Freeform 236"/>
            <p:cNvSpPr/>
            <p:nvPr/>
          </p:nvSpPr>
          <p:spPr>
            <a:xfrm>
              <a:off x="6420240" y="4725000"/>
              <a:ext cx="195840" cy="222480"/>
            </a:xfrm>
            <a:custGeom>
              <a:avLst/>
              <a:gdLst>
                <a:gd name="textAreaLeft" fmla="*/ 0 w 195840"/>
                <a:gd name="textAreaRight" fmla="*/ 197640 w 195840"/>
                <a:gd name="textAreaTop" fmla="*/ 0 h 222480"/>
                <a:gd name="textAreaBottom" fmla="*/ 224280 h 222480"/>
              </a:gdLst>
              <a:ahLst/>
              <a:cxnLst/>
              <a:rect l="textAreaLeft" t="textAreaTop" r="textAreaRight" b="textAreaBottom"/>
              <a:pathLst>
                <a:path w="76" h="65">
                  <a:moveTo>
                    <a:pt x="1" y="21"/>
                  </a:moveTo>
                  <a:cubicBezTo>
                    <a:pt x="2" y="21"/>
                    <a:pt x="4" y="21"/>
                    <a:pt x="5" y="21"/>
                  </a:cubicBezTo>
                  <a:cubicBezTo>
                    <a:pt x="6" y="21"/>
                    <a:pt x="7" y="22"/>
                    <a:pt x="7" y="23"/>
                  </a:cubicBezTo>
                  <a:cubicBezTo>
                    <a:pt x="8" y="23"/>
                    <a:pt x="9" y="22"/>
                    <a:pt x="10" y="22"/>
                  </a:cubicBezTo>
                  <a:cubicBezTo>
                    <a:pt x="11" y="22"/>
                    <a:pt x="13" y="23"/>
                    <a:pt x="14" y="23"/>
                  </a:cubicBezTo>
                  <a:cubicBezTo>
                    <a:pt x="16" y="24"/>
                    <a:pt x="18" y="22"/>
                    <a:pt x="20" y="20"/>
                  </a:cubicBezTo>
                  <a:cubicBezTo>
                    <a:pt x="21" y="18"/>
                    <a:pt x="23" y="16"/>
                    <a:pt x="25" y="14"/>
                  </a:cubicBezTo>
                  <a:cubicBezTo>
                    <a:pt x="25" y="13"/>
                    <a:pt x="26" y="12"/>
                    <a:pt x="27" y="12"/>
                  </a:cubicBezTo>
                  <a:cubicBezTo>
                    <a:pt x="29" y="11"/>
                    <a:pt x="30" y="10"/>
                    <a:pt x="31" y="10"/>
                  </a:cubicBezTo>
                  <a:cubicBezTo>
                    <a:pt x="34" y="8"/>
                    <a:pt x="35" y="8"/>
                    <a:pt x="35" y="5"/>
                  </a:cubicBezTo>
                  <a:cubicBezTo>
                    <a:pt x="35" y="4"/>
                    <a:pt x="38" y="2"/>
                    <a:pt x="39" y="1"/>
                  </a:cubicBezTo>
                  <a:cubicBezTo>
                    <a:pt x="41" y="1"/>
                    <a:pt x="43" y="0"/>
                    <a:pt x="44" y="0"/>
                  </a:cubicBezTo>
                  <a:cubicBezTo>
                    <a:pt x="46" y="0"/>
                    <a:pt x="48" y="0"/>
                    <a:pt x="50" y="0"/>
                  </a:cubicBezTo>
                  <a:cubicBezTo>
                    <a:pt x="50" y="3"/>
                    <a:pt x="50" y="3"/>
                    <a:pt x="54" y="3"/>
                  </a:cubicBezTo>
                  <a:cubicBezTo>
                    <a:pt x="56" y="3"/>
                    <a:pt x="58" y="4"/>
                    <a:pt x="60" y="5"/>
                  </a:cubicBezTo>
                  <a:cubicBezTo>
                    <a:pt x="62" y="6"/>
                    <a:pt x="63" y="6"/>
                    <a:pt x="64" y="7"/>
                  </a:cubicBezTo>
                  <a:cubicBezTo>
                    <a:pt x="65" y="8"/>
                    <a:pt x="67" y="8"/>
                    <a:pt x="68" y="8"/>
                  </a:cubicBezTo>
                  <a:cubicBezTo>
                    <a:pt x="69" y="8"/>
                    <a:pt x="72" y="8"/>
                    <a:pt x="72" y="9"/>
                  </a:cubicBezTo>
                  <a:cubicBezTo>
                    <a:pt x="72" y="11"/>
                    <a:pt x="73" y="10"/>
                    <a:pt x="74" y="10"/>
                  </a:cubicBezTo>
                  <a:cubicBezTo>
                    <a:pt x="74" y="12"/>
                    <a:pt x="73" y="12"/>
                    <a:pt x="74" y="14"/>
                  </a:cubicBezTo>
                  <a:cubicBezTo>
                    <a:pt x="75" y="16"/>
                    <a:pt x="74" y="17"/>
                    <a:pt x="75" y="19"/>
                  </a:cubicBezTo>
                  <a:cubicBezTo>
                    <a:pt x="75" y="20"/>
                    <a:pt x="74" y="22"/>
                    <a:pt x="74" y="24"/>
                  </a:cubicBezTo>
                  <a:cubicBezTo>
                    <a:pt x="75" y="25"/>
                    <a:pt x="76" y="26"/>
                    <a:pt x="74" y="27"/>
                  </a:cubicBezTo>
                  <a:cubicBezTo>
                    <a:pt x="74" y="28"/>
                    <a:pt x="74" y="30"/>
                    <a:pt x="74" y="30"/>
                  </a:cubicBezTo>
                  <a:cubicBezTo>
                    <a:pt x="73" y="31"/>
                    <a:pt x="72" y="30"/>
                    <a:pt x="72" y="32"/>
                  </a:cubicBezTo>
                  <a:cubicBezTo>
                    <a:pt x="72" y="32"/>
                    <a:pt x="73" y="33"/>
                    <a:pt x="73" y="33"/>
                  </a:cubicBezTo>
                  <a:cubicBezTo>
                    <a:pt x="73" y="34"/>
                    <a:pt x="73" y="34"/>
                    <a:pt x="73" y="34"/>
                  </a:cubicBezTo>
                  <a:cubicBezTo>
                    <a:pt x="73" y="35"/>
                    <a:pt x="73" y="35"/>
                    <a:pt x="72" y="36"/>
                  </a:cubicBezTo>
                  <a:cubicBezTo>
                    <a:pt x="72" y="37"/>
                    <a:pt x="73" y="38"/>
                    <a:pt x="73" y="39"/>
                  </a:cubicBezTo>
                  <a:cubicBezTo>
                    <a:pt x="74" y="38"/>
                    <a:pt x="74" y="38"/>
                    <a:pt x="74" y="38"/>
                  </a:cubicBezTo>
                  <a:cubicBezTo>
                    <a:pt x="74" y="40"/>
                    <a:pt x="75" y="41"/>
                    <a:pt x="74" y="43"/>
                  </a:cubicBezTo>
                  <a:cubicBezTo>
                    <a:pt x="73" y="44"/>
                    <a:pt x="72" y="46"/>
                    <a:pt x="71" y="47"/>
                  </a:cubicBezTo>
                  <a:cubicBezTo>
                    <a:pt x="69" y="48"/>
                    <a:pt x="70" y="49"/>
                    <a:pt x="70" y="50"/>
                  </a:cubicBezTo>
                  <a:cubicBezTo>
                    <a:pt x="70" y="52"/>
                    <a:pt x="68" y="53"/>
                    <a:pt x="70" y="55"/>
                  </a:cubicBezTo>
                  <a:cubicBezTo>
                    <a:pt x="68" y="54"/>
                    <a:pt x="61" y="62"/>
                    <a:pt x="60" y="63"/>
                  </a:cubicBezTo>
                  <a:cubicBezTo>
                    <a:pt x="60" y="64"/>
                    <a:pt x="59" y="65"/>
                    <a:pt x="57" y="65"/>
                  </a:cubicBezTo>
                  <a:cubicBezTo>
                    <a:pt x="55" y="64"/>
                    <a:pt x="53" y="64"/>
                    <a:pt x="51" y="64"/>
                  </a:cubicBezTo>
                  <a:cubicBezTo>
                    <a:pt x="49" y="64"/>
                    <a:pt x="47" y="64"/>
                    <a:pt x="45" y="63"/>
                  </a:cubicBezTo>
                  <a:cubicBezTo>
                    <a:pt x="44" y="63"/>
                    <a:pt x="40" y="63"/>
                    <a:pt x="40" y="63"/>
                  </a:cubicBezTo>
                  <a:cubicBezTo>
                    <a:pt x="39" y="62"/>
                    <a:pt x="39" y="62"/>
                    <a:pt x="37" y="62"/>
                  </a:cubicBezTo>
                  <a:cubicBezTo>
                    <a:pt x="36" y="61"/>
                    <a:pt x="37" y="60"/>
                    <a:pt x="37" y="59"/>
                  </a:cubicBezTo>
                  <a:cubicBezTo>
                    <a:pt x="35" y="57"/>
                    <a:pt x="28" y="59"/>
                    <a:pt x="27" y="56"/>
                  </a:cubicBezTo>
                  <a:cubicBezTo>
                    <a:pt x="26" y="54"/>
                    <a:pt x="24" y="52"/>
                    <a:pt x="24" y="50"/>
                  </a:cubicBezTo>
                  <a:cubicBezTo>
                    <a:pt x="25" y="47"/>
                    <a:pt x="24" y="46"/>
                    <a:pt x="20" y="47"/>
                  </a:cubicBezTo>
                  <a:cubicBezTo>
                    <a:pt x="21" y="44"/>
                    <a:pt x="20" y="43"/>
                    <a:pt x="17" y="42"/>
                  </a:cubicBezTo>
                  <a:cubicBezTo>
                    <a:pt x="14" y="41"/>
                    <a:pt x="11" y="39"/>
                    <a:pt x="10" y="37"/>
                  </a:cubicBezTo>
                  <a:cubicBezTo>
                    <a:pt x="8" y="34"/>
                    <a:pt x="8" y="31"/>
                    <a:pt x="5" y="28"/>
                  </a:cubicBezTo>
                  <a:cubicBezTo>
                    <a:pt x="4" y="27"/>
                    <a:pt x="0" y="22"/>
                    <a:pt x="1" y="21"/>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2" name="Freeform 237"/>
            <p:cNvSpPr/>
            <p:nvPr/>
          </p:nvSpPr>
          <p:spPr>
            <a:xfrm>
              <a:off x="7785360" y="3866040"/>
              <a:ext cx="54720" cy="139680"/>
            </a:xfrm>
            <a:custGeom>
              <a:avLst/>
              <a:gdLst>
                <a:gd name="textAreaLeft" fmla="*/ 0 w 54720"/>
                <a:gd name="textAreaRight" fmla="*/ 56520 w 54720"/>
                <a:gd name="textAreaTop" fmla="*/ 0 h 139680"/>
                <a:gd name="textAreaBottom" fmla="*/ 141480 h 139680"/>
              </a:gdLst>
              <a:ahLst/>
              <a:cxnLst/>
              <a:rect l="textAreaLeft" t="textAreaTop" r="textAreaRight" b="textAreaBottom"/>
              <a:pathLst>
                <a:path w="23" h="41">
                  <a:moveTo>
                    <a:pt x="1" y="8"/>
                  </a:moveTo>
                  <a:cubicBezTo>
                    <a:pt x="2" y="9"/>
                    <a:pt x="3" y="9"/>
                    <a:pt x="3" y="9"/>
                  </a:cubicBezTo>
                  <a:cubicBezTo>
                    <a:pt x="3" y="9"/>
                    <a:pt x="2" y="8"/>
                    <a:pt x="1" y="8"/>
                  </a:cubicBezTo>
                  <a:moveTo>
                    <a:pt x="2" y="22"/>
                  </a:moveTo>
                  <a:cubicBezTo>
                    <a:pt x="2" y="26"/>
                    <a:pt x="3" y="41"/>
                    <a:pt x="10" y="38"/>
                  </a:cubicBezTo>
                  <a:cubicBezTo>
                    <a:pt x="14" y="37"/>
                    <a:pt x="19" y="35"/>
                    <a:pt x="21" y="33"/>
                  </a:cubicBezTo>
                  <a:cubicBezTo>
                    <a:pt x="22" y="30"/>
                    <a:pt x="23" y="26"/>
                    <a:pt x="21" y="24"/>
                  </a:cubicBezTo>
                  <a:cubicBezTo>
                    <a:pt x="21" y="24"/>
                    <a:pt x="20" y="21"/>
                    <a:pt x="19" y="21"/>
                  </a:cubicBezTo>
                  <a:cubicBezTo>
                    <a:pt x="22" y="22"/>
                    <a:pt x="19" y="19"/>
                    <a:pt x="19" y="19"/>
                  </a:cubicBezTo>
                  <a:cubicBezTo>
                    <a:pt x="18" y="17"/>
                    <a:pt x="18" y="15"/>
                    <a:pt x="17" y="14"/>
                  </a:cubicBezTo>
                  <a:cubicBezTo>
                    <a:pt x="16" y="14"/>
                    <a:pt x="15" y="14"/>
                    <a:pt x="15" y="13"/>
                  </a:cubicBezTo>
                  <a:cubicBezTo>
                    <a:pt x="17" y="14"/>
                    <a:pt x="12" y="8"/>
                    <a:pt x="12" y="7"/>
                  </a:cubicBezTo>
                  <a:cubicBezTo>
                    <a:pt x="12" y="6"/>
                    <a:pt x="7" y="1"/>
                    <a:pt x="6" y="1"/>
                  </a:cubicBezTo>
                  <a:cubicBezTo>
                    <a:pt x="7" y="2"/>
                    <a:pt x="7" y="3"/>
                    <a:pt x="8" y="3"/>
                  </a:cubicBezTo>
                  <a:cubicBezTo>
                    <a:pt x="7" y="3"/>
                    <a:pt x="5" y="0"/>
                    <a:pt x="3" y="2"/>
                  </a:cubicBezTo>
                  <a:cubicBezTo>
                    <a:pt x="4" y="3"/>
                    <a:pt x="5" y="3"/>
                    <a:pt x="6" y="3"/>
                  </a:cubicBezTo>
                  <a:cubicBezTo>
                    <a:pt x="6" y="2"/>
                    <a:pt x="9" y="4"/>
                    <a:pt x="9" y="5"/>
                  </a:cubicBezTo>
                  <a:cubicBezTo>
                    <a:pt x="9" y="4"/>
                    <a:pt x="6" y="4"/>
                    <a:pt x="5" y="4"/>
                  </a:cubicBezTo>
                  <a:cubicBezTo>
                    <a:pt x="6" y="5"/>
                    <a:pt x="5" y="5"/>
                    <a:pt x="5" y="5"/>
                  </a:cubicBezTo>
                  <a:cubicBezTo>
                    <a:pt x="4" y="6"/>
                    <a:pt x="5" y="7"/>
                    <a:pt x="5" y="8"/>
                  </a:cubicBezTo>
                  <a:cubicBezTo>
                    <a:pt x="3" y="11"/>
                    <a:pt x="3" y="16"/>
                    <a:pt x="2" y="19"/>
                  </a:cubicBezTo>
                  <a:cubicBezTo>
                    <a:pt x="1" y="18"/>
                    <a:pt x="2" y="17"/>
                    <a:pt x="2" y="16"/>
                  </a:cubicBezTo>
                  <a:cubicBezTo>
                    <a:pt x="0" y="18"/>
                    <a:pt x="2" y="20"/>
                    <a:pt x="2" y="22"/>
                  </a:cubicBezTo>
                  <a:moveTo>
                    <a:pt x="3" y="2"/>
                  </a:moveTo>
                  <a:cubicBezTo>
                    <a:pt x="3" y="3"/>
                    <a:pt x="3" y="3"/>
                    <a:pt x="4" y="3"/>
                  </a:cubicBezTo>
                  <a:cubicBezTo>
                    <a:pt x="3" y="2"/>
                    <a:pt x="3" y="2"/>
                    <a:pt x="3" y="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3" name="Freeform 238"/>
            <p:cNvSpPr/>
            <p:nvPr/>
          </p:nvSpPr>
          <p:spPr>
            <a:xfrm>
              <a:off x="6650640" y="3081960"/>
              <a:ext cx="31320" cy="125280"/>
            </a:xfrm>
            <a:custGeom>
              <a:avLst/>
              <a:gdLst>
                <a:gd name="textAreaLeft" fmla="*/ 0 w 31320"/>
                <a:gd name="textAreaRight" fmla="*/ 33120 w 31320"/>
                <a:gd name="textAreaTop" fmla="*/ 0 h 125280"/>
                <a:gd name="textAreaBottom" fmla="*/ 127080 h 125280"/>
              </a:gdLst>
              <a:ahLst/>
              <a:cxnLst/>
              <a:rect l="textAreaLeft" t="textAreaTop" r="textAreaRight" b="textAreaBottom"/>
              <a:pathLst>
                <a:path w="14" h="37">
                  <a:moveTo>
                    <a:pt x="0" y="20"/>
                  </a:moveTo>
                  <a:cubicBezTo>
                    <a:pt x="0" y="20"/>
                    <a:pt x="3" y="17"/>
                    <a:pt x="2" y="17"/>
                  </a:cubicBezTo>
                  <a:cubicBezTo>
                    <a:pt x="4" y="14"/>
                    <a:pt x="5" y="11"/>
                    <a:pt x="6" y="8"/>
                  </a:cubicBezTo>
                  <a:cubicBezTo>
                    <a:pt x="6" y="7"/>
                    <a:pt x="6" y="5"/>
                    <a:pt x="7" y="5"/>
                  </a:cubicBezTo>
                  <a:cubicBezTo>
                    <a:pt x="8" y="4"/>
                    <a:pt x="7" y="3"/>
                    <a:pt x="7" y="2"/>
                  </a:cubicBezTo>
                  <a:cubicBezTo>
                    <a:pt x="8" y="2"/>
                    <a:pt x="9" y="2"/>
                    <a:pt x="10" y="2"/>
                  </a:cubicBezTo>
                  <a:cubicBezTo>
                    <a:pt x="12" y="3"/>
                    <a:pt x="12" y="1"/>
                    <a:pt x="12" y="0"/>
                  </a:cubicBezTo>
                  <a:cubicBezTo>
                    <a:pt x="14" y="1"/>
                    <a:pt x="12" y="7"/>
                    <a:pt x="12" y="9"/>
                  </a:cubicBezTo>
                  <a:cubicBezTo>
                    <a:pt x="11" y="9"/>
                    <a:pt x="10" y="8"/>
                    <a:pt x="9" y="8"/>
                  </a:cubicBezTo>
                  <a:cubicBezTo>
                    <a:pt x="8" y="7"/>
                    <a:pt x="7" y="9"/>
                    <a:pt x="7" y="10"/>
                  </a:cubicBezTo>
                  <a:cubicBezTo>
                    <a:pt x="6" y="11"/>
                    <a:pt x="5" y="15"/>
                    <a:pt x="7" y="15"/>
                  </a:cubicBezTo>
                  <a:cubicBezTo>
                    <a:pt x="11" y="14"/>
                    <a:pt x="5" y="17"/>
                    <a:pt x="6" y="19"/>
                  </a:cubicBezTo>
                  <a:cubicBezTo>
                    <a:pt x="6" y="20"/>
                    <a:pt x="10" y="18"/>
                    <a:pt x="11" y="18"/>
                  </a:cubicBezTo>
                  <a:cubicBezTo>
                    <a:pt x="11" y="19"/>
                    <a:pt x="10" y="20"/>
                    <a:pt x="11" y="21"/>
                  </a:cubicBezTo>
                  <a:cubicBezTo>
                    <a:pt x="11" y="23"/>
                    <a:pt x="9" y="25"/>
                    <a:pt x="8" y="26"/>
                  </a:cubicBezTo>
                  <a:cubicBezTo>
                    <a:pt x="7" y="29"/>
                    <a:pt x="9" y="35"/>
                    <a:pt x="6" y="37"/>
                  </a:cubicBezTo>
                  <a:cubicBezTo>
                    <a:pt x="4" y="34"/>
                    <a:pt x="5" y="31"/>
                    <a:pt x="3" y="29"/>
                  </a:cubicBezTo>
                  <a:cubicBezTo>
                    <a:pt x="2" y="28"/>
                    <a:pt x="2" y="27"/>
                    <a:pt x="2" y="25"/>
                  </a:cubicBezTo>
                  <a:cubicBezTo>
                    <a:pt x="1" y="24"/>
                    <a:pt x="0" y="22"/>
                    <a:pt x="0" y="20"/>
                  </a:cubicBezTo>
                </a:path>
              </a:pathLst>
            </a:custGeom>
            <a:solidFill>
              <a:srgbClr val="92D050"/>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4" name="Freeform 239"/>
            <p:cNvSpPr/>
            <p:nvPr/>
          </p:nvSpPr>
          <p:spPr>
            <a:xfrm>
              <a:off x="8298000" y="3445560"/>
              <a:ext cx="188280" cy="288360"/>
            </a:xfrm>
            <a:custGeom>
              <a:avLst/>
              <a:gdLst>
                <a:gd name="textAreaLeft" fmla="*/ 0 w 188280"/>
                <a:gd name="textAreaRight" fmla="*/ 190080 w 188280"/>
                <a:gd name="textAreaTop" fmla="*/ 0 h 288360"/>
                <a:gd name="textAreaBottom" fmla="*/ 290160 h 288360"/>
              </a:gdLst>
              <a:ahLst/>
              <a:cxnLst/>
              <a:rect l="textAreaLeft" t="textAreaTop" r="textAreaRight" b="textAreaBottom"/>
              <a:pathLst>
                <a:path w="73" h="84">
                  <a:moveTo>
                    <a:pt x="0" y="21"/>
                  </a:moveTo>
                  <a:cubicBezTo>
                    <a:pt x="1" y="20"/>
                    <a:pt x="1" y="18"/>
                    <a:pt x="2" y="17"/>
                  </a:cubicBezTo>
                  <a:cubicBezTo>
                    <a:pt x="3" y="16"/>
                    <a:pt x="5" y="17"/>
                    <a:pt x="6" y="16"/>
                  </a:cubicBezTo>
                  <a:cubicBezTo>
                    <a:pt x="4" y="17"/>
                    <a:pt x="6" y="14"/>
                    <a:pt x="6" y="13"/>
                  </a:cubicBezTo>
                  <a:cubicBezTo>
                    <a:pt x="7" y="12"/>
                    <a:pt x="7" y="12"/>
                    <a:pt x="8" y="11"/>
                  </a:cubicBezTo>
                  <a:cubicBezTo>
                    <a:pt x="9" y="11"/>
                    <a:pt x="11" y="10"/>
                    <a:pt x="11" y="9"/>
                  </a:cubicBezTo>
                  <a:cubicBezTo>
                    <a:pt x="12" y="10"/>
                    <a:pt x="10" y="14"/>
                    <a:pt x="13" y="13"/>
                  </a:cubicBezTo>
                  <a:cubicBezTo>
                    <a:pt x="15" y="12"/>
                    <a:pt x="15" y="13"/>
                    <a:pt x="16" y="13"/>
                  </a:cubicBezTo>
                  <a:cubicBezTo>
                    <a:pt x="18" y="14"/>
                    <a:pt x="16" y="12"/>
                    <a:pt x="16" y="12"/>
                  </a:cubicBezTo>
                  <a:cubicBezTo>
                    <a:pt x="16" y="10"/>
                    <a:pt x="17" y="10"/>
                    <a:pt x="17" y="9"/>
                  </a:cubicBezTo>
                  <a:cubicBezTo>
                    <a:pt x="17" y="8"/>
                    <a:pt x="16" y="7"/>
                    <a:pt x="16" y="6"/>
                  </a:cubicBezTo>
                  <a:cubicBezTo>
                    <a:pt x="15" y="5"/>
                    <a:pt x="15" y="4"/>
                    <a:pt x="15" y="3"/>
                  </a:cubicBezTo>
                  <a:cubicBezTo>
                    <a:pt x="15" y="3"/>
                    <a:pt x="16" y="0"/>
                    <a:pt x="17" y="0"/>
                  </a:cubicBezTo>
                  <a:cubicBezTo>
                    <a:pt x="17" y="1"/>
                    <a:pt x="17" y="1"/>
                    <a:pt x="18" y="1"/>
                  </a:cubicBezTo>
                  <a:cubicBezTo>
                    <a:pt x="20" y="1"/>
                    <a:pt x="20" y="2"/>
                    <a:pt x="21" y="3"/>
                  </a:cubicBezTo>
                  <a:cubicBezTo>
                    <a:pt x="22" y="4"/>
                    <a:pt x="23" y="5"/>
                    <a:pt x="24" y="6"/>
                  </a:cubicBezTo>
                  <a:cubicBezTo>
                    <a:pt x="25" y="6"/>
                    <a:pt x="25" y="8"/>
                    <a:pt x="26" y="8"/>
                  </a:cubicBezTo>
                  <a:cubicBezTo>
                    <a:pt x="26" y="8"/>
                    <a:pt x="27" y="7"/>
                    <a:pt x="26" y="7"/>
                  </a:cubicBezTo>
                  <a:cubicBezTo>
                    <a:pt x="27" y="8"/>
                    <a:pt x="28" y="7"/>
                    <a:pt x="28" y="8"/>
                  </a:cubicBezTo>
                  <a:cubicBezTo>
                    <a:pt x="28" y="10"/>
                    <a:pt x="27" y="11"/>
                    <a:pt x="27" y="12"/>
                  </a:cubicBezTo>
                  <a:cubicBezTo>
                    <a:pt x="28" y="16"/>
                    <a:pt x="32" y="16"/>
                    <a:pt x="35" y="18"/>
                  </a:cubicBezTo>
                  <a:cubicBezTo>
                    <a:pt x="36" y="17"/>
                    <a:pt x="36" y="16"/>
                    <a:pt x="37" y="16"/>
                  </a:cubicBezTo>
                  <a:cubicBezTo>
                    <a:pt x="39" y="15"/>
                    <a:pt x="40" y="15"/>
                    <a:pt x="42" y="16"/>
                  </a:cubicBezTo>
                  <a:cubicBezTo>
                    <a:pt x="42" y="17"/>
                    <a:pt x="43" y="17"/>
                    <a:pt x="43" y="18"/>
                  </a:cubicBezTo>
                  <a:cubicBezTo>
                    <a:pt x="43" y="19"/>
                    <a:pt x="42" y="19"/>
                    <a:pt x="41" y="20"/>
                  </a:cubicBezTo>
                  <a:cubicBezTo>
                    <a:pt x="42" y="20"/>
                    <a:pt x="44" y="20"/>
                    <a:pt x="44" y="21"/>
                  </a:cubicBezTo>
                  <a:cubicBezTo>
                    <a:pt x="44" y="22"/>
                    <a:pt x="45" y="22"/>
                    <a:pt x="45" y="22"/>
                  </a:cubicBezTo>
                  <a:cubicBezTo>
                    <a:pt x="48" y="23"/>
                    <a:pt x="47" y="24"/>
                    <a:pt x="45" y="25"/>
                  </a:cubicBezTo>
                  <a:cubicBezTo>
                    <a:pt x="47" y="26"/>
                    <a:pt x="43" y="28"/>
                    <a:pt x="42" y="28"/>
                  </a:cubicBezTo>
                  <a:cubicBezTo>
                    <a:pt x="41" y="28"/>
                    <a:pt x="38" y="27"/>
                    <a:pt x="38" y="27"/>
                  </a:cubicBezTo>
                  <a:cubicBezTo>
                    <a:pt x="37" y="28"/>
                    <a:pt x="39" y="29"/>
                    <a:pt x="38" y="30"/>
                  </a:cubicBezTo>
                  <a:cubicBezTo>
                    <a:pt x="37" y="30"/>
                    <a:pt x="36" y="31"/>
                    <a:pt x="37" y="31"/>
                  </a:cubicBezTo>
                  <a:cubicBezTo>
                    <a:pt x="40" y="32"/>
                    <a:pt x="42" y="34"/>
                    <a:pt x="44" y="36"/>
                  </a:cubicBezTo>
                  <a:cubicBezTo>
                    <a:pt x="45" y="36"/>
                    <a:pt x="49" y="36"/>
                    <a:pt x="49" y="37"/>
                  </a:cubicBezTo>
                  <a:cubicBezTo>
                    <a:pt x="49" y="39"/>
                    <a:pt x="48" y="39"/>
                    <a:pt x="49" y="40"/>
                  </a:cubicBezTo>
                  <a:cubicBezTo>
                    <a:pt x="49" y="41"/>
                    <a:pt x="51" y="42"/>
                    <a:pt x="51" y="42"/>
                  </a:cubicBezTo>
                  <a:cubicBezTo>
                    <a:pt x="52" y="42"/>
                    <a:pt x="53" y="43"/>
                    <a:pt x="53" y="44"/>
                  </a:cubicBezTo>
                  <a:cubicBezTo>
                    <a:pt x="54" y="45"/>
                    <a:pt x="55" y="46"/>
                    <a:pt x="56" y="47"/>
                  </a:cubicBezTo>
                  <a:cubicBezTo>
                    <a:pt x="56" y="48"/>
                    <a:pt x="58" y="51"/>
                    <a:pt x="59" y="51"/>
                  </a:cubicBezTo>
                  <a:cubicBezTo>
                    <a:pt x="60" y="50"/>
                    <a:pt x="61" y="53"/>
                    <a:pt x="61" y="54"/>
                  </a:cubicBezTo>
                  <a:cubicBezTo>
                    <a:pt x="63" y="54"/>
                    <a:pt x="62" y="56"/>
                    <a:pt x="62" y="57"/>
                  </a:cubicBezTo>
                  <a:cubicBezTo>
                    <a:pt x="63" y="57"/>
                    <a:pt x="63" y="58"/>
                    <a:pt x="63" y="58"/>
                  </a:cubicBezTo>
                  <a:cubicBezTo>
                    <a:pt x="64" y="58"/>
                    <a:pt x="65" y="58"/>
                    <a:pt x="65" y="58"/>
                  </a:cubicBezTo>
                  <a:cubicBezTo>
                    <a:pt x="66" y="59"/>
                    <a:pt x="66" y="60"/>
                    <a:pt x="67" y="60"/>
                  </a:cubicBezTo>
                  <a:cubicBezTo>
                    <a:pt x="68" y="60"/>
                    <a:pt x="69" y="62"/>
                    <a:pt x="71" y="62"/>
                  </a:cubicBezTo>
                  <a:cubicBezTo>
                    <a:pt x="70" y="63"/>
                    <a:pt x="69" y="64"/>
                    <a:pt x="68" y="65"/>
                  </a:cubicBezTo>
                  <a:cubicBezTo>
                    <a:pt x="67" y="66"/>
                    <a:pt x="70" y="67"/>
                    <a:pt x="71" y="68"/>
                  </a:cubicBezTo>
                  <a:cubicBezTo>
                    <a:pt x="71" y="69"/>
                    <a:pt x="73" y="69"/>
                    <a:pt x="72" y="71"/>
                  </a:cubicBezTo>
                  <a:cubicBezTo>
                    <a:pt x="72" y="71"/>
                    <a:pt x="71" y="72"/>
                    <a:pt x="71" y="73"/>
                  </a:cubicBezTo>
                  <a:cubicBezTo>
                    <a:pt x="71" y="73"/>
                    <a:pt x="71" y="74"/>
                    <a:pt x="71" y="74"/>
                  </a:cubicBezTo>
                  <a:cubicBezTo>
                    <a:pt x="71" y="76"/>
                    <a:pt x="70" y="76"/>
                    <a:pt x="69" y="77"/>
                  </a:cubicBezTo>
                  <a:cubicBezTo>
                    <a:pt x="67" y="77"/>
                    <a:pt x="67" y="79"/>
                    <a:pt x="65" y="79"/>
                  </a:cubicBezTo>
                  <a:cubicBezTo>
                    <a:pt x="63" y="79"/>
                    <a:pt x="63" y="76"/>
                    <a:pt x="62" y="76"/>
                  </a:cubicBezTo>
                  <a:cubicBezTo>
                    <a:pt x="61" y="76"/>
                    <a:pt x="61" y="77"/>
                    <a:pt x="61" y="77"/>
                  </a:cubicBezTo>
                  <a:cubicBezTo>
                    <a:pt x="60" y="77"/>
                    <a:pt x="60" y="78"/>
                    <a:pt x="59" y="78"/>
                  </a:cubicBezTo>
                  <a:cubicBezTo>
                    <a:pt x="58" y="78"/>
                    <a:pt x="56" y="79"/>
                    <a:pt x="57" y="79"/>
                  </a:cubicBezTo>
                  <a:cubicBezTo>
                    <a:pt x="57" y="80"/>
                    <a:pt x="59" y="81"/>
                    <a:pt x="57" y="82"/>
                  </a:cubicBezTo>
                  <a:cubicBezTo>
                    <a:pt x="56" y="84"/>
                    <a:pt x="53" y="80"/>
                    <a:pt x="51" y="81"/>
                  </a:cubicBezTo>
                  <a:cubicBezTo>
                    <a:pt x="50" y="81"/>
                    <a:pt x="48" y="79"/>
                    <a:pt x="50" y="78"/>
                  </a:cubicBezTo>
                  <a:cubicBezTo>
                    <a:pt x="51" y="78"/>
                    <a:pt x="52" y="77"/>
                    <a:pt x="52" y="76"/>
                  </a:cubicBezTo>
                  <a:cubicBezTo>
                    <a:pt x="52" y="75"/>
                    <a:pt x="53" y="73"/>
                    <a:pt x="53" y="72"/>
                  </a:cubicBezTo>
                  <a:cubicBezTo>
                    <a:pt x="53" y="72"/>
                    <a:pt x="51" y="72"/>
                    <a:pt x="51" y="71"/>
                  </a:cubicBezTo>
                  <a:cubicBezTo>
                    <a:pt x="52" y="70"/>
                    <a:pt x="52" y="70"/>
                    <a:pt x="53" y="69"/>
                  </a:cubicBezTo>
                  <a:cubicBezTo>
                    <a:pt x="52" y="69"/>
                    <a:pt x="52" y="69"/>
                    <a:pt x="52" y="69"/>
                  </a:cubicBezTo>
                  <a:cubicBezTo>
                    <a:pt x="52" y="68"/>
                    <a:pt x="54" y="67"/>
                    <a:pt x="53" y="66"/>
                  </a:cubicBezTo>
                  <a:cubicBezTo>
                    <a:pt x="52" y="65"/>
                    <a:pt x="49" y="64"/>
                    <a:pt x="51" y="63"/>
                  </a:cubicBezTo>
                  <a:cubicBezTo>
                    <a:pt x="48" y="62"/>
                    <a:pt x="45" y="59"/>
                    <a:pt x="45" y="56"/>
                  </a:cubicBezTo>
                  <a:cubicBezTo>
                    <a:pt x="45" y="53"/>
                    <a:pt x="46" y="49"/>
                    <a:pt x="43" y="47"/>
                  </a:cubicBezTo>
                  <a:cubicBezTo>
                    <a:pt x="40" y="45"/>
                    <a:pt x="40" y="41"/>
                    <a:pt x="36" y="40"/>
                  </a:cubicBezTo>
                  <a:cubicBezTo>
                    <a:pt x="35" y="40"/>
                    <a:pt x="29" y="39"/>
                    <a:pt x="31" y="41"/>
                  </a:cubicBezTo>
                  <a:cubicBezTo>
                    <a:pt x="29" y="41"/>
                    <a:pt x="29" y="43"/>
                    <a:pt x="29" y="44"/>
                  </a:cubicBezTo>
                  <a:cubicBezTo>
                    <a:pt x="28" y="44"/>
                    <a:pt x="27" y="44"/>
                    <a:pt x="26" y="44"/>
                  </a:cubicBezTo>
                  <a:cubicBezTo>
                    <a:pt x="25" y="45"/>
                    <a:pt x="25" y="44"/>
                    <a:pt x="24" y="44"/>
                  </a:cubicBezTo>
                  <a:cubicBezTo>
                    <a:pt x="23" y="43"/>
                    <a:pt x="21" y="42"/>
                    <a:pt x="20" y="42"/>
                  </a:cubicBezTo>
                  <a:cubicBezTo>
                    <a:pt x="19" y="41"/>
                    <a:pt x="18" y="44"/>
                    <a:pt x="17" y="43"/>
                  </a:cubicBezTo>
                  <a:cubicBezTo>
                    <a:pt x="16" y="45"/>
                    <a:pt x="13" y="47"/>
                    <a:pt x="11" y="48"/>
                  </a:cubicBezTo>
                  <a:cubicBezTo>
                    <a:pt x="11" y="49"/>
                    <a:pt x="10" y="48"/>
                    <a:pt x="9" y="48"/>
                  </a:cubicBezTo>
                  <a:cubicBezTo>
                    <a:pt x="8" y="47"/>
                    <a:pt x="9" y="46"/>
                    <a:pt x="10" y="45"/>
                  </a:cubicBezTo>
                  <a:cubicBezTo>
                    <a:pt x="10" y="44"/>
                    <a:pt x="11" y="43"/>
                    <a:pt x="11" y="42"/>
                  </a:cubicBezTo>
                  <a:cubicBezTo>
                    <a:pt x="11" y="41"/>
                    <a:pt x="10" y="39"/>
                    <a:pt x="10" y="39"/>
                  </a:cubicBezTo>
                  <a:cubicBezTo>
                    <a:pt x="10" y="38"/>
                    <a:pt x="11" y="38"/>
                    <a:pt x="11" y="38"/>
                  </a:cubicBezTo>
                  <a:cubicBezTo>
                    <a:pt x="12" y="37"/>
                    <a:pt x="11" y="37"/>
                    <a:pt x="11" y="36"/>
                  </a:cubicBezTo>
                  <a:cubicBezTo>
                    <a:pt x="12" y="35"/>
                    <a:pt x="12" y="34"/>
                    <a:pt x="12" y="32"/>
                  </a:cubicBezTo>
                  <a:cubicBezTo>
                    <a:pt x="11" y="30"/>
                    <a:pt x="13" y="27"/>
                    <a:pt x="9" y="28"/>
                  </a:cubicBezTo>
                  <a:cubicBezTo>
                    <a:pt x="8" y="28"/>
                    <a:pt x="8" y="28"/>
                    <a:pt x="7" y="29"/>
                  </a:cubicBezTo>
                  <a:cubicBezTo>
                    <a:pt x="7" y="29"/>
                    <a:pt x="7" y="29"/>
                    <a:pt x="6" y="29"/>
                  </a:cubicBezTo>
                  <a:cubicBezTo>
                    <a:pt x="5" y="29"/>
                    <a:pt x="4" y="29"/>
                    <a:pt x="4" y="28"/>
                  </a:cubicBezTo>
                  <a:cubicBezTo>
                    <a:pt x="3" y="26"/>
                    <a:pt x="6" y="24"/>
                    <a:pt x="5" y="23"/>
                  </a:cubicBezTo>
                  <a:cubicBezTo>
                    <a:pt x="5" y="22"/>
                    <a:pt x="4" y="21"/>
                    <a:pt x="3" y="21"/>
                  </a:cubicBezTo>
                  <a:cubicBezTo>
                    <a:pt x="2" y="20"/>
                    <a:pt x="2" y="21"/>
                    <a:pt x="1" y="22"/>
                  </a:cubicBezTo>
                  <a:cubicBezTo>
                    <a:pt x="0" y="21"/>
                    <a:pt x="0" y="21"/>
                    <a:pt x="0" y="21"/>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5" name="Freeform 240"/>
            <p:cNvSpPr/>
            <p:nvPr/>
          </p:nvSpPr>
          <p:spPr>
            <a:xfrm>
              <a:off x="8903160" y="2757960"/>
              <a:ext cx="159840" cy="172800"/>
            </a:xfrm>
            <a:custGeom>
              <a:avLst/>
              <a:gdLst>
                <a:gd name="textAreaLeft" fmla="*/ 0 w 159840"/>
                <a:gd name="textAreaRight" fmla="*/ 161640 w 159840"/>
                <a:gd name="textAreaTop" fmla="*/ 0 h 172800"/>
                <a:gd name="textAreaBottom" fmla="*/ 174600 h 172800"/>
              </a:gdLst>
              <a:ahLst/>
              <a:cxnLst/>
              <a:rect l="textAreaLeft" t="textAreaTop" r="textAreaRight" b="textAreaBottom"/>
              <a:pathLst>
                <a:path w="62" h="51">
                  <a:moveTo>
                    <a:pt x="2" y="28"/>
                  </a:moveTo>
                  <a:cubicBezTo>
                    <a:pt x="3" y="27"/>
                    <a:pt x="4" y="26"/>
                    <a:pt x="6" y="25"/>
                  </a:cubicBezTo>
                  <a:cubicBezTo>
                    <a:pt x="7" y="24"/>
                    <a:pt x="8" y="25"/>
                    <a:pt x="8" y="24"/>
                  </a:cubicBezTo>
                  <a:cubicBezTo>
                    <a:pt x="10" y="23"/>
                    <a:pt x="13" y="23"/>
                    <a:pt x="14" y="21"/>
                  </a:cubicBezTo>
                  <a:cubicBezTo>
                    <a:pt x="15" y="20"/>
                    <a:pt x="16" y="21"/>
                    <a:pt x="16" y="21"/>
                  </a:cubicBezTo>
                  <a:cubicBezTo>
                    <a:pt x="18" y="20"/>
                    <a:pt x="19" y="19"/>
                    <a:pt x="20" y="18"/>
                  </a:cubicBezTo>
                  <a:cubicBezTo>
                    <a:pt x="23" y="16"/>
                    <a:pt x="22" y="13"/>
                    <a:pt x="24" y="13"/>
                  </a:cubicBezTo>
                  <a:cubicBezTo>
                    <a:pt x="25" y="12"/>
                    <a:pt x="26" y="12"/>
                    <a:pt x="27" y="12"/>
                  </a:cubicBezTo>
                  <a:cubicBezTo>
                    <a:pt x="28" y="13"/>
                    <a:pt x="28" y="13"/>
                    <a:pt x="29" y="14"/>
                  </a:cubicBezTo>
                  <a:cubicBezTo>
                    <a:pt x="31" y="15"/>
                    <a:pt x="33" y="15"/>
                    <a:pt x="35" y="15"/>
                  </a:cubicBezTo>
                  <a:cubicBezTo>
                    <a:pt x="37" y="15"/>
                    <a:pt x="39" y="16"/>
                    <a:pt x="40" y="14"/>
                  </a:cubicBezTo>
                  <a:cubicBezTo>
                    <a:pt x="40" y="13"/>
                    <a:pt x="38" y="13"/>
                    <a:pt x="38" y="12"/>
                  </a:cubicBezTo>
                  <a:cubicBezTo>
                    <a:pt x="38" y="12"/>
                    <a:pt x="37" y="11"/>
                    <a:pt x="37" y="10"/>
                  </a:cubicBezTo>
                  <a:cubicBezTo>
                    <a:pt x="40" y="9"/>
                    <a:pt x="42" y="10"/>
                    <a:pt x="44" y="9"/>
                  </a:cubicBezTo>
                  <a:cubicBezTo>
                    <a:pt x="48" y="9"/>
                    <a:pt x="47" y="8"/>
                    <a:pt x="48" y="6"/>
                  </a:cubicBezTo>
                  <a:cubicBezTo>
                    <a:pt x="50" y="5"/>
                    <a:pt x="51" y="6"/>
                    <a:pt x="52" y="6"/>
                  </a:cubicBezTo>
                  <a:cubicBezTo>
                    <a:pt x="54" y="5"/>
                    <a:pt x="54" y="1"/>
                    <a:pt x="54" y="0"/>
                  </a:cubicBezTo>
                  <a:cubicBezTo>
                    <a:pt x="56" y="0"/>
                    <a:pt x="58" y="1"/>
                    <a:pt x="58" y="2"/>
                  </a:cubicBezTo>
                  <a:cubicBezTo>
                    <a:pt x="58" y="4"/>
                    <a:pt x="62" y="5"/>
                    <a:pt x="62" y="7"/>
                  </a:cubicBezTo>
                  <a:cubicBezTo>
                    <a:pt x="61" y="7"/>
                    <a:pt x="61" y="7"/>
                    <a:pt x="60" y="7"/>
                  </a:cubicBezTo>
                  <a:cubicBezTo>
                    <a:pt x="59" y="7"/>
                    <a:pt x="58" y="8"/>
                    <a:pt x="58" y="8"/>
                  </a:cubicBezTo>
                  <a:cubicBezTo>
                    <a:pt x="56" y="10"/>
                    <a:pt x="53" y="12"/>
                    <a:pt x="52" y="14"/>
                  </a:cubicBezTo>
                  <a:cubicBezTo>
                    <a:pt x="52" y="15"/>
                    <a:pt x="55" y="20"/>
                    <a:pt x="52" y="21"/>
                  </a:cubicBezTo>
                  <a:cubicBezTo>
                    <a:pt x="50" y="21"/>
                    <a:pt x="49" y="22"/>
                    <a:pt x="48" y="23"/>
                  </a:cubicBezTo>
                  <a:cubicBezTo>
                    <a:pt x="47" y="23"/>
                    <a:pt x="47" y="24"/>
                    <a:pt x="46" y="24"/>
                  </a:cubicBezTo>
                  <a:cubicBezTo>
                    <a:pt x="45" y="25"/>
                    <a:pt x="44" y="25"/>
                    <a:pt x="43" y="26"/>
                  </a:cubicBezTo>
                  <a:cubicBezTo>
                    <a:pt x="42" y="27"/>
                    <a:pt x="41" y="28"/>
                    <a:pt x="40" y="28"/>
                  </a:cubicBezTo>
                  <a:cubicBezTo>
                    <a:pt x="39" y="29"/>
                    <a:pt x="38" y="29"/>
                    <a:pt x="36" y="29"/>
                  </a:cubicBezTo>
                  <a:cubicBezTo>
                    <a:pt x="35" y="29"/>
                    <a:pt x="34" y="30"/>
                    <a:pt x="34" y="30"/>
                  </a:cubicBezTo>
                  <a:cubicBezTo>
                    <a:pt x="32" y="31"/>
                    <a:pt x="31" y="32"/>
                    <a:pt x="32" y="32"/>
                  </a:cubicBezTo>
                  <a:cubicBezTo>
                    <a:pt x="33" y="33"/>
                    <a:pt x="32" y="34"/>
                    <a:pt x="32" y="35"/>
                  </a:cubicBezTo>
                  <a:cubicBezTo>
                    <a:pt x="32" y="34"/>
                    <a:pt x="31" y="35"/>
                    <a:pt x="31" y="36"/>
                  </a:cubicBezTo>
                  <a:cubicBezTo>
                    <a:pt x="30" y="37"/>
                    <a:pt x="33" y="37"/>
                    <a:pt x="34" y="37"/>
                  </a:cubicBezTo>
                  <a:cubicBezTo>
                    <a:pt x="35" y="39"/>
                    <a:pt x="41" y="41"/>
                    <a:pt x="39" y="44"/>
                  </a:cubicBezTo>
                  <a:cubicBezTo>
                    <a:pt x="37" y="47"/>
                    <a:pt x="31" y="43"/>
                    <a:pt x="27" y="46"/>
                  </a:cubicBezTo>
                  <a:cubicBezTo>
                    <a:pt x="26" y="47"/>
                    <a:pt x="24" y="50"/>
                    <a:pt x="23" y="50"/>
                  </a:cubicBezTo>
                  <a:cubicBezTo>
                    <a:pt x="22" y="50"/>
                    <a:pt x="19" y="49"/>
                    <a:pt x="19" y="51"/>
                  </a:cubicBezTo>
                  <a:cubicBezTo>
                    <a:pt x="19" y="50"/>
                    <a:pt x="17" y="50"/>
                    <a:pt x="17" y="49"/>
                  </a:cubicBezTo>
                  <a:cubicBezTo>
                    <a:pt x="16" y="49"/>
                    <a:pt x="15" y="48"/>
                    <a:pt x="14" y="48"/>
                  </a:cubicBezTo>
                  <a:cubicBezTo>
                    <a:pt x="14" y="48"/>
                    <a:pt x="15" y="49"/>
                    <a:pt x="15" y="49"/>
                  </a:cubicBezTo>
                  <a:cubicBezTo>
                    <a:pt x="14" y="49"/>
                    <a:pt x="13" y="50"/>
                    <a:pt x="11" y="51"/>
                  </a:cubicBezTo>
                  <a:cubicBezTo>
                    <a:pt x="11" y="50"/>
                    <a:pt x="13" y="51"/>
                    <a:pt x="13" y="50"/>
                  </a:cubicBezTo>
                  <a:cubicBezTo>
                    <a:pt x="13" y="49"/>
                    <a:pt x="12" y="49"/>
                    <a:pt x="11" y="50"/>
                  </a:cubicBezTo>
                  <a:cubicBezTo>
                    <a:pt x="11" y="49"/>
                    <a:pt x="8" y="50"/>
                    <a:pt x="8" y="49"/>
                  </a:cubicBezTo>
                  <a:cubicBezTo>
                    <a:pt x="10" y="49"/>
                    <a:pt x="8" y="47"/>
                    <a:pt x="10" y="48"/>
                  </a:cubicBezTo>
                  <a:cubicBezTo>
                    <a:pt x="10" y="47"/>
                    <a:pt x="7" y="47"/>
                    <a:pt x="5" y="47"/>
                  </a:cubicBezTo>
                  <a:cubicBezTo>
                    <a:pt x="6" y="46"/>
                    <a:pt x="7" y="46"/>
                    <a:pt x="7" y="46"/>
                  </a:cubicBezTo>
                  <a:cubicBezTo>
                    <a:pt x="6" y="45"/>
                    <a:pt x="9" y="44"/>
                    <a:pt x="8" y="42"/>
                  </a:cubicBezTo>
                  <a:cubicBezTo>
                    <a:pt x="9" y="43"/>
                    <a:pt x="9" y="42"/>
                    <a:pt x="11" y="42"/>
                  </a:cubicBezTo>
                  <a:cubicBezTo>
                    <a:pt x="12" y="42"/>
                    <a:pt x="13" y="42"/>
                    <a:pt x="14" y="42"/>
                  </a:cubicBezTo>
                  <a:cubicBezTo>
                    <a:pt x="14" y="40"/>
                    <a:pt x="8" y="42"/>
                    <a:pt x="10" y="39"/>
                  </a:cubicBezTo>
                  <a:cubicBezTo>
                    <a:pt x="10" y="38"/>
                    <a:pt x="12" y="37"/>
                    <a:pt x="12" y="35"/>
                  </a:cubicBezTo>
                  <a:cubicBezTo>
                    <a:pt x="12" y="34"/>
                    <a:pt x="11" y="34"/>
                    <a:pt x="12" y="33"/>
                  </a:cubicBezTo>
                  <a:cubicBezTo>
                    <a:pt x="9" y="34"/>
                    <a:pt x="7" y="32"/>
                    <a:pt x="5" y="31"/>
                  </a:cubicBezTo>
                  <a:cubicBezTo>
                    <a:pt x="6" y="32"/>
                    <a:pt x="5" y="32"/>
                    <a:pt x="4" y="33"/>
                  </a:cubicBezTo>
                  <a:cubicBezTo>
                    <a:pt x="5" y="32"/>
                    <a:pt x="4" y="31"/>
                    <a:pt x="3" y="31"/>
                  </a:cubicBezTo>
                  <a:cubicBezTo>
                    <a:pt x="2" y="31"/>
                    <a:pt x="0" y="29"/>
                    <a:pt x="3" y="29"/>
                  </a:cubicBezTo>
                  <a:cubicBezTo>
                    <a:pt x="2" y="28"/>
                    <a:pt x="2" y="28"/>
                    <a:pt x="2" y="28"/>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6" name="Freeform 241"/>
            <p:cNvSpPr/>
            <p:nvPr/>
          </p:nvSpPr>
          <p:spPr>
            <a:xfrm>
              <a:off x="6282360" y="2799360"/>
              <a:ext cx="210240" cy="226440"/>
            </a:xfrm>
            <a:custGeom>
              <a:avLst/>
              <a:gdLst>
                <a:gd name="textAreaLeft" fmla="*/ 0 w 210240"/>
                <a:gd name="textAreaRight" fmla="*/ 212040 w 210240"/>
                <a:gd name="textAreaTop" fmla="*/ 0 h 226440"/>
                <a:gd name="textAreaBottom" fmla="*/ 228240 h 226440"/>
              </a:gdLst>
              <a:ahLst/>
              <a:cxnLst/>
              <a:rect l="textAreaLeft" t="textAreaTop" r="textAreaRight" b="textAreaBottom"/>
              <a:pathLst>
                <a:path w="81" h="66">
                  <a:moveTo>
                    <a:pt x="3" y="20"/>
                  </a:moveTo>
                  <a:cubicBezTo>
                    <a:pt x="4" y="20"/>
                    <a:pt x="5" y="20"/>
                    <a:pt x="6" y="20"/>
                  </a:cubicBezTo>
                  <a:cubicBezTo>
                    <a:pt x="7" y="19"/>
                    <a:pt x="5" y="19"/>
                    <a:pt x="7" y="19"/>
                  </a:cubicBezTo>
                  <a:cubicBezTo>
                    <a:pt x="6" y="17"/>
                    <a:pt x="6" y="17"/>
                    <a:pt x="8" y="16"/>
                  </a:cubicBezTo>
                  <a:cubicBezTo>
                    <a:pt x="9" y="16"/>
                    <a:pt x="10" y="15"/>
                    <a:pt x="10" y="14"/>
                  </a:cubicBezTo>
                  <a:cubicBezTo>
                    <a:pt x="11" y="13"/>
                    <a:pt x="12" y="13"/>
                    <a:pt x="13" y="12"/>
                  </a:cubicBezTo>
                  <a:cubicBezTo>
                    <a:pt x="14" y="11"/>
                    <a:pt x="12" y="10"/>
                    <a:pt x="13" y="9"/>
                  </a:cubicBezTo>
                  <a:cubicBezTo>
                    <a:pt x="14" y="9"/>
                    <a:pt x="15" y="8"/>
                    <a:pt x="16" y="8"/>
                  </a:cubicBezTo>
                  <a:cubicBezTo>
                    <a:pt x="18" y="8"/>
                    <a:pt x="19" y="9"/>
                    <a:pt x="20" y="8"/>
                  </a:cubicBezTo>
                  <a:cubicBezTo>
                    <a:pt x="21" y="7"/>
                    <a:pt x="22" y="6"/>
                    <a:pt x="24" y="6"/>
                  </a:cubicBezTo>
                  <a:cubicBezTo>
                    <a:pt x="26" y="6"/>
                    <a:pt x="27" y="6"/>
                    <a:pt x="29" y="6"/>
                  </a:cubicBezTo>
                  <a:cubicBezTo>
                    <a:pt x="30" y="5"/>
                    <a:pt x="29" y="4"/>
                    <a:pt x="31" y="4"/>
                  </a:cubicBezTo>
                  <a:cubicBezTo>
                    <a:pt x="32" y="4"/>
                    <a:pt x="33" y="5"/>
                    <a:pt x="34" y="4"/>
                  </a:cubicBezTo>
                  <a:cubicBezTo>
                    <a:pt x="35" y="4"/>
                    <a:pt x="37" y="4"/>
                    <a:pt x="38" y="4"/>
                  </a:cubicBezTo>
                  <a:cubicBezTo>
                    <a:pt x="40" y="4"/>
                    <a:pt x="41" y="2"/>
                    <a:pt x="43" y="2"/>
                  </a:cubicBezTo>
                  <a:cubicBezTo>
                    <a:pt x="44" y="2"/>
                    <a:pt x="46" y="1"/>
                    <a:pt x="47" y="2"/>
                  </a:cubicBezTo>
                  <a:cubicBezTo>
                    <a:pt x="47" y="3"/>
                    <a:pt x="48" y="4"/>
                    <a:pt x="49" y="4"/>
                  </a:cubicBezTo>
                  <a:cubicBezTo>
                    <a:pt x="51" y="3"/>
                    <a:pt x="52" y="4"/>
                    <a:pt x="53" y="5"/>
                  </a:cubicBezTo>
                  <a:cubicBezTo>
                    <a:pt x="55" y="5"/>
                    <a:pt x="56" y="4"/>
                    <a:pt x="57" y="4"/>
                  </a:cubicBezTo>
                  <a:cubicBezTo>
                    <a:pt x="59" y="4"/>
                    <a:pt x="60" y="5"/>
                    <a:pt x="61" y="4"/>
                  </a:cubicBezTo>
                  <a:cubicBezTo>
                    <a:pt x="63" y="3"/>
                    <a:pt x="61" y="2"/>
                    <a:pt x="61" y="1"/>
                  </a:cubicBezTo>
                  <a:cubicBezTo>
                    <a:pt x="61" y="0"/>
                    <a:pt x="64" y="1"/>
                    <a:pt x="64" y="1"/>
                  </a:cubicBezTo>
                  <a:cubicBezTo>
                    <a:pt x="66" y="1"/>
                    <a:pt x="66" y="3"/>
                    <a:pt x="66" y="4"/>
                  </a:cubicBezTo>
                  <a:cubicBezTo>
                    <a:pt x="62" y="4"/>
                    <a:pt x="64" y="8"/>
                    <a:pt x="61" y="10"/>
                  </a:cubicBezTo>
                  <a:cubicBezTo>
                    <a:pt x="61" y="9"/>
                    <a:pt x="54" y="8"/>
                    <a:pt x="53" y="8"/>
                  </a:cubicBezTo>
                  <a:cubicBezTo>
                    <a:pt x="51" y="7"/>
                    <a:pt x="51" y="8"/>
                    <a:pt x="49" y="9"/>
                  </a:cubicBezTo>
                  <a:cubicBezTo>
                    <a:pt x="48" y="9"/>
                    <a:pt x="46" y="7"/>
                    <a:pt x="45" y="8"/>
                  </a:cubicBezTo>
                  <a:cubicBezTo>
                    <a:pt x="43" y="9"/>
                    <a:pt x="43" y="11"/>
                    <a:pt x="41" y="10"/>
                  </a:cubicBezTo>
                  <a:cubicBezTo>
                    <a:pt x="39" y="9"/>
                    <a:pt x="39" y="10"/>
                    <a:pt x="39" y="11"/>
                  </a:cubicBezTo>
                  <a:cubicBezTo>
                    <a:pt x="39" y="12"/>
                    <a:pt x="40" y="11"/>
                    <a:pt x="40" y="12"/>
                  </a:cubicBezTo>
                  <a:cubicBezTo>
                    <a:pt x="39" y="13"/>
                    <a:pt x="40" y="13"/>
                    <a:pt x="41" y="13"/>
                  </a:cubicBezTo>
                  <a:cubicBezTo>
                    <a:pt x="42" y="12"/>
                    <a:pt x="44" y="15"/>
                    <a:pt x="45" y="16"/>
                  </a:cubicBezTo>
                  <a:cubicBezTo>
                    <a:pt x="43" y="16"/>
                    <a:pt x="42" y="13"/>
                    <a:pt x="40" y="13"/>
                  </a:cubicBezTo>
                  <a:cubicBezTo>
                    <a:pt x="36" y="13"/>
                    <a:pt x="41" y="16"/>
                    <a:pt x="41" y="17"/>
                  </a:cubicBezTo>
                  <a:cubicBezTo>
                    <a:pt x="39" y="17"/>
                    <a:pt x="38" y="15"/>
                    <a:pt x="36" y="14"/>
                  </a:cubicBezTo>
                  <a:cubicBezTo>
                    <a:pt x="35" y="14"/>
                    <a:pt x="35" y="15"/>
                    <a:pt x="35" y="15"/>
                  </a:cubicBezTo>
                  <a:cubicBezTo>
                    <a:pt x="36" y="17"/>
                    <a:pt x="37" y="17"/>
                    <a:pt x="38" y="18"/>
                  </a:cubicBezTo>
                  <a:cubicBezTo>
                    <a:pt x="36" y="18"/>
                    <a:pt x="35" y="17"/>
                    <a:pt x="35" y="15"/>
                  </a:cubicBezTo>
                  <a:cubicBezTo>
                    <a:pt x="34" y="14"/>
                    <a:pt x="31" y="14"/>
                    <a:pt x="30" y="12"/>
                  </a:cubicBezTo>
                  <a:cubicBezTo>
                    <a:pt x="31" y="12"/>
                    <a:pt x="31" y="12"/>
                    <a:pt x="31" y="11"/>
                  </a:cubicBezTo>
                  <a:cubicBezTo>
                    <a:pt x="26" y="12"/>
                    <a:pt x="28" y="17"/>
                    <a:pt x="30" y="19"/>
                  </a:cubicBezTo>
                  <a:cubicBezTo>
                    <a:pt x="31" y="20"/>
                    <a:pt x="37" y="25"/>
                    <a:pt x="32" y="26"/>
                  </a:cubicBezTo>
                  <a:cubicBezTo>
                    <a:pt x="35" y="25"/>
                    <a:pt x="33" y="23"/>
                    <a:pt x="31" y="23"/>
                  </a:cubicBezTo>
                  <a:cubicBezTo>
                    <a:pt x="29" y="24"/>
                    <a:pt x="31" y="27"/>
                    <a:pt x="32" y="26"/>
                  </a:cubicBezTo>
                  <a:cubicBezTo>
                    <a:pt x="31" y="27"/>
                    <a:pt x="30" y="28"/>
                    <a:pt x="28" y="28"/>
                  </a:cubicBezTo>
                  <a:cubicBezTo>
                    <a:pt x="29" y="28"/>
                    <a:pt x="32" y="29"/>
                    <a:pt x="32" y="30"/>
                  </a:cubicBezTo>
                  <a:cubicBezTo>
                    <a:pt x="33" y="30"/>
                    <a:pt x="34" y="29"/>
                    <a:pt x="34" y="30"/>
                  </a:cubicBezTo>
                  <a:cubicBezTo>
                    <a:pt x="35" y="31"/>
                    <a:pt x="33" y="31"/>
                    <a:pt x="35" y="31"/>
                  </a:cubicBezTo>
                  <a:cubicBezTo>
                    <a:pt x="37" y="32"/>
                    <a:pt x="39" y="33"/>
                    <a:pt x="40" y="33"/>
                  </a:cubicBezTo>
                  <a:cubicBezTo>
                    <a:pt x="42" y="34"/>
                    <a:pt x="42" y="35"/>
                    <a:pt x="41" y="36"/>
                  </a:cubicBezTo>
                  <a:cubicBezTo>
                    <a:pt x="41" y="37"/>
                    <a:pt x="42" y="38"/>
                    <a:pt x="42" y="40"/>
                  </a:cubicBezTo>
                  <a:cubicBezTo>
                    <a:pt x="40" y="38"/>
                    <a:pt x="39" y="37"/>
                    <a:pt x="37" y="36"/>
                  </a:cubicBezTo>
                  <a:cubicBezTo>
                    <a:pt x="35" y="36"/>
                    <a:pt x="33" y="37"/>
                    <a:pt x="32" y="37"/>
                  </a:cubicBezTo>
                  <a:cubicBezTo>
                    <a:pt x="32" y="38"/>
                    <a:pt x="33" y="37"/>
                    <a:pt x="33" y="38"/>
                  </a:cubicBezTo>
                  <a:cubicBezTo>
                    <a:pt x="33" y="39"/>
                    <a:pt x="34" y="42"/>
                    <a:pt x="35" y="40"/>
                  </a:cubicBezTo>
                  <a:cubicBezTo>
                    <a:pt x="35" y="40"/>
                    <a:pt x="37" y="41"/>
                    <a:pt x="36" y="42"/>
                  </a:cubicBezTo>
                  <a:cubicBezTo>
                    <a:pt x="36" y="42"/>
                    <a:pt x="33" y="43"/>
                    <a:pt x="34" y="43"/>
                  </a:cubicBezTo>
                  <a:cubicBezTo>
                    <a:pt x="32" y="43"/>
                    <a:pt x="33" y="42"/>
                    <a:pt x="32" y="41"/>
                  </a:cubicBezTo>
                  <a:cubicBezTo>
                    <a:pt x="31" y="41"/>
                    <a:pt x="30" y="41"/>
                    <a:pt x="29" y="40"/>
                  </a:cubicBezTo>
                  <a:cubicBezTo>
                    <a:pt x="29" y="42"/>
                    <a:pt x="31" y="44"/>
                    <a:pt x="32" y="46"/>
                  </a:cubicBezTo>
                  <a:cubicBezTo>
                    <a:pt x="32" y="47"/>
                    <a:pt x="33" y="48"/>
                    <a:pt x="32" y="49"/>
                  </a:cubicBezTo>
                  <a:cubicBezTo>
                    <a:pt x="32" y="50"/>
                    <a:pt x="34" y="50"/>
                    <a:pt x="33" y="51"/>
                  </a:cubicBezTo>
                  <a:cubicBezTo>
                    <a:pt x="33" y="51"/>
                    <a:pt x="30" y="49"/>
                    <a:pt x="30" y="48"/>
                  </a:cubicBezTo>
                  <a:cubicBezTo>
                    <a:pt x="28" y="46"/>
                    <a:pt x="27" y="50"/>
                    <a:pt x="27" y="51"/>
                  </a:cubicBezTo>
                  <a:cubicBezTo>
                    <a:pt x="26" y="51"/>
                    <a:pt x="25" y="48"/>
                    <a:pt x="24" y="47"/>
                  </a:cubicBezTo>
                  <a:cubicBezTo>
                    <a:pt x="24" y="47"/>
                    <a:pt x="24" y="46"/>
                    <a:pt x="23" y="46"/>
                  </a:cubicBezTo>
                  <a:cubicBezTo>
                    <a:pt x="21" y="46"/>
                    <a:pt x="22" y="47"/>
                    <a:pt x="22" y="48"/>
                  </a:cubicBezTo>
                  <a:cubicBezTo>
                    <a:pt x="19" y="48"/>
                    <a:pt x="18" y="45"/>
                    <a:pt x="19" y="43"/>
                  </a:cubicBezTo>
                  <a:cubicBezTo>
                    <a:pt x="20" y="41"/>
                    <a:pt x="15" y="38"/>
                    <a:pt x="14" y="37"/>
                  </a:cubicBezTo>
                  <a:cubicBezTo>
                    <a:pt x="15" y="37"/>
                    <a:pt x="16" y="35"/>
                    <a:pt x="17" y="35"/>
                  </a:cubicBezTo>
                  <a:cubicBezTo>
                    <a:pt x="17" y="34"/>
                    <a:pt x="18" y="35"/>
                    <a:pt x="19" y="34"/>
                  </a:cubicBezTo>
                  <a:cubicBezTo>
                    <a:pt x="20" y="34"/>
                    <a:pt x="21" y="33"/>
                    <a:pt x="21" y="33"/>
                  </a:cubicBezTo>
                  <a:cubicBezTo>
                    <a:pt x="23" y="33"/>
                    <a:pt x="24" y="35"/>
                    <a:pt x="26" y="35"/>
                  </a:cubicBezTo>
                  <a:cubicBezTo>
                    <a:pt x="28" y="35"/>
                    <a:pt x="29" y="36"/>
                    <a:pt x="30" y="36"/>
                  </a:cubicBezTo>
                  <a:cubicBezTo>
                    <a:pt x="31" y="37"/>
                    <a:pt x="31" y="36"/>
                    <a:pt x="32" y="35"/>
                  </a:cubicBezTo>
                  <a:cubicBezTo>
                    <a:pt x="33" y="35"/>
                    <a:pt x="34" y="34"/>
                    <a:pt x="33" y="34"/>
                  </a:cubicBezTo>
                  <a:cubicBezTo>
                    <a:pt x="32" y="34"/>
                    <a:pt x="31" y="34"/>
                    <a:pt x="30" y="34"/>
                  </a:cubicBezTo>
                  <a:cubicBezTo>
                    <a:pt x="29" y="33"/>
                    <a:pt x="29" y="32"/>
                    <a:pt x="28" y="33"/>
                  </a:cubicBezTo>
                  <a:cubicBezTo>
                    <a:pt x="27" y="33"/>
                    <a:pt x="27" y="32"/>
                    <a:pt x="26" y="32"/>
                  </a:cubicBezTo>
                  <a:cubicBezTo>
                    <a:pt x="26" y="34"/>
                    <a:pt x="23" y="32"/>
                    <a:pt x="22" y="33"/>
                  </a:cubicBezTo>
                  <a:cubicBezTo>
                    <a:pt x="19" y="33"/>
                    <a:pt x="17" y="34"/>
                    <a:pt x="16" y="32"/>
                  </a:cubicBezTo>
                  <a:cubicBezTo>
                    <a:pt x="16" y="32"/>
                    <a:pt x="15" y="33"/>
                    <a:pt x="14" y="33"/>
                  </a:cubicBezTo>
                  <a:cubicBezTo>
                    <a:pt x="14" y="32"/>
                    <a:pt x="14" y="31"/>
                    <a:pt x="12" y="30"/>
                  </a:cubicBezTo>
                  <a:cubicBezTo>
                    <a:pt x="11" y="29"/>
                    <a:pt x="9" y="28"/>
                    <a:pt x="11" y="27"/>
                  </a:cubicBezTo>
                  <a:cubicBezTo>
                    <a:pt x="11" y="27"/>
                    <a:pt x="16" y="28"/>
                    <a:pt x="14" y="26"/>
                  </a:cubicBezTo>
                  <a:cubicBezTo>
                    <a:pt x="13" y="26"/>
                    <a:pt x="10" y="26"/>
                    <a:pt x="10" y="27"/>
                  </a:cubicBezTo>
                  <a:cubicBezTo>
                    <a:pt x="10" y="25"/>
                    <a:pt x="8" y="25"/>
                    <a:pt x="6" y="23"/>
                  </a:cubicBezTo>
                  <a:cubicBezTo>
                    <a:pt x="5" y="23"/>
                    <a:pt x="5" y="20"/>
                    <a:pt x="3" y="20"/>
                  </a:cubicBezTo>
                  <a:moveTo>
                    <a:pt x="58" y="16"/>
                  </a:moveTo>
                  <a:cubicBezTo>
                    <a:pt x="57" y="15"/>
                    <a:pt x="60" y="14"/>
                    <a:pt x="60" y="15"/>
                  </a:cubicBezTo>
                  <a:cubicBezTo>
                    <a:pt x="60" y="16"/>
                    <a:pt x="58" y="16"/>
                    <a:pt x="58" y="16"/>
                  </a:cubicBezTo>
                  <a:moveTo>
                    <a:pt x="69" y="49"/>
                  </a:moveTo>
                  <a:cubicBezTo>
                    <a:pt x="68" y="48"/>
                    <a:pt x="72" y="47"/>
                    <a:pt x="73" y="47"/>
                  </a:cubicBezTo>
                  <a:cubicBezTo>
                    <a:pt x="72" y="47"/>
                    <a:pt x="70" y="48"/>
                    <a:pt x="69" y="49"/>
                  </a:cubicBezTo>
                  <a:moveTo>
                    <a:pt x="3" y="22"/>
                  </a:moveTo>
                  <a:cubicBezTo>
                    <a:pt x="4" y="23"/>
                    <a:pt x="4" y="23"/>
                    <a:pt x="4" y="23"/>
                  </a:cubicBezTo>
                  <a:cubicBezTo>
                    <a:pt x="2" y="23"/>
                    <a:pt x="0" y="20"/>
                    <a:pt x="0" y="19"/>
                  </a:cubicBezTo>
                  <a:cubicBezTo>
                    <a:pt x="4" y="19"/>
                    <a:pt x="1" y="21"/>
                    <a:pt x="3" y="22"/>
                  </a:cubicBezTo>
                  <a:moveTo>
                    <a:pt x="8" y="33"/>
                  </a:moveTo>
                  <a:cubicBezTo>
                    <a:pt x="8" y="32"/>
                    <a:pt x="8" y="32"/>
                    <a:pt x="8" y="32"/>
                  </a:cubicBezTo>
                  <a:cubicBezTo>
                    <a:pt x="9" y="32"/>
                    <a:pt x="9" y="33"/>
                    <a:pt x="9" y="34"/>
                  </a:cubicBezTo>
                  <a:cubicBezTo>
                    <a:pt x="10" y="34"/>
                    <a:pt x="11" y="35"/>
                    <a:pt x="11" y="35"/>
                  </a:cubicBezTo>
                  <a:cubicBezTo>
                    <a:pt x="10" y="36"/>
                    <a:pt x="8" y="35"/>
                    <a:pt x="8" y="34"/>
                  </a:cubicBezTo>
                  <a:cubicBezTo>
                    <a:pt x="7" y="35"/>
                    <a:pt x="7" y="35"/>
                    <a:pt x="7" y="35"/>
                  </a:cubicBezTo>
                  <a:cubicBezTo>
                    <a:pt x="6" y="33"/>
                    <a:pt x="8" y="34"/>
                    <a:pt x="8" y="33"/>
                  </a:cubicBezTo>
                  <a:moveTo>
                    <a:pt x="10" y="28"/>
                  </a:moveTo>
                  <a:cubicBezTo>
                    <a:pt x="10" y="29"/>
                    <a:pt x="10" y="31"/>
                    <a:pt x="9" y="30"/>
                  </a:cubicBezTo>
                  <a:cubicBezTo>
                    <a:pt x="8" y="30"/>
                    <a:pt x="9" y="28"/>
                    <a:pt x="10" y="28"/>
                  </a:cubicBezTo>
                  <a:moveTo>
                    <a:pt x="10" y="33"/>
                  </a:moveTo>
                  <a:cubicBezTo>
                    <a:pt x="10" y="33"/>
                    <a:pt x="9" y="32"/>
                    <a:pt x="9" y="32"/>
                  </a:cubicBezTo>
                  <a:cubicBezTo>
                    <a:pt x="10" y="32"/>
                    <a:pt x="10" y="33"/>
                    <a:pt x="10" y="33"/>
                  </a:cubicBezTo>
                  <a:moveTo>
                    <a:pt x="11" y="40"/>
                  </a:moveTo>
                  <a:cubicBezTo>
                    <a:pt x="10" y="39"/>
                    <a:pt x="9" y="38"/>
                    <a:pt x="9" y="37"/>
                  </a:cubicBezTo>
                  <a:cubicBezTo>
                    <a:pt x="11" y="37"/>
                    <a:pt x="13" y="38"/>
                    <a:pt x="11" y="40"/>
                  </a:cubicBezTo>
                  <a:moveTo>
                    <a:pt x="31" y="52"/>
                  </a:moveTo>
                  <a:cubicBezTo>
                    <a:pt x="32" y="52"/>
                    <a:pt x="33" y="54"/>
                    <a:pt x="31" y="54"/>
                  </a:cubicBezTo>
                  <a:cubicBezTo>
                    <a:pt x="31" y="53"/>
                    <a:pt x="30" y="52"/>
                    <a:pt x="31" y="52"/>
                  </a:cubicBezTo>
                  <a:moveTo>
                    <a:pt x="36" y="36"/>
                  </a:moveTo>
                  <a:cubicBezTo>
                    <a:pt x="37" y="37"/>
                    <a:pt x="37" y="37"/>
                    <a:pt x="36" y="37"/>
                  </a:cubicBezTo>
                  <a:cubicBezTo>
                    <a:pt x="36" y="37"/>
                    <a:pt x="36" y="36"/>
                    <a:pt x="36" y="36"/>
                  </a:cubicBezTo>
                  <a:moveTo>
                    <a:pt x="36" y="39"/>
                  </a:moveTo>
                  <a:cubicBezTo>
                    <a:pt x="36" y="38"/>
                    <a:pt x="36" y="38"/>
                    <a:pt x="36" y="38"/>
                  </a:cubicBezTo>
                  <a:cubicBezTo>
                    <a:pt x="37" y="38"/>
                    <a:pt x="37" y="38"/>
                    <a:pt x="36" y="39"/>
                  </a:cubicBezTo>
                  <a:moveTo>
                    <a:pt x="37" y="32"/>
                  </a:moveTo>
                  <a:cubicBezTo>
                    <a:pt x="38" y="30"/>
                    <a:pt x="33" y="27"/>
                    <a:pt x="31" y="28"/>
                  </a:cubicBezTo>
                  <a:cubicBezTo>
                    <a:pt x="32" y="27"/>
                    <a:pt x="33" y="26"/>
                    <a:pt x="34" y="26"/>
                  </a:cubicBezTo>
                  <a:cubicBezTo>
                    <a:pt x="36" y="26"/>
                    <a:pt x="36" y="28"/>
                    <a:pt x="37" y="28"/>
                  </a:cubicBezTo>
                  <a:cubicBezTo>
                    <a:pt x="38" y="29"/>
                    <a:pt x="40" y="29"/>
                    <a:pt x="42" y="30"/>
                  </a:cubicBezTo>
                  <a:cubicBezTo>
                    <a:pt x="44" y="30"/>
                    <a:pt x="43" y="32"/>
                    <a:pt x="44" y="34"/>
                  </a:cubicBezTo>
                  <a:cubicBezTo>
                    <a:pt x="44" y="35"/>
                    <a:pt x="46" y="34"/>
                    <a:pt x="47" y="35"/>
                  </a:cubicBezTo>
                  <a:cubicBezTo>
                    <a:pt x="47" y="37"/>
                    <a:pt x="44" y="36"/>
                    <a:pt x="44" y="35"/>
                  </a:cubicBezTo>
                  <a:cubicBezTo>
                    <a:pt x="43" y="35"/>
                    <a:pt x="43" y="33"/>
                    <a:pt x="41" y="32"/>
                  </a:cubicBezTo>
                  <a:cubicBezTo>
                    <a:pt x="40" y="32"/>
                    <a:pt x="38" y="33"/>
                    <a:pt x="37" y="32"/>
                  </a:cubicBezTo>
                  <a:moveTo>
                    <a:pt x="39" y="26"/>
                  </a:moveTo>
                  <a:cubicBezTo>
                    <a:pt x="38" y="25"/>
                    <a:pt x="38" y="25"/>
                    <a:pt x="38" y="25"/>
                  </a:cubicBezTo>
                  <a:cubicBezTo>
                    <a:pt x="38" y="25"/>
                    <a:pt x="39" y="25"/>
                    <a:pt x="39" y="26"/>
                  </a:cubicBezTo>
                  <a:moveTo>
                    <a:pt x="42" y="63"/>
                  </a:moveTo>
                  <a:cubicBezTo>
                    <a:pt x="41" y="63"/>
                    <a:pt x="39" y="63"/>
                    <a:pt x="37" y="63"/>
                  </a:cubicBezTo>
                  <a:cubicBezTo>
                    <a:pt x="36" y="62"/>
                    <a:pt x="37" y="61"/>
                    <a:pt x="37" y="60"/>
                  </a:cubicBezTo>
                  <a:cubicBezTo>
                    <a:pt x="38" y="60"/>
                    <a:pt x="38" y="60"/>
                    <a:pt x="38" y="60"/>
                  </a:cubicBezTo>
                  <a:cubicBezTo>
                    <a:pt x="38" y="60"/>
                    <a:pt x="39" y="59"/>
                    <a:pt x="39" y="59"/>
                  </a:cubicBezTo>
                  <a:cubicBezTo>
                    <a:pt x="39" y="61"/>
                    <a:pt x="41" y="60"/>
                    <a:pt x="43" y="60"/>
                  </a:cubicBezTo>
                  <a:cubicBezTo>
                    <a:pt x="41" y="60"/>
                    <a:pt x="42" y="60"/>
                    <a:pt x="43" y="61"/>
                  </a:cubicBezTo>
                  <a:cubicBezTo>
                    <a:pt x="44" y="62"/>
                    <a:pt x="45" y="62"/>
                    <a:pt x="47" y="61"/>
                  </a:cubicBezTo>
                  <a:cubicBezTo>
                    <a:pt x="50" y="60"/>
                    <a:pt x="52" y="62"/>
                    <a:pt x="55" y="62"/>
                  </a:cubicBezTo>
                  <a:cubicBezTo>
                    <a:pt x="56" y="62"/>
                    <a:pt x="58" y="61"/>
                    <a:pt x="58" y="63"/>
                  </a:cubicBezTo>
                  <a:cubicBezTo>
                    <a:pt x="58" y="63"/>
                    <a:pt x="57" y="64"/>
                    <a:pt x="58" y="64"/>
                  </a:cubicBezTo>
                  <a:cubicBezTo>
                    <a:pt x="59" y="64"/>
                    <a:pt x="61" y="63"/>
                    <a:pt x="62" y="63"/>
                  </a:cubicBezTo>
                  <a:cubicBezTo>
                    <a:pt x="63" y="63"/>
                    <a:pt x="63" y="64"/>
                    <a:pt x="63" y="64"/>
                  </a:cubicBezTo>
                  <a:cubicBezTo>
                    <a:pt x="62" y="65"/>
                    <a:pt x="61" y="65"/>
                    <a:pt x="60" y="65"/>
                  </a:cubicBezTo>
                  <a:cubicBezTo>
                    <a:pt x="58" y="65"/>
                    <a:pt x="55" y="65"/>
                    <a:pt x="52" y="66"/>
                  </a:cubicBezTo>
                  <a:cubicBezTo>
                    <a:pt x="51" y="66"/>
                    <a:pt x="50" y="66"/>
                    <a:pt x="49" y="66"/>
                  </a:cubicBezTo>
                  <a:cubicBezTo>
                    <a:pt x="48" y="65"/>
                    <a:pt x="48" y="64"/>
                    <a:pt x="48" y="64"/>
                  </a:cubicBezTo>
                  <a:cubicBezTo>
                    <a:pt x="46" y="63"/>
                    <a:pt x="44" y="63"/>
                    <a:pt x="42" y="63"/>
                  </a:cubicBezTo>
                  <a:moveTo>
                    <a:pt x="44" y="41"/>
                  </a:moveTo>
                  <a:cubicBezTo>
                    <a:pt x="44" y="40"/>
                    <a:pt x="44" y="40"/>
                    <a:pt x="45" y="39"/>
                  </a:cubicBezTo>
                  <a:cubicBezTo>
                    <a:pt x="45" y="40"/>
                    <a:pt x="45" y="40"/>
                    <a:pt x="44" y="41"/>
                  </a:cubicBezTo>
                  <a:moveTo>
                    <a:pt x="44" y="49"/>
                  </a:moveTo>
                  <a:cubicBezTo>
                    <a:pt x="44" y="48"/>
                    <a:pt x="44" y="48"/>
                    <a:pt x="44" y="48"/>
                  </a:cubicBezTo>
                  <a:cubicBezTo>
                    <a:pt x="45" y="49"/>
                    <a:pt x="46" y="49"/>
                    <a:pt x="46" y="48"/>
                  </a:cubicBezTo>
                  <a:cubicBezTo>
                    <a:pt x="46" y="49"/>
                    <a:pt x="45" y="49"/>
                    <a:pt x="44" y="49"/>
                  </a:cubicBezTo>
                  <a:moveTo>
                    <a:pt x="47" y="11"/>
                  </a:moveTo>
                  <a:cubicBezTo>
                    <a:pt x="46" y="11"/>
                    <a:pt x="46" y="9"/>
                    <a:pt x="48" y="9"/>
                  </a:cubicBezTo>
                  <a:cubicBezTo>
                    <a:pt x="49" y="10"/>
                    <a:pt x="49" y="11"/>
                    <a:pt x="47" y="11"/>
                  </a:cubicBezTo>
                  <a:moveTo>
                    <a:pt x="47" y="29"/>
                  </a:moveTo>
                  <a:cubicBezTo>
                    <a:pt x="47" y="28"/>
                    <a:pt x="45" y="28"/>
                    <a:pt x="46" y="27"/>
                  </a:cubicBezTo>
                  <a:cubicBezTo>
                    <a:pt x="47" y="27"/>
                    <a:pt x="47" y="28"/>
                    <a:pt x="47" y="29"/>
                  </a:cubicBezTo>
                  <a:cubicBezTo>
                    <a:pt x="47" y="29"/>
                    <a:pt x="47" y="29"/>
                    <a:pt x="47" y="29"/>
                  </a:cubicBezTo>
                  <a:moveTo>
                    <a:pt x="48" y="47"/>
                  </a:moveTo>
                  <a:cubicBezTo>
                    <a:pt x="48" y="46"/>
                    <a:pt x="48" y="46"/>
                    <a:pt x="48" y="46"/>
                  </a:cubicBezTo>
                  <a:cubicBezTo>
                    <a:pt x="49" y="46"/>
                    <a:pt x="49" y="46"/>
                    <a:pt x="48" y="47"/>
                  </a:cubicBezTo>
                  <a:moveTo>
                    <a:pt x="52" y="17"/>
                  </a:moveTo>
                  <a:cubicBezTo>
                    <a:pt x="53" y="17"/>
                    <a:pt x="54" y="17"/>
                    <a:pt x="55" y="17"/>
                  </a:cubicBezTo>
                  <a:cubicBezTo>
                    <a:pt x="54" y="17"/>
                    <a:pt x="54" y="18"/>
                    <a:pt x="54" y="19"/>
                  </a:cubicBezTo>
                  <a:cubicBezTo>
                    <a:pt x="53" y="18"/>
                    <a:pt x="50" y="19"/>
                    <a:pt x="52" y="17"/>
                  </a:cubicBezTo>
                  <a:moveTo>
                    <a:pt x="50" y="39"/>
                  </a:moveTo>
                  <a:cubicBezTo>
                    <a:pt x="49" y="38"/>
                    <a:pt x="49" y="38"/>
                    <a:pt x="48" y="37"/>
                  </a:cubicBezTo>
                  <a:cubicBezTo>
                    <a:pt x="48" y="37"/>
                    <a:pt x="48" y="36"/>
                    <a:pt x="49" y="36"/>
                  </a:cubicBezTo>
                  <a:cubicBezTo>
                    <a:pt x="49" y="38"/>
                    <a:pt x="52" y="38"/>
                    <a:pt x="50" y="39"/>
                  </a:cubicBezTo>
                  <a:moveTo>
                    <a:pt x="51" y="39"/>
                  </a:moveTo>
                  <a:cubicBezTo>
                    <a:pt x="52" y="40"/>
                    <a:pt x="53" y="39"/>
                    <a:pt x="53" y="40"/>
                  </a:cubicBezTo>
                  <a:cubicBezTo>
                    <a:pt x="52" y="41"/>
                    <a:pt x="51" y="40"/>
                    <a:pt x="51" y="39"/>
                  </a:cubicBezTo>
                  <a:moveTo>
                    <a:pt x="50" y="50"/>
                  </a:moveTo>
                  <a:cubicBezTo>
                    <a:pt x="49" y="49"/>
                    <a:pt x="49" y="49"/>
                    <a:pt x="49" y="49"/>
                  </a:cubicBezTo>
                  <a:cubicBezTo>
                    <a:pt x="50" y="49"/>
                    <a:pt x="50" y="49"/>
                    <a:pt x="50" y="50"/>
                  </a:cubicBezTo>
                  <a:moveTo>
                    <a:pt x="53" y="46"/>
                  </a:moveTo>
                  <a:cubicBezTo>
                    <a:pt x="52" y="45"/>
                    <a:pt x="52" y="45"/>
                    <a:pt x="53" y="44"/>
                  </a:cubicBezTo>
                  <a:cubicBezTo>
                    <a:pt x="53" y="45"/>
                    <a:pt x="53" y="46"/>
                    <a:pt x="53" y="46"/>
                  </a:cubicBezTo>
                  <a:moveTo>
                    <a:pt x="54" y="42"/>
                  </a:moveTo>
                  <a:cubicBezTo>
                    <a:pt x="53" y="41"/>
                    <a:pt x="54" y="41"/>
                    <a:pt x="55" y="41"/>
                  </a:cubicBezTo>
                  <a:cubicBezTo>
                    <a:pt x="54" y="42"/>
                    <a:pt x="54" y="42"/>
                    <a:pt x="54" y="42"/>
                  </a:cubicBezTo>
                  <a:moveTo>
                    <a:pt x="54" y="49"/>
                  </a:moveTo>
                  <a:cubicBezTo>
                    <a:pt x="53" y="49"/>
                    <a:pt x="53" y="49"/>
                    <a:pt x="53" y="49"/>
                  </a:cubicBezTo>
                  <a:cubicBezTo>
                    <a:pt x="54" y="48"/>
                    <a:pt x="55" y="48"/>
                    <a:pt x="54" y="49"/>
                  </a:cubicBezTo>
                  <a:moveTo>
                    <a:pt x="57" y="12"/>
                  </a:moveTo>
                  <a:cubicBezTo>
                    <a:pt x="57" y="13"/>
                    <a:pt x="57" y="13"/>
                    <a:pt x="57" y="13"/>
                  </a:cubicBezTo>
                  <a:cubicBezTo>
                    <a:pt x="56" y="13"/>
                    <a:pt x="55" y="13"/>
                    <a:pt x="55" y="12"/>
                  </a:cubicBezTo>
                  <a:cubicBezTo>
                    <a:pt x="56" y="12"/>
                    <a:pt x="56" y="12"/>
                    <a:pt x="57" y="12"/>
                  </a:cubicBezTo>
                  <a:moveTo>
                    <a:pt x="55" y="47"/>
                  </a:moveTo>
                  <a:cubicBezTo>
                    <a:pt x="55" y="46"/>
                    <a:pt x="54" y="45"/>
                    <a:pt x="54" y="45"/>
                  </a:cubicBezTo>
                  <a:cubicBezTo>
                    <a:pt x="55" y="45"/>
                    <a:pt x="56" y="44"/>
                    <a:pt x="56" y="44"/>
                  </a:cubicBezTo>
                  <a:cubicBezTo>
                    <a:pt x="57" y="45"/>
                    <a:pt x="56" y="46"/>
                    <a:pt x="55" y="47"/>
                  </a:cubicBezTo>
                  <a:moveTo>
                    <a:pt x="58" y="48"/>
                  </a:moveTo>
                  <a:cubicBezTo>
                    <a:pt x="59" y="47"/>
                    <a:pt x="60" y="47"/>
                    <a:pt x="61" y="47"/>
                  </a:cubicBezTo>
                  <a:cubicBezTo>
                    <a:pt x="60" y="47"/>
                    <a:pt x="59" y="48"/>
                    <a:pt x="58" y="48"/>
                  </a:cubicBezTo>
                  <a:moveTo>
                    <a:pt x="60" y="35"/>
                  </a:moveTo>
                  <a:cubicBezTo>
                    <a:pt x="58" y="34"/>
                    <a:pt x="61" y="32"/>
                    <a:pt x="59" y="31"/>
                  </a:cubicBezTo>
                  <a:cubicBezTo>
                    <a:pt x="61" y="28"/>
                    <a:pt x="63" y="33"/>
                    <a:pt x="60" y="35"/>
                  </a:cubicBezTo>
                  <a:moveTo>
                    <a:pt x="60" y="41"/>
                  </a:moveTo>
                  <a:cubicBezTo>
                    <a:pt x="60" y="39"/>
                    <a:pt x="62" y="40"/>
                    <a:pt x="64" y="39"/>
                  </a:cubicBezTo>
                  <a:cubicBezTo>
                    <a:pt x="63" y="40"/>
                    <a:pt x="61" y="41"/>
                    <a:pt x="60" y="41"/>
                  </a:cubicBezTo>
                  <a:moveTo>
                    <a:pt x="64" y="27"/>
                  </a:moveTo>
                  <a:cubicBezTo>
                    <a:pt x="63" y="27"/>
                    <a:pt x="62" y="26"/>
                    <a:pt x="61" y="26"/>
                  </a:cubicBezTo>
                  <a:cubicBezTo>
                    <a:pt x="62" y="25"/>
                    <a:pt x="62" y="25"/>
                    <a:pt x="62" y="25"/>
                  </a:cubicBezTo>
                  <a:cubicBezTo>
                    <a:pt x="61" y="25"/>
                    <a:pt x="60" y="26"/>
                    <a:pt x="59" y="25"/>
                  </a:cubicBezTo>
                  <a:cubicBezTo>
                    <a:pt x="58" y="24"/>
                    <a:pt x="60" y="24"/>
                    <a:pt x="61" y="24"/>
                  </a:cubicBezTo>
                  <a:cubicBezTo>
                    <a:pt x="64" y="23"/>
                    <a:pt x="65" y="24"/>
                    <a:pt x="66" y="26"/>
                  </a:cubicBezTo>
                  <a:cubicBezTo>
                    <a:pt x="65" y="26"/>
                    <a:pt x="65" y="26"/>
                    <a:pt x="64" y="27"/>
                  </a:cubicBezTo>
                  <a:moveTo>
                    <a:pt x="68" y="40"/>
                  </a:moveTo>
                  <a:cubicBezTo>
                    <a:pt x="68" y="39"/>
                    <a:pt x="64" y="39"/>
                    <a:pt x="67" y="38"/>
                  </a:cubicBezTo>
                  <a:cubicBezTo>
                    <a:pt x="68" y="38"/>
                    <a:pt x="69" y="39"/>
                    <a:pt x="70" y="38"/>
                  </a:cubicBezTo>
                  <a:cubicBezTo>
                    <a:pt x="70" y="39"/>
                    <a:pt x="69" y="40"/>
                    <a:pt x="68" y="40"/>
                  </a:cubicBezTo>
                  <a:moveTo>
                    <a:pt x="68" y="45"/>
                  </a:moveTo>
                  <a:cubicBezTo>
                    <a:pt x="67" y="44"/>
                    <a:pt x="67" y="44"/>
                    <a:pt x="67" y="44"/>
                  </a:cubicBezTo>
                  <a:cubicBezTo>
                    <a:pt x="68" y="44"/>
                    <a:pt x="68" y="44"/>
                    <a:pt x="68" y="45"/>
                  </a:cubicBezTo>
                  <a:moveTo>
                    <a:pt x="69" y="47"/>
                  </a:moveTo>
                  <a:cubicBezTo>
                    <a:pt x="69" y="46"/>
                    <a:pt x="69" y="45"/>
                    <a:pt x="70" y="46"/>
                  </a:cubicBezTo>
                  <a:cubicBezTo>
                    <a:pt x="69" y="47"/>
                    <a:pt x="69" y="47"/>
                    <a:pt x="69" y="47"/>
                  </a:cubicBezTo>
                  <a:moveTo>
                    <a:pt x="71" y="61"/>
                  </a:moveTo>
                  <a:cubicBezTo>
                    <a:pt x="71" y="60"/>
                    <a:pt x="71" y="59"/>
                    <a:pt x="72" y="57"/>
                  </a:cubicBezTo>
                  <a:cubicBezTo>
                    <a:pt x="72" y="58"/>
                    <a:pt x="72" y="61"/>
                    <a:pt x="71" y="61"/>
                  </a:cubicBezTo>
                  <a:moveTo>
                    <a:pt x="78" y="55"/>
                  </a:moveTo>
                  <a:cubicBezTo>
                    <a:pt x="77" y="58"/>
                    <a:pt x="77" y="55"/>
                    <a:pt x="77" y="54"/>
                  </a:cubicBezTo>
                  <a:cubicBezTo>
                    <a:pt x="76" y="53"/>
                    <a:pt x="79" y="51"/>
                    <a:pt x="81" y="51"/>
                  </a:cubicBezTo>
                  <a:cubicBezTo>
                    <a:pt x="81" y="52"/>
                    <a:pt x="81" y="53"/>
                    <a:pt x="80" y="54"/>
                  </a:cubicBezTo>
                  <a:cubicBezTo>
                    <a:pt x="80" y="56"/>
                    <a:pt x="79" y="54"/>
                    <a:pt x="78" y="55"/>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7" name="Freeform 242"/>
            <p:cNvSpPr/>
            <p:nvPr/>
          </p:nvSpPr>
          <p:spPr>
            <a:xfrm>
              <a:off x="7105320" y="2766240"/>
              <a:ext cx="352800" cy="253440"/>
            </a:xfrm>
            <a:custGeom>
              <a:avLst/>
              <a:gdLst>
                <a:gd name="textAreaLeft" fmla="*/ 0 w 352800"/>
                <a:gd name="textAreaRight" fmla="*/ 354600 w 352800"/>
                <a:gd name="textAreaTop" fmla="*/ 0 h 253440"/>
                <a:gd name="textAreaBottom" fmla="*/ 255240 h 253440"/>
              </a:gdLst>
              <a:ahLst/>
              <a:cxnLst/>
              <a:rect l="textAreaLeft" t="textAreaTop" r="textAreaRight" b="textAreaBottom"/>
              <a:pathLst>
                <a:path w="135" h="74">
                  <a:moveTo>
                    <a:pt x="0" y="10"/>
                  </a:moveTo>
                  <a:cubicBezTo>
                    <a:pt x="6" y="5"/>
                    <a:pt x="14" y="3"/>
                    <a:pt x="20" y="6"/>
                  </a:cubicBezTo>
                  <a:cubicBezTo>
                    <a:pt x="23" y="8"/>
                    <a:pt x="25" y="10"/>
                    <a:pt x="26" y="12"/>
                  </a:cubicBezTo>
                  <a:cubicBezTo>
                    <a:pt x="29" y="15"/>
                    <a:pt x="33" y="14"/>
                    <a:pt x="37" y="14"/>
                  </a:cubicBezTo>
                  <a:cubicBezTo>
                    <a:pt x="39" y="15"/>
                    <a:pt x="41" y="15"/>
                    <a:pt x="43" y="15"/>
                  </a:cubicBezTo>
                  <a:cubicBezTo>
                    <a:pt x="45" y="15"/>
                    <a:pt x="44" y="14"/>
                    <a:pt x="44" y="13"/>
                  </a:cubicBezTo>
                  <a:cubicBezTo>
                    <a:pt x="43" y="10"/>
                    <a:pt x="43" y="9"/>
                    <a:pt x="46" y="6"/>
                  </a:cubicBezTo>
                  <a:cubicBezTo>
                    <a:pt x="48" y="5"/>
                    <a:pt x="51" y="7"/>
                    <a:pt x="52" y="4"/>
                  </a:cubicBezTo>
                  <a:cubicBezTo>
                    <a:pt x="53" y="1"/>
                    <a:pt x="56" y="5"/>
                    <a:pt x="58" y="5"/>
                  </a:cubicBezTo>
                  <a:cubicBezTo>
                    <a:pt x="57" y="4"/>
                    <a:pt x="54" y="2"/>
                    <a:pt x="54" y="2"/>
                  </a:cubicBezTo>
                  <a:cubicBezTo>
                    <a:pt x="54" y="1"/>
                    <a:pt x="58" y="2"/>
                    <a:pt x="58" y="1"/>
                  </a:cubicBezTo>
                  <a:cubicBezTo>
                    <a:pt x="59" y="0"/>
                    <a:pt x="60" y="1"/>
                    <a:pt x="60" y="1"/>
                  </a:cubicBezTo>
                  <a:cubicBezTo>
                    <a:pt x="61" y="2"/>
                    <a:pt x="63" y="2"/>
                    <a:pt x="64" y="3"/>
                  </a:cubicBezTo>
                  <a:cubicBezTo>
                    <a:pt x="65" y="3"/>
                    <a:pt x="65" y="4"/>
                    <a:pt x="66" y="5"/>
                  </a:cubicBezTo>
                  <a:cubicBezTo>
                    <a:pt x="67" y="5"/>
                    <a:pt x="68" y="5"/>
                    <a:pt x="69" y="5"/>
                  </a:cubicBezTo>
                  <a:cubicBezTo>
                    <a:pt x="71" y="5"/>
                    <a:pt x="72" y="6"/>
                    <a:pt x="72" y="7"/>
                  </a:cubicBezTo>
                  <a:cubicBezTo>
                    <a:pt x="72" y="9"/>
                    <a:pt x="73" y="8"/>
                    <a:pt x="74" y="10"/>
                  </a:cubicBezTo>
                  <a:cubicBezTo>
                    <a:pt x="73" y="10"/>
                    <a:pt x="72" y="10"/>
                    <a:pt x="73" y="10"/>
                  </a:cubicBezTo>
                  <a:cubicBezTo>
                    <a:pt x="73" y="11"/>
                    <a:pt x="73" y="11"/>
                    <a:pt x="73" y="13"/>
                  </a:cubicBezTo>
                  <a:cubicBezTo>
                    <a:pt x="72" y="14"/>
                    <a:pt x="77" y="15"/>
                    <a:pt x="79" y="15"/>
                  </a:cubicBezTo>
                  <a:cubicBezTo>
                    <a:pt x="80" y="15"/>
                    <a:pt x="81" y="15"/>
                    <a:pt x="83" y="16"/>
                  </a:cubicBezTo>
                  <a:cubicBezTo>
                    <a:pt x="85" y="16"/>
                    <a:pt x="84" y="14"/>
                    <a:pt x="86" y="15"/>
                  </a:cubicBezTo>
                  <a:cubicBezTo>
                    <a:pt x="89" y="15"/>
                    <a:pt x="90" y="18"/>
                    <a:pt x="91" y="20"/>
                  </a:cubicBezTo>
                  <a:cubicBezTo>
                    <a:pt x="91" y="21"/>
                    <a:pt x="92" y="22"/>
                    <a:pt x="93" y="22"/>
                  </a:cubicBezTo>
                  <a:cubicBezTo>
                    <a:pt x="94" y="23"/>
                    <a:pt x="94" y="25"/>
                    <a:pt x="95" y="26"/>
                  </a:cubicBezTo>
                  <a:cubicBezTo>
                    <a:pt x="95" y="29"/>
                    <a:pt x="100" y="30"/>
                    <a:pt x="102" y="32"/>
                  </a:cubicBezTo>
                  <a:cubicBezTo>
                    <a:pt x="105" y="33"/>
                    <a:pt x="108" y="36"/>
                    <a:pt x="112" y="37"/>
                  </a:cubicBezTo>
                  <a:cubicBezTo>
                    <a:pt x="114" y="37"/>
                    <a:pt x="117" y="39"/>
                    <a:pt x="120" y="41"/>
                  </a:cubicBezTo>
                  <a:cubicBezTo>
                    <a:pt x="122" y="42"/>
                    <a:pt x="124" y="44"/>
                    <a:pt x="127" y="44"/>
                  </a:cubicBezTo>
                  <a:cubicBezTo>
                    <a:pt x="129" y="44"/>
                    <a:pt x="133" y="45"/>
                    <a:pt x="134" y="46"/>
                  </a:cubicBezTo>
                  <a:cubicBezTo>
                    <a:pt x="135" y="47"/>
                    <a:pt x="134" y="48"/>
                    <a:pt x="134" y="48"/>
                  </a:cubicBezTo>
                  <a:cubicBezTo>
                    <a:pt x="133" y="49"/>
                    <a:pt x="134" y="51"/>
                    <a:pt x="134" y="52"/>
                  </a:cubicBezTo>
                  <a:cubicBezTo>
                    <a:pt x="134" y="54"/>
                    <a:pt x="128" y="51"/>
                    <a:pt x="127" y="50"/>
                  </a:cubicBezTo>
                  <a:cubicBezTo>
                    <a:pt x="126" y="50"/>
                    <a:pt x="125" y="52"/>
                    <a:pt x="125" y="52"/>
                  </a:cubicBezTo>
                  <a:cubicBezTo>
                    <a:pt x="125" y="54"/>
                    <a:pt x="124" y="54"/>
                    <a:pt x="122" y="54"/>
                  </a:cubicBezTo>
                  <a:cubicBezTo>
                    <a:pt x="121" y="54"/>
                    <a:pt x="120" y="54"/>
                    <a:pt x="119" y="54"/>
                  </a:cubicBezTo>
                  <a:cubicBezTo>
                    <a:pt x="117" y="55"/>
                    <a:pt x="117" y="56"/>
                    <a:pt x="117" y="57"/>
                  </a:cubicBezTo>
                  <a:cubicBezTo>
                    <a:pt x="116" y="58"/>
                    <a:pt x="116" y="59"/>
                    <a:pt x="115" y="61"/>
                  </a:cubicBezTo>
                  <a:cubicBezTo>
                    <a:pt x="115" y="62"/>
                    <a:pt x="114" y="63"/>
                    <a:pt x="112" y="63"/>
                  </a:cubicBezTo>
                  <a:cubicBezTo>
                    <a:pt x="109" y="65"/>
                    <a:pt x="105" y="67"/>
                    <a:pt x="101" y="67"/>
                  </a:cubicBezTo>
                  <a:cubicBezTo>
                    <a:pt x="101" y="67"/>
                    <a:pt x="102" y="68"/>
                    <a:pt x="102" y="68"/>
                  </a:cubicBezTo>
                  <a:cubicBezTo>
                    <a:pt x="101" y="69"/>
                    <a:pt x="101" y="70"/>
                    <a:pt x="99" y="71"/>
                  </a:cubicBezTo>
                  <a:cubicBezTo>
                    <a:pt x="98" y="72"/>
                    <a:pt x="94" y="72"/>
                    <a:pt x="93" y="74"/>
                  </a:cubicBezTo>
                  <a:cubicBezTo>
                    <a:pt x="93" y="72"/>
                    <a:pt x="92" y="71"/>
                    <a:pt x="90" y="71"/>
                  </a:cubicBezTo>
                  <a:cubicBezTo>
                    <a:pt x="88" y="71"/>
                    <a:pt x="87" y="71"/>
                    <a:pt x="85" y="70"/>
                  </a:cubicBezTo>
                  <a:cubicBezTo>
                    <a:pt x="84" y="69"/>
                    <a:pt x="85" y="69"/>
                    <a:pt x="84" y="69"/>
                  </a:cubicBezTo>
                  <a:cubicBezTo>
                    <a:pt x="83" y="69"/>
                    <a:pt x="83" y="69"/>
                    <a:pt x="83" y="68"/>
                  </a:cubicBezTo>
                  <a:cubicBezTo>
                    <a:pt x="83" y="68"/>
                    <a:pt x="83" y="67"/>
                    <a:pt x="83" y="66"/>
                  </a:cubicBezTo>
                  <a:cubicBezTo>
                    <a:pt x="83" y="65"/>
                    <a:pt x="82" y="67"/>
                    <a:pt x="83" y="65"/>
                  </a:cubicBezTo>
                  <a:cubicBezTo>
                    <a:pt x="83" y="64"/>
                    <a:pt x="83" y="61"/>
                    <a:pt x="83" y="60"/>
                  </a:cubicBezTo>
                  <a:cubicBezTo>
                    <a:pt x="83" y="59"/>
                    <a:pt x="82" y="59"/>
                    <a:pt x="80" y="59"/>
                  </a:cubicBezTo>
                  <a:cubicBezTo>
                    <a:pt x="79" y="59"/>
                    <a:pt x="77" y="59"/>
                    <a:pt x="76" y="59"/>
                  </a:cubicBezTo>
                  <a:cubicBezTo>
                    <a:pt x="74" y="59"/>
                    <a:pt x="73" y="57"/>
                    <a:pt x="72" y="56"/>
                  </a:cubicBezTo>
                  <a:cubicBezTo>
                    <a:pt x="71" y="54"/>
                    <a:pt x="68" y="55"/>
                    <a:pt x="67" y="53"/>
                  </a:cubicBezTo>
                  <a:cubicBezTo>
                    <a:pt x="66" y="52"/>
                    <a:pt x="65" y="51"/>
                    <a:pt x="63" y="50"/>
                  </a:cubicBezTo>
                  <a:cubicBezTo>
                    <a:pt x="61" y="49"/>
                    <a:pt x="59" y="50"/>
                    <a:pt x="57" y="50"/>
                  </a:cubicBezTo>
                  <a:cubicBezTo>
                    <a:pt x="55" y="49"/>
                    <a:pt x="54" y="48"/>
                    <a:pt x="52" y="48"/>
                  </a:cubicBezTo>
                  <a:cubicBezTo>
                    <a:pt x="51" y="47"/>
                    <a:pt x="47" y="47"/>
                    <a:pt x="47" y="46"/>
                  </a:cubicBezTo>
                  <a:cubicBezTo>
                    <a:pt x="46" y="44"/>
                    <a:pt x="46" y="44"/>
                    <a:pt x="44" y="44"/>
                  </a:cubicBezTo>
                  <a:cubicBezTo>
                    <a:pt x="43" y="44"/>
                    <a:pt x="36" y="43"/>
                    <a:pt x="37" y="45"/>
                  </a:cubicBezTo>
                  <a:cubicBezTo>
                    <a:pt x="34" y="46"/>
                    <a:pt x="32" y="45"/>
                    <a:pt x="30" y="45"/>
                  </a:cubicBezTo>
                  <a:cubicBezTo>
                    <a:pt x="27" y="46"/>
                    <a:pt x="25" y="47"/>
                    <a:pt x="23" y="49"/>
                  </a:cubicBezTo>
                  <a:cubicBezTo>
                    <a:pt x="22" y="49"/>
                    <a:pt x="22" y="50"/>
                    <a:pt x="22" y="51"/>
                  </a:cubicBezTo>
                  <a:cubicBezTo>
                    <a:pt x="21" y="52"/>
                    <a:pt x="20" y="52"/>
                    <a:pt x="20" y="52"/>
                  </a:cubicBezTo>
                  <a:cubicBezTo>
                    <a:pt x="18" y="52"/>
                    <a:pt x="15" y="53"/>
                    <a:pt x="14" y="52"/>
                  </a:cubicBezTo>
                  <a:cubicBezTo>
                    <a:pt x="13" y="51"/>
                    <a:pt x="13" y="49"/>
                    <a:pt x="13" y="48"/>
                  </a:cubicBezTo>
                  <a:cubicBezTo>
                    <a:pt x="13" y="46"/>
                    <a:pt x="14" y="44"/>
                    <a:pt x="13" y="42"/>
                  </a:cubicBezTo>
                  <a:cubicBezTo>
                    <a:pt x="13" y="40"/>
                    <a:pt x="15" y="38"/>
                    <a:pt x="14" y="37"/>
                  </a:cubicBezTo>
                  <a:cubicBezTo>
                    <a:pt x="13" y="36"/>
                    <a:pt x="11" y="36"/>
                    <a:pt x="12" y="35"/>
                  </a:cubicBezTo>
                  <a:cubicBezTo>
                    <a:pt x="12" y="36"/>
                    <a:pt x="11" y="35"/>
                    <a:pt x="10" y="34"/>
                  </a:cubicBezTo>
                  <a:cubicBezTo>
                    <a:pt x="9" y="33"/>
                    <a:pt x="8" y="32"/>
                    <a:pt x="7" y="34"/>
                  </a:cubicBezTo>
                  <a:cubicBezTo>
                    <a:pt x="6" y="33"/>
                    <a:pt x="7" y="31"/>
                    <a:pt x="8" y="30"/>
                  </a:cubicBezTo>
                  <a:cubicBezTo>
                    <a:pt x="6" y="31"/>
                    <a:pt x="11" y="31"/>
                    <a:pt x="11" y="31"/>
                  </a:cubicBezTo>
                  <a:cubicBezTo>
                    <a:pt x="11" y="31"/>
                    <a:pt x="10" y="30"/>
                    <a:pt x="10" y="30"/>
                  </a:cubicBezTo>
                  <a:cubicBezTo>
                    <a:pt x="9" y="30"/>
                    <a:pt x="10" y="29"/>
                    <a:pt x="10" y="28"/>
                  </a:cubicBezTo>
                  <a:cubicBezTo>
                    <a:pt x="10" y="26"/>
                    <a:pt x="6" y="27"/>
                    <a:pt x="4" y="27"/>
                  </a:cubicBezTo>
                  <a:cubicBezTo>
                    <a:pt x="5" y="28"/>
                    <a:pt x="3" y="27"/>
                    <a:pt x="3" y="27"/>
                  </a:cubicBezTo>
                  <a:cubicBezTo>
                    <a:pt x="2" y="26"/>
                    <a:pt x="2" y="25"/>
                    <a:pt x="2" y="24"/>
                  </a:cubicBezTo>
                  <a:cubicBezTo>
                    <a:pt x="3" y="23"/>
                    <a:pt x="4" y="21"/>
                    <a:pt x="4" y="20"/>
                  </a:cubicBezTo>
                  <a:cubicBezTo>
                    <a:pt x="4" y="19"/>
                    <a:pt x="5" y="18"/>
                    <a:pt x="4" y="17"/>
                  </a:cubicBezTo>
                  <a:cubicBezTo>
                    <a:pt x="4" y="17"/>
                    <a:pt x="4" y="16"/>
                    <a:pt x="3" y="15"/>
                  </a:cubicBezTo>
                  <a:cubicBezTo>
                    <a:pt x="3" y="14"/>
                    <a:pt x="3" y="14"/>
                    <a:pt x="2" y="13"/>
                  </a:cubicBezTo>
                  <a:cubicBezTo>
                    <a:pt x="1" y="12"/>
                    <a:pt x="1" y="11"/>
                    <a:pt x="0" y="10"/>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8" name="Freeform 243"/>
            <p:cNvSpPr/>
            <p:nvPr/>
          </p:nvSpPr>
          <p:spPr>
            <a:xfrm>
              <a:off x="3490560" y="4153320"/>
              <a:ext cx="409320" cy="208080"/>
            </a:xfrm>
            <a:custGeom>
              <a:avLst/>
              <a:gdLst>
                <a:gd name="textAreaLeft" fmla="*/ 0 w 409320"/>
                <a:gd name="textAreaRight" fmla="*/ 411120 w 409320"/>
                <a:gd name="textAreaTop" fmla="*/ 0 h 208080"/>
                <a:gd name="textAreaBottom" fmla="*/ 209880 h 208080"/>
              </a:gdLst>
              <a:ahLst/>
              <a:cxnLst/>
              <a:rect l="textAreaLeft" t="textAreaTop" r="textAreaRight" b="textAreaBottom"/>
              <a:pathLst>
                <a:path w="157" h="61">
                  <a:moveTo>
                    <a:pt x="2" y="18"/>
                  </a:moveTo>
                  <a:cubicBezTo>
                    <a:pt x="3" y="18"/>
                    <a:pt x="4" y="16"/>
                    <a:pt x="2" y="16"/>
                  </a:cubicBezTo>
                  <a:cubicBezTo>
                    <a:pt x="0" y="16"/>
                    <a:pt x="1" y="18"/>
                    <a:pt x="2" y="18"/>
                  </a:cubicBezTo>
                  <a:moveTo>
                    <a:pt x="1" y="14"/>
                  </a:moveTo>
                  <a:cubicBezTo>
                    <a:pt x="3" y="14"/>
                    <a:pt x="3" y="15"/>
                    <a:pt x="3" y="16"/>
                  </a:cubicBezTo>
                  <a:cubicBezTo>
                    <a:pt x="4" y="17"/>
                    <a:pt x="5" y="18"/>
                    <a:pt x="6" y="20"/>
                  </a:cubicBezTo>
                  <a:cubicBezTo>
                    <a:pt x="4" y="20"/>
                    <a:pt x="1" y="22"/>
                    <a:pt x="4" y="23"/>
                  </a:cubicBezTo>
                  <a:cubicBezTo>
                    <a:pt x="5" y="24"/>
                    <a:pt x="9" y="23"/>
                    <a:pt x="9" y="21"/>
                  </a:cubicBezTo>
                  <a:cubicBezTo>
                    <a:pt x="9" y="20"/>
                    <a:pt x="7" y="20"/>
                    <a:pt x="7" y="19"/>
                  </a:cubicBezTo>
                  <a:cubicBezTo>
                    <a:pt x="8" y="17"/>
                    <a:pt x="6" y="17"/>
                    <a:pt x="6" y="16"/>
                  </a:cubicBezTo>
                  <a:cubicBezTo>
                    <a:pt x="4" y="14"/>
                    <a:pt x="4" y="12"/>
                    <a:pt x="1" y="14"/>
                  </a:cubicBezTo>
                  <a:moveTo>
                    <a:pt x="11" y="17"/>
                  </a:moveTo>
                  <a:cubicBezTo>
                    <a:pt x="12" y="16"/>
                    <a:pt x="10" y="15"/>
                    <a:pt x="9" y="15"/>
                  </a:cubicBezTo>
                  <a:cubicBezTo>
                    <a:pt x="7" y="15"/>
                    <a:pt x="11" y="17"/>
                    <a:pt x="11" y="17"/>
                  </a:cubicBezTo>
                  <a:moveTo>
                    <a:pt x="12" y="11"/>
                  </a:moveTo>
                  <a:cubicBezTo>
                    <a:pt x="13" y="10"/>
                    <a:pt x="12" y="10"/>
                    <a:pt x="11" y="10"/>
                  </a:cubicBezTo>
                  <a:cubicBezTo>
                    <a:pt x="12" y="11"/>
                    <a:pt x="12" y="11"/>
                    <a:pt x="12" y="11"/>
                  </a:cubicBezTo>
                  <a:moveTo>
                    <a:pt x="13" y="21"/>
                  </a:moveTo>
                  <a:cubicBezTo>
                    <a:pt x="15" y="21"/>
                    <a:pt x="15" y="18"/>
                    <a:pt x="13" y="18"/>
                  </a:cubicBezTo>
                  <a:cubicBezTo>
                    <a:pt x="11" y="19"/>
                    <a:pt x="11" y="21"/>
                    <a:pt x="13" y="21"/>
                  </a:cubicBezTo>
                  <a:moveTo>
                    <a:pt x="12" y="27"/>
                  </a:moveTo>
                  <a:cubicBezTo>
                    <a:pt x="13" y="26"/>
                    <a:pt x="13" y="26"/>
                    <a:pt x="13" y="26"/>
                  </a:cubicBezTo>
                  <a:cubicBezTo>
                    <a:pt x="12" y="25"/>
                    <a:pt x="11" y="26"/>
                    <a:pt x="12" y="27"/>
                  </a:cubicBezTo>
                  <a:moveTo>
                    <a:pt x="21" y="23"/>
                  </a:moveTo>
                  <a:cubicBezTo>
                    <a:pt x="22" y="23"/>
                    <a:pt x="24" y="21"/>
                    <a:pt x="23" y="20"/>
                  </a:cubicBezTo>
                  <a:cubicBezTo>
                    <a:pt x="22" y="20"/>
                    <a:pt x="20" y="22"/>
                    <a:pt x="21" y="23"/>
                  </a:cubicBezTo>
                  <a:moveTo>
                    <a:pt x="112" y="39"/>
                  </a:moveTo>
                  <a:cubicBezTo>
                    <a:pt x="113" y="38"/>
                    <a:pt x="113" y="38"/>
                    <a:pt x="112" y="37"/>
                  </a:cubicBezTo>
                  <a:cubicBezTo>
                    <a:pt x="112" y="38"/>
                    <a:pt x="112" y="38"/>
                    <a:pt x="112" y="39"/>
                  </a:cubicBezTo>
                  <a:moveTo>
                    <a:pt x="111" y="39"/>
                  </a:moveTo>
                  <a:cubicBezTo>
                    <a:pt x="110" y="39"/>
                    <a:pt x="109" y="40"/>
                    <a:pt x="109" y="41"/>
                  </a:cubicBezTo>
                  <a:cubicBezTo>
                    <a:pt x="108" y="41"/>
                    <a:pt x="109" y="43"/>
                    <a:pt x="109" y="43"/>
                  </a:cubicBezTo>
                  <a:cubicBezTo>
                    <a:pt x="110" y="41"/>
                    <a:pt x="110" y="41"/>
                    <a:pt x="110" y="41"/>
                  </a:cubicBezTo>
                  <a:cubicBezTo>
                    <a:pt x="110" y="41"/>
                    <a:pt x="112" y="40"/>
                    <a:pt x="112" y="40"/>
                  </a:cubicBezTo>
                  <a:cubicBezTo>
                    <a:pt x="111" y="39"/>
                    <a:pt x="111" y="39"/>
                    <a:pt x="111" y="39"/>
                  </a:cubicBezTo>
                  <a:moveTo>
                    <a:pt x="102" y="35"/>
                  </a:moveTo>
                  <a:cubicBezTo>
                    <a:pt x="104" y="35"/>
                    <a:pt x="104" y="33"/>
                    <a:pt x="104" y="32"/>
                  </a:cubicBezTo>
                  <a:cubicBezTo>
                    <a:pt x="104" y="31"/>
                    <a:pt x="104" y="30"/>
                    <a:pt x="103" y="29"/>
                  </a:cubicBezTo>
                  <a:cubicBezTo>
                    <a:pt x="103" y="28"/>
                    <a:pt x="104" y="27"/>
                    <a:pt x="104" y="26"/>
                  </a:cubicBezTo>
                  <a:cubicBezTo>
                    <a:pt x="103" y="24"/>
                    <a:pt x="102" y="23"/>
                    <a:pt x="104" y="22"/>
                  </a:cubicBezTo>
                  <a:cubicBezTo>
                    <a:pt x="106" y="22"/>
                    <a:pt x="106" y="22"/>
                    <a:pt x="106" y="21"/>
                  </a:cubicBezTo>
                  <a:cubicBezTo>
                    <a:pt x="107" y="19"/>
                    <a:pt x="107" y="20"/>
                    <a:pt x="109" y="20"/>
                  </a:cubicBezTo>
                  <a:cubicBezTo>
                    <a:pt x="107" y="19"/>
                    <a:pt x="106" y="17"/>
                    <a:pt x="108" y="16"/>
                  </a:cubicBezTo>
                  <a:cubicBezTo>
                    <a:pt x="110" y="14"/>
                    <a:pt x="111" y="13"/>
                    <a:pt x="111" y="10"/>
                  </a:cubicBezTo>
                  <a:cubicBezTo>
                    <a:pt x="111" y="10"/>
                    <a:pt x="110" y="6"/>
                    <a:pt x="111" y="6"/>
                  </a:cubicBezTo>
                  <a:cubicBezTo>
                    <a:pt x="111" y="5"/>
                    <a:pt x="115" y="3"/>
                    <a:pt x="115" y="5"/>
                  </a:cubicBezTo>
                  <a:cubicBezTo>
                    <a:pt x="114" y="4"/>
                    <a:pt x="116" y="4"/>
                    <a:pt x="117" y="3"/>
                  </a:cubicBezTo>
                  <a:cubicBezTo>
                    <a:pt x="118" y="3"/>
                    <a:pt x="121" y="2"/>
                    <a:pt x="121" y="3"/>
                  </a:cubicBezTo>
                  <a:cubicBezTo>
                    <a:pt x="121" y="2"/>
                    <a:pt x="122" y="1"/>
                    <a:pt x="122" y="0"/>
                  </a:cubicBezTo>
                  <a:cubicBezTo>
                    <a:pt x="125" y="2"/>
                    <a:pt x="129" y="6"/>
                    <a:pt x="133" y="6"/>
                  </a:cubicBezTo>
                  <a:cubicBezTo>
                    <a:pt x="134" y="6"/>
                    <a:pt x="134" y="7"/>
                    <a:pt x="135" y="7"/>
                  </a:cubicBezTo>
                  <a:cubicBezTo>
                    <a:pt x="136" y="8"/>
                    <a:pt x="135" y="10"/>
                    <a:pt x="138" y="10"/>
                  </a:cubicBezTo>
                  <a:cubicBezTo>
                    <a:pt x="140" y="10"/>
                    <a:pt x="141" y="11"/>
                    <a:pt x="143" y="11"/>
                  </a:cubicBezTo>
                  <a:cubicBezTo>
                    <a:pt x="144" y="11"/>
                    <a:pt x="145" y="12"/>
                    <a:pt x="146" y="11"/>
                  </a:cubicBezTo>
                  <a:cubicBezTo>
                    <a:pt x="146" y="10"/>
                    <a:pt x="145" y="10"/>
                    <a:pt x="146" y="10"/>
                  </a:cubicBezTo>
                  <a:cubicBezTo>
                    <a:pt x="147" y="9"/>
                    <a:pt x="149" y="10"/>
                    <a:pt x="150" y="12"/>
                  </a:cubicBezTo>
                  <a:cubicBezTo>
                    <a:pt x="152" y="13"/>
                    <a:pt x="154" y="13"/>
                    <a:pt x="156" y="15"/>
                  </a:cubicBezTo>
                  <a:cubicBezTo>
                    <a:pt x="155" y="15"/>
                    <a:pt x="154" y="15"/>
                    <a:pt x="153" y="15"/>
                  </a:cubicBezTo>
                  <a:cubicBezTo>
                    <a:pt x="153" y="15"/>
                    <a:pt x="155" y="17"/>
                    <a:pt x="155" y="18"/>
                  </a:cubicBezTo>
                  <a:cubicBezTo>
                    <a:pt x="157" y="19"/>
                    <a:pt x="156" y="21"/>
                    <a:pt x="157" y="23"/>
                  </a:cubicBezTo>
                  <a:cubicBezTo>
                    <a:pt x="156" y="23"/>
                    <a:pt x="155" y="23"/>
                    <a:pt x="155" y="22"/>
                  </a:cubicBezTo>
                  <a:cubicBezTo>
                    <a:pt x="153" y="29"/>
                    <a:pt x="149" y="34"/>
                    <a:pt x="143" y="38"/>
                  </a:cubicBezTo>
                  <a:cubicBezTo>
                    <a:pt x="140" y="40"/>
                    <a:pt x="136" y="40"/>
                    <a:pt x="133" y="42"/>
                  </a:cubicBezTo>
                  <a:cubicBezTo>
                    <a:pt x="131" y="42"/>
                    <a:pt x="131" y="43"/>
                    <a:pt x="129" y="44"/>
                  </a:cubicBezTo>
                  <a:cubicBezTo>
                    <a:pt x="129" y="45"/>
                    <a:pt x="129" y="45"/>
                    <a:pt x="128" y="46"/>
                  </a:cubicBezTo>
                  <a:cubicBezTo>
                    <a:pt x="128" y="46"/>
                    <a:pt x="129" y="47"/>
                    <a:pt x="128" y="47"/>
                  </a:cubicBezTo>
                  <a:cubicBezTo>
                    <a:pt x="127" y="45"/>
                    <a:pt x="126" y="50"/>
                    <a:pt x="126" y="50"/>
                  </a:cubicBezTo>
                  <a:cubicBezTo>
                    <a:pt x="125" y="52"/>
                    <a:pt x="124" y="54"/>
                    <a:pt x="124" y="56"/>
                  </a:cubicBezTo>
                  <a:cubicBezTo>
                    <a:pt x="124" y="58"/>
                    <a:pt x="122" y="58"/>
                    <a:pt x="122" y="59"/>
                  </a:cubicBezTo>
                  <a:cubicBezTo>
                    <a:pt x="121" y="61"/>
                    <a:pt x="121" y="61"/>
                    <a:pt x="119" y="61"/>
                  </a:cubicBezTo>
                  <a:cubicBezTo>
                    <a:pt x="117" y="61"/>
                    <a:pt x="117" y="59"/>
                    <a:pt x="116" y="58"/>
                  </a:cubicBezTo>
                  <a:cubicBezTo>
                    <a:pt x="115" y="56"/>
                    <a:pt x="114" y="57"/>
                    <a:pt x="113" y="56"/>
                  </a:cubicBezTo>
                  <a:cubicBezTo>
                    <a:pt x="112" y="56"/>
                    <a:pt x="111" y="54"/>
                    <a:pt x="109" y="55"/>
                  </a:cubicBezTo>
                  <a:cubicBezTo>
                    <a:pt x="108" y="57"/>
                    <a:pt x="106" y="56"/>
                    <a:pt x="108" y="54"/>
                  </a:cubicBezTo>
                  <a:cubicBezTo>
                    <a:pt x="106" y="54"/>
                    <a:pt x="106" y="53"/>
                    <a:pt x="107" y="52"/>
                  </a:cubicBezTo>
                  <a:cubicBezTo>
                    <a:pt x="108" y="52"/>
                    <a:pt x="109" y="52"/>
                    <a:pt x="109" y="51"/>
                  </a:cubicBezTo>
                  <a:cubicBezTo>
                    <a:pt x="110" y="51"/>
                    <a:pt x="109" y="46"/>
                    <a:pt x="108" y="46"/>
                  </a:cubicBezTo>
                  <a:cubicBezTo>
                    <a:pt x="109" y="45"/>
                    <a:pt x="110" y="46"/>
                    <a:pt x="111" y="44"/>
                  </a:cubicBezTo>
                  <a:cubicBezTo>
                    <a:pt x="112" y="43"/>
                    <a:pt x="112" y="42"/>
                    <a:pt x="113" y="40"/>
                  </a:cubicBezTo>
                  <a:cubicBezTo>
                    <a:pt x="113" y="39"/>
                    <a:pt x="113" y="39"/>
                    <a:pt x="113" y="37"/>
                  </a:cubicBezTo>
                  <a:cubicBezTo>
                    <a:pt x="112" y="36"/>
                    <a:pt x="112" y="34"/>
                    <a:pt x="113" y="33"/>
                  </a:cubicBezTo>
                  <a:cubicBezTo>
                    <a:pt x="111" y="34"/>
                    <a:pt x="113" y="36"/>
                    <a:pt x="112" y="37"/>
                  </a:cubicBezTo>
                  <a:cubicBezTo>
                    <a:pt x="112" y="40"/>
                    <a:pt x="110" y="37"/>
                    <a:pt x="112" y="37"/>
                  </a:cubicBezTo>
                  <a:cubicBezTo>
                    <a:pt x="111" y="37"/>
                    <a:pt x="111" y="37"/>
                    <a:pt x="111" y="36"/>
                  </a:cubicBezTo>
                  <a:cubicBezTo>
                    <a:pt x="110" y="36"/>
                    <a:pt x="108" y="39"/>
                    <a:pt x="109" y="40"/>
                  </a:cubicBezTo>
                  <a:cubicBezTo>
                    <a:pt x="107" y="39"/>
                    <a:pt x="106" y="38"/>
                    <a:pt x="105" y="37"/>
                  </a:cubicBezTo>
                  <a:cubicBezTo>
                    <a:pt x="103" y="36"/>
                    <a:pt x="102" y="36"/>
                    <a:pt x="102" y="35"/>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39" name="Freeform 244"/>
            <p:cNvSpPr/>
            <p:nvPr/>
          </p:nvSpPr>
          <p:spPr>
            <a:xfrm>
              <a:off x="5808960" y="3783600"/>
              <a:ext cx="75240" cy="203760"/>
            </a:xfrm>
            <a:custGeom>
              <a:avLst/>
              <a:gdLst>
                <a:gd name="textAreaLeft" fmla="*/ 0 w 75240"/>
                <a:gd name="textAreaRight" fmla="*/ 77040 w 75240"/>
                <a:gd name="textAreaTop" fmla="*/ 0 h 203760"/>
                <a:gd name="textAreaBottom" fmla="*/ 205560 h 203760"/>
              </a:gdLst>
              <a:ahLst/>
              <a:cxnLst/>
              <a:rect l="textAreaLeft" t="textAreaTop" r="textAreaRight" b="textAreaBottom"/>
              <a:pathLst>
                <a:path w="30" h="60">
                  <a:moveTo>
                    <a:pt x="0" y="17"/>
                  </a:moveTo>
                  <a:cubicBezTo>
                    <a:pt x="1" y="16"/>
                    <a:pt x="1" y="15"/>
                    <a:pt x="1" y="14"/>
                  </a:cubicBezTo>
                  <a:cubicBezTo>
                    <a:pt x="2" y="13"/>
                    <a:pt x="3" y="14"/>
                    <a:pt x="3" y="13"/>
                  </a:cubicBezTo>
                  <a:cubicBezTo>
                    <a:pt x="4" y="12"/>
                    <a:pt x="5" y="9"/>
                    <a:pt x="7" y="10"/>
                  </a:cubicBezTo>
                  <a:cubicBezTo>
                    <a:pt x="9" y="11"/>
                    <a:pt x="13" y="9"/>
                    <a:pt x="14" y="8"/>
                  </a:cubicBezTo>
                  <a:cubicBezTo>
                    <a:pt x="15" y="7"/>
                    <a:pt x="16" y="5"/>
                    <a:pt x="16" y="4"/>
                  </a:cubicBezTo>
                  <a:cubicBezTo>
                    <a:pt x="16" y="3"/>
                    <a:pt x="15" y="2"/>
                    <a:pt x="16" y="2"/>
                  </a:cubicBezTo>
                  <a:cubicBezTo>
                    <a:pt x="17" y="2"/>
                    <a:pt x="18" y="2"/>
                    <a:pt x="18" y="1"/>
                  </a:cubicBezTo>
                  <a:cubicBezTo>
                    <a:pt x="20" y="0"/>
                    <a:pt x="21" y="2"/>
                    <a:pt x="22" y="2"/>
                  </a:cubicBezTo>
                  <a:cubicBezTo>
                    <a:pt x="23" y="3"/>
                    <a:pt x="23" y="4"/>
                    <a:pt x="24" y="5"/>
                  </a:cubicBezTo>
                  <a:cubicBezTo>
                    <a:pt x="25" y="6"/>
                    <a:pt x="26" y="6"/>
                    <a:pt x="27" y="7"/>
                  </a:cubicBezTo>
                  <a:cubicBezTo>
                    <a:pt x="27" y="7"/>
                    <a:pt x="26" y="9"/>
                    <a:pt x="26" y="9"/>
                  </a:cubicBezTo>
                  <a:cubicBezTo>
                    <a:pt x="26" y="11"/>
                    <a:pt x="27" y="12"/>
                    <a:pt x="28" y="12"/>
                  </a:cubicBezTo>
                  <a:cubicBezTo>
                    <a:pt x="28" y="14"/>
                    <a:pt x="28" y="15"/>
                    <a:pt x="28" y="16"/>
                  </a:cubicBezTo>
                  <a:cubicBezTo>
                    <a:pt x="29" y="17"/>
                    <a:pt x="30" y="18"/>
                    <a:pt x="29" y="19"/>
                  </a:cubicBezTo>
                  <a:cubicBezTo>
                    <a:pt x="28" y="20"/>
                    <a:pt x="27" y="19"/>
                    <a:pt x="27" y="20"/>
                  </a:cubicBezTo>
                  <a:cubicBezTo>
                    <a:pt x="26" y="21"/>
                    <a:pt x="28" y="22"/>
                    <a:pt x="27" y="24"/>
                  </a:cubicBezTo>
                  <a:cubicBezTo>
                    <a:pt x="26" y="25"/>
                    <a:pt x="25" y="25"/>
                    <a:pt x="24" y="26"/>
                  </a:cubicBezTo>
                  <a:cubicBezTo>
                    <a:pt x="24" y="26"/>
                    <a:pt x="24" y="27"/>
                    <a:pt x="23" y="28"/>
                  </a:cubicBezTo>
                  <a:cubicBezTo>
                    <a:pt x="22" y="29"/>
                    <a:pt x="24" y="32"/>
                    <a:pt x="21" y="32"/>
                  </a:cubicBezTo>
                  <a:cubicBezTo>
                    <a:pt x="20" y="33"/>
                    <a:pt x="19" y="32"/>
                    <a:pt x="19" y="33"/>
                  </a:cubicBezTo>
                  <a:cubicBezTo>
                    <a:pt x="19" y="34"/>
                    <a:pt x="19" y="35"/>
                    <a:pt x="19" y="36"/>
                  </a:cubicBezTo>
                  <a:cubicBezTo>
                    <a:pt x="19" y="39"/>
                    <a:pt x="18" y="41"/>
                    <a:pt x="18" y="43"/>
                  </a:cubicBezTo>
                  <a:cubicBezTo>
                    <a:pt x="18" y="45"/>
                    <a:pt x="19" y="47"/>
                    <a:pt x="19" y="48"/>
                  </a:cubicBezTo>
                  <a:cubicBezTo>
                    <a:pt x="19" y="49"/>
                    <a:pt x="19" y="51"/>
                    <a:pt x="19" y="52"/>
                  </a:cubicBezTo>
                  <a:cubicBezTo>
                    <a:pt x="18" y="53"/>
                    <a:pt x="20" y="58"/>
                    <a:pt x="18" y="58"/>
                  </a:cubicBezTo>
                  <a:cubicBezTo>
                    <a:pt x="17" y="59"/>
                    <a:pt x="15" y="59"/>
                    <a:pt x="14" y="59"/>
                  </a:cubicBezTo>
                  <a:cubicBezTo>
                    <a:pt x="12" y="59"/>
                    <a:pt x="10" y="60"/>
                    <a:pt x="8" y="60"/>
                  </a:cubicBezTo>
                  <a:cubicBezTo>
                    <a:pt x="9" y="59"/>
                    <a:pt x="9" y="59"/>
                    <a:pt x="10" y="59"/>
                  </a:cubicBezTo>
                  <a:cubicBezTo>
                    <a:pt x="10" y="58"/>
                    <a:pt x="9" y="58"/>
                    <a:pt x="9" y="57"/>
                  </a:cubicBezTo>
                  <a:cubicBezTo>
                    <a:pt x="8" y="56"/>
                    <a:pt x="8" y="55"/>
                    <a:pt x="8" y="53"/>
                  </a:cubicBezTo>
                  <a:cubicBezTo>
                    <a:pt x="7" y="52"/>
                    <a:pt x="8" y="51"/>
                    <a:pt x="8" y="50"/>
                  </a:cubicBezTo>
                  <a:cubicBezTo>
                    <a:pt x="8" y="45"/>
                    <a:pt x="8" y="41"/>
                    <a:pt x="8" y="37"/>
                  </a:cubicBezTo>
                  <a:cubicBezTo>
                    <a:pt x="8" y="34"/>
                    <a:pt x="8" y="32"/>
                    <a:pt x="7" y="30"/>
                  </a:cubicBezTo>
                  <a:cubicBezTo>
                    <a:pt x="5" y="28"/>
                    <a:pt x="6" y="26"/>
                    <a:pt x="6" y="24"/>
                  </a:cubicBezTo>
                  <a:cubicBezTo>
                    <a:pt x="5" y="22"/>
                    <a:pt x="3" y="22"/>
                    <a:pt x="1" y="21"/>
                  </a:cubicBezTo>
                  <a:cubicBezTo>
                    <a:pt x="0" y="19"/>
                    <a:pt x="1" y="18"/>
                    <a:pt x="0" y="17"/>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0" name="Freeform 245"/>
            <p:cNvSpPr/>
            <p:nvPr/>
          </p:nvSpPr>
          <p:spPr>
            <a:xfrm>
              <a:off x="6127200" y="2625840"/>
              <a:ext cx="73800" cy="46800"/>
            </a:xfrm>
            <a:custGeom>
              <a:avLst/>
              <a:gdLst>
                <a:gd name="textAreaLeft" fmla="*/ 0 w 73800"/>
                <a:gd name="textAreaRight" fmla="*/ 75600 w 73800"/>
                <a:gd name="textAreaTop" fmla="*/ 0 h 46800"/>
                <a:gd name="textAreaBottom" fmla="*/ 48600 h 46800"/>
              </a:gdLst>
              <a:ahLst/>
              <a:cxnLst/>
              <a:rect l="textAreaLeft" t="textAreaTop" r="textAreaRight" b="textAreaBottom"/>
              <a:pathLst>
                <a:path w="30" h="15">
                  <a:moveTo>
                    <a:pt x="1" y="9"/>
                  </a:moveTo>
                  <a:cubicBezTo>
                    <a:pt x="1" y="8"/>
                    <a:pt x="2" y="8"/>
                    <a:pt x="2" y="8"/>
                  </a:cubicBezTo>
                  <a:cubicBezTo>
                    <a:pt x="1" y="7"/>
                    <a:pt x="0" y="7"/>
                    <a:pt x="0" y="7"/>
                  </a:cubicBezTo>
                  <a:cubicBezTo>
                    <a:pt x="2" y="5"/>
                    <a:pt x="1" y="4"/>
                    <a:pt x="3" y="4"/>
                  </a:cubicBezTo>
                  <a:cubicBezTo>
                    <a:pt x="4" y="4"/>
                    <a:pt x="10" y="6"/>
                    <a:pt x="11" y="5"/>
                  </a:cubicBezTo>
                  <a:cubicBezTo>
                    <a:pt x="13" y="4"/>
                    <a:pt x="14" y="3"/>
                    <a:pt x="17" y="3"/>
                  </a:cubicBezTo>
                  <a:cubicBezTo>
                    <a:pt x="18" y="3"/>
                    <a:pt x="20" y="3"/>
                    <a:pt x="21" y="3"/>
                  </a:cubicBezTo>
                  <a:cubicBezTo>
                    <a:pt x="22" y="2"/>
                    <a:pt x="23" y="2"/>
                    <a:pt x="25" y="3"/>
                  </a:cubicBezTo>
                  <a:cubicBezTo>
                    <a:pt x="24" y="2"/>
                    <a:pt x="25" y="0"/>
                    <a:pt x="27" y="1"/>
                  </a:cubicBezTo>
                  <a:cubicBezTo>
                    <a:pt x="28" y="2"/>
                    <a:pt x="29" y="4"/>
                    <a:pt x="30" y="5"/>
                  </a:cubicBezTo>
                  <a:cubicBezTo>
                    <a:pt x="29" y="5"/>
                    <a:pt x="25" y="4"/>
                    <a:pt x="27" y="6"/>
                  </a:cubicBezTo>
                  <a:cubicBezTo>
                    <a:pt x="26" y="6"/>
                    <a:pt x="25" y="5"/>
                    <a:pt x="25" y="6"/>
                  </a:cubicBezTo>
                  <a:cubicBezTo>
                    <a:pt x="25" y="7"/>
                    <a:pt x="22" y="7"/>
                    <a:pt x="21" y="7"/>
                  </a:cubicBezTo>
                  <a:cubicBezTo>
                    <a:pt x="20" y="8"/>
                    <a:pt x="22" y="9"/>
                    <a:pt x="21" y="10"/>
                  </a:cubicBezTo>
                  <a:cubicBezTo>
                    <a:pt x="21" y="11"/>
                    <a:pt x="18" y="11"/>
                    <a:pt x="17" y="12"/>
                  </a:cubicBezTo>
                  <a:cubicBezTo>
                    <a:pt x="18" y="12"/>
                    <a:pt x="18" y="13"/>
                    <a:pt x="19" y="13"/>
                  </a:cubicBezTo>
                  <a:cubicBezTo>
                    <a:pt x="18" y="13"/>
                    <a:pt x="18" y="15"/>
                    <a:pt x="16" y="14"/>
                  </a:cubicBezTo>
                  <a:cubicBezTo>
                    <a:pt x="15" y="13"/>
                    <a:pt x="13" y="14"/>
                    <a:pt x="11" y="12"/>
                  </a:cubicBezTo>
                  <a:cubicBezTo>
                    <a:pt x="10" y="14"/>
                    <a:pt x="8" y="15"/>
                    <a:pt x="6" y="14"/>
                  </a:cubicBezTo>
                  <a:cubicBezTo>
                    <a:pt x="6" y="14"/>
                    <a:pt x="6" y="14"/>
                    <a:pt x="5" y="14"/>
                  </a:cubicBezTo>
                  <a:cubicBezTo>
                    <a:pt x="4" y="15"/>
                    <a:pt x="2" y="14"/>
                    <a:pt x="1" y="14"/>
                  </a:cubicBezTo>
                  <a:cubicBezTo>
                    <a:pt x="3" y="13"/>
                    <a:pt x="5" y="13"/>
                    <a:pt x="4" y="12"/>
                  </a:cubicBezTo>
                  <a:cubicBezTo>
                    <a:pt x="3" y="11"/>
                    <a:pt x="0" y="11"/>
                    <a:pt x="2" y="10"/>
                  </a:cubicBezTo>
                  <a:cubicBezTo>
                    <a:pt x="1" y="10"/>
                    <a:pt x="1" y="9"/>
                    <a:pt x="1" y="9"/>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3600" rIns="90000" bIns="36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1" name="Freeform 246"/>
            <p:cNvSpPr/>
            <p:nvPr/>
          </p:nvSpPr>
          <p:spPr>
            <a:xfrm>
              <a:off x="5562720" y="1488240"/>
              <a:ext cx="1064520" cy="763200"/>
            </a:xfrm>
            <a:custGeom>
              <a:avLst/>
              <a:gdLst>
                <a:gd name="textAreaLeft" fmla="*/ 0 w 1064520"/>
                <a:gd name="textAreaRight" fmla="*/ 1066320 w 1064520"/>
                <a:gd name="textAreaTop" fmla="*/ 0 h 763200"/>
                <a:gd name="textAreaBottom" fmla="*/ 765000 h 763200"/>
              </a:gdLst>
              <a:ahLst/>
              <a:cxnLst/>
              <a:rect l="textAreaLeft" t="textAreaTop" r="textAreaRight" b="textAreaBottom"/>
              <a:pathLst>
                <a:path w="404" h="220">
                  <a:moveTo>
                    <a:pt x="200" y="24"/>
                  </a:moveTo>
                  <a:cubicBezTo>
                    <a:pt x="197" y="23"/>
                    <a:pt x="194" y="23"/>
                    <a:pt x="192" y="21"/>
                  </a:cubicBezTo>
                  <a:cubicBezTo>
                    <a:pt x="190" y="20"/>
                    <a:pt x="189" y="18"/>
                    <a:pt x="186" y="19"/>
                  </a:cubicBezTo>
                  <a:cubicBezTo>
                    <a:pt x="186" y="21"/>
                    <a:pt x="190" y="22"/>
                    <a:pt x="192" y="23"/>
                  </a:cubicBezTo>
                  <a:cubicBezTo>
                    <a:pt x="195" y="23"/>
                    <a:pt x="198" y="25"/>
                    <a:pt x="201" y="25"/>
                  </a:cubicBezTo>
                  <a:cubicBezTo>
                    <a:pt x="201" y="25"/>
                    <a:pt x="200" y="24"/>
                    <a:pt x="200" y="24"/>
                  </a:cubicBezTo>
                  <a:moveTo>
                    <a:pt x="190" y="11"/>
                  </a:moveTo>
                  <a:cubicBezTo>
                    <a:pt x="189" y="10"/>
                    <a:pt x="188" y="10"/>
                    <a:pt x="186" y="11"/>
                  </a:cubicBezTo>
                  <a:cubicBezTo>
                    <a:pt x="187" y="11"/>
                    <a:pt x="188" y="11"/>
                    <a:pt x="190" y="11"/>
                  </a:cubicBezTo>
                  <a:moveTo>
                    <a:pt x="191" y="16"/>
                  </a:moveTo>
                  <a:cubicBezTo>
                    <a:pt x="192" y="17"/>
                    <a:pt x="196" y="16"/>
                    <a:pt x="197" y="16"/>
                  </a:cubicBezTo>
                  <a:cubicBezTo>
                    <a:pt x="196" y="15"/>
                    <a:pt x="196" y="15"/>
                    <a:pt x="195" y="15"/>
                  </a:cubicBezTo>
                  <a:cubicBezTo>
                    <a:pt x="197" y="15"/>
                    <a:pt x="199" y="15"/>
                    <a:pt x="200" y="16"/>
                  </a:cubicBezTo>
                  <a:cubicBezTo>
                    <a:pt x="199" y="16"/>
                    <a:pt x="198" y="16"/>
                    <a:pt x="197" y="17"/>
                  </a:cubicBezTo>
                  <a:cubicBezTo>
                    <a:pt x="198" y="17"/>
                    <a:pt x="199" y="18"/>
                    <a:pt x="200" y="18"/>
                  </a:cubicBezTo>
                  <a:cubicBezTo>
                    <a:pt x="198" y="19"/>
                    <a:pt x="195" y="17"/>
                    <a:pt x="192" y="18"/>
                  </a:cubicBezTo>
                  <a:cubicBezTo>
                    <a:pt x="195" y="19"/>
                    <a:pt x="195" y="21"/>
                    <a:pt x="198" y="21"/>
                  </a:cubicBezTo>
                  <a:cubicBezTo>
                    <a:pt x="201" y="22"/>
                    <a:pt x="204" y="21"/>
                    <a:pt x="207" y="22"/>
                  </a:cubicBezTo>
                  <a:cubicBezTo>
                    <a:pt x="205" y="22"/>
                    <a:pt x="203" y="22"/>
                    <a:pt x="201" y="23"/>
                  </a:cubicBezTo>
                  <a:cubicBezTo>
                    <a:pt x="204" y="24"/>
                    <a:pt x="207" y="25"/>
                    <a:pt x="211" y="25"/>
                  </a:cubicBezTo>
                  <a:cubicBezTo>
                    <a:pt x="213" y="25"/>
                    <a:pt x="216" y="25"/>
                    <a:pt x="218" y="24"/>
                  </a:cubicBezTo>
                  <a:cubicBezTo>
                    <a:pt x="220" y="23"/>
                    <a:pt x="221" y="24"/>
                    <a:pt x="224" y="23"/>
                  </a:cubicBezTo>
                  <a:cubicBezTo>
                    <a:pt x="223" y="23"/>
                    <a:pt x="222" y="22"/>
                    <a:pt x="221" y="22"/>
                  </a:cubicBezTo>
                  <a:cubicBezTo>
                    <a:pt x="222" y="22"/>
                    <a:pt x="222" y="21"/>
                    <a:pt x="222" y="21"/>
                  </a:cubicBezTo>
                  <a:cubicBezTo>
                    <a:pt x="225" y="20"/>
                    <a:pt x="228" y="22"/>
                    <a:pt x="230" y="19"/>
                  </a:cubicBezTo>
                  <a:cubicBezTo>
                    <a:pt x="232" y="20"/>
                    <a:pt x="231" y="22"/>
                    <a:pt x="229" y="22"/>
                  </a:cubicBezTo>
                  <a:cubicBezTo>
                    <a:pt x="230" y="23"/>
                    <a:pt x="234" y="23"/>
                    <a:pt x="236" y="22"/>
                  </a:cubicBezTo>
                  <a:cubicBezTo>
                    <a:pt x="237" y="22"/>
                    <a:pt x="238" y="22"/>
                    <a:pt x="240" y="21"/>
                  </a:cubicBezTo>
                  <a:cubicBezTo>
                    <a:pt x="242" y="20"/>
                    <a:pt x="242" y="21"/>
                    <a:pt x="244" y="21"/>
                  </a:cubicBezTo>
                  <a:cubicBezTo>
                    <a:pt x="243" y="21"/>
                    <a:pt x="241" y="22"/>
                    <a:pt x="240" y="23"/>
                  </a:cubicBezTo>
                  <a:cubicBezTo>
                    <a:pt x="243" y="23"/>
                    <a:pt x="245" y="23"/>
                    <a:pt x="248" y="23"/>
                  </a:cubicBezTo>
                  <a:cubicBezTo>
                    <a:pt x="243" y="24"/>
                    <a:pt x="238" y="22"/>
                    <a:pt x="234" y="24"/>
                  </a:cubicBezTo>
                  <a:cubicBezTo>
                    <a:pt x="232" y="25"/>
                    <a:pt x="230" y="24"/>
                    <a:pt x="229" y="25"/>
                  </a:cubicBezTo>
                  <a:cubicBezTo>
                    <a:pt x="225" y="26"/>
                    <a:pt x="222" y="26"/>
                    <a:pt x="219" y="26"/>
                  </a:cubicBezTo>
                  <a:cubicBezTo>
                    <a:pt x="219" y="27"/>
                    <a:pt x="220" y="27"/>
                    <a:pt x="220" y="27"/>
                  </a:cubicBezTo>
                  <a:cubicBezTo>
                    <a:pt x="218" y="27"/>
                    <a:pt x="215" y="26"/>
                    <a:pt x="213" y="27"/>
                  </a:cubicBezTo>
                  <a:cubicBezTo>
                    <a:pt x="210" y="28"/>
                    <a:pt x="217" y="30"/>
                    <a:pt x="218" y="30"/>
                  </a:cubicBezTo>
                  <a:cubicBezTo>
                    <a:pt x="223" y="30"/>
                    <a:pt x="227" y="29"/>
                    <a:pt x="231" y="29"/>
                  </a:cubicBezTo>
                  <a:cubicBezTo>
                    <a:pt x="234" y="28"/>
                    <a:pt x="236" y="29"/>
                    <a:pt x="239" y="29"/>
                  </a:cubicBezTo>
                  <a:cubicBezTo>
                    <a:pt x="241" y="28"/>
                    <a:pt x="244" y="27"/>
                    <a:pt x="246" y="28"/>
                  </a:cubicBezTo>
                  <a:cubicBezTo>
                    <a:pt x="245" y="29"/>
                    <a:pt x="245" y="29"/>
                    <a:pt x="247" y="29"/>
                  </a:cubicBezTo>
                  <a:cubicBezTo>
                    <a:pt x="243" y="28"/>
                    <a:pt x="239" y="29"/>
                    <a:pt x="236" y="29"/>
                  </a:cubicBezTo>
                  <a:cubicBezTo>
                    <a:pt x="232" y="29"/>
                    <a:pt x="228" y="30"/>
                    <a:pt x="224" y="30"/>
                  </a:cubicBezTo>
                  <a:cubicBezTo>
                    <a:pt x="229" y="32"/>
                    <a:pt x="234" y="31"/>
                    <a:pt x="239" y="32"/>
                  </a:cubicBezTo>
                  <a:cubicBezTo>
                    <a:pt x="234" y="32"/>
                    <a:pt x="229" y="30"/>
                    <a:pt x="225" y="31"/>
                  </a:cubicBezTo>
                  <a:cubicBezTo>
                    <a:pt x="223" y="32"/>
                    <a:pt x="221" y="31"/>
                    <a:pt x="219" y="31"/>
                  </a:cubicBezTo>
                  <a:cubicBezTo>
                    <a:pt x="216" y="31"/>
                    <a:pt x="217" y="33"/>
                    <a:pt x="219" y="34"/>
                  </a:cubicBezTo>
                  <a:cubicBezTo>
                    <a:pt x="222" y="35"/>
                    <a:pt x="226" y="36"/>
                    <a:pt x="229" y="36"/>
                  </a:cubicBezTo>
                  <a:cubicBezTo>
                    <a:pt x="232" y="37"/>
                    <a:pt x="233" y="36"/>
                    <a:pt x="236" y="36"/>
                  </a:cubicBezTo>
                  <a:cubicBezTo>
                    <a:pt x="238" y="36"/>
                    <a:pt x="239" y="37"/>
                    <a:pt x="241" y="37"/>
                  </a:cubicBezTo>
                  <a:cubicBezTo>
                    <a:pt x="238" y="38"/>
                    <a:pt x="235" y="37"/>
                    <a:pt x="232" y="38"/>
                  </a:cubicBezTo>
                  <a:cubicBezTo>
                    <a:pt x="235" y="38"/>
                    <a:pt x="238" y="39"/>
                    <a:pt x="240" y="41"/>
                  </a:cubicBezTo>
                  <a:cubicBezTo>
                    <a:pt x="242" y="42"/>
                    <a:pt x="250" y="39"/>
                    <a:pt x="246" y="38"/>
                  </a:cubicBezTo>
                  <a:cubicBezTo>
                    <a:pt x="247" y="38"/>
                    <a:pt x="248" y="38"/>
                    <a:pt x="249" y="37"/>
                  </a:cubicBezTo>
                  <a:cubicBezTo>
                    <a:pt x="248" y="36"/>
                    <a:pt x="248" y="36"/>
                    <a:pt x="248" y="36"/>
                  </a:cubicBezTo>
                  <a:cubicBezTo>
                    <a:pt x="249" y="36"/>
                    <a:pt x="249" y="36"/>
                    <a:pt x="250" y="35"/>
                  </a:cubicBezTo>
                  <a:cubicBezTo>
                    <a:pt x="251" y="33"/>
                    <a:pt x="253" y="32"/>
                    <a:pt x="256" y="32"/>
                  </a:cubicBezTo>
                  <a:cubicBezTo>
                    <a:pt x="258" y="32"/>
                    <a:pt x="261" y="30"/>
                    <a:pt x="259" y="28"/>
                  </a:cubicBezTo>
                  <a:cubicBezTo>
                    <a:pt x="258" y="27"/>
                    <a:pt x="266" y="26"/>
                    <a:pt x="266" y="26"/>
                  </a:cubicBezTo>
                  <a:cubicBezTo>
                    <a:pt x="266" y="26"/>
                    <a:pt x="265" y="25"/>
                    <a:pt x="265" y="25"/>
                  </a:cubicBezTo>
                  <a:cubicBezTo>
                    <a:pt x="267" y="25"/>
                    <a:pt x="266" y="23"/>
                    <a:pt x="266" y="23"/>
                  </a:cubicBezTo>
                  <a:cubicBezTo>
                    <a:pt x="270" y="22"/>
                    <a:pt x="275" y="21"/>
                    <a:pt x="280" y="21"/>
                  </a:cubicBezTo>
                  <a:cubicBezTo>
                    <a:pt x="282" y="21"/>
                    <a:pt x="288" y="22"/>
                    <a:pt x="290" y="19"/>
                  </a:cubicBezTo>
                  <a:cubicBezTo>
                    <a:pt x="285" y="18"/>
                    <a:pt x="278" y="19"/>
                    <a:pt x="273" y="17"/>
                  </a:cubicBezTo>
                  <a:cubicBezTo>
                    <a:pt x="272" y="16"/>
                    <a:pt x="270" y="16"/>
                    <a:pt x="268" y="16"/>
                  </a:cubicBezTo>
                  <a:cubicBezTo>
                    <a:pt x="265" y="16"/>
                    <a:pt x="264" y="15"/>
                    <a:pt x="262" y="15"/>
                  </a:cubicBezTo>
                  <a:cubicBezTo>
                    <a:pt x="266" y="14"/>
                    <a:pt x="261" y="12"/>
                    <a:pt x="260" y="12"/>
                  </a:cubicBezTo>
                  <a:cubicBezTo>
                    <a:pt x="258" y="11"/>
                    <a:pt x="257" y="13"/>
                    <a:pt x="255" y="13"/>
                  </a:cubicBezTo>
                  <a:cubicBezTo>
                    <a:pt x="254" y="13"/>
                    <a:pt x="254" y="14"/>
                    <a:pt x="253" y="13"/>
                  </a:cubicBezTo>
                  <a:cubicBezTo>
                    <a:pt x="252" y="12"/>
                    <a:pt x="255" y="11"/>
                    <a:pt x="256" y="10"/>
                  </a:cubicBezTo>
                  <a:cubicBezTo>
                    <a:pt x="254" y="10"/>
                    <a:pt x="252" y="9"/>
                    <a:pt x="250" y="9"/>
                  </a:cubicBezTo>
                  <a:cubicBezTo>
                    <a:pt x="248" y="9"/>
                    <a:pt x="246" y="9"/>
                    <a:pt x="245" y="9"/>
                  </a:cubicBezTo>
                  <a:cubicBezTo>
                    <a:pt x="243" y="9"/>
                    <a:pt x="238" y="6"/>
                    <a:pt x="239" y="10"/>
                  </a:cubicBezTo>
                  <a:cubicBezTo>
                    <a:pt x="232" y="8"/>
                    <a:pt x="243" y="18"/>
                    <a:pt x="243" y="18"/>
                  </a:cubicBezTo>
                  <a:cubicBezTo>
                    <a:pt x="240" y="18"/>
                    <a:pt x="239" y="15"/>
                    <a:pt x="235" y="16"/>
                  </a:cubicBezTo>
                  <a:cubicBezTo>
                    <a:pt x="237" y="14"/>
                    <a:pt x="230" y="11"/>
                    <a:pt x="229" y="11"/>
                  </a:cubicBezTo>
                  <a:cubicBezTo>
                    <a:pt x="227" y="10"/>
                    <a:pt x="225" y="10"/>
                    <a:pt x="223" y="11"/>
                  </a:cubicBezTo>
                  <a:cubicBezTo>
                    <a:pt x="222" y="12"/>
                    <a:pt x="220" y="12"/>
                    <a:pt x="219" y="13"/>
                  </a:cubicBezTo>
                  <a:cubicBezTo>
                    <a:pt x="218" y="13"/>
                    <a:pt x="220" y="14"/>
                    <a:pt x="219" y="15"/>
                  </a:cubicBezTo>
                  <a:cubicBezTo>
                    <a:pt x="217" y="13"/>
                    <a:pt x="215" y="14"/>
                    <a:pt x="212" y="13"/>
                  </a:cubicBezTo>
                  <a:cubicBezTo>
                    <a:pt x="212" y="13"/>
                    <a:pt x="212" y="12"/>
                    <a:pt x="213" y="12"/>
                  </a:cubicBezTo>
                  <a:cubicBezTo>
                    <a:pt x="210" y="12"/>
                    <a:pt x="207" y="13"/>
                    <a:pt x="205" y="12"/>
                  </a:cubicBezTo>
                  <a:cubicBezTo>
                    <a:pt x="207" y="12"/>
                    <a:pt x="209" y="11"/>
                    <a:pt x="212" y="11"/>
                  </a:cubicBezTo>
                  <a:cubicBezTo>
                    <a:pt x="214" y="11"/>
                    <a:pt x="216" y="11"/>
                    <a:pt x="218" y="11"/>
                  </a:cubicBezTo>
                  <a:cubicBezTo>
                    <a:pt x="218" y="9"/>
                    <a:pt x="213" y="10"/>
                    <a:pt x="211" y="10"/>
                  </a:cubicBezTo>
                  <a:cubicBezTo>
                    <a:pt x="209" y="10"/>
                    <a:pt x="208" y="10"/>
                    <a:pt x="206" y="10"/>
                  </a:cubicBezTo>
                  <a:cubicBezTo>
                    <a:pt x="205" y="11"/>
                    <a:pt x="200" y="9"/>
                    <a:pt x="201" y="11"/>
                  </a:cubicBezTo>
                  <a:cubicBezTo>
                    <a:pt x="199" y="12"/>
                    <a:pt x="199" y="10"/>
                    <a:pt x="197" y="10"/>
                  </a:cubicBezTo>
                  <a:cubicBezTo>
                    <a:pt x="196" y="10"/>
                    <a:pt x="190" y="11"/>
                    <a:pt x="194" y="12"/>
                  </a:cubicBezTo>
                  <a:cubicBezTo>
                    <a:pt x="193" y="12"/>
                    <a:pt x="186" y="12"/>
                    <a:pt x="191" y="12"/>
                  </a:cubicBezTo>
                  <a:cubicBezTo>
                    <a:pt x="189" y="12"/>
                    <a:pt x="188" y="12"/>
                    <a:pt x="187" y="13"/>
                  </a:cubicBezTo>
                  <a:cubicBezTo>
                    <a:pt x="189" y="13"/>
                    <a:pt x="189" y="13"/>
                    <a:pt x="188" y="14"/>
                  </a:cubicBezTo>
                  <a:cubicBezTo>
                    <a:pt x="188" y="15"/>
                    <a:pt x="191" y="15"/>
                    <a:pt x="191" y="16"/>
                  </a:cubicBezTo>
                  <a:moveTo>
                    <a:pt x="262" y="8"/>
                  </a:moveTo>
                  <a:cubicBezTo>
                    <a:pt x="260" y="9"/>
                    <a:pt x="259" y="9"/>
                    <a:pt x="257" y="9"/>
                  </a:cubicBezTo>
                  <a:cubicBezTo>
                    <a:pt x="263" y="10"/>
                    <a:pt x="269" y="11"/>
                    <a:pt x="276" y="10"/>
                  </a:cubicBezTo>
                  <a:cubicBezTo>
                    <a:pt x="283" y="9"/>
                    <a:pt x="290" y="10"/>
                    <a:pt x="297" y="10"/>
                  </a:cubicBezTo>
                  <a:cubicBezTo>
                    <a:pt x="291" y="12"/>
                    <a:pt x="286" y="11"/>
                    <a:pt x="280" y="11"/>
                  </a:cubicBezTo>
                  <a:cubicBezTo>
                    <a:pt x="281" y="12"/>
                    <a:pt x="283" y="12"/>
                    <a:pt x="285" y="12"/>
                  </a:cubicBezTo>
                  <a:cubicBezTo>
                    <a:pt x="280" y="12"/>
                    <a:pt x="276" y="11"/>
                    <a:pt x="272" y="12"/>
                  </a:cubicBezTo>
                  <a:cubicBezTo>
                    <a:pt x="274" y="14"/>
                    <a:pt x="281" y="14"/>
                    <a:pt x="285" y="14"/>
                  </a:cubicBezTo>
                  <a:cubicBezTo>
                    <a:pt x="290" y="14"/>
                    <a:pt x="296" y="14"/>
                    <a:pt x="302" y="14"/>
                  </a:cubicBezTo>
                  <a:cubicBezTo>
                    <a:pt x="301" y="14"/>
                    <a:pt x="301" y="14"/>
                    <a:pt x="300" y="14"/>
                  </a:cubicBezTo>
                  <a:cubicBezTo>
                    <a:pt x="304" y="16"/>
                    <a:pt x="310" y="17"/>
                    <a:pt x="315" y="15"/>
                  </a:cubicBezTo>
                  <a:cubicBezTo>
                    <a:pt x="319" y="14"/>
                    <a:pt x="320" y="14"/>
                    <a:pt x="324" y="15"/>
                  </a:cubicBezTo>
                  <a:cubicBezTo>
                    <a:pt x="326" y="15"/>
                    <a:pt x="329" y="14"/>
                    <a:pt x="331" y="13"/>
                  </a:cubicBezTo>
                  <a:cubicBezTo>
                    <a:pt x="331" y="13"/>
                    <a:pt x="331" y="12"/>
                    <a:pt x="330" y="12"/>
                  </a:cubicBezTo>
                  <a:cubicBezTo>
                    <a:pt x="335" y="11"/>
                    <a:pt x="339" y="10"/>
                    <a:pt x="343" y="10"/>
                  </a:cubicBezTo>
                  <a:cubicBezTo>
                    <a:pt x="343" y="5"/>
                    <a:pt x="336" y="6"/>
                    <a:pt x="332" y="6"/>
                  </a:cubicBezTo>
                  <a:cubicBezTo>
                    <a:pt x="329" y="7"/>
                    <a:pt x="326" y="5"/>
                    <a:pt x="323" y="5"/>
                  </a:cubicBezTo>
                  <a:cubicBezTo>
                    <a:pt x="321" y="5"/>
                    <a:pt x="319" y="5"/>
                    <a:pt x="318" y="5"/>
                  </a:cubicBezTo>
                  <a:cubicBezTo>
                    <a:pt x="317" y="6"/>
                    <a:pt x="316" y="4"/>
                    <a:pt x="315" y="4"/>
                  </a:cubicBezTo>
                  <a:cubicBezTo>
                    <a:pt x="319" y="5"/>
                    <a:pt x="311" y="5"/>
                    <a:pt x="310" y="6"/>
                  </a:cubicBezTo>
                  <a:cubicBezTo>
                    <a:pt x="308" y="7"/>
                    <a:pt x="306" y="6"/>
                    <a:pt x="304" y="7"/>
                  </a:cubicBezTo>
                  <a:cubicBezTo>
                    <a:pt x="307" y="5"/>
                    <a:pt x="303" y="4"/>
                    <a:pt x="306" y="4"/>
                  </a:cubicBezTo>
                  <a:cubicBezTo>
                    <a:pt x="305" y="3"/>
                    <a:pt x="303" y="3"/>
                    <a:pt x="302" y="3"/>
                  </a:cubicBezTo>
                  <a:cubicBezTo>
                    <a:pt x="302" y="5"/>
                    <a:pt x="299" y="5"/>
                    <a:pt x="298" y="4"/>
                  </a:cubicBezTo>
                  <a:cubicBezTo>
                    <a:pt x="300" y="4"/>
                    <a:pt x="300" y="5"/>
                    <a:pt x="299" y="6"/>
                  </a:cubicBezTo>
                  <a:cubicBezTo>
                    <a:pt x="298" y="6"/>
                    <a:pt x="298" y="8"/>
                    <a:pt x="298" y="8"/>
                  </a:cubicBezTo>
                  <a:cubicBezTo>
                    <a:pt x="295" y="9"/>
                    <a:pt x="293" y="6"/>
                    <a:pt x="290" y="7"/>
                  </a:cubicBezTo>
                  <a:cubicBezTo>
                    <a:pt x="295" y="6"/>
                    <a:pt x="288" y="6"/>
                    <a:pt x="287" y="6"/>
                  </a:cubicBezTo>
                  <a:cubicBezTo>
                    <a:pt x="286" y="6"/>
                    <a:pt x="283" y="6"/>
                    <a:pt x="282" y="5"/>
                  </a:cubicBezTo>
                  <a:cubicBezTo>
                    <a:pt x="279" y="3"/>
                    <a:pt x="274" y="2"/>
                    <a:pt x="271" y="3"/>
                  </a:cubicBezTo>
                  <a:cubicBezTo>
                    <a:pt x="272" y="4"/>
                    <a:pt x="273" y="4"/>
                    <a:pt x="274" y="4"/>
                  </a:cubicBezTo>
                  <a:cubicBezTo>
                    <a:pt x="271" y="7"/>
                    <a:pt x="269" y="5"/>
                    <a:pt x="266" y="4"/>
                  </a:cubicBezTo>
                  <a:cubicBezTo>
                    <a:pt x="267" y="6"/>
                    <a:pt x="268" y="7"/>
                    <a:pt x="270" y="6"/>
                  </a:cubicBezTo>
                  <a:cubicBezTo>
                    <a:pt x="268" y="8"/>
                    <a:pt x="266" y="7"/>
                    <a:pt x="264" y="6"/>
                  </a:cubicBezTo>
                  <a:cubicBezTo>
                    <a:pt x="261" y="5"/>
                    <a:pt x="257" y="6"/>
                    <a:pt x="255" y="7"/>
                  </a:cubicBezTo>
                  <a:cubicBezTo>
                    <a:pt x="255" y="7"/>
                    <a:pt x="262" y="8"/>
                    <a:pt x="258" y="7"/>
                  </a:cubicBezTo>
                  <a:cubicBezTo>
                    <a:pt x="260" y="8"/>
                    <a:pt x="262" y="8"/>
                    <a:pt x="264" y="8"/>
                  </a:cubicBezTo>
                  <a:cubicBezTo>
                    <a:pt x="263" y="8"/>
                    <a:pt x="262" y="8"/>
                    <a:pt x="262" y="8"/>
                  </a:cubicBezTo>
                  <a:moveTo>
                    <a:pt x="260" y="6"/>
                  </a:moveTo>
                  <a:cubicBezTo>
                    <a:pt x="261" y="5"/>
                    <a:pt x="261" y="5"/>
                    <a:pt x="262" y="5"/>
                  </a:cubicBezTo>
                  <a:cubicBezTo>
                    <a:pt x="260" y="4"/>
                    <a:pt x="258" y="4"/>
                    <a:pt x="257" y="5"/>
                  </a:cubicBezTo>
                  <a:cubicBezTo>
                    <a:pt x="258" y="5"/>
                    <a:pt x="259" y="5"/>
                    <a:pt x="260" y="6"/>
                  </a:cubicBezTo>
                  <a:moveTo>
                    <a:pt x="266" y="63"/>
                  </a:moveTo>
                  <a:cubicBezTo>
                    <a:pt x="267" y="62"/>
                    <a:pt x="268" y="62"/>
                    <a:pt x="268" y="61"/>
                  </a:cubicBezTo>
                  <a:cubicBezTo>
                    <a:pt x="266" y="61"/>
                    <a:pt x="265" y="61"/>
                    <a:pt x="263" y="61"/>
                  </a:cubicBezTo>
                  <a:cubicBezTo>
                    <a:pt x="264" y="62"/>
                    <a:pt x="265" y="62"/>
                    <a:pt x="266" y="63"/>
                  </a:cubicBezTo>
                  <a:moveTo>
                    <a:pt x="275" y="14"/>
                  </a:moveTo>
                  <a:cubicBezTo>
                    <a:pt x="275" y="14"/>
                    <a:pt x="276" y="14"/>
                    <a:pt x="276" y="14"/>
                  </a:cubicBezTo>
                  <a:cubicBezTo>
                    <a:pt x="275" y="14"/>
                    <a:pt x="273" y="14"/>
                    <a:pt x="272" y="14"/>
                  </a:cubicBezTo>
                  <a:cubicBezTo>
                    <a:pt x="273" y="14"/>
                    <a:pt x="274" y="14"/>
                    <a:pt x="275" y="14"/>
                  </a:cubicBezTo>
                  <a:moveTo>
                    <a:pt x="278" y="18"/>
                  </a:moveTo>
                  <a:cubicBezTo>
                    <a:pt x="280" y="18"/>
                    <a:pt x="281" y="17"/>
                    <a:pt x="283" y="17"/>
                  </a:cubicBezTo>
                  <a:cubicBezTo>
                    <a:pt x="281" y="17"/>
                    <a:pt x="279" y="16"/>
                    <a:pt x="277" y="17"/>
                  </a:cubicBezTo>
                  <a:cubicBezTo>
                    <a:pt x="277" y="17"/>
                    <a:pt x="278" y="18"/>
                    <a:pt x="278" y="18"/>
                  </a:cubicBezTo>
                  <a:moveTo>
                    <a:pt x="283" y="1"/>
                  </a:moveTo>
                  <a:cubicBezTo>
                    <a:pt x="283" y="1"/>
                    <a:pt x="284" y="1"/>
                    <a:pt x="284" y="1"/>
                  </a:cubicBezTo>
                  <a:cubicBezTo>
                    <a:pt x="283" y="1"/>
                    <a:pt x="282" y="0"/>
                    <a:pt x="280" y="0"/>
                  </a:cubicBezTo>
                  <a:cubicBezTo>
                    <a:pt x="281" y="1"/>
                    <a:pt x="282" y="1"/>
                    <a:pt x="283" y="1"/>
                  </a:cubicBezTo>
                  <a:moveTo>
                    <a:pt x="276" y="23"/>
                  </a:moveTo>
                  <a:cubicBezTo>
                    <a:pt x="279" y="23"/>
                    <a:pt x="281" y="23"/>
                    <a:pt x="283" y="24"/>
                  </a:cubicBezTo>
                  <a:cubicBezTo>
                    <a:pt x="284" y="25"/>
                    <a:pt x="287" y="25"/>
                    <a:pt x="289" y="25"/>
                  </a:cubicBezTo>
                  <a:cubicBezTo>
                    <a:pt x="290" y="25"/>
                    <a:pt x="299" y="25"/>
                    <a:pt x="296" y="22"/>
                  </a:cubicBezTo>
                  <a:cubicBezTo>
                    <a:pt x="293" y="20"/>
                    <a:pt x="281" y="21"/>
                    <a:pt x="276" y="23"/>
                  </a:cubicBezTo>
                  <a:moveTo>
                    <a:pt x="282" y="2"/>
                  </a:moveTo>
                  <a:cubicBezTo>
                    <a:pt x="282" y="1"/>
                    <a:pt x="281" y="1"/>
                    <a:pt x="280" y="1"/>
                  </a:cubicBezTo>
                  <a:cubicBezTo>
                    <a:pt x="281" y="1"/>
                    <a:pt x="281" y="2"/>
                    <a:pt x="282" y="2"/>
                  </a:cubicBezTo>
                  <a:moveTo>
                    <a:pt x="283" y="32"/>
                  </a:moveTo>
                  <a:cubicBezTo>
                    <a:pt x="289" y="33"/>
                    <a:pt x="295" y="31"/>
                    <a:pt x="301" y="31"/>
                  </a:cubicBezTo>
                  <a:cubicBezTo>
                    <a:pt x="301" y="32"/>
                    <a:pt x="297" y="33"/>
                    <a:pt x="298" y="34"/>
                  </a:cubicBezTo>
                  <a:cubicBezTo>
                    <a:pt x="300" y="35"/>
                    <a:pt x="303" y="33"/>
                    <a:pt x="305" y="33"/>
                  </a:cubicBezTo>
                  <a:cubicBezTo>
                    <a:pt x="308" y="32"/>
                    <a:pt x="309" y="33"/>
                    <a:pt x="312" y="32"/>
                  </a:cubicBezTo>
                  <a:cubicBezTo>
                    <a:pt x="315" y="30"/>
                    <a:pt x="318" y="30"/>
                    <a:pt x="321" y="30"/>
                  </a:cubicBezTo>
                  <a:cubicBezTo>
                    <a:pt x="319" y="28"/>
                    <a:pt x="316" y="28"/>
                    <a:pt x="313" y="28"/>
                  </a:cubicBezTo>
                  <a:cubicBezTo>
                    <a:pt x="310" y="29"/>
                    <a:pt x="308" y="28"/>
                    <a:pt x="305" y="27"/>
                  </a:cubicBezTo>
                  <a:cubicBezTo>
                    <a:pt x="306" y="26"/>
                    <a:pt x="307" y="26"/>
                    <a:pt x="308" y="26"/>
                  </a:cubicBezTo>
                  <a:cubicBezTo>
                    <a:pt x="305" y="24"/>
                    <a:pt x="301" y="25"/>
                    <a:pt x="297" y="25"/>
                  </a:cubicBezTo>
                  <a:cubicBezTo>
                    <a:pt x="293" y="25"/>
                    <a:pt x="289" y="25"/>
                    <a:pt x="284" y="26"/>
                  </a:cubicBezTo>
                  <a:cubicBezTo>
                    <a:pt x="285" y="27"/>
                    <a:pt x="288" y="27"/>
                    <a:pt x="290" y="27"/>
                  </a:cubicBezTo>
                  <a:cubicBezTo>
                    <a:pt x="289" y="28"/>
                    <a:pt x="288" y="29"/>
                    <a:pt x="287" y="30"/>
                  </a:cubicBezTo>
                  <a:cubicBezTo>
                    <a:pt x="286" y="31"/>
                    <a:pt x="284" y="30"/>
                    <a:pt x="283" y="32"/>
                  </a:cubicBezTo>
                  <a:moveTo>
                    <a:pt x="339" y="21"/>
                  </a:moveTo>
                  <a:cubicBezTo>
                    <a:pt x="340" y="21"/>
                    <a:pt x="340" y="21"/>
                    <a:pt x="341" y="20"/>
                  </a:cubicBezTo>
                  <a:cubicBezTo>
                    <a:pt x="340" y="20"/>
                    <a:pt x="338" y="19"/>
                    <a:pt x="337" y="20"/>
                  </a:cubicBezTo>
                  <a:cubicBezTo>
                    <a:pt x="338" y="20"/>
                    <a:pt x="338" y="21"/>
                    <a:pt x="339" y="21"/>
                  </a:cubicBezTo>
                  <a:moveTo>
                    <a:pt x="350" y="6"/>
                  </a:moveTo>
                  <a:cubicBezTo>
                    <a:pt x="349" y="7"/>
                    <a:pt x="349" y="7"/>
                    <a:pt x="348" y="7"/>
                  </a:cubicBezTo>
                  <a:cubicBezTo>
                    <a:pt x="349" y="7"/>
                    <a:pt x="350" y="7"/>
                    <a:pt x="351" y="7"/>
                  </a:cubicBezTo>
                  <a:cubicBezTo>
                    <a:pt x="351" y="7"/>
                    <a:pt x="350" y="6"/>
                    <a:pt x="350" y="6"/>
                  </a:cubicBezTo>
                  <a:moveTo>
                    <a:pt x="352" y="19"/>
                  </a:moveTo>
                  <a:cubicBezTo>
                    <a:pt x="357" y="18"/>
                    <a:pt x="362" y="20"/>
                    <a:pt x="366" y="18"/>
                  </a:cubicBezTo>
                  <a:cubicBezTo>
                    <a:pt x="361" y="19"/>
                    <a:pt x="356" y="17"/>
                    <a:pt x="351" y="19"/>
                  </a:cubicBezTo>
                  <a:cubicBezTo>
                    <a:pt x="351" y="19"/>
                    <a:pt x="352" y="19"/>
                    <a:pt x="352" y="19"/>
                  </a:cubicBezTo>
                  <a:moveTo>
                    <a:pt x="385" y="7"/>
                  </a:moveTo>
                  <a:cubicBezTo>
                    <a:pt x="391" y="7"/>
                    <a:pt x="398" y="7"/>
                    <a:pt x="404" y="6"/>
                  </a:cubicBezTo>
                  <a:cubicBezTo>
                    <a:pt x="399" y="5"/>
                    <a:pt x="391" y="5"/>
                    <a:pt x="385" y="7"/>
                  </a:cubicBezTo>
                  <a:moveTo>
                    <a:pt x="134" y="190"/>
                  </a:moveTo>
                  <a:cubicBezTo>
                    <a:pt x="133" y="189"/>
                    <a:pt x="133" y="189"/>
                    <a:pt x="132" y="189"/>
                  </a:cubicBezTo>
                  <a:cubicBezTo>
                    <a:pt x="132" y="190"/>
                    <a:pt x="132" y="190"/>
                    <a:pt x="134" y="190"/>
                  </a:cubicBezTo>
                  <a:moveTo>
                    <a:pt x="134" y="197"/>
                  </a:moveTo>
                  <a:cubicBezTo>
                    <a:pt x="134" y="197"/>
                    <a:pt x="133" y="197"/>
                    <a:pt x="133" y="196"/>
                  </a:cubicBezTo>
                  <a:cubicBezTo>
                    <a:pt x="133" y="197"/>
                    <a:pt x="133" y="198"/>
                    <a:pt x="133" y="198"/>
                  </a:cubicBezTo>
                  <a:cubicBezTo>
                    <a:pt x="134" y="198"/>
                    <a:pt x="135" y="198"/>
                    <a:pt x="134" y="197"/>
                  </a:cubicBezTo>
                  <a:moveTo>
                    <a:pt x="133" y="195"/>
                  </a:moveTo>
                  <a:cubicBezTo>
                    <a:pt x="134" y="196"/>
                    <a:pt x="134" y="196"/>
                    <a:pt x="135" y="196"/>
                  </a:cubicBezTo>
                  <a:cubicBezTo>
                    <a:pt x="134" y="196"/>
                    <a:pt x="134" y="196"/>
                    <a:pt x="133" y="195"/>
                  </a:cubicBezTo>
                  <a:moveTo>
                    <a:pt x="133" y="195"/>
                  </a:moveTo>
                  <a:cubicBezTo>
                    <a:pt x="134" y="195"/>
                    <a:pt x="134" y="195"/>
                    <a:pt x="134" y="195"/>
                  </a:cubicBezTo>
                  <a:cubicBezTo>
                    <a:pt x="134" y="195"/>
                    <a:pt x="134" y="195"/>
                    <a:pt x="133" y="195"/>
                  </a:cubicBezTo>
                  <a:moveTo>
                    <a:pt x="135" y="182"/>
                  </a:moveTo>
                  <a:cubicBezTo>
                    <a:pt x="135" y="181"/>
                    <a:pt x="134" y="181"/>
                    <a:pt x="133" y="181"/>
                  </a:cubicBezTo>
                  <a:cubicBezTo>
                    <a:pt x="134" y="181"/>
                    <a:pt x="134" y="181"/>
                    <a:pt x="135" y="182"/>
                  </a:cubicBezTo>
                  <a:moveTo>
                    <a:pt x="135" y="207"/>
                  </a:moveTo>
                  <a:cubicBezTo>
                    <a:pt x="135" y="208"/>
                    <a:pt x="135" y="208"/>
                    <a:pt x="136" y="209"/>
                  </a:cubicBezTo>
                  <a:cubicBezTo>
                    <a:pt x="136" y="208"/>
                    <a:pt x="136" y="207"/>
                    <a:pt x="135" y="206"/>
                  </a:cubicBezTo>
                  <a:cubicBezTo>
                    <a:pt x="135" y="207"/>
                    <a:pt x="135" y="207"/>
                    <a:pt x="135" y="207"/>
                  </a:cubicBezTo>
                  <a:moveTo>
                    <a:pt x="136" y="202"/>
                  </a:moveTo>
                  <a:cubicBezTo>
                    <a:pt x="134" y="202"/>
                    <a:pt x="135" y="204"/>
                    <a:pt x="135" y="204"/>
                  </a:cubicBezTo>
                  <a:cubicBezTo>
                    <a:pt x="135" y="204"/>
                    <a:pt x="136" y="203"/>
                    <a:pt x="137" y="204"/>
                  </a:cubicBezTo>
                  <a:cubicBezTo>
                    <a:pt x="137" y="203"/>
                    <a:pt x="136" y="203"/>
                    <a:pt x="136" y="202"/>
                  </a:cubicBezTo>
                  <a:moveTo>
                    <a:pt x="137" y="201"/>
                  </a:moveTo>
                  <a:cubicBezTo>
                    <a:pt x="136" y="202"/>
                    <a:pt x="136" y="203"/>
                    <a:pt x="138" y="203"/>
                  </a:cubicBezTo>
                  <a:cubicBezTo>
                    <a:pt x="139" y="203"/>
                    <a:pt x="138" y="201"/>
                    <a:pt x="137" y="201"/>
                  </a:cubicBezTo>
                  <a:moveTo>
                    <a:pt x="138" y="201"/>
                  </a:moveTo>
                  <a:cubicBezTo>
                    <a:pt x="138" y="201"/>
                    <a:pt x="137" y="201"/>
                    <a:pt x="137" y="201"/>
                  </a:cubicBezTo>
                  <a:cubicBezTo>
                    <a:pt x="138" y="201"/>
                    <a:pt x="139" y="202"/>
                    <a:pt x="140" y="201"/>
                  </a:cubicBezTo>
                  <a:cubicBezTo>
                    <a:pt x="140" y="200"/>
                    <a:pt x="138" y="200"/>
                    <a:pt x="138" y="201"/>
                  </a:cubicBezTo>
                  <a:moveTo>
                    <a:pt x="141" y="178"/>
                  </a:moveTo>
                  <a:cubicBezTo>
                    <a:pt x="140" y="178"/>
                    <a:pt x="139" y="178"/>
                    <a:pt x="139" y="178"/>
                  </a:cubicBezTo>
                  <a:cubicBezTo>
                    <a:pt x="139" y="180"/>
                    <a:pt x="141" y="179"/>
                    <a:pt x="141" y="178"/>
                  </a:cubicBezTo>
                  <a:moveTo>
                    <a:pt x="143" y="177"/>
                  </a:moveTo>
                  <a:cubicBezTo>
                    <a:pt x="143" y="177"/>
                    <a:pt x="142" y="177"/>
                    <a:pt x="142" y="177"/>
                  </a:cubicBezTo>
                  <a:cubicBezTo>
                    <a:pt x="142" y="178"/>
                    <a:pt x="142" y="178"/>
                    <a:pt x="142" y="179"/>
                  </a:cubicBezTo>
                  <a:cubicBezTo>
                    <a:pt x="142" y="179"/>
                    <a:pt x="143" y="178"/>
                    <a:pt x="143" y="177"/>
                  </a:cubicBezTo>
                  <a:moveTo>
                    <a:pt x="145" y="177"/>
                  </a:moveTo>
                  <a:cubicBezTo>
                    <a:pt x="145" y="177"/>
                    <a:pt x="144" y="177"/>
                    <a:pt x="144" y="177"/>
                  </a:cubicBezTo>
                  <a:cubicBezTo>
                    <a:pt x="144" y="177"/>
                    <a:pt x="145" y="177"/>
                    <a:pt x="145" y="177"/>
                  </a:cubicBezTo>
                  <a:moveTo>
                    <a:pt x="144" y="177"/>
                  </a:moveTo>
                  <a:cubicBezTo>
                    <a:pt x="145" y="177"/>
                    <a:pt x="145" y="177"/>
                    <a:pt x="146" y="177"/>
                  </a:cubicBezTo>
                  <a:cubicBezTo>
                    <a:pt x="145" y="177"/>
                    <a:pt x="145" y="177"/>
                    <a:pt x="144" y="177"/>
                  </a:cubicBezTo>
                  <a:moveTo>
                    <a:pt x="151" y="174"/>
                  </a:moveTo>
                  <a:cubicBezTo>
                    <a:pt x="150" y="174"/>
                    <a:pt x="150" y="174"/>
                    <a:pt x="150" y="174"/>
                  </a:cubicBezTo>
                  <a:cubicBezTo>
                    <a:pt x="150" y="174"/>
                    <a:pt x="151" y="174"/>
                    <a:pt x="151" y="175"/>
                  </a:cubicBezTo>
                  <a:cubicBezTo>
                    <a:pt x="151" y="174"/>
                    <a:pt x="151" y="174"/>
                    <a:pt x="151" y="174"/>
                  </a:cubicBezTo>
                  <a:moveTo>
                    <a:pt x="152" y="173"/>
                  </a:moveTo>
                  <a:cubicBezTo>
                    <a:pt x="151" y="173"/>
                    <a:pt x="151" y="173"/>
                    <a:pt x="151" y="173"/>
                  </a:cubicBezTo>
                  <a:cubicBezTo>
                    <a:pt x="151" y="173"/>
                    <a:pt x="151" y="173"/>
                    <a:pt x="152" y="173"/>
                  </a:cubicBezTo>
                  <a:moveTo>
                    <a:pt x="158" y="172"/>
                  </a:moveTo>
                  <a:cubicBezTo>
                    <a:pt x="158" y="172"/>
                    <a:pt x="159" y="172"/>
                    <a:pt x="159" y="171"/>
                  </a:cubicBezTo>
                  <a:cubicBezTo>
                    <a:pt x="159" y="171"/>
                    <a:pt x="158" y="171"/>
                    <a:pt x="158" y="170"/>
                  </a:cubicBezTo>
                  <a:cubicBezTo>
                    <a:pt x="158" y="171"/>
                    <a:pt x="158" y="172"/>
                    <a:pt x="157" y="171"/>
                  </a:cubicBezTo>
                  <a:cubicBezTo>
                    <a:pt x="157" y="172"/>
                    <a:pt x="157" y="172"/>
                    <a:pt x="158" y="172"/>
                  </a:cubicBezTo>
                  <a:moveTo>
                    <a:pt x="164" y="168"/>
                  </a:moveTo>
                  <a:cubicBezTo>
                    <a:pt x="163" y="167"/>
                    <a:pt x="161" y="167"/>
                    <a:pt x="160" y="168"/>
                  </a:cubicBezTo>
                  <a:cubicBezTo>
                    <a:pt x="161" y="168"/>
                    <a:pt x="162" y="169"/>
                    <a:pt x="164" y="168"/>
                  </a:cubicBezTo>
                  <a:moveTo>
                    <a:pt x="162" y="170"/>
                  </a:moveTo>
                  <a:cubicBezTo>
                    <a:pt x="163" y="170"/>
                    <a:pt x="163" y="170"/>
                    <a:pt x="164" y="170"/>
                  </a:cubicBezTo>
                  <a:cubicBezTo>
                    <a:pt x="163" y="169"/>
                    <a:pt x="162" y="169"/>
                    <a:pt x="161" y="170"/>
                  </a:cubicBezTo>
                  <a:cubicBezTo>
                    <a:pt x="162" y="170"/>
                    <a:pt x="162" y="170"/>
                    <a:pt x="162" y="170"/>
                  </a:cubicBezTo>
                  <a:moveTo>
                    <a:pt x="165" y="170"/>
                  </a:moveTo>
                  <a:cubicBezTo>
                    <a:pt x="165" y="170"/>
                    <a:pt x="166" y="170"/>
                    <a:pt x="167" y="170"/>
                  </a:cubicBezTo>
                  <a:cubicBezTo>
                    <a:pt x="167" y="169"/>
                    <a:pt x="165" y="169"/>
                    <a:pt x="165" y="170"/>
                  </a:cubicBezTo>
                  <a:moveTo>
                    <a:pt x="165" y="167"/>
                  </a:moveTo>
                  <a:cubicBezTo>
                    <a:pt x="166" y="168"/>
                    <a:pt x="172" y="167"/>
                    <a:pt x="172" y="166"/>
                  </a:cubicBezTo>
                  <a:cubicBezTo>
                    <a:pt x="171" y="165"/>
                    <a:pt x="170" y="165"/>
                    <a:pt x="169" y="165"/>
                  </a:cubicBezTo>
                  <a:cubicBezTo>
                    <a:pt x="168" y="166"/>
                    <a:pt x="166" y="166"/>
                    <a:pt x="169" y="166"/>
                  </a:cubicBezTo>
                  <a:cubicBezTo>
                    <a:pt x="167" y="166"/>
                    <a:pt x="166" y="166"/>
                    <a:pt x="165" y="167"/>
                  </a:cubicBezTo>
                  <a:moveTo>
                    <a:pt x="170" y="164"/>
                  </a:moveTo>
                  <a:cubicBezTo>
                    <a:pt x="169" y="164"/>
                    <a:pt x="166" y="165"/>
                    <a:pt x="165" y="165"/>
                  </a:cubicBezTo>
                  <a:cubicBezTo>
                    <a:pt x="167" y="165"/>
                    <a:pt x="168" y="166"/>
                    <a:pt x="170" y="164"/>
                  </a:cubicBezTo>
                  <a:moveTo>
                    <a:pt x="168" y="168"/>
                  </a:moveTo>
                  <a:cubicBezTo>
                    <a:pt x="167" y="168"/>
                    <a:pt x="167" y="168"/>
                    <a:pt x="166" y="168"/>
                  </a:cubicBezTo>
                  <a:cubicBezTo>
                    <a:pt x="167" y="168"/>
                    <a:pt x="167" y="168"/>
                    <a:pt x="168" y="168"/>
                  </a:cubicBezTo>
                  <a:cubicBezTo>
                    <a:pt x="168" y="168"/>
                    <a:pt x="168" y="168"/>
                    <a:pt x="168" y="168"/>
                  </a:cubicBezTo>
                  <a:moveTo>
                    <a:pt x="190" y="153"/>
                  </a:moveTo>
                  <a:cubicBezTo>
                    <a:pt x="189" y="153"/>
                    <a:pt x="189" y="153"/>
                    <a:pt x="188" y="154"/>
                  </a:cubicBezTo>
                  <a:cubicBezTo>
                    <a:pt x="189" y="153"/>
                    <a:pt x="190" y="153"/>
                    <a:pt x="191" y="153"/>
                  </a:cubicBezTo>
                  <a:cubicBezTo>
                    <a:pt x="190" y="153"/>
                    <a:pt x="190" y="153"/>
                    <a:pt x="190" y="153"/>
                  </a:cubicBezTo>
                  <a:moveTo>
                    <a:pt x="189" y="153"/>
                  </a:moveTo>
                  <a:cubicBezTo>
                    <a:pt x="191" y="153"/>
                    <a:pt x="192" y="154"/>
                    <a:pt x="193" y="153"/>
                  </a:cubicBezTo>
                  <a:cubicBezTo>
                    <a:pt x="192" y="153"/>
                    <a:pt x="191" y="153"/>
                    <a:pt x="189" y="153"/>
                  </a:cubicBezTo>
                  <a:moveTo>
                    <a:pt x="193" y="157"/>
                  </a:moveTo>
                  <a:cubicBezTo>
                    <a:pt x="193" y="157"/>
                    <a:pt x="194" y="157"/>
                    <a:pt x="194" y="157"/>
                  </a:cubicBezTo>
                  <a:cubicBezTo>
                    <a:pt x="193" y="157"/>
                    <a:pt x="192" y="157"/>
                    <a:pt x="192" y="156"/>
                  </a:cubicBezTo>
                  <a:cubicBezTo>
                    <a:pt x="191" y="157"/>
                    <a:pt x="192" y="157"/>
                    <a:pt x="193" y="157"/>
                  </a:cubicBezTo>
                  <a:moveTo>
                    <a:pt x="193" y="155"/>
                  </a:moveTo>
                  <a:cubicBezTo>
                    <a:pt x="193" y="155"/>
                    <a:pt x="192" y="156"/>
                    <a:pt x="192" y="156"/>
                  </a:cubicBezTo>
                  <a:cubicBezTo>
                    <a:pt x="192" y="156"/>
                    <a:pt x="193" y="156"/>
                    <a:pt x="193" y="156"/>
                  </a:cubicBezTo>
                  <a:cubicBezTo>
                    <a:pt x="193" y="155"/>
                    <a:pt x="193" y="155"/>
                    <a:pt x="193" y="155"/>
                  </a:cubicBezTo>
                  <a:moveTo>
                    <a:pt x="194" y="156"/>
                  </a:moveTo>
                  <a:cubicBezTo>
                    <a:pt x="193" y="157"/>
                    <a:pt x="194" y="157"/>
                    <a:pt x="195" y="157"/>
                  </a:cubicBezTo>
                  <a:cubicBezTo>
                    <a:pt x="194" y="156"/>
                    <a:pt x="194" y="156"/>
                    <a:pt x="194" y="156"/>
                  </a:cubicBezTo>
                  <a:moveTo>
                    <a:pt x="198" y="151"/>
                  </a:moveTo>
                  <a:cubicBezTo>
                    <a:pt x="197" y="151"/>
                    <a:pt x="196" y="151"/>
                    <a:pt x="195" y="152"/>
                  </a:cubicBezTo>
                  <a:cubicBezTo>
                    <a:pt x="196" y="152"/>
                    <a:pt x="197" y="152"/>
                    <a:pt x="198" y="151"/>
                  </a:cubicBezTo>
                  <a:moveTo>
                    <a:pt x="198" y="146"/>
                  </a:moveTo>
                  <a:cubicBezTo>
                    <a:pt x="198" y="147"/>
                    <a:pt x="199" y="147"/>
                    <a:pt x="199" y="147"/>
                  </a:cubicBezTo>
                  <a:cubicBezTo>
                    <a:pt x="199" y="145"/>
                    <a:pt x="198" y="146"/>
                    <a:pt x="198" y="146"/>
                  </a:cubicBezTo>
                  <a:moveTo>
                    <a:pt x="205" y="144"/>
                  </a:moveTo>
                  <a:cubicBezTo>
                    <a:pt x="206" y="143"/>
                    <a:pt x="207" y="143"/>
                    <a:pt x="208" y="143"/>
                  </a:cubicBezTo>
                  <a:cubicBezTo>
                    <a:pt x="206" y="142"/>
                    <a:pt x="204" y="143"/>
                    <a:pt x="203" y="144"/>
                  </a:cubicBezTo>
                  <a:cubicBezTo>
                    <a:pt x="204" y="144"/>
                    <a:pt x="204" y="144"/>
                    <a:pt x="205" y="144"/>
                  </a:cubicBezTo>
                  <a:moveTo>
                    <a:pt x="206" y="141"/>
                  </a:moveTo>
                  <a:cubicBezTo>
                    <a:pt x="203" y="140"/>
                    <a:pt x="204" y="143"/>
                    <a:pt x="206" y="142"/>
                  </a:cubicBezTo>
                  <a:cubicBezTo>
                    <a:pt x="206" y="141"/>
                    <a:pt x="206" y="141"/>
                    <a:pt x="206" y="141"/>
                  </a:cubicBezTo>
                  <a:moveTo>
                    <a:pt x="209" y="123"/>
                  </a:moveTo>
                  <a:cubicBezTo>
                    <a:pt x="208" y="124"/>
                    <a:pt x="208" y="124"/>
                    <a:pt x="208" y="124"/>
                  </a:cubicBezTo>
                  <a:cubicBezTo>
                    <a:pt x="210" y="125"/>
                    <a:pt x="211" y="124"/>
                    <a:pt x="211" y="122"/>
                  </a:cubicBezTo>
                  <a:cubicBezTo>
                    <a:pt x="210" y="123"/>
                    <a:pt x="209" y="123"/>
                    <a:pt x="209" y="123"/>
                  </a:cubicBezTo>
                  <a:moveTo>
                    <a:pt x="209" y="141"/>
                  </a:moveTo>
                  <a:cubicBezTo>
                    <a:pt x="209" y="141"/>
                    <a:pt x="208" y="141"/>
                    <a:pt x="208" y="141"/>
                  </a:cubicBezTo>
                  <a:cubicBezTo>
                    <a:pt x="208" y="141"/>
                    <a:pt x="209" y="141"/>
                    <a:pt x="209" y="141"/>
                  </a:cubicBezTo>
                  <a:moveTo>
                    <a:pt x="210" y="140"/>
                  </a:moveTo>
                  <a:cubicBezTo>
                    <a:pt x="210" y="140"/>
                    <a:pt x="209" y="140"/>
                    <a:pt x="209" y="140"/>
                  </a:cubicBezTo>
                  <a:cubicBezTo>
                    <a:pt x="209" y="140"/>
                    <a:pt x="210" y="140"/>
                    <a:pt x="210" y="140"/>
                  </a:cubicBezTo>
                  <a:moveTo>
                    <a:pt x="211" y="123"/>
                  </a:moveTo>
                  <a:cubicBezTo>
                    <a:pt x="212" y="123"/>
                    <a:pt x="213" y="123"/>
                    <a:pt x="214" y="122"/>
                  </a:cubicBezTo>
                  <a:cubicBezTo>
                    <a:pt x="213" y="122"/>
                    <a:pt x="211" y="122"/>
                    <a:pt x="211" y="123"/>
                  </a:cubicBezTo>
                  <a:moveTo>
                    <a:pt x="212" y="135"/>
                  </a:moveTo>
                  <a:cubicBezTo>
                    <a:pt x="213" y="135"/>
                    <a:pt x="214" y="135"/>
                    <a:pt x="215" y="135"/>
                  </a:cubicBezTo>
                  <a:cubicBezTo>
                    <a:pt x="214" y="134"/>
                    <a:pt x="213" y="134"/>
                    <a:pt x="212" y="135"/>
                  </a:cubicBezTo>
                  <a:moveTo>
                    <a:pt x="215" y="122"/>
                  </a:moveTo>
                  <a:cubicBezTo>
                    <a:pt x="214" y="123"/>
                    <a:pt x="214" y="123"/>
                    <a:pt x="214" y="123"/>
                  </a:cubicBezTo>
                  <a:cubicBezTo>
                    <a:pt x="216" y="122"/>
                    <a:pt x="219" y="122"/>
                    <a:pt x="220" y="121"/>
                  </a:cubicBezTo>
                  <a:cubicBezTo>
                    <a:pt x="219" y="121"/>
                    <a:pt x="219" y="120"/>
                    <a:pt x="218" y="120"/>
                  </a:cubicBezTo>
                  <a:cubicBezTo>
                    <a:pt x="217" y="120"/>
                    <a:pt x="216" y="121"/>
                    <a:pt x="215" y="121"/>
                  </a:cubicBezTo>
                  <a:cubicBezTo>
                    <a:pt x="216" y="121"/>
                    <a:pt x="215" y="121"/>
                    <a:pt x="214" y="121"/>
                  </a:cubicBezTo>
                  <a:cubicBezTo>
                    <a:pt x="215" y="122"/>
                    <a:pt x="215" y="122"/>
                    <a:pt x="215" y="122"/>
                  </a:cubicBezTo>
                  <a:moveTo>
                    <a:pt x="221" y="121"/>
                  </a:moveTo>
                  <a:cubicBezTo>
                    <a:pt x="222" y="120"/>
                    <a:pt x="220" y="120"/>
                    <a:pt x="220" y="120"/>
                  </a:cubicBezTo>
                  <a:cubicBezTo>
                    <a:pt x="221" y="121"/>
                    <a:pt x="221" y="121"/>
                    <a:pt x="221" y="121"/>
                  </a:cubicBezTo>
                  <a:moveTo>
                    <a:pt x="220" y="132"/>
                  </a:moveTo>
                  <a:cubicBezTo>
                    <a:pt x="220" y="133"/>
                    <a:pt x="221" y="133"/>
                    <a:pt x="221" y="131"/>
                  </a:cubicBezTo>
                  <a:cubicBezTo>
                    <a:pt x="220" y="131"/>
                    <a:pt x="220" y="131"/>
                    <a:pt x="220" y="132"/>
                  </a:cubicBezTo>
                  <a:moveTo>
                    <a:pt x="221" y="121"/>
                  </a:moveTo>
                  <a:cubicBezTo>
                    <a:pt x="223" y="122"/>
                    <a:pt x="228" y="120"/>
                    <a:pt x="229" y="119"/>
                  </a:cubicBezTo>
                  <a:cubicBezTo>
                    <a:pt x="228" y="119"/>
                    <a:pt x="227" y="119"/>
                    <a:pt x="226" y="120"/>
                  </a:cubicBezTo>
                  <a:cubicBezTo>
                    <a:pt x="226" y="118"/>
                    <a:pt x="222" y="121"/>
                    <a:pt x="221" y="121"/>
                  </a:cubicBezTo>
                  <a:moveTo>
                    <a:pt x="227" y="118"/>
                  </a:moveTo>
                  <a:cubicBezTo>
                    <a:pt x="229" y="118"/>
                    <a:pt x="231" y="118"/>
                    <a:pt x="232" y="117"/>
                  </a:cubicBezTo>
                  <a:cubicBezTo>
                    <a:pt x="231" y="116"/>
                    <a:pt x="231" y="116"/>
                    <a:pt x="231" y="116"/>
                  </a:cubicBezTo>
                  <a:cubicBezTo>
                    <a:pt x="232" y="115"/>
                    <a:pt x="229" y="114"/>
                    <a:pt x="229" y="114"/>
                  </a:cubicBezTo>
                  <a:cubicBezTo>
                    <a:pt x="229" y="114"/>
                    <a:pt x="229" y="115"/>
                    <a:pt x="228" y="116"/>
                  </a:cubicBezTo>
                  <a:cubicBezTo>
                    <a:pt x="227" y="115"/>
                    <a:pt x="224" y="116"/>
                    <a:pt x="223" y="117"/>
                  </a:cubicBezTo>
                  <a:cubicBezTo>
                    <a:pt x="224" y="118"/>
                    <a:pt x="227" y="116"/>
                    <a:pt x="229" y="117"/>
                  </a:cubicBezTo>
                  <a:cubicBezTo>
                    <a:pt x="228" y="117"/>
                    <a:pt x="227" y="117"/>
                    <a:pt x="226" y="117"/>
                  </a:cubicBezTo>
                  <a:cubicBezTo>
                    <a:pt x="227" y="118"/>
                    <a:pt x="227" y="118"/>
                    <a:pt x="227" y="118"/>
                  </a:cubicBezTo>
                  <a:moveTo>
                    <a:pt x="226" y="119"/>
                  </a:moveTo>
                  <a:cubicBezTo>
                    <a:pt x="226" y="119"/>
                    <a:pt x="227" y="119"/>
                    <a:pt x="228" y="118"/>
                  </a:cubicBezTo>
                  <a:cubicBezTo>
                    <a:pt x="227" y="118"/>
                    <a:pt x="225" y="118"/>
                    <a:pt x="224" y="118"/>
                  </a:cubicBezTo>
                  <a:cubicBezTo>
                    <a:pt x="225" y="118"/>
                    <a:pt x="225" y="118"/>
                    <a:pt x="226" y="119"/>
                  </a:cubicBezTo>
                  <a:moveTo>
                    <a:pt x="228" y="115"/>
                  </a:moveTo>
                  <a:cubicBezTo>
                    <a:pt x="228" y="114"/>
                    <a:pt x="228" y="114"/>
                    <a:pt x="226" y="115"/>
                  </a:cubicBezTo>
                  <a:cubicBezTo>
                    <a:pt x="227" y="115"/>
                    <a:pt x="227" y="115"/>
                    <a:pt x="228" y="115"/>
                  </a:cubicBezTo>
                  <a:moveTo>
                    <a:pt x="226" y="121"/>
                  </a:moveTo>
                  <a:cubicBezTo>
                    <a:pt x="227" y="121"/>
                    <a:pt x="227" y="121"/>
                    <a:pt x="228" y="121"/>
                  </a:cubicBezTo>
                  <a:cubicBezTo>
                    <a:pt x="227" y="121"/>
                    <a:pt x="227" y="121"/>
                    <a:pt x="226" y="121"/>
                  </a:cubicBezTo>
                  <a:moveTo>
                    <a:pt x="228" y="124"/>
                  </a:moveTo>
                  <a:cubicBezTo>
                    <a:pt x="229" y="124"/>
                    <a:pt x="230" y="124"/>
                    <a:pt x="230" y="124"/>
                  </a:cubicBezTo>
                  <a:cubicBezTo>
                    <a:pt x="230" y="123"/>
                    <a:pt x="228" y="123"/>
                    <a:pt x="228" y="124"/>
                  </a:cubicBezTo>
                  <a:moveTo>
                    <a:pt x="232" y="117"/>
                  </a:moveTo>
                  <a:cubicBezTo>
                    <a:pt x="233" y="118"/>
                    <a:pt x="233" y="118"/>
                    <a:pt x="233" y="118"/>
                  </a:cubicBezTo>
                  <a:cubicBezTo>
                    <a:pt x="232" y="118"/>
                    <a:pt x="231" y="118"/>
                    <a:pt x="230" y="118"/>
                  </a:cubicBezTo>
                  <a:cubicBezTo>
                    <a:pt x="231" y="119"/>
                    <a:pt x="229" y="120"/>
                    <a:pt x="229" y="121"/>
                  </a:cubicBezTo>
                  <a:cubicBezTo>
                    <a:pt x="230" y="120"/>
                    <a:pt x="232" y="119"/>
                    <a:pt x="233" y="119"/>
                  </a:cubicBezTo>
                  <a:cubicBezTo>
                    <a:pt x="233" y="119"/>
                    <a:pt x="232" y="120"/>
                    <a:pt x="232" y="120"/>
                  </a:cubicBezTo>
                  <a:cubicBezTo>
                    <a:pt x="233" y="120"/>
                    <a:pt x="234" y="121"/>
                    <a:pt x="234" y="121"/>
                  </a:cubicBezTo>
                  <a:cubicBezTo>
                    <a:pt x="235" y="120"/>
                    <a:pt x="236" y="119"/>
                    <a:pt x="237" y="119"/>
                  </a:cubicBezTo>
                  <a:cubicBezTo>
                    <a:pt x="236" y="121"/>
                    <a:pt x="238" y="119"/>
                    <a:pt x="238" y="118"/>
                  </a:cubicBezTo>
                  <a:cubicBezTo>
                    <a:pt x="239" y="118"/>
                    <a:pt x="240" y="118"/>
                    <a:pt x="241" y="118"/>
                  </a:cubicBezTo>
                  <a:cubicBezTo>
                    <a:pt x="243" y="118"/>
                    <a:pt x="245" y="116"/>
                    <a:pt x="243" y="115"/>
                  </a:cubicBezTo>
                  <a:cubicBezTo>
                    <a:pt x="242" y="115"/>
                    <a:pt x="241" y="115"/>
                    <a:pt x="240" y="115"/>
                  </a:cubicBezTo>
                  <a:cubicBezTo>
                    <a:pt x="239" y="116"/>
                    <a:pt x="237" y="117"/>
                    <a:pt x="235" y="118"/>
                  </a:cubicBezTo>
                  <a:cubicBezTo>
                    <a:pt x="235" y="118"/>
                    <a:pt x="240" y="114"/>
                    <a:pt x="236" y="116"/>
                  </a:cubicBezTo>
                  <a:cubicBezTo>
                    <a:pt x="237" y="115"/>
                    <a:pt x="237" y="114"/>
                    <a:pt x="235" y="114"/>
                  </a:cubicBezTo>
                  <a:cubicBezTo>
                    <a:pt x="234" y="115"/>
                    <a:pt x="233" y="117"/>
                    <a:pt x="235" y="117"/>
                  </a:cubicBezTo>
                  <a:cubicBezTo>
                    <a:pt x="234" y="116"/>
                    <a:pt x="233" y="116"/>
                    <a:pt x="232" y="117"/>
                  </a:cubicBezTo>
                  <a:moveTo>
                    <a:pt x="235" y="114"/>
                  </a:moveTo>
                  <a:cubicBezTo>
                    <a:pt x="236" y="114"/>
                    <a:pt x="239" y="113"/>
                    <a:pt x="239" y="111"/>
                  </a:cubicBezTo>
                  <a:cubicBezTo>
                    <a:pt x="237" y="110"/>
                    <a:pt x="233" y="113"/>
                    <a:pt x="232" y="115"/>
                  </a:cubicBezTo>
                  <a:cubicBezTo>
                    <a:pt x="233" y="115"/>
                    <a:pt x="234" y="115"/>
                    <a:pt x="235" y="114"/>
                  </a:cubicBezTo>
                  <a:moveTo>
                    <a:pt x="234" y="123"/>
                  </a:moveTo>
                  <a:cubicBezTo>
                    <a:pt x="234" y="123"/>
                    <a:pt x="233" y="123"/>
                    <a:pt x="233" y="123"/>
                  </a:cubicBezTo>
                  <a:cubicBezTo>
                    <a:pt x="234" y="124"/>
                    <a:pt x="235" y="123"/>
                    <a:pt x="237" y="123"/>
                  </a:cubicBezTo>
                  <a:cubicBezTo>
                    <a:pt x="236" y="123"/>
                    <a:pt x="235" y="123"/>
                    <a:pt x="234" y="123"/>
                  </a:cubicBezTo>
                  <a:moveTo>
                    <a:pt x="239" y="119"/>
                  </a:moveTo>
                  <a:cubicBezTo>
                    <a:pt x="242" y="121"/>
                    <a:pt x="242" y="117"/>
                    <a:pt x="239" y="119"/>
                  </a:cubicBezTo>
                  <a:moveTo>
                    <a:pt x="243" y="115"/>
                  </a:moveTo>
                  <a:cubicBezTo>
                    <a:pt x="243" y="115"/>
                    <a:pt x="243" y="115"/>
                    <a:pt x="244" y="115"/>
                  </a:cubicBezTo>
                  <a:cubicBezTo>
                    <a:pt x="243" y="114"/>
                    <a:pt x="242" y="114"/>
                    <a:pt x="241" y="115"/>
                  </a:cubicBezTo>
                  <a:cubicBezTo>
                    <a:pt x="242" y="115"/>
                    <a:pt x="242" y="115"/>
                    <a:pt x="243" y="115"/>
                  </a:cubicBezTo>
                  <a:moveTo>
                    <a:pt x="247" y="111"/>
                  </a:moveTo>
                  <a:cubicBezTo>
                    <a:pt x="248" y="111"/>
                    <a:pt x="248" y="111"/>
                    <a:pt x="249" y="111"/>
                  </a:cubicBezTo>
                  <a:cubicBezTo>
                    <a:pt x="247" y="111"/>
                    <a:pt x="247" y="112"/>
                    <a:pt x="248" y="112"/>
                  </a:cubicBezTo>
                  <a:cubicBezTo>
                    <a:pt x="248" y="112"/>
                    <a:pt x="247" y="113"/>
                    <a:pt x="246" y="113"/>
                  </a:cubicBezTo>
                  <a:cubicBezTo>
                    <a:pt x="247" y="113"/>
                    <a:pt x="249" y="113"/>
                    <a:pt x="251" y="113"/>
                  </a:cubicBezTo>
                  <a:cubicBezTo>
                    <a:pt x="252" y="112"/>
                    <a:pt x="255" y="113"/>
                    <a:pt x="256" y="112"/>
                  </a:cubicBezTo>
                  <a:cubicBezTo>
                    <a:pt x="255" y="112"/>
                    <a:pt x="255" y="112"/>
                    <a:pt x="256" y="111"/>
                  </a:cubicBezTo>
                  <a:cubicBezTo>
                    <a:pt x="257" y="111"/>
                    <a:pt x="258" y="109"/>
                    <a:pt x="256" y="110"/>
                  </a:cubicBezTo>
                  <a:cubicBezTo>
                    <a:pt x="259" y="109"/>
                    <a:pt x="255" y="109"/>
                    <a:pt x="254" y="109"/>
                  </a:cubicBezTo>
                  <a:cubicBezTo>
                    <a:pt x="251" y="108"/>
                    <a:pt x="255" y="111"/>
                    <a:pt x="252" y="108"/>
                  </a:cubicBezTo>
                  <a:cubicBezTo>
                    <a:pt x="255" y="110"/>
                    <a:pt x="250" y="109"/>
                    <a:pt x="249" y="109"/>
                  </a:cubicBezTo>
                  <a:cubicBezTo>
                    <a:pt x="250" y="110"/>
                    <a:pt x="251" y="110"/>
                    <a:pt x="252" y="110"/>
                  </a:cubicBezTo>
                  <a:cubicBezTo>
                    <a:pt x="250" y="110"/>
                    <a:pt x="248" y="110"/>
                    <a:pt x="246" y="110"/>
                  </a:cubicBezTo>
                  <a:cubicBezTo>
                    <a:pt x="247" y="110"/>
                    <a:pt x="247" y="110"/>
                    <a:pt x="247" y="111"/>
                  </a:cubicBezTo>
                  <a:moveTo>
                    <a:pt x="248" y="116"/>
                  </a:moveTo>
                  <a:cubicBezTo>
                    <a:pt x="248" y="115"/>
                    <a:pt x="246" y="116"/>
                    <a:pt x="246" y="116"/>
                  </a:cubicBezTo>
                  <a:cubicBezTo>
                    <a:pt x="246" y="116"/>
                    <a:pt x="247" y="116"/>
                    <a:pt x="248" y="116"/>
                  </a:cubicBezTo>
                  <a:moveTo>
                    <a:pt x="248" y="115"/>
                  </a:moveTo>
                  <a:cubicBezTo>
                    <a:pt x="249" y="116"/>
                    <a:pt x="250" y="116"/>
                    <a:pt x="251" y="115"/>
                  </a:cubicBezTo>
                  <a:cubicBezTo>
                    <a:pt x="251" y="115"/>
                    <a:pt x="249" y="114"/>
                    <a:pt x="248" y="115"/>
                  </a:cubicBezTo>
                  <a:moveTo>
                    <a:pt x="264" y="107"/>
                  </a:moveTo>
                  <a:cubicBezTo>
                    <a:pt x="265" y="107"/>
                    <a:pt x="266" y="107"/>
                    <a:pt x="266" y="107"/>
                  </a:cubicBezTo>
                  <a:cubicBezTo>
                    <a:pt x="265" y="106"/>
                    <a:pt x="264" y="105"/>
                    <a:pt x="263" y="106"/>
                  </a:cubicBezTo>
                  <a:cubicBezTo>
                    <a:pt x="264" y="106"/>
                    <a:pt x="264" y="107"/>
                    <a:pt x="263" y="107"/>
                  </a:cubicBezTo>
                  <a:cubicBezTo>
                    <a:pt x="262" y="106"/>
                    <a:pt x="262" y="106"/>
                    <a:pt x="262" y="106"/>
                  </a:cubicBezTo>
                  <a:cubicBezTo>
                    <a:pt x="261" y="107"/>
                    <a:pt x="259" y="107"/>
                    <a:pt x="262" y="107"/>
                  </a:cubicBezTo>
                  <a:cubicBezTo>
                    <a:pt x="261" y="107"/>
                    <a:pt x="257" y="108"/>
                    <a:pt x="261" y="108"/>
                  </a:cubicBezTo>
                  <a:cubicBezTo>
                    <a:pt x="260" y="108"/>
                    <a:pt x="259" y="108"/>
                    <a:pt x="258" y="109"/>
                  </a:cubicBezTo>
                  <a:cubicBezTo>
                    <a:pt x="259" y="109"/>
                    <a:pt x="265" y="109"/>
                    <a:pt x="264" y="107"/>
                  </a:cubicBezTo>
                  <a:moveTo>
                    <a:pt x="263" y="104"/>
                  </a:moveTo>
                  <a:cubicBezTo>
                    <a:pt x="264" y="104"/>
                    <a:pt x="265" y="104"/>
                    <a:pt x="266" y="103"/>
                  </a:cubicBezTo>
                  <a:cubicBezTo>
                    <a:pt x="265" y="104"/>
                    <a:pt x="264" y="104"/>
                    <a:pt x="263" y="103"/>
                  </a:cubicBezTo>
                  <a:cubicBezTo>
                    <a:pt x="263" y="104"/>
                    <a:pt x="263" y="104"/>
                    <a:pt x="263" y="104"/>
                  </a:cubicBezTo>
                  <a:moveTo>
                    <a:pt x="264" y="104"/>
                  </a:moveTo>
                  <a:cubicBezTo>
                    <a:pt x="263" y="108"/>
                    <a:pt x="272" y="105"/>
                    <a:pt x="273" y="104"/>
                  </a:cubicBezTo>
                  <a:cubicBezTo>
                    <a:pt x="271" y="105"/>
                    <a:pt x="270" y="104"/>
                    <a:pt x="270" y="104"/>
                  </a:cubicBezTo>
                  <a:cubicBezTo>
                    <a:pt x="269" y="105"/>
                    <a:pt x="269" y="104"/>
                    <a:pt x="268" y="104"/>
                  </a:cubicBezTo>
                  <a:cubicBezTo>
                    <a:pt x="267" y="104"/>
                    <a:pt x="266" y="104"/>
                    <a:pt x="264" y="104"/>
                  </a:cubicBezTo>
                  <a:moveTo>
                    <a:pt x="267" y="102"/>
                  </a:moveTo>
                  <a:cubicBezTo>
                    <a:pt x="267" y="103"/>
                    <a:pt x="268" y="103"/>
                    <a:pt x="268" y="103"/>
                  </a:cubicBezTo>
                  <a:cubicBezTo>
                    <a:pt x="268" y="102"/>
                    <a:pt x="267" y="101"/>
                    <a:pt x="267" y="102"/>
                  </a:cubicBezTo>
                  <a:moveTo>
                    <a:pt x="269" y="103"/>
                  </a:moveTo>
                  <a:cubicBezTo>
                    <a:pt x="270" y="103"/>
                    <a:pt x="270" y="103"/>
                    <a:pt x="271" y="103"/>
                  </a:cubicBezTo>
                  <a:cubicBezTo>
                    <a:pt x="270" y="103"/>
                    <a:pt x="270" y="103"/>
                    <a:pt x="269" y="103"/>
                  </a:cubicBezTo>
                  <a:moveTo>
                    <a:pt x="273" y="104"/>
                  </a:moveTo>
                  <a:cubicBezTo>
                    <a:pt x="272" y="105"/>
                    <a:pt x="272" y="105"/>
                    <a:pt x="271" y="106"/>
                  </a:cubicBezTo>
                  <a:cubicBezTo>
                    <a:pt x="272" y="106"/>
                    <a:pt x="274" y="106"/>
                    <a:pt x="274" y="104"/>
                  </a:cubicBezTo>
                  <a:cubicBezTo>
                    <a:pt x="274" y="104"/>
                    <a:pt x="274" y="104"/>
                    <a:pt x="273" y="104"/>
                  </a:cubicBezTo>
                  <a:moveTo>
                    <a:pt x="275" y="103"/>
                  </a:moveTo>
                  <a:cubicBezTo>
                    <a:pt x="274" y="102"/>
                    <a:pt x="273" y="102"/>
                    <a:pt x="271" y="102"/>
                  </a:cubicBezTo>
                  <a:cubicBezTo>
                    <a:pt x="273" y="103"/>
                    <a:pt x="273" y="105"/>
                    <a:pt x="276" y="103"/>
                  </a:cubicBezTo>
                  <a:cubicBezTo>
                    <a:pt x="276" y="103"/>
                    <a:pt x="275" y="103"/>
                    <a:pt x="275" y="103"/>
                  </a:cubicBezTo>
                  <a:moveTo>
                    <a:pt x="279" y="103"/>
                  </a:moveTo>
                  <a:cubicBezTo>
                    <a:pt x="280" y="105"/>
                    <a:pt x="283" y="104"/>
                    <a:pt x="283" y="102"/>
                  </a:cubicBezTo>
                  <a:cubicBezTo>
                    <a:pt x="282" y="102"/>
                    <a:pt x="280" y="102"/>
                    <a:pt x="279" y="103"/>
                  </a:cubicBezTo>
                  <a:moveTo>
                    <a:pt x="282" y="106"/>
                  </a:moveTo>
                  <a:cubicBezTo>
                    <a:pt x="283" y="105"/>
                    <a:pt x="283" y="105"/>
                    <a:pt x="283" y="105"/>
                  </a:cubicBezTo>
                  <a:cubicBezTo>
                    <a:pt x="282" y="105"/>
                    <a:pt x="281" y="105"/>
                    <a:pt x="281" y="106"/>
                  </a:cubicBezTo>
                  <a:cubicBezTo>
                    <a:pt x="282" y="106"/>
                    <a:pt x="282" y="106"/>
                    <a:pt x="282" y="106"/>
                  </a:cubicBezTo>
                  <a:moveTo>
                    <a:pt x="283" y="104"/>
                  </a:moveTo>
                  <a:cubicBezTo>
                    <a:pt x="284" y="105"/>
                    <a:pt x="285" y="105"/>
                    <a:pt x="286" y="104"/>
                  </a:cubicBezTo>
                  <a:cubicBezTo>
                    <a:pt x="285" y="105"/>
                    <a:pt x="283" y="104"/>
                    <a:pt x="283" y="104"/>
                  </a:cubicBezTo>
                  <a:moveTo>
                    <a:pt x="291" y="104"/>
                  </a:moveTo>
                  <a:cubicBezTo>
                    <a:pt x="291" y="104"/>
                    <a:pt x="291" y="104"/>
                    <a:pt x="290" y="104"/>
                  </a:cubicBezTo>
                  <a:cubicBezTo>
                    <a:pt x="291" y="104"/>
                    <a:pt x="291" y="104"/>
                    <a:pt x="291" y="104"/>
                  </a:cubicBezTo>
                  <a:moveTo>
                    <a:pt x="308" y="97"/>
                  </a:moveTo>
                  <a:cubicBezTo>
                    <a:pt x="309" y="97"/>
                    <a:pt x="309" y="97"/>
                    <a:pt x="309" y="97"/>
                  </a:cubicBezTo>
                  <a:cubicBezTo>
                    <a:pt x="307" y="97"/>
                    <a:pt x="306" y="97"/>
                    <a:pt x="305" y="96"/>
                  </a:cubicBezTo>
                  <a:cubicBezTo>
                    <a:pt x="307" y="99"/>
                    <a:pt x="298" y="96"/>
                    <a:pt x="302" y="98"/>
                  </a:cubicBezTo>
                  <a:cubicBezTo>
                    <a:pt x="301" y="98"/>
                    <a:pt x="300" y="97"/>
                    <a:pt x="299" y="98"/>
                  </a:cubicBezTo>
                  <a:cubicBezTo>
                    <a:pt x="298" y="99"/>
                    <a:pt x="295" y="98"/>
                    <a:pt x="294" y="98"/>
                  </a:cubicBezTo>
                  <a:cubicBezTo>
                    <a:pt x="295" y="99"/>
                    <a:pt x="296" y="99"/>
                    <a:pt x="297" y="99"/>
                  </a:cubicBezTo>
                  <a:cubicBezTo>
                    <a:pt x="296" y="99"/>
                    <a:pt x="296" y="99"/>
                    <a:pt x="295" y="100"/>
                  </a:cubicBezTo>
                  <a:cubicBezTo>
                    <a:pt x="297" y="99"/>
                    <a:pt x="300" y="99"/>
                    <a:pt x="302" y="99"/>
                  </a:cubicBezTo>
                  <a:cubicBezTo>
                    <a:pt x="304" y="99"/>
                    <a:pt x="306" y="98"/>
                    <a:pt x="308" y="97"/>
                  </a:cubicBezTo>
                  <a:moveTo>
                    <a:pt x="302" y="102"/>
                  </a:moveTo>
                  <a:cubicBezTo>
                    <a:pt x="302" y="102"/>
                    <a:pt x="303" y="102"/>
                    <a:pt x="303" y="102"/>
                  </a:cubicBezTo>
                  <a:cubicBezTo>
                    <a:pt x="303" y="101"/>
                    <a:pt x="300" y="100"/>
                    <a:pt x="299" y="101"/>
                  </a:cubicBezTo>
                  <a:cubicBezTo>
                    <a:pt x="299" y="102"/>
                    <a:pt x="301" y="102"/>
                    <a:pt x="302" y="102"/>
                  </a:cubicBezTo>
                  <a:moveTo>
                    <a:pt x="310" y="99"/>
                  </a:moveTo>
                  <a:cubicBezTo>
                    <a:pt x="309" y="98"/>
                    <a:pt x="309" y="98"/>
                    <a:pt x="309" y="98"/>
                  </a:cubicBezTo>
                  <a:cubicBezTo>
                    <a:pt x="307" y="100"/>
                    <a:pt x="305" y="99"/>
                    <a:pt x="303" y="100"/>
                  </a:cubicBezTo>
                  <a:cubicBezTo>
                    <a:pt x="304" y="101"/>
                    <a:pt x="306" y="100"/>
                    <a:pt x="305" y="102"/>
                  </a:cubicBezTo>
                  <a:cubicBezTo>
                    <a:pt x="306" y="101"/>
                    <a:pt x="311" y="100"/>
                    <a:pt x="310" y="99"/>
                  </a:cubicBezTo>
                  <a:moveTo>
                    <a:pt x="313" y="99"/>
                  </a:moveTo>
                  <a:cubicBezTo>
                    <a:pt x="315" y="98"/>
                    <a:pt x="313" y="98"/>
                    <a:pt x="312" y="98"/>
                  </a:cubicBezTo>
                  <a:cubicBezTo>
                    <a:pt x="308" y="97"/>
                    <a:pt x="311" y="100"/>
                    <a:pt x="313" y="99"/>
                  </a:cubicBezTo>
                  <a:moveTo>
                    <a:pt x="313" y="95"/>
                  </a:moveTo>
                  <a:cubicBezTo>
                    <a:pt x="313" y="95"/>
                    <a:pt x="314" y="96"/>
                    <a:pt x="315" y="95"/>
                  </a:cubicBezTo>
                  <a:cubicBezTo>
                    <a:pt x="315" y="95"/>
                    <a:pt x="314" y="94"/>
                    <a:pt x="313" y="95"/>
                  </a:cubicBezTo>
                  <a:moveTo>
                    <a:pt x="314" y="94"/>
                  </a:moveTo>
                  <a:cubicBezTo>
                    <a:pt x="314" y="94"/>
                    <a:pt x="314" y="94"/>
                    <a:pt x="315" y="94"/>
                  </a:cubicBezTo>
                  <a:cubicBezTo>
                    <a:pt x="315" y="94"/>
                    <a:pt x="314" y="94"/>
                    <a:pt x="314" y="94"/>
                  </a:cubicBezTo>
                  <a:moveTo>
                    <a:pt x="332" y="95"/>
                  </a:moveTo>
                  <a:cubicBezTo>
                    <a:pt x="333" y="95"/>
                    <a:pt x="333" y="95"/>
                    <a:pt x="334" y="95"/>
                  </a:cubicBezTo>
                  <a:cubicBezTo>
                    <a:pt x="332" y="95"/>
                    <a:pt x="332" y="94"/>
                    <a:pt x="333" y="94"/>
                  </a:cubicBezTo>
                  <a:cubicBezTo>
                    <a:pt x="332" y="93"/>
                    <a:pt x="331" y="93"/>
                    <a:pt x="330" y="93"/>
                  </a:cubicBezTo>
                  <a:cubicBezTo>
                    <a:pt x="329" y="93"/>
                    <a:pt x="328" y="94"/>
                    <a:pt x="326" y="94"/>
                  </a:cubicBezTo>
                  <a:cubicBezTo>
                    <a:pt x="327" y="94"/>
                    <a:pt x="328" y="95"/>
                    <a:pt x="328" y="95"/>
                  </a:cubicBezTo>
                  <a:cubicBezTo>
                    <a:pt x="329" y="96"/>
                    <a:pt x="331" y="95"/>
                    <a:pt x="332" y="95"/>
                  </a:cubicBezTo>
                  <a:moveTo>
                    <a:pt x="0" y="97"/>
                  </a:moveTo>
                  <a:cubicBezTo>
                    <a:pt x="1" y="96"/>
                    <a:pt x="3" y="95"/>
                    <a:pt x="5" y="95"/>
                  </a:cubicBezTo>
                  <a:cubicBezTo>
                    <a:pt x="6" y="95"/>
                    <a:pt x="9" y="95"/>
                    <a:pt x="9" y="94"/>
                  </a:cubicBezTo>
                  <a:cubicBezTo>
                    <a:pt x="11" y="92"/>
                    <a:pt x="5" y="94"/>
                    <a:pt x="4" y="94"/>
                  </a:cubicBezTo>
                  <a:cubicBezTo>
                    <a:pt x="3" y="95"/>
                    <a:pt x="0" y="95"/>
                    <a:pt x="0" y="97"/>
                  </a:cubicBezTo>
                  <a:moveTo>
                    <a:pt x="133" y="187"/>
                  </a:moveTo>
                  <a:cubicBezTo>
                    <a:pt x="136" y="186"/>
                    <a:pt x="138" y="187"/>
                    <a:pt x="141" y="186"/>
                  </a:cubicBezTo>
                  <a:cubicBezTo>
                    <a:pt x="140" y="186"/>
                    <a:pt x="140" y="186"/>
                    <a:pt x="139" y="186"/>
                  </a:cubicBezTo>
                  <a:cubicBezTo>
                    <a:pt x="138" y="187"/>
                    <a:pt x="137" y="186"/>
                    <a:pt x="136" y="186"/>
                  </a:cubicBezTo>
                  <a:cubicBezTo>
                    <a:pt x="140" y="185"/>
                    <a:pt x="134" y="186"/>
                    <a:pt x="137" y="185"/>
                  </a:cubicBezTo>
                  <a:cubicBezTo>
                    <a:pt x="136" y="185"/>
                    <a:pt x="135" y="185"/>
                    <a:pt x="133" y="185"/>
                  </a:cubicBezTo>
                  <a:cubicBezTo>
                    <a:pt x="135" y="185"/>
                    <a:pt x="136" y="185"/>
                    <a:pt x="137" y="185"/>
                  </a:cubicBezTo>
                  <a:cubicBezTo>
                    <a:pt x="136" y="185"/>
                    <a:pt x="133" y="185"/>
                    <a:pt x="133" y="184"/>
                  </a:cubicBezTo>
                  <a:cubicBezTo>
                    <a:pt x="134" y="184"/>
                    <a:pt x="135" y="184"/>
                    <a:pt x="135" y="183"/>
                  </a:cubicBezTo>
                  <a:cubicBezTo>
                    <a:pt x="132" y="184"/>
                    <a:pt x="137" y="182"/>
                    <a:pt x="138" y="182"/>
                  </a:cubicBezTo>
                  <a:cubicBezTo>
                    <a:pt x="139" y="182"/>
                    <a:pt x="139" y="183"/>
                    <a:pt x="140" y="183"/>
                  </a:cubicBezTo>
                  <a:cubicBezTo>
                    <a:pt x="141" y="183"/>
                    <a:pt x="144" y="182"/>
                    <a:pt x="142" y="184"/>
                  </a:cubicBezTo>
                  <a:cubicBezTo>
                    <a:pt x="142" y="183"/>
                    <a:pt x="149" y="182"/>
                    <a:pt x="150" y="183"/>
                  </a:cubicBezTo>
                  <a:cubicBezTo>
                    <a:pt x="149" y="182"/>
                    <a:pt x="147" y="183"/>
                    <a:pt x="146" y="182"/>
                  </a:cubicBezTo>
                  <a:cubicBezTo>
                    <a:pt x="145" y="182"/>
                    <a:pt x="138" y="182"/>
                    <a:pt x="142" y="182"/>
                  </a:cubicBezTo>
                  <a:cubicBezTo>
                    <a:pt x="140" y="182"/>
                    <a:pt x="137" y="183"/>
                    <a:pt x="135" y="182"/>
                  </a:cubicBezTo>
                  <a:cubicBezTo>
                    <a:pt x="136" y="182"/>
                    <a:pt x="137" y="181"/>
                    <a:pt x="137" y="181"/>
                  </a:cubicBezTo>
                  <a:cubicBezTo>
                    <a:pt x="137" y="180"/>
                    <a:pt x="134" y="180"/>
                    <a:pt x="134" y="179"/>
                  </a:cubicBezTo>
                  <a:cubicBezTo>
                    <a:pt x="134" y="178"/>
                    <a:pt x="138" y="180"/>
                    <a:pt x="138" y="181"/>
                  </a:cubicBezTo>
                  <a:cubicBezTo>
                    <a:pt x="138" y="181"/>
                    <a:pt x="139" y="181"/>
                    <a:pt x="139" y="180"/>
                  </a:cubicBezTo>
                  <a:cubicBezTo>
                    <a:pt x="137" y="180"/>
                    <a:pt x="138" y="178"/>
                    <a:pt x="140" y="180"/>
                  </a:cubicBezTo>
                  <a:cubicBezTo>
                    <a:pt x="140" y="179"/>
                    <a:pt x="142" y="179"/>
                    <a:pt x="142" y="180"/>
                  </a:cubicBezTo>
                  <a:cubicBezTo>
                    <a:pt x="142" y="180"/>
                    <a:pt x="145" y="180"/>
                    <a:pt x="146" y="180"/>
                  </a:cubicBezTo>
                  <a:cubicBezTo>
                    <a:pt x="145" y="180"/>
                    <a:pt x="142" y="179"/>
                    <a:pt x="144" y="178"/>
                  </a:cubicBezTo>
                  <a:cubicBezTo>
                    <a:pt x="146" y="177"/>
                    <a:pt x="146" y="178"/>
                    <a:pt x="148" y="179"/>
                  </a:cubicBezTo>
                  <a:cubicBezTo>
                    <a:pt x="145" y="175"/>
                    <a:pt x="156" y="178"/>
                    <a:pt x="151" y="180"/>
                  </a:cubicBezTo>
                  <a:cubicBezTo>
                    <a:pt x="152" y="180"/>
                    <a:pt x="153" y="180"/>
                    <a:pt x="154" y="180"/>
                  </a:cubicBezTo>
                  <a:cubicBezTo>
                    <a:pt x="153" y="180"/>
                    <a:pt x="152" y="179"/>
                    <a:pt x="153" y="178"/>
                  </a:cubicBezTo>
                  <a:cubicBezTo>
                    <a:pt x="154" y="178"/>
                    <a:pt x="155" y="179"/>
                    <a:pt x="156" y="178"/>
                  </a:cubicBezTo>
                  <a:cubicBezTo>
                    <a:pt x="153" y="178"/>
                    <a:pt x="153" y="177"/>
                    <a:pt x="151" y="177"/>
                  </a:cubicBezTo>
                  <a:cubicBezTo>
                    <a:pt x="149" y="176"/>
                    <a:pt x="147" y="177"/>
                    <a:pt x="145" y="177"/>
                  </a:cubicBezTo>
                  <a:cubicBezTo>
                    <a:pt x="147" y="176"/>
                    <a:pt x="148" y="176"/>
                    <a:pt x="149" y="176"/>
                  </a:cubicBezTo>
                  <a:cubicBezTo>
                    <a:pt x="148" y="176"/>
                    <a:pt x="147" y="176"/>
                    <a:pt x="146" y="175"/>
                  </a:cubicBezTo>
                  <a:cubicBezTo>
                    <a:pt x="148" y="175"/>
                    <a:pt x="150" y="174"/>
                    <a:pt x="153" y="175"/>
                  </a:cubicBezTo>
                  <a:cubicBezTo>
                    <a:pt x="154" y="176"/>
                    <a:pt x="158" y="176"/>
                    <a:pt x="159" y="175"/>
                  </a:cubicBezTo>
                  <a:cubicBezTo>
                    <a:pt x="159" y="176"/>
                    <a:pt x="158" y="176"/>
                    <a:pt x="157" y="176"/>
                  </a:cubicBezTo>
                  <a:cubicBezTo>
                    <a:pt x="157" y="174"/>
                    <a:pt x="161" y="174"/>
                    <a:pt x="163" y="174"/>
                  </a:cubicBezTo>
                  <a:cubicBezTo>
                    <a:pt x="161" y="173"/>
                    <a:pt x="158" y="175"/>
                    <a:pt x="156" y="174"/>
                  </a:cubicBezTo>
                  <a:cubicBezTo>
                    <a:pt x="157" y="174"/>
                    <a:pt x="157" y="174"/>
                    <a:pt x="158" y="174"/>
                  </a:cubicBezTo>
                  <a:cubicBezTo>
                    <a:pt x="156" y="174"/>
                    <a:pt x="154" y="175"/>
                    <a:pt x="152" y="174"/>
                  </a:cubicBezTo>
                  <a:cubicBezTo>
                    <a:pt x="153" y="173"/>
                    <a:pt x="154" y="173"/>
                    <a:pt x="154" y="173"/>
                  </a:cubicBezTo>
                  <a:cubicBezTo>
                    <a:pt x="153" y="173"/>
                    <a:pt x="153" y="173"/>
                    <a:pt x="152" y="172"/>
                  </a:cubicBezTo>
                  <a:cubicBezTo>
                    <a:pt x="153" y="172"/>
                    <a:pt x="155" y="171"/>
                    <a:pt x="156" y="172"/>
                  </a:cubicBezTo>
                  <a:cubicBezTo>
                    <a:pt x="157" y="173"/>
                    <a:pt x="158" y="172"/>
                    <a:pt x="160" y="172"/>
                  </a:cubicBezTo>
                  <a:cubicBezTo>
                    <a:pt x="161" y="172"/>
                    <a:pt x="162" y="171"/>
                    <a:pt x="163" y="173"/>
                  </a:cubicBezTo>
                  <a:cubicBezTo>
                    <a:pt x="163" y="174"/>
                    <a:pt x="166" y="174"/>
                    <a:pt x="167" y="175"/>
                  </a:cubicBezTo>
                  <a:cubicBezTo>
                    <a:pt x="166" y="173"/>
                    <a:pt x="162" y="173"/>
                    <a:pt x="162" y="171"/>
                  </a:cubicBezTo>
                  <a:cubicBezTo>
                    <a:pt x="163" y="170"/>
                    <a:pt x="164" y="171"/>
                    <a:pt x="165" y="172"/>
                  </a:cubicBezTo>
                  <a:cubicBezTo>
                    <a:pt x="166" y="173"/>
                    <a:pt x="165" y="173"/>
                    <a:pt x="168" y="173"/>
                  </a:cubicBezTo>
                  <a:cubicBezTo>
                    <a:pt x="165" y="172"/>
                    <a:pt x="167" y="172"/>
                    <a:pt x="168" y="172"/>
                  </a:cubicBezTo>
                  <a:cubicBezTo>
                    <a:pt x="167" y="172"/>
                    <a:pt x="163" y="171"/>
                    <a:pt x="167" y="171"/>
                  </a:cubicBezTo>
                  <a:cubicBezTo>
                    <a:pt x="166" y="171"/>
                    <a:pt x="163" y="170"/>
                    <a:pt x="165" y="170"/>
                  </a:cubicBezTo>
                  <a:cubicBezTo>
                    <a:pt x="167" y="170"/>
                    <a:pt x="169" y="170"/>
                    <a:pt x="171" y="170"/>
                  </a:cubicBezTo>
                  <a:cubicBezTo>
                    <a:pt x="170" y="170"/>
                    <a:pt x="168" y="170"/>
                    <a:pt x="167" y="169"/>
                  </a:cubicBezTo>
                  <a:cubicBezTo>
                    <a:pt x="168" y="169"/>
                    <a:pt x="168" y="169"/>
                    <a:pt x="168" y="168"/>
                  </a:cubicBezTo>
                  <a:cubicBezTo>
                    <a:pt x="169" y="167"/>
                    <a:pt x="170" y="168"/>
                    <a:pt x="171" y="168"/>
                  </a:cubicBezTo>
                  <a:cubicBezTo>
                    <a:pt x="172" y="167"/>
                    <a:pt x="173" y="168"/>
                    <a:pt x="172" y="169"/>
                  </a:cubicBezTo>
                  <a:cubicBezTo>
                    <a:pt x="173" y="168"/>
                    <a:pt x="174" y="168"/>
                    <a:pt x="176" y="168"/>
                  </a:cubicBezTo>
                  <a:cubicBezTo>
                    <a:pt x="175" y="168"/>
                    <a:pt x="174" y="168"/>
                    <a:pt x="173" y="168"/>
                  </a:cubicBezTo>
                  <a:cubicBezTo>
                    <a:pt x="174" y="167"/>
                    <a:pt x="175" y="167"/>
                    <a:pt x="175" y="167"/>
                  </a:cubicBezTo>
                  <a:cubicBezTo>
                    <a:pt x="175" y="167"/>
                    <a:pt x="174" y="167"/>
                    <a:pt x="173" y="167"/>
                  </a:cubicBezTo>
                  <a:cubicBezTo>
                    <a:pt x="174" y="166"/>
                    <a:pt x="176" y="166"/>
                    <a:pt x="177" y="166"/>
                  </a:cubicBezTo>
                  <a:cubicBezTo>
                    <a:pt x="179" y="166"/>
                    <a:pt x="182" y="168"/>
                    <a:pt x="179" y="169"/>
                  </a:cubicBezTo>
                  <a:cubicBezTo>
                    <a:pt x="180" y="168"/>
                    <a:pt x="182" y="168"/>
                    <a:pt x="183" y="168"/>
                  </a:cubicBezTo>
                  <a:cubicBezTo>
                    <a:pt x="180" y="168"/>
                    <a:pt x="183" y="167"/>
                    <a:pt x="184" y="167"/>
                  </a:cubicBezTo>
                  <a:cubicBezTo>
                    <a:pt x="186" y="167"/>
                    <a:pt x="187" y="168"/>
                    <a:pt x="189" y="167"/>
                  </a:cubicBezTo>
                  <a:cubicBezTo>
                    <a:pt x="188" y="166"/>
                    <a:pt x="188" y="166"/>
                    <a:pt x="189" y="166"/>
                  </a:cubicBezTo>
                  <a:cubicBezTo>
                    <a:pt x="189" y="166"/>
                    <a:pt x="188" y="166"/>
                    <a:pt x="187" y="166"/>
                  </a:cubicBezTo>
                  <a:cubicBezTo>
                    <a:pt x="189" y="165"/>
                    <a:pt x="191" y="164"/>
                    <a:pt x="193" y="164"/>
                  </a:cubicBezTo>
                  <a:cubicBezTo>
                    <a:pt x="193" y="163"/>
                    <a:pt x="193" y="163"/>
                    <a:pt x="192" y="163"/>
                  </a:cubicBezTo>
                  <a:cubicBezTo>
                    <a:pt x="192" y="162"/>
                    <a:pt x="194" y="162"/>
                    <a:pt x="195" y="162"/>
                  </a:cubicBezTo>
                  <a:cubicBezTo>
                    <a:pt x="194" y="162"/>
                    <a:pt x="191" y="162"/>
                    <a:pt x="194" y="161"/>
                  </a:cubicBezTo>
                  <a:cubicBezTo>
                    <a:pt x="191" y="161"/>
                    <a:pt x="190" y="163"/>
                    <a:pt x="187" y="163"/>
                  </a:cubicBezTo>
                  <a:cubicBezTo>
                    <a:pt x="188" y="163"/>
                    <a:pt x="189" y="163"/>
                    <a:pt x="190" y="163"/>
                  </a:cubicBezTo>
                  <a:cubicBezTo>
                    <a:pt x="191" y="164"/>
                    <a:pt x="187" y="165"/>
                    <a:pt x="186" y="166"/>
                  </a:cubicBezTo>
                  <a:cubicBezTo>
                    <a:pt x="182" y="167"/>
                    <a:pt x="181" y="167"/>
                    <a:pt x="179" y="165"/>
                  </a:cubicBezTo>
                  <a:cubicBezTo>
                    <a:pt x="180" y="165"/>
                    <a:pt x="181" y="165"/>
                    <a:pt x="182" y="164"/>
                  </a:cubicBezTo>
                  <a:cubicBezTo>
                    <a:pt x="180" y="164"/>
                    <a:pt x="178" y="165"/>
                    <a:pt x="177" y="165"/>
                  </a:cubicBezTo>
                  <a:cubicBezTo>
                    <a:pt x="178" y="165"/>
                    <a:pt x="179" y="164"/>
                    <a:pt x="177" y="164"/>
                  </a:cubicBezTo>
                  <a:cubicBezTo>
                    <a:pt x="178" y="164"/>
                    <a:pt x="181" y="162"/>
                    <a:pt x="183" y="163"/>
                  </a:cubicBezTo>
                  <a:cubicBezTo>
                    <a:pt x="182" y="162"/>
                    <a:pt x="181" y="162"/>
                    <a:pt x="180" y="163"/>
                  </a:cubicBezTo>
                  <a:cubicBezTo>
                    <a:pt x="181" y="163"/>
                    <a:pt x="181" y="162"/>
                    <a:pt x="182" y="162"/>
                  </a:cubicBezTo>
                  <a:cubicBezTo>
                    <a:pt x="179" y="163"/>
                    <a:pt x="182" y="161"/>
                    <a:pt x="182" y="161"/>
                  </a:cubicBezTo>
                  <a:cubicBezTo>
                    <a:pt x="183" y="161"/>
                    <a:pt x="183" y="160"/>
                    <a:pt x="184" y="160"/>
                  </a:cubicBezTo>
                  <a:cubicBezTo>
                    <a:pt x="183" y="158"/>
                    <a:pt x="190" y="158"/>
                    <a:pt x="190" y="156"/>
                  </a:cubicBezTo>
                  <a:cubicBezTo>
                    <a:pt x="191" y="157"/>
                    <a:pt x="192" y="158"/>
                    <a:pt x="193" y="158"/>
                  </a:cubicBezTo>
                  <a:cubicBezTo>
                    <a:pt x="192" y="159"/>
                    <a:pt x="192" y="159"/>
                    <a:pt x="192" y="159"/>
                  </a:cubicBezTo>
                  <a:cubicBezTo>
                    <a:pt x="194" y="158"/>
                    <a:pt x="195" y="158"/>
                    <a:pt x="196" y="158"/>
                  </a:cubicBezTo>
                  <a:cubicBezTo>
                    <a:pt x="194" y="158"/>
                    <a:pt x="196" y="156"/>
                    <a:pt x="197" y="156"/>
                  </a:cubicBezTo>
                  <a:cubicBezTo>
                    <a:pt x="196" y="156"/>
                    <a:pt x="195" y="156"/>
                    <a:pt x="194" y="156"/>
                  </a:cubicBezTo>
                  <a:cubicBezTo>
                    <a:pt x="194" y="155"/>
                    <a:pt x="197" y="155"/>
                    <a:pt x="198" y="154"/>
                  </a:cubicBezTo>
                  <a:cubicBezTo>
                    <a:pt x="198" y="154"/>
                    <a:pt x="197" y="154"/>
                    <a:pt x="196" y="154"/>
                  </a:cubicBezTo>
                  <a:cubicBezTo>
                    <a:pt x="198" y="153"/>
                    <a:pt x="202" y="153"/>
                    <a:pt x="204" y="153"/>
                  </a:cubicBezTo>
                  <a:cubicBezTo>
                    <a:pt x="200" y="152"/>
                    <a:pt x="197" y="155"/>
                    <a:pt x="193" y="155"/>
                  </a:cubicBezTo>
                  <a:cubicBezTo>
                    <a:pt x="194" y="154"/>
                    <a:pt x="194" y="154"/>
                    <a:pt x="193" y="154"/>
                  </a:cubicBezTo>
                  <a:cubicBezTo>
                    <a:pt x="194" y="154"/>
                    <a:pt x="195" y="154"/>
                    <a:pt x="196" y="153"/>
                  </a:cubicBezTo>
                  <a:cubicBezTo>
                    <a:pt x="195" y="154"/>
                    <a:pt x="195" y="154"/>
                    <a:pt x="194" y="153"/>
                  </a:cubicBezTo>
                  <a:cubicBezTo>
                    <a:pt x="194" y="153"/>
                    <a:pt x="195" y="153"/>
                    <a:pt x="196" y="153"/>
                  </a:cubicBezTo>
                  <a:cubicBezTo>
                    <a:pt x="192" y="153"/>
                    <a:pt x="200" y="152"/>
                    <a:pt x="196" y="153"/>
                  </a:cubicBezTo>
                  <a:cubicBezTo>
                    <a:pt x="197" y="153"/>
                    <a:pt x="198" y="152"/>
                    <a:pt x="199" y="152"/>
                  </a:cubicBezTo>
                  <a:cubicBezTo>
                    <a:pt x="196" y="152"/>
                    <a:pt x="199" y="151"/>
                    <a:pt x="200" y="152"/>
                  </a:cubicBezTo>
                  <a:cubicBezTo>
                    <a:pt x="201" y="150"/>
                    <a:pt x="202" y="150"/>
                    <a:pt x="203" y="152"/>
                  </a:cubicBezTo>
                  <a:cubicBezTo>
                    <a:pt x="202" y="152"/>
                    <a:pt x="201" y="152"/>
                    <a:pt x="200" y="152"/>
                  </a:cubicBezTo>
                  <a:cubicBezTo>
                    <a:pt x="202" y="153"/>
                    <a:pt x="206" y="151"/>
                    <a:pt x="208" y="150"/>
                  </a:cubicBezTo>
                  <a:cubicBezTo>
                    <a:pt x="207" y="150"/>
                    <a:pt x="207" y="150"/>
                    <a:pt x="206" y="151"/>
                  </a:cubicBezTo>
                  <a:cubicBezTo>
                    <a:pt x="205" y="151"/>
                    <a:pt x="202" y="151"/>
                    <a:pt x="204" y="151"/>
                  </a:cubicBezTo>
                  <a:cubicBezTo>
                    <a:pt x="203" y="151"/>
                    <a:pt x="203" y="150"/>
                    <a:pt x="204" y="149"/>
                  </a:cubicBezTo>
                  <a:cubicBezTo>
                    <a:pt x="203" y="149"/>
                    <a:pt x="202" y="150"/>
                    <a:pt x="201" y="150"/>
                  </a:cubicBezTo>
                  <a:cubicBezTo>
                    <a:pt x="201" y="149"/>
                    <a:pt x="202" y="147"/>
                    <a:pt x="203" y="147"/>
                  </a:cubicBezTo>
                  <a:cubicBezTo>
                    <a:pt x="204" y="148"/>
                    <a:pt x="204" y="148"/>
                    <a:pt x="204" y="148"/>
                  </a:cubicBezTo>
                  <a:cubicBezTo>
                    <a:pt x="205" y="149"/>
                    <a:pt x="206" y="148"/>
                    <a:pt x="207" y="148"/>
                  </a:cubicBezTo>
                  <a:cubicBezTo>
                    <a:pt x="207" y="148"/>
                    <a:pt x="204" y="147"/>
                    <a:pt x="204" y="147"/>
                  </a:cubicBezTo>
                  <a:cubicBezTo>
                    <a:pt x="202" y="145"/>
                    <a:pt x="206" y="146"/>
                    <a:pt x="207" y="146"/>
                  </a:cubicBezTo>
                  <a:cubicBezTo>
                    <a:pt x="204" y="145"/>
                    <a:pt x="208" y="142"/>
                    <a:pt x="211" y="144"/>
                  </a:cubicBezTo>
                  <a:cubicBezTo>
                    <a:pt x="211" y="143"/>
                    <a:pt x="208" y="142"/>
                    <a:pt x="206" y="142"/>
                  </a:cubicBezTo>
                  <a:cubicBezTo>
                    <a:pt x="208" y="142"/>
                    <a:pt x="211" y="141"/>
                    <a:pt x="212" y="141"/>
                  </a:cubicBezTo>
                  <a:cubicBezTo>
                    <a:pt x="214" y="140"/>
                    <a:pt x="213" y="141"/>
                    <a:pt x="214" y="141"/>
                  </a:cubicBezTo>
                  <a:cubicBezTo>
                    <a:pt x="215" y="142"/>
                    <a:pt x="216" y="141"/>
                    <a:pt x="217" y="141"/>
                  </a:cubicBezTo>
                  <a:cubicBezTo>
                    <a:pt x="215" y="141"/>
                    <a:pt x="219" y="140"/>
                    <a:pt x="220" y="139"/>
                  </a:cubicBezTo>
                  <a:cubicBezTo>
                    <a:pt x="217" y="140"/>
                    <a:pt x="213" y="140"/>
                    <a:pt x="210" y="141"/>
                  </a:cubicBezTo>
                  <a:cubicBezTo>
                    <a:pt x="211" y="140"/>
                    <a:pt x="212" y="140"/>
                    <a:pt x="214" y="140"/>
                  </a:cubicBezTo>
                  <a:cubicBezTo>
                    <a:pt x="212" y="140"/>
                    <a:pt x="211" y="140"/>
                    <a:pt x="210" y="140"/>
                  </a:cubicBezTo>
                  <a:cubicBezTo>
                    <a:pt x="211" y="139"/>
                    <a:pt x="211" y="138"/>
                    <a:pt x="209" y="138"/>
                  </a:cubicBezTo>
                  <a:cubicBezTo>
                    <a:pt x="211" y="137"/>
                    <a:pt x="211" y="138"/>
                    <a:pt x="212" y="138"/>
                  </a:cubicBezTo>
                  <a:cubicBezTo>
                    <a:pt x="213" y="138"/>
                    <a:pt x="216" y="137"/>
                    <a:pt x="216" y="137"/>
                  </a:cubicBezTo>
                  <a:cubicBezTo>
                    <a:pt x="214" y="136"/>
                    <a:pt x="212" y="138"/>
                    <a:pt x="211" y="136"/>
                  </a:cubicBezTo>
                  <a:cubicBezTo>
                    <a:pt x="212" y="136"/>
                    <a:pt x="213" y="136"/>
                    <a:pt x="214" y="136"/>
                  </a:cubicBezTo>
                  <a:cubicBezTo>
                    <a:pt x="213" y="136"/>
                    <a:pt x="212" y="136"/>
                    <a:pt x="212" y="136"/>
                  </a:cubicBezTo>
                  <a:cubicBezTo>
                    <a:pt x="213" y="135"/>
                    <a:pt x="215" y="136"/>
                    <a:pt x="217" y="136"/>
                  </a:cubicBezTo>
                  <a:cubicBezTo>
                    <a:pt x="216" y="136"/>
                    <a:pt x="213" y="136"/>
                    <a:pt x="216" y="135"/>
                  </a:cubicBezTo>
                  <a:cubicBezTo>
                    <a:pt x="212" y="135"/>
                    <a:pt x="218" y="135"/>
                    <a:pt x="218" y="135"/>
                  </a:cubicBezTo>
                  <a:cubicBezTo>
                    <a:pt x="217" y="135"/>
                    <a:pt x="216" y="134"/>
                    <a:pt x="214" y="134"/>
                  </a:cubicBezTo>
                  <a:cubicBezTo>
                    <a:pt x="216" y="133"/>
                    <a:pt x="218" y="133"/>
                    <a:pt x="219" y="133"/>
                  </a:cubicBezTo>
                  <a:cubicBezTo>
                    <a:pt x="221" y="133"/>
                    <a:pt x="222" y="132"/>
                    <a:pt x="224" y="133"/>
                  </a:cubicBezTo>
                  <a:cubicBezTo>
                    <a:pt x="224" y="132"/>
                    <a:pt x="223" y="132"/>
                    <a:pt x="222" y="132"/>
                  </a:cubicBezTo>
                  <a:cubicBezTo>
                    <a:pt x="222" y="131"/>
                    <a:pt x="228" y="130"/>
                    <a:pt x="228" y="131"/>
                  </a:cubicBezTo>
                  <a:cubicBezTo>
                    <a:pt x="229" y="130"/>
                    <a:pt x="231" y="131"/>
                    <a:pt x="233" y="132"/>
                  </a:cubicBezTo>
                  <a:cubicBezTo>
                    <a:pt x="233" y="131"/>
                    <a:pt x="233" y="130"/>
                    <a:pt x="234" y="131"/>
                  </a:cubicBezTo>
                  <a:cubicBezTo>
                    <a:pt x="233" y="131"/>
                    <a:pt x="231" y="130"/>
                    <a:pt x="229" y="130"/>
                  </a:cubicBezTo>
                  <a:cubicBezTo>
                    <a:pt x="227" y="130"/>
                    <a:pt x="225" y="131"/>
                    <a:pt x="223" y="130"/>
                  </a:cubicBezTo>
                  <a:cubicBezTo>
                    <a:pt x="224" y="130"/>
                    <a:pt x="224" y="129"/>
                    <a:pt x="225" y="129"/>
                  </a:cubicBezTo>
                  <a:cubicBezTo>
                    <a:pt x="226" y="129"/>
                    <a:pt x="227" y="130"/>
                    <a:pt x="228" y="129"/>
                  </a:cubicBezTo>
                  <a:cubicBezTo>
                    <a:pt x="227" y="129"/>
                    <a:pt x="226" y="129"/>
                    <a:pt x="225" y="128"/>
                  </a:cubicBezTo>
                  <a:cubicBezTo>
                    <a:pt x="226" y="128"/>
                    <a:pt x="228" y="127"/>
                    <a:pt x="229" y="128"/>
                  </a:cubicBezTo>
                  <a:cubicBezTo>
                    <a:pt x="229" y="128"/>
                    <a:pt x="228" y="128"/>
                    <a:pt x="228" y="128"/>
                  </a:cubicBezTo>
                  <a:cubicBezTo>
                    <a:pt x="229" y="128"/>
                    <a:pt x="230" y="128"/>
                    <a:pt x="232" y="128"/>
                  </a:cubicBezTo>
                  <a:cubicBezTo>
                    <a:pt x="233" y="129"/>
                    <a:pt x="234" y="130"/>
                    <a:pt x="235" y="129"/>
                  </a:cubicBezTo>
                  <a:cubicBezTo>
                    <a:pt x="232" y="129"/>
                    <a:pt x="235" y="127"/>
                    <a:pt x="237" y="128"/>
                  </a:cubicBezTo>
                  <a:cubicBezTo>
                    <a:pt x="234" y="127"/>
                    <a:pt x="232" y="128"/>
                    <a:pt x="230" y="128"/>
                  </a:cubicBezTo>
                  <a:cubicBezTo>
                    <a:pt x="234" y="127"/>
                    <a:pt x="228" y="128"/>
                    <a:pt x="231" y="126"/>
                  </a:cubicBezTo>
                  <a:cubicBezTo>
                    <a:pt x="232" y="126"/>
                    <a:pt x="233" y="126"/>
                    <a:pt x="234" y="126"/>
                  </a:cubicBezTo>
                  <a:cubicBezTo>
                    <a:pt x="231" y="126"/>
                    <a:pt x="235" y="126"/>
                    <a:pt x="236" y="126"/>
                  </a:cubicBezTo>
                  <a:cubicBezTo>
                    <a:pt x="233" y="124"/>
                    <a:pt x="230" y="127"/>
                    <a:pt x="227" y="127"/>
                  </a:cubicBezTo>
                  <a:cubicBezTo>
                    <a:pt x="227" y="126"/>
                    <a:pt x="228" y="126"/>
                    <a:pt x="229" y="126"/>
                  </a:cubicBezTo>
                  <a:cubicBezTo>
                    <a:pt x="228" y="126"/>
                    <a:pt x="227" y="125"/>
                    <a:pt x="227" y="125"/>
                  </a:cubicBezTo>
                  <a:cubicBezTo>
                    <a:pt x="227" y="125"/>
                    <a:pt x="228" y="125"/>
                    <a:pt x="229" y="125"/>
                  </a:cubicBezTo>
                  <a:cubicBezTo>
                    <a:pt x="225" y="125"/>
                    <a:pt x="232" y="124"/>
                    <a:pt x="233" y="124"/>
                  </a:cubicBezTo>
                  <a:cubicBezTo>
                    <a:pt x="234" y="124"/>
                    <a:pt x="237" y="125"/>
                    <a:pt x="237" y="123"/>
                  </a:cubicBezTo>
                  <a:cubicBezTo>
                    <a:pt x="235" y="122"/>
                    <a:pt x="233" y="123"/>
                    <a:pt x="231" y="123"/>
                  </a:cubicBezTo>
                  <a:cubicBezTo>
                    <a:pt x="232" y="122"/>
                    <a:pt x="233" y="122"/>
                    <a:pt x="235" y="122"/>
                  </a:cubicBezTo>
                  <a:cubicBezTo>
                    <a:pt x="233" y="124"/>
                    <a:pt x="237" y="121"/>
                    <a:pt x="238" y="121"/>
                  </a:cubicBezTo>
                  <a:cubicBezTo>
                    <a:pt x="240" y="122"/>
                    <a:pt x="239" y="125"/>
                    <a:pt x="241" y="125"/>
                  </a:cubicBezTo>
                  <a:cubicBezTo>
                    <a:pt x="240" y="124"/>
                    <a:pt x="240" y="124"/>
                    <a:pt x="240" y="123"/>
                  </a:cubicBezTo>
                  <a:cubicBezTo>
                    <a:pt x="240" y="123"/>
                    <a:pt x="244" y="125"/>
                    <a:pt x="241" y="123"/>
                  </a:cubicBezTo>
                  <a:cubicBezTo>
                    <a:pt x="242" y="124"/>
                    <a:pt x="242" y="124"/>
                    <a:pt x="242" y="122"/>
                  </a:cubicBezTo>
                  <a:cubicBezTo>
                    <a:pt x="243" y="123"/>
                    <a:pt x="244" y="123"/>
                    <a:pt x="244" y="123"/>
                  </a:cubicBezTo>
                  <a:cubicBezTo>
                    <a:pt x="243" y="123"/>
                    <a:pt x="242" y="122"/>
                    <a:pt x="240" y="122"/>
                  </a:cubicBezTo>
                  <a:cubicBezTo>
                    <a:pt x="241" y="122"/>
                    <a:pt x="242" y="122"/>
                    <a:pt x="242" y="121"/>
                  </a:cubicBezTo>
                  <a:cubicBezTo>
                    <a:pt x="241" y="121"/>
                    <a:pt x="240" y="121"/>
                    <a:pt x="240" y="121"/>
                  </a:cubicBezTo>
                  <a:cubicBezTo>
                    <a:pt x="241" y="121"/>
                    <a:pt x="241" y="121"/>
                    <a:pt x="240" y="120"/>
                  </a:cubicBezTo>
                  <a:cubicBezTo>
                    <a:pt x="241" y="121"/>
                    <a:pt x="243" y="122"/>
                    <a:pt x="245" y="122"/>
                  </a:cubicBezTo>
                  <a:cubicBezTo>
                    <a:pt x="243" y="121"/>
                    <a:pt x="242" y="121"/>
                    <a:pt x="241" y="120"/>
                  </a:cubicBezTo>
                  <a:cubicBezTo>
                    <a:pt x="243" y="120"/>
                    <a:pt x="245" y="119"/>
                    <a:pt x="247" y="120"/>
                  </a:cubicBezTo>
                  <a:cubicBezTo>
                    <a:pt x="247" y="120"/>
                    <a:pt x="248" y="120"/>
                    <a:pt x="249" y="120"/>
                  </a:cubicBezTo>
                  <a:cubicBezTo>
                    <a:pt x="250" y="120"/>
                    <a:pt x="250" y="121"/>
                    <a:pt x="251" y="121"/>
                  </a:cubicBezTo>
                  <a:cubicBezTo>
                    <a:pt x="250" y="121"/>
                    <a:pt x="250" y="121"/>
                    <a:pt x="250" y="120"/>
                  </a:cubicBezTo>
                  <a:cubicBezTo>
                    <a:pt x="250" y="120"/>
                    <a:pt x="252" y="120"/>
                    <a:pt x="253" y="120"/>
                  </a:cubicBezTo>
                  <a:cubicBezTo>
                    <a:pt x="249" y="119"/>
                    <a:pt x="254" y="119"/>
                    <a:pt x="255" y="119"/>
                  </a:cubicBezTo>
                  <a:cubicBezTo>
                    <a:pt x="253" y="119"/>
                    <a:pt x="251" y="119"/>
                    <a:pt x="248" y="119"/>
                  </a:cubicBezTo>
                  <a:cubicBezTo>
                    <a:pt x="246" y="119"/>
                    <a:pt x="244" y="119"/>
                    <a:pt x="242" y="119"/>
                  </a:cubicBezTo>
                  <a:cubicBezTo>
                    <a:pt x="244" y="118"/>
                    <a:pt x="243" y="117"/>
                    <a:pt x="246" y="117"/>
                  </a:cubicBezTo>
                  <a:cubicBezTo>
                    <a:pt x="248" y="116"/>
                    <a:pt x="250" y="117"/>
                    <a:pt x="253" y="117"/>
                  </a:cubicBezTo>
                  <a:cubicBezTo>
                    <a:pt x="252" y="117"/>
                    <a:pt x="251" y="116"/>
                    <a:pt x="250" y="116"/>
                  </a:cubicBezTo>
                  <a:cubicBezTo>
                    <a:pt x="251" y="115"/>
                    <a:pt x="253" y="116"/>
                    <a:pt x="254" y="116"/>
                  </a:cubicBezTo>
                  <a:cubicBezTo>
                    <a:pt x="252" y="116"/>
                    <a:pt x="253" y="115"/>
                    <a:pt x="254" y="115"/>
                  </a:cubicBezTo>
                  <a:cubicBezTo>
                    <a:pt x="250" y="115"/>
                    <a:pt x="255" y="112"/>
                    <a:pt x="257" y="113"/>
                  </a:cubicBezTo>
                  <a:cubicBezTo>
                    <a:pt x="254" y="111"/>
                    <a:pt x="262" y="108"/>
                    <a:pt x="261" y="112"/>
                  </a:cubicBezTo>
                  <a:cubicBezTo>
                    <a:pt x="262" y="110"/>
                    <a:pt x="264" y="111"/>
                    <a:pt x="266" y="111"/>
                  </a:cubicBezTo>
                  <a:cubicBezTo>
                    <a:pt x="264" y="110"/>
                    <a:pt x="262" y="110"/>
                    <a:pt x="261" y="109"/>
                  </a:cubicBezTo>
                  <a:cubicBezTo>
                    <a:pt x="263" y="109"/>
                    <a:pt x="264" y="109"/>
                    <a:pt x="265" y="110"/>
                  </a:cubicBezTo>
                  <a:cubicBezTo>
                    <a:pt x="267" y="110"/>
                    <a:pt x="270" y="110"/>
                    <a:pt x="269" y="112"/>
                  </a:cubicBezTo>
                  <a:cubicBezTo>
                    <a:pt x="270" y="112"/>
                    <a:pt x="271" y="110"/>
                    <a:pt x="269" y="110"/>
                  </a:cubicBezTo>
                  <a:cubicBezTo>
                    <a:pt x="268" y="110"/>
                    <a:pt x="267" y="110"/>
                    <a:pt x="266" y="109"/>
                  </a:cubicBezTo>
                  <a:cubicBezTo>
                    <a:pt x="267" y="109"/>
                    <a:pt x="267" y="109"/>
                    <a:pt x="268" y="109"/>
                  </a:cubicBezTo>
                  <a:cubicBezTo>
                    <a:pt x="268" y="109"/>
                    <a:pt x="267" y="109"/>
                    <a:pt x="266" y="109"/>
                  </a:cubicBezTo>
                  <a:cubicBezTo>
                    <a:pt x="266" y="106"/>
                    <a:pt x="271" y="106"/>
                    <a:pt x="273" y="106"/>
                  </a:cubicBezTo>
                  <a:cubicBezTo>
                    <a:pt x="272" y="108"/>
                    <a:pt x="273" y="109"/>
                    <a:pt x="272" y="110"/>
                  </a:cubicBezTo>
                  <a:cubicBezTo>
                    <a:pt x="273" y="109"/>
                    <a:pt x="274" y="108"/>
                    <a:pt x="275" y="108"/>
                  </a:cubicBezTo>
                  <a:cubicBezTo>
                    <a:pt x="273" y="108"/>
                    <a:pt x="275" y="105"/>
                    <a:pt x="275" y="107"/>
                  </a:cubicBezTo>
                  <a:cubicBezTo>
                    <a:pt x="276" y="106"/>
                    <a:pt x="278" y="106"/>
                    <a:pt x="278" y="105"/>
                  </a:cubicBezTo>
                  <a:cubicBezTo>
                    <a:pt x="281" y="106"/>
                    <a:pt x="276" y="110"/>
                    <a:pt x="275" y="111"/>
                  </a:cubicBezTo>
                  <a:cubicBezTo>
                    <a:pt x="276" y="110"/>
                    <a:pt x="278" y="110"/>
                    <a:pt x="279" y="109"/>
                  </a:cubicBezTo>
                  <a:cubicBezTo>
                    <a:pt x="280" y="108"/>
                    <a:pt x="282" y="109"/>
                    <a:pt x="284" y="109"/>
                  </a:cubicBezTo>
                  <a:cubicBezTo>
                    <a:pt x="280" y="108"/>
                    <a:pt x="282" y="105"/>
                    <a:pt x="285" y="105"/>
                  </a:cubicBezTo>
                  <a:cubicBezTo>
                    <a:pt x="285" y="105"/>
                    <a:pt x="284" y="105"/>
                    <a:pt x="284" y="106"/>
                  </a:cubicBezTo>
                  <a:cubicBezTo>
                    <a:pt x="285" y="107"/>
                    <a:pt x="286" y="105"/>
                    <a:pt x="287" y="106"/>
                  </a:cubicBezTo>
                  <a:cubicBezTo>
                    <a:pt x="285" y="103"/>
                    <a:pt x="295" y="107"/>
                    <a:pt x="296" y="107"/>
                  </a:cubicBezTo>
                  <a:cubicBezTo>
                    <a:pt x="295" y="106"/>
                    <a:pt x="294" y="106"/>
                    <a:pt x="293" y="106"/>
                  </a:cubicBezTo>
                  <a:cubicBezTo>
                    <a:pt x="295" y="106"/>
                    <a:pt x="295" y="106"/>
                    <a:pt x="294" y="106"/>
                  </a:cubicBezTo>
                  <a:cubicBezTo>
                    <a:pt x="293" y="105"/>
                    <a:pt x="293" y="104"/>
                    <a:pt x="295" y="105"/>
                  </a:cubicBezTo>
                  <a:cubicBezTo>
                    <a:pt x="295" y="104"/>
                    <a:pt x="291" y="104"/>
                    <a:pt x="294" y="103"/>
                  </a:cubicBezTo>
                  <a:cubicBezTo>
                    <a:pt x="292" y="104"/>
                    <a:pt x="288" y="104"/>
                    <a:pt x="287" y="102"/>
                  </a:cubicBezTo>
                  <a:cubicBezTo>
                    <a:pt x="288" y="102"/>
                    <a:pt x="289" y="102"/>
                    <a:pt x="289" y="102"/>
                  </a:cubicBezTo>
                  <a:cubicBezTo>
                    <a:pt x="290" y="102"/>
                    <a:pt x="290" y="102"/>
                    <a:pt x="290" y="101"/>
                  </a:cubicBezTo>
                  <a:cubicBezTo>
                    <a:pt x="291" y="102"/>
                    <a:pt x="292" y="102"/>
                    <a:pt x="292" y="103"/>
                  </a:cubicBezTo>
                  <a:cubicBezTo>
                    <a:pt x="293" y="100"/>
                    <a:pt x="295" y="103"/>
                    <a:pt x="297" y="102"/>
                  </a:cubicBezTo>
                  <a:cubicBezTo>
                    <a:pt x="296" y="103"/>
                    <a:pt x="298" y="103"/>
                    <a:pt x="299" y="103"/>
                  </a:cubicBezTo>
                  <a:cubicBezTo>
                    <a:pt x="298" y="103"/>
                    <a:pt x="298" y="103"/>
                    <a:pt x="298" y="102"/>
                  </a:cubicBezTo>
                  <a:cubicBezTo>
                    <a:pt x="299" y="102"/>
                    <a:pt x="301" y="102"/>
                    <a:pt x="303" y="102"/>
                  </a:cubicBezTo>
                  <a:cubicBezTo>
                    <a:pt x="302" y="104"/>
                    <a:pt x="299" y="104"/>
                    <a:pt x="298" y="104"/>
                  </a:cubicBezTo>
                  <a:cubicBezTo>
                    <a:pt x="300" y="104"/>
                    <a:pt x="302" y="104"/>
                    <a:pt x="304" y="103"/>
                  </a:cubicBezTo>
                  <a:cubicBezTo>
                    <a:pt x="303" y="106"/>
                    <a:pt x="307" y="105"/>
                    <a:pt x="309" y="104"/>
                  </a:cubicBezTo>
                  <a:cubicBezTo>
                    <a:pt x="309" y="104"/>
                    <a:pt x="307" y="104"/>
                    <a:pt x="306" y="103"/>
                  </a:cubicBezTo>
                  <a:cubicBezTo>
                    <a:pt x="307" y="103"/>
                    <a:pt x="308" y="102"/>
                    <a:pt x="306" y="102"/>
                  </a:cubicBezTo>
                  <a:cubicBezTo>
                    <a:pt x="307" y="102"/>
                    <a:pt x="311" y="102"/>
                    <a:pt x="307" y="102"/>
                  </a:cubicBezTo>
                  <a:cubicBezTo>
                    <a:pt x="309" y="102"/>
                    <a:pt x="310" y="100"/>
                    <a:pt x="311" y="100"/>
                  </a:cubicBezTo>
                  <a:cubicBezTo>
                    <a:pt x="313" y="99"/>
                    <a:pt x="314" y="100"/>
                    <a:pt x="316" y="100"/>
                  </a:cubicBezTo>
                  <a:cubicBezTo>
                    <a:pt x="314" y="98"/>
                    <a:pt x="319" y="98"/>
                    <a:pt x="320" y="98"/>
                  </a:cubicBezTo>
                  <a:cubicBezTo>
                    <a:pt x="319" y="97"/>
                    <a:pt x="317" y="97"/>
                    <a:pt x="316" y="96"/>
                  </a:cubicBezTo>
                  <a:cubicBezTo>
                    <a:pt x="318" y="96"/>
                    <a:pt x="319" y="97"/>
                    <a:pt x="320" y="96"/>
                  </a:cubicBezTo>
                  <a:cubicBezTo>
                    <a:pt x="317" y="95"/>
                    <a:pt x="322" y="95"/>
                    <a:pt x="324" y="95"/>
                  </a:cubicBezTo>
                  <a:cubicBezTo>
                    <a:pt x="324" y="95"/>
                    <a:pt x="328" y="98"/>
                    <a:pt x="326" y="95"/>
                  </a:cubicBezTo>
                  <a:cubicBezTo>
                    <a:pt x="328" y="95"/>
                    <a:pt x="330" y="96"/>
                    <a:pt x="331" y="96"/>
                  </a:cubicBezTo>
                  <a:cubicBezTo>
                    <a:pt x="330" y="98"/>
                    <a:pt x="326" y="98"/>
                    <a:pt x="324" y="100"/>
                  </a:cubicBezTo>
                  <a:cubicBezTo>
                    <a:pt x="325" y="99"/>
                    <a:pt x="325" y="100"/>
                    <a:pt x="325" y="101"/>
                  </a:cubicBezTo>
                  <a:cubicBezTo>
                    <a:pt x="325" y="101"/>
                    <a:pt x="322" y="102"/>
                    <a:pt x="322" y="103"/>
                  </a:cubicBezTo>
                  <a:cubicBezTo>
                    <a:pt x="323" y="103"/>
                    <a:pt x="325" y="104"/>
                    <a:pt x="325" y="103"/>
                  </a:cubicBezTo>
                  <a:cubicBezTo>
                    <a:pt x="326" y="103"/>
                    <a:pt x="326" y="102"/>
                    <a:pt x="327" y="102"/>
                  </a:cubicBezTo>
                  <a:cubicBezTo>
                    <a:pt x="328" y="102"/>
                    <a:pt x="327" y="101"/>
                    <a:pt x="327" y="101"/>
                  </a:cubicBezTo>
                  <a:cubicBezTo>
                    <a:pt x="330" y="99"/>
                    <a:pt x="335" y="96"/>
                    <a:pt x="339" y="95"/>
                  </a:cubicBezTo>
                  <a:cubicBezTo>
                    <a:pt x="339" y="97"/>
                    <a:pt x="339" y="98"/>
                    <a:pt x="336" y="98"/>
                  </a:cubicBezTo>
                  <a:cubicBezTo>
                    <a:pt x="339" y="97"/>
                    <a:pt x="338" y="100"/>
                    <a:pt x="337" y="101"/>
                  </a:cubicBezTo>
                  <a:cubicBezTo>
                    <a:pt x="338" y="101"/>
                    <a:pt x="338" y="100"/>
                    <a:pt x="339" y="100"/>
                  </a:cubicBezTo>
                  <a:cubicBezTo>
                    <a:pt x="340" y="99"/>
                    <a:pt x="342" y="100"/>
                    <a:pt x="343" y="100"/>
                  </a:cubicBezTo>
                  <a:cubicBezTo>
                    <a:pt x="342" y="99"/>
                    <a:pt x="342" y="99"/>
                    <a:pt x="342" y="99"/>
                  </a:cubicBezTo>
                  <a:cubicBezTo>
                    <a:pt x="343" y="98"/>
                    <a:pt x="344" y="99"/>
                    <a:pt x="344" y="99"/>
                  </a:cubicBezTo>
                  <a:cubicBezTo>
                    <a:pt x="343" y="99"/>
                    <a:pt x="343" y="98"/>
                    <a:pt x="343" y="97"/>
                  </a:cubicBezTo>
                  <a:cubicBezTo>
                    <a:pt x="345" y="97"/>
                    <a:pt x="346" y="96"/>
                    <a:pt x="347" y="97"/>
                  </a:cubicBezTo>
                  <a:cubicBezTo>
                    <a:pt x="347" y="96"/>
                    <a:pt x="345" y="96"/>
                    <a:pt x="344" y="95"/>
                  </a:cubicBezTo>
                  <a:cubicBezTo>
                    <a:pt x="345" y="95"/>
                    <a:pt x="353" y="92"/>
                    <a:pt x="353" y="94"/>
                  </a:cubicBezTo>
                  <a:cubicBezTo>
                    <a:pt x="353" y="95"/>
                    <a:pt x="356" y="95"/>
                    <a:pt x="356" y="95"/>
                  </a:cubicBezTo>
                  <a:cubicBezTo>
                    <a:pt x="357" y="96"/>
                    <a:pt x="351" y="97"/>
                    <a:pt x="350" y="97"/>
                  </a:cubicBezTo>
                  <a:cubicBezTo>
                    <a:pt x="351" y="97"/>
                    <a:pt x="352" y="97"/>
                    <a:pt x="353" y="97"/>
                  </a:cubicBezTo>
                  <a:cubicBezTo>
                    <a:pt x="351" y="98"/>
                    <a:pt x="350" y="98"/>
                    <a:pt x="348" y="98"/>
                  </a:cubicBezTo>
                  <a:cubicBezTo>
                    <a:pt x="350" y="98"/>
                    <a:pt x="353" y="97"/>
                    <a:pt x="354" y="98"/>
                  </a:cubicBezTo>
                  <a:cubicBezTo>
                    <a:pt x="353" y="99"/>
                    <a:pt x="351" y="99"/>
                    <a:pt x="350" y="100"/>
                  </a:cubicBezTo>
                  <a:cubicBezTo>
                    <a:pt x="351" y="100"/>
                    <a:pt x="353" y="99"/>
                    <a:pt x="355" y="100"/>
                  </a:cubicBezTo>
                  <a:cubicBezTo>
                    <a:pt x="354" y="100"/>
                    <a:pt x="353" y="101"/>
                    <a:pt x="353" y="102"/>
                  </a:cubicBezTo>
                  <a:cubicBezTo>
                    <a:pt x="353" y="100"/>
                    <a:pt x="355" y="99"/>
                    <a:pt x="357" y="100"/>
                  </a:cubicBezTo>
                  <a:cubicBezTo>
                    <a:pt x="354" y="100"/>
                    <a:pt x="358" y="96"/>
                    <a:pt x="359" y="96"/>
                  </a:cubicBezTo>
                  <a:cubicBezTo>
                    <a:pt x="361" y="95"/>
                    <a:pt x="366" y="96"/>
                    <a:pt x="364" y="98"/>
                  </a:cubicBezTo>
                  <a:cubicBezTo>
                    <a:pt x="365" y="98"/>
                    <a:pt x="368" y="96"/>
                    <a:pt x="368" y="98"/>
                  </a:cubicBezTo>
                  <a:cubicBezTo>
                    <a:pt x="371" y="97"/>
                    <a:pt x="374" y="99"/>
                    <a:pt x="371" y="99"/>
                  </a:cubicBezTo>
                  <a:cubicBezTo>
                    <a:pt x="374" y="99"/>
                    <a:pt x="378" y="99"/>
                    <a:pt x="380" y="101"/>
                  </a:cubicBezTo>
                  <a:cubicBezTo>
                    <a:pt x="381" y="102"/>
                    <a:pt x="376" y="102"/>
                    <a:pt x="376" y="102"/>
                  </a:cubicBezTo>
                  <a:cubicBezTo>
                    <a:pt x="373" y="103"/>
                    <a:pt x="371" y="104"/>
                    <a:pt x="368" y="104"/>
                  </a:cubicBezTo>
                  <a:cubicBezTo>
                    <a:pt x="365" y="103"/>
                    <a:pt x="360" y="102"/>
                    <a:pt x="358" y="103"/>
                  </a:cubicBezTo>
                  <a:cubicBezTo>
                    <a:pt x="359" y="104"/>
                    <a:pt x="361" y="104"/>
                    <a:pt x="362" y="104"/>
                  </a:cubicBezTo>
                  <a:cubicBezTo>
                    <a:pt x="364" y="104"/>
                    <a:pt x="369" y="104"/>
                    <a:pt x="365" y="105"/>
                  </a:cubicBezTo>
                  <a:cubicBezTo>
                    <a:pt x="367" y="105"/>
                    <a:pt x="370" y="106"/>
                    <a:pt x="366" y="107"/>
                  </a:cubicBezTo>
                  <a:cubicBezTo>
                    <a:pt x="368" y="107"/>
                    <a:pt x="369" y="107"/>
                    <a:pt x="370" y="107"/>
                  </a:cubicBezTo>
                  <a:cubicBezTo>
                    <a:pt x="370" y="107"/>
                    <a:pt x="371" y="107"/>
                    <a:pt x="372" y="107"/>
                  </a:cubicBezTo>
                  <a:cubicBezTo>
                    <a:pt x="371" y="107"/>
                    <a:pt x="372" y="106"/>
                    <a:pt x="372" y="106"/>
                  </a:cubicBezTo>
                  <a:cubicBezTo>
                    <a:pt x="373" y="106"/>
                    <a:pt x="375" y="106"/>
                    <a:pt x="375" y="107"/>
                  </a:cubicBezTo>
                  <a:cubicBezTo>
                    <a:pt x="376" y="105"/>
                    <a:pt x="379" y="106"/>
                    <a:pt x="379" y="108"/>
                  </a:cubicBezTo>
                  <a:cubicBezTo>
                    <a:pt x="380" y="110"/>
                    <a:pt x="373" y="108"/>
                    <a:pt x="372" y="108"/>
                  </a:cubicBezTo>
                  <a:cubicBezTo>
                    <a:pt x="373" y="109"/>
                    <a:pt x="370" y="110"/>
                    <a:pt x="368" y="110"/>
                  </a:cubicBezTo>
                  <a:cubicBezTo>
                    <a:pt x="367" y="111"/>
                    <a:pt x="365" y="111"/>
                    <a:pt x="364" y="111"/>
                  </a:cubicBezTo>
                  <a:cubicBezTo>
                    <a:pt x="363" y="112"/>
                    <a:pt x="364" y="113"/>
                    <a:pt x="362" y="114"/>
                  </a:cubicBezTo>
                  <a:cubicBezTo>
                    <a:pt x="361" y="114"/>
                    <a:pt x="360" y="114"/>
                    <a:pt x="359" y="113"/>
                  </a:cubicBezTo>
                  <a:cubicBezTo>
                    <a:pt x="358" y="112"/>
                    <a:pt x="360" y="112"/>
                    <a:pt x="361" y="111"/>
                  </a:cubicBezTo>
                  <a:cubicBezTo>
                    <a:pt x="363" y="110"/>
                    <a:pt x="364" y="108"/>
                    <a:pt x="361" y="107"/>
                  </a:cubicBezTo>
                  <a:cubicBezTo>
                    <a:pt x="359" y="107"/>
                    <a:pt x="356" y="107"/>
                    <a:pt x="354" y="106"/>
                  </a:cubicBezTo>
                  <a:cubicBezTo>
                    <a:pt x="351" y="105"/>
                    <a:pt x="350" y="103"/>
                    <a:pt x="346" y="104"/>
                  </a:cubicBezTo>
                  <a:cubicBezTo>
                    <a:pt x="342" y="106"/>
                    <a:pt x="334" y="104"/>
                    <a:pt x="331" y="109"/>
                  </a:cubicBezTo>
                  <a:cubicBezTo>
                    <a:pt x="331" y="110"/>
                    <a:pt x="330" y="111"/>
                    <a:pt x="330" y="112"/>
                  </a:cubicBezTo>
                  <a:cubicBezTo>
                    <a:pt x="330" y="113"/>
                    <a:pt x="330" y="114"/>
                    <a:pt x="330" y="114"/>
                  </a:cubicBezTo>
                  <a:cubicBezTo>
                    <a:pt x="328" y="115"/>
                    <a:pt x="327" y="115"/>
                    <a:pt x="326" y="115"/>
                  </a:cubicBezTo>
                  <a:cubicBezTo>
                    <a:pt x="325" y="115"/>
                    <a:pt x="324" y="116"/>
                    <a:pt x="324" y="117"/>
                  </a:cubicBezTo>
                  <a:cubicBezTo>
                    <a:pt x="322" y="119"/>
                    <a:pt x="319" y="117"/>
                    <a:pt x="317" y="116"/>
                  </a:cubicBezTo>
                  <a:cubicBezTo>
                    <a:pt x="316" y="116"/>
                    <a:pt x="315" y="116"/>
                    <a:pt x="313" y="116"/>
                  </a:cubicBezTo>
                  <a:cubicBezTo>
                    <a:pt x="312" y="115"/>
                    <a:pt x="312" y="116"/>
                    <a:pt x="310" y="117"/>
                  </a:cubicBezTo>
                  <a:cubicBezTo>
                    <a:pt x="306" y="118"/>
                    <a:pt x="302" y="117"/>
                    <a:pt x="299" y="116"/>
                  </a:cubicBezTo>
                  <a:cubicBezTo>
                    <a:pt x="297" y="116"/>
                    <a:pt x="295" y="114"/>
                    <a:pt x="293" y="113"/>
                  </a:cubicBezTo>
                  <a:cubicBezTo>
                    <a:pt x="291" y="111"/>
                    <a:pt x="289" y="111"/>
                    <a:pt x="285" y="112"/>
                  </a:cubicBezTo>
                  <a:cubicBezTo>
                    <a:pt x="286" y="112"/>
                    <a:pt x="286" y="113"/>
                    <a:pt x="286" y="113"/>
                  </a:cubicBezTo>
                  <a:cubicBezTo>
                    <a:pt x="284" y="114"/>
                    <a:pt x="280" y="113"/>
                    <a:pt x="277" y="114"/>
                  </a:cubicBezTo>
                  <a:cubicBezTo>
                    <a:pt x="281" y="115"/>
                    <a:pt x="277" y="117"/>
                    <a:pt x="275" y="118"/>
                  </a:cubicBezTo>
                  <a:cubicBezTo>
                    <a:pt x="276" y="118"/>
                    <a:pt x="277" y="119"/>
                    <a:pt x="278" y="119"/>
                  </a:cubicBezTo>
                  <a:cubicBezTo>
                    <a:pt x="273" y="121"/>
                    <a:pt x="269" y="118"/>
                    <a:pt x="264" y="119"/>
                  </a:cubicBezTo>
                  <a:cubicBezTo>
                    <a:pt x="262" y="119"/>
                    <a:pt x="261" y="118"/>
                    <a:pt x="259" y="118"/>
                  </a:cubicBezTo>
                  <a:cubicBezTo>
                    <a:pt x="257" y="119"/>
                    <a:pt x="259" y="121"/>
                    <a:pt x="258" y="122"/>
                  </a:cubicBezTo>
                  <a:cubicBezTo>
                    <a:pt x="257" y="125"/>
                    <a:pt x="252" y="122"/>
                    <a:pt x="249" y="123"/>
                  </a:cubicBezTo>
                  <a:cubicBezTo>
                    <a:pt x="245" y="124"/>
                    <a:pt x="243" y="127"/>
                    <a:pt x="239" y="129"/>
                  </a:cubicBezTo>
                  <a:cubicBezTo>
                    <a:pt x="240" y="130"/>
                    <a:pt x="242" y="131"/>
                    <a:pt x="242" y="132"/>
                  </a:cubicBezTo>
                  <a:cubicBezTo>
                    <a:pt x="241" y="133"/>
                    <a:pt x="236" y="135"/>
                    <a:pt x="235" y="136"/>
                  </a:cubicBezTo>
                  <a:cubicBezTo>
                    <a:pt x="234" y="137"/>
                    <a:pt x="234" y="137"/>
                    <a:pt x="233" y="138"/>
                  </a:cubicBezTo>
                  <a:cubicBezTo>
                    <a:pt x="231" y="138"/>
                    <a:pt x="233" y="139"/>
                    <a:pt x="232" y="140"/>
                  </a:cubicBezTo>
                  <a:cubicBezTo>
                    <a:pt x="231" y="141"/>
                    <a:pt x="226" y="141"/>
                    <a:pt x="224" y="141"/>
                  </a:cubicBezTo>
                  <a:cubicBezTo>
                    <a:pt x="224" y="142"/>
                    <a:pt x="225" y="149"/>
                    <a:pt x="223" y="150"/>
                  </a:cubicBezTo>
                  <a:cubicBezTo>
                    <a:pt x="222" y="150"/>
                    <a:pt x="221" y="152"/>
                    <a:pt x="220" y="153"/>
                  </a:cubicBezTo>
                  <a:cubicBezTo>
                    <a:pt x="218" y="154"/>
                    <a:pt x="217" y="155"/>
                    <a:pt x="215" y="156"/>
                  </a:cubicBezTo>
                  <a:cubicBezTo>
                    <a:pt x="217" y="157"/>
                    <a:pt x="222" y="158"/>
                    <a:pt x="220" y="161"/>
                  </a:cubicBezTo>
                  <a:cubicBezTo>
                    <a:pt x="218" y="162"/>
                    <a:pt x="212" y="161"/>
                    <a:pt x="210" y="161"/>
                  </a:cubicBezTo>
                  <a:cubicBezTo>
                    <a:pt x="208" y="162"/>
                    <a:pt x="201" y="164"/>
                    <a:pt x="201" y="166"/>
                  </a:cubicBezTo>
                  <a:cubicBezTo>
                    <a:pt x="201" y="167"/>
                    <a:pt x="200" y="168"/>
                    <a:pt x="200" y="169"/>
                  </a:cubicBezTo>
                  <a:cubicBezTo>
                    <a:pt x="200" y="169"/>
                    <a:pt x="202" y="171"/>
                    <a:pt x="201" y="172"/>
                  </a:cubicBezTo>
                  <a:cubicBezTo>
                    <a:pt x="200" y="173"/>
                    <a:pt x="201" y="175"/>
                    <a:pt x="201" y="176"/>
                  </a:cubicBezTo>
                  <a:cubicBezTo>
                    <a:pt x="203" y="179"/>
                    <a:pt x="201" y="181"/>
                    <a:pt x="201" y="183"/>
                  </a:cubicBezTo>
                  <a:cubicBezTo>
                    <a:pt x="202" y="185"/>
                    <a:pt x="204" y="185"/>
                    <a:pt x="206" y="186"/>
                  </a:cubicBezTo>
                  <a:cubicBezTo>
                    <a:pt x="206" y="186"/>
                    <a:pt x="208" y="186"/>
                    <a:pt x="208" y="187"/>
                  </a:cubicBezTo>
                  <a:cubicBezTo>
                    <a:pt x="208" y="188"/>
                    <a:pt x="207" y="190"/>
                    <a:pt x="206" y="190"/>
                  </a:cubicBezTo>
                  <a:cubicBezTo>
                    <a:pt x="204" y="190"/>
                    <a:pt x="202" y="191"/>
                    <a:pt x="203" y="193"/>
                  </a:cubicBezTo>
                  <a:cubicBezTo>
                    <a:pt x="203" y="194"/>
                    <a:pt x="205" y="194"/>
                    <a:pt x="205" y="196"/>
                  </a:cubicBezTo>
                  <a:cubicBezTo>
                    <a:pt x="206" y="197"/>
                    <a:pt x="204" y="197"/>
                    <a:pt x="204" y="199"/>
                  </a:cubicBezTo>
                  <a:cubicBezTo>
                    <a:pt x="205" y="200"/>
                    <a:pt x="203" y="201"/>
                    <a:pt x="202" y="201"/>
                  </a:cubicBezTo>
                  <a:cubicBezTo>
                    <a:pt x="200" y="202"/>
                    <a:pt x="198" y="201"/>
                    <a:pt x="199" y="203"/>
                  </a:cubicBezTo>
                  <a:cubicBezTo>
                    <a:pt x="199" y="203"/>
                    <a:pt x="197" y="204"/>
                    <a:pt x="197" y="205"/>
                  </a:cubicBezTo>
                  <a:cubicBezTo>
                    <a:pt x="196" y="205"/>
                    <a:pt x="198" y="207"/>
                    <a:pt x="198" y="208"/>
                  </a:cubicBezTo>
                  <a:cubicBezTo>
                    <a:pt x="198" y="208"/>
                    <a:pt x="197" y="211"/>
                    <a:pt x="195" y="211"/>
                  </a:cubicBezTo>
                  <a:cubicBezTo>
                    <a:pt x="194" y="211"/>
                    <a:pt x="194" y="210"/>
                    <a:pt x="194" y="210"/>
                  </a:cubicBezTo>
                  <a:cubicBezTo>
                    <a:pt x="193" y="209"/>
                    <a:pt x="192" y="209"/>
                    <a:pt x="191" y="209"/>
                  </a:cubicBezTo>
                  <a:cubicBezTo>
                    <a:pt x="189" y="208"/>
                    <a:pt x="188" y="208"/>
                    <a:pt x="187" y="206"/>
                  </a:cubicBezTo>
                  <a:cubicBezTo>
                    <a:pt x="187" y="205"/>
                    <a:pt x="187" y="205"/>
                    <a:pt x="187" y="204"/>
                  </a:cubicBezTo>
                  <a:cubicBezTo>
                    <a:pt x="187" y="203"/>
                    <a:pt x="187" y="201"/>
                    <a:pt x="188" y="203"/>
                  </a:cubicBezTo>
                  <a:cubicBezTo>
                    <a:pt x="189" y="201"/>
                    <a:pt x="186" y="201"/>
                    <a:pt x="186" y="203"/>
                  </a:cubicBezTo>
                  <a:cubicBezTo>
                    <a:pt x="185" y="203"/>
                    <a:pt x="187" y="204"/>
                    <a:pt x="186" y="205"/>
                  </a:cubicBezTo>
                  <a:cubicBezTo>
                    <a:pt x="185" y="204"/>
                    <a:pt x="185" y="204"/>
                    <a:pt x="185" y="204"/>
                  </a:cubicBezTo>
                  <a:cubicBezTo>
                    <a:pt x="185" y="205"/>
                    <a:pt x="184" y="205"/>
                    <a:pt x="183" y="205"/>
                  </a:cubicBezTo>
                  <a:cubicBezTo>
                    <a:pt x="185" y="206"/>
                    <a:pt x="185" y="207"/>
                    <a:pt x="184" y="208"/>
                  </a:cubicBezTo>
                  <a:cubicBezTo>
                    <a:pt x="184" y="207"/>
                    <a:pt x="184" y="208"/>
                    <a:pt x="183" y="209"/>
                  </a:cubicBezTo>
                  <a:cubicBezTo>
                    <a:pt x="183" y="209"/>
                    <a:pt x="182" y="209"/>
                    <a:pt x="181" y="210"/>
                  </a:cubicBezTo>
                  <a:cubicBezTo>
                    <a:pt x="180" y="210"/>
                    <a:pt x="181" y="211"/>
                    <a:pt x="179" y="210"/>
                  </a:cubicBezTo>
                  <a:cubicBezTo>
                    <a:pt x="178" y="210"/>
                    <a:pt x="177" y="209"/>
                    <a:pt x="176" y="209"/>
                  </a:cubicBezTo>
                  <a:cubicBezTo>
                    <a:pt x="179" y="210"/>
                    <a:pt x="176" y="212"/>
                    <a:pt x="174" y="211"/>
                  </a:cubicBezTo>
                  <a:cubicBezTo>
                    <a:pt x="175" y="212"/>
                    <a:pt x="175" y="212"/>
                    <a:pt x="175" y="212"/>
                  </a:cubicBezTo>
                  <a:cubicBezTo>
                    <a:pt x="174" y="213"/>
                    <a:pt x="173" y="213"/>
                    <a:pt x="172" y="213"/>
                  </a:cubicBezTo>
                  <a:cubicBezTo>
                    <a:pt x="173" y="214"/>
                    <a:pt x="173" y="214"/>
                    <a:pt x="173" y="214"/>
                  </a:cubicBezTo>
                  <a:cubicBezTo>
                    <a:pt x="170" y="214"/>
                    <a:pt x="170" y="216"/>
                    <a:pt x="168" y="216"/>
                  </a:cubicBezTo>
                  <a:cubicBezTo>
                    <a:pt x="166" y="217"/>
                    <a:pt x="163" y="218"/>
                    <a:pt x="161" y="219"/>
                  </a:cubicBezTo>
                  <a:cubicBezTo>
                    <a:pt x="160" y="219"/>
                    <a:pt x="159" y="220"/>
                    <a:pt x="158" y="220"/>
                  </a:cubicBezTo>
                  <a:cubicBezTo>
                    <a:pt x="157" y="220"/>
                    <a:pt x="156" y="219"/>
                    <a:pt x="155" y="219"/>
                  </a:cubicBezTo>
                  <a:cubicBezTo>
                    <a:pt x="153" y="219"/>
                    <a:pt x="150" y="220"/>
                    <a:pt x="148" y="218"/>
                  </a:cubicBezTo>
                  <a:cubicBezTo>
                    <a:pt x="149" y="218"/>
                    <a:pt x="150" y="217"/>
                    <a:pt x="151" y="217"/>
                  </a:cubicBezTo>
                  <a:cubicBezTo>
                    <a:pt x="147" y="219"/>
                    <a:pt x="134" y="213"/>
                    <a:pt x="140" y="211"/>
                  </a:cubicBezTo>
                  <a:cubicBezTo>
                    <a:pt x="139" y="210"/>
                    <a:pt x="139" y="210"/>
                    <a:pt x="139" y="210"/>
                  </a:cubicBezTo>
                  <a:cubicBezTo>
                    <a:pt x="141" y="210"/>
                    <a:pt x="143" y="212"/>
                    <a:pt x="145" y="212"/>
                  </a:cubicBezTo>
                  <a:cubicBezTo>
                    <a:pt x="145" y="211"/>
                    <a:pt x="144" y="211"/>
                    <a:pt x="144" y="211"/>
                  </a:cubicBezTo>
                  <a:cubicBezTo>
                    <a:pt x="145" y="210"/>
                    <a:pt x="147" y="210"/>
                    <a:pt x="148" y="210"/>
                  </a:cubicBezTo>
                  <a:cubicBezTo>
                    <a:pt x="147" y="210"/>
                    <a:pt x="145" y="210"/>
                    <a:pt x="143" y="211"/>
                  </a:cubicBezTo>
                  <a:cubicBezTo>
                    <a:pt x="143" y="210"/>
                    <a:pt x="143" y="210"/>
                    <a:pt x="142" y="209"/>
                  </a:cubicBezTo>
                  <a:cubicBezTo>
                    <a:pt x="143" y="209"/>
                    <a:pt x="144" y="209"/>
                    <a:pt x="144" y="209"/>
                  </a:cubicBezTo>
                  <a:cubicBezTo>
                    <a:pt x="141" y="208"/>
                    <a:pt x="147" y="207"/>
                    <a:pt x="148" y="207"/>
                  </a:cubicBezTo>
                  <a:cubicBezTo>
                    <a:pt x="147" y="207"/>
                    <a:pt x="146" y="207"/>
                    <a:pt x="145" y="207"/>
                  </a:cubicBezTo>
                  <a:cubicBezTo>
                    <a:pt x="144" y="208"/>
                    <a:pt x="143" y="207"/>
                    <a:pt x="145" y="207"/>
                  </a:cubicBezTo>
                  <a:cubicBezTo>
                    <a:pt x="144" y="207"/>
                    <a:pt x="144" y="207"/>
                    <a:pt x="143" y="207"/>
                  </a:cubicBezTo>
                  <a:cubicBezTo>
                    <a:pt x="144" y="206"/>
                    <a:pt x="146" y="205"/>
                    <a:pt x="148" y="205"/>
                  </a:cubicBezTo>
                  <a:cubicBezTo>
                    <a:pt x="147" y="205"/>
                    <a:pt x="146" y="204"/>
                    <a:pt x="145" y="205"/>
                  </a:cubicBezTo>
                  <a:cubicBezTo>
                    <a:pt x="145" y="206"/>
                    <a:pt x="143" y="206"/>
                    <a:pt x="142" y="207"/>
                  </a:cubicBezTo>
                  <a:cubicBezTo>
                    <a:pt x="142" y="206"/>
                    <a:pt x="143" y="206"/>
                    <a:pt x="144" y="206"/>
                  </a:cubicBezTo>
                  <a:cubicBezTo>
                    <a:pt x="142" y="206"/>
                    <a:pt x="141" y="206"/>
                    <a:pt x="140" y="206"/>
                  </a:cubicBezTo>
                  <a:cubicBezTo>
                    <a:pt x="141" y="206"/>
                    <a:pt x="141" y="206"/>
                    <a:pt x="142" y="207"/>
                  </a:cubicBezTo>
                  <a:cubicBezTo>
                    <a:pt x="141" y="207"/>
                    <a:pt x="140" y="207"/>
                    <a:pt x="139" y="207"/>
                  </a:cubicBezTo>
                  <a:cubicBezTo>
                    <a:pt x="139" y="207"/>
                    <a:pt x="139" y="206"/>
                    <a:pt x="139" y="205"/>
                  </a:cubicBezTo>
                  <a:cubicBezTo>
                    <a:pt x="139" y="205"/>
                    <a:pt x="138" y="206"/>
                    <a:pt x="138" y="206"/>
                  </a:cubicBezTo>
                  <a:cubicBezTo>
                    <a:pt x="141" y="206"/>
                    <a:pt x="137" y="209"/>
                    <a:pt x="138" y="206"/>
                  </a:cubicBezTo>
                  <a:cubicBezTo>
                    <a:pt x="137" y="208"/>
                    <a:pt x="136" y="206"/>
                    <a:pt x="136" y="206"/>
                  </a:cubicBezTo>
                  <a:cubicBezTo>
                    <a:pt x="136" y="205"/>
                    <a:pt x="137" y="204"/>
                    <a:pt x="138" y="203"/>
                  </a:cubicBezTo>
                  <a:cubicBezTo>
                    <a:pt x="138" y="204"/>
                    <a:pt x="138" y="205"/>
                    <a:pt x="137" y="205"/>
                  </a:cubicBezTo>
                  <a:cubicBezTo>
                    <a:pt x="138" y="206"/>
                    <a:pt x="138" y="205"/>
                    <a:pt x="139" y="204"/>
                  </a:cubicBezTo>
                  <a:cubicBezTo>
                    <a:pt x="139" y="203"/>
                    <a:pt x="141" y="204"/>
                    <a:pt x="142" y="204"/>
                  </a:cubicBezTo>
                  <a:cubicBezTo>
                    <a:pt x="139" y="203"/>
                    <a:pt x="144" y="203"/>
                    <a:pt x="144" y="203"/>
                  </a:cubicBezTo>
                  <a:cubicBezTo>
                    <a:pt x="143" y="203"/>
                    <a:pt x="141" y="203"/>
                    <a:pt x="140" y="202"/>
                  </a:cubicBezTo>
                  <a:cubicBezTo>
                    <a:pt x="141" y="201"/>
                    <a:pt x="143" y="200"/>
                    <a:pt x="145" y="200"/>
                  </a:cubicBezTo>
                  <a:cubicBezTo>
                    <a:pt x="142" y="199"/>
                    <a:pt x="148" y="197"/>
                    <a:pt x="148" y="196"/>
                  </a:cubicBezTo>
                  <a:cubicBezTo>
                    <a:pt x="149" y="197"/>
                    <a:pt x="148" y="198"/>
                    <a:pt x="148" y="199"/>
                  </a:cubicBezTo>
                  <a:cubicBezTo>
                    <a:pt x="150" y="197"/>
                    <a:pt x="150" y="196"/>
                    <a:pt x="153" y="196"/>
                  </a:cubicBezTo>
                  <a:cubicBezTo>
                    <a:pt x="151" y="195"/>
                    <a:pt x="148" y="196"/>
                    <a:pt x="146" y="197"/>
                  </a:cubicBezTo>
                  <a:cubicBezTo>
                    <a:pt x="145" y="197"/>
                    <a:pt x="143" y="198"/>
                    <a:pt x="143" y="199"/>
                  </a:cubicBezTo>
                  <a:cubicBezTo>
                    <a:pt x="140" y="203"/>
                    <a:pt x="141" y="198"/>
                    <a:pt x="139" y="199"/>
                  </a:cubicBezTo>
                  <a:cubicBezTo>
                    <a:pt x="139" y="198"/>
                    <a:pt x="139" y="197"/>
                    <a:pt x="139" y="197"/>
                  </a:cubicBezTo>
                  <a:cubicBezTo>
                    <a:pt x="139" y="197"/>
                    <a:pt x="138" y="199"/>
                    <a:pt x="137" y="199"/>
                  </a:cubicBezTo>
                  <a:cubicBezTo>
                    <a:pt x="136" y="199"/>
                    <a:pt x="136" y="197"/>
                    <a:pt x="135" y="197"/>
                  </a:cubicBezTo>
                  <a:cubicBezTo>
                    <a:pt x="136" y="197"/>
                    <a:pt x="136" y="196"/>
                    <a:pt x="137" y="196"/>
                  </a:cubicBezTo>
                  <a:cubicBezTo>
                    <a:pt x="138" y="198"/>
                    <a:pt x="141" y="195"/>
                    <a:pt x="140" y="193"/>
                  </a:cubicBezTo>
                  <a:cubicBezTo>
                    <a:pt x="138" y="194"/>
                    <a:pt x="138" y="195"/>
                    <a:pt x="136" y="195"/>
                  </a:cubicBezTo>
                  <a:cubicBezTo>
                    <a:pt x="134" y="195"/>
                    <a:pt x="134" y="193"/>
                    <a:pt x="133" y="193"/>
                  </a:cubicBezTo>
                  <a:cubicBezTo>
                    <a:pt x="134" y="193"/>
                    <a:pt x="136" y="193"/>
                    <a:pt x="137" y="194"/>
                  </a:cubicBezTo>
                  <a:cubicBezTo>
                    <a:pt x="137" y="193"/>
                    <a:pt x="136" y="192"/>
                    <a:pt x="138" y="192"/>
                  </a:cubicBezTo>
                  <a:cubicBezTo>
                    <a:pt x="136" y="192"/>
                    <a:pt x="134" y="194"/>
                    <a:pt x="133" y="191"/>
                  </a:cubicBezTo>
                  <a:cubicBezTo>
                    <a:pt x="134" y="192"/>
                    <a:pt x="135" y="192"/>
                    <a:pt x="135" y="191"/>
                  </a:cubicBezTo>
                  <a:cubicBezTo>
                    <a:pt x="134" y="191"/>
                    <a:pt x="133" y="190"/>
                    <a:pt x="135" y="190"/>
                  </a:cubicBezTo>
                  <a:cubicBezTo>
                    <a:pt x="138" y="191"/>
                    <a:pt x="140" y="190"/>
                    <a:pt x="142" y="190"/>
                  </a:cubicBezTo>
                  <a:cubicBezTo>
                    <a:pt x="144" y="190"/>
                    <a:pt x="147" y="191"/>
                    <a:pt x="148" y="190"/>
                  </a:cubicBezTo>
                  <a:cubicBezTo>
                    <a:pt x="150" y="189"/>
                    <a:pt x="154" y="191"/>
                    <a:pt x="151" y="192"/>
                  </a:cubicBezTo>
                  <a:cubicBezTo>
                    <a:pt x="152" y="191"/>
                    <a:pt x="153" y="191"/>
                    <a:pt x="154" y="191"/>
                  </a:cubicBezTo>
                  <a:cubicBezTo>
                    <a:pt x="151" y="190"/>
                    <a:pt x="157" y="189"/>
                    <a:pt x="158" y="189"/>
                  </a:cubicBezTo>
                  <a:cubicBezTo>
                    <a:pt x="155" y="189"/>
                    <a:pt x="156" y="187"/>
                    <a:pt x="158" y="186"/>
                  </a:cubicBezTo>
                  <a:cubicBezTo>
                    <a:pt x="156" y="187"/>
                    <a:pt x="154" y="188"/>
                    <a:pt x="156" y="189"/>
                  </a:cubicBezTo>
                  <a:cubicBezTo>
                    <a:pt x="155" y="189"/>
                    <a:pt x="154" y="190"/>
                    <a:pt x="152" y="189"/>
                  </a:cubicBezTo>
                  <a:cubicBezTo>
                    <a:pt x="153" y="189"/>
                    <a:pt x="153" y="189"/>
                    <a:pt x="154" y="188"/>
                  </a:cubicBezTo>
                  <a:cubicBezTo>
                    <a:pt x="152" y="189"/>
                    <a:pt x="147" y="189"/>
                    <a:pt x="149" y="188"/>
                  </a:cubicBezTo>
                  <a:cubicBezTo>
                    <a:pt x="148" y="188"/>
                    <a:pt x="148" y="189"/>
                    <a:pt x="147" y="189"/>
                  </a:cubicBezTo>
                  <a:cubicBezTo>
                    <a:pt x="146" y="190"/>
                    <a:pt x="145" y="189"/>
                    <a:pt x="143" y="189"/>
                  </a:cubicBezTo>
                  <a:cubicBezTo>
                    <a:pt x="142" y="189"/>
                    <a:pt x="139" y="190"/>
                    <a:pt x="138" y="190"/>
                  </a:cubicBezTo>
                  <a:cubicBezTo>
                    <a:pt x="137" y="190"/>
                    <a:pt x="136" y="189"/>
                    <a:pt x="134" y="189"/>
                  </a:cubicBezTo>
                  <a:cubicBezTo>
                    <a:pt x="136" y="189"/>
                    <a:pt x="135" y="188"/>
                    <a:pt x="134" y="188"/>
                  </a:cubicBezTo>
                  <a:cubicBezTo>
                    <a:pt x="136" y="187"/>
                    <a:pt x="137" y="187"/>
                    <a:pt x="139" y="187"/>
                  </a:cubicBezTo>
                  <a:cubicBezTo>
                    <a:pt x="137" y="187"/>
                    <a:pt x="136" y="187"/>
                    <a:pt x="134" y="188"/>
                  </a:cubicBezTo>
                  <a:cubicBezTo>
                    <a:pt x="135" y="187"/>
                    <a:pt x="135" y="186"/>
                    <a:pt x="133" y="187"/>
                  </a:cubicBezTo>
                  <a:moveTo>
                    <a:pt x="134" y="194"/>
                  </a:moveTo>
                  <a:cubicBezTo>
                    <a:pt x="133" y="194"/>
                    <a:pt x="133" y="194"/>
                    <a:pt x="133" y="194"/>
                  </a:cubicBezTo>
                  <a:cubicBezTo>
                    <a:pt x="133" y="194"/>
                    <a:pt x="134" y="194"/>
                    <a:pt x="135" y="194"/>
                  </a:cubicBezTo>
                  <a:cubicBezTo>
                    <a:pt x="135" y="194"/>
                    <a:pt x="134" y="194"/>
                    <a:pt x="134" y="194"/>
                  </a:cubicBezTo>
                  <a:moveTo>
                    <a:pt x="134" y="182"/>
                  </a:moveTo>
                  <a:cubicBezTo>
                    <a:pt x="135" y="182"/>
                    <a:pt x="135" y="183"/>
                    <a:pt x="136" y="183"/>
                  </a:cubicBezTo>
                  <a:cubicBezTo>
                    <a:pt x="134" y="183"/>
                    <a:pt x="133" y="183"/>
                    <a:pt x="132" y="182"/>
                  </a:cubicBezTo>
                  <a:cubicBezTo>
                    <a:pt x="133" y="182"/>
                    <a:pt x="134" y="182"/>
                    <a:pt x="134" y="182"/>
                  </a:cubicBezTo>
                  <a:moveTo>
                    <a:pt x="139" y="196"/>
                  </a:moveTo>
                  <a:cubicBezTo>
                    <a:pt x="138" y="196"/>
                    <a:pt x="137" y="196"/>
                    <a:pt x="136" y="195"/>
                  </a:cubicBezTo>
                  <a:cubicBezTo>
                    <a:pt x="138" y="195"/>
                    <a:pt x="139" y="195"/>
                    <a:pt x="140" y="194"/>
                  </a:cubicBezTo>
                  <a:cubicBezTo>
                    <a:pt x="140" y="195"/>
                    <a:pt x="140" y="196"/>
                    <a:pt x="139" y="196"/>
                  </a:cubicBezTo>
                  <a:moveTo>
                    <a:pt x="145" y="206"/>
                  </a:moveTo>
                  <a:cubicBezTo>
                    <a:pt x="145" y="204"/>
                    <a:pt x="146" y="205"/>
                    <a:pt x="148" y="205"/>
                  </a:cubicBezTo>
                  <a:cubicBezTo>
                    <a:pt x="147" y="205"/>
                    <a:pt x="146" y="205"/>
                    <a:pt x="145" y="206"/>
                  </a:cubicBezTo>
                  <a:moveTo>
                    <a:pt x="160" y="171"/>
                  </a:moveTo>
                  <a:cubicBezTo>
                    <a:pt x="160" y="170"/>
                    <a:pt x="160" y="170"/>
                    <a:pt x="160" y="170"/>
                  </a:cubicBezTo>
                  <a:cubicBezTo>
                    <a:pt x="161" y="171"/>
                    <a:pt x="160" y="171"/>
                    <a:pt x="160" y="171"/>
                  </a:cubicBezTo>
                  <a:moveTo>
                    <a:pt x="370" y="105"/>
                  </a:moveTo>
                  <a:cubicBezTo>
                    <a:pt x="368" y="105"/>
                    <a:pt x="368" y="108"/>
                    <a:pt x="371" y="106"/>
                  </a:cubicBezTo>
                  <a:cubicBezTo>
                    <a:pt x="370" y="106"/>
                    <a:pt x="370" y="106"/>
                    <a:pt x="370" y="105"/>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2" name="Freeform 247"/>
            <p:cNvSpPr/>
            <p:nvPr/>
          </p:nvSpPr>
          <p:spPr>
            <a:xfrm>
              <a:off x="6458040" y="2570040"/>
              <a:ext cx="84600" cy="102600"/>
            </a:xfrm>
            <a:custGeom>
              <a:avLst/>
              <a:gdLst>
                <a:gd name="textAreaLeft" fmla="*/ 0 w 84600"/>
                <a:gd name="textAreaRight" fmla="*/ 86400 w 84600"/>
                <a:gd name="textAreaTop" fmla="*/ 0 h 102600"/>
                <a:gd name="textAreaBottom" fmla="*/ 104400 h 102600"/>
              </a:gdLst>
              <a:ahLst/>
              <a:cxnLst/>
              <a:rect l="textAreaLeft" t="textAreaTop" r="textAreaRight" b="textAreaBottom"/>
              <a:pathLst>
                <a:path w="34" h="31">
                  <a:moveTo>
                    <a:pt x="0" y="4"/>
                  </a:moveTo>
                  <a:cubicBezTo>
                    <a:pt x="1" y="3"/>
                    <a:pt x="1" y="3"/>
                    <a:pt x="2" y="3"/>
                  </a:cubicBezTo>
                  <a:cubicBezTo>
                    <a:pt x="2" y="2"/>
                    <a:pt x="3" y="2"/>
                    <a:pt x="3" y="2"/>
                  </a:cubicBezTo>
                  <a:cubicBezTo>
                    <a:pt x="5" y="2"/>
                    <a:pt x="7" y="2"/>
                    <a:pt x="8" y="2"/>
                  </a:cubicBezTo>
                  <a:cubicBezTo>
                    <a:pt x="11" y="0"/>
                    <a:pt x="13" y="5"/>
                    <a:pt x="16" y="4"/>
                  </a:cubicBezTo>
                  <a:cubicBezTo>
                    <a:pt x="16" y="6"/>
                    <a:pt x="17" y="4"/>
                    <a:pt x="18" y="5"/>
                  </a:cubicBezTo>
                  <a:cubicBezTo>
                    <a:pt x="18" y="4"/>
                    <a:pt x="20" y="5"/>
                    <a:pt x="21" y="5"/>
                  </a:cubicBezTo>
                  <a:cubicBezTo>
                    <a:pt x="21" y="6"/>
                    <a:pt x="22" y="7"/>
                    <a:pt x="22" y="6"/>
                  </a:cubicBezTo>
                  <a:cubicBezTo>
                    <a:pt x="23" y="6"/>
                    <a:pt x="23" y="7"/>
                    <a:pt x="24" y="7"/>
                  </a:cubicBezTo>
                  <a:cubicBezTo>
                    <a:pt x="25" y="9"/>
                    <a:pt x="25" y="9"/>
                    <a:pt x="26" y="11"/>
                  </a:cubicBezTo>
                  <a:cubicBezTo>
                    <a:pt x="26" y="11"/>
                    <a:pt x="26" y="12"/>
                    <a:pt x="27" y="13"/>
                  </a:cubicBezTo>
                  <a:cubicBezTo>
                    <a:pt x="27" y="13"/>
                    <a:pt x="27" y="12"/>
                    <a:pt x="28" y="13"/>
                  </a:cubicBezTo>
                  <a:cubicBezTo>
                    <a:pt x="29" y="14"/>
                    <a:pt x="26" y="17"/>
                    <a:pt x="27" y="16"/>
                  </a:cubicBezTo>
                  <a:cubicBezTo>
                    <a:pt x="28" y="13"/>
                    <a:pt x="34" y="19"/>
                    <a:pt x="31" y="20"/>
                  </a:cubicBezTo>
                  <a:cubicBezTo>
                    <a:pt x="32" y="20"/>
                    <a:pt x="32" y="21"/>
                    <a:pt x="33" y="21"/>
                  </a:cubicBezTo>
                  <a:cubicBezTo>
                    <a:pt x="30" y="23"/>
                    <a:pt x="27" y="19"/>
                    <a:pt x="25" y="21"/>
                  </a:cubicBezTo>
                  <a:cubicBezTo>
                    <a:pt x="25" y="21"/>
                    <a:pt x="25" y="20"/>
                    <a:pt x="25" y="20"/>
                  </a:cubicBezTo>
                  <a:cubicBezTo>
                    <a:pt x="21" y="21"/>
                    <a:pt x="23" y="23"/>
                    <a:pt x="21" y="25"/>
                  </a:cubicBezTo>
                  <a:cubicBezTo>
                    <a:pt x="20" y="27"/>
                    <a:pt x="19" y="27"/>
                    <a:pt x="18" y="29"/>
                  </a:cubicBezTo>
                  <a:cubicBezTo>
                    <a:pt x="18" y="29"/>
                    <a:pt x="18" y="30"/>
                    <a:pt x="17" y="30"/>
                  </a:cubicBezTo>
                  <a:cubicBezTo>
                    <a:pt x="17" y="30"/>
                    <a:pt x="15" y="30"/>
                    <a:pt x="15" y="31"/>
                  </a:cubicBezTo>
                  <a:cubicBezTo>
                    <a:pt x="14" y="30"/>
                    <a:pt x="15" y="29"/>
                    <a:pt x="14" y="27"/>
                  </a:cubicBezTo>
                  <a:cubicBezTo>
                    <a:pt x="14" y="26"/>
                    <a:pt x="14" y="25"/>
                    <a:pt x="14" y="24"/>
                  </a:cubicBezTo>
                  <a:cubicBezTo>
                    <a:pt x="14" y="22"/>
                    <a:pt x="16" y="21"/>
                    <a:pt x="15" y="19"/>
                  </a:cubicBezTo>
                  <a:cubicBezTo>
                    <a:pt x="15" y="18"/>
                    <a:pt x="14" y="16"/>
                    <a:pt x="13" y="16"/>
                  </a:cubicBezTo>
                  <a:cubicBezTo>
                    <a:pt x="11" y="13"/>
                    <a:pt x="8" y="11"/>
                    <a:pt x="6" y="8"/>
                  </a:cubicBezTo>
                  <a:cubicBezTo>
                    <a:pt x="5" y="6"/>
                    <a:pt x="4" y="4"/>
                    <a:pt x="0" y="4"/>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3" name="Freeform 248"/>
            <p:cNvSpPr/>
            <p:nvPr/>
          </p:nvSpPr>
          <p:spPr>
            <a:xfrm>
              <a:off x="6669720" y="3034440"/>
              <a:ext cx="37800" cy="53280"/>
            </a:xfrm>
            <a:custGeom>
              <a:avLst/>
              <a:gdLst>
                <a:gd name="textAreaLeft" fmla="*/ 0 w 37800"/>
                <a:gd name="textAreaRight" fmla="*/ 39600 w 37800"/>
                <a:gd name="textAreaTop" fmla="*/ 0 h 53280"/>
                <a:gd name="textAreaBottom" fmla="*/ 55080 h 53280"/>
              </a:gdLst>
              <a:ahLst/>
              <a:cxnLst/>
              <a:rect l="textAreaLeft" t="textAreaTop" r="textAreaRight" b="textAreaBottom"/>
              <a:pathLst>
                <a:path w="16" h="17">
                  <a:moveTo>
                    <a:pt x="0" y="16"/>
                  </a:moveTo>
                  <a:cubicBezTo>
                    <a:pt x="3" y="14"/>
                    <a:pt x="3" y="11"/>
                    <a:pt x="5" y="8"/>
                  </a:cubicBezTo>
                  <a:cubicBezTo>
                    <a:pt x="6" y="7"/>
                    <a:pt x="5" y="6"/>
                    <a:pt x="6" y="4"/>
                  </a:cubicBezTo>
                  <a:cubicBezTo>
                    <a:pt x="7" y="4"/>
                    <a:pt x="9" y="3"/>
                    <a:pt x="9" y="1"/>
                  </a:cubicBezTo>
                  <a:cubicBezTo>
                    <a:pt x="10" y="1"/>
                    <a:pt x="11" y="2"/>
                    <a:pt x="12" y="1"/>
                  </a:cubicBezTo>
                  <a:cubicBezTo>
                    <a:pt x="13" y="0"/>
                    <a:pt x="12" y="2"/>
                    <a:pt x="12" y="3"/>
                  </a:cubicBezTo>
                  <a:cubicBezTo>
                    <a:pt x="13" y="3"/>
                    <a:pt x="13" y="3"/>
                    <a:pt x="13" y="3"/>
                  </a:cubicBezTo>
                  <a:cubicBezTo>
                    <a:pt x="14" y="4"/>
                    <a:pt x="14" y="4"/>
                    <a:pt x="14" y="5"/>
                  </a:cubicBezTo>
                  <a:cubicBezTo>
                    <a:pt x="16" y="7"/>
                    <a:pt x="11" y="7"/>
                    <a:pt x="13" y="9"/>
                  </a:cubicBezTo>
                  <a:cubicBezTo>
                    <a:pt x="11" y="9"/>
                    <a:pt x="8" y="10"/>
                    <a:pt x="10" y="12"/>
                  </a:cubicBezTo>
                  <a:cubicBezTo>
                    <a:pt x="9" y="12"/>
                    <a:pt x="6" y="14"/>
                    <a:pt x="6" y="15"/>
                  </a:cubicBezTo>
                  <a:cubicBezTo>
                    <a:pt x="5" y="14"/>
                    <a:pt x="5" y="14"/>
                    <a:pt x="5" y="14"/>
                  </a:cubicBezTo>
                  <a:cubicBezTo>
                    <a:pt x="5" y="15"/>
                    <a:pt x="5" y="16"/>
                    <a:pt x="4" y="16"/>
                  </a:cubicBezTo>
                  <a:cubicBezTo>
                    <a:pt x="3" y="17"/>
                    <a:pt x="2" y="16"/>
                    <a:pt x="0" y="1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0080" rIns="90000" bIns="100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4" name="Freeform 249"/>
            <p:cNvSpPr/>
            <p:nvPr/>
          </p:nvSpPr>
          <p:spPr>
            <a:xfrm>
              <a:off x="7794720" y="3181320"/>
              <a:ext cx="205560" cy="129600"/>
            </a:xfrm>
            <a:custGeom>
              <a:avLst/>
              <a:gdLst>
                <a:gd name="textAreaLeft" fmla="*/ 0 w 205560"/>
                <a:gd name="textAreaRight" fmla="*/ 207360 w 205560"/>
                <a:gd name="textAreaTop" fmla="*/ 0 h 129600"/>
                <a:gd name="textAreaBottom" fmla="*/ 131400 h 129600"/>
              </a:gdLst>
              <a:ahLst/>
              <a:cxnLst/>
              <a:rect l="textAreaLeft" t="textAreaTop" r="textAreaRight" b="textAreaBottom"/>
              <a:pathLst>
                <a:path w="79" h="39">
                  <a:moveTo>
                    <a:pt x="1" y="14"/>
                  </a:moveTo>
                  <a:cubicBezTo>
                    <a:pt x="2" y="13"/>
                    <a:pt x="3" y="12"/>
                    <a:pt x="3" y="11"/>
                  </a:cubicBezTo>
                  <a:cubicBezTo>
                    <a:pt x="2" y="10"/>
                    <a:pt x="3" y="9"/>
                    <a:pt x="3" y="9"/>
                  </a:cubicBezTo>
                  <a:cubicBezTo>
                    <a:pt x="4" y="7"/>
                    <a:pt x="4" y="7"/>
                    <a:pt x="5" y="6"/>
                  </a:cubicBezTo>
                  <a:cubicBezTo>
                    <a:pt x="6" y="4"/>
                    <a:pt x="8" y="2"/>
                    <a:pt x="10" y="3"/>
                  </a:cubicBezTo>
                  <a:cubicBezTo>
                    <a:pt x="11" y="3"/>
                    <a:pt x="11" y="4"/>
                    <a:pt x="12" y="4"/>
                  </a:cubicBezTo>
                  <a:cubicBezTo>
                    <a:pt x="13" y="3"/>
                    <a:pt x="13" y="2"/>
                    <a:pt x="14" y="1"/>
                  </a:cubicBezTo>
                  <a:cubicBezTo>
                    <a:pt x="15" y="1"/>
                    <a:pt x="15" y="0"/>
                    <a:pt x="16" y="0"/>
                  </a:cubicBezTo>
                  <a:cubicBezTo>
                    <a:pt x="17" y="1"/>
                    <a:pt x="19" y="0"/>
                    <a:pt x="20" y="1"/>
                  </a:cubicBezTo>
                  <a:cubicBezTo>
                    <a:pt x="21" y="3"/>
                    <a:pt x="25" y="5"/>
                    <a:pt x="27" y="7"/>
                  </a:cubicBezTo>
                  <a:cubicBezTo>
                    <a:pt x="29" y="8"/>
                    <a:pt x="31" y="8"/>
                    <a:pt x="32" y="9"/>
                  </a:cubicBezTo>
                  <a:cubicBezTo>
                    <a:pt x="33" y="11"/>
                    <a:pt x="34" y="12"/>
                    <a:pt x="36" y="11"/>
                  </a:cubicBezTo>
                  <a:cubicBezTo>
                    <a:pt x="37" y="11"/>
                    <a:pt x="39" y="11"/>
                    <a:pt x="39" y="12"/>
                  </a:cubicBezTo>
                  <a:cubicBezTo>
                    <a:pt x="40" y="13"/>
                    <a:pt x="40" y="14"/>
                    <a:pt x="41" y="15"/>
                  </a:cubicBezTo>
                  <a:cubicBezTo>
                    <a:pt x="43" y="16"/>
                    <a:pt x="45" y="18"/>
                    <a:pt x="47" y="18"/>
                  </a:cubicBezTo>
                  <a:cubicBezTo>
                    <a:pt x="48" y="18"/>
                    <a:pt x="49" y="17"/>
                    <a:pt x="49" y="18"/>
                  </a:cubicBezTo>
                  <a:cubicBezTo>
                    <a:pt x="50" y="19"/>
                    <a:pt x="48" y="19"/>
                    <a:pt x="49" y="20"/>
                  </a:cubicBezTo>
                  <a:cubicBezTo>
                    <a:pt x="50" y="21"/>
                    <a:pt x="54" y="22"/>
                    <a:pt x="54" y="20"/>
                  </a:cubicBezTo>
                  <a:cubicBezTo>
                    <a:pt x="55" y="22"/>
                    <a:pt x="57" y="22"/>
                    <a:pt x="57" y="24"/>
                  </a:cubicBezTo>
                  <a:cubicBezTo>
                    <a:pt x="58" y="26"/>
                    <a:pt x="58" y="22"/>
                    <a:pt x="59" y="22"/>
                  </a:cubicBezTo>
                  <a:cubicBezTo>
                    <a:pt x="59" y="23"/>
                    <a:pt x="61" y="25"/>
                    <a:pt x="62" y="24"/>
                  </a:cubicBezTo>
                  <a:cubicBezTo>
                    <a:pt x="63" y="23"/>
                    <a:pt x="63" y="22"/>
                    <a:pt x="64" y="23"/>
                  </a:cubicBezTo>
                  <a:cubicBezTo>
                    <a:pt x="64" y="23"/>
                    <a:pt x="65" y="23"/>
                    <a:pt x="66" y="23"/>
                  </a:cubicBezTo>
                  <a:cubicBezTo>
                    <a:pt x="67" y="24"/>
                    <a:pt x="67" y="24"/>
                    <a:pt x="68" y="25"/>
                  </a:cubicBezTo>
                  <a:cubicBezTo>
                    <a:pt x="69" y="25"/>
                    <a:pt x="70" y="25"/>
                    <a:pt x="71" y="25"/>
                  </a:cubicBezTo>
                  <a:cubicBezTo>
                    <a:pt x="73" y="26"/>
                    <a:pt x="75" y="24"/>
                    <a:pt x="77" y="25"/>
                  </a:cubicBezTo>
                  <a:cubicBezTo>
                    <a:pt x="79" y="25"/>
                    <a:pt x="76" y="30"/>
                    <a:pt x="76" y="31"/>
                  </a:cubicBezTo>
                  <a:cubicBezTo>
                    <a:pt x="76" y="33"/>
                    <a:pt x="79" y="34"/>
                    <a:pt x="77" y="37"/>
                  </a:cubicBezTo>
                  <a:cubicBezTo>
                    <a:pt x="76" y="39"/>
                    <a:pt x="74" y="38"/>
                    <a:pt x="72" y="39"/>
                  </a:cubicBezTo>
                  <a:cubicBezTo>
                    <a:pt x="70" y="39"/>
                    <a:pt x="67" y="39"/>
                    <a:pt x="67" y="37"/>
                  </a:cubicBezTo>
                  <a:cubicBezTo>
                    <a:pt x="66" y="38"/>
                    <a:pt x="65" y="39"/>
                    <a:pt x="63" y="38"/>
                  </a:cubicBezTo>
                  <a:cubicBezTo>
                    <a:pt x="62" y="37"/>
                    <a:pt x="58" y="36"/>
                    <a:pt x="57" y="36"/>
                  </a:cubicBezTo>
                  <a:cubicBezTo>
                    <a:pt x="55" y="37"/>
                    <a:pt x="55" y="36"/>
                    <a:pt x="55" y="35"/>
                  </a:cubicBezTo>
                  <a:cubicBezTo>
                    <a:pt x="53" y="34"/>
                    <a:pt x="52" y="36"/>
                    <a:pt x="50" y="35"/>
                  </a:cubicBezTo>
                  <a:cubicBezTo>
                    <a:pt x="49" y="35"/>
                    <a:pt x="48" y="33"/>
                    <a:pt x="47" y="33"/>
                  </a:cubicBezTo>
                  <a:cubicBezTo>
                    <a:pt x="45" y="33"/>
                    <a:pt x="45" y="32"/>
                    <a:pt x="45" y="31"/>
                  </a:cubicBezTo>
                  <a:cubicBezTo>
                    <a:pt x="44" y="29"/>
                    <a:pt x="36" y="27"/>
                    <a:pt x="37" y="30"/>
                  </a:cubicBezTo>
                  <a:cubicBezTo>
                    <a:pt x="36" y="29"/>
                    <a:pt x="35" y="28"/>
                    <a:pt x="33" y="29"/>
                  </a:cubicBezTo>
                  <a:cubicBezTo>
                    <a:pt x="31" y="29"/>
                    <a:pt x="31" y="29"/>
                    <a:pt x="29" y="29"/>
                  </a:cubicBezTo>
                  <a:cubicBezTo>
                    <a:pt x="28" y="28"/>
                    <a:pt x="27" y="28"/>
                    <a:pt x="26" y="27"/>
                  </a:cubicBezTo>
                  <a:cubicBezTo>
                    <a:pt x="26" y="26"/>
                    <a:pt x="24" y="27"/>
                    <a:pt x="23" y="26"/>
                  </a:cubicBezTo>
                  <a:cubicBezTo>
                    <a:pt x="22" y="25"/>
                    <a:pt x="21" y="25"/>
                    <a:pt x="19" y="24"/>
                  </a:cubicBezTo>
                  <a:cubicBezTo>
                    <a:pt x="17" y="24"/>
                    <a:pt x="16" y="23"/>
                    <a:pt x="14" y="22"/>
                  </a:cubicBezTo>
                  <a:cubicBezTo>
                    <a:pt x="12" y="22"/>
                    <a:pt x="12" y="20"/>
                    <a:pt x="10" y="19"/>
                  </a:cubicBezTo>
                  <a:cubicBezTo>
                    <a:pt x="9" y="18"/>
                    <a:pt x="7" y="18"/>
                    <a:pt x="5" y="17"/>
                  </a:cubicBezTo>
                  <a:cubicBezTo>
                    <a:pt x="5" y="18"/>
                    <a:pt x="3" y="17"/>
                    <a:pt x="3" y="16"/>
                  </a:cubicBezTo>
                  <a:cubicBezTo>
                    <a:pt x="2" y="16"/>
                    <a:pt x="0" y="15"/>
                    <a:pt x="1" y="14"/>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5" name="Freeform 250"/>
            <p:cNvSpPr/>
            <p:nvPr/>
          </p:nvSpPr>
          <p:spPr>
            <a:xfrm>
              <a:off x="6702480" y="3598200"/>
              <a:ext cx="164520" cy="187200"/>
            </a:xfrm>
            <a:custGeom>
              <a:avLst/>
              <a:gdLst>
                <a:gd name="textAreaLeft" fmla="*/ 0 w 164520"/>
                <a:gd name="textAreaRight" fmla="*/ 166320 w 164520"/>
                <a:gd name="textAreaTop" fmla="*/ 0 h 187200"/>
                <a:gd name="textAreaBottom" fmla="*/ 189000 h 187200"/>
              </a:gdLst>
              <a:ahLst/>
              <a:cxnLst/>
              <a:rect l="textAreaLeft" t="textAreaTop" r="textAreaRight" b="textAreaBottom"/>
              <a:pathLst>
                <a:path w="64" h="55">
                  <a:moveTo>
                    <a:pt x="34" y="20"/>
                  </a:moveTo>
                  <a:cubicBezTo>
                    <a:pt x="34" y="21"/>
                    <a:pt x="35" y="23"/>
                    <a:pt x="33" y="22"/>
                  </a:cubicBezTo>
                  <a:cubicBezTo>
                    <a:pt x="34" y="23"/>
                    <a:pt x="37" y="23"/>
                    <a:pt x="38" y="23"/>
                  </a:cubicBezTo>
                  <a:cubicBezTo>
                    <a:pt x="37" y="22"/>
                    <a:pt x="35" y="23"/>
                    <a:pt x="35" y="22"/>
                  </a:cubicBezTo>
                  <a:cubicBezTo>
                    <a:pt x="35" y="21"/>
                    <a:pt x="35" y="19"/>
                    <a:pt x="34" y="20"/>
                  </a:cubicBezTo>
                  <a:moveTo>
                    <a:pt x="0" y="27"/>
                  </a:moveTo>
                  <a:cubicBezTo>
                    <a:pt x="2" y="26"/>
                    <a:pt x="2" y="24"/>
                    <a:pt x="2" y="22"/>
                  </a:cubicBezTo>
                  <a:cubicBezTo>
                    <a:pt x="3" y="20"/>
                    <a:pt x="4" y="19"/>
                    <a:pt x="5" y="17"/>
                  </a:cubicBezTo>
                  <a:cubicBezTo>
                    <a:pt x="5" y="16"/>
                    <a:pt x="4" y="9"/>
                    <a:pt x="7" y="9"/>
                  </a:cubicBezTo>
                  <a:cubicBezTo>
                    <a:pt x="7" y="9"/>
                    <a:pt x="9" y="9"/>
                    <a:pt x="10" y="9"/>
                  </a:cubicBezTo>
                  <a:cubicBezTo>
                    <a:pt x="11" y="7"/>
                    <a:pt x="10" y="6"/>
                    <a:pt x="12" y="6"/>
                  </a:cubicBezTo>
                  <a:cubicBezTo>
                    <a:pt x="13" y="5"/>
                    <a:pt x="15" y="4"/>
                    <a:pt x="17" y="4"/>
                  </a:cubicBezTo>
                  <a:cubicBezTo>
                    <a:pt x="19" y="3"/>
                    <a:pt x="19" y="1"/>
                    <a:pt x="21" y="0"/>
                  </a:cubicBezTo>
                  <a:cubicBezTo>
                    <a:pt x="23" y="4"/>
                    <a:pt x="25" y="9"/>
                    <a:pt x="26" y="15"/>
                  </a:cubicBezTo>
                  <a:cubicBezTo>
                    <a:pt x="26" y="16"/>
                    <a:pt x="26" y="17"/>
                    <a:pt x="27" y="18"/>
                  </a:cubicBezTo>
                  <a:cubicBezTo>
                    <a:pt x="28" y="20"/>
                    <a:pt x="28" y="21"/>
                    <a:pt x="29" y="22"/>
                  </a:cubicBezTo>
                  <a:cubicBezTo>
                    <a:pt x="29" y="23"/>
                    <a:pt x="30" y="23"/>
                    <a:pt x="30" y="24"/>
                  </a:cubicBezTo>
                  <a:cubicBezTo>
                    <a:pt x="31" y="25"/>
                    <a:pt x="31" y="27"/>
                    <a:pt x="32" y="28"/>
                  </a:cubicBezTo>
                  <a:cubicBezTo>
                    <a:pt x="33" y="27"/>
                    <a:pt x="31" y="24"/>
                    <a:pt x="32" y="24"/>
                  </a:cubicBezTo>
                  <a:cubicBezTo>
                    <a:pt x="34" y="24"/>
                    <a:pt x="34" y="25"/>
                    <a:pt x="34" y="26"/>
                  </a:cubicBezTo>
                  <a:cubicBezTo>
                    <a:pt x="34" y="27"/>
                    <a:pt x="35" y="28"/>
                    <a:pt x="36" y="29"/>
                  </a:cubicBezTo>
                  <a:cubicBezTo>
                    <a:pt x="37" y="29"/>
                    <a:pt x="38" y="28"/>
                    <a:pt x="40" y="29"/>
                  </a:cubicBezTo>
                  <a:cubicBezTo>
                    <a:pt x="41" y="30"/>
                    <a:pt x="41" y="31"/>
                    <a:pt x="43" y="32"/>
                  </a:cubicBezTo>
                  <a:cubicBezTo>
                    <a:pt x="45" y="32"/>
                    <a:pt x="46" y="33"/>
                    <a:pt x="47" y="35"/>
                  </a:cubicBezTo>
                  <a:cubicBezTo>
                    <a:pt x="49" y="37"/>
                    <a:pt x="49" y="38"/>
                    <a:pt x="51" y="39"/>
                  </a:cubicBezTo>
                  <a:cubicBezTo>
                    <a:pt x="52" y="40"/>
                    <a:pt x="53" y="40"/>
                    <a:pt x="54" y="41"/>
                  </a:cubicBezTo>
                  <a:cubicBezTo>
                    <a:pt x="54" y="41"/>
                    <a:pt x="56" y="43"/>
                    <a:pt x="55" y="41"/>
                  </a:cubicBezTo>
                  <a:cubicBezTo>
                    <a:pt x="56" y="42"/>
                    <a:pt x="56" y="44"/>
                    <a:pt x="56" y="45"/>
                  </a:cubicBezTo>
                  <a:cubicBezTo>
                    <a:pt x="57" y="46"/>
                    <a:pt x="58" y="45"/>
                    <a:pt x="58" y="46"/>
                  </a:cubicBezTo>
                  <a:cubicBezTo>
                    <a:pt x="59" y="47"/>
                    <a:pt x="62" y="51"/>
                    <a:pt x="63" y="49"/>
                  </a:cubicBezTo>
                  <a:cubicBezTo>
                    <a:pt x="64" y="50"/>
                    <a:pt x="62" y="51"/>
                    <a:pt x="61" y="53"/>
                  </a:cubicBezTo>
                  <a:cubicBezTo>
                    <a:pt x="59" y="55"/>
                    <a:pt x="58" y="52"/>
                    <a:pt x="57" y="53"/>
                  </a:cubicBezTo>
                  <a:cubicBezTo>
                    <a:pt x="55" y="54"/>
                    <a:pt x="50" y="45"/>
                    <a:pt x="48" y="44"/>
                  </a:cubicBezTo>
                  <a:cubicBezTo>
                    <a:pt x="46" y="42"/>
                    <a:pt x="45" y="41"/>
                    <a:pt x="44" y="39"/>
                  </a:cubicBezTo>
                  <a:cubicBezTo>
                    <a:pt x="42" y="37"/>
                    <a:pt x="39" y="36"/>
                    <a:pt x="37" y="35"/>
                  </a:cubicBezTo>
                  <a:cubicBezTo>
                    <a:pt x="36" y="33"/>
                    <a:pt x="34" y="34"/>
                    <a:pt x="32" y="33"/>
                  </a:cubicBezTo>
                  <a:cubicBezTo>
                    <a:pt x="31" y="33"/>
                    <a:pt x="28" y="32"/>
                    <a:pt x="27" y="34"/>
                  </a:cubicBezTo>
                  <a:cubicBezTo>
                    <a:pt x="26" y="33"/>
                    <a:pt x="26" y="32"/>
                    <a:pt x="25" y="32"/>
                  </a:cubicBezTo>
                  <a:cubicBezTo>
                    <a:pt x="25" y="32"/>
                    <a:pt x="22" y="33"/>
                    <a:pt x="22" y="34"/>
                  </a:cubicBezTo>
                  <a:cubicBezTo>
                    <a:pt x="20" y="34"/>
                    <a:pt x="19" y="34"/>
                    <a:pt x="18" y="33"/>
                  </a:cubicBezTo>
                  <a:cubicBezTo>
                    <a:pt x="17" y="31"/>
                    <a:pt x="15" y="31"/>
                    <a:pt x="14" y="29"/>
                  </a:cubicBezTo>
                  <a:cubicBezTo>
                    <a:pt x="13" y="32"/>
                    <a:pt x="12" y="35"/>
                    <a:pt x="11" y="37"/>
                  </a:cubicBezTo>
                  <a:cubicBezTo>
                    <a:pt x="10" y="36"/>
                    <a:pt x="9" y="33"/>
                    <a:pt x="7" y="34"/>
                  </a:cubicBezTo>
                  <a:cubicBezTo>
                    <a:pt x="6" y="34"/>
                    <a:pt x="6" y="35"/>
                    <a:pt x="5" y="35"/>
                  </a:cubicBezTo>
                  <a:cubicBezTo>
                    <a:pt x="4" y="35"/>
                    <a:pt x="2" y="34"/>
                    <a:pt x="1" y="35"/>
                  </a:cubicBezTo>
                  <a:cubicBezTo>
                    <a:pt x="1" y="33"/>
                    <a:pt x="0" y="30"/>
                    <a:pt x="0" y="2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6" name="Freeform 251"/>
            <p:cNvSpPr/>
            <p:nvPr/>
          </p:nvSpPr>
          <p:spPr>
            <a:xfrm>
              <a:off x="1521720" y="1806120"/>
              <a:ext cx="2584800" cy="1751760"/>
            </a:xfrm>
            <a:custGeom>
              <a:avLst/>
              <a:gdLst>
                <a:gd name="textAreaLeft" fmla="*/ 0 w 2584800"/>
                <a:gd name="textAreaRight" fmla="*/ 2586240 w 2584800"/>
                <a:gd name="textAreaTop" fmla="*/ 0 h 1751760"/>
                <a:gd name="textAreaBottom" fmla="*/ 1753200 h 1751760"/>
              </a:gdLst>
              <a:ahLst/>
              <a:cxnLst/>
              <a:rect l="textAreaLeft" t="textAreaTop" r="textAreaRight" b="textAreaBottom"/>
              <a:pathLst>
                <a:path w="979" h="504">
                  <a:moveTo>
                    <a:pt x="453" y="231"/>
                  </a:moveTo>
                  <a:cubicBezTo>
                    <a:pt x="452" y="230"/>
                    <a:pt x="452" y="230"/>
                    <a:pt x="452" y="230"/>
                  </a:cubicBezTo>
                  <a:cubicBezTo>
                    <a:pt x="452" y="230"/>
                    <a:pt x="452" y="230"/>
                    <a:pt x="452" y="231"/>
                  </a:cubicBezTo>
                  <a:cubicBezTo>
                    <a:pt x="453" y="231"/>
                    <a:pt x="453" y="231"/>
                    <a:pt x="453" y="231"/>
                  </a:cubicBezTo>
                  <a:moveTo>
                    <a:pt x="452" y="228"/>
                  </a:moveTo>
                  <a:cubicBezTo>
                    <a:pt x="451" y="228"/>
                    <a:pt x="451" y="228"/>
                    <a:pt x="452" y="229"/>
                  </a:cubicBezTo>
                  <a:cubicBezTo>
                    <a:pt x="452" y="228"/>
                    <a:pt x="452" y="228"/>
                    <a:pt x="452" y="228"/>
                  </a:cubicBezTo>
                  <a:moveTo>
                    <a:pt x="453" y="223"/>
                  </a:moveTo>
                  <a:cubicBezTo>
                    <a:pt x="451" y="222"/>
                    <a:pt x="451" y="223"/>
                    <a:pt x="453" y="224"/>
                  </a:cubicBezTo>
                  <a:cubicBezTo>
                    <a:pt x="452" y="223"/>
                    <a:pt x="452" y="223"/>
                    <a:pt x="453" y="223"/>
                  </a:cubicBezTo>
                  <a:moveTo>
                    <a:pt x="451" y="221"/>
                  </a:moveTo>
                  <a:cubicBezTo>
                    <a:pt x="452" y="222"/>
                    <a:pt x="451" y="222"/>
                    <a:pt x="451" y="222"/>
                  </a:cubicBezTo>
                  <a:cubicBezTo>
                    <a:pt x="450" y="223"/>
                    <a:pt x="452" y="224"/>
                    <a:pt x="451" y="224"/>
                  </a:cubicBezTo>
                  <a:cubicBezTo>
                    <a:pt x="453" y="224"/>
                    <a:pt x="454" y="226"/>
                    <a:pt x="453" y="226"/>
                  </a:cubicBezTo>
                  <a:cubicBezTo>
                    <a:pt x="450" y="224"/>
                    <a:pt x="449" y="222"/>
                    <a:pt x="451" y="221"/>
                  </a:cubicBezTo>
                  <a:moveTo>
                    <a:pt x="476" y="360"/>
                  </a:moveTo>
                  <a:cubicBezTo>
                    <a:pt x="475" y="359"/>
                    <a:pt x="475" y="359"/>
                    <a:pt x="475" y="359"/>
                  </a:cubicBezTo>
                  <a:cubicBezTo>
                    <a:pt x="475" y="359"/>
                    <a:pt x="474" y="359"/>
                    <a:pt x="474" y="360"/>
                  </a:cubicBezTo>
                  <a:cubicBezTo>
                    <a:pt x="474" y="360"/>
                    <a:pt x="475" y="361"/>
                    <a:pt x="476" y="360"/>
                  </a:cubicBezTo>
                  <a:moveTo>
                    <a:pt x="477" y="359"/>
                  </a:moveTo>
                  <a:cubicBezTo>
                    <a:pt x="476" y="360"/>
                    <a:pt x="480" y="360"/>
                    <a:pt x="480" y="359"/>
                  </a:cubicBezTo>
                  <a:cubicBezTo>
                    <a:pt x="479" y="360"/>
                    <a:pt x="478" y="359"/>
                    <a:pt x="477" y="359"/>
                  </a:cubicBezTo>
                  <a:moveTo>
                    <a:pt x="489" y="369"/>
                  </a:moveTo>
                  <a:cubicBezTo>
                    <a:pt x="489" y="369"/>
                    <a:pt x="489" y="369"/>
                    <a:pt x="489" y="369"/>
                  </a:cubicBezTo>
                  <a:cubicBezTo>
                    <a:pt x="489" y="370"/>
                    <a:pt x="490" y="371"/>
                    <a:pt x="491" y="371"/>
                  </a:cubicBezTo>
                  <a:cubicBezTo>
                    <a:pt x="490" y="370"/>
                    <a:pt x="490" y="370"/>
                    <a:pt x="489" y="369"/>
                  </a:cubicBezTo>
                  <a:moveTo>
                    <a:pt x="489" y="364"/>
                  </a:moveTo>
                  <a:cubicBezTo>
                    <a:pt x="490" y="365"/>
                    <a:pt x="491" y="366"/>
                    <a:pt x="492" y="366"/>
                  </a:cubicBezTo>
                  <a:cubicBezTo>
                    <a:pt x="491" y="365"/>
                    <a:pt x="490" y="365"/>
                    <a:pt x="489" y="364"/>
                  </a:cubicBezTo>
                  <a:moveTo>
                    <a:pt x="691" y="422"/>
                  </a:moveTo>
                  <a:cubicBezTo>
                    <a:pt x="692" y="421"/>
                    <a:pt x="692" y="420"/>
                    <a:pt x="693" y="419"/>
                  </a:cubicBezTo>
                  <a:cubicBezTo>
                    <a:pt x="692" y="421"/>
                    <a:pt x="690" y="422"/>
                    <a:pt x="690" y="424"/>
                  </a:cubicBezTo>
                  <a:cubicBezTo>
                    <a:pt x="691" y="423"/>
                    <a:pt x="691" y="422"/>
                    <a:pt x="691" y="422"/>
                  </a:cubicBezTo>
                  <a:moveTo>
                    <a:pt x="696" y="416"/>
                  </a:moveTo>
                  <a:cubicBezTo>
                    <a:pt x="696" y="416"/>
                    <a:pt x="696" y="416"/>
                    <a:pt x="696" y="416"/>
                  </a:cubicBezTo>
                  <a:cubicBezTo>
                    <a:pt x="697" y="415"/>
                    <a:pt x="698" y="415"/>
                    <a:pt x="699" y="414"/>
                  </a:cubicBezTo>
                  <a:cubicBezTo>
                    <a:pt x="698" y="414"/>
                    <a:pt x="697" y="415"/>
                    <a:pt x="696" y="416"/>
                  </a:cubicBezTo>
                  <a:moveTo>
                    <a:pt x="446" y="219"/>
                  </a:moveTo>
                  <a:cubicBezTo>
                    <a:pt x="445" y="219"/>
                    <a:pt x="445" y="220"/>
                    <a:pt x="447" y="221"/>
                  </a:cubicBezTo>
                  <a:cubicBezTo>
                    <a:pt x="447" y="220"/>
                    <a:pt x="447" y="220"/>
                    <a:pt x="446" y="219"/>
                  </a:cubicBezTo>
                  <a:moveTo>
                    <a:pt x="448" y="218"/>
                  </a:moveTo>
                  <a:cubicBezTo>
                    <a:pt x="448" y="218"/>
                    <a:pt x="447" y="219"/>
                    <a:pt x="447" y="219"/>
                  </a:cubicBezTo>
                  <a:cubicBezTo>
                    <a:pt x="448" y="219"/>
                    <a:pt x="450" y="219"/>
                    <a:pt x="448" y="218"/>
                  </a:cubicBezTo>
                  <a:moveTo>
                    <a:pt x="448" y="220"/>
                  </a:moveTo>
                  <a:cubicBezTo>
                    <a:pt x="448" y="220"/>
                    <a:pt x="448" y="220"/>
                    <a:pt x="448" y="221"/>
                  </a:cubicBezTo>
                  <a:cubicBezTo>
                    <a:pt x="448" y="220"/>
                    <a:pt x="448" y="220"/>
                    <a:pt x="448" y="220"/>
                  </a:cubicBezTo>
                  <a:moveTo>
                    <a:pt x="450" y="218"/>
                  </a:moveTo>
                  <a:cubicBezTo>
                    <a:pt x="450" y="218"/>
                    <a:pt x="450" y="218"/>
                    <a:pt x="451" y="219"/>
                  </a:cubicBezTo>
                  <a:cubicBezTo>
                    <a:pt x="450" y="218"/>
                    <a:pt x="450" y="218"/>
                    <a:pt x="450" y="218"/>
                  </a:cubicBezTo>
                  <a:moveTo>
                    <a:pt x="805" y="401"/>
                  </a:moveTo>
                  <a:cubicBezTo>
                    <a:pt x="804" y="401"/>
                    <a:pt x="804" y="400"/>
                    <a:pt x="804" y="399"/>
                  </a:cubicBezTo>
                  <a:cubicBezTo>
                    <a:pt x="804" y="400"/>
                    <a:pt x="804" y="401"/>
                    <a:pt x="805" y="401"/>
                  </a:cubicBezTo>
                  <a:moveTo>
                    <a:pt x="842" y="389"/>
                  </a:moveTo>
                  <a:cubicBezTo>
                    <a:pt x="842" y="390"/>
                    <a:pt x="841" y="390"/>
                    <a:pt x="841" y="391"/>
                  </a:cubicBezTo>
                  <a:cubicBezTo>
                    <a:pt x="841" y="390"/>
                    <a:pt x="841" y="389"/>
                    <a:pt x="842" y="389"/>
                  </a:cubicBezTo>
                  <a:moveTo>
                    <a:pt x="714" y="405"/>
                  </a:moveTo>
                  <a:cubicBezTo>
                    <a:pt x="713" y="406"/>
                    <a:pt x="713" y="406"/>
                    <a:pt x="712" y="407"/>
                  </a:cubicBezTo>
                  <a:cubicBezTo>
                    <a:pt x="713" y="406"/>
                    <a:pt x="714" y="405"/>
                    <a:pt x="715" y="404"/>
                  </a:cubicBezTo>
                  <a:cubicBezTo>
                    <a:pt x="714" y="405"/>
                    <a:pt x="714" y="405"/>
                    <a:pt x="714" y="405"/>
                  </a:cubicBezTo>
                  <a:moveTo>
                    <a:pt x="744" y="402"/>
                  </a:moveTo>
                  <a:cubicBezTo>
                    <a:pt x="743" y="401"/>
                    <a:pt x="742" y="402"/>
                    <a:pt x="741" y="402"/>
                  </a:cubicBezTo>
                  <a:cubicBezTo>
                    <a:pt x="742" y="403"/>
                    <a:pt x="744" y="403"/>
                    <a:pt x="744" y="402"/>
                  </a:cubicBezTo>
                  <a:moveTo>
                    <a:pt x="749" y="405"/>
                  </a:moveTo>
                  <a:cubicBezTo>
                    <a:pt x="750" y="403"/>
                    <a:pt x="747" y="406"/>
                    <a:pt x="749" y="405"/>
                  </a:cubicBezTo>
                  <a:moveTo>
                    <a:pt x="768" y="397"/>
                  </a:moveTo>
                  <a:cubicBezTo>
                    <a:pt x="767" y="397"/>
                    <a:pt x="767" y="397"/>
                    <a:pt x="767" y="397"/>
                  </a:cubicBezTo>
                  <a:cubicBezTo>
                    <a:pt x="768" y="398"/>
                    <a:pt x="768" y="398"/>
                    <a:pt x="768" y="397"/>
                  </a:cubicBezTo>
                  <a:moveTo>
                    <a:pt x="807" y="402"/>
                  </a:moveTo>
                  <a:cubicBezTo>
                    <a:pt x="808" y="402"/>
                    <a:pt x="810" y="401"/>
                    <a:pt x="810" y="401"/>
                  </a:cubicBezTo>
                  <a:cubicBezTo>
                    <a:pt x="810" y="401"/>
                    <a:pt x="808" y="402"/>
                    <a:pt x="807" y="402"/>
                  </a:cubicBezTo>
                  <a:moveTo>
                    <a:pt x="849" y="414"/>
                  </a:moveTo>
                  <a:cubicBezTo>
                    <a:pt x="849" y="415"/>
                    <a:pt x="849" y="415"/>
                    <a:pt x="849" y="415"/>
                  </a:cubicBezTo>
                  <a:cubicBezTo>
                    <a:pt x="848" y="414"/>
                    <a:pt x="848" y="413"/>
                    <a:pt x="848" y="412"/>
                  </a:cubicBezTo>
                  <a:cubicBezTo>
                    <a:pt x="849" y="413"/>
                    <a:pt x="849" y="413"/>
                    <a:pt x="849" y="414"/>
                  </a:cubicBezTo>
                  <a:moveTo>
                    <a:pt x="851" y="419"/>
                  </a:moveTo>
                  <a:cubicBezTo>
                    <a:pt x="852" y="421"/>
                    <a:pt x="853" y="423"/>
                    <a:pt x="853" y="425"/>
                  </a:cubicBezTo>
                  <a:cubicBezTo>
                    <a:pt x="852" y="423"/>
                    <a:pt x="851" y="421"/>
                    <a:pt x="851" y="419"/>
                  </a:cubicBezTo>
                  <a:moveTo>
                    <a:pt x="853" y="443"/>
                  </a:moveTo>
                  <a:cubicBezTo>
                    <a:pt x="852" y="444"/>
                    <a:pt x="851" y="445"/>
                    <a:pt x="850" y="446"/>
                  </a:cubicBezTo>
                  <a:cubicBezTo>
                    <a:pt x="851" y="445"/>
                    <a:pt x="851" y="443"/>
                    <a:pt x="853" y="443"/>
                  </a:cubicBezTo>
                  <a:moveTo>
                    <a:pt x="833" y="429"/>
                  </a:moveTo>
                  <a:cubicBezTo>
                    <a:pt x="833" y="430"/>
                    <a:pt x="833" y="430"/>
                    <a:pt x="833" y="430"/>
                  </a:cubicBezTo>
                  <a:cubicBezTo>
                    <a:pt x="833" y="429"/>
                    <a:pt x="833" y="429"/>
                    <a:pt x="833" y="429"/>
                  </a:cubicBezTo>
                  <a:moveTo>
                    <a:pt x="834" y="432"/>
                  </a:moveTo>
                  <a:cubicBezTo>
                    <a:pt x="835" y="432"/>
                    <a:pt x="835" y="432"/>
                    <a:pt x="835" y="432"/>
                  </a:cubicBezTo>
                  <a:cubicBezTo>
                    <a:pt x="835" y="432"/>
                    <a:pt x="834" y="432"/>
                    <a:pt x="834" y="432"/>
                  </a:cubicBezTo>
                  <a:moveTo>
                    <a:pt x="835" y="432"/>
                  </a:moveTo>
                  <a:cubicBezTo>
                    <a:pt x="835" y="431"/>
                    <a:pt x="835" y="431"/>
                    <a:pt x="834" y="430"/>
                  </a:cubicBezTo>
                  <a:cubicBezTo>
                    <a:pt x="835" y="431"/>
                    <a:pt x="835" y="431"/>
                    <a:pt x="835" y="432"/>
                  </a:cubicBezTo>
                  <a:moveTo>
                    <a:pt x="837" y="431"/>
                  </a:moveTo>
                  <a:cubicBezTo>
                    <a:pt x="837" y="431"/>
                    <a:pt x="837" y="430"/>
                    <a:pt x="838" y="430"/>
                  </a:cubicBezTo>
                  <a:cubicBezTo>
                    <a:pt x="837" y="430"/>
                    <a:pt x="837" y="431"/>
                    <a:pt x="837" y="431"/>
                  </a:cubicBezTo>
                  <a:moveTo>
                    <a:pt x="898" y="348"/>
                  </a:moveTo>
                  <a:cubicBezTo>
                    <a:pt x="897" y="348"/>
                    <a:pt x="897" y="348"/>
                    <a:pt x="896" y="348"/>
                  </a:cubicBezTo>
                  <a:cubicBezTo>
                    <a:pt x="898" y="347"/>
                    <a:pt x="898" y="345"/>
                    <a:pt x="898" y="343"/>
                  </a:cubicBezTo>
                  <a:cubicBezTo>
                    <a:pt x="898" y="344"/>
                    <a:pt x="898" y="346"/>
                    <a:pt x="898" y="348"/>
                  </a:cubicBezTo>
                  <a:moveTo>
                    <a:pt x="911" y="296"/>
                  </a:moveTo>
                  <a:cubicBezTo>
                    <a:pt x="911" y="296"/>
                    <a:pt x="911" y="297"/>
                    <a:pt x="910" y="297"/>
                  </a:cubicBezTo>
                  <a:cubicBezTo>
                    <a:pt x="910" y="296"/>
                    <a:pt x="910" y="296"/>
                    <a:pt x="911" y="296"/>
                  </a:cubicBezTo>
                  <a:moveTo>
                    <a:pt x="917" y="296"/>
                  </a:moveTo>
                  <a:cubicBezTo>
                    <a:pt x="917" y="296"/>
                    <a:pt x="913" y="296"/>
                    <a:pt x="916" y="296"/>
                  </a:cubicBezTo>
                  <a:cubicBezTo>
                    <a:pt x="915" y="296"/>
                    <a:pt x="914" y="296"/>
                    <a:pt x="913" y="296"/>
                  </a:cubicBezTo>
                  <a:cubicBezTo>
                    <a:pt x="915" y="296"/>
                    <a:pt x="912" y="296"/>
                    <a:pt x="912" y="296"/>
                  </a:cubicBezTo>
                  <a:cubicBezTo>
                    <a:pt x="912" y="295"/>
                    <a:pt x="913" y="294"/>
                    <a:pt x="914" y="294"/>
                  </a:cubicBezTo>
                  <a:cubicBezTo>
                    <a:pt x="915" y="294"/>
                    <a:pt x="915" y="293"/>
                    <a:pt x="916" y="293"/>
                  </a:cubicBezTo>
                  <a:cubicBezTo>
                    <a:pt x="917" y="293"/>
                    <a:pt x="918" y="293"/>
                    <a:pt x="919" y="293"/>
                  </a:cubicBezTo>
                  <a:cubicBezTo>
                    <a:pt x="921" y="293"/>
                    <a:pt x="922" y="293"/>
                    <a:pt x="923" y="293"/>
                  </a:cubicBezTo>
                  <a:cubicBezTo>
                    <a:pt x="925" y="292"/>
                    <a:pt x="926" y="291"/>
                    <a:pt x="928" y="291"/>
                  </a:cubicBezTo>
                  <a:cubicBezTo>
                    <a:pt x="927" y="291"/>
                    <a:pt x="926" y="292"/>
                    <a:pt x="925" y="293"/>
                  </a:cubicBezTo>
                  <a:cubicBezTo>
                    <a:pt x="927" y="294"/>
                    <a:pt x="927" y="292"/>
                    <a:pt x="927" y="292"/>
                  </a:cubicBezTo>
                  <a:cubicBezTo>
                    <a:pt x="928" y="292"/>
                    <a:pt x="930" y="292"/>
                    <a:pt x="932" y="292"/>
                  </a:cubicBezTo>
                  <a:cubicBezTo>
                    <a:pt x="929" y="295"/>
                    <a:pt x="922" y="295"/>
                    <a:pt x="917" y="296"/>
                  </a:cubicBezTo>
                  <a:moveTo>
                    <a:pt x="938" y="286"/>
                  </a:moveTo>
                  <a:cubicBezTo>
                    <a:pt x="938" y="287"/>
                    <a:pt x="938" y="288"/>
                    <a:pt x="937" y="288"/>
                  </a:cubicBezTo>
                  <a:cubicBezTo>
                    <a:pt x="937" y="287"/>
                    <a:pt x="937" y="286"/>
                    <a:pt x="938" y="286"/>
                  </a:cubicBezTo>
                  <a:moveTo>
                    <a:pt x="944" y="288"/>
                  </a:moveTo>
                  <a:cubicBezTo>
                    <a:pt x="946" y="289"/>
                    <a:pt x="943" y="289"/>
                    <a:pt x="942" y="289"/>
                  </a:cubicBezTo>
                  <a:cubicBezTo>
                    <a:pt x="943" y="289"/>
                    <a:pt x="943" y="288"/>
                    <a:pt x="944" y="288"/>
                  </a:cubicBezTo>
                  <a:moveTo>
                    <a:pt x="950" y="290"/>
                  </a:moveTo>
                  <a:cubicBezTo>
                    <a:pt x="949" y="290"/>
                    <a:pt x="948" y="290"/>
                    <a:pt x="947" y="290"/>
                  </a:cubicBezTo>
                  <a:cubicBezTo>
                    <a:pt x="948" y="289"/>
                    <a:pt x="950" y="290"/>
                    <a:pt x="949" y="288"/>
                  </a:cubicBezTo>
                  <a:cubicBezTo>
                    <a:pt x="950" y="289"/>
                    <a:pt x="950" y="289"/>
                    <a:pt x="950" y="290"/>
                  </a:cubicBezTo>
                  <a:moveTo>
                    <a:pt x="961" y="260"/>
                  </a:moveTo>
                  <a:cubicBezTo>
                    <a:pt x="960" y="261"/>
                    <a:pt x="960" y="261"/>
                    <a:pt x="960" y="261"/>
                  </a:cubicBezTo>
                  <a:cubicBezTo>
                    <a:pt x="960" y="260"/>
                    <a:pt x="960" y="260"/>
                    <a:pt x="961" y="260"/>
                  </a:cubicBezTo>
                  <a:moveTo>
                    <a:pt x="963" y="261"/>
                  </a:moveTo>
                  <a:cubicBezTo>
                    <a:pt x="963" y="261"/>
                    <a:pt x="963" y="262"/>
                    <a:pt x="962" y="262"/>
                  </a:cubicBezTo>
                  <a:cubicBezTo>
                    <a:pt x="962" y="261"/>
                    <a:pt x="962" y="261"/>
                    <a:pt x="963" y="261"/>
                  </a:cubicBezTo>
                  <a:moveTo>
                    <a:pt x="965" y="262"/>
                  </a:moveTo>
                  <a:cubicBezTo>
                    <a:pt x="964" y="262"/>
                    <a:pt x="964" y="262"/>
                    <a:pt x="964" y="262"/>
                  </a:cubicBezTo>
                  <a:cubicBezTo>
                    <a:pt x="965" y="262"/>
                    <a:pt x="965" y="262"/>
                    <a:pt x="965" y="262"/>
                  </a:cubicBezTo>
                  <a:moveTo>
                    <a:pt x="967" y="259"/>
                  </a:moveTo>
                  <a:cubicBezTo>
                    <a:pt x="968" y="260"/>
                    <a:pt x="966" y="261"/>
                    <a:pt x="966" y="261"/>
                  </a:cubicBezTo>
                  <a:cubicBezTo>
                    <a:pt x="964" y="260"/>
                    <a:pt x="965" y="259"/>
                    <a:pt x="967" y="259"/>
                  </a:cubicBezTo>
                  <a:moveTo>
                    <a:pt x="779" y="231"/>
                  </a:moveTo>
                  <a:cubicBezTo>
                    <a:pt x="779" y="231"/>
                    <a:pt x="779" y="231"/>
                    <a:pt x="779" y="231"/>
                  </a:cubicBezTo>
                  <a:cubicBezTo>
                    <a:pt x="780" y="231"/>
                    <a:pt x="781" y="231"/>
                    <a:pt x="781" y="230"/>
                  </a:cubicBezTo>
                  <a:cubicBezTo>
                    <a:pt x="779" y="230"/>
                    <a:pt x="776" y="230"/>
                    <a:pt x="775" y="231"/>
                  </a:cubicBezTo>
                  <a:cubicBezTo>
                    <a:pt x="774" y="231"/>
                    <a:pt x="773" y="232"/>
                    <a:pt x="773" y="233"/>
                  </a:cubicBezTo>
                  <a:cubicBezTo>
                    <a:pt x="774" y="234"/>
                    <a:pt x="775" y="233"/>
                    <a:pt x="775" y="233"/>
                  </a:cubicBezTo>
                  <a:cubicBezTo>
                    <a:pt x="774" y="233"/>
                    <a:pt x="774" y="234"/>
                    <a:pt x="775" y="235"/>
                  </a:cubicBezTo>
                  <a:cubicBezTo>
                    <a:pt x="776" y="233"/>
                    <a:pt x="777" y="232"/>
                    <a:pt x="779" y="231"/>
                  </a:cubicBezTo>
                  <a:moveTo>
                    <a:pt x="775" y="223"/>
                  </a:moveTo>
                  <a:cubicBezTo>
                    <a:pt x="773" y="223"/>
                    <a:pt x="767" y="225"/>
                    <a:pt x="768" y="227"/>
                  </a:cubicBezTo>
                  <a:cubicBezTo>
                    <a:pt x="771" y="226"/>
                    <a:pt x="772" y="224"/>
                    <a:pt x="775" y="223"/>
                  </a:cubicBezTo>
                  <a:moveTo>
                    <a:pt x="821" y="243"/>
                  </a:moveTo>
                  <a:cubicBezTo>
                    <a:pt x="820" y="244"/>
                    <a:pt x="820" y="244"/>
                    <a:pt x="819" y="245"/>
                  </a:cubicBezTo>
                  <a:cubicBezTo>
                    <a:pt x="821" y="245"/>
                    <a:pt x="823" y="245"/>
                    <a:pt x="821" y="243"/>
                  </a:cubicBezTo>
                  <a:moveTo>
                    <a:pt x="803" y="247"/>
                  </a:moveTo>
                  <a:cubicBezTo>
                    <a:pt x="802" y="246"/>
                    <a:pt x="802" y="246"/>
                    <a:pt x="802" y="246"/>
                  </a:cubicBezTo>
                  <a:cubicBezTo>
                    <a:pt x="802" y="247"/>
                    <a:pt x="802" y="247"/>
                    <a:pt x="802" y="248"/>
                  </a:cubicBezTo>
                  <a:cubicBezTo>
                    <a:pt x="803" y="248"/>
                    <a:pt x="803" y="247"/>
                    <a:pt x="803" y="247"/>
                  </a:cubicBezTo>
                  <a:moveTo>
                    <a:pt x="785" y="254"/>
                  </a:moveTo>
                  <a:cubicBezTo>
                    <a:pt x="785" y="254"/>
                    <a:pt x="786" y="256"/>
                    <a:pt x="787" y="255"/>
                  </a:cubicBezTo>
                  <a:cubicBezTo>
                    <a:pt x="788" y="254"/>
                    <a:pt x="788" y="252"/>
                    <a:pt x="789" y="251"/>
                  </a:cubicBezTo>
                  <a:cubicBezTo>
                    <a:pt x="787" y="251"/>
                    <a:pt x="787" y="253"/>
                    <a:pt x="785" y="254"/>
                  </a:cubicBezTo>
                  <a:moveTo>
                    <a:pt x="95" y="477"/>
                  </a:moveTo>
                  <a:cubicBezTo>
                    <a:pt x="95" y="476"/>
                    <a:pt x="96" y="476"/>
                    <a:pt x="96" y="475"/>
                  </a:cubicBezTo>
                  <a:cubicBezTo>
                    <a:pt x="95" y="475"/>
                    <a:pt x="94" y="476"/>
                    <a:pt x="95" y="477"/>
                  </a:cubicBezTo>
                  <a:moveTo>
                    <a:pt x="102" y="476"/>
                  </a:moveTo>
                  <a:cubicBezTo>
                    <a:pt x="103" y="476"/>
                    <a:pt x="104" y="473"/>
                    <a:pt x="102" y="473"/>
                  </a:cubicBezTo>
                  <a:cubicBezTo>
                    <a:pt x="99" y="473"/>
                    <a:pt x="98" y="476"/>
                    <a:pt x="102" y="476"/>
                  </a:cubicBezTo>
                  <a:moveTo>
                    <a:pt x="118" y="482"/>
                  </a:moveTo>
                  <a:cubicBezTo>
                    <a:pt x="120" y="483"/>
                    <a:pt x="116" y="478"/>
                    <a:pt x="116" y="478"/>
                  </a:cubicBezTo>
                  <a:cubicBezTo>
                    <a:pt x="115" y="478"/>
                    <a:pt x="113" y="479"/>
                    <a:pt x="113" y="480"/>
                  </a:cubicBezTo>
                  <a:cubicBezTo>
                    <a:pt x="114" y="481"/>
                    <a:pt x="116" y="481"/>
                    <a:pt x="118" y="482"/>
                  </a:cubicBezTo>
                  <a:moveTo>
                    <a:pt x="126" y="484"/>
                  </a:moveTo>
                  <a:cubicBezTo>
                    <a:pt x="127" y="484"/>
                    <a:pt x="128" y="484"/>
                    <a:pt x="127" y="483"/>
                  </a:cubicBezTo>
                  <a:cubicBezTo>
                    <a:pt x="126" y="483"/>
                    <a:pt x="122" y="482"/>
                    <a:pt x="123" y="484"/>
                  </a:cubicBezTo>
                  <a:cubicBezTo>
                    <a:pt x="124" y="484"/>
                    <a:pt x="125" y="484"/>
                    <a:pt x="126" y="484"/>
                  </a:cubicBezTo>
                  <a:moveTo>
                    <a:pt x="126" y="487"/>
                  </a:moveTo>
                  <a:cubicBezTo>
                    <a:pt x="128" y="487"/>
                    <a:pt x="126" y="485"/>
                    <a:pt x="125" y="486"/>
                  </a:cubicBezTo>
                  <a:cubicBezTo>
                    <a:pt x="125" y="486"/>
                    <a:pt x="126" y="487"/>
                    <a:pt x="126" y="487"/>
                  </a:cubicBezTo>
                  <a:moveTo>
                    <a:pt x="131" y="489"/>
                  </a:moveTo>
                  <a:cubicBezTo>
                    <a:pt x="132" y="488"/>
                    <a:pt x="136" y="488"/>
                    <a:pt x="134" y="487"/>
                  </a:cubicBezTo>
                  <a:cubicBezTo>
                    <a:pt x="133" y="485"/>
                    <a:pt x="132" y="486"/>
                    <a:pt x="131" y="485"/>
                  </a:cubicBezTo>
                  <a:cubicBezTo>
                    <a:pt x="130" y="485"/>
                    <a:pt x="129" y="484"/>
                    <a:pt x="128" y="485"/>
                  </a:cubicBezTo>
                  <a:cubicBezTo>
                    <a:pt x="128" y="486"/>
                    <a:pt x="128" y="486"/>
                    <a:pt x="129" y="487"/>
                  </a:cubicBezTo>
                  <a:cubicBezTo>
                    <a:pt x="131" y="487"/>
                    <a:pt x="130" y="488"/>
                    <a:pt x="131" y="489"/>
                  </a:cubicBezTo>
                  <a:moveTo>
                    <a:pt x="138" y="504"/>
                  </a:moveTo>
                  <a:cubicBezTo>
                    <a:pt x="139" y="504"/>
                    <a:pt x="140" y="503"/>
                    <a:pt x="141" y="502"/>
                  </a:cubicBezTo>
                  <a:cubicBezTo>
                    <a:pt x="142" y="501"/>
                    <a:pt x="144" y="501"/>
                    <a:pt x="146" y="500"/>
                  </a:cubicBezTo>
                  <a:cubicBezTo>
                    <a:pt x="147" y="499"/>
                    <a:pt x="145" y="498"/>
                    <a:pt x="144" y="497"/>
                  </a:cubicBezTo>
                  <a:cubicBezTo>
                    <a:pt x="144" y="496"/>
                    <a:pt x="144" y="495"/>
                    <a:pt x="143" y="495"/>
                  </a:cubicBezTo>
                  <a:cubicBezTo>
                    <a:pt x="142" y="494"/>
                    <a:pt x="141" y="494"/>
                    <a:pt x="140" y="493"/>
                  </a:cubicBezTo>
                  <a:cubicBezTo>
                    <a:pt x="139" y="493"/>
                    <a:pt x="137" y="491"/>
                    <a:pt x="137" y="493"/>
                  </a:cubicBezTo>
                  <a:cubicBezTo>
                    <a:pt x="136" y="493"/>
                    <a:pt x="137" y="494"/>
                    <a:pt x="137" y="494"/>
                  </a:cubicBezTo>
                  <a:cubicBezTo>
                    <a:pt x="137" y="495"/>
                    <a:pt x="136" y="495"/>
                    <a:pt x="135" y="496"/>
                  </a:cubicBezTo>
                  <a:cubicBezTo>
                    <a:pt x="134" y="497"/>
                    <a:pt x="136" y="499"/>
                    <a:pt x="137" y="500"/>
                  </a:cubicBezTo>
                  <a:cubicBezTo>
                    <a:pt x="137" y="502"/>
                    <a:pt x="136" y="503"/>
                    <a:pt x="138" y="504"/>
                  </a:cubicBezTo>
                  <a:moveTo>
                    <a:pt x="380" y="158"/>
                  </a:moveTo>
                  <a:cubicBezTo>
                    <a:pt x="378" y="158"/>
                    <a:pt x="377" y="159"/>
                    <a:pt x="378" y="160"/>
                  </a:cubicBezTo>
                  <a:cubicBezTo>
                    <a:pt x="379" y="159"/>
                    <a:pt x="380" y="159"/>
                    <a:pt x="380" y="158"/>
                  </a:cubicBezTo>
                  <a:moveTo>
                    <a:pt x="377" y="160"/>
                  </a:moveTo>
                  <a:cubicBezTo>
                    <a:pt x="376" y="160"/>
                    <a:pt x="376" y="160"/>
                    <a:pt x="377" y="161"/>
                  </a:cubicBezTo>
                  <a:cubicBezTo>
                    <a:pt x="377" y="160"/>
                    <a:pt x="377" y="160"/>
                    <a:pt x="377" y="160"/>
                  </a:cubicBezTo>
                  <a:moveTo>
                    <a:pt x="354" y="140"/>
                  </a:moveTo>
                  <a:cubicBezTo>
                    <a:pt x="352" y="140"/>
                    <a:pt x="352" y="142"/>
                    <a:pt x="354" y="143"/>
                  </a:cubicBezTo>
                  <a:cubicBezTo>
                    <a:pt x="354" y="143"/>
                    <a:pt x="355" y="143"/>
                    <a:pt x="355" y="143"/>
                  </a:cubicBezTo>
                  <a:cubicBezTo>
                    <a:pt x="356" y="142"/>
                    <a:pt x="355" y="141"/>
                    <a:pt x="354" y="140"/>
                  </a:cubicBezTo>
                  <a:moveTo>
                    <a:pt x="348" y="154"/>
                  </a:moveTo>
                  <a:cubicBezTo>
                    <a:pt x="346" y="153"/>
                    <a:pt x="346" y="154"/>
                    <a:pt x="347" y="155"/>
                  </a:cubicBezTo>
                  <a:cubicBezTo>
                    <a:pt x="347" y="155"/>
                    <a:pt x="348" y="154"/>
                    <a:pt x="348" y="154"/>
                  </a:cubicBezTo>
                  <a:moveTo>
                    <a:pt x="348" y="153"/>
                  </a:moveTo>
                  <a:cubicBezTo>
                    <a:pt x="347" y="153"/>
                    <a:pt x="347" y="153"/>
                    <a:pt x="348" y="154"/>
                  </a:cubicBezTo>
                  <a:cubicBezTo>
                    <a:pt x="348" y="153"/>
                    <a:pt x="348" y="153"/>
                    <a:pt x="348" y="153"/>
                  </a:cubicBezTo>
                  <a:moveTo>
                    <a:pt x="348" y="148"/>
                  </a:moveTo>
                  <a:cubicBezTo>
                    <a:pt x="348" y="149"/>
                    <a:pt x="348" y="149"/>
                    <a:pt x="348" y="149"/>
                  </a:cubicBezTo>
                  <a:cubicBezTo>
                    <a:pt x="348" y="148"/>
                    <a:pt x="348" y="148"/>
                    <a:pt x="348" y="148"/>
                  </a:cubicBezTo>
                  <a:moveTo>
                    <a:pt x="337" y="133"/>
                  </a:moveTo>
                  <a:cubicBezTo>
                    <a:pt x="337" y="133"/>
                    <a:pt x="338" y="133"/>
                    <a:pt x="339" y="133"/>
                  </a:cubicBezTo>
                  <a:cubicBezTo>
                    <a:pt x="338" y="133"/>
                    <a:pt x="336" y="134"/>
                    <a:pt x="339" y="135"/>
                  </a:cubicBezTo>
                  <a:cubicBezTo>
                    <a:pt x="337" y="135"/>
                    <a:pt x="337" y="136"/>
                    <a:pt x="337" y="138"/>
                  </a:cubicBezTo>
                  <a:cubicBezTo>
                    <a:pt x="339" y="138"/>
                    <a:pt x="340" y="137"/>
                    <a:pt x="341" y="137"/>
                  </a:cubicBezTo>
                  <a:cubicBezTo>
                    <a:pt x="341" y="136"/>
                    <a:pt x="340" y="135"/>
                    <a:pt x="341" y="135"/>
                  </a:cubicBezTo>
                  <a:cubicBezTo>
                    <a:pt x="342" y="135"/>
                    <a:pt x="343" y="135"/>
                    <a:pt x="343" y="134"/>
                  </a:cubicBezTo>
                  <a:cubicBezTo>
                    <a:pt x="343" y="134"/>
                    <a:pt x="342" y="134"/>
                    <a:pt x="342" y="134"/>
                  </a:cubicBezTo>
                  <a:cubicBezTo>
                    <a:pt x="343" y="134"/>
                    <a:pt x="343" y="133"/>
                    <a:pt x="342" y="132"/>
                  </a:cubicBezTo>
                  <a:cubicBezTo>
                    <a:pt x="341" y="131"/>
                    <a:pt x="340" y="130"/>
                    <a:pt x="340" y="130"/>
                  </a:cubicBezTo>
                  <a:cubicBezTo>
                    <a:pt x="339" y="129"/>
                    <a:pt x="340" y="129"/>
                    <a:pt x="340" y="128"/>
                  </a:cubicBezTo>
                  <a:cubicBezTo>
                    <a:pt x="342" y="130"/>
                    <a:pt x="341" y="131"/>
                    <a:pt x="344" y="133"/>
                  </a:cubicBezTo>
                  <a:cubicBezTo>
                    <a:pt x="343" y="131"/>
                    <a:pt x="341" y="128"/>
                    <a:pt x="341" y="127"/>
                  </a:cubicBezTo>
                  <a:cubicBezTo>
                    <a:pt x="339" y="127"/>
                    <a:pt x="337" y="127"/>
                    <a:pt x="336" y="127"/>
                  </a:cubicBezTo>
                  <a:cubicBezTo>
                    <a:pt x="336" y="127"/>
                    <a:pt x="335" y="126"/>
                    <a:pt x="334" y="125"/>
                  </a:cubicBezTo>
                  <a:cubicBezTo>
                    <a:pt x="333" y="125"/>
                    <a:pt x="334" y="128"/>
                    <a:pt x="335" y="127"/>
                  </a:cubicBezTo>
                  <a:cubicBezTo>
                    <a:pt x="335" y="129"/>
                    <a:pt x="335" y="131"/>
                    <a:pt x="337" y="133"/>
                  </a:cubicBezTo>
                  <a:moveTo>
                    <a:pt x="366" y="155"/>
                  </a:moveTo>
                  <a:cubicBezTo>
                    <a:pt x="367" y="155"/>
                    <a:pt x="367" y="154"/>
                    <a:pt x="367" y="153"/>
                  </a:cubicBezTo>
                  <a:cubicBezTo>
                    <a:pt x="367" y="153"/>
                    <a:pt x="367" y="154"/>
                    <a:pt x="367" y="154"/>
                  </a:cubicBezTo>
                  <a:cubicBezTo>
                    <a:pt x="368" y="154"/>
                    <a:pt x="369" y="153"/>
                    <a:pt x="368" y="152"/>
                  </a:cubicBezTo>
                  <a:cubicBezTo>
                    <a:pt x="369" y="154"/>
                    <a:pt x="368" y="154"/>
                    <a:pt x="367" y="155"/>
                  </a:cubicBezTo>
                  <a:cubicBezTo>
                    <a:pt x="369" y="155"/>
                    <a:pt x="369" y="155"/>
                    <a:pt x="369" y="154"/>
                  </a:cubicBezTo>
                  <a:cubicBezTo>
                    <a:pt x="369" y="155"/>
                    <a:pt x="369" y="155"/>
                    <a:pt x="369" y="155"/>
                  </a:cubicBezTo>
                  <a:cubicBezTo>
                    <a:pt x="372" y="156"/>
                    <a:pt x="372" y="153"/>
                    <a:pt x="372" y="152"/>
                  </a:cubicBezTo>
                  <a:cubicBezTo>
                    <a:pt x="372" y="151"/>
                    <a:pt x="371" y="150"/>
                    <a:pt x="369" y="149"/>
                  </a:cubicBezTo>
                  <a:cubicBezTo>
                    <a:pt x="366" y="148"/>
                    <a:pt x="367" y="150"/>
                    <a:pt x="365" y="150"/>
                  </a:cubicBezTo>
                  <a:cubicBezTo>
                    <a:pt x="368" y="150"/>
                    <a:pt x="365" y="150"/>
                    <a:pt x="365" y="150"/>
                  </a:cubicBezTo>
                  <a:cubicBezTo>
                    <a:pt x="368" y="151"/>
                    <a:pt x="365" y="151"/>
                    <a:pt x="365" y="151"/>
                  </a:cubicBezTo>
                  <a:cubicBezTo>
                    <a:pt x="364" y="151"/>
                    <a:pt x="366" y="152"/>
                    <a:pt x="365" y="152"/>
                  </a:cubicBezTo>
                  <a:cubicBezTo>
                    <a:pt x="364" y="153"/>
                    <a:pt x="363" y="153"/>
                    <a:pt x="366" y="155"/>
                  </a:cubicBezTo>
                  <a:moveTo>
                    <a:pt x="22" y="172"/>
                  </a:moveTo>
                  <a:cubicBezTo>
                    <a:pt x="17" y="170"/>
                    <a:pt x="16" y="173"/>
                    <a:pt x="16" y="174"/>
                  </a:cubicBezTo>
                  <a:cubicBezTo>
                    <a:pt x="14" y="176"/>
                    <a:pt x="11" y="177"/>
                    <a:pt x="10" y="179"/>
                  </a:cubicBezTo>
                  <a:cubicBezTo>
                    <a:pt x="14" y="176"/>
                    <a:pt x="19" y="175"/>
                    <a:pt x="22" y="172"/>
                  </a:cubicBezTo>
                  <a:moveTo>
                    <a:pt x="23" y="174"/>
                  </a:moveTo>
                  <a:cubicBezTo>
                    <a:pt x="27" y="175"/>
                    <a:pt x="28" y="173"/>
                    <a:pt x="31" y="172"/>
                  </a:cubicBezTo>
                  <a:cubicBezTo>
                    <a:pt x="32" y="172"/>
                    <a:pt x="36" y="171"/>
                    <a:pt x="35" y="170"/>
                  </a:cubicBezTo>
                  <a:cubicBezTo>
                    <a:pt x="35" y="170"/>
                    <a:pt x="34" y="170"/>
                    <a:pt x="33" y="170"/>
                  </a:cubicBezTo>
                  <a:cubicBezTo>
                    <a:pt x="34" y="169"/>
                    <a:pt x="38" y="169"/>
                    <a:pt x="35" y="167"/>
                  </a:cubicBezTo>
                  <a:cubicBezTo>
                    <a:pt x="35" y="168"/>
                    <a:pt x="34" y="168"/>
                    <a:pt x="33" y="169"/>
                  </a:cubicBezTo>
                  <a:cubicBezTo>
                    <a:pt x="33" y="168"/>
                    <a:pt x="33" y="168"/>
                    <a:pt x="33" y="167"/>
                  </a:cubicBezTo>
                  <a:cubicBezTo>
                    <a:pt x="31" y="167"/>
                    <a:pt x="25" y="169"/>
                    <a:pt x="32" y="170"/>
                  </a:cubicBezTo>
                  <a:cubicBezTo>
                    <a:pt x="32" y="170"/>
                    <a:pt x="30" y="170"/>
                    <a:pt x="29" y="170"/>
                  </a:cubicBezTo>
                  <a:cubicBezTo>
                    <a:pt x="29" y="170"/>
                    <a:pt x="29" y="171"/>
                    <a:pt x="28" y="171"/>
                  </a:cubicBezTo>
                  <a:cubicBezTo>
                    <a:pt x="31" y="172"/>
                    <a:pt x="22" y="174"/>
                    <a:pt x="21" y="174"/>
                  </a:cubicBezTo>
                  <a:cubicBezTo>
                    <a:pt x="22" y="174"/>
                    <a:pt x="22" y="174"/>
                    <a:pt x="23" y="174"/>
                  </a:cubicBezTo>
                  <a:moveTo>
                    <a:pt x="37" y="170"/>
                  </a:moveTo>
                  <a:cubicBezTo>
                    <a:pt x="37" y="170"/>
                    <a:pt x="38" y="169"/>
                    <a:pt x="38" y="169"/>
                  </a:cubicBezTo>
                  <a:cubicBezTo>
                    <a:pt x="37" y="169"/>
                    <a:pt x="36" y="169"/>
                    <a:pt x="37" y="170"/>
                  </a:cubicBezTo>
                  <a:moveTo>
                    <a:pt x="40" y="167"/>
                  </a:moveTo>
                  <a:cubicBezTo>
                    <a:pt x="40" y="167"/>
                    <a:pt x="42" y="167"/>
                    <a:pt x="42" y="166"/>
                  </a:cubicBezTo>
                  <a:cubicBezTo>
                    <a:pt x="40" y="166"/>
                    <a:pt x="42" y="165"/>
                    <a:pt x="39" y="165"/>
                  </a:cubicBezTo>
                  <a:cubicBezTo>
                    <a:pt x="38" y="165"/>
                    <a:pt x="38" y="166"/>
                    <a:pt x="39" y="167"/>
                  </a:cubicBezTo>
                  <a:cubicBezTo>
                    <a:pt x="39" y="167"/>
                    <a:pt x="40" y="167"/>
                    <a:pt x="40" y="167"/>
                  </a:cubicBezTo>
                  <a:moveTo>
                    <a:pt x="43" y="166"/>
                  </a:moveTo>
                  <a:cubicBezTo>
                    <a:pt x="44" y="166"/>
                    <a:pt x="43" y="165"/>
                    <a:pt x="44" y="164"/>
                  </a:cubicBezTo>
                  <a:cubicBezTo>
                    <a:pt x="42" y="164"/>
                    <a:pt x="42" y="165"/>
                    <a:pt x="43" y="166"/>
                  </a:cubicBezTo>
                  <a:moveTo>
                    <a:pt x="46" y="167"/>
                  </a:moveTo>
                  <a:cubicBezTo>
                    <a:pt x="45" y="166"/>
                    <a:pt x="45" y="166"/>
                    <a:pt x="44" y="167"/>
                  </a:cubicBezTo>
                  <a:cubicBezTo>
                    <a:pt x="45" y="167"/>
                    <a:pt x="45" y="167"/>
                    <a:pt x="46" y="167"/>
                  </a:cubicBezTo>
                  <a:moveTo>
                    <a:pt x="49" y="166"/>
                  </a:moveTo>
                  <a:cubicBezTo>
                    <a:pt x="48" y="166"/>
                    <a:pt x="47" y="166"/>
                    <a:pt x="47" y="167"/>
                  </a:cubicBezTo>
                  <a:cubicBezTo>
                    <a:pt x="48" y="167"/>
                    <a:pt x="49" y="166"/>
                    <a:pt x="49" y="166"/>
                  </a:cubicBezTo>
                  <a:moveTo>
                    <a:pt x="50" y="161"/>
                  </a:moveTo>
                  <a:cubicBezTo>
                    <a:pt x="49" y="162"/>
                    <a:pt x="51" y="163"/>
                    <a:pt x="53" y="163"/>
                  </a:cubicBezTo>
                  <a:cubicBezTo>
                    <a:pt x="55" y="163"/>
                    <a:pt x="55" y="162"/>
                    <a:pt x="57" y="161"/>
                  </a:cubicBezTo>
                  <a:cubicBezTo>
                    <a:pt x="59" y="161"/>
                    <a:pt x="62" y="162"/>
                    <a:pt x="63" y="161"/>
                  </a:cubicBezTo>
                  <a:cubicBezTo>
                    <a:pt x="64" y="161"/>
                    <a:pt x="64" y="160"/>
                    <a:pt x="65" y="160"/>
                  </a:cubicBezTo>
                  <a:cubicBezTo>
                    <a:pt x="66" y="161"/>
                    <a:pt x="68" y="161"/>
                    <a:pt x="67" y="160"/>
                  </a:cubicBezTo>
                  <a:cubicBezTo>
                    <a:pt x="65" y="160"/>
                    <a:pt x="64" y="158"/>
                    <a:pt x="63" y="157"/>
                  </a:cubicBezTo>
                  <a:cubicBezTo>
                    <a:pt x="59" y="157"/>
                    <a:pt x="59" y="159"/>
                    <a:pt x="55" y="158"/>
                  </a:cubicBezTo>
                  <a:cubicBezTo>
                    <a:pt x="52" y="158"/>
                    <a:pt x="52" y="161"/>
                    <a:pt x="50" y="161"/>
                  </a:cubicBezTo>
                  <a:moveTo>
                    <a:pt x="70" y="163"/>
                  </a:moveTo>
                  <a:cubicBezTo>
                    <a:pt x="70" y="163"/>
                    <a:pt x="69" y="163"/>
                    <a:pt x="70" y="163"/>
                  </a:cubicBezTo>
                  <a:cubicBezTo>
                    <a:pt x="71" y="164"/>
                    <a:pt x="72" y="163"/>
                    <a:pt x="72" y="163"/>
                  </a:cubicBezTo>
                  <a:cubicBezTo>
                    <a:pt x="71" y="163"/>
                    <a:pt x="71" y="163"/>
                    <a:pt x="70" y="163"/>
                  </a:cubicBezTo>
                  <a:moveTo>
                    <a:pt x="76" y="158"/>
                  </a:moveTo>
                  <a:cubicBezTo>
                    <a:pt x="74" y="158"/>
                    <a:pt x="73" y="158"/>
                    <a:pt x="75" y="159"/>
                  </a:cubicBezTo>
                  <a:cubicBezTo>
                    <a:pt x="75" y="159"/>
                    <a:pt x="76" y="159"/>
                    <a:pt x="76" y="158"/>
                  </a:cubicBezTo>
                  <a:moveTo>
                    <a:pt x="185" y="116"/>
                  </a:moveTo>
                  <a:cubicBezTo>
                    <a:pt x="184" y="115"/>
                    <a:pt x="184" y="116"/>
                    <a:pt x="184" y="116"/>
                  </a:cubicBezTo>
                  <a:cubicBezTo>
                    <a:pt x="185" y="116"/>
                    <a:pt x="185" y="116"/>
                    <a:pt x="185" y="116"/>
                  </a:cubicBezTo>
                  <a:moveTo>
                    <a:pt x="173" y="105"/>
                  </a:moveTo>
                  <a:cubicBezTo>
                    <a:pt x="172" y="105"/>
                    <a:pt x="172" y="106"/>
                    <a:pt x="172" y="106"/>
                  </a:cubicBezTo>
                  <a:cubicBezTo>
                    <a:pt x="172" y="106"/>
                    <a:pt x="173" y="105"/>
                    <a:pt x="173" y="105"/>
                  </a:cubicBezTo>
                  <a:moveTo>
                    <a:pt x="213" y="110"/>
                  </a:moveTo>
                  <a:cubicBezTo>
                    <a:pt x="213" y="110"/>
                    <a:pt x="212" y="111"/>
                    <a:pt x="212" y="112"/>
                  </a:cubicBezTo>
                  <a:cubicBezTo>
                    <a:pt x="214" y="111"/>
                    <a:pt x="216" y="111"/>
                    <a:pt x="216" y="109"/>
                  </a:cubicBezTo>
                  <a:cubicBezTo>
                    <a:pt x="216" y="108"/>
                    <a:pt x="220" y="108"/>
                    <a:pt x="220" y="107"/>
                  </a:cubicBezTo>
                  <a:cubicBezTo>
                    <a:pt x="218" y="107"/>
                    <a:pt x="218" y="107"/>
                    <a:pt x="218" y="106"/>
                  </a:cubicBezTo>
                  <a:cubicBezTo>
                    <a:pt x="217" y="108"/>
                    <a:pt x="216" y="109"/>
                    <a:pt x="213" y="110"/>
                  </a:cubicBezTo>
                  <a:moveTo>
                    <a:pt x="214" y="106"/>
                  </a:moveTo>
                  <a:cubicBezTo>
                    <a:pt x="213" y="105"/>
                    <a:pt x="213" y="105"/>
                    <a:pt x="213" y="105"/>
                  </a:cubicBezTo>
                  <a:cubicBezTo>
                    <a:pt x="212" y="105"/>
                    <a:pt x="211" y="107"/>
                    <a:pt x="213" y="108"/>
                  </a:cubicBezTo>
                  <a:cubicBezTo>
                    <a:pt x="212" y="107"/>
                    <a:pt x="212" y="106"/>
                    <a:pt x="214" y="106"/>
                  </a:cubicBezTo>
                  <a:moveTo>
                    <a:pt x="208" y="102"/>
                  </a:moveTo>
                  <a:cubicBezTo>
                    <a:pt x="208" y="102"/>
                    <a:pt x="208" y="103"/>
                    <a:pt x="209" y="103"/>
                  </a:cubicBezTo>
                  <a:cubicBezTo>
                    <a:pt x="208" y="102"/>
                    <a:pt x="208" y="102"/>
                    <a:pt x="208" y="102"/>
                  </a:cubicBezTo>
                  <a:moveTo>
                    <a:pt x="210" y="101"/>
                  </a:moveTo>
                  <a:cubicBezTo>
                    <a:pt x="209" y="101"/>
                    <a:pt x="209" y="101"/>
                    <a:pt x="209" y="102"/>
                  </a:cubicBezTo>
                  <a:cubicBezTo>
                    <a:pt x="210" y="102"/>
                    <a:pt x="211" y="102"/>
                    <a:pt x="210" y="101"/>
                  </a:cubicBezTo>
                  <a:moveTo>
                    <a:pt x="228" y="106"/>
                  </a:moveTo>
                  <a:cubicBezTo>
                    <a:pt x="226" y="105"/>
                    <a:pt x="225" y="105"/>
                    <a:pt x="224" y="105"/>
                  </a:cubicBezTo>
                  <a:cubicBezTo>
                    <a:pt x="224" y="105"/>
                    <a:pt x="221" y="106"/>
                    <a:pt x="224" y="106"/>
                  </a:cubicBezTo>
                  <a:cubicBezTo>
                    <a:pt x="223" y="106"/>
                    <a:pt x="223" y="107"/>
                    <a:pt x="224" y="107"/>
                  </a:cubicBezTo>
                  <a:cubicBezTo>
                    <a:pt x="225" y="107"/>
                    <a:pt x="226" y="106"/>
                    <a:pt x="228" y="106"/>
                  </a:cubicBezTo>
                  <a:moveTo>
                    <a:pt x="246" y="110"/>
                  </a:moveTo>
                  <a:cubicBezTo>
                    <a:pt x="245" y="110"/>
                    <a:pt x="243" y="110"/>
                    <a:pt x="243" y="111"/>
                  </a:cubicBezTo>
                  <a:cubicBezTo>
                    <a:pt x="244" y="111"/>
                    <a:pt x="245" y="110"/>
                    <a:pt x="246" y="110"/>
                  </a:cubicBezTo>
                  <a:cubicBezTo>
                    <a:pt x="246" y="110"/>
                    <a:pt x="246" y="110"/>
                    <a:pt x="246" y="110"/>
                  </a:cubicBezTo>
                  <a:moveTo>
                    <a:pt x="152" y="142"/>
                  </a:moveTo>
                  <a:cubicBezTo>
                    <a:pt x="150" y="142"/>
                    <a:pt x="149" y="142"/>
                    <a:pt x="150" y="143"/>
                  </a:cubicBezTo>
                  <a:cubicBezTo>
                    <a:pt x="151" y="143"/>
                    <a:pt x="152" y="143"/>
                    <a:pt x="152" y="142"/>
                  </a:cubicBezTo>
                  <a:moveTo>
                    <a:pt x="163" y="137"/>
                  </a:moveTo>
                  <a:cubicBezTo>
                    <a:pt x="160" y="136"/>
                    <a:pt x="157" y="136"/>
                    <a:pt x="159" y="138"/>
                  </a:cubicBezTo>
                  <a:cubicBezTo>
                    <a:pt x="161" y="138"/>
                    <a:pt x="162" y="137"/>
                    <a:pt x="163" y="137"/>
                  </a:cubicBezTo>
                  <a:moveTo>
                    <a:pt x="160" y="127"/>
                  </a:moveTo>
                  <a:cubicBezTo>
                    <a:pt x="159" y="128"/>
                    <a:pt x="159" y="128"/>
                    <a:pt x="159" y="128"/>
                  </a:cubicBezTo>
                  <a:cubicBezTo>
                    <a:pt x="160" y="128"/>
                    <a:pt x="161" y="128"/>
                    <a:pt x="161" y="128"/>
                  </a:cubicBezTo>
                  <a:cubicBezTo>
                    <a:pt x="161" y="128"/>
                    <a:pt x="160" y="128"/>
                    <a:pt x="160" y="127"/>
                  </a:cubicBezTo>
                  <a:moveTo>
                    <a:pt x="168" y="129"/>
                  </a:moveTo>
                  <a:cubicBezTo>
                    <a:pt x="167" y="129"/>
                    <a:pt x="167" y="129"/>
                    <a:pt x="167" y="129"/>
                  </a:cubicBezTo>
                  <a:cubicBezTo>
                    <a:pt x="168" y="129"/>
                    <a:pt x="168" y="129"/>
                    <a:pt x="168" y="129"/>
                  </a:cubicBezTo>
                  <a:moveTo>
                    <a:pt x="168" y="123"/>
                  </a:moveTo>
                  <a:cubicBezTo>
                    <a:pt x="166" y="122"/>
                    <a:pt x="166" y="123"/>
                    <a:pt x="167" y="124"/>
                  </a:cubicBezTo>
                  <a:cubicBezTo>
                    <a:pt x="168" y="124"/>
                    <a:pt x="168" y="124"/>
                    <a:pt x="168" y="123"/>
                  </a:cubicBezTo>
                  <a:moveTo>
                    <a:pt x="166" y="123"/>
                  </a:moveTo>
                  <a:cubicBezTo>
                    <a:pt x="166" y="123"/>
                    <a:pt x="166" y="123"/>
                    <a:pt x="166" y="123"/>
                  </a:cubicBezTo>
                  <a:cubicBezTo>
                    <a:pt x="166" y="123"/>
                    <a:pt x="166" y="123"/>
                    <a:pt x="166" y="123"/>
                  </a:cubicBezTo>
                  <a:moveTo>
                    <a:pt x="174" y="126"/>
                  </a:moveTo>
                  <a:cubicBezTo>
                    <a:pt x="173" y="127"/>
                    <a:pt x="173" y="127"/>
                    <a:pt x="173" y="127"/>
                  </a:cubicBezTo>
                  <a:cubicBezTo>
                    <a:pt x="174" y="126"/>
                    <a:pt x="174" y="126"/>
                    <a:pt x="174" y="126"/>
                  </a:cubicBezTo>
                  <a:moveTo>
                    <a:pt x="80" y="156"/>
                  </a:moveTo>
                  <a:cubicBezTo>
                    <a:pt x="79" y="156"/>
                    <a:pt x="79" y="156"/>
                    <a:pt x="79" y="156"/>
                  </a:cubicBezTo>
                  <a:cubicBezTo>
                    <a:pt x="79" y="156"/>
                    <a:pt x="80" y="156"/>
                    <a:pt x="80" y="157"/>
                  </a:cubicBezTo>
                  <a:cubicBezTo>
                    <a:pt x="80" y="156"/>
                    <a:pt x="80" y="156"/>
                    <a:pt x="80" y="156"/>
                  </a:cubicBezTo>
                  <a:moveTo>
                    <a:pt x="90" y="154"/>
                  </a:moveTo>
                  <a:cubicBezTo>
                    <a:pt x="88" y="154"/>
                    <a:pt x="88" y="155"/>
                    <a:pt x="89" y="156"/>
                  </a:cubicBezTo>
                  <a:cubicBezTo>
                    <a:pt x="90" y="156"/>
                    <a:pt x="91" y="156"/>
                    <a:pt x="91" y="156"/>
                  </a:cubicBezTo>
                  <a:cubicBezTo>
                    <a:pt x="92" y="156"/>
                    <a:pt x="91" y="154"/>
                    <a:pt x="91" y="154"/>
                  </a:cubicBezTo>
                  <a:cubicBezTo>
                    <a:pt x="91" y="154"/>
                    <a:pt x="91" y="155"/>
                    <a:pt x="90" y="155"/>
                  </a:cubicBezTo>
                  <a:cubicBezTo>
                    <a:pt x="90" y="154"/>
                    <a:pt x="90" y="154"/>
                    <a:pt x="90" y="154"/>
                  </a:cubicBezTo>
                  <a:moveTo>
                    <a:pt x="97" y="157"/>
                  </a:moveTo>
                  <a:cubicBezTo>
                    <a:pt x="98" y="157"/>
                    <a:pt x="98" y="156"/>
                    <a:pt x="97" y="155"/>
                  </a:cubicBezTo>
                  <a:cubicBezTo>
                    <a:pt x="98" y="156"/>
                    <a:pt x="96" y="156"/>
                    <a:pt x="96" y="156"/>
                  </a:cubicBezTo>
                  <a:cubicBezTo>
                    <a:pt x="95" y="157"/>
                    <a:pt x="95" y="158"/>
                    <a:pt x="95" y="159"/>
                  </a:cubicBezTo>
                  <a:cubicBezTo>
                    <a:pt x="95" y="158"/>
                    <a:pt x="96" y="158"/>
                    <a:pt x="97" y="157"/>
                  </a:cubicBezTo>
                  <a:moveTo>
                    <a:pt x="93" y="154"/>
                  </a:moveTo>
                  <a:cubicBezTo>
                    <a:pt x="92" y="154"/>
                    <a:pt x="92" y="155"/>
                    <a:pt x="92" y="155"/>
                  </a:cubicBezTo>
                  <a:cubicBezTo>
                    <a:pt x="93" y="155"/>
                    <a:pt x="94" y="155"/>
                    <a:pt x="93" y="154"/>
                  </a:cubicBezTo>
                  <a:moveTo>
                    <a:pt x="95" y="153"/>
                  </a:moveTo>
                  <a:cubicBezTo>
                    <a:pt x="94" y="153"/>
                    <a:pt x="93" y="153"/>
                    <a:pt x="93" y="154"/>
                  </a:cubicBezTo>
                  <a:cubicBezTo>
                    <a:pt x="94" y="154"/>
                    <a:pt x="94" y="154"/>
                    <a:pt x="95" y="153"/>
                  </a:cubicBezTo>
                  <a:moveTo>
                    <a:pt x="101" y="155"/>
                  </a:moveTo>
                  <a:cubicBezTo>
                    <a:pt x="100" y="155"/>
                    <a:pt x="101" y="157"/>
                    <a:pt x="100" y="157"/>
                  </a:cubicBezTo>
                  <a:cubicBezTo>
                    <a:pt x="102" y="157"/>
                    <a:pt x="101" y="156"/>
                    <a:pt x="101" y="155"/>
                  </a:cubicBezTo>
                  <a:moveTo>
                    <a:pt x="103" y="157"/>
                  </a:moveTo>
                  <a:cubicBezTo>
                    <a:pt x="102" y="157"/>
                    <a:pt x="102" y="158"/>
                    <a:pt x="102" y="158"/>
                  </a:cubicBezTo>
                  <a:cubicBezTo>
                    <a:pt x="103" y="158"/>
                    <a:pt x="103" y="158"/>
                    <a:pt x="103" y="157"/>
                  </a:cubicBezTo>
                  <a:moveTo>
                    <a:pt x="29" y="110"/>
                  </a:moveTo>
                  <a:cubicBezTo>
                    <a:pt x="29" y="110"/>
                    <a:pt x="37" y="111"/>
                    <a:pt x="38" y="112"/>
                  </a:cubicBezTo>
                  <a:cubicBezTo>
                    <a:pt x="36" y="110"/>
                    <a:pt x="42" y="111"/>
                    <a:pt x="43" y="111"/>
                  </a:cubicBezTo>
                  <a:cubicBezTo>
                    <a:pt x="45" y="110"/>
                    <a:pt x="43" y="108"/>
                    <a:pt x="41" y="106"/>
                  </a:cubicBezTo>
                  <a:cubicBezTo>
                    <a:pt x="41" y="106"/>
                    <a:pt x="40" y="106"/>
                    <a:pt x="39" y="106"/>
                  </a:cubicBezTo>
                  <a:cubicBezTo>
                    <a:pt x="37" y="106"/>
                    <a:pt x="37" y="106"/>
                    <a:pt x="36" y="106"/>
                  </a:cubicBezTo>
                  <a:cubicBezTo>
                    <a:pt x="34" y="106"/>
                    <a:pt x="32" y="106"/>
                    <a:pt x="32" y="107"/>
                  </a:cubicBezTo>
                  <a:cubicBezTo>
                    <a:pt x="32" y="108"/>
                    <a:pt x="22" y="106"/>
                    <a:pt x="29" y="110"/>
                  </a:cubicBezTo>
                  <a:moveTo>
                    <a:pt x="85" y="122"/>
                  </a:moveTo>
                  <a:cubicBezTo>
                    <a:pt x="85" y="123"/>
                    <a:pt x="85" y="123"/>
                    <a:pt x="85" y="123"/>
                  </a:cubicBezTo>
                  <a:cubicBezTo>
                    <a:pt x="88" y="124"/>
                    <a:pt x="88" y="122"/>
                    <a:pt x="89" y="121"/>
                  </a:cubicBezTo>
                  <a:cubicBezTo>
                    <a:pt x="88" y="122"/>
                    <a:pt x="86" y="122"/>
                    <a:pt x="85" y="122"/>
                  </a:cubicBezTo>
                  <a:moveTo>
                    <a:pt x="122" y="142"/>
                  </a:moveTo>
                  <a:cubicBezTo>
                    <a:pt x="122" y="143"/>
                    <a:pt x="122" y="143"/>
                    <a:pt x="122" y="143"/>
                  </a:cubicBezTo>
                  <a:cubicBezTo>
                    <a:pt x="123" y="143"/>
                    <a:pt x="123" y="143"/>
                    <a:pt x="123" y="142"/>
                  </a:cubicBezTo>
                  <a:cubicBezTo>
                    <a:pt x="123" y="142"/>
                    <a:pt x="122" y="142"/>
                    <a:pt x="122" y="142"/>
                  </a:cubicBezTo>
                  <a:moveTo>
                    <a:pt x="138" y="149"/>
                  </a:moveTo>
                  <a:cubicBezTo>
                    <a:pt x="137" y="149"/>
                    <a:pt x="137" y="149"/>
                    <a:pt x="138" y="150"/>
                  </a:cubicBezTo>
                  <a:cubicBezTo>
                    <a:pt x="138" y="150"/>
                    <a:pt x="138" y="149"/>
                    <a:pt x="138" y="149"/>
                  </a:cubicBezTo>
                  <a:moveTo>
                    <a:pt x="149" y="142"/>
                  </a:moveTo>
                  <a:cubicBezTo>
                    <a:pt x="146" y="142"/>
                    <a:pt x="145" y="143"/>
                    <a:pt x="146" y="144"/>
                  </a:cubicBezTo>
                  <a:cubicBezTo>
                    <a:pt x="147" y="143"/>
                    <a:pt x="148" y="143"/>
                    <a:pt x="149" y="142"/>
                  </a:cubicBezTo>
                  <a:moveTo>
                    <a:pt x="154" y="143"/>
                  </a:moveTo>
                  <a:cubicBezTo>
                    <a:pt x="153" y="143"/>
                    <a:pt x="152" y="143"/>
                    <a:pt x="152" y="143"/>
                  </a:cubicBezTo>
                  <a:cubicBezTo>
                    <a:pt x="153" y="143"/>
                    <a:pt x="154" y="143"/>
                    <a:pt x="154" y="143"/>
                  </a:cubicBezTo>
                  <a:moveTo>
                    <a:pt x="153" y="139"/>
                  </a:moveTo>
                  <a:cubicBezTo>
                    <a:pt x="153" y="139"/>
                    <a:pt x="152" y="140"/>
                    <a:pt x="151" y="140"/>
                  </a:cubicBezTo>
                  <a:cubicBezTo>
                    <a:pt x="155" y="141"/>
                    <a:pt x="156" y="139"/>
                    <a:pt x="157" y="138"/>
                  </a:cubicBezTo>
                  <a:cubicBezTo>
                    <a:pt x="156" y="138"/>
                    <a:pt x="155" y="138"/>
                    <a:pt x="155" y="138"/>
                  </a:cubicBezTo>
                  <a:cubicBezTo>
                    <a:pt x="157" y="137"/>
                    <a:pt x="160" y="137"/>
                    <a:pt x="162" y="136"/>
                  </a:cubicBezTo>
                  <a:cubicBezTo>
                    <a:pt x="161" y="136"/>
                    <a:pt x="161" y="135"/>
                    <a:pt x="160" y="135"/>
                  </a:cubicBezTo>
                  <a:cubicBezTo>
                    <a:pt x="161" y="135"/>
                    <a:pt x="166" y="136"/>
                    <a:pt x="166" y="135"/>
                  </a:cubicBezTo>
                  <a:cubicBezTo>
                    <a:pt x="165" y="134"/>
                    <a:pt x="162" y="134"/>
                    <a:pt x="162" y="134"/>
                  </a:cubicBezTo>
                  <a:cubicBezTo>
                    <a:pt x="163" y="133"/>
                    <a:pt x="167" y="135"/>
                    <a:pt x="168" y="134"/>
                  </a:cubicBezTo>
                  <a:cubicBezTo>
                    <a:pt x="169" y="134"/>
                    <a:pt x="169" y="133"/>
                    <a:pt x="170" y="132"/>
                  </a:cubicBezTo>
                  <a:cubicBezTo>
                    <a:pt x="169" y="132"/>
                    <a:pt x="168" y="132"/>
                    <a:pt x="168" y="132"/>
                  </a:cubicBezTo>
                  <a:cubicBezTo>
                    <a:pt x="167" y="132"/>
                    <a:pt x="169" y="130"/>
                    <a:pt x="166" y="130"/>
                  </a:cubicBezTo>
                  <a:cubicBezTo>
                    <a:pt x="164" y="129"/>
                    <a:pt x="163" y="130"/>
                    <a:pt x="163" y="131"/>
                  </a:cubicBezTo>
                  <a:cubicBezTo>
                    <a:pt x="163" y="131"/>
                    <a:pt x="163" y="130"/>
                    <a:pt x="163" y="130"/>
                  </a:cubicBezTo>
                  <a:cubicBezTo>
                    <a:pt x="162" y="129"/>
                    <a:pt x="161" y="129"/>
                    <a:pt x="159" y="129"/>
                  </a:cubicBezTo>
                  <a:cubicBezTo>
                    <a:pt x="164" y="131"/>
                    <a:pt x="156" y="130"/>
                    <a:pt x="159" y="131"/>
                  </a:cubicBezTo>
                  <a:cubicBezTo>
                    <a:pt x="157" y="131"/>
                    <a:pt x="157" y="131"/>
                    <a:pt x="157" y="132"/>
                  </a:cubicBezTo>
                  <a:cubicBezTo>
                    <a:pt x="157" y="131"/>
                    <a:pt x="157" y="131"/>
                    <a:pt x="156" y="130"/>
                  </a:cubicBezTo>
                  <a:cubicBezTo>
                    <a:pt x="154" y="130"/>
                    <a:pt x="153" y="130"/>
                    <a:pt x="153" y="131"/>
                  </a:cubicBezTo>
                  <a:cubicBezTo>
                    <a:pt x="154" y="131"/>
                    <a:pt x="155" y="132"/>
                    <a:pt x="155" y="132"/>
                  </a:cubicBezTo>
                  <a:cubicBezTo>
                    <a:pt x="155" y="132"/>
                    <a:pt x="154" y="132"/>
                    <a:pt x="154" y="132"/>
                  </a:cubicBezTo>
                  <a:cubicBezTo>
                    <a:pt x="154" y="133"/>
                    <a:pt x="155" y="133"/>
                    <a:pt x="156" y="133"/>
                  </a:cubicBezTo>
                  <a:cubicBezTo>
                    <a:pt x="153" y="132"/>
                    <a:pt x="154" y="134"/>
                    <a:pt x="156" y="135"/>
                  </a:cubicBezTo>
                  <a:cubicBezTo>
                    <a:pt x="153" y="135"/>
                    <a:pt x="153" y="133"/>
                    <a:pt x="152" y="132"/>
                  </a:cubicBezTo>
                  <a:cubicBezTo>
                    <a:pt x="148" y="131"/>
                    <a:pt x="147" y="133"/>
                    <a:pt x="146" y="134"/>
                  </a:cubicBezTo>
                  <a:cubicBezTo>
                    <a:pt x="145" y="135"/>
                    <a:pt x="146" y="136"/>
                    <a:pt x="147" y="137"/>
                  </a:cubicBezTo>
                  <a:cubicBezTo>
                    <a:pt x="149" y="140"/>
                    <a:pt x="151" y="138"/>
                    <a:pt x="151" y="137"/>
                  </a:cubicBezTo>
                  <a:cubicBezTo>
                    <a:pt x="150" y="137"/>
                    <a:pt x="149" y="137"/>
                    <a:pt x="149" y="138"/>
                  </a:cubicBezTo>
                  <a:cubicBezTo>
                    <a:pt x="148" y="137"/>
                    <a:pt x="150" y="137"/>
                    <a:pt x="152" y="137"/>
                  </a:cubicBezTo>
                  <a:cubicBezTo>
                    <a:pt x="152" y="138"/>
                    <a:pt x="152" y="138"/>
                    <a:pt x="152" y="138"/>
                  </a:cubicBezTo>
                  <a:cubicBezTo>
                    <a:pt x="153" y="138"/>
                    <a:pt x="153" y="137"/>
                    <a:pt x="154" y="137"/>
                  </a:cubicBezTo>
                  <a:cubicBezTo>
                    <a:pt x="154" y="138"/>
                    <a:pt x="153" y="138"/>
                    <a:pt x="153" y="138"/>
                  </a:cubicBezTo>
                  <a:cubicBezTo>
                    <a:pt x="155" y="138"/>
                    <a:pt x="154" y="139"/>
                    <a:pt x="153" y="139"/>
                  </a:cubicBezTo>
                  <a:moveTo>
                    <a:pt x="158" y="129"/>
                  </a:moveTo>
                  <a:cubicBezTo>
                    <a:pt x="154" y="129"/>
                    <a:pt x="164" y="131"/>
                    <a:pt x="158" y="129"/>
                  </a:cubicBezTo>
                  <a:moveTo>
                    <a:pt x="163" y="129"/>
                  </a:moveTo>
                  <a:cubicBezTo>
                    <a:pt x="165" y="129"/>
                    <a:pt x="165" y="127"/>
                    <a:pt x="166" y="127"/>
                  </a:cubicBezTo>
                  <a:cubicBezTo>
                    <a:pt x="166" y="127"/>
                    <a:pt x="166" y="127"/>
                    <a:pt x="166" y="127"/>
                  </a:cubicBezTo>
                  <a:cubicBezTo>
                    <a:pt x="168" y="127"/>
                    <a:pt x="169" y="127"/>
                    <a:pt x="169" y="126"/>
                  </a:cubicBezTo>
                  <a:cubicBezTo>
                    <a:pt x="171" y="128"/>
                    <a:pt x="172" y="126"/>
                    <a:pt x="172" y="126"/>
                  </a:cubicBezTo>
                  <a:cubicBezTo>
                    <a:pt x="171" y="126"/>
                    <a:pt x="170" y="126"/>
                    <a:pt x="170" y="126"/>
                  </a:cubicBezTo>
                  <a:cubicBezTo>
                    <a:pt x="170" y="126"/>
                    <a:pt x="170" y="126"/>
                    <a:pt x="171" y="125"/>
                  </a:cubicBezTo>
                  <a:cubicBezTo>
                    <a:pt x="170" y="125"/>
                    <a:pt x="168" y="125"/>
                    <a:pt x="168" y="126"/>
                  </a:cubicBezTo>
                  <a:cubicBezTo>
                    <a:pt x="166" y="124"/>
                    <a:pt x="163" y="124"/>
                    <a:pt x="164" y="125"/>
                  </a:cubicBezTo>
                  <a:cubicBezTo>
                    <a:pt x="165" y="127"/>
                    <a:pt x="159" y="125"/>
                    <a:pt x="163" y="127"/>
                  </a:cubicBezTo>
                  <a:cubicBezTo>
                    <a:pt x="161" y="127"/>
                    <a:pt x="159" y="127"/>
                    <a:pt x="163" y="129"/>
                  </a:cubicBezTo>
                  <a:moveTo>
                    <a:pt x="159" y="115"/>
                  </a:moveTo>
                  <a:cubicBezTo>
                    <a:pt x="158" y="115"/>
                    <a:pt x="158" y="116"/>
                    <a:pt x="157" y="116"/>
                  </a:cubicBezTo>
                  <a:cubicBezTo>
                    <a:pt x="159" y="116"/>
                    <a:pt x="159" y="116"/>
                    <a:pt x="159" y="115"/>
                  </a:cubicBezTo>
                  <a:moveTo>
                    <a:pt x="170" y="120"/>
                  </a:moveTo>
                  <a:cubicBezTo>
                    <a:pt x="169" y="119"/>
                    <a:pt x="168" y="120"/>
                    <a:pt x="168" y="120"/>
                  </a:cubicBezTo>
                  <a:cubicBezTo>
                    <a:pt x="169" y="120"/>
                    <a:pt x="170" y="120"/>
                    <a:pt x="170" y="120"/>
                  </a:cubicBezTo>
                  <a:moveTo>
                    <a:pt x="71" y="158"/>
                  </a:moveTo>
                  <a:cubicBezTo>
                    <a:pt x="71" y="158"/>
                    <a:pt x="71" y="158"/>
                    <a:pt x="70" y="158"/>
                  </a:cubicBezTo>
                  <a:cubicBezTo>
                    <a:pt x="69" y="157"/>
                    <a:pt x="65" y="156"/>
                    <a:pt x="67" y="157"/>
                  </a:cubicBezTo>
                  <a:cubicBezTo>
                    <a:pt x="69" y="159"/>
                    <a:pt x="67" y="159"/>
                    <a:pt x="65" y="159"/>
                  </a:cubicBezTo>
                  <a:cubicBezTo>
                    <a:pt x="65" y="157"/>
                    <a:pt x="66" y="156"/>
                    <a:pt x="68" y="155"/>
                  </a:cubicBezTo>
                  <a:cubicBezTo>
                    <a:pt x="66" y="156"/>
                    <a:pt x="69" y="156"/>
                    <a:pt x="69" y="156"/>
                  </a:cubicBezTo>
                  <a:cubicBezTo>
                    <a:pt x="70" y="155"/>
                    <a:pt x="70" y="155"/>
                    <a:pt x="70" y="155"/>
                  </a:cubicBezTo>
                  <a:cubicBezTo>
                    <a:pt x="73" y="154"/>
                    <a:pt x="72" y="153"/>
                    <a:pt x="73" y="152"/>
                  </a:cubicBezTo>
                  <a:cubicBezTo>
                    <a:pt x="76" y="150"/>
                    <a:pt x="79" y="149"/>
                    <a:pt x="84" y="148"/>
                  </a:cubicBezTo>
                  <a:cubicBezTo>
                    <a:pt x="82" y="149"/>
                    <a:pt x="87" y="148"/>
                    <a:pt x="87" y="148"/>
                  </a:cubicBezTo>
                  <a:cubicBezTo>
                    <a:pt x="87" y="149"/>
                    <a:pt x="87" y="149"/>
                    <a:pt x="89" y="151"/>
                  </a:cubicBezTo>
                  <a:cubicBezTo>
                    <a:pt x="90" y="151"/>
                    <a:pt x="88" y="147"/>
                    <a:pt x="93" y="150"/>
                  </a:cubicBezTo>
                  <a:cubicBezTo>
                    <a:pt x="93" y="150"/>
                    <a:pt x="93" y="150"/>
                    <a:pt x="93" y="150"/>
                  </a:cubicBezTo>
                  <a:cubicBezTo>
                    <a:pt x="86" y="147"/>
                    <a:pt x="99" y="143"/>
                    <a:pt x="100" y="142"/>
                  </a:cubicBezTo>
                  <a:cubicBezTo>
                    <a:pt x="101" y="142"/>
                    <a:pt x="103" y="141"/>
                    <a:pt x="104" y="140"/>
                  </a:cubicBezTo>
                  <a:cubicBezTo>
                    <a:pt x="105" y="140"/>
                    <a:pt x="106" y="140"/>
                    <a:pt x="108" y="140"/>
                  </a:cubicBezTo>
                  <a:cubicBezTo>
                    <a:pt x="109" y="140"/>
                    <a:pt x="108" y="139"/>
                    <a:pt x="108" y="139"/>
                  </a:cubicBezTo>
                  <a:cubicBezTo>
                    <a:pt x="108" y="137"/>
                    <a:pt x="110" y="136"/>
                    <a:pt x="111" y="136"/>
                  </a:cubicBezTo>
                  <a:cubicBezTo>
                    <a:pt x="113" y="134"/>
                    <a:pt x="114" y="133"/>
                    <a:pt x="117" y="133"/>
                  </a:cubicBezTo>
                  <a:cubicBezTo>
                    <a:pt x="118" y="135"/>
                    <a:pt x="120" y="134"/>
                    <a:pt x="120" y="133"/>
                  </a:cubicBezTo>
                  <a:cubicBezTo>
                    <a:pt x="120" y="133"/>
                    <a:pt x="120" y="134"/>
                    <a:pt x="118" y="134"/>
                  </a:cubicBezTo>
                  <a:cubicBezTo>
                    <a:pt x="119" y="133"/>
                    <a:pt x="117" y="132"/>
                    <a:pt x="117" y="131"/>
                  </a:cubicBezTo>
                  <a:cubicBezTo>
                    <a:pt x="117" y="130"/>
                    <a:pt x="118" y="130"/>
                    <a:pt x="118" y="129"/>
                  </a:cubicBezTo>
                  <a:cubicBezTo>
                    <a:pt x="118" y="128"/>
                    <a:pt x="118" y="126"/>
                    <a:pt x="123" y="127"/>
                  </a:cubicBezTo>
                  <a:cubicBezTo>
                    <a:pt x="121" y="127"/>
                    <a:pt x="120" y="126"/>
                    <a:pt x="120" y="127"/>
                  </a:cubicBezTo>
                  <a:cubicBezTo>
                    <a:pt x="117" y="124"/>
                    <a:pt x="120" y="123"/>
                    <a:pt x="122" y="123"/>
                  </a:cubicBezTo>
                  <a:cubicBezTo>
                    <a:pt x="124" y="122"/>
                    <a:pt x="124" y="119"/>
                    <a:pt x="127" y="118"/>
                  </a:cubicBezTo>
                  <a:cubicBezTo>
                    <a:pt x="125" y="118"/>
                    <a:pt x="125" y="120"/>
                    <a:pt x="123" y="120"/>
                  </a:cubicBezTo>
                  <a:cubicBezTo>
                    <a:pt x="122" y="121"/>
                    <a:pt x="121" y="121"/>
                    <a:pt x="119" y="121"/>
                  </a:cubicBezTo>
                  <a:cubicBezTo>
                    <a:pt x="118" y="122"/>
                    <a:pt x="116" y="124"/>
                    <a:pt x="112" y="122"/>
                  </a:cubicBezTo>
                  <a:cubicBezTo>
                    <a:pt x="112" y="122"/>
                    <a:pt x="111" y="122"/>
                    <a:pt x="110" y="121"/>
                  </a:cubicBezTo>
                  <a:cubicBezTo>
                    <a:pt x="109" y="120"/>
                    <a:pt x="110" y="120"/>
                    <a:pt x="110" y="120"/>
                  </a:cubicBezTo>
                  <a:cubicBezTo>
                    <a:pt x="111" y="119"/>
                    <a:pt x="112" y="118"/>
                    <a:pt x="114" y="120"/>
                  </a:cubicBezTo>
                  <a:cubicBezTo>
                    <a:pt x="115" y="120"/>
                    <a:pt x="115" y="120"/>
                    <a:pt x="114" y="119"/>
                  </a:cubicBezTo>
                  <a:cubicBezTo>
                    <a:pt x="113" y="119"/>
                    <a:pt x="111" y="118"/>
                    <a:pt x="110" y="118"/>
                  </a:cubicBezTo>
                  <a:cubicBezTo>
                    <a:pt x="111" y="118"/>
                    <a:pt x="110" y="119"/>
                    <a:pt x="110" y="119"/>
                  </a:cubicBezTo>
                  <a:cubicBezTo>
                    <a:pt x="110" y="120"/>
                    <a:pt x="108" y="121"/>
                    <a:pt x="108" y="119"/>
                  </a:cubicBezTo>
                  <a:cubicBezTo>
                    <a:pt x="107" y="121"/>
                    <a:pt x="106" y="121"/>
                    <a:pt x="107" y="123"/>
                  </a:cubicBezTo>
                  <a:cubicBezTo>
                    <a:pt x="108" y="124"/>
                    <a:pt x="108" y="125"/>
                    <a:pt x="106" y="125"/>
                  </a:cubicBezTo>
                  <a:cubicBezTo>
                    <a:pt x="103" y="124"/>
                    <a:pt x="102" y="121"/>
                    <a:pt x="99" y="121"/>
                  </a:cubicBezTo>
                  <a:cubicBezTo>
                    <a:pt x="100" y="120"/>
                    <a:pt x="100" y="120"/>
                    <a:pt x="100" y="120"/>
                  </a:cubicBezTo>
                  <a:cubicBezTo>
                    <a:pt x="97" y="120"/>
                    <a:pt x="98" y="121"/>
                    <a:pt x="97" y="121"/>
                  </a:cubicBezTo>
                  <a:cubicBezTo>
                    <a:pt x="96" y="120"/>
                    <a:pt x="96" y="120"/>
                    <a:pt x="96" y="120"/>
                  </a:cubicBezTo>
                  <a:cubicBezTo>
                    <a:pt x="95" y="121"/>
                    <a:pt x="94" y="120"/>
                    <a:pt x="93" y="120"/>
                  </a:cubicBezTo>
                  <a:cubicBezTo>
                    <a:pt x="93" y="119"/>
                    <a:pt x="93" y="119"/>
                    <a:pt x="93" y="119"/>
                  </a:cubicBezTo>
                  <a:cubicBezTo>
                    <a:pt x="89" y="118"/>
                    <a:pt x="87" y="121"/>
                    <a:pt x="84" y="121"/>
                  </a:cubicBezTo>
                  <a:cubicBezTo>
                    <a:pt x="83" y="121"/>
                    <a:pt x="83" y="122"/>
                    <a:pt x="81" y="123"/>
                  </a:cubicBezTo>
                  <a:cubicBezTo>
                    <a:pt x="81" y="123"/>
                    <a:pt x="80" y="123"/>
                    <a:pt x="80" y="123"/>
                  </a:cubicBezTo>
                  <a:cubicBezTo>
                    <a:pt x="79" y="123"/>
                    <a:pt x="77" y="123"/>
                    <a:pt x="77" y="123"/>
                  </a:cubicBezTo>
                  <a:cubicBezTo>
                    <a:pt x="76" y="122"/>
                    <a:pt x="81" y="122"/>
                    <a:pt x="80" y="121"/>
                  </a:cubicBezTo>
                  <a:cubicBezTo>
                    <a:pt x="78" y="119"/>
                    <a:pt x="80" y="119"/>
                    <a:pt x="81" y="118"/>
                  </a:cubicBezTo>
                  <a:cubicBezTo>
                    <a:pt x="80" y="118"/>
                    <a:pt x="79" y="118"/>
                    <a:pt x="78" y="118"/>
                  </a:cubicBezTo>
                  <a:cubicBezTo>
                    <a:pt x="75" y="116"/>
                    <a:pt x="79" y="116"/>
                    <a:pt x="80" y="114"/>
                  </a:cubicBezTo>
                  <a:cubicBezTo>
                    <a:pt x="80" y="114"/>
                    <a:pt x="77" y="112"/>
                    <a:pt x="77" y="111"/>
                  </a:cubicBezTo>
                  <a:cubicBezTo>
                    <a:pt x="76" y="110"/>
                    <a:pt x="76" y="108"/>
                    <a:pt x="76" y="108"/>
                  </a:cubicBezTo>
                  <a:cubicBezTo>
                    <a:pt x="75" y="108"/>
                    <a:pt x="75" y="108"/>
                    <a:pt x="75" y="108"/>
                  </a:cubicBezTo>
                  <a:cubicBezTo>
                    <a:pt x="73" y="105"/>
                    <a:pt x="76" y="104"/>
                    <a:pt x="78" y="103"/>
                  </a:cubicBezTo>
                  <a:cubicBezTo>
                    <a:pt x="77" y="103"/>
                    <a:pt x="77" y="104"/>
                    <a:pt x="76" y="102"/>
                  </a:cubicBezTo>
                  <a:cubicBezTo>
                    <a:pt x="76" y="103"/>
                    <a:pt x="71" y="107"/>
                    <a:pt x="72" y="107"/>
                  </a:cubicBezTo>
                  <a:cubicBezTo>
                    <a:pt x="79" y="111"/>
                    <a:pt x="60" y="112"/>
                    <a:pt x="58" y="111"/>
                  </a:cubicBezTo>
                  <a:cubicBezTo>
                    <a:pt x="56" y="110"/>
                    <a:pt x="57" y="110"/>
                    <a:pt x="58" y="110"/>
                  </a:cubicBezTo>
                  <a:cubicBezTo>
                    <a:pt x="55" y="109"/>
                    <a:pt x="52" y="107"/>
                    <a:pt x="52" y="106"/>
                  </a:cubicBezTo>
                  <a:cubicBezTo>
                    <a:pt x="52" y="108"/>
                    <a:pt x="47" y="106"/>
                    <a:pt x="49" y="105"/>
                  </a:cubicBezTo>
                  <a:cubicBezTo>
                    <a:pt x="48" y="105"/>
                    <a:pt x="47" y="105"/>
                    <a:pt x="46" y="105"/>
                  </a:cubicBezTo>
                  <a:cubicBezTo>
                    <a:pt x="45" y="103"/>
                    <a:pt x="48" y="103"/>
                    <a:pt x="49" y="102"/>
                  </a:cubicBezTo>
                  <a:cubicBezTo>
                    <a:pt x="49" y="102"/>
                    <a:pt x="50" y="102"/>
                    <a:pt x="49" y="101"/>
                  </a:cubicBezTo>
                  <a:cubicBezTo>
                    <a:pt x="49" y="101"/>
                    <a:pt x="51" y="101"/>
                    <a:pt x="51" y="101"/>
                  </a:cubicBezTo>
                  <a:cubicBezTo>
                    <a:pt x="52" y="102"/>
                    <a:pt x="53" y="101"/>
                    <a:pt x="55" y="102"/>
                  </a:cubicBezTo>
                  <a:cubicBezTo>
                    <a:pt x="57" y="103"/>
                    <a:pt x="54" y="104"/>
                    <a:pt x="54" y="104"/>
                  </a:cubicBezTo>
                  <a:cubicBezTo>
                    <a:pt x="56" y="104"/>
                    <a:pt x="56" y="102"/>
                    <a:pt x="59" y="102"/>
                  </a:cubicBezTo>
                  <a:cubicBezTo>
                    <a:pt x="60" y="103"/>
                    <a:pt x="60" y="103"/>
                    <a:pt x="60" y="104"/>
                  </a:cubicBezTo>
                  <a:cubicBezTo>
                    <a:pt x="62" y="104"/>
                    <a:pt x="64" y="104"/>
                    <a:pt x="63" y="103"/>
                  </a:cubicBezTo>
                  <a:cubicBezTo>
                    <a:pt x="63" y="102"/>
                    <a:pt x="61" y="101"/>
                    <a:pt x="60" y="101"/>
                  </a:cubicBezTo>
                  <a:cubicBezTo>
                    <a:pt x="60" y="101"/>
                    <a:pt x="62" y="101"/>
                    <a:pt x="62" y="101"/>
                  </a:cubicBezTo>
                  <a:cubicBezTo>
                    <a:pt x="61" y="101"/>
                    <a:pt x="60" y="101"/>
                    <a:pt x="61" y="100"/>
                  </a:cubicBezTo>
                  <a:cubicBezTo>
                    <a:pt x="58" y="100"/>
                    <a:pt x="59" y="102"/>
                    <a:pt x="55" y="101"/>
                  </a:cubicBezTo>
                  <a:cubicBezTo>
                    <a:pt x="53" y="101"/>
                    <a:pt x="48" y="100"/>
                    <a:pt x="48" y="101"/>
                  </a:cubicBezTo>
                  <a:cubicBezTo>
                    <a:pt x="46" y="99"/>
                    <a:pt x="49" y="99"/>
                    <a:pt x="50" y="99"/>
                  </a:cubicBezTo>
                  <a:cubicBezTo>
                    <a:pt x="49" y="99"/>
                    <a:pt x="48" y="99"/>
                    <a:pt x="49" y="99"/>
                  </a:cubicBezTo>
                  <a:cubicBezTo>
                    <a:pt x="47" y="99"/>
                    <a:pt x="47" y="98"/>
                    <a:pt x="48" y="98"/>
                  </a:cubicBezTo>
                  <a:cubicBezTo>
                    <a:pt x="47" y="98"/>
                    <a:pt x="47" y="98"/>
                    <a:pt x="46" y="98"/>
                  </a:cubicBezTo>
                  <a:cubicBezTo>
                    <a:pt x="45" y="97"/>
                    <a:pt x="46" y="97"/>
                    <a:pt x="46" y="96"/>
                  </a:cubicBezTo>
                  <a:cubicBezTo>
                    <a:pt x="44" y="97"/>
                    <a:pt x="47" y="100"/>
                    <a:pt x="44" y="99"/>
                  </a:cubicBezTo>
                  <a:cubicBezTo>
                    <a:pt x="42" y="98"/>
                    <a:pt x="43" y="98"/>
                    <a:pt x="41" y="97"/>
                  </a:cubicBezTo>
                  <a:cubicBezTo>
                    <a:pt x="39" y="96"/>
                    <a:pt x="41" y="95"/>
                    <a:pt x="41" y="95"/>
                  </a:cubicBezTo>
                  <a:cubicBezTo>
                    <a:pt x="40" y="95"/>
                    <a:pt x="39" y="94"/>
                    <a:pt x="38" y="95"/>
                  </a:cubicBezTo>
                  <a:cubicBezTo>
                    <a:pt x="35" y="93"/>
                    <a:pt x="39" y="93"/>
                    <a:pt x="41" y="93"/>
                  </a:cubicBezTo>
                  <a:cubicBezTo>
                    <a:pt x="39" y="93"/>
                    <a:pt x="39" y="92"/>
                    <a:pt x="40" y="92"/>
                  </a:cubicBezTo>
                  <a:cubicBezTo>
                    <a:pt x="43" y="92"/>
                    <a:pt x="41" y="89"/>
                    <a:pt x="42" y="89"/>
                  </a:cubicBezTo>
                  <a:cubicBezTo>
                    <a:pt x="44" y="88"/>
                    <a:pt x="45" y="87"/>
                    <a:pt x="46" y="86"/>
                  </a:cubicBezTo>
                  <a:cubicBezTo>
                    <a:pt x="47" y="85"/>
                    <a:pt x="47" y="85"/>
                    <a:pt x="49" y="85"/>
                  </a:cubicBezTo>
                  <a:cubicBezTo>
                    <a:pt x="51" y="85"/>
                    <a:pt x="51" y="86"/>
                    <a:pt x="51" y="87"/>
                  </a:cubicBezTo>
                  <a:cubicBezTo>
                    <a:pt x="51" y="86"/>
                    <a:pt x="52" y="86"/>
                    <a:pt x="52" y="86"/>
                  </a:cubicBezTo>
                  <a:cubicBezTo>
                    <a:pt x="48" y="85"/>
                    <a:pt x="52" y="83"/>
                    <a:pt x="53" y="83"/>
                  </a:cubicBezTo>
                  <a:cubicBezTo>
                    <a:pt x="52" y="83"/>
                    <a:pt x="51" y="84"/>
                    <a:pt x="50" y="84"/>
                  </a:cubicBezTo>
                  <a:cubicBezTo>
                    <a:pt x="49" y="82"/>
                    <a:pt x="50" y="80"/>
                    <a:pt x="55" y="80"/>
                  </a:cubicBezTo>
                  <a:cubicBezTo>
                    <a:pt x="50" y="79"/>
                    <a:pt x="55" y="78"/>
                    <a:pt x="56" y="78"/>
                  </a:cubicBezTo>
                  <a:cubicBezTo>
                    <a:pt x="57" y="78"/>
                    <a:pt x="59" y="78"/>
                    <a:pt x="60" y="79"/>
                  </a:cubicBezTo>
                  <a:cubicBezTo>
                    <a:pt x="63" y="80"/>
                    <a:pt x="60" y="80"/>
                    <a:pt x="60" y="81"/>
                  </a:cubicBezTo>
                  <a:cubicBezTo>
                    <a:pt x="61" y="79"/>
                    <a:pt x="67" y="80"/>
                    <a:pt x="69" y="79"/>
                  </a:cubicBezTo>
                  <a:cubicBezTo>
                    <a:pt x="70" y="78"/>
                    <a:pt x="72" y="76"/>
                    <a:pt x="75" y="75"/>
                  </a:cubicBezTo>
                  <a:cubicBezTo>
                    <a:pt x="75" y="76"/>
                    <a:pt x="75" y="76"/>
                    <a:pt x="75" y="76"/>
                  </a:cubicBezTo>
                  <a:cubicBezTo>
                    <a:pt x="81" y="77"/>
                    <a:pt x="86" y="76"/>
                    <a:pt x="88" y="74"/>
                  </a:cubicBezTo>
                  <a:cubicBezTo>
                    <a:pt x="88" y="73"/>
                    <a:pt x="87" y="71"/>
                    <a:pt x="87" y="70"/>
                  </a:cubicBezTo>
                  <a:cubicBezTo>
                    <a:pt x="87" y="69"/>
                    <a:pt x="84" y="66"/>
                    <a:pt x="82" y="67"/>
                  </a:cubicBezTo>
                  <a:cubicBezTo>
                    <a:pt x="82" y="67"/>
                    <a:pt x="94" y="65"/>
                    <a:pt x="86" y="62"/>
                  </a:cubicBezTo>
                  <a:cubicBezTo>
                    <a:pt x="86" y="62"/>
                    <a:pt x="87" y="62"/>
                    <a:pt x="87" y="62"/>
                  </a:cubicBezTo>
                  <a:cubicBezTo>
                    <a:pt x="85" y="62"/>
                    <a:pt x="85" y="63"/>
                    <a:pt x="84" y="64"/>
                  </a:cubicBezTo>
                  <a:cubicBezTo>
                    <a:pt x="82" y="64"/>
                    <a:pt x="79" y="63"/>
                    <a:pt x="78" y="64"/>
                  </a:cubicBezTo>
                  <a:cubicBezTo>
                    <a:pt x="81" y="64"/>
                    <a:pt x="78" y="65"/>
                    <a:pt x="78" y="65"/>
                  </a:cubicBezTo>
                  <a:cubicBezTo>
                    <a:pt x="77" y="65"/>
                    <a:pt x="75" y="65"/>
                    <a:pt x="74" y="65"/>
                  </a:cubicBezTo>
                  <a:cubicBezTo>
                    <a:pt x="72" y="66"/>
                    <a:pt x="72" y="67"/>
                    <a:pt x="70" y="68"/>
                  </a:cubicBezTo>
                  <a:cubicBezTo>
                    <a:pt x="69" y="66"/>
                    <a:pt x="66" y="64"/>
                    <a:pt x="65" y="65"/>
                  </a:cubicBezTo>
                  <a:cubicBezTo>
                    <a:pt x="65" y="66"/>
                    <a:pt x="66" y="66"/>
                    <a:pt x="67" y="66"/>
                  </a:cubicBezTo>
                  <a:cubicBezTo>
                    <a:pt x="67" y="67"/>
                    <a:pt x="68" y="67"/>
                    <a:pt x="65" y="67"/>
                  </a:cubicBezTo>
                  <a:cubicBezTo>
                    <a:pt x="64" y="66"/>
                    <a:pt x="62" y="66"/>
                    <a:pt x="61" y="66"/>
                  </a:cubicBezTo>
                  <a:cubicBezTo>
                    <a:pt x="59" y="65"/>
                    <a:pt x="57" y="65"/>
                    <a:pt x="55" y="66"/>
                  </a:cubicBezTo>
                  <a:cubicBezTo>
                    <a:pt x="51" y="66"/>
                    <a:pt x="50" y="67"/>
                    <a:pt x="44" y="66"/>
                  </a:cubicBezTo>
                  <a:cubicBezTo>
                    <a:pt x="43" y="66"/>
                    <a:pt x="36" y="65"/>
                    <a:pt x="35" y="64"/>
                  </a:cubicBezTo>
                  <a:cubicBezTo>
                    <a:pt x="35" y="64"/>
                    <a:pt x="37" y="63"/>
                    <a:pt x="35" y="62"/>
                  </a:cubicBezTo>
                  <a:cubicBezTo>
                    <a:pt x="31" y="61"/>
                    <a:pt x="30" y="59"/>
                    <a:pt x="31" y="59"/>
                  </a:cubicBezTo>
                  <a:cubicBezTo>
                    <a:pt x="31" y="59"/>
                    <a:pt x="31" y="59"/>
                    <a:pt x="31" y="60"/>
                  </a:cubicBezTo>
                  <a:cubicBezTo>
                    <a:pt x="34" y="61"/>
                    <a:pt x="35" y="60"/>
                    <a:pt x="35" y="59"/>
                  </a:cubicBezTo>
                  <a:cubicBezTo>
                    <a:pt x="35" y="59"/>
                    <a:pt x="37" y="59"/>
                    <a:pt x="39" y="59"/>
                  </a:cubicBezTo>
                  <a:cubicBezTo>
                    <a:pt x="33" y="57"/>
                    <a:pt x="30" y="58"/>
                    <a:pt x="26" y="58"/>
                  </a:cubicBezTo>
                  <a:cubicBezTo>
                    <a:pt x="25" y="57"/>
                    <a:pt x="22" y="56"/>
                    <a:pt x="20" y="56"/>
                  </a:cubicBezTo>
                  <a:cubicBezTo>
                    <a:pt x="17" y="55"/>
                    <a:pt x="21" y="54"/>
                    <a:pt x="22" y="54"/>
                  </a:cubicBezTo>
                  <a:cubicBezTo>
                    <a:pt x="21" y="54"/>
                    <a:pt x="20" y="55"/>
                    <a:pt x="20" y="55"/>
                  </a:cubicBezTo>
                  <a:cubicBezTo>
                    <a:pt x="24" y="56"/>
                    <a:pt x="23" y="54"/>
                    <a:pt x="25" y="53"/>
                  </a:cubicBezTo>
                  <a:cubicBezTo>
                    <a:pt x="26" y="53"/>
                    <a:pt x="30" y="53"/>
                    <a:pt x="30" y="52"/>
                  </a:cubicBezTo>
                  <a:cubicBezTo>
                    <a:pt x="30" y="49"/>
                    <a:pt x="40" y="51"/>
                    <a:pt x="43" y="50"/>
                  </a:cubicBezTo>
                  <a:cubicBezTo>
                    <a:pt x="43" y="50"/>
                    <a:pt x="42" y="50"/>
                    <a:pt x="41" y="50"/>
                  </a:cubicBezTo>
                  <a:cubicBezTo>
                    <a:pt x="39" y="48"/>
                    <a:pt x="44" y="48"/>
                    <a:pt x="47" y="48"/>
                  </a:cubicBezTo>
                  <a:cubicBezTo>
                    <a:pt x="52" y="47"/>
                    <a:pt x="53" y="45"/>
                    <a:pt x="60" y="46"/>
                  </a:cubicBezTo>
                  <a:cubicBezTo>
                    <a:pt x="58" y="46"/>
                    <a:pt x="59" y="47"/>
                    <a:pt x="59" y="48"/>
                  </a:cubicBezTo>
                  <a:cubicBezTo>
                    <a:pt x="59" y="49"/>
                    <a:pt x="58" y="49"/>
                    <a:pt x="56" y="50"/>
                  </a:cubicBezTo>
                  <a:cubicBezTo>
                    <a:pt x="57" y="50"/>
                    <a:pt x="58" y="50"/>
                    <a:pt x="59" y="51"/>
                  </a:cubicBezTo>
                  <a:cubicBezTo>
                    <a:pt x="61" y="51"/>
                    <a:pt x="62" y="51"/>
                    <a:pt x="63" y="51"/>
                  </a:cubicBezTo>
                  <a:cubicBezTo>
                    <a:pt x="64" y="51"/>
                    <a:pt x="65" y="51"/>
                    <a:pt x="67" y="51"/>
                  </a:cubicBezTo>
                  <a:cubicBezTo>
                    <a:pt x="68" y="51"/>
                    <a:pt x="71" y="50"/>
                    <a:pt x="70" y="52"/>
                  </a:cubicBezTo>
                  <a:cubicBezTo>
                    <a:pt x="71" y="50"/>
                    <a:pt x="78" y="52"/>
                    <a:pt x="79" y="51"/>
                  </a:cubicBezTo>
                  <a:cubicBezTo>
                    <a:pt x="81" y="51"/>
                    <a:pt x="79" y="48"/>
                    <a:pt x="85" y="50"/>
                  </a:cubicBezTo>
                  <a:cubicBezTo>
                    <a:pt x="85" y="50"/>
                    <a:pt x="85" y="50"/>
                    <a:pt x="85" y="50"/>
                  </a:cubicBezTo>
                  <a:cubicBezTo>
                    <a:pt x="86" y="50"/>
                    <a:pt x="87" y="50"/>
                    <a:pt x="85" y="49"/>
                  </a:cubicBezTo>
                  <a:cubicBezTo>
                    <a:pt x="81" y="47"/>
                    <a:pt x="79" y="48"/>
                    <a:pt x="77" y="49"/>
                  </a:cubicBezTo>
                  <a:cubicBezTo>
                    <a:pt x="77" y="48"/>
                    <a:pt x="79" y="47"/>
                    <a:pt x="76" y="46"/>
                  </a:cubicBezTo>
                  <a:cubicBezTo>
                    <a:pt x="74" y="45"/>
                    <a:pt x="72" y="45"/>
                    <a:pt x="71" y="44"/>
                  </a:cubicBezTo>
                  <a:cubicBezTo>
                    <a:pt x="69" y="41"/>
                    <a:pt x="77" y="44"/>
                    <a:pt x="76" y="45"/>
                  </a:cubicBezTo>
                  <a:cubicBezTo>
                    <a:pt x="75" y="47"/>
                    <a:pt x="85" y="47"/>
                    <a:pt x="84" y="47"/>
                  </a:cubicBezTo>
                  <a:cubicBezTo>
                    <a:pt x="91" y="49"/>
                    <a:pt x="96" y="48"/>
                    <a:pt x="93" y="46"/>
                  </a:cubicBezTo>
                  <a:cubicBezTo>
                    <a:pt x="92" y="46"/>
                    <a:pt x="91" y="46"/>
                    <a:pt x="91" y="46"/>
                  </a:cubicBezTo>
                  <a:cubicBezTo>
                    <a:pt x="89" y="46"/>
                    <a:pt x="87" y="45"/>
                    <a:pt x="86" y="45"/>
                  </a:cubicBezTo>
                  <a:cubicBezTo>
                    <a:pt x="85" y="46"/>
                    <a:pt x="85" y="47"/>
                    <a:pt x="82" y="46"/>
                  </a:cubicBezTo>
                  <a:cubicBezTo>
                    <a:pt x="76" y="45"/>
                    <a:pt x="79" y="42"/>
                    <a:pt x="81" y="42"/>
                  </a:cubicBezTo>
                  <a:cubicBezTo>
                    <a:pt x="76" y="40"/>
                    <a:pt x="76" y="43"/>
                    <a:pt x="74" y="41"/>
                  </a:cubicBezTo>
                  <a:cubicBezTo>
                    <a:pt x="74" y="42"/>
                    <a:pt x="74" y="42"/>
                    <a:pt x="73" y="42"/>
                  </a:cubicBezTo>
                  <a:cubicBezTo>
                    <a:pt x="72" y="41"/>
                    <a:pt x="73" y="41"/>
                    <a:pt x="73" y="41"/>
                  </a:cubicBezTo>
                  <a:cubicBezTo>
                    <a:pt x="72" y="40"/>
                    <a:pt x="72" y="41"/>
                    <a:pt x="72" y="42"/>
                  </a:cubicBezTo>
                  <a:cubicBezTo>
                    <a:pt x="71" y="42"/>
                    <a:pt x="66" y="42"/>
                    <a:pt x="64" y="41"/>
                  </a:cubicBezTo>
                  <a:cubicBezTo>
                    <a:pt x="59" y="41"/>
                    <a:pt x="60" y="40"/>
                    <a:pt x="59" y="38"/>
                  </a:cubicBezTo>
                  <a:cubicBezTo>
                    <a:pt x="57" y="36"/>
                    <a:pt x="49" y="33"/>
                    <a:pt x="44" y="32"/>
                  </a:cubicBezTo>
                  <a:cubicBezTo>
                    <a:pt x="42" y="32"/>
                    <a:pt x="41" y="32"/>
                    <a:pt x="38" y="31"/>
                  </a:cubicBezTo>
                  <a:cubicBezTo>
                    <a:pt x="35" y="29"/>
                    <a:pt x="34" y="29"/>
                    <a:pt x="32" y="29"/>
                  </a:cubicBezTo>
                  <a:cubicBezTo>
                    <a:pt x="36" y="29"/>
                    <a:pt x="36" y="27"/>
                    <a:pt x="37" y="26"/>
                  </a:cubicBezTo>
                  <a:cubicBezTo>
                    <a:pt x="38" y="24"/>
                    <a:pt x="42" y="24"/>
                    <a:pt x="46" y="24"/>
                  </a:cubicBezTo>
                  <a:cubicBezTo>
                    <a:pt x="56" y="23"/>
                    <a:pt x="61" y="22"/>
                    <a:pt x="66" y="19"/>
                  </a:cubicBezTo>
                  <a:cubicBezTo>
                    <a:pt x="65" y="20"/>
                    <a:pt x="65" y="20"/>
                    <a:pt x="65" y="20"/>
                  </a:cubicBezTo>
                  <a:cubicBezTo>
                    <a:pt x="69" y="19"/>
                    <a:pt x="67" y="16"/>
                    <a:pt x="70" y="15"/>
                  </a:cubicBezTo>
                  <a:cubicBezTo>
                    <a:pt x="73" y="14"/>
                    <a:pt x="73" y="11"/>
                    <a:pt x="78" y="10"/>
                  </a:cubicBezTo>
                  <a:cubicBezTo>
                    <a:pt x="78" y="11"/>
                    <a:pt x="80" y="11"/>
                    <a:pt x="79" y="12"/>
                  </a:cubicBezTo>
                  <a:cubicBezTo>
                    <a:pt x="82" y="11"/>
                    <a:pt x="86" y="11"/>
                    <a:pt x="88" y="10"/>
                  </a:cubicBezTo>
                  <a:cubicBezTo>
                    <a:pt x="90" y="9"/>
                    <a:pt x="91" y="8"/>
                    <a:pt x="96" y="8"/>
                  </a:cubicBezTo>
                  <a:cubicBezTo>
                    <a:pt x="96" y="8"/>
                    <a:pt x="96" y="9"/>
                    <a:pt x="94" y="9"/>
                  </a:cubicBezTo>
                  <a:cubicBezTo>
                    <a:pt x="97" y="8"/>
                    <a:pt x="95" y="10"/>
                    <a:pt x="95" y="10"/>
                  </a:cubicBezTo>
                  <a:cubicBezTo>
                    <a:pt x="96" y="10"/>
                    <a:pt x="96" y="10"/>
                    <a:pt x="98" y="11"/>
                  </a:cubicBezTo>
                  <a:cubicBezTo>
                    <a:pt x="97" y="10"/>
                    <a:pt x="97" y="9"/>
                    <a:pt x="97" y="9"/>
                  </a:cubicBezTo>
                  <a:cubicBezTo>
                    <a:pt x="98" y="8"/>
                    <a:pt x="101" y="9"/>
                    <a:pt x="102" y="8"/>
                  </a:cubicBezTo>
                  <a:cubicBezTo>
                    <a:pt x="101" y="8"/>
                    <a:pt x="100" y="8"/>
                    <a:pt x="99" y="9"/>
                  </a:cubicBezTo>
                  <a:cubicBezTo>
                    <a:pt x="97" y="7"/>
                    <a:pt x="95" y="7"/>
                    <a:pt x="95" y="7"/>
                  </a:cubicBezTo>
                  <a:cubicBezTo>
                    <a:pt x="96" y="6"/>
                    <a:pt x="100" y="6"/>
                    <a:pt x="102" y="5"/>
                  </a:cubicBezTo>
                  <a:cubicBezTo>
                    <a:pt x="102" y="5"/>
                    <a:pt x="102" y="6"/>
                    <a:pt x="101" y="6"/>
                  </a:cubicBezTo>
                  <a:cubicBezTo>
                    <a:pt x="109" y="7"/>
                    <a:pt x="114" y="5"/>
                    <a:pt x="118" y="4"/>
                  </a:cubicBezTo>
                  <a:cubicBezTo>
                    <a:pt x="122" y="3"/>
                    <a:pt x="124" y="1"/>
                    <a:pt x="128" y="0"/>
                  </a:cubicBezTo>
                  <a:cubicBezTo>
                    <a:pt x="128" y="0"/>
                    <a:pt x="127" y="0"/>
                    <a:pt x="128" y="1"/>
                  </a:cubicBezTo>
                  <a:cubicBezTo>
                    <a:pt x="129" y="1"/>
                    <a:pt x="135" y="1"/>
                    <a:pt x="137" y="3"/>
                  </a:cubicBezTo>
                  <a:cubicBezTo>
                    <a:pt x="138" y="4"/>
                    <a:pt x="134" y="4"/>
                    <a:pt x="131" y="4"/>
                  </a:cubicBezTo>
                  <a:cubicBezTo>
                    <a:pt x="134" y="5"/>
                    <a:pt x="134" y="6"/>
                    <a:pt x="133" y="6"/>
                  </a:cubicBezTo>
                  <a:cubicBezTo>
                    <a:pt x="135" y="5"/>
                    <a:pt x="137" y="5"/>
                    <a:pt x="138" y="4"/>
                  </a:cubicBezTo>
                  <a:cubicBezTo>
                    <a:pt x="138" y="4"/>
                    <a:pt x="139" y="3"/>
                    <a:pt x="140" y="3"/>
                  </a:cubicBezTo>
                  <a:cubicBezTo>
                    <a:pt x="140" y="3"/>
                    <a:pt x="142" y="1"/>
                    <a:pt x="142" y="3"/>
                  </a:cubicBezTo>
                  <a:cubicBezTo>
                    <a:pt x="142" y="3"/>
                    <a:pt x="143" y="2"/>
                    <a:pt x="145" y="3"/>
                  </a:cubicBezTo>
                  <a:cubicBezTo>
                    <a:pt x="148" y="4"/>
                    <a:pt x="145" y="5"/>
                    <a:pt x="145" y="5"/>
                  </a:cubicBezTo>
                  <a:cubicBezTo>
                    <a:pt x="151" y="7"/>
                    <a:pt x="152" y="5"/>
                    <a:pt x="154" y="5"/>
                  </a:cubicBezTo>
                  <a:cubicBezTo>
                    <a:pt x="157" y="4"/>
                    <a:pt x="162" y="4"/>
                    <a:pt x="168" y="5"/>
                  </a:cubicBezTo>
                  <a:cubicBezTo>
                    <a:pt x="169" y="6"/>
                    <a:pt x="167" y="6"/>
                    <a:pt x="167" y="7"/>
                  </a:cubicBezTo>
                  <a:cubicBezTo>
                    <a:pt x="168" y="7"/>
                    <a:pt x="169" y="8"/>
                    <a:pt x="170" y="8"/>
                  </a:cubicBezTo>
                  <a:cubicBezTo>
                    <a:pt x="169" y="8"/>
                    <a:pt x="167" y="8"/>
                    <a:pt x="166" y="8"/>
                  </a:cubicBezTo>
                  <a:cubicBezTo>
                    <a:pt x="169" y="8"/>
                    <a:pt x="171" y="8"/>
                    <a:pt x="174" y="8"/>
                  </a:cubicBezTo>
                  <a:cubicBezTo>
                    <a:pt x="173" y="8"/>
                    <a:pt x="173" y="8"/>
                    <a:pt x="172" y="9"/>
                  </a:cubicBezTo>
                  <a:cubicBezTo>
                    <a:pt x="177" y="10"/>
                    <a:pt x="179" y="10"/>
                    <a:pt x="181" y="9"/>
                  </a:cubicBezTo>
                  <a:cubicBezTo>
                    <a:pt x="182" y="9"/>
                    <a:pt x="183" y="9"/>
                    <a:pt x="184" y="9"/>
                  </a:cubicBezTo>
                  <a:cubicBezTo>
                    <a:pt x="185" y="9"/>
                    <a:pt x="187" y="8"/>
                    <a:pt x="187" y="9"/>
                  </a:cubicBezTo>
                  <a:cubicBezTo>
                    <a:pt x="191" y="9"/>
                    <a:pt x="193" y="8"/>
                    <a:pt x="198" y="9"/>
                  </a:cubicBezTo>
                  <a:cubicBezTo>
                    <a:pt x="199" y="9"/>
                    <a:pt x="202" y="9"/>
                    <a:pt x="204" y="10"/>
                  </a:cubicBezTo>
                  <a:cubicBezTo>
                    <a:pt x="208" y="11"/>
                    <a:pt x="208" y="10"/>
                    <a:pt x="211" y="11"/>
                  </a:cubicBezTo>
                  <a:cubicBezTo>
                    <a:pt x="219" y="12"/>
                    <a:pt x="221" y="11"/>
                    <a:pt x="226" y="12"/>
                  </a:cubicBezTo>
                  <a:cubicBezTo>
                    <a:pt x="227" y="12"/>
                    <a:pt x="229" y="11"/>
                    <a:pt x="232" y="13"/>
                  </a:cubicBezTo>
                  <a:cubicBezTo>
                    <a:pt x="233" y="13"/>
                    <a:pt x="236" y="13"/>
                    <a:pt x="236" y="13"/>
                  </a:cubicBezTo>
                  <a:cubicBezTo>
                    <a:pt x="238" y="13"/>
                    <a:pt x="241" y="14"/>
                    <a:pt x="243" y="13"/>
                  </a:cubicBezTo>
                  <a:cubicBezTo>
                    <a:pt x="244" y="13"/>
                    <a:pt x="245" y="13"/>
                    <a:pt x="246" y="13"/>
                  </a:cubicBezTo>
                  <a:cubicBezTo>
                    <a:pt x="246" y="13"/>
                    <a:pt x="247" y="13"/>
                    <a:pt x="248" y="13"/>
                  </a:cubicBezTo>
                  <a:cubicBezTo>
                    <a:pt x="246" y="11"/>
                    <a:pt x="254" y="12"/>
                    <a:pt x="259" y="13"/>
                  </a:cubicBezTo>
                  <a:cubicBezTo>
                    <a:pt x="261" y="13"/>
                    <a:pt x="265" y="15"/>
                    <a:pt x="268" y="15"/>
                  </a:cubicBezTo>
                  <a:cubicBezTo>
                    <a:pt x="270" y="16"/>
                    <a:pt x="270" y="16"/>
                    <a:pt x="272" y="17"/>
                  </a:cubicBezTo>
                  <a:cubicBezTo>
                    <a:pt x="275" y="18"/>
                    <a:pt x="274" y="16"/>
                    <a:pt x="276" y="17"/>
                  </a:cubicBezTo>
                  <a:cubicBezTo>
                    <a:pt x="274" y="23"/>
                    <a:pt x="276" y="31"/>
                    <a:pt x="276" y="39"/>
                  </a:cubicBezTo>
                  <a:cubicBezTo>
                    <a:pt x="275" y="46"/>
                    <a:pt x="276" y="54"/>
                    <a:pt x="277" y="62"/>
                  </a:cubicBezTo>
                  <a:cubicBezTo>
                    <a:pt x="276" y="70"/>
                    <a:pt x="276" y="77"/>
                    <a:pt x="276" y="85"/>
                  </a:cubicBezTo>
                  <a:cubicBezTo>
                    <a:pt x="276" y="89"/>
                    <a:pt x="276" y="93"/>
                    <a:pt x="276" y="97"/>
                  </a:cubicBezTo>
                  <a:cubicBezTo>
                    <a:pt x="276" y="99"/>
                    <a:pt x="277" y="101"/>
                    <a:pt x="276" y="102"/>
                  </a:cubicBezTo>
                  <a:cubicBezTo>
                    <a:pt x="276" y="103"/>
                    <a:pt x="275" y="105"/>
                    <a:pt x="278" y="107"/>
                  </a:cubicBezTo>
                  <a:cubicBezTo>
                    <a:pt x="279" y="107"/>
                    <a:pt x="281" y="107"/>
                    <a:pt x="282" y="107"/>
                  </a:cubicBezTo>
                  <a:cubicBezTo>
                    <a:pt x="282" y="106"/>
                    <a:pt x="285" y="107"/>
                    <a:pt x="286" y="108"/>
                  </a:cubicBezTo>
                  <a:cubicBezTo>
                    <a:pt x="288" y="108"/>
                    <a:pt x="288" y="107"/>
                    <a:pt x="290" y="106"/>
                  </a:cubicBezTo>
                  <a:cubicBezTo>
                    <a:pt x="291" y="106"/>
                    <a:pt x="293" y="106"/>
                    <a:pt x="295" y="106"/>
                  </a:cubicBezTo>
                  <a:cubicBezTo>
                    <a:pt x="295" y="107"/>
                    <a:pt x="294" y="108"/>
                    <a:pt x="294" y="109"/>
                  </a:cubicBezTo>
                  <a:cubicBezTo>
                    <a:pt x="295" y="110"/>
                    <a:pt x="298" y="110"/>
                    <a:pt x="299" y="111"/>
                  </a:cubicBezTo>
                  <a:cubicBezTo>
                    <a:pt x="301" y="113"/>
                    <a:pt x="304" y="114"/>
                    <a:pt x="307" y="116"/>
                  </a:cubicBezTo>
                  <a:cubicBezTo>
                    <a:pt x="310" y="117"/>
                    <a:pt x="309" y="119"/>
                    <a:pt x="310" y="120"/>
                  </a:cubicBezTo>
                  <a:cubicBezTo>
                    <a:pt x="313" y="119"/>
                    <a:pt x="316" y="118"/>
                    <a:pt x="318" y="117"/>
                  </a:cubicBezTo>
                  <a:cubicBezTo>
                    <a:pt x="319" y="117"/>
                    <a:pt x="319" y="116"/>
                    <a:pt x="319" y="115"/>
                  </a:cubicBezTo>
                  <a:cubicBezTo>
                    <a:pt x="320" y="115"/>
                    <a:pt x="320" y="115"/>
                    <a:pt x="321" y="115"/>
                  </a:cubicBezTo>
                  <a:cubicBezTo>
                    <a:pt x="321" y="114"/>
                    <a:pt x="321" y="114"/>
                    <a:pt x="321" y="113"/>
                  </a:cubicBezTo>
                  <a:cubicBezTo>
                    <a:pt x="321" y="113"/>
                    <a:pt x="323" y="113"/>
                    <a:pt x="324" y="113"/>
                  </a:cubicBezTo>
                  <a:cubicBezTo>
                    <a:pt x="325" y="113"/>
                    <a:pt x="327" y="111"/>
                    <a:pt x="329" y="112"/>
                  </a:cubicBezTo>
                  <a:cubicBezTo>
                    <a:pt x="336" y="113"/>
                    <a:pt x="331" y="115"/>
                    <a:pt x="335" y="117"/>
                  </a:cubicBezTo>
                  <a:cubicBezTo>
                    <a:pt x="336" y="117"/>
                    <a:pt x="338" y="118"/>
                    <a:pt x="338" y="118"/>
                  </a:cubicBezTo>
                  <a:cubicBezTo>
                    <a:pt x="339" y="119"/>
                    <a:pt x="340" y="120"/>
                    <a:pt x="342" y="121"/>
                  </a:cubicBezTo>
                  <a:cubicBezTo>
                    <a:pt x="347" y="123"/>
                    <a:pt x="346" y="124"/>
                    <a:pt x="349" y="126"/>
                  </a:cubicBezTo>
                  <a:cubicBezTo>
                    <a:pt x="351" y="128"/>
                    <a:pt x="352" y="130"/>
                    <a:pt x="355" y="132"/>
                  </a:cubicBezTo>
                  <a:cubicBezTo>
                    <a:pt x="356" y="133"/>
                    <a:pt x="358" y="135"/>
                    <a:pt x="359" y="136"/>
                  </a:cubicBezTo>
                  <a:cubicBezTo>
                    <a:pt x="359" y="137"/>
                    <a:pt x="358" y="138"/>
                    <a:pt x="361" y="138"/>
                  </a:cubicBezTo>
                  <a:cubicBezTo>
                    <a:pt x="360" y="139"/>
                    <a:pt x="362" y="141"/>
                    <a:pt x="364" y="142"/>
                  </a:cubicBezTo>
                  <a:cubicBezTo>
                    <a:pt x="365" y="142"/>
                    <a:pt x="371" y="144"/>
                    <a:pt x="373" y="145"/>
                  </a:cubicBezTo>
                  <a:cubicBezTo>
                    <a:pt x="376" y="146"/>
                    <a:pt x="378" y="147"/>
                    <a:pt x="380" y="147"/>
                  </a:cubicBezTo>
                  <a:cubicBezTo>
                    <a:pt x="381" y="149"/>
                    <a:pt x="380" y="149"/>
                    <a:pt x="379" y="150"/>
                  </a:cubicBezTo>
                  <a:cubicBezTo>
                    <a:pt x="378" y="151"/>
                    <a:pt x="380" y="153"/>
                    <a:pt x="381" y="154"/>
                  </a:cubicBezTo>
                  <a:cubicBezTo>
                    <a:pt x="382" y="157"/>
                    <a:pt x="377" y="159"/>
                    <a:pt x="374" y="160"/>
                  </a:cubicBezTo>
                  <a:cubicBezTo>
                    <a:pt x="374" y="159"/>
                    <a:pt x="374" y="159"/>
                    <a:pt x="374" y="158"/>
                  </a:cubicBezTo>
                  <a:cubicBezTo>
                    <a:pt x="374" y="159"/>
                    <a:pt x="374" y="160"/>
                    <a:pt x="373" y="160"/>
                  </a:cubicBezTo>
                  <a:cubicBezTo>
                    <a:pt x="370" y="157"/>
                    <a:pt x="375" y="156"/>
                    <a:pt x="376" y="155"/>
                  </a:cubicBezTo>
                  <a:cubicBezTo>
                    <a:pt x="376" y="155"/>
                    <a:pt x="372" y="158"/>
                    <a:pt x="371" y="156"/>
                  </a:cubicBezTo>
                  <a:cubicBezTo>
                    <a:pt x="370" y="155"/>
                    <a:pt x="374" y="155"/>
                    <a:pt x="375" y="155"/>
                  </a:cubicBezTo>
                  <a:cubicBezTo>
                    <a:pt x="374" y="155"/>
                    <a:pt x="374" y="155"/>
                    <a:pt x="373" y="155"/>
                  </a:cubicBezTo>
                  <a:cubicBezTo>
                    <a:pt x="372" y="153"/>
                    <a:pt x="373" y="152"/>
                    <a:pt x="371" y="150"/>
                  </a:cubicBezTo>
                  <a:cubicBezTo>
                    <a:pt x="369" y="148"/>
                    <a:pt x="370" y="148"/>
                    <a:pt x="371" y="147"/>
                  </a:cubicBezTo>
                  <a:cubicBezTo>
                    <a:pt x="369" y="148"/>
                    <a:pt x="368" y="149"/>
                    <a:pt x="366" y="149"/>
                  </a:cubicBezTo>
                  <a:cubicBezTo>
                    <a:pt x="366" y="149"/>
                    <a:pt x="366" y="148"/>
                    <a:pt x="367" y="148"/>
                  </a:cubicBezTo>
                  <a:cubicBezTo>
                    <a:pt x="366" y="148"/>
                    <a:pt x="362" y="149"/>
                    <a:pt x="363" y="150"/>
                  </a:cubicBezTo>
                  <a:cubicBezTo>
                    <a:pt x="364" y="151"/>
                    <a:pt x="363" y="150"/>
                    <a:pt x="363" y="151"/>
                  </a:cubicBezTo>
                  <a:cubicBezTo>
                    <a:pt x="363" y="152"/>
                    <a:pt x="362" y="151"/>
                    <a:pt x="362" y="152"/>
                  </a:cubicBezTo>
                  <a:cubicBezTo>
                    <a:pt x="362" y="153"/>
                    <a:pt x="360" y="153"/>
                    <a:pt x="360" y="152"/>
                  </a:cubicBezTo>
                  <a:cubicBezTo>
                    <a:pt x="359" y="151"/>
                    <a:pt x="360" y="150"/>
                    <a:pt x="361" y="149"/>
                  </a:cubicBezTo>
                  <a:cubicBezTo>
                    <a:pt x="362" y="149"/>
                    <a:pt x="362" y="148"/>
                    <a:pt x="362" y="147"/>
                  </a:cubicBezTo>
                  <a:cubicBezTo>
                    <a:pt x="362" y="146"/>
                    <a:pt x="364" y="146"/>
                    <a:pt x="366" y="146"/>
                  </a:cubicBezTo>
                  <a:cubicBezTo>
                    <a:pt x="364" y="146"/>
                    <a:pt x="363" y="146"/>
                    <a:pt x="361" y="145"/>
                  </a:cubicBezTo>
                  <a:cubicBezTo>
                    <a:pt x="362" y="146"/>
                    <a:pt x="362" y="147"/>
                    <a:pt x="360" y="147"/>
                  </a:cubicBezTo>
                  <a:cubicBezTo>
                    <a:pt x="357" y="146"/>
                    <a:pt x="358" y="144"/>
                    <a:pt x="358" y="143"/>
                  </a:cubicBezTo>
                  <a:cubicBezTo>
                    <a:pt x="359" y="144"/>
                    <a:pt x="360" y="144"/>
                    <a:pt x="360" y="144"/>
                  </a:cubicBezTo>
                  <a:cubicBezTo>
                    <a:pt x="359" y="144"/>
                    <a:pt x="358" y="143"/>
                    <a:pt x="358" y="142"/>
                  </a:cubicBezTo>
                  <a:cubicBezTo>
                    <a:pt x="358" y="142"/>
                    <a:pt x="357" y="142"/>
                    <a:pt x="357" y="142"/>
                  </a:cubicBezTo>
                  <a:cubicBezTo>
                    <a:pt x="357" y="142"/>
                    <a:pt x="357" y="141"/>
                    <a:pt x="358" y="140"/>
                  </a:cubicBezTo>
                  <a:cubicBezTo>
                    <a:pt x="357" y="141"/>
                    <a:pt x="356" y="141"/>
                    <a:pt x="354" y="140"/>
                  </a:cubicBezTo>
                  <a:cubicBezTo>
                    <a:pt x="352" y="139"/>
                    <a:pt x="354" y="139"/>
                    <a:pt x="354" y="138"/>
                  </a:cubicBezTo>
                  <a:cubicBezTo>
                    <a:pt x="353" y="138"/>
                    <a:pt x="351" y="138"/>
                    <a:pt x="350" y="137"/>
                  </a:cubicBezTo>
                  <a:cubicBezTo>
                    <a:pt x="350" y="138"/>
                    <a:pt x="346" y="137"/>
                    <a:pt x="347" y="136"/>
                  </a:cubicBezTo>
                  <a:cubicBezTo>
                    <a:pt x="348" y="135"/>
                    <a:pt x="350" y="135"/>
                    <a:pt x="351" y="135"/>
                  </a:cubicBezTo>
                  <a:cubicBezTo>
                    <a:pt x="350" y="135"/>
                    <a:pt x="350" y="135"/>
                    <a:pt x="348" y="135"/>
                  </a:cubicBezTo>
                  <a:cubicBezTo>
                    <a:pt x="349" y="135"/>
                    <a:pt x="346" y="133"/>
                    <a:pt x="348" y="133"/>
                  </a:cubicBezTo>
                  <a:cubicBezTo>
                    <a:pt x="347" y="133"/>
                    <a:pt x="345" y="132"/>
                    <a:pt x="346" y="132"/>
                  </a:cubicBezTo>
                  <a:cubicBezTo>
                    <a:pt x="347" y="131"/>
                    <a:pt x="349" y="133"/>
                    <a:pt x="350" y="133"/>
                  </a:cubicBezTo>
                  <a:cubicBezTo>
                    <a:pt x="350" y="132"/>
                    <a:pt x="347" y="132"/>
                    <a:pt x="347" y="131"/>
                  </a:cubicBezTo>
                  <a:cubicBezTo>
                    <a:pt x="345" y="129"/>
                    <a:pt x="349" y="130"/>
                    <a:pt x="351" y="130"/>
                  </a:cubicBezTo>
                  <a:cubicBezTo>
                    <a:pt x="347" y="129"/>
                    <a:pt x="346" y="130"/>
                    <a:pt x="346" y="131"/>
                  </a:cubicBezTo>
                  <a:cubicBezTo>
                    <a:pt x="343" y="130"/>
                    <a:pt x="344" y="128"/>
                    <a:pt x="345" y="127"/>
                  </a:cubicBezTo>
                  <a:cubicBezTo>
                    <a:pt x="345" y="128"/>
                    <a:pt x="344" y="129"/>
                    <a:pt x="343" y="129"/>
                  </a:cubicBezTo>
                  <a:cubicBezTo>
                    <a:pt x="341" y="128"/>
                    <a:pt x="341" y="127"/>
                    <a:pt x="342" y="127"/>
                  </a:cubicBezTo>
                  <a:cubicBezTo>
                    <a:pt x="342" y="125"/>
                    <a:pt x="343" y="124"/>
                    <a:pt x="344" y="124"/>
                  </a:cubicBezTo>
                  <a:cubicBezTo>
                    <a:pt x="342" y="124"/>
                    <a:pt x="341" y="125"/>
                    <a:pt x="341" y="126"/>
                  </a:cubicBezTo>
                  <a:cubicBezTo>
                    <a:pt x="341" y="127"/>
                    <a:pt x="338" y="125"/>
                    <a:pt x="335" y="125"/>
                  </a:cubicBezTo>
                  <a:cubicBezTo>
                    <a:pt x="335" y="124"/>
                    <a:pt x="334" y="124"/>
                    <a:pt x="333" y="123"/>
                  </a:cubicBezTo>
                  <a:cubicBezTo>
                    <a:pt x="333" y="122"/>
                    <a:pt x="334" y="122"/>
                    <a:pt x="333" y="121"/>
                  </a:cubicBezTo>
                  <a:cubicBezTo>
                    <a:pt x="333" y="123"/>
                    <a:pt x="331" y="119"/>
                    <a:pt x="330" y="118"/>
                  </a:cubicBezTo>
                  <a:cubicBezTo>
                    <a:pt x="330" y="117"/>
                    <a:pt x="330" y="116"/>
                    <a:pt x="330" y="115"/>
                  </a:cubicBezTo>
                  <a:cubicBezTo>
                    <a:pt x="330" y="115"/>
                    <a:pt x="330" y="116"/>
                    <a:pt x="329" y="116"/>
                  </a:cubicBezTo>
                  <a:cubicBezTo>
                    <a:pt x="328" y="117"/>
                    <a:pt x="330" y="117"/>
                    <a:pt x="330" y="118"/>
                  </a:cubicBezTo>
                  <a:cubicBezTo>
                    <a:pt x="327" y="116"/>
                    <a:pt x="329" y="119"/>
                    <a:pt x="329" y="120"/>
                  </a:cubicBezTo>
                  <a:cubicBezTo>
                    <a:pt x="330" y="121"/>
                    <a:pt x="330" y="122"/>
                    <a:pt x="331" y="123"/>
                  </a:cubicBezTo>
                  <a:cubicBezTo>
                    <a:pt x="332" y="125"/>
                    <a:pt x="333" y="126"/>
                    <a:pt x="331" y="126"/>
                  </a:cubicBezTo>
                  <a:cubicBezTo>
                    <a:pt x="330" y="127"/>
                    <a:pt x="329" y="125"/>
                    <a:pt x="329" y="125"/>
                  </a:cubicBezTo>
                  <a:cubicBezTo>
                    <a:pt x="329" y="125"/>
                    <a:pt x="326" y="125"/>
                    <a:pt x="325" y="125"/>
                  </a:cubicBezTo>
                  <a:cubicBezTo>
                    <a:pt x="324" y="123"/>
                    <a:pt x="323" y="121"/>
                    <a:pt x="326" y="120"/>
                  </a:cubicBezTo>
                  <a:cubicBezTo>
                    <a:pt x="324" y="120"/>
                    <a:pt x="323" y="120"/>
                    <a:pt x="323" y="121"/>
                  </a:cubicBezTo>
                  <a:cubicBezTo>
                    <a:pt x="322" y="118"/>
                    <a:pt x="322" y="121"/>
                    <a:pt x="322" y="121"/>
                  </a:cubicBezTo>
                  <a:cubicBezTo>
                    <a:pt x="320" y="122"/>
                    <a:pt x="319" y="120"/>
                    <a:pt x="317" y="119"/>
                  </a:cubicBezTo>
                  <a:cubicBezTo>
                    <a:pt x="319" y="120"/>
                    <a:pt x="316" y="120"/>
                    <a:pt x="315" y="119"/>
                  </a:cubicBezTo>
                  <a:cubicBezTo>
                    <a:pt x="316" y="120"/>
                    <a:pt x="313" y="120"/>
                    <a:pt x="313" y="121"/>
                  </a:cubicBezTo>
                  <a:cubicBezTo>
                    <a:pt x="314" y="120"/>
                    <a:pt x="316" y="121"/>
                    <a:pt x="317" y="121"/>
                  </a:cubicBezTo>
                  <a:cubicBezTo>
                    <a:pt x="318" y="121"/>
                    <a:pt x="320" y="123"/>
                    <a:pt x="320" y="122"/>
                  </a:cubicBezTo>
                  <a:cubicBezTo>
                    <a:pt x="320" y="122"/>
                    <a:pt x="319" y="123"/>
                    <a:pt x="319" y="123"/>
                  </a:cubicBezTo>
                  <a:cubicBezTo>
                    <a:pt x="320" y="123"/>
                    <a:pt x="320" y="122"/>
                    <a:pt x="322" y="123"/>
                  </a:cubicBezTo>
                  <a:cubicBezTo>
                    <a:pt x="321" y="123"/>
                    <a:pt x="322" y="124"/>
                    <a:pt x="323" y="124"/>
                  </a:cubicBezTo>
                  <a:cubicBezTo>
                    <a:pt x="324" y="125"/>
                    <a:pt x="322" y="126"/>
                    <a:pt x="321" y="126"/>
                  </a:cubicBezTo>
                  <a:cubicBezTo>
                    <a:pt x="321" y="124"/>
                    <a:pt x="319" y="125"/>
                    <a:pt x="318" y="125"/>
                  </a:cubicBezTo>
                  <a:cubicBezTo>
                    <a:pt x="321" y="125"/>
                    <a:pt x="319" y="125"/>
                    <a:pt x="318" y="125"/>
                  </a:cubicBezTo>
                  <a:cubicBezTo>
                    <a:pt x="317" y="125"/>
                    <a:pt x="318" y="127"/>
                    <a:pt x="317" y="127"/>
                  </a:cubicBezTo>
                  <a:cubicBezTo>
                    <a:pt x="317" y="125"/>
                    <a:pt x="307" y="124"/>
                    <a:pt x="309" y="123"/>
                  </a:cubicBezTo>
                  <a:cubicBezTo>
                    <a:pt x="308" y="123"/>
                    <a:pt x="306" y="122"/>
                    <a:pt x="305" y="121"/>
                  </a:cubicBezTo>
                  <a:cubicBezTo>
                    <a:pt x="304" y="119"/>
                    <a:pt x="302" y="118"/>
                    <a:pt x="300" y="118"/>
                  </a:cubicBezTo>
                  <a:cubicBezTo>
                    <a:pt x="300" y="118"/>
                    <a:pt x="300" y="118"/>
                    <a:pt x="301" y="117"/>
                  </a:cubicBezTo>
                  <a:cubicBezTo>
                    <a:pt x="299" y="117"/>
                    <a:pt x="296" y="118"/>
                    <a:pt x="293" y="116"/>
                  </a:cubicBezTo>
                  <a:cubicBezTo>
                    <a:pt x="293" y="116"/>
                    <a:pt x="290" y="115"/>
                    <a:pt x="289" y="114"/>
                  </a:cubicBezTo>
                  <a:cubicBezTo>
                    <a:pt x="289" y="113"/>
                    <a:pt x="290" y="113"/>
                    <a:pt x="290" y="112"/>
                  </a:cubicBezTo>
                  <a:cubicBezTo>
                    <a:pt x="290" y="112"/>
                    <a:pt x="289" y="111"/>
                    <a:pt x="290" y="110"/>
                  </a:cubicBezTo>
                  <a:cubicBezTo>
                    <a:pt x="292" y="109"/>
                    <a:pt x="293" y="113"/>
                    <a:pt x="293" y="113"/>
                  </a:cubicBezTo>
                  <a:cubicBezTo>
                    <a:pt x="293" y="112"/>
                    <a:pt x="293" y="110"/>
                    <a:pt x="296" y="111"/>
                  </a:cubicBezTo>
                  <a:cubicBezTo>
                    <a:pt x="295" y="111"/>
                    <a:pt x="291" y="109"/>
                    <a:pt x="290" y="110"/>
                  </a:cubicBezTo>
                  <a:cubicBezTo>
                    <a:pt x="289" y="110"/>
                    <a:pt x="289" y="111"/>
                    <a:pt x="287" y="111"/>
                  </a:cubicBezTo>
                  <a:cubicBezTo>
                    <a:pt x="284" y="112"/>
                    <a:pt x="280" y="113"/>
                    <a:pt x="273" y="111"/>
                  </a:cubicBezTo>
                  <a:cubicBezTo>
                    <a:pt x="274" y="110"/>
                    <a:pt x="275" y="110"/>
                    <a:pt x="273" y="109"/>
                  </a:cubicBezTo>
                  <a:cubicBezTo>
                    <a:pt x="271" y="109"/>
                    <a:pt x="272" y="110"/>
                    <a:pt x="270" y="110"/>
                  </a:cubicBezTo>
                  <a:cubicBezTo>
                    <a:pt x="267" y="109"/>
                    <a:pt x="264" y="109"/>
                    <a:pt x="260" y="109"/>
                  </a:cubicBezTo>
                  <a:cubicBezTo>
                    <a:pt x="255" y="108"/>
                    <a:pt x="254" y="111"/>
                    <a:pt x="247" y="109"/>
                  </a:cubicBezTo>
                  <a:cubicBezTo>
                    <a:pt x="250" y="109"/>
                    <a:pt x="241" y="107"/>
                    <a:pt x="240" y="107"/>
                  </a:cubicBezTo>
                  <a:cubicBezTo>
                    <a:pt x="239" y="105"/>
                    <a:pt x="242" y="104"/>
                    <a:pt x="242" y="103"/>
                  </a:cubicBezTo>
                  <a:cubicBezTo>
                    <a:pt x="239" y="103"/>
                    <a:pt x="239" y="105"/>
                    <a:pt x="237" y="106"/>
                  </a:cubicBezTo>
                  <a:cubicBezTo>
                    <a:pt x="237" y="106"/>
                    <a:pt x="236" y="106"/>
                    <a:pt x="235" y="106"/>
                  </a:cubicBezTo>
                  <a:cubicBezTo>
                    <a:pt x="234" y="106"/>
                    <a:pt x="232" y="105"/>
                    <a:pt x="231" y="105"/>
                  </a:cubicBezTo>
                  <a:cubicBezTo>
                    <a:pt x="231" y="104"/>
                    <a:pt x="232" y="104"/>
                    <a:pt x="233" y="103"/>
                  </a:cubicBezTo>
                  <a:cubicBezTo>
                    <a:pt x="232" y="103"/>
                    <a:pt x="228" y="104"/>
                    <a:pt x="230" y="103"/>
                  </a:cubicBezTo>
                  <a:cubicBezTo>
                    <a:pt x="229" y="103"/>
                    <a:pt x="228" y="103"/>
                    <a:pt x="227" y="103"/>
                  </a:cubicBezTo>
                  <a:cubicBezTo>
                    <a:pt x="227" y="103"/>
                    <a:pt x="228" y="103"/>
                    <a:pt x="229" y="102"/>
                  </a:cubicBezTo>
                  <a:cubicBezTo>
                    <a:pt x="227" y="102"/>
                    <a:pt x="226" y="103"/>
                    <a:pt x="223" y="103"/>
                  </a:cubicBezTo>
                  <a:cubicBezTo>
                    <a:pt x="224" y="102"/>
                    <a:pt x="226" y="101"/>
                    <a:pt x="228" y="101"/>
                  </a:cubicBezTo>
                  <a:cubicBezTo>
                    <a:pt x="226" y="101"/>
                    <a:pt x="226" y="102"/>
                    <a:pt x="223" y="101"/>
                  </a:cubicBezTo>
                  <a:cubicBezTo>
                    <a:pt x="220" y="100"/>
                    <a:pt x="225" y="99"/>
                    <a:pt x="226" y="99"/>
                  </a:cubicBezTo>
                  <a:cubicBezTo>
                    <a:pt x="223" y="98"/>
                    <a:pt x="222" y="99"/>
                    <a:pt x="221" y="100"/>
                  </a:cubicBezTo>
                  <a:cubicBezTo>
                    <a:pt x="220" y="100"/>
                    <a:pt x="217" y="100"/>
                    <a:pt x="216" y="101"/>
                  </a:cubicBezTo>
                  <a:cubicBezTo>
                    <a:pt x="216" y="100"/>
                    <a:pt x="216" y="100"/>
                    <a:pt x="216" y="100"/>
                  </a:cubicBezTo>
                  <a:cubicBezTo>
                    <a:pt x="215" y="100"/>
                    <a:pt x="215" y="100"/>
                    <a:pt x="215" y="101"/>
                  </a:cubicBezTo>
                  <a:cubicBezTo>
                    <a:pt x="214" y="100"/>
                    <a:pt x="215" y="99"/>
                    <a:pt x="214" y="98"/>
                  </a:cubicBezTo>
                  <a:cubicBezTo>
                    <a:pt x="214" y="99"/>
                    <a:pt x="215" y="101"/>
                    <a:pt x="213" y="101"/>
                  </a:cubicBezTo>
                  <a:cubicBezTo>
                    <a:pt x="213" y="100"/>
                    <a:pt x="213" y="100"/>
                    <a:pt x="213" y="100"/>
                  </a:cubicBezTo>
                  <a:cubicBezTo>
                    <a:pt x="212" y="101"/>
                    <a:pt x="212" y="101"/>
                    <a:pt x="212" y="102"/>
                  </a:cubicBezTo>
                  <a:cubicBezTo>
                    <a:pt x="208" y="100"/>
                    <a:pt x="212" y="98"/>
                    <a:pt x="212" y="97"/>
                  </a:cubicBezTo>
                  <a:cubicBezTo>
                    <a:pt x="211" y="98"/>
                    <a:pt x="210" y="98"/>
                    <a:pt x="210" y="99"/>
                  </a:cubicBezTo>
                  <a:cubicBezTo>
                    <a:pt x="209" y="100"/>
                    <a:pt x="205" y="99"/>
                    <a:pt x="206" y="100"/>
                  </a:cubicBezTo>
                  <a:cubicBezTo>
                    <a:pt x="207" y="100"/>
                    <a:pt x="207" y="99"/>
                    <a:pt x="208" y="99"/>
                  </a:cubicBezTo>
                  <a:cubicBezTo>
                    <a:pt x="208" y="101"/>
                    <a:pt x="205" y="101"/>
                    <a:pt x="204" y="102"/>
                  </a:cubicBezTo>
                  <a:cubicBezTo>
                    <a:pt x="207" y="102"/>
                    <a:pt x="203" y="103"/>
                    <a:pt x="203" y="103"/>
                  </a:cubicBezTo>
                  <a:cubicBezTo>
                    <a:pt x="205" y="103"/>
                    <a:pt x="205" y="102"/>
                    <a:pt x="206" y="102"/>
                  </a:cubicBezTo>
                  <a:cubicBezTo>
                    <a:pt x="206" y="103"/>
                    <a:pt x="206" y="103"/>
                    <a:pt x="206" y="103"/>
                  </a:cubicBezTo>
                  <a:cubicBezTo>
                    <a:pt x="207" y="103"/>
                    <a:pt x="207" y="103"/>
                    <a:pt x="207" y="102"/>
                  </a:cubicBezTo>
                  <a:cubicBezTo>
                    <a:pt x="209" y="105"/>
                    <a:pt x="205" y="104"/>
                    <a:pt x="204" y="105"/>
                  </a:cubicBezTo>
                  <a:cubicBezTo>
                    <a:pt x="206" y="105"/>
                    <a:pt x="207" y="104"/>
                    <a:pt x="209" y="104"/>
                  </a:cubicBezTo>
                  <a:cubicBezTo>
                    <a:pt x="213" y="106"/>
                    <a:pt x="206" y="106"/>
                    <a:pt x="206" y="108"/>
                  </a:cubicBezTo>
                  <a:cubicBezTo>
                    <a:pt x="207" y="108"/>
                    <a:pt x="208" y="107"/>
                    <a:pt x="208" y="107"/>
                  </a:cubicBezTo>
                  <a:cubicBezTo>
                    <a:pt x="208" y="107"/>
                    <a:pt x="208" y="109"/>
                    <a:pt x="209" y="108"/>
                  </a:cubicBezTo>
                  <a:cubicBezTo>
                    <a:pt x="209" y="109"/>
                    <a:pt x="208" y="109"/>
                    <a:pt x="207" y="110"/>
                  </a:cubicBezTo>
                  <a:cubicBezTo>
                    <a:pt x="206" y="110"/>
                    <a:pt x="205" y="110"/>
                    <a:pt x="205" y="110"/>
                  </a:cubicBezTo>
                  <a:cubicBezTo>
                    <a:pt x="204" y="111"/>
                    <a:pt x="202" y="110"/>
                    <a:pt x="200" y="110"/>
                  </a:cubicBezTo>
                  <a:cubicBezTo>
                    <a:pt x="201" y="109"/>
                    <a:pt x="201" y="109"/>
                    <a:pt x="201" y="109"/>
                  </a:cubicBezTo>
                  <a:cubicBezTo>
                    <a:pt x="199" y="109"/>
                    <a:pt x="199" y="110"/>
                    <a:pt x="198" y="111"/>
                  </a:cubicBezTo>
                  <a:cubicBezTo>
                    <a:pt x="198" y="110"/>
                    <a:pt x="198" y="109"/>
                    <a:pt x="197" y="109"/>
                  </a:cubicBezTo>
                  <a:cubicBezTo>
                    <a:pt x="196" y="109"/>
                    <a:pt x="194" y="111"/>
                    <a:pt x="196" y="112"/>
                  </a:cubicBezTo>
                  <a:cubicBezTo>
                    <a:pt x="195" y="111"/>
                    <a:pt x="194" y="111"/>
                    <a:pt x="195" y="111"/>
                  </a:cubicBezTo>
                  <a:cubicBezTo>
                    <a:pt x="194" y="111"/>
                    <a:pt x="193" y="111"/>
                    <a:pt x="193" y="111"/>
                  </a:cubicBezTo>
                  <a:cubicBezTo>
                    <a:pt x="193" y="111"/>
                    <a:pt x="194" y="112"/>
                    <a:pt x="194" y="113"/>
                  </a:cubicBezTo>
                  <a:cubicBezTo>
                    <a:pt x="191" y="111"/>
                    <a:pt x="191" y="112"/>
                    <a:pt x="191" y="113"/>
                  </a:cubicBezTo>
                  <a:cubicBezTo>
                    <a:pt x="191" y="114"/>
                    <a:pt x="189" y="114"/>
                    <a:pt x="188" y="115"/>
                  </a:cubicBezTo>
                  <a:cubicBezTo>
                    <a:pt x="188" y="114"/>
                    <a:pt x="189" y="113"/>
                    <a:pt x="189" y="113"/>
                  </a:cubicBezTo>
                  <a:cubicBezTo>
                    <a:pt x="188" y="113"/>
                    <a:pt x="188" y="114"/>
                    <a:pt x="186" y="115"/>
                  </a:cubicBezTo>
                  <a:cubicBezTo>
                    <a:pt x="186" y="114"/>
                    <a:pt x="186" y="114"/>
                    <a:pt x="186" y="114"/>
                  </a:cubicBezTo>
                  <a:cubicBezTo>
                    <a:pt x="184" y="114"/>
                    <a:pt x="185" y="115"/>
                    <a:pt x="184" y="116"/>
                  </a:cubicBezTo>
                  <a:cubicBezTo>
                    <a:pt x="182" y="116"/>
                    <a:pt x="182" y="117"/>
                    <a:pt x="179" y="116"/>
                  </a:cubicBezTo>
                  <a:cubicBezTo>
                    <a:pt x="182" y="118"/>
                    <a:pt x="179" y="117"/>
                    <a:pt x="178" y="117"/>
                  </a:cubicBezTo>
                  <a:cubicBezTo>
                    <a:pt x="177" y="117"/>
                    <a:pt x="176" y="117"/>
                    <a:pt x="175" y="117"/>
                  </a:cubicBezTo>
                  <a:cubicBezTo>
                    <a:pt x="175" y="118"/>
                    <a:pt x="173" y="117"/>
                    <a:pt x="172" y="116"/>
                  </a:cubicBezTo>
                  <a:cubicBezTo>
                    <a:pt x="172" y="116"/>
                    <a:pt x="173" y="116"/>
                    <a:pt x="173" y="116"/>
                  </a:cubicBezTo>
                  <a:cubicBezTo>
                    <a:pt x="176" y="114"/>
                    <a:pt x="178" y="113"/>
                    <a:pt x="181" y="112"/>
                  </a:cubicBezTo>
                  <a:cubicBezTo>
                    <a:pt x="178" y="112"/>
                    <a:pt x="179" y="114"/>
                    <a:pt x="175" y="113"/>
                  </a:cubicBezTo>
                  <a:cubicBezTo>
                    <a:pt x="172" y="111"/>
                    <a:pt x="177" y="108"/>
                    <a:pt x="177" y="108"/>
                  </a:cubicBezTo>
                  <a:cubicBezTo>
                    <a:pt x="178" y="107"/>
                    <a:pt x="179" y="106"/>
                    <a:pt x="179" y="105"/>
                  </a:cubicBezTo>
                  <a:cubicBezTo>
                    <a:pt x="179" y="105"/>
                    <a:pt x="177" y="103"/>
                    <a:pt x="178" y="103"/>
                  </a:cubicBezTo>
                  <a:cubicBezTo>
                    <a:pt x="181" y="101"/>
                    <a:pt x="184" y="101"/>
                    <a:pt x="187" y="100"/>
                  </a:cubicBezTo>
                  <a:cubicBezTo>
                    <a:pt x="189" y="101"/>
                    <a:pt x="191" y="101"/>
                    <a:pt x="191" y="100"/>
                  </a:cubicBezTo>
                  <a:cubicBezTo>
                    <a:pt x="193" y="100"/>
                    <a:pt x="197" y="101"/>
                    <a:pt x="200" y="101"/>
                  </a:cubicBezTo>
                  <a:cubicBezTo>
                    <a:pt x="196" y="100"/>
                    <a:pt x="189" y="99"/>
                    <a:pt x="191" y="97"/>
                  </a:cubicBezTo>
                  <a:cubicBezTo>
                    <a:pt x="192" y="96"/>
                    <a:pt x="195" y="96"/>
                    <a:pt x="197" y="95"/>
                  </a:cubicBezTo>
                  <a:cubicBezTo>
                    <a:pt x="193" y="94"/>
                    <a:pt x="193" y="96"/>
                    <a:pt x="191" y="97"/>
                  </a:cubicBezTo>
                  <a:cubicBezTo>
                    <a:pt x="191" y="97"/>
                    <a:pt x="187" y="98"/>
                    <a:pt x="185" y="96"/>
                  </a:cubicBezTo>
                  <a:cubicBezTo>
                    <a:pt x="186" y="97"/>
                    <a:pt x="184" y="98"/>
                    <a:pt x="182" y="98"/>
                  </a:cubicBezTo>
                  <a:cubicBezTo>
                    <a:pt x="180" y="98"/>
                    <a:pt x="180" y="99"/>
                    <a:pt x="179" y="100"/>
                  </a:cubicBezTo>
                  <a:cubicBezTo>
                    <a:pt x="177" y="100"/>
                    <a:pt x="175" y="100"/>
                    <a:pt x="175" y="101"/>
                  </a:cubicBezTo>
                  <a:cubicBezTo>
                    <a:pt x="175" y="102"/>
                    <a:pt x="174" y="102"/>
                    <a:pt x="173" y="103"/>
                  </a:cubicBezTo>
                  <a:cubicBezTo>
                    <a:pt x="171" y="103"/>
                    <a:pt x="169" y="104"/>
                    <a:pt x="169" y="106"/>
                  </a:cubicBezTo>
                  <a:cubicBezTo>
                    <a:pt x="170" y="106"/>
                    <a:pt x="168" y="107"/>
                    <a:pt x="167" y="107"/>
                  </a:cubicBezTo>
                  <a:cubicBezTo>
                    <a:pt x="166" y="108"/>
                    <a:pt x="163" y="106"/>
                    <a:pt x="162" y="107"/>
                  </a:cubicBezTo>
                  <a:cubicBezTo>
                    <a:pt x="164" y="106"/>
                    <a:pt x="167" y="109"/>
                    <a:pt x="167" y="109"/>
                  </a:cubicBezTo>
                  <a:cubicBezTo>
                    <a:pt x="165" y="111"/>
                    <a:pt x="162" y="110"/>
                    <a:pt x="160" y="111"/>
                  </a:cubicBezTo>
                  <a:cubicBezTo>
                    <a:pt x="163" y="111"/>
                    <a:pt x="163" y="112"/>
                    <a:pt x="162" y="113"/>
                  </a:cubicBezTo>
                  <a:cubicBezTo>
                    <a:pt x="161" y="113"/>
                    <a:pt x="159" y="113"/>
                    <a:pt x="159" y="113"/>
                  </a:cubicBezTo>
                  <a:cubicBezTo>
                    <a:pt x="160" y="112"/>
                    <a:pt x="158" y="113"/>
                    <a:pt x="158" y="113"/>
                  </a:cubicBezTo>
                  <a:cubicBezTo>
                    <a:pt x="157" y="113"/>
                    <a:pt x="155" y="114"/>
                    <a:pt x="155" y="114"/>
                  </a:cubicBezTo>
                  <a:cubicBezTo>
                    <a:pt x="155" y="115"/>
                    <a:pt x="155" y="115"/>
                    <a:pt x="155" y="115"/>
                  </a:cubicBezTo>
                  <a:cubicBezTo>
                    <a:pt x="155" y="115"/>
                    <a:pt x="153" y="116"/>
                    <a:pt x="152" y="116"/>
                  </a:cubicBezTo>
                  <a:cubicBezTo>
                    <a:pt x="155" y="116"/>
                    <a:pt x="152" y="116"/>
                    <a:pt x="152" y="116"/>
                  </a:cubicBezTo>
                  <a:cubicBezTo>
                    <a:pt x="151" y="117"/>
                    <a:pt x="150" y="117"/>
                    <a:pt x="151" y="119"/>
                  </a:cubicBezTo>
                  <a:cubicBezTo>
                    <a:pt x="153" y="119"/>
                    <a:pt x="154" y="118"/>
                    <a:pt x="157" y="119"/>
                  </a:cubicBezTo>
                  <a:cubicBezTo>
                    <a:pt x="161" y="120"/>
                    <a:pt x="158" y="122"/>
                    <a:pt x="158" y="122"/>
                  </a:cubicBezTo>
                  <a:cubicBezTo>
                    <a:pt x="156" y="122"/>
                    <a:pt x="154" y="123"/>
                    <a:pt x="153" y="124"/>
                  </a:cubicBezTo>
                  <a:cubicBezTo>
                    <a:pt x="153" y="124"/>
                    <a:pt x="152" y="124"/>
                    <a:pt x="152" y="125"/>
                  </a:cubicBezTo>
                  <a:cubicBezTo>
                    <a:pt x="152" y="126"/>
                    <a:pt x="149" y="125"/>
                    <a:pt x="149" y="126"/>
                  </a:cubicBezTo>
                  <a:cubicBezTo>
                    <a:pt x="150" y="126"/>
                    <a:pt x="150" y="126"/>
                    <a:pt x="151" y="126"/>
                  </a:cubicBezTo>
                  <a:cubicBezTo>
                    <a:pt x="150" y="126"/>
                    <a:pt x="151" y="129"/>
                    <a:pt x="148" y="127"/>
                  </a:cubicBezTo>
                  <a:cubicBezTo>
                    <a:pt x="149" y="128"/>
                    <a:pt x="146" y="128"/>
                    <a:pt x="144" y="128"/>
                  </a:cubicBezTo>
                  <a:cubicBezTo>
                    <a:pt x="143" y="129"/>
                    <a:pt x="142" y="129"/>
                    <a:pt x="142" y="130"/>
                  </a:cubicBezTo>
                  <a:cubicBezTo>
                    <a:pt x="141" y="131"/>
                    <a:pt x="139" y="131"/>
                    <a:pt x="138" y="131"/>
                  </a:cubicBezTo>
                  <a:cubicBezTo>
                    <a:pt x="136" y="132"/>
                    <a:pt x="136" y="133"/>
                    <a:pt x="134" y="133"/>
                  </a:cubicBezTo>
                  <a:cubicBezTo>
                    <a:pt x="133" y="133"/>
                    <a:pt x="134" y="134"/>
                    <a:pt x="132" y="134"/>
                  </a:cubicBezTo>
                  <a:cubicBezTo>
                    <a:pt x="130" y="133"/>
                    <a:pt x="129" y="135"/>
                    <a:pt x="128" y="135"/>
                  </a:cubicBezTo>
                  <a:cubicBezTo>
                    <a:pt x="130" y="135"/>
                    <a:pt x="130" y="136"/>
                    <a:pt x="130" y="137"/>
                  </a:cubicBezTo>
                  <a:cubicBezTo>
                    <a:pt x="130" y="138"/>
                    <a:pt x="128" y="138"/>
                    <a:pt x="127" y="138"/>
                  </a:cubicBezTo>
                  <a:cubicBezTo>
                    <a:pt x="127" y="139"/>
                    <a:pt x="126" y="139"/>
                    <a:pt x="125" y="139"/>
                  </a:cubicBezTo>
                  <a:cubicBezTo>
                    <a:pt x="123" y="139"/>
                    <a:pt x="124" y="140"/>
                    <a:pt x="123" y="140"/>
                  </a:cubicBezTo>
                  <a:cubicBezTo>
                    <a:pt x="122" y="141"/>
                    <a:pt x="121" y="140"/>
                    <a:pt x="120" y="140"/>
                  </a:cubicBezTo>
                  <a:cubicBezTo>
                    <a:pt x="120" y="140"/>
                    <a:pt x="118" y="140"/>
                    <a:pt x="119" y="141"/>
                  </a:cubicBezTo>
                  <a:cubicBezTo>
                    <a:pt x="120" y="142"/>
                    <a:pt x="119" y="142"/>
                    <a:pt x="118" y="142"/>
                  </a:cubicBezTo>
                  <a:cubicBezTo>
                    <a:pt x="115" y="142"/>
                    <a:pt x="115" y="142"/>
                    <a:pt x="114" y="142"/>
                  </a:cubicBezTo>
                  <a:cubicBezTo>
                    <a:pt x="117" y="143"/>
                    <a:pt x="114" y="143"/>
                    <a:pt x="113" y="143"/>
                  </a:cubicBezTo>
                  <a:cubicBezTo>
                    <a:pt x="110" y="143"/>
                    <a:pt x="109" y="144"/>
                    <a:pt x="109" y="145"/>
                  </a:cubicBezTo>
                  <a:cubicBezTo>
                    <a:pt x="110" y="145"/>
                    <a:pt x="110" y="145"/>
                    <a:pt x="111" y="145"/>
                  </a:cubicBezTo>
                  <a:cubicBezTo>
                    <a:pt x="111" y="146"/>
                    <a:pt x="111" y="146"/>
                    <a:pt x="113" y="146"/>
                  </a:cubicBezTo>
                  <a:cubicBezTo>
                    <a:pt x="113" y="146"/>
                    <a:pt x="111" y="146"/>
                    <a:pt x="111" y="147"/>
                  </a:cubicBezTo>
                  <a:cubicBezTo>
                    <a:pt x="110" y="147"/>
                    <a:pt x="111" y="148"/>
                    <a:pt x="110" y="148"/>
                  </a:cubicBezTo>
                  <a:cubicBezTo>
                    <a:pt x="109" y="147"/>
                    <a:pt x="109" y="147"/>
                    <a:pt x="110" y="146"/>
                  </a:cubicBezTo>
                  <a:cubicBezTo>
                    <a:pt x="108" y="146"/>
                    <a:pt x="109" y="147"/>
                    <a:pt x="109" y="148"/>
                  </a:cubicBezTo>
                  <a:cubicBezTo>
                    <a:pt x="108" y="149"/>
                    <a:pt x="107" y="149"/>
                    <a:pt x="105" y="149"/>
                  </a:cubicBezTo>
                  <a:cubicBezTo>
                    <a:pt x="103" y="149"/>
                    <a:pt x="101" y="149"/>
                    <a:pt x="101" y="150"/>
                  </a:cubicBezTo>
                  <a:cubicBezTo>
                    <a:pt x="100" y="151"/>
                    <a:pt x="101" y="152"/>
                    <a:pt x="99" y="152"/>
                  </a:cubicBezTo>
                  <a:cubicBezTo>
                    <a:pt x="99" y="152"/>
                    <a:pt x="99" y="151"/>
                    <a:pt x="99" y="150"/>
                  </a:cubicBezTo>
                  <a:cubicBezTo>
                    <a:pt x="96" y="149"/>
                    <a:pt x="95" y="150"/>
                    <a:pt x="95" y="151"/>
                  </a:cubicBezTo>
                  <a:cubicBezTo>
                    <a:pt x="94" y="151"/>
                    <a:pt x="94" y="151"/>
                    <a:pt x="93" y="151"/>
                  </a:cubicBezTo>
                  <a:cubicBezTo>
                    <a:pt x="92" y="151"/>
                    <a:pt x="92" y="153"/>
                    <a:pt x="91" y="153"/>
                  </a:cubicBezTo>
                  <a:cubicBezTo>
                    <a:pt x="90" y="151"/>
                    <a:pt x="90" y="153"/>
                    <a:pt x="90" y="153"/>
                  </a:cubicBezTo>
                  <a:cubicBezTo>
                    <a:pt x="90" y="153"/>
                    <a:pt x="89" y="153"/>
                    <a:pt x="88" y="153"/>
                  </a:cubicBezTo>
                  <a:cubicBezTo>
                    <a:pt x="87" y="153"/>
                    <a:pt x="86" y="154"/>
                    <a:pt x="86" y="154"/>
                  </a:cubicBezTo>
                  <a:cubicBezTo>
                    <a:pt x="85" y="154"/>
                    <a:pt x="83" y="154"/>
                    <a:pt x="82" y="154"/>
                  </a:cubicBezTo>
                  <a:cubicBezTo>
                    <a:pt x="82" y="153"/>
                    <a:pt x="83" y="152"/>
                    <a:pt x="86" y="153"/>
                  </a:cubicBezTo>
                  <a:cubicBezTo>
                    <a:pt x="79" y="150"/>
                    <a:pt x="80" y="153"/>
                    <a:pt x="79" y="155"/>
                  </a:cubicBezTo>
                  <a:cubicBezTo>
                    <a:pt x="79" y="155"/>
                    <a:pt x="78" y="155"/>
                    <a:pt x="77" y="155"/>
                  </a:cubicBezTo>
                  <a:cubicBezTo>
                    <a:pt x="77" y="156"/>
                    <a:pt x="78" y="157"/>
                    <a:pt x="77" y="157"/>
                  </a:cubicBezTo>
                  <a:cubicBezTo>
                    <a:pt x="77" y="157"/>
                    <a:pt x="75" y="156"/>
                    <a:pt x="76" y="157"/>
                  </a:cubicBezTo>
                  <a:cubicBezTo>
                    <a:pt x="76" y="158"/>
                    <a:pt x="75" y="158"/>
                    <a:pt x="74" y="157"/>
                  </a:cubicBezTo>
                  <a:cubicBezTo>
                    <a:pt x="75" y="157"/>
                    <a:pt x="73" y="156"/>
                    <a:pt x="72" y="155"/>
                  </a:cubicBezTo>
                  <a:cubicBezTo>
                    <a:pt x="69" y="155"/>
                    <a:pt x="74" y="158"/>
                    <a:pt x="71" y="158"/>
                  </a:cubicBezTo>
                  <a:moveTo>
                    <a:pt x="74" y="75"/>
                  </a:moveTo>
                  <a:cubicBezTo>
                    <a:pt x="71" y="74"/>
                    <a:pt x="70" y="75"/>
                    <a:pt x="70" y="75"/>
                  </a:cubicBezTo>
                  <a:cubicBezTo>
                    <a:pt x="72" y="75"/>
                    <a:pt x="73" y="75"/>
                    <a:pt x="74" y="75"/>
                  </a:cubicBezTo>
                  <a:moveTo>
                    <a:pt x="1" y="79"/>
                  </a:moveTo>
                  <a:cubicBezTo>
                    <a:pt x="1" y="78"/>
                    <a:pt x="0" y="76"/>
                    <a:pt x="4" y="76"/>
                  </a:cubicBezTo>
                  <a:cubicBezTo>
                    <a:pt x="5" y="77"/>
                    <a:pt x="7" y="77"/>
                    <a:pt x="9" y="78"/>
                  </a:cubicBezTo>
                  <a:cubicBezTo>
                    <a:pt x="10" y="78"/>
                    <a:pt x="10" y="77"/>
                    <a:pt x="12" y="78"/>
                  </a:cubicBezTo>
                  <a:cubicBezTo>
                    <a:pt x="14" y="79"/>
                    <a:pt x="10" y="79"/>
                    <a:pt x="8" y="79"/>
                  </a:cubicBezTo>
                  <a:cubicBezTo>
                    <a:pt x="10" y="79"/>
                    <a:pt x="6" y="79"/>
                    <a:pt x="6" y="79"/>
                  </a:cubicBezTo>
                  <a:cubicBezTo>
                    <a:pt x="5" y="80"/>
                    <a:pt x="5" y="81"/>
                    <a:pt x="4" y="81"/>
                  </a:cubicBezTo>
                  <a:cubicBezTo>
                    <a:pt x="4" y="81"/>
                    <a:pt x="3" y="80"/>
                    <a:pt x="2" y="79"/>
                  </a:cubicBezTo>
                  <a:cubicBezTo>
                    <a:pt x="3" y="80"/>
                    <a:pt x="3" y="80"/>
                    <a:pt x="3" y="80"/>
                  </a:cubicBezTo>
                  <a:cubicBezTo>
                    <a:pt x="2" y="80"/>
                    <a:pt x="2" y="79"/>
                    <a:pt x="1" y="79"/>
                  </a:cubicBezTo>
                  <a:moveTo>
                    <a:pt x="1" y="51"/>
                  </a:moveTo>
                  <a:cubicBezTo>
                    <a:pt x="1" y="48"/>
                    <a:pt x="6" y="53"/>
                    <a:pt x="1" y="51"/>
                  </a:cubicBezTo>
                  <a:moveTo>
                    <a:pt x="209" y="110"/>
                  </a:moveTo>
                  <a:cubicBezTo>
                    <a:pt x="209" y="109"/>
                    <a:pt x="210" y="109"/>
                    <a:pt x="211" y="108"/>
                  </a:cubicBezTo>
                  <a:cubicBezTo>
                    <a:pt x="211" y="109"/>
                    <a:pt x="210" y="109"/>
                    <a:pt x="209" y="110"/>
                  </a:cubicBezTo>
                  <a:moveTo>
                    <a:pt x="209" y="109"/>
                  </a:moveTo>
                  <a:cubicBezTo>
                    <a:pt x="209" y="109"/>
                    <a:pt x="209" y="109"/>
                    <a:pt x="208" y="109"/>
                  </a:cubicBezTo>
                  <a:cubicBezTo>
                    <a:pt x="209" y="109"/>
                    <a:pt x="208" y="108"/>
                    <a:pt x="210" y="108"/>
                  </a:cubicBezTo>
                  <a:cubicBezTo>
                    <a:pt x="209" y="109"/>
                    <a:pt x="209" y="109"/>
                    <a:pt x="209" y="109"/>
                  </a:cubicBezTo>
                  <a:moveTo>
                    <a:pt x="337" y="126"/>
                  </a:moveTo>
                  <a:cubicBezTo>
                    <a:pt x="338" y="126"/>
                    <a:pt x="339" y="126"/>
                    <a:pt x="339" y="126"/>
                  </a:cubicBezTo>
                  <a:cubicBezTo>
                    <a:pt x="338" y="127"/>
                    <a:pt x="335" y="125"/>
                    <a:pt x="337" y="126"/>
                  </a:cubicBezTo>
                  <a:moveTo>
                    <a:pt x="332" y="142"/>
                  </a:moveTo>
                  <a:cubicBezTo>
                    <a:pt x="333" y="142"/>
                    <a:pt x="332" y="141"/>
                    <a:pt x="334" y="141"/>
                  </a:cubicBezTo>
                  <a:cubicBezTo>
                    <a:pt x="333" y="142"/>
                    <a:pt x="333" y="144"/>
                    <a:pt x="336" y="146"/>
                  </a:cubicBezTo>
                  <a:cubicBezTo>
                    <a:pt x="338" y="145"/>
                    <a:pt x="337" y="143"/>
                    <a:pt x="337" y="142"/>
                  </a:cubicBezTo>
                  <a:cubicBezTo>
                    <a:pt x="336" y="141"/>
                    <a:pt x="336" y="140"/>
                    <a:pt x="336" y="139"/>
                  </a:cubicBezTo>
                  <a:cubicBezTo>
                    <a:pt x="335" y="138"/>
                    <a:pt x="333" y="136"/>
                    <a:pt x="333" y="135"/>
                  </a:cubicBezTo>
                  <a:cubicBezTo>
                    <a:pt x="331" y="134"/>
                    <a:pt x="329" y="133"/>
                    <a:pt x="329" y="134"/>
                  </a:cubicBezTo>
                  <a:cubicBezTo>
                    <a:pt x="331" y="134"/>
                    <a:pt x="328" y="134"/>
                    <a:pt x="327" y="134"/>
                  </a:cubicBezTo>
                  <a:cubicBezTo>
                    <a:pt x="327" y="134"/>
                    <a:pt x="327" y="136"/>
                    <a:pt x="329" y="136"/>
                  </a:cubicBezTo>
                  <a:cubicBezTo>
                    <a:pt x="329" y="136"/>
                    <a:pt x="328" y="137"/>
                    <a:pt x="330" y="137"/>
                  </a:cubicBezTo>
                  <a:cubicBezTo>
                    <a:pt x="328" y="137"/>
                    <a:pt x="331" y="140"/>
                    <a:pt x="329" y="140"/>
                  </a:cubicBezTo>
                  <a:cubicBezTo>
                    <a:pt x="333" y="140"/>
                    <a:pt x="330" y="142"/>
                    <a:pt x="332" y="141"/>
                  </a:cubicBezTo>
                  <a:cubicBezTo>
                    <a:pt x="332" y="141"/>
                    <a:pt x="332" y="142"/>
                    <a:pt x="332" y="142"/>
                  </a:cubicBezTo>
                  <a:moveTo>
                    <a:pt x="341" y="148"/>
                  </a:moveTo>
                  <a:cubicBezTo>
                    <a:pt x="342" y="148"/>
                    <a:pt x="342" y="147"/>
                    <a:pt x="341" y="147"/>
                  </a:cubicBezTo>
                  <a:cubicBezTo>
                    <a:pt x="341" y="146"/>
                    <a:pt x="342" y="146"/>
                    <a:pt x="342" y="145"/>
                  </a:cubicBezTo>
                  <a:cubicBezTo>
                    <a:pt x="343" y="147"/>
                    <a:pt x="343" y="146"/>
                    <a:pt x="343" y="145"/>
                  </a:cubicBezTo>
                  <a:cubicBezTo>
                    <a:pt x="343" y="145"/>
                    <a:pt x="344" y="145"/>
                    <a:pt x="344" y="144"/>
                  </a:cubicBezTo>
                  <a:cubicBezTo>
                    <a:pt x="344" y="144"/>
                    <a:pt x="343" y="143"/>
                    <a:pt x="343" y="142"/>
                  </a:cubicBezTo>
                  <a:cubicBezTo>
                    <a:pt x="343" y="142"/>
                    <a:pt x="344" y="142"/>
                    <a:pt x="345" y="142"/>
                  </a:cubicBezTo>
                  <a:cubicBezTo>
                    <a:pt x="345" y="142"/>
                    <a:pt x="345" y="141"/>
                    <a:pt x="345" y="141"/>
                  </a:cubicBezTo>
                  <a:cubicBezTo>
                    <a:pt x="343" y="141"/>
                    <a:pt x="343" y="142"/>
                    <a:pt x="342" y="142"/>
                  </a:cubicBezTo>
                  <a:cubicBezTo>
                    <a:pt x="343" y="141"/>
                    <a:pt x="344" y="140"/>
                    <a:pt x="340" y="139"/>
                  </a:cubicBezTo>
                  <a:cubicBezTo>
                    <a:pt x="343" y="141"/>
                    <a:pt x="338" y="138"/>
                    <a:pt x="340" y="140"/>
                  </a:cubicBezTo>
                  <a:cubicBezTo>
                    <a:pt x="338" y="139"/>
                    <a:pt x="339" y="141"/>
                    <a:pt x="339" y="141"/>
                  </a:cubicBezTo>
                  <a:cubicBezTo>
                    <a:pt x="341" y="141"/>
                    <a:pt x="340" y="142"/>
                    <a:pt x="339" y="143"/>
                  </a:cubicBezTo>
                  <a:cubicBezTo>
                    <a:pt x="345" y="144"/>
                    <a:pt x="338" y="145"/>
                    <a:pt x="341" y="145"/>
                  </a:cubicBezTo>
                  <a:cubicBezTo>
                    <a:pt x="340" y="145"/>
                    <a:pt x="340" y="146"/>
                    <a:pt x="341" y="148"/>
                  </a:cubicBezTo>
                  <a:moveTo>
                    <a:pt x="320" y="130"/>
                  </a:moveTo>
                  <a:cubicBezTo>
                    <a:pt x="320" y="131"/>
                    <a:pt x="322" y="132"/>
                    <a:pt x="324" y="132"/>
                  </a:cubicBezTo>
                  <a:cubicBezTo>
                    <a:pt x="322" y="132"/>
                    <a:pt x="324" y="133"/>
                    <a:pt x="325" y="134"/>
                  </a:cubicBezTo>
                  <a:cubicBezTo>
                    <a:pt x="322" y="133"/>
                    <a:pt x="325" y="135"/>
                    <a:pt x="327" y="134"/>
                  </a:cubicBezTo>
                  <a:cubicBezTo>
                    <a:pt x="328" y="134"/>
                    <a:pt x="327" y="132"/>
                    <a:pt x="325" y="132"/>
                  </a:cubicBezTo>
                  <a:cubicBezTo>
                    <a:pt x="326" y="132"/>
                    <a:pt x="326" y="132"/>
                    <a:pt x="325" y="131"/>
                  </a:cubicBezTo>
                  <a:cubicBezTo>
                    <a:pt x="327" y="132"/>
                    <a:pt x="331" y="134"/>
                    <a:pt x="333" y="134"/>
                  </a:cubicBezTo>
                  <a:cubicBezTo>
                    <a:pt x="335" y="134"/>
                    <a:pt x="334" y="132"/>
                    <a:pt x="334" y="131"/>
                  </a:cubicBezTo>
                  <a:cubicBezTo>
                    <a:pt x="332" y="131"/>
                    <a:pt x="332" y="131"/>
                    <a:pt x="331" y="131"/>
                  </a:cubicBezTo>
                  <a:cubicBezTo>
                    <a:pt x="330" y="131"/>
                    <a:pt x="328" y="130"/>
                    <a:pt x="326" y="130"/>
                  </a:cubicBezTo>
                  <a:cubicBezTo>
                    <a:pt x="328" y="129"/>
                    <a:pt x="332" y="131"/>
                    <a:pt x="333" y="131"/>
                  </a:cubicBezTo>
                  <a:cubicBezTo>
                    <a:pt x="333" y="130"/>
                    <a:pt x="332" y="130"/>
                    <a:pt x="331" y="130"/>
                  </a:cubicBezTo>
                  <a:cubicBezTo>
                    <a:pt x="333" y="130"/>
                    <a:pt x="335" y="129"/>
                    <a:pt x="332" y="128"/>
                  </a:cubicBezTo>
                  <a:cubicBezTo>
                    <a:pt x="328" y="127"/>
                    <a:pt x="328" y="129"/>
                    <a:pt x="327" y="129"/>
                  </a:cubicBezTo>
                  <a:cubicBezTo>
                    <a:pt x="326" y="128"/>
                    <a:pt x="329" y="128"/>
                    <a:pt x="328" y="127"/>
                  </a:cubicBezTo>
                  <a:cubicBezTo>
                    <a:pt x="325" y="126"/>
                    <a:pt x="321" y="126"/>
                    <a:pt x="322" y="128"/>
                  </a:cubicBezTo>
                  <a:cubicBezTo>
                    <a:pt x="320" y="126"/>
                    <a:pt x="320" y="127"/>
                    <a:pt x="320" y="128"/>
                  </a:cubicBezTo>
                  <a:cubicBezTo>
                    <a:pt x="320" y="128"/>
                    <a:pt x="322" y="129"/>
                    <a:pt x="323" y="130"/>
                  </a:cubicBezTo>
                  <a:cubicBezTo>
                    <a:pt x="322" y="129"/>
                    <a:pt x="320" y="129"/>
                    <a:pt x="320" y="129"/>
                  </a:cubicBezTo>
                  <a:cubicBezTo>
                    <a:pt x="320" y="129"/>
                    <a:pt x="319" y="128"/>
                    <a:pt x="319" y="128"/>
                  </a:cubicBezTo>
                  <a:cubicBezTo>
                    <a:pt x="318" y="128"/>
                    <a:pt x="317" y="129"/>
                    <a:pt x="319" y="130"/>
                  </a:cubicBezTo>
                  <a:cubicBezTo>
                    <a:pt x="320" y="130"/>
                    <a:pt x="320" y="130"/>
                    <a:pt x="320" y="130"/>
                  </a:cubicBezTo>
                  <a:moveTo>
                    <a:pt x="334" y="134"/>
                  </a:moveTo>
                  <a:cubicBezTo>
                    <a:pt x="334" y="134"/>
                    <a:pt x="333" y="134"/>
                    <a:pt x="333" y="134"/>
                  </a:cubicBezTo>
                  <a:cubicBezTo>
                    <a:pt x="334" y="135"/>
                    <a:pt x="334" y="135"/>
                    <a:pt x="335" y="135"/>
                  </a:cubicBezTo>
                  <a:cubicBezTo>
                    <a:pt x="334" y="134"/>
                    <a:pt x="334" y="134"/>
                    <a:pt x="334" y="134"/>
                  </a:cubicBezTo>
                  <a:moveTo>
                    <a:pt x="347" y="144"/>
                  </a:moveTo>
                  <a:cubicBezTo>
                    <a:pt x="347" y="144"/>
                    <a:pt x="348" y="144"/>
                    <a:pt x="349" y="143"/>
                  </a:cubicBezTo>
                  <a:cubicBezTo>
                    <a:pt x="350" y="143"/>
                    <a:pt x="353" y="142"/>
                    <a:pt x="350" y="142"/>
                  </a:cubicBezTo>
                  <a:cubicBezTo>
                    <a:pt x="350" y="142"/>
                    <a:pt x="350" y="141"/>
                    <a:pt x="349" y="140"/>
                  </a:cubicBezTo>
                  <a:cubicBezTo>
                    <a:pt x="355" y="144"/>
                    <a:pt x="353" y="139"/>
                    <a:pt x="350" y="138"/>
                  </a:cubicBezTo>
                  <a:cubicBezTo>
                    <a:pt x="348" y="138"/>
                    <a:pt x="339" y="137"/>
                    <a:pt x="345" y="139"/>
                  </a:cubicBezTo>
                  <a:cubicBezTo>
                    <a:pt x="343" y="139"/>
                    <a:pt x="345" y="141"/>
                    <a:pt x="345" y="140"/>
                  </a:cubicBezTo>
                  <a:cubicBezTo>
                    <a:pt x="345" y="141"/>
                    <a:pt x="344" y="142"/>
                    <a:pt x="347" y="144"/>
                  </a:cubicBezTo>
                  <a:moveTo>
                    <a:pt x="355" y="144"/>
                  </a:moveTo>
                  <a:cubicBezTo>
                    <a:pt x="354" y="144"/>
                    <a:pt x="349" y="143"/>
                    <a:pt x="352" y="145"/>
                  </a:cubicBezTo>
                  <a:cubicBezTo>
                    <a:pt x="355" y="147"/>
                    <a:pt x="355" y="144"/>
                    <a:pt x="355" y="144"/>
                  </a:cubicBezTo>
                  <a:moveTo>
                    <a:pt x="358" y="145"/>
                  </a:moveTo>
                  <a:cubicBezTo>
                    <a:pt x="356" y="144"/>
                    <a:pt x="355" y="146"/>
                    <a:pt x="355" y="147"/>
                  </a:cubicBezTo>
                  <a:cubicBezTo>
                    <a:pt x="356" y="147"/>
                    <a:pt x="358" y="148"/>
                    <a:pt x="359" y="149"/>
                  </a:cubicBezTo>
                  <a:cubicBezTo>
                    <a:pt x="360" y="149"/>
                    <a:pt x="359" y="147"/>
                    <a:pt x="360" y="147"/>
                  </a:cubicBezTo>
                  <a:cubicBezTo>
                    <a:pt x="359" y="146"/>
                    <a:pt x="358" y="146"/>
                    <a:pt x="357" y="146"/>
                  </a:cubicBezTo>
                  <a:cubicBezTo>
                    <a:pt x="358" y="146"/>
                    <a:pt x="358" y="145"/>
                    <a:pt x="358" y="145"/>
                  </a:cubicBezTo>
                  <a:moveTo>
                    <a:pt x="326" y="135"/>
                  </a:moveTo>
                  <a:cubicBezTo>
                    <a:pt x="325" y="135"/>
                    <a:pt x="325" y="138"/>
                    <a:pt x="325" y="138"/>
                  </a:cubicBezTo>
                  <a:cubicBezTo>
                    <a:pt x="327" y="138"/>
                    <a:pt x="329" y="137"/>
                    <a:pt x="326" y="135"/>
                  </a:cubicBezTo>
                  <a:moveTo>
                    <a:pt x="342" y="149"/>
                  </a:moveTo>
                  <a:cubicBezTo>
                    <a:pt x="340" y="148"/>
                    <a:pt x="339" y="149"/>
                    <a:pt x="340" y="150"/>
                  </a:cubicBezTo>
                  <a:cubicBezTo>
                    <a:pt x="341" y="149"/>
                    <a:pt x="341" y="149"/>
                    <a:pt x="342" y="149"/>
                  </a:cubicBezTo>
                  <a:moveTo>
                    <a:pt x="346" y="153"/>
                  </a:moveTo>
                  <a:cubicBezTo>
                    <a:pt x="346" y="153"/>
                    <a:pt x="346" y="153"/>
                    <a:pt x="346" y="152"/>
                  </a:cubicBezTo>
                  <a:cubicBezTo>
                    <a:pt x="346" y="153"/>
                    <a:pt x="345" y="153"/>
                    <a:pt x="345" y="153"/>
                  </a:cubicBezTo>
                  <a:cubicBezTo>
                    <a:pt x="345" y="153"/>
                    <a:pt x="346" y="153"/>
                    <a:pt x="346" y="153"/>
                  </a:cubicBezTo>
                  <a:moveTo>
                    <a:pt x="352" y="155"/>
                  </a:moveTo>
                  <a:cubicBezTo>
                    <a:pt x="350" y="155"/>
                    <a:pt x="351" y="160"/>
                    <a:pt x="355" y="161"/>
                  </a:cubicBezTo>
                  <a:cubicBezTo>
                    <a:pt x="356" y="161"/>
                    <a:pt x="354" y="159"/>
                    <a:pt x="354" y="159"/>
                  </a:cubicBezTo>
                  <a:cubicBezTo>
                    <a:pt x="353" y="158"/>
                    <a:pt x="352" y="156"/>
                    <a:pt x="352" y="155"/>
                  </a:cubicBezTo>
                  <a:moveTo>
                    <a:pt x="350" y="154"/>
                  </a:moveTo>
                  <a:cubicBezTo>
                    <a:pt x="349" y="155"/>
                    <a:pt x="348" y="155"/>
                    <a:pt x="349" y="156"/>
                  </a:cubicBezTo>
                  <a:cubicBezTo>
                    <a:pt x="350" y="156"/>
                    <a:pt x="351" y="156"/>
                    <a:pt x="350" y="154"/>
                  </a:cubicBezTo>
                  <a:moveTo>
                    <a:pt x="356" y="159"/>
                  </a:moveTo>
                  <a:cubicBezTo>
                    <a:pt x="354" y="158"/>
                    <a:pt x="355" y="159"/>
                    <a:pt x="356" y="160"/>
                  </a:cubicBezTo>
                  <a:cubicBezTo>
                    <a:pt x="355" y="159"/>
                    <a:pt x="356" y="159"/>
                    <a:pt x="356" y="159"/>
                  </a:cubicBezTo>
                  <a:moveTo>
                    <a:pt x="357" y="157"/>
                  </a:moveTo>
                  <a:cubicBezTo>
                    <a:pt x="357" y="158"/>
                    <a:pt x="357" y="158"/>
                    <a:pt x="357" y="158"/>
                  </a:cubicBezTo>
                  <a:cubicBezTo>
                    <a:pt x="360" y="158"/>
                    <a:pt x="357" y="160"/>
                    <a:pt x="360" y="159"/>
                  </a:cubicBezTo>
                  <a:cubicBezTo>
                    <a:pt x="359" y="160"/>
                    <a:pt x="359" y="160"/>
                    <a:pt x="359" y="160"/>
                  </a:cubicBezTo>
                  <a:cubicBezTo>
                    <a:pt x="363" y="162"/>
                    <a:pt x="363" y="159"/>
                    <a:pt x="362" y="158"/>
                  </a:cubicBezTo>
                  <a:cubicBezTo>
                    <a:pt x="362" y="158"/>
                    <a:pt x="361" y="158"/>
                    <a:pt x="360" y="158"/>
                  </a:cubicBezTo>
                  <a:cubicBezTo>
                    <a:pt x="361" y="157"/>
                    <a:pt x="362" y="157"/>
                    <a:pt x="362" y="156"/>
                  </a:cubicBezTo>
                  <a:cubicBezTo>
                    <a:pt x="362" y="156"/>
                    <a:pt x="361" y="156"/>
                    <a:pt x="360" y="156"/>
                  </a:cubicBezTo>
                  <a:cubicBezTo>
                    <a:pt x="361" y="156"/>
                    <a:pt x="361" y="155"/>
                    <a:pt x="361" y="154"/>
                  </a:cubicBezTo>
                  <a:cubicBezTo>
                    <a:pt x="359" y="154"/>
                    <a:pt x="358" y="154"/>
                    <a:pt x="358" y="154"/>
                  </a:cubicBezTo>
                  <a:cubicBezTo>
                    <a:pt x="358" y="154"/>
                    <a:pt x="359" y="154"/>
                    <a:pt x="359" y="153"/>
                  </a:cubicBezTo>
                  <a:cubicBezTo>
                    <a:pt x="357" y="153"/>
                    <a:pt x="357" y="153"/>
                    <a:pt x="356" y="153"/>
                  </a:cubicBezTo>
                  <a:cubicBezTo>
                    <a:pt x="357" y="153"/>
                    <a:pt x="357" y="152"/>
                    <a:pt x="360" y="153"/>
                  </a:cubicBezTo>
                  <a:cubicBezTo>
                    <a:pt x="360" y="153"/>
                    <a:pt x="358" y="150"/>
                    <a:pt x="356" y="149"/>
                  </a:cubicBezTo>
                  <a:cubicBezTo>
                    <a:pt x="355" y="148"/>
                    <a:pt x="353" y="148"/>
                    <a:pt x="352" y="148"/>
                  </a:cubicBezTo>
                  <a:cubicBezTo>
                    <a:pt x="352" y="147"/>
                    <a:pt x="352" y="146"/>
                    <a:pt x="350" y="145"/>
                  </a:cubicBezTo>
                  <a:cubicBezTo>
                    <a:pt x="349" y="145"/>
                    <a:pt x="346" y="145"/>
                    <a:pt x="346" y="146"/>
                  </a:cubicBezTo>
                  <a:cubicBezTo>
                    <a:pt x="347" y="146"/>
                    <a:pt x="348" y="146"/>
                    <a:pt x="349" y="146"/>
                  </a:cubicBezTo>
                  <a:cubicBezTo>
                    <a:pt x="350" y="147"/>
                    <a:pt x="343" y="147"/>
                    <a:pt x="345" y="149"/>
                  </a:cubicBezTo>
                  <a:cubicBezTo>
                    <a:pt x="346" y="148"/>
                    <a:pt x="350" y="149"/>
                    <a:pt x="349" y="147"/>
                  </a:cubicBezTo>
                  <a:cubicBezTo>
                    <a:pt x="350" y="148"/>
                    <a:pt x="349" y="149"/>
                    <a:pt x="350" y="150"/>
                  </a:cubicBezTo>
                  <a:cubicBezTo>
                    <a:pt x="350" y="149"/>
                    <a:pt x="350" y="149"/>
                    <a:pt x="350" y="149"/>
                  </a:cubicBezTo>
                  <a:cubicBezTo>
                    <a:pt x="351" y="151"/>
                    <a:pt x="347" y="150"/>
                    <a:pt x="350" y="152"/>
                  </a:cubicBezTo>
                  <a:cubicBezTo>
                    <a:pt x="351" y="152"/>
                    <a:pt x="351" y="152"/>
                    <a:pt x="352" y="151"/>
                  </a:cubicBezTo>
                  <a:cubicBezTo>
                    <a:pt x="352" y="152"/>
                    <a:pt x="351" y="153"/>
                    <a:pt x="354" y="154"/>
                  </a:cubicBezTo>
                  <a:cubicBezTo>
                    <a:pt x="353" y="154"/>
                    <a:pt x="350" y="154"/>
                    <a:pt x="350" y="155"/>
                  </a:cubicBezTo>
                  <a:cubicBezTo>
                    <a:pt x="351" y="155"/>
                    <a:pt x="352" y="155"/>
                    <a:pt x="353" y="155"/>
                  </a:cubicBezTo>
                  <a:cubicBezTo>
                    <a:pt x="351" y="156"/>
                    <a:pt x="354" y="156"/>
                    <a:pt x="354" y="155"/>
                  </a:cubicBezTo>
                  <a:cubicBezTo>
                    <a:pt x="354" y="156"/>
                    <a:pt x="357" y="157"/>
                    <a:pt x="356" y="155"/>
                  </a:cubicBezTo>
                  <a:cubicBezTo>
                    <a:pt x="357" y="156"/>
                    <a:pt x="357" y="157"/>
                    <a:pt x="356" y="157"/>
                  </a:cubicBezTo>
                  <a:cubicBezTo>
                    <a:pt x="357" y="156"/>
                    <a:pt x="357" y="157"/>
                    <a:pt x="357" y="157"/>
                  </a:cubicBezTo>
                  <a:moveTo>
                    <a:pt x="343" y="149"/>
                  </a:moveTo>
                  <a:cubicBezTo>
                    <a:pt x="344" y="149"/>
                    <a:pt x="344" y="149"/>
                    <a:pt x="344" y="149"/>
                  </a:cubicBezTo>
                  <a:cubicBezTo>
                    <a:pt x="344" y="149"/>
                    <a:pt x="343" y="149"/>
                    <a:pt x="343" y="149"/>
                  </a:cubicBezTo>
                  <a:moveTo>
                    <a:pt x="354" y="156"/>
                  </a:moveTo>
                  <a:cubicBezTo>
                    <a:pt x="354" y="157"/>
                    <a:pt x="355" y="157"/>
                    <a:pt x="354" y="157"/>
                  </a:cubicBezTo>
                  <a:cubicBezTo>
                    <a:pt x="356" y="158"/>
                    <a:pt x="356" y="157"/>
                    <a:pt x="354" y="156"/>
                  </a:cubicBezTo>
                  <a:moveTo>
                    <a:pt x="350" y="153"/>
                  </a:moveTo>
                  <a:cubicBezTo>
                    <a:pt x="349" y="153"/>
                    <a:pt x="349" y="153"/>
                    <a:pt x="349" y="153"/>
                  </a:cubicBezTo>
                  <a:cubicBezTo>
                    <a:pt x="350" y="153"/>
                    <a:pt x="350" y="153"/>
                    <a:pt x="350" y="153"/>
                  </a:cubicBezTo>
                  <a:moveTo>
                    <a:pt x="349" y="150"/>
                  </a:moveTo>
                  <a:cubicBezTo>
                    <a:pt x="348" y="150"/>
                    <a:pt x="344" y="149"/>
                    <a:pt x="347" y="151"/>
                  </a:cubicBezTo>
                  <a:cubicBezTo>
                    <a:pt x="347" y="150"/>
                    <a:pt x="348" y="150"/>
                    <a:pt x="349" y="150"/>
                  </a:cubicBezTo>
                  <a:moveTo>
                    <a:pt x="369" y="158"/>
                  </a:moveTo>
                  <a:cubicBezTo>
                    <a:pt x="369" y="158"/>
                    <a:pt x="368" y="158"/>
                    <a:pt x="367" y="159"/>
                  </a:cubicBezTo>
                  <a:cubicBezTo>
                    <a:pt x="369" y="159"/>
                    <a:pt x="370" y="159"/>
                    <a:pt x="369" y="158"/>
                  </a:cubicBezTo>
                  <a:moveTo>
                    <a:pt x="364" y="154"/>
                  </a:moveTo>
                  <a:cubicBezTo>
                    <a:pt x="363" y="154"/>
                    <a:pt x="363" y="155"/>
                    <a:pt x="365" y="156"/>
                  </a:cubicBezTo>
                  <a:cubicBezTo>
                    <a:pt x="365" y="156"/>
                    <a:pt x="366" y="155"/>
                    <a:pt x="364" y="154"/>
                  </a:cubicBezTo>
                  <a:moveTo>
                    <a:pt x="367" y="155"/>
                  </a:moveTo>
                  <a:cubicBezTo>
                    <a:pt x="365" y="155"/>
                    <a:pt x="366" y="157"/>
                    <a:pt x="367" y="157"/>
                  </a:cubicBezTo>
                  <a:cubicBezTo>
                    <a:pt x="369" y="158"/>
                    <a:pt x="369" y="157"/>
                    <a:pt x="367" y="155"/>
                  </a:cubicBezTo>
                  <a:moveTo>
                    <a:pt x="350" y="149"/>
                  </a:moveTo>
                  <a:cubicBezTo>
                    <a:pt x="350" y="150"/>
                    <a:pt x="350" y="150"/>
                    <a:pt x="350" y="150"/>
                  </a:cubicBezTo>
                  <a:cubicBezTo>
                    <a:pt x="349" y="149"/>
                    <a:pt x="349" y="149"/>
                    <a:pt x="350" y="149"/>
                  </a:cubicBezTo>
                  <a:moveTo>
                    <a:pt x="447" y="318"/>
                  </a:moveTo>
                  <a:cubicBezTo>
                    <a:pt x="446" y="316"/>
                    <a:pt x="442" y="314"/>
                    <a:pt x="441" y="312"/>
                  </a:cubicBezTo>
                  <a:cubicBezTo>
                    <a:pt x="440" y="309"/>
                    <a:pt x="441" y="306"/>
                    <a:pt x="440" y="304"/>
                  </a:cubicBezTo>
                  <a:cubicBezTo>
                    <a:pt x="439" y="302"/>
                    <a:pt x="435" y="300"/>
                    <a:pt x="435" y="299"/>
                  </a:cubicBezTo>
                  <a:cubicBezTo>
                    <a:pt x="435" y="297"/>
                    <a:pt x="435" y="295"/>
                    <a:pt x="437" y="294"/>
                  </a:cubicBezTo>
                  <a:cubicBezTo>
                    <a:pt x="436" y="295"/>
                    <a:pt x="436" y="294"/>
                    <a:pt x="436" y="294"/>
                  </a:cubicBezTo>
                  <a:cubicBezTo>
                    <a:pt x="437" y="293"/>
                    <a:pt x="437" y="292"/>
                    <a:pt x="436" y="291"/>
                  </a:cubicBezTo>
                  <a:cubicBezTo>
                    <a:pt x="436" y="290"/>
                    <a:pt x="437" y="289"/>
                    <a:pt x="437" y="288"/>
                  </a:cubicBezTo>
                  <a:cubicBezTo>
                    <a:pt x="437" y="286"/>
                    <a:pt x="435" y="285"/>
                    <a:pt x="435" y="284"/>
                  </a:cubicBezTo>
                  <a:cubicBezTo>
                    <a:pt x="436" y="283"/>
                    <a:pt x="435" y="282"/>
                    <a:pt x="434" y="281"/>
                  </a:cubicBezTo>
                  <a:cubicBezTo>
                    <a:pt x="433" y="280"/>
                    <a:pt x="433" y="279"/>
                    <a:pt x="434" y="278"/>
                  </a:cubicBezTo>
                  <a:cubicBezTo>
                    <a:pt x="434" y="277"/>
                    <a:pt x="433" y="276"/>
                    <a:pt x="433" y="275"/>
                  </a:cubicBezTo>
                  <a:cubicBezTo>
                    <a:pt x="432" y="274"/>
                    <a:pt x="433" y="272"/>
                    <a:pt x="433" y="272"/>
                  </a:cubicBezTo>
                  <a:cubicBezTo>
                    <a:pt x="433" y="271"/>
                    <a:pt x="434" y="269"/>
                    <a:pt x="435" y="270"/>
                  </a:cubicBezTo>
                  <a:cubicBezTo>
                    <a:pt x="434" y="270"/>
                    <a:pt x="435" y="270"/>
                    <a:pt x="436" y="269"/>
                  </a:cubicBezTo>
                  <a:cubicBezTo>
                    <a:pt x="436" y="269"/>
                    <a:pt x="436" y="268"/>
                    <a:pt x="435" y="269"/>
                  </a:cubicBezTo>
                  <a:cubicBezTo>
                    <a:pt x="435" y="268"/>
                    <a:pt x="435" y="266"/>
                    <a:pt x="437" y="266"/>
                  </a:cubicBezTo>
                  <a:cubicBezTo>
                    <a:pt x="435" y="267"/>
                    <a:pt x="436" y="265"/>
                    <a:pt x="436" y="264"/>
                  </a:cubicBezTo>
                  <a:cubicBezTo>
                    <a:pt x="436" y="264"/>
                    <a:pt x="436" y="263"/>
                    <a:pt x="437" y="262"/>
                  </a:cubicBezTo>
                  <a:cubicBezTo>
                    <a:pt x="437" y="261"/>
                    <a:pt x="437" y="259"/>
                    <a:pt x="437" y="258"/>
                  </a:cubicBezTo>
                  <a:cubicBezTo>
                    <a:pt x="438" y="256"/>
                    <a:pt x="438" y="254"/>
                    <a:pt x="438" y="252"/>
                  </a:cubicBezTo>
                  <a:cubicBezTo>
                    <a:pt x="438" y="251"/>
                    <a:pt x="438" y="249"/>
                    <a:pt x="439" y="249"/>
                  </a:cubicBezTo>
                  <a:cubicBezTo>
                    <a:pt x="438" y="248"/>
                    <a:pt x="438" y="246"/>
                    <a:pt x="438" y="245"/>
                  </a:cubicBezTo>
                  <a:cubicBezTo>
                    <a:pt x="439" y="244"/>
                    <a:pt x="438" y="242"/>
                    <a:pt x="440" y="242"/>
                  </a:cubicBezTo>
                  <a:cubicBezTo>
                    <a:pt x="441" y="242"/>
                    <a:pt x="445" y="243"/>
                    <a:pt x="445" y="242"/>
                  </a:cubicBezTo>
                  <a:cubicBezTo>
                    <a:pt x="445" y="243"/>
                    <a:pt x="443" y="242"/>
                    <a:pt x="442" y="242"/>
                  </a:cubicBezTo>
                  <a:cubicBezTo>
                    <a:pt x="441" y="241"/>
                    <a:pt x="440" y="241"/>
                    <a:pt x="439" y="242"/>
                  </a:cubicBezTo>
                  <a:cubicBezTo>
                    <a:pt x="437" y="242"/>
                    <a:pt x="437" y="239"/>
                    <a:pt x="437" y="239"/>
                  </a:cubicBezTo>
                  <a:cubicBezTo>
                    <a:pt x="437" y="239"/>
                    <a:pt x="438" y="240"/>
                    <a:pt x="438" y="240"/>
                  </a:cubicBezTo>
                  <a:cubicBezTo>
                    <a:pt x="439" y="240"/>
                    <a:pt x="437" y="237"/>
                    <a:pt x="440" y="238"/>
                  </a:cubicBezTo>
                  <a:cubicBezTo>
                    <a:pt x="439" y="237"/>
                    <a:pt x="438" y="237"/>
                    <a:pt x="437" y="237"/>
                  </a:cubicBezTo>
                  <a:cubicBezTo>
                    <a:pt x="436" y="235"/>
                    <a:pt x="438" y="235"/>
                    <a:pt x="439" y="235"/>
                  </a:cubicBezTo>
                  <a:cubicBezTo>
                    <a:pt x="439" y="235"/>
                    <a:pt x="438" y="234"/>
                    <a:pt x="437" y="234"/>
                  </a:cubicBezTo>
                  <a:cubicBezTo>
                    <a:pt x="436" y="235"/>
                    <a:pt x="436" y="235"/>
                    <a:pt x="436" y="235"/>
                  </a:cubicBezTo>
                  <a:cubicBezTo>
                    <a:pt x="435" y="232"/>
                    <a:pt x="435" y="229"/>
                    <a:pt x="433" y="227"/>
                  </a:cubicBezTo>
                  <a:cubicBezTo>
                    <a:pt x="431" y="225"/>
                    <a:pt x="430" y="221"/>
                    <a:pt x="432" y="221"/>
                  </a:cubicBezTo>
                  <a:cubicBezTo>
                    <a:pt x="435" y="222"/>
                    <a:pt x="438" y="223"/>
                    <a:pt x="441" y="223"/>
                  </a:cubicBezTo>
                  <a:cubicBezTo>
                    <a:pt x="443" y="224"/>
                    <a:pt x="447" y="223"/>
                    <a:pt x="449" y="225"/>
                  </a:cubicBezTo>
                  <a:cubicBezTo>
                    <a:pt x="448" y="224"/>
                    <a:pt x="448" y="224"/>
                    <a:pt x="449" y="223"/>
                  </a:cubicBezTo>
                  <a:cubicBezTo>
                    <a:pt x="449" y="224"/>
                    <a:pt x="450" y="225"/>
                    <a:pt x="451" y="226"/>
                  </a:cubicBezTo>
                  <a:cubicBezTo>
                    <a:pt x="451" y="226"/>
                    <a:pt x="449" y="227"/>
                    <a:pt x="449" y="228"/>
                  </a:cubicBezTo>
                  <a:cubicBezTo>
                    <a:pt x="450" y="226"/>
                    <a:pt x="448" y="228"/>
                    <a:pt x="448" y="228"/>
                  </a:cubicBezTo>
                  <a:cubicBezTo>
                    <a:pt x="447" y="229"/>
                    <a:pt x="446" y="230"/>
                    <a:pt x="446" y="231"/>
                  </a:cubicBezTo>
                  <a:cubicBezTo>
                    <a:pt x="447" y="231"/>
                    <a:pt x="448" y="231"/>
                    <a:pt x="449" y="230"/>
                  </a:cubicBezTo>
                  <a:cubicBezTo>
                    <a:pt x="448" y="230"/>
                    <a:pt x="447" y="231"/>
                    <a:pt x="447" y="231"/>
                  </a:cubicBezTo>
                  <a:cubicBezTo>
                    <a:pt x="446" y="230"/>
                    <a:pt x="447" y="229"/>
                    <a:pt x="448" y="228"/>
                  </a:cubicBezTo>
                  <a:cubicBezTo>
                    <a:pt x="450" y="228"/>
                    <a:pt x="450" y="227"/>
                    <a:pt x="451" y="226"/>
                  </a:cubicBezTo>
                  <a:cubicBezTo>
                    <a:pt x="453" y="227"/>
                    <a:pt x="450" y="228"/>
                    <a:pt x="450" y="229"/>
                  </a:cubicBezTo>
                  <a:cubicBezTo>
                    <a:pt x="451" y="228"/>
                    <a:pt x="452" y="232"/>
                    <a:pt x="450" y="232"/>
                  </a:cubicBezTo>
                  <a:cubicBezTo>
                    <a:pt x="451" y="231"/>
                    <a:pt x="451" y="231"/>
                    <a:pt x="451" y="231"/>
                  </a:cubicBezTo>
                  <a:cubicBezTo>
                    <a:pt x="449" y="231"/>
                    <a:pt x="450" y="232"/>
                    <a:pt x="449" y="233"/>
                  </a:cubicBezTo>
                  <a:cubicBezTo>
                    <a:pt x="449" y="232"/>
                    <a:pt x="449" y="231"/>
                    <a:pt x="449" y="231"/>
                  </a:cubicBezTo>
                  <a:cubicBezTo>
                    <a:pt x="448" y="232"/>
                    <a:pt x="448" y="233"/>
                    <a:pt x="447" y="233"/>
                  </a:cubicBezTo>
                  <a:cubicBezTo>
                    <a:pt x="448" y="233"/>
                    <a:pt x="448" y="233"/>
                    <a:pt x="447" y="234"/>
                  </a:cubicBezTo>
                  <a:cubicBezTo>
                    <a:pt x="448" y="233"/>
                    <a:pt x="448" y="233"/>
                    <a:pt x="448" y="234"/>
                  </a:cubicBezTo>
                  <a:cubicBezTo>
                    <a:pt x="448" y="233"/>
                    <a:pt x="448" y="233"/>
                    <a:pt x="450" y="233"/>
                  </a:cubicBezTo>
                  <a:cubicBezTo>
                    <a:pt x="451" y="233"/>
                    <a:pt x="451" y="232"/>
                    <a:pt x="452" y="232"/>
                  </a:cubicBezTo>
                  <a:cubicBezTo>
                    <a:pt x="453" y="231"/>
                    <a:pt x="455" y="230"/>
                    <a:pt x="453" y="228"/>
                  </a:cubicBezTo>
                  <a:cubicBezTo>
                    <a:pt x="452" y="227"/>
                    <a:pt x="455" y="226"/>
                    <a:pt x="454" y="224"/>
                  </a:cubicBezTo>
                  <a:cubicBezTo>
                    <a:pt x="453" y="223"/>
                    <a:pt x="453" y="223"/>
                    <a:pt x="452" y="221"/>
                  </a:cubicBezTo>
                  <a:cubicBezTo>
                    <a:pt x="451" y="221"/>
                    <a:pt x="450" y="222"/>
                    <a:pt x="450" y="220"/>
                  </a:cubicBezTo>
                  <a:cubicBezTo>
                    <a:pt x="453" y="221"/>
                    <a:pt x="451" y="219"/>
                    <a:pt x="452" y="218"/>
                  </a:cubicBezTo>
                  <a:cubicBezTo>
                    <a:pt x="450" y="218"/>
                    <a:pt x="449" y="216"/>
                    <a:pt x="450" y="216"/>
                  </a:cubicBezTo>
                  <a:cubicBezTo>
                    <a:pt x="450" y="215"/>
                    <a:pt x="454" y="215"/>
                    <a:pt x="456" y="215"/>
                  </a:cubicBezTo>
                  <a:cubicBezTo>
                    <a:pt x="463" y="215"/>
                    <a:pt x="469" y="215"/>
                    <a:pt x="476" y="215"/>
                  </a:cubicBezTo>
                  <a:cubicBezTo>
                    <a:pt x="489" y="215"/>
                    <a:pt x="502" y="215"/>
                    <a:pt x="515" y="215"/>
                  </a:cubicBezTo>
                  <a:cubicBezTo>
                    <a:pt x="541" y="215"/>
                    <a:pt x="567" y="215"/>
                    <a:pt x="593" y="215"/>
                  </a:cubicBezTo>
                  <a:cubicBezTo>
                    <a:pt x="620" y="215"/>
                    <a:pt x="646" y="215"/>
                    <a:pt x="672" y="215"/>
                  </a:cubicBezTo>
                  <a:cubicBezTo>
                    <a:pt x="685" y="215"/>
                    <a:pt x="698" y="215"/>
                    <a:pt x="710" y="215"/>
                  </a:cubicBezTo>
                  <a:cubicBezTo>
                    <a:pt x="712" y="215"/>
                    <a:pt x="711" y="214"/>
                    <a:pt x="711" y="213"/>
                  </a:cubicBezTo>
                  <a:cubicBezTo>
                    <a:pt x="711" y="212"/>
                    <a:pt x="713" y="211"/>
                    <a:pt x="714" y="213"/>
                  </a:cubicBezTo>
                  <a:cubicBezTo>
                    <a:pt x="716" y="214"/>
                    <a:pt x="714" y="218"/>
                    <a:pt x="718" y="218"/>
                  </a:cubicBezTo>
                  <a:cubicBezTo>
                    <a:pt x="719" y="218"/>
                    <a:pt x="723" y="218"/>
                    <a:pt x="724" y="220"/>
                  </a:cubicBezTo>
                  <a:cubicBezTo>
                    <a:pt x="725" y="221"/>
                    <a:pt x="728" y="219"/>
                    <a:pt x="729" y="219"/>
                  </a:cubicBezTo>
                  <a:cubicBezTo>
                    <a:pt x="730" y="218"/>
                    <a:pt x="733" y="220"/>
                    <a:pt x="735" y="220"/>
                  </a:cubicBezTo>
                  <a:cubicBezTo>
                    <a:pt x="735" y="221"/>
                    <a:pt x="736" y="221"/>
                    <a:pt x="737" y="221"/>
                  </a:cubicBezTo>
                  <a:cubicBezTo>
                    <a:pt x="737" y="221"/>
                    <a:pt x="738" y="223"/>
                    <a:pt x="738" y="223"/>
                  </a:cubicBezTo>
                  <a:cubicBezTo>
                    <a:pt x="739" y="222"/>
                    <a:pt x="738" y="222"/>
                    <a:pt x="739" y="222"/>
                  </a:cubicBezTo>
                  <a:cubicBezTo>
                    <a:pt x="740" y="222"/>
                    <a:pt x="741" y="222"/>
                    <a:pt x="742" y="223"/>
                  </a:cubicBezTo>
                  <a:cubicBezTo>
                    <a:pt x="743" y="223"/>
                    <a:pt x="743" y="223"/>
                    <a:pt x="744" y="224"/>
                  </a:cubicBezTo>
                  <a:cubicBezTo>
                    <a:pt x="744" y="224"/>
                    <a:pt x="745" y="224"/>
                    <a:pt x="745" y="224"/>
                  </a:cubicBezTo>
                  <a:cubicBezTo>
                    <a:pt x="748" y="224"/>
                    <a:pt x="749" y="223"/>
                    <a:pt x="752" y="223"/>
                  </a:cubicBezTo>
                  <a:cubicBezTo>
                    <a:pt x="752" y="224"/>
                    <a:pt x="755" y="224"/>
                    <a:pt x="756" y="224"/>
                  </a:cubicBezTo>
                  <a:cubicBezTo>
                    <a:pt x="757" y="224"/>
                    <a:pt x="758" y="224"/>
                    <a:pt x="759" y="224"/>
                  </a:cubicBezTo>
                  <a:cubicBezTo>
                    <a:pt x="761" y="225"/>
                    <a:pt x="762" y="225"/>
                    <a:pt x="764" y="225"/>
                  </a:cubicBezTo>
                  <a:cubicBezTo>
                    <a:pt x="759" y="226"/>
                    <a:pt x="754" y="228"/>
                    <a:pt x="750" y="230"/>
                  </a:cubicBezTo>
                  <a:cubicBezTo>
                    <a:pt x="748" y="231"/>
                    <a:pt x="747" y="232"/>
                    <a:pt x="745" y="233"/>
                  </a:cubicBezTo>
                  <a:cubicBezTo>
                    <a:pt x="744" y="235"/>
                    <a:pt x="741" y="235"/>
                    <a:pt x="740" y="237"/>
                  </a:cubicBezTo>
                  <a:cubicBezTo>
                    <a:pt x="744" y="239"/>
                    <a:pt x="750" y="235"/>
                    <a:pt x="752" y="235"/>
                  </a:cubicBezTo>
                  <a:cubicBezTo>
                    <a:pt x="753" y="236"/>
                    <a:pt x="752" y="238"/>
                    <a:pt x="751" y="238"/>
                  </a:cubicBezTo>
                  <a:cubicBezTo>
                    <a:pt x="752" y="238"/>
                    <a:pt x="753" y="238"/>
                    <a:pt x="753" y="238"/>
                  </a:cubicBezTo>
                  <a:cubicBezTo>
                    <a:pt x="755" y="238"/>
                    <a:pt x="754" y="238"/>
                    <a:pt x="756" y="238"/>
                  </a:cubicBezTo>
                  <a:cubicBezTo>
                    <a:pt x="758" y="238"/>
                    <a:pt x="759" y="237"/>
                    <a:pt x="761" y="237"/>
                  </a:cubicBezTo>
                  <a:cubicBezTo>
                    <a:pt x="762" y="236"/>
                    <a:pt x="765" y="236"/>
                    <a:pt x="767" y="236"/>
                  </a:cubicBezTo>
                  <a:cubicBezTo>
                    <a:pt x="769" y="235"/>
                    <a:pt x="771" y="234"/>
                    <a:pt x="773" y="232"/>
                  </a:cubicBezTo>
                  <a:cubicBezTo>
                    <a:pt x="773" y="233"/>
                    <a:pt x="774" y="234"/>
                    <a:pt x="774" y="234"/>
                  </a:cubicBezTo>
                  <a:cubicBezTo>
                    <a:pt x="775" y="235"/>
                    <a:pt x="774" y="236"/>
                    <a:pt x="775" y="237"/>
                  </a:cubicBezTo>
                  <a:cubicBezTo>
                    <a:pt x="775" y="236"/>
                    <a:pt x="778" y="234"/>
                    <a:pt x="776" y="236"/>
                  </a:cubicBezTo>
                  <a:cubicBezTo>
                    <a:pt x="778" y="234"/>
                    <a:pt x="781" y="236"/>
                    <a:pt x="784" y="238"/>
                  </a:cubicBezTo>
                  <a:cubicBezTo>
                    <a:pt x="786" y="240"/>
                    <a:pt x="787" y="239"/>
                    <a:pt x="790" y="240"/>
                  </a:cubicBezTo>
                  <a:cubicBezTo>
                    <a:pt x="793" y="240"/>
                    <a:pt x="794" y="238"/>
                    <a:pt x="797" y="238"/>
                  </a:cubicBezTo>
                  <a:cubicBezTo>
                    <a:pt x="798" y="237"/>
                    <a:pt x="800" y="238"/>
                    <a:pt x="802" y="237"/>
                  </a:cubicBezTo>
                  <a:cubicBezTo>
                    <a:pt x="804" y="237"/>
                    <a:pt x="806" y="237"/>
                    <a:pt x="807" y="237"/>
                  </a:cubicBezTo>
                  <a:cubicBezTo>
                    <a:pt x="807" y="238"/>
                    <a:pt x="807" y="238"/>
                    <a:pt x="808" y="239"/>
                  </a:cubicBezTo>
                  <a:cubicBezTo>
                    <a:pt x="810" y="240"/>
                    <a:pt x="811" y="240"/>
                    <a:pt x="813" y="239"/>
                  </a:cubicBezTo>
                  <a:cubicBezTo>
                    <a:pt x="815" y="239"/>
                    <a:pt x="816" y="242"/>
                    <a:pt x="815" y="242"/>
                  </a:cubicBezTo>
                  <a:cubicBezTo>
                    <a:pt x="816" y="242"/>
                    <a:pt x="817" y="243"/>
                    <a:pt x="818" y="244"/>
                  </a:cubicBezTo>
                  <a:cubicBezTo>
                    <a:pt x="817" y="246"/>
                    <a:pt x="812" y="243"/>
                    <a:pt x="811" y="244"/>
                  </a:cubicBezTo>
                  <a:cubicBezTo>
                    <a:pt x="810" y="246"/>
                    <a:pt x="810" y="246"/>
                    <a:pt x="810" y="246"/>
                  </a:cubicBezTo>
                  <a:cubicBezTo>
                    <a:pt x="809" y="246"/>
                    <a:pt x="808" y="244"/>
                    <a:pt x="806" y="244"/>
                  </a:cubicBezTo>
                  <a:cubicBezTo>
                    <a:pt x="802" y="243"/>
                    <a:pt x="801" y="245"/>
                    <a:pt x="798" y="245"/>
                  </a:cubicBezTo>
                  <a:cubicBezTo>
                    <a:pt x="794" y="244"/>
                    <a:pt x="794" y="247"/>
                    <a:pt x="792" y="248"/>
                  </a:cubicBezTo>
                  <a:cubicBezTo>
                    <a:pt x="792" y="247"/>
                    <a:pt x="793" y="246"/>
                    <a:pt x="793" y="245"/>
                  </a:cubicBezTo>
                  <a:cubicBezTo>
                    <a:pt x="791" y="246"/>
                    <a:pt x="791" y="247"/>
                    <a:pt x="789" y="247"/>
                  </a:cubicBezTo>
                  <a:cubicBezTo>
                    <a:pt x="789" y="247"/>
                    <a:pt x="789" y="246"/>
                    <a:pt x="789" y="246"/>
                  </a:cubicBezTo>
                  <a:cubicBezTo>
                    <a:pt x="786" y="247"/>
                    <a:pt x="785" y="250"/>
                    <a:pt x="784" y="252"/>
                  </a:cubicBezTo>
                  <a:cubicBezTo>
                    <a:pt x="783" y="253"/>
                    <a:pt x="783" y="253"/>
                    <a:pt x="783" y="254"/>
                  </a:cubicBezTo>
                  <a:cubicBezTo>
                    <a:pt x="782" y="254"/>
                    <a:pt x="781" y="254"/>
                    <a:pt x="781" y="255"/>
                  </a:cubicBezTo>
                  <a:cubicBezTo>
                    <a:pt x="780" y="256"/>
                    <a:pt x="779" y="257"/>
                    <a:pt x="779" y="258"/>
                  </a:cubicBezTo>
                  <a:cubicBezTo>
                    <a:pt x="781" y="258"/>
                    <a:pt x="782" y="254"/>
                    <a:pt x="785" y="255"/>
                  </a:cubicBezTo>
                  <a:cubicBezTo>
                    <a:pt x="786" y="256"/>
                    <a:pt x="784" y="258"/>
                    <a:pt x="784" y="258"/>
                  </a:cubicBezTo>
                  <a:cubicBezTo>
                    <a:pt x="784" y="260"/>
                    <a:pt x="784" y="261"/>
                    <a:pt x="783" y="262"/>
                  </a:cubicBezTo>
                  <a:cubicBezTo>
                    <a:pt x="782" y="264"/>
                    <a:pt x="782" y="267"/>
                    <a:pt x="781" y="269"/>
                  </a:cubicBezTo>
                  <a:cubicBezTo>
                    <a:pt x="780" y="270"/>
                    <a:pt x="780" y="271"/>
                    <a:pt x="780" y="273"/>
                  </a:cubicBezTo>
                  <a:cubicBezTo>
                    <a:pt x="780" y="274"/>
                    <a:pt x="781" y="275"/>
                    <a:pt x="781" y="277"/>
                  </a:cubicBezTo>
                  <a:cubicBezTo>
                    <a:pt x="780" y="278"/>
                    <a:pt x="781" y="283"/>
                    <a:pt x="783" y="285"/>
                  </a:cubicBezTo>
                  <a:cubicBezTo>
                    <a:pt x="785" y="287"/>
                    <a:pt x="788" y="286"/>
                    <a:pt x="789" y="285"/>
                  </a:cubicBezTo>
                  <a:cubicBezTo>
                    <a:pt x="792" y="284"/>
                    <a:pt x="793" y="282"/>
                    <a:pt x="795" y="280"/>
                  </a:cubicBezTo>
                  <a:cubicBezTo>
                    <a:pt x="795" y="278"/>
                    <a:pt x="796" y="277"/>
                    <a:pt x="796" y="276"/>
                  </a:cubicBezTo>
                  <a:cubicBezTo>
                    <a:pt x="796" y="274"/>
                    <a:pt x="794" y="271"/>
                    <a:pt x="795" y="271"/>
                  </a:cubicBezTo>
                  <a:cubicBezTo>
                    <a:pt x="792" y="269"/>
                    <a:pt x="793" y="267"/>
                    <a:pt x="794" y="266"/>
                  </a:cubicBezTo>
                  <a:cubicBezTo>
                    <a:pt x="794" y="265"/>
                    <a:pt x="793" y="264"/>
                    <a:pt x="793" y="263"/>
                  </a:cubicBezTo>
                  <a:cubicBezTo>
                    <a:pt x="793" y="262"/>
                    <a:pt x="795" y="261"/>
                    <a:pt x="795" y="260"/>
                  </a:cubicBezTo>
                  <a:cubicBezTo>
                    <a:pt x="796" y="260"/>
                    <a:pt x="796" y="259"/>
                    <a:pt x="796" y="258"/>
                  </a:cubicBezTo>
                  <a:cubicBezTo>
                    <a:pt x="796" y="257"/>
                    <a:pt x="797" y="256"/>
                    <a:pt x="797" y="256"/>
                  </a:cubicBezTo>
                  <a:cubicBezTo>
                    <a:pt x="798" y="255"/>
                    <a:pt x="798" y="255"/>
                    <a:pt x="799" y="254"/>
                  </a:cubicBezTo>
                  <a:cubicBezTo>
                    <a:pt x="801" y="254"/>
                    <a:pt x="801" y="252"/>
                    <a:pt x="802" y="252"/>
                  </a:cubicBezTo>
                  <a:cubicBezTo>
                    <a:pt x="802" y="253"/>
                    <a:pt x="802" y="255"/>
                    <a:pt x="802" y="256"/>
                  </a:cubicBezTo>
                  <a:cubicBezTo>
                    <a:pt x="802" y="255"/>
                    <a:pt x="803" y="255"/>
                    <a:pt x="803" y="254"/>
                  </a:cubicBezTo>
                  <a:cubicBezTo>
                    <a:pt x="803" y="255"/>
                    <a:pt x="803" y="256"/>
                    <a:pt x="802" y="256"/>
                  </a:cubicBezTo>
                  <a:cubicBezTo>
                    <a:pt x="804" y="255"/>
                    <a:pt x="804" y="254"/>
                    <a:pt x="804" y="252"/>
                  </a:cubicBezTo>
                  <a:cubicBezTo>
                    <a:pt x="804" y="250"/>
                    <a:pt x="807" y="251"/>
                    <a:pt x="808" y="250"/>
                  </a:cubicBezTo>
                  <a:cubicBezTo>
                    <a:pt x="805" y="249"/>
                    <a:pt x="808" y="246"/>
                    <a:pt x="809" y="246"/>
                  </a:cubicBezTo>
                  <a:cubicBezTo>
                    <a:pt x="810" y="246"/>
                    <a:pt x="813" y="247"/>
                    <a:pt x="814" y="247"/>
                  </a:cubicBezTo>
                  <a:cubicBezTo>
                    <a:pt x="816" y="248"/>
                    <a:pt x="818" y="249"/>
                    <a:pt x="821" y="250"/>
                  </a:cubicBezTo>
                  <a:cubicBezTo>
                    <a:pt x="823" y="251"/>
                    <a:pt x="824" y="253"/>
                    <a:pt x="823" y="253"/>
                  </a:cubicBezTo>
                  <a:cubicBezTo>
                    <a:pt x="822" y="254"/>
                    <a:pt x="824" y="256"/>
                    <a:pt x="824" y="257"/>
                  </a:cubicBezTo>
                  <a:cubicBezTo>
                    <a:pt x="824" y="258"/>
                    <a:pt x="824" y="260"/>
                    <a:pt x="823" y="260"/>
                  </a:cubicBezTo>
                  <a:cubicBezTo>
                    <a:pt x="821" y="261"/>
                    <a:pt x="821" y="262"/>
                    <a:pt x="820" y="263"/>
                  </a:cubicBezTo>
                  <a:cubicBezTo>
                    <a:pt x="819" y="264"/>
                    <a:pt x="817" y="264"/>
                    <a:pt x="818" y="266"/>
                  </a:cubicBezTo>
                  <a:cubicBezTo>
                    <a:pt x="818" y="268"/>
                    <a:pt x="821" y="266"/>
                    <a:pt x="821" y="266"/>
                  </a:cubicBezTo>
                  <a:cubicBezTo>
                    <a:pt x="823" y="266"/>
                    <a:pt x="826" y="261"/>
                    <a:pt x="828" y="263"/>
                  </a:cubicBezTo>
                  <a:cubicBezTo>
                    <a:pt x="830" y="265"/>
                    <a:pt x="830" y="268"/>
                    <a:pt x="831" y="270"/>
                  </a:cubicBezTo>
                  <a:cubicBezTo>
                    <a:pt x="832" y="272"/>
                    <a:pt x="833" y="277"/>
                    <a:pt x="830" y="277"/>
                  </a:cubicBezTo>
                  <a:cubicBezTo>
                    <a:pt x="830" y="276"/>
                    <a:pt x="828" y="276"/>
                    <a:pt x="828" y="277"/>
                  </a:cubicBezTo>
                  <a:cubicBezTo>
                    <a:pt x="828" y="277"/>
                    <a:pt x="828" y="278"/>
                    <a:pt x="827" y="279"/>
                  </a:cubicBezTo>
                  <a:cubicBezTo>
                    <a:pt x="827" y="280"/>
                    <a:pt x="826" y="280"/>
                    <a:pt x="825" y="281"/>
                  </a:cubicBezTo>
                  <a:cubicBezTo>
                    <a:pt x="825" y="281"/>
                    <a:pt x="824" y="282"/>
                    <a:pt x="824" y="283"/>
                  </a:cubicBezTo>
                  <a:cubicBezTo>
                    <a:pt x="823" y="283"/>
                    <a:pt x="821" y="285"/>
                    <a:pt x="823" y="286"/>
                  </a:cubicBezTo>
                  <a:cubicBezTo>
                    <a:pt x="824" y="286"/>
                    <a:pt x="825" y="286"/>
                    <a:pt x="825" y="286"/>
                  </a:cubicBezTo>
                  <a:cubicBezTo>
                    <a:pt x="826" y="287"/>
                    <a:pt x="826" y="287"/>
                    <a:pt x="827" y="287"/>
                  </a:cubicBezTo>
                  <a:cubicBezTo>
                    <a:pt x="827" y="287"/>
                    <a:pt x="828" y="287"/>
                    <a:pt x="829" y="287"/>
                  </a:cubicBezTo>
                  <a:cubicBezTo>
                    <a:pt x="828" y="288"/>
                    <a:pt x="827" y="287"/>
                    <a:pt x="826" y="288"/>
                  </a:cubicBezTo>
                  <a:cubicBezTo>
                    <a:pt x="827" y="288"/>
                    <a:pt x="828" y="288"/>
                    <a:pt x="829" y="288"/>
                  </a:cubicBezTo>
                  <a:cubicBezTo>
                    <a:pt x="830" y="288"/>
                    <a:pt x="831" y="288"/>
                    <a:pt x="831" y="288"/>
                  </a:cubicBezTo>
                  <a:cubicBezTo>
                    <a:pt x="834" y="288"/>
                    <a:pt x="835" y="287"/>
                    <a:pt x="838" y="287"/>
                  </a:cubicBezTo>
                  <a:cubicBezTo>
                    <a:pt x="840" y="288"/>
                    <a:pt x="841" y="286"/>
                    <a:pt x="843" y="285"/>
                  </a:cubicBezTo>
                  <a:cubicBezTo>
                    <a:pt x="845" y="284"/>
                    <a:pt x="847" y="284"/>
                    <a:pt x="849" y="283"/>
                  </a:cubicBezTo>
                  <a:cubicBezTo>
                    <a:pt x="853" y="282"/>
                    <a:pt x="857" y="280"/>
                    <a:pt x="861" y="278"/>
                  </a:cubicBezTo>
                  <a:cubicBezTo>
                    <a:pt x="862" y="277"/>
                    <a:pt x="864" y="276"/>
                    <a:pt x="865" y="275"/>
                  </a:cubicBezTo>
                  <a:cubicBezTo>
                    <a:pt x="866" y="275"/>
                    <a:pt x="866" y="272"/>
                    <a:pt x="864" y="272"/>
                  </a:cubicBezTo>
                  <a:cubicBezTo>
                    <a:pt x="864" y="270"/>
                    <a:pt x="866" y="270"/>
                    <a:pt x="869" y="269"/>
                  </a:cubicBezTo>
                  <a:cubicBezTo>
                    <a:pt x="870" y="269"/>
                    <a:pt x="872" y="269"/>
                    <a:pt x="874" y="269"/>
                  </a:cubicBezTo>
                  <a:cubicBezTo>
                    <a:pt x="876" y="270"/>
                    <a:pt x="877" y="271"/>
                    <a:pt x="878" y="271"/>
                  </a:cubicBezTo>
                  <a:cubicBezTo>
                    <a:pt x="880" y="270"/>
                    <a:pt x="882" y="270"/>
                    <a:pt x="884" y="270"/>
                  </a:cubicBezTo>
                  <a:cubicBezTo>
                    <a:pt x="885" y="270"/>
                    <a:pt x="887" y="269"/>
                    <a:pt x="888" y="268"/>
                  </a:cubicBezTo>
                  <a:cubicBezTo>
                    <a:pt x="889" y="268"/>
                    <a:pt x="891" y="268"/>
                    <a:pt x="891" y="267"/>
                  </a:cubicBezTo>
                  <a:cubicBezTo>
                    <a:pt x="891" y="265"/>
                    <a:pt x="891" y="264"/>
                    <a:pt x="892" y="263"/>
                  </a:cubicBezTo>
                  <a:cubicBezTo>
                    <a:pt x="892" y="264"/>
                    <a:pt x="890" y="264"/>
                    <a:pt x="891" y="263"/>
                  </a:cubicBezTo>
                  <a:cubicBezTo>
                    <a:pt x="890" y="263"/>
                    <a:pt x="889" y="263"/>
                    <a:pt x="890" y="262"/>
                  </a:cubicBezTo>
                  <a:cubicBezTo>
                    <a:pt x="890" y="262"/>
                    <a:pt x="891" y="261"/>
                    <a:pt x="892" y="261"/>
                  </a:cubicBezTo>
                  <a:cubicBezTo>
                    <a:pt x="894" y="260"/>
                    <a:pt x="895" y="259"/>
                    <a:pt x="896" y="258"/>
                  </a:cubicBezTo>
                  <a:cubicBezTo>
                    <a:pt x="898" y="256"/>
                    <a:pt x="900" y="254"/>
                    <a:pt x="903" y="254"/>
                  </a:cubicBezTo>
                  <a:cubicBezTo>
                    <a:pt x="906" y="253"/>
                    <a:pt x="911" y="254"/>
                    <a:pt x="914" y="254"/>
                  </a:cubicBezTo>
                  <a:cubicBezTo>
                    <a:pt x="920" y="254"/>
                    <a:pt x="925" y="254"/>
                    <a:pt x="931" y="254"/>
                  </a:cubicBezTo>
                  <a:cubicBezTo>
                    <a:pt x="932" y="254"/>
                    <a:pt x="936" y="254"/>
                    <a:pt x="936" y="253"/>
                  </a:cubicBezTo>
                  <a:cubicBezTo>
                    <a:pt x="936" y="253"/>
                    <a:pt x="936" y="252"/>
                    <a:pt x="937" y="251"/>
                  </a:cubicBezTo>
                  <a:cubicBezTo>
                    <a:pt x="938" y="251"/>
                    <a:pt x="940" y="251"/>
                    <a:pt x="940" y="250"/>
                  </a:cubicBezTo>
                  <a:cubicBezTo>
                    <a:pt x="941" y="251"/>
                    <a:pt x="941" y="251"/>
                    <a:pt x="941" y="251"/>
                  </a:cubicBezTo>
                  <a:cubicBezTo>
                    <a:pt x="942" y="251"/>
                    <a:pt x="941" y="250"/>
                    <a:pt x="943" y="250"/>
                  </a:cubicBezTo>
                  <a:cubicBezTo>
                    <a:pt x="945" y="247"/>
                    <a:pt x="945" y="247"/>
                    <a:pt x="945" y="247"/>
                  </a:cubicBezTo>
                  <a:cubicBezTo>
                    <a:pt x="947" y="246"/>
                    <a:pt x="947" y="245"/>
                    <a:pt x="947" y="244"/>
                  </a:cubicBezTo>
                  <a:cubicBezTo>
                    <a:pt x="947" y="243"/>
                    <a:pt x="948" y="241"/>
                    <a:pt x="949" y="241"/>
                  </a:cubicBezTo>
                  <a:cubicBezTo>
                    <a:pt x="950" y="240"/>
                    <a:pt x="949" y="238"/>
                    <a:pt x="950" y="237"/>
                  </a:cubicBezTo>
                  <a:cubicBezTo>
                    <a:pt x="950" y="236"/>
                    <a:pt x="952" y="235"/>
                    <a:pt x="953" y="234"/>
                  </a:cubicBezTo>
                  <a:cubicBezTo>
                    <a:pt x="954" y="233"/>
                    <a:pt x="957" y="228"/>
                    <a:pt x="959" y="232"/>
                  </a:cubicBezTo>
                  <a:cubicBezTo>
                    <a:pt x="959" y="234"/>
                    <a:pt x="964" y="232"/>
                    <a:pt x="965" y="231"/>
                  </a:cubicBezTo>
                  <a:cubicBezTo>
                    <a:pt x="969" y="230"/>
                    <a:pt x="971" y="235"/>
                    <a:pt x="971" y="237"/>
                  </a:cubicBezTo>
                  <a:cubicBezTo>
                    <a:pt x="971" y="239"/>
                    <a:pt x="971" y="241"/>
                    <a:pt x="971" y="243"/>
                  </a:cubicBezTo>
                  <a:cubicBezTo>
                    <a:pt x="971" y="244"/>
                    <a:pt x="970" y="246"/>
                    <a:pt x="972" y="247"/>
                  </a:cubicBezTo>
                  <a:cubicBezTo>
                    <a:pt x="973" y="248"/>
                    <a:pt x="974" y="247"/>
                    <a:pt x="974" y="249"/>
                  </a:cubicBezTo>
                  <a:cubicBezTo>
                    <a:pt x="974" y="250"/>
                    <a:pt x="974" y="251"/>
                    <a:pt x="975" y="252"/>
                  </a:cubicBezTo>
                  <a:cubicBezTo>
                    <a:pt x="976" y="252"/>
                    <a:pt x="977" y="252"/>
                    <a:pt x="977" y="253"/>
                  </a:cubicBezTo>
                  <a:cubicBezTo>
                    <a:pt x="978" y="254"/>
                    <a:pt x="977" y="254"/>
                    <a:pt x="977" y="255"/>
                  </a:cubicBezTo>
                  <a:cubicBezTo>
                    <a:pt x="978" y="254"/>
                    <a:pt x="979" y="255"/>
                    <a:pt x="978" y="256"/>
                  </a:cubicBezTo>
                  <a:cubicBezTo>
                    <a:pt x="978" y="256"/>
                    <a:pt x="977" y="257"/>
                    <a:pt x="976" y="257"/>
                  </a:cubicBezTo>
                  <a:cubicBezTo>
                    <a:pt x="975" y="257"/>
                    <a:pt x="974" y="257"/>
                    <a:pt x="974" y="258"/>
                  </a:cubicBezTo>
                  <a:cubicBezTo>
                    <a:pt x="973" y="258"/>
                    <a:pt x="971" y="259"/>
                    <a:pt x="971" y="258"/>
                  </a:cubicBezTo>
                  <a:cubicBezTo>
                    <a:pt x="970" y="258"/>
                    <a:pt x="970" y="259"/>
                    <a:pt x="969" y="259"/>
                  </a:cubicBezTo>
                  <a:cubicBezTo>
                    <a:pt x="968" y="259"/>
                    <a:pt x="969" y="260"/>
                    <a:pt x="968" y="260"/>
                  </a:cubicBezTo>
                  <a:cubicBezTo>
                    <a:pt x="968" y="260"/>
                    <a:pt x="967" y="258"/>
                    <a:pt x="966" y="259"/>
                  </a:cubicBezTo>
                  <a:cubicBezTo>
                    <a:pt x="965" y="259"/>
                    <a:pt x="965" y="260"/>
                    <a:pt x="964" y="259"/>
                  </a:cubicBezTo>
                  <a:cubicBezTo>
                    <a:pt x="965" y="259"/>
                    <a:pt x="964" y="259"/>
                    <a:pt x="964" y="259"/>
                  </a:cubicBezTo>
                  <a:cubicBezTo>
                    <a:pt x="963" y="259"/>
                    <a:pt x="964" y="261"/>
                    <a:pt x="964" y="261"/>
                  </a:cubicBezTo>
                  <a:cubicBezTo>
                    <a:pt x="962" y="260"/>
                    <a:pt x="962" y="259"/>
                    <a:pt x="961" y="258"/>
                  </a:cubicBezTo>
                  <a:cubicBezTo>
                    <a:pt x="961" y="259"/>
                    <a:pt x="960" y="259"/>
                    <a:pt x="960" y="260"/>
                  </a:cubicBezTo>
                  <a:cubicBezTo>
                    <a:pt x="959" y="260"/>
                    <a:pt x="959" y="261"/>
                    <a:pt x="959" y="262"/>
                  </a:cubicBezTo>
                  <a:cubicBezTo>
                    <a:pt x="957" y="264"/>
                    <a:pt x="955" y="263"/>
                    <a:pt x="954" y="265"/>
                  </a:cubicBezTo>
                  <a:cubicBezTo>
                    <a:pt x="954" y="264"/>
                    <a:pt x="954" y="264"/>
                    <a:pt x="954" y="264"/>
                  </a:cubicBezTo>
                  <a:cubicBezTo>
                    <a:pt x="953" y="264"/>
                    <a:pt x="953" y="264"/>
                    <a:pt x="953" y="264"/>
                  </a:cubicBezTo>
                  <a:cubicBezTo>
                    <a:pt x="953" y="262"/>
                    <a:pt x="952" y="265"/>
                    <a:pt x="952" y="265"/>
                  </a:cubicBezTo>
                  <a:cubicBezTo>
                    <a:pt x="952" y="264"/>
                    <a:pt x="951" y="263"/>
                    <a:pt x="952" y="263"/>
                  </a:cubicBezTo>
                  <a:cubicBezTo>
                    <a:pt x="952" y="263"/>
                    <a:pt x="951" y="263"/>
                    <a:pt x="951" y="264"/>
                  </a:cubicBezTo>
                  <a:cubicBezTo>
                    <a:pt x="952" y="264"/>
                    <a:pt x="952" y="266"/>
                    <a:pt x="951" y="266"/>
                  </a:cubicBezTo>
                  <a:cubicBezTo>
                    <a:pt x="951" y="265"/>
                    <a:pt x="951" y="265"/>
                    <a:pt x="951" y="265"/>
                  </a:cubicBezTo>
                  <a:cubicBezTo>
                    <a:pt x="950" y="265"/>
                    <a:pt x="949" y="267"/>
                    <a:pt x="950" y="265"/>
                  </a:cubicBezTo>
                  <a:cubicBezTo>
                    <a:pt x="949" y="267"/>
                    <a:pt x="950" y="265"/>
                    <a:pt x="950" y="265"/>
                  </a:cubicBezTo>
                  <a:cubicBezTo>
                    <a:pt x="949" y="265"/>
                    <a:pt x="947" y="266"/>
                    <a:pt x="947" y="267"/>
                  </a:cubicBezTo>
                  <a:cubicBezTo>
                    <a:pt x="947" y="267"/>
                    <a:pt x="946" y="269"/>
                    <a:pt x="946" y="269"/>
                  </a:cubicBezTo>
                  <a:cubicBezTo>
                    <a:pt x="944" y="270"/>
                    <a:pt x="940" y="275"/>
                    <a:pt x="943" y="277"/>
                  </a:cubicBezTo>
                  <a:cubicBezTo>
                    <a:pt x="943" y="277"/>
                    <a:pt x="939" y="278"/>
                    <a:pt x="940" y="280"/>
                  </a:cubicBezTo>
                  <a:cubicBezTo>
                    <a:pt x="940" y="280"/>
                    <a:pt x="942" y="280"/>
                    <a:pt x="943" y="281"/>
                  </a:cubicBezTo>
                  <a:cubicBezTo>
                    <a:pt x="944" y="282"/>
                    <a:pt x="943" y="284"/>
                    <a:pt x="946" y="285"/>
                  </a:cubicBezTo>
                  <a:cubicBezTo>
                    <a:pt x="948" y="286"/>
                    <a:pt x="950" y="285"/>
                    <a:pt x="950" y="283"/>
                  </a:cubicBezTo>
                  <a:cubicBezTo>
                    <a:pt x="948" y="283"/>
                    <a:pt x="949" y="282"/>
                    <a:pt x="948" y="282"/>
                  </a:cubicBezTo>
                  <a:cubicBezTo>
                    <a:pt x="950" y="282"/>
                    <a:pt x="950" y="284"/>
                    <a:pt x="950" y="285"/>
                  </a:cubicBezTo>
                  <a:cubicBezTo>
                    <a:pt x="950" y="286"/>
                    <a:pt x="945" y="287"/>
                    <a:pt x="943" y="287"/>
                  </a:cubicBezTo>
                  <a:cubicBezTo>
                    <a:pt x="943" y="286"/>
                    <a:pt x="944" y="286"/>
                    <a:pt x="944" y="285"/>
                  </a:cubicBezTo>
                  <a:cubicBezTo>
                    <a:pt x="942" y="286"/>
                    <a:pt x="940" y="287"/>
                    <a:pt x="938" y="287"/>
                  </a:cubicBezTo>
                  <a:cubicBezTo>
                    <a:pt x="938" y="287"/>
                    <a:pt x="938" y="286"/>
                    <a:pt x="939" y="285"/>
                  </a:cubicBezTo>
                  <a:cubicBezTo>
                    <a:pt x="938" y="285"/>
                    <a:pt x="937" y="287"/>
                    <a:pt x="936" y="285"/>
                  </a:cubicBezTo>
                  <a:cubicBezTo>
                    <a:pt x="936" y="287"/>
                    <a:pt x="936" y="289"/>
                    <a:pt x="933" y="289"/>
                  </a:cubicBezTo>
                  <a:cubicBezTo>
                    <a:pt x="933" y="289"/>
                    <a:pt x="928" y="290"/>
                    <a:pt x="927" y="289"/>
                  </a:cubicBezTo>
                  <a:cubicBezTo>
                    <a:pt x="928" y="290"/>
                    <a:pt x="926" y="290"/>
                    <a:pt x="925" y="290"/>
                  </a:cubicBezTo>
                  <a:cubicBezTo>
                    <a:pt x="923" y="290"/>
                    <a:pt x="922" y="290"/>
                    <a:pt x="920" y="290"/>
                  </a:cubicBezTo>
                  <a:cubicBezTo>
                    <a:pt x="917" y="292"/>
                    <a:pt x="914" y="293"/>
                    <a:pt x="912" y="295"/>
                  </a:cubicBezTo>
                  <a:cubicBezTo>
                    <a:pt x="913" y="293"/>
                    <a:pt x="913" y="292"/>
                    <a:pt x="912" y="289"/>
                  </a:cubicBezTo>
                  <a:cubicBezTo>
                    <a:pt x="912" y="291"/>
                    <a:pt x="914" y="295"/>
                    <a:pt x="911" y="295"/>
                  </a:cubicBezTo>
                  <a:cubicBezTo>
                    <a:pt x="909" y="296"/>
                    <a:pt x="909" y="298"/>
                    <a:pt x="912" y="298"/>
                  </a:cubicBezTo>
                  <a:cubicBezTo>
                    <a:pt x="913" y="300"/>
                    <a:pt x="912" y="302"/>
                    <a:pt x="911" y="304"/>
                  </a:cubicBezTo>
                  <a:cubicBezTo>
                    <a:pt x="911" y="303"/>
                    <a:pt x="912" y="303"/>
                    <a:pt x="912" y="302"/>
                  </a:cubicBezTo>
                  <a:cubicBezTo>
                    <a:pt x="910" y="302"/>
                    <a:pt x="911" y="307"/>
                    <a:pt x="908" y="307"/>
                  </a:cubicBezTo>
                  <a:cubicBezTo>
                    <a:pt x="908" y="307"/>
                    <a:pt x="907" y="309"/>
                    <a:pt x="906" y="310"/>
                  </a:cubicBezTo>
                  <a:cubicBezTo>
                    <a:pt x="906" y="311"/>
                    <a:pt x="905" y="312"/>
                    <a:pt x="903" y="312"/>
                  </a:cubicBezTo>
                  <a:cubicBezTo>
                    <a:pt x="903" y="312"/>
                    <a:pt x="904" y="310"/>
                    <a:pt x="903" y="310"/>
                  </a:cubicBezTo>
                  <a:cubicBezTo>
                    <a:pt x="901" y="309"/>
                    <a:pt x="900" y="309"/>
                    <a:pt x="898" y="308"/>
                  </a:cubicBezTo>
                  <a:cubicBezTo>
                    <a:pt x="895" y="305"/>
                    <a:pt x="900" y="304"/>
                    <a:pt x="901" y="303"/>
                  </a:cubicBezTo>
                  <a:cubicBezTo>
                    <a:pt x="899" y="304"/>
                    <a:pt x="895" y="305"/>
                    <a:pt x="898" y="308"/>
                  </a:cubicBezTo>
                  <a:cubicBezTo>
                    <a:pt x="899" y="309"/>
                    <a:pt x="899" y="311"/>
                    <a:pt x="900" y="313"/>
                  </a:cubicBezTo>
                  <a:cubicBezTo>
                    <a:pt x="902" y="314"/>
                    <a:pt x="902" y="315"/>
                    <a:pt x="901" y="316"/>
                  </a:cubicBezTo>
                  <a:cubicBezTo>
                    <a:pt x="902" y="316"/>
                    <a:pt x="902" y="317"/>
                    <a:pt x="902" y="318"/>
                  </a:cubicBezTo>
                  <a:cubicBezTo>
                    <a:pt x="902" y="316"/>
                    <a:pt x="901" y="317"/>
                    <a:pt x="901" y="318"/>
                  </a:cubicBezTo>
                  <a:cubicBezTo>
                    <a:pt x="901" y="319"/>
                    <a:pt x="900" y="319"/>
                    <a:pt x="900" y="319"/>
                  </a:cubicBezTo>
                  <a:cubicBezTo>
                    <a:pt x="899" y="321"/>
                    <a:pt x="898" y="322"/>
                    <a:pt x="897" y="323"/>
                  </a:cubicBezTo>
                  <a:cubicBezTo>
                    <a:pt x="897" y="324"/>
                    <a:pt x="896" y="325"/>
                    <a:pt x="895" y="327"/>
                  </a:cubicBezTo>
                  <a:cubicBezTo>
                    <a:pt x="894" y="327"/>
                    <a:pt x="895" y="329"/>
                    <a:pt x="893" y="329"/>
                  </a:cubicBezTo>
                  <a:cubicBezTo>
                    <a:pt x="892" y="327"/>
                    <a:pt x="893" y="326"/>
                    <a:pt x="894" y="324"/>
                  </a:cubicBezTo>
                  <a:cubicBezTo>
                    <a:pt x="894" y="324"/>
                    <a:pt x="895" y="322"/>
                    <a:pt x="896" y="322"/>
                  </a:cubicBezTo>
                  <a:cubicBezTo>
                    <a:pt x="895" y="321"/>
                    <a:pt x="895" y="321"/>
                    <a:pt x="894" y="322"/>
                  </a:cubicBezTo>
                  <a:cubicBezTo>
                    <a:pt x="894" y="321"/>
                    <a:pt x="896" y="319"/>
                    <a:pt x="893" y="319"/>
                  </a:cubicBezTo>
                  <a:cubicBezTo>
                    <a:pt x="894" y="319"/>
                    <a:pt x="894" y="318"/>
                    <a:pt x="894" y="318"/>
                  </a:cubicBezTo>
                  <a:cubicBezTo>
                    <a:pt x="893" y="319"/>
                    <a:pt x="892" y="317"/>
                    <a:pt x="892" y="319"/>
                  </a:cubicBezTo>
                  <a:cubicBezTo>
                    <a:pt x="892" y="319"/>
                    <a:pt x="890" y="318"/>
                    <a:pt x="890" y="317"/>
                  </a:cubicBezTo>
                  <a:cubicBezTo>
                    <a:pt x="890" y="317"/>
                    <a:pt x="892" y="316"/>
                    <a:pt x="890" y="315"/>
                  </a:cubicBezTo>
                  <a:cubicBezTo>
                    <a:pt x="891" y="315"/>
                    <a:pt x="892" y="315"/>
                    <a:pt x="892" y="316"/>
                  </a:cubicBezTo>
                  <a:cubicBezTo>
                    <a:pt x="892" y="315"/>
                    <a:pt x="891" y="314"/>
                    <a:pt x="890" y="314"/>
                  </a:cubicBezTo>
                  <a:cubicBezTo>
                    <a:pt x="890" y="313"/>
                    <a:pt x="891" y="314"/>
                    <a:pt x="891" y="313"/>
                  </a:cubicBezTo>
                  <a:cubicBezTo>
                    <a:pt x="893" y="313"/>
                    <a:pt x="890" y="312"/>
                    <a:pt x="889" y="313"/>
                  </a:cubicBezTo>
                  <a:cubicBezTo>
                    <a:pt x="889" y="311"/>
                    <a:pt x="892" y="312"/>
                    <a:pt x="892" y="310"/>
                  </a:cubicBezTo>
                  <a:cubicBezTo>
                    <a:pt x="891" y="311"/>
                    <a:pt x="891" y="311"/>
                    <a:pt x="891" y="311"/>
                  </a:cubicBezTo>
                  <a:cubicBezTo>
                    <a:pt x="889" y="309"/>
                    <a:pt x="893" y="308"/>
                    <a:pt x="895" y="308"/>
                  </a:cubicBezTo>
                  <a:cubicBezTo>
                    <a:pt x="894" y="308"/>
                    <a:pt x="894" y="308"/>
                    <a:pt x="893" y="307"/>
                  </a:cubicBezTo>
                  <a:cubicBezTo>
                    <a:pt x="894" y="307"/>
                    <a:pt x="894" y="307"/>
                    <a:pt x="895" y="306"/>
                  </a:cubicBezTo>
                  <a:cubicBezTo>
                    <a:pt x="894" y="306"/>
                    <a:pt x="894" y="307"/>
                    <a:pt x="893" y="307"/>
                  </a:cubicBezTo>
                  <a:cubicBezTo>
                    <a:pt x="894" y="306"/>
                    <a:pt x="894" y="306"/>
                    <a:pt x="894" y="306"/>
                  </a:cubicBezTo>
                  <a:cubicBezTo>
                    <a:pt x="892" y="306"/>
                    <a:pt x="892" y="306"/>
                    <a:pt x="892" y="307"/>
                  </a:cubicBezTo>
                  <a:cubicBezTo>
                    <a:pt x="892" y="308"/>
                    <a:pt x="890" y="309"/>
                    <a:pt x="891" y="307"/>
                  </a:cubicBezTo>
                  <a:cubicBezTo>
                    <a:pt x="891" y="308"/>
                    <a:pt x="890" y="308"/>
                    <a:pt x="890" y="308"/>
                  </a:cubicBezTo>
                  <a:cubicBezTo>
                    <a:pt x="889" y="307"/>
                    <a:pt x="888" y="309"/>
                    <a:pt x="889" y="309"/>
                  </a:cubicBezTo>
                  <a:cubicBezTo>
                    <a:pt x="888" y="309"/>
                    <a:pt x="888" y="309"/>
                    <a:pt x="887" y="309"/>
                  </a:cubicBezTo>
                  <a:cubicBezTo>
                    <a:pt x="888" y="310"/>
                    <a:pt x="888" y="310"/>
                    <a:pt x="889" y="311"/>
                  </a:cubicBezTo>
                  <a:cubicBezTo>
                    <a:pt x="888" y="311"/>
                    <a:pt x="888" y="311"/>
                    <a:pt x="889" y="312"/>
                  </a:cubicBezTo>
                  <a:cubicBezTo>
                    <a:pt x="886" y="310"/>
                    <a:pt x="889" y="317"/>
                    <a:pt x="889" y="318"/>
                  </a:cubicBezTo>
                  <a:cubicBezTo>
                    <a:pt x="887" y="317"/>
                    <a:pt x="886" y="316"/>
                    <a:pt x="886" y="315"/>
                  </a:cubicBezTo>
                  <a:cubicBezTo>
                    <a:pt x="886" y="316"/>
                    <a:pt x="886" y="317"/>
                    <a:pt x="888" y="318"/>
                  </a:cubicBezTo>
                  <a:cubicBezTo>
                    <a:pt x="889" y="318"/>
                    <a:pt x="890" y="320"/>
                    <a:pt x="889" y="320"/>
                  </a:cubicBezTo>
                  <a:cubicBezTo>
                    <a:pt x="888" y="319"/>
                    <a:pt x="885" y="319"/>
                    <a:pt x="885" y="318"/>
                  </a:cubicBezTo>
                  <a:cubicBezTo>
                    <a:pt x="884" y="318"/>
                    <a:pt x="884" y="318"/>
                    <a:pt x="885" y="318"/>
                  </a:cubicBezTo>
                  <a:cubicBezTo>
                    <a:pt x="884" y="318"/>
                    <a:pt x="883" y="318"/>
                    <a:pt x="883" y="317"/>
                  </a:cubicBezTo>
                  <a:cubicBezTo>
                    <a:pt x="882" y="318"/>
                    <a:pt x="880" y="317"/>
                    <a:pt x="881" y="316"/>
                  </a:cubicBezTo>
                  <a:cubicBezTo>
                    <a:pt x="882" y="315"/>
                    <a:pt x="884" y="314"/>
                    <a:pt x="883" y="313"/>
                  </a:cubicBezTo>
                  <a:cubicBezTo>
                    <a:pt x="883" y="314"/>
                    <a:pt x="879" y="317"/>
                    <a:pt x="881" y="318"/>
                  </a:cubicBezTo>
                  <a:cubicBezTo>
                    <a:pt x="882" y="318"/>
                    <a:pt x="882" y="318"/>
                    <a:pt x="883" y="318"/>
                  </a:cubicBezTo>
                  <a:cubicBezTo>
                    <a:pt x="885" y="320"/>
                    <a:pt x="885" y="319"/>
                    <a:pt x="887" y="320"/>
                  </a:cubicBezTo>
                  <a:cubicBezTo>
                    <a:pt x="888" y="320"/>
                    <a:pt x="889" y="321"/>
                    <a:pt x="889" y="322"/>
                  </a:cubicBezTo>
                  <a:cubicBezTo>
                    <a:pt x="891" y="322"/>
                    <a:pt x="891" y="323"/>
                    <a:pt x="890" y="324"/>
                  </a:cubicBezTo>
                  <a:cubicBezTo>
                    <a:pt x="888" y="326"/>
                    <a:pt x="886" y="322"/>
                    <a:pt x="884" y="321"/>
                  </a:cubicBezTo>
                  <a:cubicBezTo>
                    <a:pt x="885" y="322"/>
                    <a:pt x="887" y="324"/>
                    <a:pt x="889" y="325"/>
                  </a:cubicBezTo>
                  <a:cubicBezTo>
                    <a:pt x="891" y="326"/>
                    <a:pt x="891" y="327"/>
                    <a:pt x="889" y="327"/>
                  </a:cubicBezTo>
                  <a:cubicBezTo>
                    <a:pt x="889" y="328"/>
                    <a:pt x="889" y="328"/>
                    <a:pt x="889" y="328"/>
                  </a:cubicBezTo>
                  <a:cubicBezTo>
                    <a:pt x="888" y="329"/>
                    <a:pt x="887" y="327"/>
                    <a:pt x="886" y="326"/>
                  </a:cubicBezTo>
                  <a:cubicBezTo>
                    <a:pt x="887" y="328"/>
                    <a:pt x="892" y="330"/>
                    <a:pt x="889" y="331"/>
                  </a:cubicBezTo>
                  <a:cubicBezTo>
                    <a:pt x="887" y="328"/>
                    <a:pt x="884" y="328"/>
                    <a:pt x="881" y="328"/>
                  </a:cubicBezTo>
                  <a:cubicBezTo>
                    <a:pt x="882" y="328"/>
                    <a:pt x="884" y="328"/>
                    <a:pt x="885" y="329"/>
                  </a:cubicBezTo>
                  <a:cubicBezTo>
                    <a:pt x="886" y="329"/>
                    <a:pt x="889" y="331"/>
                    <a:pt x="888" y="332"/>
                  </a:cubicBezTo>
                  <a:cubicBezTo>
                    <a:pt x="888" y="332"/>
                    <a:pt x="889" y="332"/>
                    <a:pt x="890" y="332"/>
                  </a:cubicBezTo>
                  <a:cubicBezTo>
                    <a:pt x="889" y="331"/>
                    <a:pt x="891" y="331"/>
                    <a:pt x="892" y="332"/>
                  </a:cubicBezTo>
                  <a:cubicBezTo>
                    <a:pt x="893" y="332"/>
                    <a:pt x="893" y="333"/>
                    <a:pt x="894" y="334"/>
                  </a:cubicBezTo>
                  <a:cubicBezTo>
                    <a:pt x="894" y="335"/>
                    <a:pt x="894" y="336"/>
                    <a:pt x="895" y="337"/>
                  </a:cubicBezTo>
                  <a:cubicBezTo>
                    <a:pt x="895" y="339"/>
                    <a:pt x="897" y="340"/>
                    <a:pt x="897" y="342"/>
                  </a:cubicBezTo>
                  <a:cubicBezTo>
                    <a:pt x="896" y="340"/>
                    <a:pt x="896" y="339"/>
                    <a:pt x="895" y="338"/>
                  </a:cubicBezTo>
                  <a:cubicBezTo>
                    <a:pt x="894" y="337"/>
                    <a:pt x="895" y="335"/>
                    <a:pt x="893" y="334"/>
                  </a:cubicBezTo>
                  <a:cubicBezTo>
                    <a:pt x="893" y="335"/>
                    <a:pt x="893" y="336"/>
                    <a:pt x="892" y="335"/>
                  </a:cubicBezTo>
                  <a:cubicBezTo>
                    <a:pt x="893" y="336"/>
                    <a:pt x="895" y="338"/>
                    <a:pt x="894" y="339"/>
                  </a:cubicBezTo>
                  <a:cubicBezTo>
                    <a:pt x="894" y="339"/>
                    <a:pt x="894" y="338"/>
                    <a:pt x="893" y="338"/>
                  </a:cubicBezTo>
                  <a:cubicBezTo>
                    <a:pt x="893" y="339"/>
                    <a:pt x="892" y="339"/>
                    <a:pt x="892" y="338"/>
                  </a:cubicBezTo>
                  <a:cubicBezTo>
                    <a:pt x="892" y="339"/>
                    <a:pt x="892" y="339"/>
                    <a:pt x="892" y="339"/>
                  </a:cubicBezTo>
                  <a:cubicBezTo>
                    <a:pt x="892" y="339"/>
                    <a:pt x="891" y="339"/>
                    <a:pt x="890" y="339"/>
                  </a:cubicBezTo>
                  <a:cubicBezTo>
                    <a:pt x="892" y="340"/>
                    <a:pt x="889" y="339"/>
                    <a:pt x="889" y="339"/>
                  </a:cubicBezTo>
                  <a:cubicBezTo>
                    <a:pt x="889" y="339"/>
                    <a:pt x="889" y="339"/>
                    <a:pt x="890" y="340"/>
                  </a:cubicBezTo>
                  <a:cubicBezTo>
                    <a:pt x="889" y="340"/>
                    <a:pt x="888" y="341"/>
                    <a:pt x="887" y="340"/>
                  </a:cubicBezTo>
                  <a:cubicBezTo>
                    <a:pt x="886" y="340"/>
                    <a:pt x="886" y="338"/>
                    <a:pt x="886" y="338"/>
                  </a:cubicBezTo>
                  <a:cubicBezTo>
                    <a:pt x="886" y="338"/>
                    <a:pt x="886" y="341"/>
                    <a:pt x="887" y="341"/>
                  </a:cubicBezTo>
                  <a:cubicBezTo>
                    <a:pt x="887" y="341"/>
                    <a:pt x="888" y="341"/>
                    <a:pt x="889" y="341"/>
                  </a:cubicBezTo>
                  <a:cubicBezTo>
                    <a:pt x="890" y="341"/>
                    <a:pt x="892" y="340"/>
                    <a:pt x="893" y="341"/>
                  </a:cubicBezTo>
                  <a:cubicBezTo>
                    <a:pt x="893" y="342"/>
                    <a:pt x="893" y="343"/>
                    <a:pt x="892" y="344"/>
                  </a:cubicBezTo>
                  <a:cubicBezTo>
                    <a:pt x="893" y="343"/>
                    <a:pt x="893" y="343"/>
                    <a:pt x="893" y="342"/>
                  </a:cubicBezTo>
                  <a:cubicBezTo>
                    <a:pt x="893" y="341"/>
                    <a:pt x="894" y="342"/>
                    <a:pt x="895" y="341"/>
                  </a:cubicBezTo>
                  <a:cubicBezTo>
                    <a:pt x="896" y="342"/>
                    <a:pt x="895" y="343"/>
                    <a:pt x="895" y="344"/>
                  </a:cubicBezTo>
                  <a:cubicBezTo>
                    <a:pt x="894" y="343"/>
                    <a:pt x="893" y="345"/>
                    <a:pt x="893" y="346"/>
                  </a:cubicBezTo>
                  <a:cubicBezTo>
                    <a:pt x="892" y="347"/>
                    <a:pt x="889" y="346"/>
                    <a:pt x="888" y="346"/>
                  </a:cubicBezTo>
                  <a:cubicBezTo>
                    <a:pt x="888" y="345"/>
                    <a:pt x="888" y="345"/>
                    <a:pt x="888" y="345"/>
                  </a:cubicBezTo>
                  <a:cubicBezTo>
                    <a:pt x="887" y="345"/>
                    <a:pt x="887" y="346"/>
                    <a:pt x="888" y="346"/>
                  </a:cubicBezTo>
                  <a:cubicBezTo>
                    <a:pt x="886" y="346"/>
                    <a:pt x="885" y="346"/>
                    <a:pt x="883" y="345"/>
                  </a:cubicBezTo>
                  <a:cubicBezTo>
                    <a:pt x="884" y="346"/>
                    <a:pt x="889" y="347"/>
                    <a:pt x="888" y="348"/>
                  </a:cubicBezTo>
                  <a:cubicBezTo>
                    <a:pt x="887" y="348"/>
                    <a:pt x="888" y="349"/>
                    <a:pt x="887" y="349"/>
                  </a:cubicBezTo>
                  <a:cubicBezTo>
                    <a:pt x="886" y="350"/>
                    <a:pt x="885" y="350"/>
                    <a:pt x="883" y="349"/>
                  </a:cubicBezTo>
                  <a:cubicBezTo>
                    <a:pt x="884" y="350"/>
                    <a:pt x="885" y="351"/>
                    <a:pt x="886" y="351"/>
                  </a:cubicBezTo>
                  <a:cubicBezTo>
                    <a:pt x="887" y="350"/>
                    <a:pt x="889" y="350"/>
                    <a:pt x="889" y="351"/>
                  </a:cubicBezTo>
                  <a:cubicBezTo>
                    <a:pt x="890" y="350"/>
                    <a:pt x="890" y="350"/>
                    <a:pt x="890" y="350"/>
                  </a:cubicBezTo>
                  <a:cubicBezTo>
                    <a:pt x="890" y="351"/>
                    <a:pt x="889" y="352"/>
                    <a:pt x="889" y="352"/>
                  </a:cubicBezTo>
                  <a:cubicBezTo>
                    <a:pt x="888" y="352"/>
                    <a:pt x="885" y="352"/>
                    <a:pt x="886" y="353"/>
                  </a:cubicBezTo>
                  <a:cubicBezTo>
                    <a:pt x="885" y="352"/>
                    <a:pt x="883" y="352"/>
                    <a:pt x="882" y="353"/>
                  </a:cubicBezTo>
                  <a:cubicBezTo>
                    <a:pt x="881" y="354"/>
                    <a:pt x="880" y="355"/>
                    <a:pt x="880" y="353"/>
                  </a:cubicBezTo>
                  <a:cubicBezTo>
                    <a:pt x="879" y="353"/>
                    <a:pt x="880" y="354"/>
                    <a:pt x="880" y="355"/>
                  </a:cubicBezTo>
                  <a:cubicBezTo>
                    <a:pt x="880" y="355"/>
                    <a:pt x="878" y="355"/>
                    <a:pt x="878" y="355"/>
                  </a:cubicBezTo>
                  <a:cubicBezTo>
                    <a:pt x="876" y="356"/>
                    <a:pt x="876" y="358"/>
                    <a:pt x="875" y="360"/>
                  </a:cubicBezTo>
                  <a:cubicBezTo>
                    <a:pt x="875" y="359"/>
                    <a:pt x="875" y="359"/>
                    <a:pt x="874" y="358"/>
                  </a:cubicBezTo>
                  <a:cubicBezTo>
                    <a:pt x="875" y="361"/>
                    <a:pt x="871" y="360"/>
                    <a:pt x="868" y="361"/>
                  </a:cubicBezTo>
                  <a:cubicBezTo>
                    <a:pt x="865" y="362"/>
                    <a:pt x="864" y="365"/>
                    <a:pt x="862" y="367"/>
                  </a:cubicBezTo>
                  <a:cubicBezTo>
                    <a:pt x="862" y="366"/>
                    <a:pt x="862" y="366"/>
                    <a:pt x="862" y="365"/>
                  </a:cubicBezTo>
                  <a:cubicBezTo>
                    <a:pt x="861" y="366"/>
                    <a:pt x="863" y="368"/>
                    <a:pt x="862" y="368"/>
                  </a:cubicBezTo>
                  <a:cubicBezTo>
                    <a:pt x="861" y="368"/>
                    <a:pt x="861" y="368"/>
                    <a:pt x="861" y="369"/>
                  </a:cubicBezTo>
                  <a:cubicBezTo>
                    <a:pt x="860" y="369"/>
                    <a:pt x="860" y="369"/>
                    <a:pt x="859" y="369"/>
                  </a:cubicBezTo>
                  <a:cubicBezTo>
                    <a:pt x="859" y="369"/>
                    <a:pt x="857" y="373"/>
                    <a:pt x="855" y="371"/>
                  </a:cubicBezTo>
                  <a:cubicBezTo>
                    <a:pt x="856" y="373"/>
                    <a:pt x="855" y="373"/>
                    <a:pt x="853" y="373"/>
                  </a:cubicBezTo>
                  <a:cubicBezTo>
                    <a:pt x="853" y="374"/>
                    <a:pt x="852" y="374"/>
                    <a:pt x="851" y="374"/>
                  </a:cubicBezTo>
                  <a:cubicBezTo>
                    <a:pt x="850" y="374"/>
                    <a:pt x="848" y="374"/>
                    <a:pt x="850" y="374"/>
                  </a:cubicBezTo>
                  <a:cubicBezTo>
                    <a:pt x="848" y="375"/>
                    <a:pt x="852" y="375"/>
                    <a:pt x="850" y="376"/>
                  </a:cubicBezTo>
                  <a:cubicBezTo>
                    <a:pt x="852" y="375"/>
                    <a:pt x="849" y="377"/>
                    <a:pt x="848" y="375"/>
                  </a:cubicBezTo>
                  <a:cubicBezTo>
                    <a:pt x="849" y="377"/>
                    <a:pt x="847" y="375"/>
                    <a:pt x="847" y="374"/>
                  </a:cubicBezTo>
                  <a:cubicBezTo>
                    <a:pt x="847" y="375"/>
                    <a:pt x="848" y="376"/>
                    <a:pt x="848" y="376"/>
                  </a:cubicBezTo>
                  <a:cubicBezTo>
                    <a:pt x="848" y="377"/>
                    <a:pt x="847" y="379"/>
                    <a:pt x="847" y="377"/>
                  </a:cubicBezTo>
                  <a:cubicBezTo>
                    <a:pt x="846" y="379"/>
                    <a:pt x="847" y="380"/>
                    <a:pt x="844" y="380"/>
                  </a:cubicBezTo>
                  <a:cubicBezTo>
                    <a:pt x="845" y="381"/>
                    <a:pt x="845" y="381"/>
                    <a:pt x="845" y="381"/>
                  </a:cubicBezTo>
                  <a:cubicBezTo>
                    <a:pt x="844" y="381"/>
                    <a:pt x="844" y="381"/>
                    <a:pt x="843" y="381"/>
                  </a:cubicBezTo>
                  <a:cubicBezTo>
                    <a:pt x="843" y="382"/>
                    <a:pt x="843" y="382"/>
                    <a:pt x="843" y="382"/>
                  </a:cubicBezTo>
                  <a:cubicBezTo>
                    <a:pt x="844" y="382"/>
                    <a:pt x="844" y="382"/>
                    <a:pt x="844" y="382"/>
                  </a:cubicBezTo>
                  <a:cubicBezTo>
                    <a:pt x="844" y="383"/>
                    <a:pt x="843" y="383"/>
                    <a:pt x="842" y="383"/>
                  </a:cubicBezTo>
                  <a:cubicBezTo>
                    <a:pt x="844" y="384"/>
                    <a:pt x="843" y="385"/>
                    <a:pt x="842" y="384"/>
                  </a:cubicBezTo>
                  <a:cubicBezTo>
                    <a:pt x="843" y="386"/>
                    <a:pt x="842" y="385"/>
                    <a:pt x="841" y="385"/>
                  </a:cubicBezTo>
                  <a:cubicBezTo>
                    <a:pt x="842" y="385"/>
                    <a:pt x="842" y="386"/>
                    <a:pt x="843" y="386"/>
                  </a:cubicBezTo>
                  <a:cubicBezTo>
                    <a:pt x="842" y="387"/>
                    <a:pt x="841" y="387"/>
                    <a:pt x="841" y="388"/>
                  </a:cubicBezTo>
                  <a:cubicBezTo>
                    <a:pt x="841" y="389"/>
                    <a:pt x="840" y="391"/>
                    <a:pt x="841" y="392"/>
                  </a:cubicBezTo>
                  <a:cubicBezTo>
                    <a:pt x="842" y="392"/>
                    <a:pt x="842" y="392"/>
                    <a:pt x="841" y="392"/>
                  </a:cubicBezTo>
                  <a:cubicBezTo>
                    <a:pt x="841" y="393"/>
                    <a:pt x="841" y="393"/>
                    <a:pt x="842" y="394"/>
                  </a:cubicBezTo>
                  <a:cubicBezTo>
                    <a:pt x="843" y="396"/>
                    <a:pt x="843" y="398"/>
                    <a:pt x="843" y="399"/>
                  </a:cubicBezTo>
                  <a:cubicBezTo>
                    <a:pt x="844" y="403"/>
                    <a:pt x="846" y="407"/>
                    <a:pt x="848" y="410"/>
                  </a:cubicBezTo>
                  <a:cubicBezTo>
                    <a:pt x="850" y="412"/>
                    <a:pt x="850" y="412"/>
                    <a:pt x="849" y="414"/>
                  </a:cubicBezTo>
                  <a:cubicBezTo>
                    <a:pt x="849" y="416"/>
                    <a:pt x="850" y="417"/>
                    <a:pt x="851" y="419"/>
                  </a:cubicBezTo>
                  <a:cubicBezTo>
                    <a:pt x="850" y="417"/>
                    <a:pt x="849" y="415"/>
                    <a:pt x="849" y="414"/>
                  </a:cubicBezTo>
                  <a:cubicBezTo>
                    <a:pt x="850" y="412"/>
                    <a:pt x="848" y="412"/>
                    <a:pt x="847" y="410"/>
                  </a:cubicBezTo>
                  <a:cubicBezTo>
                    <a:pt x="848" y="413"/>
                    <a:pt x="849" y="416"/>
                    <a:pt x="850" y="419"/>
                  </a:cubicBezTo>
                  <a:cubicBezTo>
                    <a:pt x="851" y="421"/>
                    <a:pt x="853" y="424"/>
                    <a:pt x="852" y="425"/>
                  </a:cubicBezTo>
                  <a:cubicBezTo>
                    <a:pt x="855" y="425"/>
                    <a:pt x="854" y="436"/>
                    <a:pt x="854" y="437"/>
                  </a:cubicBezTo>
                  <a:cubicBezTo>
                    <a:pt x="853" y="439"/>
                    <a:pt x="853" y="443"/>
                    <a:pt x="851" y="444"/>
                  </a:cubicBezTo>
                  <a:cubicBezTo>
                    <a:pt x="850" y="445"/>
                    <a:pt x="850" y="443"/>
                    <a:pt x="849" y="444"/>
                  </a:cubicBezTo>
                  <a:cubicBezTo>
                    <a:pt x="849" y="445"/>
                    <a:pt x="848" y="444"/>
                    <a:pt x="847" y="445"/>
                  </a:cubicBezTo>
                  <a:cubicBezTo>
                    <a:pt x="846" y="445"/>
                    <a:pt x="843" y="444"/>
                    <a:pt x="844" y="443"/>
                  </a:cubicBezTo>
                  <a:cubicBezTo>
                    <a:pt x="845" y="443"/>
                    <a:pt x="846" y="444"/>
                    <a:pt x="846" y="444"/>
                  </a:cubicBezTo>
                  <a:cubicBezTo>
                    <a:pt x="846" y="443"/>
                    <a:pt x="845" y="442"/>
                    <a:pt x="844" y="442"/>
                  </a:cubicBezTo>
                  <a:cubicBezTo>
                    <a:pt x="843" y="440"/>
                    <a:pt x="843" y="439"/>
                    <a:pt x="841" y="438"/>
                  </a:cubicBezTo>
                  <a:cubicBezTo>
                    <a:pt x="840" y="437"/>
                    <a:pt x="838" y="437"/>
                    <a:pt x="838" y="436"/>
                  </a:cubicBezTo>
                  <a:cubicBezTo>
                    <a:pt x="837" y="434"/>
                    <a:pt x="838" y="432"/>
                    <a:pt x="836" y="432"/>
                  </a:cubicBezTo>
                  <a:cubicBezTo>
                    <a:pt x="837" y="431"/>
                    <a:pt x="837" y="430"/>
                    <a:pt x="838" y="430"/>
                  </a:cubicBezTo>
                  <a:cubicBezTo>
                    <a:pt x="837" y="430"/>
                    <a:pt x="837" y="431"/>
                    <a:pt x="836" y="431"/>
                  </a:cubicBezTo>
                  <a:cubicBezTo>
                    <a:pt x="835" y="432"/>
                    <a:pt x="835" y="428"/>
                    <a:pt x="836" y="427"/>
                  </a:cubicBezTo>
                  <a:cubicBezTo>
                    <a:pt x="835" y="428"/>
                    <a:pt x="834" y="428"/>
                    <a:pt x="834" y="427"/>
                  </a:cubicBezTo>
                  <a:cubicBezTo>
                    <a:pt x="835" y="429"/>
                    <a:pt x="833" y="429"/>
                    <a:pt x="832" y="427"/>
                  </a:cubicBezTo>
                  <a:cubicBezTo>
                    <a:pt x="831" y="426"/>
                    <a:pt x="831" y="423"/>
                    <a:pt x="829" y="422"/>
                  </a:cubicBezTo>
                  <a:cubicBezTo>
                    <a:pt x="831" y="422"/>
                    <a:pt x="833" y="419"/>
                    <a:pt x="832" y="418"/>
                  </a:cubicBezTo>
                  <a:cubicBezTo>
                    <a:pt x="831" y="419"/>
                    <a:pt x="831" y="419"/>
                    <a:pt x="831" y="419"/>
                  </a:cubicBezTo>
                  <a:cubicBezTo>
                    <a:pt x="831" y="418"/>
                    <a:pt x="830" y="417"/>
                    <a:pt x="829" y="417"/>
                  </a:cubicBezTo>
                  <a:cubicBezTo>
                    <a:pt x="829" y="418"/>
                    <a:pt x="829" y="418"/>
                    <a:pt x="830" y="418"/>
                  </a:cubicBezTo>
                  <a:cubicBezTo>
                    <a:pt x="831" y="419"/>
                    <a:pt x="830" y="420"/>
                    <a:pt x="829" y="420"/>
                  </a:cubicBezTo>
                  <a:cubicBezTo>
                    <a:pt x="829" y="420"/>
                    <a:pt x="828" y="419"/>
                    <a:pt x="829" y="420"/>
                  </a:cubicBezTo>
                  <a:cubicBezTo>
                    <a:pt x="827" y="417"/>
                    <a:pt x="830" y="414"/>
                    <a:pt x="830" y="411"/>
                  </a:cubicBezTo>
                  <a:cubicBezTo>
                    <a:pt x="830" y="410"/>
                    <a:pt x="830" y="409"/>
                    <a:pt x="829" y="408"/>
                  </a:cubicBezTo>
                  <a:cubicBezTo>
                    <a:pt x="828" y="406"/>
                    <a:pt x="828" y="407"/>
                    <a:pt x="826" y="405"/>
                  </a:cubicBezTo>
                  <a:cubicBezTo>
                    <a:pt x="824" y="404"/>
                    <a:pt x="822" y="402"/>
                    <a:pt x="821" y="400"/>
                  </a:cubicBezTo>
                  <a:cubicBezTo>
                    <a:pt x="820" y="399"/>
                    <a:pt x="819" y="398"/>
                    <a:pt x="817" y="397"/>
                  </a:cubicBezTo>
                  <a:cubicBezTo>
                    <a:pt x="815" y="397"/>
                    <a:pt x="815" y="398"/>
                    <a:pt x="813" y="398"/>
                  </a:cubicBezTo>
                  <a:cubicBezTo>
                    <a:pt x="814" y="399"/>
                    <a:pt x="812" y="399"/>
                    <a:pt x="811" y="400"/>
                  </a:cubicBezTo>
                  <a:cubicBezTo>
                    <a:pt x="811" y="400"/>
                    <a:pt x="809" y="401"/>
                    <a:pt x="809" y="400"/>
                  </a:cubicBezTo>
                  <a:cubicBezTo>
                    <a:pt x="808" y="401"/>
                    <a:pt x="806" y="401"/>
                    <a:pt x="805" y="401"/>
                  </a:cubicBezTo>
                  <a:cubicBezTo>
                    <a:pt x="805" y="400"/>
                    <a:pt x="804" y="399"/>
                    <a:pt x="803" y="398"/>
                  </a:cubicBezTo>
                  <a:cubicBezTo>
                    <a:pt x="803" y="398"/>
                    <a:pt x="803" y="398"/>
                    <a:pt x="802" y="397"/>
                  </a:cubicBezTo>
                  <a:cubicBezTo>
                    <a:pt x="804" y="398"/>
                    <a:pt x="804" y="397"/>
                    <a:pt x="802" y="397"/>
                  </a:cubicBezTo>
                  <a:cubicBezTo>
                    <a:pt x="801" y="397"/>
                    <a:pt x="801" y="396"/>
                    <a:pt x="802" y="395"/>
                  </a:cubicBezTo>
                  <a:cubicBezTo>
                    <a:pt x="802" y="395"/>
                    <a:pt x="801" y="395"/>
                    <a:pt x="800" y="395"/>
                  </a:cubicBezTo>
                  <a:cubicBezTo>
                    <a:pt x="801" y="396"/>
                    <a:pt x="801" y="396"/>
                    <a:pt x="801" y="396"/>
                  </a:cubicBezTo>
                  <a:cubicBezTo>
                    <a:pt x="799" y="397"/>
                    <a:pt x="795" y="395"/>
                    <a:pt x="794" y="394"/>
                  </a:cubicBezTo>
                  <a:cubicBezTo>
                    <a:pt x="794" y="394"/>
                    <a:pt x="797" y="395"/>
                    <a:pt x="797" y="394"/>
                  </a:cubicBezTo>
                  <a:cubicBezTo>
                    <a:pt x="796" y="394"/>
                    <a:pt x="795" y="393"/>
                    <a:pt x="795" y="393"/>
                  </a:cubicBezTo>
                  <a:cubicBezTo>
                    <a:pt x="794" y="393"/>
                    <a:pt x="793" y="394"/>
                    <a:pt x="792" y="394"/>
                  </a:cubicBezTo>
                  <a:cubicBezTo>
                    <a:pt x="791" y="394"/>
                    <a:pt x="789" y="394"/>
                    <a:pt x="788" y="394"/>
                  </a:cubicBezTo>
                  <a:cubicBezTo>
                    <a:pt x="788" y="394"/>
                    <a:pt x="789" y="394"/>
                    <a:pt x="790" y="394"/>
                  </a:cubicBezTo>
                  <a:cubicBezTo>
                    <a:pt x="789" y="394"/>
                    <a:pt x="788" y="393"/>
                    <a:pt x="789" y="392"/>
                  </a:cubicBezTo>
                  <a:cubicBezTo>
                    <a:pt x="788" y="393"/>
                    <a:pt x="788" y="393"/>
                    <a:pt x="788" y="394"/>
                  </a:cubicBezTo>
                  <a:cubicBezTo>
                    <a:pt x="788" y="392"/>
                    <a:pt x="787" y="394"/>
                    <a:pt x="786" y="394"/>
                  </a:cubicBezTo>
                  <a:cubicBezTo>
                    <a:pt x="786" y="395"/>
                    <a:pt x="785" y="395"/>
                    <a:pt x="784" y="395"/>
                  </a:cubicBezTo>
                  <a:cubicBezTo>
                    <a:pt x="785" y="395"/>
                    <a:pt x="786" y="394"/>
                    <a:pt x="785" y="394"/>
                  </a:cubicBezTo>
                  <a:cubicBezTo>
                    <a:pt x="785" y="395"/>
                    <a:pt x="782" y="396"/>
                    <a:pt x="780" y="396"/>
                  </a:cubicBezTo>
                  <a:cubicBezTo>
                    <a:pt x="782" y="396"/>
                    <a:pt x="780" y="392"/>
                    <a:pt x="779" y="391"/>
                  </a:cubicBezTo>
                  <a:cubicBezTo>
                    <a:pt x="779" y="392"/>
                    <a:pt x="779" y="393"/>
                    <a:pt x="778" y="394"/>
                  </a:cubicBezTo>
                  <a:cubicBezTo>
                    <a:pt x="778" y="395"/>
                    <a:pt x="776" y="394"/>
                    <a:pt x="776" y="395"/>
                  </a:cubicBezTo>
                  <a:cubicBezTo>
                    <a:pt x="774" y="395"/>
                    <a:pt x="774" y="395"/>
                    <a:pt x="774" y="395"/>
                  </a:cubicBezTo>
                  <a:cubicBezTo>
                    <a:pt x="773" y="396"/>
                    <a:pt x="772" y="394"/>
                    <a:pt x="771" y="394"/>
                  </a:cubicBezTo>
                  <a:cubicBezTo>
                    <a:pt x="771" y="394"/>
                    <a:pt x="769" y="395"/>
                    <a:pt x="768" y="395"/>
                  </a:cubicBezTo>
                  <a:cubicBezTo>
                    <a:pt x="766" y="395"/>
                    <a:pt x="767" y="396"/>
                    <a:pt x="765" y="396"/>
                  </a:cubicBezTo>
                  <a:cubicBezTo>
                    <a:pt x="763" y="397"/>
                    <a:pt x="761" y="394"/>
                    <a:pt x="759" y="394"/>
                  </a:cubicBezTo>
                  <a:cubicBezTo>
                    <a:pt x="758" y="394"/>
                    <a:pt x="756" y="396"/>
                    <a:pt x="757" y="397"/>
                  </a:cubicBezTo>
                  <a:cubicBezTo>
                    <a:pt x="758" y="398"/>
                    <a:pt x="760" y="398"/>
                    <a:pt x="761" y="397"/>
                  </a:cubicBezTo>
                  <a:cubicBezTo>
                    <a:pt x="762" y="397"/>
                    <a:pt x="763" y="397"/>
                    <a:pt x="764" y="397"/>
                  </a:cubicBezTo>
                  <a:cubicBezTo>
                    <a:pt x="764" y="397"/>
                    <a:pt x="762" y="398"/>
                    <a:pt x="762" y="398"/>
                  </a:cubicBezTo>
                  <a:cubicBezTo>
                    <a:pt x="763" y="400"/>
                    <a:pt x="764" y="399"/>
                    <a:pt x="764" y="398"/>
                  </a:cubicBezTo>
                  <a:cubicBezTo>
                    <a:pt x="765" y="397"/>
                    <a:pt x="767" y="399"/>
                    <a:pt x="766" y="400"/>
                  </a:cubicBezTo>
                  <a:cubicBezTo>
                    <a:pt x="766" y="401"/>
                    <a:pt x="764" y="400"/>
                    <a:pt x="765" y="401"/>
                  </a:cubicBezTo>
                  <a:cubicBezTo>
                    <a:pt x="763" y="401"/>
                    <a:pt x="763" y="402"/>
                    <a:pt x="764" y="403"/>
                  </a:cubicBezTo>
                  <a:cubicBezTo>
                    <a:pt x="765" y="404"/>
                    <a:pt x="766" y="404"/>
                    <a:pt x="767" y="404"/>
                  </a:cubicBezTo>
                  <a:cubicBezTo>
                    <a:pt x="768" y="405"/>
                    <a:pt x="769" y="405"/>
                    <a:pt x="769" y="406"/>
                  </a:cubicBezTo>
                  <a:cubicBezTo>
                    <a:pt x="770" y="406"/>
                    <a:pt x="768" y="407"/>
                    <a:pt x="769" y="408"/>
                  </a:cubicBezTo>
                  <a:cubicBezTo>
                    <a:pt x="767" y="407"/>
                    <a:pt x="766" y="408"/>
                    <a:pt x="766" y="408"/>
                  </a:cubicBezTo>
                  <a:cubicBezTo>
                    <a:pt x="766" y="408"/>
                    <a:pt x="767" y="407"/>
                    <a:pt x="767" y="406"/>
                  </a:cubicBezTo>
                  <a:cubicBezTo>
                    <a:pt x="766" y="406"/>
                    <a:pt x="766" y="406"/>
                    <a:pt x="765" y="406"/>
                  </a:cubicBezTo>
                  <a:cubicBezTo>
                    <a:pt x="765" y="405"/>
                    <a:pt x="763" y="405"/>
                    <a:pt x="762" y="405"/>
                  </a:cubicBezTo>
                  <a:cubicBezTo>
                    <a:pt x="763" y="404"/>
                    <a:pt x="759" y="402"/>
                    <a:pt x="759" y="402"/>
                  </a:cubicBezTo>
                  <a:cubicBezTo>
                    <a:pt x="758" y="403"/>
                    <a:pt x="760" y="404"/>
                    <a:pt x="760" y="404"/>
                  </a:cubicBezTo>
                  <a:cubicBezTo>
                    <a:pt x="760" y="405"/>
                    <a:pt x="760" y="406"/>
                    <a:pt x="758" y="407"/>
                  </a:cubicBezTo>
                  <a:cubicBezTo>
                    <a:pt x="758" y="406"/>
                    <a:pt x="758" y="405"/>
                    <a:pt x="756" y="405"/>
                  </a:cubicBezTo>
                  <a:cubicBezTo>
                    <a:pt x="754" y="405"/>
                    <a:pt x="755" y="406"/>
                    <a:pt x="754" y="406"/>
                  </a:cubicBezTo>
                  <a:cubicBezTo>
                    <a:pt x="751" y="407"/>
                    <a:pt x="748" y="404"/>
                    <a:pt x="749" y="402"/>
                  </a:cubicBezTo>
                  <a:cubicBezTo>
                    <a:pt x="748" y="403"/>
                    <a:pt x="747" y="403"/>
                    <a:pt x="746" y="402"/>
                  </a:cubicBezTo>
                  <a:cubicBezTo>
                    <a:pt x="745" y="402"/>
                    <a:pt x="745" y="401"/>
                    <a:pt x="745" y="401"/>
                  </a:cubicBezTo>
                  <a:cubicBezTo>
                    <a:pt x="744" y="400"/>
                    <a:pt x="742" y="401"/>
                    <a:pt x="743" y="400"/>
                  </a:cubicBezTo>
                  <a:cubicBezTo>
                    <a:pt x="742" y="400"/>
                    <a:pt x="739" y="401"/>
                    <a:pt x="741" y="402"/>
                  </a:cubicBezTo>
                  <a:cubicBezTo>
                    <a:pt x="739" y="402"/>
                    <a:pt x="738" y="403"/>
                    <a:pt x="736" y="402"/>
                  </a:cubicBezTo>
                  <a:cubicBezTo>
                    <a:pt x="733" y="402"/>
                    <a:pt x="731" y="401"/>
                    <a:pt x="729" y="400"/>
                  </a:cubicBezTo>
                  <a:cubicBezTo>
                    <a:pt x="730" y="399"/>
                    <a:pt x="730" y="398"/>
                    <a:pt x="729" y="397"/>
                  </a:cubicBezTo>
                  <a:cubicBezTo>
                    <a:pt x="729" y="398"/>
                    <a:pt x="729" y="400"/>
                    <a:pt x="728" y="400"/>
                  </a:cubicBezTo>
                  <a:cubicBezTo>
                    <a:pt x="727" y="401"/>
                    <a:pt x="725" y="401"/>
                    <a:pt x="724" y="400"/>
                  </a:cubicBezTo>
                  <a:cubicBezTo>
                    <a:pt x="724" y="400"/>
                    <a:pt x="725" y="399"/>
                    <a:pt x="725" y="398"/>
                  </a:cubicBezTo>
                  <a:cubicBezTo>
                    <a:pt x="723" y="399"/>
                    <a:pt x="723" y="400"/>
                    <a:pt x="724" y="401"/>
                  </a:cubicBezTo>
                  <a:cubicBezTo>
                    <a:pt x="721" y="402"/>
                    <a:pt x="717" y="402"/>
                    <a:pt x="715" y="404"/>
                  </a:cubicBezTo>
                  <a:cubicBezTo>
                    <a:pt x="716" y="403"/>
                    <a:pt x="717" y="403"/>
                    <a:pt x="718" y="402"/>
                  </a:cubicBezTo>
                  <a:cubicBezTo>
                    <a:pt x="717" y="402"/>
                    <a:pt x="716" y="402"/>
                    <a:pt x="715" y="403"/>
                  </a:cubicBezTo>
                  <a:cubicBezTo>
                    <a:pt x="716" y="402"/>
                    <a:pt x="716" y="401"/>
                    <a:pt x="715" y="400"/>
                  </a:cubicBezTo>
                  <a:cubicBezTo>
                    <a:pt x="715" y="400"/>
                    <a:pt x="715" y="401"/>
                    <a:pt x="714" y="401"/>
                  </a:cubicBezTo>
                  <a:cubicBezTo>
                    <a:pt x="713" y="402"/>
                    <a:pt x="713" y="400"/>
                    <a:pt x="713" y="401"/>
                  </a:cubicBezTo>
                  <a:cubicBezTo>
                    <a:pt x="712" y="402"/>
                    <a:pt x="714" y="404"/>
                    <a:pt x="714" y="404"/>
                  </a:cubicBezTo>
                  <a:cubicBezTo>
                    <a:pt x="713" y="405"/>
                    <a:pt x="712" y="406"/>
                    <a:pt x="711" y="408"/>
                  </a:cubicBezTo>
                  <a:cubicBezTo>
                    <a:pt x="709" y="410"/>
                    <a:pt x="705" y="409"/>
                    <a:pt x="704" y="411"/>
                  </a:cubicBezTo>
                  <a:cubicBezTo>
                    <a:pt x="704" y="411"/>
                    <a:pt x="705" y="411"/>
                    <a:pt x="705" y="411"/>
                  </a:cubicBezTo>
                  <a:cubicBezTo>
                    <a:pt x="704" y="412"/>
                    <a:pt x="703" y="412"/>
                    <a:pt x="701" y="413"/>
                  </a:cubicBezTo>
                  <a:cubicBezTo>
                    <a:pt x="702" y="412"/>
                    <a:pt x="703" y="412"/>
                    <a:pt x="703" y="411"/>
                  </a:cubicBezTo>
                  <a:cubicBezTo>
                    <a:pt x="703" y="411"/>
                    <a:pt x="702" y="411"/>
                    <a:pt x="702" y="412"/>
                  </a:cubicBezTo>
                  <a:cubicBezTo>
                    <a:pt x="703" y="411"/>
                    <a:pt x="700" y="411"/>
                    <a:pt x="699" y="410"/>
                  </a:cubicBezTo>
                  <a:cubicBezTo>
                    <a:pt x="699" y="411"/>
                    <a:pt x="699" y="411"/>
                    <a:pt x="699" y="412"/>
                  </a:cubicBezTo>
                  <a:cubicBezTo>
                    <a:pt x="699" y="409"/>
                    <a:pt x="696" y="413"/>
                    <a:pt x="699" y="413"/>
                  </a:cubicBezTo>
                  <a:cubicBezTo>
                    <a:pt x="698" y="414"/>
                    <a:pt x="697" y="414"/>
                    <a:pt x="696" y="413"/>
                  </a:cubicBezTo>
                  <a:cubicBezTo>
                    <a:pt x="696" y="414"/>
                    <a:pt x="694" y="417"/>
                    <a:pt x="694" y="415"/>
                  </a:cubicBezTo>
                  <a:cubicBezTo>
                    <a:pt x="694" y="417"/>
                    <a:pt x="692" y="415"/>
                    <a:pt x="692" y="417"/>
                  </a:cubicBezTo>
                  <a:cubicBezTo>
                    <a:pt x="692" y="417"/>
                    <a:pt x="693" y="417"/>
                    <a:pt x="693" y="416"/>
                  </a:cubicBezTo>
                  <a:cubicBezTo>
                    <a:pt x="694" y="419"/>
                    <a:pt x="691" y="418"/>
                    <a:pt x="689" y="419"/>
                  </a:cubicBezTo>
                  <a:cubicBezTo>
                    <a:pt x="689" y="419"/>
                    <a:pt x="690" y="419"/>
                    <a:pt x="690" y="419"/>
                  </a:cubicBezTo>
                  <a:cubicBezTo>
                    <a:pt x="690" y="419"/>
                    <a:pt x="691" y="420"/>
                    <a:pt x="691" y="420"/>
                  </a:cubicBezTo>
                  <a:cubicBezTo>
                    <a:pt x="691" y="421"/>
                    <a:pt x="690" y="422"/>
                    <a:pt x="690" y="423"/>
                  </a:cubicBezTo>
                  <a:cubicBezTo>
                    <a:pt x="690" y="424"/>
                    <a:pt x="688" y="424"/>
                    <a:pt x="686" y="423"/>
                  </a:cubicBezTo>
                  <a:cubicBezTo>
                    <a:pt x="687" y="423"/>
                    <a:pt x="687" y="424"/>
                    <a:pt x="687" y="424"/>
                  </a:cubicBezTo>
                  <a:cubicBezTo>
                    <a:pt x="688" y="425"/>
                    <a:pt x="689" y="425"/>
                    <a:pt x="690" y="424"/>
                  </a:cubicBezTo>
                  <a:cubicBezTo>
                    <a:pt x="690" y="425"/>
                    <a:pt x="689" y="427"/>
                    <a:pt x="689" y="427"/>
                  </a:cubicBezTo>
                  <a:cubicBezTo>
                    <a:pt x="688" y="427"/>
                    <a:pt x="689" y="429"/>
                    <a:pt x="689" y="430"/>
                  </a:cubicBezTo>
                  <a:cubicBezTo>
                    <a:pt x="690" y="432"/>
                    <a:pt x="690" y="435"/>
                    <a:pt x="692" y="437"/>
                  </a:cubicBezTo>
                  <a:cubicBezTo>
                    <a:pt x="692" y="436"/>
                    <a:pt x="692" y="436"/>
                    <a:pt x="692" y="436"/>
                  </a:cubicBezTo>
                  <a:cubicBezTo>
                    <a:pt x="693" y="437"/>
                    <a:pt x="691" y="438"/>
                    <a:pt x="690" y="438"/>
                  </a:cubicBezTo>
                  <a:cubicBezTo>
                    <a:pt x="689" y="438"/>
                    <a:pt x="687" y="436"/>
                    <a:pt x="686" y="436"/>
                  </a:cubicBezTo>
                  <a:cubicBezTo>
                    <a:pt x="685" y="436"/>
                    <a:pt x="683" y="436"/>
                    <a:pt x="682" y="436"/>
                  </a:cubicBezTo>
                  <a:cubicBezTo>
                    <a:pt x="680" y="435"/>
                    <a:pt x="678" y="433"/>
                    <a:pt x="677" y="433"/>
                  </a:cubicBezTo>
                  <a:cubicBezTo>
                    <a:pt x="674" y="433"/>
                    <a:pt x="673" y="431"/>
                    <a:pt x="672" y="429"/>
                  </a:cubicBezTo>
                  <a:cubicBezTo>
                    <a:pt x="671" y="427"/>
                    <a:pt x="670" y="426"/>
                    <a:pt x="670" y="424"/>
                  </a:cubicBezTo>
                  <a:cubicBezTo>
                    <a:pt x="670" y="423"/>
                    <a:pt x="670" y="423"/>
                    <a:pt x="670" y="422"/>
                  </a:cubicBezTo>
                  <a:cubicBezTo>
                    <a:pt x="670" y="421"/>
                    <a:pt x="668" y="421"/>
                    <a:pt x="667" y="420"/>
                  </a:cubicBezTo>
                  <a:cubicBezTo>
                    <a:pt x="666" y="418"/>
                    <a:pt x="666" y="417"/>
                    <a:pt x="664" y="416"/>
                  </a:cubicBezTo>
                  <a:cubicBezTo>
                    <a:pt x="663" y="415"/>
                    <a:pt x="662" y="413"/>
                    <a:pt x="661" y="412"/>
                  </a:cubicBezTo>
                  <a:cubicBezTo>
                    <a:pt x="661" y="410"/>
                    <a:pt x="660" y="409"/>
                    <a:pt x="659" y="408"/>
                  </a:cubicBezTo>
                  <a:cubicBezTo>
                    <a:pt x="659" y="407"/>
                    <a:pt x="658" y="406"/>
                    <a:pt x="658" y="406"/>
                  </a:cubicBezTo>
                  <a:cubicBezTo>
                    <a:pt x="658" y="405"/>
                    <a:pt x="656" y="404"/>
                    <a:pt x="656" y="404"/>
                  </a:cubicBezTo>
                  <a:cubicBezTo>
                    <a:pt x="655" y="402"/>
                    <a:pt x="653" y="402"/>
                    <a:pt x="652" y="401"/>
                  </a:cubicBezTo>
                  <a:cubicBezTo>
                    <a:pt x="649" y="400"/>
                    <a:pt x="649" y="400"/>
                    <a:pt x="649" y="400"/>
                  </a:cubicBezTo>
                  <a:cubicBezTo>
                    <a:pt x="646" y="400"/>
                    <a:pt x="643" y="400"/>
                    <a:pt x="640" y="401"/>
                  </a:cubicBezTo>
                  <a:cubicBezTo>
                    <a:pt x="638" y="402"/>
                    <a:pt x="638" y="406"/>
                    <a:pt x="636" y="408"/>
                  </a:cubicBezTo>
                  <a:cubicBezTo>
                    <a:pt x="634" y="408"/>
                    <a:pt x="632" y="407"/>
                    <a:pt x="631" y="406"/>
                  </a:cubicBezTo>
                  <a:cubicBezTo>
                    <a:pt x="630" y="406"/>
                    <a:pt x="629" y="405"/>
                    <a:pt x="627" y="405"/>
                  </a:cubicBezTo>
                  <a:cubicBezTo>
                    <a:pt x="627" y="404"/>
                    <a:pt x="626" y="403"/>
                    <a:pt x="625" y="403"/>
                  </a:cubicBezTo>
                  <a:cubicBezTo>
                    <a:pt x="623" y="402"/>
                    <a:pt x="622" y="400"/>
                    <a:pt x="621" y="398"/>
                  </a:cubicBezTo>
                  <a:cubicBezTo>
                    <a:pt x="621" y="398"/>
                    <a:pt x="621" y="397"/>
                    <a:pt x="621" y="396"/>
                  </a:cubicBezTo>
                  <a:cubicBezTo>
                    <a:pt x="620" y="395"/>
                    <a:pt x="620" y="394"/>
                    <a:pt x="619" y="393"/>
                  </a:cubicBezTo>
                  <a:cubicBezTo>
                    <a:pt x="619" y="392"/>
                    <a:pt x="617" y="391"/>
                    <a:pt x="615" y="390"/>
                  </a:cubicBezTo>
                  <a:cubicBezTo>
                    <a:pt x="613" y="389"/>
                    <a:pt x="611" y="387"/>
                    <a:pt x="609" y="385"/>
                  </a:cubicBezTo>
                  <a:cubicBezTo>
                    <a:pt x="608" y="384"/>
                    <a:pt x="606" y="384"/>
                    <a:pt x="605" y="382"/>
                  </a:cubicBezTo>
                  <a:cubicBezTo>
                    <a:pt x="604" y="380"/>
                    <a:pt x="600" y="381"/>
                    <a:pt x="599" y="381"/>
                  </a:cubicBezTo>
                  <a:cubicBezTo>
                    <a:pt x="596" y="381"/>
                    <a:pt x="593" y="381"/>
                    <a:pt x="590" y="381"/>
                  </a:cubicBezTo>
                  <a:cubicBezTo>
                    <a:pt x="587" y="381"/>
                    <a:pt x="587" y="382"/>
                    <a:pt x="587" y="384"/>
                  </a:cubicBezTo>
                  <a:cubicBezTo>
                    <a:pt x="587" y="387"/>
                    <a:pt x="580" y="385"/>
                    <a:pt x="578" y="385"/>
                  </a:cubicBezTo>
                  <a:cubicBezTo>
                    <a:pt x="573" y="385"/>
                    <a:pt x="567" y="386"/>
                    <a:pt x="562" y="385"/>
                  </a:cubicBezTo>
                  <a:cubicBezTo>
                    <a:pt x="560" y="385"/>
                    <a:pt x="557" y="384"/>
                    <a:pt x="555" y="383"/>
                  </a:cubicBezTo>
                  <a:cubicBezTo>
                    <a:pt x="551" y="382"/>
                    <a:pt x="548" y="381"/>
                    <a:pt x="544" y="380"/>
                  </a:cubicBezTo>
                  <a:cubicBezTo>
                    <a:pt x="538" y="378"/>
                    <a:pt x="531" y="376"/>
                    <a:pt x="525" y="374"/>
                  </a:cubicBezTo>
                  <a:cubicBezTo>
                    <a:pt x="525" y="373"/>
                    <a:pt x="525" y="373"/>
                    <a:pt x="526" y="372"/>
                  </a:cubicBezTo>
                  <a:cubicBezTo>
                    <a:pt x="518" y="372"/>
                    <a:pt x="510" y="373"/>
                    <a:pt x="503" y="374"/>
                  </a:cubicBezTo>
                  <a:cubicBezTo>
                    <a:pt x="502" y="372"/>
                    <a:pt x="502" y="370"/>
                    <a:pt x="501" y="368"/>
                  </a:cubicBezTo>
                  <a:cubicBezTo>
                    <a:pt x="500" y="366"/>
                    <a:pt x="498" y="365"/>
                    <a:pt x="495" y="364"/>
                  </a:cubicBezTo>
                  <a:cubicBezTo>
                    <a:pt x="493" y="362"/>
                    <a:pt x="494" y="363"/>
                    <a:pt x="491" y="362"/>
                  </a:cubicBezTo>
                  <a:cubicBezTo>
                    <a:pt x="490" y="362"/>
                    <a:pt x="491" y="359"/>
                    <a:pt x="488" y="359"/>
                  </a:cubicBezTo>
                  <a:cubicBezTo>
                    <a:pt x="486" y="359"/>
                    <a:pt x="484" y="359"/>
                    <a:pt x="482" y="357"/>
                  </a:cubicBezTo>
                  <a:cubicBezTo>
                    <a:pt x="480" y="355"/>
                    <a:pt x="478" y="356"/>
                    <a:pt x="476" y="355"/>
                  </a:cubicBezTo>
                  <a:cubicBezTo>
                    <a:pt x="475" y="355"/>
                    <a:pt x="471" y="356"/>
                    <a:pt x="470" y="354"/>
                  </a:cubicBezTo>
                  <a:cubicBezTo>
                    <a:pt x="470" y="352"/>
                    <a:pt x="471" y="351"/>
                    <a:pt x="470" y="349"/>
                  </a:cubicBezTo>
                  <a:cubicBezTo>
                    <a:pt x="470" y="348"/>
                    <a:pt x="468" y="348"/>
                    <a:pt x="468" y="347"/>
                  </a:cubicBezTo>
                  <a:cubicBezTo>
                    <a:pt x="468" y="346"/>
                    <a:pt x="466" y="345"/>
                    <a:pt x="465" y="344"/>
                  </a:cubicBezTo>
                  <a:cubicBezTo>
                    <a:pt x="463" y="343"/>
                    <a:pt x="463" y="342"/>
                    <a:pt x="462" y="341"/>
                  </a:cubicBezTo>
                  <a:cubicBezTo>
                    <a:pt x="461" y="340"/>
                    <a:pt x="458" y="338"/>
                    <a:pt x="458" y="337"/>
                  </a:cubicBezTo>
                  <a:cubicBezTo>
                    <a:pt x="457" y="335"/>
                    <a:pt x="458" y="335"/>
                    <a:pt x="459" y="334"/>
                  </a:cubicBezTo>
                  <a:cubicBezTo>
                    <a:pt x="460" y="332"/>
                    <a:pt x="458" y="332"/>
                    <a:pt x="456" y="331"/>
                  </a:cubicBezTo>
                  <a:cubicBezTo>
                    <a:pt x="452" y="329"/>
                    <a:pt x="454" y="328"/>
                    <a:pt x="452" y="326"/>
                  </a:cubicBezTo>
                  <a:cubicBezTo>
                    <a:pt x="451" y="325"/>
                    <a:pt x="451" y="323"/>
                    <a:pt x="453" y="323"/>
                  </a:cubicBezTo>
                  <a:cubicBezTo>
                    <a:pt x="453" y="324"/>
                    <a:pt x="453" y="324"/>
                    <a:pt x="453" y="325"/>
                  </a:cubicBezTo>
                  <a:cubicBezTo>
                    <a:pt x="454" y="325"/>
                    <a:pt x="455" y="326"/>
                    <a:pt x="456" y="326"/>
                  </a:cubicBezTo>
                  <a:cubicBezTo>
                    <a:pt x="455" y="324"/>
                    <a:pt x="452" y="322"/>
                    <a:pt x="455" y="321"/>
                  </a:cubicBezTo>
                  <a:cubicBezTo>
                    <a:pt x="450" y="318"/>
                    <a:pt x="454" y="323"/>
                    <a:pt x="452" y="323"/>
                  </a:cubicBezTo>
                  <a:cubicBezTo>
                    <a:pt x="450" y="322"/>
                    <a:pt x="447" y="320"/>
                    <a:pt x="447" y="321"/>
                  </a:cubicBezTo>
                  <a:cubicBezTo>
                    <a:pt x="447" y="321"/>
                    <a:pt x="447" y="319"/>
                    <a:pt x="449" y="320"/>
                  </a:cubicBezTo>
                  <a:cubicBezTo>
                    <a:pt x="448" y="320"/>
                    <a:pt x="448" y="319"/>
                    <a:pt x="447" y="318"/>
                  </a:cubicBezTo>
                  <a:moveTo>
                    <a:pt x="126" y="128"/>
                  </a:moveTo>
                  <a:cubicBezTo>
                    <a:pt x="124" y="129"/>
                    <a:pt x="130" y="130"/>
                    <a:pt x="132" y="131"/>
                  </a:cubicBezTo>
                  <a:cubicBezTo>
                    <a:pt x="132" y="132"/>
                    <a:pt x="132" y="132"/>
                    <a:pt x="132" y="132"/>
                  </a:cubicBezTo>
                  <a:cubicBezTo>
                    <a:pt x="133" y="132"/>
                    <a:pt x="134" y="132"/>
                    <a:pt x="133" y="131"/>
                  </a:cubicBezTo>
                  <a:cubicBezTo>
                    <a:pt x="132" y="130"/>
                    <a:pt x="134" y="130"/>
                    <a:pt x="134" y="129"/>
                  </a:cubicBezTo>
                  <a:cubicBezTo>
                    <a:pt x="130" y="129"/>
                    <a:pt x="127" y="128"/>
                    <a:pt x="126" y="128"/>
                  </a:cubicBezTo>
                  <a:moveTo>
                    <a:pt x="135" y="116"/>
                  </a:moveTo>
                  <a:cubicBezTo>
                    <a:pt x="139" y="117"/>
                    <a:pt x="139" y="115"/>
                    <a:pt x="142" y="115"/>
                  </a:cubicBezTo>
                  <a:cubicBezTo>
                    <a:pt x="144" y="115"/>
                    <a:pt x="148" y="116"/>
                    <a:pt x="148" y="115"/>
                  </a:cubicBezTo>
                  <a:cubicBezTo>
                    <a:pt x="147" y="115"/>
                    <a:pt x="147" y="115"/>
                    <a:pt x="148" y="114"/>
                  </a:cubicBezTo>
                  <a:cubicBezTo>
                    <a:pt x="148" y="114"/>
                    <a:pt x="149" y="113"/>
                    <a:pt x="150" y="113"/>
                  </a:cubicBezTo>
                  <a:cubicBezTo>
                    <a:pt x="152" y="113"/>
                    <a:pt x="153" y="112"/>
                    <a:pt x="154" y="112"/>
                  </a:cubicBezTo>
                  <a:cubicBezTo>
                    <a:pt x="152" y="112"/>
                    <a:pt x="149" y="112"/>
                    <a:pt x="147" y="112"/>
                  </a:cubicBezTo>
                  <a:cubicBezTo>
                    <a:pt x="145" y="112"/>
                    <a:pt x="144" y="113"/>
                    <a:pt x="142" y="113"/>
                  </a:cubicBezTo>
                  <a:cubicBezTo>
                    <a:pt x="139" y="113"/>
                    <a:pt x="134" y="113"/>
                    <a:pt x="135" y="11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7" name="Freeform 252"/>
            <p:cNvSpPr/>
            <p:nvPr/>
          </p:nvSpPr>
          <p:spPr>
            <a:xfrm>
              <a:off x="6956640" y="2338920"/>
              <a:ext cx="1019160" cy="495000"/>
            </a:xfrm>
            <a:custGeom>
              <a:avLst/>
              <a:gdLst>
                <a:gd name="textAreaLeft" fmla="*/ 0 w 1019160"/>
                <a:gd name="textAreaRight" fmla="*/ 1020960 w 1019160"/>
                <a:gd name="textAreaTop" fmla="*/ 0 h 495000"/>
                <a:gd name="textAreaBottom" fmla="*/ 496800 h 495000"/>
              </a:gdLst>
              <a:ahLst/>
              <a:cxnLst/>
              <a:rect l="textAreaLeft" t="textAreaTop" r="textAreaRight" b="textAreaBottom"/>
              <a:pathLst>
                <a:path w="387" h="143">
                  <a:moveTo>
                    <a:pt x="1" y="66"/>
                  </a:moveTo>
                  <a:cubicBezTo>
                    <a:pt x="2" y="64"/>
                    <a:pt x="2" y="63"/>
                    <a:pt x="3" y="63"/>
                  </a:cubicBezTo>
                  <a:cubicBezTo>
                    <a:pt x="4" y="62"/>
                    <a:pt x="5" y="61"/>
                    <a:pt x="5" y="61"/>
                  </a:cubicBezTo>
                  <a:cubicBezTo>
                    <a:pt x="4" y="59"/>
                    <a:pt x="2" y="59"/>
                    <a:pt x="3" y="57"/>
                  </a:cubicBezTo>
                  <a:cubicBezTo>
                    <a:pt x="3" y="55"/>
                    <a:pt x="4" y="55"/>
                    <a:pt x="6" y="53"/>
                  </a:cubicBezTo>
                  <a:cubicBezTo>
                    <a:pt x="8" y="52"/>
                    <a:pt x="7" y="50"/>
                    <a:pt x="8" y="49"/>
                  </a:cubicBezTo>
                  <a:cubicBezTo>
                    <a:pt x="12" y="46"/>
                    <a:pt x="15" y="54"/>
                    <a:pt x="18" y="54"/>
                  </a:cubicBezTo>
                  <a:cubicBezTo>
                    <a:pt x="19" y="54"/>
                    <a:pt x="23" y="53"/>
                    <a:pt x="22" y="52"/>
                  </a:cubicBezTo>
                  <a:cubicBezTo>
                    <a:pt x="20" y="50"/>
                    <a:pt x="22" y="47"/>
                    <a:pt x="19" y="46"/>
                  </a:cubicBezTo>
                  <a:cubicBezTo>
                    <a:pt x="22" y="47"/>
                    <a:pt x="23" y="46"/>
                    <a:pt x="26" y="45"/>
                  </a:cubicBezTo>
                  <a:cubicBezTo>
                    <a:pt x="29" y="44"/>
                    <a:pt x="26" y="43"/>
                    <a:pt x="28" y="42"/>
                  </a:cubicBezTo>
                  <a:cubicBezTo>
                    <a:pt x="31" y="42"/>
                    <a:pt x="33" y="41"/>
                    <a:pt x="36" y="40"/>
                  </a:cubicBezTo>
                  <a:cubicBezTo>
                    <a:pt x="38" y="39"/>
                    <a:pt x="38" y="36"/>
                    <a:pt x="41" y="37"/>
                  </a:cubicBezTo>
                  <a:cubicBezTo>
                    <a:pt x="40" y="37"/>
                    <a:pt x="40" y="36"/>
                    <a:pt x="40" y="36"/>
                  </a:cubicBezTo>
                  <a:cubicBezTo>
                    <a:pt x="41" y="36"/>
                    <a:pt x="46" y="36"/>
                    <a:pt x="46" y="37"/>
                  </a:cubicBezTo>
                  <a:cubicBezTo>
                    <a:pt x="46" y="40"/>
                    <a:pt x="48" y="37"/>
                    <a:pt x="49" y="39"/>
                  </a:cubicBezTo>
                  <a:cubicBezTo>
                    <a:pt x="50" y="38"/>
                    <a:pt x="50" y="37"/>
                    <a:pt x="52" y="37"/>
                  </a:cubicBezTo>
                  <a:cubicBezTo>
                    <a:pt x="52" y="37"/>
                    <a:pt x="52" y="37"/>
                    <a:pt x="53" y="37"/>
                  </a:cubicBezTo>
                  <a:cubicBezTo>
                    <a:pt x="54" y="36"/>
                    <a:pt x="54" y="36"/>
                    <a:pt x="55" y="36"/>
                  </a:cubicBezTo>
                  <a:cubicBezTo>
                    <a:pt x="56" y="41"/>
                    <a:pt x="63" y="37"/>
                    <a:pt x="66" y="39"/>
                  </a:cubicBezTo>
                  <a:cubicBezTo>
                    <a:pt x="68" y="40"/>
                    <a:pt x="69" y="41"/>
                    <a:pt x="71" y="42"/>
                  </a:cubicBezTo>
                  <a:cubicBezTo>
                    <a:pt x="72" y="42"/>
                    <a:pt x="72" y="43"/>
                    <a:pt x="73" y="43"/>
                  </a:cubicBezTo>
                  <a:cubicBezTo>
                    <a:pt x="73" y="44"/>
                    <a:pt x="75" y="44"/>
                    <a:pt x="76" y="45"/>
                  </a:cubicBezTo>
                  <a:cubicBezTo>
                    <a:pt x="75" y="45"/>
                    <a:pt x="74" y="48"/>
                    <a:pt x="76" y="48"/>
                  </a:cubicBezTo>
                  <a:cubicBezTo>
                    <a:pt x="79" y="47"/>
                    <a:pt x="76" y="44"/>
                    <a:pt x="76" y="43"/>
                  </a:cubicBezTo>
                  <a:cubicBezTo>
                    <a:pt x="78" y="42"/>
                    <a:pt x="80" y="44"/>
                    <a:pt x="80" y="44"/>
                  </a:cubicBezTo>
                  <a:cubicBezTo>
                    <a:pt x="82" y="46"/>
                    <a:pt x="84" y="46"/>
                    <a:pt x="85" y="47"/>
                  </a:cubicBezTo>
                  <a:cubicBezTo>
                    <a:pt x="87" y="48"/>
                    <a:pt x="88" y="47"/>
                    <a:pt x="90" y="46"/>
                  </a:cubicBezTo>
                  <a:cubicBezTo>
                    <a:pt x="91" y="46"/>
                    <a:pt x="91" y="45"/>
                    <a:pt x="91" y="45"/>
                  </a:cubicBezTo>
                  <a:cubicBezTo>
                    <a:pt x="92" y="44"/>
                    <a:pt x="94" y="44"/>
                    <a:pt x="94" y="43"/>
                  </a:cubicBezTo>
                  <a:cubicBezTo>
                    <a:pt x="95" y="43"/>
                    <a:pt x="95" y="43"/>
                    <a:pt x="96" y="43"/>
                  </a:cubicBezTo>
                  <a:cubicBezTo>
                    <a:pt x="97" y="42"/>
                    <a:pt x="101" y="42"/>
                    <a:pt x="101" y="43"/>
                  </a:cubicBezTo>
                  <a:cubicBezTo>
                    <a:pt x="101" y="43"/>
                    <a:pt x="102" y="44"/>
                    <a:pt x="103" y="44"/>
                  </a:cubicBezTo>
                  <a:cubicBezTo>
                    <a:pt x="104" y="45"/>
                    <a:pt x="105" y="44"/>
                    <a:pt x="106" y="44"/>
                  </a:cubicBezTo>
                  <a:cubicBezTo>
                    <a:pt x="107" y="41"/>
                    <a:pt x="107" y="42"/>
                    <a:pt x="109" y="42"/>
                  </a:cubicBezTo>
                  <a:cubicBezTo>
                    <a:pt x="111" y="43"/>
                    <a:pt x="112" y="41"/>
                    <a:pt x="113" y="42"/>
                  </a:cubicBezTo>
                  <a:cubicBezTo>
                    <a:pt x="114" y="43"/>
                    <a:pt x="114" y="44"/>
                    <a:pt x="115" y="45"/>
                  </a:cubicBezTo>
                  <a:cubicBezTo>
                    <a:pt x="115" y="46"/>
                    <a:pt x="124" y="47"/>
                    <a:pt x="123" y="48"/>
                  </a:cubicBezTo>
                  <a:cubicBezTo>
                    <a:pt x="124" y="48"/>
                    <a:pt x="126" y="48"/>
                    <a:pt x="127" y="47"/>
                  </a:cubicBezTo>
                  <a:cubicBezTo>
                    <a:pt x="127" y="46"/>
                    <a:pt x="127" y="45"/>
                    <a:pt x="128" y="45"/>
                  </a:cubicBezTo>
                  <a:cubicBezTo>
                    <a:pt x="129" y="44"/>
                    <a:pt x="129" y="46"/>
                    <a:pt x="130" y="46"/>
                  </a:cubicBezTo>
                  <a:cubicBezTo>
                    <a:pt x="131" y="46"/>
                    <a:pt x="133" y="46"/>
                    <a:pt x="135" y="46"/>
                  </a:cubicBezTo>
                  <a:cubicBezTo>
                    <a:pt x="136" y="46"/>
                    <a:pt x="140" y="46"/>
                    <a:pt x="141" y="44"/>
                  </a:cubicBezTo>
                  <a:cubicBezTo>
                    <a:pt x="142" y="43"/>
                    <a:pt x="142" y="41"/>
                    <a:pt x="144" y="41"/>
                  </a:cubicBezTo>
                  <a:cubicBezTo>
                    <a:pt x="142" y="40"/>
                    <a:pt x="142" y="39"/>
                    <a:pt x="141" y="39"/>
                  </a:cubicBezTo>
                  <a:cubicBezTo>
                    <a:pt x="140" y="39"/>
                    <a:pt x="138" y="39"/>
                    <a:pt x="137" y="38"/>
                  </a:cubicBezTo>
                  <a:cubicBezTo>
                    <a:pt x="136" y="37"/>
                    <a:pt x="136" y="37"/>
                    <a:pt x="134" y="37"/>
                  </a:cubicBezTo>
                  <a:cubicBezTo>
                    <a:pt x="132" y="37"/>
                    <a:pt x="133" y="36"/>
                    <a:pt x="131" y="35"/>
                  </a:cubicBezTo>
                  <a:cubicBezTo>
                    <a:pt x="131" y="35"/>
                    <a:pt x="130" y="35"/>
                    <a:pt x="129" y="35"/>
                  </a:cubicBezTo>
                  <a:cubicBezTo>
                    <a:pt x="127" y="34"/>
                    <a:pt x="128" y="33"/>
                    <a:pt x="129" y="34"/>
                  </a:cubicBezTo>
                  <a:cubicBezTo>
                    <a:pt x="130" y="34"/>
                    <a:pt x="131" y="32"/>
                    <a:pt x="133" y="32"/>
                  </a:cubicBezTo>
                  <a:cubicBezTo>
                    <a:pt x="135" y="32"/>
                    <a:pt x="136" y="31"/>
                    <a:pt x="138" y="30"/>
                  </a:cubicBezTo>
                  <a:cubicBezTo>
                    <a:pt x="137" y="30"/>
                    <a:pt x="135" y="27"/>
                    <a:pt x="135" y="27"/>
                  </a:cubicBezTo>
                  <a:cubicBezTo>
                    <a:pt x="135" y="26"/>
                    <a:pt x="138" y="25"/>
                    <a:pt x="137" y="24"/>
                  </a:cubicBezTo>
                  <a:cubicBezTo>
                    <a:pt x="140" y="24"/>
                    <a:pt x="142" y="24"/>
                    <a:pt x="145" y="24"/>
                  </a:cubicBezTo>
                  <a:cubicBezTo>
                    <a:pt x="146" y="24"/>
                    <a:pt x="147" y="25"/>
                    <a:pt x="148" y="24"/>
                  </a:cubicBezTo>
                  <a:cubicBezTo>
                    <a:pt x="148" y="23"/>
                    <a:pt x="147" y="22"/>
                    <a:pt x="146" y="22"/>
                  </a:cubicBezTo>
                  <a:cubicBezTo>
                    <a:pt x="144" y="22"/>
                    <a:pt x="141" y="22"/>
                    <a:pt x="139" y="21"/>
                  </a:cubicBezTo>
                  <a:cubicBezTo>
                    <a:pt x="137" y="20"/>
                    <a:pt x="143" y="19"/>
                    <a:pt x="143" y="19"/>
                  </a:cubicBezTo>
                  <a:cubicBezTo>
                    <a:pt x="142" y="18"/>
                    <a:pt x="142" y="18"/>
                    <a:pt x="141" y="18"/>
                  </a:cubicBezTo>
                  <a:cubicBezTo>
                    <a:pt x="139" y="19"/>
                    <a:pt x="138" y="18"/>
                    <a:pt x="137" y="17"/>
                  </a:cubicBezTo>
                  <a:cubicBezTo>
                    <a:pt x="140" y="17"/>
                    <a:pt x="138" y="15"/>
                    <a:pt x="137" y="15"/>
                  </a:cubicBezTo>
                  <a:cubicBezTo>
                    <a:pt x="138" y="15"/>
                    <a:pt x="139" y="15"/>
                    <a:pt x="140" y="15"/>
                  </a:cubicBezTo>
                  <a:cubicBezTo>
                    <a:pt x="140" y="13"/>
                    <a:pt x="144" y="14"/>
                    <a:pt x="145" y="14"/>
                  </a:cubicBezTo>
                  <a:cubicBezTo>
                    <a:pt x="147" y="15"/>
                    <a:pt x="147" y="14"/>
                    <a:pt x="149" y="14"/>
                  </a:cubicBezTo>
                  <a:cubicBezTo>
                    <a:pt x="151" y="14"/>
                    <a:pt x="151" y="15"/>
                    <a:pt x="152" y="15"/>
                  </a:cubicBezTo>
                  <a:cubicBezTo>
                    <a:pt x="153" y="13"/>
                    <a:pt x="155" y="13"/>
                    <a:pt x="157" y="13"/>
                  </a:cubicBezTo>
                  <a:cubicBezTo>
                    <a:pt x="158" y="12"/>
                    <a:pt x="158" y="12"/>
                    <a:pt x="158" y="12"/>
                  </a:cubicBezTo>
                  <a:cubicBezTo>
                    <a:pt x="159" y="12"/>
                    <a:pt x="160" y="12"/>
                    <a:pt x="160" y="12"/>
                  </a:cubicBezTo>
                  <a:cubicBezTo>
                    <a:pt x="162" y="12"/>
                    <a:pt x="163" y="12"/>
                    <a:pt x="164" y="12"/>
                  </a:cubicBezTo>
                  <a:cubicBezTo>
                    <a:pt x="166" y="12"/>
                    <a:pt x="166" y="11"/>
                    <a:pt x="167" y="11"/>
                  </a:cubicBezTo>
                  <a:cubicBezTo>
                    <a:pt x="169" y="11"/>
                    <a:pt x="171" y="11"/>
                    <a:pt x="172" y="11"/>
                  </a:cubicBezTo>
                  <a:cubicBezTo>
                    <a:pt x="173" y="11"/>
                    <a:pt x="174" y="10"/>
                    <a:pt x="175" y="11"/>
                  </a:cubicBezTo>
                  <a:cubicBezTo>
                    <a:pt x="176" y="11"/>
                    <a:pt x="177" y="11"/>
                    <a:pt x="177" y="10"/>
                  </a:cubicBezTo>
                  <a:cubicBezTo>
                    <a:pt x="178" y="7"/>
                    <a:pt x="187" y="8"/>
                    <a:pt x="190" y="8"/>
                  </a:cubicBezTo>
                  <a:cubicBezTo>
                    <a:pt x="193" y="7"/>
                    <a:pt x="196" y="6"/>
                    <a:pt x="199" y="6"/>
                  </a:cubicBezTo>
                  <a:cubicBezTo>
                    <a:pt x="200" y="6"/>
                    <a:pt x="202" y="5"/>
                    <a:pt x="202" y="5"/>
                  </a:cubicBezTo>
                  <a:cubicBezTo>
                    <a:pt x="204" y="5"/>
                    <a:pt x="205" y="5"/>
                    <a:pt x="206" y="4"/>
                  </a:cubicBezTo>
                  <a:cubicBezTo>
                    <a:pt x="206" y="4"/>
                    <a:pt x="206" y="3"/>
                    <a:pt x="207" y="3"/>
                  </a:cubicBezTo>
                  <a:cubicBezTo>
                    <a:pt x="208" y="3"/>
                    <a:pt x="210" y="2"/>
                    <a:pt x="210" y="1"/>
                  </a:cubicBezTo>
                  <a:cubicBezTo>
                    <a:pt x="211" y="1"/>
                    <a:pt x="212" y="1"/>
                    <a:pt x="213" y="1"/>
                  </a:cubicBezTo>
                  <a:cubicBezTo>
                    <a:pt x="212" y="0"/>
                    <a:pt x="212" y="0"/>
                    <a:pt x="212" y="0"/>
                  </a:cubicBezTo>
                  <a:cubicBezTo>
                    <a:pt x="213" y="0"/>
                    <a:pt x="214" y="1"/>
                    <a:pt x="215" y="1"/>
                  </a:cubicBezTo>
                  <a:cubicBezTo>
                    <a:pt x="216" y="1"/>
                    <a:pt x="218" y="1"/>
                    <a:pt x="219" y="1"/>
                  </a:cubicBezTo>
                  <a:cubicBezTo>
                    <a:pt x="220" y="1"/>
                    <a:pt x="225" y="4"/>
                    <a:pt x="226" y="2"/>
                  </a:cubicBezTo>
                  <a:cubicBezTo>
                    <a:pt x="228" y="0"/>
                    <a:pt x="231" y="2"/>
                    <a:pt x="231" y="3"/>
                  </a:cubicBezTo>
                  <a:cubicBezTo>
                    <a:pt x="232" y="4"/>
                    <a:pt x="232" y="5"/>
                    <a:pt x="232" y="5"/>
                  </a:cubicBezTo>
                  <a:cubicBezTo>
                    <a:pt x="232" y="7"/>
                    <a:pt x="233" y="7"/>
                    <a:pt x="234" y="8"/>
                  </a:cubicBezTo>
                  <a:cubicBezTo>
                    <a:pt x="232" y="9"/>
                    <a:pt x="235" y="11"/>
                    <a:pt x="232" y="12"/>
                  </a:cubicBezTo>
                  <a:cubicBezTo>
                    <a:pt x="233" y="13"/>
                    <a:pt x="235" y="12"/>
                    <a:pt x="237" y="13"/>
                  </a:cubicBezTo>
                  <a:cubicBezTo>
                    <a:pt x="238" y="13"/>
                    <a:pt x="239" y="13"/>
                    <a:pt x="240" y="12"/>
                  </a:cubicBezTo>
                  <a:cubicBezTo>
                    <a:pt x="240" y="11"/>
                    <a:pt x="242" y="12"/>
                    <a:pt x="243" y="12"/>
                  </a:cubicBezTo>
                  <a:cubicBezTo>
                    <a:pt x="242" y="12"/>
                    <a:pt x="242" y="11"/>
                    <a:pt x="243" y="11"/>
                  </a:cubicBezTo>
                  <a:cubicBezTo>
                    <a:pt x="244" y="11"/>
                    <a:pt x="244" y="13"/>
                    <a:pt x="246" y="13"/>
                  </a:cubicBezTo>
                  <a:cubicBezTo>
                    <a:pt x="244" y="14"/>
                    <a:pt x="246" y="14"/>
                    <a:pt x="246" y="15"/>
                  </a:cubicBezTo>
                  <a:cubicBezTo>
                    <a:pt x="247" y="15"/>
                    <a:pt x="247" y="14"/>
                    <a:pt x="248" y="14"/>
                  </a:cubicBezTo>
                  <a:cubicBezTo>
                    <a:pt x="248" y="14"/>
                    <a:pt x="248" y="13"/>
                    <a:pt x="247" y="14"/>
                  </a:cubicBezTo>
                  <a:cubicBezTo>
                    <a:pt x="250" y="10"/>
                    <a:pt x="253" y="18"/>
                    <a:pt x="257" y="13"/>
                  </a:cubicBezTo>
                  <a:cubicBezTo>
                    <a:pt x="258" y="14"/>
                    <a:pt x="258" y="15"/>
                    <a:pt x="258" y="15"/>
                  </a:cubicBezTo>
                  <a:cubicBezTo>
                    <a:pt x="256" y="15"/>
                    <a:pt x="255" y="16"/>
                    <a:pt x="254" y="17"/>
                  </a:cubicBezTo>
                  <a:cubicBezTo>
                    <a:pt x="253" y="18"/>
                    <a:pt x="255" y="19"/>
                    <a:pt x="255" y="20"/>
                  </a:cubicBezTo>
                  <a:cubicBezTo>
                    <a:pt x="257" y="19"/>
                    <a:pt x="259" y="18"/>
                    <a:pt x="261" y="18"/>
                  </a:cubicBezTo>
                  <a:cubicBezTo>
                    <a:pt x="262" y="18"/>
                    <a:pt x="263" y="19"/>
                    <a:pt x="265" y="19"/>
                  </a:cubicBezTo>
                  <a:cubicBezTo>
                    <a:pt x="266" y="17"/>
                    <a:pt x="267" y="17"/>
                    <a:pt x="270" y="16"/>
                  </a:cubicBezTo>
                  <a:cubicBezTo>
                    <a:pt x="271" y="16"/>
                    <a:pt x="275" y="15"/>
                    <a:pt x="274" y="13"/>
                  </a:cubicBezTo>
                  <a:cubicBezTo>
                    <a:pt x="275" y="13"/>
                    <a:pt x="277" y="13"/>
                    <a:pt x="278" y="13"/>
                  </a:cubicBezTo>
                  <a:cubicBezTo>
                    <a:pt x="279" y="12"/>
                    <a:pt x="280" y="12"/>
                    <a:pt x="281" y="12"/>
                  </a:cubicBezTo>
                  <a:cubicBezTo>
                    <a:pt x="281" y="12"/>
                    <a:pt x="282" y="11"/>
                    <a:pt x="282" y="11"/>
                  </a:cubicBezTo>
                  <a:cubicBezTo>
                    <a:pt x="283" y="11"/>
                    <a:pt x="284" y="11"/>
                    <a:pt x="285" y="11"/>
                  </a:cubicBezTo>
                  <a:cubicBezTo>
                    <a:pt x="286" y="10"/>
                    <a:pt x="286" y="10"/>
                    <a:pt x="288" y="10"/>
                  </a:cubicBezTo>
                  <a:cubicBezTo>
                    <a:pt x="288" y="10"/>
                    <a:pt x="287" y="10"/>
                    <a:pt x="287" y="11"/>
                  </a:cubicBezTo>
                  <a:cubicBezTo>
                    <a:pt x="288" y="11"/>
                    <a:pt x="288" y="12"/>
                    <a:pt x="287" y="12"/>
                  </a:cubicBezTo>
                  <a:cubicBezTo>
                    <a:pt x="285" y="13"/>
                    <a:pt x="285" y="13"/>
                    <a:pt x="283" y="13"/>
                  </a:cubicBezTo>
                  <a:cubicBezTo>
                    <a:pt x="287" y="16"/>
                    <a:pt x="291" y="17"/>
                    <a:pt x="295" y="19"/>
                  </a:cubicBezTo>
                  <a:cubicBezTo>
                    <a:pt x="298" y="22"/>
                    <a:pt x="301" y="25"/>
                    <a:pt x="304" y="27"/>
                  </a:cubicBezTo>
                  <a:cubicBezTo>
                    <a:pt x="307" y="31"/>
                    <a:pt x="309" y="34"/>
                    <a:pt x="312" y="38"/>
                  </a:cubicBezTo>
                  <a:cubicBezTo>
                    <a:pt x="314" y="40"/>
                    <a:pt x="315" y="45"/>
                    <a:pt x="318" y="45"/>
                  </a:cubicBezTo>
                  <a:cubicBezTo>
                    <a:pt x="317" y="44"/>
                    <a:pt x="323" y="44"/>
                    <a:pt x="322" y="42"/>
                  </a:cubicBezTo>
                  <a:cubicBezTo>
                    <a:pt x="321" y="41"/>
                    <a:pt x="324" y="41"/>
                    <a:pt x="324" y="40"/>
                  </a:cubicBezTo>
                  <a:cubicBezTo>
                    <a:pt x="325" y="41"/>
                    <a:pt x="329" y="41"/>
                    <a:pt x="329" y="42"/>
                  </a:cubicBezTo>
                  <a:cubicBezTo>
                    <a:pt x="329" y="43"/>
                    <a:pt x="327" y="44"/>
                    <a:pt x="330" y="43"/>
                  </a:cubicBezTo>
                  <a:cubicBezTo>
                    <a:pt x="332" y="43"/>
                    <a:pt x="331" y="45"/>
                    <a:pt x="332" y="46"/>
                  </a:cubicBezTo>
                  <a:cubicBezTo>
                    <a:pt x="333" y="46"/>
                    <a:pt x="334" y="45"/>
                    <a:pt x="335" y="45"/>
                  </a:cubicBezTo>
                  <a:cubicBezTo>
                    <a:pt x="336" y="45"/>
                    <a:pt x="337" y="46"/>
                    <a:pt x="338" y="46"/>
                  </a:cubicBezTo>
                  <a:cubicBezTo>
                    <a:pt x="341" y="46"/>
                    <a:pt x="342" y="45"/>
                    <a:pt x="344" y="44"/>
                  </a:cubicBezTo>
                  <a:cubicBezTo>
                    <a:pt x="345" y="44"/>
                    <a:pt x="345" y="44"/>
                    <a:pt x="346" y="44"/>
                  </a:cubicBezTo>
                  <a:cubicBezTo>
                    <a:pt x="347" y="44"/>
                    <a:pt x="347" y="43"/>
                    <a:pt x="348" y="43"/>
                  </a:cubicBezTo>
                  <a:cubicBezTo>
                    <a:pt x="353" y="42"/>
                    <a:pt x="356" y="47"/>
                    <a:pt x="358" y="49"/>
                  </a:cubicBezTo>
                  <a:cubicBezTo>
                    <a:pt x="358" y="51"/>
                    <a:pt x="360" y="51"/>
                    <a:pt x="362" y="51"/>
                  </a:cubicBezTo>
                  <a:cubicBezTo>
                    <a:pt x="364" y="52"/>
                    <a:pt x="364" y="53"/>
                    <a:pt x="365" y="55"/>
                  </a:cubicBezTo>
                  <a:cubicBezTo>
                    <a:pt x="366" y="55"/>
                    <a:pt x="366" y="55"/>
                    <a:pt x="367" y="56"/>
                  </a:cubicBezTo>
                  <a:cubicBezTo>
                    <a:pt x="367" y="57"/>
                    <a:pt x="368" y="56"/>
                    <a:pt x="369" y="57"/>
                  </a:cubicBezTo>
                  <a:cubicBezTo>
                    <a:pt x="371" y="57"/>
                    <a:pt x="373" y="57"/>
                    <a:pt x="374" y="57"/>
                  </a:cubicBezTo>
                  <a:cubicBezTo>
                    <a:pt x="376" y="58"/>
                    <a:pt x="377" y="57"/>
                    <a:pt x="378" y="56"/>
                  </a:cubicBezTo>
                  <a:cubicBezTo>
                    <a:pt x="379" y="56"/>
                    <a:pt x="382" y="54"/>
                    <a:pt x="381" y="55"/>
                  </a:cubicBezTo>
                  <a:cubicBezTo>
                    <a:pt x="379" y="58"/>
                    <a:pt x="386" y="60"/>
                    <a:pt x="387" y="61"/>
                  </a:cubicBezTo>
                  <a:cubicBezTo>
                    <a:pt x="385" y="61"/>
                    <a:pt x="381" y="61"/>
                    <a:pt x="381" y="63"/>
                  </a:cubicBezTo>
                  <a:cubicBezTo>
                    <a:pt x="382" y="65"/>
                    <a:pt x="380" y="67"/>
                    <a:pt x="378" y="67"/>
                  </a:cubicBezTo>
                  <a:cubicBezTo>
                    <a:pt x="376" y="68"/>
                    <a:pt x="373" y="67"/>
                    <a:pt x="371" y="69"/>
                  </a:cubicBezTo>
                  <a:cubicBezTo>
                    <a:pt x="369" y="73"/>
                    <a:pt x="370" y="76"/>
                    <a:pt x="371" y="78"/>
                  </a:cubicBezTo>
                  <a:cubicBezTo>
                    <a:pt x="372" y="81"/>
                    <a:pt x="368" y="81"/>
                    <a:pt x="366" y="82"/>
                  </a:cubicBezTo>
                  <a:cubicBezTo>
                    <a:pt x="364" y="83"/>
                    <a:pt x="363" y="83"/>
                    <a:pt x="362" y="82"/>
                  </a:cubicBezTo>
                  <a:cubicBezTo>
                    <a:pt x="362" y="81"/>
                    <a:pt x="359" y="82"/>
                    <a:pt x="357" y="82"/>
                  </a:cubicBezTo>
                  <a:cubicBezTo>
                    <a:pt x="353" y="82"/>
                    <a:pt x="351" y="81"/>
                    <a:pt x="349" y="80"/>
                  </a:cubicBezTo>
                  <a:cubicBezTo>
                    <a:pt x="346" y="79"/>
                    <a:pt x="344" y="85"/>
                    <a:pt x="344" y="86"/>
                  </a:cubicBezTo>
                  <a:cubicBezTo>
                    <a:pt x="342" y="89"/>
                    <a:pt x="341" y="92"/>
                    <a:pt x="339" y="94"/>
                  </a:cubicBezTo>
                  <a:cubicBezTo>
                    <a:pt x="338" y="97"/>
                    <a:pt x="344" y="96"/>
                    <a:pt x="342" y="99"/>
                  </a:cubicBezTo>
                  <a:cubicBezTo>
                    <a:pt x="341" y="100"/>
                    <a:pt x="340" y="99"/>
                    <a:pt x="339" y="99"/>
                  </a:cubicBezTo>
                  <a:cubicBezTo>
                    <a:pt x="338" y="98"/>
                    <a:pt x="337" y="99"/>
                    <a:pt x="335" y="99"/>
                  </a:cubicBezTo>
                  <a:cubicBezTo>
                    <a:pt x="334" y="99"/>
                    <a:pt x="334" y="97"/>
                    <a:pt x="333" y="98"/>
                  </a:cubicBezTo>
                  <a:cubicBezTo>
                    <a:pt x="331" y="98"/>
                    <a:pt x="328" y="99"/>
                    <a:pt x="326" y="99"/>
                  </a:cubicBezTo>
                  <a:cubicBezTo>
                    <a:pt x="324" y="100"/>
                    <a:pt x="318" y="100"/>
                    <a:pt x="316" y="102"/>
                  </a:cubicBezTo>
                  <a:cubicBezTo>
                    <a:pt x="315" y="103"/>
                    <a:pt x="324" y="102"/>
                    <a:pt x="321" y="104"/>
                  </a:cubicBezTo>
                  <a:cubicBezTo>
                    <a:pt x="319" y="106"/>
                    <a:pt x="322" y="111"/>
                    <a:pt x="322" y="112"/>
                  </a:cubicBezTo>
                  <a:cubicBezTo>
                    <a:pt x="323" y="113"/>
                    <a:pt x="324" y="115"/>
                    <a:pt x="324" y="116"/>
                  </a:cubicBezTo>
                  <a:cubicBezTo>
                    <a:pt x="324" y="117"/>
                    <a:pt x="326" y="118"/>
                    <a:pt x="324" y="119"/>
                  </a:cubicBezTo>
                  <a:cubicBezTo>
                    <a:pt x="324" y="118"/>
                    <a:pt x="322" y="119"/>
                    <a:pt x="321" y="120"/>
                  </a:cubicBezTo>
                  <a:cubicBezTo>
                    <a:pt x="322" y="120"/>
                    <a:pt x="322" y="121"/>
                    <a:pt x="323" y="121"/>
                  </a:cubicBezTo>
                  <a:cubicBezTo>
                    <a:pt x="322" y="121"/>
                    <a:pt x="321" y="122"/>
                    <a:pt x="320" y="122"/>
                  </a:cubicBezTo>
                  <a:cubicBezTo>
                    <a:pt x="320" y="123"/>
                    <a:pt x="319" y="123"/>
                    <a:pt x="319" y="124"/>
                  </a:cubicBezTo>
                  <a:cubicBezTo>
                    <a:pt x="319" y="125"/>
                    <a:pt x="321" y="126"/>
                    <a:pt x="320" y="128"/>
                  </a:cubicBezTo>
                  <a:cubicBezTo>
                    <a:pt x="318" y="127"/>
                    <a:pt x="317" y="125"/>
                    <a:pt x="314" y="125"/>
                  </a:cubicBezTo>
                  <a:cubicBezTo>
                    <a:pt x="312" y="125"/>
                    <a:pt x="311" y="124"/>
                    <a:pt x="310" y="122"/>
                  </a:cubicBezTo>
                  <a:cubicBezTo>
                    <a:pt x="308" y="122"/>
                    <a:pt x="304" y="122"/>
                    <a:pt x="302" y="121"/>
                  </a:cubicBezTo>
                  <a:cubicBezTo>
                    <a:pt x="299" y="121"/>
                    <a:pt x="296" y="121"/>
                    <a:pt x="292" y="121"/>
                  </a:cubicBezTo>
                  <a:cubicBezTo>
                    <a:pt x="291" y="121"/>
                    <a:pt x="291" y="121"/>
                    <a:pt x="290" y="120"/>
                  </a:cubicBezTo>
                  <a:cubicBezTo>
                    <a:pt x="289" y="120"/>
                    <a:pt x="287" y="121"/>
                    <a:pt x="286" y="121"/>
                  </a:cubicBezTo>
                  <a:cubicBezTo>
                    <a:pt x="284" y="121"/>
                    <a:pt x="278" y="120"/>
                    <a:pt x="277" y="121"/>
                  </a:cubicBezTo>
                  <a:cubicBezTo>
                    <a:pt x="275" y="124"/>
                    <a:pt x="265" y="118"/>
                    <a:pt x="262" y="118"/>
                  </a:cubicBezTo>
                  <a:cubicBezTo>
                    <a:pt x="263" y="118"/>
                    <a:pt x="258" y="119"/>
                    <a:pt x="258" y="119"/>
                  </a:cubicBezTo>
                  <a:cubicBezTo>
                    <a:pt x="255" y="120"/>
                    <a:pt x="255" y="124"/>
                    <a:pt x="256" y="125"/>
                  </a:cubicBezTo>
                  <a:cubicBezTo>
                    <a:pt x="255" y="126"/>
                    <a:pt x="254" y="125"/>
                    <a:pt x="253" y="125"/>
                  </a:cubicBezTo>
                  <a:cubicBezTo>
                    <a:pt x="252" y="124"/>
                    <a:pt x="250" y="124"/>
                    <a:pt x="248" y="124"/>
                  </a:cubicBezTo>
                  <a:cubicBezTo>
                    <a:pt x="246" y="123"/>
                    <a:pt x="243" y="122"/>
                    <a:pt x="240" y="122"/>
                  </a:cubicBezTo>
                  <a:cubicBezTo>
                    <a:pt x="239" y="122"/>
                    <a:pt x="238" y="123"/>
                    <a:pt x="237" y="122"/>
                  </a:cubicBezTo>
                  <a:cubicBezTo>
                    <a:pt x="237" y="122"/>
                    <a:pt x="235" y="122"/>
                    <a:pt x="235" y="122"/>
                  </a:cubicBezTo>
                  <a:cubicBezTo>
                    <a:pt x="234" y="123"/>
                    <a:pt x="230" y="127"/>
                    <a:pt x="232" y="127"/>
                  </a:cubicBezTo>
                  <a:cubicBezTo>
                    <a:pt x="231" y="128"/>
                    <a:pt x="229" y="129"/>
                    <a:pt x="229" y="129"/>
                  </a:cubicBezTo>
                  <a:cubicBezTo>
                    <a:pt x="227" y="130"/>
                    <a:pt x="227" y="128"/>
                    <a:pt x="226" y="130"/>
                  </a:cubicBezTo>
                  <a:cubicBezTo>
                    <a:pt x="223" y="132"/>
                    <a:pt x="221" y="133"/>
                    <a:pt x="218" y="134"/>
                  </a:cubicBezTo>
                  <a:cubicBezTo>
                    <a:pt x="216" y="134"/>
                    <a:pt x="215" y="135"/>
                    <a:pt x="214" y="135"/>
                  </a:cubicBezTo>
                  <a:cubicBezTo>
                    <a:pt x="213" y="136"/>
                    <a:pt x="214" y="136"/>
                    <a:pt x="213" y="137"/>
                  </a:cubicBezTo>
                  <a:cubicBezTo>
                    <a:pt x="212" y="138"/>
                    <a:pt x="211" y="139"/>
                    <a:pt x="210" y="140"/>
                  </a:cubicBezTo>
                  <a:cubicBezTo>
                    <a:pt x="208" y="141"/>
                    <a:pt x="210" y="142"/>
                    <a:pt x="209" y="143"/>
                  </a:cubicBezTo>
                  <a:cubicBezTo>
                    <a:pt x="208" y="143"/>
                    <a:pt x="204" y="142"/>
                    <a:pt x="204" y="140"/>
                  </a:cubicBezTo>
                  <a:cubicBezTo>
                    <a:pt x="205" y="139"/>
                    <a:pt x="204" y="138"/>
                    <a:pt x="202" y="137"/>
                  </a:cubicBezTo>
                  <a:cubicBezTo>
                    <a:pt x="199" y="137"/>
                    <a:pt x="192" y="140"/>
                    <a:pt x="191" y="137"/>
                  </a:cubicBezTo>
                  <a:cubicBezTo>
                    <a:pt x="190" y="135"/>
                    <a:pt x="190" y="133"/>
                    <a:pt x="190" y="131"/>
                  </a:cubicBezTo>
                  <a:cubicBezTo>
                    <a:pt x="190" y="129"/>
                    <a:pt x="187" y="130"/>
                    <a:pt x="186" y="129"/>
                  </a:cubicBezTo>
                  <a:cubicBezTo>
                    <a:pt x="183" y="128"/>
                    <a:pt x="185" y="123"/>
                    <a:pt x="186" y="120"/>
                  </a:cubicBezTo>
                  <a:cubicBezTo>
                    <a:pt x="183" y="121"/>
                    <a:pt x="183" y="121"/>
                    <a:pt x="181" y="119"/>
                  </a:cubicBezTo>
                  <a:cubicBezTo>
                    <a:pt x="180" y="117"/>
                    <a:pt x="178" y="116"/>
                    <a:pt x="176" y="114"/>
                  </a:cubicBezTo>
                  <a:cubicBezTo>
                    <a:pt x="174" y="112"/>
                    <a:pt x="173" y="114"/>
                    <a:pt x="170" y="115"/>
                  </a:cubicBezTo>
                  <a:cubicBezTo>
                    <a:pt x="166" y="115"/>
                    <a:pt x="164" y="114"/>
                    <a:pt x="161" y="114"/>
                  </a:cubicBezTo>
                  <a:cubicBezTo>
                    <a:pt x="160" y="114"/>
                    <a:pt x="160" y="114"/>
                    <a:pt x="160" y="114"/>
                  </a:cubicBezTo>
                  <a:cubicBezTo>
                    <a:pt x="159" y="114"/>
                    <a:pt x="159" y="114"/>
                    <a:pt x="159" y="114"/>
                  </a:cubicBezTo>
                  <a:cubicBezTo>
                    <a:pt x="159" y="114"/>
                    <a:pt x="159" y="114"/>
                    <a:pt x="159" y="114"/>
                  </a:cubicBezTo>
                  <a:cubicBezTo>
                    <a:pt x="158" y="114"/>
                    <a:pt x="158" y="114"/>
                    <a:pt x="158" y="114"/>
                  </a:cubicBezTo>
                  <a:cubicBezTo>
                    <a:pt x="157" y="114"/>
                    <a:pt x="157" y="114"/>
                    <a:pt x="157" y="114"/>
                  </a:cubicBezTo>
                  <a:cubicBezTo>
                    <a:pt x="157" y="114"/>
                    <a:pt x="157" y="114"/>
                    <a:pt x="157" y="114"/>
                  </a:cubicBezTo>
                  <a:cubicBezTo>
                    <a:pt x="156" y="114"/>
                    <a:pt x="156" y="114"/>
                    <a:pt x="156" y="114"/>
                  </a:cubicBezTo>
                  <a:cubicBezTo>
                    <a:pt x="155" y="114"/>
                    <a:pt x="155" y="114"/>
                    <a:pt x="155" y="114"/>
                  </a:cubicBezTo>
                  <a:cubicBezTo>
                    <a:pt x="154" y="114"/>
                    <a:pt x="154" y="114"/>
                    <a:pt x="154" y="114"/>
                  </a:cubicBezTo>
                  <a:cubicBezTo>
                    <a:pt x="154" y="114"/>
                    <a:pt x="154" y="114"/>
                    <a:pt x="154" y="114"/>
                  </a:cubicBezTo>
                  <a:cubicBezTo>
                    <a:pt x="153" y="115"/>
                    <a:pt x="153" y="115"/>
                    <a:pt x="153" y="115"/>
                  </a:cubicBezTo>
                  <a:cubicBezTo>
                    <a:pt x="152" y="115"/>
                    <a:pt x="152" y="115"/>
                    <a:pt x="152" y="115"/>
                  </a:cubicBezTo>
                  <a:cubicBezTo>
                    <a:pt x="152" y="115"/>
                    <a:pt x="152" y="115"/>
                    <a:pt x="152" y="115"/>
                  </a:cubicBezTo>
                  <a:cubicBezTo>
                    <a:pt x="151" y="115"/>
                    <a:pt x="151" y="115"/>
                    <a:pt x="151" y="115"/>
                  </a:cubicBezTo>
                  <a:cubicBezTo>
                    <a:pt x="150" y="115"/>
                    <a:pt x="150" y="115"/>
                    <a:pt x="150" y="115"/>
                  </a:cubicBezTo>
                  <a:cubicBezTo>
                    <a:pt x="150" y="115"/>
                    <a:pt x="150" y="115"/>
                    <a:pt x="150" y="115"/>
                  </a:cubicBezTo>
                  <a:cubicBezTo>
                    <a:pt x="146" y="116"/>
                    <a:pt x="145" y="113"/>
                    <a:pt x="143" y="112"/>
                  </a:cubicBezTo>
                  <a:cubicBezTo>
                    <a:pt x="141" y="110"/>
                    <a:pt x="139" y="108"/>
                    <a:pt x="137" y="107"/>
                  </a:cubicBezTo>
                  <a:cubicBezTo>
                    <a:pt x="135" y="105"/>
                    <a:pt x="136" y="105"/>
                    <a:pt x="134" y="104"/>
                  </a:cubicBezTo>
                  <a:cubicBezTo>
                    <a:pt x="134" y="104"/>
                    <a:pt x="135" y="104"/>
                    <a:pt x="134" y="103"/>
                  </a:cubicBezTo>
                  <a:cubicBezTo>
                    <a:pt x="133" y="102"/>
                    <a:pt x="132" y="102"/>
                    <a:pt x="131" y="101"/>
                  </a:cubicBezTo>
                  <a:cubicBezTo>
                    <a:pt x="129" y="98"/>
                    <a:pt x="132" y="99"/>
                    <a:pt x="132" y="96"/>
                  </a:cubicBezTo>
                  <a:cubicBezTo>
                    <a:pt x="132" y="95"/>
                    <a:pt x="127" y="95"/>
                    <a:pt x="126" y="95"/>
                  </a:cubicBezTo>
                  <a:cubicBezTo>
                    <a:pt x="124" y="95"/>
                    <a:pt x="125" y="94"/>
                    <a:pt x="126" y="94"/>
                  </a:cubicBezTo>
                  <a:cubicBezTo>
                    <a:pt x="126" y="94"/>
                    <a:pt x="131" y="95"/>
                    <a:pt x="131" y="94"/>
                  </a:cubicBezTo>
                  <a:cubicBezTo>
                    <a:pt x="131" y="93"/>
                    <a:pt x="130" y="93"/>
                    <a:pt x="129" y="93"/>
                  </a:cubicBezTo>
                  <a:cubicBezTo>
                    <a:pt x="129" y="92"/>
                    <a:pt x="131" y="93"/>
                    <a:pt x="131" y="92"/>
                  </a:cubicBezTo>
                  <a:cubicBezTo>
                    <a:pt x="130" y="92"/>
                    <a:pt x="129" y="92"/>
                    <a:pt x="128" y="91"/>
                  </a:cubicBezTo>
                  <a:cubicBezTo>
                    <a:pt x="129" y="92"/>
                    <a:pt x="132" y="91"/>
                    <a:pt x="130" y="90"/>
                  </a:cubicBezTo>
                  <a:cubicBezTo>
                    <a:pt x="129" y="90"/>
                    <a:pt x="126" y="91"/>
                    <a:pt x="126" y="91"/>
                  </a:cubicBezTo>
                  <a:cubicBezTo>
                    <a:pt x="126" y="90"/>
                    <a:pt x="128" y="88"/>
                    <a:pt x="123" y="88"/>
                  </a:cubicBezTo>
                  <a:cubicBezTo>
                    <a:pt x="123" y="88"/>
                    <a:pt x="125" y="89"/>
                    <a:pt x="125" y="91"/>
                  </a:cubicBezTo>
                  <a:cubicBezTo>
                    <a:pt x="124" y="92"/>
                    <a:pt x="124" y="94"/>
                    <a:pt x="124" y="94"/>
                  </a:cubicBezTo>
                  <a:cubicBezTo>
                    <a:pt x="123" y="93"/>
                    <a:pt x="123" y="94"/>
                    <a:pt x="122" y="94"/>
                  </a:cubicBezTo>
                  <a:cubicBezTo>
                    <a:pt x="121" y="93"/>
                    <a:pt x="121" y="94"/>
                    <a:pt x="120" y="93"/>
                  </a:cubicBezTo>
                  <a:cubicBezTo>
                    <a:pt x="120" y="93"/>
                    <a:pt x="122" y="92"/>
                    <a:pt x="121" y="92"/>
                  </a:cubicBezTo>
                  <a:cubicBezTo>
                    <a:pt x="120" y="91"/>
                    <a:pt x="116" y="93"/>
                    <a:pt x="116" y="93"/>
                  </a:cubicBezTo>
                  <a:cubicBezTo>
                    <a:pt x="115" y="92"/>
                    <a:pt x="115" y="94"/>
                    <a:pt x="115" y="94"/>
                  </a:cubicBezTo>
                  <a:cubicBezTo>
                    <a:pt x="112" y="93"/>
                    <a:pt x="117" y="95"/>
                    <a:pt x="113" y="96"/>
                  </a:cubicBezTo>
                  <a:cubicBezTo>
                    <a:pt x="107" y="97"/>
                    <a:pt x="96" y="98"/>
                    <a:pt x="90" y="101"/>
                  </a:cubicBezTo>
                  <a:cubicBezTo>
                    <a:pt x="89" y="101"/>
                    <a:pt x="90" y="115"/>
                    <a:pt x="90" y="116"/>
                  </a:cubicBezTo>
                  <a:cubicBezTo>
                    <a:pt x="90" y="123"/>
                    <a:pt x="90" y="129"/>
                    <a:pt x="90" y="136"/>
                  </a:cubicBezTo>
                  <a:cubicBezTo>
                    <a:pt x="88" y="136"/>
                    <a:pt x="87" y="137"/>
                    <a:pt x="86" y="137"/>
                  </a:cubicBezTo>
                  <a:cubicBezTo>
                    <a:pt x="84" y="137"/>
                    <a:pt x="83" y="135"/>
                    <a:pt x="82" y="134"/>
                  </a:cubicBezTo>
                  <a:cubicBezTo>
                    <a:pt x="81" y="132"/>
                    <a:pt x="79" y="130"/>
                    <a:pt x="76" y="128"/>
                  </a:cubicBezTo>
                  <a:cubicBezTo>
                    <a:pt x="73" y="127"/>
                    <a:pt x="71" y="126"/>
                    <a:pt x="67" y="127"/>
                  </a:cubicBezTo>
                  <a:cubicBezTo>
                    <a:pt x="63" y="128"/>
                    <a:pt x="59" y="129"/>
                    <a:pt x="56" y="132"/>
                  </a:cubicBezTo>
                  <a:cubicBezTo>
                    <a:pt x="57" y="131"/>
                    <a:pt x="55" y="129"/>
                    <a:pt x="56" y="128"/>
                  </a:cubicBezTo>
                  <a:cubicBezTo>
                    <a:pt x="57" y="126"/>
                    <a:pt x="59" y="124"/>
                    <a:pt x="57" y="123"/>
                  </a:cubicBezTo>
                  <a:cubicBezTo>
                    <a:pt x="58" y="124"/>
                    <a:pt x="58" y="124"/>
                    <a:pt x="58" y="124"/>
                  </a:cubicBezTo>
                  <a:cubicBezTo>
                    <a:pt x="60" y="122"/>
                    <a:pt x="54" y="122"/>
                    <a:pt x="53" y="121"/>
                  </a:cubicBezTo>
                  <a:cubicBezTo>
                    <a:pt x="52" y="121"/>
                    <a:pt x="51" y="122"/>
                    <a:pt x="50" y="121"/>
                  </a:cubicBezTo>
                  <a:cubicBezTo>
                    <a:pt x="50" y="120"/>
                    <a:pt x="49" y="119"/>
                    <a:pt x="49" y="119"/>
                  </a:cubicBezTo>
                  <a:cubicBezTo>
                    <a:pt x="48" y="117"/>
                    <a:pt x="45" y="120"/>
                    <a:pt x="45" y="117"/>
                  </a:cubicBezTo>
                  <a:cubicBezTo>
                    <a:pt x="45" y="116"/>
                    <a:pt x="45" y="115"/>
                    <a:pt x="44" y="114"/>
                  </a:cubicBezTo>
                  <a:cubicBezTo>
                    <a:pt x="43" y="113"/>
                    <a:pt x="43" y="112"/>
                    <a:pt x="42" y="111"/>
                  </a:cubicBezTo>
                  <a:cubicBezTo>
                    <a:pt x="41" y="109"/>
                    <a:pt x="40" y="108"/>
                    <a:pt x="37" y="108"/>
                  </a:cubicBezTo>
                  <a:cubicBezTo>
                    <a:pt x="36" y="107"/>
                    <a:pt x="33" y="106"/>
                    <a:pt x="35" y="105"/>
                  </a:cubicBezTo>
                  <a:cubicBezTo>
                    <a:pt x="37" y="104"/>
                    <a:pt x="40" y="104"/>
                    <a:pt x="41" y="105"/>
                  </a:cubicBezTo>
                  <a:cubicBezTo>
                    <a:pt x="42" y="105"/>
                    <a:pt x="42" y="106"/>
                    <a:pt x="43" y="106"/>
                  </a:cubicBezTo>
                  <a:cubicBezTo>
                    <a:pt x="44" y="106"/>
                    <a:pt x="46" y="105"/>
                    <a:pt x="47" y="106"/>
                  </a:cubicBezTo>
                  <a:cubicBezTo>
                    <a:pt x="47" y="104"/>
                    <a:pt x="44" y="104"/>
                    <a:pt x="42" y="103"/>
                  </a:cubicBezTo>
                  <a:cubicBezTo>
                    <a:pt x="41" y="102"/>
                    <a:pt x="45" y="98"/>
                    <a:pt x="46" y="98"/>
                  </a:cubicBezTo>
                  <a:cubicBezTo>
                    <a:pt x="47" y="98"/>
                    <a:pt x="49" y="97"/>
                    <a:pt x="49" y="97"/>
                  </a:cubicBezTo>
                  <a:cubicBezTo>
                    <a:pt x="50" y="97"/>
                    <a:pt x="50" y="97"/>
                    <a:pt x="51" y="97"/>
                  </a:cubicBezTo>
                  <a:cubicBezTo>
                    <a:pt x="51" y="98"/>
                    <a:pt x="53" y="97"/>
                    <a:pt x="53" y="97"/>
                  </a:cubicBezTo>
                  <a:cubicBezTo>
                    <a:pt x="57" y="97"/>
                    <a:pt x="60" y="99"/>
                    <a:pt x="63" y="98"/>
                  </a:cubicBezTo>
                  <a:cubicBezTo>
                    <a:pt x="62" y="97"/>
                    <a:pt x="59" y="97"/>
                    <a:pt x="59" y="95"/>
                  </a:cubicBezTo>
                  <a:cubicBezTo>
                    <a:pt x="58" y="93"/>
                    <a:pt x="63" y="91"/>
                    <a:pt x="63" y="88"/>
                  </a:cubicBezTo>
                  <a:cubicBezTo>
                    <a:pt x="63" y="86"/>
                    <a:pt x="62" y="84"/>
                    <a:pt x="60" y="83"/>
                  </a:cubicBezTo>
                  <a:cubicBezTo>
                    <a:pt x="60" y="82"/>
                    <a:pt x="57" y="82"/>
                    <a:pt x="56" y="82"/>
                  </a:cubicBezTo>
                  <a:cubicBezTo>
                    <a:pt x="50" y="86"/>
                    <a:pt x="45" y="77"/>
                    <a:pt x="40" y="82"/>
                  </a:cubicBezTo>
                  <a:cubicBezTo>
                    <a:pt x="38" y="83"/>
                    <a:pt x="38" y="83"/>
                    <a:pt x="38" y="83"/>
                  </a:cubicBezTo>
                  <a:cubicBezTo>
                    <a:pt x="36" y="82"/>
                    <a:pt x="36" y="84"/>
                    <a:pt x="35" y="84"/>
                  </a:cubicBezTo>
                  <a:cubicBezTo>
                    <a:pt x="34" y="85"/>
                    <a:pt x="33" y="85"/>
                    <a:pt x="32" y="86"/>
                  </a:cubicBezTo>
                  <a:cubicBezTo>
                    <a:pt x="31" y="86"/>
                    <a:pt x="30" y="86"/>
                    <a:pt x="30" y="86"/>
                  </a:cubicBezTo>
                  <a:cubicBezTo>
                    <a:pt x="28" y="86"/>
                    <a:pt x="27" y="85"/>
                    <a:pt x="28" y="86"/>
                  </a:cubicBezTo>
                  <a:cubicBezTo>
                    <a:pt x="27" y="86"/>
                    <a:pt x="27" y="86"/>
                    <a:pt x="26" y="86"/>
                  </a:cubicBezTo>
                  <a:cubicBezTo>
                    <a:pt x="27" y="87"/>
                    <a:pt x="27" y="87"/>
                    <a:pt x="27" y="87"/>
                  </a:cubicBezTo>
                  <a:cubicBezTo>
                    <a:pt x="27" y="86"/>
                    <a:pt x="26" y="87"/>
                    <a:pt x="26" y="87"/>
                  </a:cubicBezTo>
                  <a:cubicBezTo>
                    <a:pt x="25" y="88"/>
                    <a:pt x="24" y="87"/>
                    <a:pt x="25" y="88"/>
                  </a:cubicBezTo>
                  <a:cubicBezTo>
                    <a:pt x="24" y="87"/>
                    <a:pt x="18" y="86"/>
                    <a:pt x="18" y="85"/>
                  </a:cubicBezTo>
                  <a:cubicBezTo>
                    <a:pt x="19" y="83"/>
                    <a:pt x="26" y="86"/>
                    <a:pt x="22" y="82"/>
                  </a:cubicBezTo>
                  <a:cubicBezTo>
                    <a:pt x="19" y="79"/>
                    <a:pt x="18" y="75"/>
                    <a:pt x="14" y="74"/>
                  </a:cubicBezTo>
                  <a:cubicBezTo>
                    <a:pt x="12" y="74"/>
                    <a:pt x="10" y="73"/>
                    <a:pt x="9" y="74"/>
                  </a:cubicBezTo>
                  <a:cubicBezTo>
                    <a:pt x="8" y="74"/>
                    <a:pt x="8" y="74"/>
                    <a:pt x="8" y="74"/>
                  </a:cubicBezTo>
                  <a:cubicBezTo>
                    <a:pt x="8" y="74"/>
                    <a:pt x="8" y="74"/>
                    <a:pt x="8" y="74"/>
                  </a:cubicBezTo>
                  <a:cubicBezTo>
                    <a:pt x="8" y="74"/>
                    <a:pt x="8" y="74"/>
                    <a:pt x="8" y="74"/>
                  </a:cubicBezTo>
                  <a:cubicBezTo>
                    <a:pt x="8" y="74"/>
                    <a:pt x="8" y="74"/>
                    <a:pt x="8" y="74"/>
                  </a:cubicBezTo>
                  <a:cubicBezTo>
                    <a:pt x="8" y="74"/>
                    <a:pt x="8" y="74"/>
                    <a:pt x="8" y="74"/>
                  </a:cubicBezTo>
                  <a:cubicBezTo>
                    <a:pt x="8" y="74"/>
                    <a:pt x="8" y="74"/>
                    <a:pt x="8" y="74"/>
                  </a:cubicBezTo>
                  <a:cubicBezTo>
                    <a:pt x="8" y="74"/>
                    <a:pt x="8" y="74"/>
                    <a:pt x="8" y="74"/>
                  </a:cubicBezTo>
                  <a:cubicBezTo>
                    <a:pt x="8" y="75"/>
                    <a:pt x="8" y="75"/>
                    <a:pt x="8" y="75"/>
                  </a:cubicBezTo>
                  <a:cubicBezTo>
                    <a:pt x="8" y="75"/>
                    <a:pt x="8" y="75"/>
                    <a:pt x="8" y="75"/>
                  </a:cubicBezTo>
                  <a:cubicBezTo>
                    <a:pt x="7" y="75"/>
                    <a:pt x="7" y="75"/>
                    <a:pt x="7" y="75"/>
                  </a:cubicBezTo>
                  <a:cubicBezTo>
                    <a:pt x="7" y="75"/>
                    <a:pt x="7" y="75"/>
                    <a:pt x="7" y="75"/>
                  </a:cubicBezTo>
                  <a:cubicBezTo>
                    <a:pt x="7" y="75"/>
                    <a:pt x="7" y="75"/>
                    <a:pt x="7" y="75"/>
                  </a:cubicBezTo>
                  <a:cubicBezTo>
                    <a:pt x="7" y="75"/>
                    <a:pt x="7" y="75"/>
                    <a:pt x="7" y="75"/>
                  </a:cubicBezTo>
                  <a:cubicBezTo>
                    <a:pt x="7" y="75"/>
                    <a:pt x="7" y="75"/>
                    <a:pt x="7" y="75"/>
                  </a:cubicBezTo>
                  <a:cubicBezTo>
                    <a:pt x="7" y="74"/>
                    <a:pt x="7" y="74"/>
                    <a:pt x="7" y="74"/>
                  </a:cubicBezTo>
                  <a:cubicBezTo>
                    <a:pt x="7" y="74"/>
                    <a:pt x="7" y="74"/>
                    <a:pt x="7" y="74"/>
                  </a:cubicBezTo>
                  <a:cubicBezTo>
                    <a:pt x="6" y="74"/>
                    <a:pt x="6" y="74"/>
                    <a:pt x="6" y="74"/>
                  </a:cubicBezTo>
                  <a:cubicBezTo>
                    <a:pt x="6" y="74"/>
                    <a:pt x="6" y="74"/>
                    <a:pt x="6" y="74"/>
                  </a:cubicBezTo>
                  <a:cubicBezTo>
                    <a:pt x="6" y="74"/>
                    <a:pt x="6" y="74"/>
                    <a:pt x="6" y="74"/>
                  </a:cubicBezTo>
                  <a:cubicBezTo>
                    <a:pt x="6" y="74"/>
                    <a:pt x="6" y="74"/>
                    <a:pt x="6" y="74"/>
                  </a:cubicBezTo>
                  <a:cubicBezTo>
                    <a:pt x="6" y="74"/>
                    <a:pt x="6" y="74"/>
                    <a:pt x="6" y="74"/>
                  </a:cubicBezTo>
                  <a:cubicBezTo>
                    <a:pt x="6" y="73"/>
                    <a:pt x="6" y="73"/>
                    <a:pt x="6" y="73"/>
                  </a:cubicBezTo>
                  <a:cubicBezTo>
                    <a:pt x="6" y="73"/>
                    <a:pt x="6" y="73"/>
                    <a:pt x="6" y="73"/>
                  </a:cubicBezTo>
                  <a:cubicBezTo>
                    <a:pt x="6" y="73"/>
                    <a:pt x="6" y="73"/>
                    <a:pt x="6" y="73"/>
                  </a:cubicBezTo>
                  <a:cubicBezTo>
                    <a:pt x="6" y="73"/>
                    <a:pt x="6" y="73"/>
                    <a:pt x="6" y="73"/>
                  </a:cubicBezTo>
                  <a:cubicBezTo>
                    <a:pt x="6" y="73"/>
                    <a:pt x="6" y="73"/>
                    <a:pt x="6" y="73"/>
                  </a:cubicBezTo>
                  <a:cubicBezTo>
                    <a:pt x="6" y="73"/>
                    <a:pt x="6" y="73"/>
                    <a:pt x="6" y="73"/>
                  </a:cubicBezTo>
                  <a:cubicBezTo>
                    <a:pt x="6" y="72"/>
                    <a:pt x="6" y="72"/>
                    <a:pt x="6" y="72"/>
                  </a:cubicBezTo>
                  <a:cubicBezTo>
                    <a:pt x="6" y="72"/>
                    <a:pt x="6" y="72"/>
                    <a:pt x="6" y="72"/>
                  </a:cubicBezTo>
                  <a:cubicBezTo>
                    <a:pt x="5" y="72"/>
                    <a:pt x="5" y="72"/>
                    <a:pt x="5" y="72"/>
                  </a:cubicBezTo>
                  <a:cubicBezTo>
                    <a:pt x="5" y="72"/>
                    <a:pt x="5" y="72"/>
                    <a:pt x="5" y="72"/>
                  </a:cubicBezTo>
                  <a:cubicBezTo>
                    <a:pt x="5" y="72"/>
                    <a:pt x="5" y="72"/>
                    <a:pt x="5" y="72"/>
                  </a:cubicBezTo>
                  <a:cubicBezTo>
                    <a:pt x="5" y="72"/>
                    <a:pt x="5" y="72"/>
                    <a:pt x="5" y="72"/>
                  </a:cubicBezTo>
                  <a:cubicBezTo>
                    <a:pt x="5" y="72"/>
                    <a:pt x="5" y="72"/>
                    <a:pt x="5" y="72"/>
                  </a:cubicBezTo>
                  <a:cubicBezTo>
                    <a:pt x="5" y="72"/>
                    <a:pt x="5" y="72"/>
                    <a:pt x="5" y="72"/>
                  </a:cubicBezTo>
                  <a:cubicBezTo>
                    <a:pt x="6" y="72"/>
                    <a:pt x="6" y="72"/>
                    <a:pt x="6" y="72"/>
                  </a:cubicBezTo>
                  <a:cubicBezTo>
                    <a:pt x="6" y="72"/>
                    <a:pt x="6" y="72"/>
                    <a:pt x="6" y="72"/>
                  </a:cubicBezTo>
                  <a:cubicBezTo>
                    <a:pt x="6" y="72"/>
                    <a:pt x="6" y="72"/>
                    <a:pt x="6" y="72"/>
                  </a:cubicBezTo>
                  <a:cubicBezTo>
                    <a:pt x="6" y="72"/>
                    <a:pt x="6" y="72"/>
                    <a:pt x="6" y="72"/>
                  </a:cubicBezTo>
                  <a:cubicBezTo>
                    <a:pt x="6" y="72"/>
                    <a:pt x="6" y="72"/>
                    <a:pt x="6" y="72"/>
                  </a:cubicBezTo>
                  <a:cubicBezTo>
                    <a:pt x="6" y="72"/>
                    <a:pt x="6" y="72"/>
                    <a:pt x="6" y="72"/>
                  </a:cubicBezTo>
                  <a:cubicBezTo>
                    <a:pt x="6" y="72"/>
                    <a:pt x="6" y="72"/>
                    <a:pt x="6" y="72"/>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0"/>
                    <a:pt x="6" y="70"/>
                    <a:pt x="6" y="70"/>
                  </a:cubicBezTo>
                  <a:cubicBezTo>
                    <a:pt x="6" y="70"/>
                    <a:pt x="6" y="70"/>
                    <a:pt x="6" y="70"/>
                  </a:cubicBezTo>
                  <a:cubicBezTo>
                    <a:pt x="6" y="70"/>
                    <a:pt x="6" y="70"/>
                    <a:pt x="6" y="70"/>
                  </a:cubicBezTo>
                  <a:cubicBezTo>
                    <a:pt x="6" y="70"/>
                    <a:pt x="6" y="70"/>
                    <a:pt x="6" y="70"/>
                  </a:cubicBezTo>
                  <a:cubicBezTo>
                    <a:pt x="6" y="70"/>
                    <a:pt x="6" y="70"/>
                    <a:pt x="6" y="70"/>
                  </a:cubicBezTo>
                  <a:cubicBezTo>
                    <a:pt x="6" y="70"/>
                    <a:pt x="6" y="70"/>
                    <a:pt x="6" y="70"/>
                  </a:cubicBezTo>
                  <a:cubicBezTo>
                    <a:pt x="6" y="70"/>
                    <a:pt x="6" y="70"/>
                    <a:pt x="6" y="70"/>
                  </a:cubicBezTo>
                  <a:cubicBezTo>
                    <a:pt x="6" y="70"/>
                    <a:pt x="6" y="70"/>
                    <a:pt x="6" y="70"/>
                  </a:cubicBezTo>
                  <a:cubicBezTo>
                    <a:pt x="6" y="69"/>
                    <a:pt x="6" y="69"/>
                    <a:pt x="6" y="69"/>
                  </a:cubicBezTo>
                  <a:cubicBezTo>
                    <a:pt x="5" y="69"/>
                    <a:pt x="5" y="69"/>
                    <a:pt x="5" y="69"/>
                  </a:cubicBezTo>
                  <a:cubicBezTo>
                    <a:pt x="5" y="69"/>
                    <a:pt x="5" y="69"/>
                    <a:pt x="5" y="69"/>
                  </a:cubicBezTo>
                  <a:cubicBezTo>
                    <a:pt x="5" y="69"/>
                    <a:pt x="5" y="69"/>
                    <a:pt x="5" y="69"/>
                  </a:cubicBezTo>
                  <a:cubicBezTo>
                    <a:pt x="5" y="69"/>
                    <a:pt x="5" y="69"/>
                    <a:pt x="5" y="69"/>
                  </a:cubicBezTo>
                  <a:cubicBezTo>
                    <a:pt x="5" y="69"/>
                    <a:pt x="5" y="69"/>
                    <a:pt x="5" y="69"/>
                  </a:cubicBezTo>
                  <a:cubicBezTo>
                    <a:pt x="5" y="69"/>
                    <a:pt x="5" y="69"/>
                    <a:pt x="5" y="69"/>
                  </a:cubicBezTo>
                  <a:cubicBezTo>
                    <a:pt x="5" y="69"/>
                    <a:pt x="5" y="69"/>
                    <a:pt x="5" y="69"/>
                  </a:cubicBezTo>
                  <a:cubicBezTo>
                    <a:pt x="4" y="69"/>
                    <a:pt x="4" y="69"/>
                    <a:pt x="4" y="69"/>
                  </a:cubicBezTo>
                  <a:cubicBezTo>
                    <a:pt x="4" y="69"/>
                    <a:pt x="4" y="69"/>
                    <a:pt x="4" y="69"/>
                  </a:cubicBezTo>
                  <a:cubicBezTo>
                    <a:pt x="4" y="69"/>
                    <a:pt x="4" y="69"/>
                    <a:pt x="4" y="69"/>
                  </a:cubicBezTo>
                  <a:cubicBezTo>
                    <a:pt x="4" y="69"/>
                    <a:pt x="4" y="69"/>
                    <a:pt x="4" y="69"/>
                  </a:cubicBezTo>
                  <a:cubicBezTo>
                    <a:pt x="4" y="69"/>
                    <a:pt x="4" y="69"/>
                    <a:pt x="4"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2" y="69"/>
                    <a:pt x="2" y="69"/>
                    <a:pt x="2" y="69"/>
                  </a:cubicBezTo>
                  <a:cubicBezTo>
                    <a:pt x="2" y="68"/>
                    <a:pt x="2" y="68"/>
                    <a:pt x="2" y="68"/>
                  </a:cubicBezTo>
                  <a:cubicBezTo>
                    <a:pt x="2" y="68"/>
                    <a:pt x="2" y="68"/>
                    <a:pt x="2"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7"/>
                    <a:pt x="1" y="67"/>
                    <a:pt x="1" y="67"/>
                  </a:cubicBezTo>
                  <a:cubicBezTo>
                    <a:pt x="0" y="67"/>
                    <a:pt x="0" y="67"/>
                    <a:pt x="0" y="67"/>
                  </a:cubicBezTo>
                  <a:cubicBezTo>
                    <a:pt x="0" y="67"/>
                    <a:pt x="0" y="67"/>
                    <a:pt x="0" y="67"/>
                  </a:cubicBezTo>
                  <a:cubicBezTo>
                    <a:pt x="0" y="67"/>
                    <a:pt x="0" y="67"/>
                    <a:pt x="0" y="67"/>
                  </a:cubicBezTo>
                  <a:cubicBezTo>
                    <a:pt x="1" y="66"/>
                    <a:pt x="1" y="66"/>
                    <a:pt x="1" y="66"/>
                  </a:cubicBezTo>
                  <a:cubicBezTo>
                    <a:pt x="1" y="66"/>
                    <a:pt x="1" y="66"/>
                    <a:pt x="1" y="66"/>
                  </a:cubicBezTo>
                  <a:cubicBezTo>
                    <a:pt x="1" y="66"/>
                    <a:pt x="1" y="66"/>
                    <a:pt x="1" y="66"/>
                  </a:cubicBezTo>
                  <a:moveTo>
                    <a:pt x="118" y="94"/>
                  </a:moveTo>
                  <a:cubicBezTo>
                    <a:pt x="118" y="94"/>
                    <a:pt x="118" y="95"/>
                    <a:pt x="119" y="95"/>
                  </a:cubicBezTo>
                  <a:cubicBezTo>
                    <a:pt x="120" y="92"/>
                    <a:pt x="121" y="98"/>
                    <a:pt x="121" y="98"/>
                  </a:cubicBezTo>
                  <a:cubicBezTo>
                    <a:pt x="122" y="97"/>
                    <a:pt x="122" y="96"/>
                    <a:pt x="121" y="96"/>
                  </a:cubicBezTo>
                  <a:cubicBezTo>
                    <a:pt x="124" y="97"/>
                    <a:pt x="122" y="99"/>
                    <a:pt x="122" y="99"/>
                  </a:cubicBezTo>
                  <a:cubicBezTo>
                    <a:pt x="116" y="96"/>
                    <a:pt x="116" y="96"/>
                    <a:pt x="116" y="96"/>
                  </a:cubicBezTo>
                  <a:cubicBezTo>
                    <a:pt x="116" y="96"/>
                    <a:pt x="116" y="94"/>
                    <a:pt x="118" y="95"/>
                  </a:cubicBezTo>
                  <a:cubicBezTo>
                    <a:pt x="117" y="95"/>
                    <a:pt x="117" y="94"/>
                    <a:pt x="118" y="9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8" name="Freeform 253"/>
            <p:cNvSpPr/>
            <p:nvPr/>
          </p:nvSpPr>
          <p:spPr>
            <a:xfrm>
              <a:off x="6563160" y="5065560"/>
              <a:ext cx="33120" cy="48960"/>
            </a:xfrm>
            <a:custGeom>
              <a:avLst/>
              <a:gdLst>
                <a:gd name="textAreaLeft" fmla="*/ 0 w 33120"/>
                <a:gd name="textAreaRight" fmla="*/ 34920 w 33120"/>
                <a:gd name="textAreaTop" fmla="*/ 0 h 48960"/>
                <a:gd name="textAreaBottom" fmla="*/ 50760 h 48960"/>
              </a:gdLst>
              <a:ahLst/>
              <a:cxnLst/>
              <a:rect l="textAreaLeft" t="textAreaTop" r="textAreaRight" b="textAreaBottom"/>
              <a:pathLst>
                <a:path w="14" h="15">
                  <a:moveTo>
                    <a:pt x="0" y="8"/>
                  </a:moveTo>
                  <a:cubicBezTo>
                    <a:pt x="0" y="8"/>
                    <a:pt x="0" y="8"/>
                    <a:pt x="0" y="8"/>
                  </a:cubicBezTo>
                  <a:cubicBezTo>
                    <a:pt x="1" y="9"/>
                    <a:pt x="1" y="9"/>
                    <a:pt x="2" y="10"/>
                  </a:cubicBezTo>
                  <a:cubicBezTo>
                    <a:pt x="3" y="11"/>
                    <a:pt x="3" y="12"/>
                    <a:pt x="4" y="12"/>
                  </a:cubicBezTo>
                  <a:cubicBezTo>
                    <a:pt x="5" y="13"/>
                    <a:pt x="8" y="15"/>
                    <a:pt x="10" y="13"/>
                  </a:cubicBezTo>
                  <a:cubicBezTo>
                    <a:pt x="11" y="13"/>
                    <a:pt x="10" y="13"/>
                    <a:pt x="11" y="12"/>
                  </a:cubicBezTo>
                  <a:cubicBezTo>
                    <a:pt x="12" y="10"/>
                    <a:pt x="12" y="10"/>
                    <a:pt x="12" y="10"/>
                  </a:cubicBezTo>
                  <a:cubicBezTo>
                    <a:pt x="13" y="10"/>
                    <a:pt x="13" y="10"/>
                    <a:pt x="13" y="10"/>
                  </a:cubicBezTo>
                  <a:cubicBezTo>
                    <a:pt x="13" y="9"/>
                    <a:pt x="13" y="9"/>
                    <a:pt x="13" y="9"/>
                  </a:cubicBezTo>
                  <a:cubicBezTo>
                    <a:pt x="11" y="2"/>
                    <a:pt x="14" y="7"/>
                    <a:pt x="11" y="3"/>
                  </a:cubicBezTo>
                  <a:cubicBezTo>
                    <a:pt x="10" y="2"/>
                    <a:pt x="9" y="1"/>
                    <a:pt x="8" y="0"/>
                  </a:cubicBezTo>
                  <a:cubicBezTo>
                    <a:pt x="5" y="0"/>
                    <a:pt x="5" y="0"/>
                    <a:pt x="5" y="0"/>
                  </a:cubicBezTo>
                  <a:cubicBezTo>
                    <a:pt x="4" y="1"/>
                    <a:pt x="3" y="1"/>
                    <a:pt x="2" y="3"/>
                  </a:cubicBezTo>
                  <a:cubicBezTo>
                    <a:pt x="2" y="3"/>
                    <a:pt x="2" y="4"/>
                    <a:pt x="1" y="4"/>
                  </a:cubicBezTo>
                  <a:cubicBezTo>
                    <a:pt x="1" y="5"/>
                    <a:pt x="0" y="8"/>
                    <a:pt x="0" y="8"/>
                  </a:cubicBezTo>
                  <a:close/>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5760" rIns="90000" bIns="5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49" name="Freeform 254"/>
            <p:cNvSpPr/>
            <p:nvPr/>
          </p:nvSpPr>
          <p:spPr>
            <a:xfrm>
              <a:off x="7193160" y="2671200"/>
              <a:ext cx="428040" cy="278280"/>
            </a:xfrm>
            <a:custGeom>
              <a:avLst/>
              <a:gdLst>
                <a:gd name="textAreaLeft" fmla="*/ 0 w 428040"/>
                <a:gd name="textAreaRight" fmla="*/ 429840 w 428040"/>
                <a:gd name="textAreaTop" fmla="*/ 0 h 278280"/>
                <a:gd name="textAreaBottom" fmla="*/ 280080 h 278280"/>
              </a:gdLst>
              <a:ahLst/>
              <a:cxnLst/>
              <a:rect l="textAreaLeft" t="textAreaTop" r="textAreaRight" b="textAreaBottom"/>
              <a:pathLst>
                <a:path w="164" h="81">
                  <a:moveTo>
                    <a:pt x="0" y="6"/>
                  </a:moveTo>
                  <a:cubicBezTo>
                    <a:pt x="6" y="4"/>
                    <a:pt x="12" y="3"/>
                    <a:pt x="18" y="2"/>
                  </a:cubicBezTo>
                  <a:cubicBezTo>
                    <a:pt x="20" y="1"/>
                    <a:pt x="22" y="1"/>
                    <a:pt x="24" y="1"/>
                  </a:cubicBezTo>
                  <a:cubicBezTo>
                    <a:pt x="27" y="0"/>
                    <a:pt x="20" y="6"/>
                    <a:pt x="22" y="9"/>
                  </a:cubicBezTo>
                  <a:cubicBezTo>
                    <a:pt x="23" y="9"/>
                    <a:pt x="22" y="11"/>
                    <a:pt x="23" y="12"/>
                  </a:cubicBezTo>
                  <a:cubicBezTo>
                    <a:pt x="23" y="12"/>
                    <a:pt x="24" y="12"/>
                    <a:pt x="24" y="12"/>
                  </a:cubicBezTo>
                  <a:cubicBezTo>
                    <a:pt x="29" y="12"/>
                    <a:pt x="29" y="12"/>
                    <a:pt x="29" y="12"/>
                  </a:cubicBezTo>
                  <a:cubicBezTo>
                    <a:pt x="30" y="12"/>
                    <a:pt x="30" y="13"/>
                    <a:pt x="30" y="14"/>
                  </a:cubicBezTo>
                  <a:cubicBezTo>
                    <a:pt x="30" y="14"/>
                    <a:pt x="31" y="14"/>
                    <a:pt x="31" y="16"/>
                  </a:cubicBezTo>
                  <a:cubicBezTo>
                    <a:pt x="31" y="16"/>
                    <a:pt x="32" y="15"/>
                    <a:pt x="32" y="15"/>
                  </a:cubicBezTo>
                  <a:cubicBezTo>
                    <a:pt x="33" y="14"/>
                    <a:pt x="40" y="15"/>
                    <a:pt x="39" y="15"/>
                  </a:cubicBezTo>
                  <a:cubicBezTo>
                    <a:pt x="42" y="14"/>
                    <a:pt x="43" y="12"/>
                    <a:pt x="44" y="10"/>
                  </a:cubicBezTo>
                  <a:cubicBezTo>
                    <a:pt x="44" y="10"/>
                    <a:pt x="45" y="10"/>
                    <a:pt x="46" y="10"/>
                  </a:cubicBezTo>
                  <a:cubicBezTo>
                    <a:pt x="49" y="12"/>
                    <a:pt x="52" y="15"/>
                    <a:pt x="54" y="17"/>
                  </a:cubicBezTo>
                  <a:cubicBezTo>
                    <a:pt x="55" y="18"/>
                    <a:pt x="56" y="20"/>
                    <a:pt x="58" y="20"/>
                  </a:cubicBezTo>
                  <a:cubicBezTo>
                    <a:pt x="60" y="21"/>
                    <a:pt x="63" y="20"/>
                    <a:pt x="65" y="19"/>
                  </a:cubicBezTo>
                  <a:cubicBezTo>
                    <a:pt x="71" y="18"/>
                    <a:pt x="76" y="21"/>
                    <a:pt x="81" y="20"/>
                  </a:cubicBezTo>
                  <a:cubicBezTo>
                    <a:pt x="83" y="19"/>
                    <a:pt x="84" y="18"/>
                    <a:pt x="86" y="18"/>
                  </a:cubicBezTo>
                  <a:cubicBezTo>
                    <a:pt x="87" y="19"/>
                    <a:pt x="88" y="21"/>
                    <a:pt x="90" y="21"/>
                  </a:cubicBezTo>
                  <a:cubicBezTo>
                    <a:pt x="92" y="22"/>
                    <a:pt x="92" y="23"/>
                    <a:pt x="93" y="25"/>
                  </a:cubicBezTo>
                  <a:cubicBezTo>
                    <a:pt x="94" y="26"/>
                    <a:pt x="95" y="25"/>
                    <a:pt x="97" y="25"/>
                  </a:cubicBezTo>
                  <a:cubicBezTo>
                    <a:pt x="96" y="28"/>
                    <a:pt x="94" y="33"/>
                    <a:pt x="97" y="34"/>
                  </a:cubicBezTo>
                  <a:cubicBezTo>
                    <a:pt x="98" y="35"/>
                    <a:pt x="100" y="34"/>
                    <a:pt x="101" y="36"/>
                  </a:cubicBezTo>
                  <a:cubicBezTo>
                    <a:pt x="101" y="37"/>
                    <a:pt x="101" y="39"/>
                    <a:pt x="102" y="41"/>
                  </a:cubicBezTo>
                  <a:cubicBezTo>
                    <a:pt x="103" y="45"/>
                    <a:pt x="110" y="42"/>
                    <a:pt x="113" y="42"/>
                  </a:cubicBezTo>
                  <a:cubicBezTo>
                    <a:pt x="115" y="42"/>
                    <a:pt x="116" y="44"/>
                    <a:pt x="115" y="45"/>
                  </a:cubicBezTo>
                  <a:cubicBezTo>
                    <a:pt x="114" y="48"/>
                    <a:pt x="119" y="48"/>
                    <a:pt x="120" y="48"/>
                  </a:cubicBezTo>
                  <a:cubicBezTo>
                    <a:pt x="121" y="47"/>
                    <a:pt x="119" y="46"/>
                    <a:pt x="121" y="45"/>
                  </a:cubicBezTo>
                  <a:cubicBezTo>
                    <a:pt x="122" y="44"/>
                    <a:pt x="122" y="43"/>
                    <a:pt x="124" y="43"/>
                  </a:cubicBezTo>
                  <a:cubicBezTo>
                    <a:pt x="125" y="42"/>
                    <a:pt x="124" y="41"/>
                    <a:pt x="125" y="40"/>
                  </a:cubicBezTo>
                  <a:cubicBezTo>
                    <a:pt x="126" y="40"/>
                    <a:pt x="129" y="39"/>
                    <a:pt x="130" y="38"/>
                  </a:cubicBezTo>
                  <a:cubicBezTo>
                    <a:pt x="132" y="37"/>
                    <a:pt x="134" y="37"/>
                    <a:pt x="135" y="36"/>
                  </a:cubicBezTo>
                  <a:cubicBezTo>
                    <a:pt x="136" y="35"/>
                    <a:pt x="137" y="34"/>
                    <a:pt x="138" y="34"/>
                  </a:cubicBezTo>
                  <a:cubicBezTo>
                    <a:pt x="139" y="34"/>
                    <a:pt x="139" y="34"/>
                    <a:pt x="141" y="33"/>
                  </a:cubicBezTo>
                  <a:cubicBezTo>
                    <a:pt x="143" y="32"/>
                    <a:pt x="144" y="32"/>
                    <a:pt x="146" y="33"/>
                  </a:cubicBezTo>
                  <a:cubicBezTo>
                    <a:pt x="143" y="34"/>
                    <a:pt x="137" y="37"/>
                    <a:pt x="135" y="39"/>
                  </a:cubicBezTo>
                  <a:cubicBezTo>
                    <a:pt x="137" y="39"/>
                    <a:pt x="137" y="40"/>
                    <a:pt x="138" y="40"/>
                  </a:cubicBezTo>
                  <a:cubicBezTo>
                    <a:pt x="139" y="40"/>
                    <a:pt x="141" y="39"/>
                    <a:pt x="141" y="41"/>
                  </a:cubicBezTo>
                  <a:cubicBezTo>
                    <a:pt x="141" y="43"/>
                    <a:pt x="145" y="42"/>
                    <a:pt x="147" y="43"/>
                  </a:cubicBezTo>
                  <a:cubicBezTo>
                    <a:pt x="147" y="43"/>
                    <a:pt x="147" y="42"/>
                    <a:pt x="147" y="42"/>
                  </a:cubicBezTo>
                  <a:cubicBezTo>
                    <a:pt x="148" y="42"/>
                    <a:pt x="148" y="42"/>
                    <a:pt x="149" y="41"/>
                  </a:cubicBezTo>
                  <a:cubicBezTo>
                    <a:pt x="149" y="40"/>
                    <a:pt x="149" y="40"/>
                    <a:pt x="149" y="39"/>
                  </a:cubicBezTo>
                  <a:cubicBezTo>
                    <a:pt x="150" y="40"/>
                    <a:pt x="151" y="40"/>
                    <a:pt x="152" y="42"/>
                  </a:cubicBezTo>
                  <a:cubicBezTo>
                    <a:pt x="153" y="43"/>
                    <a:pt x="155" y="42"/>
                    <a:pt x="154" y="44"/>
                  </a:cubicBezTo>
                  <a:cubicBezTo>
                    <a:pt x="157" y="43"/>
                    <a:pt x="157" y="45"/>
                    <a:pt x="159" y="46"/>
                  </a:cubicBezTo>
                  <a:cubicBezTo>
                    <a:pt x="160" y="46"/>
                    <a:pt x="161" y="45"/>
                    <a:pt x="161" y="46"/>
                  </a:cubicBezTo>
                  <a:cubicBezTo>
                    <a:pt x="161" y="46"/>
                    <a:pt x="162" y="46"/>
                    <a:pt x="163" y="46"/>
                  </a:cubicBezTo>
                  <a:cubicBezTo>
                    <a:pt x="164" y="46"/>
                    <a:pt x="161" y="47"/>
                    <a:pt x="161" y="47"/>
                  </a:cubicBezTo>
                  <a:cubicBezTo>
                    <a:pt x="158" y="48"/>
                    <a:pt x="159" y="49"/>
                    <a:pt x="156" y="48"/>
                  </a:cubicBezTo>
                  <a:cubicBezTo>
                    <a:pt x="156" y="49"/>
                    <a:pt x="156" y="49"/>
                    <a:pt x="156" y="50"/>
                  </a:cubicBezTo>
                  <a:cubicBezTo>
                    <a:pt x="156" y="50"/>
                    <a:pt x="150" y="50"/>
                    <a:pt x="153" y="52"/>
                  </a:cubicBezTo>
                  <a:cubicBezTo>
                    <a:pt x="152" y="52"/>
                    <a:pt x="151" y="52"/>
                    <a:pt x="150" y="52"/>
                  </a:cubicBezTo>
                  <a:cubicBezTo>
                    <a:pt x="149" y="52"/>
                    <a:pt x="149" y="52"/>
                    <a:pt x="149" y="52"/>
                  </a:cubicBezTo>
                  <a:cubicBezTo>
                    <a:pt x="148" y="52"/>
                    <a:pt x="147" y="51"/>
                    <a:pt x="147" y="51"/>
                  </a:cubicBezTo>
                  <a:cubicBezTo>
                    <a:pt x="145" y="51"/>
                    <a:pt x="144" y="51"/>
                    <a:pt x="143" y="51"/>
                  </a:cubicBezTo>
                  <a:cubicBezTo>
                    <a:pt x="139" y="52"/>
                    <a:pt x="139" y="51"/>
                    <a:pt x="137" y="50"/>
                  </a:cubicBezTo>
                  <a:cubicBezTo>
                    <a:pt x="135" y="50"/>
                    <a:pt x="141" y="48"/>
                    <a:pt x="141" y="47"/>
                  </a:cubicBezTo>
                  <a:cubicBezTo>
                    <a:pt x="140" y="47"/>
                    <a:pt x="140" y="47"/>
                    <a:pt x="140" y="47"/>
                  </a:cubicBezTo>
                  <a:cubicBezTo>
                    <a:pt x="140" y="45"/>
                    <a:pt x="139" y="45"/>
                    <a:pt x="138" y="44"/>
                  </a:cubicBezTo>
                  <a:cubicBezTo>
                    <a:pt x="137" y="45"/>
                    <a:pt x="132" y="48"/>
                    <a:pt x="130" y="48"/>
                  </a:cubicBezTo>
                  <a:cubicBezTo>
                    <a:pt x="129" y="47"/>
                    <a:pt x="128" y="46"/>
                    <a:pt x="126" y="48"/>
                  </a:cubicBezTo>
                  <a:cubicBezTo>
                    <a:pt x="126" y="48"/>
                    <a:pt x="126" y="51"/>
                    <a:pt x="127" y="52"/>
                  </a:cubicBezTo>
                  <a:cubicBezTo>
                    <a:pt x="125" y="53"/>
                    <a:pt x="122" y="51"/>
                    <a:pt x="120" y="52"/>
                  </a:cubicBezTo>
                  <a:cubicBezTo>
                    <a:pt x="121" y="53"/>
                    <a:pt x="123" y="52"/>
                    <a:pt x="123" y="53"/>
                  </a:cubicBezTo>
                  <a:cubicBezTo>
                    <a:pt x="123" y="53"/>
                    <a:pt x="122" y="53"/>
                    <a:pt x="122" y="53"/>
                  </a:cubicBezTo>
                  <a:cubicBezTo>
                    <a:pt x="122" y="54"/>
                    <a:pt x="122" y="54"/>
                    <a:pt x="123" y="55"/>
                  </a:cubicBezTo>
                  <a:cubicBezTo>
                    <a:pt x="122" y="54"/>
                    <a:pt x="122" y="54"/>
                    <a:pt x="122" y="55"/>
                  </a:cubicBezTo>
                  <a:cubicBezTo>
                    <a:pt x="121" y="55"/>
                    <a:pt x="121" y="55"/>
                    <a:pt x="120" y="56"/>
                  </a:cubicBezTo>
                  <a:cubicBezTo>
                    <a:pt x="120" y="57"/>
                    <a:pt x="120" y="58"/>
                    <a:pt x="118" y="58"/>
                  </a:cubicBezTo>
                  <a:cubicBezTo>
                    <a:pt x="116" y="58"/>
                    <a:pt x="114" y="58"/>
                    <a:pt x="112" y="58"/>
                  </a:cubicBezTo>
                  <a:cubicBezTo>
                    <a:pt x="112" y="58"/>
                    <a:pt x="111" y="58"/>
                    <a:pt x="110" y="58"/>
                  </a:cubicBezTo>
                  <a:cubicBezTo>
                    <a:pt x="109" y="59"/>
                    <a:pt x="109" y="59"/>
                    <a:pt x="109" y="60"/>
                  </a:cubicBezTo>
                  <a:cubicBezTo>
                    <a:pt x="108" y="61"/>
                    <a:pt x="109" y="62"/>
                    <a:pt x="110" y="62"/>
                  </a:cubicBezTo>
                  <a:cubicBezTo>
                    <a:pt x="112" y="62"/>
                    <a:pt x="111" y="63"/>
                    <a:pt x="113" y="64"/>
                  </a:cubicBezTo>
                  <a:cubicBezTo>
                    <a:pt x="114" y="64"/>
                    <a:pt x="116" y="63"/>
                    <a:pt x="116" y="65"/>
                  </a:cubicBezTo>
                  <a:cubicBezTo>
                    <a:pt x="116" y="65"/>
                    <a:pt x="115" y="66"/>
                    <a:pt x="115" y="67"/>
                  </a:cubicBezTo>
                  <a:cubicBezTo>
                    <a:pt x="115" y="67"/>
                    <a:pt x="115" y="68"/>
                    <a:pt x="116" y="69"/>
                  </a:cubicBezTo>
                  <a:cubicBezTo>
                    <a:pt x="116" y="70"/>
                    <a:pt x="118" y="70"/>
                    <a:pt x="118" y="71"/>
                  </a:cubicBezTo>
                  <a:cubicBezTo>
                    <a:pt x="119" y="73"/>
                    <a:pt x="116" y="74"/>
                    <a:pt x="115" y="75"/>
                  </a:cubicBezTo>
                  <a:cubicBezTo>
                    <a:pt x="114" y="77"/>
                    <a:pt x="113" y="78"/>
                    <a:pt x="113" y="80"/>
                  </a:cubicBezTo>
                  <a:cubicBezTo>
                    <a:pt x="113" y="81"/>
                    <a:pt x="111" y="80"/>
                    <a:pt x="111" y="80"/>
                  </a:cubicBezTo>
                  <a:cubicBezTo>
                    <a:pt x="109" y="80"/>
                    <a:pt x="108" y="81"/>
                    <a:pt x="107" y="80"/>
                  </a:cubicBezTo>
                  <a:cubicBezTo>
                    <a:pt x="106" y="80"/>
                    <a:pt x="105" y="79"/>
                    <a:pt x="105" y="79"/>
                  </a:cubicBezTo>
                  <a:cubicBezTo>
                    <a:pt x="104" y="79"/>
                    <a:pt x="103" y="80"/>
                    <a:pt x="102" y="79"/>
                  </a:cubicBezTo>
                  <a:cubicBezTo>
                    <a:pt x="100" y="79"/>
                    <a:pt x="101" y="78"/>
                    <a:pt x="101" y="76"/>
                  </a:cubicBezTo>
                  <a:cubicBezTo>
                    <a:pt x="101" y="75"/>
                    <a:pt x="103" y="73"/>
                    <a:pt x="101" y="73"/>
                  </a:cubicBezTo>
                  <a:cubicBezTo>
                    <a:pt x="100" y="73"/>
                    <a:pt x="99" y="72"/>
                    <a:pt x="98" y="72"/>
                  </a:cubicBezTo>
                  <a:cubicBezTo>
                    <a:pt x="96" y="71"/>
                    <a:pt x="94" y="71"/>
                    <a:pt x="92" y="71"/>
                  </a:cubicBezTo>
                  <a:cubicBezTo>
                    <a:pt x="90" y="70"/>
                    <a:pt x="88" y="69"/>
                    <a:pt x="87" y="68"/>
                  </a:cubicBezTo>
                  <a:cubicBezTo>
                    <a:pt x="85" y="67"/>
                    <a:pt x="83" y="66"/>
                    <a:pt x="82" y="65"/>
                  </a:cubicBezTo>
                  <a:cubicBezTo>
                    <a:pt x="80" y="64"/>
                    <a:pt x="78" y="64"/>
                    <a:pt x="77" y="63"/>
                  </a:cubicBezTo>
                  <a:cubicBezTo>
                    <a:pt x="75" y="62"/>
                    <a:pt x="73" y="61"/>
                    <a:pt x="71" y="60"/>
                  </a:cubicBezTo>
                  <a:cubicBezTo>
                    <a:pt x="69" y="58"/>
                    <a:pt x="62" y="56"/>
                    <a:pt x="61" y="53"/>
                  </a:cubicBezTo>
                  <a:cubicBezTo>
                    <a:pt x="61" y="50"/>
                    <a:pt x="58" y="48"/>
                    <a:pt x="58" y="45"/>
                  </a:cubicBezTo>
                  <a:cubicBezTo>
                    <a:pt x="57" y="44"/>
                    <a:pt x="56" y="43"/>
                    <a:pt x="54" y="42"/>
                  </a:cubicBezTo>
                  <a:cubicBezTo>
                    <a:pt x="54" y="42"/>
                    <a:pt x="53" y="41"/>
                    <a:pt x="52" y="41"/>
                  </a:cubicBezTo>
                  <a:cubicBezTo>
                    <a:pt x="52" y="42"/>
                    <a:pt x="52" y="43"/>
                    <a:pt x="51" y="43"/>
                  </a:cubicBezTo>
                  <a:cubicBezTo>
                    <a:pt x="49" y="43"/>
                    <a:pt x="47" y="42"/>
                    <a:pt x="45" y="42"/>
                  </a:cubicBezTo>
                  <a:cubicBezTo>
                    <a:pt x="43" y="42"/>
                    <a:pt x="42" y="41"/>
                    <a:pt x="41" y="41"/>
                  </a:cubicBezTo>
                  <a:cubicBezTo>
                    <a:pt x="39" y="40"/>
                    <a:pt x="39" y="36"/>
                    <a:pt x="41" y="37"/>
                  </a:cubicBezTo>
                  <a:cubicBezTo>
                    <a:pt x="40" y="35"/>
                    <a:pt x="38" y="36"/>
                    <a:pt x="39" y="34"/>
                  </a:cubicBezTo>
                  <a:cubicBezTo>
                    <a:pt x="39" y="32"/>
                    <a:pt x="38" y="32"/>
                    <a:pt x="36" y="32"/>
                  </a:cubicBezTo>
                  <a:cubicBezTo>
                    <a:pt x="35" y="32"/>
                    <a:pt x="32" y="32"/>
                    <a:pt x="32" y="31"/>
                  </a:cubicBezTo>
                  <a:cubicBezTo>
                    <a:pt x="32" y="29"/>
                    <a:pt x="29" y="30"/>
                    <a:pt x="28" y="29"/>
                  </a:cubicBezTo>
                  <a:cubicBezTo>
                    <a:pt x="28" y="29"/>
                    <a:pt x="26" y="27"/>
                    <a:pt x="25" y="28"/>
                  </a:cubicBezTo>
                  <a:cubicBezTo>
                    <a:pt x="24" y="28"/>
                    <a:pt x="24" y="28"/>
                    <a:pt x="23" y="28"/>
                  </a:cubicBezTo>
                  <a:cubicBezTo>
                    <a:pt x="20" y="28"/>
                    <a:pt x="24" y="31"/>
                    <a:pt x="25" y="32"/>
                  </a:cubicBezTo>
                  <a:cubicBezTo>
                    <a:pt x="23" y="32"/>
                    <a:pt x="24" y="30"/>
                    <a:pt x="22" y="30"/>
                  </a:cubicBezTo>
                  <a:cubicBezTo>
                    <a:pt x="21" y="30"/>
                    <a:pt x="19" y="29"/>
                    <a:pt x="19" y="31"/>
                  </a:cubicBezTo>
                  <a:cubicBezTo>
                    <a:pt x="19" y="34"/>
                    <a:pt x="15" y="32"/>
                    <a:pt x="13" y="34"/>
                  </a:cubicBezTo>
                  <a:cubicBezTo>
                    <a:pt x="10" y="36"/>
                    <a:pt x="10" y="36"/>
                    <a:pt x="11" y="39"/>
                  </a:cubicBezTo>
                  <a:cubicBezTo>
                    <a:pt x="11" y="40"/>
                    <a:pt x="12" y="41"/>
                    <a:pt x="11" y="41"/>
                  </a:cubicBezTo>
                  <a:cubicBezTo>
                    <a:pt x="10" y="42"/>
                    <a:pt x="8" y="42"/>
                    <a:pt x="7" y="42"/>
                  </a:cubicBezTo>
                  <a:cubicBezTo>
                    <a:pt x="4" y="42"/>
                    <a:pt x="0" y="42"/>
                    <a:pt x="1" y="39"/>
                  </a:cubicBezTo>
                  <a:cubicBezTo>
                    <a:pt x="1" y="35"/>
                    <a:pt x="1" y="32"/>
                    <a:pt x="1" y="28"/>
                  </a:cubicBezTo>
                  <a:cubicBezTo>
                    <a:pt x="1" y="24"/>
                    <a:pt x="0" y="21"/>
                    <a:pt x="0" y="17"/>
                  </a:cubicBezTo>
                  <a:cubicBezTo>
                    <a:pt x="0" y="13"/>
                    <a:pt x="1" y="9"/>
                    <a:pt x="0" y="6"/>
                  </a:cubicBezTo>
                  <a:moveTo>
                    <a:pt x="27" y="1"/>
                  </a:moveTo>
                  <a:cubicBezTo>
                    <a:pt x="33" y="4"/>
                    <a:pt x="33" y="4"/>
                    <a:pt x="33" y="4"/>
                  </a:cubicBezTo>
                  <a:cubicBezTo>
                    <a:pt x="33" y="5"/>
                    <a:pt x="32" y="8"/>
                    <a:pt x="30" y="9"/>
                  </a:cubicBezTo>
                  <a:cubicBezTo>
                    <a:pt x="30" y="8"/>
                    <a:pt x="30" y="8"/>
                    <a:pt x="30" y="8"/>
                  </a:cubicBezTo>
                  <a:cubicBezTo>
                    <a:pt x="30" y="9"/>
                    <a:pt x="31" y="10"/>
                    <a:pt x="31" y="11"/>
                  </a:cubicBezTo>
                  <a:cubicBezTo>
                    <a:pt x="30" y="9"/>
                    <a:pt x="31" y="11"/>
                    <a:pt x="29" y="10"/>
                  </a:cubicBezTo>
                  <a:cubicBezTo>
                    <a:pt x="29" y="11"/>
                    <a:pt x="29" y="12"/>
                    <a:pt x="27" y="12"/>
                  </a:cubicBezTo>
                  <a:cubicBezTo>
                    <a:pt x="25" y="9"/>
                    <a:pt x="25" y="9"/>
                    <a:pt x="25" y="9"/>
                  </a:cubicBezTo>
                  <a:cubicBezTo>
                    <a:pt x="26" y="8"/>
                    <a:pt x="27" y="9"/>
                    <a:pt x="28" y="9"/>
                  </a:cubicBezTo>
                  <a:cubicBezTo>
                    <a:pt x="29" y="10"/>
                    <a:pt x="28" y="6"/>
                    <a:pt x="27" y="8"/>
                  </a:cubicBezTo>
                  <a:cubicBezTo>
                    <a:pt x="26" y="7"/>
                    <a:pt x="27" y="6"/>
                    <a:pt x="29" y="6"/>
                  </a:cubicBezTo>
                  <a:cubicBezTo>
                    <a:pt x="28" y="5"/>
                    <a:pt x="25" y="6"/>
                    <a:pt x="26" y="6"/>
                  </a:cubicBezTo>
                  <a:cubicBezTo>
                    <a:pt x="26" y="5"/>
                    <a:pt x="27" y="5"/>
                    <a:pt x="27" y="4"/>
                  </a:cubicBezTo>
                  <a:cubicBezTo>
                    <a:pt x="27" y="3"/>
                    <a:pt x="26" y="2"/>
                    <a:pt x="27" y="1"/>
                  </a:cubicBezTo>
                  <a:close/>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0" name="Freeform 255"/>
            <p:cNvSpPr/>
            <p:nvPr/>
          </p:nvSpPr>
          <p:spPr>
            <a:xfrm>
              <a:off x="7990920" y="2452320"/>
              <a:ext cx="804240" cy="346320"/>
            </a:xfrm>
            <a:custGeom>
              <a:avLst/>
              <a:gdLst>
                <a:gd name="textAreaLeft" fmla="*/ 0 w 804240"/>
                <a:gd name="textAreaRight" fmla="*/ 806040 w 804240"/>
                <a:gd name="textAreaTop" fmla="*/ 0 h 346320"/>
                <a:gd name="textAreaBottom" fmla="*/ 348120 h 346320"/>
              </a:gdLst>
              <a:ahLst/>
              <a:cxnLst/>
              <a:rect l="textAreaLeft" t="textAreaTop" r="textAreaRight" b="textAreaBottom"/>
              <a:pathLst>
                <a:path w="306" h="101">
                  <a:moveTo>
                    <a:pt x="0" y="29"/>
                  </a:moveTo>
                  <a:cubicBezTo>
                    <a:pt x="3" y="29"/>
                    <a:pt x="2" y="28"/>
                    <a:pt x="3" y="26"/>
                  </a:cubicBezTo>
                  <a:cubicBezTo>
                    <a:pt x="5" y="24"/>
                    <a:pt x="9" y="27"/>
                    <a:pt x="10" y="25"/>
                  </a:cubicBezTo>
                  <a:cubicBezTo>
                    <a:pt x="11" y="26"/>
                    <a:pt x="12" y="26"/>
                    <a:pt x="13" y="25"/>
                  </a:cubicBezTo>
                  <a:cubicBezTo>
                    <a:pt x="13" y="24"/>
                    <a:pt x="13" y="24"/>
                    <a:pt x="13" y="24"/>
                  </a:cubicBezTo>
                  <a:cubicBezTo>
                    <a:pt x="15" y="24"/>
                    <a:pt x="16" y="24"/>
                    <a:pt x="18" y="23"/>
                  </a:cubicBezTo>
                  <a:cubicBezTo>
                    <a:pt x="17" y="23"/>
                    <a:pt x="17" y="22"/>
                    <a:pt x="17" y="22"/>
                  </a:cubicBezTo>
                  <a:cubicBezTo>
                    <a:pt x="18" y="21"/>
                    <a:pt x="21" y="21"/>
                    <a:pt x="21" y="20"/>
                  </a:cubicBezTo>
                  <a:cubicBezTo>
                    <a:pt x="21" y="20"/>
                    <a:pt x="23" y="20"/>
                    <a:pt x="24" y="19"/>
                  </a:cubicBezTo>
                  <a:cubicBezTo>
                    <a:pt x="25" y="19"/>
                    <a:pt x="26" y="19"/>
                    <a:pt x="27" y="18"/>
                  </a:cubicBezTo>
                  <a:cubicBezTo>
                    <a:pt x="29" y="18"/>
                    <a:pt x="30" y="17"/>
                    <a:pt x="32" y="16"/>
                  </a:cubicBezTo>
                  <a:cubicBezTo>
                    <a:pt x="33" y="16"/>
                    <a:pt x="34" y="16"/>
                    <a:pt x="35" y="15"/>
                  </a:cubicBezTo>
                  <a:cubicBezTo>
                    <a:pt x="36" y="15"/>
                    <a:pt x="37" y="14"/>
                    <a:pt x="38" y="14"/>
                  </a:cubicBezTo>
                  <a:cubicBezTo>
                    <a:pt x="39" y="14"/>
                    <a:pt x="43" y="14"/>
                    <a:pt x="43" y="12"/>
                  </a:cubicBezTo>
                  <a:cubicBezTo>
                    <a:pt x="44" y="12"/>
                    <a:pt x="45" y="14"/>
                    <a:pt x="46" y="14"/>
                  </a:cubicBezTo>
                  <a:cubicBezTo>
                    <a:pt x="47" y="14"/>
                    <a:pt x="49" y="13"/>
                    <a:pt x="49" y="13"/>
                  </a:cubicBezTo>
                  <a:cubicBezTo>
                    <a:pt x="49" y="14"/>
                    <a:pt x="49" y="15"/>
                    <a:pt x="51" y="15"/>
                  </a:cubicBezTo>
                  <a:cubicBezTo>
                    <a:pt x="53" y="15"/>
                    <a:pt x="55" y="15"/>
                    <a:pt x="57" y="15"/>
                  </a:cubicBezTo>
                  <a:cubicBezTo>
                    <a:pt x="60" y="15"/>
                    <a:pt x="61" y="15"/>
                    <a:pt x="62" y="17"/>
                  </a:cubicBezTo>
                  <a:cubicBezTo>
                    <a:pt x="63" y="20"/>
                    <a:pt x="66" y="21"/>
                    <a:pt x="70" y="21"/>
                  </a:cubicBezTo>
                  <a:cubicBezTo>
                    <a:pt x="73" y="22"/>
                    <a:pt x="74" y="21"/>
                    <a:pt x="76" y="21"/>
                  </a:cubicBezTo>
                  <a:cubicBezTo>
                    <a:pt x="79" y="21"/>
                    <a:pt x="79" y="21"/>
                    <a:pt x="79" y="21"/>
                  </a:cubicBezTo>
                  <a:cubicBezTo>
                    <a:pt x="80" y="21"/>
                    <a:pt x="81" y="22"/>
                    <a:pt x="82" y="22"/>
                  </a:cubicBezTo>
                  <a:cubicBezTo>
                    <a:pt x="83" y="22"/>
                    <a:pt x="86" y="21"/>
                    <a:pt x="86" y="22"/>
                  </a:cubicBezTo>
                  <a:cubicBezTo>
                    <a:pt x="88" y="22"/>
                    <a:pt x="89" y="24"/>
                    <a:pt x="92" y="23"/>
                  </a:cubicBezTo>
                  <a:cubicBezTo>
                    <a:pt x="94" y="21"/>
                    <a:pt x="94" y="22"/>
                    <a:pt x="95" y="21"/>
                  </a:cubicBezTo>
                  <a:cubicBezTo>
                    <a:pt x="97" y="21"/>
                    <a:pt x="99" y="19"/>
                    <a:pt x="99" y="18"/>
                  </a:cubicBezTo>
                  <a:cubicBezTo>
                    <a:pt x="100" y="16"/>
                    <a:pt x="100" y="16"/>
                    <a:pt x="98" y="15"/>
                  </a:cubicBezTo>
                  <a:cubicBezTo>
                    <a:pt x="97" y="14"/>
                    <a:pt x="97" y="13"/>
                    <a:pt x="96" y="12"/>
                  </a:cubicBezTo>
                  <a:cubicBezTo>
                    <a:pt x="95" y="11"/>
                    <a:pt x="97" y="6"/>
                    <a:pt x="99" y="7"/>
                  </a:cubicBezTo>
                  <a:cubicBezTo>
                    <a:pt x="99" y="5"/>
                    <a:pt x="100" y="4"/>
                    <a:pt x="102" y="4"/>
                  </a:cubicBezTo>
                  <a:cubicBezTo>
                    <a:pt x="104" y="3"/>
                    <a:pt x="105" y="1"/>
                    <a:pt x="106" y="0"/>
                  </a:cubicBezTo>
                  <a:cubicBezTo>
                    <a:pt x="108" y="1"/>
                    <a:pt x="109" y="2"/>
                    <a:pt x="111" y="2"/>
                  </a:cubicBezTo>
                  <a:cubicBezTo>
                    <a:pt x="113" y="2"/>
                    <a:pt x="115" y="4"/>
                    <a:pt x="117" y="4"/>
                  </a:cubicBezTo>
                  <a:cubicBezTo>
                    <a:pt x="120" y="4"/>
                    <a:pt x="122" y="4"/>
                    <a:pt x="124" y="5"/>
                  </a:cubicBezTo>
                  <a:cubicBezTo>
                    <a:pt x="125" y="5"/>
                    <a:pt x="128" y="7"/>
                    <a:pt x="131" y="6"/>
                  </a:cubicBezTo>
                  <a:cubicBezTo>
                    <a:pt x="135" y="5"/>
                    <a:pt x="136" y="8"/>
                    <a:pt x="137" y="11"/>
                  </a:cubicBezTo>
                  <a:cubicBezTo>
                    <a:pt x="137" y="12"/>
                    <a:pt x="138" y="13"/>
                    <a:pt x="138" y="14"/>
                  </a:cubicBezTo>
                  <a:cubicBezTo>
                    <a:pt x="138" y="16"/>
                    <a:pt x="141" y="16"/>
                    <a:pt x="142" y="17"/>
                  </a:cubicBezTo>
                  <a:cubicBezTo>
                    <a:pt x="143" y="18"/>
                    <a:pt x="145" y="18"/>
                    <a:pt x="147" y="18"/>
                  </a:cubicBezTo>
                  <a:cubicBezTo>
                    <a:pt x="148" y="19"/>
                    <a:pt x="150" y="19"/>
                    <a:pt x="151" y="19"/>
                  </a:cubicBezTo>
                  <a:cubicBezTo>
                    <a:pt x="154" y="18"/>
                    <a:pt x="154" y="20"/>
                    <a:pt x="157" y="18"/>
                  </a:cubicBezTo>
                  <a:cubicBezTo>
                    <a:pt x="159" y="17"/>
                    <a:pt x="162" y="17"/>
                    <a:pt x="165" y="17"/>
                  </a:cubicBezTo>
                  <a:cubicBezTo>
                    <a:pt x="169" y="16"/>
                    <a:pt x="174" y="17"/>
                    <a:pt x="178" y="17"/>
                  </a:cubicBezTo>
                  <a:cubicBezTo>
                    <a:pt x="180" y="18"/>
                    <a:pt x="181" y="19"/>
                    <a:pt x="182" y="20"/>
                  </a:cubicBezTo>
                  <a:cubicBezTo>
                    <a:pt x="184" y="21"/>
                    <a:pt x="187" y="21"/>
                    <a:pt x="190" y="21"/>
                  </a:cubicBezTo>
                  <a:cubicBezTo>
                    <a:pt x="191" y="21"/>
                    <a:pt x="191" y="23"/>
                    <a:pt x="191" y="24"/>
                  </a:cubicBezTo>
                  <a:cubicBezTo>
                    <a:pt x="192" y="25"/>
                    <a:pt x="194" y="25"/>
                    <a:pt x="195" y="26"/>
                  </a:cubicBezTo>
                  <a:cubicBezTo>
                    <a:pt x="196" y="27"/>
                    <a:pt x="198" y="27"/>
                    <a:pt x="200" y="27"/>
                  </a:cubicBezTo>
                  <a:cubicBezTo>
                    <a:pt x="204" y="27"/>
                    <a:pt x="205" y="28"/>
                    <a:pt x="207" y="28"/>
                  </a:cubicBezTo>
                  <a:cubicBezTo>
                    <a:pt x="210" y="29"/>
                    <a:pt x="212" y="28"/>
                    <a:pt x="214" y="28"/>
                  </a:cubicBezTo>
                  <a:cubicBezTo>
                    <a:pt x="216" y="28"/>
                    <a:pt x="217" y="29"/>
                    <a:pt x="219" y="28"/>
                  </a:cubicBezTo>
                  <a:cubicBezTo>
                    <a:pt x="222" y="27"/>
                    <a:pt x="224" y="27"/>
                    <a:pt x="227" y="26"/>
                  </a:cubicBezTo>
                  <a:cubicBezTo>
                    <a:pt x="229" y="26"/>
                    <a:pt x="233" y="25"/>
                    <a:pt x="235" y="26"/>
                  </a:cubicBezTo>
                  <a:cubicBezTo>
                    <a:pt x="237" y="26"/>
                    <a:pt x="238" y="25"/>
                    <a:pt x="240" y="24"/>
                  </a:cubicBezTo>
                  <a:cubicBezTo>
                    <a:pt x="242" y="22"/>
                    <a:pt x="244" y="21"/>
                    <a:pt x="247" y="20"/>
                  </a:cubicBezTo>
                  <a:cubicBezTo>
                    <a:pt x="249" y="19"/>
                    <a:pt x="251" y="18"/>
                    <a:pt x="253" y="18"/>
                  </a:cubicBezTo>
                  <a:cubicBezTo>
                    <a:pt x="255" y="19"/>
                    <a:pt x="257" y="18"/>
                    <a:pt x="258" y="20"/>
                  </a:cubicBezTo>
                  <a:cubicBezTo>
                    <a:pt x="259" y="21"/>
                    <a:pt x="261" y="22"/>
                    <a:pt x="263" y="22"/>
                  </a:cubicBezTo>
                  <a:cubicBezTo>
                    <a:pt x="264" y="22"/>
                    <a:pt x="266" y="21"/>
                    <a:pt x="268" y="21"/>
                  </a:cubicBezTo>
                  <a:cubicBezTo>
                    <a:pt x="271" y="20"/>
                    <a:pt x="273" y="22"/>
                    <a:pt x="274" y="22"/>
                  </a:cubicBezTo>
                  <a:cubicBezTo>
                    <a:pt x="273" y="23"/>
                    <a:pt x="273" y="24"/>
                    <a:pt x="272" y="25"/>
                  </a:cubicBezTo>
                  <a:cubicBezTo>
                    <a:pt x="266" y="36"/>
                    <a:pt x="266" y="36"/>
                    <a:pt x="266" y="36"/>
                  </a:cubicBezTo>
                  <a:cubicBezTo>
                    <a:pt x="265" y="38"/>
                    <a:pt x="264" y="38"/>
                    <a:pt x="263" y="40"/>
                  </a:cubicBezTo>
                  <a:cubicBezTo>
                    <a:pt x="263" y="41"/>
                    <a:pt x="265" y="42"/>
                    <a:pt x="266" y="42"/>
                  </a:cubicBezTo>
                  <a:cubicBezTo>
                    <a:pt x="268" y="43"/>
                    <a:pt x="269" y="41"/>
                    <a:pt x="271" y="41"/>
                  </a:cubicBezTo>
                  <a:cubicBezTo>
                    <a:pt x="274" y="41"/>
                    <a:pt x="276" y="41"/>
                    <a:pt x="278" y="42"/>
                  </a:cubicBezTo>
                  <a:cubicBezTo>
                    <a:pt x="279" y="43"/>
                    <a:pt x="280" y="44"/>
                    <a:pt x="283" y="41"/>
                  </a:cubicBezTo>
                  <a:cubicBezTo>
                    <a:pt x="285" y="40"/>
                    <a:pt x="286" y="40"/>
                    <a:pt x="289" y="40"/>
                  </a:cubicBezTo>
                  <a:cubicBezTo>
                    <a:pt x="293" y="40"/>
                    <a:pt x="295" y="42"/>
                    <a:pt x="298" y="44"/>
                  </a:cubicBezTo>
                  <a:cubicBezTo>
                    <a:pt x="300" y="46"/>
                    <a:pt x="303" y="48"/>
                    <a:pt x="305" y="50"/>
                  </a:cubicBezTo>
                  <a:cubicBezTo>
                    <a:pt x="306" y="54"/>
                    <a:pt x="300" y="53"/>
                    <a:pt x="298" y="53"/>
                  </a:cubicBezTo>
                  <a:cubicBezTo>
                    <a:pt x="296" y="53"/>
                    <a:pt x="296" y="51"/>
                    <a:pt x="294" y="52"/>
                  </a:cubicBezTo>
                  <a:cubicBezTo>
                    <a:pt x="293" y="53"/>
                    <a:pt x="291" y="52"/>
                    <a:pt x="291" y="52"/>
                  </a:cubicBezTo>
                  <a:cubicBezTo>
                    <a:pt x="289" y="52"/>
                    <a:pt x="287" y="53"/>
                    <a:pt x="285" y="54"/>
                  </a:cubicBezTo>
                  <a:cubicBezTo>
                    <a:pt x="284" y="54"/>
                    <a:pt x="282" y="53"/>
                    <a:pt x="281" y="54"/>
                  </a:cubicBezTo>
                  <a:cubicBezTo>
                    <a:pt x="280" y="55"/>
                    <a:pt x="280" y="56"/>
                    <a:pt x="278" y="56"/>
                  </a:cubicBezTo>
                  <a:cubicBezTo>
                    <a:pt x="276" y="55"/>
                    <a:pt x="274" y="55"/>
                    <a:pt x="272" y="57"/>
                  </a:cubicBezTo>
                  <a:cubicBezTo>
                    <a:pt x="271" y="58"/>
                    <a:pt x="271" y="58"/>
                    <a:pt x="270" y="59"/>
                  </a:cubicBezTo>
                  <a:cubicBezTo>
                    <a:pt x="270" y="60"/>
                    <a:pt x="270" y="61"/>
                    <a:pt x="270" y="61"/>
                  </a:cubicBezTo>
                  <a:cubicBezTo>
                    <a:pt x="269" y="62"/>
                    <a:pt x="265" y="64"/>
                    <a:pt x="264" y="64"/>
                  </a:cubicBezTo>
                  <a:cubicBezTo>
                    <a:pt x="262" y="65"/>
                    <a:pt x="260" y="65"/>
                    <a:pt x="258" y="65"/>
                  </a:cubicBezTo>
                  <a:cubicBezTo>
                    <a:pt x="257" y="65"/>
                    <a:pt x="255" y="64"/>
                    <a:pt x="254" y="65"/>
                  </a:cubicBezTo>
                  <a:cubicBezTo>
                    <a:pt x="252" y="67"/>
                    <a:pt x="251" y="68"/>
                    <a:pt x="250" y="69"/>
                  </a:cubicBezTo>
                  <a:cubicBezTo>
                    <a:pt x="248" y="69"/>
                    <a:pt x="248" y="69"/>
                    <a:pt x="247" y="70"/>
                  </a:cubicBezTo>
                  <a:cubicBezTo>
                    <a:pt x="246" y="71"/>
                    <a:pt x="245" y="71"/>
                    <a:pt x="244" y="71"/>
                  </a:cubicBezTo>
                  <a:cubicBezTo>
                    <a:pt x="242" y="71"/>
                    <a:pt x="240" y="71"/>
                    <a:pt x="238" y="70"/>
                  </a:cubicBezTo>
                  <a:cubicBezTo>
                    <a:pt x="235" y="70"/>
                    <a:pt x="233" y="66"/>
                    <a:pt x="228" y="69"/>
                  </a:cubicBezTo>
                  <a:cubicBezTo>
                    <a:pt x="226" y="70"/>
                    <a:pt x="225" y="71"/>
                    <a:pt x="225" y="72"/>
                  </a:cubicBezTo>
                  <a:cubicBezTo>
                    <a:pt x="225" y="73"/>
                    <a:pt x="224" y="74"/>
                    <a:pt x="224" y="74"/>
                  </a:cubicBezTo>
                  <a:cubicBezTo>
                    <a:pt x="224" y="75"/>
                    <a:pt x="225" y="75"/>
                    <a:pt x="225" y="76"/>
                  </a:cubicBezTo>
                  <a:cubicBezTo>
                    <a:pt x="226" y="77"/>
                    <a:pt x="232" y="81"/>
                    <a:pt x="228" y="82"/>
                  </a:cubicBezTo>
                  <a:cubicBezTo>
                    <a:pt x="227" y="82"/>
                    <a:pt x="225" y="83"/>
                    <a:pt x="224" y="84"/>
                  </a:cubicBezTo>
                  <a:cubicBezTo>
                    <a:pt x="222" y="85"/>
                    <a:pt x="220" y="85"/>
                    <a:pt x="219" y="86"/>
                  </a:cubicBezTo>
                  <a:cubicBezTo>
                    <a:pt x="218" y="88"/>
                    <a:pt x="216" y="89"/>
                    <a:pt x="213" y="91"/>
                  </a:cubicBezTo>
                  <a:cubicBezTo>
                    <a:pt x="212" y="92"/>
                    <a:pt x="209" y="92"/>
                    <a:pt x="207" y="93"/>
                  </a:cubicBezTo>
                  <a:cubicBezTo>
                    <a:pt x="204" y="94"/>
                    <a:pt x="201" y="94"/>
                    <a:pt x="199" y="94"/>
                  </a:cubicBezTo>
                  <a:cubicBezTo>
                    <a:pt x="196" y="94"/>
                    <a:pt x="194" y="93"/>
                    <a:pt x="191" y="94"/>
                  </a:cubicBezTo>
                  <a:cubicBezTo>
                    <a:pt x="185" y="94"/>
                    <a:pt x="180" y="95"/>
                    <a:pt x="174" y="97"/>
                  </a:cubicBezTo>
                  <a:cubicBezTo>
                    <a:pt x="171" y="98"/>
                    <a:pt x="169" y="99"/>
                    <a:pt x="166" y="100"/>
                  </a:cubicBezTo>
                  <a:cubicBezTo>
                    <a:pt x="164" y="101"/>
                    <a:pt x="164" y="101"/>
                    <a:pt x="162" y="101"/>
                  </a:cubicBezTo>
                  <a:cubicBezTo>
                    <a:pt x="161" y="101"/>
                    <a:pt x="160" y="101"/>
                    <a:pt x="159" y="101"/>
                  </a:cubicBezTo>
                  <a:cubicBezTo>
                    <a:pt x="158" y="99"/>
                    <a:pt x="158" y="99"/>
                    <a:pt x="155" y="99"/>
                  </a:cubicBezTo>
                  <a:cubicBezTo>
                    <a:pt x="150" y="100"/>
                    <a:pt x="146" y="98"/>
                    <a:pt x="141" y="97"/>
                  </a:cubicBezTo>
                  <a:cubicBezTo>
                    <a:pt x="139" y="97"/>
                    <a:pt x="137" y="96"/>
                    <a:pt x="135" y="95"/>
                  </a:cubicBezTo>
                  <a:cubicBezTo>
                    <a:pt x="133" y="95"/>
                    <a:pt x="133" y="93"/>
                    <a:pt x="131" y="92"/>
                  </a:cubicBezTo>
                  <a:cubicBezTo>
                    <a:pt x="128" y="92"/>
                    <a:pt x="126" y="92"/>
                    <a:pt x="124" y="92"/>
                  </a:cubicBezTo>
                  <a:cubicBezTo>
                    <a:pt x="122" y="92"/>
                    <a:pt x="120" y="91"/>
                    <a:pt x="118" y="91"/>
                  </a:cubicBezTo>
                  <a:cubicBezTo>
                    <a:pt x="116" y="91"/>
                    <a:pt x="114" y="92"/>
                    <a:pt x="111" y="92"/>
                  </a:cubicBezTo>
                  <a:cubicBezTo>
                    <a:pt x="108" y="92"/>
                    <a:pt x="105" y="92"/>
                    <a:pt x="102" y="92"/>
                  </a:cubicBezTo>
                  <a:cubicBezTo>
                    <a:pt x="97" y="91"/>
                    <a:pt x="93" y="90"/>
                    <a:pt x="88" y="90"/>
                  </a:cubicBezTo>
                  <a:cubicBezTo>
                    <a:pt x="86" y="90"/>
                    <a:pt x="83" y="91"/>
                    <a:pt x="82" y="90"/>
                  </a:cubicBezTo>
                  <a:cubicBezTo>
                    <a:pt x="81" y="90"/>
                    <a:pt x="81" y="90"/>
                    <a:pt x="81" y="89"/>
                  </a:cubicBezTo>
                  <a:cubicBezTo>
                    <a:pt x="81" y="88"/>
                    <a:pt x="80" y="88"/>
                    <a:pt x="79" y="87"/>
                  </a:cubicBezTo>
                  <a:cubicBezTo>
                    <a:pt x="76" y="85"/>
                    <a:pt x="76" y="82"/>
                    <a:pt x="74" y="79"/>
                  </a:cubicBezTo>
                  <a:cubicBezTo>
                    <a:pt x="73" y="79"/>
                    <a:pt x="71" y="78"/>
                    <a:pt x="72" y="77"/>
                  </a:cubicBezTo>
                  <a:cubicBezTo>
                    <a:pt x="72" y="75"/>
                    <a:pt x="68" y="76"/>
                    <a:pt x="66" y="75"/>
                  </a:cubicBezTo>
                  <a:cubicBezTo>
                    <a:pt x="65" y="74"/>
                    <a:pt x="63" y="74"/>
                    <a:pt x="61" y="73"/>
                  </a:cubicBezTo>
                  <a:cubicBezTo>
                    <a:pt x="60" y="72"/>
                    <a:pt x="58" y="72"/>
                    <a:pt x="57" y="71"/>
                  </a:cubicBezTo>
                  <a:cubicBezTo>
                    <a:pt x="54" y="68"/>
                    <a:pt x="48" y="69"/>
                    <a:pt x="44" y="69"/>
                  </a:cubicBezTo>
                  <a:cubicBezTo>
                    <a:pt x="40" y="68"/>
                    <a:pt x="36" y="68"/>
                    <a:pt x="33" y="67"/>
                  </a:cubicBezTo>
                  <a:cubicBezTo>
                    <a:pt x="30" y="67"/>
                    <a:pt x="26" y="65"/>
                    <a:pt x="28" y="62"/>
                  </a:cubicBezTo>
                  <a:cubicBezTo>
                    <a:pt x="28" y="61"/>
                    <a:pt x="31" y="59"/>
                    <a:pt x="30" y="58"/>
                  </a:cubicBezTo>
                  <a:cubicBezTo>
                    <a:pt x="30" y="56"/>
                    <a:pt x="32" y="54"/>
                    <a:pt x="31" y="53"/>
                  </a:cubicBezTo>
                  <a:cubicBezTo>
                    <a:pt x="30" y="51"/>
                    <a:pt x="29" y="50"/>
                    <a:pt x="27" y="48"/>
                  </a:cubicBezTo>
                  <a:cubicBezTo>
                    <a:pt x="26" y="47"/>
                    <a:pt x="26" y="45"/>
                    <a:pt x="25" y="44"/>
                  </a:cubicBezTo>
                  <a:cubicBezTo>
                    <a:pt x="24" y="43"/>
                    <a:pt x="22" y="42"/>
                    <a:pt x="22" y="41"/>
                  </a:cubicBezTo>
                  <a:cubicBezTo>
                    <a:pt x="21" y="40"/>
                    <a:pt x="21" y="42"/>
                    <a:pt x="20" y="42"/>
                  </a:cubicBezTo>
                  <a:cubicBezTo>
                    <a:pt x="19" y="42"/>
                    <a:pt x="18" y="41"/>
                    <a:pt x="18" y="41"/>
                  </a:cubicBezTo>
                  <a:cubicBezTo>
                    <a:pt x="16" y="40"/>
                    <a:pt x="16" y="40"/>
                    <a:pt x="14" y="40"/>
                  </a:cubicBezTo>
                  <a:cubicBezTo>
                    <a:pt x="11" y="40"/>
                    <a:pt x="9" y="39"/>
                    <a:pt x="8" y="37"/>
                  </a:cubicBezTo>
                  <a:cubicBezTo>
                    <a:pt x="7" y="37"/>
                    <a:pt x="6" y="35"/>
                    <a:pt x="4" y="35"/>
                  </a:cubicBezTo>
                  <a:cubicBezTo>
                    <a:pt x="3" y="35"/>
                    <a:pt x="2" y="35"/>
                    <a:pt x="2" y="33"/>
                  </a:cubicBezTo>
                  <a:cubicBezTo>
                    <a:pt x="3" y="32"/>
                    <a:pt x="0" y="32"/>
                    <a:pt x="0" y="31"/>
                  </a:cubicBezTo>
                  <a:cubicBezTo>
                    <a:pt x="1" y="31"/>
                    <a:pt x="1" y="31"/>
                    <a:pt x="1" y="31"/>
                  </a:cubicBezTo>
                  <a:cubicBezTo>
                    <a:pt x="1" y="30"/>
                    <a:pt x="0" y="29"/>
                    <a:pt x="0" y="29"/>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1" name="Freeform 256"/>
            <p:cNvSpPr/>
            <p:nvPr/>
          </p:nvSpPr>
          <p:spPr>
            <a:xfrm>
              <a:off x="8014320" y="3249360"/>
              <a:ext cx="83160" cy="51120"/>
            </a:xfrm>
            <a:custGeom>
              <a:avLst/>
              <a:gdLst>
                <a:gd name="textAreaLeft" fmla="*/ 0 w 83160"/>
                <a:gd name="textAreaRight" fmla="*/ 84960 w 83160"/>
                <a:gd name="textAreaTop" fmla="*/ 0 h 51120"/>
                <a:gd name="textAreaBottom" fmla="*/ 52920 h 51120"/>
              </a:gdLst>
              <a:ahLst/>
              <a:cxnLst/>
              <a:rect l="textAreaLeft" t="textAreaTop" r="textAreaRight" b="textAreaBottom"/>
              <a:pathLst>
                <a:path w="33" h="16">
                  <a:moveTo>
                    <a:pt x="0" y="12"/>
                  </a:moveTo>
                  <a:cubicBezTo>
                    <a:pt x="1" y="11"/>
                    <a:pt x="1" y="11"/>
                    <a:pt x="2" y="11"/>
                  </a:cubicBezTo>
                  <a:cubicBezTo>
                    <a:pt x="2" y="10"/>
                    <a:pt x="2" y="9"/>
                    <a:pt x="3" y="8"/>
                  </a:cubicBezTo>
                  <a:cubicBezTo>
                    <a:pt x="5" y="7"/>
                    <a:pt x="6" y="5"/>
                    <a:pt x="7" y="3"/>
                  </a:cubicBezTo>
                  <a:cubicBezTo>
                    <a:pt x="9" y="2"/>
                    <a:pt x="11" y="0"/>
                    <a:pt x="13" y="0"/>
                  </a:cubicBezTo>
                  <a:cubicBezTo>
                    <a:pt x="14" y="0"/>
                    <a:pt x="16" y="1"/>
                    <a:pt x="16" y="1"/>
                  </a:cubicBezTo>
                  <a:cubicBezTo>
                    <a:pt x="16" y="2"/>
                    <a:pt x="15" y="3"/>
                    <a:pt x="16" y="3"/>
                  </a:cubicBezTo>
                  <a:cubicBezTo>
                    <a:pt x="17" y="3"/>
                    <a:pt x="19" y="3"/>
                    <a:pt x="21" y="3"/>
                  </a:cubicBezTo>
                  <a:cubicBezTo>
                    <a:pt x="21" y="3"/>
                    <a:pt x="22" y="4"/>
                    <a:pt x="23" y="4"/>
                  </a:cubicBezTo>
                  <a:cubicBezTo>
                    <a:pt x="24" y="3"/>
                    <a:pt x="24" y="3"/>
                    <a:pt x="25" y="3"/>
                  </a:cubicBezTo>
                  <a:cubicBezTo>
                    <a:pt x="27" y="3"/>
                    <a:pt x="28" y="4"/>
                    <a:pt x="28" y="5"/>
                  </a:cubicBezTo>
                  <a:cubicBezTo>
                    <a:pt x="28" y="7"/>
                    <a:pt x="27" y="9"/>
                    <a:pt x="30" y="9"/>
                  </a:cubicBezTo>
                  <a:cubicBezTo>
                    <a:pt x="33" y="9"/>
                    <a:pt x="31" y="11"/>
                    <a:pt x="31" y="12"/>
                  </a:cubicBezTo>
                  <a:cubicBezTo>
                    <a:pt x="31" y="12"/>
                    <a:pt x="32" y="14"/>
                    <a:pt x="32" y="14"/>
                  </a:cubicBezTo>
                  <a:cubicBezTo>
                    <a:pt x="30" y="15"/>
                    <a:pt x="28" y="15"/>
                    <a:pt x="27" y="15"/>
                  </a:cubicBezTo>
                  <a:cubicBezTo>
                    <a:pt x="26" y="14"/>
                    <a:pt x="24" y="15"/>
                    <a:pt x="23" y="15"/>
                  </a:cubicBezTo>
                  <a:cubicBezTo>
                    <a:pt x="22" y="15"/>
                    <a:pt x="21" y="15"/>
                    <a:pt x="19" y="15"/>
                  </a:cubicBezTo>
                  <a:cubicBezTo>
                    <a:pt x="18" y="15"/>
                    <a:pt x="16" y="14"/>
                    <a:pt x="15" y="15"/>
                  </a:cubicBezTo>
                  <a:cubicBezTo>
                    <a:pt x="13" y="15"/>
                    <a:pt x="11" y="16"/>
                    <a:pt x="9" y="16"/>
                  </a:cubicBezTo>
                  <a:cubicBezTo>
                    <a:pt x="8" y="15"/>
                    <a:pt x="7" y="14"/>
                    <a:pt x="5" y="14"/>
                  </a:cubicBezTo>
                  <a:cubicBezTo>
                    <a:pt x="2" y="15"/>
                    <a:pt x="3" y="13"/>
                    <a:pt x="0" y="12"/>
                  </a:cubicBezTo>
                </a:path>
              </a:pathLst>
            </a:custGeom>
            <a:solidFill>
              <a:srgbClr val="999999"/>
            </a:solidFill>
            <a:ln w="3">
              <a:solidFill>
                <a:srgbClr val="D9D9D9"/>
              </a:solidFill>
            </a:ln>
          </p:spPr>
          <p:style>
            <a:lnRef idx="0">
              <a:scrgbClr r="0" g="0" b="0"/>
            </a:lnRef>
            <a:fillRef idx="0">
              <a:scrgbClr r="0" g="0" b="0"/>
            </a:fillRef>
            <a:effectRef idx="0">
              <a:scrgbClr r="0" g="0" b="0"/>
            </a:effectRef>
            <a:fontRef idx="minor"/>
          </p:style>
          <p:txBody>
            <a:bodyPr lIns="90000" tIns="7920" rIns="90000" bIns="7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2" name="Freeform 257"/>
            <p:cNvSpPr/>
            <p:nvPr/>
          </p:nvSpPr>
          <p:spPr>
            <a:xfrm>
              <a:off x="9799920" y="4842720"/>
              <a:ext cx="202320" cy="115200"/>
            </a:xfrm>
            <a:custGeom>
              <a:avLst/>
              <a:gdLst>
                <a:gd name="textAreaLeft" fmla="*/ 0 w 202320"/>
                <a:gd name="textAreaRight" fmla="*/ 204120 w 202320"/>
                <a:gd name="textAreaTop" fmla="*/ 0 h 115200"/>
                <a:gd name="textAreaBottom" fmla="*/ 117000 h 115200"/>
              </a:gdLst>
              <a:ahLst/>
              <a:cxnLst/>
              <a:rect l="textAreaLeft" t="textAreaTop" r="textAreaRight" b="textAreaBottom"/>
              <a:pathLst>
                <a:path w="78" h="34">
                  <a:moveTo>
                    <a:pt x="42" y="14"/>
                  </a:moveTo>
                  <a:cubicBezTo>
                    <a:pt x="43" y="16"/>
                    <a:pt x="44" y="17"/>
                    <a:pt x="45" y="18"/>
                  </a:cubicBezTo>
                  <a:cubicBezTo>
                    <a:pt x="46" y="18"/>
                    <a:pt x="46" y="19"/>
                    <a:pt x="47" y="20"/>
                  </a:cubicBezTo>
                  <a:cubicBezTo>
                    <a:pt x="47" y="21"/>
                    <a:pt x="49" y="21"/>
                    <a:pt x="49" y="22"/>
                  </a:cubicBezTo>
                  <a:cubicBezTo>
                    <a:pt x="50" y="23"/>
                    <a:pt x="52" y="23"/>
                    <a:pt x="53" y="24"/>
                  </a:cubicBezTo>
                  <a:cubicBezTo>
                    <a:pt x="55" y="26"/>
                    <a:pt x="57" y="26"/>
                    <a:pt x="59" y="27"/>
                  </a:cubicBezTo>
                  <a:cubicBezTo>
                    <a:pt x="58" y="28"/>
                    <a:pt x="61" y="30"/>
                    <a:pt x="61" y="29"/>
                  </a:cubicBezTo>
                  <a:cubicBezTo>
                    <a:pt x="61" y="29"/>
                    <a:pt x="61" y="30"/>
                    <a:pt x="61" y="30"/>
                  </a:cubicBezTo>
                  <a:cubicBezTo>
                    <a:pt x="62" y="28"/>
                    <a:pt x="64" y="31"/>
                    <a:pt x="65" y="31"/>
                  </a:cubicBezTo>
                  <a:cubicBezTo>
                    <a:pt x="66" y="30"/>
                    <a:pt x="68" y="30"/>
                    <a:pt x="66" y="28"/>
                  </a:cubicBezTo>
                  <a:cubicBezTo>
                    <a:pt x="66" y="27"/>
                    <a:pt x="65" y="27"/>
                    <a:pt x="64" y="27"/>
                  </a:cubicBezTo>
                  <a:cubicBezTo>
                    <a:pt x="63" y="26"/>
                    <a:pt x="62" y="25"/>
                    <a:pt x="61" y="24"/>
                  </a:cubicBezTo>
                  <a:cubicBezTo>
                    <a:pt x="59" y="23"/>
                    <a:pt x="57" y="22"/>
                    <a:pt x="55" y="21"/>
                  </a:cubicBezTo>
                  <a:cubicBezTo>
                    <a:pt x="53" y="20"/>
                    <a:pt x="52" y="19"/>
                    <a:pt x="51" y="17"/>
                  </a:cubicBezTo>
                  <a:cubicBezTo>
                    <a:pt x="50" y="15"/>
                    <a:pt x="50" y="16"/>
                    <a:pt x="48" y="14"/>
                  </a:cubicBezTo>
                  <a:cubicBezTo>
                    <a:pt x="46" y="13"/>
                    <a:pt x="45" y="12"/>
                    <a:pt x="43" y="11"/>
                  </a:cubicBezTo>
                  <a:cubicBezTo>
                    <a:pt x="42" y="10"/>
                    <a:pt x="41" y="11"/>
                    <a:pt x="41" y="10"/>
                  </a:cubicBezTo>
                  <a:cubicBezTo>
                    <a:pt x="40" y="10"/>
                    <a:pt x="39" y="9"/>
                    <a:pt x="38" y="9"/>
                  </a:cubicBezTo>
                  <a:cubicBezTo>
                    <a:pt x="39" y="9"/>
                    <a:pt x="39" y="10"/>
                    <a:pt x="40" y="11"/>
                  </a:cubicBezTo>
                  <a:cubicBezTo>
                    <a:pt x="40" y="12"/>
                    <a:pt x="40" y="12"/>
                    <a:pt x="40" y="13"/>
                  </a:cubicBezTo>
                  <a:cubicBezTo>
                    <a:pt x="41" y="13"/>
                    <a:pt x="41" y="14"/>
                    <a:pt x="42" y="14"/>
                  </a:cubicBezTo>
                  <a:moveTo>
                    <a:pt x="62" y="15"/>
                  </a:moveTo>
                  <a:cubicBezTo>
                    <a:pt x="63" y="14"/>
                    <a:pt x="62" y="13"/>
                    <a:pt x="63" y="12"/>
                  </a:cubicBezTo>
                  <a:cubicBezTo>
                    <a:pt x="62" y="13"/>
                    <a:pt x="63" y="14"/>
                    <a:pt x="62" y="15"/>
                  </a:cubicBezTo>
                  <a:moveTo>
                    <a:pt x="71" y="34"/>
                  </a:moveTo>
                  <a:cubicBezTo>
                    <a:pt x="72" y="33"/>
                    <a:pt x="72" y="33"/>
                    <a:pt x="72" y="33"/>
                  </a:cubicBezTo>
                  <a:cubicBezTo>
                    <a:pt x="71" y="32"/>
                    <a:pt x="70" y="33"/>
                    <a:pt x="71" y="34"/>
                  </a:cubicBezTo>
                  <a:moveTo>
                    <a:pt x="70" y="19"/>
                  </a:moveTo>
                  <a:cubicBezTo>
                    <a:pt x="71" y="18"/>
                    <a:pt x="69" y="14"/>
                    <a:pt x="67" y="15"/>
                  </a:cubicBezTo>
                  <a:cubicBezTo>
                    <a:pt x="69" y="16"/>
                    <a:pt x="67" y="16"/>
                    <a:pt x="67" y="17"/>
                  </a:cubicBezTo>
                  <a:cubicBezTo>
                    <a:pt x="67" y="18"/>
                    <a:pt x="69" y="18"/>
                    <a:pt x="70" y="19"/>
                  </a:cubicBezTo>
                  <a:moveTo>
                    <a:pt x="76" y="24"/>
                  </a:moveTo>
                  <a:cubicBezTo>
                    <a:pt x="77" y="24"/>
                    <a:pt x="78" y="23"/>
                    <a:pt x="78" y="22"/>
                  </a:cubicBezTo>
                  <a:cubicBezTo>
                    <a:pt x="77" y="22"/>
                    <a:pt x="76" y="21"/>
                    <a:pt x="75" y="21"/>
                  </a:cubicBezTo>
                  <a:cubicBezTo>
                    <a:pt x="74" y="21"/>
                    <a:pt x="75" y="23"/>
                    <a:pt x="76" y="24"/>
                  </a:cubicBezTo>
                  <a:moveTo>
                    <a:pt x="0" y="2"/>
                  </a:moveTo>
                  <a:cubicBezTo>
                    <a:pt x="0" y="1"/>
                    <a:pt x="0" y="0"/>
                    <a:pt x="0" y="0"/>
                  </a:cubicBezTo>
                  <a:cubicBezTo>
                    <a:pt x="0" y="0"/>
                    <a:pt x="0" y="1"/>
                    <a:pt x="0" y="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3" name="Freeform 258"/>
            <p:cNvSpPr/>
            <p:nvPr/>
          </p:nvSpPr>
          <p:spPr>
            <a:xfrm>
              <a:off x="10227960" y="4741560"/>
              <a:ext cx="70560" cy="96480"/>
            </a:xfrm>
            <a:custGeom>
              <a:avLst/>
              <a:gdLst>
                <a:gd name="textAreaLeft" fmla="*/ 0 w 70560"/>
                <a:gd name="textAreaRight" fmla="*/ 72360 w 70560"/>
                <a:gd name="textAreaTop" fmla="*/ 0 h 96480"/>
                <a:gd name="textAreaBottom" fmla="*/ 98280 h 96480"/>
              </a:gdLst>
              <a:ahLst/>
              <a:cxnLst/>
              <a:rect l="textAreaLeft" t="textAreaTop" r="textAreaRight" b="textAreaBottom"/>
              <a:pathLst>
                <a:path w="28" h="29">
                  <a:moveTo>
                    <a:pt x="2" y="10"/>
                  </a:moveTo>
                  <a:cubicBezTo>
                    <a:pt x="2" y="9"/>
                    <a:pt x="2" y="9"/>
                    <a:pt x="2" y="9"/>
                  </a:cubicBezTo>
                  <a:cubicBezTo>
                    <a:pt x="2" y="9"/>
                    <a:pt x="2" y="9"/>
                    <a:pt x="2" y="10"/>
                  </a:cubicBezTo>
                  <a:moveTo>
                    <a:pt x="4" y="7"/>
                  </a:moveTo>
                  <a:cubicBezTo>
                    <a:pt x="4" y="6"/>
                    <a:pt x="5" y="6"/>
                    <a:pt x="5" y="5"/>
                  </a:cubicBezTo>
                  <a:cubicBezTo>
                    <a:pt x="5" y="6"/>
                    <a:pt x="4" y="6"/>
                    <a:pt x="4" y="7"/>
                  </a:cubicBezTo>
                  <a:moveTo>
                    <a:pt x="5" y="19"/>
                  </a:moveTo>
                  <a:cubicBezTo>
                    <a:pt x="7" y="20"/>
                    <a:pt x="9" y="21"/>
                    <a:pt x="11" y="20"/>
                  </a:cubicBezTo>
                  <a:cubicBezTo>
                    <a:pt x="12" y="19"/>
                    <a:pt x="15" y="19"/>
                    <a:pt x="16" y="18"/>
                  </a:cubicBezTo>
                  <a:cubicBezTo>
                    <a:pt x="16" y="18"/>
                    <a:pt x="16" y="18"/>
                    <a:pt x="15" y="17"/>
                  </a:cubicBezTo>
                  <a:cubicBezTo>
                    <a:pt x="15" y="17"/>
                    <a:pt x="15" y="16"/>
                    <a:pt x="15" y="15"/>
                  </a:cubicBezTo>
                  <a:cubicBezTo>
                    <a:pt x="15" y="14"/>
                    <a:pt x="13" y="12"/>
                    <a:pt x="12" y="13"/>
                  </a:cubicBezTo>
                  <a:cubicBezTo>
                    <a:pt x="13" y="10"/>
                    <a:pt x="6" y="12"/>
                    <a:pt x="6" y="12"/>
                  </a:cubicBezTo>
                  <a:cubicBezTo>
                    <a:pt x="4" y="13"/>
                    <a:pt x="0" y="18"/>
                    <a:pt x="5" y="19"/>
                  </a:cubicBezTo>
                  <a:moveTo>
                    <a:pt x="10" y="29"/>
                  </a:moveTo>
                  <a:cubicBezTo>
                    <a:pt x="10" y="28"/>
                    <a:pt x="11" y="28"/>
                    <a:pt x="11" y="28"/>
                  </a:cubicBezTo>
                  <a:cubicBezTo>
                    <a:pt x="12" y="27"/>
                    <a:pt x="13" y="28"/>
                    <a:pt x="14" y="27"/>
                  </a:cubicBezTo>
                  <a:cubicBezTo>
                    <a:pt x="13" y="26"/>
                    <a:pt x="9" y="28"/>
                    <a:pt x="9" y="29"/>
                  </a:cubicBezTo>
                  <a:cubicBezTo>
                    <a:pt x="10" y="29"/>
                    <a:pt x="10" y="29"/>
                    <a:pt x="10" y="29"/>
                  </a:cubicBezTo>
                  <a:moveTo>
                    <a:pt x="17" y="15"/>
                  </a:moveTo>
                  <a:cubicBezTo>
                    <a:pt x="17" y="15"/>
                    <a:pt x="17" y="15"/>
                    <a:pt x="17" y="15"/>
                  </a:cubicBezTo>
                  <a:cubicBezTo>
                    <a:pt x="16" y="14"/>
                    <a:pt x="16" y="14"/>
                    <a:pt x="17" y="15"/>
                  </a:cubicBezTo>
                  <a:moveTo>
                    <a:pt x="28" y="0"/>
                  </a:moveTo>
                  <a:cubicBezTo>
                    <a:pt x="25" y="0"/>
                    <a:pt x="23" y="2"/>
                    <a:pt x="20" y="2"/>
                  </a:cubicBezTo>
                  <a:cubicBezTo>
                    <a:pt x="19" y="3"/>
                    <a:pt x="18" y="3"/>
                    <a:pt x="17" y="4"/>
                  </a:cubicBezTo>
                  <a:cubicBezTo>
                    <a:pt x="16" y="5"/>
                    <a:pt x="14" y="5"/>
                    <a:pt x="14" y="6"/>
                  </a:cubicBezTo>
                  <a:cubicBezTo>
                    <a:pt x="15" y="6"/>
                    <a:pt x="16" y="7"/>
                    <a:pt x="16" y="8"/>
                  </a:cubicBezTo>
                  <a:cubicBezTo>
                    <a:pt x="17" y="8"/>
                    <a:pt x="21" y="4"/>
                    <a:pt x="22" y="6"/>
                  </a:cubicBezTo>
                  <a:cubicBezTo>
                    <a:pt x="22" y="7"/>
                    <a:pt x="25" y="6"/>
                    <a:pt x="25" y="6"/>
                  </a:cubicBezTo>
                  <a:cubicBezTo>
                    <a:pt x="27" y="5"/>
                    <a:pt x="27" y="5"/>
                    <a:pt x="28" y="3"/>
                  </a:cubicBezTo>
                  <a:cubicBezTo>
                    <a:pt x="27" y="3"/>
                    <a:pt x="25" y="6"/>
                    <a:pt x="23" y="5"/>
                  </a:cubicBezTo>
                  <a:cubicBezTo>
                    <a:pt x="25" y="4"/>
                    <a:pt x="26" y="1"/>
                    <a:pt x="28" y="0"/>
                  </a:cubicBezTo>
                  <a:moveTo>
                    <a:pt x="22" y="19"/>
                  </a:moveTo>
                  <a:cubicBezTo>
                    <a:pt x="22" y="18"/>
                    <a:pt x="22" y="17"/>
                    <a:pt x="21" y="17"/>
                  </a:cubicBezTo>
                  <a:cubicBezTo>
                    <a:pt x="21" y="18"/>
                    <a:pt x="22" y="18"/>
                    <a:pt x="22" y="19"/>
                  </a:cubicBezTo>
                  <a:moveTo>
                    <a:pt x="27" y="24"/>
                  </a:moveTo>
                  <a:cubicBezTo>
                    <a:pt x="28" y="23"/>
                    <a:pt x="28" y="23"/>
                    <a:pt x="28" y="23"/>
                  </a:cubicBezTo>
                  <a:cubicBezTo>
                    <a:pt x="27" y="23"/>
                    <a:pt x="27" y="23"/>
                    <a:pt x="27" y="2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4" name="Freeform 259"/>
            <p:cNvSpPr/>
            <p:nvPr/>
          </p:nvSpPr>
          <p:spPr>
            <a:xfrm>
              <a:off x="6956640" y="3191400"/>
              <a:ext cx="43920" cy="51120"/>
            </a:xfrm>
            <a:custGeom>
              <a:avLst/>
              <a:gdLst>
                <a:gd name="textAreaLeft" fmla="*/ 0 w 43920"/>
                <a:gd name="textAreaRight" fmla="*/ 45720 w 43920"/>
                <a:gd name="textAreaTop" fmla="*/ 0 h 51120"/>
                <a:gd name="textAreaBottom" fmla="*/ 52920 h 51120"/>
              </a:gdLst>
              <a:ahLst/>
              <a:cxnLst/>
              <a:rect l="textAreaLeft" t="textAreaTop" r="textAreaRight" b="textAreaBottom"/>
              <a:pathLst>
                <a:path w="18" h="16">
                  <a:moveTo>
                    <a:pt x="15" y="1"/>
                  </a:moveTo>
                  <a:cubicBezTo>
                    <a:pt x="16" y="2"/>
                    <a:pt x="13" y="5"/>
                    <a:pt x="16" y="5"/>
                  </a:cubicBezTo>
                  <a:cubicBezTo>
                    <a:pt x="18" y="5"/>
                    <a:pt x="16" y="2"/>
                    <a:pt x="15" y="1"/>
                  </a:cubicBezTo>
                  <a:moveTo>
                    <a:pt x="0" y="10"/>
                  </a:moveTo>
                  <a:cubicBezTo>
                    <a:pt x="3" y="8"/>
                    <a:pt x="3" y="1"/>
                    <a:pt x="7" y="1"/>
                  </a:cubicBezTo>
                  <a:cubicBezTo>
                    <a:pt x="9" y="0"/>
                    <a:pt x="13" y="0"/>
                    <a:pt x="14" y="2"/>
                  </a:cubicBezTo>
                  <a:cubicBezTo>
                    <a:pt x="14" y="2"/>
                    <a:pt x="15" y="5"/>
                    <a:pt x="15" y="5"/>
                  </a:cubicBezTo>
                  <a:cubicBezTo>
                    <a:pt x="14" y="4"/>
                    <a:pt x="12" y="6"/>
                    <a:pt x="11" y="7"/>
                  </a:cubicBezTo>
                  <a:cubicBezTo>
                    <a:pt x="13" y="7"/>
                    <a:pt x="15" y="7"/>
                    <a:pt x="15" y="9"/>
                  </a:cubicBezTo>
                  <a:cubicBezTo>
                    <a:pt x="15" y="11"/>
                    <a:pt x="17" y="13"/>
                    <a:pt x="18" y="15"/>
                  </a:cubicBezTo>
                  <a:cubicBezTo>
                    <a:pt x="16" y="15"/>
                    <a:pt x="12" y="16"/>
                    <a:pt x="11" y="15"/>
                  </a:cubicBezTo>
                  <a:cubicBezTo>
                    <a:pt x="9" y="14"/>
                    <a:pt x="10" y="13"/>
                    <a:pt x="9" y="12"/>
                  </a:cubicBezTo>
                  <a:cubicBezTo>
                    <a:pt x="8" y="9"/>
                    <a:pt x="2" y="10"/>
                    <a:pt x="0" y="1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7920" rIns="90000" bIns="79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5" name="Freeform 260"/>
            <p:cNvSpPr/>
            <p:nvPr/>
          </p:nvSpPr>
          <p:spPr>
            <a:xfrm>
              <a:off x="8895600" y="4477320"/>
              <a:ext cx="83160" cy="40680"/>
            </a:xfrm>
            <a:custGeom>
              <a:avLst/>
              <a:gdLst>
                <a:gd name="textAreaLeft" fmla="*/ 0 w 83160"/>
                <a:gd name="textAreaRight" fmla="*/ 84960 w 83160"/>
                <a:gd name="textAreaTop" fmla="*/ 0 h 40680"/>
                <a:gd name="textAreaBottom" fmla="*/ 42480 h 40680"/>
              </a:gdLst>
              <a:ahLst/>
              <a:cxnLst/>
              <a:rect l="textAreaLeft" t="textAreaTop" r="textAreaRight" b="textAreaBottom"/>
              <a:pathLst>
                <a:path w="33" h="13">
                  <a:moveTo>
                    <a:pt x="11" y="9"/>
                  </a:moveTo>
                  <a:cubicBezTo>
                    <a:pt x="12" y="12"/>
                    <a:pt x="12" y="11"/>
                    <a:pt x="14" y="10"/>
                  </a:cubicBezTo>
                  <a:cubicBezTo>
                    <a:pt x="16" y="9"/>
                    <a:pt x="19" y="8"/>
                    <a:pt x="21" y="7"/>
                  </a:cubicBezTo>
                  <a:cubicBezTo>
                    <a:pt x="25" y="6"/>
                    <a:pt x="30" y="5"/>
                    <a:pt x="32" y="2"/>
                  </a:cubicBezTo>
                  <a:cubicBezTo>
                    <a:pt x="33" y="0"/>
                    <a:pt x="30" y="1"/>
                    <a:pt x="29" y="1"/>
                  </a:cubicBezTo>
                  <a:cubicBezTo>
                    <a:pt x="27" y="2"/>
                    <a:pt x="25" y="2"/>
                    <a:pt x="22" y="2"/>
                  </a:cubicBezTo>
                  <a:cubicBezTo>
                    <a:pt x="20" y="2"/>
                    <a:pt x="18" y="2"/>
                    <a:pt x="15" y="3"/>
                  </a:cubicBezTo>
                  <a:cubicBezTo>
                    <a:pt x="14" y="3"/>
                    <a:pt x="13" y="3"/>
                    <a:pt x="12" y="4"/>
                  </a:cubicBezTo>
                  <a:cubicBezTo>
                    <a:pt x="12" y="4"/>
                    <a:pt x="11" y="6"/>
                    <a:pt x="10" y="6"/>
                  </a:cubicBezTo>
                  <a:cubicBezTo>
                    <a:pt x="13" y="7"/>
                    <a:pt x="12" y="8"/>
                    <a:pt x="11" y="9"/>
                  </a:cubicBezTo>
                  <a:close/>
                  <a:moveTo>
                    <a:pt x="0" y="11"/>
                  </a:moveTo>
                  <a:cubicBezTo>
                    <a:pt x="2" y="10"/>
                    <a:pt x="3" y="9"/>
                    <a:pt x="5" y="9"/>
                  </a:cubicBezTo>
                  <a:cubicBezTo>
                    <a:pt x="5" y="10"/>
                    <a:pt x="5" y="12"/>
                    <a:pt x="5" y="12"/>
                  </a:cubicBezTo>
                  <a:cubicBezTo>
                    <a:pt x="3" y="12"/>
                    <a:pt x="3" y="12"/>
                    <a:pt x="3" y="12"/>
                  </a:cubicBezTo>
                  <a:cubicBezTo>
                    <a:pt x="2" y="13"/>
                    <a:pt x="1" y="11"/>
                    <a:pt x="0" y="1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520" rIns="90000" bIns="-25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6" name="Freeform 261"/>
            <p:cNvSpPr/>
            <p:nvPr/>
          </p:nvSpPr>
          <p:spPr>
            <a:xfrm>
              <a:off x="3810240" y="3294720"/>
              <a:ext cx="150480" cy="201600"/>
            </a:xfrm>
            <a:custGeom>
              <a:avLst/>
              <a:gdLst>
                <a:gd name="textAreaLeft" fmla="*/ 0 w 150480"/>
                <a:gd name="textAreaRight" fmla="*/ 152280 w 150480"/>
                <a:gd name="textAreaTop" fmla="*/ 0 h 201600"/>
                <a:gd name="textAreaBottom" fmla="*/ 203400 h 201600"/>
              </a:gdLst>
              <a:ahLst/>
              <a:cxnLst/>
              <a:rect l="textAreaLeft" t="textAreaTop" r="textAreaRight" b="textAreaBottom"/>
              <a:pathLst>
                <a:path w="59" h="59">
                  <a:moveTo>
                    <a:pt x="33" y="35"/>
                  </a:moveTo>
                  <a:cubicBezTo>
                    <a:pt x="32" y="34"/>
                    <a:pt x="32" y="34"/>
                    <a:pt x="32" y="34"/>
                  </a:cubicBezTo>
                  <a:cubicBezTo>
                    <a:pt x="33" y="35"/>
                    <a:pt x="33" y="35"/>
                    <a:pt x="33" y="35"/>
                  </a:cubicBezTo>
                  <a:moveTo>
                    <a:pt x="7" y="17"/>
                  </a:moveTo>
                  <a:cubicBezTo>
                    <a:pt x="9" y="18"/>
                    <a:pt x="9" y="17"/>
                    <a:pt x="10" y="19"/>
                  </a:cubicBezTo>
                  <a:cubicBezTo>
                    <a:pt x="10" y="20"/>
                    <a:pt x="12" y="21"/>
                    <a:pt x="12" y="23"/>
                  </a:cubicBezTo>
                  <a:cubicBezTo>
                    <a:pt x="12" y="24"/>
                    <a:pt x="8" y="27"/>
                    <a:pt x="8" y="24"/>
                  </a:cubicBezTo>
                  <a:cubicBezTo>
                    <a:pt x="7" y="24"/>
                    <a:pt x="6" y="24"/>
                    <a:pt x="5" y="23"/>
                  </a:cubicBezTo>
                  <a:cubicBezTo>
                    <a:pt x="6" y="22"/>
                    <a:pt x="6" y="22"/>
                    <a:pt x="7" y="23"/>
                  </a:cubicBezTo>
                  <a:cubicBezTo>
                    <a:pt x="8" y="22"/>
                    <a:pt x="6" y="22"/>
                    <a:pt x="7" y="21"/>
                  </a:cubicBezTo>
                  <a:cubicBezTo>
                    <a:pt x="8" y="20"/>
                    <a:pt x="7" y="19"/>
                    <a:pt x="7" y="17"/>
                  </a:cubicBezTo>
                  <a:moveTo>
                    <a:pt x="10" y="27"/>
                  </a:moveTo>
                  <a:cubicBezTo>
                    <a:pt x="9" y="27"/>
                    <a:pt x="10" y="27"/>
                    <a:pt x="11" y="27"/>
                  </a:cubicBezTo>
                  <a:cubicBezTo>
                    <a:pt x="10" y="27"/>
                    <a:pt x="10" y="27"/>
                    <a:pt x="10" y="27"/>
                  </a:cubicBezTo>
                  <a:moveTo>
                    <a:pt x="2" y="5"/>
                  </a:moveTo>
                  <a:cubicBezTo>
                    <a:pt x="1" y="5"/>
                    <a:pt x="1" y="4"/>
                    <a:pt x="0" y="3"/>
                  </a:cubicBezTo>
                  <a:cubicBezTo>
                    <a:pt x="2" y="5"/>
                    <a:pt x="2" y="3"/>
                    <a:pt x="3" y="3"/>
                  </a:cubicBezTo>
                  <a:cubicBezTo>
                    <a:pt x="5" y="2"/>
                    <a:pt x="8" y="3"/>
                    <a:pt x="10" y="2"/>
                  </a:cubicBezTo>
                  <a:cubicBezTo>
                    <a:pt x="10" y="4"/>
                    <a:pt x="3" y="4"/>
                    <a:pt x="2" y="5"/>
                  </a:cubicBezTo>
                  <a:moveTo>
                    <a:pt x="12" y="31"/>
                  </a:moveTo>
                  <a:cubicBezTo>
                    <a:pt x="11" y="31"/>
                    <a:pt x="11" y="31"/>
                    <a:pt x="11" y="31"/>
                  </a:cubicBezTo>
                  <a:cubicBezTo>
                    <a:pt x="12" y="31"/>
                    <a:pt x="13" y="31"/>
                    <a:pt x="13" y="30"/>
                  </a:cubicBezTo>
                  <a:cubicBezTo>
                    <a:pt x="12" y="31"/>
                    <a:pt x="11" y="30"/>
                    <a:pt x="11" y="29"/>
                  </a:cubicBezTo>
                  <a:cubicBezTo>
                    <a:pt x="10" y="29"/>
                    <a:pt x="10" y="28"/>
                    <a:pt x="10" y="28"/>
                  </a:cubicBezTo>
                  <a:cubicBezTo>
                    <a:pt x="11" y="27"/>
                    <a:pt x="11" y="26"/>
                    <a:pt x="12" y="26"/>
                  </a:cubicBezTo>
                  <a:cubicBezTo>
                    <a:pt x="12" y="27"/>
                    <a:pt x="11" y="27"/>
                    <a:pt x="12" y="28"/>
                  </a:cubicBezTo>
                  <a:cubicBezTo>
                    <a:pt x="12" y="28"/>
                    <a:pt x="13" y="27"/>
                    <a:pt x="13" y="27"/>
                  </a:cubicBezTo>
                  <a:cubicBezTo>
                    <a:pt x="14" y="28"/>
                    <a:pt x="14" y="31"/>
                    <a:pt x="12" y="31"/>
                  </a:cubicBezTo>
                  <a:moveTo>
                    <a:pt x="14" y="19"/>
                  </a:moveTo>
                  <a:cubicBezTo>
                    <a:pt x="14" y="18"/>
                    <a:pt x="15" y="18"/>
                    <a:pt x="16" y="19"/>
                  </a:cubicBezTo>
                  <a:cubicBezTo>
                    <a:pt x="16" y="19"/>
                    <a:pt x="15" y="19"/>
                    <a:pt x="14" y="19"/>
                  </a:cubicBezTo>
                  <a:moveTo>
                    <a:pt x="17" y="11"/>
                  </a:moveTo>
                  <a:cubicBezTo>
                    <a:pt x="16" y="10"/>
                    <a:pt x="15" y="10"/>
                    <a:pt x="15" y="9"/>
                  </a:cubicBezTo>
                  <a:cubicBezTo>
                    <a:pt x="16" y="9"/>
                    <a:pt x="16" y="8"/>
                    <a:pt x="16" y="7"/>
                  </a:cubicBezTo>
                  <a:cubicBezTo>
                    <a:pt x="17" y="6"/>
                    <a:pt x="17" y="6"/>
                    <a:pt x="17" y="5"/>
                  </a:cubicBezTo>
                  <a:cubicBezTo>
                    <a:pt x="17" y="4"/>
                    <a:pt x="16" y="4"/>
                    <a:pt x="15" y="4"/>
                  </a:cubicBezTo>
                  <a:cubicBezTo>
                    <a:pt x="14" y="2"/>
                    <a:pt x="12" y="0"/>
                    <a:pt x="10" y="1"/>
                  </a:cubicBezTo>
                  <a:cubicBezTo>
                    <a:pt x="12" y="0"/>
                    <a:pt x="15" y="2"/>
                    <a:pt x="17" y="4"/>
                  </a:cubicBezTo>
                  <a:cubicBezTo>
                    <a:pt x="18" y="5"/>
                    <a:pt x="18" y="6"/>
                    <a:pt x="17" y="7"/>
                  </a:cubicBezTo>
                  <a:cubicBezTo>
                    <a:pt x="16" y="8"/>
                    <a:pt x="17" y="10"/>
                    <a:pt x="17" y="11"/>
                  </a:cubicBezTo>
                  <a:moveTo>
                    <a:pt x="23" y="15"/>
                  </a:moveTo>
                  <a:cubicBezTo>
                    <a:pt x="22" y="15"/>
                    <a:pt x="21" y="15"/>
                    <a:pt x="21" y="14"/>
                  </a:cubicBezTo>
                  <a:cubicBezTo>
                    <a:pt x="23" y="15"/>
                    <a:pt x="25" y="16"/>
                    <a:pt x="26" y="17"/>
                  </a:cubicBezTo>
                  <a:cubicBezTo>
                    <a:pt x="28" y="19"/>
                    <a:pt x="26" y="21"/>
                    <a:pt x="27" y="22"/>
                  </a:cubicBezTo>
                  <a:cubicBezTo>
                    <a:pt x="25" y="21"/>
                    <a:pt x="27" y="19"/>
                    <a:pt x="27" y="18"/>
                  </a:cubicBezTo>
                  <a:cubicBezTo>
                    <a:pt x="27" y="17"/>
                    <a:pt x="24" y="16"/>
                    <a:pt x="23" y="15"/>
                  </a:cubicBezTo>
                  <a:moveTo>
                    <a:pt x="28" y="32"/>
                  </a:moveTo>
                  <a:cubicBezTo>
                    <a:pt x="29" y="32"/>
                    <a:pt x="30" y="33"/>
                    <a:pt x="31" y="34"/>
                  </a:cubicBezTo>
                  <a:cubicBezTo>
                    <a:pt x="30" y="33"/>
                    <a:pt x="28" y="33"/>
                    <a:pt x="28" y="32"/>
                  </a:cubicBezTo>
                  <a:moveTo>
                    <a:pt x="33" y="28"/>
                  </a:moveTo>
                  <a:cubicBezTo>
                    <a:pt x="33" y="27"/>
                    <a:pt x="34" y="27"/>
                    <a:pt x="33" y="26"/>
                  </a:cubicBezTo>
                  <a:cubicBezTo>
                    <a:pt x="32" y="25"/>
                    <a:pt x="31" y="23"/>
                    <a:pt x="31" y="22"/>
                  </a:cubicBezTo>
                  <a:cubicBezTo>
                    <a:pt x="32" y="23"/>
                    <a:pt x="36" y="27"/>
                    <a:pt x="33" y="28"/>
                  </a:cubicBezTo>
                  <a:moveTo>
                    <a:pt x="35" y="32"/>
                  </a:moveTo>
                  <a:cubicBezTo>
                    <a:pt x="36" y="33"/>
                    <a:pt x="36" y="35"/>
                    <a:pt x="37" y="37"/>
                  </a:cubicBezTo>
                  <a:cubicBezTo>
                    <a:pt x="38" y="38"/>
                    <a:pt x="40" y="38"/>
                    <a:pt x="39" y="39"/>
                  </a:cubicBezTo>
                  <a:cubicBezTo>
                    <a:pt x="38" y="38"/>
                    <a:pt x="36" y="38"/>
                    <a:pt x="36" y="37"/>
                  </a:cubicBezTo>
                  <a:cubicBezTo>
                    <a:pt x="38" y="38"/>
                    <a:pt x="35" y="33"/>
                    <a:pt x="35" y="32"/>
                  </a:cubicBezTo>
                  <a:moveTo>
                    <a:pt x="39" y="32"/>
                  </a:moveTo>
                  <a:cubicBezTo>
                    <a:pt x="38" y="32"/>
                    <a:pt x="38" y="32"/>
                    <a:pt x="38" y="32"/>
                  </a:cubicBezTo>
                  <a:cubicBezTo>
                    <a:pt x="39" y="31"/>
                    <a:pt x="39" y="31"/>
                    <a:pt x="39" y="32"/>
                  </a:cubicBezTo>
                  <a:moveTo>
                    <a:pt x="45" y="46"/>
                  </a:moveTo>
                  <a:cubicBezTo>
                    <a:pt x="46" y="45"/>
                    <a:pt x="47" y="44"/>
                    <a:pt x="48" y="43"/>
                  </a:cubicBezTo>
                  <a:cubicBezTo>
                    <a:pt x="46" y="42"/>
                    <a:pt x="48" y="41"/>
                    <a:pt x="48" y="42"/>
                  </a:cubicBezTo>
                  <a:cubicBezTo>
                    <a:pt x="50" y="44"/>
                    <a:pt x="46" y="45"/>
                    <a:pt x="45" y="46"/>
                  </a:cubicBezTo>
                  <a:moveTo>
                    <a:pt x="42" y="28"/>
                  </a:moveTo>
                  <a:cubicBezTo>
                    <a:pt x="43" y="28"/>
                    <a:pt x="43" y="28"/>
                    <a:pt x="43" y="28"/>
                  </a:cubicBezTo>
                  <a:cubicBezTo>
                    <a:pt x="43" y="29"/>
                    <a:pt x="43" y="29"/>
                    <a:pt x="42" y="29"/>
                  </a:cubicBezTo>
                  <a:cubicBezTo>
                    <a:pt x="42" y="29"/>
                    <a:pt x="42" y="28"/>
                    <a:pt x="42" y="28"/>
                  </a:cubicBezTo>
                  <a:moveTo>
                    <a:pt x="46" y="42"/>
                  </a:moveTo>
                  <a:cubicBezTo>
                    <a:pt x="45" y="42"/>
                    <a:pt x="44" y="41"/>
                    <a:pt x="44" y="40"/>
                  </a:cubicBezTo>
                  <a:cubicBezTo>
                    <a:pt x="45" y="40"/>
                    <a:pt x="46" y="41"/>
                    <a:pt x="46" y="42"/>
                  </a:cubicBezTo>
                  <a:moveTo>
                    <a:pt x="50" y="58"/>
                  </a:moveTo>
                  <a:cubicBezTo>
                    <a:pt x="49" y="57"/>
                    <a:pt x="51" y="56"/>
                    <a:pt x="52" y="56"/>
                  </a:cubicBezTo>
                  <a:cubicBezTo>
                    <a:pt x="53" y="56"/>
                    <a:pt x="53" y="56"/>
                    <a:pt x="54" y="56"/>
                  </a:cubicBezTo>
                  <a:cubicBezTo>
                    <a:pt x="55" y="56"/>
                    <a:pt x="56" y="55"/>
                    <a:pt x="57" y="55"/>
                  </a:cubicBezTo>
                  <a:cubicBezTo>
                    <a:pt x="56" y="56"/>
                    <a:pt x="56" y="57"/>
                    <a:pt x="55" y="58"/>
                  </a:cubicBezTo>
                  <a:cubicBezTo>
                    <a:pt x="54" y="59"/>
                    <a:pt x="52" y="58"/>
                    <a:pt x="50" y="58"/>
                  </a:cubicBezTo>
                  <a:moveTo>
                    <a:pt x="56" y="53"/>
                  </a:moveTo>
                  <a:cubicBezTo>
                    <a:pt x="56" y="53"/>
                    <a:pt x="56" y="52"/>
                    <a:pt x="57" y="53"/>
                  </a:cubicBezTo>
                  <a:cubicBezTo>
                    <a:pt x="56" y="53"/>
                    <a:pt x="56" y="53"/>
                    <a:pt x="56" y="53"/>
                  </a:cubicBezTo>
                  <a:moveTo>
                    <a:pt x="59" y="45"/>
                  </a:moveTo>
                  <a:cubicBezTo>
                    <a:pt x="58" y="44"/>
                    <a:pt x="55" y="45"/>
                    <a:pt x="55" y="44"/>
                  </a:cubicBezTo>
                  <a:cubicBezTo>
                    <a:pt x="56" y="44"/>
                    <a:pt x="59" y="44"/>
                    <a:pt x="59" y="45"/>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7" name="Freeform 262"/>
            <p:cNvSpPr/>
            <p:nvPr/>
          </p:nvSpPr>
          <p:spPr>
            <a:xfrm>
              <a:off x="9964800" y="4658760"/>
              <a:ext cx="79920" cy="214200"/>
            </a:xfrm>
            <a:custGeom>
              <a:avLst/>
              <a:gdLst>
                <a:gd name="textAreaLeft" fmla="*/ 0 w 79920"/>
                <a:gd name="textAreaRight" fmla="*/ 81720 w 79920"/>
                <a:gd name="textAreaTop" fmla="*/ 0 h 214200"/>
                <a:gd name="textAreaBottom" fmla="*/ 216000 h 214200"/>
              </a:gdLst>
              <a:ahLst/>
              <a:cxnLst/>
              <a:rect l="textAreaLeft" t="textAreaTop" r="textAreaRight" b="textAreaBottom"/>
              <a:pathLst>
                <a:path w="32" h="63">
                  <a:moveTo>
                    <a:pt x="10" y="6"/>
                  </a:moveTo>
                  <a:cubicBezTo>
                    <a:pt x="11" y="6"/>
                    <a:pt x="11" y="4"/>
                    <a:pt x="9" y="5"/>
                  </a:cubicBezTo>
                  <a:cubicBezTo>
                    <a:pt x="9" y="5"/>
                    <a:pt x="9" y="7"/>
                    <a:pt x="10" y="6"/>
                  </a:cubicBezTo>
                  <a:moveTo>
                    <a:pt x="9" y="3"/>
                  </a:moveTo>
                  <a:cubicBezTo>
                    <a:pt x="10" y="2"/>
                    <a:pt x="10" y="1"/>
                    <a:pt x="9" y="0"/>
                  </a:cubicBezTo>
                  <a:cubicBezTo>
                    <a:pt x="8" y="1"/>
                    <a:pt x="9" y="2"/>
                    <a:pt x="9" y="3"/>
                  </a:cubicBezTo>
                  <a:moveTo>
                    <a:pt x="6" y="14"/>
                  </a:moveTo>
                  <a:cubicBezTo>
                    <a:pt x="5" y="13"/>
                    <a:pt x="5" y="13"/>
                    <a:pt x="5" y="12"/>
                  </a:cubicBezTo>
                  <a:cubicBezTo>
                    <a:pt x="4" y="13"/>
                    <a:pt x="3" y="16"/>
                    <a:pt x="2" y="13"/>
                  </a:cubicBezTo>
                  <a:cubicBezTo>
                    <a:pt x="2" y="11"/>
                    <a:pt x="0" y="8"/>
                    <a:pt x="0" y="11"/>
                  </a:cubicBezTo>
                  <a:cubicBezTo>
                    <a:pt x="0" y="13"/>
                    <a:pt x="1" y="14"/>
                    <a:pt x="1" y="15"/>
                  </a:cubicBezTo>
                  <a:cubicBezTo>
                    <a:pt x="1" y="17"/>
                    <a:pt x="2" y="18"/>
                    <a:pt x="2" y="19"/>
                  </a:cubicBezTo>
                  <a:cubicBezTo>
                    <a:pt x="6" y="19"/>
                    <a:pt x="8" y="17"/>
                    <a:pt x="6" y="14"/>
                  </a:cubicBezTo>
                  <a:moveTo>
                    <a:pt x="10" y="28"/>
                  </a:moveTo>
                  <a:cubicBezTo>
                    <a:pt x="10" y="28"/>
                    <a:pt x="14" y="27"/>
                    <a:pt x="12" y="26"/>
                  </a:cubicBezTo>
                  <a:cubicBezTo>
                    <a:pt x="12" y="25"/>
                    <a:pt x="10" y="24"/>
                    <a:pt x="9" y="23"/>
                  </a:cubicBezTo>
                  <a:cubicBezTo>
                    <a:pt x="5" y="19"/>
                    <a:pt x="6" y="25"/>
                    <a:pt x="8" y="24"/>
                  </a:cubicBezTo>
                  <a:cubicBezTo>
                    <a:pt x="9" y="25"/>
                    <a:pt x="8" y="27"/>
                    <a:pt x="10" y="28"/>
                  </a:cubicBezTo>
                  <a:moveTo>
                    <a:pt x="7" y="20"/>
                  </a:moveTo>
                  <a:cubicBezTo>
                    <a:pt x="7" y="20"/>
                    <a:pt x="7" y="19"/>
                    <a:pt x="6" y="19"/>
                  </a:cubicBezTo>
                  <a:cubicBezTo>
                    <a:pt x="6" y="20"/>
                    <a:pt x="6" y="20"/>
                    <a:pt x="6" y="20"/>
                  </a:cubicBezTo>
                  <a:cubicBezTo>
                    <a:pt x="7" y="20"/>
                    <a:pt x="7" y="20"/>
                    <a:pt x="7" y="20"/>
                  </a:cubicBezTo>
                  <a:moveTo>
                    <a:pt x="18" y="40"/>
                  </a:moveTo>
                  <a:cubicBezTo>
                    <a:pt x="20" y="40"/>
                    <a:pt x="20" y="38"/>
                    <a:pt x="19" y="37"/>
                  </a:cubicBezTo>
                  <a:cubicBezTo>
                    <a:pt x="18" y="37"/>
                    <a:pt x="16" y="38"/>
                    <a:pt x="16" y="39"/>
                  </a:cubicBezTo>
                  <a:cubicBezTo>
                    <a:pt x="17" y="38"/>
                    <a:pt x="16" y="40"/>
                    <a:pt x="18" y="40"/>
                  </a:cubicBezTo>
                  <a:moveTo>
                    <a:pt x="13" y="17"/>
                  </a:moveTo>
                  <a:cubicBezTo>
                    <a:pt x="13" y="17"/>
                    <a:pt x="14" y="16"/>
                    <a:pt x="14" y="15"/>
                  </a:cubicBezTo>
                  <a:cubicBezTo>
                    <a:pt x="13" y="16"/>
                    <a:pt x="12" y="16"/>
                    <a:pt x="12" y="16"/>
                  </a:cubicBezTo>
                  <a:cubicBezTo>
                    <a:pt x="11" y="17"/>
                    <a:pt x="12" y="18"/>
                    <a:pt x="13" y="17"/>
                  </a:cubicBezTo>
                  <a:moveTo>
                    <a:pt x="16" y="26"/>
                  </a:moveTo>
                  <a:cubicBezTo>
                    <a:pt x="16" y="26"/>
                    <a:pt x="17" y="26"/>
                    <a:pt x="17" y="25"/>
                  </a:cubicBezTo>
                  <a:cubicBezTo>
                    <a:pt x="17" y="25"/>
                    <a:pt x="16" y="24"/>
                    <a:pt x="16" y="24"/>
                  </a:cubicBezTo>
                  <a:cubicBezTo>
                    <a:pt x="15" y="24"/>
                    <a:pt x="15" y="24"/>
                    <a:pt x="14" y="24"/>
                  </a:cubicBezTo>
                  <a:cubicBezTo>
                    <a:pt x="14" y="25"/>
                    <a:pt x="15" y="26"/>
                    <a:pt x="16" y="26"/>
                  </a:cubicBezTo>
                  <a:moveTo>
                    <a:pt x="19" y="31"/>
                  </a:moveTo>
                  <a:cubicBezTo>
                    <a:pt x="19" y="30"/>
                    <a:pt x="17" y="29"/>
                    <a:pt x="16" y="28"/>
                  </a:cubicBezTo>
                  <a:cubicBezTo>
                    <a:pt x="15" y="31"/>
                    <a:pt x="18" y="30"/>
                    <a:pt x="19" y="31"/>
                  </a:cubicBezTo>
                  <a:moveTo>
                    <a:pt x="16" y="22"/>
                  </a:moveTo>
                  <a:cubicBezTo>
                    <a:pt x="17" y="22"/>
                    <a:pt x="17" y="19"/>
                    <a:pt x="16" y="17"/>
                  </a:cubicBezTo>
                  <a:cubicBezTo>
                    <a:pt x="16" y="19"/>
                    <a:pt x="16" y="21"/>
                    <a:pt x="16" y="22"/>
                  </a:cubicBezTo>
                  <a:moveTo>
                    <a:pt x="15" y="17"/>
                  </a:moveTo>
                  <a:cubicBezTo>
                    <a:pt x="16" y="16"/>
                    <a:pt x="16" y="14"/>
                    <a:pt x="15" y="12"/>
                  </a:cubicBezTo>
                  <a:cubicBezTo>
                    <a:pt x="15" y="14"/>
                    <a:pt x="15" y="15"/>
                    <a:pt x="15" y="17"/>
                  </a:cubicBezTo>
                  <a:moveTo>
                    <a:pt x="26" y="51"/>
                  </a:moveTo>
                  <a:cubicBezTo>
                    <a:pt x="27" y="51"/>
                    <a:pt x="26" y="47"/>
                    <a:pt x="24" y="48"/>
                  </a:cubicBezTo>
                  <a:cubicBezTo>
                    <a:pt x="24" y="48"/>
                    <a:pt x="24" y="49"/>
                    <a:pt x="24" y="50"/>
                  </a:cubicBezTo>
                  <a:cubicBezTo>
                    <a:pt x="24" y="51"/>
                    <a:pt x="26" y="51"/>
                    <a:pt x="26" y="51"/>
                  </a:cubicBezTo>
                  <a:moveTo>
                    <a:pt x="28" y="58"/>
                  </a:moveTo>
                  <a:cubicBezTo>
                    <a:pt x="29" y="56"/>
                    <a:pt x="27" y="55"/>
                    <a:pt x="27" y="54"/>
                  </a:cubicBezTo>
                  <a:cubicBezTo>
                    <a:pt x="25" y="54"/>
                    <a:pt x="26" y="57"/>
                    <a:pt x="28" y="58"/>
                  </a:cubicBezTo>
                  <a:moveTo>
                    <a:pt x="31" y="63"/>
                  </a:moveTo>
                  <a:cubicBezTo>
                    <a:pt x="32" y="62"/>
                    <a:pt x="32" y="62"/>
                    <a:pt x="32" y="62"/>
                  </a:cubicBezTo>
                  <a:cubicBezTo>
                    <a:pt x="31" y="62"/>
                    <a:pt x="30" y="63"/>
                    <a:pt x="31" y="63"/>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8" name="Freeform 263"/>
            <p:cNvSpPr/>
            <p:nvPr/>
          </p:nvSpPr>
          <p:spPr>
            <a:xfrm>
              <a:off x="4254120" y="5916240"/>
              <a:ext cx="633240" cy="317520"/>
            </a:xfrm>
            <a:custGeom>
              <a:avLst/>
              <a:gdLst>
                <a:gd name="textAreaLeft" fmla="*/ 0 w 633240"/>
                <a:gd name="textAreaRight" fmla="*/ 635040 w 633240"/>
                <a:gd name="textAreaTop" fmla="*/ 0 h 317520"/>
                <a:gd name="textAreaBottom" fmla="*/ 319320 h 317520"/>
              </a:gdLst>
              <a:ahLst/>
              <a:cxnLst/>
              <a:rect l="textAreaLeft" t="textAreaTop" r="textAreaRight" b="textAreaBottom"/>
              <a:pathLst>
                <a:path w="241" h="92">
                  <a:moveTo>
                    <a:pt x="2" y="7"/>
                  </a:moveTo>
                  <a:cubicBezTo>
                    <a:pt x="3" y="7"/>
                    <a:pt x="3" y="7"/>
                    <a:pt x="3" y="6"/>
                  </a:cubicBezTo>
                  <a:cubicBezTo>
                    <a:pt x="3" y="5"/>
                    <a:pt x="1" y="8"/>
                    <a:pt x="2" y="6"/>
                  </a:cubicBezTo>
                  <a:cubicBezTo>
                    <a:pt x="0" y="6"/>
                    <a:pt x="1" y="7"/>
                    <a:pt x="2" y="7"/>
                  </a:cubicBezTo>
                  <a:moveTo>
                    <a:pt x="12" y="2"/>
                  </a:moveTo>
                  <a:cubicBezTo>
                    <a:pt x="12" y="3"/>
                    <a:pt x="12" y="3"/>
                    <a:pt x="12" y="3"/>
                  </a:cubicBezTo>
                  <a:cubicBezTo>
                    <a:pt x="9" y="3"/>
                    <a:pt x="8" y="1"/>
                    <a:pt x="6" y="2"/>
                  </a:cubicBezTo>
                  <a:cubicBezTo>
                    <a:pt x="6" y="2"/>
                    <a:pt x="7" y="2"/>
                    <a:pt x="8" y="3"/>
                  </a:cubicBezTo>
                  <a:cubicBezTo>
                    <a:pt x="8" y="4"/>
                    <a:pt x="10" y="4"/>
                    <a:pt x="11" y="5"/>
                  </a:cubicBezTo>
                  <a:cubicBezTo>
                    <a:pt x="9" y="4"/>
                    <a:pt x="8" y="5"/>
                    <a:pt x="6" y="5"/>
                  </a:cubicBezTo>
                  <a:cubicBezTo>
                    <a:pt x="6" y="6"/>
                    <a:pt x="9" y="4"/>
                    <a:pt x="10" y="5"/>
                  </a:cubicBezTo>
                  <a:cubicBezTo>
                    <a:pt x="9" y="5"/>
                    <a:pt x="8" y="6"/>
                    <a:pt x="8" y="6"/>
                  </a:cubicBezTo>
                  <a:cubicBezTo>
                    <a:pt x="8" y="5"/>
                    <a:pt x="8" y="5"/>
                    <a:pt x="8" y="5"/>
                  </a:cubicBezTo>
                  <a:cubicBezTo>
                    <a:pt x="7" y="6"/>
                    <a:pt x="5" y="8"/>
                    <a:pt x="8" y="7"/>
                  </a:cubicBezTo>
                  <a:cubicBezTo>
                    <a:pt x="7" y="8"/>
                    <a:pt x="3" y="8"/>
                    <a:pt x="2" y="8"/>
                  </a:cubicBezTo>
                  <a:cubicBezTo>
                    <a:pt x="2" y="8"/>
                    <a:pt x="6" y="10"/>
                    <a:pt x="4" y="9"/>
                  </a:cubicBezTo>
                  <a:cubicBezTo>
                    <a:pt x="5" y="9"/>
                    <a:pt x="6" y="10"/>
                    <a:pt x="6" y="10"/>
                  </a:cubicBezTo>
                  <a:cubicBezTo>
                    <a:pt x="8" y="9"/>
                    <a:pt x="9" y="9"/>
                    <a:pt x="9" y="7"/>
                  </a:cubicBezTo>
                  <a:cubicBezTo>
                    <a:pt x="12" y="8"/>
                    <a:pt x="14" y="6"/>
                    <a:pt x="16" y="4"/>
                  </a:cubicBezTo>
                  <a:cubicBezTo>
                    <a:pt x="17" y="4"/>
                    <a:pt x="18" y="3"/>
                    <a:pt x="18" y="2"/>
                  </a:cubicBezTo>
                  <a:cubicBezTo>
                    <a:pt x="19" y="2"/>
                    <a:pt x="17" y="1"/>
                    <a:pt x="17" y="2"/>
                  </a:cubicBezTo>
                  <a:cubicBezTo>
                    <a:pt x="16" y="2"/>
                    <a:pt x="13" y="1"/>
                    <a:pt x="12" y="2"/>
                  </a:cubicBezTo>
                  <a:moveTo>
                    <a:pt x="9" y="2"/>
                  </a:moveTo>
                  <a:cubicBezTo>
                    <a:pt x="9" y="2"/>
                    <a:pt x="10" y="2"/>
                    <a:pt x="11" y="2"/>
                  </a:cubicBezTo>
                  <a:cubicBezTo>
                    <a:pt x="11" y="1"/>
                    <a:pt x="10" y="1"/>
                    <a:pt x="9" y="1"/>
                  </a:cubicBezTo>
                  <a:cubicBezTo>
                    <a:pt x="10" y="2"/>
                    <a:pt x="10" y="2"/>
                    <a:pt x="10" y="2"/>
                  </a:cubicBezTo>
                  <a:cubicBezTo>
                    <a:pt x="10" y="2"/>
                    <a:pt x="9" y="2"/>
                    <a:pt x="9" y="2"/>
                  </a:cubicBezTo>
                  <a:moveTo>
                    <a:pt x="12" y="1"/>
                  </a:moveTo>
                  <a:cubicBezTo>
                    <a:pt x="12" y="1"/>
                    <a:pt x="12" y="1"/>
                    <a:pt x="13" y="1"/>
                  </a:cubicBezTo>
                  <a:cubicBezTo>
                    <a:pt x="12" y="1"/>
                    <a:pt x="12" y="1"/>
                    <a:pt x="12" y="1"/>
                  </a:cubicBezTo>
                  <a:moveTo>
                    <a:pt x="14" y="0"/>
                  </a:moveTo>
                  <a:cubicBezTo>
                    <a:pt x="14" y="1"/>
                    <a:pt x="16" y="1"/>
                    <a:pt x="17" y="1"/>
                  </a:cubicBezTo>
                  <a:cubicBezTo>
                    <a:pt x="16" y="0"/>
                    <a:pt x="15" y="1"/>
                    <a:pt x="14" y="0"/>
                  </a:cubicBezTo>
                  <a:moveTo>
                    <a:pt x="14" y="10"/>
                  </a:moveTo>
                  <a:cubicBezTo>
                    <a:pt x="15" y="10"/>
                    <a:pt x="14" y="9"/>
                    <a:pt x="13" y="9"/>
                  </a:cubicBezTo>
                  <a:cubicBezTo>
                    <a:pt x="14" y="10"/>
                    <a:pt x="14" y="10"/>
                    <a:pt x="14" y="10"/>
                  </a:cubicBezTo>
                  <a:moveTo>
                    <a:pt x="14" y="9"/>
                  </a:moveTo>
                  <a:cubicBezTo>
                    <a:pt x="15" y="9"/>
                    <a:pt x="16" y="11"/>
                    <a:pt x="18" y="11"/>
                  </a:cubicBezTo>
                  <a:cubicBezTo>
                    <a:pt x="17" y="10"/>
                    <a:pt x="17" y="10"/>
                    <a:pt x="18" y="9"/>
                  </a:cubicBezTo>
                  <a:cubicBezTo>
                    <a:pt x="19" y="9"/>
                    <a:pt x="19" y="10"/>
                    <a:pt x="20" y="10"/>
                  </a:cubicBezTo>
                  <a:cubicBezTo>
                    <a:pt x="21" y="9"/>
                    <a:pt x="20" y="8"/>
                    <a:pt x="19" y="8"/>
                  </a:cubicBezTo>
                  <a:cubicBezTo>
                    <a:pt x="20" y="8"/>
                    <a:pt x="21" y="8"/>
                    <a:pt x="22" y="8"/>
                  </a:cubicBezTo>
                  <a:cubicBezTo>
                    <a:pt x="23" y="8"/>
                    <a:pt x="23" y="8"/>
                    <a:pt x="24" y="8"/>
                  </a:cubicBezTo>
                  <a:cubicBezTo>
                    <a:pt x="25" y="7"/>
                    <a:pt x="22" y="7"/>
                    <a:pt x="22" y="6"/>
                  </a:cubicBezTo>
                  <a:cubicBezTo>
                    <a:pt x="23" y="7"/>
                    <a:pt x="25" y="7"/>
                    <a:pt x="26" y="7"/>
                  </a:cubicBezTo>
                  <a:cubicBezTo>
                    <a:pt x="27" y="7"/>
                    <a:pt x="30" y="6"/>
                    <a:pt x="28" y="5"/>
                  </a:cubicBezTo>
                  <a:cubicBezTo>
                    <a:pt x="30" y="5"/>
                    <a:pt x="31" y="5"/>
                    <a:pt x="33" y="5"/>
                  </a:cubicBezTo>
                  <a:cubicBezTo>
                    <a:pt x="33" y="5"/>
                    <a:pt x="30" y="4"/>
                    <a:pt x="29" y="3"/>
                  </a:cubicBezTo>
                  <a:cubicBezTo>
                    <a:pt x="31" y="3"/>
                    <a:pt x="32" y="3"/>
                    <a:pt x="33" y="3"/>
                  </a:cubicBezTo>
                  <a:cubicBezTo>
                    <a:pt x="32" y="2"/>
                    <a:pt x="29" y="0"/>
                    <a:pt x="27" y="3"/>
                  </a:cubicBezTo>
                  <a:cubicBezTo>
                    <a:pt x="28" y="3"/>
                    <a:pt x="29" y="3"/>
                    <a:pt x="29" y="4"/>
                  </a:cubicBezTo>
                  <a:cubicBezTo>
                    <a:pt x="28" y="4"/>
                    <a:pt x="25" y="2"/>
                    <a:pt x="27" y="2"/>
                  </a:cubicBezTo>
                  <a:cubicBezTo>
                    <a:pt x="27" y="1"/>
                    <a:pt x="24" y="1"/>
                    <a:pt x="22" y="1"/>
                  </a:cubicBezTo>
                  <a:cubicBezTo>
                    <a:pt x="22" y="2"/>
                    <a:pt x="21" y="2"/>
                    <a:pt x="20" y="3"/>
                  </a:cubicBezTo>
                  <a:cubicBezTo>
                    <a:pt x="21" y="3"/>
                    <a:pt x="21" y="3"/>
                    <a:pt x="21" y="4"/>
                  </a:cubicBezTo>
                  <a:cubicBezTo>
                    <a:pt x="20" y="3"/>
                    <a:pt x="20" y="3"/>
                    <a:pt x="20" y="3"/>
                  </a:cubicBezTo>
                  <a:cubicBezTo>
                    <a:pt x="20" y="4"/>
                    <a:pt x="21" y="4"/>
                    <a:pt x="21" y="5"/>
                  </a:cubicBezTo>
                  <a:cubicBezTo>
                    <a:pt x="20" y="4"/>
                    <a:pt x="15" y="7"/>
                    <a:pt x="15" y="8"/>
                  </a:cubicBezTo>
                  <a:cubicBezTo>
                    <a:pt x="15" y="8"/>
                    <a:pt x="15" y="9"/>
                    <a:pt x="14" y="9"/>
                  </a:cubicBezTo>
                  <a:moveTo>
                    <a:pt x="26" y="8"/>
                  </a:moveTo>
                  <a:cubicBezTo>
                    <a:pt x="26" y="8"/>
                    <a:pt x="26" y="8"/>
                    <a:pt x="26" y="8"/>
                  </a:cubicBezTo>
                  <a:cubicBezTo>
                    <a:pt x="26" y="8"/>
                    <a:pt x="26" y="8"/>
                    <a:pt x="26" y="8"/>
                  </a:cubicBezTo>
                  <a:moveTo>
                    <a:pt x="238" y="36"/>
                  </a:moveTo>
                  <a:cubicBezTo>
                    <a:pt x="239" y="35"/>
                    <a:pt x="239" y="35"/>
                    <a:pt x="239" y="35"/>
                  </a:cubicBezTo>
                  <a:cubicBezTo>
                    <a:pt x="239" y="35"/>
                    <a:pt x="239" y="35"/>
                    <a:pt x="239" y="35"/>
                  </a:cubicBezTo>
                  <a:cubicBezTo>
                    <a:pt x="239" y="35"/>
                    <a:pt x="240" y="35"/>
                    <a:pt x="241" y="34"/>
                  </a:cubicBezTo>
                  <a:cubicBezTo>
                    <a:pt x="240" y="34"/>
                    <a:pt x="238" y="33"/>
                    <a:pt x="239" y="32"/>
                  </a:cubicBezTo>
                  <a:cubicBezTo>
                    <a:pt x="239" y="31"/>
                    <a:pt x="236" y="30"/>
                    <a:pt x="235" y="30"/>
                  </a:cubicBezTo>
                  <a:cubicBezTo>
                    <a:pt x="236" y="32"/>
                    <a:pt x="234" y="29"/>
                    <a:pt x="233" y="30"/>
                  </a:cubicBezTo>
                  <a:cubicBezTo>
                    <a:pt x="235" y="28"/>
                    <a:pt x="231" y="28"/>
                    <a:pt x="230" y="28"/>
                  </a:cubicBezTo>
                  <a:cubicBezTo>
                    <a:pt x="229" y="28"/>
                    <a:pt x="227" y="28"/>
                    <a:pt x="225" y="28"/>
                  </a:cubicBezTo>
                  <a:cubicBezTo>
                    <a:pt x="224" y="27"/>
                    <a:pt x="222" y="27"/>
                    <a:pt x="220" y="27"/>
                  </a:cubicBezTo>
                  <a:cubicBezTo>
                    <a:pt x="222" y="28"/>
                    <a:pt x="224" y="29"/>
                    <a:pt x="227" y="29"/>
                  </a:cubicBezTo>
                  <a:cubicBezTo>
                    <a:pt x="224" y="29"/>
                    <a:pt x="227" y="30"/>
                    <a:pt x="228" y="30"/>
                  </a:cubicBezTo>
                  <a:cubicBezTo>
                    <a:pt x="229" y="30"/>
                    <a:pt x="230" y="30"/>
                    <a:pt x="231" y="31"/>
                  </a:cubicBezTo>
                  <a:cubicBezTo>
                    <a:pt x="232" y="32"/>
                    <a:pt x="233" y="32"/>
                    <a:pt x="235" y="33"/>
                  </a:cubicBezTo>
                  <a:cubicBezTo>
                    <a:pt x="236" y="33"/>
                    <a:pt x="237" y="35"/>
                    <a:pt x="238" y="36"/>
                  </a:cubicBezTo>
                  <a:moveTo>
                    <a:pt x="153" y="92"/>
                  </a:moveTo>
                  <a:cubicBezTo>
                    <a:pt x="153" y="89"/>
                    <a:pt x="148" y="89"/>
                    <a:pt x="145" y="90"/>
                  </a:cubicBezTo>
                  <a:cubicBezTo>
                    <a:pt x="145" y="91"/>
                    <a:pt x="152" y="91"/>
                    <a:pt x="153" y="92"/>
                  </a:cubicBezTo>
                  <a:moveTo>
                    <a:pt x="157" y="92"/>
                  </a:moveTo>
                  <a:cubicBezTo>
                    <a:pt x="158" y="92"/>
                    <a:pt x="159" y="92"/>
                    <a:pt x="160" y="91"/>
                  </a:cubicBezTo>
                  <a:cubicBezTo>
                    <a:pt x="158" y="91"/>
                    <a:pt x="157" y="91"/>
                    <a:pt x="156" y="91"/>
                  </a:cubicBezTo>
                  <a:cubicBezTo>
                    <a:pt x="157" y="92"/>
                    <a:pt x="157" y="92"/>
                    <a:pt x="157" y="9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59" name="Freeform 264"/>
            <p:cNvSpPr/>
            <p:nvPr/>
          </p:nvSpPr>
          <p:spPr>
            <a:xfrm>
              <a:off x="5365080" y="3733920"/>
              <a:ext cx="76680" cy="34560"/>
            </a:xfrm>
            <a:custGeom>
              <a:avLst/>
              <a:gdLst>
                <a:gd name="textAreaLeft" fmla="*/ 0 w 76680"/>
                <a:gd name="textAreaRight" fmla="*/ 78480 w 76680"/>
                <a:gd name="textAreaTop" fmla="*/ 0 h 34560"/>
                <a:gd name="textAreaBottom" fmla="*/ 36360 h 34560"/>
              </a:gdLst>
              <a:ahLst/>
              <a:cxnLst/>
              <a:rect l="textAreaLeft" t="textAreaTop" r="textAreaRight" b="textAreaBottom"/>
              <a:pathLst>
                <a:path w="31" h="11">
                  <a:moveTo>
                    <a:pt x="2" y="6"/>
                  </a:moveTo>
                  <a:cubicBezTo>
                    <a:pt x="2" y="6"/>
                    <a:pt x="3" y="5"/>
                    <a:pt x="3" y="5"/>
                  </a:cubicBezTo>
                  <a:cubicBezTo>
                    <a:pt x="3" y="5"/>
                    <a:pt x="3" y="5"/>
                    <a:pt x="3" y="5"/>
                  </a:cubicBezTo>
                  <a:cubicBezTo>
                    <a:pt x="3" y="5"/>
                    <a:pt x="3" y="5"/>
                    <a:pt x="3" y="5"/>
                  </a:cubicBezTo>
                  <a:cubicBezTo>
                    <a:pt x="3" y="5"/>
                    <a:pt x="3" y="5"/>
                    <a:pt x="3" y="5"/>
                  </a:cubicBezTo>
                  <a:cubicBezTo>
                    <a:pt x="3" y="5"/>
                    <a:pt x="3" y="5"/>
                    <a:pt x="3" y="5"/>
                  </a:cubicBezTo>
                  <a:cubicBezTo>
                    <a:pt x="3" y="5"/>
                    <a:pt x="3" y="5"/>
                    <a:pt x="3" y="5"/>
                  </a:cubicBezTo>
                  <a:cubicBezTo>
                    <a:pt x="3" y="5"/>
                    <a:pt x="3" y="5"/>
                    <a:pt x="3" y="5"/>
                  </a:cubicBezTo>
                  <a:cubicBezTo>
                    <a:pt x="3" y="5"/>
                    <a:pt x="3" y="5"/>
                    <a:pt x="3" y="5"/>
                  </a:cubicBezTo>
                  <a:cubicBezTo>
                    <a:pt x="2" y="5"/>
                    <a:pt x="2" y="5"/>
                    <a:pt x="2" y="5"/>
                  </a:cubicBezTo>
                  <a:cubicBezTo>
                    <a:pt x="3" y="5"/>
                    <a:pt x="3" y="5"/>
                    <a:pt x="3" y="5"/>
                  </a:cubicBezTo>
                  <a:cubicBezTo>
                    <a:pt x="3" y="5"/>
                    <a:pt x="3" y="5"/>
                    <a:pt x="3"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3" y="6"/>
                    <a:pt x="3" y="6"/>
                  </a:cubicBezTo>
                  <a:cubicBezTo>
                    <a:pt x="3" y="7"/>
                    <a:pt x="4" y="7"/>
                    <a:pt x="5" y="7"/>
                  </a:cubicBezTo>
                  <a:cubicBezTo>
                    <a:pt x="5" y="7"/>
                    <a:pt x="6" y="7"/>
                    <a:pt x="6" y="7"/>
                  </a:cubicBezTo>
                  <a:cubicBezTo>
                    <a:pt x="6" y="7"/>
                    <a:pt x="7" y="7"/>
                    <a:pt x="7" y="7"/>
                  </a:cubicBezTo>
                  <a:cubicBezTo>
                    <a:pt x="7" y="7"/>
                    <a:pt x="7" y="7"/>
                    <a:pt x="7" y="7"/>
                  </a:cubicBezTo>
                  <a:cubicBezTo>
                    <a:pt x="7" y="7"/>
                    <a:pt x="7" y="7"/>
                    <a:pt x="7" y="7"/>
                  </a:cubicBezTo>
                  <a:cubicBezTo>
                    <a:pt x="7" y="7"/>
                    <a:pt x="7" y="7"/>
                    <a:pt x="7" y="7"/>
                  </a:cubicBezTo>
                  <a:cubicBezTo>
                    <a:pt x="7" y="7"/>
                    <a:pt x="7" y="7"/>
                    <a:pt x="7" y="7"/>
                  </a:cubicBezTo>
                  <a:cubicBezTo>
                    <a:pt x="7" y="7"/>
                    <a:pt x="7" y="7"/>
                    <a:pt x="7" y="7"/>
                  </a:cubicBezTo>
                  <a:cubicBezTo>
                    <a:pt x="7" y="7"/>
                    <a:pt x="7" y="7"/>
                    <a:pt x="7" y="7"/>
                  </a:cubicBezTo>
                  <a:cubicBezTo>
                    <a:pt x="7" y="6"/>
                    <a:pt x="7" y="6"/>
                    <a:pt x="7" y="6"/>
                  </a:cubicBezTo>
                  <a:cubicBezTo>
                    <a:pt x="8" y="5"/>
                    <a:pt x="8" y="5"/>
                    <a:pt x="8" y="5"/>
                  </a:cubicBezTo>
                  <a:cubicBezTo>
                    <a:pt x="8" y="5"/>
                    <a:pt x="8" y="5"/>
                    <a:pt x="8" y="5"/>
                  </a:cubicBezTo>
                  <a:cubicBezTo>
                    <a:pt x="8" y="5"/>
                    <a:pt x="8" y="5"/>
                    <a:pt x="8" y="5"/>
                  </a:cubicBezTo>
                  <a:cubicBezTo>
                    <a:pt x="7" y="5"/>
                    <a:pt x="7" y="5"/>
                    <a:pt x="7" y="5"/>
                  </a:cubicBezTo>
                  <a:cubicBezTo>
                    <a:pt x="8" y="5"/>
                    <a:pt x="8" y="5"/>
                    <a:pt x="8" y="5"/>
                  </a:cubicBezTo>
                  <a:cubicBezTo>
                    <a:pt x="8" y="5"/>
                    <a:pt x="8" y="5"/>
                    <a:pt x="8" y="5"/>
                  </a:cubicBezTo>
                  <a:cubicBezTo>
                    <a:pt x="7" y="5"/>
                    <a:pt x="7" y="5"/>
                    <a:pt x="7" y="5"/>
                  </a:cubicBezTo>
                  <a:cubicBezTo>
                    <a:pt x="8" y="5"/>
                    <a:pt x="8" y="5"/>
                    <a:pt x="8" y="5"/>
                  </a:cubicBezTo>
                  <a:cubicBezTo>
                    <a:pt x="7" y="5"/>
                    <a:pt x="7" y="5"/>
                    <a:pt x="7" y="5"/>
                  </a:cubicBezTo>
                  <a:cubicBezTo>
                    <a:pt x="8" y="6"/>
                    <a:pt x="8" y="6"/>
                    <a:pt x="8" y="6"/>
                  </a:cubicBezTo>
                  <a:cubicBezTo>
                    <a:pt x="8" y="5"/>
                    <a:pt x="8" y="5"/>
                    <a:pt x="8" y="5"/>
                  </a:cubicBezTo>
                  <a:cubicBezTo>
                    <a:pt x="7" y="5"/>
                    <a:pt x="7" y="5"/>
                    <a:pt x="7" y="5"/>
                  </a:cubicBezTo>
                  <a:cubicBezTo>
                    <a:pt x="8" y="6"/>
                    <a:pt x="8" y="6"/>
                    <a:pt x="8" y="6"/>
                  </a:cubicBezTo>
                  <a:cubicBezTo>
                    <a:pt x="8" y="6"/>
                    <a:pt x="8" y="6"/>
                    <a:pt x="8" y="6"/>
                  </a:cubicBezTo>
                  <a:cubicBezTo>
                    <a:pt x="8" y="6"/>
                    <a:pt x="8" y="6"/>
                    <a:pt x="8" y="6"/>
                  </a:cubicBezTo>
                  <a:cubicBezTo>
                    <a:pt x="8" y="6"/>
                    <a:pt x="8" y="6"/>
                    <a:pt x="8" y="6"/>
                  </a:cubicBezTo>
                  <a:cubicBezTo>
                    <a:pt x="8" y="6"/>
                    <a:pt x="8" y="6"/>
                    <a:pt x="8" y="6"/>
                  </a:cubicBezTo>
                  <a:cubicBezTo>
                    <a:pt x="8" y="6"/>
                    <a:pt x="8" y="6"/>
                    <a:pt x="8" y="6"/>
                  </a:cubicBezTo>
                  <a:cubicBezTo>
                    <a:pt x="8" y="6"/>
                    <a:pt x="8" y="6"/>
                    <a:pt x="9" y="6"/>
                  </a:cubicBezTo>
                  <a:cubicBezTo>
                    <a:pt x="9" y="6"/>
                    <a:pt x="10" y="5"/>
                    <a:pt x="11" y="5"/>
                  </a:cubicBezTo>
                  <a:cubicBezTo>
                    <a:pt x="11" y="5"/>
                    <a:pt x="12" y="5"/>
                    <a:pt x="12" y="5"/>
                  </a:cubicBezTo>
                  <a:cubicBezTo>
                    <a:pt x="12" y="5"/>
                    <a:pt x="12" y="5"/>
                    <a:pt x="12" y="5"/>
                  </a:cubicBezTo>
                  <a:cubicBezTo>
                    <a:pt x="13" y="5"/>
                    <a:pt x="13" y="5"/>
                    <a:pt x="13" y="5"/>
                  </a:cubicBezTo>
                  <a:cubicBezTo>
                    <a:pt x="16" y="3"/>
                    <a:pt x="16" y="3"/>
                    <a:pt x="16" y="3"/>
                  </a:cubicBezTo>
                  <a:cubicBezTo>
                    <a:pt x="13" y="3"/>
                    <a:pt x="13" y="3"/>
                    <a:pt x="13" y="3"/>
                  </a:cubicBezTo>
                  <a:cubicBezTo>
                    <a:pt x="12" y="3"/>
                    <a:pt x="12" y="3"/>
                    <a:pt x="11" y="3"/>
                  </a:cubicBezTo>
                  <a:cubicBezTo>
                    <a:pt x="10" y="3"/>
                    <a:pt x="8" y="3"/>
                    <a:pt x="7" y="4"/>
                  </a:cubicBezTo>
                  <a:cubicBezTo>
                    <a:pt x="7" y="4"/>
                    <a:pt x="7" y="4"/>
                    <a:pt x="7" y="4"/>
                  </a:cubicBezTo>
                  <a:cubicBezTo>
                    <a:pt x="7" y="4"/>
                    <a:pt x="7" y="4"/>
                    <a:pt x="7" y="4"/>
                  </a:cubicBezTo>
                  <a:cubicBezTo>
                    <a:pt x="6" y="4"/>
                    <a:pt x="5" y="4"/>
                    <a:pt x="5" y="4"/>
                  </a:cubicBezTo>
                  <a:cubicBezTo>
                    <a:pt x="5" y="4"/>
                    <a:pt x="5" y="4"/>
                    <a:pt x="5" y="4"/>
                  </a:cubicBezTo>
                  <a:cubicBezTo>
                    <a:pt x="5" y="4"/>
                    <a:pt x="5" y="4"/>
                    <a:pt x="5" y="4"/>
                  </a:cubicBezTo>
                  <a:cubicBezTo>
                    <a:pt x="5" y="3"/>
                    <a:pt x="5" y="3"/>
                    <a:pt x="5" y="3"/>
                  </a:cubicBezTo>
                  <a:cubicBezTo>
                    <a:pt x="4" y="3"/>
                    <a:pt x="4" y="3"/>
                    <a:pt x="4" y="3"/>
                  </a:cubicBezTo>
                  <a:cubicBezTo>
                    <a:pt x="5" y="3"/>
                    <a:pt x="5" y="3"/>
                    <a:pt x="5" y="3"/>
                  </a:cubicBezTo>
                  <a:cubicBezTo>
                    <a:pt x="5" y="3"/>
                    <a:pt x="5" y="3"/>
                    <a:pt x="5" y="3"/>
                  </a:cubicBezTo>
                  <a:cubicBezTo>
                    <a:pt x="4" y="3"/>
                    <a:pt x="4" y="3"/>
                    <a:pt x="4" y="3"/>
                  </a:cubicBezTo>
                  <a:cubicBezTo>
                    <a:pt x="5" y="3"/>
                    <a:pt x="5" y="3"/>
                    <a:pt x="5" y="3"/>
                  </a:cubicBezTo>
                  <a:cubicBezTo>
                    <a:pt x="4" y="3"/>
                    <a:pt x="4" y="3"/>
                    <a:pt x="4" y="3"/>
                  </a:cubicBezTo>
                  <a:cubicBezTo>
                    <a:pt x="4" y="4"/>
                    <a:pt x="4" y="4"/>
                    <a:pt x="4" y="4"/>
                  </a:cubicBezTo>
                  <a:cubicBezTo>
                    <a:pt x="5" y="3"/>
                    <a:pt x="5" y="3"/>
                    <a:pt x="5" y="3"/>
                  </a:cubicBezTo>
                  <a:cubicBezTo>
                    <a:pt x="4" y="3"/>
                    <a:pt x="4" y="3"/>
                    <a:pt x="4" y="3"/>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5" y="4"/>
                    <a:pt x="5" y="4"/>
                    <a:pt x="5" y="4"/>
                  </a:cubicBezTo>
                  <a:cubicBezTo>
                    <a:pt x="5" y="4"/>
                    <a:pt x="5" y="4"/>
                    <a:pt x="5" y="4"/>
                  </a:cubicBezTo>
                  <a:cubicBezTo>
                    <a:pt x="6" y="4"/>
                    <a:pt x="6" y="4"/>
                    <a:pt x="6" y="4"/>
                  </a:cubicBezTo>
                  <a:cubicBezTo>
                    <a:pt x="7" y="4"/>
                    <a:pt x="8" y="4"/>
                    <a:pt x="9" y="4"/>
                  </a:cubicBezTo>
                  <a:cubicBezTo>
                    <a:pt x="11" y="4"/>
                    <a:pt x="12" y="4"/>
                    <a:pt x="14" y="4"/>
                  </a:cubicBezTo>
                  <a:cubicBezTo>
                    <a:pt x="14" y="4"/>
                    <a:pt x="14" y="4"/>
                    <a:pt x="14" y="4"/>
                  </a:cubicBezTo>
                  <a:cubicBezTo>
                    <a:pt x="15" y="3"/>
                    <a:pt x="15" y="3"/>
                    <a:pt x="15" y="3"/>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6" y="2"/>
                    <a:pt x="16" y="2"/>
                    <a:pt x="16" y="2"/>
                  </a:cubicBezTo>
                  <a:cubicBezTo>
                    <a:pt x="17" y="2"/>
                    <a:pt x="17" y="2"/>
                    <a:pt x="18" y="2"/>
                  </a:cubicBezTo>
                  <a:cubicBezTo>
                    <a:pt x="18" y="2"/>
                    <a:pt x="18" y="2"/>
                    <a:pt x="19" y="2"/>
                  </a:cubicBezTo>
                  <a:cubicBezTo>
                    <a:pt x="19" y="2"/>
                    <a:pt x="19" y="2"/>
                    <a:pt x="19" y="2"/>
                  </a:cubicBezTo>
                  <a:cubicBezTo>
                    <a:pt x="19" y="2"/>
                    <a:pt x="19" y="2"/>
                    <a:pt x="19" y="2"/>
                  </a:cubicBezTo>
                  <a:cubicBezTo>
                    <a:pt x="20" y="2"/>
                    <a:pt x="20" y="3"/>
                    <a:pt x="20" y="3"/>
                  </a:cubicBezTo>
                  <a:cubicBezTo>
                    <a:pt x="21" y="3"/>
                    <a:pt x="21" y="3"/>
                    <a:pt x="21"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3" y="4"/>
                    <a:pt x="23" y="4"/>
                    <a:pt x="23" y="4"/>
                  </a:cubicBezTo>
                  <a:cubicBezTo>
                    <a:pt x="23" y="4"/>
                    <a:pt x="23" y="5"/>
                    <a:pt x="24" y="5"/>
                  </a:cubicBezTo>
                  <a:cubicBezTo>
                    <a:pt x="24" y="5"/>
                    <a:pt x="24" y="5"/>
                    <a:pt x="24" y="5"/>
                  </a:cubicBezTo>
                  <a:cubicBezTo>
                    <a:pt x="24" y="5"/>
                    <a:pt x="24" y="5"/>
                    <a:pt x="24" y="5"/>
                  </a:cubicBezTo>
                  <a:cubicBezTo>
                    <a:pt x="25" y="5"/>
                    <a:pt x="25" y="5"/>
                    <a:pt x="25" y="5"/>
                  </a:cubicBezTo>
                  <a:cubicBezTo>
                    <a:pt x="26" y="5"/>
                    <a:pt x="27" y="4"/>
                    <a:pt x="27" y="4"/>
                  </a:cubicBezTo>
                  <a:cubicBezTo>
                    <a:pt x="27" y="4"/>
                    <a:pt x="27" y="4"/>
                    <a:pt x="27" y="4"/>
                  </a:cubicBezTo>
                  <a:cubicBezTo>
                    <a:pt x="28" y="4"/>
                    <a:pt x="28" y="4"/>
                    <a:pt x="28" y="4"/>
                  </a:cubicBezTo>
                  <a:cubicBezTo>
                    <a:pt x="28" y="4"/>
                    <a:pt x="28" y="4"/>
                    <a:pt x="29" y="4"/>
                  </a:cubicBezTo>
                  <a:cubicBezTo>
                    <a:pt x="29" y="5"/>
                    <a:pt x="29" y="5"/>
                    <a:pt x="29" y="5"/>
                  </a:cubicBezTo>
                  <a:cubicBezTo>
                    <a:pt x="29" y="4"/>
                    <a:pt x="29" y="4"/>
                    <a:pt x="29" y="4"/>
                  </a:cubicBezTo>
                  <a:cubicBezTo>
                    <a:pt x="29" y="4"/>
                    <a:pt x="29" y="4"/>
                    <a:pt x="29" y="4"/>
                  </a:cubicBezTo>
                  <a:cubicBezTo>
                    <a:pt x="29" y="5"/>
                    <a:pt x="29" y="5"/>
                    <a:pt x="29" y="5"/>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5"/>
                    <a:pt x="29" y="5"/>
                    <a:pt x="29" y="5"/>
                  </a:cubicBezTo>
                  <a:cubicBezTo>
                    <a:pt x="28" y="5"/>
                    <a:pt x="27" y="5"/>
                    <a:pt x="26" y="5"/>
                  </a:cubicBezTo>
                  <a:cubicBezTo>
                    <a:pt x="26" y="5"/>
                    <a:pt x="26" y="5"/>
                    <a:pt x="26" y="5"/>
                  </a:cubicBezTo>
                  <a:cubicBezTo>
                    <a:pt x="26" y="5"/>
                    <a:pt x="26" y="5"/>
                    <a:pt x="26" y="5"/>
                  </a:cubicBezTo>
                  <a:cubicBezTo>
                    <a:pt x="26" y="5"/>
                    <a:pt x="26" y="5"/>
                    <a:pt x="26" y="5"/>
                  </a:cubicBezTo>
                  <a:cubicBezTo>
                    <a:pt x="25" y="5"/>
                    <a:pt x="23" y="5"/>
                    <a:pt x="22" y="4"/>
                  </a:cubicBezTo>
                  <a:cubicBezTo>
                    <a:pt x="21" y="4"/>
                    <a:pt x="20" y="3"/>
                    <a:pt x="19" y="3"/>
                  </a:cubicBezTo>
                  <a:cubicBezTo>
                    <a:pt x="19" y="3"/>
                    <a:pt x="18" y="2"/>
                    <a:pt x="17" y="2"/>
                  </a:cubicBezTo>
                  <a:cubicBezTo>
                    <a:pt x="17" y="2"/>
                    <a:pt x="16" y="2"/>
                    <a:pt x="16" y="3"/>
                  </a:cubicBezTo>
                  <a:cubicBezTo>
                    <a:pt x="16" y="3"/>
                    <a:pt x="15" y="4"/>
                    <a:pt x="15" y="4"/>
                  </a:cubicBezTo>
                  <a:cubicBezTo>
                    <a:pt x="15" y="4"/>
                    <a:pt x="15" y="4"/>
                    <a:pt x="14" y="4"/>
                  </a:cubicBezTo>
                  <a:cubicBezTo>
                    <a:pt x="14" y="4"/>
                    <a:pt x="14" y="4"/>
                    <a:pt x="14" y="4"/>
                  </a:cubicBezTo>
                  <a:cubicBezTo>
                    <a:pt x="14" y="5"/>
                    <a:pt x="14" y="5"/>
                    <a:pt x="14" y="5"/>
                  </a:cubicBezTo>
                  <a:cubicBezTo>
                    <a:pt x="14" y="4"/>
                    <a:pt x="14" y="4"/>
                    <a:pt x="14" y="4"/>
                  </a:cubicBezTo>
                  <a:cubicBezTo>
                    <a:pt x="14" y="4"/>
                    <a:pt x="14" y="4"/>
                    <a:pt x="14" y="4"/>
                  </a:cubicBezTo>
                  <a:cubicBezTo>
                    <a:pt x="13" y="4"/>
                    <a:pt x="12" y="4"/>
                    <a:pt x="11" y="4"/>
                  </a:cubicBezTo>
                  <a:cubicBezTo>
                    <a:pt x="11" y="4"/>
                    <a:pt x="11" y="5"/>
                    <a:pt x="10" y="5"/>
                  </a:cubicBezTo>
                  <a:cubicBezTo>
                    <a:pt x="10" y="5"/>
                    <a:pt x="10" y="6"/>
                    <a:pt x="10" y="6"/>
                  </a:cubicBezTo>
                  <a:cubicBezTo>
                    <a:pt x="10" y="7"/>
                    <a:pt x="10" y="7"/>
                    <a:pt x="10" y="7"/>
                  </a:cubicBezTo>
                  <a:cubicBezTo>
                    <a:pt x="11" y="7"/>
                    <a:pt x="11" y="7"/>
                    <a:pt x="11" y="7"/>
                  </a:cubicBezTo>
                  <a:cubicBezTo>
                    <a:pt x="10" y="7"/>
                    <a:pt x="10" y="7"/>
                    <a:pt x="10" y="7"/>
                  </a:cubicBezTo>
                  <a:cubicBezTo>
                    <a:pt x="11" y="7"/>
                    <a:pt x="11" y="7"/>
                    <a:pt x="11" y="7"/>
                  </a:cubicBezTo>
                  <a:cubicBezTo>
                    <a:pt x="10" y="6"/>
                    <a:pt x="10" y="6"/>
                    <a:pt x="10" y="6"/>
                  </a:cubicBezTo>
                  <a:cubicBezTo>
                    <a:pt x="10" y="6"/>
                    <a:pt x="10" y="6"/>
                    <a:pt x="10" y="7"/>
                  </a:cubicBezTo>
                  <a:cubicBezTo>
                    <a:pt x="11" y="7"/>
                    <a:pt x="11" y="7"/>
                    <a:pt x="11" y="7"/>
                  </a:cubicBezTo>
                  <a:cubicBezTo>
                    <a:pt x="10" y="6"/>
                    <a:pt x="10" y="6"/>
                    <a:pt x="10" y="6"/>
                  </a:cubicBezTo>
                  <a:cubicBezTo>
                    <a:pt x="11" y="7"/>
                    <a:pt x="11" y="7"/>
                    <a:pt x="11" y="7"/>
                  </a:cubicBezTo>
                  <a:cubicBezTo>
                    <a:pt x="10" y="6"/>
                    <a:pt x="10" y="6"/>
                    <a:pt x="10" y="6"/>
                  </a:cubicBezTo>
                  <a:cubicBezTo>
                    <a:pt x="10" y="6"/>
                    <a:pt x="10" y="6"/>
                    <a:pt x="10" y="6"/>
                  </a:cubicBezTo>
                  <a:cubicBezTo>
                    <a:pt x="11" y="7"/>
                    <a:pt x="11" y="7"/>
                    <a:pt x="11" y="7"/>
                  </a:cubicBezTo>
                  <a:cubicBezTo>
                    <a:pt x="10" y="6"/>
                    <a:pt x="10" y="6"/>
                    <a:pt x="10" y="6"/>
                  </a:cubicBezTo>
                  <a:cubicBezTo>
                    <a:pt x="10" y="6"/>
                    <a:pt x="10" y="6"/>
                    <a:pt x="10" y="6"/>
                  </a:cubicBezTo>
                  <a:cubicBezTo>
                    <a:pt x="10" y="6"/>
                    <a:pt x="10" y="6"/>
                    <a:pt x="10" y="6"/>
                  </a:cubicBezTo>
                  <a:cubicBezTo>
                    <a:pt x="10" y="6"/>
                    <a:pt x="9" y="6"/>
                    <a:pt x="8" y="6"/>
                  </a:cubicBezTo>
                  <a:cubicBezTo>
                    <a:pt x="6" y="6"/>
                    <a:pt x="5" y="6"/>
                    <a:pt x="4" y="6"/>
                  </a:cubicBezTo>
                  <a:cubicBezTo>
                    <a:pt x="3" y="6"/>
                    <a:pt x="3" y="6"/>
                    <a:pt x="2" y="6"/>
                  </a:cubicBezTo>
                  <a:cubicBezTo>
                    <a:pt x="2" y="7"/>
                    <a:pt x="1" y="7"/>
                    <a:pt x="1" y="8"/>
                  </a:cubicBezTo>
                  <a:cubicBezTo>
                    <a:pt x="2" y="8"/>
                    <a:pt x="2" y="8"/>
                    <a:pt x="2" y="8"/>
                  </a:cubicBezTo>
                  <a:cubicBezTo>
                    <a:pt x="3" y="7"/>
                    <a:pt x="3" y="7"/>
                    <a:pt x="3" y="7"/>
                  </a:cubicBezTo>
                  <a:cubicBezTo>
                    <a:pt x="2" y="7"/>
                    <a:pt x="2" y="6"/>
                    <a:pt x="2" y="6"/>
                  </a:cubicBezTo>
                  <a:cubicBezTo>
                    <a:pt x="2" y="5"/>
                    <a:pt x="2" y="5"/>
                    <a:pt x="2" y="5"/>
                  </a:cubicBezTo>
                  <a:cubicBezTo>
                    <a:pt x="0" y="5"/>
                    <a:pt x="0" y="5"/>
                    <a:pt x="0" y="5"/>
                  </a:cubicBezTo>
                  <a:cubicBezTo>
                    <a:pt x="0" y="6"/>
                    <a:pt x="0" y="6"/>
                    <a:pt x="0" y="6"/>
                  </a:cubicBezTo>
                  <a:cubicBezTo>
                    <a:pt x="0" y="7"/>
                    <a:pt x="0" y="8"/>
                    <a:pt x="1" y="8"/>
                  </a:cubicBezTo>
                  <a:cubicBezTo>
                    <a:pt x="2" y="11"/>
                    <a:pt x="2" y="11"/>
                    <a:pt x="2" y="11"/>
                  </a:cubicBezTo>
                  <a:cubicBezTo>
                    <a:pt x="3" y="8"/>
                    <a:pt x="3" y="8"/>
                    <a:pt x="3" y="8"/>
                  </a:cubicBezTo>
                  <a:cubicBezTo>
                    <a:pt x="3" y="8"/>
                    <a:pt x="3" y="8"/>
                    <a:pt x="3" y="8"/>
                  </a:cubicBezTo>
                  <a:cubicBezTo>
                    <a:pt x="3" y="8"/>
                    <a:pt x="3" y="8"/>
                    <a:pt x="3" y="8"/>
                  </a:cubicBezTo>
                  <a:cubicBezTo>
                    <a:pt x="3" y="8"/>
                    <a:pt x="3" y="8"/>
                    <a:pt x="3" y="8"/>
                  </a:cubicBezTo>
                  <a:cubicBezTo>
                    <a:pt x="3" y="8"/>
                    <a:pt x="3" y="8"/>
                    <a:pt x="3" y="8"/>
                  </a:cubicBezTo>
                  <a:cubicBezTo>
                    <a:pt x="3" y="8"/>
                    <a:pt x="3" y="8"/>
                    <a:pt x="3" y="8"/>
                  </a:cubicBezTo>
                  <a:cubicBezTo>
                    <a:pt x="3" y="8"/>
                    <a:pt x="3" y="8"/>
                    <a:pt x="3" y="8"/>
                  </a:cubicBezTo>
                  <a:cubicBezTo>
                    <a:pt x="3" y="8"/>
                    <a:pt x="4" y="8"/>
                    <a:pt x="5" y="8"/>
                  </a:cubicBezTo>
                  <a:cubicBezTo>
                    <a:pt x="6" y="8"/>
                    <a:pt x="7" y="8"/>
                    <a:pt x="8" y="8"/>
                  </a:cubicBezTo>
                  <a:cubicBezTo>
                    <a:pt x="9" y="8"/>
                    <a:pt x="9" y="8"/>
                    <a:pt x="10" y="8"/>
                  </a:cubicBezTo>
                  <a:cubicBezTo>
                    <a:pt x="11" y="8"/>
                    <a:pt x="11" y="8"/>
                    <a:pt x="11" y="8"/>
                  </a:cubicBezTo>
                  <a:cubicBezTo>
                    <a:pt x="11" y="8"/>
                    <a:pt x="11" y="8"/>
                    <a:pt x="11" y="8"/>
                  </a:cubicBezTo>
                  <a:cubicBezTo>
                    <a:pt x="11" y="8"/>
                    <a:pt x="11" y="8"/>
                    <a:pt x="11" y="8"/>
                  </a:cubicBezTo>
                  <a:cubicBezTo>
                    <a:pt x="11" y="8"/>
                    <a:pt x="12" y="7"/>
                    <a:pt x="12" y="7"/>
                  </a:cubicBezTo>
                  <a:cubicBezTo>
                    <a:pt x="12" y="7"/>
                    <a:pt x="12" y="7"/>
                    <a:pt x="12" y="7"/>
                  </a:cubicBezTo>
                  <a:cubicBezTo>
                    <a:pt x="12" y="6"/>
                    <a:pt x="12" y="6"/>
                    <a:pt x="12" y="6"/>
                  </a:cubicBezTo>
                  <a:cubicBezTo>
                    <a:pt x="11" y="6"/>
                    <a:pt x="11" y="6"/>
                    <a:pt x="11" y="6"/>
                  </a:cubicBezTo>
                  <a:cubicBezTo>
                    <a:pt x="12" y="6"/>
                    <a:pt x="12" y="6"/>
                    <a:pt x="12" y="6"/>
                  </a:cubicBezTo>
                  <a:cubicBezTo>
                    <a:pt x="12" y="6"/>
                    <a:pt x="12" y="6"/>
                    <a:pt x="12" y="6"/>
                  </a:cubicBezTo>
                  <a:cubicBezTo>
                    <a:pt x="11" y="6"/>
                    <a:pt x="11" y="6"/>
                    <a:pt x="11" y="6"/>
                  </a:cubicBezTo>
                  <a:cubicBezTo>
                    <a:pt x="12" y="6"/>
                    <a:pt x="12" y="6"/>
                    <a:pt x="12" y="6"/>
                  </a:cubicBezTo>
                  <a:cubicBezTo>
                    <a:pt x="11" y="6"/>
                    <a:pt x="11" y="6"/>
                    <a:pt x="11" y="6"/>
                  </a:cubicBezTo>
                  <a:cubicBezTo>
                    <a:pt x="12" y="7"/>
                    <a:pt x="12" y="7"/>
                    <a:pt x="12" y="7"/>
                  </a:cubicBezTo>
                  <a:cubicBezTo>
                    <a:pt x="12" y="6"/>
                    <a:pt x="12" y="6"/>
                    <a:pt x="12" y="6"/>
                  </a:cubicBezTo>
                  <a:cubicBezTo>
                    <a:pt x="11" y="6"/>
                    <a:pt x="11" y="6"/>
                    <a:pt x="11" y="6"/>
                  </a:cubicBezTo>
                  <a:cubicBezTo>
                    <a:pt x="12" y="7"/>
                    <a:pt x="12" y="7"/>
                    <a:pt x="12" y="7"/>
                  </a:cubicBezTo>
                  <a:cubicBezTo>
                    <a:pt x="12" y="7"/>
                    <a:pt x="12" y="7"/>
                    <a:pt x="12" y="7"/>
                  </a:cubicBezTo>
                  <a:cubicBezTo>
                    <a:pt x="12" y="7"/>
                    <a:pt x="12" y="7"/>
                    <a:pt x="12" y="7"/>
                  </a:cubicBezTo>
                  <a:cubicBezTo>
                    <a:pt x="12" y="7"/>
                    <a:pt x="12" y="7"/>
                    <a:pt x="12" y="7"/>
                  </a:cubicBezTo>
                  <a:cubicBezTo>
                    <a:pt x="12" y="7"/>
                    <a:pt x="12" y="7"/>
                    <a:pt x="12" y="7"/>
                  </a:cubicBezTo>
                  <a:cubicBezTo>
                    <a:pt x="12" y="7"/>
                    <a:pt x="12" y="7"/>
                    <a:pt x="12" y="7"/>
                  </a:cubicBezTo>
                  <a:cubicBezTo>
                    <a:pt x="12" y="6"/>
                    <a:pt x="12" y="6"/>
                    <a:pt x="12" y="6"/>
                  </a:cubicBezTo>
                  <a:cubicBezTo>
                    <a:pt x="13" y="6"/>
                    <a:pt x="14" y="6"/>
                    <a:pt x="14" y="6"/>
                  </a:cubicBezTo>
                  <a:cubicBezTo>
                    <a:pt x="14" y="6"/>
                    <a:pt x="14" y="6"/>
                    <a:pt x="14" y="6"/>
                  </a:cubicBezTo>
                  <a:cubicBezTo>
                    <a:pt x="14" y="6"/>
                    <a:pt x="14" y="6"/>
                    <a:pt x="14" y="6"/>
                  </a:cubicBezTo>
                  <a:cubicBezTo>
                    <a:pt x="14" y="6"/>
                    <a:pt x="14" y="6"/>
                    <a:pt x="14" y="6"/>
                  </a:cubicBezTo>
                  <a:cubicBezTo>
                    <a:pt x="14" y="6"/>
                    <a:pt x="14" y="6"/>
                    <a:pt x="14" y="6"/>
                  </a:cubicBezTo>
                  <a:cubicBezTo>
                    <a:pt x="15" y="6"/>
                    <a:pt x="16" y="6"/>
                    <a:pt x="16" y="6"/>
                  </a:cubicBezTo>
                  <a:cubicBezTo>
                    <a:pt x="17" y="5"/>
                    <a:pt x="17" y="5"/>
                    <a:pt x="18" y="4"/>
                  </a:cubicBezTo>
                  <a:cubicBezTo>
                    <a:pt x="17" y="4"/>
                    <a:pt x="17" y="4"/>
                    <a:pt x="17" y="4"/>
                  </a:cubicBezTo>
                  <a:cubicBezTo>
                    <a:pt x="17" y="4"/>
                    <a:pt x="17" y="4"/>
                    <a:pt x="17"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8" y="5"/>
                    <a:pt x="19" y="5"/>
                  </a:cubicBezTo>
                  <a:cubicBezTo>
                    <a:pt x="20" y="5"/>
                    <a:pt x="21" y="6"/>
                    <a:pt x="22" y="6"/>
                  </a:cubicBezTo>
                  <a:cubicBezTo>
                    <a:pt x="24" y="7"/>
                    <a:pt x="25" y="7"/>
                    <a:pt x="26" y="7"/>
                  </a:cubicBezTo>
                  <a:cubicBezTo>
                    <a:pt x="27" y="7"/>
                    <a:pt x="27" y="7"/>
                    <a:pt x="27" y="7"/>
                  </a:cubicBezTo>
                  <a:cubicBezTo>
                    <a:pt x="27" y="7"/>
                    <a:pt x="27" y="7"/>
                    <a:pt x="27" y="7"/>
                  </a:cubicBezTo>
                  <a:cubicBezTo>
                    <a:pt x="27" y="7"/>
                    <a:pt x="28" y="7"/>
                    <a:pt x="29" y="7"/>
                  </a:cubicBezTo>
                  <a:cubicBezTo>
                    <a:pt x="29" y="6"/>
                    <a:pt x="30" y="6"/>
                    <a:pt x="30" y="6"/>
                  </a:cubicBezTo>
                  <a:cubicBezTo>
                    <a:pt x="30" y="6"/>
                    <a:pt x="31" y="5"/>
                    <a:pt x="31" y="5"/>
                  </a:cubicBezTo>
                  <a:cubicBezTo>
                    <a:pt x="31" y="5"/>
                    <a:pt x="31" y="5"/>
                    <a:pt x="31" y="5"/>
                  </a:cubicBezTo>
                  <a:cubicBezTo>
                    <a:pt x="31" y="4"/>
                    <a:pt x="31" y="4"/>
                    <a:pt x="31" y="4"/>
                  </a:cubicBezTo>
                  <a:cubicBezTo>
                    <a:pt x="31" y="4"/>
                    <a:pt x="31" y="4"/>
                    <a:pt x="30" y="3"/>
                  </a:cubicBezTo>
                  <a:cubicBezTo>
                    <a:pt x="30" y="3"/>
                    <a:pt x="29" y="3"/>
                    <a:pt x="29" y="2"/>
                  </a:cubicBezTo>
                  <a:cubicBezTo>
                    <a:pt x="28" y="2"/>
                    <a:pt x="28" y="2"/>
                    <a:pt x="28" y="2"/>
                  </a:cubicBezTo>
                  <a:cubicBezTo>
                    <a:pt x="27" y="2"/>
                    <a:pt x="27" y="2"/>
                    <a:pt x="26" y="2"/>
                  </a:cubicBezTo>
                  <a:cubicBezTo>
                    <a:pt x="26" y="2"/>
                    <a:pt x="26" y="2"/>
                    <a:pt x="26" y="2"/>
                  </a:cubicBezTo>
                  <a:cubicBezTo>
                    <a:pt x="26" y="2"/>
                    <a:pt x="26" y="2"/>
                    <a:pt x="26" y="2"/>
                  </a:cubicBezTo>
                  <a:cubicBezTo>
                    <a:pt x="26" y="3"/>
                    <a:pt x="25" y="3"/>
                    <a:pt x="25" y="3"/>
                  </a:cubicBezTo>
                  <a:cubicBezTo>
                    <a:pt x="24" y="3"/>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2"/>
                    <a:pt x="24" y="2"/>
                    <a:pt x="24" y="2"/>
                  </a:cubicBezTo>
                  <a:cubicBezTo>
                    <a:pt x="24" y="2"/>
                    <a:pt x="24" y="2"/>
                    <a:pt x="23" y="1"/>
                  </a:cubicBezTo>
                  <a:cubicBezTo>
                    <a:pt x="23" y="1"/>
                    <a:pt x="23" y="1"/>
                    <a:pt x="23" y="1"/>
                  </a:cubicBezTo>
                  <a:cubicBezTo>
                    <a:pt x="23" y="1"/>
                    <a:pt x="23" y="1"/>
                    <a:pt x="23" y="1"/>
                  </a:cubicBezTo>
                  <a:cubicBezTo>
                    <a:pt x="22" y="1"/>
                    <a:pt x="22" y="1"/>
                    <a:pt x="22" y="1"/>
                  </a:cubicBezTo>
                  <a:cubicBezTo>
                    <a:pt x="22" y="1"/>
                    <a:pt x="21" y="1"/>
                    <a:pt x="21" y="1"/>
                  </a:cubicBezTo>
                  <a:cubicBezTo>
                    <a:pt x="21" y="1"/>
                    <a:pt x="21" y="1"/>
                    <a:pt x="21" y="1"/>
                  </a:cubicBezTo>
                  <a:cubicBezTo>
                    <a:pt x="21" y="1"/>
                    <a:pt x="21" y="1"/>
                    <a:pt x="21" y="1"/>
                  </a:cubicBezTo>
                  <a:cubicBezTo>
                    <a:pt x="21" y="1"/>
                    <a:pt x="21" y="1"/>
                    <a:pt x="21" y="1"/>
                  </a:cubicBezTo>
                  <a:cubicBezTo>
                    <a:pt x="21" y="1"/>
                    <a:pt x="21" y="1"/>
                    <a:pt x="21" y="1"/>
                  </a:cubicBezTo>
                  <a:cubicBezTo>
                    <a:pt x="21" y="1"/>
                    <a:pt x="21" y="1"/>
                    <a:pt x="21" y="1"/>
                  </a:cubicBezTo>
                  <a:cubicBezTo>
                    <a:pt x="21" y="1"/>
                    <a:pt x="21" y="1"/>
                    <a:pt x="21" y="1"/>
                  </a:cubicBezTo>
                  <a:cubicBezTo>
                    <a:pt x="21" y="1"/>
                    <a:pt x="20" y="0"/>
                    <a:pt x="20" y="0"/>
                  </a:cubicBezTo>
                  <a:cubicBezTo>
                    <a:pt x="19" y="0"/>
                    <a:pt x="19" y="0"/>
                    <a:pt x="19" y="0"/>
                  </a:cubicBezTo>
                  <a:cubicBezTo>
                    <a:pt x="18" y="0"/>
                    <a:pt x="17" y="0"/>
                    <a:pt x="17" y="0"/>
                  </a:cubicBezTo>
                  <a:cubicBezTo>
                    <a:pt x="17" y="0"/>
                    <a:pt x="16" y="0"/>
                    <a:pt x="16" y="0"/>
                  </a:cubicBezTo>
                  <a:cubicBezTo>
                    <a:pt x="16" y="0"/>
                    <a:pt x="16" y="0"/>
                    <a:pt x="16" y="0"/>
                  </a:cubicBezTo>
                  <a:cubicBezTo>
                    <a:pt x="15" y="0"/>
                    <a:pt x="15" y="0"/>
                    <a:pt x="15" y="0"/>
                  </a:cubicBezTo>
                  <a:cubicBezTo>
                    <a:pt x="15" y="0"/>
                    <a:pt x="14" y="0"/>
                    <a:pt x="14" y="1"/>
                  </a:cubicBezTo>
                  <a:cubicBezTo>
                    <a:pt x="13" y="1"/>
                    <a:pt x="13" y="2"/>
                    <a:pt x="13" y="2"/>
                  </a:cubicBezTo>
                  <a:cubicBezTo>
                    <a:pt x="13" y="2"/>
                    <a:pt x="13" y="2"/>
                    <a:pt x="13" y="2"/>
                  </a:cubicBezTo>
                  <a:cubicBezTo>
                    <a:pt x="13" y="2"/>
                    <a:pt x="13" y="2"/>
                    <a:pt x="13" y="2"/>
                  </a:cubicBezTo>
                  <a:cubicBezTo>
                    <a:pt x="14" y="2"/>
                    <a:pt x="14" y="2"/>
                    <a:pt x="14" y="2"/>
                  </a:cubicBezTo>
                  <a:cubicBezTo>
                    <a:pt x="14" y="2"/>
                    <a:pt x="14" y="2"/>
                    <a:pt x="14" y="2"/>
                  </a:cubicBezTo>
                  <a:cubicBezTo>
                    <a:pt x="13" y="2"/>
                    <a:pt x="13" y="2"/>
                    <a:pt x="13" y="2"/>
                  </a:cubicBezTo>
                  <a:cubicBezTo>
                    <a:pt x="14" y="2"/>
                    <a:pt x="14" y="2"/>
                    <a:pt x="14" y="2"/>
                  </a:cubicBezTo>
                  <a:cubicBezTo>
                    <a:pt x="14" y="2"/>
                    <a:pt x="14" y="2"/>
                    <a:pt x="14" y="2"/>
                  </a:cubicBezTo>
                  <a:cubicBezTo>
                    <a:pt x="12" y="2"/>
                    <a:pt x="11" y="2"/>
                    <a:pt x="9" y="2"/>
                  </a:cubicBezTo>
                  <a:cubicBezTo>
                    <a:pt x="8" y="2"/>
                    <a:pt x="7" y="2"/>
                    <a:pt x="6" y="2"/>
                  </a:cubicBezTo>
                  <a:cubicBezTo>
                    <a:pt x="6" y="3"/>
                    <a:pt x="6" y="3"/>
                    <a:pt x="6" y="3"/>
                  </a:cubicBezTo>
                  <a:cubicBezTo>
                    <a:pt x="6" y="2"/>
                    <a:pt x="6" y="2"/>
                    <a:pt x="6" y="2"/>
                  </a:cubicBezTo>
                  <a:cubicBezTo>
                    <a:pt x="5" y="2"/>
                    <a:pt x="5" y="2"/>
                    <a:pt x="5" y="2"/>
                  </a:cubicBezTo>
                  <a:cubicBezTo>
                    <a:pt x="5" y="2"/>
                    <a:pt x="4" y="2"/>
                    <a:pt x="4" y="2"/>
                  </a:cubicBezTo>
                  <a:cubicBezTo>
                    <a:pt x="3" y="2"/>
                    <a:pt x="3" y="2"/>
                    <a:pt x="3" y="2"/>
                  </a:cubicBezTo>
                  <a:cubicBezTo>
                    <a:pt x="3" y="3"/>
                    <a:pt x="3" y="3"/>
                    <a:pt x="3" y="3"/>
                  </a:cubicBezTo>
                  <a:cubicBezTo>
                    <a:pt x="3" y="4"/>
                    <a:pt x="3" y="4"/>
                    <a:pt x="3" y="5"/>
                  </a:cubicBezTo>
                  <a:cubicBezTo>
                    <a:pt x="3" y="5"/>
                    <a:pt x="4" y="5"/>
                    <a:pt x="4" y="6"/>
                  </a:cubicBezTo>
                  <a:cubicBezTo>
                    <a:pt x="4" y="6"/>
                    <a:pt x="5" y="6"/>
                    <a:pt x="5" y="6"/>
                  </a:cubicBezTo>
                  <a:cubicBezTo>
                    <a:pt x="6" y="6"/>
                    <a:pt x="7" y="6"/>
                    <a:pt x="7" y="6"/>
                  </a:cubicBezTo>
                  <a:cubicBezTo>
                    <a:pt x="7" y="6"/>
                    <a:pt x="7" y="6"/>
                    <a:pt x="7" y="6"/>
                  </a:cubicBezTo>
                  <a:cubicBezTo>
                    <a:pt x="7" y="6"/>
                    <a:pt x="7" y="6"/>
                    <a:pt x="7" y="6"/>
                  </a:cubicBezTo>
                  <a:cubicBezTo>
                    <a:pt x="8" y="5"/>
                    <a:pt x="10" y="5"/>
                    <a:pt x="11" y="5"/>
                  </a:cubicBezTo>
                  <a:cubicBezTo>
                    <a:pt x="12" y="5"/>
                    <a:pt x="12" y="5"/>
                    <a:pt x="12" y="5"/>
                  </a:cubicBezTo>
                  <a:cubicBezTo>
                    <a:pt x="12" y="4"/>
                    <a:pt x="12" y="4"/>
                    <a:pt x="12" y="4"/>
                  </a:cubicBezTo>
                  <a:cubicBezTo>
                    <a:pt x="12" y="3"/>
                    <a:pt x="12" y="3"/>
                    <a:pt x="12" y="3"/>
                  </a:cubicBezTo>
                  <a:cubicBezTo>
                    <a:pt x="12" y="4"/>
                    <a:pt x="12" y="4"/>
                    <a:pt x="12" y="4"/>
                  </a:cubicBezTo>
                  <a:cubicBezTo>
                    <a:pt x="12" y="3"/>
                    <a:pt x="12" y="3"/>
                    <a:pt x="12" y="3"/>
                  </a:cubicBezTo>
                  <a:cubicBezTo>
                    <a:pt x="12" y="3"/>
                    <a:pt x="12" y="3"/>
                    <a:pt x="12" y="3"/>
                  </a:cubicBezTo>
                  <a:cubicBezTo>
                    <a:pt x="12" y="4"/>
                    <a:pt x="12" y="4"/>
                    <a:pt x="12" y="4"/>
                  </a:cubicBezTo>
                  <a:cubicBezTo>
                    <a:pt x="12" y="3"/>
                    <a:pt x="12" y="3"/>
                    <a:pt x="12" y="3"/>
                  </a:cubicBezTo>
                  <a:cubicBezTo>
                    <a:pt x="12" y="3"/>
                    <a:pt x="12" y="3"/>
                    <a:pt x="12" y="3"/>
                  </a:cubicBezTo>
                  <a:cubicBezTo>
                    <a:pt x="12" y="3"/>
                    <a:pt x="10" y="3"/>
                    <a:pt x="9" y="4"/>
                  </a:cubicBezTo>
                  <a:cubicBezTo>
                    <a:pt x="9" y="4"/>
                    <a:pt x="8" y="4"/>
                    <a:pt x="7" y="4"/>
                  </a:cubicBezTo>
                  <a:cubicBezTo>
                    <a:pt x="7" y="4"/>
                    <a:pt x="7" y="4"/>
                    <a:pt x="7" y="4"/>
                  </a:cubicBezTo>
                  <a:cubicBezTo>
                    <a:pt x="6" y="5"/>
                    <a:pt x="6" y="5"/>
                    <a:pt x="6" y="5"/>
                  </a:cubicBezTo>
                  <a:cubicBezTo>
                    <a:pt x="6" y="5"/>
                    <a:pt x="6" y="5"/>
                    <a:pt x="6" y="5"/>
                  </a:cubicBezTo>
                  <a:cubicBezTo>
                    <a:pt x="6" y="6"/>
                    <a:pt x="6" y="6"/>
                    <a:pt x="6" y="6"/>
                  </a:cubicBezTo>
                  <a:cubicBezTo>
                    <a:pt x="7" y="7"/>
                    <a:pt x="7" y="7"/>
                    <a:pt x="7" y="7"/>
                  </a:cubicBezTo>
                  <a:cubicBezTo>
                    <a:pt x="8" y="5"/>
                    <a:pt x="8" y="5"/>
                    <a:pt x="8" y="5"/>
                  </a:cubicBezTo>
                  <a:cubicBezTo>
                    <a:pt x="8" y="5"/>
                    <a:pt x="7" y="5"/>
                    <a:pt x="7" y="5"/>
                  </a:cubicBezTo>
                  <a:cubicBezTo>
                    <a:pt x="6" y="5"/>
                    <a:pt x="6" y="5"/>
                    <a:pt x="5" y="5"/>
                  </a:cubicBezTo>
                  <a:cubicBezTo>
                    <a:pt x="5" y="5"/>
                    <a:pt x="5" y="5"/>
                    <a:pt x="5" y="5"/>
                  </a:cubicBezTo>
                  <a:cubicBezTo>
                    <a:pt x="4" y="5"/>
                    <a:pt x="4" y="5"/>
                    <a:pt x="4" y="5"/>
                  </a:cubicBezTo>
                  <a:cubicBezTo>
                    <a:pt x="4" y="5"/>
                    <a:pt x="4" y="5"/>
                    <a:pt x="4" y="5"/>
                  </a:cubicBezTo>
                  <a:cubicBezTo>
                    <a:pt x="5" y="5"/>
                    <a:pt x="5" y="5"/>
                    <a:pt x="5" y="5"/>
                  </a:cubicBezTo>
                  <a:cubicBezTo>
                    <a:pt x="4" y="5"/>
                    <a:pt x="4" y="5"/>
                    <a:pt x="4" y="5"/>
                  </a:cubicBezTo>
                  <a:cubicBezTo>
                    <a:pt x="4" y="5"/>
                    <a:pt x="4" y="5"/>
                    <a:pt x="4" y="5"/>
                  </a:cubicBezTo>
                  <a:cubicBezTo>
                    <a:pt x="5" y="5"/>
                    <a:pt x="5" y="5"/>
                    <a:pt x="5" y="5"/>
                  </a:cubicBezTo>
                  <a:cubicBezTo>
                    <a:pt x="4" y="5"/>
                    <a:pt x="4" y="5"/>
                    <a:pt x="4" y="5"/>
                  </a:cubicBezTo>
                  <a:cubicBezTo>
                    <a:pt x="5" y="5"/>
                    <a:pt x="5" y="5"/>
                    <a:pt x="5" y="5"/>
                  </a:cubicBezTo>
                  <a:cubicBezTo>
                    <a:pt x="5" y="5"/>
                    <a:pt x="5" y="5"/>
                    <a:pt x="5" y="5"/>
                  </a:cubicBezTo>
                  <a:cubicBezTo>
                    <a:pt x="4" y="5"/>
                    <a:pt x="4" y="5"/>
                    <a:pt x="4" y="5"/>
                  </a:cubicBezTo>
                  <a:cubicBezTo>
                    <a:pt x="5" y="5"/>
                    <a:pt x="5" y="5"/>
                    <a:pt x="5" y="5"/>
                  </a:cubicBezTo>
                  <a:cubicBezTo>
                    <a:pt x="5" y="5"/>
                    <a:pt x="5" y="5"/>
                    <a:pt x="5" y="5"/>
                  </a:cubicBezTo>
                  <a:cubicBezTo>
                    <a:pt x="4" y="5"/>
                    <a:pt x="4" y="4"/>
                    <a:pt x="4" y="4"/>
                  </a:cubicBezTo>
                  <a:cubicBezTo>
                    <a:pt x="4" y="3"/>
                    <a:pt x="4" y="3"/>
                    <a:pt x="4" y="3"/>
                  </a:cubicBezTo>
                  <a:cubicBezTo>
                    <a:pt x="3" y="3"/>
                    <a:pt x="3" y="3"/>
                    <a:pt x="3" y="3"/>
                  </a:cubicBezTo>
                  <a:cubicBezTo>
                    <a:pt x="2" y="3"/>
                    <a:pt x="2" y="3"/>
                    <a:pt x="2" y="4"/>
                  </a:cubicBezTo>
                  <a:cubicBezTo>
                    <a:pt x="1" y="4"/>
                    <a:pt x="1" y="4"/>
                    <a:pt x="1" y="4"/>
                  </a:cubicBezTo>
                  <a:cubicBezTo>
                    <a:pt x="2" y="6"/>
                    <a:pt x="2" y="6"/>
                    <a:pt x="2" y="6"/>
                  </a:cubicBezTo>
                  <a:cubicBezTo>
                    <a:pt x="2" y="6"/>
                    <a:pt x="2" y="6"/>
                    <a:pt x="2" y="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8640" rIns="90000" bIns="-86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0" name="Freeform 265"/>
            <p:cNvSpPr/>
            <p:nvPr/>
          </p:nvSpPr>
          <p:spPr>
            <a:xfrm>
              <a:off x="7059960" y="3315240"/>
              <a:ext cx="18720" cy="59400"/>
            </a:xfrm>
            <a:custGeom>
              <a:avLst/>
              <a:gdLst>
                <a:gd name="textAreaLeft" fmla="*/ 0 w 18720"/>
                <a:gd name="textAreaRight" fmla="*/ 20520 w 18720"/>
                <a:gd name="textAreaTop" fmla="*/ 0 h 59400"/>
                <a:gd name="textAreaBottom" fmla="*/ 61200 h 59400"/>
              </a:gdLst>
              <a:ahLst/>
              <a:cxnLst/>
              <a:rect l="textAreaLeft" t="textAreaTop" r="textAreaRight" b="textAreaBottom"/>
              <a:pathLst>
                <a:path w="9" h="18">
                  <a:moveTo>
                    <a:pt x="1" y="10"/>
                  </a:moveTo>
                  <a:cubicBezTo>
                    <a:pt x="1" y="10"/>
                    <a:pt x="0" y="7"/>
                    <a:pt x="2" y="9"/>
                  </a:cubicBezTo>
                  <a:cubicBezTo>
                    <a:pt x="2" y="8"/>
                    <a:pt x="2" y="6"/>
                    <a:pt x="2" y="8"/>
                  </a:cubicBezTo>
                  <a:cubicBezTo>
                    <a:pt x="2" y="6"/>
                    <a:pt x="4" y="0"/>
                    <a:pt x="7" y="3"/>
                  </a:cubicBezTo>
                  <a:cubicBezTo>
                    <a:pt x="7" y="4"/>
                    <a:pt x="9" y="5"/>
                    <a:pt x="9" y="6"/>
                  </a:cubicBezTo>
                  <a:cubicBezTo>
                    <a:pt x="9" y="7"/>
                    <a:pt x="8" y="7"/>
                    <a:pt x="8" y="8"/>
                  </a:cubicBezTo>
                  <a:cubicBezTo>
                    <a:pt x="8" y="8"/>
                    <a:pt x="8" y="9"/>
                    <a:pt x="8" y="10"/>
                  </a:cubicBezTo>
                  <a:cubicBezTo>
                    <a:pt x="8" y="11"/>
                    <a:pt x="9" y="11"/>
                    <a:pt x="9" y="11"/>
                  </a:cubicBezTo>
                  <a:cubicBezTo>
                    <a:pt x="9" y="12"/>
                    <a:pt x="9" y="13"/>
                    <a:pt x="8" y="14"/>
                  </a:cubicBezTo>
                  <a:cubicBezTo>
                    <a:pt x="8" y="15"/>
                    <a:pt x="8" y="16"/>
                    <a:pt x="6" y="17"/>
                  </a:cubicBezTo>
                  <a:cubicBezTo>
                    <a:pt x="4" y="17"/>
                    <a:pt x="3" y="18"/>
                    <a:pt x="2" y="16"/>
                  </a:cubicBezTo>
                  <a:cubicBezTo>
                    <a:pt x="1" y="14"/>
                    <a:pt x="1" y="12"/>
                    <a:pt x="1" y="1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6200" rIns="90000" bIns="162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1" name="Freeform 266"/>
            <p:cNvSpPr/>
            <p:nvPr/>
          </p:nvSpPr>
          <p:spPr>
            <a:xfrm>
              <a:off x="3826080" y="3577680"/>
              <a:ext cx="48600" cy="24120"/>
            </a:xfrm>
            <a:custGeom>
              <a:avLst/>
              <a:gdLst>
                <a:gd name="textAreaLeft" fmla="*/ 0 w 48600"/>
                <a:gd name="textAreaRight" fmla="*/ 50400 w 48600"/>
                <a:gd name="textAreaTop" fmla="*/ 0 h 24120"/>
                <a:gd name="textAreaBottom" fmla="*/ 25920 h 24120"/>
              </a:gdLst>
              <a:ahLst/>
              <a:cxnLst/>
              <a:rect l="textAreaLeft" t="textAreaTop" r="textAreaRight" b="textAreaBottom"/>
              <a:pathLst>
                <a:path w="20" h="8">
                  <a:moveTo>
                    <a:pt x="0" y="3"/>
                  </a:moveTo>
                  <a:cubicBezTo>
                    <a:pt x="2" y="0"/>
                    <a:pt x="6" y="0"/>
                    <a:pt x="10" y="1"/>
                  </a:cubicBezTo>
                  <a:cubicBezTo>
                    <a:pt x="12" y="2"/>
                    <a:pt x="14" y="3"/>
                    <a:pt x="16" y="3"/>
                  </a:cubicBezTo>
                  <a:cubicBezTo>
                    <a:pt x="19" y="4"/>
                    <a:pt x="19" y="5"/>
                    <a:pt x="20" y="6"/>
                  </a:cubicBezTo>
                  <a:cubicBezTo>
                    <a:pt x="19" y="7"/>
                    <a:pt x="18" y="7"/>
                    <a:pt x="17" y="7"/>
                  </a:cubicBezTo>
                  <a:cubicBezTo>
                    <a:pt x="16" y="7"/>
                    <a:pt x="16" y="6"/>
                    <a:pt x="15" y="6"/>
                  </a:cubicBezTo>
                  <a:cubicBezTo>
                    <a:pt x="16" y="6"/>
                    <a:pt x="14" y="6"/>
                    <a:pt x="14" y="6"/>
                  </a:cubicBezTo>
                  <a:cubicBezTo>
                    <a:pt x="14" y="6"/>
                    <a:pt x="13" y="7"/>
                    <a:pt x="13" y="7"/>
                  </a:cubicBezTo>
                  <a:cubicBezTo>
                    <a:pt x="12" y="7"/>
                    <a:pt x="10" y="7"/>
                    <a:pt x="11" y="8"/>
                  </a:cubicBezTo>
                  <a:cubicBezTo>
                    <a:pt x="10" y="8"/>
                    <a:pt x="10" y="7"/>
                    <a:pt x="9" y="7"/>
                  </a:cubicBezTo>
                  <a:cubicBezTo>
                    <a:pt x="7" y="7"/>
                    <a:pt x="6" y="7"/>
                    <a:pt x="5" y="6"/>
                  </a:cubicBezTo>
                  <a:cubicBezTo>
                    <a:pt x="4" y="5"/>
                    <a:pt x="4" y="5"/>
                    <a:pt x="3" y="4"/>
                  </a:cubicBezTo>
                  <a:cubicBezTo>
                    <a:pt x="2" y="4"/>
                    <a:pt x="0" y="4"/>
                    <a:pt x="0" y="3"/>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2" name="Freeform 267"/>
            <p:cNvSpPr/>
            <p:nvPr/>
          </p:nvSpPr>
          <p:spPr>
            <a:xfrm>
              <a:off x="6600600" y="3005640"/>
              <a:ext cx="53280" cy="30240"/>
            </a:xfrm>
            <a:custGeom>
              <a:avLst/>
              <a:gdLst>
                <a:gd name="textAreaLeft" fmla="*/ 0 w 53280"/>
                <a:gd name="textAreaRight" fmla="*/ 55080 w 53280"/>
                <a:gd name="textAreaTop" fmla="*/ 0 h 30240"/>
                <a:gd name="textAreaBottom" fmla="*/ 32040 h 30240"/>
              </a:gdLst>
              <a:ahLst/>
              <a:cxnLst/>
              <a:rect l="textAreaLeft" t="textAreaTop" r="textAreaRight" b="textAreaBottom"/>
              <a:pathLst>
                <a:path w="22" h="10">
                  <a:moveTo>
                    <a:pt x="0" y="6"/>
                  </a:moveTo>
                  <a:cubicBezTo>
                    <a:pt x="0" y="5"/>
                    <a:pt x="0" y="5"/>
                    <a:pt x="0" y="5"/>
                  </a:cubicBezTo>
                  <a:cubicBezTo>
                    <a:pt x="1" y="6"/>
                    <a:pt x="3" y="4"/>
                    <a:pt x="4" y="4"/>
                  </a:cubicBezTo>
                  <a:cubicBezTo>
                    <a:pt x="7" y="4"/>
                    <a:pt x="5" y="2"/>
                    <a:pt x="7" y="3"/>
                  </a:cubicBezTo>
                  <a:cubicBezTo>
                    <a:pt x="9" y="3"/>
                    <a:pt x="11" y="3"/>
                    <a:pt x="14" y="2"/>
                  </a:cubicBezTo>
                  <a:cubicBezTo>
                    <a:pt x="16" y="2"/>
                    <a:pt x="19" y="0"/>
                    <a:pt x="22" y="0"/>
                  </a:cubicBezTo>
                  <a:cubicBezTo>
                    <a:pt x="20" y="0"/>
                    <a:pt x="18" y="3"/>
                    <a:pt x="16" y="3"/>
                  </a:cubicBezTo>
                  <a:cubicBezTo>
                    <a:pt x="14" y="4"/>
                    <a:pt x="16" y="5"/>
                    <a:pt x="17" y="6"/>
                  </a:cubicBezTo>
                  <a:cubicBezTo>
                    <a:pt x="16" y="6"/>
                    <a:pt x="14" y="6"/>
                    <a:pt x="13" y="7"/>
                  </a:cubicBezTo>
                  <a:cubicBezTo>
                    <a:pt x="12" y="7"/>
                    <a:pt x="12" y="8"/>
                    <a:pt x="11" y="8"/>
                  </a:cubicBezTo>
                  <a:cubicBezTo>
                    <a:pt x="10" y="8"/>
                    <a:pt x="6" y="9"/>
                    <a:pt x="7" y="10"/>
                  </a:cubicBezTo>
                  <a:cubicBezTo>
                    <a:pt x="4" y="9"/>
                    <a:pt x="1" y="9"/>
                    <a:pt x="0" y="6"/>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2960" rIns="90000" bIns="-129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3" name="Freeform 268"/>
            <p:cNvSpPr/>
            <p:nvPr/>
          </p:nvSpPr>
          <p:spPr>
            <a:xfrm>
              <a:off x="4103640" y="3573360"/>
              <a:ext cx="34560" cy="24120"/>
            </a:xfrm>
            <a:custGeom>
              <a:avLst/>
              <a:gdLst>
                <a:gd name="textAreaLeft" fmla="*/ 0 w 34560"/>
                <a:gd name="textAreaRight" fmla="*/ 36360 w 34560"/>
                <a:gd name="textAreaTop" fmla="*/ 0 h 24120"/>
                <a:gd name="textAreaBottom" fmla="*/ 25920 h 24120"/>
              </a:gdLst>
              <a:ahLst/>
              <a:cxnLst/>
              <a:rect l="textAreaLeft" t="textAreaTop" r="textAreaRight" b="textAreaBottom"/>
              <a:pathLst>
                <a:path w="15" h="8">
                  <a:moveTo>
                    <a:pt x="12" y="7"/>
                  </a:moveTo>
                  <a:cubicBezTo>
                    <a:pt x="9" y="7"/>
                    <a:pt x="5" y="8"/>
                    <a:pt x="2" y="7"/>
                  </a:cubicBezTo>
                  <a:cubicBezTo>
                    <a:pt x="2" y="7"/>
                    <a:pt x="0" y="7"/>
                    <a:pt x="1" y="6"/>
                  </a:cubicBezTo>
                  <a:cubicBezTo>
                    <a:pt x="1" y="5"/>
                    <a:pt x="1" y="5"/>
                    <a:pt x="1" y="5"/>
                  </a:cubicBezTo>
                  <a:cubicBezTo>
                    <a:pt x="1" y="4"/>
                    <a:pt x="0" y="4"/>
                    <a:pt x="0" y="3"/>
                  </a:cubicBezTo>
                  <a:cubicBezTo>
                    <a:pt x="0" y="0"/>
                    <a:pt x="10" y="2"/>
                    <a:pt x="11" y="2"/>
                  </a:cubicBezTo>
                  <a:cubicBezTo>
                    <a:pt x="12" y="3"/>
                    <a:pt x="15" y="2"/>
                    <a:pt x="15" y="4"/>
                  </a:cubicBezTo>
                  <a:cubicBezTo>
                    <a:pt x="15" y="5"/>
                    <a:pt x="13" y="7"/>
                    <a:pt x="12" y="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4" name="Freeform 269"/>
            <p:cNvSpPr/>
            <p:nvPr/>
          </p:nvSpPr>
          <p:spPr>
            <a:xfrm>
              <a:off x="6647760" y="3106800"/>
              <a:ext cx="29880" cy="40680"/>
            </a:xfrm>
            <a:custGeom>
              <a:avLst/>
              <a:gdLst>
                <a:gd name="textAreaLeft" fmla="*/ 0 w 29880"/>
                <a:gd name="textAreaRight" fmla="*/ 31680 w 29880"/>
                <a:gd name="textAreaTop" fmla="*/ 0 h 40680"/>
                <a:gd name="textAreaBottom" fmla="*/ 42480 h 40680"/>
              </a:gdLst>
              <a:ahLst/>
              <a:cxnLst/>
              <a:rect l="textAreaLeft" t="textAreaTop" r="textAreaRight" b="textAreaBottom"/>
              <a:pathLst>
                <a:path w="13" h="13">
                  <a:moveTo>
                    <a:pt x="0" y="12"/>
                  </a:moveTo>
                  <a:cubicBezTo>
                    <a:pt x="1" y="12"/>
                    <a:pt x="2" y="11"/>
                    <a:pt x="3" y="10"/>
                  </a:cubicBezTo>
                  <a:cubicBezTo>
                    <a:pt x="4" y="10"/>
                    <a:pt x="1" y="13"/>
                    <a:pt x="1" y="13"/>
                  </a:cubicBezTo>
                  <a:cubicBezTo>
                    <a:pt x="0" y="12"/>
                    <a:pt x="0" y="12"/>
                    <a:pt x="0" y="12"/>
                  </a:cubicBezTo>
                  <a:moveTo>
                    <a:pt x="7" y="4"/>
                  </a:moveTo>
                  <a:cubicBezTo>
                    <a:pt x="8" y="3"/>
                    <a:pt x="8" y="0"/>
                    <a:pt x="10" y="1"/>
                  </a:cubicBezTo>
                  <a:cubicBezTo>
                    <a:pt x="11" y="1"/>
                    <a:pt x="13" y="2"/>
                    <a:pt x="13" y="2"/>
                  </a:cubicBezTo>
                  <a:cubicBezTo>
                    <a:pt x="13" y="4"/>
                    <a:pt x="13" y="6"/>
                    <a:pt x="13" y="8"/>
                  </a:cubicBezTo>
                  <a:cubicBezTo>
                    <a:pt x="13" y="9"/>
                    <a:pt x="12" y="10"/>
                    <a:pt x="12" y="11"/>
                  </a:cubicBezTo>
                  <a:cubicBezTo>
                    <a:pt x="9" y="12"/>
                    <a:pt x="9" y="12"/>
                    <a:pt x="9" y="12"/>
                  </a:cubicBezTo>
                  <a:cubicBezTo>
                    <a:pt x="8" y="12"/>
                    <a:pt x="6" y="12"/>
                    <a:pt x="7" y="11"/>
                  </a:cubicBezTo>
                  <a:cubicBezTo>
                    <a:pt x="7" y="10"/>
                    <a:pt x="9" y="8"/>
                    <a:pt x="10" y="8"/>
                  </a:cubicBezTo>
                  <a:cubicBezTo>
                    <a:pt x="9" y="8"/>
                    <a:pt x="7" y="8"/>
                    <a:pt x="7" y="7"/>
                  </a:cubicBezTo>
                  <a:cubicBezTo>
                    <a:pt x="7" y="6"/>
                    <a:pt x="8" y="5"/>
                    <a:pt x="7" y="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520" rIns="90000" bIns="-25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5" name="Freeform 270"/>
            <p:cNvSpPr/>
            <p:nvPr/>
          </p:nvSpPr>
          <p:spPr>
            <a:xfrm>
              <a:off x="4238280" y="3820680"/>
              <a:ext cx="26640" cy="38520"/>
            </a:xfrm>
            <a:custGeom>
              <a:avLst/>
              <a:gdLst>
                <a:gd name="textAreaLeft" fmla="*/ 0 w 26640"/>
                <a:gd name="textAreaRight" fmla="*/ 28440 w 26640"/>
                <a:gd name="textAreaTop" fmla="*/ 0 h 38520"/>
                <a:gd name="textAreaBottom" fmla="*/ 40320 h 38520"/>
              </a:gdLst>
              <a:ahLst/>
              <a:cxnLst/>
              <a:rect l="textAreaLeft" t="textAreaTop" r="textAreaRight" b="textAreaBottom"/>
              <a:pathLst>
                <a:path w="12" h="12">
                  <a:moveTo>
                    <a:pt x="0" y="12"/>
                  </a:moveTo>
                  <a:cubicBezTo>
                    <a:pt x="1" y="11"/>
                    <a:pt x="4" y="11"/>
                    <a:pt x="4" y="9"/>
                  </a:cubicBezTo>
                  <a:cubicBezTo>
                    <a:pt x="4" y="8"/>
                    <a:pt x="4" y="6"/>
                    <a:pt x="2" y="6"/>
                  </a:cubicBezTo>
                  <a:cubicBezTo>
                    <a:pt x="3" y="5"/>
                    <a:pt x="5" y="5"/>
                    <a:pt x="7" y="4"/>
                  </a:cubicBezTo>
                  <a:cubicBezTo>
                    <a:pt x="10" y="4"/>
                    <a:pt x="8" y="6"/>
                    <a:pt x="8" y="8"/>
                  </a:cubicBezTo>
                  <a:cubicBezTo>
                    <a:pt x="8" y="9"/>
                    <a:pt x="10" y="11"/>
                    <a:pt x="7" y="11"/>
                  </a:cubicBezTo>
                  <a:cubicBezTo>
                    <a:pt x="5" y="12"/>
                    <a:pt x="2" y="11"/>
                    <a:pt x="0" y="12"/>
                  </a:cubicBezTo>
                  <a:moveTo>
                    <a:pt x="10" y="1"/>
                  </a:moveTo>
                  <a:cubicBezTo>
                    <a:pt x="10" y="0"/>
                    <a:pt x="11" y="0"/>
                    <a:pt x="12" y="0"/>
                  </a:cubicBezTo>
                  <a:cubicBezTo>
                    <a:pt x="12" y="1"/>
                    <a:pt x="11" y="1"/>
                    <a:pt x="10" y="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680" rIns="90000" bIns="-46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6" name="Freeform 271"/>
            <p:cNvSpPr/>
            <p:nvPr/>
          </p:nvSpPr>
          <p:spPr>
            <a:xfrm>
              <a:off x="5150520" y="3618720"/>
              <a:ext cx="69120" cy="79920"/>
            </a:xfrm>
            <a:custGeom>
              <a:avLst/>
              <a:gdLst>
                <a:gd name="textAreaLeft" fmla="*/ 0 w 69120"/>
                <a:gd name="textAreaRight" fmla="*/ 70920 w 69120"/>
                <a:gd name="textAreaTop" fmla="*/ 0 h 79920"/>
                <a:gd name="textAreaBottom" fmla="*/ 81720 h 79920"/>
              </a:gdLst>
              <a:ahLst/>
              <a:cxnLst/>
              <a:rect l="textAreaLeft" t="textAreaTop" r="textAreaRight" b="textAreaBottom"/>
              <a:pathLst>
                <a:path w="28" h="24">
                  <a:moveTo>
                    <a:pt x="2" y="4"/>
                  </a:moveTo>
                  <a:cubicBezTo>
                    <a:pt x="3" y="4"/>
                    <a:pt x="5" y="3"/>
                    <a:pt x="4" y="2"/>
                  </a:cubicBezTo>
                  <a:cubicBezTo>
                    <a:pt x="4" y="0"/>
                    <a:pt x="0" y="2"/>
                    <a:pt x="2" y="4"/>
                  </a:cubicBezTo>
                  <a:moveTo>
                    <a:pt x="5" y="5"/>
                  </a:moveTo>
                  <a:cubicBezTo>
                    <a:pt x="7" y="5"/>
                    <a:pt x="4" y="3"/>
                    <a:pt x="5" y="5"/>
                  </a:cubicBezTo>
                  <a:moveTo>
                    <a:pt x="10" y="24"/>
                  </a:moveTo>
                  <a:cubicBezTo>
                    <a:pt x="11" y="24"/>
                    <a:pt x="12" y="23"/>
                    <a:pt x="11" y="22"/>
                  </a:cubicBezTo>
                  <a:cubicBezTo>
                    <a:pt x="9" y="21"/>
                    <a:pt x="9" y="23"/>
                    <a:pt x="10" y="24"/>
                  </a:cubicBezTo>
                  <a:moveTo>
                    <a:pt x="11" y="8"/>
                  </a:moveTo>
                  <a:cubicBezTo>
                    <a:pt x="11" y="6"/>
                    <a:pt x="13" y="8"/>
                    <a:pt x="14" y="7"/>
                  </a:cubicBezTo>
                  <a:cubicBezTo>
                    <a:pt x="13" y="7"/>
                    <a:pt x="11" y="6"/>
                    <a:pt x="10" y="6"/>
                  </a:cubicBezTo>
                  <a:cubicBezTo>
                    <a:pt x="10" y="7"/>
                    <a:pt x="11" y="8"/>
                    <a:pt x="11" y="8"/>
                  </a:cubicBezTo>
                  <a:moveTo>
                    <a:pt x="19" y="23"/>
                  </a:moveTo>
                  <a:cubicBezTo>
                    <a:pt x="20" y="22"/>
                    <a:pt x="18" y="20"/>
                    <a:pt x="17" y="19"/>
                  </a:cubicBezTo>
                  <a:cubicBezTo>
                    <a:pt x="16" y="21"/>
                    <a:pt x="16" y="23"/>
                    <a:pt x="19" y="23"/>
                  </a:cubicBezTo>
                  <a:moveTo>
                    <a:pt x="22" y="21"/>
                  </a:moveTo>
                  <a:cubicBezTo>
                    <a:pt x="25" y="19"/>
                    <a:pt x="19" y="20"/>
                    <a:pt x="22" y="21"/>
                  </a:cubicBezTo>
                  <a:moveTo>
                    <a:pt x="25" y="13"/>
                  </a:moveTo>
                  <a:cubicBezTo>
                    <a:pt x="28" y="12"/>
                    <a:pt x="26" y="11"/>
                    <a:pt x="24" y="10"/>
                  </a:cubicBezTo>
                  <a:cubicBezTo>
                    <a:pt x="25" y="11"/>
                    <a:pt x="24" y="13"/>
                    <a:pt x="25" y="13"/>
                  </a:cubicBezTo>
                  <a:moveTo>
                    <a:pt x="24" y="7"/>
                  </a:moveTo>
                  <a:cubicBezTo>
                    <a:pt x="25" y="6"/>
                    <a:pt x="25" y="5"/>
                    <a:pt x="24" y="5"/>
                  </a:cubicBezTo>
                  <a:cubicBezTo>
                    <a:pt x="23" y="5"/>
                    <a:pt x="24" y="6"/>
                    <a:pt x="24" y="7"/>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6720" rIns="90000" bIns="367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7" name="Freeform 272"/>
            <p:cNvSpPr/>
            <p:nvPr/>
          </p:nvSpPr>
          <p:spPr>
            <a:xfrm>
              <a:off x="5934240" y="2518560"/>
              <a:ext cx="15840" cy="18000"/>
            </a:xfrm>
            <a:custGeom>
              <a:avLst/>
              <a:gdLst>
                <a:gd name="textAreaLeft" fmla="*/ 0 w 15840"/>
                <a:gd name="textAreaRight" fmla="*/ 17640 w 15840"/>
                <a:gd name="textAreaTop" fmla="*/ 0 h 18000"/>
                <a:gd name="textAreaBottom" fmla="*/ 19800 h 18000"/>
              </a:gdLst>
              <a:ahLst/>
              <a:cxnLst/>
              <a:rect l="textAreaLeft" t="textAreaTop" r="textAreaRight" b="textAreaBottom"/>
              <a:pathLst>
                <a:path w="8" h="7">
                  <a:moveTo>
                    <a:pt x="0" y="3"/>
                  </a:moveTo>
                  <a:cubicBezTo>
                    <a:pt x="0" y="3"/>
                    <a:pt x="1" y="3"/>
                    <a:pt x="0" y="3"/>
                  </a:cubicBezTo>
                  <a:cubicBezTo>
                    <a:pt x="1" y="2"/>
                    <a:pt x="1" y="1"/>
                    <a:pt x="2" y="0"/>
                  </a:cubicBezTo>
                  <a:cubicBezTo>
                    <a:pt x="4" y="0"/>
                    <a:pt x="3" y="1"/>
                    <a:pt x="4" y="2"/>
                  </a:cubicBezTo>
                  <a:cubicBezTo>
                    <a:pt x="5" y="3"/>
                    <a:pt x="6" y="3"/>
                    <a:pt x="7" y="4"/>
                  </a:cubicBezTo>
                  <a:cubicBezTo>
                    <a:pt x="8" y="5"/>
                    <a:pt x="6" y="6"/>
                    <a:pt x="6" y="7"/>
                  </a:cubicBezTo>
                  <a:cubicBezTo>
                    <a:pt x="5" y="6"/>
                    <a:pt x="2" y="7"/>
                    <a:pt x="1" y="6"/>
                  </a:cubicBezTo>
                  <a:cubicBezTo>
                    <a:pt x="2" y="5"/>
                    <a:pt x="1" y="4"/>
                    <a:pt x="0" y="3"/>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5200" rIns="90000" bIns="-252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8" name="Freeform 273"/>
            <p:cNvSpPr/>
            <p:nvPr/>
          </p:nvSpPr>
          <p:spPr>
            <a:xfrm>
              <a:off x="5924880" y="2514240"/>
              <a:ext cx="25200" cy="30240"/>
            </a:xfrm>
            <a:custGeom>
              <a:avLst/>
              <a:gdLst>
                <a:gd name="textAreaLeft" fmla="*/ 0 w 25200"/>
                <a:gd name="textAreaRight" fmla="*/ 27000 w 25200"/>
                <a:gd name="textAreaTop" fmla="*/ 0 h 30240"/>
                <a:gd name="textAreaBottom" fmla="*/ 32040 h 30240"/>
              </a:gdLst>
              <a:ahLst/>
              <a:cxnLst/>
              <a:rect l="textAreaLeft" t="textAreaTop" r="textAreaRight" b="textAreaBottom"/>
              <a:pathLst>
                <a:path w="11" h="10">
                  <a:moveTo>
                    <a:pt x="4" y="4"/>
                  </a:moveTo>
                  <a:cubicBezTo>
                    <a:pt x="3" y="4"/>
                    <a:pt x="3" y="4"/>
                    <a:pt x="3" y="4"/>
                  </a:cubicBezTo>
                  <a:cubicBezTo>
                    <a:pt x="4" y="4"/>
                    <a:pt x="4" y="4"/>
                    <a:pt x="4" y="4"/>
                  </a:cubicBezTo>
                  <a:cubicBezTo>
                    <a:pt x="4" y="4"/>
                    <a:pt x="4" y="4"/>
                    <a:pt x="4" y="4"/>
                  </a:cubicBezTo>
                  <a:cubicBezTo>
                    <a:pt x="3" y="4"/>
                    <a:pt x="3" y="4"/>
                    <a:pt x="3" y="4"/>
                  </a:cubicBezTo>
                  <a:cubicBezTo>
                    <a:pt x="4" y="4"/>
                    <a:pt x="4" y="4"/>
                    <a:pt x="4" y="4"/>
                  </a:cubicBezTo>
                  <a:cubicBezTo>
                    <a:pt x="3" y="4"/>
                    <a:pt x="3" y="4"/>
                    <a:pt x="3" y="4"/>
                  </a:cubicBezTo>
                  <a:cubicBezTo>
                    <a:pt x="4" y="5"/>
                    <a:pt x="4" y="5"/>
                    <a:pt x="4" y="5"/>
                  </a:cubicBezTo>
                  <a:cubicBezTo>
                    <a:pt x="4" y="4"/>
                    <a:pt x="4" y="4"/>
                    <a:pt x="4" y="4"/>
                  </a:cubicBezTo>
                  <a:cubicBezTo>
                    <a:pt x="3" y="4"/>
                    <a:pt x="3" y="4"/>
                    <a:pt x="3" y="4"/>
                  </a:cubicBezTo>
                  <a:cubicBezTo>
                    <a:pt x="4" y="5"/>
                    <a:pt x="4" y="5"/>
                    <a:pt x="4" y="5"/>
                  </a:cubicBezTo>
                  <a:cubicBezTo>
                    <a:pt x="3" y="4"/>
                    <a:pt x="3" y="4"/>
                    <a:pt x="3" y="4"/>
                  </a:cubicBezTo>
                  <a:cubicBezTo>
                    <a:pt x="4" y="5"/>
                    <a:pt x="4" y="5"/>
                    <a:pt x="4" y="5"/>
                  </a:cubicBezTo>
                  <a:cubicBezTo>
                    <a:pt x="4" y="5"/>
                    <a:pt x="4" y="5"/>
                    <a:pt x="4" y="5"/>
                  </a:cubicBezTo>
                  <a:cubicBezTo>
                    <a:pt x="3" y="4"/>
                    <a:pt x="3" y="4"/>
                    <a:pt x="3" y="4"/>
                  </a:cubicBezTo>
                  <a:cubicBezTo>
                    <a:pt x="4" y="5"/>
                    <a:pt x="4" y="5"/>
                    <a:pt x="4" y="5"/>
                  </a:cubicBezTo>
                  <a:cubicBezTo>
                    <a:pt x="3" y="5"/>
                    <a:pt x="3" y="5"/>
                    <a:pt x="3" y="5"/>
                  </a:cubicBezTo>
                  <a:cubicBezTo>
                    <a:pt x="4" y="5"/>
                    <a:pt x="4" y="5"/>
                    <a:pt x="4" y="5"/>
                  </a:cubicBezTo>
                  <a:cubicBezTo>
                    <a:pt x="4" y="5"/>
                    <a:pt x="4" y="5"/>
                    <a:pt x="4" y="5"/>
                  </a:cubicBezTo>
                  <a:cubicBezTo>
                    <a:pt x="3" y="5"/>
                    <a:pt x="3" y="5"/>
                    <a:pt x="3" y="5"/>
                  </a:cubicBezTo>
                  <a:cubicBezTo>
                    <a:pt x="4" y="5"/>
                    <a:pt x="4" y="5"/>
                    <a:pt x="4" y="5"/>
                  </a:cubicBezTo>
                  <a:cubicBezTo>
                    <a:pt x="4" y="5"/>
                    <a:pt x="4" y="5"/>
                    <a:pt x="4" y="5"/>
                  </a:cubicBezTo>
                  <a:cubicBezTo>
                    <a:pt x="4" y="5"/>
                    <a:pt x="4" y="5"/>
                    <a:pt x="4" y="5"/>
                  </a:cubicBezTo>
                  <a:cubicBezTo>
                    <a:pt x="4" y="5"/>
                    <a:pt x="4" y="5"/>
                    <a:pt x="4" y="5"/>
                  </a:cubicBezTo>
                  <a:cubicBezTo>
                    <a:pt x="4" y="4"/>
                    <a:pt x="4" y="4"/>
                    <a:pt x="4" y="4"/>
                  </a:cubicBezTo>
                  <a:cubicBezTo>
                    <a:pt x="4" y="4"/>
                    <a:pt x="4" y="3"/>
                    <a:pt x="4" y="3"/>
                  </a:cubicBezTo>
                  <a:cubicBezTo>
                    <a:pt x="4" y="3"/>
                    <a:pt x="4" y="3"/>
                    <a:pt x="4" y="3"/>
                  </a:cubicBezTo>
                  <a:cubicBezTo>
                    <a:pt x="3" y="3"/>
                    <a:pt x="3" y="3"/>
                    <a:pt x="3" y="3"/>
                  </a:cubicBezTo>
                  <a:cubicBezTo>
                    <a:pt x="3" y="4"/>
                    <a:pt x="3" y="4"/>
                    <a:pt x="3" y="4"/>
                  </a:cubicBezTo>
                  <a:cubicBezTo>
                    <a:pt x="4" y="5"/>
                    <a:pt x="4" y="5"/>
                    <a:pt x="4" y="5"/>
                  </a:cubicBezTo>
                  <a:cubicBezTo>
                    <a:pt x="4" y="4"/>
                    <a:pt x="5" y="3"/>
                    <a:pt x="5" y="3"/>
                  </a:cubicBezTo>
                  <a:cubicBezTo>
                    <a:pt x="5" y="2"/>
                    <a:pt x="5"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3"/>
                    <a:pt x="6" y="3"/>
                    <a:pt x="6" y="4"/>
                  </a:cubicBezTo>
                  <a:cubicBezTo>
                    <a:pt x="7" y="4"/>
                    <a:pt x="7" y="5"/>
                    <a:pt x="8" y="5"/>
                  </a:cubicBezTo>
                  <a:cubicBezTo>
                    <a:pt x="9" y="5"/>
                    <a:pt x="9" y="5"/>
                    <a:pt x="9" y="6"/>
                  </a:cubicBezTo>
                  <a:cubicBezTo>
                    <a:pt x="10" y="5"/>
                    <a:pt x="10" y="5"/>
                    <a:pt x="10" y="5"/>
                  </a:cubicBezTo>
                  <a:cubicBezTo>
                    <a:pt x="9" y="6"/>
                    <a:pt x="9" y="6"/>
                    <a:pt x="9" y="6"/>
                  </a:cubicBezTo>
                  <a:cubicBezTo>
                    <a:pt x="9" y="5"/>
                    <a:pt x="9" y="5"/>
                    <a:pt x="9" y="5"/>
                  </a:cubicBezTo>
                  <a:cubicBezTo>
                    <a:pt x="9" y="6"/>
                    <a:pt x="9" y="6"/>
                    <a:pt x="9" y="6"/>
                  </a:cubicBezTo>
                  <a:cubicBezTo>
                    <a:pt x="9" y="6"/>
                    <a:pt x="9" y="6"/>
                    <a:pt x="9" y="6"/>
                  </a:cubicBezTo>
                  <a:cubicBezTo>
                    <a:pt x="9" y="5"/>
                    <a:pt x="9" y="5"/>
                    <a:pt x="9" y="5"/>
                  </a:cubicBezTo>
                  <a:cubicBezTo>
                    <a:pt x="9" y="6"/>
                    <a:pt x="9" y="6"/>
                    <a:pt x="9" y="6"/>
                  </a:cubicBezTo>
                  <a:cubicBezTo>
                    <a:pt x="10" y="5"/>
                    <a:pt x="10" y="5"/>
                    <a:pt x="10" y="5"/>
                  </a:cubicBezTo>
                  <a:cubicBezTo>
                    <a:pt x="9" y="5"/>
                    <a:pt x="9" y="5"/>
                    <a:pt x="9" y="5"/>
                  </a:cubicBezTo>
                  <a:cubicBezTo>
                    <a:pt x="9" y="6"/>
                    <a:pt x="9" y="6"/>
                    <a:pt x="9" y="6"/>
                  </a:cubicBezTo>
                  <a:cubicBezTo>
                    <a:pt x="10" y="5"/>
                    <a:pt x="10" y="5"/>
                    <a:pt x="10"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6"/>
                    <a:pt x="9" y="6"/>
                  </a:cubicBezTo>
                  <a:cubicBezTo>
                    <a:pt x="8" y="7"/>
                    <a:pt x="8" y="7"/>
                    <a:pt x="8" y="8"/>
                  </a:cubicBezTo>
                  <a:cubicBezTo>
                    <a:pt x="8" y="8"/>
                    <a:pt x="8" y="8"/>
                    <a:pt x="8" y="8"/>
                  </a:cubicBezTo>
                  <a:cubicBezTo>
                    <a:pt x="9" y="8"/>
                    <a:pt x="9" y="8"/>
                    <a:pt x="9" y="8"/>
                  </a:cubicBezTo>
                  <a:cubicBezTo>
                    <a:pt x="9" y="7"/>
                    <a:pt x="9" y="7"/>
                    <a:pt x="9" y="7"/>
                  </a:cubicBezTo>
                  <a:cubicBezTo>
                    <a:pt x="9" y="7"/>
                    <a:pt x="9" y="7"/>
                    <a:pt x="8" y="7"/>
                  </a:cubicBezTo>
                  <a:cubicBezTo>
                    <a:pt x="7" y="7"/>
                    <a:pt x="7" y="6"/>
                    <a:pt x="6" y="6"/>
                  </a:cubicBezTo>
                  <a:cubicBezTo>
                    <a:pt x="5" y="6"/>
                    <a:pt x="4" y="6"/>
                    <a:pt x="4" y="6"/>
                  </a:cubicBezTo>
                  <a:cubicBezTo>
                    <a:pt x="4" y="7"/>
                    <a:pt x="4" y="7"/>
                    <a:pt x="4" y="7"/>
                  </a:cubicBezTo>
                  <a:cubicBezTo>
                    <a:pt x="4" y="8"/>
                    <a:pt x="4" y="8"/>
                    <a:pt x="4" y="8"/>
                  </a:cubicBezTo>
                  <a:cubicBezTo>
                    <a:pt x="5" y="8"/>
                    <a:pt x="5" y="7"/>
                    <a:pt x="5" y="6"/>
                  </a:cubicBezTo>
                  <a:cubicBezTo>
                    <a:pt x="5" y="5"/>
                    <a:pt x="5" y="5"/>
                    <a:pt x="5" y="5"/>
                  </a:cubicBezTo>
                  <a:cubicBezTo>
                    <a:pt x="4" y="4"/>
                    <a:pt x="4" y="4"/>
                    <a:pt x="4" y="4"/>
                  </a:cubicBezTo>
                  <a:cubicBezTo>
                    <a:pt x="2" y="5"/>
                    <a:pt x="2" y="5"/>
                    <a:pt x="2" y="5"/>
                  </a:cubicBezTo>
                  <a:cubicBezTo>
                    <a:pt x="2" y="5"/>
                    <a:pt x="3" y="6"/>
                    <a:pt x="3" y="6"/>
                  </a:cubicBezTo>
                  <a:cubicBezTo>
                    <a:pt x="3" y="6"/>
                    <a:pt x="3" y="6"/>
                    <a:pt x="3" y="6"/>
                  </a:cubicBezTo>
                  <a:cubicBezTo>
                    <a:pt x="3" y="6"/>
                    <a:pt x="3" y="6"/>
                    <a:pt x="3" y="6"/>
                  </a:cubicBezTo>
                  <a:cubicBezTo>
                    <a:pt x="4" y="6"/>
                    <a:pt x="4" y="6"/>
                    <a:pt x="4" y="6"/>
                  </a:cubicBezTo>
                  <a:cubicBezTo>
                    <a:pt x="3" y="6"/>
                    <a:pt x="3" y="6"/>
                    <a:pt x="3" y="6"/>
                  </a:cubicBezTo>
                  <a:cubicBezTo>
                    <a:pt x="3" y="6"/>
                    <a:pt x="3" y="6"/>
                    <a:pt x="3" y="6"/>
                  </a:cubicBezTo>
                  <a:cubicBezTo>
                    <a:pt x="4" y="6"/>
                    <a:pt x="4" y="6"/>
                    <a:pt x="4" y="6"/>
                  </a:cubicBezTo>
                  <a:cubicBezTo>
                    <a:pt x="3" y="6"/>
                    <a:pt x="3" y="6"/>
                    <a:pt x="3" y="6"/>
                  </a:cubicBezTo>
                  <a:cubicBezTo>
                    <a:pt x="4" y="6"/>
                    <a:pt x="4" y="6"/>
                    <a:pt x="4" y="6"/>
                  </a:cubicBezTo>
                  <a:cubicBezTo>
                    <a:pt x="3" y="6"/>
                    <a:pt x="3" y="6"/>
                    <a:pt x="3" y="6"/>
                  </a:cubicBezTo>
                  <a:cubicBezTo>
                    <a:pt x="3" y="6"/>
                    <a:pt x="3" y="6"/>
                    <a:pt x="3" y="6"/>
                  </a:cubicBezTo>
                  <a:cubicBezTo>
                    <a:pt x="4" y="6"/>
                    <a:pt x="4" y="6"/>
                    <a:pt x="4" y="6"/>
                  </a:cubicBezTo>
                  <a:cubicBezTo>
                    <a:pt x="3" y="6"/>
                    <a:pt x="3" y="6"/>
                    <a:pt x="3" y="6"/>
                  </a:cubicBezTo>
                  <a:cubicBezTo>
                    <a:pt x="3" y="6"/>
                    <a:pt x="3" y="6"/>
                    <a:pt x="3" y="6"/>
                  </a:cubicBezTo>
                  <a:cubicBezTo>
                    <a:pt x="1" y="8"/>
                    <a:pt x="1" y="8"/>
                    <a:pt x="1" y="8"/>
                  </a:cubicBezTo>
                  <a:cubicBezTo>
                    <a:pt x="3" y="8"/>
                    <a:pt x="3" y="8"/>
                    <a:pt x="3" y="8"/>
                  </a:cubicBezTo>
                  <a:cubicBezTo>
                    <a:pt x="4" y="8"/>
                    <a:pt x="5" y="8"/>
                    <a:pt x="6" y="8"/>
                  </a:cubicBezTo>
                  <a:cubicBezTo>
                    <a:pt x="7" y="9"/>
                    <a:pt x="7" y="9"/>
                    <a:pt x="8" y="9"/>
                  </a:cubicBezTo>
                  <a:cubicBezTo>
                    <a:pt x="8" y="9"/>
                    <a:pt x="8" y="9"/>
                    <a:pt x="8" y="9"/>
                  </a:cubicBezTo>
                  <a:cubicBezTo>
                    <a:pt x="10" y="10"/>
                    <a:pt x="10" y="10"/>
                    <a:pt x="10" y="10"/>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1" y="7"/>
                    <a:pt x="11" y="7"/>
                    <a:pt x="11" y="7"/>
                  </a:cubicBezTo>
                  <a:cubicBezTo>
                    <a:pt x="11" y="6"/>
                    <a:pt x="11" y="6"/>
                    <a:pt x="11" y="5"/>
                  </a:cubicBezTo>
                  <a:cubicBezTo>
                    <a:pt x="11" y="5"/>
                    <a:pt x="11" y="5"/>
                    <a:pt x="11" y="4"/>
                  </a:cubicBezTo>
                  <a:cubicBezTo>
                    <a:pt x="11" y="4"/>
                    <a:pt x="11" y="4"/>
                    <a:pt x="11" y="4"/>
                  </a:cubicBezTo>
                  <a:cubicBezTo>
                    <a:pt x="11" y="4"/>
                    <a:pt x="11" y="4"/>
                    <a:pt x="11" y="4"/>
                  </a:cubicBezTo>
                  <a:cubicBezTo>
                    <a:pt x="10" y="4"/>
                    <a:pt x="9" y="3"/>
                    <a:pt x="9" y="3"/>
                  </a:cubicBezTo>
                  <a:cubicBezTo>
                    <a:pt x="8" y="3"/>
                    <a:pt x="8" y="2"/>
                    <a:pt x="8" y="2"/>
                  </a:cubicBezTo>
                  <a:cubicBezTo>
                    <a:pt x="8" y="2"/>
                    <a:pt x="8" y="2"/>
                    <a:pt x="8" y="2"/>
                  </a:cubicBezTo>
                  <a:cubicBezTo>
                    <a:pt x="8" y="2"/>
                    <a:pt x="8" y="2"/>
                    <a:pt x="8" y="2"/>
                  </a:cubicBezTo>
                  <a:cubicBezTo>
                    <a:pt x="8" y="2"/>
                    <a:pt x="8" y="2"/>
                    <a:pt x="8" y="2"/>
                  </a:cubicBezTo>
                  <a:cubicBezTo>
                    <a:pt x="8" y="2"/>
                    <a:pt x="8" y="2"/>
                    <a:pt x="8" y="2"/>
                  </a:cubicBezTo>
                  <a:cubicBezTo>
                    <a:pt x="8" y="2"/>
                    <a:pt x="8" y="2"/>
                    <a:pt x="8" y="2"/>
                  </a:cubicBezTo>
                  <a:cubicBezTo>
                    <a:pt x="8" y="2"/>
                    <a:pt x="8" y="2"/>
                    <a:pt x="7" y="1"/>
                  </a:cubicBezTo>
                  <a:cubicBezTo>
                    <a:pt x="7" y="1"/>
                    <a:pt x="7" y="1"/>
                    <a:pt x="7" y="1"/>
                  </a:cubicBezTo>
                  <a:cubicBezTo>
                    <a:pt x="7" y="0"/>
                    <a:pt x="6" y="0"/>
                    <a:pt x="6" y="0"/>
                  </a:cubicBezTo>
                  <a:cubicBezTo>
                    <a:pt x="5" y="0"/>
                    <a:pt x="5" y="0"/>
                    <a:pt x="5" y="0"/>
                  </a:cubicBezTo>
                  <a:cubicBezTo>
                    <a:pt x="4" y="1"/>
                    <a:pt x="3" y="1"/>
                    <a:pt x="3" y="2"/>
                  </a:cubicBezTo>
                  <a:cubicBezTo>
                    <a:pt x="3" y="3"/>
                    <a:pt x="3" y="3"/>
                    <a:pt x="2" y="3"/>
                  </a:cubicBezTo>
                  <a:cubicBezTo>
                    <a:pt x="0" y="4"/>
                    <a:pt x="0" y="4"/>
                    <a:pt x="0" y="4"/>
                  </a:cubicBezTo>
                  <a:cubicBezTo>
                    <a:pt x="3" y="5"/>
                    <a:pt x="3" y="5"/>
                    <a:pt x="3" y="5"/>
                  </a:cubicBezTo>
                  <a:cubicBezTo>
                    <a:pt x="3" y="5"/>
                    <a:pt x="3" y="5"/>
                    <a:pt x="3" y="5"/>
                  </a:cubicBezTo>
                  <a:cubicBezTo>
                    <a:pt x="3" y="4"/>
                    <a:pt x="3" y="4"/>
                    <a:pt x="3" y="4"/>
                  </a:cubicBezTo>
                  <a:cubicBezTo>
                    <a:pt x="3" y="5"/>
                    <a:pt x="3" y="5"/>
                    <a:pt x="3" y="5"/>
                  </a:cubicBezTo>
                  <a:cubicBezTo>
                    <a:pt x="3" y="5"/>
                    <a:pt x="3" y="5"/>
                    <a:pt x="3" y="5"/>
                  </a:cubicBezTo>
                  <a:cubicBezTo>
                    <a:pt x="3" y="4"/>
                    <a:pt x="3" y="4"/>
                    <a:pt x="3" y="4"/>
                  </a:cubicBezTo>
                  <a:cubicBezTo>
                    <a:pt x="3" y="5"/>
                    <a:pt x="3" y="5"/>
                    <a:pt x="3" y="5"/>
                  </a:cubicBezTo>
                  <a:cubicBezTo>
                    <a:pt x="3" y="4"/>
                    <a:pt x="3" y="4"/>
                    <a:pt x="3" y="4"/>
                  </a:cubicBezTo>
                  <a:cubicBezTo>
                    <a:pt x="3" y="5"/>
                    <a:pt x="3" y="5"/>
                    <a:pt x="3" y="5"/>
                  </a:cubicBezTo>
                  <a:cubicBezTo>
                    <a:pt x="3" y="5"/>
                    <a:pt x="3" y="5"/>
                    <a:pt x="3" y="5"/>
                  </a:cubicBezTo>
                  <a:cubicBezTo>
                    <a:pt x="3" y="4"/>
                    <a:pt x="3" y="4"/>
                    <a:pt x="3" y="4"/>
                  </a:cubicBezTo>
                  <a:cubicBezTo>
                    <a:pt x="3" y="5"/>
                    <a:pt x="3" y="5"/>
                    <a:pt x="3" y="5"/>
                  </a:cubicBezTo>
                  <a:cubicBezTo>
                    <a:pt x="3" y="4"/>
                    <a:pt x="3" y="4"/>
                    <a:pt x="3" y="4"/>
                  </a:cubicBezTo>
                  <a:cubicBezTo>
                    <a:pt x="2" y="4"/>
                    <a:pt x="2" y="4"/>
                    <a:pt x="2" y="4"/>
                  </a:cubicBezTo>
                  <a:cubicBezTo>
                    <a:pt x="2" y="4"/>
                    <a:pt x="3" y="5"/>
                    <a:pt x="3" y="5"/>
                  </a:cubicBezTo>
                  <a:cubicBezTo>
                    <a:pt x="3" y="4"/>
                    <a:pt x="3" y="4"/>
                    <a:pt x="3" y="4"/>
                  </a:cubicBezTo>
                  <a:cubicBezTo>
                    <a:pt x="2" y="4"/>
                    <a:pt x="2" y="4"/>
                    <a:pt x="2" y="4"/>
                  </a:cubicBezTo>
                  <a:cubicBezTo>
                    <a:pt x="3" y="4"/>
                    <a:pt x="3" y="4"/>
                    <a:pt x="3" y="4"/>
                  </a:cubicBezTo>
                  <a:cubicBezTo>
                    <a:pt x="3" y="3"/>
                    <a:pt x="3" y="3"/>
                    <a:pt x="3" y="3"/>
                  </a:cubicBezTo>
                  <a:cubicBezTo>
                    <a:pt x="2" y="4"/>
                    <a:pt x="2" y="4"/>
                    <a:pt x="2" y="4"/>
                  </a:cubicBezTo>
                  <a:cubicBezTo>
                    <a:pt x="3" y="4"/>
                    <a:pt x="3" y="4"/>
                    <a:pt x="3" y="4"/>
                  </a:cubicBezTo>
                  <a:cubicBezTo>
                    <a:pt x="3" y="3"/>
                    <a:pt x="3" y="3"/>
                    <a:pt x="3" y="3"/>
                  </a:cubicBezTo>
                  <a:cubicBezTo>
                    <a:pt x="3" y="4"/>
                    <a:pt x="3" y="4"/>
                    <a:pt x="3" y="4"/>
                  </a:cubicBezTo>
                  <a:cubicBezTo>
                    <a:pt x="3" y="3"/>
                    <a:pt x="3" y="3"/>
                    <a:pt x="3" y="3"/>
                  </a:cubicBezTo>
                  <a:cubicBezTo>
                    <a:pt x="3" y="3"/>
                    <a:pt x="3" y="3"/>
                    <a:pt x="3" y="3"/>
                  </a:cubicBezTo>
                  <a:cubicBezTo>
                    <a:pt x="3" y="4"/>
                    <a:pt x="3" y="4"/>
                    <a:pt x="3" y="4"/>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2" y="3"/>
                    <a:pt x="2" y="4"/>
                    <a:pt x="2" y="4"/>
                  </a:cubicBezTo>
                  <a:cubicBezTo>
                    <a:pt x="2" y="4"/>
                    <a:pt x="2" y="4"/>
                    <a:pt x="2" y="4"/>
                  </a:cubicBezTo>
                  <a:cubicBezTo>
                    <a:pt x="4" y="4"/>
                    <a:pt x="4" y="4"/>
                    <a:pt x="4" y="4"/>
                  </a:cubicBezTo>
                  <a:cubicBezTo>
                    <a:pt x="4" y="4"/>
                    <a:pt x="4" y="4"/>
                    <a:pt x="4" y="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2960" rIns="90000" bIns="-129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69" name="Freeform 274"/>
            <p:cNvSpPr/>
            <p:nvPr/>
          </p:nvSpPr>
          <p:spPr>
            <a:xfrm>
              <a:off x="5920200" y="2510280"/>
              <a:ext cx="29880" cy="24120"/>
            </a:xfrm>
            <a:custGeom>
              <a:avLst/>
              <a:gdLst>
                <a:gd name="textAreaLeft" fmla="*/ 0 w 29880"/>
                <a:gd name="textAreaRight" fmla="*/ 31680 w 29880"/>
                <a:gd name="textAreaTop" fmla="*/ 0 h 24120"/>
                <a:gd name="textAreaBottom" fmla="*/ 25920 h 24120"/>
              </a:gdLst>
              <a:ahLst/>
              <a:cxnLst/>
              <a:rect l="textAreaLeft" t="textAreaTop" r="textAreaRight" b="textAreaBottom"/>
              <a:pathLst>
                <a:path w="13" h="8">
                  <a:moveTo>
                    <a:pt x="4" y="6"/>
                  </a:moveTo>
                  <a:cubicBezTo>
                    <a:pt x="5" y="7"/>
                    <a:pt x="5" y="7"/>
                    <a:pt x="5" y="7"/>
                  </a:cubicBezTo>
                  <a:cubicBezTo>
                    <a:pt x="5" y="7"/>
                    <a:pt x="5" y="7"/>
                    <a:pt x="5" y="7"/>
                  </a:cubicBezTo>
                  <a:cubicBezTo>
                    <a:pt x="5" y="7"/>
                    <a:pt x="5" y="6"/>
                    <a:pt x="4" y="6"/>
                  </a:cubicBezTo>
                  <a:moveTo>
                    <a:pt x="0" y="5"/>
                  </a:moveTo>
                  <a:cubicBezTo>
                    <a:pt x="0" y="6"/>
                    <a:pt x="0" y="6"/>
                    <a:pt x="0" y="6"/>
                  </a:cubicBezTo>
                  <a:cubicBezTo>
                    <a:pt x="0" y="6"/>
                    <a:pt x="0" y="6"/>
                    <a:pt x="1" y="6"/>
                  </a:cubicBezTo>
                  <a:cubicBezTo>
                    <a:pt x="2" y="7"/>
                    <a:pt x="2" y="7"/>
                    <a:pt x="3" y="8"/>
                  </a:cubicBezTo>
                  <a:cubicBezTo>
                    <a:pt x="4" y="8"/>
                    <a:pt x="4" y="8"/>
                    <a:pt x="4" y="8"/>
                  </a:cubicBezTo>
                  <a:cubicBezTo>
                    <a:pt x="5" y="8"/>
                    <a:pt x="5" y="8"/>
                    <a:pt x="5" y="8"/>
                  </a:cubicBezTo>
                  <a:cubicBezTo>
                    <a:pt x="5" y="8"/>
                    <a:pt x="5" y="8"/>
                    <a:pt x="4" y="8"/>
                  </a:cubicBezTo>
                  <a:cubicBezTo>
                    <a:pt x="4" y="8"/>
                    <a:pt x="4" y="8"/>
                    <a:pt x="4" y="8"/>
                  </a:cubicBezTo>
                  <a:cubicBezTo>
                    <a:pt x="4" y="8"/>
                    <a:pt x="2" y="7"/>
                    <a:pt x="1" y="6"/>
                  </a:cubicBezTo>
                  <a:cubicBezTo>
                    <a:pt x="1" y="6"/>
                    <a:pt x="1" y="6"/>
                    <a:pt x="0" y="5"/>
                  </a:cubicBezTo>
                  <a:moveTo>
                    <a:pt x="9" y="0"/>
                  </a:moveTo>
                  <a:cubicBezTo>
                    <a:pt x="9" y="1"/>
                    <a:pt x="9" y="1"/>
                    <a:pt x="9" y="1"/>
                  </a:cubicBezTo>
                  <a:cubicBezTo>
                    <a:pt x="9" y="1"/>
                    <a:pt x="9" y="1"/>
                    <a:pt x="9" y="1"/>
                  </a:cubicBezTo>
                  <a:cubicBezTo>
                    <a:pt x="9" y="1"/>
                    <a:pt x="9" y="1"/>
                    <a:pt x="9" y="2"/>
                  </a:cubicBezTo>
                  <a:cubicBezTo>
                    <a:pt x="9" y="2"/>
                    <a:pt x="9" y="2"/>
                    <a:pt x="9" y="2"/>
                  </a:cubicBezTo>
                  <a:cubicBezTo>
                    <a:pt x="10" y="3"/>
                    <a:pt x="10" y="3"/>
                    <a:pt x="10" y="3"/>
                  </a:cubicBezTo>
                  <a:cubicBezTo>
                    <a:pt x="10" y="3"/>
                    <a:pt x="10" y="2"/>
                    <a:pt x="10" y="2"/>
                  </a:cubicBezTo>
                  <a:cubicBezTo>
                    <a:pt x="11" y="2"/>
                    <a:pt x="11" y="2"/>
                    <a:pt x="11" y="2"/>
                  </a:cubicBezTo>
                  <a:cubicBezTo>
                    <a:pt x="13" y="1"/>
                    <a:pt x="13" y="1"/>
                    <a:pt x="13" y="1"/>
                  </a:cubicBezTo>
                  <a:cubicBezTo>
                    <a:pt x="12" y="1"/>
                    <a:pt x="11" y="1"/>
                    <a:pt x="9"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0" name="Freeform 275"/>
            <p:cNvSpPr/>
            <p:nvPr/>
          </p:nvSpPr>
          <p:spPr>
            <a:xfrm>
              <a:off x="5950080" y="4188240"/>
              <a:ext cx="4680" cy="5760"/>
            </a:xfrm>
            <a:custGeom>
              <a:avLst/>
              <a:gdLst>
                <a:gd name="textAreaLeft" fmla="*/ 0 w 4680"/>
                <a:gd name="textAreaRight" fmla="*/ 6480 w 4680"/>
                <a:gd name="textAreaTop" fmla="*/ 0 h 5760"/>
                <a:gd name="textAreaBottom" fmla="*/ 7560 h 5760"/>
              </a:gdLst>
              <a:ahLst/>
              <a:cxnLst/>
              <a:rect l="textAreaLeft" t="textAreaTop" r="textAreaRight" b="textAreaBottom"/>
              <a:pathLst>
                <a:path w="4" h="3">
                  <a:moveTo>
                    <a:pt x="1" y="3"/>
                  </a:moveTo>
                  <a:cubicBezTo>
                    <a:pt x="2" y="3"/>
                    <a:pt x="3" y="2"/>
                    <a:pt x="4" y="1"/>
                  </a:cubicBezTo>
                  <a:cubicBezTo>
                    <a:pt x="4" y="1"/>
                    <a:pt x="4" y="0"/>
                    <a:pt x="3" y="0"/>
                  </a:cubicBezTo>
                  <a:cubicBezTo>
                    <a:pt x="0" y="0"/>
                    <a:pt x="1" y="2"/>
                    <a:pt x="1" y="3"/>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7440" rIns="90000" bIns="-374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1" name="Freeform 276"/>
            <p:cNvSpPr/>
            <p:nvPr/>
          </p:nvSpPr>
          <p:spPr>
            <a:xfrm>
              <a:off x="5951520" y="4184280"/>
              <a:ext cx="3240" cy="1440"/>
            </a:xfrm>
            <a:custGeom>
              <a:avLst/>
              <a:gdLst>
                <a:gd name="textAreaLeft" fmla="*/ 0 w 3240"/>
                <a:gd name="textAreaRight" fmla="*/ 5040 w 3240"/>
                <a:gd name="textAreaTop" fmla="*/ 0 h 1440"/>
                <a:gd name="textAreaBottom" fmla="*/ 3240 h 1440"/>
              </a:gdLst>
              <a:ahLst/>
              <a:cxnLst/>
              <a:rect l="textAreaLeft" t="textAreaTop" r="textAreaRight" b="textAreaBottom"/>
              <a:pathLst>
                <a:path w="3" h="2">
                  <a:moveTo>
                    <a:pt x="2" y="0"/>
                  </a:moveTo>
                  <a:cubicBezTo>
                    <a:pt x="2" y="0"/>
                    <a:pt x="2" y="0"/>
                    <a:pt x="2" y="0"/>
                  </a:cubicBezTo>
                  <a:cubicBezTo>
                    <a:pt x="1" y="0"/>
                    <a:pt x="1" y="0"/>
                    <a:pt x="1" y="0"/>
                  </a:cubicBezTo>
                  <a:cubicBezTo>
                    <a:pt x="1" y="0"/>
                    <a:pt x="1" y="0"/>
                    <a:pt x="1" y="0"/>
                  </a:cubicBezTo>
                  <a:cubicBezTo>
                    <a:pt x="1" y="0"/>
                    <a:pt x="0" y="1"/>
                    <a:pt x="0" y="1"/>
                  </a:cubicBezTo>
                  <a:cubicBezTo>
                    <a:pt x="0" y="1"/>
                    <a:pt x="0" y="1"/>
                    <a:pt x="0" y="1"/>
                  </a:cubicBezTo>
                  <a:cubicBezTo>
                    <a:pt x="0" y="2"/>
                    <a:pt x="0" y="2"/>
                    <a:pt x="1" y="2"/>
                  </a:cubicBezTo>
                  <a:cubicBezTo>
                    <a:pt x="1" y="2"/>
                    <a:pt x="1" y="2"/>
                    <a:pt x="1" y="2"/>
                  </a:cubicBezTo>
                  <a:cubicBezTo>
                    <a:pt x="1" y="2"/>
                    <a:pt x="1" y="1"/>
                    <a:pt x="2" y="1"/>
                  </a:cubicBezTo>
                  <a:cubicBezTo>
                    <a:pt x="2" y="1"/>
                    <a:pt x="2" y="1"/>
                    <a:pt x="2" y="1"/>
                  </a:cubicBezTo>
                  <a:cubicBezTo>
                    <a:pt x="2" y="1"/>
                    <a:pt x="2" y="1"/>
                    <a:pt x="2" y="1"/>
                  </a:cubicBezTo>
                  <a:cubicBezTo>
                    <a:pt x="2" y="1"/>
                    <a:pt x="2" y="1"/>
                    <a:pt x="2" y="1"/>
                  </a:cubicBezTo>
                  <a:cubicBezTo>
                    <a:pt x="2" y="2"/>
                    <a:pt x="2" y="2"/>
                    <a:pt x="2" y="2"/>
                  </a:cubicBezTo>
                  <a:cubicBezTo>
                    <a:pt x="2" y="2"/>
                    <a:pt x="2" y="2"/>
                    <a:pt x="2" y="2"/>
                  </a:cubicBezTo>
                  <a:cubicBezTo>
                    <a:pt x="2" y="2"/>
                    <a:pt x="2" y="2"/>
                    <a:pt x="2" y="2"/>
                  </a:cubicBezTo>
                  <a:cubicBezTo>
                    <a:pt x="2" y="2"/>
                    <a:pt x="3" y="2"/>
                    <a:pt x="3" y="2"/>
                  </a:cubicBezTo>
                  <a:cubicBezTo>
                    <a:pt x="3" y="2"/>
                    <a:pt x="3" y="2"/>
                    <a:pt x="3" y="2"/>
                  </a:cubicBezTo>
                  <a:cubicBezTo>
                    <a:pt x="3" y="2"/>
                    <a:pt x="3" y="1"/>
                    <a:pt x="3" y="1"/>
                  </a:cubicBezTo>
                  <a:cubicBezTo>
                    <a:pt x="3" y="1"/>
                    <a:pt x="2" y="0"/>
                    <a:pt x="2"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2" name="Freeform 277"/>
            <p:cNvSpPr/>
            <p:nvPr/>
          </p:nvSpPr>
          <p:spPr>
            <a:xfrm>
              <a:off x="7052040" y="3319560"/>
              <a:ext cx="3240" cy="15840"/>
            </a:xfrm>
            <a:custGeom>
              <a:avLst/>
              <a:gdLst>
                <a:gd name="textAreaLeft" fmla="*/ 0 w 3240"/>
                <a:gd name="textAreaRight" fmla="*/ 5040 w 3240"/>
                <a:gd name="textAreaTop" fmla="*/ 0 h 15840"/>
                <a:gd name="textAreaBottom" fmla="*/ 17640 h 15840"/>
              </a:gdLst>
              <a:ahLst/>
              <a:cxnLst/>
              <a:rect l="textAreaLeft" t="textAreaTop" r="textAreaRight" b="textAreaBottom"/>
              <a:pathLst>
                <a:path w="3" h="6">
                  <a:moveTo>
                    <a:pt x="0" y="1"/>
                  </a:moveTo>
                  <a:cubicBezTo>
                    <a:pt x="1" y="2"/>
                    <a:pt x="1" y="2"/>
                    <a:pt x="1" y="2"/>
                  </a:cubicBezTo>
                  <a:cubicBezTo>
                    <a:pt x="1" y="2"/>
                    <a:pt x="1" y="2"/>
                    <a:pt x="1" y="2"/>
                  </a:cubicBezTo>
                  <a:cubicBezTo>
                    <a:pt x="1" y="3"/>
                    <a:pt x="1" y="3"/>
                    <a:pt x="1" y="3"/>
                  </a:cubicBezTo>
                  <a:cubicBezTo>
                    <a:pt x="1" y="2"/>
                    <a:pt x="1" y="2"/>
                    <a:pt x="1" y="2"/>
                  </a:cubicBezTo>
                  <a:cubicBezTo>
                    <a:pt x="1" y="3"/>
                    <a:pt x="1" y="3"/>
                    <a:pt x="1" y="3"/>
                  </a:cubicBezTo>
                  <a:cubicBezTo>
                    <a:pt x="1" y="3"/>
                    <a:pt x="1" y="4"/>
                    <a:pt x="1" y="4"/>
                  </a:cubicBezTo>
                  <a:cubicBezTo>
                    <a:pt x="2" y="5"/>
                    <a:pt x="2" y="5"/>
                    <a:pt x="2" y="5"/>
                  </a:cubicBezTo>
                  <a:cubicBezTo>
                    <a:pt x="2" y="6"/>
                    <a:pt x="2" y="6"/>
                    <a:pt x="2" y="6"/>
                  </a:cubicBezTo>
                  <a:cubicBezTo>
                    <a:pt x="3" y="5"/>
                    <a:pt x="3" y="5"/>
                    <a:pt x="3" y="5"/>
                  </a:cubicBezTo>
                  <a:cubicBezTo>
                    <a:pt x="3" y="4"/>
                    <a:pt x="3" y="3"/>
                    <a:pt x="3" y="2"/>
                  </a:cubicBezTo>
                  <a:cubicBezTo>
                    <a:pt x="3" y="2"/>
                    <a:pt x="3" y="1"/>
                    <a:pt x="3" y="1"/>
                  </a:cubicBezTo>
                  <a:cubicBezTo>
                    <a:pt x="3" y="0"/>
                    <a:pt x="2" y="0"/>
                    <a:pt x="2" y="0"/>
                  </a:cubicBezTo>
                  <a:cubicBezTo>
                    <a:pt x="1" y="0"/>
                    <a:pt x="1" y="0"/>
                    <a:pt x="1" y="0"/>
                  </a:cubicBezTo>
                  <a:cubicBezTo>
                    <a:pt x="1" y="1"/>
                    <a:pt x="1" y="1"/>
                    <a:pt x="1"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2"/>
                    <a:pt x="2" y="2"/>
                    <a:pt x="2" y="2"/>
                  </a:cubicBezTo>
                  <a:cubicBezTo>
                    <a:pt x="2" y="3"/>
                    <a:pt x="2" y="4"/>
                    <a:pt x="2" y="4"/>
                  </a:cubicBezTo>
                  <a:cubicBezTo>
                    <a:pt x="2" y="5"/>
                    <a:pt x="2" y="5"/>
                    <a:pt x="2" y="5"/>
                  </a:cubicBezTo>
                  <a:cubicBezTo>
                    <a:pt x="3" y="4"/>
                    <a:pt x="3" y="4"/>
                    <a:pt x="3" y="4"/>
                  </a:cubicBezTo>
                  <a:cubicBezTo>
                    <a:pt x="3" y="4"/>
                    <a:pt x="2" y="4"/>
                    <a:pt x="2" y="3"/>
                  </a:cubicBezTo>
                  <a:cubicBezTo>
                    <a:pt x="2" y="3"/>
                    <a:pt x="2" y="3"/>
                    <a:pt x="2" y="3"/>
                  </a:cubicBezTo>
                  <a:cubicBezTo>
                    <a:pt x="2" y="3"/>
                    <a:pt x="2" y="3"/>
                    <a:pt x="2" y="3"/>
                  </a:cubicBezTo>
                  <a:cubicBezTo>
                    <a:pt x="2" y="3"/>
                    <a:pt x="2" y="3"/>
                    <a:pt x="2" y="3"/>
                  </a:cubicBezTo>
                  <a:cubicBezTo>
                    <a:pt x="2" y="3"/>
                    <a:pt x="2" y="3"/>
                    <a:pt x="2" y="3"/>
                  </a:cubicBezTo>
                  <a:cubicBezTo>
                    <a:pt x="2" y="2"/>
                    <a:pt x="2" y="2"/>
                    <a:pt x="2" y="2"/>
                  </a:cubicBezTo>
                  <a:cubicBezTo>
                    <a:pt x="2" y="2"/>
                    <a:pt x="2" y="1"/>
                    <a:pt x="2" y="1"/>
                  </a:cubicBezTo>
                  <a:cubicBezTo>
                    <a:pt x="0" y="1"/>
                    <a:pt x="0" y="1"/>
                    <a:pt x="0" y="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7360" rIns="90000" bIns="-273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3" name="Freeform 278"/>
            <p:cNvSpPr/>
            <p:nvPr/>
          </p:nvSpPr>
          <p:spPr>
            <a:xfrm>
              <a:off x="5824440" y="2768400"/>
              <a:ext cx="3240" cy="3600"/>
            </a:xfrm>
            <a:custGeom>
              <a:avLst/>
              <a:gdLst>
                <a:gd name="textAreaLeft" fmla="*/ 0 w 3240"/>
                <a:gd name="textAreaRight" fmla="*/ 5040 w 3240"/>
                <a:gd name="textAreaTop" fmla="*/ 0 h 3600"/>
                <a:gd name="textAreaBottom" fmla="*/ 5400 h 3600"/>
              </a:gdLst>
              <a:ahLst/>
              <a:cxnLst/>
              <a:rect l="textAreaLeft" t="textAreaTop" r="textAreaRight" b="textAreaBottom"/>
              <a:pathLst>
                <a:path w="3" h="2">
                  <a:moveTo>
                    <a:pt x="0" y="1"/>
                  </a:moveTo>
                  <a:cubicBezTo>
                    <a:pt x="1" y="0"/>
                    <a:pt x="3" y="0"/>
                    <a:pt x="3" y="1"/>
                  </a:cubicBezTo>
                  <a:cubicBezTo>
                    <a:pt x="3" y="2"/>
                    <a:pt x="2" y="2"/>
                    <a:pt x="1" y="2"/>
                  </a:cubicBezTo>
                  <a:cubicBezTo>
                    <a:pt x="1" y="2"/>
                    <a:pt x="0" y="1"/>
                    <a:pt x="0" y="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9600" rIns="90000" bIns="-396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4" name="Freeform 279"/>
            <p:cNvSpPr/>
            <p:nvPr/>
          </p:nvSpPr>
          <p:spPr>
            <a:xfrm>
              <a:off x="4252320" y="3752640"/>
              <a:ext cx="360" cy="1440"/>
            </a:xfrm>
            <a:custGeom>
              <a:avLst/>
              <a:gdLst>
                <a:gd name="textAreaLeft" fmla="*/ 0 w 360"/>
                <a:gd name="textAreaRight" fmla="*/ 3600 w 360"/>
                <a:gd name="textAreaTop" fmla="*/ 0 h 1440"/>
                <a:gd name="textAreaBottom" fmla="*/ 3240 h 1440"/>
              </a:gdLst>
              <a:ahLst/>
              <a:cxnLst/>
              <a:rect l="textAreaLeft" t="textAreaTop" r="textAreaRight" b="textAreaBottom"/>
              <a:pathLst>
                <a:path w="2" h="2">
                  <a:moveTo>
                    <a:pt x="2" y="2"/>
                  </a:moveTo>
                  <a:cubicBezTo>
                    <a:pt x="0" y="2"/>
                    <a:pt x="1" y="1"/>
                    <a:pt x="2" y="0"/>
                  </a:cubicBezTo>
                  <a:cubicBezTo>
                    <a:pt x="2" y="1"/>
                    <a:pt x="2" y="2"/>
                    <a:pt x="2" y="2"/>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5" name="Freeform 280"/>
            <p:cNvSpPr/>
            <p:nvPr/>
          </p:nvSpPr>
          <p:spPr>
            <a:xfrm>
              <a:off x="4241520" y="3789720"/>
              <a:ext cx="360" cy="1440"/>
            </a:xfrm>
            <a:custGeom>
              <a:avLst/>
              <a:gdLst>
                <a:gd name="textAreaLeft" fmla="*/ 0 w 360"/>
                <a:gd name="textAreaRight" fmla="*/ 3600 w 360"/>
                <a:gd name="textAreaTop" fmla="*/ 0 h 1440"/>
                <a:gd name="textAreaBottom" fmla="*/ 3240 h 1440"/>
              </a:gdLst>
              <a:ahLst/>
              <a:cxnLst/>
              <a:rect l="textAreaLeft" t="textAreaTop" r="textAreaRight" b="textAreaBottom"/>
              <a:pathLst>
                <a:path w="2" h="2">
                  <a:moveTo>
                    <a:pt x="1" y="2"/>
                  </a:moveTo>
                  <a:cubicBezTo>
                    <a:pt x="0" y="1"/>
                    <a:pt x="0" y="0"/>
                    <a:pt x="1" y="0"/>
                  </a:cubicBezTo>
                  <a:cubicBezTo>
                    <a:pt x="2" y="1"/>
                    <a:pt x="1" y="2"/>
                    <a:pt x="1" y="2"/>
                  </a:cubicBezTo>
                </a:path>
              </a:pathLst>
            </a:custGeom>
            <a:solidFill>
              <a:srgbClr val="999999"/>
            </a:solidFill>
            <a:ln w="1">
              <a:solidFill>
                <a:srgbClr val="D9D9D9"/>
              </a:solidFill>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6" name="Freeform 281"/>
            <p:cNvSpPr/>
            <p:nvPr/>
          </p:nvSpPr>
          <p:spPr>
            <a:xfrm>
              <a:off x="4420080" y="2485440"/>
              <a:ext cx="1606680" cy="1642320"/>
            </a:xfrm>
            <a:custGeom>
              <a:avLst/>
              <a:gdLst>
                <a:gd name="textAreaLeft" fmla="*/ 0 w 1606680"/>
                <a:gd name="textAreaRight" fmla="*/ 1608120 w 1606680"/>
                <a:gd name="textAreaTop" fmla="*/ 0 h 1642320"/>
                <a:gd name="textAreaBottom" fmla="*/ 1643760 h 1642320"/>
              </a:gdLst>
              <a:ahLst/>
              <a:cxnLst/>
              <a:rect l="textAreaLeft" t="textAreaTop" r="textAreaRight" b="textAreaBottom"/>
              <a:pathLst>
                <a:path w="609" h="472">
                  <a:moveTo>
                    <a:pt x="488" y="37"/>
                  </a:moveTo>
                  <a:cubicBezTo>
                    <a:pt x="488" y="36"/>
                    <a:pt x="487" y="36"/>
                    <a:pt x="487" y="36"/>
                  </a:cubicBezTo>
                  <a:cubicBezTo>
                    <a:pt x="487" y="36"/>
                    <a:pt x="487" y="37"/>
                    <a:pt x="488" y="37"/>
                  </a:cubicBezTo>
                  <a:moveTo>
                    <a:pt x="497" y="40"/>
                  </a:moveTo>
                  <a:cubicBezTo>
                    <a:pt x="497" y="40"/>
                    <a:pt x="497" y="40"/>
                    <a:pt x="496" y="40"/>
                  </a:cubicBezTo>
                  <a:cubicBezTo>
                    <a:pt x="497" y="40"/>
                    <a:pt x="497" y="40"/>
                    <a:pt x="497" y="40"/>
                  </a:cubicBezTo>
                  <a:moveTo>
                    <a:pt x="505" y="48"/>
                  </a:moveTo>
                  <a:cubicBezTo>
                    <a:pt x="505" y="47"/>
                    <a:pt x="504" y="47"/>
                    <a:pt x="503" y="47"/>
                  </a:cubicBezTo>
                  <a:cubicBezTo>
                    <a:pt x="504" y="47"/>
                    <a:pt x="505" y="47"/>
                    <a:pt x="505" y="48"/>
                  </a:cubicBezTo>
                  <a:moveTo>
                    <a:pt x="506" y="51"/>
                  </a:moveTo>
                  <a:cubicBezTo>
                    <a:pt x="507" y="50"/>
                    <a:pt x="506" y="49"/>
                    <a:pt x="505" y="49"/>
                  </a:cubicBezTo>
                  <a:cubicBezTo>
                    <a:pt x="505" y="50"/>
                    <a:pt x="506" y="50"/>
                    <a:pt x="506" y="51"/>
                  </a:cubicBezTo>
                  <a:moveTo>
                    <a:pt x="473" y="30"/>
                  </a:moveTo>
                  <a:cubicBezTo>
                    <a:pt x="474" y="29"/>
                    <a:pt x="475" y="29"/>
                    <a:pt x="477" y="29"/>
                  </a:cubicBezTo>
                  <a:cubicBezTo>
                    <a:pt x="477" y="27"/>
                    <a:pt x="474" y="28"/>
                    <a:pt x="474" y="27"/>
                  </a:cubicBezTo>
                  <a:cubicBezTo>
                    <a:pt x="475" y="27"/>
                    <a:pt x="477" y="27"/>
                    <a:pt x="478" y="27"/>
                  </a:cubicBezTo>
                  <a:cubicBezTo>
                    <a:pt x="477" y="27"/>
                    <a:pt x="475" y="27"/>
                    <a:pt x="476" y="26"/>
                  </a:cubicBezTo>
                  <a:cubicBezTo>
                    <a:pt x="476" y="26"/>
                    <a:pt x="475" y="26"/>
                    <a:pt x="475" y="26"/>
                  </a:cubicBezTo>
                  <a:cubicBezTo>
                    <a:pt x="474" y="27"/>
                    <a:pt x="472" y="27"/>
                    <a:pt x="472" y="26"/>
                  </a:cubicBezTo>
                  <a:cubicBezTo>
                    <a:pt x="472" y="25"/>
                    <a:pt x="474" y="24"/>
                    <a:pt x="476" y="24"/>
                  </a:cubicBezTo>
                  <a:cubicBezTo>
                    <a:pt x="478" y="23"/>
                    <a:pt x="479" y="23"/>
                    <a:pt x="481" y="23"/>
                  </a:cubicBezTo>
                  <a:cubicBezTo>
                    <a:pt x="482" y="23"/>
                    <a:pt x="483" y="23"/>
                    <a:pt x="484" y="22"/>
                  </a:cubicBezTo>
                  <a:cubicBezTo>
                    <a:pt x="485" y="22"/>
                    <a:pt x="487" y="21"/>
                    <a:pt x="488" y="22"/>
                  </a:cubicBezTo>
                  <a:cubicBezTo>
                    <a:pt x="488" y="22"/>
                    <a:pt x="492" y="25"/>
                    <a:pt x="493" y="25"/>
                  </a:cubicBezTo>
                  <a:cubicBezTo>
                    <a:pt x="493" y="24"/>
                    <a:pt x="494" y="24"/>
                    <a:pt x="494" y="24"/>
                  </a:cubicBezTo>
                  <a:cubicBezTo>
                    <a:pt x="496" y="23"/>
                    <a:pt x="496" y="24"/>
                    <a:pt x="497" y="24"/>
                  </a:cubicBezTo>
                  <a:cubicBezTo>
                    <a:pt x="497" y="24"/>
                    <a:pt x="497" y="24"/>
                    <a:pt x="498" y="24"/>
                  </a:cubicBezTo>
                  <a:cubicBezTo>
                    <a:pt x="498" y="24"/>
                    <a:pt x="499" y="24"/>
                    <a:pt x="499" y="25"/>
                  </a:cubicBezTo>
                  <a:cubicBezTo>
                    <a:pt x="500" y="25"/>
                    <a:pt x="498" y="24"/>
                    <a:pt x="499" y="24"/>
                  </a:cubicBezTo>
                  <a:cubicBezTo>
                    <a:pt x="500" y="23"/>
                    <a:pt x="500" y="24"/>
                    <a:pt x="500" y="24"/>
                  </a:cubicBezTo>
                  <a:cubicBezTo>
                    <a:pt x="502" y="24"/>
                    <a:pt x="503" y="24"/>
                    <a:pt x="505" y="24"/>
                  </a:cubicBezTo>
                  <a:cubicBezTo>
                    <a:pt x="502" y="23"/>
                    <a:pt x="503" y="20"/>
                    <a:pt x="503" y="19"/>
                  </a:cubicBezTo>
                  <a:cubicBezTo>
                    <a:pt x="503" y="18"/>
                    <a:pt x="501" y="17"/>
                    <a:pt x="501" y="16"/>
                  </a:cubicBezTo>
                  <a:cubicBezTo>
                    <a:pt x="500" y="16"/>
                    <a:pt x="500" y="14"/>
                    <a:pt x="499" y="13"/>
                  </a:cubicBezTo>
                  <a:cubicBezTo>
                    <a:pt x="500" y="14"/>
                    <a:pt x="501" y="14"/>
                    <a:pt x="502" y="14"/>
                  </a:cubicBezTo>
                  <a:cubicBezTo>
                    <a:pt x="502" y="14"/>
                    <a:pt x="503" y="14"/>
                    <a:pt x="503" y="14"/>
                  </a:cubicBezTo>
                  <a:cubicBezTo>
                    <a:pt x="504" y="14"/>
                    <a:pt x="505" y="14"/>
                    <a:pt x="505" y="14"/>
                  </a:cubicBezTo>
                  <a:cubicBezTo>
                    <a:pt x="506" y="14"/>
                    <a:pt x="505" y="16"/>
                    <a:pt x="507" y="17"/>
                  </a:cubicBezTo>
                  <a:cubicBezTo>
                    <a:pt x="507" y="17"/>
                    <a:pt x="508" y="17"/>
                    <a:pt x="509" y="17"/>
                  </a:cubicBezTo>
                  <a:cubicBezTo>
                    <a:pt x="511" y="17"/>
                    <a:pt x="512" y="17"/>
                    <a:pt x="514" y="17"/>
                  </a:cubicBezTo>
                  <a:cubicBezTo>
                    <a:pt x="515" y="18"/>
                    <a:pt x="517" y="18"/>
                    <a:pt x="518" y="17"/>
                  </a:cubicBezTo>
                  <a:cubicBezTo>
                    <a:pt x="519" y="16"/>
                    <a:pt x="521" y="16"/>
                    <a:pt x="522" y="16"/>
                  </a:cubicBezTo>
                  <a:cubicBezTo>
                    <a:pt x="521" y="16"/>
                    <a:pt x="520" y="16"/>
                    <a:pt x="519" y="16"/>
                  </a:cubicBezTo>
                  <a:cubicBezTo>
                    <a:pt x="517" y="15"/>
                    <a:pt x="521" y="13"/>
                    <a:pt x="522" y="13"/>
                  </a:cubicBezTo>
                  <a:cubicBezTo>
                    <a:pt x="524" y="12"/>
                    <a:pt x="526" y="12"/>
                    <a:pt x="529" y="11"/>
                  </a:cubicBezTo>
                  <a:cubicBezTo>
                    <a:pt x="530" y="11"/>
                    <a:pt x="532" y="8"/>
                    <a:pt x="533" y="9"/>
                  </a:cubicBezTo>
                  <a:cubicBezTo>
                    <a:pt x="532" y="8"/>
                    <a:pt x="532" y="3"/>
                    <a:pt x="533" y="2"/>
                  </a:cubicBezTo>
                  <a:cubicBezTo>
                    <a:pt x="535" y="1"/>
                    <a:pt x="540" y="0"/>
                    <a:pt x="542" y="1"/>
                  </a:cubicBezTo>
                  <a:cubicBezTo>
                    <a:pt x="543" y="1"/>
                    <a:pt x="541" y="3"/>
                    <a:pt x="544" y="4"/>
                  </a:cubicBezTo>
                  <a:cubicBezTo>
                    <a:pt x="546" y="4"/>
                    <a:pt x="545" y="4"/>
                    <a:pt x="547" y="4"/>
                  </a:cubicBezTo>
                  <a:cubicBezTo>
                    <a:pt x="549" y="4"/>
                    <a:pt x="548" y="5"/>
                    <a:pt x="550" y="6"/>
                  </a:cubicBezTo>
                  <a:cubicBezTo>
                    <a:pt x="551" y="6"/>
                    <a:pt x="553" y="6"/>
                    <a:pt x="553" y="8"/>
                  </a:cubicBezTo>
                  <a:cubicBezTo>
                    <a:pt x="553" y="7"/>
                    <a:pt x="555" y="7"/>
                    <a:pt x="556" y="8"/>
                  </a:cubicBezTo>
                  <a:cubicBezTo>
                    <a:pt x="558" y="8"/>
                    <a:pt x="557" y="10"/>
                    <a:pt x="557" y="11"/>
                  </a:cubicBezTo>
                  <a:cubicBezTo>
                    <a:pt x="558" y="11"/>
                    <a:pt x="560" y="11"/>
                    <a:pt x="561" y="11"/>
                  </a:cubicBezTo>
                  <a:cubicBezTo>
                    <a:pt x="562" y="11"/>
                    <a:pt x="562" y="10"/>
                    <a:pt x="563" y="9"/>
                  </a:cubicBezTo>
                  <a:cubicBezTo>
                    <a:pt x="564" y="10"/>
                    <a:pt x="563" y="13"/>
                    <a:pt x="564" y="13"/>
                  </a:cubicBezTo>
                  <a:cubicBezTo>
                    <a:pt x="566" y="13"/>
                    <a:pt x="569" y="14"/>
                    <a:pt x="570" y="15"/>
                  </a:cubicBezTo>
                  <a:cubicBezTo>
                    <a:pt x="576" y="16"/>
                    <a:pt x="576" y="16"/>
                    <a:pt x="576" y="16"/>
                  </a:cubicBezTo>
                  <a:cubicBezTo>
                    <a:pt x="577" y="16"/>
                    <a:pt x="578" y="16"/>
                    <a:pt x="579" y="17"/>
                  </a:cubicBezTo>
                  <a:cubicBezTo>
                    <a:pt x="580" y="17"/>
                    <a:pt x="581" y="19"/>
                    <a:pt x="582" y="19"/>
                  </a:cubicBezTo>
                  <a:cubicBezTo>
                    <a:pt x="583" y="18"/>
                    <a:pt x="583" y="18"/>
                    <a:pt x="583" y="18"/>
                  </a:cubicBezTo>
                  <a:cubicBezTo>
                    <a:pt x="583" y="18"/>
                    <a:pt x="584" y="19"/>
                    <a:pt x="584" y="19"/>
                  </a:cubicBezTo>
                  <a:cubicBezTo>
                    <a:pt x="584" y="19"/>
                    <a:pt x="584" y="19"/>
                    <a:pt x="584" y="19"/>
                  </a:cubicBezTo>
                  <a:cubicBezTo>
                    <a:pt x="584" y="19"/>
                    <a:pt x="585" y="19"/>
                    <a:pt x="585" y="19"/>
                  </a:cubicBezTo>
                  <a:cubicBezTo>
                    <a:pt x="586" y="19"/>
                    <a:pt x="586" y="19"/>
                    <a:pt x="586" y="19"/>
                  </a:cubicBezTo>
                  <a:cubicBezTo>
                    <a:pt x="586" y="19"/>
                    <a:pt x="587" y="19"/>
                    <a:pt x="587" y="19"/>
                  </a:cubicBezTo>
                  <a:cubicBezTo>
                    <a:pt x="588" y="19"/>
                    <a:pt x="589" y="19"/>
                    <a:pt x="589" y="19"/>
                  </a:cubicBezTo>
                  <a:cubicBezTo>
                    <a:pt x="591" y="20"/>
                    <a:pt x="594" y="20"/>
                    <a:pt x="596" y="21"/>
                  </a:cubicBezTo>
                  <a:cubicBezTo>
                    <a:pt x="593" y="22"/>
                    <a:pt x="591" y="24"/>
                    <a:pt x="591" y="26"/>
                  </a:cubicBezTo>
                  <a:cubicBezTo>
                    <a:pt x="590" y="27"/>
                    <a:pt x="590" y="28"/>
                    <a:pt x="589" y="30"/>
                  </a:cubicBezTo>
                  <a:cubicBezTo>
                    <a:pt x="589" y="30"/>
                    <a:pt x="590" y="31"/>
                    <a:pt x="589" y="32"/>
                  </a:cubicBezTo>
                  <a:cubicBezTo>
                    <a:pt x="589" y="33"/>
                    <a:pt x="590" y="34"/>
                    <a:pt x="589" y="34"/>
                  </a:cubicBezTo>
                  <a:cubicBezTo>
                    <a:pt x="588" y="35"/>
                    <a:pt x="588" y="36"/>
                    <a:pt x="586" y="35"/>
                  </a:cubicBezTo>
                  <a:cubicBezTo>
                    <a:pt x="585" y="35"/>
                    <a:pt x="585" y="34"/>
                    <a:pt x="584" y="35"/>
                  </a:cubicBezTo>
                  <a:cubicBezTo>
                    <a:pt x="583" y="35"/>
                    <a:pt x="583" y="36"/>
                    <a:pt x="585" y="36"/>
                  </a:cubicBezTo>
                  <a:cubicBezTo>
                    <a:pt x="583" y="37"/>
                    <a:pt x="583" y="38"/>
                    <a:pt x="581" y="39"/>
                  </a:cubicBezTo>
                  <a:cubicBezTo>
                    <a:pt x="581" y="39"/>
                    <a:pt x="580" y="40"/>
                    <a:pt x="579" y="40"/>
                  </a:cubicBezTo>
                  <a:cubicBezTo>
                    <a:pt x="578" y="41"/>
                    <a:pt x="579" y="42"/>
                    <a:pt x="578" y="42"/>
                  </a:cubicBezTo>
                  <a:cubicBezTo>
                    <a:pt x="577" y="43"/>
                    <a:pt x="575" y="43"/>
                    <a:pt x="575" y="45"/>
                  </a:cubicBezTo>
                  <a:cubicBezTo>
                    <a:pt x="575" y="45"/>
                    <a:pt x="576" y="46"/>
                    <a:pt x="576" y="46"/>
                  </a:cubicBezTo>
                  <a:cubicBezTo>
                    <a:pt x="576" y="47"/>
                    <a:pt x="575" y="47"/>
                    <a:pt x="574" y="48"/>
                  </a:cubicBezTo>
                  <a:cubicBezTo>
                    <a:pt x="576" y="48"/>
                    <a:pt x="576" y="47"/>
                    <a:pt x="577" y="46"/>
                  </a:cubicBezTo>
                  <a:cubicBezTo>
                    <a:pt x="577" y="45"/>
                    <a:pt x="580" y="45"/>
                    <a:pt x="581" y="45"/>
                  </a:cubicBezTo>
                  <a:cubicBezTo>
                    <a:pt x="583" y="45"/>
                    <a:pt x="582" y="47"/>
                    <a:pt x="583" y="48"/>
                  </a:cubicBezTo>
                  <a:cubicBezTo>
                    <a:pt x="585" y="50"/>
                    <a:pt x="584" y="50"/>
                    <a:pt x="582" y="51"/>
                  </a:cubicBezTo>
                  <a:cubicBezTo>
                    <a:pt x="583" y="52"/>
                    <a:pt x="586" y="54"/>
                    <a:pt x="585" y="56"/>
                  </a:cubicBezTo>
                  <a:cubicBezTo>
                    <a:pt x="585" y="57"/>
                    <a:pt x="580" y="58"/>
                    <a:pt x="580" y="58"/>
                  </a:cubicBezTo>
                  <a:cubicBezTo>
                    <a:pt x="580" y="59"/>
                    <a:pt x="583" y="60"/>
                    <a:pt x="584" y="61"/>
                  </a:cubicBezTo>
                  <a:cubicBezTo>
                    <a:pt x="585" y="62"/>
                    <a:pt x="582" y="63"/>
                    <a:pt x="583" y="65"/>
                  </a:cubicBezTo>
                  <a:cubicBezTo>
                    <a:pt x="583" y="66"/>
                    <a:pt x="587" y="68"/>
                    <a:pt x="589" y="67"/>
                  </a:cubicBezTo>
                  <a:cubicBezTo>
                    <a:pt x="591" y="66"/>
                    <a:pt x="591" y="67"/>
                    <a:pt x="590" y="69"/>
                  </a:cubicBezTo>
                  <a:cubicBezTo>
                    <a:pt x="588" y="72"/>
                    <a:pt x="584" y="73"/>
                    <a:pt x="580" y="75"/>
                  </a:cubicBezTo>
                  <a:cubicBezTo>
                    <a:pt x="581" y="76"/>
                    <a:pt x="581" y="76"/>
                    <a:pt x="581" y="76"/>
                  </a:cubicBezTo>
                  <a:cubicBezTo>
                    <a:pt x="580" y="76"/>
                    <a:pt x="578" y="77"/>
                    <a:pt x="577" y="77"/>
                  </a:cubicBezTo>
                  <a:cubicBezTo>
                    <a:pt x="576" y="77"/>
                    <a:pt x="576" y="77"/>
                    <a:pt x="575" y="77"/>
                  </a:cubicBezTo>
                  <a:cubicBezTo>
                    <a:pt x="575" y="77"/>
                    <a:pt x="574" y="77"/>
                    <a:pt x="574" y="77"/>
                  </a:cubicBezTo>
                  <a:cubicBezTo>
                    <a:pt x="573" y="77"/>
                    <a:pt x="572" y="77"/>
                    <a:pt x="571" y="76"/>
                  </a:cubicBezTo>
                  <a:cubicBezTo>
                    <a:pt x="570" y="76"/>
                    <a:pt x="570" y="76"/>
                    <a:pt x="568" y="76"/>
                  </a:cubicBezTo>
                  <a:cubicBezTo>
                    <a:pt x="569" y="75"/>
                    <a:pt x="568" y="75"/>
                    <a:pt x="567" y="75"/>
                  </a:cubicBezTo>
                  <a:cubicBezTo>
                    <a:pt x="566" y="75"/>
                    <a:pt x="565" y="75"/>
                    <a:pt x="565" y="74"/>
                  </a:cubicBezTo>
                  <a:cubicBezTo>
                    <a:pt x="566" y="74"/>
                    <a:pt x="566" y="74"/>
                    <a:pt x="566" y="74"/>
                  </a:cubicBezTo>
                  <a:cubicBezTo>
                    <a:pt x="566" y="73"/>
                    <a:pt x="566" y="73"/>
                    <a:pt x="565" y="73"/>
                  </a:cubicBezTo>
                  <a:cubicBezTo>
                    <a:pt x="566" y="74"/>
                    <a:pt x="565" y="74"/>
                    <a:pt x="564" y="74"/>
                  </a:cubicBezTo>
                  <a:cubicBezTo>
                    <a:pt x="563" y="74"/>
                    <a:pt x="563" y="74"/>
                    <a:pt x="562" y="73"/>
                  </a:cubicBezTo>
                  <a:cubicBezTo>
                    <a:pt x="563" y="75"/>
                    <a:pt x="562" y="74"/>
                    <a:pt x="560" y="74"/>
                  </a:cubicBezTo>
                  <a:cubicBezTo>
                    <a:pt x="558" y="74"/>
                    <a:pt x="557" y="73"/>
                    <a:pt x="556" y="73"/>
                  </a:cubicBezTo>
                  <a:cubicBezTo>
                    <a:pt x="554" y="73"/>
                    <a:pt x="553" y="74"/>
                    <a:pt x="551" y="75"/>
                  </a:cubicBezTo>
                  <a:cubicBezTo>
                    <a:pt x="550" y="75"/>
                    <a:pt x="546" y="76"/>
                    <a:pt x="547" y="78"/>
                  </a:cubicBezTo>
                  <a:cubicBezTo>
                    <a:pt x="547" y="78"/>
                    <a:pt x="546" y="78"/>
                    <a:pt x="546" y="79"/>
                  </a:cubicBezTo>
                  <a:cubicBezTo>
                    <a:pt x="546" y="79"/>
                    <a:pt x="546" y="80"/>
                    <a:pt x="546" y="80"/>
                  </a:cubicBezTo>
                  <a:cubicBezTo>
                    <a:pt x="547" y="81"/>
                    <a:pt x="547" y="82"/>
                    <a:pt x="548" y="83"/>
                  </a:cubicBezTo>
                  <a:cubicBezTo>
                    <a:pt x="547" y="84"/>
                    <a:pt x="547" y="83"/>
                    <a:pt x="546" y="83"/>
                  </a:cubicBezTo>
                  <a:cubicBezTo>
                    <a:pt x="546" y="83"/>
                    <a:pt x="545" y="83"/>
                    <a:pt x="545" y="83"/>
                  </a:cubicBezTo>
                  <a:cubicBezTo>
                    <a:pt x="544" y="83"/>
                    <a:pt x="544" y="84"/>
                    <a:pt x="543" y="84"/>
                  </a:cubicBezTo>
                  <a:cubicBezTo>
                    <a:pt x="542" y="84"/>
                    <a:pt x="541" y="84"/>
                    <a:pt x="540" y="84"/>
                  </a:cubicBezTo>
                  <a:cubicBezTo>
                    <a:pt x="539" y="84"/>
                    <a:pt x="539" y="83"/>
                    <a:pt x="537" y="84"/>
                  </a:cubicBezTo>
                  <a:cubicBezTo>
                    <a:pt x="534" y="83"/>
                    <a:pt x="534" y="83"/>
                    <a:pt x="534" y="83"/>
                  </a:cubicBezTo>
                  <a:cubicBezTo>
                    <a:pt x="533" y="82"/>
                    <a:pt x="535" y="83"/>
                    <a:pt x="534" y="82"/>
                  </a:cubicBezTo>
                  <a:cubicBezTo>
                    <a:pt x="533" y="81"/>
                    <a:pt x="532" y="81"/>
                    <a:pt x="531" y="82"/>
                  </a:cubicBezTo>
                  <a:cubicBezTo>
                    <a:pt x="531" y="80"/>
                    <a:pt x="529" y="81"/>
                    <a:pt x="528" y="80"/>
                  </a:cubicBezTo>
                  <a:cubicBezTo>
                    <a:pt x="526" y="79"/>
                    <a:pt x="523" y="79"/>
                    <a:pt x="524" y="81"/>
                  </a:cubicBezTo>
                  <a:cubicBezTo>
                    <a:pt x="522" y="81"/>
                    <a:pt x="520" y="81"/>
                    <a:pt x="519" y="81"/>
                  </a:cubicBezTo>
                  <a:cubicBezTo>
                    <a:pt x="518" y="81"/>
                    <a:pt x="517" y="81"/>
                    <a:pt x="516" y="81"/>
                  </a:cubicBezTo>
                  <a:cubicBezTo>
                    <a:pt x="515" y="80"/>
                    <a:pt x="515" y="80"/>
                    <a:pt x="515" y="80"/>
                  </a:cubicBezTo>
                  <a:cubicBezTo>
                    <a:pt x="514" y="80"/>
                    <a:pt x="514" y="80"/>
                    <a:pt x="514" y="80"/>
                  </a:cubicBezTo>
                  <a:cubicBezTo>
                    <a:pt x="512" y="80"/>
                    <a:pt x="505" y="76"/>
                    <a:pt x="505" y="78"/>
                  </a:cubicBezTo>
                  <a:cubicBezTo>
                    <a:pt x="503" y="77"/>
                    <a:pt x="504" y="77"/>
                    <a:pt x="504" y="76"/>
                  </a:cubicBezTo>
                  <a:cubicBezTo>
                    <a:pt x="504" y="75"/>
                    <a:pt x="501" y="75"/>
                    <a:pt x="501" y="75"/>
                  </a:cubicBezTo>
                  <a:cubicBezTo>
                    <a:pt x="504" y="73"/>
                    <a:pt x="505" y="69"/>
                    <a:pt x="505" y="66"/>
                  </a:cubicBezTo>
                  <a:cubicBezTo>
                    <a:pt x="505" y="65"/>
                    <a:pt x="505" y="63"/>
                    <a:pt x="507" y="62"/>
                  </a:cubicBezTo>
                  <a:cubicBezTo>
                    <a:pt x="508" y="61"/>
                    <a:pt x="506" y="61"/>
                    <a:pt x="506" y="62"/>
                  </a:cubicBezTo>
                  <a:cubicBezTo>
                    <a:pt x="505" y="60"/>
                    <a:pt x="506" y="56"/>
                    <a:pt x="507" y="54"/>
                  </a:cubicBezTo>
                  <a:cubicBezTo>
                    <a:pt x="509" y="54"/>
                    <a:pt x="510" y="55"/>
                    <a:pt x="511" y="56"/>
                  </a:cubicBezTo>
                  <a:cubicBezTo>
                    <a:pt x="511" y="57"/>
                    <a:pt x="511" y="58"/>
                    <a:pt x="511" y="58"/>
                  </a:cubicBezTo>
                  <a:cubicBezTo>
                    <a:pt x="512" y="59"/>
                    <a:pt x="512" y="59"/>
                    <a:pt x="512" y="60"/>
                  </a:cubicBezTo>
                  <a:cubicBezTo>
                    <a:pt x="513" y="59"/>
                    <a:pt x="511" y="58"/>
                    <a:pt x="511" y="57"/>
                  </a:cubicBezTo>
                  <a:cubicBezTo>
                    <a:pt x="511" y="55"/>
                    <a:pt x="510" y="54"/>
                    <a:pt x="508" y="53"/>
                  </a:cubicBezTo>
                  <a:cubicBezTo>
                    <a:pt x="507" y="53"/>
                    <a:pt x="507" y="52"/>
                    <a:pt x="506" y="52"/>
                  </a:cubicBezTo>
                  <a:cubicBezTo>
                    <a:pt x="505" y="51"/>
                    <a:pt x="507" y="51"/>
                    <a:pt x="508" y="52"/>
                  </a:cubicBezTo>
                  <a:cubicBezTo>
                    <a:pt x="507" y="51"/>
                    <a:pt x="506" y="47"/>
                    <a:pt x="507" y="46"/>
                  </a:cubicBezTo>
                  <a:cubicBezTo>
                    <a:pt x="505" y="47"/>
                    <a:pt x="501" y="45"/>
                    <a:pt x="501" y="44"/>
                  </a:cubicBezTo>
                  <a:cubicBezTo>
                    <a:pt x="500" y="43"/>
                    <a:pt x="498" y="42"/>
                    <a:pt x="498" y="41"/>
                  </a:cubicBezTo>
                  <a:cubicBezTo>
                    <a:pt x="497" y="40"/>
                    <a:pt x="500" y="38"/>
                    <a:pt x="497" y="38"/>
                  </a:cubicBezTo>
                  <a:cubicBezTo>
                    <a:pt x="497" y="38"/>
                    <a:pt x="497" y="37"/>
                    <a:pt x="497" y="37"/>
                  </a:cubicBezTo>
                  <a:cubicBezTo>
                    <a:pt x="499" y="36"/>
                    <a:pt x="500" y="37"/>
                    <a:pt x="501" y="38"/>
                  </a:cubicBezTo>
                  <a:cubicBezTo>
                    <a:pt x="499" y="36"/>
                    <a:pt x="498" y="37"/>
                    <a:pt x="496" y="37"/>
                  </a:cubicBezTo>
                  <a:cubicBezTo>
                    <a:pt x="495" y="37"/>
                    <a:pt x="493" y="36"/>
                    <a:pt x="495" y="36"/>
                  </a:cubicBezTo>
                  <a:cubicBezTo>
                    <a:pt x="494" y="35"/>
                    <a:pt x="494" y="35"/>
                    <a:pt x="495" y="35"/>
                  </a:cubicBezTo>
                  <a:cubicBezTo>
                    <a:pt x="495" y="35"/>
                    <a:pt x="494" y="35"/>
                    <a:pt x="493" y="35"/>
                  </a:cubicBezTo>
                  <a:cubicBezTo>
                    <a:pt x="492" y="35"/>
                    <a:pt x="491" y="35"/>
                    <a:pt x="490" y="34"/>
                  </a:cubicBezTo>
                  <a:cubicBezTo>
                    <a:pt x="491" y="34"/>
                    <a:pt x="491" y="34"/>
                    <a:pt x="492" y="34"/>
                  </a:cubicBezTo>
                  <a:cubicBezTo>
                    <a:pt x="491" y="33"/>
                    <a:pt x="488" y="33"/>
                    <a:pt x="488" y="35"/>
                  </a:cubicBezTo>
                  <a:cubicBezTo>
                    <a:pt x="488" y="34"/>
                    <a:pt x="487" y="33"/>
                    <a:pt x="488" y="32"/>
                  </a:cubicBezTo>
                  <a:cubicBezTo>
                    <a:pt x="487" y="33"/>
                    <a:pt x="485" y="33"/>
                    <a:pt x="486" y="32"/>
                  </a:cubicBezTo>
                  <a:cubicBezTo>
                    <a:pt x="485" y="33"/>
                    <a:pt x="484" y="32"/>
                    <a:pt x="482" y="32"/>
                  </a:cubicBezTo>
                  <a:cubicBezTo>
                    <a:pt x="480" y="31"/>
                    <a:pt x="478" y="31"/>
                    <a:pt x="477" y="32"/>
                  </a:cubicBezTo>
                  <a:cubicBezTo>
                    <a:pt x="476" y="31"/>
                    <a:pt x="475" y="30"/>
                    <a:pt x="473" y="30"/>
                  </a:cubicBezTo>
                  <a:moveTo>
                    <a:pt x="599" y="84"/>
                  </a:moveTo>
                  <a:cubicBezTo>
                    <a:pt x="600" y="83"/>
                    <a:pt x="600" y="83"/>
                    <a:pt x="601" y="82"/>
                  </a:cubicBezTo>
                  <a:cubicBezTo>
                    <a:pt x="602" y="82"/>
                    <a:pt x="604" y="81"/>
                    <a:pt x="605" y="81"/>
                  </a:cubicBezTo>
                  <a:cubicBezTo>
                    <a:pt x="606" y="80"/>
                    <a:pt x="606" y="78"/>
                    <a:pt x="607" y="78"/>
                  </a:cubicBezTo>
                  <a:cubicBezTo>
                    <a:pt x="607" y="81"/>
                    <a:pt x="609" y="84"/>
                    <a:pt x="608" y="87"/>
                  </a:cubicBezTo>
                  <a:cubicBezTo>
                    <a:pt x="607" y="89"/>
                    <a:pt x="606" y="91"/>
                    <a:pt x="605" y="94"/>
                  </a:cubicBezTo>
                  <a:cubicBezTo>
                    <a:pt x="604" y="93"/>
                    <a:pt x="599" y="92"/>
                    <a:pt x="602" y="91"/>
                  </a:cubicBezTo>
                  <a:cubicBezTo>
                    <a:pt x="601" y="91"/>
                    <a:pt x="601" y="90"/>
                    <a:pt x="600" y="90"/>
                  </a:cubicBezTo>
                  <a:cubicBezTo>
                    <a:pt x="601" y="90"/>
                    <a:pt x="601" y="89"/>
                    <a:pt x="601" y="89"/>
                  </a:cubicBezTo>
                  <a:cubicBezTo>
                    <a:pt x="600" y="89"/>
                    <a:pt x="599" y="88"/>
                    <a:pt x="600" y="87"/>
                  </a:cubicBezTo>
                  <a:cubicBezTo>
                    <a:pt x="599" y="87"/>
                    <a:pt x="598" y="85"/>
                    <a:pt x="600" y="85"/>
                  </a:cubicBezTo>
                  <a:cubicBezTo>
                    <a:pt x="600" y="85"/>
                    <a:pt x="599" y="84"/>
                    <a:pt x="599" y="84"/>
                  </a:cubicBezTo>
                  <a:moveTo>
                    <a:pt x="0" y="469"/>
                  </a:moveTo>
                  <a:cubicBezTo>
                    <a:pt x="2" y="469"/>
                    <a:pt x="3" y="467"/>
                    <a:pt x="3" y="466"/>
                  </a:cubicBezTo>
                  <a:cubicBezTo>
                    <a:pt x="4" y="464"/>
                    <a:pt x="3" y="461"/>
                    <a:pt x="5" y="460"/>
                  </a:cubicBezTo>
                  <a:cubicBezTo>
                    <a:pt x="6" y="457"/>
                    <a:pt x="5" y="456"/>
                    <a:pt x="3" y="454"/>
                  </a:cubicBezTo>
                  <a:cubicBezTo>
                    <a:pt x="2" y="452"/>
                    <a:pt x="2" y="449"/>
                    <a:pt x="1" y="447"/>
                  </a:cubicBezTo>
                  <a:cubicBezTo>
                    <a:pt x="1" y="444"/>
                    <a:pt x="2" y="443"/>
                    <a:pt x="4" y="441"/>
                  </a:cubicBezTo>
                  <a:cubicBezTo>
                    <a:pt x="4" y="440"/>
                    <a:pt x="5" y="440"/>
                    <a:pt x="5" y="439"/>
                  </a:cubicBezTo>
                  <a:cubicBezTo>
                    <a:pt x="6" y="437"/>
                    <a:pt x="6" y="436"/>
                    <a:pt x="8" y="437"/>
                  </a:cubicBezTo>
                  <a:cubicBezTo>
                    <a:pt x="9" y="437"/>
                    <a:pt x="10" y="438"/>
                    <a:pt x="12" y="438"/>
                  </a:cubicBezTo>
                  <a:cubicBezTo>
                    <a:pt x="13" y="439"/>
                    <a:pt x="15" y="439"/>
                    <a:pt x="16" y="439"/>
                  </a:cubicBezTo>
                  <a:cubicBezTo>
                    <a:pt x="18" y="441"/>
                    <a:pt x="20" y="445"/>
                    <a:pt x="22" y="444"/>
                  </a:cubicBezTo>
                  <a:cubicBezTo>
                    <a:pt x="22" y="445"/>
                    <a:pt x="22" y="446"/>
                    <a:pt x="21" y="446"/>
                  </a:cubicBezTo>
                  <a:cubicBezTo>
                    <a:pt x="22" y="443"/>
                    <a:pt x="27" y="448"/>
                    <a:pt x="24" y="450"/>
                  </a:cubicBezTo>
                  <a:cubicBezTo>
                    <a:pt x="26" y="449"/>
                    <a:pt x="25" y="448"/>
                    <a:pt x="26" y="447"/>
                  </a:cubicBezTo>
                  <a:cubicBezTo>
                    <a:pt x="27" y="446"/>
                    <a:pt x="28" y="449"/>
                    <a:pt x="28" y="450"/>
                  </a:cubicBezTo>
                  <a:cubicBezTo>
                    <a:pt x="28" y="453"/>
                    <a:pt x="26" y="456"/>
                    <a:pt x="24" y="458"/>
                  </a:cubicBezTo>
                  <a:cubicBezTo>
                    <a:pt x="22" y="461"/>
                    <a:pt x="21" y="463"/>
                    <a:pt x="19" y="466"/>
                  </a:cubicBezTo>
                  <a:cubicBezTo>
                    <a:pt x="19" y="468"/>
                    <a:pt x="18" y="469"/>
                    <a:pt x="17" y="469"/>
                  </a:cubicBezTo>
                  <a:cubicBezTo>
                    <a:pt x="17" y="470"/>
                    <a:pt x="16" y="470"/>
                    <a:pt x="15" y="471"/>
                  </a:cubicBezTo>
                  <a:cubicBezTo>
                    <a:pt x="15" y="471"/>
                    <a:pt x="15" y="471"/>
                    <a:pt x="14" y="470"/>
                  </a:cubicBezTo>
                  <a:cubicBezTo>
                    <a:pt x="14" y="470"/>
                    <a:pt x="13" y="470"/>
                    <a:pt x="13" y="470"/>
                  </a:cubicBezTo>
                  <a:cubicBezTo>
                    <a:pt x="13" y="469"/>
                    <a:pt x="12" y="469"/>
                    <a:pt x="11" y="470"/>
                  </a:cubicBezTo>
                  <a:cubicBezTo>
                    <a:pt x="10" y="470"/>
                    <a:pt x="9" y="470"/>
                    <a:pt x="8" y="469"/>
                  </a:cubicBezTo>
                  <a:cubicBezTo>
                    <a:pt x="7" y="469"/>
                    <a:pt x="5" y="471"/>
                    <a:pt x="4" y="471"/>
                  </a:cubicBezTo>
                  <a:cubicBezTo>
                    <a:pt x="4" y="472"/>
                    <a:pt x="0" y="470"/>
                    <a:pt x="0" y="469"/>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7" name="Freeform 282"/>
            <p:cNvSpPr/>
            <p:nvPr/>
          </p:nvSpPr>
          <p:spPr>
            <a:xfrm>
              <a:off x="4420080" y="2485440"/>
              <a:ext cx="1606680" cy="1642320"/>
            </a:xfrm>
            <a:custGeom>
              <a:avLst/>
              <a:gdLst>
                <a:gd name="textAreaLeft" fmla="*/ 0 w 1606680"/>
                <a:gd name="textAreaRight" fmla="*/ 1608120 w 1606680"/>
                <a:gd name="textAreaTop" fmla="*/ 0 h 1642320"/>
                <a:gd name="textAreaBottom" fmla="*/ 1643760 h 1642320"/>
              </a:gdLst>
              <a:ahLst/>
              <a:cxnLst/>
              <a:rect l="textAreaLeft" t="textAreaTop" r="textAreaRight" b="textAreaBottom"/>
              <a:pathLst>
                <a:path w="609" h="472">
                  <a:moveTo>
                    <a:pt x="489" y="36"/>
                  </a:moveTo>
                  <a:cubicBezTo>
                    <a:pt x="488" y="36"/>
                    <a:pt x="488" y="36"/>
                    <a:pt x="487" y="35"/>
                  </a:cubicBezTo>
                  <a:cubicBezTo>
                    <a:pt x="486" y="35"/>
                    <a:pt x="486" y="35"/>
                    <a:pt x="486" y="35"/>
                  </a:cubicBezTo>
                  <a:cubicBezTo>
                    <a:pt x="486" y="36"/>
                    <a:pt x="486" y="36"/>
                    <a:pt x="486" y="36"/>
                  </a:cubicBezTo>
                  <a:cubicBezTo>
                    <a:pt x="486" y="37"/>
                    <a:pt x="487" y="37"/>
                    <a:pt x="488" y="37"/>
                  </a:cubicBezTo>
                  <a:cubicBezTo>
                    <a:pt x="488" y="37"/>
                    <a:pt x="488" y="37"/>
                    <a:pt x="488" y="37"/>
                  </a:cubicBezTo>
                  <a:cubicBezTo>
                    <a:pt x="488" y="36"/>
                    <a:pt x="488" y="36"/>
                    <a:pt x="488" y="36"/>
                  </a:cubicBezTo>
                  <a:cubicBezTo>
                    <a:pt x="488" y="36"/>
                    <a:pt x="488" y="36"/>
                    <a:pt x="488" y="36"/>
                  </a:cubicBezTo>
                  <a:cubicBezTo>
                    <a:pt x="488" y="36"/>
                    <a:pt x="487" y="36"/>
                    <a:pt x="487" y="36"/>
                  </a:cubicBezTo>
                  <a:cubicBezTo>
                    <a:pt x="487" y="36"/>
                    <a:pt x="487" y="36"/>
                    <a:pt x="487" y="36"/>
                  </a:cubicBezTo>
                  <a:cubicBezTo>
                    <a:pt x="486" y="36"/>
                    <a:pt x="486" y="36"/>
                    <a:pt x="486" y="36"/>
                  </a:cubicBezTo>
                  <a:cubicBezTo>
                    <a:pt x="487" y="37"/>
                    <a:pt x="487" y="37"/>
                    <a:pt x="488" y="37"/>
                  </a:cubicBezTo>
                  <a:cubicBezTo>
                    <a:pt x="489" y="36"/>
                    <a:pt x="489" y="36"/>
                    <a:pt x="489" y="36"/>
                  </a:cubicBezTo>
                  <a:moveTo>
                    <a:pt x="498" y="40"/>
                  </a:moveTo>
                  <a:cubicBezTo>
                    <a:pt x="497" y="40"/>
                    <a:pt x="497" y="40"/>
                    <a:pt x="497" y="40"/>
                  </a:cubicBezTo>
                  <a:cubicBezTo>
                    <a:pt x="497" y="39"/>
                    <a:pt x="497" y="39"/>
                    <a:pt x="497" y="39"/>
                  </a:cubicBezTo>
                  <a:cubicBezTo>
                    <a:pt x="496" y="39"/>
                    <a:pt x="496" y="39"/>
                    <a:pt x="496" y="39"/>
                  </a:cubicBezTo>
                  <a:cubicBezTo>
                    <a:pt x="494" y="40"/>
                    <a:pt x="494" y="40"/>
                    <a:pt x="494" y="40"/>
                  </a:cubicBezTo>
                  <a:cubicBezTo>
                    <a:pt x="496" y="40"/>
                    <a:pt x="496" y="40"/>
                    <a:pt x="496" y="40"/>
                  </a:cubicBezTo>
                  <a:cubicBezTo>
                    <a:pt x="496" y="41"/>
                    <a:pt x="497" y="41"/>
                    <a:pt x="497" y="41"/>
                  </a:cubicBezTo>
                  <a:cubicBezTo>
                    <a:pt x="498" y="40"/>
                    <a:pt x="498" y="40"/>
                    <a:pt x="498" y="40"/>
                  </a:cubicBezTo>
                  <a:cubicBezTo>
                    <a:pt x="497" y="40"/>
                    <a:pt x="497" y="40"/>
                    <a:pt x="496" y="39"/>
                  </a:cubicBezTo>
                  <a:cubicBezTo>
                    <a:pt x="496" y="40"/>
                    <a:pt x="496" y="40"/>
                    <a:pt x="496" y="40"/>
                  </a:cubicBezTo>
                  <a:cubicBezTo>
                    <a:pt x="496" y="40"/>
                    <a:pt x="496" y="40"/>
                    <a:pt x="496"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0"/>
                    <a:pt x="497" y="40"/>
                    <a:pt x="497" y="40"/>
                  </a:cubicBezTo>
                  <a:cubicBezTo>
                    <a:pt x="497" y="41"/>
                    <a:pt x="497" y="41"/>
                    <a:pt x="497" y="41"/>
                  </a:cubicBezTo>
                  <a:cubicBezTo>
                    <a:pt x="498" y="40"/>
                    <a:pt x="498" y="40"/>
                    <a:pt x="498" y="40"/>
                  </a:cubicBezTo>
                  <a:moveTo>
                    <a:pt x="506" y="47"/>
                  </a:moveTo>
                  <a:cubicBezTo>
                    <a:pt x="506" y="47"/>
                    <a:pt x="505" y="47"/>
                    <a:pt x="504" y="47"/>
                  </a:cubicBezTo>
                  <a:cubicBezTo>
                    <a:pt x="504" y="47"/>
                    <a:pt x="504" y="47"/>
                    <a:pt x="503" y="47"/>
                  </a:cubicBezTo>
                  <a:cubicBezTo>
                    <a:pt x="503" y="48"/>
                    <a:pt x="503" y="48"/>
                    <a:pt x="503" y="48"/>
                  </a:cubicBezTo>
                  <a:cubicBezTo>
                    <a:pt x="504" y="48"/>
                    <a:pt x="505" y="48"/>
                    <a:pt x="505" y="48"/>
                  </a:cubicBezTo>
                  <a:cubicBezTo>
                    <a:pt x="506" y="47"/>
                    <a:pt x="506" y="47"/>
                    <a:pt x="506" y="47"/>
                  </a:cubicBezTo>
                  <a:cubicBezTo>
                    <a:pt x="505" y="47"/>
                    <a:pt x="504" y="47"/>
                    <a:pt x="503" y="47"/>
                  </a:cubicBezTo>
                  <a:cubicBezTo>
                    <a:pt x="503" y="47"/>
                    <a:pt x="503" y="47"/>
                    <a:pt x="503" y="47"/>
                  </a:cubicBezTo>
                  <a:cubicBezTo>
                    <a:pt x="503" y="48"/>
                    <a:pt x="503" y="48"/>
                    <a:pt x="503" y="48"/>
                  </a:cubicBezTo>
                  <a:cubicBezTo>
                    <a:pt x="504" y="48"/>
                    <a:pt x="504" y="48"/>
                    <a:pt x="504" y="48"/>
                  </a:cubicBezTo>
                  <a:cubicBezTo>
                    <a:pt x="505" y="48"/>
                    <a:pt x="505" y="48"/>
                    <a:pt x="505" y="48"/>
                  </a:cubicBezTo>
                  <a:cubicBezTo>
                    <a:pt x="506" y="47"/>
                    <a:pt x="506" y="47"/>
                    <a:pt x="506" y="47"/>
                  </a:cubicBezTo>
                  <a:cubicBezTo>
                    <a:pt x="506" y="47"/>
                    <a:pt x="506" y="47"/>
                    <a:pt x="506" y="47"/>
                  </a:cubicBezTo>
                  <a:moveTo>
                    <a:pt x="507" y="51"/>
                  </a:moveTo>
                  <a:cubicBezTo>
                    <a:pt x="507" y="50"/>
                    <a:pt x="507" y="50"/>
                    <a:pt x="507" y="50"/>
                  </a:cubicBezTo>
                  <a:cubicBezTo>
                    <a:pt x="507" y="50"/>
                    <a:pt x="506" y="49"/>
                    <a:pt x="505" y="49"/>
                  </a:cubicBezTo>
                  <a:cubicBezTo>
                    <a:pt x="504" y="49"/>
                    <a:pt x="504" y="49"/>
                    <a:pt x="504" y="49"/>
                  </a:cubicBezTo>
                  <a:cubicBezTo>
                    <a:pt x="503" y="49"/>
                    <a:pt x="503" y="49"/>
                    <a:pt x="503" y="49"/>
                  </a:cubicBezTo>
                  <a:cubicBezTo>
                    <a:pt x="504" y="50"/>
                    <a:pt x="504" y="50"/>
                    <a:pt x="504" y="50"/>
                  </a:cubicBezTo>
                  <a:cubicBezTo>
                    <a:pt x="505" y="50"/>
                    <a:pt x="505" y="51"/>
                    <a:pt x="506" y="51"/>
                  </a:cubicBezTo>
                  <a:cubicBezTo>
                    <a:pt x="507" y="51"/>
                    <a:pt x="507" y="51"/>
                    <a:pt x="507" y="51"/>
                  </a:cubicBezTo>
                  <a:cubicBezTo>
                    <a:pt x="506" y="50"/>
                    <a:pt x="506" y="49"/>
                    <a:pt x="505" y="49"/>
                  </a:cubicBezTo>
                  <a:cubicBezTo>
                    <a:pt x="505" y="49"/>
                    <a:pt x="505" y="49"/>
                    <a:pt x="505" y="49"/>
                  </a:cubicBezTo>
                  <a:cubicBezTo>
                    <a:pt x="505" y="50"/>
                    <a:pt x="505" y="50"/>
                    <a:pt x="505" y="50"/>
                  </a:cubicBezTo>
                  <a:cubicBezTo>
                    <a:pt x="505" y="50"/>
                    <a:pt x="505" y="50"/>
                    <a:pt x="505" y="50"/>
                  </a:cubicBezTo>
                  <a:cubicBezTo>
                    <a:pt x="506" y="50"/>
                    <a:pt x="506" y="50"/>
                    <a:pt x="506" y="50"/>
                  </a:cubicBezTo>
                  <a:cubicBezTo>
                    <a:pt x="506" y="51"/>
                    <a:pt x="506" y="51"/>
                    <a:pt x="506" y="51"/>
                  </a:cubicBezTo>
                  <a:cubicBezTo>
                    <a:pt x="507" y="51"/>
                    <a:pt x="507" y="51"/>
                    <a:pt x="507" y="51"/>
                  </a:cubicBezTo>
                  <a:moveTo>
                    <a:pt x="473" y="30"/>
                  </a:moveTo>
                  <a:cubicBezTo>
                    <a:pt x="474" y="30"/>
                    <a:pt x="475" y="30"/>
                    <a:pt x="476" y="30"/>
                  </a:cubicBezTo>
                  <a:cubicBezTo>
                    <a:pt x="477" y="30"/>
                    <a:pt x="477" y="30"/>
                    <a:pt x="477" y="30"/>
                  </a:cubicBezTo>
                  <a:cubicBezTo>
                    <a:pt x="477" y="30"/>
                    <a:pt x="477" y="30"/>
                    <a:pt x="477" y="30"/>
                  </a:cubicBezTo>
                  <a:cubicBezTo>
                    <a:pt x="477" y="29"/>
                    <a:pt x="477" y="29"/>
                    <a:pt x="477" y="29"/>
                  </a:cubicBezTo>
                  <a:cubicBezTo>
                    <a:pt x="478" y="29"/>
                    <a:pt x="478" y="29"/>
                    <a:pt x="478" y="29"/>
                  </a:cubicBezTo>
                  <a:cubicBezTo>
                    <a:pt x="478" y="28"/>
                    <a:pt x="477" y="28"/>
                    <a:pt x="477" y="28"/>
                  </a:cubicBezTo>
                  <a:cubicBezTo>
                    <a:pt x="476" y="27"/>
                    <a:pt x="476" y="27"/>
                    <a:pt x="475" y="27"/>
                  </a:cubicBezTo>
                  <a:cubicBezTo>
                    <a:pt x="475" y="27"/>
                    <a:pt x="474" y="27"/>
                    <a:pt x="474" y="27"/>
                  </a:cubicBezTo>
                  <a:cubicBezTo>
                    <a:pt x="474" y="27"/>
                    <a:pt x="474" y="27"/>
                    <a:pt x="474" y="27"/>
                  </a:cubicBezTo>
                  <a:cubicBezTo>
                    <a:pt x="474" y="28"/>
                    <a:pt x="474" y="28"/>
                    <a:pt x="474" y="28"/>
                  </a:cubicBezTo>
                  <a:cubicBezTo>
                    <a:pt x="475" y="28"/>
                    <a:pt x="475" y="28"/>
                    <a:pt x="476" y="28"/>
                  </a:cubicBezTo>
                  <a:cubicBezTo>
                    <a:pt x="477" y="28"/>
                    <a:pt x="477" y="28"/>
                    <a:pt x="478" y="28"/>
                  </a:cubicBezTo>
                  <a:cubicBezTo>
                    <a:pt x="478" y="26"/>
                    <a:pt x="478" y="26"/>
                    <a:pt x="478" y="26"/>
                  </a:cubicBezTo>
                  <a:cubicBezTo>
                    <a:pt x="478" y="26"/>
                    <a:pt x="477" y="26"/>
                    <a:pt x="477" y="26"/>
                  </a:cubicBezTo>
                  <a:cubicBezTo>
                    <a:pt x="476" y="26"/>
                    <a:pt x="476" y="26"/>
                    <a:pt x="476" y="26"/>
                  </a:cubicBezTo>
                  <a:cubicBezTo>
                    <a:pt x="476" y="27"/>
                    <a:pt x="476" y="27"/>
                    <a:pt x="476" y="27"/>
                  </a:cubicBezTo>
                  <a:cubicBezTo>
                    <a:pt x="476" y="26"/>
                    <a:pt x="476" y="26"/>
                    <a:pt x="476" y="26"/>
                  </a:cubicBezTo>
                  <a:cubicBezTo>
                    <a:pt x="476" y="26"/>
                    <a:pt x="476" y="26"/>
                    <a:pt x="476" y="26"/>
                  </a:cubicBezTo>
                  <a:cubicBezTo>
                    <a:pt x="476" y="27"/>
                    <a:pt x="476" y="27"/>
                    <a:pt x="476" y="27"/>
                  </a:cubicBezTo>
                  <a:cubicBezTo>
                    <a:pt x="476" y="26"/>
                    <a:pt x="476" y="26"/>
                    <a:pt x="476" y="26"/>
                  </a:cubicBezTo>
                  <a:cubicBezTo>
                    <a:pt x="476" y="27"/>
                    <a:pt x="476" y="27"/>
                    <a:pt x="476" y="27"/>
                  </a:cubicBezTo>
                  <a:cubicBezTo>
                    <a:pt x="477" y="27"/>
                    <a:pt x="477" y="27"/>
                    <a:pt x="477" y="27"/>
                  </a:cubicBezTo>
                  <a:cubicBezTo>
                    <a:pt x="476" y="26"/>
                    <a:pt x="476" y="26"/>
                    <a:pt x="476" y="26"/>
                  </a:cubicBezTo>
                  <a:cubicBezTo>
                    <a:pt x="476" y="27"/>
                    <a:pt x="476" y="27"/>
                    <a:pt x="476" y="27"/>
                  </a:cubicBezTo>
                  <a:cubicBezTo>
                    <a:pt x="477" y="27"/>
                    <a:pt x="477" y="27"/>
                    <a:pt x="477" y="27"/>
                  </a:cubicBezTo>
                  <a:cubicBezTo>
                    <a:pt x="476" y="27"/>
                    <a:pt x="476" y="27"/>
                    <a:pt x="476" y="27"/>
                  </a:cubicBezTo>
                  <a:cubicBezTo>
                    <a:pt x="477" y="27"/>
                    <a:pt x="477" y="27"/>
                    <a:pt x="477" y="27"/>
                  </a:cubicBezTo>
                  <a:cubicBezTo>
                    <a:pt x="477" y="27"/>
                    <a:pt x="477" y="27"/>
                    <a:pt x="477" y="27"/>
                  </a:cubicBezTo>
                  <a:cubicBezTo>
                    <a:pt x="476" y="27"/>
                    <a:pt x="476" y="27"/>
                    <a:pt x="476" y="27"/>
                  </a:cubicBezTo>
                  <a:cubicBezTo>
                    <a:pt x="477" y="27"/>
                    <a:pt x="477" y="27"/>
                    <a:pt x="477" y="27"/>
                  </a:cubicBezTo>
                  <a:cubicBezTo>
                    <a:pt x="477" y="27"/>
                    <a:pt x="477" y="27"/>
                    <a:pt x="477" y="27"/>
                  </a:cubicBezTo>
                  <a:cubicBezTo>
                    <a:pt x="477" y="26"/>
                    <a:pt x="477" y="26"/>
                    <a:pt x="477" y="26"/>
                  </a:cubicBezTo>
                  <a:cubicBezTo>
                    <a:pt x="476" y="26"/>
                    <a:pt x="476" y="26"/>
                    <a:pt x="476" y="26"/>
                  </a:cubicBezTo>
                  <a:cubicBezTo>
                    <a:pt x="476" y="26"/>
                    <a:pt x="476" y="26"/>
                    <a:pt x="476" y="26"/>
                  </a:cubicBezTo>
                  <a:cubicBezTo>
                    <a:pt x="476" y="26"/>
                    <a:pt x="475" y="26"/>
                    <a:pt x="475" y="26"/>
                  </a:cubicBezTo>
                  <a:cubicBezTo>
                    <a:pt x="474" y="26"/>
                    <a:pt x="473" y="26"/>
                    <a:pt x="473" y="26"/>
                  </a:cubicBezTo>
                  <a:cubicBezTo>
                    <a:pt x="473" y="26"/>
                    <a:pt x="473" y="26"/>
                    <a:pt x="473" y="26"/>
                  </a:cubicBezTo>
                  <a:cubicBezTo>
                    <a:pt x="473" y="26"/>
                    <a:pt x="473" y="26"/>
                    <a:pt x="473" y="26"/>
                  </a:cubicBezTo>
                  <a:cubicBezTo>
                    <a:pt x="473" y="26"/>
                    <a:pt x="473" y="26"/>
                    <a:pt x="473" y="26"/>
                  </a:cubicBezTo>
                  <a:cubicBezTo>
                    <a:pt x="473" y="25"/>
                    <a:pt x="473" y="25"/>
                    <a:pt x="473" y="25"/>
                  </a:cubicBezTo>
                  <a:cubicBezTo>
                    <a:pt x="473" y="25"/>
                    <a:pt x="475" y="24"/>
                    <a:pt x="476" y="24"/>
                  </a:cubicBezTo>
                  <a:cubicBezTo>
                    <a:pt x="476" y="24"/>
                    <a:pt x="476" y="24"/>
                    <a:pt x="476" y="24"/>
                  </a:cubicBezTo>
                  <a:cubicBezTo>
                    <a:pt x="476" y="24"/>
                    <a:pt x="476" y="24"/>
                    <a:pt x="476" y="24"/>
                  </a:cubicBezTo>
                  <a:cubicBezTo>
                    <a:pt x="477" y="24"/>
                    <a:pt x="479" y="24"/>
                    <a:pt x="480" y="24"/>
                  </a:cubicBezTo>
                  <a:cubicBezTo>
                    <a:pt x="481" y="24"/>
                    <a:pt x="481" y="24"/>
                    <a:pt x="481" y="24"/>
                  </a:cubicBezTo>
                  <a:cubicBezTo>
                    <a:pt x="481" y="24"/>
                    <a:pt x="481" y="24"/>
                    <a:pt x="481" y="24"/>
                  </a:cubicBezTo>
                  <a:cubicBezTo>
                    <a:pt x="483" y="24"/>
                    <a:pt x="484" y="23"/>
                    <a:pt x="485" y="23"/>
                  </a:cubicBezTo>
                  <a:cubicBezTo>
                    <a:pt x="486" y="23"/>
                    <a:pt x="486" y="22"/>
                    <a:pt x="488" y="22"/>
                  </a:cubicBezTo>
                  <a:cubicBezTo>
                    <a:pt x="488" y="22"/>
                    <a:pt x="488" y="22"/>
                    <a:pt x="488" y="22"/>
                  </a:cubicBezTo>
                  <a:cubicBezTo>
                    <a:pt x="488" y="22"/>
                    <a:pt x="488" y="22"/>
                    <a:pt x="488" y="22"/>
                  </a:cubicBezTo>
                  <a:cubicBezTo>
                    <a:pt x="488" y="21"/>
                    <a:pt x="488" y="21"/>
                    <a:pt x="488" y="21"/>
                  </a:cubicBezTo>
                  <a:cubicBezTo>
                    <a:pt x="488" y="22"/>
                    <a:pt x="488" y="22"/>
                    <a:pt x="488" y="22"/>
                  </a:cubicBezTo>
                  <a:cubicBezTo>
                    <a:pt x="488" y="22"/>
                    <a:pt x="488" y="23"/>
                    <a:pt x="488" y="23"/>
                  </a:cubicBezTo>
                  <a:cubicBezTo>
                    <a:pt x="489" y="23"/>
                    <a:pt x="489" y="24"/>
                    <a:pt x="490" y="24"/>
                  </a:cubicBezTo>
                  <a:cubicBezTo>
                    <a:pt x="491" y="25"/>
                    <a:pt x="492" y="25"/>
                    <a:pt x="492" y="25"/>
                  </a:cubicBezTo>
                  <a:cubicBezTo>
                    <a:pt x="493" y="25"/>
                    <a:pt x="493" y="25"/>
                    <a:pt x="493" y="25"/>
                  </a:cubicBezTo>
                  <a:cubicBezTo>
                    <a:pt x="493" y="25"/>
                    <a:pt x="493" y="25"/>
                    <a:pt x="493" y="25"/>
                  </a:cubicBezTo>
                  <a:cubicBezTo>
                    <a:pt x="493" y="25"/>
                    <a:pt x="493" y="25"/>
                    <a:pt x="493" y="25"/>
                  </a:cubicBezTo>
                  <a:cubicBezTo>
                    <a:pt x="493" y="25"/>
                    <a:pt x="494" y="25"/>
                    <a:pt x="495" y="24"/>
                  </a:cubicBezTo>
                  <a:cubicBezTo>
                    <a:pt x="494" y="24"/>
                    <a:pt x="494" y="24"/>
                    <a:pt x="494" y="24"/>
                  </a:cubicBezTo>
                  <a:cubicBezTo>
                    <a:pt x="495" y="24"/>
                    <a:pt x="495" y="24"/>
                    <a:pt x="495" y="24"/>
                  </a:cubicBezTo>
                  <a:cubicBezTo>
                    <a:pt x="495" y="24"/>
                    <a:pt x="495" y="24"/>
                    <a:pt x="495" y="24"/>
                  </a:cubicBezTo>
                  <a:cubicBezTo>
                    <a:pt x="496" y="24"/>
                    <a:pt x="496" y="24"/>
                    <a:pt x="496" y="24"/>
                  </a:cubicBezTo>
                  <a:cubicBezTo>
                    <a:pt x="496" y="24"/>
                    <a:pt x="496" y="25"/>
                    <a:pt x="497" y="25"/>
                  </a:cubicBezTo>
                  <a:cubicBezTo>
                    <a:pt x="497" y="25"/>
                    <a:pt x="497" y="25"/>
                    <a:pt x="497" y="25"/>
                  </a:cubicBezTo>
                  <a:cubicBezTo>
                    <a:pt x="497" y="25"/>
                    <a:pt x="497" y="25"/>
                    <a:pt x="497"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5"/>
                    <a:pt x="498" y="25"/>
                    <a:pt x="498" y="25"/>
                  </a:cubicBezTo>
                  <a:cubicBezTo>
                    <a:pt x="498" y="26"/>
                    <a:pt x="498" y="26"/>
                    <a:pt x="498" y="26"/>
                  </a:cubicBezTo>
                  <a:cubicBezTo>
                    <a:pt x="499" y="26"/>
                    <a:pt x="499" y="26"/>
                    <a:pt x="499" y="26"/>
                  </a:cubicBezTo>
                  <a:cubicBezTo>
                    <a:pt x="500" y="25"/>
                    <a:pt x="500" y="25"/>
                    <a:pt x="500" y="25"/>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499" y="24"/>
                    <a:pt x="499" y="24"/>
                    <a:pt x="499" y="24"/>
                  </a:cubicBezTo>
                  <a:cubicBezTo>
                    <a:pt x="500" y="24"/>
                    <a:pt x="500" y="24"/>
                    <a:pt x="500" y="25"/>
                  </a:cubicBezTo>
                  <a:cubicBezTo>
                    <a:pt x="500" y="25"/>
                    <a:pt x="500" y="25"/>
                    <a:pt x="500" y="25"/>
                  </a:cubicBezTo>
                  <a:cubicBezTo>
                    <a:pt x="500" y="25"/>
                    <a:pt x="500" y="25"/>
                    <a:pt x="500" y="25"/>
                  </a:cubicBezTo>
                  <a:cubicBezTo>
                    <a:pt x="501" y="25"/>
                    <a:pt x="501" y="25"/>
                    <a:pt x="502" y="25"/>
                  </a:cubicBezTo>
                  <a:cubicBezTo>
                    <a:pt x="503" y="25"/>
                    <a:pt x="504" y="25"/>
                    <a:pt x="505" y="24"/>
                  </a:cubicBezTo>
                  <a:cubicBezTo>
                    <a:pt x="505" y="23"/>
                    <a:pt x="505" y="23"/>
                    <a:pt x="505" y="23"/>
                  </a:cubicBezTo>
                  <a:cubicBezTo>
                    <a:pt x="504" y="23"/>
                    <a:pt x="504" y="23"/>
                    <a:pt x="503" y="22"/>
                  </a:cubicBezTo>
                  <a:cubicBezTo>
                    <a:pt x="503" y="22"/>
                    <a:pt x="503" y="21"/>
                    <a:pt x="503" y="21"/>
                  </a:cubicBezTo>
                  <a:cubicBezTo>
                    <a:pt x="503" y="20"/>
                    <a:pt x="503" y="19"/>
                    <a:pt x="503" y="19"/>
                  </a:cubicBezTo>
                  <a:cubicBezTo>
                    <a:pt x="503" y="19"/>
                    <a:pt x="503" y="19"/>
                    <a:pt x="503" y="19"/>
                  </a:cubicBezTo>
                  <a:cubicBezTo>
                    <a:pt x="503" y="18"/>
                    <a:pt x="503" y="17"/>
                    <a:pt x="502" y="17"/>
                  </a:cubicBezTo>
                  <a:cubicBezTo>
                    <a:pt x="502" y="17"/>
                    <a:pt x="501" y="16"/>
                    <a:pt x="501" y="16"/>
                  </a:cubicBezTo>
                  <a:cubicBezTo>
                    <a:pt x="501" y="16"/>
                    <a:pt x="501" y="15"/>
                    <a:pt x="501" y="15"/>
                  </a:cubicBezTo>
                  <a:cubicBezTo>
                    <a:pt x="501" y="14"/>
                    <a:pt x="500" y="13"/>
                    <a:pt x="499" y="13"/>
                  </a:cubicBezTo>
                  <a:cubicBezTo>
                    <a:pt x="499" y="13"/>
                    <a:pt x="499" y="13"/>
                    <a:pt x="499" y="13"/>
                  </a:cubicBezTo>
                  <a:cubicBezTo>
                    <a:pt x="499" y="14"/>
                    <a:pt x="499" y="14"/>
                    <a:pt x="499" y="14"/>
                  </a:cubicBezTo>
                  <a:cubicBezTo>
                    <a:pt x="500" y="14"/>
                    <a:pt x="501" y="14"/>
                    <a:pt x="502" y="15"/>
                  </a:cubicBezTo>
                  <a:cubicBezTo>
                    <a:pt x="502" y="14"/>
                    <a:pt x="502" y="14"/>
                    <a:pt x="502" y="14"/>
                  </a:cubicBezTo>
                  <a:cubicBezTo>
                    <a:pt x="502" y="15"/>
                    <a:pt x="502" y="15"/>
                    <a:pt x="502" y="15"/>
                  </a:cubicBezTo>
                  <a:cubicBezTo>
                    <a:pt x="502" y="15"/>
                    <a:pt x="502" y="15"/>
                    <a:pt x="502" y="15"/>
                  </a:cubicBezTo>
                  <a:cubicBezTo>
                    <a:pt x="503" y="15"/>
                    <a:pt x="504" y="14"/>
                    <a:pt x="505" y="14"/>
                  </a:cubicBezTo>
                  <a:cubicBezTo>
                    <a:pt x="505" y="14"/>
                    <a:pt x="505" y="14"/>
                    <a:pt x="505" y="14"/>
                  </a:cubicBezTo>
                  <a:cubicBezTo>
                    <a:pt x="505" y="15"/>
                    <a:pt x="505" y="15"/>
                    <a:pt x="505" y="15"/>
                  </a:cubicBezTo>
                  <a:cubicBezTo>
                    <a:pt x="505" y="15"/>
                    <a:pt x="505" y="15"/>
                    <a:pt x="505" y="16"/>
                  </a:cubicBezTo>
                  <a:cubicBezTo>
                    <a:pt x="505" y="16"/>
                    <a:pt x="506" y="17"/>
                    <a:pt x="507" y="17"/>
                  </a:cubicBezTo>
                  <a:cubicBezTo>
                    <a:pt x="507" y="17"/>
                    <a:pt x="507" y="17"/>
                    <a:pt x="507" y="17"/>
                  </a:cubicBezTo>
                  <a:cubicBezTo>
                    <a:pt x="507" y="17"/>
                    <a:pt x="507" y="17"/>
                    <a:pt x="507" y="17"/>
                  </a:cubicBezTo>
                  <a:cubicBezTo>
                    <a:pt x="507" y="18"/>
                    <a:pt x="507" y="18"/>
                    <a:pt x="507" y="18"/>
                  </a:cubicBezTo>
                  <a:cubicBezTo>
                    <a:pt x="508" y="18"/>
                    <a:pt x="509" y="17"/>
                    <a:pt x="509" y="17"/>
                  </a:cubicBezTo>
                  <a:cubicBezTo>
                    <a:pt x="509" y="17"/>
                    <a:pt x="509" y="17"/>
                    <a:pt x="509" y="17"/>
                  </a:cubicBezTo>
                  <a:cubicBezTo>
                    <a:pt x="509" y="17"/>
                    <a:pt x="509" y="17"/>
                    <a:pt x="509" y="17"/>
                  </a:cubicBezTo>
                  <a:cubicBezTo>
                    <a:pt x="511" y="17"/>
                    <a:pt x="512" y="18"/>
                    <a:pt x="514" y="18"/>
                  </a:cubicBezTo>
                  <a:cubicBezTo>
                    <a:pt x="514" y="18"/>
                    <a:pt x="515" y="18"/>
                    <a:pt x="516" y="18"/>
                  </a:cubicBezTo>
                  <a:cubicBezTo>
                    <a:pt x="517" y="18"/>
                    <a:pt x="518" y="18"/>
                    <a:pt x="518" y="17"/>
                  </a:cubicBezTo>
                  <a:cubicBezTo>
                    <a:pt x="520" y="17"/>
                    <a:pt x="521" y="17"/>
                    <a:pt x="523" y="16"/>
                  </a:cubicBezTo>
                  <a:cubicBezTo>
                    <a:pt x="522" y="15"/>
                    <a:pt x="522" y="15"/>
                    <a:pt x="522" y="15"/>
                  </a:cubicBezTo>
                  <a:cubicBezTo>
                    <a:pt x="522" y="15"/>
                    <a:pt x="521" y="15"/>
                    <a:pt x="520" y="15"/>
                  </a:cubicBezTo>
                  <a:cubicBezTo>
                    <a:pt x="520"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19" y="15"/>
                    <a:pt x="519" y="15"/>
                  </a:cubicBezTo>
                  <a:cubicBezTo>
                    <a:pt x="519" y="15"/>
                    <a:pt x="520" y="14"/>
                    <a:pt x="520" y="14"/>
                  </a:cubicBezTo>
                  <a:cubicBezTo>
                    <a:pt x="521" y="14"/>
                    <a:pt x="522" y="13"/>
                    <a:pt x="522" y="13"/>
                  </a:cubicBezTo>
                  <a:cubicBezTo>
                    <a:pt x="522" y="13"/>
                    <a:pt x="522" y="13"/>
                    <a:pt x="522" y="13"/>
                  </a:cubicBezTo>
                  <a:cubicBezTo>
                    <a:pt x="522" y="13"/>
                    <a:pt x="522" y="13"/>
                    <a:pt x="522" y="13"/>
                  </a:cubicBezTo>
                  <a:cubicBezTo>
                    <a:pt x="524" y="12"/>
                    <a:pt x="527" y="13"/>
                    <a:pt x="529" y="12"/>
                  </a:cubicBezTo>
                  <a:cubicBezTo>
                    <a:pt x="530" y="11"/>
                    <a:pt x="530" y="11"/>
                    <a:pt x="531" y="10"/>
                  </a:cubicBezTo>
                  <a:cubicBezTo>
                    <a:pt x="532" y="10"/>
                    <a:pt x="532" y="9"/>
                    <a:pt x="533" y="10"/>
                  </a:cubicBezTo>
                  <a:cubicBezTo>
                    <a:pt x="533" y="10"/>
                    <a:pt x="533" y="10"/>
                    <a:pt x="533" y="10"/>
                  </a:cubicBezTo>
                  <a:cubicBezTo>
                    <a:pt x="534" y="8"/>
                    <a:pt x="534" y="8"/>
                    <a:pt x="534" y="8"/>
                  </a:cubicBezTo>
                  <a:cubicBezTo>
                    <a:pt x="533" y="8"/>
                    <a:pt x="533" y="8"/>
                    <a:pt x="533" y="8"/>
                  </a:cubicBezTo>
                  <a:cubicBezTo>
                    <a:pt x="533" y="7"/>
                    <a:pt x="533" y="7"/>
                    <a:pt x="533" y="6"/>
                  </a:cubicBezTo>
                  <a:cubicBezTo>
                    <a:pt x="533" y="6"/>
                    <a:pt x="533" y="5"/>
                    <a:pt x="533" y="4"/>
                  </a:cubicBezTo>
                  <a:cubicBezTo>
                    <a:pt x="533" y="3"/>
                    <a:pt x="534" y="3"/>
                    <a:pt x="534" y="3"/>
                  </a:cubicBezTo>
                  <a:cubicBezTo>
                    <a:pt x="534" y="3"/>
                    <a:pt x="534" y="3"/>
                    <a:pt x="534" y="3"/>
                  </a:cubicBezTo>
                  <a:cubicBezTo>
                    <a:pt x="534" y="3"/>
                    <a:pt x="534" y="3"/>
                    <a:pt x="534" y="3"/>
                  </a:cubicBezTo>
                  <a:cubicBezTo>
                    <a:pt x="534" y="2"/>
                    <a:pt x="535" y="2"/>
                    <a:pt x="537" y="1"/>
                  </a:cubicBezTo>
                  <a:cubicBezTo>
                    <a:pt x="538" y="1"/>
                    <a:pt x="539" y="1"/>
                    <a:pt x="540" y="1"/>
                  </a:cubicBezTo>
                  <a:cubicBezTo>
                    <a:pt x="541" y="1"/>
                    <a:pt x="541" y="1"/>
                    <a:pt x="542" y="1"/>
                  </a:cubicBezTo>
                  <a:cubicBezTo>
                    <a:pt x="542" y="1"/>
                    <a:pt x="542" y="1"/>
                    <a:pt x="542" y="1"/>
                  </a:cubicBezTo>
                  <a:cubicBezTo>
                    <a:pt x="542" y="1"/>
                    <a:pt x="542" y="1"/>
                    <a:pt x="542" y="1"/>
                  </a:cubicBezTo>
                  <a:cubicBezTo>
                    <a:pt x="542" y="1"/>
                    <a:pt x="542" y="1"/>
                    <a:pt x="542" y="1"/>
                  </a:cubicBezTo>
                  <a:cubicBezTo>
                    <a:pt x="542" y="1"/>
                    <a:pt x="542" y="1"/>
                    <a:pt x="542" y="1"/>
                  </a:cubicBezTo>
                  <a:cubicBezTo>
                    <a:pt x="542" y="1"/>
                    <a:pt x="542" y="1"/>
                    <a:pt x="542" y="1"/>
                  </a:cubicBezTo>
                  <a:cubicBezTo>
                    <a:pt x="542" y="1"/>
                    <a:pt x="542" y="1"/>
                    <a:pt x="542" y="1"/>
                  </a:cubicBezTo>
                  <a:cubicBezTo>
                    <a:pt x="542" y="1"/>
                    <a:pt x="542" y="1"/>
                    <a:pt x="542" y="1"/>
                  </a:cubicBezTo>
                  <a:cubicBezTo>
                    <a:pt x="542" y="2"/>
                    <a:pt x="542" y="2"/>
                    <a:pt x="542" y="2"/>
                  </a:cubicBezTo>
                  <a:cubicBezTo>
                    <a:pt x="542" y="2"/>
                    <a:pt x="542" y="3"/>
                    <a:pt x="542" y="3"/>
                  </a:cubicBezTo>
                  <a:cubicBezTo>
                    <a:pt x="542" y="4"/>
                    <a:pt x="543" y="4"/>
                    <a:pt x="544" y="4"/>
                  </a:cubicBezTo>
                  <a:cubicBezTo>
                    <a:pt x="545" y="4"/>
                    <a:pt x="545" y="4"/>
                    <a:pt x="546" y="4"/>
                  </a:cubicBezTo>
                  <a:cubicBezTo>
                    <a:pt x="546" y="4"/>
                    <a:pt x="546" y="4"/>
                    <a:pt x="547" y="5"/>
                  </a:cubicBezTo>
                  <a:cubicBezTo>
                    <a:pt x="547" y="5"/>
                    <a:pt x="547" y="5"/>
                    <a:pt x="547" y="5"/>
                  </a:cubicBezTo>
                  <a:cubicBezTo>
                    <a:pt x="547" y="5"/>
                    <a:pt x="547" y="5"/>
                    <a:pt x="547" y="5"/>
                  </a:cubicBezTo>
                  <a:cubicBezTo>
                    <a:pt x="548" y="5"/>
                    <a:pt x="548" y="5"/>
                    <a:pt x="548" y="5"/>
                  </a:cubicBezTo>
                  <a:cubicBezTo>
                    <a:pt x="548" y="6"/>
                    <a:pt x="549" y="6"/>
                    <a:pt x="549" y="6"/>
                  </a:cubicBezTo>
                  <a:cubicBezTo>
                    <a:pt x="550" y="7"/>
                    <a:pt x="551" y="7"/>
                    <a:pt x="551" y="7"/>
                  </a:cubicBezTo>
                  <a:cubicBezTo>
                    <a:pt x="552" y="7"/>
                    <a:pt x="552" y="7"/>
                    <a:pt x="552" y="7"/>
                  </a:cubicBezTo>
                  <a:cubicBezTo>
                    <a:pt x="552" y="7"/>
                    <a:pt x="552" y="7"/>
                    <a:pt x="552" y="7"/>
                  </a:cubicBezTo>
                  <a:cubicBezTo>
                    <a:pt x="552" y="8"/>
                    <a:pt x="552" y="8"/>
                    <a:pt x="552" y="8"/>
                  </a:cubicBezTo>
                  <a:cubicBezTo>
                    <a:pt x="552" y="9"/>
                    <a:pt x="552" y="9"/>
                    <a:pt x="552" y="9"/>
                  </a:cubicBezTo>
                  <a:cubicBezTo>
                    <a:pt x="553" y="8"/>
                    <a:pt x="553" y="8"/>
                    <a:pt x="553" y="8"/>
                  </a:cubicBezTo>
                  <a:cubicBezTo>
                    <a:pt x="553" y="8"/>
                    <a:pt x="554" y="8"/>
                    <a:pt x="554" y="8"/>
                  </a:cubicBezTo>
                  <a:cubicBezTo>
                    <a:pt x="555" y="8"/>
                    <a:pt x="555" y="8"/>
                    <a:pt x="556" y="8"/>
                  </a:cubicBezTo>
                  <a:cubicBezTo>
                    <a:pt x="556" y="8"/>
                    <a:pt x="556" y="8"/>
                    <a:pt x="556" y="8"/>
                  </a:cubicBezTo>
                  <a:cubicBezTo>
                    <a:pt x="556" y="8"/>
                    <a:pt x="556" y="8"/>
                    <a:pt x="557" y="9"/>
                  </a:cubicBezTo>
                  <a:cubicBezTo>
                    <a:pt x="557" y="9"/>
                    <a:pt x="557" y="9"/>
                    <a:pt x="557" y="9"/>
                  </a:cubicBezTo>
                  <a:cubicBezTo>
                    <a:pt x="557" y="10"/>
                    <a:pt x="557" y="10"/>
                    <a:pt x="556" y="11"/>
                  </a:cubicBezTo>
                  <a:cubicBezTo>
                    <a:pt x="556" y="12"/>
                    <a:pt x="556" y="12"/>
                    <a:pt x="556" y="12"/>
                  </a:cubicBezTo>
                  <a:cubicBezTo>
                    <a:pt x="557" y="12"/>
                    <a:pt x="557" y="12"/>
                    <a:pt x="557" y="12"/>
                  </a:cubicBezTo>
                  <a:cubicBezTo>
                    <a:pt x="558" y="12"/>
                    <a:pt x="559" y="12"/>
                    <a:pt x="559" y="12"/>
                  </a:cubicBezTo>
                  <a:cubicBezTo>
                    <a:pt x="560" y="12"/>
                    <a:pt x="560" y="12"/>
                    <a:pt x="561" y="12"/>
                  </a:cubicBezTo>
                  <a:cubicBezTo>
                    <a:pt x="561" y="12"/>
                    <a:pt x="561" y="12"/>
                    <a:pt x="561" y="12"/>
                  </a:cubicBezTo>
                  <a:cubicBezTo>
                    <a:pt x="561" y="12"/>
                    <a:pt x="561" y="12"/>
                    <a:pt x="561" y="12"/>
                  </a:cubicBezTo>
                  <a:cubicBezTo>
                    <a:pt x="562" y="11"/>
                    <a:pt x="562" y="11"/>
                    <a:pt x="563" y="11"/>
                  </a:cubicBezTo>
                  <a:cubicBezTo>
                    <a:pt x="563" y="10"/>
                    <a:pt x="563" y="10"/>
                    <a:pt x="564" y="10"/>
                  </a:cubicBezTo>
                  <a:cubicBezTo>
                    <a:pt x="563" y="9"/>
                    <a:pt x="563" y="9"/>
                    <a:pt x="563" y="9"/>
                  </a:cubicBezTo>
                  <a:cubicBezTo>
                    <a:pt x="563" y="9"/>
                    <a:pt x="563" y="9"/>
                    <a:pt x="563" y="9"/>
                  </a:cubicBezTo>
                  <a:cubicBezTo>
                    <a:pt x="563" y="9"/>
                    <a:pt x="563" y="10"/>
                    <a:pt x="563" y="11"/>
                  </a:cubicBezTo>
                  <a:cubicBezTo>
                    <a:pt x="563" y="12"/>
                    <a:pt x="563" y="12"/>
                    <a:pt x="563" y="12"/>
                  </a:cubicBezTo>
                  <a:cubicBezTo>
                    <a:pt x="563" y="13"/>
                    <a:pt x="564" y="13"/>
                    <a:pt x="564" y="13"/>
                  </a:cubicBezTo>
                  <a:cubicBezTo>
                    <a:pt x="564" y="13"/>
                    <a:pt x="564" y="13"/>
                    <a:pt x="564" y="13"/>
                  </a:cubicBezTo>
                  <a:cubicBezTo>
                    <a:pt x="565" y="13"/>
                    <a:pt x="566" y="14"/>
                    <a:pt x="567" y="14"/>
                  </a:cubicBezTo>
                  <a:cubicBezTo>
                    <a:pt x="568" y="15"/>
                    <a:pt x="569" y="15"/>
                    <a:pt x="569" y="16"/>
                  </a:cubicBezTo>
                  <a:cubicBezTo>
                    <a:pt x="569" y="16"/>
                    <a:pt x="569" y="16"/>
                    <a:pt x="569" y="16"/>
                  </a:cubicBezTo>
                  <a:cubicBezTo>
                    <a:pt x="576" y="16"/>
                    <a:pt x="576" y="16"/>
                    <a:pt x="576" y="16"/>
                  </a:cubicBezTo>
                  <a:cubicBezTo>
                    <a:pt x="576" y="16"/>
                    <a:pt x="576" y="16"/>
                    <a:pt x="576" y="16"/>
                  </a:cubicBezTo>
                  <a:cubicBezTo>
                    <a:pt x="576" y="17"/>
                    <a:pt x="577" y="16"/>
                    <a:pt x="578" y="17"/>
                  </a:cubicBezTo>
                  <a:cubicBezTo>
                    <a:pt x="578" y="17"/>
                    <a:pt x="578" y="17"/>
                    <a:pt x="579" y="17"/>
                  </a:cubicBezTo>
                  <a:cubicBezTo>
                    <a:pt x="580" y="18"/>
                    <a:pt x="580" y="19"/>
                    <a:pt x="582" y="19"/>
                  </a:cubicBezTo>
                  <a:cubicBezTo>
                    <a:pt x="582" y="20"/>
                    <a:pt x="582" y="20"/>
                    <a:pt x="582" y="20"/>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3" y="19"/>
                    <a:pt x="583" y="19"/>
                  </a:cubicBezTo>
                  <a:cubicBezTo>
                    <a:pt x="583" y="19"/>
                    <a:pt x="584" y="19"/>
                    <a:pt x="584" y="19"/>
                  </a:cubicBezTo>
                  <a:cubicBezTo>
                    <a:pt x="584" y="19"/>
                    <a:pt x="584" y="19"/>
                    <a:pt x="584" y="19"/>
                  </a:cubicBezTo>
                  <a:cubicBezTo>
                    <a:pt x="584" y="19"/>
                    <a:pt x="584" y="19"/>
                    <a:pt x="584" y="19"/>
                  </a:cubicBezTo>
                  <a:cubicBezTo>
                    <a:pt x="584" y="19"/>
                    <a:pt x="584" y="19"/>
                    <a:pt x="584" y="19"/>
                  </a:cubicBezTo>
                  <a:cubicBezTo>
                    <a:pt x="584" y="19"/>
                    <a:pt x="584" y="19"/>
                    <a:pt x="584" y="19"/>
                  </a:cubicBezTo>
                  <a:cubicBezTo>
                    <a:pt x="584" y="19"/>
                    <a:pt x="584" y="19"/>
                    <a:pt x="584" y="19"/>
                  </a:cubicBezTo>
                  <a:cubicBezTo>
                    <a:pt x="584" y="19"/>
                    <a:pt x="584" y="19"/>
                    <a:pt x="584" y="19"/>
                  </a:cubicBezTo>
                  <a:cubicBezTo>
                    <a:pt x="584" y="20"/>
                    <a:pt x="584" y="20"/>
                    <a:pt x="584" y="20"/>
                  </a:cubicBezTo>
                  <a:cubicBezTo>
                    <a:pt x="584" y="20"/>
                    <a:pt x="585" y="20"/>
                    <a:pt x="585" y="20"/>
                  </a:cubicBezTo>
                  <a:cubicBezTo>
                    <a:pt x="585" y="20"/>
                    <a:pt x="586" y="20"/>
                    <a:pt x="586" y="20"/>
                  </a:cubicBezTo>
                  <a:cubicBezTo>
                    <a:pt x="586" y="19"/>
                    <a:pt x="586" y="19"/>
                    <a:pt x="586" y="19"/>
                  </a:cubicBezTo>
                  <a:cubicBezTo>
                    <a:pt x="586" y="20"/>
                    <a:pt x="586" y="20"/>
                    <a:pt x="586" y="20"/>
                  </a:cubicBezTo>
                  <a:cubicBezTo>
                    <a:pt x="586" y="20"/>
                    <a:pt x="586" y="20"/>
                    <a:pt x="586" y="20"/>
                  </a:cubicBezTo>
                  <a:cubicBezTo>
                    <a:pt x="586" y="19"/>
                    <a:pt x="586" y="19"/>
                    <a:pt x="586" y="19"/>
                  </a:cubicBezTo>
                  <a:cubicBezTo>
                    <a:pt x="586" y="20"/>
                    <a:pt x="586" y="20"/>
                    <a:pt x="586" y="20"/>
                  </a:cubicBezTo>
                  <a:cubicBezTo>
                    <a:pt x="586" y="20"/>
                    <a:pt x="586" y="20"/>
                    <a:pt x="586" y="20"/>
                  </a:cubicBezTo>
                  <a:cubicBezTo>
                    <a:pt x="586" y="20"/>
                    <a:pt x="586" y="20"/>
                    <a:pt x="586" y="20"/>
                  </a:cubicBezTo>
                  <a:cubicBezTo>
                    <a:pt x="586" y="20"/>
                    <a:pt x="586" y="20"/>
                    <a:pt x="586" y="20"/>
                  </a:cubicBezTo>
                  <a:cubicBezTo>
                    <a:pt x="587" y="20"/>
                    <a:pt x="588" y="20"/>
                    <a:pt x="588" y="20"/>
                  </a:cubicBezTo>
                  <a:cubicBezTo>
                    <a:pt x="588" y="20"/>
                    <a:pt x="589" y="20"/>
                    <a:pt x="589" y="20"/>
                  </a:cubicBezTo>
                  <a:cubicBezTo>
                    <a:pt x="589" y="20"/>
                    <a:pt x="589" y="20"/>
                    <a:pt x="589" y="20"/>
                  </a:cubicBezTo>
                  <a:cubicBezTo>
                    <a:pt x="589" y="20"/>
                    <a:pt x="589" y="20"/>
                    <a:pt x="589" y="20"/>
                  </a:cubicBezTo>
                  <a:cubicBezTo>
                    <a:pt x="591" y="21"/>
                    <a:pt x="594" y="21"/>
                    <a:pt x="596" y="21"/>
                  </a:cubicBezTo>
                  <a:cubicBezTo>
                    <a:pt x="596" y="21"/>
                    <a:pt x="596" y="21"/>
                    <a:pt x="596" y="21"/>
                  </a:cubicBezTo>
                  <a:cubicBezTo>
                    <a:pt x="595" y="20"/>
                    <a:pt x="595" y="20"/>
                    <a:pt x="595" y="20"/>
                  </a:cubicBezTo>
                  <a:cubicBezTo>
                    <a:pt x="593" y="22"/>
                    <a:pt x="591" y="24"/>
                    <a:pt x="590" y="26"/>
                  </a:cubicBezTo>
                  <a:cubicBezTo>
                    <a:pt x="590" y="27"/>
                    <a:pt x="589" y="28"/>
                    <a:pt x="589" y="29"/>
                  </a:cubicBezTo>
                  <a:cubicBezTo>
                    <a:pt x="589" y="30"/>
                    <a:pt x="589" y="30"/>
                    <a:pt x="589" y="30"/>
                  </a:cubicBezTo>
                  <a:cubicBezTo>
                    <a:pt x="589" y="31"/>
                    <a:pt x="589" y="31"/>
                    <a:pt x="589" y="31"/>
                  </a:cubicBezTo>
                  <a:cubicBezTo>
                    <a:pt x="589" y="31"/>
                    <a:pt x="589" y="31"/>
                    <a:pt x="589" y="31"/>
                  </a:cubicBezTo>
                  <a:cubicBezTo>
                    <a:pt x="589" y="32"/>
                    <a:pt x="589" y="32"/>
                    <a:pt x="589" y="32"/>
                  </a:cubicBezTo>
                  <a:cubicBezTo>
                    <a:pt x="589" y="33"/>
                    <a:pt x="589" y="33"/>
                    <a:pt x="589" y="34"/>
                  </a:cubicBezTo>
                  <a:cubicBezTo>
                    <a:pt x="589" y="34"/>
                    <a:pt x="589" y="34"/>
                    <a:pt x="589" y="34"/>
                  </a:cubicBezTo>
                  <a:cubicBezTo>
                    <a:pt x="589" y="34"/>
                    <a:pt x="589" y="34"/>
                    <a:pt x="589" y="34"/>
                  </a:cubicBezTo>
                  <a:cubicBezTo>
                    <a:pt x="589" y="34"/>
                    <a:pt x="589" y="34"/>
                    <a:pt x="589" y="34"/>
                  </a:cubicBezTo>
                  <a:cubicBezTo>
                    <a:pt x="588" y="34"/>
                    <a:pt x="587" y="35"/>
                    <a:pt x="587" y="35"/>
                  </a:cubicBezTo>
                  <a:cubicBezTo>
                    <a:pt x="586" y="35"/>
                    <a:pt x="586" y="35"/>
                    <a:pt x="586" y="35"/>
                  </a:cubicBezTo>
                  <a:cubicBezTo>
                    <a:pt x="586" y="35"/>
                    <a:pt x="586" y="35"/>
                    <a:pt x="586" y="35"/>
                  </a:cubicBezTo>
                  <a:cubicBezTo>
                    <a:pt x="586" y="35"/>
                    <a:pt x="586" y="35"/>
                    <a:pt x="586" y="35"/>
                  </a:cubicBezTo>
                  <a:cubicBezTo>
                    <a:pt x="586" y="35"/>
                    <a:pt x="586" y="35"/>
                    <a:pt x="586" y="35"/>
                  </a:cubicBezTo>
                  <a:cubicBezTo>
                    <a:pt x="586" y="34"/>
                    <a:pt x="585" y="34"/>
                    <a:pt x="585" y="34"/>
                  </a:cubicBezTo>
                  <a:cubicBezTo>
                    <a:pt x="584" y="34"/>
                    <a:pt x="584" y="34"/>
                    <a:pt x="584" y="34"/>
                  </a:cubicBezTo>
                  <a:cubicBezTo>
                    <a:pt x="583" y="34"/>
                    <a:pt x="583" y="35"/>
                    <a:pt x="583" y="36"/>
                  </a:cubicBezTo>
                  <a:cubicBezTo>
                    <a:pt x="583" y="36"/>
                    <a:pt x="583" y="36"/>
                    <a:pt x="583" y="36"/>
                  </a:cubicBezTo>
                  <a:cubicBezTo>
                    <a:pt x="584" y="37"/>
                    <a:pt x="584" y="37"/>
                    <a:pt x="584" y="37"/>
                  </a:cubicBezTo>
                  <a:cubicBezTo>
                    <a:pt x="585" y="37"/>
                    <a:pt x="585" y="37"/>
                    <a:pt x="585" y="37"/>
                  </a:cubicBezTo>
                  <a:cubicBezTo>
                    <a:pt x="585" y="36"/>
                    <a:pt x="585" y="36"/>
                    <a:pt x="585" y="36"/>
                  </a:cubicBezTo>
                  <a:cubicBezTo>
                    <a:pt x="584" y="36"/>
                    <a:pt x="584" y="36"/>
                    <a:pt x="584" y="36"/>
                  </a:cubicBezTo>
                  <a:cubicBezTo>
                    <a:pt x="583" y="37"/>
                    <a:pt x="582" y="38"/>
                    <a:pt x="581" y="39"/>
                  </a:cubicBezTo>
                  <a:cubicBezTo>
                    <a:pt x="581" y="39"/>
                    <a:pt x="581" y="39"/>
                    <a:pt x="581" y="39"/>
                  </a:cubicBezTo>
                  <a:cubicBezTo>
                    <a:pt x="581" y="39"/>
                    <a:pt x="581" y="39"/>
                    <a:pt x="581" y="39"/>
                  </a:cubicBezTo>
                  <a:cubicBezTo>
                    <a:pt x="580" y="39"/>
                    <a:pt x="579" y="39"/>
                    <a:pt x="579" y="40"/>
                  </a:cubicBezTo>
                  <a:cubicBezTo>
                    <a:pt x="579" y="40"/>
                    <a:pt x="579" y="40"/>
                    <a:pt x="579" y="40"/>
                  </a:cubicBezTo>
                  <a:cubicBezTo>
                    <a:pt x="579" y="40"/>
                    <a:pt x="579" y="40"/>
                    <a:pt x="579" y="40"/>
                  </a:cubicBezTo>
                  <a:cubicBezTo>
                    <a:pt x="578" y="40"/>
                    <a:pt x="578" y="41"/>
                    <a:pt x="578" y="41"/>
                  </a:cubicBezTo>
                  <a:cubicBezTo>
                    <a:pt x="578" y="42"/>
                    <a:pt x="578" y="42"/>
                    <a:pt x="578" y="42"/>
                  </a:cubicBezTo>
                  <a:cubicBezTo>
                    <a:pt x="577" y="42"/>
                    <a:pt x="577" y="42"/>
                    <a:pt x="576" y="43"/>
                  </a:cubicBezTo>
                  <a:cubicBezTo>
                    <a:pt x="575" y="43"/>
                    <a:pt x="575" y="44"/>
                    <a:pt x="575" y="45"/>
                  </a:cubicBezTo>
                  <a:cubicBezTo>
                    <a:pt x="575" y="45"/>
                    <a:pt x="575" y="45"/>
                    <a:pt x="575" y="45"/>
                  </a:cubicBezTo>
                  <a:cubicBezTo>
                    <a:pt x="575" y="45"/>
                    <a:pt x="575" y="45"/>
                    <a:pt x="575" y="45"/>
                  </a:cubicBezTo>
                  <a:cubicBezTo>
                    <a:pt x="575" y="45"/>
                    <a:pt x="575" y="46"/>
                    <a:pt x="575" y="46"/>
                  </a:cubicBezTo>
                  <a:cubicBezTo>
                    <a:pt x="576" y="46"/>
                    <a:pt x="576" y="46"/>
                    <a:pt x="576" y="46"/>
                  </a:cubicBezTo>
                  <a:cubicBezTo>
                    <a:pt x="575" y="46"/>
                    <a:pt x="575" y="46"/>
                    <a:pt x="575" y="46"/>
                  </a:cubicBezTo>
                  <a:cubicBezTo>
                    <a:pt x="575" y="47"/>
                    <a:pt x="575" y="47"/>
                    <a:pt x="575" y="47"/>
                  </a:cubicBezTo>
                  <a:cubicBezTo>
                    <a:pt x="574" y="47"/>
                    <a:pt x="574" y="47"/>
                    <a:pt x="574" y="48"/>
                  </a:cubicBezTo>
                  <a:cubicBezTo>
                    <a:pt x="573" y="49"/>
                    <a:pt x="573" y="49"/>
                    <a:pt x="573" y="49"/>
                  </a:cubicBezTo>
                  <a:cubicBezTo>
                    <a:pt x="574" y="48"/>
                    <a:pt x="574" y="48"/>
                    <a:pt x="574" y="48"/>
                  </a:cubicBezTo>
                  <a:cubicBezTo>
                    <a:pt x="575" y="48"/>
                    <a:pt x="576" y="48"/>
                    <a:pt x="576" y="48"/>
                  </a:cubicBezTo>
                  <a:cubicBezTo>
                    <a:pt x="577" y="47"/>
                    <a:pt x="577" y="47"/>
                    <a:pt x="577" y="46"/>
                  </a:cubicBezTo>
                  <a:cubicBezTo>
                    <a:pt x="578" y="46"/>
                    <a:pt x="578" y="46"/>
                    <a:pt x="578" y="46"/>
                  </a:cubicBezTo>
                  <a:cubicBezTo>
                    <a:pt x="579" y="46"/>
                    <a:pt x="579" y="45"/>
                    <a:pt x="580" y="45"/>
                  </a:cubicBezTo>
                  <a:cubicBezTo>
                    <a:pt x="580" y="45"/>
                    <a:pt x="581" y="46"/>
                    <a:pt x="581" y="46"/>
                  </a:cubicBezTo>
                  <a:cubicBezTo>
                    <a:pt x="582" y="46"/>
                    <a:pt x="582" y="46"/>
                    <a:pt x="582" y="46"/>
                  </a:cubicBezTo>
                  <a:cubicBezTo>
                    <a:pt x="582" y="46"/>
                    <a:pt x="582" y="46"/>
                    <a:pt x="582" y="47"/>
                  </a:cubicBezTo>
                  <a:cubicBezTo>
                    <a:pt x="582" y="47"/>
                    <a:pt x="582" y="48"/>
                    <a:pt x="582" y="49"/>
                  </a:cubicBezTo>
                  <a:cubicBezTo>
                    <a:pt x="583" y="49"/>
                    <a:pt x="583" y="49"/>
                    <a:pt x="583" y="50"/>
                  </a:cubicBezTo>
                  <a:cubicBezTo>
                    <a:pt x="583" y="50"/>
                    <a:pt x="583" y="50"/>
                    <a:pt x="583" y="50"/>
                  </a:cubicBezTo>
                  <a:cubicBezTo>
                    <a:pt x="583" y="50"/>
                    <a:pt x="582" y="51"/>
                    <a:pt x="582" y="51"/>
                  </a:cubicBezTo>
                  <a:cubicBezTo>
                    <a:pt x="581" y="51"/>
                    <a:pt x="581" y="51"/>
                    <a:pt x="581" y="51"/>
                  </a:cubicBezTo>
                  <a:cubicBezTo>
                    <a:pt x="582" y="52"/>
                    <a:pt x="582" y="52"/>
                    <a:pt x="582" y="52"/>
                  </a:cubicBezTo>
                  <a:cubicBezTo>
                    <a:pt x="582" y="52"/>
                    <a:pt x="583" y="53"/>
                    <a:pt x="584" y="53"/>
                  </a:cubicBezTo>
                  <a:cubicBezTo>
                    <a:pt x="584" y="54"/>
                    <a:pt x="585" y="55"/>
                    <a:pt x="585" y="55"/>
                  </a:cubicBezTo>
                  <a:cubicBezTo>
                    <a:pt x="585" y="55"/>
                    <a:pt x="585" y="55"/>
                    <a:pt x="585" y="55"/>
                  </a:cubicBezTo>
                  <a:cubicBezTo>
                    <a:pt x="585" y="55"/>
                    <a:pt x="584" y="56"/>
                    <a:pt x="584" y="56"/>
                  </a:cubicBezTo>
                  <a:cubicBezTo>
                    <a:pt x="583" y="56"/>
                    <a:pt x="582" y="57"/>
                    <a:pt x="582" y="57"/>
                  </a:cubicBezTo>
                  <a:cubicBezTo>
                    <a:pt x="581" y="57"/>
                    <a:pt x="581" y="57"/>
                    <a:pt x="581" y="57"/>
                  </a:cubicBezTo>
                  <a:cubicBezTo>
                    <a:pt x="580" y="57"/>
                    <a:pt x="580" y="57"/>
                    <a:pt x="580" y="57"/>
                  </a:cubicBezTo>
                  <a:cubicBezTo>
                    <a:pt x="580" y="57"/>
                    <a:pt x="580" y="57"/>
                    <a:pt x="580" y="57"/>
                  </a:cubicBezTo>
                  <a:cubicBezTo>
                    <a:pt x="580" y="58"/>
                    <a:pt x="580" y="58"/>
                    <a:pt x="580" y="58"/>
                  </a:cubicBezTo>
                  <a:cubicBezTo>
                    <a:pt x="580" y="58"/>
                    <a:pt x="580" y="58"/>
                    <a:pt x="580" y="58"/>
                  </a:cubicBezTo>
                  <a:cubicBezTo>
                    <a:pt x="580" y="58"/>
                    <a:pt x="580" y="58"/>
                    <a:pt x="580" y="58"/>
                  </a:cubicBezTo>
                  <a:cubicBezTo>
                    <a:pt x="580" y="58"/>
                    <a:pt x="580" y="58"/>
                    <a:pt x="580" y="58"/>
                  </a:cubicBezTo>
                  <a:cubicBezTo>
                    <a:pt x="580" y="59"/>
                    <a:pt x="581" y="60"/>
                    <a:pt x="582" y="60"/>
                  </a:cubicBezTo>
                  <a:cubicBezTo>
                    <a:pt x="582" y="61"/>
                    <a:pt x="583" y="61"/>
                    <a:pt x="584" y="61"/>
                  </a:cubicBezTo>
                  <a:cubicBezTo>
                    <a:pt x="584" y="61"/>
                    <a:pt x="584" y="61"/>
                    <a:pt x="584" y="61"/>
                  </a:cubicBezTo>
                  <a:cubicBezTo>
                    <a:pt x="584" y="61"/>
                    <a:pt x="584" y="61"/>
                    <a:pt x="584" y="61"/>
                  </a:cubicBezTo>
                  <a:cubicBezTo>
                    <a:pt x="584" y="61"/>
                    <a:pt x="584" y="61"/>
                    <a:pt x="584" y="61"/>
                  </a:cubicBezTo>
                  <a:cubicBezTo>
                    <a:pt x="584" y="61"/>
                    <a:pt x="584" y="61"/>
                    <a:pt x="584" y="61"/>
                  </a:cubicBezTo>
                  <a:cubicBezTo>
                    <a:pt x="584" y="61"/>
                    <a:pt x="584" y="61"/>
                    <a:pt x="584" y="61"/>
                  </a:cubicBezTo>
                  <a:cubicBezTo>
                    <a:pt x="584" y="61"/>
                    <a:pt x="584" y="61"/>
                    <a:pt x="584" y="61"/>
                  </a:cubicBezTo>
                  <a:cubicBezTo>
                    <a:pt x="584" y="61"/>
                    <a:pt x="584" y="61"/>
                    <a:pt x="584" y="61"/>
                  </a:cubicBezTo>
                  <a:cubicBezTo>
                    <a:pt x="584" y="61"/>
                    <a:pt x="584" y="62"/>
                    <a:pt x="583" y="62"/>
                  </a:cubicBezTo>
                  <a:cubicBezTo>
                    <a:pt x="583" y="63"/>
                    <a:pt x="582" y="63"/>
                    <a:pt x="582" y="64"/>
                  </a:cubicBezTo>
                  <a:cubicBezTo>
                    <a:pt x="582" y="65"/>
                    <a:pt x="582" y="65"/>
                    <a:pt x="582" y="65"/>
                  </a:cubicBezTo>
                  <a:cubicBezTo>
                    <a:pt x="583" y="66"/>
                    <a:pt x="583" y="66"/>
                    <a:pt x="584" y="67"/>
                  </a:cubicBezTo>
                  <a:cubicBezTo>
                    <a:pt x="585" y="67"/>
                    <a:pt x="587" y="68"/>
                    <a:pt x="588" y="68"/>
                  </a:cubicBezTo>
                  <a:cubicBezTo>
                    <a:pt x="588" y="68"/>
                    <a:pt x="588" y="68"/>
                    <a:pt x="589" y="68"/>
                  </a:cubicBezTo>
                  <a:cubicBezTo>
                    <a:pt x="589" y="67"/>
                    <a:pt x="590" y="67"/>
                    <a:pt x="590" y="67"/>
                  </a:cubicBezTo>
                  <a:cubicBezTo>
                    <a:pt x="590" y="67"/>
                    <a:pt x="590" y="67"/>
                    <a:pt x="590" y="67"/>
                  </a:cubicBezTo>
                  <a:cubicBezTo>
                    <a:pt x="590" y="67"/>
                    <a:pt x="590" y="67"/>
                    <a:pt x="590" y="67"/>
                  </a:cubicBezTo>
                  <a:cubicBezTo>
                    <a:pt x="590" y="67"/>
                    <a:pt x="590" y="67"/>
                    <a:pt x="590" y="67"/>
                  </a:cubicBezTo>
                  <a:cubicBezTo>
                    <a:pt x="590" y="67"/>
                    <a:pt x="590" y="67"/>
                    <a:pt x="590" y="67"/>
                  </a:cubicBezTo>
                  <a:cubicBezTo>
                    <a:pt x="590" y="67"/>
                    <a:pt x="590" y="67"/>
                    <a:pt x="590" y="67"/>
                  </a:cubicBezTo>
                  <a:cubicBezTo>
                    <a:pt x="590" y="67"/>
                    <a:pt x="590" y="67"/>
                    <a:pt x="590" y="67"/>
                  </a:cubicBezTo>
                  <a:cubicBezTo>
                    <a:pt x="590" y="67"/>
                    <a:pt x="590" y="67"/>
                    <a:pt x="590" y="67"/>
                  </a:cubicBezTo>
                  <a:cubicBezTo>
                    <a:pt x="590" y="67"/>
                    <a:pt x="590" y="67"/>
                    <a:pt x="590" y="67"/>
                  </a:cubicBezTo>
                  <a:cubicBezTo>
                    <a:pt x="590" y="67"/>
                    <a:pt x="590" y="67"/>
                    <a:pt x="590" y="67"/>
                  </a:cubicBezTo>
                  <a:cubicBezTo>
                    <a:pt x="590" y="67"/>
                    <a:pt x="590" y="67"/>
                    <a:pt x="590" y="67"/>
                  </a:cubicBezTo>
                  <a:cubicBezTo>
                    <a:pt x="590" y="67"/>
                    <a:pt x="590" y="67"/>
                    <a:pt x="590" y="67"/>
                  </a:cubicBezTo>
                  <a:cubicBezTo>
                    <a:pt x="590" y="67"/>
                    <a:pt x="590" y="68"/>
                    <a:pt x="589" y="68"/>
                  </a:cubicBezTo>
                  <a:cubicBezTo>
                    <a:pt x="587" y="71"/>
                    <a:pt x="583" y="73"/>
                    <a:pt x="580" y="75"/>
                  </a:cubicBezTo>
                  <a:cubicBezTo>
                    <a:pt x="579" y="75"/>
                    <a:pt x="579" y="75"/>
                    <a:pt x="579" y="75"/>
                  </a:cubicBezTo>
                  <a:cubicBezTo>
                    <a:pt x="580" y="76"/>
                    <a:pt x="580" y="76"/>
                    <a:pt x="580" y="76"/>
                  </a:cubicBezTo>
                  <a:cubicBezTo>
                    <a:pt x="581" y="76"/>
                    <a:pt x="581" y="76"/>
                    <a:pt x="581" y="76"/>
                  </a:cubicBezTo>
                  <a:cubicBezTo>
                    <a:pt x="581" y="75"/>
                    <a:pt x="581" y="75"/>
                    <a:pt x="581" y="75"/>
                  </a:cubicBezTo>
                  <a:cubicBezTo>
                    <a:pt x="579" y="76"/>
                    <a:pt x="578" y="76"/>
                    <a:pt x="577" y="76"/>
                  </a:cubicBezTo>
                  <a:cubicBezTo>
                    <a:pt x="576" y="77"/>
                    <a:pt x="576" y="77"/>
                    <a:pt x="576" y="77"/>
                  </a:cubicBezTo>
                  <a:cubicBezTo>
                    <a:pt x="576" y="77"/>
                    <a:pt x="575" y="76"/>
                    <a:pt x="574" y="76"/>
                  </a:cubicBezTo>
                  <a:cubicBezTo>
                    <a:pt x="574" y="76"/>
                    <a:pt x="574" y="76"/>
                    <a:pt x="574" y="76"/>
                  </a:cubicBezTo>
                  <a:cubicBezTo>
                    <a:pt x="574" y="76"/>
                    <a:pt x="574" y="76"/>
                    <a:pt x="574" y="76"/>
                  </a:cubicBezTo>
                  <a:cubicBezTo>
                    <a:pt x="574" y="76"/>
                    <a:pt x="574" y="76"/>
                    <a:pt x="574" y="76"/>
                  </a:cubicBezTo>
                  <a:cubicBezTo>
                    <a:pt x="572" y="76"/>
                    <a:pt x="571" y="75"/>
                    <a:pt x="569" y="75"/>
                  </a:cubicBezTo>
                  <a:cubicBezTo>
                    <a:pt x="568" y="75"/>
                    <a:pt x="568" y="75"/>
                    <a:pt x="568" y="75"/>
                  </a:cubicBezTo>
                  <a:cubicBezTo>
                    <a:pt x="568" y="76"/>
                    <a:pt x="568" y="76"/>
                    <a:pt x="568" y="76"/>
                  </a:cubicBezTo>
                  <a:cubicBezTo>
                    <a:pt x="569" y="76"/>
                    <a:pt x="569" y="76"/>
                    <a:pt x="569" y="76"/>
                  </a:cubicBezTo>
                  <a:cubicBezTo>
                    <a:pt x="569" y="75"/>
                    <a:pt x="569" y="75"/>
                    <a:pt x="569" y="75"/>
                  </a:cubicBezTo>
                  <a:cubicBezTo>
                    <a:pt x="569" y="75"/>
                    <a:pt x="569" y="75"/>
                    <a:pt x="569" y="75"/>
                  </a:cubicBezTo>
                  <a:cubicBezTo>
                    <a:pt x="568" y="74"/>
                    <a:pt x="568" y="74"/>
                    <a:pt x="567" y="74"/>
                  </a:cubicBezTo>
                  <a:cubicBezTo>
                    <a:pt x="567" y="74"/>
                    <a:pt x="567" y="74"/>
                    <a:pt x="567"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6" y="74"/>
                    <a:pt x="566" y="74"/>
                    <a:pt x="566" y="74"/>
                  </a:cubicBezTo>
                  <a:cubicBezTo>
                    <a:pt x="565" y="74"/>
                    <a:pt x="565" y="74"/>
                    <a:pt x="565" y="74"/>
                  </a:cubicBezTo>
                  <a:cubicBezTo>
                    <a:pt x="566" y="75"/>
                    <a:pt x="566" y="75"/>
                    <a:pt x="566" y="75"/>
                  </a:cubicBezTo>
                  <a:cubicBezTo>
                    <a:pt x="566" y="75"/>
                    <a:pt x="566" y="75"/>
                    <a:pt x="566" y="75"/>
                  </a:cubicBezTo>
                  <a:cubicBezTo>
                    <a:pt x="566" y="75"/>
                    <a:pt x="566" y="75"/>
                    <a:pt x="566" y="75"/>
                  </a:cubicBezTo>
                  <a:cubicBezTo>
                    <a:pt x="567" y="75"/>
                    <a:pt x="567" y="75"/>
                    <a:pt x="567" y="75"/>
                  </a:cubicBezTo>
                  <a:cubicBezTo>
                    <a:pt x="567" y="74"/>
                    <a:pt x="567" y="74"/>
                    <a:pt x="567" y="74"/>
                  </a:cubicBezTo>
                  <a:cubicBezTo>
                    <a:pt x="567" y="74"/>
                    <a:pt x="567" y="73"/>
                    <a:pt x="566" y="73"/>
                  </a:cubicBezTo>
                  <a:cubicBezTo>
                    <a:pt x="566" y="73"/>
                    <a:pt x="566" y="72"/>
                    <a:pt x="565" y="72"/>
                  </a:cubicBezTo>
                  <a:cubicBezTo>
                    <a:pt x="565" y="72"/>
                    <a:pt x="565" y="72"/>
                    <a:pt x="565" y="72"/>
                  </a:cubicBezTo>
                  <a:cubicBezTo>
                    <a:pt x="564" y="73"/>
                    <a:pt x="564" y="73"/>
                    <a:pt x="564" y="73"/>
                  </a:cubicBezTo>
                  <a:cubicBezTo>
                    <a:pt x="565" y="73"/>
                    <a:pt x="565" y="73"/>
                    <a:pt x="565" y="73"/>
                  </a:cubicBezTo>
                  <a:cubicBezTo>
                    <a:pt x="565" y="74"/>
                    <a:pt x="565" y="74"/>
                    <a:pt x="565" y="74"/>
                  </a:cubicBezTo>
                  <a:cubicBezTo>
                    <a:pt x="565" y="74"/>
                    <a:pt x="565" y="74"/>
                    <a:pt x="565" y="74"/>
                  </a:cubicBezTo>
                  <a:cubicBezTo>
                    <a:pt x="565" y="74"/>
                    <a:pt x="565" y="74"/>
                    <a:pt x="565" y="74"/>
                  </a:cubicBezTo>
                  <a:cubicBezTo>
                    <a:pt x="565" y="74"/>
                    <a:pt x="565" y="74"/>
                    <a:pt x="565" y="74"/>
                  </a:cubicBezTo>
                  <a:cubicBezTo>
                    <a:pt x="565" y="74"/>
                    <a:pt x="565" y="74"/>
                    <a:pt x="565" y="74"/>
                  </a:cubicBezTo>
                  <a:cubicBezTo>
                    <a:pt x="565" y="74"/>
                    <a:pt x="565" y="74"/>
                    <a:pt x="565" y="74"/>
                  </a:cubicBezTo>
                  <a:cubicBezTo>
                    <a:pt x="565" y="74"/>
                    <a:pt x="565" y="74"/>
                    <a:pt x="565" y="74"/>
                  </a:cubicBezTo>
                  <a:cubicBezTo>
                    <a:pt x="565" y="74"/>
                    <a:pt x="565" y="74"/>
                    <a:pt x="565" y="74"/>
                  </a:cubicBezTo>
                  <a:cubicBezTo>
                    <a:pt x="565" y="73"/>
                    <a:pt x="565" y="73"/>
                    <a:pt x="565" y="73"/>
                  </a:cubicBezTo>
                  <a:cubicBezTo>
                    <a:pt x="565" y="74"/>
                    <a:pt x="565" y="74"/>
                    <a:pt x="565" y="74"/>
                  </a:cubicBezTo>
                  <a:cubicBezTo>
                    <a:pt x="565" y="74"/>
                    <a:pt x="565" y="74"/>
                    <a:pt x="565" y="74"/>
                  </a:cubicBezTo>
                  <a:cubicBezTo>
                    <a:pt x="565" y="73"/>
                    <a:pt x="565" y="73"/>
                    <a:pt x="565" y="73"/>
                  </a:cubicBezTo>
                  <a:cubicBezTo>
                    <a:pt x="565" y="74"/>
                    <a:pt x="565" y="74"/>
                    <a:pt x="565" y="74"/>
                  </a:cubicBezTo>
                  <a:cubicBezTo>
                    <a:pt x="565" y="73"/>
                    <a:pt x="565" y="73"/>
                    <a:pt x="565" y="73"/>
                  </a:cubicBezTo>
                  <a:cubicBezTo>
                    <a:pt x="565" y="73"/>
                    <a:pt x="565" y="73"/>
                    <a:pt x="565" y="73"/>
                  </a:cubicBezTo>
                  <a:cubicBezTo>
                    <a:pt x="565" y="74"/>
                    <a:pt x="565" y="74"/>
                    <a:pt x="565" y="74"/>
                  </a:cubicBezTo>
                  <a:cubicBezTo>
                    <a:pt x="565" y="73"/>
                    <a:pt x="565" y="73"/>
                    <a:pt x="565" y="73"/>
                  </a:cubicBezTo>
                  <a:cubicBezTo>
                    <a:pt x="565" y="73"/>
                    <a:pt x="565" y="73"/>
                    <a:pt x="565" y="73"/>
                  </a:cubicBezTo>
                  <a:cubicBezTo>
                    <a:pt x="564" y="73"/>
                    <a:pt x="564" y="73"/>
                    <a:pt x="564" y="73"/>
                  </a:cubicBezTo>
                  <a:cubicBezTo>
                    <a:pt x="564" y="73"/>
                    <a:pt x="564" y="73"/>
                    <a:pt x="564" y="73"/>
                  </a:cubicBezTo>
                  <a:cubicBezTo>
                    <a:pt x="563" y="73"/>
                    <a:pt x="563" y="73"/>
                    <a:pt x="563" y="73"/>
                  </a:cubicBezTo>
                  <a:cubicBezTo>
                    <a:pt x="563" y="73"/>
                    <a:pt x="563" y="73"/>
                    <a:pt x="563" y="72"/>
                  </a:cubicBezTo>
                  <a:cubicBezTo>
                    <a:pt x="562" y="73"/>
                    <a:pt x="562" y="73"/>
                    <a:pt x="562" y="73"/>
                  </a:cubicBezTo>
                  <a:cubicBezTo>
                    <a:pt x="562" y="73"/>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2" y="74"/>
                    <a:pt x="562" y="74"/>
                  </a:cubicBezTo>
                  <a:cubicBezTo>
                    <a:pt x="562" y="74"/>
                    <a:pt x="561" y="73"/>
                    <a:pt x="560" y="73"/>
                  </a:cubicBezTo>
                  <a:cubicBezTo>
                    <a:pt x="559" y="73"/>
                    <a:pt x="557" y="72"/>
                    <a:pt x="556" y="72"/>
                  </a:cubicBezTo>
                  <a:cubicBezTo>
                    <a:pt x="556" y="72"/>
                    <a:pt x="556" y="72"/>
                    <a:pt x="556" y="72"/>
                  </a:cubicBezTo>
                  <a:cubicBezTo>
                    <a:pt x="554" y="72"/>
                    <a:pt x="552" y="74"/>
                    <a:pt x="551" y="74"/>
                  </a:cubicBezTo>
                  <a:cubicBezTo>
                    <a:pt x="551" y="74"/>
                    <a:pt x="549" y="75"/>
                    <a:pt x="548" y="75"/>
                  </a:cubicBezTo>
                  <a:cubicBezTo>
                    <a:pt x="548" y="76"/>
                    <a:pt x="547" y="76"/>
                    <a:pt x="547" y="76"/>
                  </a:cubicBezTo>
                  <a:cubicBezTo>
                    <a:pt x="546" y="77"/>
                    <a:pt x="546" y="77"/>
                    <a:pt x="546" y="78"/>
                  </a:cubicBezTo>
                  <a:cubicBezTo>
                    <a:pt x="546" y="78"/>
                    <a:pt x="546" y="78"/>
                    <a:pt x="546" y="78"/>
                  </a:cubicBezTo>
                  <a:cubicBezTo>
                    <a:pt x="547" y="78"/>
                    <a:pt x="547" y="78"/>
                    <a:pt x="547" y="78"/>
                  </a:cubicBezTo>
                  <a:cubicBezTo>
                    <a:pt x="546" y="78"/>
                    <a:pt x="546" y="78"/>
                    <a:pt x="546" y="78"/>
                  </a:cubicBezTo>
                  <a:cubicBezTo>
                    <a:pt x="546" y="78"/>
                    <a:pt x="546" y="78"/>
                    <a:pt x="546" y="78"/>
                  </a:cubicBezTo>
                  <a:cubicBezTo>
                    <a:pt x="546" y="79"/>
                    <a:pt x="546" y="79"/>
                    <a:pt x="546" y="79"/>
                  </a:cubicBezTo>
                  <a:cubicBezTo>
                    <a:pt x="546" y="78"/>
                    <a:pt x="546" y="78"/>
                    <a:pt x="546" y="78"/>
                  </a:cubicBezTo>
                  <a:cubicBezTo>
                    <a:pt x="546" y="79"/>
                    <a:pt x="545" y="79"/>
                    <a:pt x="545" y="79"/>
                  </a:cubicBezTo>
                  <a:cubicBezTo>
                    <a:pt x="546" y="80"/>
                    <a:pt x="546" y="80"/>
                    <a:pt x="546" y="80"/>
                  </a:cubicBezTo>
                  <a:cubicBezTo>
                    <a:pt x="546" y="81"/>
                    <a:pt x="546" y="81"/>
                    <a:pt x="546" y="81"/>
                  </a:cubicBezTo>
                  <a:cubicBezTo>
                    <a:pt x="546" y="80"/>
                    <a:pt x="546" y="80"/>
                    <a:pt x="546" y="80"/>
                  </a:cubicBezTo>
                  <a:cubicBezTo>
                    <a:pt x="546" y="80"/>
                    <a:pt x="546" y="80"/>
                    <a:pt x="546" y="80"/>
                  </a:cubicBezTo>
                  <a:cubicBezTo>
                    <a:pt x="546" y="81"/>
                    <a:pt x="546" y="81"/>
                    <a:pt x="546" y="82"/>
                  </a:cubicBezTo>
                  <a:cubicBezTo>
                    <a:pt x="546" y="82"/>
                    <a:pt x="547" y="83"/>
                    <a:pt x="547" y="84"/>
                  </a:cubicBezTo>
                  <a:cubicBezTo>
                    <a:pt x="548" y="83"/>
                    <a:pt x="548" y="83"/>
                    <a:pt x="548" y="83"/>
                  </a:cubicBezTo>
                  <a:cubicBezTo>
                    <a:pt x="548" y="83"/>
                    <a:pt x="548" y="83"/>
                    <a:pt x="548" y="83"/>
                  </a:cubicBezTo>
                  <a:cubicBezTo>
                    <a:pt x="547" y="83"/>
                    <a:pt x="547" y="83"/>
                    <a:pt x="547" y="83"/>
                  </a:cubicBezTo>
                  <a:cubicBezTo>
                    <a:pt x="547" y="83"/>
                    <a:pt x="546" y="83"/>
                    <a:pt x="545" y="83"/>
                  </a:cubicBezTo>
                  <a:cubicBezTo>
                    <a:pt x="545" y="83"/>
                    <a:pt x="545" y="83"/>
                    <a:pt x="545" y="83"/>
                  </a:cubicBezTo>
                  <a:cubicBezTo>
                    <a:pt x="544" y="83"/>
                    <a:pt x="544" y="83"/>
                    <a:pt x="544" y="83"/>
                  </a:cubicBezTo>
                  <a:cubicBezTo>
                    <a:pt x="543" y="83"/>
                    <a:pt x="543" y="84"/>
                    <a:pt x="543" y="84"/>
                  </a:cubicBezTo>
                  <a:cubicBezTo>
                    <a:pt x="543" y="84"/>
                    <a:pt x="543" y="84"/>
                    <a:pt x="543" y="84"/>
                  </a:cubicBezTo>
                  <a:cubicBezTo>
                    <a:pt x="542" y="84"/>
                    <a:pt x="542" y="84"/>
                    <a:pt x="542" y="84"/>
                  </a:cubicBezTo>
                  <a:cubicBezTo>
                    <a:pt x="541" y="84"/>
                    <a:pt x="540" y="83"/>
                    <a:pt x="539" y="83"/>
                  </a:cubicBezTo>
                  <a:cubicBezTo>
                    <a:pt x="538" y="83"/>
                    <a:pt x="538" y="83"/>
                    <a:pt x="537" y="84"/>
                  </a:cubicBezTo>
                  <a:cubicBezTo>
                    <a:pt x="537" y="84"/>
                    <a:pt x="537" y="84"/>
                    <a:pt x="537" y="84"/>
                  </a:cubicBezTo>
                  <a:cubicBezTo>
                    <a:pt x="538" y="84"/>
                    <a:pt x="538" y="84"/>
                    <a:pt x="538" y="84"/>
                  </a:cubicBezTo>
                  <a:cubicBezTo>
                    <a:pt x="534" y="82"/>
                    <a:pt x="534" y="82"/>
                    <a:pt x="534" y="82"/>
                  </a:cubicBezTo>
                  <a:cubicBezTo>
                    <a:pt x="534" y="83"/>
                    <a:pt x="534" y="83"/>
                    <a:pt x="534" y="83"/>
                  </a:cubicBezTo>
                  <a:cubicBezTo>
                    <a:pt x="535" y="82"/>
                    <a:pt x="535" y="82"/>
                    <a:pt x="535" y="82"/>
                  </a:cubicBezTo>
                  <a:cubicBezTo>
                    <a:pt x="534" y="82"/>
                    <a:pt x="534" y="82"/>
                    <a:pt x="534" y="82"/>
                  </a:cubicBezTo>
                  <a:cubicBezTo>
                    <a:pt x="534" y="83"/>
                    <a:pt x="534" y="83"/>
                    <a:pt x="534" y="83"/>
                  </a:cubicBezTo>
                  <a:cubicBezTo>
                    <a:pt x="535" y="82"/>
                    <a:pt x="535" y="82"/>
                    <a:pt x="535" y="82"/>
                  </a:cubicBezTo>
                  <a:cubicBezTo>
                    <a:pt x="534" y="82"/>
                    <a:pt x="534" y="82"/>
                    <a:pt x="534" y="82"/>
                  </a:cubicBezTo>
                  <a:cubicBezTo>
                    <a:pt x="534" y="83"/>
                    <a:pt x="534" y="83"/>
                    <a:pt x="534" y="83"/>
                  </a:cubicBezTo>
                  <a:cubicBezTo>
                    <a:pt x="535" y="82"/>
                    <a:pt x="535" y="82"/>
                    <a:pt x="535" y="82"/>
                  </a:cubicBezTo>
                  <a:cubicBezTo>
                    <a:pt x="534" y="83"/>
                    <a:pt x="534" y="83"/>
                    <a:pt x="534" y="83"/>
                  </a:cubicBezTo>
                  <a:cubicBezTo>
                    <a:pt x="535" y="83"/>
                    <a:pt x="535" y="83"/>
                    <a:pt x="535" y="83"/>
                  </a:cubicBezTo>
                  <a:cubicBezTo>
                    <a:pt x="535" y="82"/>
                    <a:pt x="535" y="82"/>
                    <a:pt x="535" y="82"/>
                  </a:cubicBezTo>
                  <a:cubicBezTo>
                    <a:pt x="534" y="83"/>
                    <a:pt x="534" y="83"/>
                    <a:pt x="534" y="83"/>
                  </a:cubicBezTo>
                  <a:cubicBezTo>
                    <a:pt x="535" y="83"/>
                    <a:pt x="535" y="83"/>
                    <a:pt x="535" y="83"/>
                  </a:cubicBezTo>
                  <a:cubicBezTo>
                    <a:pt x="534" y="83"/>
                    <a:pt x="534" y="83"/>
                    <a:pt x="534" y="83"/>
                  </a:cubicBezTo>
                  <a:cubicBezTo>
                    <a:pt x="534" y="83"/>
                    <a:pt x="534" y="83"/>
                    <a:pt x="534" y="83"/>
                  </a:cubicBezTo>
                  <a:cubicBezTo>
                    <a:pt x="535" y="83"/>
                    <a:pt x="535" y="83"/>
                    <a:pt x="535" y="83"/>
                  </a:cubicBezTo>
                  <a:cubicBezTo>
                    <a:pt x="534" y="83"/>
                    <a:pt x="534" y="83"/>
                    <a:pt x="534" y="83"/>
                  </a:cubicBezTo>
                  <a:cubicBezTo>
                    <a:pt x="534" y="83"/>
                    <a:pt x="534" y="83"/>
                    <a:pt x="534" y="83"/>
                  </a:cubicBezTo>
                  <a:cubicBezTo>
                    <a:pt x="534" y="83"/>
                    <a:pt x="534" y="83"/>
                    <a:pt x="534" y="83"/>
                  </a:cubicBezTo>
                  <a:cubicBezTo>
                    <a:pt x="534" y="83"/>
                    <a:pt x="534" y="83"/>
                    <a:pt x="534" y="83"/>
                  </a:cubicBezTo>
                  <a:cubicBezTo>
                    <a:pt x="534" y="83"/>
                    <a:pt x="534" y="83"/>
                    <a:pt x="534" y="83"/>
                  </a:cubicBezTo>
                  <a:cubicBezTo>
                    <a:pt x="534" y="83"/>
                    <a:pt x="534" y="83"/>
                    <a:pt x="534" y="83"/>
                  </a:cubicBezTo>
                  <a:cubicBezTo>
                    <a:pt x="534" y="83"/>
                    <a:pt x="534" y="83"/>
                    <a:pt x="534" y="83"/>
                  </a:cubicBezTo>
                  <a:cubicBezTo>
                    <a:pt x="535" y="83"/>
                    <a:pt x="535" y="83"/>
                    <a:pt x="535" y="83"/>
                  </a:cubicBezTo>
                  <a:cubicBezTo>
                    <a:pt x="535" y="83"/>
                    <a:pt x="535" y="83"/>
                    <a:pt x="535" y="82"/>
                  </a:cubicBezTo>
                  <a:cubicBezTo>
                    <a:pt x="535" y="82"/>
                    <a:pt x="535" y="82"/>
                    <a:pt x="535" y="82"/>
                  </a:cubicBezTo>
                  <a:cubicBezTo>
                    <a:pt x="534" y="81"/>
                    <a:pt x="534" y="81"/>
                    <a:pt x="534" y="81"/>
                  </a:cubicBezTo>
                  <a:cubicBezTo>
                    <a:pt x="534" y="81"/>
                    <a:pt x="533" y="81"/>
                    <a:pt x="532" y="81"/>
                  </a:cubicBezTo>
                  <a:cubicBezTo>
                    <a:pt x="532" y="81"/>
                    <a:pt x="531" y="81"/>
                    <a:pt x="531" y="81"/>
                  </a:cubicBezTo>
                  <a:cubicBezTo>
                    <a:pt x="531" y="82"/>
                    <a:pt x="531" y="82"/>
                    <a:pt x="531" y="82"/>
                  </a:cubicBezTo>
                  <a:cubicBezTo>
                    <a:pt x="532" y="82"/>
                    <a:pt x="532" y="82"/>
                    <a:pt x="532" y="82"/>
                  </a:cubicBezTo>
                  <a:cubicBezTo>
                    <a:pt x="532" y="81"/>
                    <a:pt x="531" y="81"/>
                    <a:pt x="531" y="81"/>
                  </a:cubicBezTo>
                  <a:cubicBezTo>
                    <a:pt x="531" y="80"/>
                    <a:pt x="530" y="80"/>
                    <a:pt x="529" y="80"/>
                  </a:cubicBezTo>
                  <a:cubicBezTo>
                    <a:pt x="529" y="80"/>
                    <a:pt x="528" y="80"/>
                    <a:pt x="528" y="80"/>
                  </a:cubicBezTo>
                  <a:cubicBezTo>
                    <a:pt x="527" y="79"/>
                    <a:pt x="526" y="79"/>
                    <a:pt x="525" y="79"/>
                  </a:cubicBezTo>
                  <a:cubicBezTo>
                    <a:pt x="525" y="79"/>
                    <a:pt x="524" y="79"/>
                    <a:pt x="524" y="79"/>
                  </a:cubicBezTo>
                  <a:cubicBezTo>
                    <a:pt x="524" y="80"/>
                    <a:pt x="523" y="80"/>
                    <a:pt x="523" y="81"/>
                  </a:cubicBezTo>
                  <a:cubicBezTo>
                    <a:pt x="523" y="81"/>
                    <a:pt x="523" y="81"/>
                    <a:pt x="523" y="81"/>
                  </a:cubicBezTo>
                  <a:cubicBezTo>
                    <a:pt x="524" y="81"/>
                    <a:pt x="524" y="81"/>
                    <a:pt x="524" y="81"/>
                  </a:cubicBezTo>
                  <a:cubicBezTo>
                    <a:pt x="524" y="80"/>
                    <a:pt x="524" y="80"/>
                    <a:pt x="524" y="80"/>
                  </a:cubicBezTo>
                  <a:cubicBezTo>
                    <a:pt x="523" y="80"/>
                    <a:pt x="521" y="80"/>
                    <a:pt x="520" y="80"/>
                  </a:cubicBezTo>
                  <a:cubicBezTo>
                    <a:pt x="520" y="80"/>
                    <a:pt x="519" y="80"/>
                    <a:pt x="519" y="80"/>
                  </a:cubicBezTo>
                  <a:cubicBezTo>
                    <a:pt x="518" y="80"/>
                    <a:pt x="518" y="80"/>
                    <a:pt x="518" y="80"/>
                  </a:cubicBezTo>
                  <a:cubicBezTo>
                    <a:pt x="517" y="80"/>
                    <a:pt x="517" y="80"/>
                    <a:pt x="517" y="80"/>
                  </a:cubicBezTo>
                  <a:cubicBezTo>
                    <a:pt x="516" y="80"/>
                    <a:pt x="516" y="79"/>
                    <a:pt x="515" y="79"/>
                  </a:cubicBezTo>
                  <a:cubicBezTo>
                    <a:pt x="515" y="79"/>
                    <a:pt x="514" y="79"/>
                    <a:pt x="514" y="79"/>
                  </a:cubicBezTo>
                  <a:cubicBezTo>
                    <a:pt x="514" y="79"/>
                    <a:pt x="514" y="79"/>
                    <a:pt x="514" y="79"/>
                  </a:cubicBezTo>
                  <a:cubicBezTo>
                    <a:pt x="514" y="80"/>
                    <a:pt x="514" y="80"/>
                    <a:pt x="514" y="80"/>
                  </a:cubicBezTo>
                  <a:cubicBezTo>
                    <a:pt x="514" y="79"/>
                    <a:pt x="514" y="79"/>
                    <a:pt x="514" y="79"/>
                  </a:cubicBezTo>
                  <a:cubicBezTo>
                    <a:pt x="514" y="79"/>
                    <a:pt x="513" y="79"/>
                    <a:pt x="512" y="79"/>
                  </a:cubicBezTo>
                  <a:cubicBezTo>
                    <a:pt x="511" y="79"/>
                    <a:pt x="510" y="78"/>
                    <a:pt x="509" y="78"/>
                  </a:cubicBezTo>
                  <a:cubicBezTo>
                    <a:pt x="508" y="77"/>
                    <a:pt x="506" y="77"/>
                    <a:pt x="506" y="77"/>
                  </a:cubicBezTo>
                  <a:cubicBezTo>
                    <a:pt x="505" y="77"/>
                    <a:pt x="505" y="77"/>
                    <a:pt x="505" y="77"/>
                  </a:cubicBezTo>
                  <a:cubicBezTo>
                    <a:pt x="504" y="78"/>
                    <a:pt x="504" y="78"/>
                    <a:pt x="504" y="78"/>
                  </a:cubicBezTo>
                  <a:cubicBezTo>
                    <a:pt x="505" y="78"/>
                    <a:pt x="505" y="78"/>
                    <a:pt x="505" y="78"/>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7"/>
                  </a:cubicBezTo>
                  <a:cubicBezTo>
                    <a:pt x="505" y="77"/>
                    <a:pt x="505" y="77"/>
                    <a:pt x="505" y="76"/>
                  </a:cubicBezTo>
                  <a:cubicBezTo>
                    <a:pt x="505" y="76"/>
                    <a:pt x="505" y="76"/>
                    <a:pt x="505" y="76"/>
                  </a:cubicBezTo>
                  <a:cubicBezTo>
                    <a:pt x="505" y="76"/>
                    <a:pt x="505" y="76"/>
                    <a:pt x="505" y="76"/>
                  </a:cubicBezTo>
                  <a:cubicBezTo>
                    <a:pt x="505" y="76"/>
                    <a:pt x="505" y="76"/>
                    <a:pt x="505" y="76"/>
                  </a:cubicBezTo>
                  <a:cubicBezTo>
                    <a:pt x="505" y="75"/>
                    <a:pt x="505" y="75"/>
                    <a:pt x="505" y="75"/>
                  </a:cubicBezTo>
                  <a:cubicBezTo>
                    <a:pt x="504" y="75"/>
                    <a:pt x="504" y="75"/>
                    <a:pt x="504" y="75"/>
                  </a:cubicBezTo>
                  <a:cubicBezTo>
                    <a:pt x="503" y="75"/>
                    <a:pt x="502" y="75"/>
                    <a:pt x="502" y="74"/>
                  </a:cubicBezTo>
                  <a:cubicBezTo>
                    <a:pt x="501" y="74"/>
                    <a:pt x="501" y="74"/>
                    <a:pt x="501" y="74"/>
                  </a:cubicBezTo>
                  <a:cubicBezTo>
                    <a:pt x="501" y="75"/>
                    <a:pt x="501" y="75"/>
                    <a:pt x="501" y="75"/>
                  </a:cubicBezTo>
                  <a:cubicBezTo>
                    <a:pt x="501" y="75"/>
                    <a:pt x="501" y="75"/>
                    <a:pt x="501" y="75"/>
                  </a:cubicBezTo>
                  <a:cubicBezTo>
                    <a:pt x="503" y="75"/>
                    <a:pt x="504" y="73"/>
                    <a:pt x="505" y="71"/>
                  </a:cubicBezTo>
                  <a:cubicBezTo>
                    <a:pt x="505" y="70"/>
                    <a:pt x="505" y="68"/>
                    <a:pt x="506" y="66"/>
                  </a:cubicBezTo>
                  <a:cubicBezTo>
                    <a:pt x="506" y="65"/>
                    <a:pt x="506" y="63"/>
                    <a:pt x="507" y="63"/>
                  </a:cubicBezTo>
                  <a:cubicBezTo>
                    <a:pt x="507" y="63"/>
                    <a:pt x="508" y="62"/>
                    <a:pt x="508" y="62"/>
                  </a:cubicBezTo>
                  <a:cubicBezTo>
                    <a:pt x="507" y="61"/>
                    <a:pt x="507" y="61"/>
                    <a:pt x="507" y="61"/>
                  </a:cubicBezTo>
                  <a:cubicBezTo>
                    <a:pt x="507" y="61"/>
                    <a:pt x="507" y="61"/>
                    <a:pt x="507" y="61"/>
                  </a:cubicBezTo>
                  <a:cubicBezTo>
                    <a:pt x="506" y="61"/>
                    <a:pt x="506" y="61"/>
                    <a:pt x="506" y="61"/>
                  </a:cubicBezTo>
                  <a:cubicBezTo>
                    <a:pt x="505" y="61"/>
                    <a:pt x="505" y="62"/>
                    <a:pt x="505" y="62"/>
                  </a:cubicBezTo>
                  <a:cubicBezTo>
                    <a:pt x="506" y="62"/>
                    <a:pt x="506" y="62"/>
                    <a:pt x="506" y="62"/>
                  </a:cubicBezTo>
                  <a:cubicBezTo>
                    <a:pt x="506" y="62"/>
                    <a:pt x="506" y="62"/>
                    <a:pt x="506" y="62"/>
                  </a:cubicBezTo>
                  <a:cubicBezTo>
                    <a:pt x="506" y="62"/>
                    <a:pt x="506" y="61"/>
                    <a:pt x="506" y="60"/>
                  </a:cubicBezTo>
                  <a:cubicBezTo>
                    <a:pt x="506" y="58"/>
                    <a:pt x="507" y="56"/>
                    <a:pt x="508" y="54"/>
                  </a:cubicBezTo>
                  <a:cubicBezTo>
                    <a:pt x="507" y="54"/>
                    <a:pt x="507" y="54"/>
                    <a:pt x="507" y="54"/>
                  </a:cubicBezTo>
                  <a:cubicBezTo>
                    <a:pt x="507" y="54"/>
                    <a:pt x="507" y="54"/>
                    <a:pt x="507" y="54"/>
                  </a:cubicBezTo>
                  <a:cubicBezTo>
                    <a:pt x="508" y="55"/>
                    <a:pt x="510" y="56"/>
                    <a:pt x="510" y="57"/>
                  </a:cubicBezTo>
                  <a:cubicBezTo>
                    <a:pt x="511" y="56"/>
                    <a:pt x="511" y="56"/>
                    <a:pt x="511" y="56"/>
                  </a:cubicBezTo>
                  <a:cubicBezTo>
                    <a:pt x="510" y="57"/>
                    <a:pt x="510" y="57"/>
                    <a:pt x="510" y="57"/>
                  </a:cubicBezTo>
                  <a:cubicBezTo>
                    <a:pt x="510" y="57"/>
                    <a:pt x="510" y="58"/>
                    <a:pt x="511" y="58"/>
                  </a:cubicBezTo>
                  <a:cubicBezTo>
                    <a:pt x="511" y="58"/>
                    <a:pt x="511" y="58"/>
                    <a:pt x="511" y="58"/>
                  </a:cubicBezTo>
                  <a:cubicBezTo>
                    <a:pt x="511" y="58"/>
                    <a:pt x="511" y="58"/>
                    <a:pt x="511" y="58"/>
                  </a:cubicBezTo>
                  <a:cubicBezTo>
                    <a:pt x="511" y="59"/>
                    <a:pt x="511" y="59"/>
                    <a:pt x="512" y="59"/>
                  </a:cubicBezTo>
                  <a:cubicBezTo>
                    <a:pt x="512" y="60"/>
                    <a:pt x="512" y="60"/>
                    <a:pt x="512" y="60"/>
                  </a:cubicBezTo>
                  <a:cubicBezTo>
                    <a:pt x="513" y="60"/>
                    <a:pt x="513" y="60"/>
                    <a:pt x="513" y="60"/>
                  </a:cubicBezTo>
                  <a:cubicBezTo>
                    <a:pt x="513" y="60"/>
                    <a:pt x="513" y="60"/>
                    <a:pt x="513" y="60"/>
                  </a:cubicBezTo>
                  <a:cubicBezTo>
                    <a:pt x="513" y="59"/>
                    <a:pt x="513" y="58"/>
                    <a:pt x="512" y="58"/>
                  </a:cubicBezTo>
                  <a:cubicBezTo>
                    <a:pt x="512" y="57"/>
                    <a:pt x="512" y="57"/>
                    <a:pt x="512" y="57"/>
                  </a:cubicBezTo>
                  <a:cubicBezTo>
                    <a:pt x="511" y="55"/>
                    <a:pt x="510" y="53"/>
                    <a:pt x="508" y="53"/>
                  </a:cubicBezTo>
                  <a:cubicBezTo>
                    <a:pt x="508" y="53"/>
                    <a:pt x="508" y="53"/>
                    <a:pt x="508" y="53"/>
                  </a:cubicBezTo>
                  <a:cubicBezTo>
                    <a:pt x="508" y="52"/>
                    <a:pt x="507" y="52"/>
                    <a:pt x="506" y="51"/>
                  </a:cubicBezTo>
                  <a:cubicBezTo>
                    <a:pt x="506" y="51"/>
                    <a:pt x="506" y="51"/>
                    <a:pt x="506" y="51"/>
                  </a:cubicBezTo>
                  <a:cubicBezTo>
                    <a:pt x="506" y="52"/>
                    <a:pt x="506" y="52"/>
                    <a:pt x="506" y="52"/>
                  </a:cubicBezTo>
                  <a:cubicBezTo>
                    <a:pt x="506" y="52"/>
                    <a:pt x="506" y="52"/>
                    <a:pt x="506" y="52"/>
                  </a:cubicBezTo>
                  <a:cubicBezTo>
                    <a:pt x="506" y="51"/>
                    <a:pt x="506" y="51"/>
                    <a:pt x="506" y="51"/>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6" y="52"/>
                    <a:pt x="506" y="52"/>
                    <a:pt x="506" y="52"/>
                  </a:cubicBezTo>
                  <a:cubicBezTo>
                    <a:pt x="507" y="52"/>
                    <a:pt x="507" y="52"/>
                    <a:pt x="507" y="52"/>
                  </a:cubicBezTo>
                  <a:cubicBezTo>
                    <a:pt x="508" y="52"/>
                    <a:pt x="508" y="52"/>
                    <a:pt x="508" y="52"/>
                  </a:cubicBezTo>
                  <a:cubicBezTo>
                    <a:pt x="508" y="52"/>
                    <a:pt x="508" y="52"/>
                    <a:pt x="508" y="52"/>
                  </a:cubicBezTo>
                  <a:cubicBezTo>
                    <a:pt x="508" y="51"/>
                    <a:pt x="508" y="51"/>
                    <a:pt x="508" y="51"/>
                  </a:cubicBezTo>
                  <a:cubicBezTo>
                    <a:pt x="508" y="51"/>
                    <a:pt x="508" y="51"/>
                    <a:pt x="508" y="50"/>
                  </a:cubicBezTo>
                  <a:cubicBezTo>
                    <a:pt x="507" y="49"/>
                    <a:pt x="507" y="49"/>
                    <a:pt x="507" y="48"/>
                  </a:cubicBezTo>
                  <a:cubicBezTo>
                    <a:pt x="507" y="47"/>
                    <a:pt x="507" y="46"/>
                    <a:pt x="508" y="46"/>
                  </a:cubicBezTo>
                  <a:cubicBezTo>
                    <a:pt x="507" y="46"/>
                    <a:pt x="507" y="46"/>
                    <a:pt x="507" y="46"/>
                  </a:cubicBezTo>
                  <a:cubicBezTo>
                    <a:pt x="507" y="46"/>
                    <a:pt x="506" y="46"/>
                    <a:pt x="506" y="46"/>
                  </a:cubicBezTo>
                  <a:cubicBezTo>
                    <a:pt x="505" y="46"/>
                    <a:pt x="504" y="45"/>
                    <a:pt x="503" y="45"/>
                  </a:cubicBezTo>
                  <a:cubicBezTo>
                    <a:pt x="502" y="45"/>
                    <a:pt x="501" y="44"/>
                    <a:pt x="501" y="44"/>
                  </a:cubicBezTo>
                  <a:cubicBezTo>
                    <a:pt x="501" y="43"/>
                    <a:pt x="500" y="42"/>
                    <a:pt x="499" y="42"/>
                  </a:cubicBezTo>
                  <a:cubicBezTo>
                    <a:pt x="499" y="42"/>
                    <a:pt x="498" y="41"/>
                    <a:pt x="498" y="41"/>
                  </a:cubicBezTo>
                  <a:cubicBezTo>
                    <a:pt x="498" y="41"/>
                    <a:pt x="498" y="41"/>
                    <a:pt x="498" y="41"/>
                  </a:cubicBezTo>
                  <a:cubicBezTo>
                    <a:pt x="499" y="40"/>
                    <a:pt x="499" y="40"/>
                    <a:pt x="499" y="40"/>
                  </a:cubicBezTo>
                  <a:cubicBezTo>
                    <a:pt x="499" y="40"/>
                    <a:pt x="499" y="39"/>
                    <a:pt x="499" y="39"/>
                  </a:cubicBezTo>
                  <a:cubicBezTo>
                    <a:pt x="499" y="39"/>
                    <a:pt x="499" y="38"/>
                    <a:pt x="498" y="38"/>
                  </a:cubicBezTo>
                  <a:cubicBezTo>
                    <a:pt x="498" y="38"/>
                    <a:pt x="497" y="38"/>
                    <a:pt x="497" y="38"/>
                  </a:cubicBezTo>
                  <a:cubicBezTo>
                    <a:pt x="497" y="38"/>
                    <a:pt x="497" y="38"/>
                    <a:pt x="497" y="38"/>
                  </a:cubicBezTo>
                  <a:cubicBezTo>
                    <a:pt x="497" y="39"/>
                    <a:pt x="497" y="39"/>
                    <a:pt x="497" y="39"/>
                  </a:cubicBezTo>
                  <a:cubicBezTo>
                    <a:pt x="498" y="38"/>
                    <a:pt x="498" y="38"/>
                    <a:pt x="498" y="38"/>
                  </a:cubicBezTo>
                  <a:cubicBezTo>
                    <a:pt x="498" y="37"/>
                    <a:pt x="498" y="37"/>
                    <a:pt x="498" y="37"/>
                  </a:cubicBezTo>
                  <a:cubicBezTo>
                    <a:pt x="498" y="37"/>
                    <a:pt x="498" y="37"/>
                    <a:pt x="498" y="37"/>
                  </a:cubicBezTo>
                  <a:cubicBezTo>
                    <a:pt x="498" y="37"/>
                    <a:pt x="498" y="37"/>
                    <a:pt x="498" y="37"/>
                  </a:cubicBezTo>
                  <a:cubicBezTo>
                    <a:pt x="498" y="37"/>
                    <a:pt x="498" y="37"/>
                    <a:pt x="498" y="37"/>
                  </a:cubicBezTo>
                  <a:cubicBezTo>
                    <a:pt x="499" y="37"/>
                    <a:pt x="500" y="38"/>
                    <a:pt x="501" y="38"/>
                  </a:cubicBezTo>
                  <a:cubicBezTo>
                    <a:pt x="501" y="37"/>
                    <a:pt x="501" y="37"/>
                    <a:pt x="501" y="37"/>
                  </a:cubicBezTo>
                  <a:cubicBezTo>
                    <a:pt x="500" y="36"/>
                    <a:pt x="499" y="36"/>
                    <a:pt x="498" y="36"/>
                  </a:cubicBezTo>
                  <a:cubicBezTo>
                    <a:pt x="498" y="36"/>
                    <a:pt x="497" y="36"/>
                    <a:pt x="496" y="36"/>
                  </a:cubicBezTo>
                  <a:cubicBezTo>
                    <a:pt x="496" y="36"/>
                    <a:pt x="496" y="36"/>
                    <a:pt x="496" y="36"/>
                  </a:cubicBezTo>
                  <a:cubicBezTo>
                    <a:pt x="495" y="36"/>
                    <a:pt x="495" y="36"/>
                    <a:pt x="495"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4" y="36"/>
                    <a:pt x="494" y="36"/>
                    <a:pt x="494" y="36"/>
                  </a:cubicBezTo>
                  <a:cubicBezTo>
                    <a:pt x="495" y="36"/>
                    <a:pt x="495" y="36"/>
                    <a:pt x="495" y="36"/>
                  </a:cubicBezTo>
                  <a:cubicBezTo>
                    <a:pt x="496" y="36"/>
                    <a:pt x="496" y="36"/>
                    <a:pt x="496" y="36"/>
                  </a:cubicBezTo>
                  <a:cubicBezTo>
                    <a:pt x="495" y="35"/>
                    <a:pt x="495" y="35"/>
                    <a:pt x="495" y="35"/>
                  </a:cubicBezTo>
                  <a:cubicBezTo>
                    <a:pt x="495" y="35"/>
                    <a:pt x="495" y="35"/>
                    <a:pt x="495" y="35"/>
                  </a:cubicBezTo>
                  <a:cubicBezTo>
                    <a:pt x="495" y="35"/>
                    <a:pt x="495" y="35"/>
                    <a:pt x="495" y="35"/>
                  </a:cubicBezTo>
                  <a:cubicBezTo>
                    <a:pt x="495" y="35"/>
                    <a:pt x="495" y="35"/>
                    <a:pt x="495" y="35"/>
                  </a:cubicBezTo>
                  <a:cubicBezTo>
                    <a:pt x="495" y="35"/>
                    <a:pt x="495" y="35"/>
                    <a:pt x="495" y="35"/>
                  </a:cubicBezTo>
                  <a:cubicBezTo>
                    <a:pt x="495" y="35"/>
                    <a:pt x="495" y="35"/>
                    <a:pt x="495" y="35"/>
                  </a:cubicBezTo>
                  <a:cubicBezTo>
                    <a:pt x="495" y="35"/>
                    <a:pt x="495" y="35"/>
                    <a:pt x="495" y="35"/>
                  </a:cubicBezTo>
                  <a:cubicBezTo>
                    <a:pt x="494" y="35"/>
                    <a:pt x="494" y="35"/>
                    <a:pt x="494" y="35"/>
                  </a:cubicBezTo>
                  <a:cubicBezTo>
                    <a:pt x="495" y="35"/>
                    <a:pt x="495" y="35"/>
                    <a:pt x="495" y="35"/>
                  </a:cubicBezTo>
                  <a:cubicBezTo>
                    <a:pt x="495" y="35"/>
                    <a:pt x="495" y="35"/>
                    <a:pt x="495" y="35"/>
                  </a:cubicBezTo>
                  <a:cubicBezTo>
                    <a:pt x="494" y="35"/>
                    <a:pt x="494" y="35"/>
                    <a:pt x="494" y="35"/>
                  </a:cubicBezTo>
                  <a:cubicBezTo>
                    <a:pt x="495" y="35"/>
                    <a:pt x="495" y="35"/>
                    <a:pt x="495" y="35"/>
                  </a:cubicBezTo>
                  <a:cubicBezTo>
                    <a:pt x="495" y="35"/>
                    <a:pt x="495" y="35"/>
                    <a:pt x="495" y="35"/>
                  </a:cubicBezTo>
                  <a:cubicBezTo>
                    <a:pt x="495" y="35"/>
                    <a:pt x="495" y="35"/>
                    <a:pt x="495" y="35"/>
                  </a:cubicBezTo>
                  <a:cubicBezTo>
                    <a:pt x="495" y="35"/>
                    <a:pt x="495" y="35"/>
                    <a:pt x="495" y="35"/>
                  </a:cubicBezTo>
                  <a:cubicBezTo>
                    <a:pt x="495" y="35"/>
                    <a:pt x="495" y="35"/>
                    <a:pt x="495" y="35"/>
                  </a:cubicBezTo>
                  <a:cubicBezTo>
                    <a:pt x="495" y="35"/>
                    <a:pt x="495" y="35"/>
                    <a:pt x="495" y="35"/>
                  </a:cubicBezTo>
                  <a:cubicBezTo>
                    <a:pt x="495" y="35"/>
                    <a:pt x="495" y="35"/>
                    <a:pt x="495" y="35"/>
                  </a:cubicBezTo>
                  <a:cubicBezTo>
                    <a:pt x="495" y="34"/>
                    <a:pt x="495" y="34"/>
                    <a:pt x="495" y="34"/>
                  </a:cubicBezTo>
                  <a:cubicBezTo>
                    <a:pt x="494" y="34"/>
                    <a:pt x="494" y="34"/>
                    <a:pt x="494" y="34"/>
                  </a:cubicBezTo>
                  <a:cubicBezTo>
                    <a:pt x="494" y="34"/>
                    <a:pt x="493" y="34"/>
                    <a:pt x="492" y="34"/>
                  </a:cubicBezTo>
                  <a:cubicBezTo>
                    <a:pt x="491" y="34"/>
                    <a:pt x="491" y="34"/>
                    <a:pt x="490" y="34"/>
                  </a:cubicBezTo>
                  <a:cubicBezTo>
                    <a:pt x="490" y="34"/>
                    <a:pt x="490" y="34"/>
                    <a:pt x="490" y="34"/>
                  </a:cubicBezTo>
                  <a:cubicBezTo>
                    <a:pt x="490" y="35"/>
                    <a:pt x="490" y="35"/>
                    <a:pt x="490" y="35"/>
                  </a:cubicBezTo>
                  <a:cubicBezTo>
                    <a:pt x="491" y="35"/>
                    <a:pt x="492" y="35"/>
                    <a:pt x="492" y="34"/>
                  </a:cubicBezTo>
                  <a:cubicBezTo>
                    <a:pt x="493" y="34"/>
                    <a:pt x="493" y="34"/>
                    <a:pt x="493" y="34"/>
                  </a:cubicBezTo>
                  <a:cubicBezTo>
                    <a:pt x="492" y="33"/>
                    <a:pt x="492" y="33"/>
                    <a:pt x="492" y="33"/>
                  </a:cubicBezTo>
                  <a:cubicBezTo>
                    <a:pt x="492" y="33"/>
                    <a:pt x="491" y="33"/>
                    <a:pt x="490" y="33"/>
                  </a:cubicBezTo>
                  <a:cubicBezTo>
                    <a:pt x="490" y="33"/>
                    <a:pt x="489" y="33"/>
                    <a:pt x="489" y="33"/>
                  </a:cubicBezTo>
                  <a:cubicBezTo>
                    <a:pt x="488" y="34"/>
                    <a:pt x="488" y="34"/>
                    <a:pt x="488" y="35"/>
                  </a:cubicBezTo>
                  <a:cubicBezTo>
                    <a:pt x="488" y="35"/>
                    <a:pt x="488" y="35"/>
                    <a:pt x="488" y="35"/>
                  </a:cubicBezTo>
                  <a:cubicBezTo>
                    <a:pt x="489" y="35"/>
                    <a:pt x="489" y="35"/>
                    <a:pt x="489" y="35"/>
                  </a:cubicBezTo>
                  <a:cubicBezTo>
                    <a:pt x="489" y="34"/>
                    <a:pt x="488" y="34"/>
                    <a:pt x="488" y="34"/>
                  </a:cubicBezTo>
                  <a:cubicBezTo>
                    <a:pt x="488" y="33"/>
                    <a:pt x="488" y="33"/>
                    <a:pt x="488" y="33"/>
                  </a:cubicBezTo>
                  <a:cubicBezTo>
                    <a:pt x="488" y="33"/>
                    <a:pt x="488" y="33"/>
                    <a:pt x="488" y="33"/>
                  </a:cubicBezTo>
                  <a:cubicBezTo>
                    <a:pt x="488" y="32"/>
                    <a:pt x="488" y="32"/>
                    <a:pt x="488" y="32"/>
                  </a:cubicBezTo>
                  <a:cubicBezTo>
                    <a:pt x="487" y="32"/>
                    <a:pt x="487" y="32"/>
                    <a:pt x="487" y="32"/>
                  </a:cubicBezTo>
                  <a:cubicBezTo>
                    <a:pt x="487" y="32"/>
                    <a:pt x="487" y="32"/>
                    <a:pt x="487" y="32"/>
                  </a:cubicBezTo>
                  <a:cubicBezTo>
                    <a:pt x="487" y="32"/>
                    <a:pt x="487" y="32"/>
                    <a:pt x="487" y="32"/>
                  </a:cubicBezTo>
                  <a:cubicBezTo>
                    <a:pt x="487" y="32"/>
                    <a:pt x="487" y="32"/>
                    <a:pt x="487" y="32"/>
                  </a:cubicBezTo>
                  <a:cubicBezTo>
                    <a:pt x="486" y="33"/>
                    <a:pt x="486" y="33"/>
                    <a:pt x="486" y="33"/>
                  </a:cubicBezTo>
                  <a:cubicBezTo>
                    <a:pt x="487" y="33"/>
                    <a:pt x="487" y="33"/>
                    <a:pt x="487" y="33"/>
                  </a:cubicBezTo>
                  <a:cubicBezTo>
                    <a:pt x="487" y="32"/>
                    <a:pt x="487" y="32"/>
                    <a:pt x="487" y="32"/>
                  </a:cubicBezTo>
                  <a:cubicBezTo>
                    <a:pt x="486" y="33"/>
                    <a:pt x="486" y="33"/>
                    <a:pt x="486" y="33"/>
                  </a:cubicBezTo>
                  <a:cubicBezTo>
                    <a:pt x="487" y="33"/>
                    <a:pt x="487" y="33"/>
                    <a:pt x="487" y="33"/>
                  </a:cubicBezTo>
                  <a:cubicBezTo>
                    <a:pt x="487" y="33"/>
                    <a:pt x="487" y="33"/>
                    <a:pt x="487" y="33"/>
                  </a:cubicBezTo>
                  <a:cubicBezTo>
                    <a:pt x="487" y="33"/>
                    <a:pt x="487" y="33"/>
                    <a:pt x="487" y="33"/>
                  </a:cubicBezTo>
                  <a:cubicBezTo>
                    <a:pt x="487" y="33"/>
                    <a:pt x="487" y="33"/>
                    <a:pt x="487" y="33"/>
                  </a:cubicBezTo>
                  <a:cubicBezTo>
                    <a:pt x="487" y="33"/>
                    <a:pt x="487" y="33"/>
                    <a:pt x="487" y="33"/>
                  </a:cubicBezTo>
                  <a:cubicBezTo>
                    <a:pt x="487" y="33"/>
                    <a:pt x="487" y="33"/>
                    <a:pt x="487" y="33"/>
                  </a:cubicBezTo>
                  <a:cubicBezTo>
                    <a:pt x="487" y="32"/>
                    <a:pt x="487" y="32"/>
                    <a:pt x="487" y="32"/>
                  </a:cubicBezTo>
                  <a:cubicBezTo>
                    <a:pt x="486" y="32"/>
                    <a:pt x="486" y="32"/>
                    <a:pt x="486" y="32"/>
                  </a:cubicBezTo>
                  <a:cubicBezTo>
                    <a:pt x="486" y="32"/>
                    <a:pt x="485" y="32"/>
                    <a:pt x="485" y="32"/>
                  </a:cubicBezTo>
                  <a:cubicBezTo>
                    <a:pt x="483" y="32"/>
                    <a:pt x="481" y="31"/>
                    <a:pt x="479" y="31"/>
                  </a:cubicBezTo>
                  <a:cubicBezTo>
                    <a:pt x="478" y="31"/>
                    <a:pt x="477" y="31"/>
                    <a:pt x="477" y="32"/>
                  </a:cubicBezTo>
                  <a:cubicBezTo>
                    <a:pt x="477" y="32"/>
                    <a:pt x="477" y="32"/>
                    <a:pt x="477" y="32"/>
                  </a:cubicBezTo>
                  <a:cubicBezTo>
                    <a:pt x="477" y="32"/>
                    <a:pt x="477" y="32"/>
                    <a:pt x="477" y="32"/>
                  </a:cubicBezTo>
                  <a:cubicBezTo>
                    <a:pt x="476" y="30"/>
                    <a:pt x="475" y="29"/>
                    <a:pt x="473" y="29"/>
                  </a:cubicBezTo>
                  <a:cubicBezTo>
                    <a:pt x="473" y="30"/>
                    <a:pt x="473" y="30"/>
                    <a:pt x="473" y="30"/>
                  </a:cubicBezTo>
                  <a:cubicBezTo>
                    <a:pt x="475" y="30"/>
                    <a:pt x="475" y="31"/>
                    <a:pt x="477" y="32"/>
                  </a:cubicBezTo>
                  <a:cubicBezTo>
                    <a:pt x="477" y="33"/>
                    <a:pt x="477" y="33"/>
                    <a:pt x="477" y="33"/>
                  </a:cubicBezTo>
                  <a:cubicBezTo>
                    <a:pt x="477" y="32"/>
                    <a:pt x="477" y="32"/>
                    <a:pt x="477" y="32"/>
                  </a:cubicBezTo>
                  <a:cubicBezTo>
                    <a:pt x="478" y="32"/>
                    <a:pt x="478" y="32"/>
                    <a:pt x="479" y="32"/>
                  </a:cubicBezTo>
                  <a:cubicBezTo>
                    <a:pt x="481" y="32"/>
                    <a:pt x="483" y="33"/>
                    <a:pt x="485" y="33"/>
                  </a:cubicBezTo>
                  <a:cubicBezTo>
                    <a:pt x="486" y="33"/>
                    <a:pt x="486" y="33"/>
                    <a:pt x="487" y="32"/>
                  </a:cubicBezTo>
                  <a:cubicBezTo>
                    <a:pt x="486" y="32"/>
                    <a:pt x="486" y="32"/>
                    <a:pt x="486" y="32"/>
                  </a:cubicBezTo>
                  <a:cubicBezTo>
                    <a:pt x="486" y="32"/>
                    <a:pt x="486" y="32"/>
                    <a:pt x="486" y="32"/>
                  </a:cubicBezTo>
                  <a:cubicBezTo>
                    <a:pt x="486" y="32"/>
                    <a:pt x="486" y="32"/>
                    <a:pt x="485" y="33"/>
                  </a:cubicBezTo>
                  <a:cubicBezTo>
                    <a:pt x="486" y="33"/>
                    <a:pt x="486" y="33"/>
                    <a:pt x="486" y="33"/>
                  </a:cubicBezTo>
                  <a:cubicBezTo>
                    <a:pt x="487" y="34"/>
                    <a:pt x="487" y="34"/>
                    <a:pt x="487" y="34"/>
                  </a:cubicBezTo>
                  <a:cubicBezTo>
                    <a:pt x="487" y="34"/>
                    <a:pt x="488" y="33"/>
                    <a:pt x="488" y="33"/>
                  </a:cubicBezTo>
                  <a:cubicBezTo>
                    <a:pt x="489" y="31"/>
                    <a:pt x="489" y="31"/>
                    <a:pt x="489" y="31"/>
                  </a:cubicBezTo>
                  <a:cubicBezTo>
                    <a:pt x="487" y="32"/>
                    <a:pt x="487" y="32"/>
                    <a:pt x="487" y="32"/>
                  </a:cubicBezTo>
                  <a:cubicBezTo>
                    <a:pt x="487" y="32"/>
                    <a:pt x="487" y="33"/>
                    <a:pt x="487" y="33"/>
                  </a:cubicBezTo>
                  <a:cubicBezTo>
                    <a:pt x="487" y="34"/>
                    <a:pt x="487" y="34"/>
                    <a:pt x="487" y="34"/>
                  </a:cubicBezTo>
                  <a:cubicBezTo>
                    <a:pt x="488" y="35"/>
                    <a:pt x="488" y="35"/>
                    <a:pt x="488" y="35"/>
                  </a:cubicBezTo>
                  <a:cubicBezTo>
                    <a:pt x="489" y="35"/>
                    <a:pt x="489" y="35"/>
                    <a:pt x="489" y="35"/>
                  </a:cubicBezTo>
                  <a:cubicBezTo>
                    <a:pt x="489" y="34"/>
                    <a:pt x="489" y="34"/>
                    <a:pt x="489" y="34"/>
                  </a:cubicBezTo>
                  <a:cubicBezTo>
                    <a:pt x="490" y="34"/>
                    <a:pt x="490" y="34"/>
                    <a:pt x="490" y="34"/>
                  </a:cubicBezTo>
                  <a:cubicBezTo>
                    <a:pt x="491" y="34"/>
                    <a:pt x="491" y="34"/>
                    <a:pt x="492" y="34"/>
                  </a:cubicBezTo>
                  <a:cubicBezTo>
                    <a:pt x="492" y="34"/>
                    <a:pt x="492" y="34"/>
                    <a:pt x="492" y="34"/>
                  </a:cubicBezTo>
                  <a:cubicBezTo>
                    <a:pt x="492" y="33"/>
                    <a:pt x="492" y="33"/>
                    <a:pt x="492" y="33"/>
                  </a:cubicBezTo>
                  <a:cubicBezTo>
                    <a:pt x="491" y="34"/>
                    <a:pt x="491" y="34"/>
                    <a:pt x="490" y="34"/>
                  </a:cubicBezTo>
                  <a:cubicBezTo>
                    <a:pt x="488" y="34"/>
                    <a:pt x="488" y="34"/>
                    <a:pt x="488" y="34"/>
                  </a:cubicBezTo>
                  <a:cubicBezTo>
                    <a:pt x="490" y="35"/>
                    <a:pt x="490" y="35"/>
                    <a:pt x="490" y="35"/>
                  </a:cubicBezTo>
                  <a:cubicBezTo>
                    <a:pt x="490" y="35"/>
                    <a:pt x="491" y="35"/>
                    <a:pt x="492" y="35"/>
                  </a:cubicBezTo>
                  <a:cubicBezTo>
                    <a:pt x="493" y="35"/>
                    <a:pt x="494" y="35"/>
                    <a:pt x="494" y="35"/>
                  </a:cubicBezTo>
                  <a:cubicBezTo>
                    <a:pt x="495" y="35"/>
                    <a:pt x="495" y="35"/>
                    <a:pt x="495" y="35"/>
                  </a:cubicBezTo>
                  <a:cubicBezTo>
                    <a:pt x="495" y="35"/>
                    <a:pt x="495" y="35"/>
                    <a:pt x="495" y="35"/>
                  </a:cubicBezTo>
                  <a:cubicBezTo>
                    <a:pt x="495" y="34"/>
                    <a:pt x="495" y="34"/>
                    <a:pt x="495" y="34"/>
                  </a:cubicBezTo>
                  <a:cubicBezTo>
                    <a:pt x="495" y="34"/>
                    <a:pt x="494" y="34"/>
                    <a:pt x="494" y="34"/>
                  </a:cubicBezTo>
                  <a:cubicBezTo>
                    <a:pt x="494" y="34"/>
                    <a:pt x="494" y="35"/>
                    <a:pt x="494" y="35"/>
                  </a:cubicBezTo>
                  <a:cubicBezTo>
                    <a:pt x="494" y="36"/>
                    <a:pt x="494" y="36"/>
                    <a:pt x="494" y="36"/>
                  </a:cubicBezTo>
                  <a:cubicBezTo>
                    <a:pt x="495" y="36"/>
                    <a:pt x="495" y="36"/>
                    <a:pt x="495" y="36"/>
                  </a:cubicBezTo>
                  <a:cubicBezTo>
                    <a:pt x="495" y="35"/>
                    <a:pt x="495" y="35"/>
                    <a:pt x="495" y="35"/>
                  </a:cubicBezTo>
                  <a:cubicBezTo>
                    <a:pt x="494" y="35"/>
                    <a:pt x="494" y="35"/>
                    <a:pt x="494" y="35"/>
                  </a:cubicBezTo>
                  <a:cubicBezTo>
                    <a:pt x="493" y="35"/>
                    <a:pt x="493" y="36"/>
                    <a:pt x="493" y="36"/>
                  </a:cubicBezTo>
                  <a:cubicBezTo>
                    <a:pt x="493" y="36"/>
                    <a:pt x="493" y="37"/>
                    <a:pt x="494" y="37"/>
                  </a:cubicBezTo>
                  <a:cubicBezTo>
                    <a:pt x="494" y="37"/>
                    <a:pt x="495" y="38"/>
                    <a:pt x="496" y="38"/>
                  </a:cubicBezTo>
                  <a:cubicBezTo>
                    <a:pt x="496" y="38"/>
                    <a:pt x="496" y="38"/>
                    <a:pt x="496" y="38"/>
                  </a:cubicBezTo>
                  <a:cubicBezTo>
                    <a:pt x="497" y="38"/>
                    <a:pt x="498" y="37"/>
                    <a:pt x="498" y="37"/>
                  </a:cubicBezTo>
                  <a:cubicBezTo>
                    <a:pt x="499" y="37"/>
                    <a:pt x="500" y="38"/>
                    <a:pt x="501" y="38"/>
                  </a:cubicBezTo>
                  <a:cubicBezTo>
                    <a:pt x="501" y="38"/>
                    <a:pt x="501" y="38"/>
                    <a:pt x="501" y="38"/>
                  </a:cubicBezTo>
                  <a:cubicBezTo>
                    <a:pt x="501" y="37"/>
                    <a:pt x="501" y="37"/>
                    <a:pt x="501" y="37"/>
                  </a:cubicBezTo>
                  <a:cubicBezTo>
                    <a:pt x="501" y="37"/>
                    <a:pt x="500" y="36"/>
                    <a:pt x="498" y="36"/>
                  </a:cubicBezTo>
                  <a:cubicBezTo>
                    <a:pt x="498" y="36"/>
                    <a:pt x="498" y="36"/>
                    <a:pt x="497" y="36"/>
                  </a:cubicBezTo>
                  <a:cubicBezTo>
                    <a:pt x="497" y="37"/>
                    <a:pt x="497" y="37"/>
                    <a:pt x="497" y="37"/>
                  </a:cubicBezTo>
                  <a:cubicBezTo>
                    <a:pt x="497" y="36"/>
                    <a:pt x="497" y="36"/>
                    <a:pt x="497" y="36"/>
                  </a:cubicBezTo>
                  <a:cubicBezTo>
                    <a:pt x="497" y="37"/>
                    <a:pt x="497" y="37"/>
                    <a:pt x="496" y="37"/>
                  </a:cubicBezTo>
                  <a:cubicBezTo>
                    <a:pt x="496" y="38"/>
                    <a:pt x="496" y="38"/>
                    <a:pt x="496" y="38"/>
                  </a:cubicBezTo>
                  <a:cubicBezTo>
                    <a:pt x="495" y="39"/>
                    <a:pt x="495" y="39"/>
                    <a:pt x="495" y="39"/>
                  </a:cubicBezTo>
                  <a:cubicBezTo>
                    <a:pt x="497" y="39"/>
                    <a:pt x="497" y="39"/>
                    <a:pt x="497" y="39"/>
                  </a:cubicBezTo>
                  <a:cubicBezTo>
                    <a:pt x="497"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8" y="39"/>
                    <a:pt x="498" y="39"/>
                    <a:pt x="498" y="39"/>
                  </a:cubicBezTo>
                  <a:cubicBezTo>
                    <a:pt x="497" y="40"/>
                    <a:pt x="497" y="40"/>
                    <a:pt x="497" y="40"/>
                  </a:cubicBezTo>
                  <a:cubicBezTo>
                    <a:pt x="497" y="40"/>
                    <a:pt x="497" y="40"/>
                    <a:pt x="497" y="41"/>
                  </a:cubicBezTo>
                  <a:cubicBezTo>
                    <a:pt x="497" y="41"/>
                    <a:pt x="497" y="41"/>
                    <a:pt x="497" y="41"/>
                  </a:cubicBezTo>
                  <a:cubicBezTo>
                    <a:pt x="497" y="42"/>
                    <a:pt x="498" y="43"/>
                    <a:pt x="499" y="43"/>
                  </a:cubicBezTo>
                  <a:cubicBezTo>
                    <a:pt x="499" y="43"/>
                    <a:pt x="500" y="44"/>
                    <a:pt x="500" y="44"/>
                  </a:cubicBezTo>
                  <a:cubicBezTo>
                    <a:pt x="501" y="45"/>
                    <a:pt x="501" y="46"/>
                    <a:pt x="503" y="46"/>
                  </a:cubicBezTo>
                  <a:cubicBezTo>
                    <a:pt x="504" y="47"/>
                    <a:pt x="505" y="47"/>
                    <a:pt x="506" y="47"/>
                  </a:cubicBezTo>
                  <a:cubicBezTo>
                    <a:pt x="506" y="47"/>
                    <a:pt x="507" y="47"/>
                    <a:pt x="507" y="47"/>
                  </a:cubicBezTo>
                  <a:cubicBezTo>
                    <a:pt x="507" y="46"/>
                    <a:pt x="507" y="46"/>
                    <a:pt x="507" y="46"/>
                  </a:cubicBezTo>
                  <a:cubicBezTo>
                    <a:pt x="507" y="46"/>
                    <a:pt x="507" y="46"/>
                    <a:pt x="507" y="46"/>
                  </a:cubicBezTo>
                  <a:cubicBezTo>
                    <a:pt x="506" y="46"/>
                    <a:pt x="506" y="47"/>
                    <a:pt x="506" y="48"/>
                  </a:cubicBezTo>
                  <a:cubicBezTo>
                    <a:pt x="506" y="49"/>
                    <a:pt x="506" y="50"/>
                    <a:pt x="506" y="50"/>
                  </a:cubicBezTo>
                  <a:cubicBezTo>
                    <a:pt x="507" y="51"/>
                    <a:pt x="507" y="52"/>
                    <a:pt x="508" y="52"/>
                  </a:cubicBezTo>
                  <a:cubicBezTo>
                    <a:pt x="508" y="51"/>
                    <a:pt x="508" y="51"/>
                    <a:pt x="508" y="51"/>
                  </a:cubicBezTo>
                  <a:cubicBezTo>
                    <a:pt x="508" y="51"/>
                    <a:pt x="508" y="51"/>
                    <a:pt x="507" y="51"/>
                  </a:cubicBezTo>
                  <a:cubicBezTo>
                    <a:pt x="507" y="51"/>
                    <a:pt x="506" y="51"/>
                    <a:pt x="506" y="51"/>
                  </a:cubicBezTo>
                  <a:cubicBezTo>
                    <a:pt x="506" y="51"/>
                    <a:pt x="506" y="51"/>
                    <a:pt x="506" y="51"/>
                  </a:cubicBezTo>
                  <a:cubicBezTo>
                    <a:pt x="505" y="51"/>
                    <a:pt x="505" y="51"/>
                    <a:pt x="505" y="51"/>
                  </a:cubicBezTo>
                  <a:cubicBezTo>
                    <a:pt x="505" y="52"/>
                    <a:pt x="505" y="52"/>
                    <a:pt x="505" y="52"/>
                  </a:cubicBezTo>
                  <a:cubicBezTo>
                    <a:pt x="505" y="52"/>
                    <a:pt x="505" y="52"/>
                    <a:pt x="505" y="52"/>
                  </a:cubicBezTo>
                  <a:cubicBezTo>
                    <a:pt x="506" y="53"/>
                    <a:pt x="507" y="53"/>
                    <a:pt x="508" y="54"/>
                  </a:cubicBezTo>
                  <a:cubicBezTo>
                    <a:pt x="508" y="54"/>
                    <a:pt x="508" y="54"/>
                    <a:pt x="508" y="54"/>
                  </a:cubicBezTo>
                  <a:cubicBezTo>
                    <a:pt x="510" y="54"/>
                    <a:pt x="510" y="55"/>
                    <a:pt x="511" y="57"/>
                  </a:cubicBezTo>
                  <a:cubicBezTo>
                    <a:pt x="511" y="58"/>
                    <a:pt x="511" y="58"/>
                    <a:pt x="511" y="59"/>
                  </a:cubicBezTo>
                  <a:cubicBezTo>
                    <a:pt x="512" y="59"/>
                    <a:pt x="512" y="59"/>
                    <a:pt x="512" y="60"/>
                  </a:cubicBezTo>
                  <a:cubicBezTo>
                    <a:pt x="512" y="60"/>
                    <a:pt x="512" y="60"/>
                    <a:pt x="512" y="60"/>
                  </a:cubicBezTo>
                  <a:cubicBezTo>
                    <a:pt x="512" y="60"/>
                    <a:pt x="512" y="60"/>
                    <a:pt x="512" y="60"/>
                  </a:cubicBezTo>
                  <a:cubicBezTo>
                    <a:pt x="513" y="60"/>
                    <a:pt x="513" y="60"/>
                    <a:pt x="513" y="60"/>
                  </a:cubicBezTo>
                  <a:cubicBezTo>
                    <a:pt x="513" y="59"/>
                    <a:pt x="513" y="59"/>
                    <a:pt x="512" y="59"/>
                  </a:cubicBezTo>
                  <a:cubicBezTo>
                    <a:pt x="512" y="58"/>
                    <a:pt x="512" y="58"/>
                    <a:pt x="512" y="58"/>
                  </a:cubicBezTo>
                  <a:cubicBezTo>
                    <a:pt x="511" y="58"/>
                    <a:pt x="511" y="58"/>
                    <a:pt x="511" y="58"/>
                  </a:cubicBezTo>
                  <a:cubicBezTo>
                    <a:pt x="512" y="58"/>
                    <a:pt x="512" y="58"/>
                    <a:pt x="512" y="58"/>
                  </a:cubicBezTo>
                  <a:cubicBezTo>
                    <a:pt x="512" y="57"/>
                    <a:pt x="511" y="57"/>
                    <a:pt x="511" y="56"/>
                  </a:cubicBezTo>
                  <a:cubicBezTo>
                    <a:pt x="511" y="56"/>
                    <a:pt x="511" y="56"/>
                    <a:pt x="511" y="56"/>
                  </a:cubicBezTo>
                  <a:cubicBezTo>
                    <a:pt x="511" y="56"/>
                    <a:pt x="511" y="56"/>
                    <a:pt x="511" y="56"/>
                  </a:cubicBezTo>
                  <a:cubicBezTo>
                    <a:pt x="510" y="55"/>
                    <a:pt x="509" y="54"/>
                    <a:pt x="507" y="53"/>
                  </a:cubicBezTo>
                  <a:cubicBezTo>
                    <a:pt x="507" y="53"/>
                    <a:pt x="507" y="53"/>
                    <a:pt x="507" y="53"/>
                  </a:cubicBezTo>
                  <a:cubicBezTo>
                    <a:pt x="507" y="53"/>
                    <a:pt x="507" y="53"/>
                    <a:pt x="507" y="53"/>
                  </a:cubicBezTo>
                  <a:cubicBezTo>
                    <a:pt x="506" y="55"/>
                    <a:pt x="505" y="58"/>
                    <a:pt x="505" y="60"/>
                  </a:cubicBezTo>
                  <a:cubicBezTo>
                    <a:pt x="505" y="61"/>
                    <a:pt x="505" y="62"/>
                    <a:pt x="505" y="62"/>
                  </a:cubicBezTo>
                  <a:cubicBezTo>
                    <a:pt x="506" y="62"/>
                    <a:pt x="506" y="62"/>
                    <a:pt x="506" y="62"/>
                  </a:cubicBezTo>
                  <a:cubicBezTo>
                    <a:pt x="507" y="62"/>
                    <a:pt x="507" y="62"/>
                    <a:pt x="507" y="62"/>
                  </a:cubicBezTo>
                  <a:cubicBezTo>
                    <a:pt x="507" y="62"/>
                    <a:pt x="507" y="62"/>
                    <a:pt x="507" y="62"/>
                  </a:cubicBezTo>
                  <a:cubicBezTo>
                    <a:pt x="507" y="62"/>
                    <a:pt x="507" y="62"/>
                    <a:pt x="507" y="62"/>
                  </a:cubicBezTo>
                  <a:cubicBezTo>
                    <a:pt x="507" y="62"/>
                    <a:pt x="507" y="62"/>
                    <a:pt x="507" y="62"/>
                  </a:cubicBezTo>
                  <a:cubicBezTo>
                    <a:pt x="507" y="62"/>
                    <a:pt x="507" y="62"/>
                    <a:pt x="507" y="62"/>
                  </a:cubicBezTo>
                  <a:cubicBezTo>
                    <a:pt x="507" y="62"/>
                    <a:pt x="507" y="62"/>
                    <a:pt x="507" y="62"/>
                  </a:cubicBezTo>
                  <a:cubicBezTo>
                    <a:pt x="507" y="62"/>
                    <a:pt x="507" y="62"/>
                    <a:pt x="507" y="62"/>
                  </a:cubicBezTo>
                  <a:cubicBezTo>
                    <a:pt x="506" y="62"/>
                    <a:pt x="506" y="62"/>
                    <a:pt x="506" y="62"/>
                  </a:cubicBezTo>
                  <a:cubicBezTo>
                    <a:pt x="507" y="62"/>
                    <a:pt x="507" y="62"/>
                    <a:pt x="507" y="62"/>
                  </a:cubicBezTo>
                  <a:cubicBezTo>
                    <a:pt x="507" y="62"/>
                    <a:pt x="507" y="62"/>
                    <a:pt x="507" y="62"/>
                  </a:cubicBezTo>
                  <a:cubicBezTo>
                    <a:pt x="506" y="62"/>
                    <a:pt x="506" y="62"/>
                    <a:pt x="506" y="62"/>
                  </a:cubicBezTo>
                  <a:cubicBezTo>
                    <a:pt x="507" y="62"/>
                    <a:pt x="507" y="62"/>
                    <a:pt x="507" y="62"/>
                  </a:cubicBezTo>
                  <a:cubicBezTo>
                    <a:pt x="507" y="62"/>
                    <a:pt x="507" y="62"/>
                    <a:pt x="507" y="62"/>
                  </a:cubicBezTo>
                  <a:cubicBezTo>
                    <a:pt x="506" y="62"/>
                    <a:pt x="506" y="62"/>
                    <a:pt x="506" y="62"/>
                  </a:cubicBezTo>
                  <a:cubicBezTo>
                    <a:pt x="507" y="62"/>
                    <a:pt x="507" y="62"/>
                    <a:pt x="507" y="62"/>
                  </a:cubicBezTo>
                  <a:cubicBezTo>
                    <a:pt x="507" y="62"/>
                    <a:pt x="507" y="62"/>
                    <a:pt x="507" y="62"/>
                  </a:cubicBezTo>
                  <a:cubicBezTo>
                    <a:pt x="506" y="62"/>
                    <a:pt x="506" y="62"/>
                    <a:pt x="506" y="62"/>
                  </a:cubicBezTo>
                  <a:cubicBezTo>
                    <a:pt x="506" y="62"/>
                    <a:pt x="506" y="62"/>
                    <a:pt x="506" y="62"/>
                  </a:cubicBezTo>
                  <a:cubicBezTo>
                    <a:pt x="505" y="63"/>
                    <a:pt x="505" y="65"/>
                    <a:pt x="504" y="66"/>
                  </a:cubicBezTo>
                  <a:cubicBezTo>
                    <a:pt x="504" y="68"/>
                    <a:pt x="504" y="69"/>
                    <a:pt x="504" y="71"/>
                  </a:cubicBezTo>
                  <a:cubicBezTo>
                    <a:pt x="503" y="72"/>
                    <a:pt x="502" y="74"/>
                    <a:pt x="500" y="74"/>
                  </a:cubicBezTo>
                  <a:cubicBezTo>
                    <a:pt x="499" y="74"/>
                    <a:pt x="499" y="74"/>
                    <a:pt x="499" y="74"/>
                  </a:cubicBezTo>
                  <a:cubicBezTo>
                    <a:pt x="500" y="75"/>
                    <a:pt x="500" y="75"/>
                    <a:pt x="500" y="75"/>
                  </a:cubicBezTo>
                  <a:cubicBezTo>
                    <a:pt x="501" y="75"/>
                    <a:pt x="501" y="76"/>
                    <a:pt x="501" y="76"/>
                  </a:cubicBezTo>
                  <a:cubicBezTo>
                    <a:pt x="502" y="76"/>
                    <a:pt x="503" y="76"/>
                    <a:pt x="503"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4" y="76"/>
                    <a:pt x="504" y="76"/>
                  </a:cubicBezTo>
                  <a:cubicBezTo>
                    <a:pt x="504" y="76"/>
                    <a:pt x="503" y="76"/>
                    <a:pt x="503" y="77"/>
                  </a:cubicBezTo>
                  <a:cubicBezTo>
                    <a:pt x="504" y="78"/>
                    <a:pt x="504" y="78"/>
                    <a:pt x="504" y="78"/>
                  </a:cubicBezTo>
                  <a:cubicBezTo>
                    <a:pt x="505" y="78"/>
                    <a:pt x="505" y="78"/>
                    <a:pt x="505" y="78"/>
                  </a:cubicBezTo>
                  <a:cubicBezTo>
                    <a:pt x="505" y="79"/>
                    <a:pt x="505" y="79"/>
                    <a:pt x="505" y="79"/>
                  </a:cubicBezTo>
                  <a:cubicBezTo>
                    <a:pt x="505" y="78"/>
                    <a:pt x="505" y="78"/>
                    <a:pt x="505" y="78"/>
                  </a:cubicBezTo>
                  <a:cubicBezTo>
                    <a:pt x="505" y="78"/>
                    <a:pt x="505" y="78"/>
                    <a:pt x="505" y="78"/>
                  </a:cubicBezTo>
                  <a:cubicBezTo>
                    <a:pt x="505" y="78"/>
                    <a:pt x="505" y="78"/>
                    <a:pt x="505" y="78"/>
                  </a:cubicBezTo>
                  <a:cubicBezTo>
                    <a:pt x="505" y="78"/>
                    <a:pt x="505" y="78"/>
                    <a:pt x="505" y="78"/>
                  </a:cubicBezTo>
                  <a:cubicBezTo>
                    <a:pt x="505" y="78"/>
                    <a:pt x="505" y="78"/>
                    <a:pt x="505" y="78"/>
                  </a:cubicBezTo>
                  <a:cubicBezTo>
                    <a:pt x="505" y="78"/>
                    <a:pt x="505" y="78"/>
                    <a:pt x="505" y="78"/>
                  </a:cubicBezTo>
                  <a:cubicBezTo>
                    <a:pt x="505" y="78"/>
                    <a:pt x="505" y="78"/>
                    <a:pt x="505" y="78"/>
                  </a:cubicBezTo>
                  <a:cubicBezTo>
                    <a:pt x="505" y="78"/>
                    <a:pt x="505" y="78"/>
                    <a:pt x="505" y="78"/>
                  </a:cubicBezTo>
                  <a:cubicBezTo>
                    <a:pt x="505" y="78"/>
                    <a:pt x="505" y="78"/>
                    <a:pt x="505" y="78"/>
                  </a:cubicBezTo>
                  <a:cubicBezTo>
                    <a:pt x="505" y="78"/>
                    <a:pt x="505" y="78"/>
                    <a:pt x="505" y="78"/>
                  </a:cubicBezTo>
                  <a:cubicBezTo>
                    <a:pt x="505" y="78"/>
                    <a:pt x="505" y="78"/>
                    <a:pt x="505" y="78"/>
                  </a:cubicBezTo>
                  <a:cubicBezTo>
                    <a:pt x="506" y="78"/>
                    <a:pt x="506" y="78"/>
                    <a:pt x="506" y="78"/>
                  </a:cubicBezTo>
                  <a:cubicBezTo>
                    <a:pt x="506" y="78"/>
                    <a:pt x="508" y="79"/>
                    <a:pt x="510" y="79"/>
                  </a:cubicBezTo>
                  <a:cubicBezTo>
                    <a:pt x="511" y="80"/>
                    <a:pt x="511" y="80"/>
                    <a:pt x="512" y="80"/>
                  </a:cubicBezTo>
                  <a:cubicBezTo>
                    <a:pt x="513" y="80"/>
                    <a:pt x="513" y="81"/>
                    <a:pt x="514" y="81"/>
                  </a:cubicBezTo>
                  <a:cubicBezTo>
                    <a:pt x="514" y="81"/>
                    <a:pt x="514" y="81"/>
                    <a:pt x="514" y="81"/>
                  </a:cubicBezTo>
                  <a:cubicBezTo>
                    <a:pt x="514" y="81"/>
                    <a:pt x="514" y="81"/>
                    <a:pt x="514" y="81"/>
                  </a:cubicBezTo>
                  <a:cubicBezTo>
                    <a:pt x="514" y="81"/>
                    <a:pt x="514" y="81"/>
                    <a:pt x="514" y="81"/>
                  </a:cubicBezTo>
                  <a:cubicBezTo>
                    <a:pt x="514" y="81"/>
                    <a:pt x="515" y="80"/>
                    <a:pt x="515" y="80"/>
                  </a:cubicBezTo>
                  <a:cubicBezTo>
                    <a:pt x="515" y="80"/>
                    <a:pt x="515" y="81"/>
                    <a:pt x="516" y="81"/>
                  </a:cubicBezTo>
                  <a:cubicBezTo>
                    <a:pt x="517" y="81"/>
                    <a:pt x="517" y="82"/>
                    <a:pt x="518" y="82"/>
                  </a:cubicBezTo>
                  <a:cubicBezTo>
                    <a:pt x="518" y="82"/>
                    <a:pt x="518" y="81"/>
                    <a:pt x="519" y="81"/>
                  </a:cubicBezTo>
                  <a:cubicBezTo>
                    <a:pt x="519" y="81"/>
                    <a:pt x="520" y="81"/>
                    <a:pt x="520" y="81"/>
                  </a:cubicBezTo>
                  <a:cubicBezTo>
                    <a:pt x="521" y="81"/>
                    <a:pt x="523" y="82"/>
                    <a:pt x="524" y="82"/>
                  </a:cubicBezTo>
                  <a:cubicBezTo>
                    <a:pt x="525" y="82"/>
                    <a:pt x="525" y="82"/>
                    <a:pt x="525" y="82"/>
                  </a:cubicBezTo>
                  <a:cubicBezTo>
                    <a:pt x="525" y="81"/>
                    <a:pt x="525" y="81"/>
                    <a:pt x="525" y="81"/>
                  </a:cubicBezTo>
                  <a:cubicBezTo>
                    <a:pt x="524" y="81"/>
                    <a:pt x="524" y="81"/>
                    <a:pt x="524" y="81"/>
                  </a:cubicBezTo>
                  <a:cubicBezTo>
                    <a:pt x="525" y="80"/>
                    <a:pt x="525" y="80"/>
                    <a:pt x="525" y="80"/>
                  </a:cubicBezTo>
                  <a:cubicBezTo>
                    <a:pt x="525" y="80"/>
                    <a:pt x="525" y="80"/>
                    <a:pt x="525" y="80"/>
                  </a:cubicBezTo>
                  <a:cubicBezTo>
                    <a:pt x="526" y="80"/>
                    <a:pt x="527" y="80"/>
                    <a:pt x="528" y="81"/>
                  </a:cubicBezTo>
                  <a:cubicBezTo>
                    <a:pt x="528" y="81"/>
                    <a:pt x="529" y="81"/>
                    <a:pt x="530" y="81"/>
                  </a:cubicBezTo>
                  <a:cubicBezTo>
                    <a:pt x="530" y="82"/>
                    <a:pt x="530" y="82"/>
                    <a:pt x="530" y="82"/>
                  </a:cubicBezTo>
                  <a:cubicBezTo>
                    <a:pt x="531" y="82"/>
                    <a:pt x="531" y="82"/>
                    <a:pt x="531" y="82"/>
                  </a:cubicBezTo>
                  <a:cubicBezTo>
                    <a:pt x="531" y="83"/>
                    <a:pt x="531" y="83"/>
                    <a:pt x="531" y="83"/>
                  </a:cubicBezTo>
                  <a:cubicBezTo>
                    <a:pt x="532" y="82"/>
                    <a:pt x="532" y="82"/>
                    <a:pt x="532" y="82"/>
                  </a:cubicBezTo>
                  <a:cubicBezTo>
                    <a:pt x="532" y="82"/>
                    <a:pt x="532" y="82"/>
                    <a:pt x="532" y="82"/>
                  </a:cubicBezTo>
                  <a:cubicBezTo>
                    <a:pt x="533" y="82"/>
                    <a:pt x="533"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4" y="82"/>
                    <a:pt x="534" y="82"/>
                  </a:cubicBezTo>
                  <a:cubicBezTo>
                    <a:pt x="534" y="82"/>
                    <a:pt x="533" y="82"/>
                    <a:pt x="533" y="83"/>
                  </a:cubicBezTo>
                  <a:cubicBezTo>
                    <a:pt x="534" y="83"/>
                    <a:pt x="534" y="83"/>
                    <a:pt x="534" y="83"/>
                  </a:cubicBezTo>
                  <a:cubicBezTo>
                    <a:pt x="534" y="83"/>
                    <a:pt x="534" y="83"/>
                    <a:pt x="534" y="83"/>
                  </a:cubicBezTo>
                  <a:cubicBezTo>
                    <a:pt x="534" y="83"/>
                    <a:pt x="534" y="83"/>
                    <a:pt x="534" y="83"/>
                  </a:cubicBezTo>
                  <a:cubicBezTo>
                    <a:pt x="537" y="85"/>
                    <a:pt x="537" y="85"/>
                    <a:pt x="537" y="85"/>
                  </a:cubicBezTo>
                  <a:cubicBezTo>
                    <a:pt x="538" y="85"/>
                    <a:pt x="538" y="85"/>
                    <a:pt x="538" y="85"/>
                  </a:cubicBezTo>
                  <a:cubicBezTo>
                    <a:pt x="538" y="85"/>
                    <a:pt x="538" y="85"/>
                    <a:pt x="538" y="85"/>
                  </a:cubicBezTo>
                  <a:cubicBezTo>
                    <a:pt x="538" y="84"/>
                    <a:pt x="539" y="84"/>
                    <a:pt x="539" y="84"/>
                  </a:cubicBezTo>
                  <a:cubicBezTo>
                    <a:pt x="540" y="84"/>
                    <a:pt x="541" y="85"/>
                    <a:pt x="542" y="85"/>
                  </a:cubicBezTo>
                  <a:cubicBezTo>
                    <a:pt x="543" y="85"/>
                    <a:pt x="543" y="85"/>
                    <a:pt x="543" y="85"/>
                  </a:cubicBezTo>
                  <a:cubicBezTo>
                    <a:pt x="543" y="85"/>
                    <a:pt x="543" y="85"/>
                    <a:pt x="543" y="85"/>
                  </a:cubicBezTo>
                  <a:cubicBezTo>
                    <a:pt x="543" y="85"/>
                    <a:pt x="543" y="85"/>
                    <a:pt x="543" y="85"/>
                  </a:cubicBezTo>
                  <a:cubicBezTo>
                    <a:pt x="543" y="85"/>
                    <a:pt x="544" y="84"/>
                    <a:pt x="544" y="84"/>
                  </a:cubicBezTo>
                  <a:cubicBezTo>
                    <a:pt x="545" y="84"/>
                    <a:pt x="545" y="84"/>
                    <a:pt x="545" y="84"/>
                  </a:cubicBezTo>
                  <a:cubicBezTo>
                    <a:pt x="545" y="84"/>
                    <a:pt x="545" y="84"/>
                    <a:pt x="545" y="84"/>
                  </a:cubicBezTo>
                  <a:cubicBezTo>
                    <a:pt x="546" y="84"/>
                    <a:pt x="546" y="84"/>
                    <a:pt x="547" y="84"/>
                  </a:cubicBezTo>
                  <a:cubicBezTo>
                    <a:pt x="548" y="84"/>
                    <a:pt x="548" y="84"/>
                    <a:pt x="548" y="84"/>
                  </a:cubicBezTo>
                  <a:cubicBezTo>
                    <a:pt x="549" y="84"/>
                    <a:pt x="549" y="84"/>
                    <a:pt x="549" y="84"/>
                  </a:cubicBezTo>
                  <a:cubicBezTo>
                    <a:pt x="548" y="83"/>
                    <a:pt x="548" y="83"/>
                    <a:pt x="548" y="83"/>
                  </a:cubicBezTo>
                  <a:cubicBezTo>
                    <a:pt x="548" y="82"/>
                    <a:pt x="548" y="82"/>
                    <a:pt x="548" y="82"/>
                  </a:cubicBezTo>
                  <a:cubicBezTo>
                    <a:pt x="547" y="81"/>
                    <a:pt x="547" y="81"/>
                    <a:pt x="547" y="80"/>
                  </a:cubicBezTo>
                  <a:cubicBezTo>
                    <a:pt x="547" y="80"/>
                    <a:pt x="547" y="80"/>
                    <a:pt x="547" y="80"/>
                  </a:cubicBezTo>
                  <a:cubicBezTo>
                    <a:pt x="547" y="79"/>
                    <a:pt x="547" y="79"/>
                    <a:pt x="547"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6" y="79"/>
                    <a:pt x="546" y="79"/>
                    <a:pt x="546" y="79"/>
                  </a:cubicBezTo>
                  <a:cubicBezTo>
                    <a:pt x="547" y="79"/>
                    <a:pt x="547" y="79"/>
                    <a:pt x="547" y="79"/>
                  </a:cubicBezTo>
                  <a:cubicBezTo>
                    <a:pt x="547" y="79"/>
                    <a:pt x="547" y="79"/>
                    <a:pt x="547" y="79"/>
                  </a:cubicBezTo>
                  <a:cubicBezTo>
                    <a:pt x="547" y="79"/>
                    <a:pt x="547" y="79"/>
                    <a:pt x="547" y="79"/>
                  </a:cubicBezTo>
                  <a:cubicBezTo>
                    <a:pt x="547" y="79"/>
                    <a:pt x="547" y="78"/>
                    <a:pt x="547" y="78"/>
                  </a:cubicBezTo>
                  <a:cubicBezTo>
                    <a:pt x="547" y="78"/>
                    <a:pt x="547" y="78"/>
                    <a:pt x="547" y="78"/>
                  </a:cubicBezTo>
                  <a:cubicBezTo>
                    <a:pt x="547" y="77"/>
                    <a:pt x="547" y="77"/>
                    <a:pt x="547" y="77"/>
                  </a:cubicBezTo>
                  <a:cubicBezTo>
                    <a:pt x="547" y="78"/>
                    <a:pt x="547" y="78"/>
                    <a:pt x="547" y="78"/>
                  </a:cubicBezTo>
                  <a:cubicBezTo>
                    <a:pt x="547" y="78"/>
                    <a:pt x="547" y="78"/>
                    <a:pt x="547" y="78"/>
                  </a:cubicBezTo>
                  <a:cubicBezTo>
                    <a:pt x="547" y="77"/>
                    <a:pt x="547" y="77"/>
                    <a:pt x="547" y="77"/>
                  </a:cubicBezTo>
                  <a:cubicBezTo>
                    <a:pt x="547" y="78"/>
                    <a:pt x="547" y="78"/>
                    <a:pt x="547" y="78"/>
                  </a:cubicBezTo>
                  <a:cubicBezTo>
                    <a:pt x="547" y="78"/>
                    <a:pt x="547" y="78"/>
                    <a:pt x="547" y="78"/>
                  </a:cubicBezTo>
                  <a:cubicBezTo>
                    <a:pt x="547" y="77"/>
                    <a:pt x="547" y="77"/>
                    <a:pt x="547" y="77"/>
                  </a:cubicBezTo>
                  <a:cubicBezTo>
                    <a:pt x="547" y="77"/>
                    <a:pt x="548" y="77"/>
                    <a:pt x="549" y="76"/>
                  </a:cubicBezTo>
                  <a:cubicBezTo>
                    <a:pt x="550" y="76"/>
                    <a:pt x="551" y="76"/>
                    <a:pt x="551" y="75"/>
                  </a:cubicBezTo>
                  <a:cubicBezTo>
                    <a:pt x="553" y="75"/>
                    <a:pt x="555" y="73"/>
                    <a:pt x="556" y="74"/>
                  </a:cubicBezTo>
                  <a:cubicBezTo>
                    <a:pt x="556" y="74"/>
                    <a:pt x="556" y="74"/>
                    <a:pt x="556" y="74"/>
                  </a:cubicBezTo>
                  <a:cubicBezTo>
                    <a:pt x="557" y="74"/>
                    <a:pt x="558" y="74"/>
                    <a:pt x="560" y="74"/>
                  </a:cubicBezTo>
                  <a:cubicBezTo>
                    <a:pt x="560" y="74"/>
                    <a:pt x="561" y="74"/>
                    <a:pt x="561" y="74"/>
                  </a:cubicBezTo>
                  <a:cubicBezTo>
                    <a:pt x="561" y="75"/>
                    <a:pt x="562" y="75"/>
                    <a:pt x="562" y="75"/>
                  </a:cubicBezTo>
                  <a:cubicBezTo>
                    <a:pt x="563" y="74"/>
                    <a:pt x="563" y="74"/>
                    <a:pt x="563" y="74"/>
                  </a:cubicBezTo>
                  <a:cubicBezTo>
                    <a:pt x="563" y="74"/>
                    <a:pt x="563" y="74"/>
                    <a:pt x="563" y="74"/>
                  </a:cubicBezTo>
                  <a:cubicBezTo>
                    <a:pt x="563" y="73"/>
                    <a:pt x="563" y="73"/>
                    <a:pt x="563" y="72"/>
                  </a:cubicBezTo>
                  <a:cubicBezTo>
                    <a:pt x="562" y="73"/>
                    <a:pt x="562" y="73"/>
                    <a:pt x="562" y="73"/>
                  </a:cubicBezTo>
                  <a:cubicBezTo>
                    <a:pt x="562" y="73"/>
                    <a:pt x="562" y="73"/>
                    <a:pt x="562" y="73"/>
                  </a:cubicBezTo>
                  <a:cubicBezTo>
                    <a:pt x="562" y="73"/>
                    <a:pt x="562" y="74"/>
                    <a:pt x="562" y="74"/>
                  </a:cubicBezTo>
                  <a:cubicBezTo>
                    <a:pt x="563" y="75"/>
                    <a:pt x="563" y="75"/>
                    <a:pt x="564" y="75"/>
                  </a:cubicBezTo>
                  <a:cubicBezTo>
                    <a:pt x="564" y="75"/>
                    <a:pt x="564" y="75"/>
                    <a:pt x="564" y="75"/>
                  </a:cubicBezTo>
                  <a:cubicBezTo>
                    <a:pt x="565" y="75"/>
                    <a:pt x="565" y="75"/>
                    <a:pt x="565" y="75"/>
                  </a:cubicBezTo>
                  <a:cubicBezTo>
                    <a:pt x="566" y="74"/>
                    <a:pt x="566" y="74"/>
                    <a:pt x="566" y="74"/>
                  </a:cubicBezTo>
                  <a:cubicBezTo>
                    <a:pt x="566" y="74"/>
                    <a:pt x="566" y="74"/>
                    <a:pt x="566" y="74"/>
                  </a:cubicBezTo>
                  <a:cubicBezTo>
                    <a:pt x="566" y="73"/>
                    <a:pt x="566" y="73"/>
                    <a:pt x="566" y="73"/>
                  </a:cubicBezTo>
                  <a:cubicBezTo>
                    <a:pt x="565" y="73"/>
                    <a:pt x="565" y="73"/>
                    <a:pt x="565" y="73"/>
                  </a:cubicBezTo>
                  <a:cubicBezTo>
                    <a:pt x="565" y="74"/>
                    <a:pt x="565" y="74"/>
                    <a:pt x="565" y="74"/>
                  </a:cubicBezTo>
                  <a:cubicBezTo>
                    <a:pt x="565" y="74"/>
                    <a:pt x="565" y="74"/>
                    <a:pt x="565" y="74"/>
                  </a:cubicBezTo>
                  <a:cubicBezTo>
                    <a:pt x="566" y="74"/>
                    <a:pt x="566" y="74"/>
                    <a:pt x="566" y="74"/>
                  </a:cubicBezTo>
                  <a:cubicBezTo>
                    <a:pt x="566" y="74"/>
                    <a:pt x="566" y="74"/>
                    <a:pt x="566" y="74"/>
                  </a:cubicBezTo>
                  <a:cubicBezTo>
                    <a:pt x="566" y="74"/>
                    <a:pt x="566" y="74"/>
                    <a:pt x="566" y="74"/>
                  </a:cubicBezTo>
                  <a:cubicBezTo>
                    <a:pt x="567" y="73"/>
                    <a:pt x="567" y="73"/>
                    <a:pt x="567" y="73"/>
                  </a:cubicBezTo>
                  <a:cubicBezTo>
                    <a:pt x="566" y="73"/>
                    <a:pt x="566" y="73"/>
                    <a:pt x="566" y="73"/>
                  </a:cubicBezTo>
                  <a:cubicBezTo>
                    <a:pt x="566" y="73"/>
                    <a:pt x="565" y="74"/>
                    <a:pt x="565" y="74"/>
                  </a:cubicBezTo>
                  <a:cubicBezTo>
                    <a:pt x="565" y="74"/>
                    <a:pt x="565" y="74"/>
                    <a:pt x="565" y="74"/>
                  </a:cubicBezTo>
                  <a:cubicBezTo>
                    <a:pt x="565" y="74"/>
                    <a:pt x="565" y="74"/>
                    <a:pt x="565" y="74"/>
                  </a:cubicBezTo>
                  <a:cubicBezTo>
                    <a:pt x="565" y="75"/>
                    <a:pt x="565" y="75"/>
                    <a:pt x="565" y="75"/>
                  </a:cubicBezTo>
                  <a:cubicBezTo>
                    <a:pt x="566" y="75"/>
                    <a:pt x="566" y="75"/>
                    <a:pt x="567" y="75"/>
                  </a:cubicBezTo>
                  <a:cubicBezTo>
                    <a:pt x="567" y="75"/>
                    <a:pt x="567" y="75"/>
                    <a:pt x="567" y="75"/>
                  </a:cubicBezTo>
                  <a:cubicBezTo>
                    <a:pt x="567" y="75"/>
                    <a:pt x="568" y="75"/>
                    <a:pt x="568" y="75"/>
                  </a:cubicBezTo>
                  <a:cubicBezTo>
                    <a:pt x="568" y="76"/>
                    <a:pt x="568" y="76"/>
                    <a:pt x="568" y="76"/>
                  </a:cubicBezTo>
                  <a:cubicBezTo>
                    <a:pt x="568" y="76"/>
                    <a:pt x="568" y="76"/>
                    <a:pt x="568" y="76"/>
                  </a:cubicBezTo>
                  <a:cubicBezTo>
                    <a:pt x="568" y="75"/>
                    <a:pt x="568" y="75"/>
                    <a:pt x="568" y="75"/>
                  </a:cubicBezTo>
                  <a:cubicBezTo>
                    <a:pt x="568" y="75"/>
                    <a:pt x="568" y="75"/>
                    <a:pt x="568" y="75"/>
                  </a:cubicBezTo>
                  <a:cubicBezTo>
                    <a:pt x="568" y="76"/>
                    <a:pt x="568" y="76"/>
                    <a:pt x="568" y="76"/>
                  </a:cubicBezTo>
                  <a:cubicBezTo>
                    <a:pt x="568" y="75"/>
                    <a:pt x="568" y="75"/>
                    <a:pt x="568" y="75"/>
                  </a:cubicBezTo>
                  <a:cubicBezTo>
                    <a:pt x="568" y="75"/>
                    <a:pt x="568" y="75"/>
                    <a:pt x="568" y="75"/>
                  </a:cubicBezTo>
                  <a:cubicBezTo>
                    <a:pt x="568" y="75"/>
                    <a:pt x="568" y="75"/>
                    <a:pt x="568" y="75"/>
                  </a:cubicBezTo>
                  <a:cubicBezTo>
                    <a:pt x="568" y="75"/>
                    <a:pt x="568" y="75"/>
                    <a:pt x="568" y="75"/>
                  </a:cubicBezTo>
                  <a:cubicBezTo>
                    <a:pt x="568" y="75"/>
                    <a:pt x="568" y="75"/>
                    <a:pt x="568" y="75"/>
                  </a:cubicBezTo>
                  <a:cubicBezTo>
                    <a:pt x="568" y="75"/>
                    <a:pt x="568" y="75"/>
                    <a:pt x="568" y="75"/>
                  </a:cubicBezTo>
                  <a:cubicBezTo>
                    <a:pt x="568" y="75"/>
                    <a:pt x="568" y="75"/>
                    <a:pt x="568" y="75"/>
                  </a:cubicBezTo>
                  <a:cubicBezTo>
                    <a:pt x="568" y="76"/>
                    <a:pt x="568" y="76"/>
                    <a:pt x="568" y="76"/>
                  </a:cubicBezTo>
                  <a:cubicBezTo>
                    <a:pt x="567" y="77"/>
                    <a:pt x="567" y="77"/>
                    <a:pt x="567" y="77"/>
                  </a:cubicBezTo>
                  <a:cubicBezTo>
                    <a:pt x="568" y="77"/>
                    <a:pt x="568" y="77"/>
                    <a:pt x="568" y="77"/>
                  </a:cubicBezTo>
                  <a:cubicBezTo>
                    <a:pt x="569" y="76"/>
                    <a:pt x="569" y="76"/>
                    <a:pt x="569" y="76"/>
                  </a:cubicBezTo>
                  <a:cubicBezTo>
                    <a:pt x="570" y="76"/>
                    <a:pt x="572" y="77"/>
                    <a:pt x="574" y="78"/>
                  </a:cubicBezTo>
                  <a:cubicBezTo>
                    <a:pt x="574" y="78"/>
                    <a:pt x="574" y="78"/>
                    <a:pt x="574" y="78"/>
                  </a:cubicBezTo>
                  <a:cubicBezTo>
                    <a:pt x="574" y="78"/>
                    <a:pt x="574" y="78"/>
                    <a:pt x="574" y="78"/>
                  </a:cubicBezTo>
                  <a:cubicBezTo>
                    <a:pt x="574" y="78"/>
                    <a:pt x="574" y="78"/>
                    <a:pt x="574" y="78"/>
                  </a:cubicBezTo>
                  <a:cubicBezTo>
                    <a:pt x="575" y="78"/>
                    <a:pt x="575" y="78"/>
                    <a:pt x="576" y="78"/>
                  </a:cubicBezTo>
                  <a:cubicBezTo>
                    <a:pt x="577" y="78"/>
                    <a:pt x="577" y="78"/>
                    <a:pt x="577" y="78"/>
                  </a:cubicBezTo>
                  <a:cubicBezTo>
                    <a:pt x="579" y="77"/>
                    <a:pt x="580" y="77"/>
                    <a:pt x="581" y="77"/>
                  </a:cubicBezTo>
                  <a:cubicBezTo>
                    <a:pt x="582" y="76"/>
                    <a:pt x="582" y="76"/>
                    <a:pt x="582" y="76"/>
                  </a:cubicBezTo>
                  <a:cubicBezTo>
                    <a:pt x="581" y="75"/>
                    <a:pt x="581" y="75"/>
                    <a:pt x="581" y="75"/>
                  </a:cubicBezTo>
                  <a:cubicBezTo>
                    <a:pt x="580" y="75"/>
                    <a:pt x="580" y="75"/>
                    <a:pt x="580" y="75"/>
                  </a:cubicBezTo>
                  <a:cubicBezTo>
                    <a:pt x="580" y="76"/>
                    <a:pt x="580" y="76"/>
                    <a:pt x="580" y="76"/>
                  </a:cubicBezTo>
                  <a:cubicBezTo>
                    <a:pt x="584" y="74"/>
                    <a:pt x="588" y="72"/>
                    <a:pt x="590" y="69"/>
                  </a:cubicBezTo>
                  <a:cubicBezTo>
                    <a:pt x="591" y="68"/>
                    <a:pt x="591" y="68"/>
                    <a:pt x="591" y="67"/>
                  </a:cubicBezTo>
                  <a:cubicBezTo>
                    <a:pt x="591" y="66"/>
                    <a:pt x="591" y="66"/>
                    <a:pt x="591" y="66"/>
                  </a:cubicBezTo>
                  <a:cubicBezTo>
                    <a:pt x="590" y="66"/>
                    <a:pt x="590" y="66"/>
                    <a:pt x="590" y="66"/>
                  </a:cubicBezTo>
                  <a:cubicBezTo>
                    <a:pt x="589" y="66"/>
                    <a:pt x="589" y="66"/>
                    <a:pt x="588" y="67"/>
                  </a:cubicBezTo>
                  <a:cubicBezTo>
                    <a:pt x="588" y="67"/>
                    <a:pt x="588" y="67"/>
                    <a:pt x="588" y="67"/>
                  </a:cubicBezTo>
                  <a:cubicBezTo>
                    <a:pt x="587" y="67"/>
                    <a:pt x="586" y="66"/>
                    <a:pt x="585" y="66"/>
                  </a:cubicBezTo>
                  <a:cubicBezTo>
                    <a:pt x="584" y="65"/>
                    <a:pt x="583" y="65"/>
                    <a:pt x="583" y="64"/>
                  </a:cubicBezTo>
                  <a:cubicBezTo>
                    <a:pt x="583" y="64"/>
                    <a:pt x="583" y="64"/>
                    <a:pt x="583" y="64"/>
                  </a:cubicBezTo>
                  <a:cubicBezTo>
                    <a:pt x="583" y="64"/>
                    <a:pt x="584" y="64"/>
                    <a:pt x="584" y="63"/>
                  </a:cubicBezTo>
                  <a:cubicBezTo>
                    <a:pt x="584" y="63"/>
                    <a:pt x="585" y="62"/>
                    <a:pt x="585" y="61"/>
                  </a:cubicBezTo>
                  <a:cubicBezTo>
                    <a:pt x="585" y="61"/>
                    <a:pt x="585" y="60"/>
                    <a:pt x="584" y="60"/>
                  </a:cubicBezTo>
                  <a:cubicBezTo>
                    <a:pt x="584" y="61"/>
                    <a:pt x="584" y="61"/>
                    <a:pt x="584" y="61"/>
                  </a:cubicBezTo>
                  <a:cubicBezTo>
                    <a:pt x="584" y="60"/>
                    <a:pt x="584" y="60"/>
                    <a:pt x="584" y="60"/>
                  </a:cubicBezTo>
                  <a:cubicBezTo>
                    <a:pt x="584" y="60"/>
                    <a:pt x="583" y="59"/>
                    <a:pt x="582" y="59"/>
                  </a:cubicBezTo>
                  <a:cubicBezTo>
                    <a:pt x="581" y="59"/>
                    <a:pt x="581" y="58"/>
                    <a:pt x="581" y="58"/>
                  </a:cubicBezTo>
                  <a:cubicBezTo>
                    <a:pt x="580" y="58"/>
                    <a:pt x="580" y="58"/>
                    <a:pt x="580" y="58"/>
                  </a:cubicBezTo>
                  <a:cubicBezTo>
                    <a:pt x="581" y="58"/>
                    <a:pt x="581" y="58"/>
                    <a:pt x="581" y="58"/>
                  </a:cubicBezTo>
                  <a:cubicBezTo>
                    <a:pt x="580" y="58"/>
                    <a:pt x="580" y="58"/>
                    <a:pt x="580" y="58"/>
                  </a:cubicBezTo>
                  <a:cubicBezTo>
                    <a:pt x="581" y="58"/>
                    <a:pt x="581" y="58"/>
                    <a:pt x="581" y="58"/>
                  </a:cubicBezTo>
                  <a:cubicBezTo>
                    <a:pt x="581" y="58"/>
                    <a:pt x="581" y="58"/>
                    <a:pt x="581" y="58"/>
                  </a:cubicBezTo>
                  <a:cubicBezTo>
                    <a:pt x="580" y="58"/>
                    <a:pt x="580" y="58"/>
                    <a:pt x="580" y="58"/>
                  </a:cubicBezTo>
                  <a:cubicBezTo>
                    <a:pt x="581" y="58"/>
                    <a:pt x="581" y="58"/>
                    <a:pt x="581" y="58"/>
                  </a:cubicBezTo>
                  <a:cubicBezTo>
                    <a:pt x="581" y="58"/>
                    <a:pt x="581" y="58"/>
                    <a:pt x="581" y="58"/>
                  </a:cubicBezTo>
                  <a:cubicBezTo>
                    <a:pt x="581" y="58"/>
                    <a:pt x="581" y="58"/>
                    <a:pt x="581" y="58"/>
                  </a:cubicBezTo>
                  <a:cubicBezTo>
                    <a:pt x="581" y="58"/>
                    <a:pt x="581" y="58"/>
                    <a:pt x="581" y="58"/>
                  </a:cubicBezTo>
                  <a:cubicBezTo>
                    <a:pt x="581" y="58"/>
                    <a:pt x="581" y="58"/>
                    <a:pt x="581" y="58"/>
                  </a:cubicBezTo>
                  <a:cubicBezTo>
                    <a:pt x="581" y="58"/>
                    <a:pt x="581" y="58"/>
                    <a:pt x="581" y="58"/>
                  </a:cubicBezTo>
                  <a:cubicBezTo>
                    <a:pt x="581" y="58"/>
                    <a:pt x="581" y="58"/>
                    <a:pt x="581" y="58"/>
                  </a:cubicBezTo>
                  <a:cubicBezTo>
                    <a:pt x="582" y="58"/>
                    <a:pt x="583" y="58"/>
                    <a:pt x="584" y="57"/>
                  </a:cubicBezTo>
                  <a:cubicBezTo>
                    <a:pt x="585" y="57"/>
                    <a:pt x="585" y="56"/>
                    <a:pt x="586" y="56"/>
                  </a:cubicBezTo>
                  <a:cubicBezTo>
                    <a:pt x="586" y="55"/>
                    <a:pt x="586" y="55"/>
                    <a:pt x="586" y="55"/>
                  </a:cubicBezTo>
                  <a:cubicBezTo>
                    <a:pt x="586" y="54"/>
                    <a:pt x="585" y="53"/>
                    <a:pt x="584" y="53"/>
                  </a:cubicBezTo>
                  <a:cubicBezTo>
                    <a:pt x="584" y="52"/>
                    <a:pt x="583" y="51"/>
                    <a:pt x="582" y="51"/>
                  </a:cubicBezTo>
                  <a:cubicBezTo>
                    <a:pt x="582" y="51"/>
                    <a:pt x="582" y="51"/>
                    <a:pt x="582" y="51"/>
                  </a:cubicBezTo>
                  <a:cubicBezTo>
                    <a:pt x="582" y="52"/>
                    <a:pt x="582" y="52"/>
                    <a:pt x="582" y="52"/>
                  </a:cubicBezTo>
                  <a:cubicBezTo>
                    <a:pt x="583" y="52"/>
                    <a:pt x="583" y="51"/>
                    <a:pt x="584" y="51"/>
                  </a:cubicBezTo>
                  <a:cubicBezTo>
                    <a:pt x="584" y="51"/>
                    <a:pt x="584" y="50"/>
                    <a:pt x="584" y="50"/>
                  </a:cubicBezTo>
                  <a:cubicBezTo>
                    <a:pt x="584" y="49"/>
                    <a:pt x="584" y="48"/>
                    <a:pt x="583" y="48"/>
                  </a:cubicBezTo>
                  <a:cubicBezTo>
                    <a:pt x="583" y="47"/>
                    <a:pt x="583" y="47"/>
                    <a:pt x="583" y="46"/>
                  </a:cubicBezTo>
                  <a:cubicBezTo>
                    <a:pt x="583" y="46"/>
                    <a:pt x="583" y="46"/>
                    <a:pt x="583" y="45"/>
                  </a:cubicBezTo>
                  <a:cubicBezTo>
                    <a:pt x="582" y="45"/>
                    <a:pt x="582" y="45"/>
                    <a:pt x="581" y="44"/>
                  </a:cubicBezTo>
                  <a:cubicBezTo>
                    <a:pt x="581" y="44"/>
                    <a:pt x="580" y="44"/>
                    <a:pt x="580" y="44"/>
                  </a:cubicBezTo>
                  <a:cubicBezTo>
                    <a:pt x="579" y="44"/>
                    <a:pt x="578" y="44"/>
                    <a:pt x="578" y="44"/>
                  </a:cubicBezTo>
                  <a:cubicBezTo>
                    <a:pt x="577" y="45"/>
                    <a:pt x="577" y="45"/>
                    <a:pt x="576" y="46"/>
                  </a:cubicBezTo>
                  <a:cubicBezTo>
                    <a:pt x="576" y="46"/>
                    <a:pt x="576" y="47"/>
                    <a:pt x="576" y="47"/>
                  </a:cubicBezTo>
                  <a:cubicBezTo>
                    <a:pt x="575" y="47"/>
                    <a:pt x="575" y="47"/>
                    <a:pt x="574" y="47"/>
                  </a:cubicBezTo>
                  <a:cubicBezTo>
                    <a:pt x="574" y="48"/>
                    <a:pt x="574" y="48"/>
                    <a:pt x="574" y="48"/>
                  </a:cubicBezTo>
                  <a:cubicBezTo>
                    <a:pt x="575" y="48"/>
                    <a:pt x="575" y="48"/>
                    <a:pt x="575" y="48"/>
                  </a:cubicBezTo>
                  <a:cubicBezTo>
                    <a:pt x="575" y="47"/>
                    <a:pt x="575" y="47"/>
                    <a:pt x="575" y="47"/>
                  </a:cubicBezTo>
                  <a:cubicBezTo>
                    <a:pt x="576" y="47"/>
                    <a:pt x="576" y="47"/>
                    <a:pt x="576" y="46"/>
                  </a:cubicBezTo>
                  <a:cubicBezTo>
                    <a:pt x="576" y="46"/>
                    <a:pt x="576" y="46"/>
                    <a:pt x="576" y="46"/>
                  </a:cubicBezTo>
                  <a:cubicBezTo>
                    <a:pt x="576" y="46"/>
                    <a:pt x="576" y="46"/>
                    <a:pt x="576" y="46"/>
                  </a:cubicBezTo>
                  <a:cubicBezTo>
                    <a:pt x="576" y="45"/>
                    <a:pt x="576" y="45"/>
                    <a:pt x="576" y="44"/>
                  </a:cubicBezTo>
                  <a:cubicBezTo>
                    <a:pt x="575" y="45"/>
                    <a:pt x="575" y="45"/>
                    <a:pt x="575" y="45"/>
                  </a:cubicBezTo>
                  <a:cubicBezTo>
                    <a:pt x="576" y="45"/>
                    <a:pt x="576" y="45"/>
                    <a:pt x="576" y="45"/>
                  </a:cubicBezTo>
                  <a:cubicBezTo>
                    <a:pt x="576" y="44"/>
                    <a:pt x="576" y="44"/>
                    <a:pt x="577" y="44"/>
                  </a:cubicBezTo>
                  <a:cubicBezTo>
                    <a:pt x="577" y="43"/>
                    <a:pt x="578" y="43"/>
                    <a:pt x="578" y="43"/>
                  </a:cubicBezTo>
                  <a:cubicBezTo>
                    <a:pt x="579" y="42"/>
                    <a:pt x="579" y="42"/>
                    <a:pt x="579" y="41"/>
                  </a:cubicBezTo>
                  <a:cubicBezTo>
                    <a:pt x="579" y="41"/>
                    <a:pt x="579" y="41"/>
                    <a:pt x="579" y="41"/>
                  </a:cubicBezTo>
                  <a:cubicBezTo>
                    <a:pt x="579" y="40"/>
                    <a:pt x="579" y="40"/>
                    <a:pt x="579" y="40"/>
                  </a:cubicBezTo>
                  <a:cubicBezTo>
                    <a:pt x="579" y="41"/>
                    <a:pt x="579" y="41"/>
                    <a:pt x="579" y="41"/>
                  </a:cubicBezTo>
                  <a:cubicBezTo>
                    <a:pt x="580" y="40"/>
                    <a:pt x="581" y="40"/>
                    <a:pt x="582" y="40"/>
                  </a:cubicBezTo>
                  <a:cubicBezTo>
                    <a:pt x="582" y="40"/>
                    <a:pt x="582" y="40"/>
                    <a:pt x="582" y="40"/>
                  </a:cubicBezTo>
                  <a:cubicBezTo>
                    <a:pt x="582" y="40"/>
                    <a:pt x="582" y="40"/>
                    <a:pt x="582" y="40"/>
                  </a:cubicBezTo>
                  <a:cubicBezTo>
                    <a:pt x="583" y="39"/>
                    <a:pt x="584" y="38"/>
                    <a:pt x="585" y="37"/>
                  </a:cubicBezTo>
                  <a:cubicBezTo>
                    <a:pt x="586" y="35"/>
                    <a:pt x="586" y="35"/>
                    <a:pt x="586" y="35"/>
                  </a:cubicBezTo>
                  <a:cubicBezTo>
                    <a:pt x="584" y="36"/>
                    <a:pt x="584" y="36"/>
                    <a:pt x="584" y="36"/>
                  </a:cubicBezTo>
                  <a:cubicBezTo>
                    <a:pt x="584" y="36"/>
                    <a:pt x="584" y="36"/>
                    <a:pt x="584" y="36"/>
                  </a:cubicBezTo>
                  <a:cubicBezTo>
                    <a:pt x="584" y="36"/>
                    <a:pt x="584" y="36"/>
                    <a:pt x="584" y="36"/>
                  </a:cubicBezTo>
                  <a:cubicBezTo>
                    <a:pt x="584" y="36"/>
                    <a:pt x="584" y="36"/>
                    <a:pt x="584" y="36"/>
                  </a:cubicBezTo>
                  <a:cubicBezTo>
                    <a:pt x="584" y="36"/>
                    <a:pt x="584" y="36"/>
                    <a:pt x="584" y="36"/>
                  </a:cubicBezTo>
                  <a:cubicBezTo>
                    <a:pt x="584" y="36"/>
                    <a:pt x="584" y="36"/>
                    <a:pt x="584" y="36"/>
                  </a:cubicBezTo>
                  <a:cubicBezTo>
                    <a:pt x="584" y="36"/>
                    <a:pt x="584" y="36"/>
                    <a:pt x="584" y="36"/>
                  </a:cubicBezTo>
                  <a:cubicBezTo>
                    <a:pt x="584" y="36"/>
                    <a:pt x="584" y="36"/>
                    <a:pt x="584" y="36"/>
                  </a:cubicBezTo>
                  <a:cubicBezTo>
                    <a:pt x="584" y="36"/>
                    <a:pt x="584" y="36"/>
                    <a:pt x="584" y="36"/>
                  </a:cubicBezTo>
                  <a:cubicBezTo>
                    <a:pt x="584" y="35"/>
                    <a:pt x="584" y="35"/>
                    <a:pt x="584" y="35"/>
                  </a:cubicBezTo>
                  <a:cubicBezTo>
                    <a:pt x="585" y="35"/>
                    <a:pt x="585" y="35"/>
                    <a:pt x="585" y="35"/>
                  </a:cubicBezTo>
                  <a:cubicBezTo>
                    <a:pt x="585" y="35"/>
                    <a:pt x="585" y="35"/>
                    <a:pt x="585" y="35"/>
                  </a:cubicBezTo>
                  <a:cubicBezTo>
                    <a:pt x="585" y="36"/>
                    <a:pt x="586" y="36"/>
                    <a:pt x="586" y="36"/>
                  </a:cubicBezTo>
                  <a:cubicBezTo>
                    <a:pt x="586" y="36"/>
                    <a:pt x="586" y="36"/>
                    <a:pt x="586" y="36"/>
                  </a:cubicBezTo>
                  <a:cubicBezTo>
                    <a:pt x="586" y="36"/>
                    <a:pt x="586" y="36"/>
                    <a:pt x="586" y="36"/>
                  </a:cubicBezTo>
                  <a:cubicBezTo>
                    <a:pt x="587" y="36"/>
                    <a:pt x="587" y="36"/>
                    <a:pt x="587" y="36"/>
                  </a:cubicBezTo>
                  <a:cubicBezTo>
                    <a:pt x="588" y="36"/>
                    <a:pt x="589" y="35"/>
                    <a:pt x="589" y="35"/>
                  </a:cubicBezTo>
                  <a:cubicBezTo>
                    <a:pt x="589" y="35"/>
                    <a:pt x="589" y="35"/>
                    <a:pt x="589" y="35"/>
                  </a:cubicBezTo>
                  <a:cubicBezTo>
                    <a:pt x="589" y="35"/>
                    <a:pt x="589" y="35"/>
                    <a:pt x="589" y="35"/>
                  </a:cubicBezTo>
                  <a:cubicBezTo>
                    <a:pt x="590" y="35"/>
                    <a:pt x="590" y="34"/>
                    <a:pt x="590" y="34"/>
                  </a:cubicBezTo>
                  <a:cubicBezTo>
                    <a:pt x="590" y="33"/>
                    <a:pt x="590" y="33"/>
                    <a:pt x="590" y="32"/>
                  </a:cubicBezTo>
                  <a:cubicBezTo>
                    <a:pt x="590" y="32"/>
                    <a:pt x="590" y="32"/>
                    <a:pt x="590" y="32"/>
                  </a:cubicBezTo>
                  <a:cubicBezTo>
                    <a:pt x="590" y="31"/>
                    <a:pt x="590" y="31"/>
                    <a:pt x="590" y="31"/>
                  </a:cubicBezTo>
                  <a:cubicBezTo>
                    <a:pt x="590" y="30"/>
                    <a:pt x="590" y="30"/>
                    <a:pt x="590" y="30"/>
                  </a:cubicBezTo>
                  <a:cubicBezTo>
                    <a:pt x="590" y="30"/>
                    <a:pt x="590" y="30"/>
                    <a:pt x="590" y="30"/>
                  </a:cubicBezTo>
                  <a:cubicBezTo>
                    <a:pt x="590" y="29"/>
                    <a:pt x="591" y="28"/>
                    <a:pt x="591" y="26"/>
                  </a:cubicBezTo>
                  <a:cubicBezTo>
                    <a:pt x="592" y="24"/>
                    <a:pt x="594" y="23"/>
                    <a:pt x="596" y="21"/>
                  </a:cubicBezTo>
                  <a:cubicBezTo>
                    <a:pt x="597" y="20"/>
                    <a:pt x="597" y="20"/>
                    <a:pt x="597" y="20"/>
                  </a:cubicBezTo>
                  <a:cubicBezTo>
                    <a:pt x="596" y="20"/>
                    <a:pt x="596" y="20"/>
                    <a:pt x="596" y="20"/>
                  </a:cubicBezTo>
                  <a:cubicBezTo>
                    <a:pt x="594" y="20"/>
                    <a:pt x="591" y="20"/>
                    <a:pt x="590" y="19"/>
                  </a:cubicBezTo>
                  <a:cubicBezTo>
                    <a:pt x="589" y="19"/>
                    <a:pt x="589" y="19"/>
                    <a:pt x="589" y="19"/>
                  </a:cubicBezTo>
                  <a:cubicBezTo>
                    <a:pt x="590" y="19"/>
                    <a:pt x="590" y="19"/>
                    <a:pt x="590" y="19"/>
                  </a:cubicBezTo>
                  <a:cubicBezTo>
                    <a:pt x="589" y="19"/>
                    <a:pt x="589" y="18"/>
                    <a:pt x="588" y="18"/>
                  </a:cubicBezTo>
                  <a:cubicBezTo>
                    <a:pt x="587" y="18"/>
                    <a:pt x="587" y="19"/>
                    <a:pt x="586" y="19"/>
                  </a:cubicBezTo>
                  <a:cubicBezTo>
                    <a:pt x="586" y="19"/>
                    <a:pt x="586" y="19"/>
                    <a:pt x="586" y="19"/>
                  </a:cubicBezTo>
                  <a:cubicBezTo>
                    <a:pt x="586" y="19"/>
                    <a:pt x="586" y="19"/>
                    <a:pt x="586" y="19"/>
                  </a:cubicBezTo>
                  <a:cubicBezTo>
                    <a:pt x="586" y="19"/>
                    <a:pt x="586" y="19"/>
                    <a:pt x="586" y="19"/>
                  </a:cubicBezTo>
                  <a:cubicBezTo>
                    <a:pt x="586" y="19"/>
                    <a:pt x="586" y="19"/>
                    <a:pt x="586" y="19"/>
                  </a:cubicBezTo>
                  <a:cubicBezTo>
                    <a:pt x="585" y="19"/>
                    <a:pt x="585" y="19"/>
                    <a:pt x="585" y="19"/>
                  </a:cubicBezTo>
                  <a:cubicBezTo>
                    <a:pt x="585" y="19"/>
                    <a:pt x="585" y="19"/>
                    <a:pt x="585" y="19"/>
                  </a:cubicBezTo>
                  <a:cubicBezTo>
                    <a:pt x="585" y="19"/>
                    <a:pt x="585" y="19"/>
                    <a:pt x="585" y="19"/>
                  </a:cubicBezTo>
                  <a:cubicBezTo>
                    <a:pt x="585" y="19"/>
                    <a:pt x="585" y="19"/>
                    <a:pt x="585" y="19"/>
                  </a:cubicBezTo>
                  <a:cubicBezTo>
                    <a:pt x="585" y="19"/>
                    <a:pt x="585" y="19"/>
                    <a:pt x="585" y="19"/>
                  </a:cubicBezTo>
                  <a:cubicBezTo>
                    <a:pt x="585" y="19"/>
                    <a:pt x="585" y="19"/>
                    <a:pt x="585" y="19"/>
                  </a:cubicBezTo>
                  <a:cubicBezTo>
                    <a:pt x="585" y="19"/>
                    <a:pt x="585" y="19"/>
                    <a:pt x="585" y="19"/>
                  </a:cubicBezTo>
                  <a:cubicBezTo>
                    <a:pt x="584" y="19"/>
                    <a:pt x="584" y="19"/>
                    <a:pt x="584" y="19"/>
                  </a:cubicBezTo>
                  <a:cubicBezTo>
                    <a:pt x="585" y="19"/>
                    <a:pt x="585" y="19"/>
                    <a:pt x="585" y="19"/>
                  </a:cubicBezTo>
                  <a:cubicBezTo>
                    <a:pt x="585" y="19"/>
                    <a:pt x="585" y="19"/>
                    <a:pt x="585" y="19"/>
                  </a:cubicBezTo>
                  <a:cubicBezTo>
                    <a:pt x="584" y="19"/>
                    <a:pt x="584" y="19"/>
                    <a:pt x="584" y="19"/>
                  </a:cubicBezTo>
                  <a:cubicBezTo>
                    <a:pt x="585" y="19"/>
                    <a:pt x="585" y="19"/>
                    <a:pt x="585" y="19"/>
                  </a:cubicBezTo>
                  <a:cubicBezTo>
                    <a:pt x="585" y="19"/>
                    <a:pt x="585" y="19"/>
                    <a:pt x="585" y="19"/>
                  </a:cubicBezTo>
                  <a:cubicBezTo>
                    <a:pt x="585" y="19"/>
                    <a:pt x="585" y="19"/>
                    <a:pt x="585" y="19"/>
                  </a:cubicBezTo>
                  <a:cubicBezTo>
                    <a:pt x="585" y="19"/>
                    <a:pt x="585" y="19"/>
                    <a:pt x="585" y="19"/>
                  </a:cubicBezTo>
                  <a:cubicBezTo>
                    <a:pt x="585" y="19"/>
                    <a:pt x="585" y="19"/>
                    <a:pt x="585" y="19"/>
                  </a:cubicBezTo>
                  <a:cubicBezTo>
                    <a:pt x="585" y="19"/>
                    <a:pt x="585" y="19"/>
                    <a:pt x="585" y="19"/>
                  </a:cubicBezTo>
                  <a:cubicBezTo>
                    <a:pt x="585" y="19"/>
                    <a:pt x="585" y="19"/>
                    <a:pt x="585" y="19"/>
                  </a:cubicBezTo>
                  <a:cubicBezTo>
                    <a:pt x="585" y="18"/>
                    <a:pt x="585" y="18"/>
                    <a:pt x="585" y="18"/>
                  </a:cubicBezTo>
                  <a:cubicBezTo>
                    <a:pt x="584" y="18"/>
                    <a:pt x="584" y="18"/>
                    <a:pt x="584" y="18"/>
                  </a:cubicBezTo>
                  <a:cubicBezTo>
                    <a:pt x="584" y="18"/>
                    <a:pt x="584" y="18"/>
                    <a:pt x="584" y="18"/>
                  </a:cubicBezTo>
                  <a:cubicBezTo>
                    <a:pt x="584" y="18"/>
                    <a:pt x="584" y="18"/>
                    <a:pt x="584" y="18"/>
                  </a:cubicBezTo>
                  <a:cubicBezTo>
                    <a:pt x="583" y="18"/>
                    <a:pt x="583" y="18"/>
                    <a:pt x="583" y="18"/>
                  </a:cubicBezTo>
                  <a:cubicBezTo>
                    <a:pt x="583" y="18"/>
                    <a:pt x="583" y="18"/>
                    <a:pt x="583" y="18"/>
                  </a:cubicBezTo>
                  <a:cubicBezTo>
                    <a:pt x="583" y="18"/>
                    <a:pt x="583" y="18"/>
                    <a:pt x="583" y="18"/>
                  </a:cubicBezTo>
                  <a:cubicBezTo>
                    <a:pt x="583" y="18"/>
                    <a:pt x="583" y="18"/>
                    <a:pt x="583" y="18"/>
                  </a:cubicBezTo>
                  <a:cubicBezTo>
                    <a:pt x="582" y="18"/>
                    <a:pt x="582" y="18"/>
                    <a:pt x="582" y="18"/>
                  </a:cubicBezTo>
                  <a:cubicBezTo>
                    <a:pt x="582" y="19"/>
                    <a:pt x="582" y="19"/>
                    <a:pt x="582" y="19"/>
                  </a:cubicBezTo>
                  <a:cubicBezTo>
                    <a:pt x="582" y="18"/>
                    <a:pt x="582" y="18"/>
                    <a:pt x="582" y="18"/>
                  </a:cubicBezTo>
                  <a:cubicBezTo>
                    <a:pt x="581" y="18"/>
                    <a:pt x="581" y="17"/>
                    <a:pt x="580" y="16"/>
                  </a:cubicBezTo>
                  <a:cubicBezTo>
                    <a:pt x="579" y="16"/>
                    <a:pt x="578" y="15"/>
                    <a:pt x="578" y="15"/>
                  </a:cubicBezTo>
                  <a:cubicBezTo>
                    <a:pt x="577" y="15"/>
                    <a:pt x="576" y="15"/>
                    <a:pt x="576" y="15"/>
                  </a:cubicBezTo>
                  <a:cubicBezTo>
                    <a:pt x="576" y="15"/>
                    <a:pt x="576" y="15"/>
                    <a:pt x="576" y="15"/>
                  </a:cubicBezTo>
                  <a:cubicBezTo>
                    <a:pt x="570" y="15"/>
                    <a:pt x="570" y="15"/>
                    <a:pt x="570" y="15"/>
                  </a:cubicBezTo>
                  <a:cubicBezTo>
                    <a:pt x="570" y="15"/>
                    <a:pt x="570" y="15"/>
                    <a:pt x="570" y="15"/>
                  </a:cubicBezTo>
                  <a:cubicBezTo>
                    <a:pt x="570" y="15"/>
                    <a:pt x="570" y="15"/>
                    <a:pt x="570" y="15"/>
                  </a:cubicBezTo>
                  <a:cubicBezTo>
                    <a:pt x="570" y="14"/>
                    <a:pt x="569" y="14"/>
                    <a:pt x="568" y="13"/>
                  </a:cubicBezTo>
                  <a:cubicBezTo>
                    <a:pt x="567" y="12"/>
                    <a:pt x="565" y="12"/>
                    <a:pt x="564" y="12"/>
                  </a:cubicBezTo>
                  <a:cubicBezTo>
                    <a:pt x="564" y="13"/>
                    <a:pt x="564" y="13"/>
                    <a:pt x="564" y="13"/>
                  </a:cubicBezTo>
                  <a:cubicBezTo>
                    <a:pt x="564" y="12"/>
                    <a:pt x="564" y="12"/>
                    <a:pt x="564" y="12"/>
                  </a:cubicBezTo>
                  <a:cubicBezTo>
                    <a:pt x="564" y="12"/>
                    <a:pt x="564" y="12"/>
                    <a:pt x="564" y="12"/>
                  </a:cubicBezTo>
                  <a:cubicBezTo>
                    <a:pt x="564" y="12"/>
                    <a:pt x="564" y="12"/>
                    <a:pt x="564" y="12"/>
                  </a:cubicBezTo>
                  <a:cubicBezTo>
                    <a:pt x="564" y="12"/>
                    <a:pt x="564" y="12"/>
                    <a:pt x="564" y="12"/>
                  </a:cubicBezTo>
                  <a:cubicBezTo>
                    <a:pt x="564" y="12"/>
                    <a:pt x="564" y="12"/>
                    <a:pt x="564" y="12"/>
                  </a:cubicBezTo>
                  <a:cubicBezTo>
                    <a:pt x="564" y="12"/>
                    <a:pt x="564" y="12"/>
                    <a:pt x="564" y="12"/>
                  </a:cubicBezTo>
                  <a:cubicBezTo>
                    <a:pt x="564" y="12"/>
                    <a:pt x="564" y="11"/>
                    <a:pt x="564" y="11"/>
                  </a:cubicBezTo>
                  <a:cubicBezTo>
                    <a:pt x="564" y="10"/>
                    <a:pt x="564" y="9"/>
                    <a:pt x="564" y="9"/>
                  </a:cubicBezTo>
                  <a:cubicBezTo>
                    <a:pt x="564" y="8"/>
                    <a:pt x="564" y="8"/>
                    <a:pt x="564" y="8"/>
                  </a:cubicBezTo>
                  <a:cubicBezTo>
                    <a:pt x="563" y="9"/>
                    <a:pt x="563" y="9"/>
                    <a:pt x="563" y="9"/>
                  </a:cubicBezTo>
                  <a:cubicBezTo>
                    <a:pt x="562" y="9"/>
                    <a:pt x="562" y="9"/>
                    <a:pt x="562" y="10"/>
                  </a:cubicBezTo>
                  <a:cubicBezTo>
                    <a:pt x="561" y="10"/>
                    <a:pt x="561" y="10"/>
                    <a:pt x="561" y="11"/>
                  </a:cubicBezTo>
                  <a:cubicBezTo>
                    <a:pt x="561" y="11"/>
                    <a:pt x="561" y="11"/>
                    <a:pt x="561" y="11"/>
                  </a:cubicBezTo>
                  <a:cubicBezTo>
                    <a:pt x="561" y="11"/>
                    <a:pt x="561" y="11"/>
                    <a:pt x="561" y="11"/>
                  </a:cubicBezTo>
                  <a:cubicBezTo>
                    <a:pt x="560" y="11"/>
                    <a:pt x="560" y="11"/>
                    <a:pt x="559" y="11"/>
                  </a:cubicBezTo>
                  <a:cubicBezTo>
                    <a:pt x="559" y="11"/>
                    <a:pt x="558" y="11"/>
                    <a:pt x="557" y="10"/>
                  </a:cubicBezTo>
                  <a:cubicBezTo>
                    <a:pt x="557" y="11"/>
                    <a:pt x="557" y="11"/>
                    <a:pt x="557" y="11"/>
                  </a:cubicBezTo>
                  <a:cubicBezTo>
                    <a:pt x="557" y="11"/>
                    <a:pt x="557" y="11"/>
                    <a:pt x="557" y="11"/>
                  </a:cubicBezTo>
                  <a:cubicBezTo>
                    <a:pt x="558" y="11"/>
                    <a:pt x="558" y="10"/>
                    <a:pt x="558" y="9"/>
                  </a:cubicBezTo>
                  <a:cubicBezTo>
                    <a:pt x="558" y="9"/>
                    <a:pt x="558" y="8"/>
                    <a:pt x="558" y="8"/>
                  </a:cubicBezTo>
                  <a:cubicBezTo>
                    <a:pt x="557" y="7"/>
                    <a:pt x="557" y="7"/>
                    <a:pt x="556" y="7"/>
                  </a:cubicBezTo>
                  <a:cubicBezTo>
                    <a:pt x="556" y="8"/>
                    <a:pt x="556" y="8"/>
                    <a:pt x="556" y="8"/>
                  </a:cubicBezTo>
                  <a:cubicBezTo>
                    <a:pt x="556" y="7"/>
                    <a:pt x="556" y="7"/>
                    <a:pt x="556" y="7"/>
                  </a:cubicBezTo>
                  <a:cubicBezTo>
                    <a:pt x="556" y="7"/>
                    <a:pt x="555" y="7"/>
                    <a:pt x="554" y="7"/>
                  </a:cubicBezTo>
                  <a:cubicBezTo>
                    <a:pt x="554" y="7"/>
                    <a:pt x="553" y="7"/>
                    <a:pt x="552" y="7"/>
                  </a:cubicBezTo>
                  <a:cubicBezTo>
                    <a:pt x="553" y="8"/>
                    <a:pt x="553" y="8"/>
                    <a:pt x="553" y="8"/>
                  </a:cubicBezTo>
                  <a:cubicBezTo>
                    <a:pt x="553" y="8"/>
                    <a:pt x="553" y="8"/>
                    <a:pt x="553" y="8"/>
                  </a:cubicBezTo>
                  <a:cubicBezTo>
                    <a:pt x="553" y="7"/>
                    <a:pt x="553" y="7"/>
                    <a:pt x="553" y="7"/>
                  </a:cubicBezTo>
                  <a:cubicBezTo>
                    <a:pt x="553" y="7"/>
                    <a:pt x="553" y="7"/>
                    <a:pt x="553" y="6"/>
                  </a:cubicBezTo>
                  <a:cubicBezTo>
                    <a:pt x="552" y="6"/>
                    <a:pt x="552" y="6"/>
                    <a:pt x="551" y="6"/>
                  </a:cubicBezTo>
                  <a:cubicBezTo>
                    <a:pt x="551" y="6"/>
                    <a:pt x="550" y="5"/>
                    <a:pt x="550" y="5"/>
                  </a:cubicBezTo>
                  <a:cubicBezTo>
                    <a:pt x="549" y="5"/>
                    <a:pt x="549" y="5"/>
                    <a:pt x="549" y="5"/>
                  </a:cubicBezTo>
                  <a:cubicBezTo>
                    <a:pt x="549" y="4"/>
                    <a:pt x="548" y="4"/>
                    <a:pt x="547" y="3"/>
                  </a:cubicBezTo>
                  <a:cubicBezTo>
                    <a:pt x="547" y="3"/>
                    <a:pt x="547" y="3"/>
                    <a:pt x="547" y="3"/>
                  </a:cubicBezTo>
                  <a:cubicBezTo>
                    <a:pt x="546" y="3"/>
                    <a:pt x="546" y="3"/>
                    <a:pt x="546" y="3"/>
                  </a:cubicBezTo>
                  <a:cubicBezTo>
                    <a:pt x="545" y="3"/>
                    <a:pt x="545" y="3"/>
                    <a:pt x="544" y="3"/>
                  </a:cubicBezTo>
                  <a:cubicBezTo>
                    <a:pt x="543" y="3"/>
                    <a:pt x="543" y="3"/>
                    <a:pt x="543" y="3"/>
                  </a:cubicBezTo>
                  <a:cubicBezTo>
                    <a:pt x="543" y="2"/>
                    <a:pt x="543" y="2"/>
                    <a:pt x="543" y="2"/>
                  </a:cubicBezTo>
                  <a:cubicBezTo>
                    <a:pt x="543" y="1"/>
                    <a:pt x="543" y="1"/>
                    <a:pt x="543" y="1"/>
                  </a:cubicBezTo>
                  <a:cubicBezTo>
                    <a:pt x="543" y="1"/>
                    <a:pt x="543" y="1"/>
                    <a:pt x="543" y="1"/>
                  </a:cubicBezTo>
                  <a:cubicBezTo>
                    <a:pt x="542" y="0"/>
                    <a:pt x="542" y="0"/>
                    <a:pt x="542" y="0"/>
                  </a:cubicBezTo>
                  <a:cubicBezTo>
                    <a:pt x="542" y="0"/>
                    <a:pt x="541" y="0"/>
                    <a:pt x="540" y="0"/>
                  </a:cubicBezTo>
                  <a:cubicBezTo>
                    <a:pt x="539" y="0"/>
                    <a:pt x="538" y="0"/>
                    <a:pt x="536" y="0"/>
                  </a:cubicBezTo>
                  <a:cubicBezTo>
                    <a:pt x="535" y="1"/>
                    <a:pt x="534" y="1"/>
                    <a:pt x="533" y="2"/>
                  </a:cubicBezTo>
                  <a:cubicBezTo>
                    <a:pt x="533" y="2"/>
                    <a:pt x="533" y="2"/>
                    <a:pt x="533" y="2"/>
                  </a:cubicBezTo>
                  <a:cubicBezTo>
                    <a:pt x="533" y="2"/>
                    <a:pt x="533" y="2"/>
                    <a:pt x="533" y="2"/>
                  </a:cubicBezTo>
                  <a:cubicBezTo>
                    <a:pt x="533" y="2"/>
                    <a:pt x="532" y="3"/>
                    <a:pt x="532" y="4"/>
                  </a:cubicBezTo>
                  <a:cubicBezTo>
                    <a:pt x="532" y="4"/>
                    <a:pt x="532" y="5"/>
                    <a:pt x="532" y="6"/>
                  </a:cubicBezTo>
                  <a:cubicBezTo>
                    <a:pt x="532" y="7"/>
                    <a:pt x="532" y="8"/>
                    <a:pt x="532" y="8"/>
                  </a:cubicBezTo>
                  <a:cubicBezTo>
                    <a:pt x="532" y="9"/>
                    <a:pt x="532" y="9"/>
                    <a:pt x="533" y="10"/>
                  </a:cubicBezTo>
                  <a:cubicBezTo>
                    <a:pt x="533" y="9"/>
                    <a:pt x="533" y="9"/>
                    <a:pt x="533" y="9"/>
                  </a:cubicBezTo>
                  <a:cubicBezTo>
                    <a:pt x="533" y="8"/>
                    <a:pt x="533" y="8"/>
                    <a:pt x="533" y="8"/>
                  </a:cubicBezTo>
                  <a:cubicBezTo>
                    <a:pt x="533" y="8"/>
                    <a:pt x="533" y="8"/>
                    <a:pt x="533" y="8"/>
                  </a:cubicBezTo>
                  <a:cubicBezTo>
                    <a:pt x="532" y="8"/>
                    <a:pt x="531" y="9"/>
                    <a:pt x="530" y="9"/>
                  </a:cubicBezTo>
                  <a:cubicBezTo>
                    <a:pt x="530" y="10"/>
                    <a:pt x="529" y="11"/>
                    <a:pt x="529" y="11"/>
                  </a:cubicBezTo>
                  <a:cubicBezTo>
                    <a:pt x="526" y="11"/>
                    <a:pt x="524" y="11"/>
                    <a:pt x="522" y="12"/>
                  </a:cubicBezTo>
                  <a:cubicBezTo>
                    <a:pt x="522" y="12"/>
                    <a:pt x="522" y="12"/>
                    <a:pt x="522" y="12"/>
                  </a:cubicBezTo>
                  <a:cubicBezTo>
                    <a:pt x="522" y="12"/>
                    <a:pt x="522" y="12"/>
                    <a:pt x="522" y="12"/>
                  </a:cubicBezTo>
                  <a:cubicBezTo>
                    <a:pt x="521" y="12"/>
                    <a:pt x="520" y="13"/>
                    <a:pt x="520" y="13"/>
                  </a:cubicBezTo>
                  <a:cubicBezTo>
                    <a:pt x="519" y="13"/>
                    <a:pt x="519" y="14"/>
                    <a:pt x="518" y="14"/>
                  </a:cubicBezTo>
                  <a:cubicBezTo>
                    <a:pt x="518" y="14"/>
                    <a:pt x="518" y="15"/>
                    <a:pt x="518" y="15"/>
                  </a:cubicBezTo>
                  <a:cubicBezTo>
                    <a:pt x="518" y="16"/>
                    <a:pt x="518" y="16"/>
                    <a:pt x="519" y="16"/>
                  </a:cubicBezTo>
                  <a:cubicBezTo>
                    <a:pt x="519" y="16"/>
                    <a:pt x="519" y="16"/>
                    <a:pt x="519" y="16"/>
                  </a:cubicBezTo>
                  <a:cubicBezTo>
                    <a:pt x="519" y="17"/>
                    <a:pt x="520" y="17"/>
                    <a:pt x="520" y="17"/>
                  </a:cubicBezTo>
                  <a:cubicBezTo>
                    <a:pt x="521" y="17"/>
                    <a:pt x="522" y="16"/>
                    <a:pt x="523" y="16"/>
                  </a:cubicBezTo>
                  <a:cubicBezTo>
                    <a:pt x="522" y="16"/>
                    <a:pt x="522" y="16"/>
                    <a:pt x="522" y="16"/>
                  </a:cubicBezTo>
                  <a:cubicBezTo>
                    <a:pt x="522" y="15"/>
                    <a:pt x="522" y="15"/>
                    <a:pt x="522" y="15"/>
                  </a:cubicBezTo>
                  <a:cubicBezTo>
                    <a:pt x="521" y="16"/>
                    <a:pt x="519" y="16"/>
                    <a:pt x="518" y="16"/>
                  </a:cubicBezTo>
                  <a:cubicBezTo>
                    <a:pt x="517" y="17"/>
                    <a:pt x="516" y="17"/>
                    <a:pt x="516" y="17"/>
                  </a:cubicBezTo>
                  <a:cubicBezTo>
                    <a:pt x="515" y="17"/>
                    <a:pt x="515" y="17"/>
                    <a:pt x="514" y="17"/>
                  </a:cubicBezTo>
                  <a:cubicBezTo>
                    <a:pt x="512" y="17"/>
                    <a:pt x="511" y="16"/>
                    <a:pt x="509" y="16"/>
                  </a:cubicBezTo>
                  <a:cubicBezTo>
                    <a:pt x="509" y="16"/>
                    <a:pt x="509" y="16"/>
                    <a:pt x="509" y="16"/>
                  </a:cubicBezTo>
                  <a:cubicBezTo>
                    <a:pt x="509" y="16"/>
                    <a:pt x="509" y="16"/>
                    <a:pt x="509" y="16"/>
                  </a:cubicBezTo>
                  <a:cubicBezTo>
                    <a:pt x="508" y="16"/>
                    <a:pt x="508" y="16"/>
                    <a:pt x="507" y="16"/>
                  </a:cubicBezTo>
                  <a:cubicBezTo>
                    <a:pt x="507" y="16"/>
                    <a:pt x="507" y="16"/>
                    <a:pt x="507" y="16"/>
                  </a:cubicBezTo>
                  <a:cubicBezTo>
                    <a:pt x="507" y="16"/>
                    <a:pt x="507" y="16"/>
                    <a:pt x="507" y="16"/>
                  </a:cubicBezTo>
                  <a:cubicBezTo>
                    <a:pt x="507" y="16"/>
                    <a:pt x="507" y="16"/>
                    <a:pt x="507" y="16"/>
                  </a:cubicBezTo>
                  <a:cubicBezTo>
                    <a:pt x="507" y="16"/>
                    <a:pt x="507" y="16"/>
                    <a:pt x="506" y="16"/>
                  </a:cubicBezTo>
                  <a:cubicBezTo>
                    <a:pt x="506" y="16"/>
                    <a:pt x="506" y="15"/>
                    <a:pt x="506" y="15"/>
                  </a:cubicBezTo>
                  <a:cubicBezTo>
                    <a:pt x="506" y="14"/>
                    <a:pt x="506" y="13"/>
                    <a:pt x="505" y="13"/>
                  </a:cubicBezTo>
                  <a:cubicBezTo>
                    <a:pt x="505" y="13"/>
                    <a:pt x="505" y="13"/>
                    <a:pt x="505" y="13"/>
                  </a:cubicBezTo>
                  <a:cubicBezTo>
                    <a:pt x="504" y="13"/>
                    <a:pt x="503" y="13"/>
                    <a:pt x="502" y="13"/>
                  </a:cubicBezTo>
                  <a:cubicBezTo>
                    <a:pt x="502" y="13"/>
                    <a:pt x="502" y="13"/>
                    <a:pt x="502" y="13"/>
                  </a:cubicBezTo>
                  <a:cubicBezTo>
                    <a:pt x="502" y="13"/>
                    <a:pt x="502" y="13"/>
                    <a:pt x="502" y="13"/>
                  </a:cubicBezTo>
                  <a:cubicBezTo>
                    <a:pt x="502" y="13"/>
                    <a:pt x="502" y="13"/>
                    <a:pt x="502" y="13"/>
                  </a:cubicBezTo>
                  <a:cubicBezTo>
                    <a:pt x="501" y="13"/>
                    <a:pt x="500" y="13"/>
                    <a:pt x="499" y="13"/>
                  </a:cubicBezTo>
                  <a:cubicBezTo>
                    <a:pt x="499" y="14"/>
                    <a:pt x="499" y="14"/>
                    <a:pt x="499" y="14"/>
                  </a:cubicBezTo>
                  <a:cubicBezTo>
                    <a:pt x="499" y="14"/>
                    <a:pt x="499" y="14"/>
                    <a:pt x="499" y="15"/>
                  </a:cubicBezTo>
                  <a:cubicBezTo>
                    <a:pt x="500" y="16"/>
                    <a:pt x="500" y="16"/>
                    <a:pt x="500" y="17"/>
                  </a:cubicBezTo>
                  <a:cubicBezTo>
                    <a:pt x="501" y="17"/>
                    <a:pt x="501" y="18"/>
                    <a:pt x="502" y="18"/>
                  </a:cubicBezTo>
                  <a:cubicBezTo>
                    <a:pt x="502" y="18"/>
                    <a:pt x="502" y="18"/>
                    <a:pt x="502" y="18"/>
                  </a:cubicBezTo>
                  <a:cubicBezTo>
                    <a:pt x="502" y="19"/>
                    <a:pt x="502" y="19"/>
                    <a:pt x="502" y="19"/>
                  </a:cubicBezTo>
                  <a:cubicBezTo>
                    <a:pt x="502" y="19"/>
                    <a:pt x="502" y="19"/>
                    <a:pt x="502" y="19"/>
                  </a:cubicBezTo>
                  <a:cubicBezTo>
                    <a:pt x="502" y="19"/>
                    <a:pt x="502" y="20"/>
                    <a:pt x="502" y="21"/>
                  </a:cubicBezTo>
                  <a:cubicBezTo>
                    <a:pt x="502" y="22"/>
                    <a:pt x="502" y="22"/>
                    <a:pt x="502" y="23"/>
                  </a:cubicBezTo>
                  <a:cubicBezTo>
                    <a:pt x="503" y="24"/>
                    <a:pt x="503" y="24"/>
                    <a:pt x="504" y="24"/>
                  </a:cubicBezTo>
                  <a:cubicBezTo>
                    <a:pt x="505" y="24"/>
                    <a:pt x="505" y="24"/>
                    <a:pt x="505" y="24"/>
                  </a:cubicBezTo>
                  <a:cubicBezTo>
                    <a:pt x="504" y="23"/>
                    <a:pt x="504" y="23"/>
                    <a:pt x="504" y="23"/>
                  </a:cubicBezTo>
                  <a:cubicBezTo>
                    <a:pt x="504" y="23"/>
                    <a:pt x="503" y="24"/>
                    <a:pt x="502" y="24"/>
                  </a:cubicBezTo>
                  <a:cubicBezTo>
                    <a:pt x="501" y="24"/>
                    <a:pt x="501" y="23"/>
                    <a:pt x="501" y="23"/>
                  </a:cubicBezTo>
                  <a:cubicBezTo>
                    <a:pt x="501" y="23"/>
                    <a:pt x="501" y="23"/>
                    <a:pt x="501" y="23"/>
                  </a:cubicBezTo>
                  <a:cubicBezTo>
                    <a:pt x="501" y="23"/>
                    <a:pt x="501" y="23"/>
                    <a:pt x="501" y="23"/>
                  </a:cubicBezTo>
                  <a:cubicBezTo>
                    <a:pt x="501" y="23"/>
                    <a:pt x="501" y="23"/>
                    <a:pt x="501" y="23"/>
                  </a:cubicBezTo>
                  <a:cubicBezTo>
                    <a:pt x="500" y="23"/>
                    <a:pt x="500" y="23"/>
                    <a:pt x="500" y="23"/>
                  </a:cubicBezTo>
                  <a:cubicBezTo>
                    <a:pt x="500" y="23"/>
                    <a:pt x="500" y="23"/>
                    <a:pt x="499" y="23"/>
                  </a:cubicBezTo>
                  <a:cubicBezTo>
                    <a:pt x="499" y="23"/>
                    <a:pt x="499" y="23"/>
                    <a:pt x="499" y="23"/>
                  </a:cubicBezTo>
                  <a:cubicBezTo>
                    <a:pt x="499" y="24"/>
                    <a:pt x="499" y="24"/>
                    <a:pt x="499" y="24"/>
                  </a:cubicBezTo>
                  <a:cubicBezTo>
                    <a:pt x="499" y="23"/>
                    <a:pt x="499" y="23"/>
                    <a:pt x="499" y="23"/>
                  </a:cubicBezTo>
                  <a:cubicBezTo>
                    <a:pt x="498" y="24"/>
                    <a:pt x="498" y="24"/>
                    <a:pt x="498" y="24"/>
                  </a:cubicBezTo>
                  <a:cubicBezTo>
                    <a:pt x="498" y="25"/>
                    <a:pt x="498" y="25"/>
                    <a:pt x="498" y="25"/>
                  </a:cubicBezTo>
                  <a:cubicBezTo>
                    <a:pt x="498" y="25"/>
                    <a:pt x="498" y="25"/>
                    <a:pt x="498" y="25"/>
                  </a:cubicBezTo>
                  <a:cubicBezTo>
                    <a:pt x="498" y="25"/>
                    <a:pt x="498" y="25"/>
                    <a:pt x="498" y="25"/>
                  </a:cubicBezTo>
                  <a:cubicBezTo>
                    <a:pt x="499" y="25"/>
                    <a:pt x="499" y="25"/>
                    <a:pt x="499" y="25"/>
                  </a:cubicBezTo>
                  <a:cubicBezTo>
                    <a:pt x="498" y="25"/>
                    <a:pt x="498" y="25"/>
                    <a:pt x="498" y="25"/>
                  </a:cubicBezTo>
                  <a:cubicBezTo>
                    <a:pt x="498" y="25"/>
                    <a:pt x="498" y="25"/>
                    <a:pt x="498" y="25"/>
                  </a:cubicBezTo>
                  <a:cubicBezTo>
                    <a:pt x="499" y="25"/>
                    <a:pt x="499" y="25"/>
                    <a:pt x="499" y="25"/>
                  </a:cubicBezTo>
                  <a:cubicBezTo>
                    <a:pt x="498" y="25"/>
                    <a:pt x="498" y="25"/>
                    <a:pt x="498" y="25"/>
                  </a:cubicBezTo>
                  <a:cubicBezTo>
                    <a:pt x="499" y="25"/>
                    <a:pt x="499" y="25"/>
                    <a:pt x="499" y="25"/>
                  </a:cubicBezTo>
                  <a:cubicBezTo>
                    <a:pt x="499" y="25"/>
                    <a:pt x="499" y="25"/>
                    <a:pt x="499" y="25"/>
                  </a:cubicBezTo>
                  <a:cubicBezTo>
                    <a:pt x="498" y="25"/>
                    <a:pt x="498" y="25"/>
                    <a:pt x="498" y="25"/>
                  </a:cubicBezTo>
                  <a:cubicBezTo>
                    <a:pt x="499" y="25"/>
                    <a:pt x="499" y="25"/>
                    <a:pt x="499" y="25"/>
                  </a:cubicBezTo>
                  <a:cubicBezTo>
                    <a:pt x="499" y="25"/>
                    <a:pt x="499" y="25"/>
                    <a:pt x="499" y="25"/>
                  </a:cubicBezTo>
                  <a:cubicBezTo>
                    <a:pt x="499" y="25"/>
                    <a:pt x="499" y="25"/>
                    <a:pt x="499" y="25"/>
                  </a:cubicBezTo>
                  <a:cubicBezTo>
                    <a:pt x="499" y="25"/>
                    <a:pt x="499" y="25"/>
                    <a:pt x="499" y="25"/>
                  </a:cubicBezTo>
                  <a:cubicBezTo>
                    <a:pt x="499" y="25"/>
                    <a:pt x="499" y="25"/>
                    <a:pt x="499" y="25"/>
                  </a:cubicBezTo>
                  <a:cubicBezTo>
                    <a:pt x="499" y="25"/>
                    <a:pt x="499" y="25"/>
                    <a:pt x="499" y="25"/>
                  </a:cubicBezTo>
                  <a:cubicBezTo>
                    <a:pt x="499" y="25"/>
                    <a:pt x="499" y="25"/>
                    <a:pt x="499" y="25"/>
                  </a:cubicBezTo>
                  <a:cubicBezTo>
                    <a:pt x="499" y="25"/>
                    <a:pt x="499" y="25"/>
                    <a:pt x="499" y="25"/>
                  </a:cubicBezTo>
                  <a:cubicBezTo>
                    <a:pt x="499" y="25"/>
                    <a:pt x="499" y="25"/>
                    <a:pt x="499" y="25"/>
                  </a:cubicBezTo>
                  <a:cubicBezTo>
                    <a:pt x="499" y="25"/>
                    <a:pt x="499" y="25"/>
                    <a:pt x="499" y="25"/>
                  </a:cubicBezTo>
                  <a:cubicBezTo>
                    <a:pt x="499" y="25"/>
                    <a:pt x="499" y="24"/>
                    <a:pt x="499" y="24"/>
                  </a:cubicBezTo>
                  <a:cubicBezTo>
                    <a:pt x="498" y="24"/>
                    <a:pt x="498" y="24"/>
                    <a:pt x="498" y="24"/>
                  </a:cubicBezTo>
                  <a:cubicBezTo>
                    <a:pt x="497" y="24"/>
                    <a:pt x="497" y="24"/>
                    <a:pt x="497" y="24"/>
                  </a:cubicBezTo>
                  <a:cubicBezTo>
                    <a:pt x="497" y="24"/>
                    <a:pt x="497" y="24"/>
                    <a:pt x="497" y="24"/>
                  </a:cubicBezTo>
                  <a:cubicBezTo>
                    <a:pt x="497" y="24"/>
                    <a:pt x="497" y="24"/>
                    <a:pt x="497" y="24"/>
                  </a:cubicBezTo>
                  <a:cubicBezTo>
                    <a:pt x="497" y="24"/>
                    <a:pt x="497" y="24"/>
                    <a:pt x="497" y="24"/>
                  </a:cubicBezTo>
                  <a:cubicBezTo>
                    <a:pt x="496" y="23"/>
                    <a:pt x="496" y="23"/>
                    <a:pt x="496" y="23"/>
                  </a:cubicBezTo>
                  <a:cubicBezTo>
                    <a:pt x="496" y="23"/>
                    <a:pt x="496" y="23"/>
                    <a:pt x="495" y="23"/>
                  </a:cubicBezTo>
                  <a:cubicBezTo>
                    <a:pt x="495" y="23"/>
                    <a:pt x="495" y="23"/>
                    <a:pt x="494" y="23"/>
                  </a:cubicBezTo>
                  <a:cubicBezTo>
                    <a:pt x="494" y="23"/>
                    <a:pt x="494" y="23"/>
                    <a:pt x="494" y="23"/>
                  </a:cubicBezTo>
                  <a:cubicBezTo>
                    <a:pt x="494" y="23"/>
                    <a:pt x="494" y="23"/>
                    <a:pt x="494" y="23"/>
                  </a:cubicBezTo>
                  <a:cubicBezTo>
                    <a:pt x="494" y="24"/>
                    <a:pt x="493" y="24"/>
                    <a:pt x="492" y="24"/>
                  </a:cubicBezTo>
                  <a:cubicBezTo>
                    <a:pt x="493" y="25"/>
                    <a:pt x="493" y="25"/>
                    <a:pt x="493" y="25"/>
                  </a:cubicBezTo>
                  <a:cubicBezTo>
                    <a:pt x="492" y="24"/>
                    <a:pt x="492" y="24"/>
                    <a:pt x="492" y="24"/>
                  </a:cubicBezTo>
                  <a:cubicBezTo>
                    <a:pt x="492" y="24"/>
                    <a:pt x="492" y="24"/>
                    <a:pt x="492" y="24"/>
                  </a:cubicBezTo>
                  <a:cubicBezTo>
                    <a:pt x="492" y="24"/>
                    <a:pt x="492" y="24"/>
                    <a:pt x="492" y="24"/>
                  </a:cubicBezTo>
                  <a:cubicBezTo>
                    <a:pt x="492" y="24"/>
                    <a:pt x="492" y="24"/>
                    <a:pt x="492" y="24"/>
                  </a:cubicBezTo>
                  <a:cubicBezTo>
                    <a:pt x="492" y="24"/>
                    <a:pt x="492" y="24"/>
                    <a:pt x="492" y="24"/>
                  </a:cubicBezTo>
                  <a:cubicBezTo>
                    <a:pt x="492" y="24"/>
                    <a:pt x="492" y="24"/>
                    <a:pt x="492" y="24"/>
                  </a:cubicBezTo>
                  <a:cubicBezTo>
                    <a:pt x="492" y="24"/>
                    <a:pt x="491" y="24"/>
                    <a:pt x="490" y="23"/>
                  </a:cubicBezTo>
                  <a:cubicBezTo>
                    <a:pt x="490" y="23"/>
                    <a:pt x="489" y="22"/>
                    <a:pt x="489" y="22"/>
                  </a:cubicBezTo>
                  <a:cubicBezTo>
                    <a:pt x="489" y="22"/>
                    <a:pt x="489" y="22"/>
                    <a:pt x="489" y="22"/>
                  </a:cubicBezTo>
                  <a:cubicBezTo>
                    <a:pt x="489" y="22"/>
                    <a:pt x="489" y="22"/>
                    <a:pt x="489" y="22"/>
                  </a:cubicBezTo>
                  <a:cubicBezTo>
                    <a:pt x="489" y="22"/>
                    <a:pt x="489" y="22"/>
                    <a:pt x="489" y="22"/>
                  </a:cubicBezTo>
                  <a:cubicBezTo>
                    <a:pt x="489" y="22"/>
                    <a:pt x="489" y="22"/>
                    <a:pt x="489" y="22"/>
                  </a:cubicBezTo>
                  <a:cubicBezTo>
                    <a:pt x="489" y="22"/>
                    <a:pt x="489" y="22"/>
                    <a:pt x="489" y="22"/>
                  </a:cubicBezTo>
                  <a:cubicBezTo>
                    <a:pt x="489" y="22"/>
                    <a:pt x="489" y="22"/>
                    <a:pt x="489" y="22"/>
                  </a:cubicBezTo>
                  <a:cubicBezTo>
                    <a:pt x="489" y="22"/>
                    <a:pt x="489" y="22"/>
                    <a:pt x="489" y="22"/>
                  </a:cubicBezTo>
                  <a:cubicBezTo>
                    <a:pt x="488" y="22"/>
                    <a:pt x="488" y="22"/>
                    <a:pt x="488" y="22"/>
                  </a:cubicBezTo>
                  <a:cubicBezTo>
                    <a:pt x="489" y="22"/>
                    <a:pt x="489" y="22"/>
                    <a:pt x="489" y="22"/>
                  </a:cubicBezTo>
                  <a:cubicBezTo>
                    <a:pt x="489" y="22"/>
                    <a:pt x="489" y="22"/>
                    <a:pt x="489" y="22"/>
                  </a:cubicBezTo>
                  <a:cubicBezTo>
                    <a:pt x="488" y="22"/>
                    <a:pt x="488" y="22"/>
                    <a:pt x="488" y="22"/>
                  </a:cubicBezTo>
                  <a:cubicBezTo>
                    <a:pt x="489" y="22"/>
                    <a:pt x="489" y="22"/>
                    <a:pt x="489" y="22"/>
                  </a:cubicBezTo>
                  <a:cubicBezTo>
                    <a:pt x="489" y="21"/>
                    <a:pt x="489" y="21"/>
                    <a:pt x="489" y="21"/>
                  </a:cubicBezTo>
                  <a:cubicBezTo>
                    <a:pt x="488" y="21"/>
                    <a:pt x="488" y="21"/>
                    <a:pt x="488" y="21"/>
                  </a:cubicBezTo>
                  <a:cubicBezTo>
                    <a:pt x="488" y="21"/>
                    <a:pt x="488" y="21"/>
                    <a:pt x="488" y="21"/>
                  </a:cubicBezTo>
                  <a:cubicBezTo>
                    <a:pt x="486" y="21"/>
                    <a:pt x="485" y="21"/>
                    <a:pt x="484" y="22"/>
                  </a:cubicBezTo>
                  <a:cubicBezTo>
                    <a:pt x="483" y="22"/>
                    <a:pt x="482" y="23"/>
                    <a:pt x="481" y="23"/>
                  </a:cubicBezTo>
                  <a:cubicBezTo>
                    <a:pt x="481" y="23"/>
                    <a:pt x="481" y="23"/>
                    <a:pt x="481" y="23"/>
                  </a:cubicBezTo>
                  <a:cubicBezTo>
                    <a:pt x="480" y="23"/>
                    <a:pt x="480" y="23"/>
                    <a:pt x="480" y="23"/>
                  </a:cubicBezTo>
                  <a:cubicBezTo>
                    <a:pt x="479" y="23"/>
                    <a:pt x="477" y="23"/>
                    <a:pt x="476" y="23"/>
                  </a:cubicBezTo>
                  <a:cubicBezTo>
                    <a:pt x="476" y="23"/>
                    <a:pt x="476" y="23"/>
                    <a:pt x="476" y="23"/>
                  </a:cubicBezTo>
                  <a:cubicBezTo>
                    <a:pt x="476" y="23"/>
                    <a:pt x="476" y="23"/>
                    <a:pt x="476" y="23"/>
                  </a:cubicBezTo>
                  <a:cubicBezTo>
                    <a:pt x="475" y="23"/>
                    <a:pt x="474" y="23"/>
                    <a:pt x="473" y="24"/>
                  </a:cubicBezTo>
                  <a:cubicBezTo>
                    <a:pt x="473" y="24"/>
                    <a:pt x="472" y="24"/>
                    <a:pt x="472" y="25"/>
                  </a:cubicBezTo>
                  <a:cubicBezTo>
                    <a:pt x="472" y="25"/>
                    <a:pt x="472" y="25"/>
                    <a:pt x="472" y="26"/>
                  </a:cubicBezTo>
                  <a:cubicBezTo>
                    <a:pt x="472" y="27"/>
                    <a:pt x="472" y="27"/>
                    <a:pt x="472" y="27"/>
                  </a:cubicBezTo>
                  <a:cubicBezTo>
                    <a:pt x="472" y="27"/>
                    <a:pt x="472" y="27"/>
                    <a:pt x="472" y="27"/>
                  </a:cubicBezTo>
                  <a:cubicBezTo>
                    <a:pt x="473" y="27"/>
                    <a:pt x="473" y="27"/>
                    <a:pt x="473" y="27"/>
                  </a:cubicBezTo>
                  <a:cubicBezTo>
                    <a:pt x="474" y="27"/>
                    <a:pt x="474" y="27"/>
                    <a:pt x="475" y="27"/>
                  </a:cubicBezTo>
                  <a:cubicBezTo>
                    <a:pt x="475" y="27"/>
                    <a:pt x="476" y="27"/>
                    <a:pt x="476" y="27"/>
                  </a:cubicBezTo>
                  <a:cubicBezTo>
                    <a:pt x="476" y="27"/>
                    <a:pt x="476" y="27"/>
                    <a:pt x="476" y="27"/>
                  </a:cubicBezTo>
                  <a:cubicBezTo>
                    <a:pt x="476" y="26"/>
                    <a:pt x="476" y="26"/>
                    <a:pt x="476" y="26"/>
                  </a:cubicBezTo>
                  <a:cubicBezTo>
                    <a:pt x="476" y="26"/>
                    <a:pt x="476" y="26"/>
                    <a:pt x="476" y="26"/>
                  </a:cubicBezTo>
                  <a:cubicBezTo>
                    <a:pt x="475" y="27"/>
                    <a:pt x="475" y="27"/>
                    <a:pt x="475" y="27"/>
                  </a:cubicBezTo>
                  <a:cubicBezTo>
                    <a:pt x="475" y="27"/>
                    <a:pt x="476" y="27"/>
                    <a:pt x="476" y="27"/>
                  </a:cubicBezTo>
                  <a:cubicBezTo>
                    <a:pt x="476" y="28"/>
                    <a:pt x="477" y="28"/>
                    <a:pt x="477" y="28"/>
                  </a:cubicBezTo>
                  <a:cubicBezTo>
                    <a:pt x="478" y="28"/>
                    <a:pt x="478" y="28"/>
                    <a:pt x="478" y="28"/>
                  </a:cubicBezTo>
                  <a:cubicBezTo>
                    <a:pt x="478" y="27"/>
                    <a:pt x="478" y="27"/>
                    <a:pt x="478" y="27"/>
                  </a:cubicBezTo>
                  <a:cubicBezTo>
                    <a:pt x="478" y="26"/>
                    <a:pt x="478" y="26"/>
                    <a:pt x="478" y="26"/>
                  </a:cubicBezTo>
                  <a:cubicBezTo>
                    <a:pt x="477" y="26"/>
                    <a:pt x="477" y="26"/>
                    <a:pt x="476" y="26"/>
                  </a:cubicBezTo>
                  <a:cubicBezTo>
                    <a:pt x="475" y="26"/>
                    <a:pt x="474" y="26"/>
                    <a:pt x="474" y="27"/>
                  </a:cubicBezTo>
                  <a:cubicBezTo>
                    <a:pt x="473" y="27"/>
                    <a:pt x="473" y="27"/>
                    <a:pt x="473" y="27"/>
                  </a:cubicBezTo>
                  <a:cubicBezTo>
                    <a:pt x="473" y="28"/>
                    <a:pt x="473" y="28"/>
                    <a:pt x="473" y="28"/>
                  </a:cubicBezTo>
                  <a:cubicBezTo>
                    <a:pt x="474" y="28"/>
                    <a:pt x="474" y="28"/>
                    <a:pt x="474" y="28"/>
                  </a:cubicBezTo>
                  <a:cubicBezTo>
                    <a:pt x="475" y="29"/>
                    <a:pt x="476" y="28"/>
                    <a:pt x="476" y="29"/>
                  </a:cubicBezTo>
                  <a:cubicBezTo>
                    <a:pt x="476" y="29"/>
                    <a:pt x="476" y="29"/>
                    <a:pt x="476" y="29"/>
                  </a:cubicBezTo>
                  <a:cubicBezTo>
                    <a:pt x="476" y="29"/>
                    <a:pt x="476" y="29"/>
                    <a:pt x="476" y="29"/>
                  </a:cubicBezTo>
                  <a:cubicBezTo>
                    <a:pt x="476" y="29"/>
                    <a:pt x="476" y="29"/>
                    <a:pt x="476" y="29"/>
                  </a:cubicBezTo>
                  <a:cubicBezTo>
                    <a:pt x="476" y="29"/>
                    <a:pt x="476" y="29"/>
                    <a:pt x="476" y="29"/>
                  </a:cubicBezTo>
                  <a:cubicBezTo>
                    <a:pt x="476" y="29"/>
                    <a:pt x="476" y="29"/>
                    <a:pt x="476" y="29"/>
                  </a:cubicBezTo>
                  <a:cubicBezTo>
                    <a:pt x="476" y="29"/>
                    <a:pt x="476" y="29"/>
                    <a:pt x="476" y="29"/>
                  </a:cubicBezTo>
                  <a:cubicBezTo>
                    <a:pt x="476" y="29"/>
                    <a:pt x="476" y="29"/>
                    <a:pt x="476" y="29"/>
                  </a:cubicBezTo>
                  <a:cubicBezTo>
                    <a:pt x="476" y="29"/>
                    <a:pt x="476" y="29"/>
                    <a:pt x="476" y="29"/>
                  </a:cubicBezTo>
                  <a:cubicBezTo>
                    <a:pt x="477" y="29"/>
                    <a:pt x="477" y="29"/>
                    <a:pt x="477" y="29"/>
                  </a:cubicBezTo>
                  <a:cubicBezTo>
                    <a:pt x="477" y="28"/>
                    <a:pt x="477" y="28"/>
                    <a:pt x="477" y="28"/>
                  </a:cubicBezTo>
                  <a:cubicBezTo>
                    <a:pt x="476" y="28"/>
                    <a:pt x="476" y="28"/>
                    <a:pt x="476" y="28"/>
                  </a:cubicBezTo>
                  <a:cubicBezTo>
                    <a:pt x="475" y="28"/>
                    <a:pt x="474" y="29"/>
                    <a:pt x="473" y="29"/>
                  </a:cubicBezTo>
                  <a:cubicBezTo>
                    <a:pt x="473" y="30"/>
                    <a:pt x="473" y="30"/>
                    <a:pt x="473" y="30"/>
                  </a:cubicBezTo>
                  <a:moveTo>
                    <a:pt x="600" y="84"/>
                  </a:moveTo>
                  <a:cubicBezTo>
                    <a:pt x="600" y="84"/>
                    <a:pt x="600" y="84"/>
                    <a:pt x="600" y="83"/>
                  </a:cubicBezTo>
                  <a:cubicBezTo>
                    <a:pt x="601" y="83"/>
                    <a:pt x="601" y="83"/>
                    <a:pt x="601" y="83"/>
                  </a:cubicBezTo>
                  <a:cubicBezTo>
                    <a:pt x="602" y="82"/>
                    <a:pt x="604" y="82"/>
                    <a:pt x="605" y="81"/>
                  </a:cubicBezTo>
                  <a:cubicBezTo>
                    <a:pt x="605" y="81"/>
                    <a:pt x="605" y="81"/>
                    <a:pt x="605" y="81"/>
                  </a:cubicBezTo>
                  <a:cubicBezTo>
                    <a:pt x="605" y="81"/>
                    <a:pt x="605" y="81"/>
                    <a:pt x="605" y="81"/>
                  </a:cubicBezTo>
                  <a:cubicBezTo>
                    <a:pt x="606" y="81"/>
                    <a:pt x="606" y="80"/>
                    <a:pt x="607" y="79"/>
                  </a:cubicBezTo>
                  <a:cubicBezTo>
                    <a:pt x="607" y="79"/>
                    <a:pt x="607" y="79"/>
                    <a:pt x="607" y="79"/>
                  </a:cubicBezTo>
                  <a:cubicBezTo>
                    <a:pt x="607" y="79"/>
                    <a:pt x="607" y="79"/>
                    <a:pt x="607" y="79"/>
                  </a:cubicBezTo>
                  <a:cubicBezTo>
                    <a:pt x="607" y="79"/>
                    <a:pt x="607" y="79"/>
                    <a:pt x="607" y="79"/>
                  </a:cubicBezTo>
                  <a:cubicBezTo>
                    <a:pt x="607" y="78"/>
                    <a:pt x="607" y="78"/>
                    <a:pt x="607" y="78"/>
                  </a:cubicBezTo>
                  <a:cubicBezTo>
                    <a:pt x="607" y="78"/>
                    <a:pt x="607" y="78"/>
                    <a:pt x="607" y="78"/>
                  </a:cubicBezTo>
                  <a:cubicBezTo>
                    <a:pt x="607" y="80"/>
                    <a:pt x="608" y="83"/>
                    <a:pt x="608" y="85"/>
                  </a:cubicBezTo>
                  <a:cubicBezTo>
                    <a:pt x="608" y="86"/>
                    <a:pt x="608" y="86"/>
                    <a:pt x="608" y="86"/>
                  </a:cubicBezTo>
                  <a:cubicBezTo>
                    <a:pt x="607" y="89"/>
                    <a:pt x="605" y="91"/>
                    <a:pt x="604" y="93"/>
                  </a:cubicBezTo>
                  <a:cubicBezTo>
                    <a:pt x="605" y="94"/>
                    <a:pt x="605" y="94"/>
                    <a:pt x="605" y="94"/>
                  </a:cubicBezTo>
                  <a:cubicBezTo>
                    <a:pt x="605" y="93"/>
                    <a:pt x="605" y="93"/>
                    <a:pt x="605" y="93"/>
                  </a:cubicBezTo>
                  <a:cubicBezTo>
                    <a:pt x="605" y="93"/>
                    <a:pt x="605" y="93"/>
                    <a:pt x="604" y="93"/>
                  </a:cubicBezTo>
                  <a:cubicBezTo>
                    <a:pt x="604" y="92"/>
                    <a:pt x="603" y="92"/>
                    <a:pt x="602" y="92"/>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1"/>
                    <a:pt x="602" y="91"/>
                    <a:pt x="602" y="91"/>
                  </a:cubicBezTo>
                  <a:cubicBezTo>
                    <a:pt x="602" y="92"/>
                    <a:pt x="602" y="92"/>
                    <a:pt x="602" y="92"/>
                  </a:cubicBezTo>
                  <a:cubicBezTo>
                    <a:pt x="602" y="91"/>
                    <a:pt x="602" y="91"/>
                    <a:pt x="602" y="91"/>
                  </a:cubicBezTo>
                  <a:cubicBezTo>
                    <a:pt x="602" y="91"/>
                    <a:pt x="602" y="91"/>
                    <a:pt x="602" y="91"/>
                  </a:cubicBezTo>
                  <a:cubicBezTo>
                    <a:pt x="602" y="92"/>
                    <a:pt x="602" y="92"/>
                    <a:pt x="602" y="92"/>
                  </a:cubicBezTo>
                  <a:cubicBezTo>
                    <a:pt x="602" y="91"/>
                    <a:pt x="602" y="91"/>
                    <a:pt x="602" y="91"/>
                  </a:cubicBezTo>
                  <a:cubicBezTo>
                    <a:pt x="602" y="92"/>
                    <a:pt x="602" y="92"/>
                    <a:pt x="602" y="92"/>
                  </a:cubicBezTo>
                  <a:cubicBezTo>
                    <a:pt x="602" y="92"/>
                    <a:pt x="602" y="92"/>
                    <a:pt x="602" y="92"/>
                  </a:cubicBezTo>
                  <a:cubicBezTo>
                    <a:pt x="602" y="91"/>
                    <a:pt x="602" y="91"/>
                    <a:pt x="602" y="91"/>
                  </a:cubicBezTo>
                  <a:cubicBezTo>
                    <a:pt x="602" y="92"/>
                    <a:pt x="602" y="92"/>
                    <a:pt x="602" y="92"/>
                  </a:cubicBezTo>
                  <a:cubicBezTo>
                    <a:pt x="602" y="91"/>
                    <a:pt x="602" y="91"/>
                    <a:pt x="602" y="91"/>
                  </a:cubicBezTo>
                  <a:cubicBezTo>
                    <a:pt x="604" y="91"/>
                    <a:pt x="604" y="91"/>
                    <a:pt x="604" y="91"/>
                  </a:cubicBezTo>
                  <a:cubicBezTo>
                    <a:pt x="602" y="90"/>
                    <a:pt x="602" y="90"/>
                    <a:pt x="602" y="90"/>
                  </a:cubicBezTo>
                  <a:cubicBezTo>
                    <a:pt x="601" y="90"/>
                    <a:pt x="601" y="90"/>
                    <a:pt x="600" y="90"/>
                  </a:cubicBezTo>
                  <a:cubicBezTo>
                    <a:pt x="600" y="90"/>
                    <a:pt x="600" y="90"/>
                    <a:pt x="600" y="90"/>
                  </a:cubicBezTo>
                  <a:cubicBezTo>
                    <a:pt x="600" y="91"/>
                    <a:pt x="600" y="91"/>
                    <a:pt x="600" y="91"/>
                  </a:cubicBezTo>
                  <a:cubicBezTo>
                    <a:pt x="601" y="90"/>
                    <a:pt x="602" y="90"/>
                    <a:pt x="602" y="89"/>
                  </a:cubicBezTo>
                  <a:cubicBezTo>
                    <a:pt x="602" y="88"/>
                    <a:pt x="602" y="88"/>
                    <a:pt x="602" y="88"/>
                  </a:cubicBezTo>
                  <a:cubicBezTo>
                    <a:pt x="602" y="88"/>
                    <a:pt x="602" y="88"/>
                    <a:pt x="602" y="88"/>
                  </a:cubicBezTo>
                  <a:cubicBezTo>
                    <a:pt x="601" y="88"/>
                    <a:pt x="601" y="88"/>
                    <a:pt x="601" y="88"/>
                  </a:cubicBezTo>
                  <a:cubicBezTo>
                    <a:pt x="601" y="88"/>
                    <a:pt x="601" y="88"/>
                    <a:pt x="601" y="88"/>
                  </a:cubicBezTo>
                  <a:cubicBezTo>
                    <a:pt x="600" y="88"/>
                    <a:pt x="600" y="88"/>
                    <a:pt x="600" y="88"/>
                  </a:cubicBezTo>
                  <a:cubicBezTo>
                    <a:pt x="600" y="88"/>
                    <a:pt x="600" y="88"/>
                    <a:pt x="600" y="88"/>
                  </a:cubicBezTo>
                  <a:cubicBezTo>
                    <a:pt x="601" y="87"/>
                    <a:pt x="601" y="87"/>
                    <a:pt x="601" y="87"/>
                  </a:cubicBezTo>
                  <a:cubicBezTo>
                    <a:pt x="602" y="87"/>
                    <a:pt x="602" y="87"/>
                    <a:pt x="602" y="87"/>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0" y="86"/>
                    <a:pt x="600" y="86"/>
                    <a:pt x="600" y="86"/>
                  </a:cubicBezTo>
                  <a:cubicBezTo>
                    <a:pt x="601" y="86"/>
                    <a:pt x="601" y="86"/>
                    <a:pt x="601" y="86"/>
                  </a:cubicBezTo>
                  <a:cubicBezTo>
                    <a:pt x="600" y="85"/>
                    <a:pt x="600" y="85"/>
                    <a:pt x="600" y="85"/>
                  </a:cubicBezTo>
                  <a:cubicBezTo>
                    <a:pt x="600" y="84"/>
                    <a:pt x="600" y="84"/>
                    <a:pt x="600" y="84"/>
                  </a:cubicBezTo>
                  <a:cubicBezTo>
                    <a:pt x="599" y="84"/>
                    <a:pt x="599" y="84"/>
                    <a:pt x="599" y="84"/>
                  </a:cubicBezTo>
                  <a:cubicBezTo>
                    <a:pt x="599" y="85"/>
                    <a:pt x="599" y="85"/>
                    <a:pt x="599" y="86"/>
                  </a:cubicBezTo>
                  <a:cubicBezTo>
                    <a:pt x="600" y="85"/>
                    <a:pt x="600" y="85"/>
                    <a:pt x="600" y="85"/>
                  </a:cubicBezTo>
                  <a:cubicBezTo>
                    <a:pt x="600" y="85"/>
                    <a:pt x="600" y="85"/>
                    <a:pt x="600" y="85"/>
                  </a:cubicBezTo>
                  <a:cubicBezTo>
                    <a:pt x="599" y="85"/>
                    <a:pt x="599" y="85"/>
                    <a:pt x="599" y="85"/>
                  </a:cubicBezTo>
                  <a:cubicBezTo>
                    <a:pt x="598" y="86"/>
                    <a:pt x="598" y="86"/>
                    <a:pt x="598" y="86"/>
                  </a:cubicBezTo>
                  <a:cubicBezTo>
                    <a:pt x="598" y="86"/>
                    <a:pt x="599" y="87"/>
                    <a:pt x="599" y="87"/>
                  </a:cubicBezTo>
                  <a:cubicBezTo>
                    <a:pt x="599" y="87"/>
                    <a:pt x="600" y="87"/>
                    <a:pt x="600" y="88"/>
                  </a:cubicBezTo>
                  <a:cubicBezTo>
                    <a:pt x="600" y="87"/>
                    <a:pt x="600" y="87"/>
                    <a:pt x="600" y="87"/>
                  </a:cubicBezTo>
                  <a:cubicBezTo>
                    <a:pt x="600" y="86"/>
                    <a:pt x="600" y="86"/>
                    <a:pt x="600" y="86"/>
                  </a:cubicBezTo>
                  <a:cubicBezTo>
                    <a:pt x="599" y="87"/>
                    <a:pt x="599" y="87"/>
                    <a:pt x="599" y="88"/>
                  </a:cubicBezTo>
                  <a:cubicBezTo>
                    <a:pt x="600" y="89"/>
                    <a:pt x="600" y="89"/>
                    <a:pt x="600" y="89"/>
                  </a:cubicBezTo>
                  <a:cubicBezTo>
                    <a:pt x="600" y="89"/>
                    <a:pt x="600" y="89"/>
                    <a:pt x="601" y="89"/>
                  </a:cubicBezTo>
                  <a:cubicBezTo>
                    <a:pt x="601" y="89"/>
                    <a:pt x="601" y="89"/>
                    <a:pt x="601" y="89"/>
                  </a:cubicBezTo>
                  <a:cubicBezTo>
                    <a:pt x="601" y="89"/>
                    <a:pt x="601" y="89"/>
                    <a:pt x="601" y="89"/>
                  </a:cubicBezTo>
                  <a:cubicBezTo>
                    <a:pt x="600" y="89"/>
                    <a:pt x="600" y="89"/>
                    <a:pt x="600" y="89"/>
                  </a:cubicBezTo>
                  <a:cubicBezTo>
                    <a:pt x="600" y="89"/>
                    <a:pt x="600" y="89"/>
                    <a:pt x="600" y="89"/>
                  </a:cubicBezTo>
                  <a:cubicBezTo>
                    <a:pt x="600" y="89"/>
                    <a:pt x="600" y="89"/>
                    <a:pt x="600" y="90"/>
                  </a:cubicBezTo>
                  <a:cubicBezTo>
                    <a:pt x="599" y="90"/>
                    <a:pt x="599" y="90"/>
                    <a:pt x="599" y="90"/>
                  </a:cubicBezTo>
                  <a:cubicBezTo>
                    <a:pt x="600" y="91"/>
                    <a:pt x="600" y="91"/>
                    <a:pt x="600" y="91"/>
                  </a:cubicBezTo>
                  <a:cubicBezTo>
                    <a:pt x="600" y="91"/>
                    <a:pt x="601" y="91"/>
                    <a:pt x="602" y="91"/>
                  </a:cubicBezTo>
                  <a:cubicBezTo>
                    <a:pt x="602" y="91"/>
                    <a:pt x="602" y="91"/>
                    <a:pt x="602" y="91"/>
                  </a:cubicBezTo>
                  <a:cubicBezTo>
                    <a:pt x="602" y="90"/>
                    <a:pt x="602" y="90"/>
                    <a:pt x="602" y="90"/>
                  </a:cubicBezTo>
                  <a:cubicBezTo>
                    <a:pt x="601" y="91"/>
                    <a:pt x="601" y="91"/>
                    <a:pt x="601" y="91"/>
                  </a:cubicBezTo>
                  <a:cubicBezTo>
                    <a:pt x="601" y="91"/>
                    <a:pt x="601" y="91"/>
                    <a:pt x="601" y="91"/>
                  </a:cubicBezTo>
                  <a:cubicBezTo>
                    <a:pt x="601" y="92"/>
                    <a:pt x="601" y="92"/>
                    <a:pt x="601" y="93"/>
                  </a:cubicBezTo>
                  <a:cubicBezTo>
                    <a:pt x="602" y="93"/>
                    <a:pt x="603" y="93"/>
                    <a:pt x="603" y="94"/>
                  </a:cubicBezTo>
                  <a:cubicBezTo>
                    <a:pt x="604" y="94"/>
                    <a:pt x="604" y="94"/>
                    <a:pt x="604" y="94"/>
                  </a:cubicBezTo>
                  <a:cubicBezTo>
                    <a:pt x="604" y="94"/>
                    <a:pt x="604" y="94"/>
                    <a:pt x="604" y="94"/>
                  </a:cubicBezTo>
                  <a:cubicBezTo>
                    <a:pt x="604" y="94"/>
                    <a:pt x="604" y="94"/>
                    <a:pt x="604" y="94"/>
                  </a:cubicBezTo>
                  <a:cubicBezTo>
                    <a:pt x="604" y="94"/>
                    <a:pt x="604" y="94"/>
                    <a:pt x="604" y="94"/>
                  </a:cubicBezTo>
                  <a:cubicBezTo>
                    <a:pt x="604" y="94"/>
                    <a:pt x="604" y="94"/>
                    <a:pt x="604" y="94"/>
                  </a:cubicBezTo>
                  <a:cubicBezTo>
                    <a:pt x="604" y="94"/>
                    <a:pt x="604" y="94"/>
                    <a:pt x="604" y="94"/>
                  </a:cubicBezTo>
                  <a:cubicBezTo>
                    <a:pt x="604" y="94"/>
                    <a:pt x="604" y="94"/>
                    <a:pt x="604" y="94"/>
                  </a:cubicBezTo>
                  <a:cubicBezTo>
                    <a:pt x="604" y="94"/>
                    <a:pt x="604" y="94"/>
                    <a:pt x="604" y="94"/>
                  </a:cubicBezTo>
                  <a:cubicBezTo>
                    <a:pt x="604" y="94"/>
                    <a:pt x="604" y="94"/>
                    <a:pt x="604" y="94"/>
                  </a:cubicBezTo>
                  <a:cubicBezTo>
                    <a:pt x="605" y="95"/>
                    <a:pt x="605" y="95"/>
                    <a:pt x="605" y="95"/>
                  </a:cubicBezTo>
                  <a:cubicBezTo>
                    <a:pt x="605" y="94"/>
                    <a:pt x="605" y="94"/>
                    <a:pt x="605" y="94"/>
                  </a:cubicBezTo>
                  <a:cubicBezTo>
                    <a:pt x="607" y="92"/>
                    <a:pt x="608" y="89"/>
                    <a:pt x="609" y="87"/>
                  </a:cubicBezTo>
                  <a:cubicBezTo>
                    <a:pt x="609" y="86"/>
                    <a:pt x="609" y="86"/>
                    <a:pt x="609" y="85"/>
                  </a:cubicBezTo>
                  <a:cubicBezTo>
                    <a:pt x="609" y="83"/>
                    <a:pt x="608" y="80"/>
                    <a:pt x="608" y="78"/>
                  </a:cubicBezTo>
                  <a:cubicBezTo>
                    <a:pt x="608" y="78"/>
                    <a:pt x="608" y="78"/>
                    <a:pt x="608" y="78"/>
                  </a:cubicBezTo>
                  <a:cubicBezTo>
                    <a:pt x="607" y="77"/>
                    <a:pt x="607" y="77"/>
                    <a:pt x="607" y="77"/>
                  </a:cubicBezTo>
                  <a:cubicBezTo>
                    <a:pt x="607" y="77"/>
                    <a:pt x="607" y="77"/>
                    <a:pt x="607" y="77"/>
                  </a:cubicBezTo>
                  <a:cubicBezTo>
                    <a:pt x="607" y="77"/>
                    <a:pt x="606" y="78"/>
                    <a:pt x="606" y="78"/>
                  </a:cubicBezTo>
                  <a:cubicBezTo>
                    <a:pt x="605" y="78"/>
                    <a:pt x="605" y="79"/>
                    <a:pt x="605" y="79"/>
                  </a:cubicBezTo>
                  <a:cubicBezTo>
                    <a:pt x="605" y="80"/>
                    <a:pt x="605" y="80"/>
                    <a:pt x="605" y="80"/>
                  </a:cubicBezTo>
                  <a:cubicBezTo>
                    <a:pt x="605" y="80"/>
                    <a:pt x="605" y="80"/>
                    <a:pt x="605" y="80"/>
                  </a:cubicBezTo>
                  <a:cubicBezTo>
                    <a:pt x="604" y="81"/>
                    <a:pt x="602" y="81"/>
                    <a:pt x="600" y="82"/>
                  </a:cubicBezTo>
                  <a:cubicBezTo>
                    <a:pt x="600" y="82"/>
                    <a:pt x="599" y="82"/>
                    <a:pt x="599" y="83"/>
                  </a:cubicBezTo>
                  <a:cubicBezTo>
                    <a:pt x="599" y="83"/>
                    <a:pt x="599" y="83"/>
                    <a:pt x="599" y="83"/>
                  </a:cubicBezTo>
                  <a:cubicBezTo>
                    <a:pt x="600" y="84"/>
                    <a:pt x="600" y="84"/>
                    <a:pt x="600" y="84"/>
                  </a:cubicBezTo>
                  <a:moveTo>
                    <a:pt x="0" y="470"/>
                  </a:moveTo>
                  <a:cubicBezTo>
                    <a:pt x="1" y="470"/>
                    <a:pt x="2" y="469"/>
                    <a:pt x="2" y="468"/>
                  </a:cubicBezTo>
                  <a:cubicBezTo>
                    <a:pt x="3" y="467"/>
                    <a:pt x="4" y="466"/>
                    <a:pt x="4" y="466"/>
                  </a:cubicBezTo>
                  <a:cubicBezTo>
                    <a:pt x="4" y="465"/>
                    <a:pt x="4" y="464"/>
                    <a:pt x="4" y="463"/>
                  </a:cubicBezTo>
                  <a:cubicBezTo>
                    <a:pt x="4" y="461"/>
                    <a:pt x="5" y="461"/>
                    <a:pt x="5" y="460"/>
                  </a:cubicBezTo>
                  <a:cubicBezTo>
                    <a:pt x="6" y="459"/>
                    <a:pt x="6" y="458"/>
                    <a:pt x="6" y="458"/>
                  </a:cubicBezTo>
                  <a:cubicBezTo>
                    <a:pt x="6" y="456"/>
                    <a:pt x="5" y="455"/>
                    <a:pt x="4" y="454"/>
                  </a:cubicBezTo>
                  <a:cubicBezTo>
                    <a:pt x="2" y="452"/>
                    <a:pt x="2" y="449"/>
                    <a:pt x="2" y="447"/>
                  </a:cubicBezTo>
                  <a:cubicBezTo>
                    <a:pt x="2" y="446"/>
                    <a:pt x="2" y="446"/>
                    <a:pt x="2" y="446"/>
                  </a:cubicBezTo>
                  <a:cubicBezTo>
                    <a:pt x="2" y="444"/>
                    <a:pt x="2" y="443"/>
                    <a:pt x="4" y="442"/>
                  </a:cubicBezTo>
                  <a:cubicBezTo>
                    <a:pt x="5" y="441"/>
                    <a:pt x="6" y="440"/>
                    <a:pt x="6" y="439"/>
                  </a:cubicBezTo>
                  <a:cubicBezTo>
                    <a:pt x="6" y="438"/>
                    <a:pt x="6" y="438"/>
                    <a:pt x="6" y="437"/>
                  </a:cubicBezTo>
                  <a:cubicBezTo>
                    <a:pt x="7" y="437"/>
                    <a:pt x="7" y="437"/>
                    <a:pt x="7" y="437"/>
                  </a:cubicBezTo>
                  <a:cubicBezTo>
                    <a:pt x="8" y="437"/>
                    <a:pt x="8" y="437"/>
                    <a:pt x="8" y="437"/>
                  </a:cubicBezTo>
                  <a:cubicBezTo>
                    <a:pt x="8" y="437"/>
                    <a:pt x="8" y="437"/>
                    <a:pt x="8" y="437"/>
                  </a:cubicBezTo>
                  <a:cubicBezTo>
                    <a:pt x="9" y="437"/>
                    <a:pt x="10" y="438"/>
                    <a:pt x="12" y="439"/>
                  </a:cubicBezTo>
                  <a:cubicBezTo>
                    <a:pt x="12" y="439"/>
                    <a:pt x="12" y="439"/>
                    <a:pt x="12" y="439"/>
                  </a:cubicBezTo>
                  <a:cubicBezTo>
                    <a:pt x="12" y="439"/>
                    <a:pt x="12" y="439"/>
                    <a:pt x="12" y="439"/>
                  </a:cubicBezTo>
                  <a:cubicBezTo>
                    <a:pt x="13" y="439"/>
                    <a:pt x="15" y="439"/>
                    <a:pt x="16" y="440"/>
                  </a:cubicBezTo>
                  <a:cubicBezTo>
                    <a:pt x="17" y="440"/>
                    <a:pt x="17" y="442"/>
                    <a:pt x="18" y="443"/>
                  </a:cubicBezTo>
                  <a:cubicBezTo>
                    <a:pt x="20" y="444"/>
                    <a:pt x="21" y="445"/>
                    <a:pt x="22" y="445"/>
                  </a:cubicBezTo>
                  <a:cubicBezTo>
                    <a:pt x="22" y="445"/>
                    <a:pt x="22" y="445"/>
                    <a:pt x="22" y="445"/>
                  </a:cubicBezTo>
                  <a:cubicBezTo>
                    <a:pt x="22" y="444"/>
                    <a:pt x="22" y="444"/>
                    <a:pt x="22" y="444"/>
                  </a:cubicBezTo>
                  <a:cubicBezTo>
                    <a:pt x="22" y="444"/>
                    <a:pt x="22" y="444"/>
                    <a:pt x="22" y="444"/>
                  </a:cubicBezTo>
                  <a:cubicBezTo>
                    <a:pt x="21" y="445"/>
                    <a:pt x="21" y="445"/>
                    <a:pt x="21" y="446"/>
                  </a:cubicBezTo>
                  <a:cubicBezTo>
                    <a:pt x="22" y="446"/>
                    <a:pt x="22" y="446"/>
                    <a:pt x="22" y="446"/>
                  </a:cubicBezTo>
                  <a:cubicBezTo>
                    <a:pt x="22" y="446"/>
                    <a:pt x="22" y="446"/>
                    <a:pt x="22" y="446"/>
                  </a:cubicBezTo>
                  <a:cubicBezTo>
                    <a:pt x="23" y="446"/>
                    <a:pt x="23" y="446"/>
                    <a:pt x="24" y="447"/>
                  </a:cubicBezTo>
                  <a:cubicBezTo>
                    <a:pt x="24" y="447"/>
                    <a:pt x="25" y="448"/>
                    <a:pt x="25" y="448"/>
                  </a:cubicBezTo>
                  <a:cubicBezTo>
                    <a:pt x="25" y="449"/>
                    <a:pt x="25" y="449"/>
                    <a:pt x="24" y="449"/>
                  </a:cubicBezTo>
                  <a:cubicBezTo>
                    <a:pt x="25" y="450"/>
                    <a:pt x="25" y="450"/>
                    <a:pt x="25" y="450"/>
                  </a:cubicBezTo>
                  <a:cubicBezTo>
                    <a:pt x="25" y="450"/>
                    <a:pt x="25" y="450"/>
                    <a:pt x="26" y="450"/>
                  </a:cubicBezTo>
                  <a:cubicBezTo>
                    <a:pt x="26" y="449"/>
                    <a:pt x="26" y="449"/>
                    <a:pt x="26" y="448"/>
                  </a:cubicBezTo>
                  <a:cubicBezTo>
                    <a:pt x="26" y="448"/>
                    <a:pt x="26" y="448"/>
                    <a:pt x="26" y="448"/>
                  </a:cubicBezTo>
                  <a:cubicBezTo>
                    <a:pt x="26" y="447"/>
                    <a:pt x="26" y="447"/>
                    <a:pt x="26" y="447"/>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6" y="448"/>
                    <a:pt x="26" y="448"/>
                    <a:pt x="26" y="448"/>
                  </a:cubicBezTo>
                  <a:cubicBezTo>
                    <a:pt x="27" y="450"/>
                    <a:pt x="27" y="450"/>
                    <a:pt x="27" y="450"/>
                  </a:cubicBezTo>
                  <a:cubicBezTo>
                    <a:pt x="27" y="450"/>
                    <a:pt x="27" y="450"/>
                    <a:pt x="27" y="450"/>
                  </a:cubicBezTo>
                  <a:cubicBezTo>
                    <a:pt x="27" y="453"/>
                    <a:pt x="25" y="456"/>
                    <a:pt x="23" y="458"/>
                  </a:cubicBezTo>
                  <a:cubicBezTo>
                    <a:pt x="21" y="461"/>
                    <a:pt x="20" y="463"/>
                    <a:pt x="19" y="466"/>
                  </a:cubicBezTo>
                  <a:cubicBezTo>
                    <a:pt x="18" y="467"/>
                    <a:pt x="18" y="468"/>
                    <a:pt x="17" y="469"/>
                  </a:cubicBezTo>
                  <a:cubicBezTo>
                    <a:pt x="17" y="469"/>
                    <a:pt x="17" y="469"/>
                    <a:pt x="17" y="469"/>
                  </a:cubicBezTo>
                  <a:cubicBezTo>
                    <a:pt x="17" y="469"/>
                    <a:pt x="17" y="469"/>
                    <a:pt x="17" y="469"/>
                  </a:cubicBezTo>
                  <a:cubicBezTo>
                    <a:pt x="16" y="469"/>
                    <a:pt x="16" y="470"/>
                    <a:pt x="15" y="470"/>
                  </a:cubicBezTo>
                  <a:cubicBezTo>
                    <a:pt x="15" y="471"/>
                    <a:pt x="15" y="471"/>
                    <a:pt x="15" y="471"/>
                  </a:cubicBezTo>
                  <a:cubicBezTo>
                    <a:pt x="15" y="470"/>
                    <a:pt x="15" y="470"/>
                    <a:pt x="15" y="470"/>
                  </a:cubicBezTo>
                  <a:cubicBezTo>
                    <a:pt x="15" y="470"/>
                    <a:pt x="15" y="470"/>
                    <a:pt x="15" y="470"/>
                  </a:cubicBezTo>
                  <a:cubicBezTo>
                    <a:pt x="15" y="470"/>
                    <a:pt x="14" y="470"/>
                    <a:pt x="13" y="470"/>
                  </a:cubicBezTo>
                  <a:cubicBezTo>
                    <a:pt x="12" y="470"/>
                    <a:pt x="12" y="470"/>
                    <a:pt x="12" y="470"/>
                  </a:cubicBezTo>
                  <a:cubicBezTo>
                    <a:pt x="13" y="470"/>
                    <a:pt x="13" y="470"/>
                    <a:pt x="13" y="470"/>
                  </a:cubicBezTo>
                  <a:cubicBezTo>
                    <a:pt x="13" y="471"/>
                    <a:pt x="13" y="471"/>
                    <a:pt x="13" y="471"/>
                  </a:cubicBezTo>
                  <a:cubicBezTo>
                    <a:pt x="13" y="470"/>
                    <a:pt x="13" y="470"/>
                    <a:pt x="13" y="470"/>
                  </a:cubicBezTo>
                  <a:cubicBezTo>
                    <a:pt x="13" y="469"/>
                    <a:pt x="13" y="469"/>
                    <a:pt x="13" y="469"/>
                  </a:cubicBezTo>
                  <a:cubicBezTo>
                    <a:pt x="12" y="469"/>
                    <a:pt x="12" y="469"/>
                    <a:pt x="12" y="469"/>
                  </a:cubicBezTo>
                  <a:cubicBezTo>
                    <a:pt x="11" y="469"/>
                    <a:pt x="11" y="469"/>
                    <a:pt x="11" y="469"/>
                  </a:cubicBezTo>
                  <a:cubicBezTo>
                    <a:pt x="11" y="470"/>
                    <a:pt x="11" y="470"/>
                    <a:pt x="11" y="470"/>
                  </a:cubicBezTo>
                  <a:cubicBezTo>
                    <a:pt x="11" y="469"/>
                    <a:pt x="11" y="469"/>
                    <a:pt x="11" y="469"/>
                  </a:cubicBezTo>
                  <a:cubicBezTo>
                    <a:pt x="10" y="469"/>
                    <a:pt x="10" y="469"/>
                    <a:pt x="10" y="469"/>
                  </a:cubicBezTo>
                  <a:cubicBezTo>
                    <a:pt x="10" y="469"/>
                    <a:pt x="9" y="469"/>
                    <a:pt x="8" y="469"/>
                  </a:cubicBezTo>
                  <a:cubicBezTo>
                    <a:pt x="8" y="469"/>
                    <a:pt x="8" y="469"/>
                    <a:pt x="8" y="469"/>
                  </a:cubicBezTo>
                  <a:cubicBezTo>
                    <a:pt x="7" y="469"/>
                    <a:pt x="6" y="469"/>
                    <a:pt x="6" y="469"/>
                  </a:cubicBezTo>
                  <a:cubicBezTo>
                    <a:pt x="5" y="470"/>
                    <a:pt x="4" y="470"/>
                    <a:pt x="4" y="471"/>
                  </a:cubicBezTo>
                  <a:cubicBezTo>
                    <a:pt x="4" y="471"/>
                    <a:pt x="4" y="471"/>
                    <a:pt x="4" y="471"/>
                  </a:cubicBezTo>
                  <a:cubicBezTo>
                    <a:pt x="4" y="471"/>
                    <a:pt x="4" y="471"/>
                    <a:pt x="4" y="471"/>
                  </a:cubicBezTo>
                  <a:cubicBezTo>
                    <a:pt x="4" y="471"/>
                    <a:pt x="4" y="471"/>
                    <a:pt x="4" y="471"/>
                  </a:cubicBezTo>
                  <a:cubicBezTo>
                    <a:pt x="4" y="470"/>
                    <a:pt x="4" y="470"/>
                    <a:pt x="4" y="470"/>
                  </a:cubicBezTo>
                  <a:cubicBezTo>
                    <a:pt x="4" y="471"/>
                    <a:pt x="4" y="471"/>
                    <a:pt x="4" y="471"/>
                  </a:cubicBezTo>
                  <a:cubicBezTo>
                    <a:pt x="4" y="471"/>
                    <a:pt x="4" y="471"/>
                    <a:pt x="4" y="471"/>
                  </a:cubicBezTo>
                  <a:cubicBezTo>
                    <a:pt x="4" y="470"/>
                    <a:pt x="4" y="470"/>
                    <a:pt x="4" y="470"/>
                  </a:cubicBezTo>
                  <a:cubicBezTo>
                    <a:pt x="4" y="470"/>
                    <a:pt x="4" y="470"/>
                    <a:pt x="4" y="470"/>
                  </a:cubicBezTo>
                  <a:cubicBezTo>
                    <a:pt x="4" y="471"/>
                    <a:pt x="3" y="470"/>
                    <a:pt x="2" y="470"/>
                  </a:cubicBezTo>
                  <a:cubicBezTo>
                    <a:pt x="1" y="469"/>
                    <a:pt x="0" y="469"/>
                    <a:pt x="0" y="469"/>
                  </a:cubicBezTo>
                  <a:cubicBezTo>
                    <a:pt x="0" y="470"/>
                    <a:pt x="0" y="470"/>
                    <a:pt x="0" y="470"/>
                  </a:cubicBezTo>
                  <a:cubicBezTo>
                    <a:pt x="0" y="470"/>
                    <a:pt x="1" y="470"/>
                    <a:pt x="1" y="471"/>
                  </a:cubicBezTo>
                  <a:cubicBezTo>
                    <a:pt x="2" y="471"/>
                    <a:pt x="3" y="472"/>
                    <a:pt x="4" y="472"/>
                  </a:cubicBezTo>
                  <a:cubicBezTo>
                    <a:pt x="5" y="471"/>
                    <a:pt x="5" y="471"/>
                    <a:pt x="5" y="471"/>
                  </a:cubicBezTo>
                  <a:cubicBezTo>
                    <a:pt x="5" y="471"/>
                    <a:pt x="5" y="471"/>
                    <a:pt x="5" y="471"/>
                  </a:cubicBezTo>
                  <a:cubicBezTo>
                    <a:pt x="5" y="471"/>
                    <a:pt x="5" y="471"/>
                    <a:pt x="5" y="471"/>
                  </a:cubicBezTo>
                  <a:cubicBezTo>
                    <a:pt x="5" y="471"/>
                    <a:pt x="6" y="471"/>
                    <a:pt x="6" y="470"/>
                  </a:cubicBezTo>
                  <a:cubicBezTo>
                    <a:pt x="7" y="470"/>
                    <a:pt x="8" y="470"/>
                    <a:pt x="8" y="470"/>
                  </a:cubicBezTo>
                  <a:cubicBezTo>
                    <a:pt x="8" y="470"/>
                    <a:pt x="8" y="470"/>
                    <a:pt x="8" y="470"/>
                  </a:cubicBezTo>
                  <a:cubicBezTo>
                    <a:pt x="8" y="470"/>
                    <a:pt x="8" y="470"/>
                    <a:pt x="8" y="470"/>
                  </a:cubicBezTo>
                  <a:cubicBezTo>
                    <a:pt x="8" y="470"/>
                    <a:pt x="8" y="470"/>
                    <a:pt x="8" y="470"/>
                  </a:cubicBezTo>
                  <a:cubicBezTo>
                    <a:pt x="8" y="470"/>
                    <a:pt x="8" y="470"/>
                    <a:pt x="8" y="470"/>
                  </a:cubicBezTo>
                  <a:cubicBezTo>
                    <a:pt x="8" y="470"/>
                    <a:pt x="8" y="470"/>
                    <a:pt x="8" y="470"/>
                  </a:cubicBezTo>
                  <a:cubicBezTo>
                    <a:pt x="8" y="470"/>
                    <a:pt x="9" y="470"/>
                    <a:pt x="10" y="470"/>
                  </a:cubicBezTo>
                  <a:cubicBezTo>
                    <a:pt x="11" y="470"/>
                    <a:pt x="11"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0"/>
                    <a:pt x="12" y="470"/>
                    <a:pt x="12" y="470"/>
                  </a:cubicBezTo>
                  <a:cubicBezTo>
                    <a:pt x="12" y="472"/>
                    <a:pt x="12" y="472"/>
                    <a:pt x="12" y="472"/>
                  </a:cubicBezTo>
                  <a:cubicBezTo>
                    <a:pt x="13" y="471"/>
                    <a:pt x="13" y="471"/>
                    <a:pt x="13" y="471"/>
                  </a:cubicBezTo>
                  <a:cubicBezTo>
                    <a:pt x="13" y="471"/>
                    <a:pt x="13" y="471"/>
                    <a:pt x="13" y="471"/>
                  </a:cubicBezTo>
                  <a:cubicBezTo>
                    <a:pt x="14" y="471"/>
                    <a:pt x="14" y="471"/>
                    <a:pt x="15" y="471"/>
                  </a:cubicBezTo>
                  <a:cubicBezTo>
                    <a:pt x="16" y="471"/>
                    <a:pt x="16" y="471"/>
                    <a:pt x="16" y="471"/>
                  </a:cubicBezTo>
                  <a:cubicBezTo>
                    <a:pt x="16" y="471"/>
                    <a:pt x="16" y="471"/>
                    <a:pt x="16" y="471"/>
                  </a:cubicBezTo>
                  <a:cubicBezTo>
                    <a:pt x="16" y="471"/>
                    <a:pt x="16" y="471"/>
                    <a:pt x="16" y="471"/>
                  </a:cubicBezTo>
                  <a:cubicBezTo>
                    <a:pt x="16" y="471"/>
                    <a:pt x="17" y="470"/>
                    <a:pt x="18" y="470"/>
                  </a:cubicBezTo>
                  <a:cubicBezTo>
                    <a:pt x="18" y="470"/>
                    <a:pt x="18" y="470"/>
                    <a:pt x="18" y="470"/>
                  </a:cubicBezTo>
                  <a:cubicBezTo>
                    <a:pt x="18" y="470"/>
                    <a:pt x="18" y="470"/>
                    <a:pt x="18" y="470"/>
                  </a:cubicBezTo>
                  <a:cubicBezTo>
                    <a:pt x="19" y="469"/>
                    <a:pt x="19" y="468"/>
                    <a:pt x="20" y="467"/>
                  </a:cubicBezTo>
                  <a:cubicBezTo>
                    <a:pt x="21" y="464"/>
                    <a:pt x="22" y="461"/>
                    <a:pt x="24" y="459"/>
                  </a:cubicBezTo>
                  <a:cubicBezTo>
                    <a:pt x="26" y="456"/>
                    <a:pt x="28" y="454"/>
                    <a:pt x="28" y="450"/>
                  </a:cubicBezTo>
                  <a:cubicBezTo>
                    <a:pt x="28" y="450"/>
                    <a:pt x="28" y="450"/>
                    <a:pt x="28" y="450"/>
                  </a:cubicBezTo>
                  <a:cubicBezTo>
                    <a:pt x="28" y="449"/>
                    <a:pt x="28" y="449"/>
                    <a:pt x="28" y="448"/>
                  </a:cubicBezTo>
                  <a:cubicBezTo>
                    <a:pt x="27" y="447"/>
                    <a:pt x="27" y="447"/>
                    <a:pt x="27" y="447"/>
                  </a:cubicBezTo>
                  <a:cubicBezTo>
                    <a:pt x="27" y="447"/>
                    <a:pt x="27" y="446"/>
                    <a:pt x="26" y="446"/>
                  </a:cubicBezTo>
                  <a:cubicBezTo>
                    <a:pt x="26" y="446"/>
                    <a:pt x="25" y="447"/>
                    <a:pt x="25" y="447"/>
                  </a:cubicBezTo>
                  <a:cubicBezTo>
                    <a:pt x="25" y="447"/>
                    <a:pt x="25" y="447"/>
                    <a:pt x="25" y="447"/>
                  </a:cubicBezTo>
                  <a:cubicBezTo>
                    <a:pt x="25" y="448"/>
                    <a:pt x="25" y="448"/>
                    <a:pt x="25" y="449"/>
                  </a:cubicBezTo>
                  <a:cubicBezTo>
                    <a:pt x="25" y="449"/>
                    <a:pt x="25" y="449"/>
                    <a:pt x="25" y="449"/>
                  </a:cubicBezTo>
                  <a:cubicBezTo>
                    <a:pt x="24" y="449"/>
                    <a:pt x="24" y="449"/>
                    <a:pt x="24" y="449"/>
                  </a:cubicBezTo>
                  <a:cubicBezTo>
                    <a:pt x="24" y="450"/>
                    <a:pt x="24" y="450"/>
                    <a:pt x="24" y="450"/>
                  </a:cubicBezTo>
                  <a:cubicBezTo>
                    <a:pt x="25" y="450"/>
                    <a:pt x="25" y="450"/>
                    <a:pt x="25" y="450"/>
                  </a:cubicBezTo>
                  <a:cubicBezTo>
                    <a:pt x="26" y="450"/>
                    <a:pt x="26" y="449"/>
                    <a:pt x="26" y="448"/>
                  </a:cubicBezTo>
                  <a:cubicBezTo>
                    <a:pt x="26" y="447"/>
                    <a:pt x="25" y="447"/>
                    <a:pt x="25" y="446"/>
                  </a:cubicBezTo>
                  <a:cubicBezTo>
                    <a:pt x="24" y="445"/>
                    <a:pt x="23" y="445"/>
                    <a:pt x="22" y="445"/>
                  </a:cubicBezTo>
                  <a:cubicBezTo>
                    <a:pt x="22" y="445"/>
                    <a:pt x="21" y="445"/>
                    <a:pt x="21" y="446"/>
                  </a:cubicBezTo>
                  <a:cubicBezTo>
                    <a:pt x="22" y="446"/>
                    <a:pt x="22" y="446"/>
                    <a:pt x="22" y="446"/>
                  </a:cubicBezTo>
                  <a:cubicBezTo>
                    <a:pt x="22" y="446"/>
                    <a:pt x="22" y="445"/>
                    <a:pt x="23" y="445"/>
                  </a:cubicBezTo>
                  <a:cubicBezTo>
                    <a:pt x="24" y="444"/>
                    <a:pt x="24" y="444"/>
                    <a:pt x="24" y="444"/>
                  </a:cubicBezTo>
                  <a:cubicBezTo>
                    <a:pt x="22" y="444"/>
                    <a:pt x="22" y="444"/>
                    <a:pt x="22" y="444"/>
                  </a:cubicBezTo>
                  <a:cubicBezTo>
                    <a:pt x="22" y="444"/>
                    <a:pt x="22" y="444"/>
                    <a:pt x="22" y="444"/>
                  </a:cubicBezTo>
                  <a:cubicBezTo>
                    <a:pt x="21" y="444"/>
                    <a:pt x="20" y="443"/>
                    <a:pt x="19" y="442"/>
                  </a:cubicBezTo>
                  <a:cubicBezTo>
                    <a:pt x="18" y="441"/>
                    <a:pt x="18" y="440"/>
                    <a:pt x="17" y="439"/>
                  </a:cubicBezTo>
                  <a:cubicBezTo>
                    <a:pt x="15" y="438"/>
                    <a:pt x="13" y="438"/>
                    <a:pt x="12" y="438"/>
                  </a:cubicBezTo>
                  <a:cubicBezTo>
                    <a:pt x="12" y="438"/>
                    <a:pt x="12" y="438"/>
                    <a:pt x="12" y="438"/>
                  </a:cubicBezTo>
                  <a:cubicBezTo>
                    <a:pt x="12" y="438"/>
                    <a:pt x="12" y="438"/>
                    <a:pt x="12" y="438"/>
                  </a:cubicBezTo>
                  <a:cubicBezTo>
                    <a:pt x="11" y="437"/>
                    <a:pt x="10" y="436"/>
                    <a:pt x="8" y="436"/>
                  </a:cubicBezTo>
                  <a:cubicBezTo>
                    <a:pt x="8" y="436"/>
                    <a:pt x="8" y="436"/>
                    <a:pt x="8" y="436"/>
                  </a:cubicBezTo>
                  <a:cubicBezTo>
                    <a:pt x="8" y="436"/>
                    <a:pt x="8" y="436"/>
                    <a:pt x="7" y="436"/>
                  </a:cubicBezTo>
                  <a:cubicBezTo>
                    <a:pt x="6" y="436"/>
                    <a:pt x="6" y="436"/>
                    <a:pt x="5" y="437"/>
                  </a:cubicBezTo>
                  <a:cubicBezTo>
                    <a:pt x="5" y="437"/>
                    <a:pt x="5" y="438"/>
                    <a:pt x="5" y="439"/>
                  </a:cubicBezTo>
                  <a:cubicBezTo>
                    <a:pt x="5" y="439"/>
                    <a:pt x="4" y="440"/>
                    <a:pt x="3" y="441"/>
                  </a:cubicBezTo>
                  <a:cubicBezTo>
                    <a:pt x="1" y="442"/>
                    <a:pt x="1" y="444"/>
                    <a:pt x="1" y="446"/>
                  </a:cubicBezTo>
                  <a:cubicBezTo>
                    <a:pt x="1" y="446"/>
                    <a:pt x="1" y="446"/>
                    <a:pt x="1" y="447"/>
                  </a:cubicBezTo>
                  <a:cubicBezTo>
                    <a:pt x="1" y="449"/>
                    <a:pt x="1" y="452"/>
                    <a:pt x="3" y="454"/>
                  </a:cubicBezTo>
                  <a:cubicBezTo>
                    <a:pt x="4" y="456"/>
                    <a:pt x="5" y="457"/>
                    <a:pt x="5" y="458"/>
                  </a:cubicBezTo>
                  <a:cubicBezTo>
                    <a:pt x="5" y="458"/>
                    <a:pt x="5" y="459"/>
                    <a:pt x="4" y="459"/>
                  </a:cubicBezTo>
                  <a:cubicBezTo>
                    <a:pt x="3" y="460"/>
                    <a:pt x="3" y="461"/>
                    <a:pt x="3" y="462"/>
                  </a:cubicBezTo>
                  <a:cubicBezTo>
                    <a:pt x="3" y="464"/>
                    <a:pt x="3" y="464"/>
                    <a:pt x="3" y="465"/>
                  </a:cubicBezTo>
                  <a:cubicBezTo>
                    <a:pt x="2" y="466"/>
                    <a:pt x="2" y="467"/>
                    <a:pt x="2" y="467"/>
                  </a:cubicBezTo>
                  <a:cubicBezTo>
                    <a:pt x="1" y="468"/>
                    <a:pt x="0" y="469"/>
                    <a:pt x="0" y="469"/>
                  </a:cubicBezTo>
                  <a:cubicBezTo>
                    <a:pt x="0" y="470"/>
                    <a:pt x="0" y="470"/>
                    <a:pt x="0" y="470"/>
                  </a:cubicBezTo>
                  <a:cubicBezTo>
                    <a:pt x="0" y="470"/>
                    <a:pt x="0" y="470"/>
                    <a:pt x="0" y="47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8" name="Freeform 283"/>
            <p:cNvSpPr/>
            <p:nvPr/>
          </p:nvSpPr>
          <p:spPr>
            <a:xfrm>
              <a:off x="4376520" y="2621520"/>
              <a:ext cx="360" cy="3600"/>
            </a:xfrm>
            <a:custGeom>
              <a:avLst/>
              <a:gdLst>
                <a:gd name="textAreaLeft" fmla="*/ 0 w 360"/>
                <a:gd name="textAreaRight" fmla="*/ 11520 w 360"/>
                <a:gd name="textAreaTop" fmla="*/ 0 h 3600"/>
                <a:gd name="textAreaBottom" fmla="*/ 5400 h 3600"/>
              </a:gdLst>
              <a:ahLst/>
              <a:cxnLst/>
              <a:rect l="textAreaLeft" t="textAreaTop" r="textAreaRight" b="textAreaBottom"/>
              <a:pathLst>
                <a:path w="1" h="2">
                  <a:moveTo>
                    <a:pt x="1" y="0"/>
                  </a:moveTo>
                  <a:cubicBezTo>
                    <a:pt x="1" y="1"/>
                    <a:pt x="1" y="2"/>
                    <a:pt x="1" y="2"/>
                  </a:cubicBezTo>
                  <a:cubicBezTo>
                    <a:pt x="0" y="2"/>
                    <a:pt x="0" y="1"/>
                    <a:pt x="0" y="0"/>
                  </a:cubicBezTo>
                  <a:cubicBezTo>
                    <a:pt x="1" y="0"/>
                    <a:pt x="1" y="0"/>
                    <a:pt x="1"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9600" rIns="90000" bIns="-396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79" name="Freeform 284"/>
            <p:cNvSpPr/>
            <p:nvPr/>
          </p:nvSpPr>
          <p:spPr>
            <a:xfrm>
              <a:off x="4373280" y="2619720"/>
              <a:ext cx="360" cy="7560"/>
            </a:xfrm>
            <a:custGeom>
              <a:avLst/>
              <a:gdLst>
                <a:gd name="textAreaLeft" fmla="*/ 0 w 360"/>
                <a:gd name="textAreaRight" fmla="*/ 3600 w 360"/>
                <a:gd name="textAreaTop" fmla="*/ 0 h 7560"/>
                <a:gd name="textAreaBottom" fmla="*/ 9360 h 7560"/>
              </a:gdLst>
              <a:ahLst/>
              <a:cxnLst/>
              <a:rect l="textAreaLeft" t="textAreaTop" r="textAreaRight" b="textAreaBottom"/>
              <a:pathLst>
                <a:path w="2" h="4">
                  <a:moveTo>
                    <a:pt x="1" y="1"/>
                  </a:moveTo>
                  <a:cubicBezTo>
                    <a:pt x="1" y="1"/>
                    <a:pt x="1" y="1"/>
                    <a:pt x="1" y="1"/>
                  </a:cubicBezTo>
                  <a:cubicBezTo>
                    <a:pt x="1" y="2"/>
                    <a:pt x="1" y="2"/>
                    <a:pt x="1" y="3"/>
                  </a:cubicBezTo>
                  <a:cubicBezTo>
                    <a:pt x="1" y="4"/>
                    <a:pt x="1" y="4"/>
                    <a:pt x="1" y="4"/>
                  </a:cubicBezTo>
                  <a:cubicBezTo>
                    <a:pt x="2" y="3"/>
                    <a:pt x="2" y="3"/>
                    <a:pt x="2" y="3"/>
                  </a:cubicBezTo>
                  <a:cubicBezTo>
                    <a:pt x="2" y="3"/>
                    <a:pt x="2" y="3"/>
                    <a:pt x="2" y="3"/>
                  </a:cubicBezTo>
                  <a:cubicBezTo>
                    <a:pt x="2" y="2"/>
                    <a:pt x="2" y="2"/>
                    <a:pt x="1" y="1"/>
                  </a:cubicBezTo>
                  <a:cubicBezTo>
                    <a:pt x="1" y="1"/>
                    <a:pt x="1" y="1"/>
                    <a:pt x="1" y="1"/>
                  </a:cubicBezTo>
                  <a:cubicBezTo>
                    <a:pt x="1" y="1"/>
                    <a:pt x="1" y="1"/>
                    <a:pt x="1" y="1"/>
                  </a:cubicBezTo>
                  <a:cubicBezTo>
                    <a:pt x="2" y="1"/>
                    <a:pt x="2" y="1"/>
                    <a:pt x="2" y="1"/>
                  </a:cubicBezTo>
                  <a:cubicBezTo>
                    <a:pt x="2" y="0"/>
                    <a:pt x="2" y="0"/>
                    <a:pt x="2" y="0"/>
                  </a:cubicBezTo>
                  <a:cubicBezTo>
                    <a:pt x="1" y="0"/>
                    <a:pt x="1" y="0"/>
                    <a:pt x="1" y="0"/>
                  </a:cubicBezTo>
                  <a:cubicBezTo>
                    <a:pt x="0" y="0"/>
                    <a:pt x="0" y="0"/>
                    <a:pt x="0" y="0"/>
                  </a:cubicBezTo>
                  <a:cubicBezTo>
                    <a:pt x="0" y="1"/>
                    <a:pt x="0" y="1"/>
                    <a:pt x="0" y="1"/>
                  </a:cubicBezTo>
                  <a:cubicBezTo>
                    <a:pt x="1" y="2"/>
                    <a:pt x="1" y="3"/>
                    <a:pt x="1" y="4"/>
                  </a:cubicBezTo>
                  <a:cubicBezTo>
                    <a:pt x="2" y="3"/>
                    <a:pt x="2" y="3"/>
                    <a:pt x="2" y="3"/>
                  </a:cubicBezTo>
                  <a:cubicBezTo>
                    <a:pt x="2" y="3"/>
                    <a:pt x="2" y="3"/>
                    <a:pt x="2" y="3"/>
                  </a:cubicBezTo>
                  <a:cubicBezTo>
                    <a:pt x="2" y="2"/>
                    <a:pt x="2" y="2"/>
                    <a:pt x="2" y="1"/>
                  </a:cubicBezTo>
                  <a:cubicBezTo>
                    <a:pt x="2" y="1"/>
                    <a:pt x="2" y="1"/>
                    <a:pt x="2" y="1"/>
                  </a:cubicBezTo>
                  <a:cubicBezTo>
                    <a:pt x="1" y="1"/>
                    <a:pt x="1" y="1"/>
                    <a:pt x="1" y="1"/>
                  </a:cubicBezTo>
                  <a:cubicBezTo>
                    <a:pt x="1" y="1"/>
                    <a:pt x="1" y="1"/>
                    <a:pt x="1" y="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0" name="Freeform 285"/>
            <p:cNvSpPr/>
            <p:nvPr/>
          </p:nvSpPr>
          <p:spPr>
            <a:xfrm>
              <a:off x="4373280" y="2619720"/>
              <a:ext cx="360" cy="7560"/>
            </a:xfrm>
            <a:custGeom>
              <a:avLst/>
              <a:gdLst>
                <a:gd name="textAreaLeft" fmla="*/ 0 w 360"/>
                <a:gd name="textAreaRight" fmla="*/ 3600 w 360"/>
                <a:gd name="textAreaTop" fmla="*/ 0 h 7560"/>
                <a:gd name="textAreaBottom" fmla="*/ 9360 h 7560"/>
              </a:gdLst>
              <a:ahLst/>
              <a:cxnLst/>
              <a:rect l="textAreaLeft" t="textAreaTop" r="textAreaRight" b="textAreaBottom"/>
              <a:pathLst>
                <a:path w="2" h="4">
                  <a:moveTo>
                    <a:pt x="0" y="0"/>
                  </a:moveTo>
                  <a:cubicBezTo>
                    <a:pt x="0" y="1"/>
                    <a:pt x="0" y="1"/>
                    <a:pt x="0" y="1"/>
                  </a:cubicBezTo>
                  <a:cubicBezTo>
                    <a:pt x="1" y="2"/>
                    <a:pt x="1" y="3"/>
                    <a:pt x="1" y="4"/>
                  </a:cubicBezTo>
                  <a:cubicBezTo>
                    <a:pt x="2" y="3"/>
                    <a:pt x="2" y="3"/>
                    <a:pt x="2" y="3"/>
                  </a:cubicBezTo>
                  <a:cubicBezTo>
                    <a:pt x="2" y="3"/>
                    <a:pt x="2" y="3"/>
                    <a:pt x="2" y="3"/>
                  </a:cubicBezTo>
                  <a:cubicBezTo>
                    <a:pt x="2" y="2"/>
                    <a:pt x="2" y="2"/>
                    <a:pt x="2" y="1"/>
                  </a:cubicBezTo>
                  <a:cubicBezTo>
                    <a:pt x="2" y="1"/>
                    <a:pt x="2" y="1"/>
                    <a:pt x="2" y="1"/>
                  </a:cubicBezTo>
                  <a:cubicBezTo>
                    <a:pt x="2" y="1"/>
                    <a:pt x="2" y="1"/>
                    <a:pt x="2" y="1"/>
                  </a:cubicBezTo>
                  <a:cubicBezTo>
                    <a:pt x="2" y="0"/>
                    <a:pt x="2" y="0"/>
                    <a:pt x="2" y="0"/>
                  </a:cubicBezTo>
                  <a:cubicBezTo>
                    <a:pt x="1" y="0"/>
                    <a:pt x="1" y="0"/>
                    <a:pt x="1" y="0"/>
                  </a:cubicBezTo>
                  <a:cubicBezTo>
                    <a:pt x="0" y="0"/>
                    <a:pt x="0" y="0"/>
                    <a:pt x="0"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5640" rIns="90000" bIns="-356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1" name="Freeform 286"/>
            <p:cNvSpPr/>
            <p:nvPr/>
          </p:nvSpPr>
          <p:spPr>
            <a:xfrm>
              <a:off x="6026760" y="2615400"/>
              <a:ext cx="360" cy="1440"/>
            </a:xfrm>
            <a:custGeom>
              <a:avLst/>
              <a:gdLst>
                <a:gd name="textAreaLeft" fmla="*/ 0 w 360"/>
                <a:gd name="textAreaRight" fmla="*/ 3600 w 360"/>
                <a:gd name="textAreaTop" fmla="*/ 0 h 1440"/>
                <a:gd name="textAreaBottom" fmla="*/ 3240 h 1440"/>
              </a:gdLst>
              <a:ahLst/>
              <a:cxnLst/>
              <a:rect l="textAreaLeft" t="textAreaTop" r="textAreaRight" b="textAreaBottom"/>
              <a:pathLst>
                <a:path w="2" h="2">
                  <a:moveTo>
                    <a:pt x="0" y="2"/>
                  </a:moveTo>
                  <a:cubicBezTo>
                    <a:pt x="0" y="1"/>
                    <a:pt x="1" y="1"/>
                    <a:pt x="1" y="0"/>
                  </a:cubicBezTo>
                  <a:cubicBezTo>
                    <a:pt x="2" y="1"/>
                    <a:pt x="2" y="2"/>
                    <a:pt x="0" y="2"/>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2" name="Freeform 287"/>
            <p:cNvSpPr/>
            <p:nvPr/>
          </p:nvSpPr>
          <p:spPr>
            <a:xfrm>
              <a:off x="6023520" y="2609280"/>
              <a:ext cx="6120" cy="11880"/>
            </a:xfrm>
            <a:custGeom>
              <a:avLst/>
              <a:gdLst>
                <a:gd name="textAreaLeft" fmla="*/ 0 w 6120"/>
                <a:gd name="textAreaRight" fmla="*/ 7920 w 6120"/>
                <a:gd name="textAreaTop" fmla="*/ 0 h 11880"/>
                <a:gd name="textAreaBottom" fmla="*/ 13680 h 11880"/>
              </a:gdLst>
              <a:ahLst/>
              <a:cxnLst/>
              <a:rect l="textAreaLeft" t="textAreaTop" r="textAreaRight" b="textAreaBottom"/>
              <a:pathLst>
                <a:path w="4" h="5">
                  <a:moveTo>
                    <a:pt x="2" y="4"/>
                  </a:moveTo>
                  <a:cubicBezTo>
                    <a:pt x="2" y="3"/>
                    <a:pt x="3" y="3"/>
                    <a:pt x="3" y="2"/>
                  </a:cubicBezTo>
                  <a:cubicBezTo>
                    <a:pt x="2" y="2"/>
                    <a:pt x="2" y="2"/>
                    <a:pt x="2" y="2"/>
                  </a:cubicBezTo>
                  <a:cubicBezTo>
                    <a:pt x="1" y="3"/>
                    <a:pt x="1" y="3"/>
                    <a:pt x="1"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5"/>
                    <a:pt x="1" y="5"/>
                    <a:pt x="1" y="5"/>
                  </a:cubicBezTo>
                  <a:cubicBezTo>
                    <a:pt x="2" y="5"/>
                    <a:pt x="2" y="5"/>
                    <a:pt x="2" y="5"/>
                  </a:cubicBezTo>
                  <a:cubicBezTo>
                    <a:pt x="2" y="5"/>
                    <a:pt x="3" y="5"/>
                    <a:pt x="3" y="5"/>
                  </a:cubicBezTo>
                  <a:cubicBezTo>
                    <a:pt x="4" y="4"/>
                    <a:pt x="4" y="4"/>
                    <a:pt x="4" y="3"/>
                  </a:cubicBezTo>
                  <a:cubicBezTo>
                    <a:pt x="4" y="2"/>
                    <a:pt x="3" y="2"/>
                    <a:pt x="3" y="1"/>
                  </a:cubicBezTo>
                  <a:cubicBezTo>
                    <a:pt x="2" y="0"/>
                    <a:pt x="2" y="0"/>
                    <a:pt x="2" y="0"/>
                  </a:cubicBezTo>
                  <a:cubicBezTo>
                    <a:pt x="1" y="1"/>
                    <a:pt x="1" y="1"/>
                    <a:pt x="1" y="1"/>
                  </a:cubicBezTo>
                  <a:cubicBezTo>
                    <a:pt x="1" y="2"/>
                    <a:pt x="0" y="3"/>
                    <a:pt x="0" y="4"/>
                  </a:cubicBezTo>
                  <a:cubicBezTo>
                    <a:pt x="2" y="4"/>
                    <a:pt x="2" y="4"/>
                    <a:pt x="2" y="4"/>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1320" rIns="90000" bIns="-313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3" name="Freeform 288"/>
            <p:cNvSpPr/>
            <p:nvPr/>
          </p:nvSpPr>
          <p:spPr>
            <a:xfrm>
              <a:off x="6001920" y="2605320"/>
              <a:ext cx="37800" cy="32400"/>
            </a:xfrm>
            <a:custGeom>
              <a:avLst/>
              <a:gdLst>
                <a:gd name="textAreaLeft" fmla="*/ 0 w 37800"/>
                <a:gd name="textAreaRight" fmla="*/ 39600 w 37800"/>
                <a:gd name="textAreaTop" fmla="*/ 0 h 32400"/>
                <a:gd name="textAreaBottom" fmla="*/ 34200 h 32400"/>
              </a:gdLst>
              <a:ahLst/>
              <a:cxnLst/>
              <a:rect l="textAreaLeft" t="textAreaTop" r="textAreaRight" b="textAreaBottom"/>
              <a:pathLst>
                <a:path w="16" h="11">
                  <a:moveTo>
                    <a:pt x="3" y="0"/>
                  </a:moveTo>
                  <a:cubicBezTo>
                    <a:pt x="0" y="4"/>
                    <a:pt x="1" y="10"/>
                    <a:pt x="7" y="11"/>
                  </a:cubicBezTo>
                  <a:cubicBezTo>
                    <a:pt x="7" y="11"/>
                    <a:pt x="7" y="11"/>
                    <a:pt x="7" y="11"/>
                  </a:cubicBezTo>
                  <a:cubicBezTo>
                    <a:pt x="7" y="10"/>
                    <a:pt x="7" y="10"/>
                    <a:pt x="7" y="10"/>
                  </a:cubicBezTo>
                  <a:cubicBezTo>
                    <a:pt x="7" y="9"/>
                    <a:pt x="8" y="9"/>
                    <a:pt x="8" y="9"/>
                  </a:cubicBezTo>
                  <a:cubicBezTo>
                    <a:pt x="8" y="9"/>
                    <a:pt x="8" y="9"/>
                    <a:pt x="8" y="9"/>
                  </a:cubicBezTo>
                  <a:cubicBezTo>
                    <a:pt x="8" y="9"/>
                    <a:pt x="9" y="9"/>
                    <a:pt x="9" y="9"/>
                  </a:cubicBezTo>
                  <a:cubicBezTo>
                    <a:pt x="9" y="10"/>
                    <a:pt x="9" y="10"/>
                    <a:pt x="9" y="10"/>
                  </a:cubicBezTo>
                  <a:cubicBezTo>
                    <a:pt x="10" y="10"/>
                    <a:pt x="10" y="10"/>
                    <a:pt x="10" y="10"/>
                  </a:cubicBezTo>
                  <a:cubicBezTo>
                    <a:pt x="11" y="11"/>
                    <a:pt x="11" y="11"/>
                    <a:pt x="11" y="11"/>
                  </a:cubicBezTo>
                  <a:cubicBezTo>
                    <a:pt x="11" y="11"/>
                    <a:pt x="11" y="11"/>
                    <a:pt x="11" y="11"/>
                  </a:cubicBezTo>
                  <a:cubicBezTo>
                    <a:pt x="11" y="11"/>
                    <a:pt x="12" y="11"/>
                    <a:pt x="12" y="11"/>
                  </a:cubicBezTo>
                  <a:cubicBezTo>
                    <a:pt x="13" y="11"/>
                    <a:pt x="13" y="11"/>
                    <a:pt x="13" y="11"/>
                  </a:cubicBezTo>
                  <a:cubicBezTo>
                    <a:pt x="13" y="11"/>
                    <a:pt x="14" y="10"/>
                    <a:pt x="14" y="10"/>
                  </a:cubicBezTo>
                  <a:cubicBezTo>
                    <a:pt x="14" y="10"/>
                    <a:pt x="14" y="10"/>
                    <a:pt x="14" y="9"/>
                  </a:cubicBezTo>
                  <a:cubicBezTo>
                    <a:pt x="15" y="9"/>
                    <a:pt x="15" y="9"/>
                    <a:pt x="15" y="8"/>
                  </a:cubicBezTo>
                  <a:cubicBezTo>
                    <a:pt x="16" y="8"/>
                    <a:pt x="16" y="8"/>
                    <a:pt x="16" y="8"/>
                  </a:cubicBezTo>
                  <a:cubicBezTo>
                    <a:pt x="16" y="8"/>
                    <a:pt x="16" y="8"/>
                    <a:pt x="16" y="8"/>
                  </a:cubicBezTo>
                  <a:cubicBezTo>
                    <a:pt x="16" y="8"/>
                    <a:pt x="16" y="8"/>
                    <a:pt x="16" y="8"/>
                  </a:cubicBezTo>
                  <a:cubicBezTo>
                    <a:pt x="16" y="8"/>
                    <a:pt x="16" y="8"/>
                    <a:pt x="15" y="8"/>
                  </a:cubicBezTo>
                  <a:cubicBezTo>
                    <a:pt x="15" y="8"/>
                    <a:pt x="15" y="8"/>
                    <a:pt x="15" y="8"/>
                  </a:cubicBezTo>
                  <a:cubicBezTo>
                    <a:pt x="15" y="8"/>
                    <a:pt x="14" y="8"/>
                    <a:pt x="13" y="7"/>
                  </a:cubicBezTo>
                  <a:cubicBezTo>
                    <a:pt x="13" y="7"/>
                    <a:pt x="13" y="7"/>
                    <a:pt x="12" y="7"/>
                  </a:cubicBezTo>
                  <a:cubicBezTo>
                    <a:pt x="12" y="6"/>
                    <a:pt x="11" y="6"/>
                    <a:pt x="11" y="6"/>
                  </a:cubicBezTo>
                  <a:cubicBezTo>
                    <a:pt x="11" y="6"/>
                    <a:pt x="11" y="6"/>
                    <a:pt x="11" y="6"/>
                  </a:cubicBezTo>
                  <a:cubicBezTo>
                    <a:pt x="10" y="6"/>
                    <a:pt x="10" y="6"/>
                    <a:pt x="10" y="6"/>
                  </a:cubicBezTo>
                  <a:cubicBezTo>
                    <a:pt x="10" y="6"/>
                    <a:pt x="10" y="6"/>
                    <a:pt x="10" y="6"/>
                  </a:cubicBezTo>
                  <a:cubicBezTo>
                    <a:pt x="10" y="6"/>
                    <a:pt x="10" y="6"/>
                    <a:pt x="10" y="6"/>
                  </a:cubicBezTo>
                  <a:cubicBezTo>
                    <a:pt x="9" y="6"/>
                    <a:pt x="9" y="6"/>
                    <a:pt x="9" y="6"/>
                  </a:cubicBezTo>
                  <a:cubicBezTo>
                    <a:pt x="8" y="6"/>
                    <a:pt x="8" y="6"/>
                    <a:pt x="8" y="6"/>
                  </a:cubicBezTo>
                  <a:cubicBezTo>
                    <a:pt x="8" y="5"/>
                    <a:pt x="8" y="5"/>
                    <a:pt x="8" y="5"/>
                  </a:cubicBezTo>
                  <a:cubicBezTo>
                    <a:pt x="8" y="4"/>
                    <a:pt x="9" y="3"/>
                    <a:pt x="9" y="2"/>
                  </a:cubicBezTo>
                  <a:cubicBezTo>
                    <a:pt x="10" y="2"/>
                    <a:pt x="10" y="2"/>
                    <a:pt x="10" y="2"/>
                  </a:cubicBezTo>
                  <a:cubicBezTo>
                    <a:pt x="9" y="1"/>
                    <a:pt x="9" y="1"/>
                    <a:pt x="9" y="1"/>
                  </a:cubicBezTo>
                  <a:cubicBezTo>
                    <a:pt x="8" y="0"/>
                    <a:pt x="7" y="0"/>
                    <a:pt x="6" y="0"/>
                  </a:cubicBezTo>
                  <a:cubicBezTo>
                    <a:pt x="6" y="0"/>
                    <a:pt x="6" y="0"/>
                    <a:pt x="6" y="0"/>
                  </a:cubicBezTo>
                  <a:cubicBezTo>
                    <a:pt x="6" y="0"/>
                    <a:pt x="6" y="0"/>
                    <a:pt x="6" y="0"/>
                  </a:cubicBezTo>
                  <a:cubicBezTo>
                    <a:pt x="5" y="0"/>
                    <a:pt x="5" y="0"/>
                    <a:pt x="4" y="0"/>
                  </a:cubicBezTo>
                  <a:cubicBezTo>
                    <a:pt x="4" y="0"/>
                    <a:pt x="3" y="0"/>
                    <a:pt x="3"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0800" rIns="90000" bIns="-108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4" name="Freeform 289"/>
            <p:cNvSpPr/>
            <p:nvPr/>
          </p:nvSpPr>
          <p:spPr>
            <a:xfrm>
              <a:off x="6009480" y="2601000"/>
              <a:ext cx="29880" cy="36720"/>
            </a:xfrm>
            <a:custGeom>
              <a:avLst/>
              <a:gdLst>
                <a:gd name="textAreaLeft" fmla="*/ 0 w 29880"/>
                <a:gd name="textAreaRight" fmla="*/ 31680 w 29880"/>
                <a:gd name="textAreaTop" fmla="*/ 0 h 36720"/>
                <a:gd name="textAreaBottom" fmla="*/ 38520 h 36720"/>
              </a:gdLst>
              <a:ahLst/>
              <a:cxnLst/>
              <a:rect l="textAreaLeft" t="textAreaTop" r="textAreaRight" b="textAreaBottom"/>
              <a:pathLst>
                <a:path w="13" h="12">
                  <a:moveTo>
                    <a:pt x="5" y="10"/>
                  </a:moveTo>
                  <a:cubicBezTo>
                    <a:pt x="5" y="10"/>
                    <a:pt x="4" y="10"/>
                    <a:pt x="4" y="11"/>
                  </a:cubicBezTo>
                  <a:cubicBezTo>
                    <a:pt x="4" y="12"/>
                    <a:pt x="4" y="12"/>
                    <a:pt x="4" y="12"/>
                  </a:cubicBezTo>
                  <a:cubicBezTo>
                    <a:pt x="4" y="12"/>
                    <a:pt x="4" y="12"/>
                    <a:pt x="4" y="12"/>
                  </a:cubicBezTo>
                  <a:cubicBezTo>
                    <a:pt x="4" y="12"/>
                    <a:pt x="4" y="12"/>
                    <a:pt x="5" y="12"/>
                  </a:cubicBezTo>
                  <a:cubicBezTo>
                    <a:pt x="5" y="12"/>
                    <a:pt x="5" y="11"/>
                    <a:pt x="5" y="11"/>
                  </a:cubicBezTo>
                  <a:cubicBezTo>
                    <a:pt x="5" y="11"/>
                    <a:pt x="6" y="12"/>
                    <a:pt x="6" y="12"/>
                  </a:cubicBezTo>
                  <a:cubicBezTo>
                    <a:pt x="6" y="12"/>
                    <a:pt x="6" y="12"/>
                    <a:pt x="6" y="12"/>
                  </a:cubicBezTo>
                  <a:cubicBezTo>
                    <a:pt x="8" y="12"/>
                    <a:pt x="9" y="12"/>
                    <a:pt x="10" y="12"/>
                  </a:cubicBezTo>
                  <a:cubicBezTo>
                    <a:pt x="9" y="12"/>
                    <a:pt x="9" y="12"/>
                    <a:pt x="9" y="12"/>
                  </a:cubicBezTo>
                  <a:cubicBezTo>
                    <a:pt x="9" y="12"/>
                    <a:pt x="8" y="12"/>
                    <a:pt x="8" y="12"/>
                  </a:cubicBezTo>
                  <a:cubicBezTo>
                    <a:pt x="8" y="12"/>
                    <a:pt x="8" y="12"/>
                    <a:pt x="8" y="12"/>
                  </a:cubicBezTo>
                  <a:cubicBezTo>
                    <a:pt x="8" y="12"/>
                    <a:pt x="8" y="12"/>
                    <a:pt x="7" y="11"/>
                  </a:cubicBezTo>
                  <a:cubicBezTo>
                    <a:pt x="6" y="11"/>
                    <a:pt x="6" y="11"/>
                    <a:pt x="6" y="11"/>
                  </a:cubicBezTo>
                  <a:cubicBezTo>
                    <a:pt x="6" y="10"/>
                    <a:pt x="6" y="10"/>
                    <a:pt x="6" y="10"/>
                  </a:cubicBezTo>
                  <a:cubicBezTo>
                    <a:pt x="6" y="10"/>
                    <a:pt x="5" y="10"/>
                    <a:pt x="5" y="10"/>
                  </a:cubicBezTo>
                  <a:cubicBezTo>
                    <a:pt x="5" y="10"/>
                    <a:pt x="5" y="10"/>
                    <a:pt x="5" y="10"/>
                  </a:cubicBezTo>
                  <a:moveTo>
                    <a:pt x="13" y="9"/>
                  </a:moveTo>
                  <a:cubicBezTo>
                    <a:pt x="13" y="9"/>
                    <a:pt x="13" y="9"/>
                    <a:pt x="12" y="9"/>
                  </a:cubicBezTo>
                  <a:cubicBezTo>
                    <a:pt x="12" y="10"/>
                    <a:pt x="12" y="10"/>
                    <a:pt x="11" y="10"/>
                  </a:cubicBezTo>
                  <a:cubicBezTo>
                    <a:pt x="11" y="11"/>
                    <a:pt x="11" y="11"/>
                    <a:pt x="11" y="11"/>
                  </a:cubicBezTo>
                  <a:cubicBezTo>
                    <a:pt x="12" y="11"/>
                    <a:pt x="13" y="10"/>
                    <a:pt x="13" y="9"/>
                  </a:cubicBezTo>
                  <a:moveTo>
                    <a:pt x="13" y="9"/>
                  </a:moveTo>
                  <a:cubicBezTo>
                    <a:pt x="13" y="9"/>
                    <a:pt x="13" y="9"/>
                    <a:pt x="13" y="9"/>
                  </a:cubicBezTo>
                  <a:cubicBezTo>
                    <a:pt x="13" y="9"/>
                    <a:pt x="13" y="9"/>
                    <a:pt x="13" y="9"/>
                  </a:cubicBezTo>
                  <a:cubicBezTo>
                    <a:pt x="13" y="9"/>
                    <a:pt x="13" y="9"/>
                    <a:pt x="13" y="9"/>
                  </a:cubicBezTo>
                  <a:moveTo>
                    <a:pt x="8" y="7"/>
                  </a:moveTo>
                  <a:cubicBezTo>
                    <a:pt x="8" y="7"/>
                    <a:pt x="9" y="7"/>
                    <a:pt x="9" y="8"/>
                  </a:cubicBezTo>
                  <a:cubicBezTo>
                    <a:pt x="10" y="8"/>
                    <a:pt x="10" y="8"/>
                    <a:pt x="10" y="8"/>
                  </a:cubicBezTo>
                  <a:cubicBezTo>
                    <a:pt x="10" y="8"/>
                    <a:pt x="10" y="8"/>
                    <a:pt x="10" y="8"/>
                  </a:cubicBezTo>
                  <a:cubicBezTo>
                    <a:pt x="10" y="8"/>
                    <a:pt x="10" y="8"/>
                    <a:pt x="9" y="7"/>
                  </a:cubicBezTo>
                  <a:cubicBezTo>
                    <a:pt x="9" y="7"/>
                    <a:pt x="9" y="7"/>
                    <a:pt x="9" y="7"/>
                  </a:cubicBezTo>
                  <a:cubicBezTo>
                    <a:pt x="9" y="7"/>
                    <a:pt x="8" y="7"/>
                    <a:pt x="8" y="7"/>
                  </a:cubicBezTo>
                  <a:moveTo>
                    <a:pt x="5" y="6"/>
                  </a:moveTo>
                  <a:cubicBezTo>
                    <a:pt x="5" y="7"/>
                    <a:pt x="5" y="7"/>
                    <a:pt x="5" y="7"/>
                  </a:cubicBezTo>
                  <a:cubicBezTo>
                    <a:pt x="6" y="7"/>
                    <a:pt x="6" y="7"/>
                    <a:pt x="6" y="7"/>
                  </a:cubicBezTo>
                  <a:cubicBezTo>
                    <a:pt x="6" y="7"/>
                    <a:pt x="6" y="7"/>
                    <a:pt x="6" y="7"/>
                  </a:cubicBezTo>
                  <a:cubicBezTo>
                    <a:pt x="6" y="7"/>
                    <a:pt x="6" y="7"/>
                    <a:pt x="6" y="7"/>
                  </a:cubicBezTo>
                  <a:cubicBezTo>
                    <a:pt x="6" y="7"/>
                    <a:pt x="6" y="7"/>
                    <a:pt x="6" y="7"/>
                  </a:cubicBezTo>
                  <a:cubicBezTo>
                    <a:pt x="6" y="6"/>
                    <a:pt x="6" y="6"/>
                    <a:pt x="6" y="6"/>
                  </a:cubicBezTo>
                  <a:cubicBezTo>
                    <a:pt x="6" y="6"/>
                    <a:pt x="6" y="6"/>
                    <a:pt x="6" y="6"/>
                  </a:cubicBezTo>
                  <a:cubicBezTo>
                    <a:pt x="5" y="6"/>
                    <a:pt x="5" y="6"/>
                    <a:pt x="5" y="6"/>
                  </a:cubicBezTo>
                  <a:cubicBezTo>
                    <a:pt x="5" y="6"/>
                    <a:pt x="5" y="6"/>
                    <a:pt x="5" y="6"/>
                  </a:cubicBezTo>
                  <a:moveTo>
                    <a:pt x="1" y="0"/>
                  </a:moveTo>
                  <a:cubicBezTo>
                    <a:pt x="1" y="0"/>
                    <a:pt x="0" y="1"/>
                    <a:pt x="0" y="1"/>
                  </a:cubicBezTo>
                  <a:cubicBezTo>
                    <a:pt x="0" y="1"/>
                    <a:pt x="1" y="1"/>
                    <a:pt x="1" y="1"/>
                  </a:cubicBezTo>
                  <a:cubicBezTo>
                    <a:pt x="2" y="1"/>
                    <a:pt x="2" y="1"/>
                    <a:pt x="3" y="1"/>
                  </a:cubicBezTo>
                  <a:cubicBezTo>
                    <a:pt x="3" y="1"/>
                    <a:pt x="3" y="1"/>
                    <a:pt x="3" y="1"/>
                  </a:cubicBezTo>
                  <a:cubicBezTo>
                    <a:pt x="3" y="1"/>
                    <a:pt x="3" y="1"/>
                    <a:pt x="3" y="1"/>
                  </a:cubicBezTo>
                  <a:cubicBezTo>
                    <a:pt x="4" y="1"/>
                    <a:pt x="5" y="1"/>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1"/>
                    <a:pt x="7" y="1"/>
                    <a:pt x="7" y="1"/>
                  </a:cubicBezTo>
                  <a:cubicBezTo>
                    <a:pt x="6" y="1"/>
                    <a:pt x="6" y="1"/>
                    <a:pt x="6" y="1"/>
                  </a:cubicBezTo>
                  <a:cubicBezTo>
                    <a:pt x="4" y="0"/>
                    <a:pt x="3" y="0"/>
                    <a:pt x="1"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6480" rIns="90000" bIns="-64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5" name="Freeform 290"/>
            <p:cNvSpPr/>
            <p:nvPr/>
          </p:nvSpPr>
          <p:spPr>
            <a:xfrm>
              <a:off x="6023520" y="2640240"/>
              <a:ext cx="360" cy="360"/>
            </a:xfrm>
            <a:custGeom>
              <a:avLst/>
              <a:gdLst>
                <a:gd name="textAreaLeft" fmla="*/ 0 w 360"/>
                <a:gd name="textAreaRight" fmla="*/ 11520 w 360"/>
                <a:gd name="textAreaTop" fmla="*/ 0 h 360"/>
                <a:gd name="textAreaBottom" fmla="*/ 11520 h 360"/>
              </a:gdLst>
              <a:ahLst/>
              <a:cxnLst/>
              <a:rect l="textAreaLeft" t="textAreaTop" r="textAreaRight" b="textAreaBottom"/>
              <a:pathLst>
                <a:path w="1" h="1">
                  <a:moveTo>
                    <a:pt x="0" y="0"/>
                  </a:moveTo>
                  <a:cubicBezTo>
                    <a:pt x="0" y="0"/>
                    <a:pt x="0" y="1"/>
                    <a:pt x="0" y="1"/>
                  </a:cubicBezTo>
                  <a:cubicBezTo>
                    <a:pt x="0" y="1"/>
                    <a:pt x="1" y="1"/>
                    <a:pt x="1" y="1"/>
                  </a:cubicBezTo>
                  <a:cubicBezTo>
                    <a:pt x="1" y="1"/>
                    <a:pt x="1" y="1"/>
                    <a:pt x="1" y="1"/>
                  </a:cubicBezTo>
                  <a:cubicBezTo>
                    <a:pt x="1" y="1"/>
                    <a:pt x="1" y="1"/>
                    <a:pt x="1" y="1"/>
                  </a:cubicBezTo>
                  <a:cubicBezTo>
                    <a:pt x="1" y="1"/>
                    <a:pt x="0" y="0"/>
                    <a:pt x="0"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6" name="Freeform 291"/>
            <p:cNvSpPr/>
            <p:nvPr/>
          </p:nvSpPr>
          <p:spPr>
            <a:xfrm>
              <a:off x="6031440" y="2609280"/>
              <a:ext cx="11160" cy="11880"/>
            </a:xfrm>
            <a:custGeom>
              <a:avLst/>
              <a:gdLst>
                <a:gd name="textAreaLeft" fmla="*/ 0 w 11160"/>
                <a:gd name="textAreaRight" fmla="*/ 12960 w 11160"/>
                <a:gd name="textAreaTop" fmla="*/ 0 h 11880"/>
                <a:gd name="textAreaBottom" fmla="*/ 13680 h 11880"/>
              </a:gdLst>
              <a:ahLst/>
              <a:cxnLst/>
              <a:rect l="textAreaLeft" t="textAreaTop" r="textAreaRight" b="textAreaBottom"/>
              <a:pathLst>
                <a:path w="6" h="5">
                  <a:moveTo>
                    <a:pt x="3" y="4"/>
                  </a:moveTo>
                  <a:cubicBezTo>
                    <a:pt x="3" y="4"/>
                    <a:pt x="3" y="4"/>
                    <a:pt x="3" y="4"/>
                  </a:cubicBezTo>
                  <a:cubicBezTo>
                    <a:pt x="3" y="4"/>
                    <a:pt x="3" y="4"/>
                    <a:pt x="3" y="4"/>
                  </a:cubicBezTo>
                  <a:moveTo>
                    <a:pt x="1" y="0"/>
                  </a:moveTo>
                  <a:cubicBezTo>
                    <a:pt x="1" y="1"/>
                    <a:pt x="1" y="1"/>
                    <a:pt x="1" y="1"/>
                  </a:cubicBezTo>
                  <a:cubicBezTo>
                    <a:pt x="1" y="1"/>
                    <a:pt x="1" y="1"/>
                    <a:pt x="0" y="2"/>
                  </a:cubicBezTo>
                  <a:cubicBezTo>
                    <a:pt x="0" y="2"/>
                    <a:pt x="0" y="2"/>
                    <a:pt x="0" y="2"/>
                  </a:cubicBezTo>
                  <a:cubicBezTo>
                    <a:pt x="0" y="2"/>
                    <a:pt x="1" y="3"/>
                    <a:pt x="1" y="3"/>
                  </a:cubicBezTo>
                  <a:cubicBezTo>
                    <a:pt x="1" y="3"/>
                    <a:pt x="2" y="3"/>
                    <a:pt x="2" y="3"/>
                  </a:cubicBezTo>
                  <a:cubicBezTo>
                    <a:pt x="3" y="4"/>
                    <a:pt x="3" y="4"/>
                    <a:pt x="3" y="4"/>
                  </a:cubicBezTo>
                  <a:cubicBezTo>
                    <a:pt x="3" y="4"/>
                    <a:pt x="3" y="4"/>
                    <a:pt x="3" y="4"/>
                  </a:cubicBezTo>
                  <a:cubicBezTo>
                    <a:pt x="3" y="4"/>
                    <a:pt x="3" y="4"/>
                    <a:pt x="3" y="4"/>
                  </a:cubicBezTo>
                  <a:cubicBezTo>
                    <a:pt x="4" y="5"/>
                    <a:pt x="4" y="5"/>
                    <a:pt x="4" y="5"/>
                  </a:cubicBezTo>
                  <a:cubicBezTo>
                    <a:pt x="4" y="5"/>
                    <a:pt x="4" y="5"/>
                    <a:pt x="4" y="5"/>
                  </a:cubicBezTo>
                  <a:cubicBezTo>
                    <a:pt x="5" y="5"/>
                    <a:pt x="5" y="5"/>
                    <a:pt x="5" y="5"/>
                  </a:cubicBezTo>
                  <a:cubicBezTo>
                    <a:pt x="5" y="5"/>
                    <a:pt x="5" y="4"/>
                    <a:pt x="6" y="4"/>
                  </a:cubicBezTo>
                  <a:cubicBezTo>
                    <a:pt x="6" y="4"/>
                    <a:pt x="6" y="4"/>
                    <a:pt x="6" y="4"/>
                  </a:cubicBezTo>
                  <a:cubicBezTo>
                    <a:pt x="6" y="4"/>
                    <a:pt x="6" y="3"/>
                    <a:pt x="6" y="3"/>
                  </a:cubicBezTo>
                  <a:cubicBezTo>
                    <a:pt x="6" y="3"/>
                    <a:pt x="6" y="3"/>
                    <a:pt x="5" y="3"/>
                  </a:cubicBezTo>
                  <a:cubicBezTo>
                    <a:pt x="5" y="3"/>
                    <a:pt x="5" y="3"/>
                    <a:pt x="5" y="3"/>
                  </a:cubicBezTo>
                  <a:cubicBezTo>
                    <a:pt x="3" y="3"/>
                    <a:pt x="3" y="3"/>
                    <a:pt x="3" y="3"/>
                  </a:cubicBezTo>
                  <a:cubicBezTo>
                    <a:pt x="4" y="1"/>
                    <a:pt x="4" y="1"/>
                    <a:pt x="4" y="1"/>
                  </a:cubicBezTo>
                  <a:cubicBezTo>
                    <a:pt x="4" y="1"/>
                    <a:pt x="4" y="1"/>
                    <a:pt x="4" y="1"/>
                  </a:cubicBezTo>
                  <a:cubicBezTo>
                    <a:pt x="4" y="1"/>
                    <a:pt x="4" y="1"/>
                    <a:pt x="4" y="1"/>
                  </a:cubicBezTo>
                  <a:cubicBezTo>
                    <a:pt x="4" y="1"/>
                    <a:pt x="4" y="1"/>
                    <a:pt x="3" y="1"/>
                  </a:cubicBezTo>
                  <a:cubicBezTo>
                    <a:pt x="3" y="1"/>
                    <a:pt x="1" y="0"/>
                    <a:pt x="1"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1320" rIns="90000" bIns="-313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7" name="Freeform 292"/>
            <p:cNvSpPr/>
            <p:nvPr/>
          </p:nvSpPr>
          <p:spPr>
            <a:xfrm>
              <a:off x="6026760" y="2605320"/>
              <a:ext cx="15840" cy="22320"/>
            </a:xfrm>
            <a:custGeom>
              <a:avLst/>
              <a:gdLst>
                <a:gd name="textAreaLeft" fmla="*/ 0 w 15840"/>
                <a:gd name="textAreaRight" fmla="*/ 17640 w 15840"/>
                <a:gd name="textAreaTop" fmla="*/ 0 h 22320"/>
                <a:gd name="textAreaBottom" fmla="*/ 24120 h 22320"/>
              </a:gdLst>
              <a:ahLst/>
              <a:cxnLst/>
              <a:rect l="textAreaLeft" t="textAreaTop" r="textAreaRight" b="textAreaBottom"/>
              <a:pathLst>
                <a:path w="8" h="8">
                  <a:moveTo>
                    <a:pt x="0" y="5"/>
                  </a:moveTo>
                  <a:cubicBezTo>
                    <a:pt x="0" y="6"/>
                    <a:pt x="0" y="6"/>
                    <a:pt x="0" y="6"/>
                  </a:cubicBezTo>
                  <a:cubicBezTo>
                    <a:pt x="0" y="6"/>
                    <a:pt x="0" y="6"/>
                    <a:pt x="0" y="6"/>
                  </a:cubicBezTo>
                  <a:cubicBezTo>
                    <a:pt x="0" y="5"/>
                    <a:pt x="0" y="5"/>
                    <a:pt x="0" y="5"/>
                  </a:cubicBezTo>
                  <a:moveTo>
                    <a:pt x="5" y="5"/>
                  </a:moveTo>
                  <a:cubicBezTo>
                    <a:pt x="5" y="5"/>
                    <a:pt x="5" y="5"/>
                    <a:pt x="5" y="5"/>
                  </a:cubicBezTo>
                  <a:cubicBezTo>
                    <a:pt x="5" y="5"/>
                    <a:pt x="5" y="5"/>
                    <a:pt x="5" y="5"/>
                  </a:cubicBezTo>
                  <a:moveTo>
                    <a:pt x="1" y="0"/>
                  </a:moveTo>
                  <a:cubicBezTo>
                    <a:pt x="1"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2"/>
                    <a:pt x="1" y="2"/>
                    <a:pt x="1" y="2"/>
                  </a:cubicBezTo>
                  <a:cubicBezTo>
                    <a:pt x="1" y="1"/>
                    <a:pt x="1" y="1"/>
                    <a:pt x="1" y="1"/>
                  </a:cubicBezTo>
                  <a:cubicBezTo>
                    <a:pt x="2" y="2"/>
                    <a:pt x="2" y="2"/>
                    <a:pt x="2" y="2"/>
                  </a:cubicBezTo>
                  <a:cubicBezTo>
                    <a:pt x="2" y="3"/>
                    <a:pt x="3" y="3"/>
                    <a:pt x="3" y="4"/>
                  </a:cubicBezTo>
                  <a:cubicBezTo>
                    <a:pt x="3" y="5"/>
                    <a:pt x="3" y="5"/>
                    <a:pt x="2" y="6"/>
                  </a:cubicBezTo>
                  <a:cubicBezTo>
                    <a:pt x="2" y="6"/>
                    <a:pt x="2" y="6"/>
                    <a:pt x="1" y="6"/>
                  </a:cubicBezTo>
                  <a:cubicBezTo>
                    <a:pt x="2" y="6"/>
                    <a:pt x="2" y="6"/>
                    <a:pt x="2" y="6"/>
                  </a:cubicBezTo>
                  <a:cubicBezTo>
                    <a:pt x="2" y="6"/>
                    <a:pt x="2" y="6"/>
                    <a:pt x="2" y="6"/>
                  </a:cubicBezTo>
                  <a:cubicBezTo>
                    <a:pt x="2" y="6"/>
                    <a:pt x="3" y="6"/>
                    <a:pt x="3" y="6"/>
                  </a:cubicBezTo>
                  <a:cubicBezTo>
                    <a:pt x="3" y="6"/>
                    <a:pt x="3" y="6"/>
                    <a:pt x="3" y="6"/>
                  </a:cubicBezTo>
                  <a:cubicBezTo>
                    <a:pt x="4" y="7"/>
                    <a:pt x="4" y="7"/>
                    <a:pt x="4" y="7"/>
                  </a:cubicBezTo>
                  <a:cubicBezTo>
                    <a:pt x="4" y="7"/>
                    <a:pt x="4" y="7"/>
                    <a:pt x="4" y="7"/>
                  </a:cubicBezTo>
                  <a:cubicBezTo>
                    <a:pt x="5" y="8"/>
                    <a:pt x="6" y="8"/>
                    <a:pt x="6" y="8"/>
                  </a:cubicBezTo>
                  <a:cubicBezTo>
                    <a:pt x="6" y="8"/>
                    <a:pt x="6" y="8"/>
                    <a:pt x="6" y="8"/>
                  </a:cubicBezTo>
                  <a:cubicBezTo>
                    <a:pt x="7" y="8"/>
                    <a:pt x="7" y="8"/>
                    <a:pt x="7" y="8"/>
                  </a:cubicBezTo>
                  <a:cubicBezTo>
                    <a:pt x="7" y="8"/>
                    <a:pt x="7" y="8"/>
                    <a:pt x="7" y="8"/>
                  </a:cubicBezTo>
                  <a:cubicBezTo>
                    <a:pt x="8" y="7"/>
                    <a:pt x="8" y="6"/>
                    <a:pt x="8" y="5"/>
                  </a:cubicBezTo>
                  <a:cubicBezTo>
                    <a:pt x="8" y="5"/>
                    <a:pt x="8" y="5"/>
                    <a:pt x="8" y="5"/>
                  </a:cubicBezTo>
                  <a:cubicBezTo>
                    <a:pt x="7" y="5"/>
                    <a:pt x="7" y="6"/>
                    <a:pt x="7" y="6"/>
                  </a:cubicBezTo>
                  <a:cubicBezTo>
                    <a:pt x="6" y="6"/>
                    <a:pt x="6" y="6"/>
                    <a:pt x="6" y="6"/>
                  </a:cubicBezTo>
                  <a:cubicBezTo>
                    <a:pt x="6" y="6"/>
                    <a:pt x="6" y="6"/>
                    <a:pt x="6" y="6"/>
                  </a:cubicBezTo>
                  <a:cubicBezTo>
                    <a:pt x="5" y="5"/>
                    <a:pt x="5" y="5"/>
                    <a:pt x="5" y="5"/>
                  </a:cubicBezTo>
                  <a:cubicBezTo>
                    <a:pt x="5" y="5"/>
                    <a:pt x="5" y="5"/>
                    <a:pt x="5" y="5"/>
                  </a:cubicBezTo>
                  <a:cubicBezTo>
                    <a:pt x="5" y="5"/>
                    <a:pt x="5" y="5"/>
                    <a:pt x="5" y="5"/>
                  </a:cubicBezTo>
                  <a:cubicBezTo>
                    <a:pt x="4" y="4"/>
                    <a:pt x="4" y="4"/>
                    <a:pt x="4" y="4"/>
                  </a:cubicBezTo>
                  <a:cubicBezTo>
                    <a:pt x="4" y="4"/>
                    <a:pt x="3" y="4"/>
                    <a:pt x="3" y="4"/>
                  </a:cubicBezTo>
                  <a:cubicBezTo>
                    <a:pt x="3" y="4"/>
                    <a:pt x="2" y="3"/>
                    <a:pt x="2" y="3"/>
                  </a:cubicBezTo>
                  <a:cubicBezTo>
                    <a:pt x="2" y="3"/>
                    <a:pt x="2" y="3"/>
                    <a:pt x="2" y="3"/>
                  </a:cubicBezTo>
                  <a:cubicBezTo>
                    <a:pt x="3" y="2"/>
                    <a:pt x="3" y="2"/>
                    <a:pt x="3" y="2"/>
                  </a:cubicBezTo>
                  <a:cubicBezTo>
                    <a:pt x="3" y="2"/>
                    <a:pt x="3" y="2"/>
                    <a:pt x="3" y="1"/>
                  </a:cubicBezTo>
                  <a:cubicBezTo>
                    <a:pt x="3" y="1"/>
                    <a:pt x="5" y="2"/>
                    <a:pt x="5" y="2"/>
                  </a:cubicBezTo>
                  <a:cubicBezTo>
                    <a:pt x="6" y="2"/>
                    <a:pt x="6" y="2"/>
                    <a:pt x="6" y="2"/>
                  </a:cubicBezTo>
                  <a:cubicBezTo>
                    <a:pt x="6" y="2"/>
                    <a:pt x="6" y="2"/>
                    <a:pt x="6" y="2"/>
                  </a:cubicBezTo>
                  <a:cubicBezTo>
                    <a:pt x="6" y="2"/>
                    <a:pt x="6" y="2"/>
                    <a:pt x="6" y="2"/>
                  </a:cubicBezTo>
                  <a:cubicBezTo>
                    <a:pt x="5" y="4"/>
                    <a:pt x="5" y="4"/>
                    <a:pt x="5" y="4"/>
                  </a:cubicBezTo>
                  <a:cubicBezTo>
                    <a:pt x="7" y="4"/>
                    <a:pt x="7" y="4"/>
                    <a:pt x="7" y="4"/>
                  </a:cubicBezTo>
                  <a:cubicBezTo>
                    <a:pt x="7" y="4"/>
                    <a:pt x="7" y="4"/>
                    <a:pt x="7" y="4"/>
                  </a:cubicBezTo>
                  <a:cubicBezTo>
                    <a:pt x="8" y="4"/>
                    <a:pt x="8" y="4"/>
                    <a:pt x="8" y="4"/>
                  </a:cubicBezTo>
                  <a:cubicBezTo>
                    <a:pt x="8" y="3"/>
                    <a:pt x="8" y="3"/>
                    <a:pt x="8" y="3"/>
                  </a:cubicBezTo>
                  <a:cubicBezTo>
                    <a:pt x="8" y="3"/>
                    <a:pt x="7" y="3"/>
                    <a:pt x="7" y="3"/>
                  </a:cubicBezTo>
                  <a:cubicBezTo>
                    <a:pt x="8" y="1"/>
                    <a:pt x="3" y="0"/>
                    <a:pt x="1"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0880" rIns="90000" bIns="-208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8" name="Freeform 293"/>
            <p:cNvSpPr/>
            <p:nvPr/>
          </p:nvSpPr>
          <p:spPr>
            <a:xfrm>
              <a:off x="6023520" y="2609280"/>
              <a:ext cx="6120" cy="11880"/>
            </a:xfrm>
            <a:custGeom>
              <a:avLst/>
              <a:gdLst>
                <a:gd name="textAreaLeft" fmla="*/ 0 w 6120"/>
                <a:gd name="textAreaRight" fmla="*/ 7920 w 6120"/>
                <a:gd name="textAreaTop" fmla="*/ 0 h 11880"/>
                <a:gd name="textAreaBottom" fmla="*/ 13680 h 11880"/>
              </a:gdLst>
              <a:ahLst/>
              <a:cxnLst/>
              <a:rect l="textAreaLeft" t="textAreaTop" r="textAreaRight" b="textAreaBottom"/>
              <a:pathLst>
                <a:path w="4" h="5">
                  <a:moveTo>
                    <a:pt x="2" y="0"/>
                  </a:moveTo>
                  <a:cubicBezTo>
                    <a:pt x="2" y="1"/>
                    <a:pt x="2" y="1"/>
                    <a:pt x="2" y="1"/>
                  </a:cubicBezTo>
                  <a:cubicBezTo>
                    <a:pt x="1" y="1"/>
                    <a:pt x="1" y="1"/>
                    <a:pt x="1" y="1"/>
                  </a:cubicBezTo>
                  <a:cubicBezTo>
                    <a:pt x="1" y="2"/>
                    <a:pt x="0" y="3"/>
                    <a:pt x="0" y="4"/>
                  </a:cubicBezTo>
                  <a:cubicBezTo>
                    <a:pt x="0" y="4"/>
                    <a:pt x="0" y="4"/>
                    <a:pt x="0" y="4"/>
                  </a:cubicBezTo>
                  <a:cubicBezTo>
                    <a:pt x="1" y="4"/>
                    <a:pt x="1" y="4"/>
                    <a:pt x="1" y="4"/>
                  </a:cubicBezTo>
                  <a:cubicBezTo>
                    <a:pt x="1" y="4"/>
                    <a:pt x="1" y="4"/>
                    <a:pt x="1" y="4"/>
                  </a:cubicBezTo>
                  <a:cubicBezTo>
                    <a:pt x="1" y="5"/>
                    <a:pt x="1" y="5"/>
                    <a:pt x="1" y="5"/>
                  </a:cubicBezTo>
                  <a:cubicBezTo>
                    <a:pt x="1" y="5"/>
                    <a:pt x="1" y="5"/>
                    <a:pt x="1" y="5"/>
                  </a:cubicBezTo>
                  <a:cubicBezTo>
                    <a:pt x="1" y="5"/>
                    <a:pt x="1" y="5"/>
                    <a:pt x="1" y="5"/>
                  </a:cubicBezTo>
                  <a:cubicBezTo>
                    <a:pt x="2" y="5"/>
                    <a:pt x="2" y="5"/>
                    <a:pt x="2" y="5"/>
                  </a:cubicBezTo>
                  <a:cubicBezTo>
                    <a:pt x="2" y="5"/>
                    <a:pt x="2" y="5"/>
                    <a:pt x="2" y="5"/>
                  </a:cubicBezTo>
                  <a:cubicBezTo>
                    <a:pt x="2" y="5"/>
                    <a:pt x="2" y="5"/>
                    <a:pt x="2" y="5"/>
                  </a:cubicBezTo>
                  <a:cubicBezTo>
                    <a:pt x="3" y="5"/>
                    <a:pt x="3" y="5"/>
                    <a:pt x="3" y="5"/>
                  </a:cubicBezTo>
                  <a:cubicBezTo>
                    <a:pt x="4" y="4"/>
                    <a:pt x="4" y="4"/>
                    <a:pt x="4" y="3"/>
                  </a:cubicBezTo>
                  <a:cubicBezTo>
                    <a:pt x="4" y="2"/>
                    <a:pt x="3" y="2"/>
                    <a:pt x="3" y="1"/>
                  </a:cubicBezTo>
                  <a:cubicBezTo>
                    <a:pt x="2" y="0"/>
                    <a:pt x="2" y="0"/>
                    <a:pt x="2"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1320" rIns="90000" bIns="-313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89" name="Freeform 294"/>
            <p:cNvSpPr/>
            <p:nvPr/>
          </p:nvSpPr>
          <p:spPr>
            <a:xfrm>
              <a:off x="5731920" y="2545200"/>
              <a:ext cx="3240" cy="1440"/>
            </a:xfrm>
            <a:custGeom>
              <a:avLst/>
              <a:gdLst>
                <a:gd name="textAreaLeft" fmla="*/ 0 w 3240"/>
                <a:gd name="textAreaRight" fmla="*/ 5040 w 3240"/>
                <a:gd name="textAreaTop" fmla="*/ 0 h 1440"/>
                <a:gd name="textAreaBottom" fmla="*/ 3240 h 1440"/>
              </a:gdLst>
              <a:ahLst/>
              <a:cxnLst/>
              <a:rect l="textAreaLeft" t="textAreaTop" r="textAreaRight" b="textAreaBottom"/>
              <a:pathLst>
                <a:path w="5" h="3">
                  <a:moveTo>
                    <a:pt x="5" y="3"/>
                  </a:moveTo>
                  <a:lnTo>
                    <a:pt x="5" y="2"/>
                  </a:lnTo>
                  <a:lnTo>
                    <a:pt x="5" y="2"/>
                  </a:lnTo>
                  <a:lnTo>
                    <a:pt x="4" y="0"/>
                  </a:lnTo>
                  <a:lnTo>
                    <a:pt x="4" y="0"/>
                  </a:lnTo>
                  <a:lnTo>
                    <a:pt x="2" y="2"/>
                  </a:lnTo>
                  <a:lnTo>
                    <a:pt x="0" y="3"/>
                  </a:lnTo>
                  <a:lnTo>
                    <a:pt x="0" y="3"/>
                  </a:lnTo>
                  <a:lnTo>
                    <a:pt x="0" y="3"/>
                  </a:lnTo>
                  <a:lnTo>
                    <a:pt x="4" y="3"/>
                  </a:lnTo>
                  <a:lnTo>
                    <a:pt x="4" y="2"/>
                  </a:lnTo>
                  <a:lnTo>
                    <a:pt x="2" y="2"/>
                  </a:lnTo>
                  <a:lnTo>
                    <a:pt x="2" y="3"/>
                  </a:lnTo>
                  <a:lnTo>
                    <a:pt x="4" y="3"/>
                  </a:lnTo>
                  <a:lnTo>
                    <a:pt x="4" y="3"/>
                  </a:lnTo>
                  <a:lnTo>
                    <a:pt x="4" y="3"/>
                  </a:lnTo>
                  <a:lnTo>
                    <a:pt x="4" y="3"/>
                  </a:lnTo>
                  <a:lnTo>
                    <a:pt x="4" y="3"/>
                  </a:lnTo>
                  <a:lnTo>
                    <a:pt x="4" y="2"/>
                  </a:lnTo>
                  <a:lnTo>
                    <a:pt x="4" y="2"/>
                  </a:lnTo>
                  <a:lnTo>
                    <a:pt x="2" y="3"/>
                  </a:lnTo>
                  <a:lnTo>
                    <a:pt x="5" y="3"/>
                  </a:ln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0" name="Freeform 295"/>
            <p:cNvSpPr/>
            <p:nvPr/>
          </p:nvSpPr>
          <p:spPr>
            <a:xfrm>
              <a:off x="5722560" y="2541240"/>
              <a:ext cx="23400" cy="24120"/>
            </a:xfrm>
            <a:custGeom>
              <a:avLst/>
              <a:gdLst>
                <a:gd name="textAreaLeft" fmla="*/ 0 w 23400"/>
                <a:gd name="textAreaRight" fmla="*/ 25200 w 23400"/>
                <a:gd name="textAreaTop" fmla="*/ 0 h 24120"/>
                <a:gd name="textAreaBottom" fmla="*/ 25920 h 24120"/>
              </a:gdLst>
              <a:ahLst/>
              <a:cxnLst/>
              <a:rect l="textAreaLeft" t="textAreaTop" r="textAreaRight" b="textAreaBottom"/>
              <a:pathLst>
                <a:path w="11" h="8">
                  <a:moveTo>
                    <a:pt x="4" y="3"/>
                  </a:moveTo>
                  <a:cubicBezTo>
                    <a:pt x="4" y="3"/>
                    <a:pt x="4" y="3"/>
                    <a:pt x="4" y="3"/>
                  </a:cubicBezTo>
                  <a:cubicBezTo>
                    <a:pt x="4" y="3"/>
                    <a:pt x="4" y="3"/>
                    <a:pt x="4" y="3"/>
                  </a:cubicBezTo>
                  <a:cubicBezTo>
                    <a:pt x="5" y="2"/>
                    <a:pt x="5" y="2"/>
                    <a:pt x="5" y="2"/>
                  </a:cubicBezTo>
                  <a:cubicBezTo>
                    <a:pt x="6" y="1"/>
                    <a:pt x="6" y="1"/>
                    <a:pt x="6" y="1"/>
                  </a:cubicBezTo>
                  <a:cubicBezTo>
                    <a:pt x="6" y="1"/>
                    <a:pt x="6" y="1"/>
                    <a:pt x="6" y="1"/>
                  </a:cubicBezTo>
                  <a:cubicBezTo>
                    <a:pt x="7" y="2"/>
                    <a:pt x="7" y="2"/>
                    <a:pt x="7" y="2"/>
                  </a:cubicBezTo>
                  <a:cubicBezTo>
                    <a:pt x="7" y="2"/>
                    <a:pt x="7" y="2"/>
                    <a:pt x="7" y="2"/>
                  </a:cubicBezTo>
                  <a:cubicBezTo>
                    <a:pt x="7" y="3"/>
                    <a:pt x="7" y="3"/>
                    <a:pt x="7" y="3"/>
                  </a:cubicBezTo>
                  <a:cubicBezTo>
                    <a:pt x="6" y="3"/>
                    <a:pt x="6" y="3"/>
                    <a:pt x="6" y="3"/>
                  </a:cubicBezTo>
                  <a:cubicBezTo>
                    <a:pt x="6" y="3"/>
                    <a:pt x="6" y="3"/>
                    <a:pt x="6" y="3"/>
                  </a:cubicBezTo>
                  <a:cubicBezTo>
                    <a:pt x="6" y="3"/>
                    <a:pt x="6" y="3"/>
                    <a:pt x="6" y="3"/>
                  </a:cubicBezTo>
                  <a:cubicBezTo>
                    <a:pt x="4" y="3"/>
                    <a:pt x="4" y="3"/>
                    <a:pt x="4" y="3"/>
                  </a:cubicBezTo>
                  <a:moveTo>
                    <a:pt x="8" y="0"/>
                  </a:moveTo>
                  <a:cubicBezTo>
                    <a:pt x="2" y="0"/>
                    <a:pt x="0" y="4"/>
                    <a:pt x="1" y="8"/>
                  </a:cubicBezTo>
                  <a:cubicBezTo>
                    <a:pt x="1" y="8"/>
                    <a:pt x="2" y="8"/>
                    <a:pt x="2" y="7"/>
                  </a:cubicBezTo>
                  <a:cubicBezTo>
                    <a:pt x="2" y="7"/>
                    <a:pt x="2" y="7"/>
                    <a:pt x="2" y="7"/>
                  </a:cubicBezTo>
                  <a:cubicBezTo>
                    <a:pt x="2" y="7"/>
                    <a:pt x="2" y="7"/>
                    <a:pt x="2" y="7"/>
                  </a:cubicBezTo>
                  <a:cubicBezTo>
                    <a:pt x="3" y="7"/>
                    <a:pt x="3" y="7"/>
                    <a:pt x="3" y="7"/>
                  </a:cubicBezTo>
                  <a:cubicBezTo>
                    <a:pt x="3" y="7"/>
                    <a:pt x="3" y="7"/>
                    <a:pt x="3" y="7"/>
                  </a:cubicBezTo>
                  <a:cubicBezTo>
                    <a:pt x="4" y="7"/>
                    <a:pt x="4" y="7"/>
                    <a:pt x="4" y="7"/>
                  </a:cubicBezTo>
                  <a:cubicBezTo>
                    <a:pt x="5" y="8"/>
                    <a:pt x="5" y="8"/>
                    <a:pt x="5" y="8"/>
                  </a:cubicBezTo>
                  <a:cubicBezTo>
                    <a:pt x="5" y="8"/>
                    <a:pt x="5" y="8"/>
                    <a:pt x="5" y="8"/>
                  </a:cubicBezTo>
                  <a:cubicBezTo>
                    <a:pt x="6" y="8"/>
                    <a:pt x="6" y="8"/>
                    <a:pt x="6" y="8"/>
                  </a:cubicBezTo>
                  <a:cubicBezTo>
                    <a:pt x="6" y="8"/>
                    <a:pt x="6" y="8"/>
                    <a:pt x="6" y="8"/>
                  </a:cubicBezTo>
                  <a:cubicBezTo>
                    <a:pt x="7" y="7"/>
                    <a:pt x="7" y="7"/>
                    <a:pt x="7" y="7"/>
                  </a:cubicBezTo>
                  <a:cubicBezTo>
                    <a:pt x="7" y="7"/>
                    <a:pt x="7" y="7"/>
                    <a:pt x="7" y="7"/>
                  </a:cubicBezTo>
                  <a:cubicBezTo>
                    <a:pt x="7" y="7"/>
                    <a:pt x="7" y="7"/>
                    <a:pt x="7" y="7"/>
                  </a:cubicBezTo>
                  <a:cubicBezTo>
                    <a:pt x="7" y="7"/>
                    <a:pt x="7" y="7"/>
                    <a:pt x="7" y="7"/>
                  </a:cubicBezTo>
                  <a:cubicBezTo>
                    <a:pt x="7" y="7"/>
                    <a:pt x="7" y="7"/>
                    <a:pt x="7" y="7"/>
                  </a:cubicBezTo>
                  <a:cubicBezTo>
                    <a:pt x="7" y="7"/>
                    <a:pt x="7" y="7"/>
                    <a:pt x="7" y="7"/>
                  </a:cubicBezTo>
                  <a:cubicBezTo>
                    <a:pt x="8" y="7"/>
                    <a:pt x="8" y="7"/>
                    <a:pt x="8" y="7"/>
                  </a:cubicBezTo>
                  <a:cubicBezTo>
                    <a:pt x="9" y="7"/>
                    <a:pt x="9" y="7"/>
                    <a:pt x="9" y="7"/>
                  </a:cubicBezTo>
                  <a:cubicBezTo>
                    <a:pt x="9" y="7"/>
                    <a:pt x="9" y="7"/>
                    <a:pt x="9" y="7"/>
                  </a:cubicBezTo>
                  <a:cubicBezTo>
                    <a:pt x="9" y="7"/>
                    <a:pt x="9" y="7"/>
                    <a:pt x="9" y="7"/>
                  </a:cubicBezTo>
                  <a:cubicBezTo>
                    <a:pt x="9" y="7"/>
                    <a:pt x="9" y="7"/>
                    <a:pt x="9" y="7"/>
                  </a:cubicBezTo>
                  <a:cubicBezTo>
                    <a:pt x="9" y="7"/>
                    <a:pt x="9" y="8"/>
                    <a:pt x="10" y="8"/>
                  </a:cubicBezTo>
                  <a:cubicBezTo>
                    <a:pt x="10" y="8"/>
                    <a:pt x="10" y="7"/>
                    <a:pt x="11" y="7"/>
                  </a:cubicBezTo>
                  <a:cubicBezTo>
                    <a:pt x="11" y="7"/>
                    <a:pt x="10" y="7"/>
                    <a:pt x="10" y="7"/>
                  </a:cubicBezTo>
                  <a:cubicBezTo>
                    <a:pt x="10" y="6"/>
                    <a:pt x="10" y="6"/>
                    <a:pt x="10" y="5"/>
                  </a:cubicBezTo>
                  <a:cubicBezTo>
                    <a:pt x="10" y="4"/>
                    <a:pt x="10" y="3"/>
                    <a:pt x="10" y="3"/>
                  </a:cubicBezTo>
                  <a:cubicBezTo>
                    <a:pt x="10" y="3"/>
                    <a:pt x="10" y="3"/>
                    <a:pt x="10" y="3"/>
                  </a:cubicBezTo>
                  <a:cubicBezTo>
                    <a:pt x="10" y="2"/>
                    <a:pt x="10" y="2"/>
                    <a:pt x="10" y="2"/>
                  </a:cubicBezTo>
                  <a:cubicBezTo>
                    <a:pt x="10" y="2"/>
                    <a:pt x="10" y="2"/>
                    <a:pt x="10" y="2"/>
                  </a:cubicBezTo>
                  <a:cubicBezTo>
                    <a:pt x="9" y="2"/>
                    <a:pt x="9" y="1"/>
                    <a:pt x="8" y="1"/>
                  </a:cubicBezTo>
                  <a:cubicBezTo>
                    <a:pt x="8" y="1"/>
                    <a:pt x="8" y="0"/>
                    <a:pt x="8"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1" name="Freeform 296"/>
            <p:cNvSpPr/>
            <p:nvPr/>
          </p:nvSpPr>
          <p:spPr>
            <a:xfrm>
              <a:off x="5724360" y="2541240"/>
              <a:ext cx="26640" cy="30240"/>
            </a:xfrm>
            <a:custGeom>
              <a:avLst/>
              <a:gdLst>
                <a:gd name="textAreaLeft" fmla="*/ 0 w 26640"/>
                <a:gd name="textAreaRight" fmla="*/ 28440 w 26640"/>
                <a:gd name="textAreaTop" fmla="*/ 0 h 30240"/>
                <a:gd name="textAreaBottom" fmla="*/ 32040 h 30240"/>
              </a:gdLst>
              <a:ahLst/>
              <a:cxnLst/>
              <a:rect l="textAreaLeft" t="textAreaTop" r="textAreaRight" b="textAreaBottom"/>
              <a:pathLst>
                <a:path w="12" h="10">
                  <a:moveTo>
                    <a:pt x="6" y="8"/>
                  </a:moveTo>
                  <a:cubicBezTo>
                    <a:pt x="6" y="8"/>
                    <a:pt x="6" y="8"/>
                    <a:pt x="6" y="8"/>
                  </a:cubicBezTo>
                  <a:moveTo>
                    <a:pt x="7" y="0"/>
                  </a:moveTo>
                  <a:cubicBezTo>
                    <a:pt x="7" y="0"/>
                    <a:pt x="7" y="0"/>
                    <a:pt x="7" y="0"/>
                  </a:cubicBezTo>
                  <a:cubicBezTo>
                    <a:pt x="7" y="0"/>
                    <a:pt x="7" y="1"/>
                    <a:pt x="7" y="1"/>
                  </a:cubicBezTo>
                  <a:cubicBezTo>
                    <a:pt x="8" y="1"/>
                    <a:pt x="8" y="2"/>
                    <a:pt x="9" y="2"/>
                  </a:cubicBezTo>
                  <a:cubicBezTo>
                    <a:pt x="9" y="2"/>
                    <a:pt x="9" y="2"/>
                    <a:pt x="9" y="2"/>
                  </a:cubicBezTo>
                  <a:cubicBezTo>
                    <a:pt x="9" y="3"/>
                    <a:pt x="9" y="3"/>
                    <a:pt x="9" y="3"/>
                  </a:cubicBezTo>
                  <a:cubicBezTo>
                    <a:pt x="9" y="3"/>
                    <a:pt x="9" y="3"/>
                    <a:pt x="9" y="3"/>
                  </a:cubicBezTo>
                  <a:cubicBezTo>
                    <a:pt x="9" y="3"/>
                    <a:pt x="9" y="4"/>
                    <a:pt x="9" y="5"/>
                  </a:cubicBezTo>
                  <a:cubicBezTo>
                    <a:pt x="9" y="6"/>
                    <a:pt x="9" y="6"/>
                    <a:pt x="9" y="7"/>
                  </a:cubicBezTo>
                  <a:cubicBezTo>
                    <a:pt x="9" y="7"/>
                    <a:pt x="10" y="7"/>
                    <a:pt x="10" y="7"/>
                  </a:cubicBezTo>
                  <a:cubicBezTo>
                    <a:pt x="9" y="7"/>
                    <a:pt x="9" y="8"/>
                    <a:pt x="9" y="8"/>
                  </a:cubicBezTo>
                  <a:cubicBezTo>
                    <a:pt x="8" y="8"/>
                    <a:pt x="8" y="7"/>
                    <a:pt x="8" y="7"/>
                  </a:cubicBezTo>
                  <a:cubicBezTo>
                    <a:pt x="8" y="7"/>
                    <a:pt x="8" y="7"/>
                    <a:pt x="8" y="7"/>
                  </a:cubicBezTo>
                  <a:cubicBezTo>
                    <a:pt x="8" y="7"/>
                    <a:pt x="8" y="7"/>
                    <a:pt x="8" y="7"/>
                  </a:cubicBezTo>
                  <a:cubicBezTo>
                    <a:pt x="8" y="7"/>
                    <a:pt x="8" y="7"/>
                    <a:pt x="8" y="7"/>
                  </a:cubicBezTo>
                  <a:cubicBezTo>
                    <a:pt x="7" y="7"/>
                    <a:pt x="7" y="7"/>
                    <a:pt x="7" y="7"/>
                  </a:cubicBezTo>
                  <a:cubicBezTo>
                    <a:pt x="7" y="7"/>
                    <a:pt x="7"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5" y="8"/>
                    <a:pt x="5" y="8"/>
                    <a:pt x="5" y="8"/>
                  </a:cubicBezTo>
                  <a:cubicBezTo>
                    <a:pt x="5" y="8"/>
                    <a:pt x="5" y="8"/>
                    <a:pt x="5" y="8"/>
                  </a:cubicBezTo>
                  <a:cubicBezTo>
                    <a:pt x="4" y="8"/>
                    <a:pt x="4" y="8"/>
                    <a:pt x="4" y="8"/>
                  </a:cubicBezTo>
                  <a:cubicBezTo>
                    <a:pt x="4" y="8"/>
                    <a:pt x="4" y="8"/>
                    <a:pt x="4" y="8"/>
                  </a:cubicBezTo>
                  <a:cubicBezTo>
                    <a:pt x="3" y="7"/>
                    <a:pt x="3" y="7"/>
                    <a:pt x="3" y="7"/>
                  </a:cubicBezTo>
                  <a:cubicBezTo>
                    <a:pt x="3" y="7"/>
                    <a:pt x="3" y="7"/>
                    <a:pt x="2" y="7"/>
                  </a:cubicBezTo>
                  <a:cubicBezTo>
                    <a:pt x="2" y="7"/>
                    <a:pt x="2" y="7"/>
                    <a:pt x="2" y="7"/>
                  </a:cubicBezTo>
                  <a:cubicBezTo>
                    <a:pt x="2" y="7"/>
                    <a:pt x="2" y="7"/>
                    <a:pt x="1" y="7"/>
                  </a:cubicBezTo>
                  <a:cubicBezTo>
                    <a:pt x="1" y="7"/>
                    <a:pt x="1" y="7"/>
                    <a:pt x="1" y="7"/>
                  </a:cubicBezTo>
                  <a:cubicBezTo>
                    <a:pt x="1" y="7"/>
                    <a:pt x="1" y="7"/>
                    <a:pt x="1" y="7"/>
                  </a:cubicBezTo>
                  <a:cubicBezTo>
                    <a:pt x="1" y="8"/>
                    <a:pt x="0" y="8"/>
                    <a:pt x="0" y="8"/>
                  </a:cubicBezTo>
                  <a:cubicBezTo>
                    <a:pt x="0" y="8"/>
                    <a:pt x="0" y="9"/>
                    <a:pt x="0" y="9"/>
                  </a:cubicBezTo>
                  <a:cubicBezTo>
                    <a:pt x="1" y="9"/>
                    <a:pt x="1" y="9"/>
                    <a:pt x="2" y="8"/>
                  </a:cubicBezTo>
                  <a:cubicBezTo>
                    <a:pt x="2" y="8"/>
                    <a:pt x="2" y="8"/>
                    <a:pt x="2" y="8"/>
                  </a:cubicBezTo>
                  <a:cubicBezTo>
                    <a:pt x="3" y="8"/>
                    <a:pt x="3" y="8"/>
                    <a:pt x="3" y="8"/>
                  </a:cubicBezTo>
                  <a:cubicBezTo>
                    <a:pt x="3" y="8"/>
                    <a:pt x="3" y="9"/>
                    <a:pt x="4" y="9"/>
                  </a:cubicBezTo>
                  <a:cubicBezTo>
                    <a:pt x="4" y="9"/>
                    <a:pt x="4" y="9"/>
                    <a:pt x="4" y="9"/>
                  </a:cubicBezTo>
                  <a:cubicBezTo>
                    <a:pt x="4" y="9"/>
                    <a:pt x="4" y="9"/>
                    <a:pt x="4" y="9"/>
                  </a:cubicBezTo>
                  <a:cubicBezTo>
                    <a:pt x="5" y="9"/>
                    <a:pt x="5" y="9"/>
                    <a:pt x="5" y="9"/>
                  </a:cubicBezTo>
                  <a:cubicBezTo>
                    <a:pt x="5" y="9"/>
                    <a:pt x="5" y="9"/>
                    <a:pt x="5" y="9"/>
                  </a:cubicBezTo>
                  <a:cubicBezTo>
                    <a:pt x="5" y="9"/>
                    <a:pt x="5" y="9"/>
                    <a:pt x="5" y="9"/>
                  </a:cubicBezTo>
                  <a:cubicBezTo>
                    <a:pt x="5" y="9"/>
                    <a:pt x="5" y="9"/>
                    <a:pt x="5" y="9"/>
                  </a:cubicBezTo>
                  <a:cubicBezTo>
                    <a:pt x="5" y="10"/>
                    <a:pt x="5" y="10"/>
                    <a:pt x="5" y="10"/>
                  </a:cubicBezTo>
                  <a:cubicBezTo>
                    <a:pt x="6" y="10"/>
                    <a:pt x="6" y="10"/>
                    <a:pt x="6" y="10"/>
                  </a:cubicBezTo>
                  <a:cubicBezTo>
                    <a:pt x="7" y="9"/>
                    <a:pt x="7" y="9"/>
                    <a:pt x="7" y="9"/>
                  </a:cubicBezTo>
                  <a:cubicBezTo>
                    <a:pt x="6" y="8"/>
                    <a:pt x="6" y="8"/>
                    <a:pt x="6" y="8"/>
                  </a:cubicBezTo>
                  <a:cubicBezTo>
                    <a:pt x="6" y="8"/>
                    <a:pt x="6" y="8"/>
                    <a:pt x="6" y="8"/>
                  </a:cubicBezTo>
                  <a:cubicBezTo>
                    <a:pt x="7" y="8"/>
                    <a:pt x="7" y="8"/>
                    <a:pt x="7" y="9"/>
                  </a:cubicBezTo>
                  <a:cubicBezTo>
                    <a:pt x="7" y="9"/>
                    <a:pt x="7" y="9"/>
                    <a:pt x="7" y="9"/>
                  </a:cubicBezTo>
                  <a:cubicBezTo>
                    <a:pt x="7" y="9"/>
                    <a:pt x="7" y="9"/>
                    <a:pt x="7" y="9"/>
                  </a:cubicBezTo>
                  <a:cubicBezTo>
                    <a:pt x="8" y="9"/>
                    <a:pt x="8" y="9"/>
                    <a:pt x="9" y="9"/>
                  </a:cubicBezTo>
                  <a:cubicBezTo>
                    <a:pt x="10" y="9"/>
                    <a:pt x="11" y="9"/>
                    <a:pt x="12" y="8"/>
                  </a:cubicBezTo>
                  <a:cubicBezTo>
                    <a:pt x="12" y="7"/>
                    <a:pt x="12" y="7"/>
                    <a:pt x="12" y="7"/>
                  </a:cubicBezTo>
                  <a:cubicBezTo>
                    <a:pt x="11" y="7"/>
                    <a:pt x="11" y="7"/>
                    <a:pt x="10" y="6"/>
                  </a:cubicBezTo>
                  <a:cubicBezTo>
                    <a:pt x="10" y="6"/>
                    <a:pt x="10" y="5"/>
                    <a:pt x="10" y="5"/>
                  </a:cubicBezTo>
                  <a:cubicBezTo>
                    <a:pt x="10" y="4"/>
                    <a:pt x="10" y="3"/>
                    <a:pt x="10" y="3"/>
                  </a:cubicBezTo>
                  <a:cubicBezTo>
                    <a:pt x="10" y="3"/>
                    <a:pt x="10" y="3"/>
                    <a:pt x="10" y="3"/>
                  </a:cubicBezTo>
                  <a:cubicBezTo>
                    <a:pt x="10" y="2"/>
                    <a:pt x="10" y="1"/>
                    <a:pt x="9" y="1"/>
                  </a:cubicBezTo>
                  <a:cubicBezTo>
                    <a:pt x="9" y="1"/>
                    <a:pt x="8" y="0"/>
                    <a:pt x="8" y="0"/>
                  </a:cubicBezTo>
                  <a:cubicBezTo>
                    <a:pt x="8" y="0"/>
                    <a:pt x="8" y="0"/>
                    <a:pt x="8" y="0"/>
                  </a:cubicBezTo>
                  <a:cubicBezTo>
                    <a:pt x="8" y="0"/>
                    <a:pt x="8" y="0"/>
                    <a:pt x="7"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12960" rIns="90000" bIns="-129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2" name="Freeform 297"/>
            <p:cNvSpPr/>
            <p:nvPr/>
          </p:nvSpPr>
          <p:spPr>
            <a:xfrm>
              <a:off x="5738400" y="2551320"/>
              <a:ext cx="360" cy="360"/>
            </a:xfrm>
            <a:custGeom>
              <a:avLst/>
              <a:gdLst>
                <a:gd name="textAreaLeft" fmla="*/ 0 w 360"/>
                <a:gd name="textAreaRight" fmla="*/ 11520 w 360"/>
                <a:gd name="textAreaTop" fmla="*/ 0 h 360"/>
                <a:gd name="textAreaBottom" fmla="*/ 11520 h 360"/>
              </a:gdLst>
              <a:ahLst/>
              <a:cxnLst/>
              <a:rect l="textAreaLeft" t="textAreaTop" r="textAreaRight" b="textAreaBottom"/>
              <a:pathLst>
                <a:path>
                  <a:moveTo>
                    <a:pt x="0" y="0"/>
                  </a:moveTo>
                  <a:lnTo>
                    <a:pt x="0" y="0"/>
                  </a:lnTo>
                  <a:lnTo>
                    <a:pt x="0" y="0"/>
                  </a:lnTo>
                  <a:lnTo>
                    <a:pt x="0" y="0"/>
                  </a:ln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3" name="Freeform 298"/>
            <p:cNvSpPr/>
            <p:nvPr/>
          </p:nvSpPr>
          <p:spPr>
            <a:xfrm>
              <a:off x="5650560" y="2985120"/>
              <a:ext cx="3240" cy="5760"/>
            </a:xfrm>
            <a:custGeom>
              <a:avLst/>
              <a:gdLst>
                <a:gd name="textAreaLeft" fmla="*/ 0 w 3240"/>
                <a:gd name="textAreaRight" fmla="*/ 5040 w 3240"/>
                <a:gd name="textAreaTop" fmla="*/ 0 h 5760"/>
                <a:gd name="textAreaBottom" fmla="*/ 7560 h 5760"/>
              </a:gdLst>
              <a:ahLst/>
              <a:cxnLst/>
              <a:rect l="textAreaLeft" t="textAreaTop" r="textAreaRight" b="textAreaBottom"/>
              <a:pathLst>
                <a:path w="3" h="3">
                  <a:moveTo>
                    <a:pt x="1" y="1"/>
                  </a:moveTo>
                  <a:cubicBezTo>
                    <a:pt x="1" y="1"/>
                    <a:pt x="1" y="1"/>
                    <a:pt x="1" y="1"/>
                  </a:cubicBezTo>
                  <a:cubicBezTo>
                    <a:pt x="1" y="1"/>
                    <a:pt x="1" y="1"/>
                    <a:pt x="1" y="1"/>
                  </a:cubicBezTo>
                  <a:cubicBezTo>
                    <a:pt x="2" y="2"/>
                    <a:pt x="2" y="2"/>
                    <a:pt x="2" y="2"/>
                  </a:cubicBezTo>
                  <a:cubicBezTo>
                    <a:pt x="1" y="1"/>
                    <a:pt x="1" y="1"/>
                    <a:pt x="1" y="1"/>
                  </a:cubicBezTo>
                  <a:cubicBezTo>
                    <a:pt x="1" y="1"/>
                    <a:pt x="1" y="1"/>
                    <a:pt x="1" y="1"/>
                  </a:cubicBezTo>
                  <a:cubicBezTo>
                    <a:pt x="2" y="2"/>
                    <a:pt x="2" y="2"/>
                    <a:pt x="2" y="2"/>
                  </a:cubicBezTo>
                  <a:cubicBezTo>
                    <a:pt x="1" y="1"/>
                    <a:pt x="1" y="1"/>
                    <a:pt x="1" y="1"/>
                  </a:cubicBezTo>
                  <a:cubicBezTo>
                    <a:pt x="2" y="2"/>
                    <a:pt x="2" y="2"/>
                    <a:pt x="2" y="2"/>
                  </a:cubicBezTo>
                  <a:cubicBezTo>
                    <a:pt x="2" y="1"/>
                    <a:pt x="2" y="1"/>
                    <a:pt x="2" y="1"/>
                  </a:cubicBezTo>
                  <a:cubicBezTo>
                    <a:pt x="1" y="1"/>
                    <a:pt x="1" y="1"/>
                    <a:pt x="1" y="1"/>
                  </a:cubicBezTo>
                  <a:cubicBezTo>
                    <a:pt x="2" y="2"/>
                    <a:pt x="2" y="2"/>
                    <a:pt x="2" y="2"/>
                  </a:cubicBezTo>
                  <a:cubicBezTo>
                    <a:pt x="2" y="1"/>
                    <a:pt x="2" y="1"/>
                    <a:pt x="2" y="1"/>
                  </a:cubicBezTo>
                  <a:cubicBezTo>
                    <a:pt x="2" y="2"/>
                    <a:pt x="2" y="2"/>
                    <a:pt x="2" y="2"/>
                  </a:cubicBezTo>
                  <a:cubicBezTo>
                    <a:pt x="2" y="1"/>
                    <a:pt x="2" y="1"/>
                    <a:pt x="2" y="1"/>
                  </a:cubicBezTo>
                  <a:cubicBezTo>
                    <a:pt x="2" y="1"/>
                    <a:pt x="2" y="1"/>
                    <a:pt x="2" y="1"/>
                  </a:cubicBezTo>
                  <a:cubicBezTo>
                    <a:pt x="2" y="2"/>
                    <a:pt x="2" y="2"/>
                    <a:pt x="2" y="2"/>
                  </a:cubicBezTo>
                  <a:cubicBezTo>
                    <a:pt x="2" y="1"/>
                    <a:pt x="2" y="1"/>
                    <a:pt x="2" y="1"/>
                  </a:cubicBezTo>
                  <a:cubicBezTo>
                    <a:pt x="2" y="2"/>
                    <a:pt x="2" y="2"/>
                    <a:pt x="2" y="2"/>
                  </a:cubicBezTo>
                  <a:cubicBezTo>
                    <a:pt x="2" y="1"/>
                    <a:pt x="2" y="1"/>
                    <a:pt x="2" y="1"/>
                  </a:cubicBezTo>
                  <a:cubicBezTo>
                    <a:pt x="2" y="1"/>
                    <a:pt x="2" y="1"/>
                    <a:pt x="2" y="1"/>
                  </a:cubicBezTo>
                  <a:cubicBezTo>
                    <a:pt x="2" y="2"/>
                    <a:pt x="2" y="2"/>
                    <a:pt x="2" y="2"/>
                  </a:cubicBezTo>
                  <a:cubicBezTo>
                    <a:pt x="2" y="1"/>
                    <a:pt x="2" y="1"/>
                    <a:pt x="2" y="1"/>
                  </a:cubicBezTo>
                  <a:cubicBezTo>
                    <a:pt x="2" y="1"/>
                    <a:pt x="2" y="1"/>
                    <a:pt x="2" y="1"/>
                  </a:cubicBezTo>
                  <a:cubicBezTo>
                    <a:pt x="2" y="1"/>
                    <a:pt x="2" y="1"/>
                    <a:pt x="2" y="1"/>
                  </a:cubicBezTo>
                  <a:cubicBezTo>
                    <a:pt x="1" y="1"/>
                    <a:pt x="1" y="1"/>
                    <a:pt x="1" y="1"/>
                  </a:cubicBezTo>
                  <a:cubicBezTo>
                    <a:pt x="1" y="2"/>
                    <a:pt x="1" y="2"/>
                    <a:pt x="1" y="2"/>
                  </a:cubicBezTo>
                  <a:cubicBezTo>
                    <a:pt x="2" y="2"/>
                    <a:pt x="2" y="2"/>
                    <a:pt x="2" y="2"/>
                  </a:cubicBezTo>
                  <a:cubicBezTo>
                    <a:pt x="2" y="0"/>
                    <a:pt x="2" y="0"/>
                    <a:pt x="2" y="0"/>
                  </a:cubicBezTo>
                  <a:cubicBezTo>
                    <a:pt x="1" y="0"/>
                    <a:pt x="1" y="0"/>
                    <a:pt x="1" y="0"/>
                  </a:cubicBezTo>
                  <a:cubicBezTo>
                    <a:pt x="0" y="0"/>
                    <a:pt x="0" y="0"/>
                    <a:pt x="0" y="0"/>
                  </a:cubicBezTo>
                  <a:cubicBezTo>
                    <a:pt x="0" y="2"/>
                    <a:pt x="0" y="2"/>
                    <a:pt x="0" y="2"/>
                  </a:cubicBezTo>
                  <a:cubicBezTo>
                    <a:pt x="1" y="2"/>
                    <a:pt x="1" y="2"/>
                    <a:pt x="1" y="2"/>
                  </a:cubicBezTo>
                  <a:cubicBezTo>
                    <a:pt x="1" y="3"/>
                    <a:pt x="1" y="3"/>
                    <a:pt x="2" y="3"/>
                  </a:cubicBezTo>
                  <a:cubicBezTo>
                    <a:pt x="3" y="3"/>
                    <a:pt x="3" y="3"/>
                    <a:pt x="3" y="3"/>
                  </a:cubicBezTo>
                  <a:cubicBezTo>
                    <a:pt x="3" y="2"/>
                    <a:pt x="3" y="2"/>
                    <a:pt x="3" y="1"/>
                  </a:cubicBezTo>
                  <a:cubicBezTo>
                    <a:pt x="1" y="1"/>
                    <a:pt x="1" y="1"/>
                    <a:pt x="1" y="1"/>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7440" rIns="90000" bIns="-374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4" name="Freeform 299"/>
            <p:cNvSpPr/>
            <p:nvPr/>
          </p:nvSpPr>
          <p:spPr>
            <a:xfrm>
              <a:off x="5634720" y="2966400"/>
              <a:ext cx="29880" cy="20160"/>
            </a:xfrm>
            <a:custGeom>
              <a:avLst/>
              <a:gdLst>
                <a:gd name="textAreaLeft" fmla="*/ 0 w 29880"/>
                <a:gd name="textAreaRight" fmla="*/ 31680 w 29880"/>
                <a:gd name="textAreaTop" fmla="*/ 0 h 20160"/>
                <a:gd name="textAreaBottom" fmla="*/ 21960 h 20160"/>
              </a:gdLst>
              <a:ahLst/>
              <a:cxnLst/>
              <a:rect l="textAreaLeft" t="textAreaTop" r="textAreaRight" b="textAreaBottom"/>
              <a:pathLst>
                <a:path w="13" h="7">
                  <a:moveTo>
                    <a:pt x="7" y="0"/>
                  </a:moveTo>
                  <a:cubicBezTo>
                    <a:pt x="3" y="0"/>
                    <a:pt x="1" y="2"/>
                    <a:pt x="0" y="4"/>
                  </a:cubicBezTo>
                  <a:cubicBezTo>
                    <a:pt x="0" y="5"/>
                    <a:pt x="1" y="6"/>
                    <a:pt x="2" y="6"/>
                  </a:cubicBezTo>
                  <a:cubicBezTo>
                    <a:pt x="2" y="6"/>
                    <a:pt x="2" y="6"/>
                    <a:pt x="2" y="6"/>
                  </a:cubicBezTo>
                  <a:cubicBezTo>
                    <a:pt x="2" y="6"/>
                    <a:pt x="2" y="6"/>
                    <a:pt x="2" y="6"/>
                  </a:cubicBezTo>
                  <a:cubicBezTo>
                    <a:pt x="3" y="6"/>
                    <a:pt x="4" y="7"/>
                    <a:pt x="5" y="7"/>
                  </a:cubicBezTo>
                  <a:cubicBezTo>
                    <a:pt x="5" y="7"/>
                    <a:pt x="5" y="7"/>
                    <a:pt x="5" y="7"/>
                  </a:cubicBezTo>
                  <a:cubicBezTo>
                    <a:pt x="6" y="7"/>
                    <a:pt x="6" y="7"/>
                    <a:pt x="7" y="7"/>
                  </a:cubicBezTo>
                  <a:cubicBezTo>
                    <a:pt x="6" y="7"/>
                    <a:pt x="6" y="7"/>
                    <a:pt x="6" y="7"/>
                  </a:cubicBezTo>
                  <a:cubicBezTo>
                    <a:pt x="6" y="5"/>
                    <a:pt x="6" y="5"/>
                    <a:pt x="6" y="5"/>
                  </a:cubicBezTo>
                  <a:cubicBezTo>
                    <a:pt x="7" y="5"/>
                    <a:pt x="7" y="5"/>
                    <a:pt x="7" y="5"/>
                  </a:cubicBezTo>
                  <a:cubicBezTo>
                    <a:pt x="8" y="5"/>
                    <a:pt x="8" y="5"/>
                    <a:pt x="8" y="5"/>
                  </a:cubicBezTo>
                  <a:cubicBezTo>
                    <a:pt x="8" y="6"/>
                    <a:pt x="8" y="6"/>
                    <a:pt x="8" y="6"/>
                  </a:cubicBezTo>
                  <a:cubicBezTo>
                    <a:pt x="9" y="5"/>
                    <a:pt x="9" y="4"/>
                    <a:pt x="10" y="3"/>
                  </a:cubicBezTo>
                  <a:cubicBezTo>
                    <a:pt x="11" y="3"/>
                    <a:pt x="12" y="3"/>
                    <a:pt x="13" y="3"/>
                  </a:cubicBezTo>
                  <a:cubicBezTo>
                    <a:pt x="12" y="1"/>
                    <a:pt x="10" y="0"/>
                    <a:pt x="7"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3040" rIns="90000" bIns="-230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5" name="Freeform 300"/>
            <p:cNvSpPr/>
            <p:nvPr/>
          </p:nvSpPr>
          <p:spPr>
            <a:xfrm>
              <a:off x="5637960" y="2995200"/>
              <a:ext cx="23400" cy="11880"/>
            </a:xfrm>
            <a:custGeom>
              <a:avLst/>
              <a:gdLst>
                <a:gd name="textAreaLeft" fmla="*/ 0 w 23400"/>
                <a:gd name="textAreaRight" fmla="*/ 25200 w 23400"/>
                <a:gd name="textAreaTop" fmla="*/ 0 h 11880"/>
                <a:gd name="textAreaBottom" fmla="*/ 13680 h 11880"/>
              </a:gdLst>
              <a:ahLst/>
              <a:cxnLst/>
              <a:rect l="textAreaLeft" t="textAreaTop" r="textAreaRight" b="textAreaBottom"/>
              <a:pathLst>
                <a:path w="11" h="5">
                  <a:moveTo>
                    <a:pt x="6" y="0"/>
                  </a:move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3" y="0"/>
                    <a:pt x="2" y="0"/>
                  </a:cubicBezTo>
                  <a:cubicBezTo>
                    <a:pt x="2" y="0"/>
                    <a:pt x="2" y="0"/>
                    <a:pt x="2" y="0"/>
                  </a:cubicBezTo>
                  <a:cubicBezTo>
                    <a:pt x="2" y="0"/>
                    <a:pt x="2" y="0"/>
                    <a:pt x="2" y="0"/>
                  </a:cubicBezTo>
                  <a:cubicBezTo>
                    <a:pt x="2" y="0"/>
                    <a:pt x="2" y="0"/>
                    <a:pt x="2" y="0"/>
                  </a:cubicBezTo>
                  <a:cubicBezTo>
                    <a:pt x="2" y="0"/>
                    <a:pt x="2" y="0"/>
                    <a:pt x="2" y="0"/>
                  </a:cubicBezTo>
                  <a:cubicBezTo>
                    <a:pt x="1" y="0"/>
                    <a:pt x="1" y="1"/>
                    <a:pt x="1" y="1"/>
                  </a:cubicBezTo>
                  <a:cubicBezTo>
                    <a:pt x="0" y="2"/>
                    <a:pt x="0" y="2"/>
                    <a:pt x="0" y="2"/>
                  </a:cubicBezTo>
                  <a:cubicBezTo>
                    <a:pt x="0" y="3"/>
                    <a:pt x="1" y="4"/>
                    <a:pt x="1" y="4"/>
                  </a:cubicBezTo>
                  <a:cubicBezTo>
                    <a:pt x="2" y="4"/>
                    <a:pt x="2" y="3"/>
                    <a:pt x="2" y="3"/>
                  </a:cubicBezTo>
                  <a:cubicBezTo>
                    <a:pt x="2" y="2"/>
                    <a:pt x="2" y="2"/>
                    <a:pt x="2" y="2"/>
                  </a:cubicBezTo>
                  <a:cubicBezTo>
                    <a:pt x="2" y="2"/>
                    <a:pt x="2" y="2"/>
                    <a:pt x="2" y="2"/>
                  </a:cubicBezTo>
                  <a:cubicBezTo>
                    <a:pt x="2" y="2"/>
                    <a:pt x="2" y="2"/>
                    <a:pt x="2" y="2"/>
                  </a:cubicBezTo>
                  <a:cubicBezTo>
                    <a:pt x="4" y="2"/>
                    <a:pt x="5" y="2"/>
                    <a:pt x="6" y="2"/>
                  </a:cubicBezTo>
                  <a:cubicBezTo>
                    <a:pt x="6" y="2"/>
                    <a:pt x="6" y="2"/>
                    <a:pt x="6" y="2"/>
                  </a:cubicBezTo>
                  <a:cubicBezTo>
                    <a:pt x="6" y="2"/>
                    <a:pt x="6" y="2"/>
                    <a:pt x="6" y="2"/>
                  </a:cubicBezTo>
                  <a:cubicBezTo>
                    <a:pt x="6" y="2"/>
                    <a:pt x="6" y="2"/>
                    <a:pt x="6" y="2"/>
                  </a:cubicBezTo>
                  <a:cubicBezTo>
                    <a:pt x="6" y="2"/>
                    <a:pt x="6" y="2"/>
                    <a:pt x="7" y="3"/>
                  </a:cubicBezTo>
                  <a:cubicBezTo>
                    <a:pt x="7" y="4"/>
                    <a:pt x="8" y="5"/>
                    <a:pt x="9" y="5"/>
                  </a:cubicBezTo>
                  <a:cubicBezTo>
                    <a:pt x="9" y="5"/>
                    <a:pt x="10" y="5"/>
                    <a:pt x="11" y="4"/>
                  </a:cubicBezTo>
                  <a:cubicBezTo>
                    <a:pt x="10" y="4"/>
                    <a:pt x="9" y="3"/>
                    <a:pt x="8" y="2"/>
                  </a:cubicBezTo>
                  <a:cubicBezTo>
                    <a:pt x="8" y="2"/>
                    <a:pt x="8" y="1"/>
                    <a:pt x="8" y="1"/>
                  </a:cubicBezTo>
                  <a:cubicBezTo>
                    <a:pt x="7" y="0"/>
                    <a:pt x="7" y="0"/>
                    <a:pt x="7" y="0"/>
                  </a:cubicBezTo>
                  <a:cubicBezTo>
                    <a:pt x="7" y="0"/>
                    <a:pt x="7" y="0"/>
                    <a:pt x="7" y="0"/>
                  </a:cubicBezTo>
                  <a:cubicBezTo>
                    <a:pt x="6" y="0"/>
                    <a:pt x="6" y="0"/>
                    <a:pt x="6"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1320" rIns="90000" bIns="-313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6" name="Freeform 301"/>
            <p:cNvSpPr/>
            <p:nvPr/>
          </p:nvSpPr>
          <p:spPr>
            <a:xfrm>
              <a:off x="5650560" y="2985120"/>
              <a:ext cx="3240" cy="5760"/>
            </a:xfrm>
            <a:custGeom>
              <a:avLst/>
              <a:gdLst>
                <a:gd name="textAreaLeft" fmla="*/ 0 w 3240"/>
                <a:gd name="textAreaRight" fmla="*/ 5040 w 3240"/>
                <a:gd name="textAreaTop" fmla="*/ 0 h 5760"/>
                <a:gd name="textAreaBottom" fmla="*/ 7560 h 5760"/>
              </a:gdLst>
              <a:ahLst/>
              <a:cxnLst/>
              <a:rect l="textAreaLeft" t="textAreaTop" r="textAreaRight" b="textAreaBottom"/>
              <a:pathLst>
                <a:path w="3" h="3">
                  <a:moveTo>
                    <a:pt x="2" y="1"/>
                  </a:moveTo>
                  <a:cubicBezTo>
                    <a:pt x="2" y="1"/>
                    <a:pt x="2" y="1"/>
                    <a:pt x="2" y="1"/>
                  </a:cubicBezTo>
                  <a:cubicBezTo>
                    <a:pt x="2" y="1"/>
                    <a:pt x="2" y="1"/>
                    <a:pt x="2" y="1"/>
                  </a:cubicBezTo>
                  <a:moveTo>
                    <a:pt x="2" y="0"/>
                  </a:moveTo>
                  <a:cubicBezTo>
                    <a:pt x="1" y="0"/>
                    <a:pt x="1" y="0"/>
                    <a:pt x="1" y="0"/>
                  </a:cubicBezTo>
                  <a:cubicBezTo>
                    <a:pt x="0" y="0"/>
                    <a:pt x="0" y="0"/>
                    <a:pt x="0" y="0"/>
                  </a:cubicBezTo>
                  <a:cubicBezTo>
                    <a:pt x="0" y="2"/>
                    <a:pt x="0" y="2"/>
                    <a:pt x="0" y="2"/>
                  </a:cubicBezTo>
                  <a:cubicBezTo>
                    <a:pt x="1" y="2"/>
                    <a:pt x="1" y="2"/>
                    <a:pt x="1" y="2"/>
                  </a:cubicBezTo>
                  <a:cubicBezTo>
                    <a:pt x="1" y="2"/>
                    <a:pt x="1" y="2"/>
                    <a:pt x="1" y="2"/>
                  </a:cubicBezTo>
                  <a:cubicBezTo>
                    <a:pt x="1" y="2"/>
                    <a:pt x="1" y="3"/>
                    <a:pt x="1" y="3"/>
                  </a:cubicBezTo>
                  <a:cubicBezTo>
                    <a:pt x="1" y="3"/>
                    <a:pt x="1" y="3"/>
                    <a:pt x="2" y="3"/>
                  </a:cubicBezTo>
                  <a:cubicBezTo>
                    <a:pt x="2" y="3"/>
                    <a:pt x="2" y="3"/>
                    <a:pt x="2" y="3"/>
                  </a:cubicBezTo>
                  <a:cubicBezTo>
                    <a:pt x="3" y="3"/>
                    <a:pt x="3" y="3"/>
                    <a:pt x="3" y="3"/>
                  </a:cubicBezTo>
                  <a:cubicBezTo>
                    <a:pt x="3" y="2"/>
                    <a:pt x="3" y="2"/>
                    <a:pt x="3"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37440" rIns="90000" bIns="-3744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7" name="Freeform 302"/>
            <p:cNvSpPr/>
            <p:nvPr/>
          </p:nvSpPr>
          <p:spPr>
            <a:xfrm>
              <a:off x="5973480" y="2730960"/>
              <a:ext cx="360" cy="1440"/>
            </a:xfrm>
            <a:custGeom>
              <a:avLst/>
              <a:gdLst>
                <a:gd name="textAreaLeft" fmla="*/ 0 w 360"/>
                <a:gd name="textAreaRight" fmla="*/ 3600 w 360"/>
                <a:gd name="textAreaTop" fmla="*/ 0 h 1440"/>
                <a:gd name="textAreaBottom" fmla="*/ 3240 h 1440"/>
              </a:gdLst>
              <a:ahLst/>
              <a:cxnLst/>
              <a:rect l="textAreaLeft" t="textAreaTop" r="textAreaRight" b="textAreaBottom"/>
              <a:pathLst>
                <a:path w="3" h="3">
                  <a:moveTo>
                    <a:pt x="2" y="3"/>
                  </a:moveTo>
                  <a:lnTo>
                    <a:pt x="3" y="1"/>
                  </a:lnTo>
                  <a:lnTo>
                    <a:pt x="0" y="0"/>
                  </a:lnTo>
                  <a:lnTo>
                    <a:pt x="0" y="0"/>
                  </a:lnTo>
                  <a:lnTo>
                    <a:pt x="2" y="3"/>
                  </a:lnTo>
                  <a:lnTo>
                    <a:pt x="3" y="1"/>
                  </a:lnTo>
                  <a:lnTo>
                    <a:pt x="0" y="0"/>
                  </a:lnTo>
                  <a:lnTo>
                    <a:pt x="0" y="0"/>
                  </a:lnTo>
                  <a:lnTo>
                    <a:pt x="2" y="3"/>
                  </a:ln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8" name="Freeform 303"/>
            <p:cNvSpPr/>
            <p:nvPr/>
          </p:nvSpPr>
          <p:spPr>
            <a:xfrm>
              <a:off x="5958000" y="2730960"/>
              <a:ext cx="29880" cy="18000"/>
            </a:xfrm>
            <a:custGeom>
              <a:avLst/>
              <a:gdLst>
                <a:gd name="textAreaLeft" fmla="*/ 0 w 29880"/>
                <a:gd name="textAreaRight" fmla="*/ 31680 w 29880"/>
                <a:gd name="textAreaTop" fmla="*/ 0 h 18000"/>
                <a:gd name="textAreaBottom" fmla="*/ 19800 h 18000"/>
              </a:gdLst>
              <a:ahLst/>
              <a:cxnLst/>
              <a:rect l="textAreaLeft" t="textAreaTop" r="textAreaRight" b="textAreaBottom"/>
              <a:pathLst>
                <a:path w="13" h="7">
                  <a:moveTo>
                    <a:pt x="12" y="0"/>
                  </a:moveTo>
                  <a:cubicBezTo>
                    <a:pt x="11" y="0"/>
                    <a:pt x="10" y="1"/>
                    <a:pt x="9" y="1"/>
                  </a:cubicBezTo>
                  <a:cubicBezTo>
                    <a:pt x="8" y="1"/>
                    <a:pt x="8" y="1"/>
                    <a:pt x="8" y="0"/>
                  </a:cubicBezTo>
                  <a:cubicBezTo>
                    <a:pt x="8" y="1"/>
                    <a:pt x="8" y="1"/>
                    <a:pt x="7" y="1"/>
                  </a:cubicBezTo>
                  <a:cubicBezTo>
                    <a:pt x="8" y="1"/>
                    <a:pt x="8" y="1"/>
                    <a:pt x="8" y="1"/>
                  </a:cubicBezTo>
                  <a:cubicBezTo>
                    <a:pt x="7" y="2"/>
                    <a:pt x="7" y="2"/>
                    <a:pt x="7" y="2"/>
                  </a:cubicBezTo>
                  <a:cubicBezTo>
                    <a:pt x="7" y="1"/>
                    <a:pt x="7" y="1"/>
                    <a:pt x="7" y="1"/>
                  </a:cubicBezTo>
                  <a:cubicBezTo>
                    <a:pt x="5" y="3"/>
                    <a:pt x="2" y="4"/>
                    <a:pt x="0" y="5"/>
                  </a:cubicBezTo>
                  <a:cubicBezTo>
                    <a:pt x="1" y="6"/>
                    <a:pt x="1" y="6"/>
                    <a:pt x="1" y="6"/>
                  </a:cubicBezTo>
                  <a:cubicBezTo>
                    <a:pt x="0" y="7"/>
                    <a:pt x="0" y="7"/>
                    <a:pt x="0" y="7"/>
                  </a:cubicBezTo>
                  <a:cubicBezTo>
                    <a:pt x="1" y="7"/>
                    <a:pt x="3" y="7"/>
                    <a:pt x="4" y="7"/>
                  </a:cubicBezTo>
                  <a:cubicBezTo>
                    <a:pt x="10" y="7"/>
                    <a:pt x="13" y="3"/>
                    <a:pt x="12"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5200" rIns="90000" bIns="-252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499" name="Freeform 304"/>
            <p:cNvSpPr/>
            <p:nvPr/>
          </p:nvSpPr>
          <p:spPr>
            <a:xfrm>
              <a:off x="5962680" y="2710440"/>
              <a:ext cx="21960" cy="18000"/>
            </a:xfrm>
            <a:custGeom>
              <a:avLst/>
              <a:gdLst>
                <a:gd name="textAreaLeft" fmla="*/ 0 w 21960"/>
                <a:gd name="textAreaRight" fmla="*/ 23760 w 21960"/>
                <a:gd name="textAreaTop" fmla="*/ 0 h 18000"/>
                <a:gd name="textAreaBottom" fmla="*/ 19800 h 18000"/>
              </a:gdLst>
              <a:ahLst/>
              <a:cxnLst/>
              <a:rect l="textAreaLeft" t="textAreaTop" r="textAreaRight" b="textAreaBottom"/>
              <a:pathLst>
                <a:path w="10" h="7">
                  <a:moveTo>
                    <a:pt x="2" y="0"/>
                  </a:moveTo>
                  <a:cubicBezTo>
                    <a:pt x="2" y="0"/>
                    <a:pt x="1" y="0"/>
                    <a:pt x="0" y="0"/>
                  </a:cubicBezTo>
                  <a:cubicBezTo>
                    <a:pt x="0" y="0"/>
                    <a:pt x="0" y="0"/>
                    <a:pt x="0" y="0"/>
                  </a:cubicBezTo>
                  <a:cubicBezTo>
                    <a:pt x="0" y="0"/>
                    <a:pt x="0" y="0"/>
                    <a:pt x="0" y="0"/>
                  </a:cubicBezTo>
                  <a:cubicBezTo>
                    <a:pt x="0" y="1"/>
                    <a:pt x="1" y="1"/>
                    <a:pt x="2" y="2"/>
                  </a:cubicBezTo>
                  <a:cubicBezTo>
                    <a:pt x="3" y="2"/>
                    <a:pt x="4" y="3"/>
                    <a:pt x="5" y="3"/>
                  </a:cubicBezTo>
                  <a:cubicBezTo>
                    <a:pt x="5" y="3"/>
                    <a:pt x="5" y="3"/>
                    <a:pt x="5" y="3"/>
                  </a:cubicBezTo>
                  <a:cubicBezTo>
                    <a:pt x="5" y="3"/>
                    <a:pt x="5" y="3"/>
                    <a:pt x="5" y="3"/>
                  </a:cubicBezTo>
                  <a:cubicBezTo>
                    <a:pt x="6" y="2"/>
                    <a:pt x="6" y="2"/>
                    <a:pt x="7" y="2"/>
                  </a:cubicBezTo>
                  <a:cubicBezTo>
                    <a:pt x="8" y="2"/>
                    <a:pt x="8" y="2"/>
                    <a:pt x="8" y="2"/>
                  </a:cubicBezTo>
                  <a:cubicBezTo>
                    <a:pt x="8" y="3"/>
                    <a:pt x="8" y="3"/>
                    <a:pt x="8" y="3"/>
                  </a:cubicBezTo>
                  <a:cubicBezTo>
                    <a:pt x="8" y="4"/>
                    <a:pt x="8" y="4"/>
                    <a:pt x="7" y="5"/>
                  </a:cubicBezTo>
                  <a:cubicBezTo>
                    <a:pt x="7" y="6"/>
                    <a:pt x="6" y="6"/>
                    <a:pt x="6" y="6"/>
                  </a:cubicBezTo>
                  <a:cubicBezTo>
                    <a:pt x="6" y="7"/>
                    <a:pt x="6" y="7"/>
                    <a:pt x="7" y="7"/>
                  </a:cubicBezTo>
                  <a:cubicBezTo>
                    <a:pt x="8" y="7"/>
                    <a:pt x="9" y="6"/>
                    <a:pt x="10" y="6"/>
                  </a:cubicBezTo>
                  <a:cubicBezTo>
                    <a:pt x="10" y="3"/>
                    <a:pt x="7" y="0"/>
                    <a:pt x="2"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5200" rIns="90000" bIns="-252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500" name="Freeform 305"/>
            <p:cNvSpPr/>
            <p:nvPr/>
          </p:nvSpPr>
          <p:spPr>
            <a:xfrm>
              <a:off x="5951520" y="2710440"/>
              <a:ext cx="28080" cy="38520"/>
            </a:xfrm>
            <a:custGeom>
              <a:avLst/>
              <a:gdLst>
                <a:gd name="textAreaLeft" fmla="*/ 0 w 28080"/>
                <a:gd name="textAreaRight" fmla="*/ 29880 w 28080"/>
                <a:gd name="textAreaTop" fmla="*/ 0 h 38520"/>
                <a:gd name="textAreaBottom" fmla="*/ 40320 h 38520"/>
              </a:gdLst>
              <a:ahLst/>
              <a:cxnLst/>
              <a:rect l="textAreaLeft" t="textAreaTop" r="textAreaRight" b="textAreaBottom"/>
              <a:pathLst>
                <a:path w="12" h="13">
                  <a:moveTo>
                    <a:pt x="8" y="7"/>
                  </a:moveTo>
                  <a:cubicBezTo>
                    <a:pt x="6" y="8"/>
                    <a:pt x="3" y="9"/>
                    <a:pt x="1" y="11"/>
                  </a:cubicBezTo>
                  <a:cubicBezTo>
                    <a:pt x="0" y="11"/>
                    <a:pt x="0" y="11"/>
                    <a:pt x="0" y="11"/>
                  </a:cubicBezTo>
                  <a:cubicBezTo>
                    <a:pt x="1" y="12"/>
                    <a:pt x="1" y="12"/>
                    <a:pt x="1" y="12"/>
                  </a:cubicBezTo>
                  <a:cubicBezTo>
                    <a:pt x="1" y="12"/>
                    <a:pt x="1" y="12"/>
                    <a:pt x="1" y="12"/>
                  </a:cubicBezTo>
                  <a:cubicBezTo>
                    <a:pt x="1" y="12"/>
                    <a:pt x="2" y="12"/>
                    <a:pt x="2" y="13"/>
                  </a:cubicBezTo>
                  <a:cubicBezTo>
                    <a:pt x="3" y="12"/>
                    <a:pt x="3" y="12"/>
                    <a:pt x="3" y="12"/>
                  </a:cubicBezTo>
                  <a:cubicBezTo>
                    <a:pt x="2" y="11"/>
                    <a:pt x="2" y="11"/>
                    <a:pt x="2" y="11"/>
                  </a:cubicBezTo>
                  <a:cubicBezTo>
                    <a:pt x="4" y="10"/>
                    <a:pt x="7" y="9"/>
                    <a:pt x="9" y="7"/>
                  </a:cubicBezTo>
                  <a:cubicBezTo>
                    <a:pt x="8" y="7"/>
                    <a:pt x="8" y="7"/>
                    <a:pt x="8" y="7"/>
                  </a:cubicBezTo>
                  <a:moveTo>
                    <a:pt x="4" y="0"/>
                  </a:moveTo>
                  <a:cubicBezTo>
                    <a:pt x="4" y="0"/>
                    <a:pt x="3" y="0"/>
                    <a:pt x="3" y="0"/>
                  </a:cubicBezTo>
                  <a:cubicBezTo>
                    <a:pt x="3" y="1"/>
                    <a:pt x="3" y="1"/>
                    <a:pt x="3" y="1"/>
                  </a:cubicBezTo>
                  <a:cubicBezTo>
                    <a:pt x="4" y="2"/>
                    <a:pt x="4" y="2"/>
                    <a:pt x="5" y="3"/>
                  </a:cubicBezTo>
                  <a:cubicBezTo>
                    <a:pt x="6" y="3"/>
                    <a:pt x="8" y="4"/>
                    <a:pt x="9" y="4"/>
                  </a:cubicBezTo>
                  <a:cubicBezTo>
                    <a:pt x="9" y="4"/>
                    <a:pt x="9" y="4"/>
                    <a:pt x="10" y="4"/>
                  </a:cubicBezTo>
                  <a:cubicBezTo>
                    <a:pt x="10" y="4"/>
                    <a:pt x="11" y="3"/>
                    <a:pt x="11" y="3"/>
                  </a:cubicBezTo>
                  <a:cubicBezTo>
                    <a:pt x="11" y="4"/>
                    <a:pt x="10" y="4"/>
                    <a:pt x="10" y="4"/>
                  </a:cubicBezTo>
                  <a:cubicBezTo>
                    <a:pt x="10" y="5"/>
                    <a:pt x="9" y="6"/>
                    <a:pt x="9" y="6"/>
                  </a:cubicBezTo>
                  <a:cubicBezTo>
                    <a:pt x="9" y="7"/>
                    <a:pt x="9" y="7"/>
                    <a:pt x="9" y="7"/>
                  </a:cubicBezTo>
                  <a:cubicBezTo>
                    <a:pt x="10" y="7"/>
                    <a:pt x="10" y="7"/>
                    <a:pt x="10" y="6"/>
                  </a:cubicBezTo>
                  <a:cubicBezTo>
                    <a:pt x="10" y="6"/>
                    <a:pt x="11" y="6"/>
                    <a:pt x="11" y="5"/>
                  </a:cubicBezTo>
                  <a:cubicBezTo>
                    <a:pt x="12" y="4"/>
                    <a:pt x="12" y="4"/>
                    <a:pt x="12" y="3"/>
                  </a:cubicBezTo>
                  <a:cubicBezTo>
                    <a:pt x="12" y="2"/>
                    <a:pt x="12" y="2"/>
                    <a:pt x="12" y="2"/>
                  </a:cubicBezTo>
                  <a:cubicBezTo>
                    <a:pt x="11" y="2"/>
                    <a:pt x="11" y="2"/>
                    <a:pt x="11" y="2"/>
                  </a:cubicBezTo>
                  <a:cubicBezTo>
                    <a:pt x="10" y="2"/>
                    <a:pt x="10" y="2"/>
                    <a:pt x="9" y="3"/>
                  </a:cubicBezTo>
                  <a:cubicBezTo>
                    <a:pt x="9" y="3"/>
                    <a:pt x="9" y="3"/>
                    <a:pt x="9" y="3"/>
                  </a:cubicBezTo>
                  <a:cubicBezTo>
                    <a:pt x="9" y="3"/>
                    <a:pt x="9" y="3"/>
                    <a:pt x="9" y="3"/>
                  </a:cubicBezTo>
                  <a:cubicBezTo>
                    <a:pt x="8" y="3"/>
                    <a:pt x="7" y="2"/>
                    <a:pt x="6" y="2"/>
                  </a:cubicBezTo>
                  <a:cubicBezTo>
                    <a:pt x="5" y="1"/>
                    <a:pt x="4" y="1"/>
                    <a:pt x="4" y="0"/>
                  </a:cubicBezTo>
                  <a:cubicBezTo>
                    <a:pt x="4" y="0"/>
                    <a:pt x="4" y="0"/>
                    <a:pt x="4" y="0"/>
                  </a:cubicBezTo>
                  <a:cubicBezTo>
                    <a:pt x="4" y="0"/>
                    <a:pt x="4" y="0"/>
                    <a:pt x="4"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680" rIns="90000" bIns="-46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501" name="Freeform 306"/>
            <p:cNvSpPr/>
            <p:nvPr/>
          </p:nvSpPr>
          <p:spPr>
            <a:xfrm>
              <a:off x="5973480" y="2730960"/>
              <a:ext cx="360" cy="1440"/>
            </a:xfrm>
            <a:custGeom>
              <a:avLst/>
              <a:gdLst>
                <a:gd name="textAreaLeft" fmla="*/ 0 w 360"/>
                <a:gd name="textAreaRight" fmla="*/ 3600 w 360"/>
                <a:gd name="textAreaTop" fmla="*/ 0 h 1440"/>
                <a:gd name="textAreaBottom" fmla="*/ 3240 h 1440"/>
              </a:gdLst>
              <a:ahLst/>
              <a:cxnLst/>
              <a:rect l="textAreaLeft" t="textAreaTop" r="textAreaRight" b="textAreaBottom"/>
              <a:pathLst>
                <a:path w="3" h="3">
                  <a:moveTo>
                    <a:pt x="0" y="0"/>
                  </a:moveTo>
                  <a:lnTo>
                    <a:pt x="0" y="0"/>
                  </a:lnTo>
                  <a:lnTo>
                    <a:pt x="0" y="0"/>
                  </a:lnTo>
                  <a:lnTo>
                    <a:pt x="0" y="1"/>
                  </a:lnTo>
                  <a:lnTo>
                    <a:pt x="2" y="1"/>
                  </a:lnTo>
                  <a:lnTo>
                    <a:pt x="2" y="3"/>
                  </a:lnTo>
                  <a:lnTo>
                    <a:pt x="3" y="1"/>
                  </a:lnTo>
                  <a:lnTo>
                    <a:pt x="2" y="1"/>
                  </a:lnTo>
                  <a:lnTo>
                    <a:pt x="2" y="0"/>
                  </a:lnTo>
                  <a:lnTo>
                    <a:pt x="0" y="0"/>
                  </a:ln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502" name="Freeform 307"/>
            <p:cNvSpPr/>
            <p:nvPr/>
          </p:nvSpPr>
          <p:spPr>
            <a:xfrm>
              <a:off x="6103800" y="2799360"/>
              <a:ext cx="360" cy="360"/>
            </a:xfrm>
            <a:custGeom>
              <a:avLst/>
              <a:gdLst>
                <a:gd name="textAreaLeft" fmla="*/ 0 w 360"/>
                <a:gd name="textAreaRight" fmla="*/ 11520 w 360"/>
                <a:gd name="textAreaTop" fmla="*/ 0 h 360"/>
                <a:gd name="textAreaBottom" fmla="*/ 11520 h 360"/>
              </a:gdLst>
              <a:ahLst/>
              <a:cxnLst/>
              <a:rect l="textAreaLeft" t="textAreaTop" r="textAreaRight" b="textAreaBottom"/>
              <a:pathLst>
                <a:path>
                  <a:moveTo>
                    <a:pt x="0" y="0"/>
                  </a:moveTo>
                  <a:lnTo>
                    <a:pt x="0" y="0"/>
                  </a:lnTo>
                  <a:lnTo>
                    <a:pt x="0" y="0"/>
                  </a:lnTo>
                  <a:lnTo>
                    <a:pt x="0" y="0"/>
                  </a:lnTo>
                  <a:lnTo>
                    <a:pt x="0" y="0"/>
                  </a:lnTo>
                  <a:lnTo>
                    <a:pt x="0" y="0"/>
                  </a:ln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503" name="Freeform 308"/>
            <p:cNvSpPr/>
            <p:nvPr/>
          </p:nvSpPr>
          <p:spPr>
            <a:xfrm>
              <a:off x="6100560" y="2797200"/>
              <a:ext cx="360" cy="1440"/>
            </a:xfrm>
            <a:custGeom>
              <a:avLst/>
              <a:gdLst>
                <a:gd name="textAreaLeft" fmla="*/ 0 w 360"/>
                <a:gd name="textAreaRight" fmla="*/ 11520 w 360"/>
                <a:gd name="textAreaTop" fmla="*/ 0 h 1440"/>
                <a:gd name="textAreaBottom" fmla="*/ 3240 h 1440"/>
              </a:gdLst>
              <a:ahLst/>
              <a:cxnLst/>
              <a:rect l="textAreaLeft" t="textAreaTop" r="textAreaRight" b="textAreaBottom"/>
              <a:pathLst>
                <a:path w="2" h="3">
                  <a:moveTo>
                    <a:pt x="2" y="1"/>
                  </a:moveTo>
                  <a:lnTo>
                    <a:pt x="2" y="1"/>
                  </a:lnTo>
                  <a:lnTo>
                    <a:pt x="2" y="1"/>
                  </a:lnTo>
                  <a:lnTo>
                    <a:pt x="2" y="1"/>
                  </a:lnTo>
                  <a:lnTo>
                    <a:pt x="2" y="1"/>
                  </a:lnTo>
                  <a:lnTo>
                    <a:pt x="2" y="1"/>
                  </a:lnTo>
                  <a:lnTo>
                    <a:pt x="2" y="3"/>
                  </a:lnTo>
                  <a:lnTo>
                    <a:pt x="2" y="3"/>
                  </a:lnTo>
                  <a:lnTo>
                    <a:pt x="2" y="3"/>
                  </a:lnTo>
                  <a:lnTo>
                    <a:pt x="2" y="0"/>
                  </a:lnTo>
                  <a:lnTo>
                    <a:pt x="2" y="1"/>
                  </a:lnTo>
                  <a:lnTo>
                    <a:pt x="2" y="1"/>
                  </a:lnTo>
                  <a:lnTo>
                    <a:pt x="2" y="1"/>
                  </a:lnTo>
                  <a:lnTo>
                    <a:pt x="0" y="1"/>
                  </a:lnTo>
                  <a:lnTo>
                    <a:pt x="2" y="3"/>
                  </a:lnTo>
                  <a:lnTo>
                    <a:pt x="2" y="3"/>
                  </a:lnTo>
                  <a:lnTo>
                    <a:pt x="2" y="3"/>
                  </a:lnTo>
                  <a:lnTo>
                    <a:pt x="2" y="1"/>
                  </a:ln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504" name="Freeform 309"/>
            <p:cNvSpPr/>
            <p:nvPr/>
          </p:nvSpPr>
          <p:spPr>
            <a:xfrm>
              <a:off x="6100560" y="2797200"/>
              <a:ext cx="360" cy="1440"/>
            </a:xfrm>
            <a:custGeom>
              <a:avLst/>
              <a:gdLst>
                <a:gd name="textAreaLeft" fmla="*/ 0 w 360"/>
                <a:gd name="textAreaRight" fmla="*/ 11520 w 360"/>
                <a:gd name="textAreaTop" fmla="*/ 0 h 1440"/>
                <a:gd name="textAreaBottom" fmla="*/ 3240 h 1440"/>
              </a:gdLst>
              <a:ahLst/>
              <a:cxnLst/>
              <a:rect l="textAreaLeft" t="textAreaTop" r="textAreaRight" b="textAreaBottom"/>
              <a:pathLst>
                <a:path w="2" h="3">
                  <a:moveTo>
                    <a:pt x="2" y="0"/>
                  </a:moveTo>
                  <a:lnTo>
                    <a:pt x="2" y="1"/>
                  </a:lnTo>
                  <a:lnTo>
                    <a:pt x="2" y="1"/>
                  </a:lnTo>
                  <a:lnTo>
                    <a:pt x="2" y="1"/>
                  </a:lnTo>
                  <a:lnTo>
                    <a:pt x="0" y="1"/>
                  </a:lnTo>
                  <a:lnTo>
                    <a:pt x="2" y="3"/>
                  </a:lnTo>
                  <a:lnTo>
                    <a:pt x="2" y="3"/>
                  </a:lnTo>
                  <a:lnTo>
                    <a:pt x="2" y="3"/>
                  </a:lnTo>
                  <a:lnTo>
                    <a:pt x="2" y="1"/>
                  </a:lnTo>
                  <a:lnTo>
                    <a:pt x="2" y="1"/>
                  </a:lnTo>
                  <a:lnTo>
                    <a:pt x="2" y="1"/>
                  </a:lnTo>
                  <a:lnTo>
                    <a:pt x="2" y="1"/>
                  </a:lnTo>
                  <a:lnTo>
                    <a:pt x="2" y="1"/>
                  </a:lnTo>
                  <a:lnTo>
                    <a:pt x="2" y="0"/>
                  </a:lnTo>
                  <a:close/>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41760" rIns="90000" bIns="-417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505" name="Freeform 310"/>
            <p:cNvSpPr/>
            <p:nvPr/>
          </p:nvSpPr>
          <p:spPr>
            <a:xfrm>
              <a:off x="8376480" y="4132440"/>
              <a:ext cx="37800" cy="40680"/>
            </a:xfrm>
            <a:custGeom>
              <a:avLst/>
              <a:gdLst>
                <a:gd name="textAreaLeft" fmla="*/ 0 w 37800"/>
                <a:gd name="textAreaRight" fmla="*/ 39600 w 37800"/>
                <a:gd name="textAreaTop" fmla="*/ 0 h 40680"/>
                <a:gd name="textAreaBottom" fmla="*/ 42480 h 40680"/>
              </a:gdLst>
              <a:ahLst/>
              <a:cxnLst/>
              <a:rect l="textAreaLeft" t="textAreaTop" r="textAreaRight" b="textAreaBottom"/>
              <a:pathLst>
                <a:path w="16" h="13">
                  <a:moveTo>
                    <a:pt x="10" y="13"/>
                  </a:moveTo>
                  <a:cubicBezTo>
                    <a:pt x="10" y="12"/>
                    <a:pt x="10" y="12"/>
                    <a:pt x="10" y="12"/>
                  </a:cubicBezTo>
                  <a:cubicBezTo>
                    <a:pt x="10" y="13"/>
                    <a:pt x="10" y="13"/>
                    <a:pt x="10" y="13"/>
                  </a:cubicBezTo>
                  <a:moveTo>
                    <a:pt x="9" y="12"/>
                  </a:moveTo>
                  <a:cubicBezTo>
                    <a:pt x="9" y="11"/>
                    <a:pt x="9" y="11"/>
                    <a:pt x="9" y="11"/>
                  </a:cubicBezTo>
                  <a:cubicBezTo>
                    <a:pt x="9" y="11"/>
                    <a:pt x="9" y="11"/>
                    <a:pt x="9" y="11"/>
                  </a:cubicBezTo>
                  <a:cubicBezTo>
                    <a:pt x="10" y="11"/>
                    <a:pt x="10" y="11"/>
                    <a:pt x="9" y="12"/>
                  </a:cubicBezTo>
                  <a:moveTo>
                    <a:pt x="7" y="11"/>
                  </a:moveTo>
                  <a:cubicBezTo>
                    <a:pt x="6" y="10"/>
                    <a:pt x="6" y="10"/>
                    <a:pt x="6" y="10"/>
                  </a:cubicBezTo>
                  <a:cubicBezTo>
                    <a:pt x="6" y="10"/>
                    <a:pt x="7" y="10"/>
                    <a:pt x="7" y="10"/>
                  </a:cubicBezTo>
                  <a:cubicBezTo>
                    <a:pt x="7" y="10"/>
                    <a:pt x="7" y="10"/>
                    <a:pt x="7" y="11"/>
                  </a:cubicBezTo>
                  <a:moveTo>
                    <a:pt x="2" y="10"/>
                  </a:moveTo>
                  <a:cubicBezTo>
                    <a:pt x="1" y="10"/>
                    <a:pt x="1" y="9"/>
                    <a:pt x="1" y="9"/>
                  </a:cubicBezTo>
                  <a:cubicBezTo>
                    <a:pt x="2" y="9"/>
                    <a:pt x="2" y="9"/>
                    <a:pt x="2" y="10"/>
                  </a:cubicBezTo>
                  <a:cubicBezTo>
                    <a:pt x="2" y="10"/>
                    <a:pt x="2" y="10"/>
                    <a:pt x="2" y="10"/>
                  </a:cubicBezTo>
                  <a:moveTo>
                    <a:pt x="8" y="10"/>
                  </a:moveTo>
                  <a:cubicBezTo>
                    <a:pt x="7" y="10"/>
                    <a:pt x="7" y="10"/>
                    <a:pt x="7" y="10"/>
                  </a:cubicBezTo>
                  <a:cubicBezTo>
                    <a:pt x="7" y="9"/>
                    <a:pt x="8" y="8"/>
                    <a:pt x="8" y="8"/>
                  </a:cubicBezTo>
                  <a:cubicBezTo>
                    <a:pt x="9" y="8"/>
                    <a:pt x="9" y="8"/>
                    <a:pt x="9" y="9"/>
                  </a:cubicBezTo>
                  <a:cubicBezTo>
                    <a:pt x="9" y="9"/>
                    <a:pt x="8" y="10"/>
                    <a:pt x="8" y="10"/>
                  </a:cubicBezTo>
                  <a:moveTo>
                    <a:pt x="9" y="0"/>
                  </a:moveTo>
                  <a:cubicBezTo>
                    <a:pt x="9" y="2"/>
                    <a:pt x="10" y="3"/>
                    <a:pt x="10" y="4"/>
                  </a:cubicBezTo>
                  <a:cubicBezTo>
                    <a:pt x="11" y="6"/>
                    <a:pt x="10" y="6"/>
                    <a:pt x="10" y="6"/>
                  </a:cubicBezTo>
                  <a:cubicBezTo>
                    <a:pt x="9" y="6"/>
                    <a:pt x="8" y="5"/>
                    <a:pt x="9" y="5"/>
                  </a:cubicBezTo>
                  <a:cubicBezTo>
                    <a:pt x="9" y="5"/>
                    <a:pt x="9" y="5"/>
                    <a:pt x="9" y="5"/>
                  </a:cubicBezTo>
                  <a:cubicBezTo>
                    <a:pt x="8" y="5"/>
                    <a:pt x="8" y="4"/>
                    <a:pt x="7" y="4"/>
                  </a:cubicBezTo>
                  <a:cubicBezTo>
                    <a:pt x="7" y="4"/>
                    <a:pt x="8" y="5"/>
                    <a:pt x="8" y="6"/>
                  </a:cubicBezTo>
                  <a:cubicBezTo>
                    <a:pt x="8" y="6"/>
                    <a:pt x="8" y="6"/>
                    <a:pt x="8" y="6"/>
                  </a:cubicBezTo>
                  <a:cubicBezTo>
                    <a:pt x="9" y="6"/>
                    <a:pt x="9" y="6"/>
                    <a:pt x="9" y="6"/>
                  </a:cubicBezTo>
                  <a:cubicBezTo>
                    <a:pt x="8" y="7"/>
                    <a:pt x="8" y="7"/>
                    <a:pt x="8" y="7"/>
                  </a:cubicBezTo>
                  <a:cubicBezTo>
                    <a:pt x="7" y="7"/>
                    <a:pt x="7" y="8"/>
                    <a:pt x="6" y="8"/>
                  </a:cubicBezTo>
                  <a:cubicBezTo>
                    <a:pt x="6" y="8"/>
                    <a:pt x="6" y="8"/>
                    <a:pt x="6" y="8"/>
                  </a:cubicBezTo>
                  <a:cubicBezTo>
                    <a:pt x="6" y="8"/>
                    <a:pt x="5" y="7"/>
                    <a:pt x="5" y="7"/>
                  </a:cubicBezTo>
                  <a:cubicBezTo>
                    <a:pt x="5" y="7"/>
                    <a:pt x="4" y="7"/>
                    <a:pt x="4" y="6"/>
                  </a:cubicBezTo>
                  <a:cubicBezTo>
                    <a:pt x="4" y="6"/>
                    <a:pt x="4" y="6"/>
                    <a:pt x="4" y="6"/>
                  </a:cubicBezTo>
                  <a:cubicBezTo>
                    <a:pt x="4" y="6"/>
                    <a:pt x="3" y="7"/>
                    <a:pt x="3" y="7"/>
                  </a:cubicBezTo>
                  <a:cubicBezTo>
                    <a:pt x="2" y="6"/>
                    <a:pt x="2" y="5"/>
                    <a:pt x="1" y="4"/>
                  </a:cubicBezTo>
                  <a:cubicBezTo>
                    <a:pt x="0" y="7"/>
                    <a:pt x="0" y="10"/>
                    <a:pt x="2" y="12"/>
                  </a:cubicBezTo>
                  <a:cubicBezTo>
                    <a:pt x="2" y="12"/>
                    <a:pt x="3" y="12"/>
                    <a:pt x="3" y="12"/>
                  </a:cubicBezTo>
                  <a:cubicBezTo>
                    <a:pt x="4" y="13"/>
                    <a:pt x="5" y="13"/>
                    <a:pt x="7" y="13"/>
                  </a:cubicBezTo>
                  <a:cubicBezTo>
                    <a:pt x="10" y="13"/>
                    <a:pt x="11" y="13"/>
                    <a:pt x="13" y="11"/>
                  </a:cubicBezTo>
                  <a:cubicBezTo>
                    <a:pt x="12" y="11"/>
                    <a:pt x="12" y="11"/>
                    <a:pt x="12" y="11"/>
                  </a:cubicBezTo>
                  <a:cubicBezTo>
                    <a:pt x="12" y="10"/>
                    <a:pt x="12" y="10"/>
                    <a:pt x="12" y="10"/>
                  </a:cubicBezTo>
                  <a:cubicBezTo>
                    <a:pt x="12" y="10"/>
                    <a:pt x="12" y="10"/>
                    <a:pt x="11" y="10"/>
                  </a:cubicBezTo>
                  <a:cubicBezTo>
                    <a:pt x="11" y="10"/>
                    <a:pt x="11" y="10"/>
                    <a:pt x="11" y="10"/>
                  </a:cubicBezTo>
                  <a:cubicBezTo>
                    <a:pt x="11" y="10"/>
                    <a:pt x="11" y="10"/>
                    <a:pt x="11" y="10"/>
                  </a:cubicBezTo>
                  <a:cubicBezTo>
                    <a:pt x="10" y="10"/>
                    <a:pt x="11" y="8"/>
                    <a:pt x="12" y="8"/>
                  </a:cubicBezTo>
                  <a:cubicBezTo>
                    <a:pt x="13" y="8"/>
                    <a:pt x="14" y="9"/>
                    <a:pt x="14" y="10"/>
                  </a:cubicBezTo>
                  <a:cubicBezTo>
                    <a:pt x="16" y="6"/>
                    <a:pt x="14" y="1"/>
                    <a:pt x="9"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520" rIns="90000" bIns="-25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506" name="Freeform 311"/>
            <p:cNvSpPr/>
            <p:nvPr/>
          </p:nvSpPr>
          <p:spPr>
            <a:xfrm>
              <a:off x="8379720" y="4159440"/>
              <a:ext cx="29880" cy="14040"/>
            </a:xfrm>
            <a:custGeom>
              <a:avLst/>
              <a:gdLst>
                <a:gd name="textAreaLeft" fmla="*/ 0 w 29880"/>
                <a:gd name="textAreaRight" fmla="*/ 31680 w 29880"/>
                <a:gd name="textAreaTop" fmla="*/ 0 h 14040"/>
                <a:gd name="textAreaBottom" fmla="*/ 15840 h 14040"/>
              </a:gdLst>
              <a:ahLst/>
              <a:cxnLst/>
              <a:rect l="textAreaLeft" t="textAreaTop" r="textAreaRight" b="textAreaBottom"/>
              <a:pathLst>
                <a:path w="13" h="5">
                  <a:moveTo>
                    <a:pt x="9" y="4"/>
                  </a:moveTo>
                  <a:cubicBezTo>
                    <a:pt x="9" y="5"/>
                    <a:pt x="9" y="5"/>
                    <a:pt x="9" y="5"/>
                  </a:cubicBezTo>
                  <a:cubicBezTo>
                    <a:pt x="9" y="4"/>
                    <a:pt x="9" y="4"/>
                    <a:pt x="9" y="4"/>
                  </a:cubicBezTo>
                  <a:moveTo>
                    <a:pt x="1" y="4"/>
                  </a:moveTo>
                  <a:cubicBezTo>
                    <a:pt x="1" y="4"/>
                    <a:pt x="2" y="4"/>
                    <a:pt x="2" y="4"/>
                  </a:cubicBezTo>
                  <a:cubicBezTo>
                    <a:pt x="2" y="4"/>
                    <a:pt x="1" y="4"/>
                    <a:pt x="1" y="4"/>
                  </a:cubicBezTo>
                  <a:moveTo>
                    <a:pt x="8" y="3"/>
                  </a:moveTo>
                  <a:cubicBezTo>
                    <a:pt x="8" y="3"/>
                    <a:pt x="8" y="3"/>
                    <a:pt x="8" y="3"/>
                  </a:cubicBezTo>
                  <a:cubicBezTo>
                    <a:pt x="8" y="4"/>
                    <a:pt x="8" y="4"/>
                    <a:pt x="8" y="4"/>
                  </a:cubicBezTo>
                  <a:cubicBezTo>
                    <a:pt x="9" y="3"/>
                    <a:pt x="9" y="3"/>
                    <a:pt x="8" y="3"/>
                  </a:cubicBezTo>
                  <a:moveTo>
                    <a:pt x="6" y="2"/>
                  </a:moveTo>
                  <a:cubicBezTo>
                    <a:pt x="6" y="2"/>
                    <a:pt x="5" y="2"/>
                    <a:pt x="5" y="2"/>
                  </a:cubicBezTo>
                  <a:cubicBezTo>
                    <a:pt x="6" y="3"/>
                    <a:pt x="6" y="3"/>
                    <a:pt x="6" y="3"/>
                  </a:cubicBezTo>
                  <a:cubicBezTo>
                    <a:pt x="6" y="2"/>
                    <a:pt x="6" y="2"/>
                    <a:pt x="6" y="2"/>
                  </a:cubicBezTo>
                  <a:moveTo>
                    <a:pt x="0" y="1"/>
                  </a:moveTo>
                  <a:cubicBezTo>
                    <a:pt x="0" y="1"/>
                    <a:pt x="0" y="2"/>
                    <a:pt x="1" y="2"/>
                  </a:cubicBezTo>
                  <a:cubicBezTo>
                    <a:pt x="1" y="2"/>
                    <a:pt x="1" y="2"/>
                    <a:pt x="1" y="2"/>
                  </a:cubicBezTo>
                  <a:cubicBezTo>
                    <a:pt x="1" y="1"/>
                    <a:pt x="1" y="1"/>
                    <a:pt x="0" y="1"/>
                  </a:cubicBezTo>
                  <a:moveTo>
                    <a:pt x="11" y="0"/>
                  </a:moveTo>
                  <a:cubicBezTo>
                    <a:pt x="10" y="0"/>
                    <a:pt x="9" y="2"/>
                    <a:pt x="10" y="2"/>
                  </a:cubicBezTo>
                  <a:cubicBezTo>
                    <a:pt x="10" y="2"/>
                    <a:pt x="10" y="2"/>
                    <a:pt x="10" y="2"/>
                  </a:cubicBezTo>
                  <a:cubicBezTo>
                    <a:pt x="10" y="2"/>
                    <a:pt x="10" y="2"/>
                    <a:pt x="10" y="2"/>
                  </a:cubicBezTo>
                  <a:cubicBezTo>
                    <a:pt x="11" y="2"/>
                    <a:pt x="11" y="2"/>
                    <a:pt x="11" y="2"/>
                  </a:cubicBezTo>
                  <a:cubicBezTo>
                    <a:pt x="11" y="2"/>
                    <a:pt x="11" y="2"/>
                    <a:pt x="11" y="3"/>
                  </a:cubicBezTo>
                  <a:cubicBezTo>
                    <a:pt x="11" y="3"/>
                    <a:pt x="11" y="3"/>
                    <a:pt x="12" y="3"/>
                  </a:cubicBezTo>
                  <a:cubicBezTo>
                    <a:pt x="12" y="3"/>
                    <a:pt x="13" y="2"/>
                    <a:pt x="13" y="2"/>
                  </a:cubicBezTo>
                  <a:cubicBezTo>
                    <a:pt x="13" y="1"/>
                    <a:pt x="12" y="0"/>
                    <a:pt x="11" y="0"/>
                  </a:cubicBezTo>
                  <a:moveTo>
                    <a:pt x="7" y="0"/>
                  </a:moveTo>
                  <a:cubicBezTo>
                    <a:pt x="7" y="0"/>
                    <a:pt x="6" y="1"/>
                    <a:pt x="6" y="2"/>
                  </a:cubicBezTo>
                  <a:cubicBezTo>
                    <a:pt x="6" y="2"/>
                    <a:pt x="6" y="2"/>
                    <a:pt x="7" y="2"/>
                  </a:cubicBezTo>
                  <a:cubicBezTo>
                    <a:pt x="7" y="2"/>
                    <a:pt x="8" y="1"/>
                    <a:pt x="8" y="1"/>
                  </a:cubicBezTo>
                  <a:cubicBezTo>
                    <a:pt x="8" y="0"/>
                    <a:pt x="8" y="0"/>
                    <a:pt x="7" y="0"/>
                  </a:cubicBezTo>
                </a:path>
              </a:pathLst>
            </a:custGeom>
            <a:solidFill>
              <a:srgbClr val="999999"/>
            </a:solidFill>
            <a:ln w="9525">
              <a:solidFill>
                <a:srgbClr val="D9D9D9"/>
              </a:solidFill>
              <a:round/>
            </a:ln>
          </p:spPr>
          <p:style>
            <a:lnRef idx="0">
              <a:scrgbClr r="0" g="0" b="0"/>
            </a:lnRef>
            <a:fillRef idx="0">
              <a:scrgbClr r="0" g="0" b="0"/>
            </a:fillRef>
            <a:effectRef idx="0">
              <a:scrgbClr r="0" g="0" b="0"/>
            </a:effectRef>
            <a:fontRef idx="minor"/>
          </p:style>
          <p:txBody>
            <a:bodyPr lIns="90000" tIns="-29160" rIns="90000" bIns="-2916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grpSp>
      <p:grpSp>
        <p:nvGrpSpPr>
          <p:cNvPr id="507" name="Gruppo 18"/>
          <p:cNvGrpSpPr/>
          <p:nvPr/>
        </p:nvGrpSpPr>
        <p:grpSpPr>
          <a:xfrm>
            <a:off x="1986120" y="1454040"/>
            <a:ext cx="7651800" cy="3840480"/>
            <a:chOff x="1986120" y="1454040"/>
            <a:chExt cx="7651800" cy="3840480"/>
          </a:xfrm>
        </p:grpSpPr>
        <p:pic>
          <p:nvPicPr>
            <p:cNvPr id="508" name="flag Brussels 1"/>
            <p:cNvPicPr/>
            <p:nvPr/>
          </p:nvPicPr>
          <p:blipFill>
            <a:blip r:embed="rId3"/>
            <a:stretch/>
          </p:blipFill>
          <p:spPr>
            <a:xfrm>
              <a:off x="4403520" y="1884600"/>
              <a:ext cx="211320" cy="206280"/>
            </a:xfrm>
            <a:prstGeom prst="rect">
              <a:avLst/>
            </a:prstGeom>
            <a:ln w="12700">
              <a:noFill/>
            </a:ln>
          </p:spPr>
        </p:pic>
        <p:pic>
          <p:nvPicPr>
            <p:cNvPr id="509" name="Picture 19"/>
            <p:cNvPicPr/>
            <p:nvPr/>
          </p:nvPicPr>
          <p:blipFill>
            <a:blip r:embed="rId4"/>
            <a:stretch/>
          </p:blipFill>
          <p:spPr>
            <a:xfrm>
              <a:off x="6948000" y="2486880"/>
              <a:ext cx="211320" cy="208080"/>
            </a:xfrm>
            <a:prstGeom prst="rect">
              <a:avLst/>
            </a:prstGeom>
            <a:ln w="9525">
              <a:noFill/>
            </a:ln>
          </p:spPr>
        </p:pic>
        <p:pic>
          <p:nvPicPr>
            <p:cNvPr id="510" name="flag uk 1"/>
            <p:cNvPicPr/>
            <p:nvPr/>
          </p:nvPicPr>
          <p:blipFill>
            <a:blip r:embed="rId5"/>
            <a:stretch/>
          </p:blipFill>
          <p:spPr>
            <a:xfrm>
              <a:off x="4447440" y="2451600"/>
              <a:ext cx="211320" cy="204120"/>
            </a:xfrm>
            <a:prstGeom prst="rect">
              <a:avLst/>
            </a:prstGeom>
            <a:ln w="9525">
              <a:noFill/>
            </a:ln>
          </p:spPr>
        </p:pic>
        <p:pic>
          <p:nvPicPr>
            <p:cNvPr id="511" name="Picture 20"/>
            <p:cNvPicPr/>
            <p:nvPr/>
          </p:nvPicPr>
          <p:blipFill>
            <a:blip r:embed="rId6"/>
            <a:stretch/>
          </p:blipFill>
          <p:spPr>
            <a:xfrm>
              <a:off x="7305840" y="2977560"/>
              <a:ext cx="211320" cy="213480"/>
            </a:xfrm>
            <a:prstGeom prst="rect">
              <a:avLst/>
            </a:prstGeom>
            <a:ln w="9525">
              <a:noFill/>
            </a:ln>
          </p:spPr>
        </p:pic>
        <p:pic>
          <p:nvPicPr>
            <p:cNvPr id="512" name="Picture 21"/>
            <p:cNvPicPr/>
            <p:nvPr/>
          </p:nvPicPr>
          <p:blipFill>
            <a:blip r:embed="rId7"/>
            <a:stretch/>
          </p:blipFill>
          <p:spPr>
            <a:xfrm>
              <a:off x="6736320" y="2306880"/>
              <a:ext cx="211320" cy="209520"/>
            </a:xfrm>
            <a:prstGeom prst="rect">
              <a:avLst/>
            </a:prstGeom>
            <a:ln w="9525">
              <a:noFill/>
            </a:ln>
          </p:spPr>
        </p:pic>
        <p:pic>
          <p:nvPicPr>
            <p:cNvPr id="513" name="flag Washington, D.C. 1"/>
            <p:cNvPicPr/>
            <p:nvPr/>
          </p:nvPicPr>
          <p:blipFill>
            <a:blip r:embed="rId8"/>
            <a:stretch/>
          </p:blipFill>
          <p:spPr>
            <a:xfrm>
              <a:off x="1986120" y="3068280"/>
              <a:ext cx="211320" cy="220320"/>
            </a:xfrm>
            <a:prstGeom prst="rect">
              <a:avLst/>
            </a:prstGeom>
            <a:ln w="9525">
              <a:noFill/>
            </a:ln>
          </p:spPr>
        </p:pic>
        <p:pic>
          <p:nvPicPr>
            <p:cNvPr id="514" name="flag argentina 1"/>
            <p:cNvPicPr/>
            <p:nvPr/>
          </p:nvPicPr>
          <p:blipFill>
            <a:blip r:embed="rId9"/>
            <a:stretch/>
          </p:blipFill>
          <p:spPr>
            <a:xfrm>
              <a:off x="2901240" y="4999320"/>
              <a:ext cx="211320" cy="205920"/>
            </a:xfrm>
            <a:prstGeom prst="rect">
              <a:avLst/>
            </a:prstGeom>
            <a:ln w="9525">
              <a:noFill/>
            </a:ln>
          </p:spPr>
        </p:pic>
        <p:pic>
          <p:nvPicPr>
            <p:cNvPr id="515" name="Flag Cina 1"/>
            <p:cNvPicPr/>
            <p:nvPr/>
          </p:nvPicPr>
          <p:blipFill>
            <a:blip r:embed="rId10"/>
            <a:stretch/>
          </p:blipFill>
          <p:spPr>
            <a:xfrm>
              <a:off x="9426600" y="2570760"/>
              <a:ext cx="211320" cy="206280"/>
            </a:xfrm>
            <a:prstGeom prst="rect">
              <a:avLst/>
            </a:prstGeom>
            <a:ln w="9525">
              <a:noFill/>
            </a:ln>
          </p:spPr>
        </p:pic>
        <p:pic>
          <p:nvPicPr>
            <p:cNvPr id="516" name="flag Brasile 1"/>
            <p:cNvPicPr/>
            <p:nvPr/>
          </p:nvPicPr>
          <p:blipFill>
            <a:blip r:embed="rId11"/>
            <a:stretch/>
          </p:blipFill>
          <p:spPr>
            <a:xfrm>
              <a:off x="3159360" y="4110120"/>
              <a:ext cx="211320" cy="216000"/>
            </a:xfrm>
            <a:prstGeom prst="rect">
              <a:avLst/>
            </a:prstGeom>
            <a:ln w="9525">
              <a:noFill/>
            </a:ln>
          </p:spPr>
        </p:pic>
        <p:pic>
          <p:nvPicPr>
            <p:cNvPr id="517" name="flag oun 1"/>
            <p:cNvPicPr/>
            <p:nvPr/>
          </p:nvPicPr>
          <p:blipFill>
            <a:blip r:embed="rId12"/>
            <a:stretch/>
          </p:blipFill>
          <p:spPr>
            <a:xfrm>
              <a:off x="2425680" y="2564640"/>
              <a:ext cx="211320" cy="217800"/>
            </a:xfrm>
            <a:prstGeom prst="rect">
              <a:avLst/>
            </a:prstGeom>
            <a:ln w="9525">
              <a:noFill/>
            </a:ln>
          </p:spPr>
        </p:pic>
        <p:pic>
          <p:nvPicPr>
            <p:cNvPr id="518" name="Flag India 1"/>
            <p:cNvPicPr/>
            <p:nvPr/>
          </p:nvPicPr>
          <p:blipFill>
            <a:blip r:embed="rId13"/>
            <a:stretch/>
          </p:blipFill>
          <p:spPr>
            <a:xfrm>
              <a:off x="8551440" y="3217320"/>
              <a:ext cx="211320" cy="214920"/>
            </a:xfrm>
            <a:prstGeom prst="rect">
              <a:avLst/>
            </a:prstGeom>
            <a:ln w="9525">
              <a:noFill/>
            </a:ln>
          </p:spPr>
        </p:pic>
        <p:sp>
          <p:nvSpPr>
            <p:cNvPr id="519" name="Pechino 1"/>
            <p:cNvSpPr/>
            <p:nvPr/>
          </p:nvSpPr>
          <p:spPr>
            <a:xfrm>
              <a:off x="8872200" y="2564280"/>
              <a:ext cx="603720" cy="21024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Beijing</a:t>
              </a:r>
              <a:endParaRPr lang="en-GB" sz="1130" b="0" strike="noStrike" spc="-1">
                <a:solidFill>
                  <a:srgbClr val="000000"/>
                </a:solidFill>
                <a:latin typeface="Century Gothic" panose="020B0502020202020204" pitchFamily="34" charset="0"/>
              </a:endParaRPr>
            </a:p>
          </p:txBody>
        </p:sp>
        <p:sp>
          <p:nvSpPr>
            <p:cNvPr id="520" name="Line 7"/>
            <p:cNvSpPr/>
            <p:nvPr/>
          </p:nvSpPr>
          <p:spPr>
            <a:xfrm>
              <a:off x="8902800" y="2755080"/>
              <a:ext cx="533160" cy="144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3560" rIns="90000" bIns="-4356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21" name="Line 8"/>
            <p:cNvSpPr/>
            <p:nvPr/>
          </p:nvSpPr>
          <p:spPr>
            <a:xfrm flipH="1">
              <a:off x="8795880" y="2755080"/>
              <a:ext cx="108360" cy="21168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22" name="Nuova Delhi 1"/>
            <p:cNvSpPr/>
            <p:nvPr/>
          </p:nvSpPr>
          <p:spPr>
            <a:xfrm>
              <a:off x="7841160" y="3225960"/>
              <a:ext cx="845280" cy="15912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New Delhi</a:t>
              </a:r>
              <a:endParaRPr lang="en-GB" sz="1130" b="0" strike="noStrike" spc="-1">
                <a:solidFill>
                  <a:srgbClr val="000000"/>
                </a:solidFill>
                <a:latin typeface="Century Gothic" panose="020B0502020202020204" pitchFamily="34" charset="0"/>
              </a:endParaRPr>
            </a:p>
          </p:txBody>
        </p:sp>
        <p:sp>
          <p:nvSpPr>
            <p:cNvPr id="523" name="Nuova Delhi o 1"/>
            <p:cNvSpPr/>
            <p:nvPr/>
          </p:nvSpPr>
          <p:spPr>
            <a:xfrm>
              <a:off x="7845120" y="3403080"/>
              <a:ext cx="722160" cy="36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24" name="Nuova Delhi d 1"/>
            <p:cNvSpPr/>
            <p:nvPr/>
          </p:nvSpPr>
          <p:spPr>
            <a:xfrm flipH="1">
              <a:off x="7700760" y="3403080"/>
              <a:ext cx="144360" cy="11988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25" name="Buenos Aires 1"/>
            <p:cNvSpPr/>
            <p:nvPr/>
          </p:nvSpPr>
          <p:spPr>
            <a:xfrm>
              <a:off x="3044880" y="4959720"/>
              <a:ext cx="1036080" cy="25128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  Buenos Aires</a:t>
              </a:r>
              <a:endParaRPr lang="en-GB" sz="1130" b="0" strike="noStrike" spc="-1">
                <a:solidFill>
                  <a:srgbClr val="000000"/>
                </a:solidFill>
                <a:latin typeface="Century Gothic" panose="020B0502020202020204" pitchFamily="34" charset="0"/>
              </a:endParaRPr>
            </a:p>
          </p:txBody>
        </p:sp>
        <p:sp>
          <p:nvSpPr>
            <p:cNvPr id="526" name="Buenos Aires linea o 1"/>
            <p:cNvSpPr/>
            <p:nvPr/>
          </p:nvSpPr>
          <p:spPr>
            <a:xfrm>
              <a:off x="3129120" y="5193000"/>
              <a:ext cx="846720" cy="108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3920" rIns="90000" bIns="-4392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27" name="Brasilia 1"/>
            <p:cNvSpPr/>
            <p:nvPr/>
          </p:nvSpPr>
          <p:spPr>
            <a:xfrm>
              <a:off x="3375720" y="4123080"/>
              <a:ext cx="538560" cy="20160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Brasilia</a:t>
              </a:r>
              <a:endParaRPr lang="en-GB" sz="1130" b="0" strike="noStrike" spc="-1">
                <a:solidFill>
                  <a:srgbClr val="000000"/>
                </a:solidFill>
                <a:latin typeface="Century Gothic" panose="020B0502020202020204" pitchFamily="34" charset="0"/>
              </a:endParaRPr>
            </a:p>
          </p:txBody>
        </p:sp>
        <p:sp>
          <p:nvSpPr>
            <p:cNvPr id="528" name="Brasilia o 1"/>
            <p:cNvSpPr/>
            <p:nvPr/>
          </p:nvSpPr>
          <p:spPr>
            <a:xfrm>
              <a:off x="3385440" y="4320000"/>
              <a:ext cx="549720" cy="108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3920" rIns="90000" bIns="-4392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29" name="Brasilia d 1"/>
            <p:cNvSpPr/>
            <p:nvPr/>
          </p:nvSpPr>
          <p:spPr>
            <a:xfrm>
              <a:off x="3927600" y="4324320"/>
              <a:ext cx="390240" cy="24336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30" name="New York 1"/>
            <p:cNvSpPr/>
            <p:nvPr/>
          </p:nvSpPr>
          <p:spPr>
            <a:xfrm>
              <a:off x="2635200" y="2566440"/>
              <a:ext cx="707400" cy="19188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New York</a:t>
              </a:r>
              <a:endParaRPr lang="en-GB" sz="1130" b="0" strike="noStrike" spc="-1">
                <a:solidFill>
                  <a:srgbClr val="000000"/>
                </a:solidFill>
                <a:latin typeface="Century Gothic" panose="020B0502020202020204" pitchFamily="34" charset="0"/>
              </a:endParaRPr>
            </a:p>
          </p:txBody>
        </p:sp>
        <p:sp>
          <p:nvSpPr>
            <p:cNvPr id="531" name="New York o 1"/>
            <p:cNvSpPr/>
            <p:nvPr/>
          </p:nvSpPr>
          <p:spPr>
            <a:xfrm flipV="1">
              <a:off x="2652840" y="2755080"/>
              <a:ext cx="676800" cy="144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3560" rIns="90000" bIns="-4356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32" name="New York d 1"/>
            <p:cNvSpPr/>
            <p:nvPr/>
          </p:nvSpPr>
          <p:spPr>
            <a:xfrm>
              <a:off x="3326400" y="2754360"/>
              <a:ext cx="597240" cy="22464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33" name="Washington, D.C. 1"/>
            <p:cNvSpPr/>
            <p:nvPr/>
          </p:nvSpPr>
          <p:spPr>
            <a:xfrm>
              <a:off x="2202840" y="3052440"/>
              <a:ext cx="1225800" cy="25200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Washington, D.C.</a:t>
              </a:r>
              <a:endParaRPr lang="en-GB" sz="1130" b="0" strike="noStrike" spc="-1">
                <a:solidFill>
                  <a:srgbClr val="000000"/>
                </a:solidFill>
                <a:latin typeface="Century Gothic" panose="020B0502020202020204" pitchFamily="34" charset="0"/>
              </a:endParaRPr>
            </a:p>
          </p:txBody>
        </p:sp>
        <p:sp>
          <p:nvSpPr>
            <p:cNvPr id="534" name="Washington, D.C. o 1"/>
            <p:cNvSpPr/>
            <p:nvPr/>
          </p:nvSpPr>
          <p:spPr>
            <a:xfrm flipV="1">
              <a:off x="2285640" y="3307680"/>
              <a:ext cx="1121760" cy="576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9240" rIns="90000" bIns="-3924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35" name="Washington, D.C. d 1"/>
            <p:cNvSpPr/>
            <p:nvPr/>
          </p:nvSpPr>
          <p:spPr>
            <a:xfrm flipV="1">
              <a:off x="3407400" y="3066120"/>
              <a:ext cx="476640" cy="23220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36" name="Belgrado 1"/>
            <p:cNvSpPr/>
            <p:nvPr/>
          </p:nvSpPr>
          <p:spPr>
            <a:xfrm>
              <a:off x="6679080" y="2970000"/>
              <a:ext cx="648000" cy="19800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Belgrade</a:t>
              </a:r>
              <a:endParaRPr lang="en-GB" sz="1130" b="0" strike="noStrike" spc="-1">
                <a:solidFill>
                  <a:srgbClr val="000000"/>
                </a:solidFill>
                <a:latin typeface="Century Gothic" panose="020B0502020202020204" pitchFamily="34" charset="0"/>
              </a:endParaRPr>
            </a:p>
          </p:txBody>
        </p:sp>
        <p:sp>
          <p:nvSpPr>
            <p:cNvPr id="537" name="Line 9"/>
            <p:cNvSpPr/>
            <p:nvPr/>
          </p:nvSpPr>
          <p:spPr>
            <a:xfrm flipV="1">
              <a:off x="6670440" y="3162960"/>
              <a:ext cx="643680" cy="72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4280" rIns="90000" bIns="-4428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38" name="Line 10"/>
            <p:cNvSpPr/>
            <p:nvPr/>
          </p:nvSpPr>
          <p:spPr>
            <a:xfrm flipH="1" flipV="1">
              <a:off x="6325560" y="2807640"/>
              <a:ext cx="352080" cy="35280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39" name="londra 1"/>
            <p:cNvSpPr/>
            <p:nvPr/>
          </p:nvSpPr>
          <p:spPr>
            <a:xfrm>
              <a:off x="4669200" y="2436120"/>
              <a:ext cx="651960" cy="21060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London</a:t>
              </a:r>
              <a:endParaRPr lang="en-GB" sz="1130" b="0" strike="noStrike" spc="-1">
                <a:solidFill>
                  <a:srgbClr val="000000"/>
                </a:solidFill>
                <a:latin typeface="Century Gothic" panose="020B0502020202020204" pitchFamily="34" charset="0"/>
              </a:endParaRPr>
            </a:p>
          </p:txBody>
        </p:sp>
        <p:sp>
          <p:nvSpPr>
            <p:cNvPr id="540" name="Line 11"/>
            <p:cNvSpPr/>
            <p:nvPr/>
          </p:nvSpPr>
          <p:spPr>
            <a:xfrm>
              <a:off x="4663800" y="2638800"/>
              <a:ext cx="543600" cy="108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3920" rIns="90000" bIns="-4392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41" name="Line 12"/>
            <p:cNvSpPr/>
            <p:nvPr/>
          </p:nvSpPr>
          <p:spPr>
            <a:xfrm flipV="1">
              <a:off x="5196240" y="2544480"/>
              <a:ext cx="605520" cy="9828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42" name="Brussels 1"/>
            <p:cNvSpPr/>
            <p:nvPr/>
          </p:nvSpPr>
          <p:spPr>
            <a:xfrm>
              <a:off x="4592160" y="1859040"/>
              <a:ext cx="734400" cy="21636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 Bruxelles</a:t>
              </a:r>
              <a:endParaRPr lang="en-GB" sz="1130" b="0" strike="noStrike" spc="-1">
                <a:solidFill>
                  <a:srgbClr val="000000"/>
                </a:solidFill>
                <a:latin typeface="Century Gothic" panose="020B0502020202020204" pitchFamily="34" charset="0"/>
              </a:endParaRPr>
            </a:p>
          </p:txBody>
        </p:sp>
        <p:sp>
          <p:nvSpPr>
            <p:cNvPr id="543" name="Brussels o 1"/>
            <p:cNvSpPr/>
            <p:nvPr/>
          </p:nvSpPr>
          <p:spPr>
            <a:xfrm flipV="1">
              <a:off x="4633200" y="2075400"/>
              <a:ext cx="738360" cy="1044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4560" rIns="90000" bIns="-3456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44" name="Brussels d 1"/>
            <p:cNvSpPr/>
            <p:nvPr/>
          </p:nvSpPr>
          <p:spPr>
            <a:xfrm>
              <a:off x="5364720" y="2077560"/>
              <a:ext cx="567000" cy="54396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45" name="Rectangle 23"/>
            <p:cNvSpPr/>
            <p:nvPr/>
          </p:nvSpPr>
          <p:spPr>
            <a:xfrm>
              <a:off x="6339960" y="2260800"/>
              <a:ext cx="515160" cy="28800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Bern</a:t>
              </a:r>
              <a:endParaRPr lang="en-GB" sz="1130" b="0" strike="noStrike" spc="-1">
                <a:solidFill>
                  <a:srgbClr val="000000"/>
                </a:solidFill>
                <a:latin typeface="Century Gothic" panose="020B0502020202020204" pitchFamily="34" charset="0"/>
              </a:endParaRPr>
            </a:p>
          </p:txBody>
        </p:sp>
        <p:sp>
          <p:nvSpPr>
            <p:cNvPr id="546" name="Line 13"/>
            <p:cNvSpPr/>
            <p:nvPr/>
          </p:nvSpPr>
          <p:spPr>
            <a:xfrm flipH="1">
              <a:off x="6139800" y="2657880"/>
              <a:ext cx="357840" cy="7380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28800" rIns="90000" bIns="288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47" name="Rectangle 24"/>
            <p:cNvSpPr/>
            <p:nvPr/>
          </p:nvSpPr>
          <p:spPr>
            <a:xfrm>
              <a:off x="6479640" y="2467080"/>
              <a:ext cx="640800" cy="22248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Vienna</a:t>
              </a:r>
              <a:endParaRPr lang="en-GB" sz="1130" b="0" strike="noStrike" spc="-1">
                <a:solidFill>
                  <a:srgbClr val="000000"/>
                </a:solidFill>
                <a:latin typeface="Century Gothic" panose="020B0502020202020204" pitchFamily="34" charset="0"/>
              </a:endParaRPr>
            </a:p>
          </p:txBody>
        </p:sp>
        <p:sp>
          <p:nvSpPr>
            <p:cNvPr id="548" name="Line 14"/>
            <p:cNvSpPr/>
            <p:nvPr/>
          </p:nvSpPr>
          <p:spPr>
            <a:xfrm flipV="1">
              <a:off x="6465600" y="2657160"/>
              <a:ext cx="483840" cy="756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7440" rIns="90000" bIns="-3744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49" name="Parigi 1"/>
            <p:cNvSpPr/>
            <p:nvPr/>
          </p:nvSpPr>
          <p:spPr>
            <a:xfrm>
              <a:off x="4436280" y="2979000"/>
              <a:ext cx="1064880" cy="15912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270" b="0" strike="noStrike" spc="-1">
                  <a:solidFill>
                    <a:srgbClr val="6E0500"/>
                  </a:solidFill>
                  <a:latin typeface="Century Gothic" panose="020B0502020202020204" pitchFamily="34" charset="0"/>
                  <a:ea typeface="DejaVu Sans"/>
                </a:rPr>
                <a:t> </a:t>
              </a:r>
              <a:r>
                <a:rPr lang="en-US" sz="1130" b="0" strike="noStrike" spc="-1">
                  <a:solidFill>
                    <a:srgbClr val="6E0500"/>
                  </a:solidFill>
                  <a:latin typeface="Century Gothic" panose="020B0502020202020204" pitchFamily="34" charset="0"/>
                  <a:ea typeface="DejaVu Sans"/>
                </a:rPr>
                <a:t>Paris- Int. Org..</a:t>
              </a:r>
              <a:endParaRPr lang="en-GB" sz="1130" b="0" strike="noStrike" spc="-1">
                <a:solidFill>
                  <a:srgbClr val="000000"/>
                </a:solidFill>
                <a:latin typeface="Century Gothic" panose="020B0502020202020204" pitchFamily="34" charset="0"/>
              </a:endParaRPr>
            </a:p>
          </p:txBody>
        </p:sp>
        <p:sp>
          <p:nvSpPr>
            <p:cNvPr id="550" name="Line 15"/>
            <p:cNvSpPr/>
            <p:nvPr/>
          </p:nvSpPr>
          <p:spPr>
            <a:xfrm flipV="1">
              <a:off x="4526280" y="3198960"/>
              <a:ext cx="785520" cy="792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7080" rIns="90000" bIns="-3708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51" name="Line 16"/>
            <p:cNvSpPr/>
            <p:nvPr/>
          </p:nvSpPr>
          <p:spPr>
            <a:xfrm flipV="1">
              <a:off x="5307480" y="2705760"/>
              <a:ext cx="541080" cy="49464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52" name="Madrid 1"/>
            <p:cNvSpPr/>
            <p:nvPr/>
          </p:nvSpPr>
          <p:spPr>
            <a:xfrm>
              <a:off x="4623480" y="3320280"/>
              <a:ext cx="508320" cy="17388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Madrid</a:t>
              </a:r>
              <a:endParaRPr lang="en-GB" sz="1130" b="0" strike="noStrike" spc="-1">
                <a:solidFill>
                  <a:srgbClr val="000000"/>
                </a:solidFill>
                <a:latin typeface="Century Gothic" panose="020B0502020202020204" pitchFamily="34" charset="0"/>
              </a:endParaRPr>
            </a:p>
          </p:txBody>
        </p:sp>
        <p:pic>
          <p:nvPicPr>
            <p:cNvPr id="553" name="Madrid flag 1"/>
            <p:cNvPicPr/>
            <p:nvPr/>
          </p:nvPicPr>
          <p:blipFill>
            <a:blip r:embed="rId14"/>
            <a:stretch/>
          </p:blipFill>
          <p:spPr>
            <a:xfrm>
              <a:off x="4413960" y="3303000"/>
              <a:ext cx="211320" cy="228240"/>
            </a:xfrm>
            <a:prstGeom prst="rect">
              <a:avLst/>
            </a:prstGeom>
            <a:ln w="12700">
              <a:noFill/>
            </a:ln>
          </p:spPr>
        </p:pic>
        <p:sp>
          <p:nvSpPr>
            <p:cNvPr id="554" name="Rectangle 25"/>
            <p:cNvSpPr/>
            <p:nvPr/>
          </p:nvSpPr>
          <p:spPr>
            <a:xfrm>
              <a:off x="2596320" y="3534120"/>
              <a:ext cx="877680" cy="17928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Panama City</a:t>
              </a:r>
              <a:endParaRPr lang="en-GB" sz="1130" b="0" strike="noStrike" spc="-1">
                <a:solidFill>
                  <a:srgbClr val="000000"/>
                </a:solidFill>
                <a:latin typeface="Century Gothic" panose="020B0502020202020204" pitchFamily="34" charset="0"/>
              </a:endParaRPr>
            </a:p>
          </p:txBody>
        </p:sp>
        <p:sp>
          <p:nvSpPr>
            <p:cNvPr id="555" name="Rectangle 26"/>
            <p:cNvSpPr/>
            <p:nvPr/>
          </p:nvSpPr>
          <p:spPr>
            <a:xfrm>
              <a:off x="6779880" y="1454040"/>
              <a:ext cx="1727280" cy="24984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Cologne-ZKA-RILO WE</a:t>
              </a:r>
              <a:endParaRPr lang="en-GB" sz="1130" b="0" strike="noStrike" spc="-1">
                <a:solidFill>
                  <a:srgbClr val="000000"/>
                </a:solidFill>
                <a:latin typeface="Century Gothic" panose="020B0502020202020204" pitchFamily="34" charset="0"/>
              </a:endParaRPr>
            </a:p>
          </p:txBody>
        </p:sp>
        <p:sp>
          <p:nvSpPr>
            <p:cNvPr id="556" name="Line 17"/>
            <p:cNvSpPr/>
            <p:nvPr/>
          </p:nvSpPr>
          <p:spPr>
            <a:xfrm>
              <a:off x="6765840" y="1667880"/>
              <a:ext cx="1520640" cy="4680"/>
            </a:xfrm>
            <a:prstGeom prst="line">
              <a:avLst/>
            </a:prstGeom>
            <a:ln w="19050">
              <a:solidFill>
                <a:srgbClr val="FFC000"/>
              </a:solidFill>
              <a:round/>
            </a:ln>
          </p:spPr>
          <p:style>
            <a:lnRef idx="0">
              <a:scrgbClr r="0" g="0" b="0"/>
            </a:lnRef>
            <a:fillRef idx="0">
              <a:scrgbClr r="0" g="0" b="0"/>
            </a:fillRef>
            <a:effectRef idx="0">
              <a:scrgbClr r="0" g="0" b="0"/>
            </a:effectRef>
            <a:fontRef idx="minor"/>
          </p:style>
          <p:txBody>
            <a:bodyPr lIns="90000" tIns="-40320" rIns="90000" bIns="-4032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57" name="Line 18"/>
            <p:cNvSpPr/>
            <p:nvPr/>
          </p:nvSpPr>
          <p:spPr>
            <a:xfrm flipH="1">
              <a:off x="6028560" y="1672560"/>
              <a:ext cx="746640" cy="912960"/>
            </a:xfrm>
            <a:prstGeom prst="line">
              <a:avLst/>
            </a:prstGeom>
            <a:ln w="19050">
              <a:solidFill>
                <a:srgbClr val="FFC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pic>
          <p:nvPicPr>
            <p:cNvPr id="558" name="Picture 22"/>
            <p:cNvPicPr/>
            <p:nvPr/>
          </p:nvPicPr>
          <p:blipFill>
            <a:blip r:embed="rId15"/>
            <a:stretch/>
          </p:blipFill>
          <p:spPr>
            <a:xfrm>
              <a:off x="2399400" y="3535560"/>
              <a:ext cx="211320" cy="222480"/>
            </a:xfrm>
            <a:prstGeom prst="rect">
              <a:avLst/>
            </a:prstGeom>
            <a:ln w="12700">
              <a:noFill/>
            </a:ln>
          </p:spPr>
        </p:pic>
        <p:sp>
          <p:nvSpPr>
            <p:cNvPr id="559" name="Rectangle 27"/>
            <p:cNvSpPr/>
            <p:nvPr/>
          </p:nvSpPr>
          <p:spPr>
            <a:xfrm>
              <a:off x="4737960" y="3875760"/>
              <a:ext cx="514800" cy="20520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 Tunis</a:t>
              </a:r>
              <a:endParaRPr lang="en-GB" sz="1130" b="0" strike="noStrike" spc="-1">
                <a:solidFill>
                  <a:srgbClr val="000000"/>
                </a:solidFill>
                <a:latin typeface="Century Gothic" panose="020B0502020202020204" pitchFamily="34" charset="0"/>
              </a:endParaRPr>
            </a:p>
          </p:txBody>
        </p:sp>
        <p:sp>
          <p:nvSpPr>
            <p:cNvPr id="560" name="Line 21"/>
            <p:cNvSpPr/>
            <p:nvPr/>
          </p:nvSpPr>
          <p:spPr>
            <a:xfrm flipV="1">
              <a:off x="5178240" y="3098160"/>
              <a:ext cx="869400" cy="97020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61" name="Line 24"/>
            <p:cNvSpPr/>
            <p:nvPr/>
          </p:nvSpPr>
          <p:spPr>
            <a:xfrm flipV="1">
              <a:off x="4750560" y="4078080"/>
              <a:ext cx="428760" cy="108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3920" rIns="90000" bIns="-4392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62" name="Line 25"/>
            <p:cNvSpPr/>
            <p:nvPr/>
          </p:nvSpPr>
          <p:spPr>
            <a:xfrm flipV="1">
              <a:off x="5148720" y="2989800"/>
              <a:ext cx="531000" cy="50544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63" name="Line 26"/>
            <p:cNvSpPr/>
            <p:nvPr/>
          </p:nvSpPr>
          <p:spPr>
            <a:xfrm flipV="1">
              <a:off x="4639320" y="3490560"/>
              <a:ext cx="521280" cy="972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5280" rIns="90000" bIns="-3528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64" name="Line 27"/>
            <p:cNvSpPr/>
            <p:nvPr/>
          </p:nvSpPr>
          <p:spPr>
            <a:xfrm>
              <a:off x="3429720" y="3727440"/>
              <a:ext cx="266760" cy="15696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65" name="Line 28"/>
            <p:cNvSpPr/>
            <p:nvPr/>
          </p:nvSpPr>
          <p:spPr>
            <a:xfrm flipV="1">
              <a:off x="2621520" y="3727440"/>
              <a:ext cx="846000" cy="828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6720" rIns="90000" bIns="-36720" anchor="t" anchorCtr="1">
              <a:noAutofit/>
            </a:bodyPr>
            <a:lstStyle/>
            <a:p>
              <a:endParaRPr lang="it-IT" sz="1800" b="0" strike="noStrike" spc="-1">
                <a:solidFill>
                  <a:srgbClr val="000000"/>
                </a:solidFill>
                <a:latin typeface="Century Gothic" panose="020B0502020202020204" pitchFamily="34" charset="0"/>
                <a:ea typeface="DejaVu Sans"/>
              </a:endParaRPr>
            </a:p>
          </p:txBody>
        </p:sp>
        <p:pic>
          <p:nvPicPr>
            <p:cNvPr id="566" name="Russia 1"/>
            <p:cNvPicPr/>
            <p:nvPr/>
          </p:nvPicPr>
          <p:blipFill>
            <a:blip r:embed="rId16"/>
            <a:stretch/>
          </p:blipFill>
          <p:spPr>
            <a:xfrm>
              <a:off x="7158600" y="1902600"/>
              <a:ext cx="211320" cy="215640"/>
            </a:xfrm>
            <a:prstGeom prst="rect">
              <a:avLst/>
            </a:prstGeom>
            <a:ln w="9525">
              <a:noFill/>
            </a:ln>
          </p:spPr>
        </p:pic>
        <p:sp>
          <p:nvSpPr>
            <p:cNvPr id="567" name="Brasilia d 2"/>
            <p:cNvSpPr/>
            <p:nvPr/>
          </p:nvSpPr>
          <p:spPr>
            <a:xfrm>
              <a:off x="3953520" y="5190120"/>
              <a:ext cx="285840" cy="10440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68" name="Line 29"/>
            <p:cNvSpPr/>
            <p:nvPr/>
          </p:nvSpPr>
          <p:spPr>
            <a:xfrm flipH="1">
              <a:off x="6032160" y="2488320"/>
              <a:ext cx="351360" cy="25344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69" name="Line 30"/>
            <p:cNvSpPr/>
            <p:nvPr/>
          </p:nvSpPr>
          <p:spPr>
            <a:xfrm flipV="1">
              <a:off x="6373440" y="2484720"/>
              <a:ext cx="362160" cy="540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9600" rIns="90000" bIns="-39600" anchor="t" anchorCtr="1">
              <a:noAutofit/>
            </a:bodyPr>
            <a:lstStyle/>
            <a:p>
              <a:endParaRPr lang="it-IT" sz="1800" b="0" strike="noStrike" spc="-1">
                <a:solidFill>
                  <a:srgbClr val="000000"/>
                </a:solidFill>
                <a:latin typeface="Century Gothic" panose="020B0502020202020204" pitchFamily="34" charset="0"/>
                <a:ea typeface="DejaVu Sans"/>
              </a:endParaRPr>
            </a:p>
          </p:txBody>
        </p:sp>
      </p:grpSp>
      <p:sp>
        <p:nvSpPr>
          <p:cNvPr id="570" name="Line 31"/>
          <p:cNvSpPr/>
          <p:nvPr/>
        </p:nvSpPr>
        <p:spPr>
          <a:xfrm>
            <a:off x="4138200" y="2860920"/>
            <a:ext cx="1451520" cy="432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0680" rIns="90000" bIns="-4068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71" name="Line 32"/>
          <p:cNvSpPr/>
          <p:nvPr/>
        </p:nvSpPr>
        <p:spPr>
          <a:xfrm flipV="1">
            <a:off x="5565600" y="2718000"/>
            <a:ext cx="286200" cy="15372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pic>
        <p:nvPicPr>
          <p:cNvPr id="572" name="Francia 1"/>
          <p:cNvPicPr/>
          <p:nvPr/>
        </p:nvPicPr>
        <p:blipFill>
          <a:blip r:embed="rId17"/>
          <a:stretch/>
        </p:blipFill>
        <p:spPr>
          <a:xfrm>
            <a:off x="3877200" y="2649960"/>
            <a:ext cx="211320" cy="207000"/>
          </a:xfrm>
          <a:prstGeom prst="rect">
            <a:avLst/>
          </a:prstGeom>
          <a:ln w="9525">
            <a:noFill/>
          </a:ln>
        </p:spPr>
      </p:pic>
      <p:sp>
        <p:nvSpPr>
          <p:cNvPr id="573" name="Parigi 2"/>
          <p:cNvSpPr/>
          <p:nvPr/>
        </p:nvSpPr>
        <p:spPr>
          <a:xfrm>
            <a:off x="4062240" y="2655360"/>
            <a:ext cx="1601640" cy="22356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270" b="0" strike="noStrike" spc="-1">
                <a:solidFill>
                  <a:srgbClr val="6E0500"/>
                </a:solidFill>
                <a:latin typeface="Century Gothic" panose="020B0502020202020204" pitchFamily="34" charset="0"/>
                <a:ea typeface="DejaVu Sans"/>
              </a:rPr>
              <a:t> </a:t>
            </a:r>
            <a:r>
              <a:rPr lang="en-US" sz="1130" b="0" strike="noStrike" spc="-1">
                <a:solidFill>
                  <a:srgbClr val="6E0500"/>
                </a:solidFill>
                <a:latin typeface="Century Gothic" panose="020B0502020202020204" pitchFamily="34" charset="0"/>
                <a:ea typeface="DejaVu Sans"/>
              </a:rPr>
              <a:t>Paris – (bilateral)</a:t>
            </a:r>
            <a:endParaRPr lang="en-GB" sz="1130" b="0" strike="noStrike" spc="-1">
              <a:solidFill>
                <a:srgbClr val="000000"/>
              </a:solidFill>
              <a:latin typeface="Century Gothic" panose="020B0502020202020204" pitchFamily="34" charset="0"/>
            </a:endParaRPr>
          </a:p>
        </p:txBody>
      </p:sp>
      <p:sp>
        <p:nvSpPr>
          <p:cNvPr id="574" name="Line 33"/>
          <p:cNvSpPr/>
          <p:nvPr/>
        </p:nvSpPr>
        <p:spPr>
          <a:xfrm flipH="1" flipV="1">
            <a:off x="6267240" y="3005280"/>
            <a:ext cx="21960" cy="63288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75" name="Rectangle 28"/>
          <p:cNvSpPr/>
          <p:nvPr/>
        </p:nvSpPr>
        <p:spPr>
          <a:xfrm>
            <a:off x="7438680" y="3857400"/>
            <a:ext cx="836280" cy="22248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Abu Dhabi</a:t>
            </a:r>
            <a:endParaRPr lang="en-GB" sz="1130" b="0" strike="noStrike" spc="-1">
              <a:solidFill>
                <a:srgbClr val="000000"/>
              </a:solidFill>
              <a:latin typeface="Century Gothic" panose="020B0502020202020204" pitchFamily="34" charset="0"/>
            </a:endParaRPr>
          </a:p>
        </p:txBody>
      </p:sp>
      <p:sp>
        <p:nvSpPr>
          <p:cNvPr id="576" name="Line 34"/>
          <p:cNvSpPr/>
          <p:nvPr/>
        </p:nvSpPr>
        <p:spPr>
          <a:xfrm flipV="1">
            <a:off x="6286320" y="3636360"/>
            <a:ext cx="590040" cy="648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it-IT" sz="1800" b="0" strike="noStrike" spc="-1">
              <a:solidFill>
                <a:srgbClr val="000000"/>
              </a:solidFill>
              <a:latin typeface="Century Gothic" panose="020B0502020202020204" pitchFamily="34" charset="0"/>
              <a:ea typeface="DejaVu Sans"/>
            </a:endParaRPr>
          </a:p>
        </p:txBody>
      </p:sp>
      <p:pic>
        <p:nvPicPr>
          <p:cNvPr id="577" name="Francia 2"/>
          <p:cNvPicPr/>
          <p:nvPr/>
        </p:nvPicPr>
        <p:blipFill>
          <a:blip r:embed="rId18"/>
          <a:stretch/>
        </p:blipFill>
        <p:spPr>
          <a:xfrm>
            <a:off x="6863760" y="3474360"/>
            <a:ext cx="193320" cy="194760"/>
          </a:xfrm>
          <a:prstGeom prst="rect">
            <a:avLst/>
          </a:prstGeom>
          <a:ln w="9525">
            <a:noFill/>
          </a:ln>
        </p:spPr>
      </p:pic>
      <p:pic>
        <p:nvPicPr>
          <p:cNvPr id="578" name="Picture 23"/>
          <p:cNvPicPr/>
          <p:nvPr/>
        </p:nvPicPr>
        <p:blipFill>
          <a:blip r:embed="rId19"/>
          <a:stretch/>
        </p:blipFill>
        <p:spPr>
          <a:xfrm>
            <a:off x="7057080" y="3233520"/>
            <a:ext cx="211320" cy="211320"/>
          </a:xfrm>
          <a:prstGeom prst="rect">
            <a:avLst/>
          </a:prstGeom>
          <a:ln w="9525">
            <a:noFill/>
          </a:ln>
        </p:spPr>
      </p:pic>
      <p:sp>
        <p:nvSpPr>
          <p:cNvPr id="579" name="Belgrado 2"/>
          <p:cNvSpPr/>
          <p:nvPr/>
        </p:nvSpPr>
        <p:spPr>
          <a:xfrm>
            <a:off x="6735960" y="3182040"/>
            <a:ext cx="486720" cy="24336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Tirana</a:t>
            </a:r>
            <a:endParaRPr lang="en-GB" sz="1130" b="0" strike="noStrike" spc="-1">
              <a:solidFill>
                <a:srgbClr val="000000"/>
              </a:solidFill>
              <a:latin typeface="Century Gothic" panose="020B0502020202020204" pitchFamily="34" charset="0"/>
            </a:endParaRPr>
          </a:p>
        </p:txBody>
      </p:sp>
      <p:sp>
        <p:nvSpPr>
          <p:cNvPr id="580" name="Line 35"/>
          <p:cNvSpPr/>
          <p:nvPr/>
        </p:nvSpPr>
        <p:spPr>
          <a:xfrm flipV="1">
            <a:off x="6535800" y="3418200"/>
            <a:ext cx="507600" cy="1260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2400" rIns="90000" bIns="-324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81" name="Line 36"/>
          <p:cNvSpPr/>
          <p:nvPr/>
        </p:nvSpPr>
        <p:spPr>
          <a:xfrm flipH="1" flipV="1">
            <a:off x="6312600" y="2931840"/>
            <a:ext cx="235080" cy="50436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82" name="Line 37"/>
          <p:cNvSpPr/>
          <p:nvPr/>
        </p:nvSpPr>
        <p:spPr>
          <a:xfrm>
            <a:off x="5480640" y="1860120"/>
            <a:ext cx="467280" cy="731160"/>
          </a:xfrm>
          <a:prstGeom prst="line">
            <a:avLst/>
          </a:prstGeom>
          <a:ln w="19050">
            <a:solidFill>
              <a:srgbClr val="FFC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83" name="Line 38"/>
          <p:cNvSpPr/>
          <p:nvPr/>
        </p:nvSpPr>
        <p:spPr>
          <a:xfrm>
            <a:off x="4405680" y="1852200"/>
            <a:ext cx="1085400" cy="4680"/>
          </a:xfrm>
          <a:prstGeom prst="line">
            <a:avLst/>
          </a:prstGeom>
          <a:ln w="19050">
            <a:solidFill>
              <a:srgbClr val="FFC000"/>
            </a:solidFill>
            <a:round/>
          </a:ln>
        </p:spPr>
        <p:style>
          <a:lnRef idx="0">
            <a:scrgbClr r="0" g="0" b="0"/>
          </a:lnRef>
          <a:fillRef idx="0">
            <a:scrgbClr r="0" g="0" b="0"/>
          </a:fillRef>
          <a:effectRef idx="0">
            <a:scrgbClr r="0" g="0" b="0"/>
          </a:effectRef>
          <a:fontRef idx="minor"/>
        </p:style>
        <p:txBody>
          <a:bodyPr lIns="90000" tIns="-40320" rIns="90000" bIns="-4032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84" name="Brussels 2"/>
          <p:cNvSpPr/>
          <p:nvPr/>
        </p:nvSpPr>
        <p:spPr>
          <a:xfrm>
            <a:off x="4404240" y="1638360"/>
            <a:ext cx="1200600" cy="21636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 Bruxelles - WCO</a:t>
            </a:r>
            <a:endParaRPr lang="en-GB" sz="1130" b="0" strike="noStrike" spc="-1">
              <a:solidFill>
                <a:srgbClr val="000000"/>
              </a:solidFill>
              <a:latin typeface="Century Gothic" panose="020B0502020202020204" pitchFamily="34" charset="0"/>
            </a:endParaRPr>
          </a:p>
        </p:txBody>
      </p:sp>
      <p:sp>
        <p:nvSpPr>
          <p:cNvPr id="585" name="Immagine 23"/>
          <p:cNvSpPr/>
          <p:nvPr/>
        </p:nvSpPr>
        <p:spPr>
          <a:xfrm>
            <a:off x="4178880" y="1666080"/>
            <a:ext cx="211320" cy="189360"/>
          </a:xfrm>
          <a:prstGeom prst="ellipse">
            <a:avLst/>
          </a:prstGeom>
          <a:blipFill rotWithShape="0">
            <a:blip r:embed="rId20"/>
            <a:srcRect/>
            <a:stretch/>
          </a:blipFill>
          <a:ln w="63500">
            <a:noFill/>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pic>
        <p:nvPicPr>
          <p:cNvPr id="586" name="Immagine 24"/>
          <p:cNvPicPr/>
          <p:nvPr/>
        </p:nvPicPr>
        <p:blipFill>
          <a:blip r:embed="rId21"/>
          <a:stretch/>
        </p:blipFill>
        <p:spPr>
          <a:xfrm>
            <a:off x="4518720" y="3884040"/>
            <a:ext cx="256680" cy="210960"/>
          </a:xfrm>
          <a:prstGeom prst="rect">
            <a:avLst/>
          </a:prstGeom>
          <a:ln w="19050">
            <a:noFill/>
          </a:ln>
        </p:spPr>
      </p:pic>
      <p:sp>
        <p:nvSpPr>
          <p:cNvPr id="587" name="Line 39"/>
          <p:cNvSpPr/>
          <p:nvPr/>
        </p:nvSpPr>
        <p:spPr>
          <a:xfrm flipH="1" flipV="1">
            <a:off x="7250040" y="3506400"/>
            <a:ext cx="206280" cy="56268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88" name="Line 40"/>
          <p:cNvSpPr/>
          <p:nvPr/>
        </p:nvSpPr>
        <p:spPr>
          <a:xfrm>
            <a:off x="7461000" y="4061520"/>
            <a:ext cx="605160" cy="396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1040" rIns="90000" bIns="-4104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89" name="Rectangle 29"/>
          <p:cNvSpPr/>
          <p:nvPr/>
        </p:nvSpPr>
        <p:spPr>
          <a:xfrm>
            <a:off x="6452640" y="3609720"/>
            <a:ext cx="836280" cy="22248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La Valletta</a:t>
            </a:r>
            <a:endParaRPr lang="en-GB" sz="1130" b="0" strike="noStrike" spc="-1">
              <a:solidFill>
                <a:srgbClr val="000000"/>
              </a:solidFill>
              <a:latin typeface="Century Gothic" panose="020B0502020202020204" pitchFamily="34" charset="0"/>
            </a:endParaRPr>
          </a:p>
        </p:txBody>
      </p:sp>
      <p:pic>
        <p:nvPicPr>
          <p:cNvPr id="590" name="Immagine 25"/>
          <p:cNvPicPr/>
          <p:nvPr/>
        </p:nvPicPr>
        <p:blipFill>
          <a:blip r:embed="rId22"/>
          <a:stretch/>
        </p:blipFill>
        <p:spPr>
          <a:xfrm>
            <a:off x="8115480" y="3883680"/>
            <a:ext cx="230040" cy="211680"/>
          </a:xfrm>
          <a:prstGeom prst="rect">
            <a:avLst/>
          </a:prstGeom>
          <a:ln w="9525">
            <a:noFill/>
          </a:ln>
        </p:spPr>
      </p:pic>
      <p:sp>
        <p:nvSpPr>
          <p:cNvPr id="591" name="Mosca 1"/>
          <p:cNvSpPr/>
          <p:nvPr/>
        </p:nvSpPr>
        <p:spPr>
          <a:xfrm>
            <a:off x="6667200" y="1906920"/>
            <a:ext cx="569160" cy="17928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 Berlin</a:t>
            </a:r>
            <a:endParaRPr lang="en-GB" sz="1130" b="0" strike="noStrike" spc="-1">
              <a:solidFill>
                <a:srgbClr val="000000"/>
              </a:solidFill>
              <a:latin typeface="Century Gothic" panose="020B0502020202020204" pitchFamily="34" charset="0"/>
            </a:endParaRPr>
          </a:p>
        </p:txBody>
      </p:sp>
      <p:sp>
        <p:nvSpPr>
          <p:cNvPr id="592" name="Line 41"/>
          <p:cNvSpPr/>
          <p:nvPr/>
        </p:nvSpPr>
        <p:spPr>
          <a:xfrm flipV="1">
            <a:off x="6726600" y="2085840"/>
            <a:ext cx="444240" cy="144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3560" rIns="90000" bIns="-4356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93" name="Line 42"/>
          <p:cNvSpPr/>
          <p:nvPr/>
        </p:nvSpPr>
        <p:spPr>
          <a:xfrm flipH="1">
            <a:off x="6125040" y="2094840"/>
            <a:ext cx="597600" cy="45144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pic>
        <p:nvPicPr>
          <p:cNvPr id="594" name="Russia 2"/>
          <p:cNvPicPr/>
          <p:nvPr/>
        </p:nvPicPr>
        <p:blipFill>
          <a:blip r:embed="rId16"/>
          <a:stretch/>
        </p:blipFill>
        <p:spPr>
          <a:xfrm>
            <a:off x="8256600" y="1474560"/>
            <a:ext cx="211320" cy="215640"/>
          </a:xfrm>
          <a:prstGeom prst="rect">
            <a:avLst/>
          </a:prstGeom>
          <a:ln w="9525">
            <a:noFill/>
          </a:ln>
        </p:spPr>
      </p:pic>
      <p:pic>
        <p:nvPicPr>
          <p:cNvPr id="595" name="Francia 3"/>
          <p:cNvPicPr/>
          <p:nvPr/>
        </p:nvPicPr>
        <p:blipFill>
          <a:blip r:embed="rId17"/>
          <a:stretch/>
        </p:blipFill>
        <p:spPr>
          <a:xfrm>
            <a:off x="4262400" y="2963880"/>
            <a:ext cx="211320" cy="207000"/>
          </a:xfrm>
          <a:prstGeom prst="rect">
            <a:avLst/>
          </a:prstGeom>
          <a:ln w="9525">
            <a:noFill/>
          </a:ln>
        </p:spPr>
      </p:pic>
      <p:sp>
        <p:nvSpPr>
          <p:cNvPr id="596" name="Brussels d 2"/>
          <p:cNvSpPr/>
          <p:nvPr/>
        </p:nvSpPr>
        <p:spPr>
          <a:xfrm>
            <a:off x="5326920" y="2112120"/>
            <a:ext cx="609480" cy="509760"/>
          </a:xfrm>
          <a:prstGeom prst="line">
            <a:avLst/>
          </a:prstGeom>
          <a:ln w="19050">
            <a:solidFill>
              <a:srgbClr val="C55A11"/>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97" name="Brussels 3"/>
          <p:cNvSpPr/>
          <p:nvPr/>
        </p:nvSpPr>
        <p:spPr>
          <a:xfrm>
            <a:off x="4839480" y="1406160"/>
            <a:ext cx="888840" cy="18072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 The Hague</a:t>
            </a:r>
            <a:endParaRPr lang="en-GB" sz="1130" b="0" strike="noStrike" spc="-1">
              <a:solidFill>
                <a:srgbClr val="000000"/>
              </a:solidFill>
              <a:latin typeface="Century Gothic" panose="020B0502020202020204" pitchFamily="34" charset="0"/>
            </a:endParaRPr>
          </a:p>
        </p:txBody>
      </p:sp>
      <p:sp>
        <p:nvSpPr>
          <p:cNvPr id="598" name="Brussels o 2"/>
          <p:cNvSpPr/>
          <p:nvPr/>
        </p:nvSpPr>
        <p:spPr>
          <a:xfrm>
            <a:off x="4896360" y="1613880"/>
            <a:ext cx="850320" cy="720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37800" rIns="90000" bIns="-378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599" name="Brussels d 3"/>
          <p:cNvSpPr/>
          <p:nvPr/>
        </p:nvSpPr>
        <p:spPr>
          <a:xfrm>
            <a:off x="5737320" y="1619280"/>
            <a:ext cx="221040" cy="88776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pic>
        <p:nvPicPr>
          <p:cNvPr id="600" name="Immagine 26"/>
          <p:cNvPicPr/>
          <p:nvPr/>
        </p:nvPicPr>
        <p:blipFill>
          <a:blip r:embed="rId23"/>
          <a:stretch/>
        </p:blipFill>
        <p:spPr>
          <a:xfrm>
            <a:off x="4619880" y="1427400"/>
            <a:ext cx="240480" cy="214200"/>
          </a:xfrm>
          <a:prstGeom prst="rect">
            <a:avLst/>
          </a:prstGeom>
          <a:ln w="0">
            <a:noFill/>
          </a:ln>
        </p:spPr>
      </p:pic>
      <p:sp>
        <p:nvSpPr>
          <p:cNvPr id="601" name="Belgrado 3"/>
          <p:cNvSpPr/>
          <p:nvPr/>
        </p:nvSpPr>
        <p:spPr>
          <a:xfrm>
            <a:off x="7238520" y="2593800"/>
            <a:ext cx="648000" cy="19800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Ankara</a:t>
            </a:r>
            <a:endParaRPr lang="en-GB" sz="1130" b="0" strike="noStrike" spc="-1">
              <a:solidFill>
                <a:srgbClr val="000000"/>
              </a:solidFill>
              <a:latin typeface="Century Gothic" panose="020B0502020202020204" pitchFamily="34" charset="0"/>
            </a:endParaRPr>
          </a:p>
        </p:txBody>
      </p:sp>
      <p:sp>
        <p:nvSpPr>
          <p:cNvPr id="602" name="Line 43"/>
          <p:cNvSpPr/>
          <p:nvPr/>
        </p:nvSpPr>
        <p:spPr>
          <a:xfrm flipV="1">
            <a:off x="7230240" y="2786760"/>
            <a:ext cx="643680" cy="720"/>
          </a:xfrm>
          <a:prstGeom prst="line">
            <a:avLst/>
          </a:prstGeom>
          <a:ln w="19050">
            <a:solidFill>
              <a:srgbClr val="FF0000"/>
            </a:solidFill>
            <a:round/>
          </a:ln>
        </p:spPr>
        <p:style>
          <a:lnRef idx="0">
            <a:scrgbClr r="0" g="0" b="0"/>
          </a:lnRef>
          <a:fillRef idx="0">
            <a:scrgbClr r="0" g="0" b="0"/>
          </a:fillRef>
          <a:effectRef idx="0">
            <a:scrgbClr r="0" g="0" b="0"/>
          </a:effectRef>
          <a:fontRef idx="minor"/>
        </p:style>
        <p:txBody>
          <a:bodyPr lIns="90000" tIns="-44280" rIns="90000" bIns="-4428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603" name="Line 44"/>
          <p:cNvSpPr/>
          <p:nvPr/>
        </p:nvSpPr>
        <p:spPr>
          <a:xfrm flipH="1">
            <a:off x="6776640" y="2781000"/>
            <a:ext cx="453240" cy="195120"/>
          </a:xfrm>
          <a:prstGeom prst="line">
            <a:avLst/>
          </a:prstGeom>
          <a:ln w="19050">
            <a:solidFill>
              <a:srgbClr val="FF0000"/>
            </a:solidFill>
            <a:round/>
            <a:tailEnd type="oval" w="med" len="me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pic>
        <p:nvPicPr>
          <p:cNvPr id="604" name="Immagine 40"/>
          <p:cNvPicPr/>
          <p:nvPr/>
        </p:nvPicPr>
        <p:blipFill>
          <a:blip r:embed="rId24"/>
          <a:stretch/>
        </p:blipFill>
        <p:spPr>
          <a:xfrm>
            <a:off x="7722360" y="2526840"/>
            <a:ext cx="238320" cy="227520"/>
          </a:xfrm>
          <a:prstGeom prst="rect">
            <a:avLst/>
          </a:prstGeom>
          <a:ln w="0">
            <a:noFill/>
          </a:ln>
        </p:spPr>
      </p:pic>
      <p:sp>
        <p:nvSpPr>
          <p:cNvPr id="605" name="Brussels o 3"/>
          <p:cNvSpPr/>
          <p:nvPr/>
        </p:nvSpPr>
        <p:spPr>
          <a:xfrm flipV="1">
            <a:off x="4633200" y="2115720"/>
            <a:ext cx="707040" cy="7560"/>
          </a:xfrm>
          <a:prstGeom prst="line">
            <a:avLst/>
          </a:prstGeom>
          <a:ln w="19050">
            <a:solidFill>
              <a:srgbClr val="C55A11"/>
            </a:solidFill>
            <a:round/>
          </a:ln>
        </p:spPr>
        <p:style>
          <a:lnRef idx="0">
            <a:scrgbClr r="0" g="0" b="0"/>
          </a:lnRef>
          <a:fillRef idx="0">
            <a:scrgbClr r="0" g="0" b="0"/>
          </a:fillRef>
          <a:effectRef idx="0">
            <a:scrgbClr r="0" g="0" b="0"/>
          </a:effectRef>
          <a:fontRef idx="minor"/>
        </p:style>
        <p:txBody>
          <a:bodyPr lIns="90000" tIns="-37440" rIns="90000" bIns="-3744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606" name="Line 45"/>
          <p:cNvSpPr/>
          <p:nvPr/>
        </p:nvSpPr>
        <p:spPr>
          <a:xfrm flipH="1" flipV="1">
            <a:off x="9323280" y="3040200"/>
            <a:ext cx="69840" cy="262800"/>
          </a:xfrm>
          <a:prstGeom prst="line">
            <a:avLst/>
          </a:prstGeom>
          <a:ln>
            <a:solidFill>
              <a:srgbClr val="FF0000"/>
            </a:solidFill>
            <a:round/>
            <a:tailEnd type="oval" w="med" len="med"/>
          </a:ln>
        </p:spPr>
        <p:style>
          <a:lnRef idx="1">
            <a:schemeClr val="accent6"/>
          </a:lnRef>
          <a:fillRef idx="0">
            <a:schemeClr val="accent6"/>
          </a:fillRef>
          <a:effectRef idx="0">
            <a:schemeClr val="accent6"/>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607" name="Line 46"/>
          <p:cNvSpPr/>
          <p:nvPr/>
        </p:nvSpPr>
        <p:spPr>
          <a:xfrm>
            <a:off x="9372960" y="3331800"/>
            <a:ext cx="533160" cy="1440"/>
          </a:xfrm>
          <a:prstGeom prst="line">
            <a:avLst/>
          </a:prstGeom>
          <a:ln>
            <a:solidFill>
              <a:srgbClr val="FF0000"/>
            </a:solidFill>
            <a:round/>
          </a:ln>
        </p:spPr>
        <p:style>
          <a:lnRef idx="1">
            <a:schemeClr val="accent6"/>
          </a:lnRef>
          <a:fillRef idx="0">
            <a:schemeClr val="accent6"/>
          </a:fillRef>
          <a:effectRef idx="0">
            <a:schemeClr val="accent6"/>
          </a:effectRef>
          <a:fontRef idx="minor"/>
        </p:style>
        <p:txBody>
          <a:bodyPr lIns="90000" tIns="-43560" rIns="90000" bIns="-4356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608" name="Line 47"/>
          <p:cNvSpPr/>
          <p:nvPr/>
        </p:nvSpPr>
        <p:spPr>
          <a:xfrm flipV="1">
            <a:off x="6167160" y="3155760"/>
            <a:ext cx="84240" cy="732960"/>
          </a:xfrm>
          <a:prstGeom prst="line">
            <a:avLst/>
          </a:prstGeom>
          <a:ln w="19050">
            <a:solidFill>
              <a:srgbClr val="FF0000"/>
            </a:solidFill>
            <a:round/>
            <a:tailEnd type="oval" w="med" len="med"/>
          </a:ln>
        </p:spPr>
        <p:style>
          <a:lnRef idx="1">
            <a:schemeClr val="accent6"/>
          </a:lnRef>
          <a:fillRef idx="0">
            <a:schemeClr val="accent6"/>
          </a:fillRef>
          <a:effectRef idx="0">
            <a:schemeClr val="accent6"/>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609" name="Line 48"/>
          <p:cNvSpPr/>
          <p:nvPr/>
        </p:nvSpPr>
        <p:spPr>
          <a:xfrm>
            <a:off x="5625000" y="4011840"/>
            <a:ext cx="533160" cy="1440"/>
          </a:xfrm>
          <a:prstGeom prst="line">
            <a:avLst/>
          </a:prstGeom>
          <a:ln>
            <a:solidFill>
              <a:srgbClr val="FF0000"/>
            </a:solidFill>
            <a:round/>
          </a:ln>
        </p:spPr>
        <p:style>
          <a:lnRef idx="1">
            <a:schemeClr val="accent6"/>
          </a:lnRef>
          <a:fillRef idx="0">
            <a:schemeClr val="accent6"/>
          </a:fillRef>
          <a:effectRef idx="0">
            <a:schemeClr val="accent6"/>
          </a:effectRef>
          <a:fontRef idx="minor"/>
        </p:style>
        <p:txBody>
          <a:bodyPr lIns="90000" tIns="-43560" rIns="90000" bIns="-4356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610" name="Pechino 2"/>
          <p:cNvSpPr/>
          <p:nvPr/>
        </p:nvSpPr>
        <p:spPr>
          <a:xfrm>
            <a:off x="5735160" y="3766320"/>
            <a:ext cx="603720" cy="21024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Tripoli</a:t>
            </a:r>
            <a:endParaRPr lang="en-GB" sz="1130" b="0" strike="noStrike" spc="-1">
              <a:solidFill>
                <a:srgbClr val="000000"/>
              </a:solidFill>
              <a:latin typeface="Century Gothic" panose="020B0502020202020204" pitchFamily="34" charset="0"/>
            </a:endParaRPr>
          </a:p>
        </p:txBody>
      </p:sp>
      <p:pic>
        <p:nvPicPr>
          <p:cNvPr id="611" name="Immagine 41"/>
          <p:cNvPicPr/>
          <p:nvPr/>
        </p:nvPicPr>
        <p:blipFill>
          <a:blip r:embed="rId25"/>
          <a:stretch/>
        </p:blipFill>
        <p:spPr>
          <a:xfrm>
            <a:off x="5424480" y="3833640"/>
            <a:ext cx="229680" cy="229680"/>
          </a:xfrm>
          <a:prstGeom prst="rect">
            <a:avLst/>
          </a:prstGeom>
          <a:ln w="0">
            <a:noFill/>
          </a:ln>
        </p:spPr>
      </p:pic>
      <p:pic>
        <p:nvPicPr>
          <p:cNvPr id="612" name="Immagine 42"/>
          <p:cNvPicPr/>
          <p:nvPr/>
        </p:nvPicPr>
        <p:blipFill>
          <a:blip r:embed="rId26"/>
          <a:stretch/>
        </p:blipFill>
        <p:spPr>
          <a:xfrm>
            <a:off x="9781920" y="3101040"/>
            <a:ext cx="300960" cy="279000"/>
          </a:xfrm>
          <a:prstGeom prst="rect">
            <a:avLst/>
          </a:prstGeom>
          <a:ln w="0">
            <a:noFill/>
          </a:ln>
        </p:spPr>
      </p:pic>
      <p:sp>
        <p:nvSpPr>
          <p:cNvPr id="613" name="Pechino 3"/>
          <p:cNvSpPr/>
          <p:nvPr/>
        </p:nvSpPr>
        <p:spPr>
          <a:xfrm>
            <a:off x="9393480" y="3141000"/>
            <a:ext cx="603720" cy="21024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000000"/>
                </a:solidFill>
                <a:latin typeface="Century Gothic" panose="020B0502020202020204" pitchFamily="34" charset="0"/>
                <a:ea typeface="DejaVu Sans"/>
              </a:rPr>
              <a:t>Tokyo</a:t>
            </a:r>
            <a:endParaRPr lang="en-GB" sz="1130" b="0" strike="noStrike" spc="-1">
              <a:solidFill>
                <a:srgbClr val="000000"/>
              </a:solidFill>
              <a:latin typeface="Century Gothic" panose="020B0502020202020204" pitchFamily="34" charset="0"/>
            </a:endParaRPr>
          </a:p>
        </p:txBody>
      </p:sp>
      <p:sp>
        <p:nvSpPr>
          <p:cNvPr id="614" name="Line 51"/>
          <p:cNvSpPr/>
          <p:nvPr/>
        </p:nvSpPr>
        <p:spPr>
          <a:xfrm flipV="1">
            <a:off x="6402960" y="3072960"/>
            <a:ext cx="396000" cy="1144800"/>
          </a:xfrm>
          <a:prstGeom prst="line">
            <a:avLst/>
          </a:prstGeom>
          <a:ln w="19050">
            <a:solidFill>
              <a:srgbClr val="C00000"/>
            </a:solidFill>
            <a:round/>
            <a:tailEnd type="oval" w="med" len="med"/>
          </a:ln>
        </p:spPr>
        <p:style>
          <a:lnRef idx="1">
            <a:schemeClr val="accent6"/>
          </a:lnRef>
          <a:fillRef idx="0">
            <a:schemeClr val="accent6"/>
          </a:fillRef>
          <a:effectRef idx="0">
            <a:schemeClr val="accent6"/>
          </a:effectRef>
          <a:fontRef idx="minor"/>
        </p:style>
        <p:txBody>
          <a:bodyPr lIns="90000" tIns="45000" rIns="90000" bIns="4500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615" name="Line 54"/>
          <p:cNvSpPr/>
          <p:nvPr/>
        </p:nvSpPr>
        <p:spPr>
          <a:xfrm>
            <a:off x="6242040" y="4069080"/>
            <a:ext cx="533160" cy="1440"/>
          </a:xfrm>
          <a:prstGeom prst="line">
            <a:avLst/>
          </a:prstGeom>
          <a:ln>
            <a:solidFill>
              <a:srgbClr val="70AD47"/>
            </a:solidFill>
            <a:round/>
          </a:ln>
        </p:spPr>
        <p:style>
          <a:lnRef idx="1">
            <a:schemeClr val="accent6"/>
          </a:lnRef>
          <a:fillRef idx="0">
            <a:schemeClr val="accent6"/>
          </a:fillRef>
          <a:effectRef idx="0">
            <a:schemeClr val="accent6"/>
          </a:effectRef>
          <a:fontRef idx="minor"/>
        </p:style>
        <p:txBody>
          <a:bodyPr lIns="90000" tIns="-43560" rIns="90000" bIns="-43560" anchor="t" anchorCtr="1">
            <a:noAutofit/>
          </a:bodyPr>
          <a:lstStyle/>
          <a:p>
            <a:endParaRPr lang="it-IT" sz="1800" b="0" strike="noStrike" spc="-1">
              <a:solidFill>
                <a:srgbClr val="000000"/>
              </a:solidFill>
              <a:latin typeface="Century Gothic" panose="020B0502020202020204" pitchFamily="34" charset="0"/>
              <a:ea typeface="DejaVu Sans"/>
            </a:endParaRPr>
          </a:p>
        </p:txBody>
      </p:sp>
      <p:sp>
        <p:nvSpPr>
          <p:cNvPr id="616" name="Pechino 4"/>
          <p:cNvSpPr/>
          <p:nvPr/>
        </p:nvSpPr>
        <p:spPr>
          <a:xfrm>
            <a:off x="6346440" y="4093200"/>
            <a:ext cx="603720" cy="314640"/>
          </a:xfrm>
          <a:prstGeom prst="rect">
            <a:avLst/>
          </a:prstGeom>
          <a:noFill/>
          <a:ln w="9525">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tabLst>
                <a:tab pos="0" algn="l"/>
              </a:tabLst>
            </a:pPr>
            <a:r>
              <a:rPr lang="en-US" sz="1130" b="0" strike="noStrike" spc="-1">
                <a:solidFill>
                  <a:srgbClr val="6E0500"/>
                </a:solidFill>
                <a:latin typeface="Century Gothic" panose="020B0502020202020204" pitchFamily="34" charset="0"/>
                <a:ea typeface="DejaVu Sans"/>
              </a:rPr>
              <a:t>Tel Aviv</a:t>
            </a:r>
            <a:endParaRPr lang="en-GB" sz="1130" b="0" strike="noStrike" spc="-1">
              <a:solidFill>
                <a:srgbClr val="000000"/>
              </a:solidFill>
              <a:latin typeface="Century Gothic" panose="020B0502020202020204" pitchFamily="34" charset="0"/>
            </a:endParaRPr>
          </a:p>
        </p:txBody>
      </p:sp>
      <p:pic>
        <p:nvPicPr>
          <p:cNvPr id="617" name="Immagine 43"/>
          <p:cNvPicPr/>
          <p:nvPr/>
        </p:nvPicPr>
        <p:blipFill>
          <a:blip r:embed="rId27"/>
          <a:stretch/>
        </p:blipFill>
        <p:spPr>
          <a:xfrm>
            <a:off x="6910560" y="4156200"/>
            <a:ext cx="219960" cy="235440"/>
          </a:xfrm>
          <a:prstGeom prst="rect">
            <a:avLst/>
          </a:prstGeom>
          <a:ln w="0">
            <a:noFill/>
          </a:ln>
        </p:spPr>
      </p:pic>
      <p:sp>
        <p:nvSpPr>
          <p:cNvPr id="618" name="17 esperti 2"/>
          <p:cNvSpPr/>
          <p:nvPr/>
        </p:nvSpPr>
        <p:spPr>
          <a:xfrm>
            <a:off x="3351600" y="5415099"/>
            <a:ext cx="4820760" cy="267521"/>
          </a:xfrm>
          <a:prstGeom prst="roundRect">
            <a:avLst>
              <a:gd name="adj" fmla="val 16667"/>
            </a:avLst>
          </a:prstGeom>
          <a:gradFill rotWithShape="0">
            <a:gsLst>
              <a:gs pos="0">
                <a:srgbClr val="C2C2EF"/>
              </a:gs>
              <a:gs pos="100000">
                <a:srgbClr val="E8E8F9"/>
              </a:gs>
            </a:gsLst>
            <a:lin ang="16200000"/>
          </a:gra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spAutoFit/>
          </a:bodyPr>
          <a:lstStyle/>
          <a:p>
            <a:pPr marL="9000" algn="ctr">
              <a:lnSpc>
                <a:spcPts val="2109"/>
              </a:lnSpc>
              <a:tabLst>
                <a:tab pos="0" algn="l"/>
              </a:tabLst>
            </a:pPr>
            <a:r>
              <a:rPr lang="it-IT" sz="1400" b="0" strike="noStrike" spc="-18" dirty="0">
                <a:solidFill>
                  <a:srgbClr val="1F4E79"/>
                </a:solidFill>
                <a:latin typeface="Century Gothic" panose="020B0502020202020204" pitchFamily="34" charset="0"/>
                <a:ea typeface="DejaVu Sans"/>
              </a:rPr>
              <a:t>25 </a:t>
            </a:r>
            <a:r>
              <a:rPr lang="it-IT" sz="1400" b="0" strike="noStrike" spc="-18" dirty="0" err="1" smtClean="0">
                <a:solidFill>
                  <a:srgbClr val="1F4E79"/>
                </a:solidFill>
                <a:latin typeface="Century Gothic" panose="020B0502020202020204" pitchFamily="34" charset="0"/>
                <a:ea typeface="DejaVu Sans"/>
              </a:rPr>
              <a:t>Attachés</a:t>
            </a:r>
            <a:r>
              <a:rPr lang="it-IT" sz="1400" b="0" strike="noStrike" spc="-18" dirty="0" smtClean="0">
                <a:solidFill>
                  <a:srgbClr val="1F4E79"/>
                </a:solidFill>
                <a:latin typeface="Century Gothic" panose="020B0502020202020204" pitchFamily="34" charset="0"/>
                <a:ea typeface="DejaVu Sans"/>
              </a:rPr>
              <a:t> </a:t>
            </a:r>
            <a:r>
              <a:rPr lang="it-IT" sz="1400" b="0" strike="noStrike" spc="-18" dirty="0">
                <a:solidFill>
                  <a:srgbClr val="1F4E79"/>
                </a:solidFill>
                <a:latin typeface="Century Gothic" panose="020B0502020202020204" pitchFamily="34" charset="0"/>
                <a:ea typeface="DejaVu Sans"/>
              </a:rPr>
              <a:t>to </a:t>
            </a:r>
            <a:r>
              <a:rPr lang="it-IT" sz="1400" b="0" strike="noStrike" spc="-18" dirty="0" err="1">
                <a:solidFill>
                  <a:srgbClr val="1F4E79"/>
                </a:solidFill>
                <a:latin typeface="Century Gothic" panose="020B0502020202020204" pitchFamily="34" charset="0"/>
                <a:ea typeface="DejaVu Sans"/>
              </a:rPr>
              <a:t>Italian</a:t>
            </a:r>
            <a:r>
              <a:rPr lang="it-IT" sz="1400" b="0" strike="noStrike" spc="-18" dirty="0">
                <a:solidFill>
                  <a:srgbClr val="1F4E79"/>
                </a:solidFill>
                <a:latin typeface="Century Gothic" panose="020B0502020202020204" pitchFamily="34" charset="0"/>
                <a:ea typeface="DejaVu Sans"/>
              </a:rPr>
              <a:t> </a:t>
            </a:r>
            <a:r>
              <a:rPr lang="it-IT" sz="1400" b="0" strike="noStrike" spc="-18" dirty="0" err="1">
                <a:solidFill>
                  <a:srgbClr val="1F4E79"/>
                </a:solidFill>
                <a:latin typeface="Century Gothic" panose="020B0502020202020204" pitchFamily="34" charset="0"/>
                <a:ea typeface="DejaVu Sans"/>
              </a:rPr>
              <a:t>Missions</a:t>
            </a:r>
            <a:r>
              <a:rPr lang="it-IT" sz="1400" b="0" strike="noStrike" spc="-18" dirty="0">
                <a:solidFill>
                  <a:srgbClr val="1F4E79"/>
                </a:solidFill>
                <a:latin typeface="Century Gothic" panose="020B0502020202020204" pitchFamily="34" charset="0"/>
                <a:ea typeface="DejaVu Sans"/>
              </a:rPr>
              <a:t> </a:t>
            </a:r>
            <a:r>
              <a:rPr lang="it-IT" sz="1400" b="0" strike="noStrike" spc="-18" dirty="0" err="1">
                <a:solidFill>
                  <a:srgbClr val="1F4E79"/>
                </a:solidFill>
                <a:latin typeface="Century Gothic" panose="020B0502020202020204" pitchFamily="34" charset="0"/>
                <a:ea typeface="DejaVu Sans"/>
              </a:rPr>
              <a:t>abroad</a:t>
            </a:r>
            <a:endParaRPr lang="en-GB" sz="1400" b="0" strike="noStrike" spc="-1" dirty="0">
              <a:solidFill>
                <a:srgbClr val="000000"/>
              </a:solidFill>
              <a:latin typeface="Century Gothic" panose="020B0502020202020204" pitchFamily="34" charset="0"/>
            </a:endParaRPr>
          </a:p>
        </p:txBody>
      </p:sp>
      <p:sp>
        <p:nvSpPr>
          <p:cNvPr id="619" name="colonia 1"/>
          <p:cNvSpPr/>
          <p:nvPr/>
        </p:nvSpPr>
        <p:spPr>
          <a:xfrm>
            <a:off x="3347412" y="5718782"/>
            <a:ext cx="4811400" cy="267521"/>
          </a:xfrm>
          <a:prstGeom prst="roundRect">
            <a:avLst>
              <a:gd name="adj" fmla="val 16667"/>
            </a:avLst>
          </a:prstGeom>
          <a:gradFill rotWithShape="0">
            <a:gsLst>
              <a:gs pos="0">
                <a:srgbClr val="C2C2EF"/>
              </a:gs>
              <a:gs pos="100000">
                <a:srgbClr val="E8E8F9"/>
              </a:gs>
            </a:gsLst>
            <a:lin ang="16200000"/>
          </a:gra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spAutoFit/>
          </a:bodyPr>
          <a:lstStyle/>
          <a:p>
            <a:pPr marL="127080" indent="-119520" algn="ctr">
              <a:lnSpc>
                <a:spcPts val="2109"/>
              </a:lnSpc>
              <a:tabLst>
                <a:tab pos="0" algn="l"/>
              </a:tabLst>
            </a:pPr>
            <a:r>
              <a:rPr lang="it-IT" sz="1400" b="0" strike="noStrike" spc="-15">
                <a:solidFill>
                  <a:srgbClr val="1F4E79"/>
                </a:solidFill>
                <a:latin typeface="Century Gothic" panose="020B0502020202020204" pitchFamily="34" charset="0"/>
                <a:ea typeface="DejaVu Sans"/>
              </a:rPr>
              <a:t>1 Supporting Officer: Bruxelles (EU Representation)</a:t>
            </a:r>
            <a:endParaRPr lang="en-GB" sz="1400" b="0" strike="noStrike" spc="-1">
              <a:solidFill>
                <a:srgbClr val="000000"/>
              </a:solidFill>
              <a:latin typeface="Century Gothic" panose="020B0502020202020204" pitchFamily="34" charset="0"/>
            </a:endParaRPr>
          </a:p>
        </p:txBody>
      </p:sp>
      <p:sp>
        <p:nvSpPr>
          <p:cNvPr id="620"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621" name="Immagine 20"/>
          <p:cNvPicPr/>
          <p:nvPr/>
        </p:nvPicPr>
        <p:blipFill>
          <a:blip r:embed="rId28"/>
          <a:stretch/>
        </p:blipFill>
        <p:spPr>
          <a:xfrm>
            <a:off x="10630440" y="264600"/>
            <a:ext cx="1287360" cy="862920"/>
          </a:xfrm>
          <a:prstGeom prst="rect">
            <a:avLst/>
          </a:prstGeom>
          <a:ln w="0">
            <a:noFill/>
          </a:ln>
        </p:spPr>
      </p:pic>
      <p:sp>
        <p:nvSpPr>
          <p:cNvPr id="622" name="Rettangolo arrotondato 37"/>
          <p:cNvSpPr/>
          <p:nvPr/>
        </p:nvSpPr>
        <p:spPr>
          <a:xfrm>
            <a:off x="145440" y="4285984"/>
            <a:ext cx="2370960" cy="1634490"/>
          </a:xfrm>
          <a:prstGeom prst="roundRect">
            <a:avLst>
              <a:gd name="adj" fmla="val 16667"/>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spc="-1" dirty="0">
                <a:ln>
                  <a:solidFill>
                    <a:srgbClr val="203864"/>
                  </a:solidFill>
                </a:ln>
                <a:latin typeface="Century Gothic" panose="020B0502020202020204" pitchFamily="34" charset="0"/>
                <a:ea typeface="DejaVu Sans"/>
              </a:rPr>
              <a:t>NETWORK OF ATTACHÉS AND LIAISON OFFICERS</a:t>
            </a:r>
            <a:endParaRPr lang="en-GB" sz="2400" spc="-1" dirty="0">
              <a:ln>
                <a:solidFill>
                  <a:srgbClr val="203864"/>
                </a:solidFill>
              </a:ln>
              <a:latin typeface="Century Gothic" panose="020B0502020202020204" pitchFamily="34" charset="0"/>
              <a:ea typeface="DejaVu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Rettangolo arrotondato 12"/>
          <p:cNvSpPr/>
          <p:nvPr/>
        </p:nvSpPr>
        <p:spPr>
          <a:xfrm>
            <a:off x="4448250" y="5391720"/>
            <a:ext cx="4903380" cy="1421142"/>
          </a:xfrm>
          <a:prstGeom prst="roundRect">
            <a:avLst>
              <a:gd name="adj" fmla="val 16667"/>
            </a:avLst>
          </a:prstGeom>
          <a:solidFill>
            <a:srgbClr val="FFFFFF"/>
          </a:solidFill>
          <a:ln>
            <a:solidFill>
              <a:srgbClr val="000000"/>
            </a:solidFill>
            <a:round/>
          </a:ln>
        </p:spPr>
        <p:style>
          <a:lnRef idx="2">
            <a:schemeClr val="dk1"/>
          </a:lnRef>
          <a:fillRef idx="1">
            <a:schemeClr val="lt1"/>
          </a:fillRef>
          <a:effectRef idx="0">
            <a:schemeClr val="dk1"/>
          </a:effectRef>
          <a:fontRef idx="minor"/>
        </p:style>
        <p:txBody>
          <a:bodyPr lIns="90000" tIns="45000" rIns="90000" bIns="45000" anchor="t">
            <a:noAutofit/>
          </a:bodyPr>
          <a:lstStyle/>
          <a:p>
            <a:pPr>
              <a:lnSpc>
                <a:spcPct val="100000"/>
              </a:lnSpc>
            </a:pPr>
            <a:endParaRPr lang="en-GB" sz="2000" b="0" strike="noStrike" spc="-1">
              <a:solidFill>
                <a:srgbClr val="000000"/>
              </a:solidFill>
              <a:latin typeface="Century Gothic" panose="020B0502020202020204" pitchFamily="34" charset="0"/>
              <a:ea typeface="DejaVu Sans"/>
            </a:endParaRPr>
          </a:p>
        </p:txBody>
      </p:sp>
      <p:grpSp>
        <p:nvGrpSpPr>
          <p:cNvPr id="621" name="Gruppo 792"/>
          <p:cNvGrpSpPr/>
          <p:nvPr/>
        </p:nvGrpSpPr>
        <p:grpSpPr>
          <a:xfrm>
            <a:off x="957960" y="1495080"/>
            <a:ext cx="10510920" cy="4952520"/>
            <a:chOff x="957960" y="1495080"/>
            <a:chExt cx="10510920" cy="4952520"/>
          </a:xfrm>
        </p:grpSpPr>
        <p:sp>
          <p:nvSpPr>
            <p:cNvPr id="622" name="Freeform 465"/>
            <p:cNvSpPr/>
            <p:nvPr/>
          </p:nvSpPr>
          <p:spPr>
            <a:xfrm>
              <a:off x="5485320" y="3930840"/>
              <a:ext cx="211680" cy="184320"/>
            </a:xfrm>
            <a:custGeom>
              <a:avLst/>
              <a:gdLst>
                <a:gd name="textAreaLeft" fmla="*/ 0 w 211680"/>
                <a:gd name="textAreaRight" fmla="*/ 212760 w 211680"/>
                <a:gd name="textAreaTop" fmla="*/ 0 h 184320"/>
                <a:gd name="textAreaBottom" fmla="*/ 185400 h 184320"/>
              </a:gdLst>
              <a:ahLst/>
              <a:cxnLst/>
              <a:rect l="textAreaLeft" t="textAreaTop" r="textAreaRight" b="textAreaBottom"/>
              <a:pathLst>
                <a:path w="70" h="53">
                  <a:moveTo>
                    <a:pt x="0" y="17"/>
                  </a:moveTo>
                  <a:cubicBezTo>
                    <a:pt x="2" y="16"/>
                    <a:pt x="1" y="13"/>
                    <a:pt x="3" y="12"/>
                  </a:cubicBezTo>
                  <a:cubicBezTo>
                    <a:pt x="4" y="11"/>
                    <a:pt x="6" y="11"/>
                    <a:pt x="7" y="11"/>
                  </a:cubicBezTo>
                  <a:cubicBezTo>
                    <a:pt x="9" y="10"/>
                    <a:pt x="10" y="11"/>
                    <a:pt x="11" y="10"/>
                  </a:cubicBezTo>
                  <a:cubicBezTo>
                    <a:pt x="12" y="10"/>
                    <a:pt x="13" y="9"/>
                    <a:pt x="13" y="8"/>
                  </a:cubicBezTo>
                  <a:cubicBezTo>
                    <a:pt x="13" y="7"/>
                    <a:pt x="11" y="7"/>
                    <a:pt x="11" y="6"/>
                  </a:cubicBezTo>
                  <a:cubicBezTo>
                    <a:pt x="10" y="5"/>
                    <a:pt x="13" y="4"/>
                    <a:pt x="13" y="3"/>
                  </a:cubicBezTo>
                  <a:cubicBezTo>
                    <a:pt x="13" y="1"/>
                    <a:pt x="13" y="0"/>
                    <a:pt x="16" y="1"/>
                  </a:cubicBezTo>
                  <a:cubicBezTo>
                    <a:pt x="16" y="1"/>
                    <a:pt x="19" y="1"/>
                    <a:pt x="19" y="2"/>
                  </a:cubicBezTo>
                  <a:cubicBezTo>
                    <a:pt x="19" y="3"/>
                    <a:pt x="19" y="3"/>
                    <a:pt x="20" y="2"/>
                  </a:cubicBezTo>
                  <a:cubicBezTo>
                    <a:pt x="21" y="2"/>
                    <a:pt x="23" y="3"/>
                    <a:pt x="23" y="4"/>
                  </a:cubicBezTo>
                  <a:cubicBezTo>
                    <a:pt x="26" y="4"/>
                    <a:pt x="26" y="4"/>
                    <a:pt x="26" y="4"/>
                  </a:cubicBezTo>
                  <a:cubicBezTo>
                    <a:pt x="27" y="4"/>
                    <a:pt x="28" y="3"/>
                    <a:pt x="29" y="4"/>
                  </a:cubicBezTo>
                  <a:cubicBezTo>
                    <a:pt x="31" y="4"/>
                    <a:pt x="33" y="3"/>
                    <a:pt x="35" y="3"/>
                  </a:cubicBezTo>
                  <a:cubicBezTo>
                    <a:pt x="34" y="5"/>
                    <a:pt x="33" y="6"/>
                    <a:pt x="36" y="7"/>
                  </a:cubicBezTo>
                  <a:cubicBezTo>
                    <a:pt x="37" y="8"/>
                    <a:pt x="38" y="5"/>
                    <a:pt x="39" y="5"/>
                  </a:cubicBezTo>
                  <a:cubicBezTo>
                    <a:pt x="41" y="6"/>
                    <a:pt x="40" y="10"/>
                    <a:pt x="43" y="7"/>
                  </a:cubicBezTo>
                  <a:cubicBezTo>
                    <a:pt x="46" y="4"/>
                    <a:pt x="47" y="7"/>
                    <a:pt x="50" y="7"/>
                  </a:cubicBezTo>
                  <a:cubicBezTo>
                    <a:pt x="51" y="7"/>
                    <a:pt x="51" y="6"/>
                    <a:pt x="52" y="5"/>
                  </a:cubicBezTo>
                  <a:cubicBezTo>
                    <a:pt x="52" y="5"/>
                    <a:pt x="54" y="5"/>
                    <a:pt x="54" y="4"/>
                  </a:cubicBezTo>
                  <a:cubicBezTo>
                    <a:pt x="55" y="4"/>
                    <a:pt x="53" y="2"/>
                    <a:pt x="56" y="2"/>
                  </a:cubicBezTo>
                  <a:cubicBezTo>
                    <a:pt x="56" y="3"/>
                    <a:pt x="58" y="3"/>
                    <a:pt x="58" y="4"/>
                  </a:cubicBezTo>
                  <a:cubicBezTo>
                    <a:pt x="59" y="7"/>
                    <a:pt x="59" y="7"/>
                    <a:pt x="59" y="7"/>
                  </a:cubicBezTo>
                  <a:cubicBezTo>
                    <a:pt x="60" y="7"/>
                    <a:pt x="59" y="11"/>
                    <a:pt x="60" y="10"/>
                  </a:cubicBezTo>
                  <a:cubicBezTo>
                    <a:pt x="60" y="12"/>
                    <a:pt x="63" y="12"/>
                    <a:pt x="63" y="14"/>
                  </a:cubicBezTo>
                  <a:cubicBezTo>
                    <a:pt x="63" y="14"/>
                    <a:pt x="62" y="14"/>
                    <a:pt x="62" y="15"/>
                  </a:cubicBezTo>
                  <a:cubicBezTo>
                    <a:pt x="61" y="15"/>
                    <a:pt x="61" y="16"/>
                    <a:pt x="60" y="17"/>
                  </a:cubicBezTo>
                  <a:cubicBezTo>
                    <a:pt x="61" y="17"/>
                    <a:pt x="62" y="16"/>
                    <a:pt x="63" y="16"/>
                  </a:cubicBezTo>
                  <a:cubicBezTo>
                    <a:pt x="65" y="17"/>
                    <a:pt x="64" y="18"/>
                    <a:pt x="64" y="19"/>
                  </a:cubicBezTo>
                  <a:cubicBezTo>
                    <a:pt x="64" y="20"/>
                    <a:pt x="64" y="22"/>
                    <a:pt x="65" y="22"/>
                  </a:cubicBezTo>
                  <a:cubicBezTo>
                    <a:pt x="67" y="24"/>
                    <a:pt x="67" y="24"/>
                    <a:pt x="67" y="24"/>
                  </a:cubicBezTo>
                  <a:cubicBezTo>
                    <a:pt x="67" y="25"/>
                    <a:pt x="67" y="26"/>
                    <a:pt x="66" y="26"/>
                  </a:cubicBezTo>
                  <a:cubicBezTo>
                    <a:pt x="65" y="27"/>
                    <a:pt x="66" y="28"/>
                    <a:pt x="66" y="29"/>
                  </a:cubicBezTo>
                  <a:cubicBezTo>
                    <a:pt x="66" y="30"/>
                    <a:pt x="66" y="33"/>
                    <a:pt x="68" y="32"/>
                  </a:cubicBezTo>
                  <a:cubicBezTo>
                    <a:pt x="68" y="34"/>
                    <a:pt x="68" y="34"/>
                    <a:pt x="69" y="35"/>
                  </a:cubicBezTo>
                  <a:cubicBezTo>
                    <a:pt x="68" y="36"/>
                    <a:pt x="68" y="37"/>
                    <a:pt x="67" y="38"/>
                  </a:cubicBezTo>
                  <a:cubicBezTo>
                    <a:pt x="70" y="38"/>
                    <a:pt x="70" y="40"/>
                    <a:pt x="70" y="42"/>
                  </a:cubicBezTo>
                  <a:cubicBezTo>
                    <a:pt x="69" y="42"/>
                    <a:pt x="66" y="40"/>
                    <a:pt x="65" y="42"/>
                  </a:cubicBezTo>
                  <a:cubicBezTo>
                    <a:pt x="64" y="43"/>
                    <a:pt x="66" y="44"/>
                    <a:pt x="67" y="45"/>
                  </a:cubicBezTo>
                  <a:cubicBezTo>
                    <a:pt x="65" y="45"/>
                    <a:pt x="66" y="48"/>
                    <a:pt x="66" y="49"/>
                  </a:cubicBezTo>
                  <a:cubicBezTo>
                    <a:pt x="65" y="50"/>
                    <a:pt x="65" y="50"/>
                    <a:pt x="64" y="50"/>
                  </a:cubicBezTo>
                  <a:cubicBezTo>
                    <a:pt x="63" y="50"/>
                    <a:pt x="62" y="50"/>
                    <a:pt x="62" y="49"/>
                  </a:cubicBezTo>
                  <a:cubicBezTo>
                    <a:pt x="61" y="47"/>
                    <a:pt x="60" y="50"/>
                    <a:pt x="60" y="51"/>
                  </a:cubicBezTo>
                  <a:cubicBezTo>
                    <a:pt x="59" y="52"/>
                    <a:pt x="58" y="53"/>
                    <a:pt x="56" y="53"/>
                  </a:cubicBezTo>
                  <a:cubicBezTo>
                    <a:pt x="56" y="52"/>
                    <a:pt x="54" y="51"/>
                    <a:pt x="53" y="52"/>
                  </a:cubicBezTo>
                  <a:cubicBezTo>
                    <a:pt x="53" y="51"/>
                    <a:pt x="54" y="49"/>
                    <a:pt x="54" y="48"/>
                  </a:cubicBezTo>
                  <a:cubicBezTo>
                    <a:pt x="54" y="48"/>
                    <a:pt x="54" y="45"/>
                    <a:pt x="53" y="45"/>
                  </a:cubicBezTo>
                  <a:cubicBezTo>
                    <a:pt x="54" y="44"/>
                    <a:pt x="52" y="42"/>
                    <a:pt x="51" y="41"/>
                  </a:cubicBezTo>
                  <a:cubicBezTo>
                    <a:pt x="50" y="40"/>
                    <a:pt x="50" y="40"/>
                    <a:pt x="49" y="41"/>
                  </a:cubicBezTo>
                  <a:cubicBezTo>
                    <a:pt x="48" y="42"/>
                    <a:pt x="48" y="41"/>
                    <a:pt x="47" y="41"/>
                  </a:cubicBezTo>
                  <a:cubicBezTo>
                    <a:pt x="46" y="41"/>
                    <a:pt x="45" y="41"/>
                    <a:pt x="44" y="41"/>
                  </a:cubicBezTo>
                  <a:cubicBezTo>
                    <a:pt x="43" y="42"/>
                    <a:pt x="41" y="43"/>
                    <a:pt x="41" y="43"/>
                  </a:cubicBezTo>
                  <a:cubicBezTo>
                    <a:pt x="41" y="41"/>
                    <a:pt x="43" y="40"/>
                    <a:pt x="43" y="39"/>
                  </a:cubicBezTo>
                  <a:cubicBezTo>
                    <a:pt x="43" y="37"/>
                    <a:pt x="42" y="36"/>
                    <a:pt x="41" y="35"/>
                  </a:cubicBezTo>
                  <a:cubicBezTo>
                    <a:pt x="41" y="34"/>
                    <a:pt x="42" y="34"/>
                    <a:pt x="41" y="33"/>
                  </a:cubicBezTo>
                  <a:cubicBezTo>
                    <a:pt x="41" y="33"/>
                    <a:pt x="40" y="32"/>
                    <a:pt x="40" y="31"/>
                  </a:cubicBezTo>
                  <a:cubicBezTo>
                    <a:pt x="39" y="30"/>
                    <a:pt x="38" y="27"/>
                    <a:pt x="36" y="27"/>
                  </a:cubicBezTo>
                  <a:cubicBezTo>
                    <a:pt x="35" y="26"/>
                    <a:pt x="33" y="26"/>
                    <a:pt x="32" y="26"/>
                  </a:cubicBezTo>
                  <a:cubicBezTo>
                    <a:pt x="30" y="26"/>
                    <a:pt x="30" y="27"/>
                    <a:pt x="28" y="27"/>
                  </a:cubicBezTo>
                  <a:cubicBezTo>
                    <a:pt x="26" y="28"/>
                    <a:pt x="26" y="27"/>
                    <a:pt x="24" y="29"/>
                  </a:cubicBezTo>
                  <a:cubicBezTo>
                    <a:pt x="23" y="30"/>
                    <a:pt x="23" y="32"/>
                    <a:pt x="21" y="33"/>
                  </a:cubicBezTo>
                  <a:cubicBezTo>
                    <a:pt x="20" y="34"/>
                    <a:pt x="20" y="34"/>
                    <a:pt x="19" y="35"/>
                  </a:cubicBezTo>
                  <a:cubicBezTo>
                    <a:pt x="19" y="36"/>
                    <a:pt x="17" y="35"/>
                    <a:pt x="17" y="36"/>
                  </a:cubicBezTo>
                  <a:cubicBezTo>
                    <a:pt x="17" y="35"/>
                    <a:pt x="17" y="34"/>
                    <a:pt x="18" y="34"/>
                  </a:cubicBezTo>
                  <a:cubicBezTo>
                    <a:pt x="17" y="34"/>
                    <a:pt x="17" y="34"/>
                    <a:pt x="17" y="34"/>
                  </a:cubicBezTo>
                  <a:cubicBezTo>
                    <a:pt x="17" y="34"/>
                    <a:pt x="17" y="34"/>
                    <a:pt x="17" y="34"/>
                  </a:cubicBezTo>
                  <a:cubicBezTo>
                    <a:pt x="16" y="34"/>
                    <a:pt x="16" y="33"/>
                    <a:pt x="16" y="33"/>
                  </a:cubicBezTo>
                  <a:cubicBezTo>
                    <a:pt x="15" y="33"/>
                    <a:pt x="15" y="33"/>
                    <a:pt x="15" y="33"/>
                  </a:cubicBezTo>
                  <a:cubicBezTo>
                    <a:pt x="16" y="32"/>
                    <a:pt x="14" y="32"/>
                    <a:pt x="15" y="31"/>
                  </a:cubicBezTo>
                  <a:cubicBezTo>
                    <a:pt x="13" y="32"/>
                    <a:pt x="14" y="28"/>
                    <a:pt x="13" y="28"/>
                  </a:cubicBezTo>
                  <a:cubicBezTo>
                    <a:pt x="13" y="29"/>
                    <a:pt x="13" y="29"/>
                    <a:pt x="12" y="29"/>
                  </a:cubicBezTo>
                  <a:cubicBezTo>
                    <a:pt x="13" y="28"/>
                    <a:pt x="13" y="28"/>
                    <a:pt x="13" y="27"/>
                  </a:cubicBezTo>
                  <a:cubicBezTo>
                    <a:pt x="13" y="28"/>
                    <a:pt x="12" y="28"/>
                    <a:pt x="11" y="27"/>
                  </a:cubicBezTo>
                  <a:cubicBezTo>
                    <a:pt x="10" y="26"/>
                    <a:pt x="10" y="26"/>
                    <a:pt x="10" y="25"/>
                  </a:cubicBezTo>
                  <a:cubicBezTo>
                    <a:pt x="9" y="25"/>
                    <a:pt x="9" y="25"/>
                    <a:pt x="9" y="26"/>
                  </a:cubicBezTo>
                  <a:cubicBezTo>
                    <a:pt x="8" y="24"/>
                    <a:pt x="4" y="24"/>
                    <a:pt x="5" y="22"/>
                  </a:cubicBezTo>
                  <a:cubicBezTo>
                    <a:pt x="4" y="22"/>
                    <a:pt x="4" y="22"/>
                    <a:pt x="4" y="22"/>
                  </a:cubicBezTo>
                  <a:cubicBezTo>
                    <a:pt x="4" y="21"/>
                    <a:pt x="5" y="19"/>
                    <a:pt x="5" y="18"/>
                  </a:cubicBezTo>
                  <a:cubicBezTo>
                    <a:pt x="5" y="19"/>
                    <a:pt x="4" y="19"/>
                    <a:pt x="4" y="20"/>
                  </a:cubicBezTo>
                  <a:cubicBezTo>
                    <a:pt x="4" y="18"/>
                    <a:pt x="3" y="19"/>
                    <a:pt x="3" y="20"/>
                  </a:cubicBezTo>
                  <a:cubicBezTo>
                    <a:pt x="3" y="19"/>
                    <a:pt x="2" y="17"/>
                    <a:pt x="4" y="17"/>
                  </a:cubicBezTo>
                  <a:cubicBezTo>
                    <a:pt x="3" y="17"/>
                    <a:pt x="2" y="17"/>
                    <a:pt x="0" y="1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23" name="Freeform 6"/>
            <p:cNvSpPr/>
            <p:nvPr/>
          </p:nvSpPr>
          <p:spPr>
            <a:xfrm>
              <a:off x="3549960" y="4367880"/>
              <a:ext cx="368640" cy="625320"/>
            </a:xfrm>
            <a:custGeom>
              <a:avLst/>
              <a:gdLst>
                <a:gd name="textAreaLeft" fmla="*/ 0 w 368640"/>
                <a:gd name="textAreaRight" fmla="*/ 369720 w 368640"/>
                <a:gd name="textAreaTop" fmla="*/ 0 h 625320"/>
                <a:gd name="textAreaBottom" fmla="*/ 626400 h 625320"/>
              </a:gdLst>
              <a:ahLst/>
              <a:cxnLst/>
              <a:rect l="textAreaLeft" t="textAreaTop" r="textAreaRight" b="textAreaBottom"/>
              <a:pathLst>
                <a:path w="121" h="176">
                  <a:moveTo>
                    <a:pt x="1" y="43"/>
                  </a:moveTo>
                  <a:cubicBezTo>
                    <a:pt x="2" y="40"/>
                    <a:pt x="3" y="39"/>
                    <a:pt x="5" y="37"/>
                  </a:cubicBezTo>
                  <a:cubicBezTo>
                    <a:pt x="6" y="36"/>
                    <a:pt x="6" y="35"/>
                    <a:pt x="7" y="34"/>
                  </a:cubicBezTo>
                  <a:cubicBezTo>
                    <a:pt x="8" y="34"/>
                    <a:pt x="10" y="33"/>
                    <a:pt x="10" y="32"/>
                  </a:cubicBezTo>
                  <a:cubicBezTo>
                    <a:pt x="11" y="32"/>
                    <a:pt x="12" y="37"/>
                    <a:pt x="11" y="37"/>
                  </a:cubicBezTo>
                  <a:cubicBezTo>
                    <a:pt x="10" y="38"/>
                    <a:pt x="10" y="38"/>
                    <a:pt x="9" y="38"/>
                  </a:cubicBezTo>
                  <a:cubicBezTo>
                    <a:pt x="8" y="39"/>
                    <a:pt x="8" y="40"/>
                    <a:pt x="10" y="40"/>
                  </a:cubicBezTo>
                  <a:cubicBezTo>
                    <a:pt x="9" y="42"/>
                    <a:pt x="9" y="43"/>
                    <a:pt x="11" y="42"/>
                  </a:cubicBezTo>
                  <a:cubicBezTo>
                    <a:pt x="12" y="40"/>
                    <a:pt x="13" y="41"/>
                    <a:pt x="14" y="42"/>
                  </a:cubicBezTo>
                  <a:cubicBezTo>
                    <a:pt x="15" y="43"/>
                    <a:pt x="17" y="42"/>
                    <a:pt x="18" y="43"/>
                  </a:cubicBezTo>
                  <a:cubicBezTo>
                    <a:pt x="19" y="44"/>
                    <a:pt x="18" y="47"/>
                    <a:pt x="21" y="47"/>
                  </a:cubicBezTo>
                  <a:cubicBezTo>
                    <a:pt x="23" y="47"/>
                    <a:pt x="23" y="48"/>
                    <a:pt x="23" y="46"/>
                  </a:cubicBezTo>
                  <a:cubicBezTo>
                    <a:pt x="24" y="44"/>
                    <a:pt x="26" y="44"/>
                    <a:pt x="26" y="43"/>
                  </a:cubicBezTo>
                  <a:cubicBezTo>
                    <a:pt x="26" y="40"/>
                    <a:pt x="26" y="39"/>
                    <a:pt x="27" y="37"/>
                  </a:cubicBezTo>
                  <a:cubicBezTo>
                    <a:pt x="28" y="36"/>
                    <a:pt x="29" y="35"/>
                    <a:pt x="29" y="34"/>
                  </a:cubicBezTo>
                  <a:cubicBezTo>
                    <a:pt x="29" y="33"/>
                    <a:pt x="30" y="31"/>
                    <a:pt x="30" y="33"/>
                  </a:cubicBezTo>
                  <a:cubicBezTo>
                    <a:pt x="30" y="33"/>
                    <a:pt x="30" y="32"/>
                    <a:pt x="30" y="32"/>
                  </a:cubicBezTo>
                  <a:cubicBezTo>
                    <a:pt x="30" y="31"/>
                    <a:pt x="31" y="31"/>
                    <a:pt x="32" y="30"/>
                  </a:cubicBezTo>
                  <a:cubicBezTo>
                    <a:pt x="33" y="29"/>
                    <a:pt x="34" y="28"/>
                    <a:pt x="35" y="28"/>
                  </a:cubicBezTo>
                  <a:cubicBezTo>
                    <a:pt x="38" y="26"/>
                    <a:pt x="42" y="26"/>
                    <a:pt x="45" y="24"/>
                  </a:cubicBezTo>
                  <a:cubicBezTo>
                    <a:pt x="51" y="20"/>
                    <a:pt x="55" y="15"/>
                    <a:pt x="57" y="8"/>
                  </a:cubicBezTo>
                  <a:cubicBezTo>
                    <a:pt x="57" y="9"/>
                    <a:pt x="58" y="9"/>
                    <a:pt x="59" y="9"/>
                  </a:cubicBezTo>
                  <a:cubicBezTo>
                    <a:pt x="58" y="7"/>
                    <a:pt x="59" y="5"/>
                    <a:pt x="57" y="4"/>
                  </a:cubicBezTo>
                  <a:cubicBezTo>
                    <a:pt x="57" y="3"/>
                    <a:pt x="55" y="1"/>
                    <a:pt x="55" y="1"/>
                  </a:cubicBezTo>
                  <a:cubicBezTo>
                    <a:pt x="56" y="1"/>
                    <a:pt x="57" y="1"/>
                    <a:pt x="58" y="1"/>
                  </a:cubicBezTo>
                  <a:cubicBezTo>
                    <a:pt x="59" y="0"/>
                    <a:pt x="59" y="0"/>
                    <a:pt x="60" y="0"/>
                  </a:cubicBezTo>
                  <a:cubicBezTo>
                    <a:pt x="62" y="1"/>
                    <a:pt x="63" y="2"/>
                    <a:pt x="64" y="3"/>
                  </a:cubicBezTo>
                  <a:cubicBezTo>
                    <a:pt x="66" y="5"/>
                    <a:pt x="67" y="5"/>
                    <a:pt x="67" y="8"/>
                  </a:cubicBezTo>
                  <a:cubicBezTo>
                    <a:pt x="68" y="9"/>
                    <a:pt x="67" y="9"/>
                    <a:pt x="69" y="10"/>
                  </a:cubicBezTo>
                  <a:cubicBezTo>
                    <a:pt x="70" y="10"/>
                    <a:pt x="70" y="10"/>
                    <a:pt x="71" y="11"/>
                  </a:cubicBezTo>
                  <a:cubicBezTo>
                    <a:pt x="73" y="12"/>
                    <a:pt x="74" y="12"/>
                    <a:pt x="75" y="14"/>
                  </a:cubicBezTo>
                  <a:cubicBezTo>
                    <a:pt x="75" y="16"/>
                    <a:pt x="75" y="17"/>
                    <a:pt x="77" y="17"/>
                  </a:cubicBezTo>
                  <a:cubicBezTo>
                    <a:pt x="80" y="18"/>
                    <a:pt x="78" y="21"/>
                    <a:pt x="79" y="22"/>
                  </a:cubicBezTo>
                  <a:cubicBezTo>
                    <a:pt x="80" y="23"/>
                    <a:pt x="81" y="23"/>
                    <a:pt x="82" y="23"/>
                  </a:cubicBezTo>
                  <a:cubicBezTo>
                    <a:pt x="82" y="23"/>
                    <a:pt x="83" y="23"/>
                    <a:pt x="84" y="23"/>
                  </a:cubicBezTo>
                  <a:cubicBezTo>
                    <a:pt x="85" y="23"/>
                    <a:pt x="86" y="23"/>
                    <a:pt x="86" y="23"/>
                  </a:cubicBezTo>
                  <a:cubicBezTo>
                    <a:pt x="88" y="23"/>
                    <a:pt x="90" y="22"/>
                    <a:pt x="91" y="21"/>
                  </a:cubicBezTo>
                  <a:cubicBezTo>
                    <a:pt x="92" y="19"/>
                    <a:pt x="94" y="22"/>
                    <a:pt x="95" y="22"/>
                  </a:cubicBezTo>
                  <a:cubicBezTo>
                    <a:pt x="97" y="22"/>
                    <a:pt x="99" y="20"/>
                    <a:pt x="100" y="21"/>
                  </a:cubicBezTo>
                  <a:cubicBezTo>
                    <a:pt x="101" y="22"/>
                    <a:pt x="102" y="22"/>
                    <a:pt x="102" y="23"/>
                  </a:cubicBezTo>
                  <a:cubicBezTo>
                    <a:pt x="103" y="23"/>
                    <a:pt x="105" y="23"/>
                    <a:pt x="105" y="24"/>
                  </a:cubicBezTo>
                  <a:cubicBezTo>
                    <a:pt x="107" y="26"/>
                    <a:pt x="107" y="26"/>
                    <a:pt x="106" y="28"/>
                  </a:cubicBezTo>
                  <a:cubicBezTo>
                    <a:pt x="104" y="30"/>
                    <a:pt x="102" y="33"/>
                    <a:pt x="102" y="35"/>
                  </a:cubicBezTo>
                  <a:cubicBezTo>
                    <a:pt x="101" y="38"/>
                    <a:pt x="104" y="36"/>
                    <a:pt x="105" y="37"/>
                  </a:cubicBezTo>
                  <a:cubicBezTo>
                    <a:pt x="106" y="37"/>
                    <a:pt x="107" y="38"/>
                    <a:pt x="108" y="39"/>
                  </a:cubicBezTo>
                  <a:cubicBezTo>
                    <a:pt x="109" y="40"/>
                    <a:pt x="108" y="42"/>
                    <a:pt x="107" y="40"/>
                  </a:cubicBezTo>
                  <a:cubicBezTo>
                    <a:pt x="106" y="41"/>
                    <a:pt x="106" y="41"/>
                    <a:pt x="106" y="41"/>
                  </a:cubicBezTo>
                  <a:cubicBezTo>
                    <a:pt x="105" y="40"/>
                    <a:pt x="102" y="38"/>
                    <a:pt x="100" y="40"/>
                  </a:cubicBezTo>
                  <a:cubicBezTo>
                    <a:pt x="98" y="43"/>
                    <a:pt x="94" y="42"/>
                    <a:pt x="91" y="43"/>
                  </a:cubicBezTo>
                  <a:cubicBezTo>
                    <a:pt x="89" y="43"/>
                    <a:pt x="88" y="45"/>
                    <a:pt x="87" y="45"/>
                  </a:cubicBezTo>
                  <a:cubicBezTo>
                    <a:pt x="85" y="46"/>
                    <a:pt x="86" y="46"/>
                    <a:pt x="85" y="47"/>
                  </a:cubicBezTo>
                  <a:cubicBezTo>
                    <a:pt x="82" y="49"/>
                    <a:pt x="80" y="48"/>
                    <a:pt x="80" y="52"/>
                  </a:cubicBezTo>
                  <a:cubicBezTo>
                    <a:pt x="80" y="53"/>
                    <a:pt x="80" y="54"/>
                    <a:pt x="79" y="55"/>
                  </a:cubicBezTo>
                  <a:cubicBezTo>
                    <a:pt x="79" y="56"/>
                    <a:pt x="78" y="57"/>
                    <a:pt x="78" y="58"/>
                  </a:cubicBezTo>
                  <a:cubicBezTo>
                    <a:pt x="78" y="60"/>
                    <a:pt x="79" y="62"/>
                    <a:pt x="78" y="63"/>
                  </a:cubicBezTo>
                  <a:cubicBezTo>
                    <a:pt x="76" y="63"/>
                    <a:pt x="75" y="64"/>
                    <a:pt x="74" y="65"/>
                  </a:cubicBezTo>
                  <a:cubicBezTo>
                    <a:pt x="73" y="66"/>
                    <a:pt x="72" y="67"/>
                    <a:pt x="72" y="68"/>
                  </a:cubicBezTo>
                  <a:cubicBezTo>
                    <a:pt x="72" y="69"/>
                    <a:pt x="73" y="69"/>
                    <a:pt x="73" y="70"/>
                  </a:cubicBezTo>
                  <a:cubicBezTo>
                    <a:pt x="72" y="70"/>
                    <a:pt x="71" y="70"/>
                    <a:pt x="71" y="71"/>
                  </a:cubicBezTo>
                  <a:cubicBezTo>
                    <a:pt x="69" y="73"/>
                    <a:pt x="75" y="74"/>
                    <a:pt x="72" y="76"/>
                  </a:cubicBezTo>
                  <a:cubicBezTo>
                    <a:pt x="73" y="76"/>
                    <a:pt x="74" y="78"/>
                    <a:pt x="74" y="79"/>
                  </a:cubicBezTo>
                  <a:cubicBezTo>
                    <a:pt x="74" y="80"/>
                    <a:pt x="75" y="80"/>
                    <a:pt x="76" y="81"/>
                  </a:cubicBezTo>
                  <a:cubicBezTo>
                    <a:pt x="76" y="81"/>
                    <a:pt x="76" y="82"/>
                    <a:pt x="77" y="83"/>
                  </a:cubicBezTo>
                  <a:cubicBezTo>
                    <a:pt x="78" y="84"/>
                    <a:pt x="79" y="84"/>
                    <a:pt x="80" y="86"/>
                  </a:cubicBezTo>
                  <a:cubicBezTo>
                    <a:pt x="80" y="87"/>
                    <a:pt x="79" y="88"/>
                    <a:pt x="78" y="90"/>
                  </a:cubicBezTo>
                  <a:cubicBezTo>
                    <a:pt x="80" y="91"/>
                    <a:pt x="83" y="90"/>
                    <a:pt x="85" y="91"/>
                  </a:cubicBezTo>
                  <a:cubicBezTo>
                    <a:pt x="87" y="92"/>
                    <a:pt x="88" y="94"/>
                    <a:pt x="87" y="96"/>
                  </a:cubicBezTo>
                  <a:cubicBezTo>
                    <a:pt x="90" y="96"/>
                    <a:pt x="94" y="97"/>
                    <a:pt x="97" y="95"/>
                  </a:cubicBezTo>
                  <a:cubicBezTo>
                    <a:pt x="99" y="94"/>
                    <a:pt x="101" y="90"/>
                    <a:pt x="103" y="90"/>
                  </a:cubicBezTo>
                  <a:cubicBezTo>
                    <a:pt x="103" y="91"/>
                    <a:pt x="102" y="91"/>
                    <a:pt x="103" y="92"/>
                  </a:cubicBezTo>
                  <a:cubicBezTo>
                    <a:pt x="103" y="93"/>
                    <a:pt x="102" y="94"/>
                    <a:pt x="102" y="96"/>
                  </a:cubicBezTo>
                  <a:cubicBezTo>
                    <a:pt x="102" y="99"/>
                    <a:pt x="102" y="102"/>
                    <a:pt x="102" y="105"/>
                  </a:cubicBezTo>
                  <a:cubicBezTo>
                    <a:pt x="103" y="104"/>
                    <a:pt x="104" y="106"/>
                    <a:pt x="105" y="106"/>
                  </a:cubicBezTo>
                  <a:cubicBezTo>
                    <a:pt x="107" y="106"/>
                    <a:pt x="108" y="105"/>
                    <a:pt x="110" y="105"/>
                  </a:cubicBezTo>
                  <a:cubicBezTo>
                    <a:pt x="111" y="105"/>
                    <a:pt x="112" y="105"/>
                    <a:pt x="113" y="106"/>
                  </a:cubicBezTo>
                  <a:cubicBezTo>
                    <a:pt x="114" y="108"/>
                    <a:pt x="115" y="110"/>
                    <a:pt x="116" y="112"/>
                  </a:cubicBezTo>
                  <a:cubicBezTo>
                    <a:pt x="117" y="114"/>
                    <a:pt x="118" y="116"/>
                    <a:pt x="119" y="118"/>
                  </a:cubicBezTo>
                  <a:cubicBezTo>
                    <a:pt x="120" y="119"/>
                    <a:pt x="121" y="121"/>
                    <a:pt x="119" y="122"/>
                  </a:cubicBezTo>
                  <a:cubicBezTo>
                    <a:pt x="117" y="123"/>
                    <a:pt x="118" y="125"/>
                    <a:pt x="118" y="126"/>
                  </a:cubicBezTo>
                  <a:cubicBezTo>
                    <a:pt x="118" y="128"/>
                    <a:pt x="117" y="131"/>
                    <a:pt x="117" y="132"/>
                  </a:cubicBezTo>
                  <a:cubicBezTo>
                    <a:pt x="118" y="133"/>
                    <a:pt x="119" y="134"/>
                    <a:pt x="119" y="135"/>
                  </a:cubicBezTo>
                  <a:cubicBezTo>
                    <a:pt x="117" y="138"/>
                    <a:pt x="117" y="138"/>
                    <a:pt x="117" y="138"/>
                  </a:cubicBezTo>
                  <a:cubicBezTo>
                    <a:pt x="116" y="139"/>
                    <a:pt x="115" y="140"/>
                    <a:pt x="115" y="142"/>
                  </a:cubicBezTo>
                  <a:cubicBezTo>
                    <a:pt x="113" y="144"/>
                    <a:pt x="116" y="144"/>
                    <a:pt x="116" y="146"/>
                  </a:cubicBezTo>
                  <a:cubicBezTo>
                    <a:pt x="116" y="147"/>
                    <a:pt x="114" y="148"/>
                    <a:pt x="114" y="149"/>
                  </a:cubicBezTo>
                  <a:cubicBezTo>
                    <a:pt x="114" y="151"/>
                    <a:pt x="114" y="152"/>
                    <a:pt x="115" y="153"/>
                  </a:cubicBezTo>
                  <a:cubicBezTo>
                    <a:pt x="115" y="154"/>
                    <a:pt x="115" y="155"/>
                    <a:pt x="117" y="156"/>
                  </a:cubicBezTo>
                  <a:cubicBezTo>
                    <a:pt x="117" y="156"/>
                    <a:pt x="120" y="156"/>
                    <a:pt x="118" y="157"/>
                  </a:cubicBezTo>
                  <a:cubicBezTo>
                    <a:pt x="117" y="158"/>
                    <a:pt x="118" y="160"/>
                    <a:pt x="117" y="160"/>
                  </a:cubicBezTo>
                  <a:cubicBezTo>
                    <a:pt x="115" y="161"/>
                    <a:pt x="115" y="163"/>
                    <a:pt x="113" y="164"/>
                  </a:cubicBezTo>
                  <a:cubicBezTo>
                    <a:pt x="113" y="164"/>
                    <a:pt x="112" y="165"/>
                    <a:pt x="112" y="165"/>
                  </a:cubicBezTo>
                  <a:cubicBezTo>
                    <a:pt x="111" y="166"/>
                    <a:pt x="112" y="166"/>
                    <a:pt x="112" y="166"/>
                  </a:cubicBezTo>
                  <a:cubicBezTo>
                    <a:pt x="114" y="168"/>
                    <a:pt x="111" y="169"/>
                    <a:pt x="110" y="170"/>
                  </a:cubicBezTo>
                  <a:cubicBezTo>
                    <a:pt x="109" y="171"/>
                    <a:pt x="110" y="173"/>
                    <a:pt x="109" y="174"/>
                  </a:cubicBezTo>
                  <a:cubicBezTo>
                    <a:pt x="108" y="175"/>
                    <a:pt x="107" y="176"/>
                    <a:pt x="105" y="176"/>
                  </a:cubicBezTo>
                  <a:cubicBezTo>
                    <a:pt x="103" y="176"/>
                    <a:pt x="102" y="175"/>
                    <a:pt x="101" y="174"/>
                  </a:cubicBezTo>
                  <a:cubicBezTo>
                    <a:pt x="100" y="172"/>
                    <a:pt x="98" y="172"/>
                    <a:pt x="97" y="171"/>
                  </a:cubicBezTo>
                  <a:cubicBezTo>
                    <a:pt x="95" y="169"/>
                    <a:pt x="95" y="166"/>
                    <a:pt x="92" y="165"/>
                  </a:cubicBezTo>
                  <a:cubicBezTo>
                    <a:pt x="89" y="164"/>
                    <a:pt x="86" y="161"/>
                    <a:pt x="83" y="160"/>
                  </a:cubicBezTo>
                  <a:cubicBezTo>
                    <a:pt x="81" y="159"/>
                    <a:pt x="79" y="158"/>
                    <a:pt x="78" y="157"/>
                  </a:cubicBezTo>
                  <a:cubicBezTo>
                    <a:pt x="76" y="156"/>
                    <a:pt x="74" y="156"/>
                    <a:pt x="72" y="155"/>
                  </a:cubicBezTo>
                  <a:cubicBezTo>
                    <a:pt x="70" y="154"/>
                    <a:pt x="69" y="153"/>
                    <a:pt x="67" y="152"/>
                  </a:cubicBezTo>
                  <a:cubicBezTo>
                    <a:pt x="65" y="151"/>
                    <a:pt x="63" y="150"/>
                    <a:pt x="61" y="148"/>
                  </a:cubicBezTo>
                  <a:cubicBezTo>
                    <a:pt x="59" y="148"/>
                    <a:pt x="58" y="146"/>
                    <a:pt x="57" y="144"/>
                  </a:cubicBezTo>
                  <a:cubicBezTo>
                    <a:pt x="55" y="142"/>
                    <a:pt x="53" y="142"/>
                    <a:pt x="52" y="139"/>
                  </a:cubicBezTo>
                  <a:cubicBezTo>
                    <a:pt x="51" y="138"/>
                    <a:pt x="50" y="137"/>
                    <a:pt x="49" y="136"/>
                  </a:cubicBezTo>
                  <a:cubicBezTo>
                    <a:pt x="48" y="135"/>
                    <a:pt x="49" y="133"/>
                    <a:pt x="47" y="133"/>
                  </a:cubicBezTo>
                  <a:cubicBezTo>
                    <a:pt x="48" y="132"/>
                    <a:pt x="48" y="132"/>
                    <a:pt x="48" y="132"/>
                  </a:cubicBezTo>
                  <a:cubicBezTo>
                    <a:pt x="49" y="133"/>
                    <a:pt x="49" y="133"/>
                    <a:pt x="49" y="133"/>
                  </a:cubicBezTo>
                  <a:cubicBezTo>
                    <a:pt x="50" y="129"/>
                    <a:pt x="48" y="127"/>
                    <a:pt x="46" y="124"/>
                  </a:cubicBezTo>
                  <a:cubicBezTo>
                    <a:pt x="45" y="122"/>
                    <a:pt x="44" y="119"/>
                    <a:pt x="42" y="117"/>
                  </a:cubicBezTo>
                  <a:cubicBezTo>
                    <a:pt x="41" y="116"/>
                    <a:pt x="40" y="116"/>
                    <a:pt x="40" y="115"/>
                  </a:cubicBezTo>
                  <a:cubicBezTo>
                    <a:pt x="41" y="114"/>
                    <a:pt x="40" y="113"/>
                    <a:pt x="40" y="112"/>
                  </a:cubicBezTo>
                  <a:cubicBezTo>
                    <a:pt x="39" y="111"/>
                    <a:pt x="39" y="110"/>
                    <a:pt x="38" y="110"/>
                  </a:cubicBezTo>
                  <a:cubicBezTo>
                    <a:pt x="37" y="109"/>
                    <a:pt x="36" y="109"/>
                    <a:pt x="35" y="108"/>
                  </a:cubicBezTo>
                  <a:cubicBezTo>
                    <a:pt x="35" y="107"/>
                    <a:pt x="36" y="107"/>
                    <a:pt x="36" y="107"/>
                  </a:cubicBezTo>
                  <a:cubicBezTo>
                    <a:pt x="36" y="106"/>
                    <a:pt x="35" y="105"/>
                    <a:pt x="35" y="104"/>
                  </a:cubicBezTo>
                  <a:cubicBezTo>
                    <a:pt x="34" y="102"/>
                    <a:pt x="33" y="101"/>
                    <a:pt x="32" y="99"/>
                  </a:cubicBezTo>
                  <a:cubicBezTo>
                    <a:pt x="31" y="98"/>
                    <a:pt x="31" y="96"/>
                    <a:pt x="30" y="94"/>
                  </a:cubicBezTo>
                  <a:cubicBezTo>
                    <a:pt x="29" y="90"/>
                    <a:pt x="26" y="88"/>
                    <a:pt x="25" y="84"/>
                  </a:cubicBezTo>
                  <a:cubicBezTo>
                    <a:pt x="24" y="79"/>
                    <a:pt x="19" y="76"/>
                    <a:pt x="18" y="71"/>
                  </a:cubicBezTo>
                  <a:cubicBezTo>
                    <a:pt x="15" y="66"/>
                    <a:pt x="11" y="62"/>
                    <a:pt x="5" y="59"/>
                  </a:cubicBezTo>
                  <a:cubicBezTo>
                    <a:pt x="4" y="59"/>
                    <a:pt x="2" y="59"/>
                    <a:pt x="2" y="58"/>
                  </a:cubicBezTo>
                  <a:cubicBezTo>
                    <a:pt x="2" y="57"/>
                    <a:pt x="2" y="56"/>
                    <a:pt x="3" y="56"/>
                  </a:cubicBezTo>
                  <a:cubicBezTo>
                    <a:pt x="6" y="56"/>
                    <a:pt x="5" y="54"/>
                    <a:pt x="4" y="53"/>
                  </a:cubicBezTo>
                  <a:cubicBezTo>
                    <a:pt x="3" y="51"/>
                    <a:pt x="2" y="50"/>
                    <a:pt x="2" y="48"/>
                  </a:cubicBezTo>
                  <a:cubicBezTo>
                    <a:pt x="3" y="48"/>
                    <a:pt x="3" y="48"/>
                    <a:pt x="3" y="48"/>
                  </a:cubicBezTo>
                  <a:cubicBezTo>
                    <a:pt x="2" y="46"/>
                    <a:pt x="2" y="46"/>
                    <a:pt x="2" y="46"/>
                  </a:cubicBezTo>
                  <a:cubicBezTo>
                    <a:pt x="0" y="45"/>
                    <a:pt x="1" y="44"/>
                    <a:pt x="1" y="43"/>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24" name="Freeform 8"/>
            <p:cNvSpPr/>
            <p:nvPr/>
          </p:nvSpPr>
          <p:spPr>
            <a:xfrm>
              <a:off x="5762520" y="3844440"/>
              <a:ext cx="230040" cy="196920"/>
            </a:xfrm>
            <a:custGeom>
              <a:avLst/>
              <a:gdLst>
                <a:gd name="textAreaLeft" fmla="*/ 0 w 230040"/>
                <a:gd name="textAreaRight" fmla="*/ 231120 w 230040"/>
                <a:gd name="textAreaTop" fmla="*/ 0 h 196920"/>
                <a:gd name="textAreaBottom" fmla="*/ 198000 h 196920"/>
              </a:gdLst>
              <a:ahLst/>
              <a:cxnLst/>
              <a:rect l="textAreaLeft" t="textAreaTop" r="textAreaRight" b="textAreaBottom"/>
              <a:pathLst>
                <a:path w="76" h="56">
                  <a:moveTo>
                    <a:pt x="0" y="46"/>
                  </a:moveTo>
                  <a:cubicBezTo>
                    <a:pt x="1" y="45"/>
                    <a:pt x="1" y="43"/>
                    <a:pt x="1" y="41"/>
                  </a:cubicBezTo>
                  <a:cubicBezTo>
                    <a:pt x="1" y="40"/>
                    <a:pt x="2" y="41"/>
                    <a:pt x="2" y="39"/>
                  </a:cubicBezTo>
                  <a:cubicBezTo>
                    <a:pt x="3" y="38"/>
                    <a:pt x="4" y="36"/>
                    <a:pt x="3" y="35"/>
                  </a:cubicBezTo>
                  <a:cubicBezTo>
                    <a:pt x="2" y="35"/>
                    <a:pt x="3" y="33"/>
                    <a:pt x="1" y="33"/>
                  </a:cubicBezTo>
                  <a:cubicBezTo>
                    <a:pt x="2" y="33"/>
                    <a:pt x="3" y="32"/>
                    <a:pt x="4" y="32"/>
                  </a:cubicBezTo>
                  <a:cubicBezTo>
                    <a:pt x="5" y="31"/>
                    <a:pt x="7" y="32"/>
                    <a:pt x="8" y="31"/>
                  </a:cubicBezTo>
                  <a:cubicBezTo>
                    <a:pt x="10" y="30"/>
                    <a:pt x="12" y="27"/>
                    <a:pt x="10" y="25"/>
                  </a:cubicBezTo>
                  <a:cubicBezTo>
                    <a:pt x="10" y="24"/>
                    <a:pt x="11" y="24"/>
                    <a:pt x="12" y="24"/>
                  </a:cubicBezTo>
                  <a:cubicBezTo>
                    <a:pt x="13" y="24"/>
                    <a:pt x="13" y="23"/>
                    <a:pt x="13" y="22"/>
                  </a:cubicBezTo>
                  <a:cubicBezTo>
                    <a:pt x="13" y="21"/>
                    <a:pt x="11" y="20"/>
                    <a:pt x="12" y="20"/>
                  </a:cubicBezTo>
                  <a:cubicBezTo>
                    <a:pt x="13" y="20"/>
                    <a:pt x="14" y="17"/>
                    <a:pt x="15" y="17"/>
                  </a:cubicBezTo>
                  <a:cubicBezTo>
                    <a:pt x="15" y="18"/>
                    <a:pt x="19" y="20"/>
                    <a:pt x="20" y="20"/>
                  </a:cubicBezTo>
                  <a:cubicBezTo>
                    <a:pt x="20" y="19"/>
                    <a:pt x="21" y="19"/>
                    <a:pt x="22" y="19"/>
                  </a:cubicBezTo>
                  <a:cubicBezTo>
                    <a:pt x="22" y="18"/>
                    <a:pt x="22" y="16"/>
                    <a:pt x="22" y="15"/>
                  </a:cubicBezTo>
                  <a:cubicBezTo>
                    <a:pt x="23" y="15"/>
                    <a:pt x="24" y="15"/>
                    <a:pt x="25" y="16"/>
                  </a:cubicBezTo>
                  <a:cubicBezTo>
                    <a:pt x="26" y="14"/>
                    <a:pt x="26" y="10"/>
                    <a:pt x="29" y="9"/>
                  </a:cubicBezTo>
                  <a:cubicBezTo>
                    <a:pt x="31" y="9"/>
                    <a:pt x="33" y="12"/>
                    <a:pt x="34" y="9"/>
                  </a:cubicBezTo>
                  <a:cubicBezTo>
                    <a:pt x="34" y="7"/>
                    <a:pt x="36" y="8"/>
                    <a:pt x="37" y="7"/>
                  </a:cubicBezTo>
                  <a:cubicBezTo>
                    <a:pt x="38" y="6"/>
                    <a:pt x="39" y="5"/>
                    <a:pt x="41" y="5"/>
                  </a:cubicBezTo>
                  <a:cubicBezTo>
                    <a:pt x="43" y="4"/>
                    <a:pt x="46" y="0"/>
                    <a:pt x="49" y="2"/>
                  </a:cubicBezTo>
                  <a:cubicBezTo>
                    <a:pt x="49" y="2"/>
                    <a:pt x="50" y="2"/>
                    <a:pt x="51" y="2"/>
                  </a:cubicBezTo>
                  <a:cubicBezTo>
                    <a:pt x="52" y="2"/>
                    <a:pt x="53" y="2"/>
                    <a:pt x="54" y="3"/>
                  </a:cubicBezTo>
                  <a:cubicBezTo>
                    <a:pt x="56" y="3"/>
                    <a:pt x="54" y="7"/>
                    <a:pt x="55" y="8"/>
                  </a:cubicBezTo>
                  <a:cubicBezTo>
                    <a:pt x="56" y="9"/>
                    <a:pt x="56" y="11"/>
                    <a:pt x="57" y="12"/>
                  </a:cubicBezTo>
                  <a:cubicBezTo>
                    <a:pt x="58" y="13"/>
                    <a:pt x="58" y="14"/>
                    <a:pt x="58" y="15"/>
                  </a:cubicBezTo>
                  <a:cubicBezTo>
                    <a:pt x="59" y="15"/>
                    <a:pt x="61" y="16"/>
                    <a:pt x="61" y="16"/>
                  </a:cubicBezTo>
                  <a:cubicBezTo>
                    <a:pt x="62" y="16"/>
                    <a:pt x="62" y="16"/>
                    <a:pt x="63" y="17"/>
                  </a:cubicBezTo>
                  <a:cubicBezTo>
                    <a:pt x="63" y="18"/>
                    <a:pt x="64" y="18"/>
                    <a:pt x="65" y="18"/>
                  </a:cubicBezTo>
                  <a:cubicBezTo>
                    <a:pt x="64" y="19"/>
                    <a:pt x="63" y="19"/>
                    <a:pt x="62" y="18"/>
                  </a:cubicBezTo>
                  <a:cubicBezTo>
                    <a:pt x="61" y="21"/>
                    <a:pt x="65" y="24"/>
                    <a:pt x="68" y="25"/>
                  </a:cubicBezTo>
                  <a:cubicBezTo>
                    <a:pt x="70" y="26"/>
                    <a:pt x="71" y="24"/>
                    <a:pt x="72" y="24"/>
                  </a:cubicBezTo>
                  <a:cubicBezTo>
                    <a:pt x="73" y="24"/>
                    <a:pt x="74" y="26"/>
                    <a:pt x="74" y="27"/>
                  </a:cubicBezTo>
                  <a:cubicBezTo>
                    <a:pt x="71" y="28"/>
                    <a:pt x="74" y="29"/>
                    <a:pt x="75" y="31"/>
                  </a:cubicBezTo>
                  <a:cubicBezTo>
                    <a:pt x="76" y="33"/>
                    <a:pt x="73" y="36"/>
                    <a:pt x="71" y="37"/>
                  </a:cubicBezTo>
                  <a:cubicBezTo>
                    <a:pt x="70" y="37"/>
                    <a:pt x="68" y="37"/>
                    <a:pt x="68" y="37"/>
                  </a:cubicBezTo>
                  <a:cubicBezTo>
                    <a:pt x="67" y="36"/>
                    <a:pt x="66" y="37"/>
                    <a:pt x="65" y="37"/>
                  </a:cubicBezTo>
                  <a:cubicBezTo>
                    <a:pt x="64" y="39"/>
                    <a:pt x="63" y="41"/>
                    <a:pt x="60" y="41"/>
                  </a:cubicBezTo>
                  <a:cubicBezTo>
                    <a:pt x="58" y="41"/>
                    <a:pt x="56" y="40"/>
                    <a:pt x="54" y="40"/>
                  </a:cubicBezTo>
                  <a:cubicBezTo>
                    <a:pt x="53" y="40"/>
                    <a:pt x="52" y="39"/>
                    <a:pt x="51" y="40"/>
                  </a:cubicBezTo>
                  <a:cubicBezTo>
                    <a:pt x="50" y="40"/>
                    <a:pt x="47" y="42"/>
                    <a:pt x="47" y="41"/>
                  </a:cubicBezTo>
                  <a:cubicBezTo>
                    <a:pt x="44" y="40"/>
                    <a:pt x="39" y="41"/>
                    <a:pt x="36" y="41"/>
                  </a:cubicBezTo>
                  <a:cubicBezTo>
                    <a:pt x="33" y="41"/>
                    <a:pt x="29" y="41"/>
                    <a:pt x="26" y="41"/>
                  </a:cubicBezTo>
                  <a:cubicBezTo>
                    <a:pt x="26" y="42"/>
                    <a:pt x="25" y="43"/>
                    <a:pt x="25" y="44"/>
                  </a:cubicBezTo>
                  <a:cubicBezTo>
                    <a:pt x="25" y="46"/>
                    <a:pt x="26" y="47"/>
                    <a:pt x="26" y="49"/>
                  </a:cubicBezTo>
                  <a:cubicBezTo>
                    <a:pt x="26" y="50"/>
                    <a:pt x="27" y="51"/>
                    <a:pt x="27" y="53"/>
                  </a:cubicBezTo>
                  <a:cubicBezTo>
                    <a:pt x="26" y="54"/>
                    <a:pt x="28" y="56"/>
                    <a:pt x="27" y="56"/>
                  </a:cubicBezTo>
                  <a:cubicBezTo>
                    <a:pt x="25" y="55"/>
                    <a:pt x="24" y="53"/>
                    <a:pt x="22" y="51"/>
                  </a:cubicBezTo>
                  <a:cubicBezTo>
                    <a:pt x="22" y="52"/>
                    <a:pt x="18" y="51"/>
                    <a:pt x="17" y="51"/>
                  </a:cubicBezTo>
                  <a:cubicBezTo>
                    <a:pt x="15" y="52"/>
                    <a:pt x="12" y="52"/>
                    <a:pt x="12" y="54"/>
                  </a:cubicBezTo>
                  <a:cubicBezTo>
                    <a:pt x="11" y="54"/>
                    <a:pt x="8" y="53"/>
                    <a:pt x="7" y="53"/>
                  </a:cubicBezTo>
                  <a:cubicBezTo>
                    <a:pt x="7" y="52"/>
                    <a:pt x="6" y="51"/>
                    <a:pt x="6" y="51"/>
                  </a:cubicBezTo>
                  <a:cubicBezTo>
                    <a:pt x="6" y="50"/>
                    <a:pt x="4" y="48"/>
                    <a:pt x="4" y="48"/>
                  </a:cubicBezTo>
                  <a:cubicBezTo>
                    <a:pt x="2" y="47"/>
                    <a:pt x="1" y="48"/>
                    <a:pt x="0" y="46"/>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25" name="Freeform 10"/>
            <p:cNvSpPr/>
            <p:nvPr/>
          </p:nvSpPr>
          <p:spPr>
            <a:xfrm>
              <a:off x="6193080" y="3232080"/>
              <a:ext cx="465120" cy="462960"/>
            </a:xfrm>
            <a:custGeom>
              <a:avLst/>
              <a:gdLst>
                <a:gd name="textAreaLeft" fmla="*/ 0 w 465120"/>
                <a:gd name="textAreaRight" fmla="*/ 466200 w 465120"/>
                <a:gd name="textAreaTop" fmla="*/ 0 h 462960"/>
                <a:gd name="textAreaBottom" fmla="*/ 464040 h 462960"/>
              </a:gdLst>
              <a:ahLst/>
              <a:cxnLst/>
              <a:rect l="textAreaLeft" t="textAreaTop" r="textAreaRight" b="textAreaBottom"/>
              <a:pathLst>
                <a:path w="152" h="131">
                  <a:moveTo>
                    <a:pt x="2" y="30"/>
                  </a:moveTo>
                  <a:cubicBezTo>
                    <a:pt x="0" y="29"/>
                    <a:pt x="3" y="28"/>
                    <a:pt x="4" y="27"/>
                  </a:cubicBezTo>
                  <a:cubicBezTo>
                    <a:pt x="6" y="27"/>
                    <a:pt x="7" y="26"/>
                    <a:pt x="8" y="24"/>
                  </a:cubicBezTo>
                  <a:cubicBezTo>
                    <a:pt x="9" y="23"/>
                    <a:pt x="11" y="22"/>
                    <a:pt x="10" y="20"/>
                  </a:cubicBezTo>
                  <a:cubicBezTo>
                    <a:pt x="10" y="19"/>
                    <a:pt x="9" y="17"/>
                    <a:pt x="9" y="16"/>
                  </a:cubicBezTo>
                  <a:cubicBezTo>
                    <a:pt x="9" y="14"/>
                    <a:pt x="12" y="14"/>
                    <a:pt x="13" y="13"/>
                  </a:cubicBezTo>
                  <a:cubicBezTo>
                    <a:pt x="14" y="12"/>
                    <a:pt x="15" y="10"/>
                    <a:pt x="17" y="9"/>
                  </a:cubicBezTo>
                  <a:cubicBezTo>
                    <a:pt x="18" y="9"/>
                    <a:pt x="22" y="8"/>
                    <a:pt x="22" y="6"/>
                  </a:cubicBezTo>
                  <a:cubicBezTo>
                    <a:pt x="22" y="5"/>
                    <a:pt x="21" y="5"/>
                    <a:pt x="21" y="4"/>
                  </a:cubicBezTo>
                  <a:cubicBezTo>
                    <a:pt x="22" y="3"/>
                    <a:pt x="22" y="1"/>
                    <a:pt x="22" y="0"/>
                  </a:cubicBezTo>
                  <a:cubicBezTo>
                    <a:pt x="24" y="1"/>
                    <a:pt x="26" y="1"/>
                    <a:pt x="28" y="2"/>
                  </a:cubicBezTo>
                  <a:cubicBezTo>
                    <a:pt x="30" y="3"/>
                    <a:pt x="32" y="3"/>
                    <a:pt x="34" y="3"/>
                  </a:cubicBezTo>
                  <a:cubicBezTo>
                    <a:pt x="36" y="3"/>
                    <a:pt x="38" y="2"/>
                    <a:pt x="40" y="2"/>
                  </a:cubicBezTo>
                  <a:cubicBezTo>
                    <a:pt x="42" y="3"/>
                    <a:pt x="44" y="3"/>
                    <a:pt x="46" y="4"/>
                  </a:cubicBezTo>
                  <a:cubicBezTo>
                    <a:pt x="48" y="5"/>
                    <a:pt x="49" y="6"/>
                    <a:pt x="51" y="6"/>
                  </a:cubicBezTo>
                  <a:cubicBezTo>
                    <a:pt x="53" y="7"/>
                    <a:pt x="55" y="6"/>
                    <a:pt x="56" y="7"/>
                  </a:cubicBezTo>
                  <a:cubicBezTo>
                    <a:pt x="58" y="8"/>
                    <a:pt x="58" y="10"/>
                    <a:pt x="59" y="11"/>
                  </a:cubicBezTo>
                  <a:cubicBezTo>
                    <a:pt x="59" y="13"/>
                    <a:pt x="60" y="15"/>
                    <a:pt x="62" y="16"/>
                  </a:cubicBezTo>
                  <a:cubicBezTo>
                    <a:pt x="65" y="19"/>
                    <a:pt x="69" y="18"/>
                    <a:pt x="73" y="19"/>
                  </a:cubicBezTo>
                  <a:cubicBezTo>
                    <a:pt x="77" y="19"/>
                    <a:pt x="82" y="21"/>
                    <a:pt x="85" y="23"/>
                  </a:cubicBezTo>
                  <a:cubicBezTo>
                    <a:pt x="88" y="25"/>
                    <a:pt x="90" y="28"/>
                    <a:pt x="94" y="27"/>
                  </a:cubicBezTo>
                  <a:cubicBezTo>
                    <a:pt x="98" y="27"/>
                    <a:pt x="103" y="24"/>
                    <a:pt x="104" y="20"/>
                  </a:cubicBezTo>
                  <a:cubicBezTo>
                    <a:pt x="104" y="19"/>
                    <a:pt x="103" y="17"/>
                    <a:pt x="102" y="16"/>
                  </a:cubicBezTo>
                  <a:cubicBezTo>
                    <a:pt x="102" y="14"/>
                    <a:pt x="101" y="12"/>
                    <a:pt x="102" y="11"/>
                  </a:cubicBezTo>
                  <a:cubicBezTo>
                    <a:pt x="103" y="8"/>
                    <a:pt x="109" y="4"/>
                    <a:pt x="113" y="4"/>
                  </a:cubicBezTo>
                  <a:cubicBezTo>
                    <a:pt x="115" y="3"/>
                    <a:pt x="117" y="2"/>
                    <a:pt x="118" y="2"/>
                  </a:cubicBezTo>
                  <a:cubicBezTo>
                    <a:pt x="120" y="2"/>
                    <a:pt x="122" y="2"/>
                    <a:pt x="124" y="2"/>
                  </a:cubicBezTo>
                  <a:cubicBezTo>
                    <a:pt x="126" y="3"/>
                    <a:pt x="128" y="4"/>
                    <a:pt x="130" y="4"/>
                  </a:cubicBezTo>
                  <a:cubicBezTo>
                    <a:pt x="132" y="5"/>
                    <a:pt x="132" y="5"/>
                    <a:pt x="132" y="7"/>
                  </a:cubicBezTo>
                  <a:cubicBezTo>
                    <a:pt x="132" y="9"/>
                    <a:pt x="135" y="9"/>
                    <a:pt x="136" y="9"/>
                  </a:cubicBezTo>
                  <a:cubicBezTo>
                    <a:pt x="138" y="9"/>
                    <a:pt x="140" y="10"/>
                    <a:pt x="142" y="11"/>
                  </a:cubicBezTo>
                  <a:cubicBezTo>
                    <a:pt x="144" y="11"/>
                    <a:pt x="146" y="11"/>
                    <a:pt x="149" y="11"/>
                  </a:cubicBezTo>
                  <a:cubicBezTo>
                    <a:pt x="150" y="11"/>
                    <a:pt x="152" y="13"/>
                    <a:pt x="151" y="14"/>
                  </a:cubicBezTo>
                  <a:cubicBezTo>
                    <a:pt x="150" y="16"/>
                    <a:pt x="149" y="16"/>
                    <a:pt x="148" y="17"/>
                  </a:cubicBezTo>
                  <a:cubicBezTo>
                    <a:pt x="148" y="19"/>
                    <a:pt x="149" y="20"/>
                    <a:pt x="150" y="22"/>
                  </a:cubicBezTo>
                  <a:cubicBezTo>
                    <a:pt x="150" y="24"/>
                    <a:pt x="148" y="26"/>
                    <a:pt x="147" y="27"/>
                  </a:cubicBezTo>
                  <a:cubicBezTo>
                    <a:pt x="146" y="29"/>
                    <a:pt x="148" y="32"/>
                    <a:pt x="148" y="33"/>
                  </a:cubicBezTo>
                  <a:cubicBezTo>
                    <a:pt x="149" y="37"/>
                    <a:pt x="150" y="39"/>
                    <a:pt x="150" y="43"/>
                  </a:cubicBezTo>
                  <a:cubicBezTo>
                    <a:pt x="150" y="47"/>
                    <a:pt x="150" y="50"/>
                    <a:pt x="150" y="54"/>
                  </a:cubicBezTo>
                  <a:cubicBezTo>
                    <a:pt x="150" y="62"/>
                    <a:pt x="150" y="70"/>
                    <a:pt x="150" y="79"/>
                  </a:cubicBezTo>
                  <a:cubicBezTo>
                    <a:pt x="150" y="94"/>
                    <a:pt x="150" y="110"/>
                    <a:pt x="150" y="126"/>
                  </a:cubicBezTo>
                  <a:cubicBezTo>
                    <a:pt x="146" y="126"/>
                    <a:pt x="143" y="126"/>
                    <a:pt x="140" y="126"/>
                  </a:cubicBezTo>
                  <a:cubicBezTo>
                    <a:pt x="140" y="128"/>
                    <a:pt x="140" y="129"/>
                    <a:pt x="140" y="131"/>
                  </a:cubicBezTo>
                  <a:cubicBezTo>
                    <a:pt x="121" y="121"/>
                    <a:pt x="101" y="111"/>
                    <a:pt x="81" y="101"/>
                  </a:cubicBezTo>
                  <a:cubicBezTo>
                    <a:pt x="76" y="99"/>
                    <a:pt x="71" y="96"/>
                    <a:pt x="67" y="94"/>
                  </a:cubicBezTo>
                  <a:cubicBezTo>
                    <a:pt x="63" y="92"/>
                    <a:pt x="58" y="96"/>
                    <a:pt x="54" y="98"/>
                  </a:cubicBezTo>
                  <a:cubicBezTo>
                    <a:pt x="52" y="99"/>
                    <a:pt x="50" y="100"/>
                    <a:pt x="48" y="101"/>
                  </a:cubicBezTo>
                  <a:cubicBezTo>
                    <a:pt x="47" y="101"/>
                    <a:pt x="45" y="99"/>
                    <a:pt x="44" y="98"/>
                  </a:cubicBezTo>
                  <a:cubicBezTo>
                    <a:pt x="41" y="95"/>
                    <a:pt x="37" y="95"/>
                    <a:pt x="32" y="94"/>
                  </a:cubicBezTo>
                  <a:cubicBezTo>
                    <a:pt x="30" y="93"/>
                    <a:pt x="28" y="93"/>
                    <a:pt x="27" y="92"/>
                  </a:cubicBezTo>
                  <a:cubicBezTo>
                    <a:pt x="25" y="92"/>
                    <a:pt x="25" y="90"/>
                    <a:pt x="25" y="89"/>
                  </a:cubicBezTo>
                  <a:cubicBezTo>
                    <a:pt x="23" y="86"/>
                    <a:pt x="21" y="85"/>
                    <a:pt x="18" y="83"/>
                  </a:cubicBezTo>
                  <a:cubicBezTo>
                    <a:pt x="17" y="83"/>
                    <a:pt x="15" y="82"/>
                    <a:pt x="14" y="82"/>
                  </a:cubicBezTo>
                  <a:cubicBezTo>
                    <a:pt x="13" y="82"/>
                    <a:pt x="12" y="84"/>
                    <a:pt x="10" y="83"/>
                  </a:cubicBezTo>
                  <a:cubicBezTo>
                    <a:pt x="9" y="82"/>
                    <a:pt x="8" y="79"/>
                    <a:pt x="8" y="78"/>
                  </a:cubicBezTo>
                  <a:cubicBezTo>
                    <a:pt x="8" y="76"/>
                    <a:pt x="7" y="75"/>
                    <a:pt x="6" y="72"/>
                  </a:cubicBezTo>
                  <a:cubicBezTo>
                    <a:pt x="5" y="71"/>
                    <a:pt x="0" y="68"/>
                    <a:pt x="2" y="66"/>
                  </a:cubicBezTo>
                  <a:cubicBezTo>
                    <a:pt x="4" y="63"/>
                    <a:pt x="7" y="64"/>
                    <a:pt x="6" y="60"/>
                  </a:cubicBezTo>
                  <a:cubicBezTo>
                    <a:pt x="5" y="58"/>
                    <a:pt x="5" y="56"/>
                    <a:pt x="6" y="54"/>
                  </a:cubicBezTo>
                  <a:cubicBezTo>
                    <a:pt x="6" y="52"/>
                    <a:pt x="7" y="50"/>
                    <a:pt x="6" y="48"/>
                  </a:cubicBezTo>
                  <a:cubicBezTo>
                    <a:pt x="5" y="46"/>
                    <a:pt x="6" y="44"/>
                    <a:pt x="6" y="42"/>
                  </a:cubicBezTo>
                  <a:cubicBezTo>
                    <a:pt x="6" y="40"/>
                    <a:pt x="6" y="38"/>
                    <a:pt x="5" y="35"/>
                  </a:cubicBezTo>
                  <a:cubicBezTo>
                    <a:pt x="4" y="33"/>
                    <a:pt x="3" y="31"/>
                    <a:pt x="2" y="30"/>
                  </a:cubicBezTo>
                </a:path>
              </a:pathLst>
            </a:custGeom>
            <a:solidFill>
              <a:schemeClr val="accent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26" name="Freeform 12"/>
            <p:cNvSpPr/>
            <p:nvPr/>
          </p:nvSpPr>
          <p:spPr>
            <a:xfrm>
              <a:off x="6599880" y="2440440"/>
              <a:ext cx="282960" cy="169560"/>
            </a:xfrm>
            <a:custGeom>
              <a:avLst/>
              <a:gdLst>
                <a:gd name="textAreaLeft" fmla="*/ 0 w 282960"/>
                <a:gd name="textAreaRight" fmla="*/ 284040 w 282960"/>
                <a:gd name="textAreaTop" fmla="*/ 0 h 169560"/>
                <a:gd name="textAreaBottom" fmla="*/ 170640 h 169560"/>
              </a:gdLst>
              <a:ahLst/>
              <a:cxnLst/>
              <a:rect l="textAreaLeft" t="textAreaTop" r="textAreaRight" b="textAreaBottom"/>
              <a:pathLst>
                <a:path w="93" h="49">
                  <a:moveTo>
                    <a:pt x="0" y="38"/>
                  </a:moveTo>
                  <a:cubicBezTo>
                    <a:pt x="2" y="36"/>
                    <a:pt x="3" y="35"/>
                    <a:pt x="5" y="35"/>
                  </a:cubicBezTo>
                  <a:cubicBezTo>
                    <a:pt x="7" y="34"/>
                    <a:pt x="8" y="33"/>
                    <a:pt x="8" y="32"/>
                  </a:cubicBezTo>
                  <a:cubicBezTo>
                    <a:pt x="8" y="28"/>
                    <a:pt x="4" y="25"/>
                    <a:pt x="3" y="22"/>
                  </a:cubicBezTo>
                  <a:cubicBezTo>
                    <a:pt x="6" y="22"/>
                    <a:pt x="9" y="22"/>
                    <a:pt x="11" y="22"/>
                  </a:cubicBezTo>
                  <a:cubicBezTo>
                    <a:pt x="12" y="22"/>
                    <a:pt x="13" y="22"/>
                    <a:pt x="14" y="22"/>
                  </a:cubicBezTo>
                  <a:cubicBezTo>
                    <a:pt x="16" y="21"/>
                    <a:pt x="15" y="21"/>
                    <a:pt x="17" y="20"/>
                  </a:cubicBezTo>
                  <a:cubicBezTo>
                    <a:pt x="17" y="20"/>
                    <a:pt x="18" y="20"/>
                    <a:pt x="19" y="20"/>
                  </a:cubicBezTo>
                  <a:cubicBezTo>
                    <a:pt x="19" y="20"/>
                    <a:pt x="20" y="19"/>
                    <a:pt x="20" y="19"/>
                  </a:cubicBezTo>
                  <a:cubicBezTo>
                    <a:pt x="21" y="18"/>
                    <a:pt x="24" y="18"/>
                    <a:pt x="23" y="20"/>
                  </a:cubicBezTo>
                  <a:cubicBezTo>
                    <a:pt x="23" y="20"/>
                    <a:pt x="24" y="20"/>
                    <a:pt x="25" y="19"/>
                  </a:cubicBezTo>
                  <a:cubicBezTo>
                    <a:pt x="26" y="18"/>
                    <a:pt x="24" y="18"/>
                    <a:pt x="23" y="18"/>
                  </a:cubicBezTo>
                  <a:cubicBezTo>
                    <a:pt x="26" y="16"/>
                    <a:pt x="24" y="14"/>
                    <a:pt x="27" y="12"/>
                  </a:cubicBezTo>
                  <a:cubicBezTo>
                    <a:pt x="29" y="12"/>
                    <a:pt x="30" y="10"/>
                    <a:pt x="32" y="10"/>
                  </a:cubicBezTo>
                  <a:cubicBezTo>
                    <a:pt x="34" y="10"/>
                    <a:pt x="33" y="10"/>
                    <a:pt x="35" y="9"/>
                  </a:cubicBezTo>
                  <a:cubicBezTo>
                    <a:pt x="32" y="8"/>
                    <a:pt x="31" y="8"/>
                    <a:pt x="33" y="5"/>
                  </a:cubicBezTo>
                  <a:cubicBezTo>
                    <a:pt x="35" y="4"/>
                    <a:pt x="38" y="3"/>
                    <a:pt x="40" y="4"/>
                  </a:cubicBezTo>
                  <a:cubicBezTo>
                    <a:pt x="43" y="4"/>
                    <a:pt x="43" y="2"/>
                    <a:pt x="46" y="1"/>
                  </a:cubicBezTo>
                  <a:cubicBezTo>
                    <a:pt x="47" y="0"/>
                    <a:pt x="49" y="2"/>
                    <a:pt x="50" y="1"/>
                  </a:cubicBezTo>
                  <a:cubicBezTo>
                    <a:pt x="51" y="0"/>
                    <a:pt x="52" y="1"/>
                    <a:pt x="53" y="2"/>
                  </a:cubicBezTo>
                  <a:cubicBezTo>
                    <a:pt x="53" y="3"/>
                    <a:pt x="58" y="1"/>
                    <a:pt x="59" y="3"/>
                  </a:cubicBezTo>
                  <a:cubicBezTo>
                    <a:pt x="60" y="3"/>
                    <a:pt x="59" y="4"/>
                    <a:pt x="59" y="4"/>
                  </a:cubicBezTo>
                  <a:cubicBezTo>
                    <a:pt x="60" y="5"/>
                    <a:pt x="62" y="5"/>
                    <a:pt x="63" y="4"/>
                  </a:cubicBezTo>
                  <a:cubicBezTo>
                    <a:pt x="67" y="3"/>
                    <a:pt x="69" y="3"/>
                    <a:pt x="71" y="5"/>
                  </a:cubicBezTo>
                  <a:cubicBezTo>
                    <a:pt x="72" y="6"/>
                    <a:pt x="74" y="6"/>
                    <a:pt x="74" y="7"/>
                  </a:cubicBezTo>
                  <a:cubicBezTo>
                    <a:pt x="74" y="8"/>
                    <a:pt x="73" y="9"/>
                    <a:pt x="74" y="10"/>
                  </a:cubicBezTo>
                  <a:cubicBezTo>
                    <a:pt x="75" y="11"/>
                    <a:pt x="74" y="12"/>
                    <a:pt x="73" y="12"/>
                  </a:cubicBezTo>
                  <a:cubicBezTo>
                    <a:pt x="72" y="14"/>
                    <a:pt x="74" y="14"/>
                    <a:pt x="75" y="15"/>
                  </a:cubicBezTo>
                  <a:cubicBezTo>
                    <a:pt x="77" y="17"/>
                    <a:pt x="77" y="19"/>
                    <a:pt x="80" y="20"/>
                  </a:cubicBezTo>
                  <a:cubicBezTo>
                    <a:pt x="81" y="20"/>
                    <a:pt x="82" y="20"/>
                    <a:pt x="83" y="21"/>
                  </a:cubicBezTo>
                  <a:cubicBezTo>
                    <a:pt x="83" y="22"/>
                    <a:pt x="81" y="23"/>
                    <a:pt x="83" y="23"/>
                  </a:cubicBezTo>
                  <a:cubicBezTo>
                    <a:pt x="83" y="23"/>
                    <a:pt x="84" y="23"/>
                    <a:pt x="85" y="23"/>
                  </a:cubicBezTo>
                  <a:cubicBezTo>
                    <a:pt x="85" y="23"/>
                    <a:pt x="86" y="23"/>
                    <a:pt x="87" y="23"/>
                  </a:cubicBezTo>
                  <a:cubicBezTo>
                    <a:pt x="89" y="24"/>
                    <a:pt x="88" y="24"/>
                    <a:pt x="89" y="25"/>
                  </a:cubicBezTo>
                  <a:cubicBezTo>
                    <a:pt x="89" y="26"/>
                    <a:pt x="90" y="26"/>
                    <a:pt x="91" y="26"/>
                  </a:cubicBezTo>
                  <a:cubicBezTo>
                    <a:pt x="93" y="28"/>
                    <a:pt x="90" y="28"/>
                    <a:pt x="89" y="28"/>
                  </a:cubicBezTo>
                  <a:cubicBezTo>
                    <a:pt x="88" y="29"/>
                    <a:pt x="87" y="29"/>
                    <a:pt x="86" y="30"/>
                  </a:cubicBezTo>
                  <a:cubicBezTo>
                    <a:pt x="83" y="30"/>
                    <a:pt x="83" y="29"/>
                    <a:pt x="80" y="29"/>
                  </a:cubicBezTo>
                  <a:cubicBezTo>
                    <a:pt x="76" y="29"/>
                    <a:pt x="78" y="31"/>
                    <a:pt x="80" y="32"/>
                  </a:cubicBezTo>
                  <a:cubicBezTo>
                    <a:pt x="81" y="33"/>
                    <a:pt x="80" y="34"/>
                    <a:pt x="80" y="35"/>
                  </a:cubicBezTo>
                  <a:cubicBezTo>
                    <a:pt x="81" y="37"/>
                    <a:pt x="81" y="38"/>
                    <a:pt x="82" y="39"/>
                  </a:cubicBezTo>
                  <a:cubicBezTo>
                    <a:pt x="77" y="40"/>
                    <a:pt x="73" y="39"/>
                    <a:pt x="70" y="44"/>
                  </a:cubicBezTo>
                  <a:cubicBezTo>
                    <a:pt x="70" y="45"/>
                    <a:pt x="71" y="46"/>
                    <a:pt x="71" y="47"/>
                  </a:cubicBezTo>
                  <a:cubicBezTo>
                    <a:pt x="71" y="49"/>
                    <a:pt x="69" y="47"/>
                    <a:pt x="68" y="46"/>
                  </a:cubicBezTo>
                  <a:cubicBezTo>
                    <a:pt x="67" y="45"/>
                    <a:pt x="65" y="46"/>
                    <a:pt x="62" y="45"/>
                  </a:cubicBezTo>
                  <a:cubicBezTo>
                    <a:pt x="62" y="45"/>
                    <a:pt x="60" y="46"/>
                    <a:pt x="59" y="46"/>
                  </a:cubicBezTo>
                  <a:cubicBezTo>
                    <a:pt x="58" y="47"/>
                    <a:pt x="58" y="44"/>
                    <a:pt x="57" y="44"/>
                  </a:cubicBezTo>
                  <a:cubicBezTo>
                    <a:pt x="56" y="44"/>
                    <a:pt x="53" y="45"/>
                    <a:pt x="53" y="46"/>
                  </a:cubicBezTo>
                  <a:cubicBezTo>
                    <a:pt x="53" y="46"/>
                    <a:pt x="53" y="45"/>
                    <a:pt x="52" y="45"/>
                  </a:cubicBezTo>
                  <a:cubicBezTo>
                    <a:pt x="51" y="44"/>
                    <a:pt x="50" y="45"/>
                    <a:pt x="50" y="45"/>
                  </a:cubicBezTo>
                  <a:cubicBezTo>
                    <a:pt x="49" y="44"/>
                    <a:pt x="48" y="44"/>
                    <a:pt x="47" y="44"/>
                  </a:cubicBezTo>
                  <a:cubicBezTo>
                    <a:pt x="45" y="44"/>
                    <a:pt x="45" y="44"/>
                    <a:pt x="44" y="45"/>
                  </a:cubicBezTo>
                  <a:cubicBezTo>
                    <a:pt x="43" y="45"/>
                    <a:pt x="43" y="44"/>
                    <a:pt x="42" y="44"/>
                  </a:cubicBezTo>
                  <a:cubicBezTo>
                    <a:pt x="41" y="44"/>
                    <a:pt x="40" y="45"/>
                    <a:pt x="39" y="44"/>
                  </a:cubicBezTo>
                  <a:cubicBezTo>
                    <a:pt x="38" y="42"/>
                    <a:pt x="35" y="42"/>
                    <a:pt x="32" y="42"/>
                  </a:cubicBezTo>
                  <a:cubicBezTo>
                    <a:pt x="30" y="42"/>
                    <a:pt x="27" y="41"/>
                    <a:pt x="24" y="41"/>
                  </a:cubicBezTo>
                  <a:cubicBezTo>
                    <a:pt x="23" y="41"/>
                    <a:pt x="21" y="41"/>
                    <a:pt x="19" y="41"/>
                  </a:cubicBezTo>
                  <a:cubicBezTo>
                    <a:pt x="18" y="41"/>
                    <a:pt x="16" y="41"/>
                    <a:pt x="15" y="41"/>
                  </a:cubicBezTo>
                  <a:cubicBezTo>
                    <a:pt x="12" y="41"/>
                    <a:pt x="12" y="42"/>
                    <a:pt x="9" y="44"/>
                  </a:cubicBezTo>
                  <a:cubicBezTo>
                    <a:pt x="8" y="45"/>
                    <a:pt x="7" y="44"/>
                    <a:pt x="6" y="44"/>
                  </a:cubicBezTo>
                  <a:cubicBezTo>
                    <a:pt x="5" y="44"/>
                    <a:pt x="5" y="44"/>
                    <a:pt x="4" y="45"/>
                  </a:cubicBezTo>
                  <a:cubicBezTo>
                    <a:pt x="3" y="46"/>
                    <a:pt x="5" y="41"/>
                    <a:pt x="5" y="41"/>
                  </a:cubicBezTo>
                  <a:cubicBezTo>
                    <a:pt x="6" y="39"/>
                    <a:pt x="1" y="39"/>
                    <a:pt x="0" y="38"/>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27" name="Freeform 14"/>
            <p:cNvSpPr/>
            <p:nvPr/>
          </p:nvSpPr>
          <p:spPr>
            <a:xfrm>
              <a:off x="7701840" y="3092760"/>
              <a:ext cx="492480" cy="456480"/>
            </a:xfrm>
            <a:custGeom>
              <a:avLst/>
              <a:gdLst>
                <a:gd name="textAreaLeft" fmla="*/ 0 w 492480"/>
                <a:gd name="textAreaRight" fmla="*/ 493560 w 492480"/>
                <a:gd name="textAreaTop" fmla="*/ 0 h 456480"/>
                <a:gd name="textAreaBottom" fmla="*/ 457560 h 456480"/>
              </a:gdLst>
              <a:ahLst/>
              <a:cxnLst/>
              <a:rect l="textAreaLeft" t="textAreaTop" r="textAreaRight" b="textAreaBottom"/>
              <a:pathLst>
                <a:path w="161" h="129">
                  <a:moveTo>
                    <a:pt x="0" y="70"/>
                  </a:moveTo>
                  <a:cubicBezTo>
                    <a:pt x="4" y="71"/>
                    <a:pt x="7" y="73"/>
                    <a:pt x="11" y="74"/>
                  </a:cubicBezTo>
                  <a:cubicBezTo>
                    <a:pt x="16" y="75"/>
                    <a:pt x="20" y="74"/>
                    <a:pt x="24" y="74"/>
                  </a:cubicBezTo>
                  <a:cubicBezTo>
                    <a:pt x="26" y="74"/>
                    <a:pt x="27" y="74"/>
                    <a:pt x="29" y="75"/>
                  </a:cubicBezTo>
                  <a:cubicBezTo>
                    <a:pt x="31" y="75"/>
                    <a:pt x="32" y="74"/>
                    <a:pt x="34" y="73"/>
                  </a:cubicBezTo>
                  <a:cubicBezTo>
                    <a:pt x="36" y="73"/>
                    <a:pt x="37" y="73"/>
                    <a:pt x="39" y="73"/>
                  </a:cubicBezTo>
                  <a:cubicBezTo>
                    <a:pt x="41" y="73"/>
                    <a:pt x="43" y="73"/>
                    <a:pt x="44" y="72"/>
                  </a:cubicBezTo>
                  <a:cubicBezTo>
                    <a:pt x="46" y="72"/>
                    <a:pt x="50" y="72"/>
                    <a:pt x="51" y="70"/>
                  </a:cubicBezTo>
                  <a:cubicBezTo>
                    <a:pt x="52" y="69"/>
                    <a:pt x="50" y="69"/>
                    <a:pt x="51" y="68"/>
                  </a:cubicBezTo>
                  <a:cubicBezTo>
                    <a:pt x="52" y="66"/>
                    <a:pt x="51" y="64"/>
                    <a:pt x="52" y="62"/>
                  </a:cubicBezTo>
                  <a:cubicBezTo>
                    <a:pt x="52" y="60"/>
                    <a:pt x="53" y="60"/>
                    <a:pt x="54" y="59"/>
                  </a:cubicBezTo>
                  <a:cubicBezTo>
                    <a:pt x="55" y="58"/>
                    <a:pt x="56" y="57"/>
                    <a:pt x="57" y="57"/>
                  </a:cubicBezTo>
                  <a:cubicBezTo>
                    <a:pt x="58" y="56"/>
                    <a:pt x="59" y="57"/>
                    <a:pt x="60" y="57"/>
                  </a:cubicBezTo>
                  <a:cubicBezTo>
                    <a:pt x="62" y="58"/>
                    <a:pt x="64" y="57"/>
                    <a:pt x="66" y="56"/>
                  </a:cubicBezTo>
                  <a:cubicBezTo>
                    <a:pt x="65" y="56"/>
                    <a:pt x="64" y="56"/>
                    <a:pt x="64" y="55"/>
                  </a:cubicBezTo>
                  <a:cubicBezTo>
                    <a:pt x="65" y="54"/>
                    <a:pt x="67" y="54"/>
                    <a:pt x="68" y="52"/>
                  </a:cubicBezTo>
                  <a:cubicBezTo>
                    <a:pt x="70" y="51"/>
                    <a:pt x="72" y="53"/>
                    <a:pt x="72" y="52"/>
                  </a:cubicBezTo>
                  <a:cubicBezTo>
                    <a:pt x="74" y="52"/>
                    <a:pt x="74" y="52"/>
                    <a:pt x="75" y="53"/>
                  </a:cubicBezTo>
                  <a:cubicBezTo>
                    <a:pt x="75" y="54"/>
                    <a:pt x="76" y="54"/>
                    <a:pt x="77" y="53"/>
                  </a:cubicBezTo>
                  <a:cubicBezTo>
                    <a:pt x="80" y="51"/>
                    <a:pt x="80" y="49"/>
                    <a:pt x="80" y="46"/>
                  </a:cubicBezTo>
                  <a:cubicBezTo>
                    <a:pt x="79" y="45"/>
                    <a:pt x="81" y="45"/>
                    <a:pt x="81" y="44"/>
                  </a:cubicBezTo>
                  <a:cubicBezTo>
                    <a:pt x="82" y="43"/>
                    <a:pt x="82" y="42"/>
                    <a:pt x="82" y="41"/>
                  </a:cubicBezTo>
                  <a:cubicBezTo>
                    <a:pt x="82" y="40"/>
                    <a:pt x="83" y="39"/>
                    <a:pt x="84" y="39"/>
                  </a:cubicBezTo>
                  <a:cubicBezTo>
                    <a:pt x="85" y="39"/>
                    <a:pt x="86" y="39"/>
                    <a:pt x="87" y="39"/>
                  </a:cubicBezTo>
                  <a:cubicBezTo>
                    <a:pt x="89" y="37"/>
                    <a:pt x="89" y="37"/>
                    <a:pt x="89" y="36"/>
                  </a:cubicBezTo>
                  <a:cubicBezTo>
                    <a:pt x="89" y="35"/>
                    <a:pt x="88" y="34"/>
                    <a:pt x="87" y="33"/>
                  </a:cubicBezTo>
                  <a:cubicBezTo>
                    <a:pt x="85" y="32"/>
                    <a:pt x="85" y="30"/>
                    <a:pt x="88" y="31"/>
                  </a:cubicBezTo>
                  <a:cubicBezTo>
                    <a:pt x="90" y="31"/>
                    <a:pt x="96" y="32"/>
                    <a:pt x="97" y="29"/>
                  </a:cubicBezTo>
                  <a:cubicBezTo>
                    <a:pt x="97" y="28"/>
                    <a:pt x="98" y="28"/>
                    <a:pt x="97" y="27"/>
                  </a:cubicBezTo>
                  <a:cubicBezTo>
                    <a:pt x="97" y="27"/>
                    <a:pt x="95" y="26"/>
                    <a:pt x="96" y="25"/>
                  </a:cubicBezTo>
                  <a:cubicBezTo>
                    <a:pt x="96" y="25"/>
                    <a:pt x="96" y="25"/>
                    <a:pt x="97" y="25"/>
                  </a:cubicBezTo>
                  <a:cubicBezTo>
                    <a:pt x="96" y="24"/>
                    <a:pt x="97" y="24"/>
                    <a:pt x="98" y="23"/>
                  </a:cubicBezTo>
                  <a:cubicBezTo>
                    <a:pt x="99" y="23"/>
                    <a:pt x="101" y="21"/>
                    <a:pt x="101" y="21"/>
                  </a:cubicBezTo>
                  <a:cubicBezTo>
                    <a:pt x="101" y="20"/>
                    <a:pt x="101" y="20"/>
                    <a:pt x="102" y="19"/>
                  </a:cubicBezTo>
                  <a:cubicBezTo>
                    <a:pt x="102" y="19"/>
                    <a:pt x="101" y="18"/>
                    <a:pt x="101" y="18"/>
                  </a:cubicBezTo>
                  <a:cubicBezTo>
                    <a:pt x="102" y="18"/>
                    <a:pt x="102" y="18"/>
                    <a:pt x="102" y="18"/>
                  </a:cubicBezTo>
                  <a:cubicBezTo>
                    <a:pt x="102" y="17"/>
                    <a:pt x="102" y="16"/>
                    <a:pt x="102" y="16"/>
                  </a:cubicBezTo>
                  <a:cubicBezTo>
                    <a:pt x="101" y="15"/>
                    <a:pt x="101" y="14"/>
                    <a:pt x="100" y="13"/>
                  </a:cubicBezTo>
                  <a:cubicBezTo>
                    <a:pt x="100" y="12"/>
                    <a:pt x="99" y="12"/>
                    <a:pt x="98" y="11"/>
                  </a:cubicBezTo>
                  <a:cubicBezTo>
                    <a:pt x="97" y="10"/>
                    <a:pt x="102" y="7"/>
                    <a:pt x="103" y="7"/>
                  </a:cubicBezTo>
                  <a:cubicBezTo>
                    <a:pt x="104" y="8"/>
                    <a:pt x="105" y="6"/>
                    <a:pt x="106" y="5"/>
                  </a:cubicBezTo>
                  <a:cubicBezTo>
                    <a:pt x="107" y="5"/>
                    <a:pt x="108" y="4"/>
                    <a:pt x="110" y="4"/>
                  </a:cubicBezTo>
                  <a:cubicBezTo>
                    <a:pt x="113" y="3"/>
                    <a:pt x="116" y="3"/>
                    <a:pt x="118" y="3"/>
                  </a:cubicBezTo>
                  <a:cubicBezTo>
                    <a:pt x="120" y="3"/>
                    <a:pt x="122" y="2"/>
                    <a:pt x="123" y="3"/>
                  </a:cubicBezTo>
                  <a:cubicBezTo>
                    <a:pt x="124" y="3"/>
                    <a:pt x="124" y="4"/>
                    <a:pt x="126" y="3"/>
                  </a:cubicBezTo>
                  <a:cubicBezTo>
                    <a:pt x="128" y="2"/>
                    <a:pt x="132" y="0"/>
                    <a:pt x="133" y="3"/>
                  </a:cubicBezTo>
                  <a:cubicBezTo>
                    <a:pt x="135" y="1"/>
                    <a:pt x="137" y="2"/>
                    <a:pt x="138" y="3"/>
                  </a:cubicBezTo>
                  <a:cubicBezTo>
                    <a:pt x="138" y="5"/>
                    <a:pt x="141" y="4"/>
                    <a:pt x="142" y="5"/>
                  </a:cubicBezTo>
                  <a:cubicBezTo>
                    <a:pt x="143" y="6"/>
                    <a:pt x="143" y="7"/>
                    <a:pt x="143" y="8"/>
                  </a:cubicBezTo>
                  <a:cubicBezTo>
                    <a:pt x="143" y="9"/>
                    <a:pt x="143" y="10"/>
                    <a:pt x="143" y="11"/>
                  </a:cubicBezTo>
                  <a:cubicBezTo>
                    <a:pt x="143" y="11"/>
                    <a:pt x="145" y="12"/>
                    <a:pt x="145" y="13"/>
                  </a:cubicBezTo>
                  <a:cubicBezTo>
                    <a:pt x="146" y="14"/>
                    <a:pt x="148" y="13"/>
                    <a:pt x="149" y="12"/>
                  </a:cubicBezTo>
                  <a:cubicBezTo>
                    <a:pt x="148" y="16"/>
                    <a:pt x="157" y="17"/>
                    <a:pt x="161" y="16"/>
                  </a:cubicBezTo>
                  <a:cubicBezTo>
                    <a:pt x="159" y="17"/>
                    <a:pt x="153" y="19"/>
                    <a:pt x="153" y="20"/>
                  </a:cubicBezTo>
                  <a:cubicBezTo>
                    <a:pt x="153" y="21"/>
                    <a:pt x="152" y="22"/>
                    <a:pt x="152" y="22"/>
                  </a:cubicBezTo>
                  <a:cubicBezTo>
                    <a:pt x="151" y="21"/>
                    <a:pt x="150" y="22"/>
                    <a:pt x="150" y="23"/>
                  </a:cubicBezTo>
                  <a:cubicBezTo>
                    <a:pt x="150" y="24"/>
                    <a:pt x="144" y="24"/>
                    <a:pt x="143" y="25"/>
                  </a:cubicBezTo>
                  <a:cubicBezTo>
                    <a:pt x="139" y="26"/>
                    <a:pt x="137" y="25"/>
                    <a:pt x="134" y="25"/>
                  </a:cubicBezTo>
                  <a:cubicBezTo>
                    <a:pt x="131" y="24"/>
                    <a:pt x="128" y="23"/>
                    <a:pt x="125" y="24"/>
                  </a:cubicBezTo>
                  <a:cubicBezTo>
                    <a:pt x="123" y="25"/>
                    <a:pt x="122" y="27"/>
                    <a:pt x="124" y="28"/>
                  </a:cubicBezTo>
                  <a:cubicBezTo>
                    <a:pt x="126" y="29"/>
                    <a:pt x="122" y="30"/>
                    <a:pt x="124" y="30"/>
                  </a:cubicBezTo>
                  <a:cubicBezTo>
                    <a:pt x="125" y="30"/>
                    <a:pt x="128" y="30"/>
                    <a:pt x="127" y="32"/>
                  </a:cubicBezTo>
                  <a:cubicBezTo>
                    <a:pt x="125" y="33"/>
                    <a:pt x="123" y="33"/>
                    <a:pt x="125" y="35"/>
                  </a:cubicBezTo>
                  <a:cubicBezTo>
                    <a:pt x="127" y="36"/>
                    <a:pt x="124" y="38"/>
                    <a:pt x="125" y="39"/>
                  </a:cubicBezTo>
                  <a:cubicBezTo>
                    <a:pt x="126" y="39"/>
                    <a:pt x="127" y="40"/>
                    <a:pt x="127" y="40"/>
                  </a:cubicBezTo>
                  <a:cubicBezTo>
                    <a:pt x="128" y="41"/>
                    <a:pt x="128" y="41"/>
                    <a:pt x="128" y="41"/>
                  </a:cubicBezTo>
                  <a:cubicBezTo>
                    <a:pt x="128" y="42"/>
                    <a:pt x="128" y="42"/>
                    <a:pt x="129" y="42"/>
                  </a:cubicBezTo>
                  <a:cubicBezTo>
                    <a:pt x="132" y="43"/>
                    <a:pt x="130" y="45"/>
                    <a:pt x="133" y="46"/>
                  </a:cubicBezTo>
                  <a:cubicBezTo>
                    <a:pt x="134" y="46"/>
                    <a:pt x="137" y="46"/>
                    <a:pt x="137" y="47"/>
                  </a:cubicBezTo>
                  <a:cubicBezTo>
                    <a:pt x="138" y="48"/>
                    <a:pt x="134" y="49"/>
                    <a:pt x="133" y="50"/>
                  </a:cubicBezTo>
                  <a:cubicBezTo>
                    <a:pt x="131" y="50"/>
                    <a:pt x="128" y="52"/>
                    <a:pt x="130" y="54"/>
                  </a:cubicBezTo>
                  <a:cubicBezTo>
                    <a:pt x="131" y="55"/>
                    <a:pt x="128" y="59"/>
                    <a:pt x="131" y="59"/>
                  </a:cubicBezTo>
                  <a:cubicBezTo>
                    <a:pt x="130" y="59"/>
                    <a:pt x="128" y="60"/>
                    <a:pt x="127" y="61"/>
                  </a:cubicBezTo>
                  <a:cubicBezTo>
                    <a:pt x="126" y="63"/>
                    <a:pt x="122" y="65"/>
                    <a:pt x="124" y="66"/>
                  </a:cubicBezTo>
                  <a:cubicBezTo>
                    <a:pt x="125" y="68"/>
                    <a:pt x="120" y="69"/>
                    <a:pt x="119" y="69"/>
                  </a:cubicBezTo>
                  <a:cubicBezTo>
                    <a:pt x="118" y="70"/>
                    <a:pt x="118" y="71"/>
                    <a:pt x="118" y="72"/>
                  </a:cubicBezTo>
                  <a:cubicBezTo>
                    <a:pt x="117" y="74"/>
                    <a:pt x="116" y="75"/>
                    <a:pt x="115" y="77"/>
                  </a:cubicBezTo>
                  <a:cubicBezTo>
                    <a:pt x="114" y="79"/>
                    <a:pt x="111" y="79"/>
                    <a:pt x="109" y="81"/>
                  </a:cubicBezTo>
                  <a:cubicBezTo>
                    <a:pt x="108" y="82"/>
                    <a:pt x="108" y="83"/>
                    <a:pt x="108" y="83"/>
                  </a:cubicBezTo>
                  <a:cubicBezTo>
                    <a:pt x="107" y="85"/>
                    <a:pt x="106" y="86"/>
                    <a:pt x="105" y="87"/>
                  </a:cubicBezTo>
                  <a:cubicBezTo>
                    <a:pt x="103" y="90"/>
                    <a:pt x="101" y="89"/>
                    <a:pt x="98" y="90"/>
                  </a:cubicBezTo>
                  <a:cubicBezTo>
                    <a:pt x="97" y="90"/>
                    <a:pt x="96" y="91"/>
                    <a:pt x="94" y="91"/>
                  </a:cubicBezTo>
                  <a:cubicBezTo>
                    <a:pt x="93" y="91"/>
                    <a:pt x="93" y="89"/>
                    <a:pt x="92" y="89"/>
                  </a:cubicBezTo>
                  <a:cubicBezTo>
                    <a:pt x="91" y="87"/>
                    <a:pt x="88" y="90"/>
                    <a:pt x="87" y="91"/>
                  </a:cubicBezTo>
                  <a:cubicBezTo>
                    <a:pt x="86" y="93"/>
                    <a:pt x="84" y="95"/>
                    <a:pt x="82" y="97"/>
                  </a:cubicBezTo>
                  <a:cubicBezTo>
                    <a:pt x="81" y="100"/>
                    <a:pt x="82" y="101"/>
                    <a:pt x="85" y="102"/>
                  </a:cubicBezTo>
                  <a:cubicBezTo>
                    <a:pt x="87" y="102"/>
                    <a:pt x="89" y="102"/>
                    <a:pt x="88" y="105"/>
                  </a:cubicBezTo>
                  <a:cubicBezTo>
                    <a:pt x="88" y="107"/>
                    <a:pt x="87" y="111"/>
                    <a:pt x="90" y="111"/>
                  </a:cubicBezTo>
                  <a:cubicBezTo>
                    <a:pt x="91" y="111"/>
                    <a:pt x="92" y="110"/>
                    <a:pt x="93" y="111"/>
                  </a:cubicBezTo>
                  <a:cubicBezTo>
                    <a:pt x="93" y="111"/>
                    <a:pt x="92" y="113"/>
                    <a:pt x="93" y="114"/>
                  </a:cubicBezTo>
                  <a:cubicBezTo>
                    <a:pt x="94" y="116"/>
                    <a:pt x="96" y="117"/>
                    <a:pt x="96" y="119"/>
                  </a:cubicBezTo>
                  <a:cubicBezTo>
                    <a:pt x="96" y="120"/>
                    <a:pt x="97" y="120"/>
                    <a:pt x="96" y="121"/>
                  </a:cubicBezTo>
                  <a:cubicBezTo>
                    <a:pt x="95" y="121"/>
                    <a:pt x="96" y="123"/>
                    <a:pt x="97" y="123"/>
                  </a:cubicBezTo>
                  <a:cubicBezTo>
                    <a:pt x="95" y="124"/>
                    <a:pt x="93" y="125"/>
                    <a:pt x="92" y="123"/>
                  </a:cubicBezTo>
                  <a:cubicBezTo>
                    <a:pt x="91" y="122"/>
                    <a:pt x="90" y="123"/>
                    <a:pt x="89" y="123"/>
                  </a:cubicBezTo>
                  <a:cubicBezTo>
                    <a:pt x="89" y="123"/>
                    <a:pt x="88" y="124"/>
                    <a:pt x="88" y="124"/>
                  </a:cubicBezTo>
                  <a:cubicBezTo>
                    <a:pt x="87" y="124"/>
                    <a:pt x="87" y="125"/>
                    <a:pt x="87" y="125"/>
                  </a:cubicBezTo>
                  <a:cubicBezTo>
                    <a:pt x="84" y="126"/>
                    <a:pt x="81" y="124"/>
                    <a:pt x="79" y="124"/>
                  </a:cubicBezTo>
                  <a:cubicBezTo>
                    <a:pt x="77" y="124"/>
                    <a:pt x="76" y="124"/>
                    <a:pt x="74" y="124"/>
                  </a:cubicBezTo>
                  <a:cubicBezTo>
                    <a:pt x="74" y="125"/>
                    <a:pt x="75" y="127"/>
                    <a:pt x="73" y="127"/>
                  </a:cubicBezTo>
                  <a:cubicBezTo>
                    <a:pt x="72" y="127"/>
                    <a:pt x="69" y="127"/>
                    <a:pt x="69" y="129"/>
                  </a:cubicBezTo>
                  <a:cubicBezTo>
                    <a:pt x="69" y="128"/>
                    <a:pt x="69" y="128"/>
                    <a:pt x="69" y="129"/>
                  </a:cubicBezTo>
                  <a:cubicBezTo>
                    <a:pt x="68" y="129"/>
                    <a:pt x="68" y="128"/>
                    <a:pt x="67" y="127"/>
                  </a:cubicBezTo>
                  <a:cubicBezTo>
                    <a:pt x="68" y="128"/>
                    <a:pt x="68" y="128"/>
                    <a:pt x="68" y="129"/>
                  </a:cubicBezTo>
                  <a:cubicBezTo>
                    <a:pt x="67" y="129"/>
                    <a:pt x="66" y="128"/>
                    <a:pt x="66" y="128"/>
                  </a:cubicBezTo>
                  <a:cubicBezTo>
                    <a:pt x="66" y="129"/>
                    <a:pt x="65" y="128"/>
                    <a:pt x="64" y="129"/>
                  </a:cubicBezTo>
                  <a:cubicBezTo>
                    <a:pt x="64" y="128"/>
                    <a:pt x="64" y="128"/>
                    <a:pt x="64" y="127"/>
                  </a:cubicBezTo>
                  <a:cubicBezTo>
                    <a:pt x="63" y="128"/>
                    <a:pt x="62" y="127"/>
                    <a:pt x="63" y="126"/>
                  </a:cubicBezTo>
                  <a:cubicBezTo>
                    <a:pt x="61" y="126"/>
                    <a:pt x="59" y="125"/>
                    <a:pt x="61" y="123"/>
                  </a:cubicBezTo>
                  <a:cubicBezTo>
                    <a:pt x="59" y="123"/>
                    <a:pt x="61" y="120"/>
                    <a:pt x="59" y="119"/>
                  </a:cubicBezTo>
                  <a:cubicBezTo>
                    <a:pt x="59" y="119"/>
                    <a:pt x="54" y="119"/>
                    <a:pt x="55" y="118"/>
                  </a:cubicBezTo>
                  <a:cubicBezTo>
                    <a:pt x="55" y="116"/>
                    <a:pt x="55" y="115"/>
                    <a:pt x="54" y="113"/>
                  </a:cubicBezTo>
                  <a:cubicBezTo>
                    <a:pt x="53" y="112"/>
                    <a:pt x="50" y="110"/>
                    <a:pt x="49" y="113"/>
                  </a:cubicBezTo>
                  <a:cubicBezTo>
                    <a:pt x="51" y="113"/>
                    <a:pt x="52" y="111"/>
                    <a:pt x="53" y="113"/>
                  </a:cubicBezTo>
                  <a:cubicBezTo>
                    <a:pt x="51" y="112"/>
                    <a:pt x="49" y="113"/>
                    <a:pt x="47" y="113"/>
                  </a:cubicBezTo>
                  <a:cubicBezTo>
                    <a:pt x="46" y="114"/>
                    <a:pt x="44" y="113"/>
                    <a:pt x="42" y="114"/>
                  </a:cubicBezTo>
                  <a:cubicBezTo>
                    <a:pt x="41" y="114"/>
                    <a:pt x="35" y="114"/>
                    <a:pt x="36" y="115"/>
                  </a:cubicBezTo>
                  <a:cubicBezTo>
                    <a:pt x="35" y="116"/>
                    <a:pt x="35" y="115"/>
                    <a:pt x="35" y="115"/>
                  </a:cubicBezTo>
                  <a:cubicBezTo>
                    <a:pt x="32" y="116"/>
                    <a:pt x="31" y="113"/>
                    <a:pt x="29" y="113"/>
                  </a:cubicBezTo>
                  <a:cubicBezTo>
                    <a:pt x="30" y="114"/>
                    <a:pt x="30" y="114"/>
                    <a:pt x="30" y="114"/>
                  </a:cubicBezTo>
                  <a:cubicBezTo>
                    <a:pt x="28" y="114"/>
                    <a:pt x="24" y="113"/>
                    <a:pt x="24" y="115"/>
                  </a:cubicBezTo>
                  <a:cubicBezTo>
                    <a:pt x="23" y="115"/>
                    <a:pt x="13" y="114"/>
                    <a:pt x="14" y="116"/>
                  </a:cubicBezTo>
                  <a:cubicBezTo>
                    <a:pt x="13" y="116"/>
                    <a:pt x="13" y="115"/>
                    <a:pt x="12" y="115"/>
                  </a:cubicBezTo>
                  <a:cubicBezTo>
                    <a:pt x="11" y="115"/>
                    <a:pt x="11" y="116"/>
                    <a:pt x="11" y="116"/>
                  </a:cubicBezTo>
                  <a:cubicBezTo>
                    <a:pt x="8" y="117"/>
                    <a:pt x="7" y="116"/>
                    <a:pt x="7" y="114"/>
                  </a:cubicBezTo>
                  <a:cubicBezTo>
                    <a:pt x="8" y="112"/>
                    <a:pt x="8" y="103"/>
                    <a:pt x="13" y="104"/>
                  </a:cubicBezTo>
                  <a:cubicBezTo>
                    <a:pt x="12" y="101"/>
                    <a:pt x="21" y="102"/>
                    <a:pt x="22" y="101"/>
                  </a:cubicBezTo>
                  <a:cubicBezTo>
                    <a:pt x="22" y="100"/>
                    <a:pt x="23" y="96"/>
                    <a:pt x="23" y="96"/>
                  </a:cubicBezTo>
                  <a:cubicBezTo>
                    <a:pt x="22" y="95"/>
                    <a:pt x="21" y="96"/>
                    <a:pt x="19" y="96"/>
                  </a:cubicBezTo>
                  <a:cubicBezTo>
                    <a:pt x="18" y="96"/>
                    <a:pt x="18" y="93"/>
                    <a:pt x="18" y="92"/>
                  </a:cubicBezTo>
                  <a:cubicBezTo>
                    <a:pt x="19" y="91"/>
                    <a:pt x="18" y="88"/>
                    <a:pt x="18" y="86"/>
                  </a:cubicBezTo>
                  <a:cubicBezTo>
                    <a:pt x="18" y="86"/>
                    <a:pt x="16" y="86"/>
                    <a:pt x="15" y="85"/>
                  </a:cubicBezTo>
                  <a:cubicBezTo>
                    <a:pt x="14" y="84"/>
                    <a:pt x="13" y="84"/>
                    <a:pt x="11" y="83"/>
                  </a:cubicBezTo>
                  <a:cubicBezTo>
                    <a:pt x="8" y="82"/>
                    <a:pt x="7" y="80"/>
                    <a:pt x="6" y="78"/>
                  </a:cubicBezTo>
                  <a:cubicBezTo>
                    <a:pt x="4" y="75"/>
                    <a:pt x="2" y="73"/>
                    <a:pt x="0" y="7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28" name="Freeform 15"/>
            <p:cNvSpPr/>
            <p:nvPr/>
          </p:nvSpPr>
          <p:spPr>
            <a:xfrm>
              <a:off x="8686800" y="4165200"/>
              <a:ext cx="1350000" cy="574920"/>
            </a:xfrm>
            <a:custGeom>
              <a:avLst/>
              <a:gdLst>
                <a:gd name="textAreaLeft" fmla="*/ 0 w 1350000"/>
                <a:gd name="textAreaRight" fmla="*/ 1351080 w 1350000"/>
                <a:gd name="textAreaTop" fmla="*/ 0 h 574920"/>
                <a:gd name="textAreaBottom" fmla="*/ 576000 h 574920"/>
              </a:gdLst>
              <a:ahLst/>
              <a:cxnLst/>
              <a:rect l="textAreaLeft" t="textAreaTop" r="textAreaRight" b="textAreaBottom"/>
              <a:pathLst>
                <a:path w="440" h="162">
                  <a:moveTo>
                    <a:pt x="374" y="94"/>
                  </a:moveTo>
                  <a:cubicBezTo>
                    <a:pt x="374" y="95"/>
                    <a:pt x="374" y="95"/>
                    <a:pt x="375" y="95"/>
                  </a:cubicBezTo>
                  <a:cubicBezTo>
                    <a:pt x="374" y="94"/>
                    <a:pt x="374" y="94"/>
                    <a:pt x="374" y="94"/>
                  </a:cubicBezTo>
                  <a:moveTo>
                    <a:pt x="376" y="73"/>
                  </a:moveTo>
                  <a:cubicBezTo>
                    <a:pt x="375" y="74"/>
                    <a:pt x="375" y="74"/>
                    <a:pt x="375" y="75"/>
                  </a:cubicBezTo>
                  <a:cubicBezTo>
                    <a:pt x="375" y="74"/>
                    <a:pt x="375" y="74"/>
                    <a:pt x="376" y="73"/>
                  </a:cubicBezTo>
                  <a:moveTo>
                    <a:pt x="377" y="76"/>
                  </a:moveTo>
                  <a:cubicBezTo>
                    <a:pt x="376" y="76"/>
                    <a:pt x="376" y="76"/>
                    <a:pt x="377" y="77"/>
                  </a:cubicBezTo>
                  <a:cubicBezTo>
                    <a:pt x="377" y="76"/>
                    <a:pt x="377" y="76"/>
                    <a:pt x="377" y="76"/>
                  </a:cubicBezTo>
                  <a:moveTo>
                    <a:pt x="382" y="66"/>
                  </a:moveTo>
                  <a:cubicBezTo>
                    <a:pt x="380" y="66"/>
                    <a:pt x="381" y="68"/>
                    <a:pt x="382" y="68"/>
                  </a:cubicBezTo>
                  <a:cubicBezTo>
                    <a:pt x="383" y="67"/>
                    <a:pt x="382" y="66"/>
                    <a:pt x="382" y="66"/>
                  </a:cubicBezTo>
                  <a:moveTo>
                    <a:pt x="384" y="71"/>
                  </a:moveTo>
                  <a:cubicBezTo>
                    <a:pt x="384" y="71"/>
                    <a:pt x="384" y="71"/>
                    <a:pt x="384" y="71"/>
                  </a:cubicBezTo>
                  <a:cubicBezTo>
                    <a:pt x="384" y="71"/>
                    <a:pt x="385" y="71"/>
                    <a:pt x="386" y="71"/>
                  </a:cubicBezTo>
                  <a:cubicBezTo>
                    <a:pt x="385" y="71"/>
                    <a:pt x="384" y="71"/>
                    <a:pt x="384" y="71"/>
                  </a:cubicBezTo>
                  <a:moveTo>
                    <a:pt x="386" y="63"/>
                  </a:moveTo>
                  <a:cubicBezTo>
                    <a:pt x="386" y="64"/>
                    <a:pt x="388" y="66"/>
                    <a:pt x="389" y="64"/>
                  </a:cubicBezTo>
                  <a:cubicBezTo>
                    <a:pt x="390" y="63"/>
                    <a:pt x="387" y="63"/>
                    <a:pt x="386" y="63"/>
                  </a:cubicBezTo>
                  <a:moveTo>
                    <a:pt x="387" y="72"/>
                  </a:moveTo>
                  <a:cubicBezTo>
                    <a:pt x="387" y="73"/>
                    <a:pt x="387" y="73"/>
                    <a:pt x="387" y="73"/>
                  </a:cubicBezTo>
                  <a:cubicBezTo>
                    <a:pt x="390" y="73"/>
                    <a:pt x="392" y="74"/>
                    <a:pt x="394" y="74"/>
                  </a:cubicBezTo>
                  <a:cubicBezTo>
                    <a:pt x="395" y="75"/>
                    <a:pt x="396" y="75"/>
                    <a:pt x="397" y="75"/>
                  </a:cubicBezTo>
                  <a:cubicBezTo>
                    <a:pt x="398" y="75"/>
                    <a:pt x="399" y="74"/>
                    <a:pt x="400" y="74"/>
                  </a:cubicBezTo>
                  <a:cubicBezTo>
                    <a:pt x="399" y="73"/>
                    <a:pt x="397" y="73"/>
                    <a:pt x="395" y="73"/>
                  </a:cubicBezTo>
                  <a:cubicBezTo>
                    <a:pt x="393" y="73"/>
                    <a:pt x="390" y="72"/>
                    <a:pt x="387" y="72"/>
                  </a:cubicBezTo>
                  <a:moveTo>
                    <a:pt x="408" y="137"/>
                  </a:moveTo>
                  <a:cubicBezTo>
                    <a:pt x="407" y="138"/>
                    <a:pt x="407" y="138"/>
                    <a:pt x="407" y="138"/>
                  </a:cubicBezTo>
                  <a:cubicBezTo>
                    <a:pt x="409" y="137"/>
                    <a:pt x="410" y="137"/>
                    <a:pt x="412" y="137"/>
                  </a:cubicBezTo>
                  <a:cubicBezTo>
                    <a:pt x="412" y="137"/>
                    <a:pt x="413" y="137"/>
                    <a:pt x="413" y="137"/>
                  </a:cubicBezTo>
                  <a:cubicBezTo>
                    <a:pt x="415" y="137"/>
                    <a:pt x="416" y="136"/>
                    <a:pt x="417" y="135"/>
                  </a:cubicBezTo>
                  <a:cubicBezTo>
                    <a:pt x="418" y="135"/>
                    <a:pt x="422" y="131"/>
                    <a:pt x="421" y="130"/>
                  </a:cubicBezTo>
                  <a:cubicBezTo>
                    <a:pt x="418" y="127"/>
                    <a:pt x="417" y="127"/>
                    <a:pt x="413" y="128"/>
                  </a:cubicBezTo>
                  <a:cubicBezTo>
                    <a:pt x="410" y="130"/>
                    <a:pt x="409" y="134"/>
                    <a:pt x="408" y="137"/>
                  </a:cubicBezTo>
                  <a:moveTo>
                    <a:pt x="419" y="137"/>
                  </a:moveTo>
                  <a:cubicBezTo>
                    <a:pt x="420" y="137"/>
                    <a:pt x="420" y="137"/>
                    <a:pt x="420" y="137"/>
                  </a:cubicBezTo>
                  <a:cubicBezTo>
                    <a:pt x="419" y="136"/>
                    <a:pt x="419" y="135"/>
                    <a:pt x="418" y="135"/>
                  </a:cubicBezTo>
                  <a:cubicBezTo>
                    <a:pt x="416" y="136"/>
                    <a:pt x="417" y="137"/>
                    <a:pt x="419" y="137"/>
                  </a:cubicBezTo>
                  <a:moveTo>
                    <a:pt x="417" y="121"/>
                  </a:moveTo>
                  <a:cubicBezTo>
                    <a:pt x="417" y="122"/>
                    <a:pt x="418" y="122"/>
                    <a:pt x="418" y="122"/>
                  </a:cubicBezTo>
                  <a:cubicBezTo>
                    <a:pt x="418" y="122"/>
                    <a:pt x="418" y="121"/>
                    <a:pt x="417" y="121"/>
                  </a:cubicBezTo>
                  <a:moveTo>
                    <a:pt x="347" y="66"/>
                  </a:moveTo>
                  <a:cubicBezTo>
                    <a:pt x="347" y="66"/>
                    <a:pt x="347" y="65"/>
                    <a:pt x="347" y="65"/>
                  </a:cubicBezTo>
                  <a:cubicBezTo>
                    <a:pt x="350" y="64"/>
                    <a:pt x="352" y="64"/>
                    <a:pt x="354" y="62"/>
                  </a:cubicBezTo>
                  <a:cubicBezTo>
                    <a:pt x="356" y="60"/>
                    <a:pt x="358" y="60"/>
                    <a:pt x="361" y="60"/>
                  </a:cubicBezTo>
                  <a:cubicBezTo>
                    <a:pt x="363" y="61"/>
                    <a:pt x="365" y="63"/>
                    <a:pt x="367" y="64"/>
                  </a:cubicBezTo>
                  <a:cubicBezTo>
                    <a:pt x="368" y="64"/>
                    <a:pt x="369" y="64"/>
                    <a:pt x="370" y="64"/>
                  </a:cubicBezTo>
                  <a:cubicBezTo>
                    <a:pt x="372" y="64"/>
                    <a:pt x="373" y="64"/>
                    <a:pt x="374" y="65"/>
                  </a:cubicBezTo>
                  <a:cubicBezTo>
                    <a:pt x="373" y="66"/>
                    <a:pt x="374" y="67"/>
                    <a:pt x="375" y="69"/>
                  </a:cubicBezTo>
                  <a:cubicBezTo>
                    <a:pt x="376" y="70"/>
                    <a:pt x="375" y="71"/>
                    <a:pt x="375" y="73"/>
                  </a:cubicBezTo>
                  <a:cubicBezTo>
                    <a:pt x="373" y="76"/>
                    <a:pt x="376" y="81"/>
                    <a:pt x="378" y="84"/>
                  </a:cubicBezTo>
                  <a:cubicBezTo>
                    <a:pt x="378" y="83"/>
                    <a:pt x="377" y="81"/>
                    <a:pt x="378" y="81"/>
                  </a:cubicBezTo>
                  <a:cubicBezTo>
                    <a:pt x="380" y="80"/>
                    <a:pt x="380" y="84"/>
                    <a:pt x="380" y="84"/>
                  </a:cubicBezTo>
                  <a:cubicBezTo>
                    <a:pt x="380" y="85"/>
                    <a:pt x="380" y="85"/>
                    <a:pt x="381" y="85"/>
                  </a:cubicBezTo>
                  <a:cubicBezTo>
                    <a:pt x="381" y="86"/>
                    <a:pt x="381" y="87"/>
                    <a:pt x="382" y="88"/>
                  </a:cubicBezTo>
                  <a:cubicBezTo>
                    <a:pt x="383" y="89"/>
                    <a:pt x="386" y="90"/>
                    <a:pt x="387" y="88"/>
                  </a:cubicBezTo>
                  <a:cubicBezTo>
                    <a:pt x="389" y="87"/>
                    <a:pt x="390" y="86"/>
                    <a:pt x="391" y="85"/>
                  </a:cubicBezTo>
                  <a:cubicBezTo>
                    <a:pt x="392" y="84"/>
                    <a:pt x="392" y="83"/>
                    <a:pt x="394" y="82"/>
                  </a:cubicBezTo>
                  <a:cubicBezTo>
                    <a:pt x="395" y="81"/>
                    <a:pt x="395" y="78"/>
                    <a:pt x="397" y="78"/>
                  </a:cubicBezTo>
                  <a:cubicBezTo>
                    <a:pt x="397" y="78"/>
                    <a:pt x="397" y="78"/>
                    <a:pt x="398" y="78"/>
                  </a:cubicBezTo>
                  <a:cubicBezTo>
                    <a:pt x="399" y="78"/>
                    <a:pt x="400" y="78"/>
                    <a:pt x="402" y="77"/>
                  </a:cubicBezTo>
                  <a:cubicBezTo>
                    <a:pt x="404" y="76"/>
                    <a:pt x="404" y="76"/>
                    <a:pt x="403" y="75"/>
                  </a:cubicBezTo>
                  <a:cubicBezTo>
                    <a:pt x="402" y="74"/>
                    <a:pt x="406" y="72"/>
                    <a:pt x="406" y="72"/>
                  </a:cubicBezTo>
                  <a:cubicBezTo>
                    <a:pt x="408" y="71"/>
                    <a:pt x="409" y="71"/>
                    <a:pt x="411" y="71"/>
                  </a:cubicBezTo>
                  <a:cubicBezTo>
                    <a:pt x="413" y="73"/>
                    <a:pt x="416" y="73"/>
                    <a:pt x="418" y="75"/>
                  </a:cubicBezTo>
                  <a:cubicBezTo>
                    <a:pt x="420" y="76"/>
                    <a:pt x="422" y="76"/>
                    <a:pt x="424" y="77"/>
                  </a:cubicBezTo>
                  <a:cubicBezTo>
                    <a:pt x="425" y="78"/>
                    <a:pt x="428" y="80"/>
                    <a:pt x="430" y="79"/>
                  </a:cubicBezTo>
                  <a:cubicBezTo>
                    <a:pt x="431" y="79"/>
                    <a:pt x="431" y="79"/>
                    <a:pt x="432" y="80"/>
                  </a:cubicBezTo>
                  <a:cubicBezTo>
                    <a:pt x="433" y="80"/>
                    <a:pt x="434" y="80"/>
                    <a:pt x="434" y="80"/>
                  </a:cubicBezTo>
                  <a:cubicBezTo>
                    <a:pt x="435" y="80"/>
                    <a:pt x="436" y="80"/>
                    <a:pt x="437" y="81"/>
                  </a:cubicBezTo>
                  <a:cubicBezTo>
                    <a:pt x="438" y="81"/>
                    <a:pt x="439" y="82"/>
                    <a:pt x="440" y="82"/>
                  </a:cubicBezTo>
                  <a:cubicBezTo>
                    <a:pt x="440" y="87"/>
                    <a:pt x="439" y="93"/>
                    <a:pt x="439" y="98"/>
                  </a:cubicBezTo>
                  <a:cubicBezTo>
                    <a:pt x="439" y="104"/>
                    <a:pt x="440" y="110"/>
                    <a:pt x="439" y="116"/>
                  </a:cubicBezTo>
                  <a:cubicBezTo>
                    <a:pt x="439" y="118"/>
                    <a:pt x="438" y="119"/>
                    <a:pt x="438" y="121"/>
                  </a:cubicBezTo>
                  <a:cubicBezTo>
                    <a:pt x="438" y="122"/>
                    <a:pt x="439" y="122"/>
                    <a:pt x="439" y="123"/>
                  </a:cubicBezTo>
                  <a:cubicBezTo>
                    <a:pt x="440" y="124"/>
                    <a:pt x="439" y="126"/>
                    <a:pt x="439" y="127"/>
                  </a:cubicBezTo>
                  <a:cubicBezTo>
                    <a:pt x="440" y="133"/>
                    <a:pt x="439" y="138"/>
                    <a:pt x="439" y="144"/>
                  </a:cubicBezTo>
                  <a:cubicBezTo>
                    <a:pt x="437" y="143"/>
                    <a:pt x="436" y="140"/>
                    <a:pt x="434" y="139"/>
                  </a:cubicBezTo>
                  <a:cubicBezTo>
                    <a:pt x="433" y="138"/>
                    <a:pt x="429" y="136"/>
                    <a:pt x="430" y="134"/>
                  </a:cubicBezTo>
                  <a:cubicBezTo>
                    <a:pt x="429" y="135"/>
                    <a:pt x="427" y="135"/>
                    <a:pt x="426" y="135"/>
                  </a:cubicBezTo>
                  <a:cubicBezTo>
                    <a:pt x="424" y="135"/>
                    <a:pt x="422" y="136"/>
                    <a:pt x="423" y="134"/>
                  </a:cubicBezTo>
                  <a:cubicBezTo>
                    <a:pt x="422" y="134"/>
                    <a:pt x="421" y="136"/>
                    <a:pt x="420" y="136"/>
                  </a:cubicBezTo>
                  <a:cubicBezTo>
                    <a:pt x="418" y="136"/>
                    <a:pt x="420" y="133"/>
                    <a:pt x="420" y="133"/>
                  </a:cubicBezTo>
                  <a:cubicBezTo>
                    <a:pt x="420" y="132"/>
                    <a:pt x="422" y="129"/>
                    <a:pt x="421" y="129"/>
                  </a:cubicBezTo>
                  <a:cubicBezTo>
                    <a:pt x="419" y="128"/>
                    <a:pt x="419" y="127"/>
                    <a:pt x="418" y="126"/>
                  </a:cubicBezTo>
                  <a:cubicBezTo>
                    <a:pt x="419" y="126"/>
                    <a:pt x="419" y="126"/>
                    <a:pt x="420" y="126"/>
                  </a:cubicBezTo>
                  <a:cubicBezTo>
                    <a:pt x="421" y="126"/>
                    <a:pt x="422" y="126"/>
                    <a:pt x="423" y="125"/>
                  </a:cubicBezTo>
                  <a:cubicBezTo>
                    <a:pt x="421" y="127"/>
                    <a:pt x="418" y="124"/>
                    <a:pt x="416" y="123"/>
                  </a:cubicBezTo>
                  <a:cubicBezTo>
                    <a:pt x="418" y="121"/>
                    <a:pt x="420" y="124"/>
                    <a:pt x="422" y="124"/>
                  </a:cubicBezTo>
                  <a:cubicBezTo>
                    <a:pt x="421" y="123"/>
                    <a:pt x="419" y="122"/>
                    <a:pt x="418" y="121"/>
                  </a:cubicBezTo>
                  <a:cubicBezTo>
                    <a:pt x="419" y="121"/>
                    <a:pt x="418" y="120"/>
                    <a:pt x="417" y="120"/>
                  </a:cubicBezTo>
                  <a:cubicBezTo>
                    <a:pt x="416" y="119"/>
                    <a:pt x="415" y="118"/>
                    <a:pt x="415" y="117"/>
                  </a:cubicBezTo>
                  <a:cubicBezTo>
                    <a:pt x="414" y="116"/>
                    <a:pt x="413" y="113"/>
                    <a:pt x="415" y="113"/>
                  </a:cubicBezTo>
                  <a:cubicBezTo>
                    <a:pt x="413" y="113"/>
                    <a:pt x="412" y="111"/>
                    <a:pt x="414" y="111"/>
                  </a:cubicBezTo>
                  <a:cubicBezTo>
                    <a:pt x="414" y="111"/>
                    <a:pt x="412" y="112"/>
                    <a:pt x="411" y="111"/>
                  </a:cubicBezTo>
                  <a:cubicBezTo>
                    <a:pt x="411" y="111"/>
                    <a:pt x="412" y="109"/>
                    <a:pt x="411" y="109"/>
                  </a:cubicBezTo>
                  <a:cubicBezTo>
                    <a:pt x="411" y="111"/>
                    <a:pt x="409" y="107"/>
                    <a:pt x="408" y="107"/>
                  </a:cubicBezTo>
                  <a:cubicBezTo>
                    <a:pt x="407" y="107"/>
                    <a:pt x="407" y="106"/>
                    <a:pt x="406" y="106"/>
                  </a:cubicBezTo>
                  <a:cubicBezTo>
                    <a:pt x="405" y="106"/>
                    <a:pt x="403" y="105"/>
                    <a:pt x="403" y="104"/>
                  </a:cubicBezTo>
                  <a:cubicBezTo>
                    <a:pt x="402" y="103"/>
                    <a:pt x="398" y="103"/>
                    <a:pt x="397" y="103"/>
                  </a:cubicBezTo>
                  <a:cubicBezTo>
                    <a:pt x="395" y="102"/>
                    <a:pt x="393" y="101"/>
                    <a:pt x="391" y="100"/>
                  </a:cubicBezTo>
                  <a:cubicBezTo>
                    <a:pt x="389" y="99"/>
                    <a:pt x="386" y="100"/>
                    <a:pt x="384" y="99"/>
                  </a:cubicBezTo>
                  <a:cubicBezTo>
                    <a:pt x="382" y="98"/>
                    <a:pt x="380" y="98"/>
                    <a:pt x="379" y="96"/>
                  </a:cubicBezTo>
                  <a:cubicBezTo>
                    <a:pt x="379" y="94"/>
                    <a:pt x="381" y="95"/>
                    <a:pt x="382" y="95"/>
                  </a:cubicBezTo>
                  <a:cubicBezTo>
                    <a:pt x="381" y="94"/>
                    <a:pt x="380" y="94"/>
                    <a:pt x="379" y="95"/>
                  </a:cubicBezTo>
                  <a:cubicBezTo>
                    <a:pt x="378" y="96"/>
                    <a:pt x="377" y="94"/>
                    <a:pt x="376" y="94"/>
                  </a:cubicBezTo>
                  <a:cubicBezTo>
                    <a:pt x="376" y="96"/>
                    <a:pt x="374" y="94"/>
                    <a:pt x="375" y="93"/>
                  </a:cubicBezTo>
                  <a:cubicBezTo>
                    <a:pt x="373" y="93"/>
                    <a:pt x="372" y="93"/>
                    <a:pt x="372" y="91"/>
                  </a:cubicBezTo>
                  <a:cubicBezTo>
                    <a:pt x="372" y="92"/>
                    <a:pt x="371" y="92"/>
                    <a:pt x="371" y="92"/>
                  </a:cubicBezTo>
                  <a:cubicBezTo>
                    <a:pt x="370" y="91"/>
                    <a:pt x="370" y="90"/>
                    <a:pt x="370" y="89"/>
                  </a:cubicBezTo>
                  <a:cubicBezTo>
                    <a:pt x="370" y="88"/>
                    <a:pt x="372" y="87"/>
                    <a:pt x="372" y="85"/>
                  </a:cubicBezTo>
                  <a:cubicBezTo>
                    <a:pt x="371" y="86"/>
                    <a:pt x="370" y="86"/>
                    <a:pt x="370" y="87"/>
                  </a:cubicBezTo>
                  <a:cubicBezTo>
                    <a:pt x="370" y="88"/>
                    <a:pt x="370" y="90"/>
                    <a:pt x="368" y="90"/>
                  </a:cubicBezTo>
                  <a:cubicBezTo>
                    <a:pt x="370" y="90"/>
                    <a:pt x="369" y="91"/>
                    <a:pt x="368" y="92"/>
                  </a:cubicBezTo>
                  <a:cubicBezTo>
                    <a:pt x="367" y="92"/>
                    <a:pt x="367" y="92"/>
                    <a:pt x="367" y="92"/>
                  </a:cubicBezTo>
                  <a:cubicBezTo>
                    <a:pt x="367" y="93"/>
                    <a:pt x="367" y="93"/>
                    <a:pt x="367" y="94"/>
                  </a:cubicBezTo>
                  <a:cubicBezTo>
                    <a:pt x="367" y="95"/>
                    <a:pt x="364" y="96"/>
                    <a:pt x="363" y="96"/>
                  </a:cubicBezTo>
                  <a:cubicBezTo>
                    <a:pt x="362" y="96"/>
                    <a:pt x="361" y="93"/>
                    <a:pt x="361" y="92"/>
                  </a:cubicBezTo>
                  <a:cubicBezTo>
                    <a:pt x="361" y="92"/>
                    <a:pt x="362" y="92"/>
                    <a:pt x="362" y="91"/>
                  </a:cubicBezTo>
                  <a:cubicBezTo>
                    <a:pt x="364" y="91"/>
                    <a:pt x="362" y="89"/>
                    <a:pt x="362" y="88"/>
                  </a:cubicBezTo>
                  <a:cubicBezTo>
                    <a:pt x="360" y="89"/>
                    <a:pt x="358" y="85"/>
                    <a:pt x="356" y="85"/>
                  </a:cubicBezTo>
                  <a:cubicBezTo>
                    <a:pt x="353" y="85"/>
                    <a:pt x="355" y="83"/>
                    <a:pt x="357" y="82"/>
                  </a:cubicBezTo>
                  <a:cubicBezTo>
                    <a:pt x="358" y="82"/>
                    <a:pt x="359" y="82"/>
                    <a:pt x="359" y="83"/>
                  </a:cubicBezTo>
                  <a:cubicBezTo>
                    <a:pt x="361" y="83"/>
                    <a:pt x="362" y="83"/>
                    <a:pt x="363" y="82"/>
                  </a:cubicBezTo>
                  <a:cubicBezTo>
                    <a:pt x="364" y="80"/>
                    <a:pt x="368" y="79"/>
                    <a:pt x="367" y="82"/>
                  </a:cubicBezTo>
                  <a:cubicBezTo>
                    <a:pt x="368" y="82"/>
                    <a:pt x="368" y="81"/>
                    <a:pt x="368" y="81"/>
                  </a:cubicBezTo>
                  <a:cubicBezTo>
                    <a:pt x="368" y="81"/>
                    <a:pt x="369" y="81"/>
                    <a:pt x="369" y="81"/>
                  </a:cubicBezTo>
                  <a:cubicBezTo>
                    <a:pt x="370" y="81"/>
                    <a:pt x="370" y="81"/>
                    <a:pt x="370" y="82"/>
                  </a:cubicBezTo>
                  <a:cubicBezTo>
                    <a:pt x="370" y="81"/>
                    <a:pt x="371" y="81"/>
                    <a:pt x="371" y="82"/>
                  </a:cubicBezTo>
                  <a:cubicBezTo>
                    <a:pt x="372" y="81"/>
                    <a:pt x="372" y="80"/>
                    <a:pt x="371" y="80"/>
                  </a:cubicBezTo>
                  <a:cubicBezTo>
                    <a:pt x="372" y="80"/>
                    <a:pt x="372" y="80"/>
                    <a:pt x="373" y="80"/>
                  </a:cubicBezTo>
                  <a:cubicBezTo>
                    <a:pt x="372" y="79"/>
                    <a:pt x="372" y="79"/>
                    <a:pt x="373" y="78"/>
                  </a:cubicBezTo>
                  <a:cubicBezTo>
                    <a:pt x="371" y="79"/>
                    <a:pt x="372" y="77"/>
                    <a:pt x="373" y="77"/>
                  </a:cubicBezTo>
                  <a:cubicBezTo>
                    <a:pt x="371" y="77"/>
                    <a:pt x="370" y="78"/>
                    <a:pt x="367" y="78"/>
                  </a:cubicBezTo>
                  <a:cubicBezTo>
                    <a:pt x="367" y="78"/>
                    <a:pt x="366" y="78"/>
                    <a:pt x="365" y="78"/>
                  </a:cubicBezTo>
                  <a:cubicBezTo>
                    <a:pt x="364" y="78"/>
                    <a:pt x="364" y="79"/>
                    <a:pt x="363" y="78"/>
                  </a:cubicBezTo>
                  <a:cubicBezTo>
                    <a:pt x="362" y="78"/>
                    <a:pt x="362" y="78"/>
                    <a:pt x="361" y="78"/>
                  </a:cubicBezTo>
                  <a:cubicBezTo>
                    <a:pt x="361" y="78"/>
                    <a:pt x="360" y="78"/>
                    <a:pt x="360" y="78"/>
                  </a:cubicBezTo>
                  <a:cubicBezTo>
                    <a:pt x="359" y="77"/>
                    <a:pt x="358" y="78"/>
                    <a:pt x="358" y="78"/>
                  </a:cubicBezTo>
                  <a:cubicBezTo>
                    <a:pt x="357" y="78"/>
                    <a:pt x="356" y="77"/>
                    <a:pt x="355" y="77"/>
                  </a:cubicBezTo>
                  <a:cubicBezTo>
                    <a:pt x="355" y="76"/>
                    <a:pt x="355" y="76"/>
                    <a:pt x="355" y="76"/>
                  </a:cubicBezTo>
                  <a:cubicBezTo>
                    <a:pt x="354" y="76"/>
                    <a:pt x="353" y="75"/>
                    <a:pt x="354" y="74"/>
                  </a:cubicBezTo>
                  <a:cubicBezTo>
                    <a:pt x="354" y="73"/>
                    <a:pt x="354" y="73"/>
                    <a:pt x="354" y="73"/>
                  </a:cubicBezTo>
                  <a:cubicBezTo>
                    <a:pt x="354" y="73"/>
                    <a:pt x="354" y="73"/>
                    <a:pt x="353" y="73"/>
                  </a:cubicBezTo>
                  <a:cubicBezTo>
                    <a:pt x="353" y="73"/>
                    <a:pt x="353" y="73"/>
                    <a:pt x="353" y="72"/>
                  </a:cubicBezTo>
                  <a:cubicBezTo>
                    <a:pt x="353" y="72"/>
                    <a:pt x="352" y="72"/>
                    <a:pt x="352" y="71"/>
                  </a:cubicBezTo>
                  <a:cubicBezTo>
                    <a:pt x="352" y="72"/>
                    <a:pt x="350" y="71"/>
                    <a:pt x="349" y="71"/>
                  </a:cubicBezTo>
                  <a:cubicBezTo>
                    <a:pt x="349" y="70"/>
                    <a:pt x="348" y="70"/>
                    <a:pt x="347" y="70"/>
                  </a:cubicBezTo>
                  <a:cubicBezTo>
                    <a:pt x="349" y="71"/>
                    <a:pt x="346" y="71"/>
                    <a:pt x="345" y="71"/>
                  </a:cubicBezTo>
                  <a:cubicBezTo>
                    <a:pt x="343" y="69"/>
                    <a:pt x="347" y="67"/>
                    <a:pt x="347" y="66"/>
                  </a:cubicBezTo>
                  <a:moveTo>
                    <a:pt x="16" y="34"/>
                  </a:moveTo>
                  <a:cubicBezTo>
                    <a:pt x="16" y="34"/>
                    <a:pt x="18" y="34"/>
                    <a:pt x="17" y="33"/>
                  </a:cubicBezTo>
                  <a:cubicBezTo>
                    <a:pt x="17" y="33"/>
                    <a:pt x="16" y="32"/>
                    <a:pt x="16" y="32"/>
                  </a:cubicBezTo>
                  <a:cubicBezTo>
                    <a:pt x="15" y="31"/>
                    <a:pt x="15" y="31"/>
                    <a:pt x="14" y="31"/>
                  </a:cubicBezTo>
                  <a:cubicBezTo>
                    <a:pt x="14" y="30"/>
                    <a:pt x="13" y="29"/>
                    <a:pt x="12" y="29"/>
                  </a:cubicBezTo>
                  <a:cubicBezTo>
                    <a:pt x="12" y="29"/>
                    <a:pt x="12" y="28"/>
                    <a:pt x="11" y="29"/>
                  </a:cubicBezTo>
                  <a:cubicBezTo>
                    <a:pt x="10" y="29"/>
                    <a:pt x="10" y="30"/>
                    <a:pt x="11" y="31"/>
                  </a:cubicBezTo>
                  <a:cubicBezTo>
                    <a:pt x="12" y="32"/>
                    <a:pt x="15" y="32"/>
                    <a:pt x="16" y="34"/>
                  </a:cubicBezTo>
                  <a:moveTo>
                    <a:pt x="234" y="106"/>
                  </a:moveTo>
                  <a:cubicBezTo>
                    <a:pt x="234" y="108"/>
                    <a:pt x="235" y="109"/>
                    <a:pt x="235" y="110"/>
                  </a:cubicBezTo>
                  <a:cubicBezTo>
                    <a:pt x="235" y="110"/>
                    <a:pt x="236" y="110"/>
                    <a:pt x="236" y="111"/>
                  </a:cubicBezTo>
                  <a:cubicBezTo>
                    <a:pt x="237" y="111"/>
                    <a:pt x="238" y="112"/>
                    <a:pt x="239" y="111"/>
                  </a:cubicBezTo>
                  <a:cubicBezTo>
                    <a:pt x="240" y="110"/>
                    <a:pt x="240" y="110"/>
                    <a:pt x="241" y="110"/>
                  </a:cubicBezTo>
                  <a:cubicBezTo>
                    <a:pt x="241" y="110"/>
                    <a:pt x="242" y="110"/>
                    <a:pt x="242" y="110"/>
                  </a:cubicBezTo>
                  <a:cubicBezTo>
                    <a:pt x="243" y="110"/>
                    <a:pt x="244" y="109"/>
                    <a:pt x="244" y="110"/>
                  </a:cubicBezTo>
                  <a:cubicBezTo>
                    <a:pt x="244" y="108"/>
                    <a:pt x="242" y="106"/>
                    <a:pt x="243" y="105"/>
                  </a:cubicBezTo>
                  <a:cubicBezTo>
                    <a:pt x="244" y="102"/>
                    <a:pt x="244" y="101"/>
                    <a:pt x="244" y="98"/>
                  </a:cubicBezTo>
                  <a:cubicBezTo>
                    <a:pt x="244" y="96"/>
                    <a:pt x="244" y="94"/>
                    <a:pt x="244" y="92"/>
                  </a:cubicBezTo>
                  <a:cubicBezTo>
                    <a:pt x="244" y="91"/>
                    <a:pt x="244" y="90"/>
                    <a:pt x="244" y="89"/>
                  </a:cubicBezTo>
                  <a:cubicBezTo>
                    <a:pt x="244" y="88"/>
                    <a:pt x="244" y="88"/>
                    <a:pt x="243" y="86"/>
                  </a:cubicBezTo>
                  <a:cubicBezTo>
                    <a:pt x="242" y="84"/>
                    <a:pt x="247" y="81"/>
                    <a:pt x="249" y="82"/>
                  </a:cubicBezTo>
                  <a:cubicBezTo>
                    <a:pt x="251" y="83"/>
                    <a:pt x="251" y="87"/>
                    <a:pt x="250" y="88"/>
                  </a:cubicBezTo>
                  <a:cubicBezTo>
                    <a:pt x="247" y="91"/>
                    <a:pt x="252" y="94"/>
                    <a:pt x="255" y="96"/>
                  </a:cubicBezTo>
                  <a:cubicBezTo>
                    <a:pt x="256" y="96"/>
                    <a:pt x="253" y="100"/>
                    <a:pt x="255" y="102"/>
                  </a:cubicBezTo>
                  <a:cubicBezTo>
                    <a:pt x="255" y="103"/>
                    <a:pt x="258" y="103"/>
                    <a:pt x="259" y="103"/>
                  </a:cubicBezTo>
                  <a:cubicBezTo>
                    <a:pt x="260" y="104"/>
                    <a:pt x="260" y="101"/>
                    <a:pt x="260" y="101"/>
                  </a:cubicBezTo>
                  <a:cubicBezTo>
                    <a:pt x="260" y="99"/>
                    <a:pt x="263" y="99"/>
                    <a:pt x="264" y="99"/>
                  </a:cubicBezTo>
                  <a:cubicBezTo>
                    <a:pt x="264" y="99"/>
                    <a:pt x="265" y="99"/>
                    <a:pt x="265" y="99"/>
                  </a:cubicBezTo>
                  <a:cubicBezTo>
                    <a:pt x="266" y="99"/>
                    <a:pt x="267" y="99"/>
                    <a:pt x="266" y="98"/>
                  </a:cubicBezTo>
                  <a:cubicBezTo>
                    <a:pt x="267" y="100"/>
                    <a:pt x="269" y="96"/>
                    <a:pt x="267" y="95"/>
                  </a:cubicBezTo>
                  <a:cubicBezTo>
                    <a:pt x="266" y="97"/>
                    <a:pt x="266" y="96"/>
                    <a:pt x="266" y="95"/>
                  </a:cubicBezTo>
                  <a:cubicBezTo>
                    <a:pt x="265" y="95"/>
                    <a:pt x="265" y="95"/>
                    <a:pt x="264" y="95"/>
                  </a:cubicBezTo>
                  <a:cubicBezTo>
                    <a:pt x="265" y="94"/>
                    <a:pt x="265" y="94"/>
                    <a:pt x="265" y="94"/>
                  </a:cubicBezTo>
                  <a:cubicBezTo>
                    <a:pt x="264" y="94"/>
                    <a:pt x="263" y="93"/>
                    <a:pt x="262" y="92"/>
                  </a:cubicBezTo>
                  <a:cubicBezTo>
                    <a:pt x="261" y="91"/>
                    <a:pt x="263" y="90"/>
                    <a:pt x="262" y="89"/>
                  </a:cubicBezTo>
                  <a:cubicBezTo>
                    <a:pt x="262" y="89"/>
                    <a:pt x="263" y="89"/>
                    <a:pt x="263" y="89"/>
                  </a:cubicBezTo>
                  <a:cubicBezTo>
                    <a:pt x="262" y="89"/>
                    <a:pt x="262" y="87"/>
                    <a:pt x="264" y="87"/>
                  </a:cubicBezTo>
                  <a:cubicBezTo>
                    <a:pt x="263" y="87"/>
                    <a:pt x="263" y="87"/>
                    <a:pt x="263" y="86"/>
                  </a:cubicBezTo>
                  <a:cubicBezTo>
                    <a:pt x="262" y="86"/>
                    <a:pt x="262" y="85"/>
                    <a:pt x="262" y="84"/>
                  </a:cubicBezTo>
                  <a:cubicBezTo>
                    <a:pt x="261" y="84"/>
                    <a:pt x="260" y="84"/>
                    <a:pt x="260" y="83"/>
                  </a:cubicBezTo>
                  <a:cubicBezTo>
                    <a:pt x="259" y="82"/>
                    <a:pt x="259" y="81"/>
                    <a:pt x="259" y="80"/>
                  </a:cubicBezTo>
                  <a:cubicBezTo>
                    <a:pt x="258" y="79"/>
                    <a:pt x="258" y="78"/>
                    <a:pt x="256" y="78"/>
                  </a:cubicBezTo>
                  <a:cubicBezTo>
                    <a:pt x="255" y="77"/>
                    <a:pt x="255" y="75"/>
                    <a:pt x="253" y="76"/>
                  </a:cubicBezTo>
                  <a:cubicBezTo>
                    <a:pt x="253" y="75"/>
                    <a:pt x="253" y="74"/>
                    <a:pt x="253" y="74"/>
                  </a:cubicBezTo>
                  <a:cubicBezTo>
                    <a:pt x="255" y="75"/>
                    <a:pt x="256" y="76"/>
                    <a:pt x="257" y="74"/>
                  </a:cubicBezTo>
                  <a:cubicBezTo>
                    <a:pt x="259" y="72"/>
                    <a:pt x="260" y="72"/>
                    <a:pt x="262" y="71"/>
                  </a:cubicBezTo>
                  <a:cubicBezTo>
                    <a:pt x="264" y="70"/>
                    <a:pt x="266" y="65"/>
                    <a:pt x="270" y="65"/>
                  </a:cubicBezTo>
                  <a:cubicBezTo>
                    <a:pt x="271" y="65"/>
                    <a:pt x="271" y="67"/>
                    <a:pt x="272" y="66"/>
                  </a:cubicBezTo>
                  <a:cubicBezTo>
                    <a:pt x="272" y="66"/>
                    <a:pt x="274" y="64"/>
                    <a:pt x="273" y="63"/>
                  </a:cubicBezTo>
                  <a:cubicBezTo>
                    <a:pt x="272" y="62"/>
                    <a:pt x="267" y="62"/>
                    <a:pt x="266" y="63"/>
                  </a:cubicBezTo>
                  <a:cubicBezTo>
                    <a:pt x="267" y="63"/>
                    <a:pt x="268" y="63"/>
                    <a:pt x="268" y="64"/>
                  </a:cubicBezTo>
                  <a:cubicBezTo>
                    <a:pt x="268" y="64"/>
                    <a:pt x="267" y="64"/>
                    <a:pt x="266" y="64"/>
                  </a:cubicBezTo>
                  <a:cubicBezTo>
                    <a:pt x="264" y="64"/>
                    <a:pt x="261" y="63"/>
                    <a:pt x="261" y="65"/>
                  </a:cubicBezTo>
                  <a:cubicBezTo>
                    <a:pt x="260" y="66"/>
                    <a:pt x="256" y="66"/>
                    <a:pt x="256" y="64"/>
                  </a:cubicBezTo>
                  <a:cubicBezTo>
                    <a:pt x="254" y="65"/>
                    <a:pt x="253" y="67"/>
                    <a:pt x="252" y="68"/>
                  </a:cubicBezTo>
                  <a:cubicBezTo>
                    <a:pt x="251" y="70"/>
                    <a:pt x="251" y="71"/>
                    <a:pt x="249" y="70"/>
                  </a:cubicBezTo>
                  <a:cubicBezTo>
                    <a:pt x="248" y="70"/>
                    <a:pt x="246" y="70"/>
                    <a:pt x="246" y="68"/>
                  </a:cubicBezTo>
                  <a:cubicBezTo>
                    <a:pt x="246" y="67"/>
                    <a:pt x="246" y="67"/>
                    <a:pt x="245" y="66"/>
                  </a:cubicBezTo>
                  <a:cubicBezTo>
                    <a:pt x="245" y="65"/>
                    <a:pt x="244" y="66"/>
                    <a:pt x="244" y="66"/>
                  </a:cubicBezTo>
                  <a:cubicBezTo>
                    <a:pt x="244" y="66"/>
                    <a:pt x="243" y="66"/>
                    <a:pt x="243" y="65"/>
                  </a:cubicBezTo>
                  <a:cubicBezTo>
                    <a:pt x="240" y="64"/>
                    <a:pt x="240" y="58"/>
                    <a:pt x="241" y="55"/>
                  </a:cubicBezTo>
                  <a:cubicBezTo>
                    <a:pt x="242" y="54"/>
                    <a:pt x="243" y="52"/>
                    <a:pt x="245" y="52"/>
                  </a:cubicBezTo>
                  <a:cubicBezTo>
                    <a:pt x="246" y="51"/>
                    <a:pt x="249" y="52"/>
                    <a:pt x="250" y="53"/>
                  </a:cubicBezTo>
                  <a:cubicBezTo>
                    <a:pt x="251" y="53"/>
                    <a:pt x="253" y="52"/>
                    <a:pt x="254" y="52"/>
                  </a:cubicBezTo>
                  <a:cubicBezTo>
                    <a:pt x="256" y="51"/>
                    <a:pt x="256" y="52"/>
                    <a:pt x="258" y="52"/>
                  </a:cubicBezTo>
                  <a:cubicBezTo>
                    <a:pt x="259" y="53"/>
                    <a:pt x="260" y="52"/>
                    <a:pt x="262" y="52"/>
                  </a:cubicBezTo>
                  <a:cubicBezTo>
                    <a:pt x="263" y="52"/>
                    <a:pt x="264" y="52"/>
                    <a:pt x="265" y="52"/>
                  </a:cubicBezTo>
                  <a:cubicBezTo>
                    <a:pt x="267" y="52"/>
                    <a:pt x="269" y="52"/>
                    <a:pt x="271" y="53"/>
                  </a:cubicBezTo>
                  <a:cubicBezTo>
                    <a:pt x="273" y="55"/>
                    <a:pt x="281" y="54"/>
                    <a:pt x="283" y="52"/>
                  </a:cubicBezTo>
                  <a:cubicBezTo>
                    <a:pt x="284" y="50"/>
                    <a:pt x="285" y="49"/>
                    <a:pt x="286" y="47"/>
                  </a:cubicBezTo>
                  <a:cubicBezTo>
                    <a:pt x="288" y="46"/>
                    <a:pt x="288" y="43"/>
                    <a:pt x="290" y="42"/>
                  </a:cubicBezTo>
                  <a:cubicBezTo>
                    <a:pt x="290" y="42"/>
                    <a:pt x="289" y="41"/>
                    <a:pt x="289" y="40"/>
                  </a:cubicBezTo>
                  <a:cubicBezTo>
                    <a:pt x="289" y="40"/>
                    <a:pt x="289" y="40"/>
                    <a:pt x="288" y="40"/>
                  </a:cubicBezTo>
                  <a:cubicBezTo>
                    <a:pt x="288" y="40"/>
                    <a:pt x="288" y="40"/>
                    <a:pt x="287" y="41"/>
                  </a:cubicBezTo>
                  <a:cubicBezTo>
                    <a:pt x="286" y="41"/>
                    <a:pt x="286" y="43"/>
                    <a:pt x="285" y="43"/>
                  </a:cubicBezTo>
                  <a:cubicBezTo>
                    <a:pt x="283" y="43"/>
                    <a:pt x="284" y="44"/>
                    <a:pt x="283" y="45"/>
                  </a:cubicBezTo>
                  <a:cubicBezTo>
                    <a:pt x="283" y="46"/>
                    <a:pt x="282" y="45"/>
                    <a:pt x="281" y="46"/>
                  </a:cubicBezTo>
                  <a:cubicBezTo>
                    <a:pt x="280" y="48"/>
                    <a:pt x="277" y="49"/>
                    <a:pt x="275" y="48"/>
                  </a:cubicBezTo>
                  <a:cubicBezTo>
                    <a:pt x="273" y="48"/>
                    <a:pt x="271" y="47"/>
                    <a:pt x="270" y="48"/>
                  </a:cubicBezTo>
                  <a:cubicBezTo>
                    <a:pt x="269" y="48"/>
                    <a:pt x="268" y="49"/>
                    <a:pt x="267" y="48"/>
                  </a:cubicBezTo>
                  <a:cubicBezTo>
                    <a:pt x="264" y="47"/>
                    <a:pt x="263" y="47"/>
                    <a:pt x="260" y="47"/>
                  </a:cubicBezTo>
                  <a:cubicBezTo>
                    <a:pt x="259" y="47"/>
                    <a:pt x="258" y="46"/>
                    <a:pt x="256" y="46"/>
                  </a:cubicBezTo>
                  <a:cubicBezTo>
                    <a:pt x="256" y="46"/>
                    <a:pt x="255" y="46"/>
                    <a:pt x="255" y="45"/>
                  </a:cubicBezTo>
                  <a:cubicBezTo>
                    <a:pt x="254" y="45"/>
                    <a:pt x="254" y="44"/>
                    <a:pt x="254" y="45"/>
                  </a:cubicBezTo>
                  <a:cubicBezTo>
                    <a:pt x="253" y="45"/>
                    <a:pt x="253" y="44"/>
                    <a:pt x="252" y="44"/>
                  </a:cubicBezTo>
                  <a:cubicBezTo>
                    <a:pt x="250" y="44"/>
                    <a:pt x="248" y="43"/>
                    <a:pt x="248" y="45"/>
                  </a:cubicBezTo>
                  <a:cubicBezTo>
                    <a:pt x="248" y="48"/>
                    <a:pt x="245" y="50"/>
                    <a:pt x="243" y="47"/>
                  </a:cubicBezTo>
                  <a:cubicBezTo>
                    <a:pt x="243" y="48"/>
                    <a:pt x="242" y="49"/>
                    <a:pt x="241" y="49"/>
                  </a:cubicBezTo>
                  <a:cubicBezTo>
                    <a:pt x="240" y="50"/>
                    <a:pt x="241" y="52"/>
                    <a:pt x="239" y="52"/>
                  </a:cubicBezTo>
                  <a:cubicBezTo>
                    <a:pt x="237" y="54"/>
                    <a:pt x="240" y="56"/>
                    <a:pt x="238" y="57"/>
                  </a:cubicBezTo>
                  <a:cubicBezTo>
                    <a:pt x="238" y="57"/>
                    <a:pt x="237" y="56"/>
                    <a:pt x="237" y="57"/>
                  </a:cubicBezTo>
                  <a:cubicBezTo>
                    <a:pt x="237" y="58"/>
                    <a:pt x="239" y="58"/>
                    <a:pt x="238" y="60"/>
                  </a:cubicBezTo>
                  <a:cubicBezTo>
                    <a:pt x="237" y="62"/>
                    <a:pt x="239" y="63"/>
                    <a:pt x="239" y="65"/>
                  </a:cubicBezTo>
                  <a:cubicBezTo>
                    <a:pt x="238" y="64"/>
                    <a:pt x="238" y="64"/>
                    <a:pt x="238" y="63"/>
                  </a:cubicBezTo>
                  <a:cubicBezTo>
                    <a:pt x="236" y="66"/>
                    <a:pt x="234" y="67"/>
                    <a:pt x="234" y="70"/>
                  </a:cubicBezTo>
                  <a:cubicBezTo>
                    <a:pt x="234" y="72"/>
                    <a:pt x="234" y="73"/>
                    <a:pt x="234" y="74"/>
                  </a:cubicBezTo>
                  <a:cubicBezTo>
                    <a:pt x="234" y="76"/>
                    <a:pt x="232" y="77"/>
                    <a:pt x="232" y="79"/>
                  </a:cubicBezTo>
                  <a:cubicBezTo>
                    <a:pt x="232" y="81"/>
                    <a:pt x="228" y="82"/>
                    <a:pt x="229" y="84"/>
                  </a:cubicBezTo>
                  <a:cubicBezTo>
                    <a:pt x="229" y="85"/>
                    <a:pt x="230" y="84"/>
                    <a:pt x="229" y="86"/>
                  </a:cubicBezTo>
                  <a:cubicBezTo>
                    <a:pt x="228" y="87"/>
                    <a:pt x="230" y="90"/>
                    <a:pt x="230" y="91"/>
                  </a:cubicBezTo>
                  <a:cubicBezTo>
                    <a:pt x="231" y="90"/>
                    <a:pt x="233" y="90"/>
                    <a:pt x="234" y="90"/>
                  </a:cubicBezTo>
                  <a:cubicBezTo>
                    <a:pt x="237" y="90"/>
                    <a:pt x="235" y="92"/>
                    <a:pt x="236" y="93"/>
                  </a:cubicBezTo>
                  <a:cubicBezTo>
                    <a:pt x="237" y="95"/>
                    <a:pt x="237" y="97"/>
                    <a:pt x="236" y="100"/>
                  </a:cubicBezTo>
                  <a:cubicBezTo>
                    <a:pt x="236" y="102"/>
                    <a:pt x="236" y="105"/>
                    <a:pt x="234" y="106"/>
                  </a:cubicBezTo>
                  <a:moveTo>
                    <a:pt x="259" y="105"/>
                  </a:moveTo>
                  <a:cubicBezTo>
                    <a:pt x="256" y="106"/>
                    <a:pt x="259" y="109"/>
                    <a:pt x="259" y="109"/>
                  </a:cubicBezTo>
                  <a:cubicBezTo>
                    <a:pt x="260" y="108"/>
                    <a:pt x="260" y="106"/>
                    <a:pt x="259" y="105"/>
                  </a:cubicBezTo>
                  <a:moveTo>
                    <a:pt x="258" y="61"/>
                  </a:moveTo>
                  <a:cubicBezTo>
                    <a:pt x="258" y="60"/>
                    <a:pt x="257" y="60"/>
                    <a:pt x="257" y="61"/>
                  </a:cubicBezTo>
                  <a:cubicBezTo>
                    <a:pt x="257" y="62"/>
                    <a:pt x="258" y="61"/>
                    <a:pt x="258" y="61"/>
                  </a:cubicBezTo>
                  <a:moveTo>
                    <a:pt x="260" y="60"/>
                  </a:moveTo>
                  <a:cubicBezTo>
                    <a:pt x="259" y="59"/>
                    <a:pt x="258" y="59"/>
                    <a:pt x="258" y="60"/>
                  </a:cubicBezTo>
                  <a:cubicBezTo>
                    <a:pt x="258" y="61"/>
                    <a:pt x="259" y="61"/>
                    <a:pt x="260" y="60"/>
                  </a:cubicBezTo>
                  <a:moveTo>
                    <a:pt x="264" y="109"/>
                  </a:moveTo>
                  <a:cubicBezTo>
                    <a:pt x="265" y="108"/>
                    <a:pt x="266" y="108"/>
                    <a:pt x="265" y="107"/>
                  </a:cubicBezTo>
                  <a:cubicBezTo>
                    <a:pt x="264" y="106"/>
                    <a:pt x="266" y="105"/>
                    <a:pt x="266" y="104"/>
                  </a:cubicBezTo>
                  <a:cubicBezTo>
                    <a:pt x="266" y="104"/>
                    <a:pt x="267" y="100"/>
                    <a:pt x="265" y="101"/>
                  </a:cubicBezTo>
                  <a:cubicBezTo>
                    <a:pt x="264" y="101"/>
                    <a:pt x="263" y="102"/>
                    <a:pt x="263" y="102"/>
                  </a:cubicBezTo>
                  <a:cubicBezTo>
                    <a:pt x="261" y="103"/>
                    <a:pt x="263" y="105"/>
                    <a:pt x="263" y="106"/>
                  </a:cubicBezTo>
                  <a:cubicBezTo>
                    <a:pt x="262" y="106"/>
                    <a:pt x="261" y="107"/>
                    <a:pt x="262" y="108"/>
                  </a:cubicBezTo>
                  <a:cubicBezTo>
                    <a:pt x="262" y="109"/>
                    <a:pt x="264" y="109"/>
                    <a:pt x="264" y="108"/>
                  </a:cubicBezTo>
                  <a:cubicBezTo>
                    <a:pt x="264" y="108"/>
                    <a:pt x="264" y="108"/>
                    <a:pt x="264" y="109"/>
                  </a:cubicBezTo>
                  <a:moveTo>
                    <a:pt x="269" y="99"/>
                  </a:moveTo>
                  <a:cubicBezTo>
                    <a:pt x="267" y="99"/>
                    <a:pt x="266" y="103"/>
                    <a:pt x="266" y="105"/>
                  </a:cubicBezTo>
                  <a:cubicBezTo>
                    <a:pt x="266" y="107"/>
                    <a:pt x="266" y="107"/>
                    <a:pt x="265" y="109"/>
                  </a:cubicBezTo>
                  <a:cubicBezTo>
                    <a:pt x="264" y="111"/>
                    <a:pt x="266" y="110"/>
                    <a:pt x="267" y="111"/>
                  </a:cubicBezTo>
                  <a:cubicBezTo>
                    <a:pt x="267" y="111"/>
                    <a:pt x="267" y="110"/>
                    <a:pt x="268" y="109"/>
                  </a:cubicBezTo>
                  <a:cubicBezTo>
                    <a:pt x="269" y="108"/>
                    <a:pt x="270" y="109"/>
                    <a:pt x="270" y="108"/>
                  </a:cubicBezTo>
                  <a:cubicBezTo>
                    <a:pt x="271" y="107"/>
                    <a:pt x="269" y="106"/>
                    <a:pt x="268" y="107"/>
                  </a:cubicBezTo>
                  <a:cubicBezTo>
                    <a:pt x="268" y="106"/>
                    <a:pt x="268" y="105"/>
                    <a:pt x="269" y="104"/>
                  </a:cubicBezTo>
                  <a:cubicBezTo>
                    <a:pt x="269" y="103"/>
                    <a:pt x="270" y="101"/>
                    <a:pt x="270" y="103"/>
                  </a:cubicBezTo>
                  <a:cubicBezTo>
                    <a:pt x="271" y="101"/>
                    <a:pt x="269" y="100"/>
                    <a:pt x="269" y="99"/>
                  </a:cubicBezTo>
                  <a:moveTo>
                    <a:pt x="271" y="72"/>
                  </a:moveTo>
                  <a:cubicBezTo>
                    <a:pt x="271" y="72"/>
                    <a:pt x="271" y="71"/>
                    <a:pt x="271" y="71"/>
                  </a:cubicBezTo>
                  <a:cubicBezTo>
                    <a:pt x="273" y="71"/>
                    <a:pt x="273" y="71"/>
                    <a:pt x="274" y="70"/>
                  </a:cubicBezTo>
                  <a:cubicBezTo>
                    <a:pt x="274" y="69"/>
                    <a:pt x="273" y="68"/>
                    <a:pt x="271" y="70"/>
                  </a:cubicBezTo>
                  <a:cubicBezTo>
                    <a:pt x="270" y="69"/>
                    <a:pt x="272" y="68"/>
                    <a:pt x="270" y="68"/>
                  </a:cubicBezTo>
                  <a:cubicBezTo>
                    <a:pt x="270" y="68"/>
                    <a:pt x="269" y="68"/>
                    <a:pt x="268" y="68"/>
                  </a:cubicBezTo>
                  <a:cubicBezTo>
                    <a:pt x="267" y="69"/>
                    <a:pt x="267" y="71"/>
                    <a:pt x="268" y="72"/>
                  </a:cubicBezTo>
                  <a:cubicBezTo>
                    <a:pt x="269" y="71"/>
                    <a:pt x="269" y="71"/>
                    <a:pt x="270" y="70"/>
                  </a:cubicBezTo>
                  <a:cubicBezTo>
                    <a:pt x="271" y="70"/>
                    <a:pt x="270" y="72"/>
                    <a:pt x="271" y="72"/>
                  </a:cubicBezTo>
                  <a:moveTo>
                    <a:pt x="269" y="95"/>
                  </a:moveTo>
                  <a:cubicBezTo>
                    <a:pt x="268" y="95"/>
                    <a:pt x="268" y="97"/>
                    <a:pt x="269" y="97"/>
                  </a:cubicBezTo>
                  <a:cubicBezTo>
                    <a:pt x="271" y="98"/>
                    <a:pt x="272" y="95"/>
                    <a:pt x="269" y="95"/>
                  </a:cubicBezTo>
                  <a:moveTo>
                    <a:pt x="272" y="68"/>
                  </a:moveTo>
                  <a:cubicBezTo>
                    <a:pt x="272" y="68"/>
                    <a:pt x="271" y="68"/>
                    <a:pt x="272" y="69"/>
                  </a:cubicBezTo>
                  <a:cubicBezTo>
                    <a:pt x="272" y="68"/>
                    <a:pt x="272" y="68"/>
                    <a:pt x="272" y="68"/>
                  </a:cubicBezTo>
                  <a:moveTo>
                    <a:pt x="272" y="73"/>
                  </a:moveTo>
                  <a:cubicBezTo>
                    <a:pt x="272" y="73"/>
                    <a:pt x="272" y="73"/>
                    <a:pt x="272" y="74"/>
                  </a:cubicBezTo>
                  <a:cubicBezTo>
                    <a:pt x="272" y="73"/>
                    <a:pt x="272" y="73"/>
                    <a:pt x="272" y="73"/>
                  </a:cubicBezTo>
                  <a:moveTo>
                    <a:pt x="274" y="107"/>
                  </a:moveTo>
                  <a:cubicBezTo>
                    <a:pt x="274" y="108"/>
                    <a:pt x="274" y="108"/>
                    <a:pt x="275" y="108"/>
                  </a:cubicBezTo>
                  <a:cubicBezTo>
                    <a:pt x="274" y="107"/>
                    <a:pt x="274" y="107"/>
                    <a:pt x="274" y="107"/>
                  </a:cubicBezTo>
                  <a:moveTo>
                    <a:pt x="275" y="109"/>
                  </a:moveTo>
                  <a:cubicBezTo>
                    <a:pt x="275" y="110"/>
                    <a:pt x="276" y="110"/>
                    <a:pt x="276" y="110"/>
                  </a:cubicBezTo>
                  <a:cubicBezTo>
                    <a:pt x="275" y="109"/>
                    <a:pt x="275" y="109"/>
                    <a:pt x="275" y="109"/>
                  </a:cubicBezTo>
                  <a:moveTo>
                    <a:pt x="278" y="113"/>
                  </a:moveTo>
                  <a:cubicBezTo>
                    <a:pt x="278" y="114"/>
                    <a:pt x="278" y="114"/>
                    <a:pt x="279" y="114"/>
                  </a:cubicBezTo>
                  <a:cubicBezTo>
                    <a:pt x="278" y="113"/>
                    <a:pt x="278" y="113"/>
                    <a:pt x="278" y="113"/>
                  </a:cubicBezTo>
                  <a:moveTo>
                    <a:pt x="282" y="73"/>
                  </a:moveTo>
                  <a:cubicBezTo>
                    <a:pt x="281" y="75"/>
                    <a:pt x="282" y="76"/>
                    <a:pt x="285" y="76"/>
                  </a:cubicBezTo>
                  <a:cubicBezTo>
                    <a:pt x="285" y="75"/>
                    <a:pt x="286" y="75"/>
                    <a:pt x="286" y="75"/>
                  </a:cubicBezTo>
                  <a:cubicBezTo>
                    <a:pt x="287" y="75"/>
                    <a:pt x="287" y="75"/>
                    <a:pt x="288" y="75"/>
                  </a:cubicBezTo>
                  <a:cubicBezTo>
                    <a:pt x="289" y="75"/>
                    <a:pt x="290" y="75"/>
                    <a:pt x="291" y="74"/>
                  </a:cubicBezTo>
                  <a:cubicBezTo>
                    <a:pt x="290" y="74"/>
                    <a:pt x="290" y="74"/>
                    <a:pt x="290" y="73"/>
                  </a:cubicBezTo>
                  <a:cubicBezTo>
                    <a:pt x="289" y="74"/>
                    <a:pt x="287" y="73"/>
                    <a:pt x="286" y="73"/>
                  </a:cubicBezTo>
                  <a:cubicBezTo>
                    <a:pt x="284" y="73"/>
                    <a:pt x="283" y="72"/>
                    <a:pt x="282" y="73"/>
                  </a:cubicBezTo>
                  <a:moveTo>
                    <a:pt x="292" y="30"/>
                  </a:moveTo>
                  <a:cubicBezTo>
                    <a:pt x="291" y="30"/>
                    <a:pt x="291" y="30"/>
                    <a:pt x="292" y="31"/>
                  </a:cubicBezTo>
                  <a:cubicBezTo>
                    <a:pt x="292" y="30"/>
                    <a:pt x="292" y="30"/>
                    <a:pt x="292" y="30"/>
                  </a:cubicBezTo>
                  <a:moveTo>
                    <a:pt x="294" y="24"/>
                  </a:moveTo>
                  <a:cubicBezTo>
                    <a:pt x="295" y="23"/>
                    <a:pt x="293" y="20"/>
                    <a:pt x="292" y="22"/>
                  </a:cubicBezTo>
                  <a:cubicBezTo>
                    <a:pt x="293" y="22"/>
                    <a:pt x="293" y="24"/>
                    <a:pt x="294" y="24"/>
                  </a:cubicBezTo>
                  <a:moveTo>
                    <a:pt x="292" y="74"/>
                  </a:moveTo>
                  <a:cubicBezTo>
                    <a:pt x="291" y="75"/>
                    <a:pt x="294" y="75"/>
                    <a:pt x="294" y="75"/>
                  </a:cubicBezTo>
                  <a:cubicBezTo>
                    <a:pt x="296" y="75"/>
                    <a:pt x="299" y="75"/>
                    <a:pt x="300" y="74"/>
                  </a:cubicBezTo>
                  <a:cubicBezTo>
                    <a:pt x="299" y="74"/>
                    <a:pt x="298" y="74"/>
                    <a:pt x="297" y="74"/>
                  </a:cubicBezTo>
                  <a:cubicBezTo>
                    <a:pt x="295" y="74"/>
                    <a:pt x="293" y="74"/>
                    <a:pt x="292" y="74"/>
                  </a:cubicBezTo>
                  <a:moveTo>
                    <a:pt x="297" y="76"/>
                  </a:moveTo>
                  <a:cubicBezTo>
                    <a:pt x="295" y="76"/>
                    <a:pt x="297" y="80"/>
                    <a:pt x="298" y="80"/>
                  </a:cubicBezTo>
                  <a:cubicBezTo>
                    <a:pt x="298" y="80"/>
                    <a:pt x="297" y="76"/>
                    <a:pt x="297" y="76"/>
                  </a:cubicBezTo>
                  <a:moveTo>
                    <a:pt x="304" y="93"/>
                  </a:moveTo>
                  <a:cubicBezTo>
                    <a:pt x="305" y="93"/>
                    <a:pt x="308" y="92"/>
                    <a:pt x="309" y="91"/>
                  </a:cubicBezTo>
                  <a:cubicBezTo>
                    <a:pt x="310" y="90"/>
                    <a:pt x="309" y="89"/>
                    <a:pt x="307" y="89"/>
                  </a:cubicBezTo>
                  <a:cubicBezTo>
                    <a:pt x="309" y="87"/>
                    <a:pt x="306" y="86"/>
                    <a:pt x="305" y="86"/>
                  </a:cubicBezTo>
                  <a:cubicBezTo>
                    <a:pt x="303" y="86"/>
                    <a:pt x="301" y="86"/>
                    <a:pt x="300" y="86"/>
                  </a:cubicBezTo>
                  <a:cubicBezTo>
                    <a:pt x="297" y="87"/>
                    <a:pt x="297" y="88"/>
                    <a:pt x="298" y="90"/>
                  </a:cubicBezTo>
                  <a:cubicBezTo>
                    <a:pt x="299" y="92"/>
                    <a:pt x="302" y="92"/>
                    <a:pt x="304" y="93"/>
                  </a:cubicBezTo>
                  <a:moveTo>
                    <a:pt x="304" y="20"/>
                  </a:moveTo>
                  <a:cubicBezTo>
                    <a:pt x="304" y="19"/>
                    <a:pt x="304" y="19"/>
                    <a:pt x="303" y="18"/>
                  </a:cubicBezTo>
                  <a:cubicBezTo>
                    <a:pt x="304" y="19"/>
                    <a:pt x="304" y="20"/>
                    <a:pt x="304" y="20"/>
                  </a:cubicBezTo>
                  <a:moveTo>
                    <a:pt x="304" y="18"/>
                  </a:moveTo>
                  <a:cubicBezTo>
                    <a:pt x="305" y="17"/>
                    <a:pt x="306" y="16"/>
                    <a:pt x="305" y="15"/>
                  </a:cubicBezTo>
                  <a:cubicBezTo>
                    <a:pt x="305" y="14"/>
                    <a:pt x="305" y="12"/>
                    <a:pt x="304" y="14"/>
                  </a:cubicBezTo>
                  <a:cubicBezTo>
                    <a:pt x="304" y="15"/>
                    <a:pt x="305" y="16"/>
                    <a:pt x="305" y="16"/>
                  </a:cubicBezTo>
                  <a:cubicBezTo>
                    <a:pt x="304" y="17"/>
                    <a:pt x="303" y="18"/>
                    <a:pt x="304" y="18"/>
                  </a:cubicBezTo>
                  <a:moveTo>
                    <a:pt x="309" y="59"/>
                  </a:moveTo>
                  <a:cubicBezTo>
                    <a:pt x="308" y="59"/>
                    <a:pt x="307" y="61"/>
                    <a:pt x="308" y="62"/>
                  </a:cubicBezTo>
                  <a:cubicBezTo>
                    <a:pt x="309" y="63"/>
                    <a:pt x="309" y="60"/>
                    <a:pt x="309" y="59"/>
                  </a:cubicBezTo>
                  <a:moveTo>
                    <a:pt x="309" y="62"/>
                  </a:moveTo>
                  <a:cubicBezTo>
                    <a:pt x="308" y="63"/>
                    <a:pt x="308" y="64"/>
                    <a:pt x="310" y="64"/>
                  </a:cubicBezTo>
                  <a:cubicBezTo>
                    <a:pt x="310" y="64"/>
                    <a:pt x="309" y="63"/>
                    <a:pt x="309" y="62"/>
                  </a:cubicBezTo>
                  <a:moveTo>
                    <a:pt x="310" y="48"/>
                  </a:moveTo>
                  <a:cubicBezTo>
                    <a:pt x="310" y="49"/>
                    <a:pt x="310" y="49"/>
                    <a:pt x="310" y="49"/>
                  </a:cubicBezTo>
                  <a:cubicBezTo>
                    <a:pt x="310" y="48"/>
                    <a:pt x="310" y="48"/>
                    <a:pt x="310" y="48"/>
                  </a:cubicBezTo>
                  <a:moveTo>
                    <a:pt x="312" y="60"/>
                  </a:moveTo>
                  <a:cubicBezTo>
                    <a:pt x="311" y="61"/>
                    <a:pt x="311" y="61"/>
                    <a:pt x="311" y="61"/>
                  </a:cubicBezTo>
                  <a:cubicBezTo>
                    <a:pt x="310" y="60"/>
                    <a:pt x="310" y="60"/>
                    <a:pt x="310" y="60"/>
                  </a:cubicBezTo>
                  <a:cubicBezTo>
                    <a:pt x="309" y="62"/>
                    <a:pt x="310" y="61"/>
                    <a:pt x="311" y="63"/>
                  </a:cubicBezTo>
                  <a:cubicBezTo>
                    <a:pt x="311" y="63"/>
                    <a:pt x="310" y="65"/>
                    <a:pt x="311" y="64"/>
                  </a:cubicBezTo>
                  <a:cubicBezTo>
                    <a:pt x="312" y="64"/>
                    <a:pt x="313" y="64"/>
                    <a:pt x="313" y="65"/>
                  </a:cubicBezTo>
                  <a:cubicBezTo>
                    <a:pt x="313" y="65"/>
                    <a:pt x="317" y="64"/>
                    <a:pt x="314" y="63"/>
                  </a:cubicBezTo>
                  <a:cubicBezTo>
                    <a:pt x="313" y="63"/>
                    <a:pt x="312" y="62"/>
                    <a:pt x="313" y="61"/>
                  </a:cubicBezTo>
                  <a:cubicBezTo>
                    <a:pt x="313" y="61"/>
                    <a:pt x="312" y="60"/>
                    <a:pt x="312" y="60"/>
                  </a:cubicBezTo>
                  <a:moveTo>
                    <a:pt x="310" y="53"/>
                  </a:moveTo>
                  <a:cubicBezTo>
                    <a:pt x="310" y="53"/>
                    <a:pt x="310" y="53"/>
                    <a:pt x="310" y="54"/>
                  </a:cubicBezTo>
                  <a:cubicBezTo>
                    <a:pt x="310" y="53"/>
                    <a:pt x="310" y="53"/>
                    <a:pt x="310" y="53"/>
                  </a:cubicBezTo>
                  <a:moveTo>
                    <a:pt x="311" y="70"/>
                  </a:moveTo>
                  <a:cubicBezTo>
                    <a:pt x="310" y="71"/>
                    <a:pt x="311" y="73"/>
                    <a:pt x="312" y="73"/>
                  </a:cubicBezTo>
                  <a:cubicBezTo>
                    <a:pt x="313" y="73"/>
                    <a:pt x="314" y="73"/>
                    <a:pt x="314" y="73"/>
                  </a:cubicBezTo>
                  <a:cubicBezTo>
                    <a:pt x="315" y="73"/>
                    <a:pt x="316" y="73"/>
                    <a:pt x="316" y="73"/>
                  </a:cubicBezTo>
                  <a:cubicBezTo>
                    <a:pt x="319" y="73"/>
                    <a:pt x="316" y="71"/>
                    <a:pt x="316" y="71"/>
                  </a:cubicBezTo>
                  <a:cubicBezTo>
                    <a:pt x="314" y="70"/>
                    <a:pt x="313" y="69"/>
                    <a:pt x="311" y="70"/>
                  </a:cubicBezTo>
                  <a:moveTo>
                    <a:pt x="311" y="49"/>
                  </a:moveTo>
                  <a:cubicBezTo>
                    <a:pt x="310" y="49"/>
                    <a:pt x="310" y="49"/>
                    <a:pt x="310" y="49"/>
                  </a:cubicBezTo>
                  <a:cubicBezTo>
                    <a:pt x="311" y="50"/>
                    <a:pt x="311" y="50"/>
                    <a:pt x="311" y="50"/>
                  </a:cubicBezTo>
                  <a:cubicBezTo>
                    <a:pt x="311" y="49"/>
                    <a:pt x="311" y="49"/>
                    <a:pt x="311" y="49"/>
                  </a:cubicBezTo>
                  <a:moveTo>
                    <a:pt x="313" y="57"/>
                  </a:moveTo>
                  <a:cubicBezTo>
                    <a:pt x="313" y="58"/>
                    <a:pt x="313" y="59"/>
                    <a:pt x="313" y="59"/>
                  </a:cubicBezTo>
                  <a:cubicBezTo>
                    <a:pt x="314" y="60"/>
                    <a:pt x="315" y="61"/>
                    <a:pt x="316" y="62"/>
                  </a:cubicBezTo>
                  <a:cubicBezTo>
                    <a:pt x="316" y="63"/>
                    <a:pt x="319" y="65"/>
                    <a:pt x="320" y="65"/>
                  </a:cubicBezTo>
                  <a:cubicBezTo>
                    <a:pt x="316" y="62"/>
                    <a:pt x="316" y="58"/>
                    <a:pt x="315" y="54"/>
                  </a:cubicBezTo>
                  <a:cubicBezTo>
                    <a:pt x="315" y="53"/>
                    <a:pt x="315" y="51"/>
                    <a:pt x="317" y="52"/>
                  </a:cubicBezTo>
                  <a:cubicBezTo>
                    <a:pt x="319" y="53"/>
                    <a:pt x="322" y="54"/>
                    <a:pt x="324" y="54"/>
                  </a:cubicBezTo>
                  <a:cubicBezTo>
                    <a:pt x="323" y="53"/>
                    <a:pt x="323" y="52"/>
                    <a:pt x="322" y="51"/>
                  </a:cubicBezTo>
                  <a:cubicBezTo>
                    <a:pt x="321" y="50"/>
                    <a:pt x="318" y="50"/>
                    <a:pt x="319" y="48"/>
                  </a:cubicBezTo>
                  <a:cubicBezTo>
                    <a:pt x="320" y="47"/>
                    <a:pt x="322" y="47"/>
                    <a:pt x="323" y="45"/>
                  </a:cubicBezTo>
                  <a:cubicBezTo>
                    <a:pt x="323" y="44"/>
                    <a:pt x="322" y="42"/>
                    <a:pt x="323" y="41"/>
                  </a:cubicBezTo>
                  <a:cubicBezTo>
                    <a:pt x="321" y="41"/>
                    <a:pt x="318" y="43"/>
                    <a:pt x="317" y="45"/>
                  </a:cubicBezTo>
                  <a:cubicBezTo>
                    <a:pt x="319" y="45"/>
                    <a:pt x="317" y="46"/>
                    <a:pt x="317" y="46"/>
                  </a:cubicBezTo>
                  <a:cubicBezTo>
                    <a:pt x="315" y="46"/>
                    <a:pt x="316" y="48"/>
                    <a:pt x="315" y="49"/>
                  </a:cubicBezTo>
                  <a:cubicBezTo>
                    <a:pt x="315" y="49"/>
                    <a:pt x="313" y="48"/>
                    <a:pt x="313" y="48"/>
                  </a:cubicBezTo>
                  <a:cubicBezTo>
                    <a:pt x="312" y="47"/>
                    <a:pt x="314" y="46"/>
                    <a:pt x="314" y="46"/>
                  </a:cubicBezTo>
                  <a:cubicBezTo>
                    <a:pt x="316" y="45"/>
                    <a:pt x="317" y="42"/>
                    <a:pt x="316" y="40"/>
                  </a:cubicBezTo>
                  <a:cubicBezTo>
                    <a:pt x="316" y="39"/>
                    <a:pt x="315" y="39"/>
                    <a:pt x="315" y="38"/>
                  </a:cubicBezTo>
                  <a:cubicBezTo>
                    <a:pt x="315" y="37"/>
                    <a:pt x="317" y="37"/>
                    <a:pt x="316" y="36"/>
                  </a:cubicBezTo>
                  <a:cubicBezTo>
                    <a:pt x="314" y="36"/>
                    <a:pt x="313" y="38"/>
                    <a:pt x="313" y="40"/>
                  </a:cubicBezTo>
                  <a:cubicBezTo>
                    <a:pt x="312" y="41"/>
                    <a:pt x="311" y="44"/>
                    <a:pt x="311" y="46"/>
                  </a:cubicBezTo>
                  <a:cubicBezTo>
                    <a:pt x="311" y="46"/>
                    <a:pt x="311" y="47"/>
                    <a:pt x="312" y="48"/>
                  </a:cubicBezTo>
                  <a:cubicBezTo>
                    <a:pt x="313" y="49"/>
                    <a:pt x="313" y="49"/>
                    <a:pt x="313" y="49"/>
                  </a:cubicBezTo>
                  <a:cubicBezTo>
                    <a:pt x="312" y="49"/>
                    <a:pt x="312" y="50"/>
                    <a:pt x="312" y="51"/>
                  </a:cubicBezTo>
                  <a:cubicBezTo>
                    <a:pt x="312" y="52"/>
                    <a:pt x="312" y="53"/>
                    <a:pt x="313" y="53"/>
                  </a:cubicBezTo>
                  <a:cubicBezTo>
                    <a:pt x="314" y="54"/>
                    <a:pt x="313" y="56"/>
                    <a:pt x="313" y="57"/>
                  </a:cubicBezTo>
                  <a:moveTo>
                    <a:pt x="312" y="68"/>
                  </a:moveTo>
                  <a:cubicBezTo>
                    <a:pt x="311" y="69"/>
                    <a:pt x="311" y="69"/>
                    <a:pt x="311" y="69"/>
                  </a:cubicBezTo>
                  <a:cubicBezTo>
                    <a:pt x="312" y="69"/>
                    <a:pt x="312" y="68"/>
                    <a:pt x="313" y="68"/>
                  </a:cubicBezTo>
                  <a:cubicBezTo>
                    <a:pt x="312" y="68"/>
                    <a:pt x="312" y="68"/>
                    <a:pt x="312" y="68"/>
                  </a:cubicBezTo>
                  <a:moveTo>
                    <a:pt x="312" y="88"/>
                  </a:moveTo>
                  <a:cubicBezTo>
                    <a:pt x="312" y="89"/>
                    <a:pt x="312" y="89"/>
                    <a:pt x="313" y="89"/>
                  </a:cubicBezTo>
                  <a:cubicBezTo>
                    <a:pt x="312" y="88"/>
                    <a:pt x="312" y="88"/>
                    <a:pt x="312" y="88"/>
                  </a:cubicBezTo>
                  <a:moveTo>
                    <a:pt x="314" y="87"/>
                  </a:moveTo>
                  <a:cubicBezTo>
                    <a:pt x="313" y="88"/>
                    <a:pt x="313" y="88"/>
                    <a:pt x="313" y="88"/>
                  </a:cubicBezTo>
                  <a:cubicBezTo>
                    <a:pt x="314" y="88"/>
                    <a:pt x="314" y="88"/>
                    <a:pt x="314" y="88"/>
                  </a:cubicBezTo>
                  <a:cubicBezTo>
                    <a:pt x="314" y="87"/>
                    <a:pt x="314" y="87"/>
                    <a:pt x="314" y="87"/>
                  </a:cubicBezTo>
                  <a:moveTo>
                    <a:pt x="316" y="85"/>
                  </a:moveTo>
                  <a:cubicBezTo>
                    <a:pt x="316" y="85"/>
                    <a:pt x="315" y="85"/>
                    <a:pt x="315" y="86"/>
                  </a:cubicBezTo>
                  <a:cubicBezTo>
                    <a:pt x="316" y="86"/>
                    <a:pt x="316" y="85"/>
                    <a:pt x="316" y="85"/>
                  </a:cubicBezTo>
                  <a:moveTo>
                    <a:pt x="335" y="90"/>
                  </a:moveTo>
                  <a:cubicBezTo>
                    <a:pt x="337" y="91"/>
                    <a:pt x="339" y="92"/>
                    <a:pt x="341" y="93"/>
                  </a:cubicBezTo>
                  <a:cubicBezTo>
                    <a:pt x="343" y="94"/>
                    <a:pt x="344" y="92"/>
                    <a:pt x="343" y="91"/>
                  </a:cubicBezTo>
                  <a:cubicBezTo>
                    <a:pt x="343" y="90"/>
                    <a:pt x="342" y="90"/>
                    <a:pt x="341" y="89"/>
                  </a:cubicBezTo>
                  <a:cubicBezTo>
                    <a:pt x="341" y="88"/>
                    <a:pt x="341" y="87"/>
                    <a:pt x="340" y="86"/>
                  </a:cubicBezTo>
                  <a:cubicBezTo>
                    <a:pt x="339" y="86"/>
                    <a:pt x="339" y="85"/>
                    <a:pt x="338" y="85"/>
                  </a:cubicBezTo>
                  <a:cubicBezTo>
                    <a:pt x="336" y="86"/>
                    <a:pt x="335" y="85"/>
                    <a:pt x="334" y="85"/>
                  </a:cubicBezTo>
                  <a:cubicBezTo>
                    <a:pt x="333" y="84"/>
                    <a:pt x="332" y="83"/>
                    <a:pt x="331" y="84"/>
                  </a:cubicBezTo>
                  <a:cubicBezTo>
                    <a:pt x="329" y="84"/>
                    <a:pt x="329" y="84"/>
                    <a:pt x="328" y="85"/>
                  </a:cubicBezTo>
                  <a:cubicBezTo>
                    <a:pt x="327" y="85"/>
                    <a:pt x="326" y="84"/>
                    <a:pt x="326" y="84"/>
                  </a:cubicBezTo>
                  <a:cubicBezTo>
                    <a:pt x="326" y="84"/>
                    <a:pt x="325" y="84"/>
                    <a:pt x="324" y="84"/>
                  </a:cubicBezTo>
                  <a:cubicBezTo>
                    <a:pt x="323" y="84"/>
                    <a:pt x="322" y="84"/>
                    <a:pt x="322" y="84"/>
                  </a:cubicBezTo>
                  <a:cubicBezTo>
                    <a:pt x="318" y="84"/>
                    <a:pt x="314" y="86"/>
                    <a:pt x="316" y="91"/>
                  </a:cubicBezTo>
                  <a:cubicBezTo>
                    <a:pt x="316" y="90"/>
                    <a:pt x="317" y="86"/>
                    <a:pt x="318" y="87"/>
                  </a:cubicBezTo>
                  <a:cubicBezTo>
                    <a:pt x="318" y="88"/>
                    <a:pt x="320" y="89"/>
                    <a:pt x="321" y="90"/>
                  </a:cubicBezTo>
                  <a:cubicBezTo>
                    <a:pt x="321" y="90"/>
                    <a:pt x="322" y="89"/>
                    <a:pt x="323" y="89"/>
                  </a:cubicBezTo>
                  <a:cubicBezTo>
                    <a:pt x="324" y="88"/>
                    <a:pt x="326" y="87"/>
                    <a:pt x="325" y="89"/>
                  </a:cubicBezTo>
                  <a:cubicBezTo>
                    <a:pt x="326" y="89"/>
                    <a:pt x="327" y="89"/>
                    <a:pt x="327" y="89"/>
                  </a:cubicBezTo>
                  <a:cubicBezTo>
                    <a:pt x="329" y="89"/>
                    <a:pt x="331" y="90"/>
                    <a:pt x="331" y="89"/>
                  </a:cubicBezTo>
                  <a:cubicBezTo>
                    <a:pt x="331" y="88"/>
                    <a:pt x="335" y="89"/>
                    <a:pt x="335" y="90"/>
                  </a:cubicBezTo>
                  <a:moveTo>
                    <a:pt x="317" y="91"/>
                  </a:moveTo>
                  <a:cubicBezTo>
                    <a:pt x="316" y="91"/>
                    <a:pt x="315" y="92"/>
                    <a:pt x="316" y="93"/>
                  </a:cubicBezTo>
                  <a:cubicBezTo>
                    <a:pt x="317" y="93"/>
                    <a:pt x="317" y="92"/>
                    <a:pt x="318" y="92"/>
                  </a:cubicBezTo>
                  <a:cubicBezTo>
                    <a:pt x="317" y="93"/>
                    <a:pt x="320" y="92"/>
                    <a:pt x="319" y="90"/>
                  </a:cubicBezTo>
                  <a:cubicBezTo>
                    <a:pt x="318" y="90"/>
                    <a:pt x="318" y="91"/>
                    <a:pt x="317" y="91"/>
                  </a:cubicBezTo>
                  <a:moveTo>
                    <a:pt x="318" y="35"/>
                  </a:moveTo>
                  <a:cubicBezTo>
                    <a:pt x="318" y="34"/>
                    <a:pt x="318" y="34"/>
                    <a:pt x="318" y="34"/>
                  </a:cubicBezTo>
                  <a:cubicBezTo>
                    <a:pt x="318" y="35"/>
                    <a:pt x="318" y="35"/>
                    <a:pt x="318" y="35"/>
                  </a:cubicBezTo>
                  <a:moveTo>
                    <a:pt x="319" y="37"/>
                  </a:moveTo>
                  <a:cubicBezTo>
                    <a:pt x="322" y="36"/>
                    <a:pt x="324" y="34"/>
                    <a:pt x="322" y="31"/>
                  </a:cubicBezTo>
                  <a:cubicBezTo>
                    <a:pt x="321" y="32"/>
                    <a:pt x="320" y="32"/>
                    <a:pt x="320" y="33"/>
                  </a:cubicBezTo>
                  <a:cubicBezTo>
                    <a:pt x="318" y="34"/>
                    <a:pt x="318" y="36"/>
                    <a:pt x="319" y="37"/>
                  </a:cubicBezTo>
                  <a:moveTo>
                    <a:pt x="320" y="90"/>
                  </a:moveTo>
                  <a:cubicBezTo>
                    <a:pt x="320" y="91"/>
                    <a:pt x="320" y="91"/>
                    <a:pt x="320" y="91"/>
                  </a:cubicBezTo>
                  <a:cubicBezTo>
                    <a:pt x="321" y="91"/>
                    <a:pt x="321" y="91"/>
                    <a:pt x="321" y="91"/>
                  </a:cubicBezTo>
                  <a:cubicBezTo>
                    <a:pt x="320" y="90"/>
                    <a:pt x="320" y="90"/>
                    <a:pt x="320" y="90"/>
                  </a:cubicBezTo>
                  <a:moveTo>
                    <a:pt x="322" y="90"/>
                  </a:moveTo>
                  <a:cubicBezTo>
                    <a:pt x="321" y="91"/>
                    <a:pt x="322" y="92"/>
                    <a:pt x="323" y="91"/>
                  </a:cubicBezTo>
                  <a:cubicBezTo>
                    <a:pt x="323" y="91"/>
                    <a:pt x="323" y="90"/>
                    <a:pt x="322" y="90"/>
                  </a:cubicBezTo>
                  <a:moveTo>
                    <a:pt x="329" y="57"/>
                  </a:moveTo>
                  <a:cubicBezTo>
                    <a:pt x="329" y="57"/>
                    <a:pt x="330" y="58"/>
                    <a:pt x="331" y="58"/>
                  </a:cubicBezTo>
                  <a:cubicBezTo>
                    <a:pt x="330" y="58"/>
                    <a:pt x="329" y="57"/>
                    <a:pt x="329" y="57"/>
                  </a:cubicBezTo>
                  <a:moveTo>
                    <a:pt x="335" y="76"/>
                  </a:moveTo>
                  <a:cubicBezTo>
                    <a:pt x="336" y="76"/>
                    <a:pt x="337" y="76"/>
                    <a:pt x="337" y="76"/>
                  </a:cubicBezTo>
                  <a:cubicBezTo>
                    <a:pt x="338" y="76"/>
                    <a:pt x="338" y="76"/>
                    <a:pt x="339" y="76"/>
                  </a:cubicBezTo>
                  <a:cubicBezTo>
                    <a:pt x="338" y="75"/>
                    <a:pt x="340" y="75"/>
                    <a:pt x="339" y="73"/>
                  </a:cubicBezTo>
                  <a:cubicBezTo>
                    <a:pt x="338" y="72"/>
                    <a:pt x="334" y="74"/>
                    <a:pt x="333" y="74"/>
                  </a:cubicBezTo>
                  <a:cubicBezTo>
                    <a:pt x="333" y="75"/>
                    <a:pt x="334" y="76"/>
                    <a:pt x="335" y="76"/>
                  </a:cubicBezTo>
                  <a:moveTo>
                    <a:pt x="334" y="68"/>
                  </a:moveTo>
                  <a:cubicBezTo>
                    <a:pt x="333" y="68"/>
                    <a:pt x="333" y="68"/>
                    <a:pt x="333" y="68"/>
                  </a:cubicBezTo>
                  <a:cubicBezTo>
                    <a:pt x="334" y="69"/>
                    <a:pt x="334" y="68"/>
                    <a:pt x="334" y="68"/>
                  </a:cubicBezTo>
                  <a:moveTo>
                    <a:pt x="336" y="57"/>
                  </a:moveTo>
                  <a:cubicBezTo>
                    <a:pt x="336" y="57"/>
                    <a:pt x="336" y="57"/>
                    <a:pt x="336" y="57"/>
                  </a:cubicBezTo>
                  <a:cubicBezTo>
                    <a:pt x="336" y="57"/>
                    <a:pt x="336" y="57"/>
                    <a:pt x="336" y="57"/>
                  </a:cubicBezTo>
                  <a:moveTo>
                    <a:pt x="342" y="61"/>
                  </a:moveTo>
                  <a:cubicBezTo>
                    <a:pt x="346" y="62"/>
                    <a:pt x="342" y="58"/>
                    <a:pt x="341" y="58"/>
                  </a:cubicBezTo>
                  <a:cubicBezTo>
                    <a:pt x="342" y="58"/>
                    <a:pt x="343" y="59"/>
                    <a:pt x="343" y="59"/>
                  </a:cubicBezTo>
                  <a:cubicBezTo>
                    <a:pt x="344" y="60"/>
                    <a:pt x="344" y="60"/>
                    <a:pt x="345" y="60"/>
                  </a:cubicBezTo>
                  <a:cubicBezTo>
                    <a:pt x="345" y="60"/>
                    <a:pt x="345" y="60"/>
                    <a:pt x="346" y="60"/>
                  </a:cubicBezTo>
                  <a:cubicBezTo>
                    <a:pt x="348" y="61"/>
                    <a:pt x="348" y="58"/>
                    <a:pt x="346" y="58"/>
                  </a:cubicBezTo>
                  <a:cubicBezTo>
                    <a:pt x="345" y="57"/>
                    <a:pt x="338" y="56"/>
                    <a:pt x="338" y="58"/>
                  </a:cubicBezTo>
                  <a:cubicBezTo>
                    <a:pt x="339" y="58"/>
                    <a:pt x="339" y="58"/>
                    <a:pt x="339" y="58"/>
                  </a:cubicBezTo>
                  <a:cubicBezTo>
                    <a:pt x="339" y="59"/>
                    <a:pt x="338" y="59"/>
                    <a:pt x="338" y="59"/>
                  </a:cubicBezTo>
                  <a:cubicBezTo>
                    <a:pt x="339" y="60"/>
                    <a:pt x="340" y="59"/>
                    <a:pt x="340" y="61"/>
                  </a:cubicBezTo>
                  <a:cubicBezTo>
                    <a:pt x="340" y="60"/>
                    <a:pt x="341" y="60"/>
                    <a:pt x="341" y="59"/>
                  </a:cubicBezTo>
                  <a:cubicBezTo>
                    <a:pt x="342" y="60"/>
                    <a:pt x="342" y="60"/>
                    <a:pt x="342" y="61"/>
                  </a:cubicBezTo>
                  <a:moveTo>
                    <a:pt x="339" y="65"/>
                  </a:moveTo>
                  <a:cubicBezTo>
                    <a:pt x="339" y="66"/>
                    <a:pt x="344" y="65"/>
                    <a:pt x="343" y="64"/>
                  </a:cubicBezTo>
                  <a:cubicBezTo>
                    <a:pt x="343" y="65"/>
                    <a:pt x="342" y="64"/>
                    <a:pt x="341" y="64"/>
                  </a:cubicBezTo>
                  <a:cubicBezTo>
                    <a:pt x="340" y="64"/>
                    <a:pt x="340" y="64"/>
                    <a:pt x="339" y="65"/>
                  </a:cubicBezTo>
                  <a:moveTo>
                    <a:pt x="341" y="61"/>
                  </a:moveTo>
                  <a:cubicBezTo>
                    <a:pt x="340" y="61"/>
                    <a:pt x="340" y="61"/>
                    <a:pt x="340" y="62"/>
                  </a:cubicBezTo>
                  <a:cubicBezTo>
                    <a:pt x="341" y="62"/>
                    <a:pt x="342" y="61"/>
                    <a:pt x="341" y="61"/>
                  </a:cubicBezTo>
                  <a:moveTo>
                    <a:pt x="344" y="65"/>
                  </a:moveTo>
                  <a:cubicBezTo>
                    <a:pt x="340" y="66"/>
                    <a:pt x="342" y="68"/>
                    <a:pt x="344" y="69"/>
                  </a:cubicBezTo>
                  <a:cubicBezTo>
                    <a:pt x="345" y="70"/>
                    <a:pt x="347" y="66"/>
                    <a:pt x="344" y="65"/>
                  </a:cubicBezTo>
                  <a:moveTo>
                    <a:pt x="346" y="66"/>
                  </a:moveTo>
                  <a:cubicBezTo>
                    <a:pt x="346" y="66"/>
                    <a:pt x="345" y="66"/>
                    <a:pt x="346" y="67"/>
                  </a:cubicBezTo>
                  <a:cubicBezTo>
                    <a:pt x="346" y="66"/>
                    <a:pt x="346" y="66"/>
                    <a:pt x="346" y="66"/>
                  </a:cubicBezTo>
                  <a:moveTo>
                    <a:pt x="347" y="96"/>
                  </a:moveTo>
                  <a:cubicBezTo>
                    <a:pt x="348" y="96"/>
                    <a:pt x="348" y="96"/>
                    <a:pt x="348" y="97"/>
                  </a:cubicBezTo>
                  <a:cubicBezTo>
                    <a:pt x="347" y="96"/>
                    <a:pt x="347" y="96"/>
                    <a:pt x="347" y="96"/>
                  </a:cubicBezTo>
                  <a:moveTo>
                    <a:pt x="349" y="95"/>
                  </a:moveTo>
                  <a:cubicBezTo>
                    <a:pt x="348" y="95"/>
                    <a:pt x="348" y="95"/>
                    <a:pt x="349" y="95"/>
                  </a:cubicBezTo>
                  <a:cubicBezTo>
                    <a:pt x="349" y="95"/>
                    <a:pt x="349" y="95"/>
                    <a:pt x="349" y="95"/>
                  </a:cubicBezTo>
                  <a:moveTo>
                    <a:pt x="367" y="96"/>
                  </a:moveTo>
                  <a:cubicBezTo>
                    <a:pt x="366" y="97"/>
                    <a:pt x="369" y="97"/>
                    <a:pt x="369" y="98"/>
                  </a:cubicBezTo>
                  <a:cubicBezTo>
                    <a:pt x="369" y="97"/>
                    <a:pt x="367" y="97"/>
                    <a:pt x="367" y="96"/>
                  </a:cubicBezTo>
                  <a:moveTo>
                    <a:pt x="274" y="153"/>
                  </a:moveTo>
                  <a:cubicBezTo>
                    <a:pt x="275" y="153"/>
                    <a:pt x="275" y="153"/>
                    <a:pt x="275" y="153"/>
                  </a:cubicBezTo>
                  <a:cubicBezTo>
                    <a:pt x="276" y="154"/>
                    <a:pt x="273" y="155"/>
                    <a:pt x="273" y="156"/>
                  </a:cubicBezTo>
                  <a:cubicBezTo>
                    <a:pt x="274" y="156"/>
                    <a:pt x="274" y="156"/>
                    <a:pt x="275" y="156"/>
                  </a:cubicBezTo>
                  <a:cubicBezTo>
                    <a:pt x="275" y="156"/>
                    <a:pt x="276" y="156"/>
                    <a:pt x="276" y="156"/>
                  </a:cubicBezTo>
                  <a:cubicBezTo>
                    <a:pt x="278" y="156"/>
                    <a:pt x="279" y="154"/>
                    <a:pt x="280" y="154"/>
                  </a:cubicBezTo>
                  <a:cubicBezTo>
                    <a:pt x="282" y="154"/>
                    <a:pt x="283" y="154"/>
                    <a:pt x="285" y="152"/>
                  </a:cubicBezTo>
                  <a:cubicBezTo>
                    <a:pt x="285" y="151"/>
                    <a:pt x="287" y="150"/>
                    <a:pt x="287" y="149"/>
                  </a:cubicBezTo>
                  <a:cubicBezTo>
                    <a:pt x="288" y="148"/>
                    <a:pt x="287" y="148"/>
                    <a:pt x="287" y="148"/>
                  </a:cubicBezTo>
                  <a:cubicBezTo>
                    <a:pt x="288" y="148"/>
                    <a:pt x="288" y="148"/>
                    <a:pt x="288" y="148"/>
                  </a:cubicBezTo>
                  <a:cubicBezTo>
                    <a:pt x="290" y="144"/>
                    <a:pt x="290" y="144"/>
                    <a:pt x="290" y="144"/>
                  </a:cubicBezTo>
                  <a:cubicBezTo>
                    <a:pt x="287" y="142"/>
                    <a:pt x="287" y="142"/>
                    <a:pt x="287" y="142"/>
                  </a:cubicBezTo>
                  <a:cubicBezTo>
                    <a:pt x="284" y="143"/>
                    <a:pt x="287" y="144"/>
                    <a:pt x="282" y="145"/>
                  </a:cubicBezTo>
                  <a:cubicBezTo>
                    <a:pt x="281" y="145"/>
                    <a:pt x="282" y="148"/>
                    <a:pt x="282" y="148"/>
                  </a:cubicBezTo>
                  <a:cubicBezTo>
                    <a:pt x="281" y="149"/>
                    <a:pt x="281" y="148"/>
                    <a:pt x="281" y="148"/>
                  </a:cubicBezTo>
                  <a:cubicBezTo>
                    <a:pt x="281" y="148"/>
                    <a:pt x="280" y="148"/>
                    <a:pt x="280" y="148"/>
                  </a:cubicBezTo>
                  <a:cubicBezTo>
                    <a:pt x="280" y="148"/>
                    <a:pt x="279" y="148"/>
                    <a:pt x="279" y="148"/>
                  </a:cubicBezTo>
                  <a:cubicBezTo>
                    <a:pt x="278" y="147"/>
                    <a:pt x="277" y="147"/>
                    <a:pt x="277" y="147"/>
                  </a:cubicBezTo>
                  <a:cubicBezTo>
                    <a:pt x="277" y="148"/>
                    <a:pt x="274" y="152"/>
                    <a:pt x="274" y="153"/>
                  </a:cubicBezTo>
                  <a:moveTo>
                    <a:pt x="232" y="135"/>
                  </a:moveTo>
                  <a:cubicBezTo>
                    <a:pt x="231" y="135"/>
                    <a:pt x="231" y="135"/>
                    <a:pt x="231" y="136"/>
                  </a:cubicBezTo>
                  <a:cubicBezTo>
                    <a:pt x="232" y="136"/>
                    <a:pt x="232" y="135"/>
                    <a:pt x="232" y="135"/>
                  </a:cubicBezTo>
                  <a:moveTo>
                    <a:pt x="101" y="119"/>
                  </a:moveTo>
                  <a:cubicBezTo>
                    <a:pt x="100" y="120"/>
                    <a:pt x="100" y="120"/>
                    <a:pt x="100" y="120"/>
                  </a:cubicBezTo>
                  <a:cubicBezTo>
                    <a:pt x="101" y="120"/>
                    <a:pt x="101" y="120"/>
                    <a:pt x="101" y="119"/>
                  </a:cubicBezTo>
                  <a:moveTo>
                    <a:pt x="114" y="115"/>
                  </a:moveTo>
                  <a:cubicBezTo>
                    <a:pt x="114" y="114"/>
                    <a:pt x="110" y="114"/>
                    <a:pt x="109" y="114"/>
                  </a:cubicBezTo>
                  <a:cubicBezTo>
                    <a:pt x="109" y="112"/>
                    <a:pt x="106" y="115"/>
                    <a:pt x="106" y="116"/>
                  </a:cubicBezTo>
                  <a:cubicBezTo>
                    <a:pt x="106" y="116"/>
                    <a:pt x="106" y="120"/>
                    <a:pt x="104" y="119"/>
                  </a:cubicBezTo>
                  <a:cubicBezTo>
                    <a:pt x="104" y="120"/>
                    <a:pt x="103" y="121"/>
                    <a:pt x="103" y="122"/>
                  </a:cubicBezTo>
                  <a:cubicBezTo>
                    <a:pt x="102" y="121"/>
                    <a:pt x="101" y="121"/>
                    <a:pt x="100" y="122"/>
                  </a:cubicBezTo>
                  <a:cubicBezTo>
                    <a:pt x="102" y="122"/>
                    <a:pt x="103" y="122"/>
                    <a:pt x="105" y="122"/>
                  </a:cubicBezTo>
                  <a:cubicBezTo>
                    <a:pt x="106" y="122"/>
                    <a:pt x="108" y="122"/>
                    <a:pt x="109" y="123"/>
                  </a:cubicBezTo>
                  <a:cubicBezTo>
                    <a:pt x="110" y="124"/>
                    <a:pt x="111" y="124"/>
                    <a:pt x="112" y="124"/>
                  </a:cubicBezTo>
                  <a:cubicBezTo>
                    <a:pt x="114" y="125"/>
                    <a:pt x="112" y="125"/>
                    <a:pt x="111" y="126"/>
                  </a:cubicBezTo>
                  <a:cubicBezTo>
                    <a:pt x="111" y="129"/>
                    <a:pt x="119" y="128"/>
                    <a:pt x="120" y="129"/>
                  </a:cubicBezTo>
                  <a:cubicBezTo>
                    <a:pt x="123" y="129"/>
                    <a:pt x="125" y="131"/>
                    <a:pt x="128" y="131"/>
                  </a:cubicBezTo>
                  <a:cubicBezTo>
                    <a:pt x="129" y="132"/>
                    <a:pt x="130" y="132"/>
                    <a:pt x="131" y="131"/>
                  </a:cubicBezTo>
                  <a:cubicBezTo>
                    <a:pt x="132" y="131"/>
                    <a:pt x="131" y="130"/>
                    <a:pt x="133" y="130"/>
                  </a:cubicBezTo>
                  <a:cubicBezTo>
                    <a:pt x="136" y="130"/>
                    <a:pt x="139" y="131"/>
                    <a:pt x="143" y="132"/>
                  </a:cubicBezTo>
                  <a:cubicBezTo>
                    <a:pt x="146" y="133"/>
                    <a:pt x="150" y="135"/>
                    <a:pt x="154" y="136"/>
                  </a:cubicBezTo>
                  <a:cubicBezTo>
                    <a:pt x="156" y="136"/>
                    <a:pt x="158" y="136"/>
                    <a:pt x="160" y="136"/>
                  </a:cubicBezTo>
                  <a:cubicBezTo>
                    <a:pt x="161" y="137"/>
                    <a:pt x="161" y="137"/>
                    <a:pt x="162" y="136"/>
                  </a:cubicBezTo>
                  <a:cubicBezTo>
                    <a:pt x="163" y="136"/>
                    <a:pt x="163" y="136"/>
                    <a:pt x="164" y="136"/>
                  </a:cubicBezTo>
                  <a:cubicBezTo>
                    <a:pt x="167" y="137"/>
                    <a:pt x="171" y="139"/>
                    <a:pt x="174" y="137"/>
                  </a:cubicBezTo>
                  <a:cubicBezTo>
                    <a:pt x="177" y="135"/>
                    <a:pt x="180" y="138"/>
                    <a:pt x="182" y="139"/>
                  </a:cubicBezTo>
                  <a:cubicBezTo>
                    <a:pt x="183" y="139"/>
                    <a:pt x="187" y="139"/>
                    <a:pt x="187" y="140"/>
                  </a:cubicBezTo>
                  <a:cubicBezTo>
                    <a:pt x="187" y="141"/>
                    <a:pt x="188" y="141"/>
                    <a:pt x="189" y="141"/>
                  </a:cubicBezTo>
                  <a:cubicBezTo>
                    <a:pt x="190" y="141"/>
                    <a:pt x="188" y="139"/>
                    <a:pt x="188" y="139"/>
                  </a:cubicBezTo>
                  <a:cubicBezTo>
                    <a:pt x="186" y="137"/>
                    <a:pt x="188" y="135"/>
                    <a:pt x="188" y="133"/>
                  </a:cubicBezTo>
                  <a:cubicBezTo>
                    <a:pt x="188" y="131"/>
                    <a:pt x="186" y="131"/>
                    <a:pt x="185" y="131"/>
                  </a:cubicBezTo>
                  <a:cubicBezTo>
                    <a:pt x="184" y="130"/>
                    <a:pt x="184" y="130"/>
                    <a:pt x="183" y="131"/>
                  </a:cubicBezTo>
                  <a:cubicBezTo>
                    <a:pt x="182" y="131"/>
                    <a:pt x="182" y="131"/>
                    <a:pt x="181" y="131"/>
                  </a:cubicBezTo>
                  <a:cubicBezTo>
                    <a:pt x="180" y="131"/>
                    <a:pt x="180" y="131"/>
                    <a:pt x="179" y="131"/>
                  </a:cubicBezTo>
                  <a:cubicBezTo>
                    <a:pt x="178" y="131"/>
                    <a:pt x="177" y="131"/>
                    <a:pt x="176" y="131"/>
                  </a:cubicBezTo>
                  <a:cubicBezTo>
                    <a:pt x="175" y="131"/>
                    <a:pt x="172" y="130"/>
                    <a:pt x="172" y="129"/>
                  </a:cubicBezTo>
                  <a:cubicBezTo>
                    <a:pt x="171" y="128"/>
                    <a:pt x="173" y="125"/>
                    <a:pt x="171" y="126"/>
                  </a:cubicBezTo>
                  <a:cubicBezTo>
                    <a:pt x="171" y="125"/>
                    <a:pt x="170" y="124"/>
                    <a:pt x="170" y="123"/>
                  </a:cubicBezTo>
                  <a:cubicBezTo>
                    <a:pt x="169" y="123"/>
                    <a:pt x="168" y="123"/>
                    <a:pt x="167" y="123"/>
                  </a:cubicBezTo>
                  <a:cubicBezTo>
                    <a:pt x="167" y="123"/>
                    <a:pt x="166" y="123"/>
                    <a:pt x="166" y="123"/>
                  </a:cubicBezTo>
                  <a:cubicBezTo>
                    <a:pt x="165" y="123"/>
                    <a:pt x="165" y="123"/>
                    <a:pt x="165" y="122"/>
                  </a:cubicBezTo>
                  <a:cubicBezTo>
                    <a:pt x="164" y="122"/>
                    <a:pt x="163" y="122"/>
                    <a:pt x="162" y="122"/>
                  </a:cubicBezTo>
                  <a:cubicBezTo>
                    <a:pt x="161" y="121"/>
                    <a:pt x="160" y="120"/>
                    <a:pt x="160" y="121"/>
                  </a:cubicBezTo>
                  <a:cubicBezTo>
                    <a:pt x="159" y="121"/>
                    <a:pt x="157" y="121"/>
                    <a:pt x="156" y="120"/>
                  </a:cubicBezTo>
                  <a:cubicBezTo>
                    <a:pt x="154" y="118"/>
                    <a:pt x="153" y="117"/>
                    <a:pt x="152" y="121"/>
                  </a:cubicBezTo>
                  <a:cubicBezTo>
                    <a:pt x="151" y="122"/>
                    <a:pt x="151" y="124"/>
                    <a:pt x="149" y="123"/>
                  </a:cubicBezTo>
                  <a:cubicBezTo>
                    <a:pt x="148" y="123"/>
                    <a:pt x="148" y="123"/>
                    <a:pt x="146" y="123"/>
                  </a:cubicBezTo>
                  <a:cubicBezTo>
                    <a:pt x="146" y="123"/>
                    <a:pt x="145" y="123"/>
                    <a:pt x="144" y="123"/>
                  </a:cubicBezTo>
                  <a:cubicBezTo>
                    <a:pt x="142" y="122"/>
                    <a:pt x="141" y="123"/>
                    <a:pt x="140" y="123"/>
                  </a:cubicBezTo>
                  <a:cubicBezTo>
                    <a:pt x="139" y="123"/>
                    <a:pt x="139" y="122"/>
                    <a:pt x="138" y="122"/>
                  </a:cubicBezTo>
                  <a:cubicBezTo>
                    <a:pt x="137" y="122"/>
                    <a:pt x="137" y="122"/>
                    <a:pt x="136" y="122"/>
                  </a:cubicBezTo>
                  <a:cubicBezTo>
                    <a:pt x="133" y="124"/>
                    <a:pt x="132" y="119"/>
                    <a:pt x="130" y="118"/>
                  </a:cubicBezTo>
                  <a:cubicBezTo>
                    <a:pt x="129" y="116"/>
                    <a:pt x="129" y="117"/>
                    <a:pt x="128" y="117"/>
                  </a:cubicBezTo>
                  <a:cubicBezTo>
                    <a:pt x="127" y="117"/>
                    <a:pt x="125" y="116"/>
                    <a:pt x="124" y="116"/>
                  </a:cubicBezTo>
                  <a:cubicBezTo>
                    <a:pt x="123" y="117"/>
                    <a:pt x="122" y="115"/>
                    <a:pt x="121" y="115"/>
                  </a:cubicBezTo>
                  <a:cubicBezTo>
                    <a:pt x="120" y="114"/>
                    <a:pt x="119" y="114"/>
                    <a:pt x="117" y="113"/>
                  </a:cubicBezTo>
                  <a:cubicBezTo>
                    <a:pt x="117" y="115"/>
                    <a:pt x="116" y="116"/>
                    <a:pt x="114" y="115"/>
                  </a:cubicBezTo>
                  <a:moveTo>
                    <a:pt x="134" y="130"/>
                  </a:moveTo>
                  <a:cubicBezTo>
                    <a:pt x="135" y="131"/>
                    <a:pt x="136" y="131"/>
                    <a:pt x="136" y="131"/>
                  </a:cubicBezTo>
                  <a:cubicBezTo>
                    <a:pt x="136" y="131"/>
                    <a:pt x="135" y="131"/>
                    <a:pt x="134" y="130"/>
                  </a:cubicBezTo>
                  <a:moveTo>
                    <a:pt x="173" y="123"/>
                  </a:moveTo>
                  <a:cubicBezTo>
                    <a:pt x="172" y="123"/>
                    <a:pt x="170" y="124"/>
                    <a:pt x="171" y="125"/>
                  </a:cubicBezTo>
                  <a:cubicBezTo>
                    <a:pt x="172" y="126"/>
                    <a:pt x="175" y="127"/>
                    <a:pt x="175" y="125"/>
                  </a:cubicBezTo>
                  <a:cubicBezTo>
                    <a:pt x="177" y="127"/>
                    <a:pt x="178" y="126"/>
                    <a:pt x="180" y="125"/>
                  </a:cubicBezTo>
                  <a:cubicBezTo>
                    <a:pt x="181" y="125"/>
                    <a:pt x="182" y="125"/>
                    <a:pt x="182" y="125"/>
                  </a:cubicBezTo>
                  <a:cubicBezTo>
                    <a:pt x="182" y="124"/>
                    <a:pt x="183" y="124"/>
                    <a:pt x="184" y="124"/>
                  </a:cubicBezTo>
                  <a:cubicBezTo>
                    <a:pt x="184" y="122"/>
                    <a:pt x="181" y="123"/>
                    <a:pt x="180" y="123"/>
                  </a:cubicBezTo>
                  <a:cubicBezTo>
                    <a:pt x="179" y="123"/>
                    <a:pt x="178" y="123"/>
                    <a:pt x="177" y="123"/>
                  </a:cubicBezTo>
                  <a:cubicBezTo>
                    <a:pt x="176" y="123"/>
                    <a:pt x="175" y="123"/>
                    <a:pt x="173" y="123"/>
                  </a:cubicBezTo>
                  <a:moveTo>
                    <a:pt x="171" y="112"/>
                  </a:moveTo>
                  <a:cubicBezTo>
                    <a:pt x="170" y="112"/>
                    <a:pt x="170" y="112"/>
                    <a:pt x="170" y="113"/>
                  </a:cubicBezTo>
                  <a:cubicBezTo>
                    <a:pt x="171" y="113"/>
                    <a:pt x="171" y="112"/>
                    <a:pt x="171" y="112"/>
                  </a:cubicBezTo>
                  <a:moveTo>
                    <a:pt x="186" y="124"/>
                  </a:moveTo>
                  <a:cubicBezTo>
                    <a:pt x="187" y="125"/>
                    <a:pt x="187" y="125"/>
                    <a:pt x="187" y="125"/>
                  </a:cubicBezTo>
                  <a:cubicBezTo>
                    <a:pt x="186" y="124"/>
                    <a:pt x="186" y="124"/>
                    <a:pt x="186" y="124"/>
                  </a:cubicBezTo>
                  <a:moveTo>
                    <a:pt x="188" y="134"/>
                  </a:moveTo>
                  <a:cubicBezTo>
                    <a:pt x="187" y="136"/>
                    <a:pt x="190" y="137"/>
                    <a:pt x="192" y="138"/>
                  </a:cubicBezTo>
                  <a:cubicBezTo>
                    <a:pt x="192" y="138"/>
                    <a:pt x="193" y="139"/>
                    <a:pt x="194" y="140"/>
                  </a:cubicBezTo>
                  <a:cubicBezTo>
                    <a:pt x="195" y="141"/>
                    <a:pt x="194" y="141"/>
                    <a:pt x="194" y="142"/>
                  </a:cubicBezTo>
                  <a:cubicBezTo>
                    <a:pt x="194" y="142"/>
                    <a:pt x="196" y="139"/>
                    <a:pt x="197" y="139"/>
                  </a:cubicBezTo>
                  <a:cubicBezTo>
                    <a:pt x="198" y="139"/>
                    <a:pt x="201" y="138"/>
                    <a:pt x="199" y="136"/>
                  </a:cubicBezTo>
                  <a:cubicBezTo>
                    <a:pt x="198" y="135"/>
                    <a:pt x="196" y="134"/>
                    <a:pt x="194" y="135"/>
                  </a:cubicBezTo>
                  <a:cubicBezTo>
                    <a:pt x="192" y="135"/>
                    <a:pt x="190" y="136"/>
                    <a:pt x="188" y="134"/>
                  </a:cubicBezTo>
                  <a:moveTo>
                    <a:pt x="188" y="125"/>
                  </a:moveTo>
                  <a:cubicBezTo>
                    <a:pt x="189" y="125"/>
                    <a:pt x="189" y="125"/>
                    <a:pt x="189" y="125"/>
                  </a:cubicBezTo>
                  <a:cubicBezTo>
                    <a:pt x="188" y="125"/>
                    <a:pt x="188" y="125"/>
                    <a:pt x="188" y="125"/>
                  </a:cubicBezTo>
                  <a:moveTo>
                    <a:pt x="196" y="122"/>
                  </a:moveTo>
                  <a:cubicBezTo>
                    <a:pt x="195" y="123"/>
                    <a:pt x="195" y="123"/>
                    <a:pt x="195" y="124"/>
                  </a:cubicBezTo>
                  <a:cubicBezTo>
                    <a:pt x="196" y="123"/>
                    <a:pt x="197" y="123"/>
                    <a:pt x="198" y="123"/>
                  </a:cubicBezTo>
                  <a:cubicBezTo>
                    <a:pt x="198" y="122"/>
                    <a:pt x="197" y="122"/>
                    <a:pt x="196" y="122"/>
                  </a:cubicBezTo>
                  <a:moveTo>
                    <a:pt x="198" y="141"/>
                  </a:moveTo>
                  <a:cubicBezTo>
                    <a:pt x="199" y="141"/>
                    <a:pt x="199" y="140"/>
                    <a:pt x="198" y="140"/>
                  </a:cubicBezTo>
                  <a:cubicBezTo>
                    <a:pt x="198" y="141"/>
                    <a:pt x="198" y="141"/>
                    <a:pt x="198" y="141"/>
                  </a:cubicBezTo>
                  <a:cubicBezTo>
                    <a:pt x="198" y="141"/>
                    <a:pt x="198" y="141"/>
                    <a:pt x="198" y="141"/>
                  </a:cubicBezTo>
                  <a:moveTo>
                    <a:pt x="206" y="136"/>
                  </a:moveTo>
                  <a:cubicBezTo>
                    <a:pt x="204" y="136"/>
                    <a:pt x="203" y="137"/>
                    <a:pt x="203" y="139"/>
                  </a:cubicBezTo>
                  <a:cubicBezTo>
                    <a:pt x="203" y="140"/>
                    <a:pt x="203" y="142"/>
                    <a:pt x="201" y="141"/>
                  </a:cubicBezTo>
                  <a:cubicBezTo>
                    <a:pt x="200" y="142"/>
                    <a:pt x="207" y="142"/>
                    <a:pt x="207" y="142"/>
                  </a:cubicBezTo>
                  <a:cubicBezTo>
                    <a:pt x="207" y="141"/>
                    <a:pt x="208" y="139"/>
                    <a:pt x="209" y="138"/>
                  </a:cubicBezTo>
                  <a:cubicBezTo>
                    <a:pt x="210" y="136"/>
                    <a:pt x="207" y="135"/>
                    <a:pt x="206" y="136"/>
                  </a:cubicBezTo>
                  <a:moveTo>
                    <a:pt x="220" y="142"/>
                  </a:moveTo>
                  <a:cubicBezTo>
                    <a:pt x="222" y="141"/>
                    <a:pt x="224" y="141"/>
                    <a:pt x="225" y="139"/>
                  </a:cubicBezTo>
                  <a:cubicBezTo>
                    <a:pt x="226" y="140"/>
                    <a:pt x="225" y="141"/>
                    <a:pt x="225" y="142"/>
                  </a:cubicBezTo>
                  <a:cubicBezTo>
                    <a:pt x="226" y="142"/>
                    <a:pt x="227" y="142"/>
                    <a:pt x="227" y="141"/>
                  </a:cubicBezTo>
                  <a:cubicBezTo>
                    <a:pt x="228" y="141"/>
                    <a:pt x="229" y="142"/>
                    <a:pt x="230" y="142"/>
                  </a:cubicBezTo>
                  <a:cubicBezTo>
                    <a:pt x="229" y="141"/>
                    <a:pt x="229" y="141"/>
                    <a:pt x="228" y="141"/>
                  </a:cubicBezTo>
                  <a:cubicBezTo>
                    <a:pt x="229" y="140"/>
                    <a:pt x="229" y="140"/>
                    <a:pt x="230" y="140"/>
                  </a:cubicBezTo>
                  <a:cubicBezTo>
                    <a:pt x="231" y="141"/>
                    <a:pt x="232" y="141"/>
                    <a:pt x="233" y="139"/>
                  </a:cubicBezTo>
                  <a:cubicBezTo>
                    <a:pt x="231" y="141"/>
                    <a:pt x="231" y="138"/>
                    <a:pt x="231" y="137"/>
                  </a:cubicBezTo>
                  <a:cubicBezTo>
                    <a:pt x="230" y="135"/>
                    <a:pt x="228" y="137"/>
                    <a:pt x="228" y="138"/>
                  </a:cubicBezTo>
                  <a:cubicBezTo>
                    <a:pt x="228" y="137"/>
                    <a:pt x="227" y="135"/>
                    <a:pt x="225" y="136"/>
                  </a:cubicBezTo>
                  <a:cubicBezTo>
                    <a:pt x="224" y="138"/>
                    <a:pt x="223" y="135"/>
                    <a:pt x="222" y="135"/>
                  </a:cubicBezTo>
                  <a:cubicBezTo>
                    <a:pt x="221" y="134"/>
                    <a:pt x="218" y="135"/>
                    <a:pt x="219" y="136"/>
                  </a:cubicBezTo>
                  <a:cubicBezTo>
                    <a:pt x="220" y="138"/>
                    <a:pt x="222" y="138"/>
                    <a:pt x="224" y="139"/>
                  </a:cubicBezTo>
                  <a:cubicBezTo>
                    <a:pt x="223" y="140"/>
                    <a:pt x="222" y="140"/>
                    <a:pt x="221" y="140"/>
                  </a:cubicBezTo>
                  <a:cubicBezTo>
                    <a:pt x="219" y="141"/>
                    <a:pt x="219" y="139"/>
                    <a:pt x="218" y="139"/>
                  </a:cubicBezTo>
                  <a:cubicBezTo>
                    <a:pt x="217" y="136"/>
                    <a:pt x="212" y="137"/>
                    <a:pt x="210" y="139"/>
                  </a:cubicBezTo>
                  <a:cubicBezTo>
                    <a:pt x="209" y="140"/>
                    <a:pt x="210" y="141"/>
                    <a:pt x="210" y="142"/>
                  </a:cubicBezTo>
                  <a:cubicBezTo>
                    <a:pt x="209" y="143"/>
                    <a:pt x="211" y="144"/>
                    <a:pt x="212" y="144"/>
                  </a:cubicBezTo>
                  <a:cubicBezTo>
                    <a:pt x="212" y="144"/>
                    <a:pt x="213" y="144"/>
                    <a:pt x="213" y="144"/>
                  </a:cubicBezTo>
                  <a:cubicBezTo>
                    <a:pt x="214" y="143"/>
                    <a:pt x="214" y="143"/>
                    <a:pt x="215" y="143"/>
                  </a:cubicBezTo>
                  <a:cubicBezTo>
                    <a:pt x="215" y="143"/>
                    <a:pt x="215" y="144"/>
                    <a:pt x="215" y="143"/>
                  </a:cubicBezTo>
                  <a:cubicBezTo>
                    <a:pt x="217" y="143"/>
                    <a:pt x="219" y="142"/>
                    <a:pt x="220" y="142"/>
                  </a:cubicBezTo>
                  <a:moveTo>
                    <a:pt x="217" y="137"/>
                  </a:moveTo>
                  <a:cubicBezTo>
                    <a:pt x="217" y="137"/>
                    <a:pt x="218" y="136"/>
                    <a:pt x="218" y="135"/>
                  </a:cubicBezTo>
                  <a:cubicBezTo>
                    <a:pt x="216" y="134"/>
                    <a:pt x="217" y="136"/>
                    <a:pt x="217" y="137"/>
                  </a:cubicBezTo>
                  <a:moveTo>
                    <a:pt x="230" y="148"/>
                  </a:moveTo>
                  <a:cubicBezTo>
                    <a:pt x="231" y="150"/>
                    <a:pt x="233" y="150"/>
                    <a:pt x="235" y="150"/>
                  </a:cubicBezTo>
                  <a:cubicBezTo>
                    <a:pt x="238" y="151"/>
                    <a:pt x="240" y="153"/>
                    <a:pt x="241" y="154"/>
                  </a:cubicBezTo>
                  <a:cubicBezTo>
                    <a:pt x="244" y="157"/>
                    <a:pt x="250" y="154"/>
                    <a:pt x="247" y="151"/>
                  </a:cubicBezTo>
                  <a:cubicBezTo>
                    <a:pt x="246" y="150"/>
                    <a:pt x="245" y="149"/>
                    <a:pt x="243" y="149"/>
                  </a:cubicBezTo>
                  <a:cubicBezTo>
                    <a:pt x="240" y="147"/>
                    <a:pt x="240" y="147"/>
                    <a:pt x="240" y="147"/>
                  </a:cubicBezTo>
                  <a:cubicBezTo>
                    <a:pt x="236" y="147"/>
                    <a:pt x="236" y="147"/>
                    <a:pt x="236" y="147"/>
                  </a:cubicBezTo>
                  <a:cubicBezTo>
                    <a:pt x="235" y="147"/>
                    <a:pt x="234" y="147"/>
                    <a:pt x="234" y="147"/>
                  </a:cubicBezTo>
                  <a:cubicBezTo>
                    <a:pt x="232" y="147"/>
                    <a:pt x="231" y="147"/>
                    <a:pt x="230" y="148"/>
                  </a:cubicBezTo>
                  <a:moveTo>
                    <a:pt x="235" y="138"/>
                  </a:moveTo>
                  <a:cubicBezTo>
                    <a:pt x="235" y="138"/>
                    <a:pt x="234" y="139"/>
                    <a:pt x="235" y="140"/>
                  </a:cubicBezTo>
                  <a:cubicBezTo>
                    <a:pt x="235" y="139"/>
                    <a:pt x="237" y="138"/>
                    <a:pt x="235" y="138"/>
                  </a:cubicBezTo>
                  <a:moveTo>
                    <a:pt x="237" y="139"/>
                  </a:moveTo>
                  <a:cubicBezTo>
                    <a:pt x="237" y="140"/>
                    <a:pt x="237" y="140"/>
                    <a:pt x="237" y="141"/>
                  </a:cubicBezTo>
                  <a:cubicBezTo>
                    <a:pt x="238" y="141"/>
                    <a:pt x="238" y="140"/>
                    <a:pt x="238" y="139"/>
                  </a:cubicBezTo>
                  <a:cubicBezTo>
                    <a:pt x="237" y="139"/>
                    <a:pt x="237" y="139"/>
                    <a:pt x="237" y="139"/>
                  </a:cubicBezTo>
                  <a:moveTo>
                    <a:pt x="240" y="141"/>
                  </a:moveTo>
                  <a:cubicBezTo>
                    <a:pt x="241" y="141"/>
                    <a:pt x="242" y="141"/>
                    <a:pt x="243" y="141"/>
                  </a:cubicBezTo>
                  <a:cubicBezTo>
                    <a:pt x="243" y="141"/>
                    <a:pt x="244" y="141"/>
                    <a:pt x="244" y="141"/>
                  </a:cubicBezTo>
                  <a:cubicBezTo>
                    <a:pt x="245" y="141"/>
                    <a:pt x="247" y="141"/>
                    <a:pt x="248" y="142"/>
                  </a:cubicBezTo>
                  <a:cubicBezTo>
                    <a:pt x="249" y="142"/>
                    <a:pt x="250" y="143"/>
                    <a:pt x="251" y="142"/>
                  </a:cubicBezTo>
                  <a:cubicBezTo>
                    <a:pt x="252" y="142"/>
                    <a:pt x="254" y="143"/>
                    <a:pt x="253" y="141"/>
                  </a:cubicBezTo>
                  <a:cubicBezTo>
                    <a:pt x="256" y="142"/>
                    <a:pt x="257" y="142"/>
                    <a:pt x="260" y="141"/>
                  </a:cubicBezTo>
                  <a:cubicBezTo>
                    <a:pt x="262" y="140"/>
                    <a:pt x="268" y="141"/>
                    <a:pt x="267" y="138"/>
                  </a:cubicBezTo>
                  <a:cubicBezTo>
                    <a:pt x="268" y="138"/>
                    <a:pt x="268" y="136"/>
                    <a:pt x="269" y="136"/>
                  </a:cubicBezTo>
                  <a:cubicBezTo>
                    <a:pt x="268" y="135"/>
                    <a:pt x="267" y="133"/>
                    <a:pt x="266" y="136"/>
                  </a:cubicBezTo>
                  <a:cubicBezTo>
                    <a:pt x="267" y="135"/>
                    <a:pt x="268" y="135"/>
                    <a:pt x="268" y="136"/>
                  </a:cubicBezTo>
                  <a:cubicBezTo>
                    <a:pt x="267" y="137"/>
                    <a:pt x="265" y="137"/>
                    <a:pt x="264" y="138"/>
                  </a:cubicBezTo>
                  <a:cubicBezTo>
                    <a:pt x="263" y="140"/>
                    <a:pt x="261" y="139"/>
                    <a:pt x="260" y="138"/>
                  </a:cubicBezTo>
                  <a:cubicBezTo>
                    <a:pt x="259" y="138"/>
                    <a:pt x="258" y="138"/>
                    <a:pt x="258" y="138"/>
                  </a:cubicBezTo>
                  <a:cubicBezTo>
                    <a:pt x="257" y="138"/>
                    <a:pt x="257" y="139"/>
                    <a:pt x="256" y="138"/>
                  </a:cubicBezTo>
                  <a:cubicBezTo>
                    <a:pt x="255" y="138"/>
                    <a:pt x="255" y="139"/>
                    <a:pt x="255" y="139"/>
                  </a:cubicBezTo>
                  <a:cubicBezTo>
                    <a:pt x="254" y="139"/>
                    <a:pt x="253" y="138"/>
                    <a:pt x="253" y="138"/>
                  </a:cubicBezTo>
                  <a:cubicBezTo>
                    <a:pt x="251" y="137"/>
                    <a:pt x="249" y="137"/>
                    <a:pt x="247" y="136"/>
                  </a:cubicBezTo>
                  <a:cubicBezTo>
                    <a:pt x="244" y="136"/>
                    <a:pt x="243" y="137"/>
                    <a:pt x="241" y="138"/>
                  </a:cubicBezTo>
                  <a:cubicBezTo>
                    <a:pt x="239" y="138"/>
                    <a:pt x="239" y="138"/>
                    <a:pt x="239" y="140"/>
                  </a:cubicBezTo>
                  <a:cubicBezTo>
                    <a:pt x="239" y="140"/>
                    <a:pt x="239" y="143"/>
                    <a:pt x="240" y="141"/>
                  </a:cubicBezTo>
                  <a:moveTo>
                    <a:pt x="245" y="112"/>
                  </a:moveTo>
                  <a:cubicBezTo>
                    <a:pt x="243" y="113"/>
                    <a:pt x="245" y="118"/>
                    <a:pt x="245" y="119"/>
                  </a:cubicBezTo>
                  <a:cubicBezTo>
                    <a:pt x="245" y="117"/>
                    <a:pt x="245" y="114"/>
                    <a:pt x="245" y="112"/>
                  </a:cubicBezTo>
                  <a:moveTo>
                    <a:pt x="247" y="124"/>
                  </a:moveTo>
                  <a:cubicBezTo>
                    <a:pt x="246" y="124"/>
                    <a:pt x="246" y="125"/>
                    <a:pt x="247" y="125"/>
                  </a:cubicBezTo>
                  <a:cubicBezTo>
                    <a:pt x="247" y="125"/>
                    <a:pt x="247" y="125"/>
                    <a:pt x="247" y="125"/>
                  </a:cubicBezTo>
                  <a:cubicBezTo>
                    <a:pt x="247" y="124"/>
                    <a:pt x="247" y="124"/>
                    <a:pt x="247" y="124"/>
                  </a:cubicBezTo>
                  <a:moveTo>
                    <a:pt x="248" y="126"/>
                  </a:moveTo>
                  <a:cubicBezTo>
                    <a:pt x="249" y="127"/>
                    <a:pt x="250" y="127"/>
                    <a:pt x="250" y="127"/>
                  </a:cubicBezTo>
                  <a:cubicBezTo>
                    <a:pt x="249" y="127"/>
                    <a:pt x="249" y="127"/>
                    <a:pt x="248" y="126"/>
                  </a:cubicBezTo>
                  <a:moveTo>
                    <a:pt x="255" y="159"/>
                  </a:moveTo>
                  <a:cubicBezTo>
                    <a:pt x="256" y="158"/>
                    <a:pt x="256" y="158"/>
                    <a:pt x="256" y="158"/>
                  </a:cubicBezTo>
                  <a:cubicBezTo>
                    <a:pt x="255" y="159"/>
                    <a:pt x="255" y="159"/>
                    <a:pt x="255" y="159"/>
                  </a:cubicBezTo>
                  <a:moveTo>
                    <a:pt x="257" y="158"/>
                  </a:moveTo>
                  <a:cubicBezTo>
                    <a:pt x="256" y="158"/>
                    <a:pt x="256" y="158"/>
                    <a:pt x="256" y="158"/>
                  </a:cubicBezTo>
                  <a:cubicBezTo>
                    <a:pt x="257" y="159"/>
                    <a:pt x="258" y="158"/>
                    <a:pt x="259" y="158"/>
                  </a:cubicBezTo>
                  <a:cubicBezTo>
                    <a:pt x="259" y="157"/>
                    <a:pt x="259" y="157"/>
                    <a:pt x="259" y="157"/>
                  </a:cubicBezTo>
                  <a:cubicBezTo>
                    <a:pt x="258" y="156"/>
                    <a:pt x="257" y="158"/>
                    <a:pt x="257" y="158"/>
                  </a:cubicBezTo>
                  <a:moveTo>
                    <a:pt x="267" y="160"/>
                  </a:moveTo>
                  <a:cubicBezTo>
                    <a:pt x="267" y="161"/>
                    <a:pt x="267" y="161"/>
                    <a:pt x="267" y="162"/>
                  </a:cubicBezTo>
                  <a:cubicBezTo>
                    <a:pt x="269" y="161"/>
                    <a:pt x="271" y="160"/>
                    <a:pt x="273" y="159"/>
                  </a:cubicBezTo>
                  <a:cubicBezTo>
                    <a:pt x="272" y="159"/>
                    <a:pt x="272" y="158"/>
                    <a:pt x="272" y="158"/>
                  </a:cubicBezTo>
                  <a:cubicBezTo>
                    <a:pt x="270" y="158"/>
                    <a:pt x="269" y="159"/>
                    <a:pt x="267" y="160"/>
                  </a:cubicBezTo>
                  <a:moveTo>
                    <a:pt x="268" y="138"/>
                  </a:moveTo>
                  <a:cubicBezTo>
                    <a:pt x="268" y="139"/>
                    <a:pt x="268" y="139"/>
                    <a:pt x="268" y="139"/>
                  </a:cubicBezTo>
                  <a:cubicBezTo>
                    <a:pt x="269" y="139"/>
                    <a:pt x="269" y="138"/>
                    <a:pt x="270" y="138"/>
                  </a:cubicBezTo>
                  <a:cubicBezTo>
                    <a:pt x="269" y="138"/>
                    <a:pt x="268" y="138"/>
                    <a:pt x="268" y="138"/>
                  </a:cubicBezTo>
                  <a:moveTo>
                    <a:pt x="270" y="136"/>
                  </a:moveTo>
                  <a:cubicBezTo>
                    <a:pt x="269" y="137"/>
                    <a:pt x="269" y="137"/>
                    <a:pt x="269" y="137"/>
                  </a:cubicBezTo>
                  <a:cubicBezTo>
                    <a:pt x="269" y="137"/>
                    <a:pt x="270" y="137"/>
                    <a:pt x="270" y="137"/>
                  </a:cubicBezTo>
                  <a:cubicBezTo>
                    <a:pt x="271" y="137"/>
                    <a:pt x="272" y="137"/>
                    <a:pt x="272" y="137"/>
                  </a:cubicBezTo>
                  <a:cubicBezTo>
                    <a:pt x="272" y="135"/>
                    <a:pt x="270" y="136"/>
                    <a:pt x="270" y="136"/>
                  </a:cubicBezTo>
                  <a:moveTo>
                    <a:pt x="272" y="154"/>
                  </a:moveTo>
                  <a:cubicBezTo>
                    <a:pt x="272" y="155"/>
                    <a:pt x="272" y="155"/>
                    <a:pt x="272" y="156"/>
                  </a:cubicBezTo>
                  <a:cubicBezTo>
                    <a:pt x="273" y="156"/>
                    <a:pt x="273" y="155"/>
                    <a:pt x="272" y="154"/>
                  </a:cubicBezTo>
                  <a:moveTo>
                    <a:pt x="273" y="136"/>
                  </a:moveTo>
                  <a:cubicBezTo>
                    <a:pt x="273" y="137"/>
                    <a:pt x="273" y="137"/>
                    <a:pt x="273" y="137"/>
                  </a:cubicBezTo>
                  <a:cubicBezTo>
                    <a:pt x="273" y="137"/>
                    <a:pt x="271" y="138"/>
                    <a:pt x="271" y="138"/>
                  </a:cubicBezTo>
                  <a:cubicBezTo>
                    <a:pt x="271" y="139"/>
                    <a:pt x="272" y="139"/>
                    <a:pt x="273" y="139"/>
                  </a:cubicBezTo>
                  <a:cubicBezTo>
                    <a:pt x="273" y="139"/>
                    <a:pt x="274" y="139"/>
                    <a:pt x="274" y="139"/>
                  </a:cubicBezTo>
                  <a:cubicBezTo>
                    <a:pt x="274" y="137"/>
                    <a:pt x="276" y="136"/>
                    <a:pt x="278" y="136"/>
                  </a:cubicBezTo>
                  <a:cubicBezTo>
                    <a:pt x="276" y="134"/>
                    <a:pt x="275" y="137"/>
                    <a:pt x="274" y="137"/>
                  </a:cubicBezTo>
                  <a:cubicBezTo>
                    <a:pt x="274" y="136"/>
                    <a:pt x="274" y="136"/>
                    <a:pt x="273" y="136"/>
                  </a:cubicBezTo>
                  <a:moveTo>
                    <a:pt x="278" y="137"/>
                  </a:moveTo>
                  <a:cubicBezTo>
                    <a:pt x="278" y="137"/>
                    <a:pt x="278" y="137"/>
                    <a:pt x="278" y="138"/>
                  </a:cubicBezTo>
                  <a:cubicBezTo>
                    <a:pt x="278" y="138"/>
                    <a:pt x="279" y="138"/>
                    <a:pt x="279" y="139"/>
                  </a:cubicBezTo>
                  <a:cubicBezTo>
                    <a:pt x="280" y="138"/>
                    <a:pt x="282" y="136"/>
                    <a:pt x="280" y="135"/>
                  </a:cubicBezTo>
                  <a:cubicBezTo>
                    <a:pt x="280" y="136"/>
                    <a:pt x="279" y="137"/>
                    <a:pt x="278" y="137"/>
                  </a:cubicBezTo>
                  <a:moveTo>
                    <a:pt x="283" y="135"/>
                  </a:moveTo>
                  <a:cubicBezTo>
                    <a:pt x="282" y="135"/>
                    <a:pt x="282" y="137"/>
                    <a:pt x="283" y="136"/>
                  </a:cubicBezTo>
                  <a:cubicBezTo>
                    <a:pt x="282" y="136"/>
                    <a:pt x="282" y="137"/>
                    <a:pt x="282" y="138"/>
                  </a:cubicBezTo>
                  <a:cubicBezTo>
                    <a:pt x="284" y="138"/>
                    <a:pt x="286" y="138"/>
                    <a:pt x="288" y="137"/>
                  </a:cubicBezTo>
                  <a:cubicBezTo>
                    <a:pt x="290" y="136"/>
                    <a:pt x="289" y="135"/>
                    <a:pt x="288" y="135"/>
                  </a:cubicBezTo>
                  <a:cubicBezTo>
                    <a:pt x="287" y="135"/>
                    <a:pt x="287" y="135"/>
                    <a:pt x="287" y="135"/>
                  </a:cubicBezTo>
                  <a:cubicBezTo>
                    <a:pt x="286" y="135"/>
                    <a:pt x="286" y="135"/>
                    <a:pt x="286" y="135"/>
                  </a:cubicBezTo>
                  <a:cubicBezTo>
                    <a:pt x="285" y="135"/>
                    <a:pt x="284" y="135"/>
                    <a:pt x="283" y="135"/>
                  </a:cubicBezTo>
                  <a:moveTo>
                    <a:pt x="294" y="135"/>
                  </a:moveTo>
                  <a:cubicBezTo>
                    <a:pt x="293" y="135"/>
                    <a:pt x="293" y="136"/>
                    <a:pt x="293" y="136"/>
                  </a:cubicBezTo>
                  <a:cubicBezTo>
                    <a:pt x="293" y="136"/>
                    <a:pt x="294" y="136"/>
                    <a:pt x="294" y="135"/>
                  </a:cubicBezTo>
                  <a:moveTo>
                    <a:pt x="295" y="134"/>
                  </a:moveTo>
                  <a:cubicBezTo>
                    <a:pt x="297" y="132"/>
                    <a:pt x="299" y="133"/>
                    <a:pt x="301" y="133"/>
                  </a:cubicBezTo>
                  <a:cubicBezTo>
                    <a:pt x="302" y="133"/>
                    <a:pt x="302" y="133"/>
                    <a:pt x="303" y="132"/>
                  </a:cubicBezTo>
                  <a:cubicBezTo>
                    <a:pt x="303" y="132"/>
                    <a:pt x="304" y="131"/>
                    <a:pt x="305" y="131"/>
                  </a:cubicBezTo>
                  <a:cubicBezTo>
                    <a:pt x="303" y="129"/>
                    <a:pt x="302" y="130"/>
                    <a:pt x="299" y="131"/>
                  </a:cubicBezTo>
                  <a:cubicBezTo>
                    <a:pt x="299" y="131"/>
                    <a:pt x="298" y="131"/>
                    <a:pt x="298" y="131"/>
                  </a:cubicBezTo>
                  <a:cubicBezTo>
                    <a:pt x="298" y="131"/>
                    <a:pt x="297" y="130"/>
                    <a:pt x="297" y="131"/>
                  </a:cubicBezTo>
                  <a:cubicBezTo>
                    <a:pt x="296" y="131"/>
                    <a:pt x="295" y="133"/>
                    <a:pt x="295" y="134"/>
                  </a:cubicBezTo>
                  <a:moveTo>
                    <a:pt x="311" y="129"/>
                  </a:moveTo>
                  <a:cubicBezTo>
                    <a:pt x="310" y="129"/>
                    <a:pt x="310" y="130"/>
                    <a:pt x="310" y="130"/>
                  </a:cubicBezTo>
                  <a:cubicBezTo>
                    <a:pt x="311" y="130"/>
                    <a:pt x="311" y="129"/>
                    <a:pt x="311" y="129"/>
                  </a:cubicBezTo>
                  <a:moveTo>
                    <a:pt x="313" y="135"/>
                  </a:moveTo>
                  <a:cubicBezTo>
                    <a:pt x="313" y="136"/>
                    <a:pt x="313" y="136"/>
                    <a:pt x="314" y="135"/>
                  </a:cubicBezTo>
                  <a:cubicBezTo>
                    <a:pt x="313" y="135"/>
                    <a:pt x="313" y="135"/>
                    <a:pt x="313" y="135"/>
                  </a:cubicBezTo>
                  <a:moveTo>
                    <a:pt x="314" y="134"/>
                  </a:moveTo>
                  <a:cubicBezTo>
                    <a:pt x="314" y="136"/>
                    <a:pt x="317" y="136"/>
                    <a:pt x="317" y="135"/>
                  </a:cubicBezTo>
                  <a:cubicBezTo>
                    <a:pt x="316" y="135"/>
                    <a:pt x="315" y="135"/>
                    <a:pt x="314" y="134"/>
                  </a:cubicBezTo>
                  <a:moveTo>
                    <a:pt x="317" y="135"/>
                  </a:moveTo>
                  <a:cubicBezTo>
                    <a:pt x="317" y="136"/>
                    <a:pt x="317" y="136"/>
                    <a:pt x="317" y="136"/>
                  </a:cubicBezTo>
                  <a:cubicBezTo>
                    <a:pt x="318" y="135"/>
                    <a:pt x="318" y="135"/>
                    <a:pt x="318" y="135"/>
                  </a:cubicBezTo>
                  <a:cubicBezTo>
                    <a:pt x="317" y="135"/>
                    <a:pt x="317" y="135"/>
                    <a:pt x="317" y="135"/>
                  </a:cubicBezTo>
                  <a:moveTo>
                    <a:pt x="322" y="125"/>
                  </a:moveTo>
                  <a:cubicBezTo>
                    <a:pt x="322" y="125"/>
                    <a:pt x="321" y="125"/>
                    <a:pt x="322" y="125"/>
                  </a:cubicBezTo>
                  <a:cubicBezTo>
                    <a:pt x="322" y="126"/>
                    <a:pt x="323" y="125"/>
                    <a:pt x="322" y="125"/>
                  </a:cubicBezTo>
                  <a:moveTo>
                    <a:pt x="324" y="135"/>
                  </a:moveTo>
                  <a:cubicBezTo>
                    <a:pt x="325" y="136"/>
                    <a:pt x="325" y="136"/>
                    <a:pt x="326" y="136"/>
                  </a:cubicBezTo>
                  <a:cubicBezTo>
                    <a:pt x="326" y="135"/>
                    <a:pt x="325" y="135"/>
                    <a:pt x="324" y="135"/>
                  </a:cubicBezTo>
                  <a:moveTo>
                    <a:pt x="332" y="132"/>
                  </a:moveTo>
                  <a:cubicBezTo>
                    <a:pt x="331" y="132"/>
                    <a:pt x="331" y="134"/>
                    <a:pt x="333" y="134"/>
                  </a:cubicBezTo>
                  <a:cubicBezTo>
                    <a:pt x="335" y="134"/>
                    <a:pt x="334" y="131"/>
                    <a:pt x="332" y="132"/>
                  </a:cubicBezTo>
                  <a:moveTo>
                    <a:pt x="342" y="137"/>
                  </a:moveTo>
                  <a:cubicBezTo>
                    <a:pt x="344" y="136"/>
                    <a:pt x="345" y="136"/>
                    <a:pt x="346" y="135"/>
                  </a:cubicBezTo>
                  <a:cubicBezTo>
                    <a:pt x="345" y="135"/>
                    <a:pt x="343" y="135"/>
                    <a:pt x="342" y="137"/>
                  </a:cubicBezTo>
                  <a:moveTo>
                    <a:pt x="343" y="129"/>
                  </a:moveTo>
                  <a:cubicBezTo>
                    <a:pt x="343" y="129"/>
                    <a:pt x="344" y="129"/>
                    <a:pt x="344" y="129"/>
                  </a:cubicBezTo>
                  <a:cubicBezTo>
                    <a:pt x="343" y="129"/>
                    <a:pt x="343" y="129"/>
                    <a:pt x="343" y="129"/>
                  </a:cubicBezTo>
                  <a:moveTo>
                    <a:pt x="345" y="128"/>
                  </a:moveTo>
                  <a:cubicBezTo>
                    <a:pt x="345" y="129"/>
                    <a:pt x="345" y="129"/>
                    <a:pt x="345" y="129"/>
                  </a:cubicBezTo>
                  <a:cubicBezTo>
                    <a:pt x="345" y="129"/>
                    <a:pt x="346" y="128"/>
                    <a:pt x="346" y="128"/>
                  </a:cubicBezTo>
                  <a:cubicBezTo>
                    <a:pt x="345" y="128"/>
                    <a:pt x="345" y="128"/>
                    <a:pt x="345" y="128"/>
                  </a:cubicBezTo>
                  <a:moveTo>
                    <a:pt x="351" y="125"/>
                  </a:moveTo>
                  <a:cubicBezTo>
                    <a:pt x="349" y="125"/>
                    <a:pt x="345" y="130"/>
                    <a:pt x="347" y="131"/>
                  </a:cubicBezTo>
                  <a:cubicBezTo>
                    <a:pt x="346" y="130"/>
                    <a:pt x="345" y="131"/>
                    <a:pt x="346" y="132"/>
                  </a:cubicBezTo>
                  <a:cubicBezTo>
                    <a:pt x="346" y="133"/>
                    <a:pt x="347" y="135"/>
                    <a:pt x="348" y="133"/>
                  </a:cubicBezTo>
                  <a:cubicBezTo>
                    <a:pt x="348" y="132"/>
                    <a:pt x="350" y="131"/>
                    <a:pt x="351" y="130"/>
                  </a:cubicBezTo>
                  <a:cubicBezTo>
                    <a:pt x="351" y="129"/>
                    <a:pt x="350" y="126"/>
                    <a:pt x="352" y="126"/>
                  </a:cubicBezTo>
                  <a:cubicBezTo>
                    <a:pt x="351" y="125"/>
                    <a:pt x="351" y="125"/>
                    <a:pt x="351" y="125"/>
                  </a:cubicBezTo>
                  <a:moveTo>
                    <a:pt x="352" y="125"/>
                  </a:moveTo>
                  <a:cubicBezTo>
                    <a:pt x="352" y="126"/>
                    <a:pt x="353" y="126"/>
                    <a:pt x="354" y="126"/>
                  </a:cubicBezTo>
                  <a:cubicBezTo>
                    <a:pt x="354" y="125"/>
                    <a:pt x="353" y="125"/>
                    <a:pt x="352" y="125"/>
                  </a:cubicBezTo>
                  <a:moveTo>
                    <a:pt x="361" y="111"/>
                  </a:moveTo>
                  <a:cubicBezTo>
                    <a:pt x="360" y="111"/>
                    <a:pt x="360" y="111"/>
                    <a:pt x="360" y="111"/>
                  </a:cubicBezTo>
                  <a:cubicBezTo>
                    <a:pt x="360" y="111"/>
                    <a:pt x="360" y="113"/>
                    <a:pt x="361" y="114"/>
                  </a:cubicBezTo>
                  <a:cubicBezTo>
                    <a:pt x="362" y="114"/>
                    <a:pt x="361" y="112"/>
                    <a:pt x="361" y="111"/>
                  </a:cubicBezTo>
                  <a:moveTo>
                    <a:pt x="362" y="110"/>
                  </a:moveTo>
                  <a:cubicBezTo>
                    <a:pt x="361" y="110"/>
                    <a:pt x="361" y="110"/>
                    <a:pt x="362" y="111"/>
                  </a:cubicBezTo>
                  <a:cubicBezTo>
                    <a:pt x="362" y="110"/>
                    <a:pt x="362" y="110"/>
                    <a:pt x="362" y="110"/>
                  </a:cubicBezTo>
                  <a:moveTo>
                    <a:pt x="362" y="114"/>
                  </a:moveTo>
                  <a:cubicBezTo>
                    <a:pt x="363" y="113"/>
                    <a:pt x="365" y="109"/>
                    <a:pt x="365" y="108"/>
                  </a:cubicBezTo>
                  <a:cubicBezTo>
                    <a:pt x="364" y="108"/>
                    <a:pt x="364" y="109"/>
                    <a:pt x="364" y="110"/>
                  </a:cubicBezTo>
                  <a:cubicBezTo>
                    <a:pt x="363" y="112"/>
                    <a:pt x="362" y="113"/>
                    <a:pt x="362" y="114"/>
                  </a:cubicBezTo>
                  <a:moveTo>
                    <a:pt x="374" y="116"/>
                  </a:moveTo>
                  <a:cubicBezTo>
                    <a:pt x="374" y="117"/>
                    <a:pt x="374" y="118"/>
                    <a:pt x="375" y="119"/>
                  </a:cubicBezTo>
                  <a:cubicBezTo>
                    <a:pt x="374" y="119"/>
                    <a:pt x="374" y="120"/>
                    <a:pt x="373" y="121"/>
                  </a:cubicBezTo>
                  <a:cubicBezTo>
                    <a:pt x="373" y="122"/>
                    <a:pt x="374" y="123"/>
                    <a:pt x="376" y="122"/>
                  </a:cubicBezTo>
                  <a:cubicBezTo>
                    <a:pt x="379" y="121"/>
                    <a:pt x="377" y="117"/>
                    <a:pt x="374" y="116"/>
                  </a:cubicBezTo>
                  <a:moveTo>
                    <a:pt x="380" y="120"/>
                  </a:moveTo>
                  <a:cubicBezTo>
                    <a:pt x="379" y="120"/>
                    <a:pt x="379" y="121"/>
                    <a:pt x="379" y="122"/>
                  </a:cubicBezTo>
                  <a:cubicBezTo>
                    <a:pt x="380" y="121"/>
                    <a:pt x="380" y="121"/>
                    <a:pt x="380" y="120"/>
                  </a:cubicBezTo>
                  <a:moveTo>
                    <a:pt x="380" y="119"/>
                  </a:moveTo>
                  <a:cubicBezTo>
                    <a:pt x="379" y="119"/>
                    <a:pt x="379" y="119"/>
                    <a:pt x="380" y="119"/>
                  </a:cubicBezTo>
                  <a:cubicBezTo>
                    <a:pt x="380" y="119"/>
                    <a:pt x="380" y="119"/>
                    <a:pt x="380" y="119"/>
                  </a:cubicBezTo>
                  <a:moveTo>
                    <a:pt x="381" y="119"/>
                  </a:moveTo>
                  <a:cubicBezTo>
                    <a:pt x="382" y="116"/>
                    <a:pt x="380" y="118"/>
                    <a:pt x="381" y="119"/>
                  </a:cubicBezTo>
                  <a:moveTo>
                    <a:pt x="73" y="109"/>
                  </a:moveTo>
                  <a:cubicBezTo>
                    <a:pt x="73" y="108"/>
                    <a:pt x="72" y="107"/>
                    <a:pt x="71" y="108"/>
                  </a:cubicBezTo>
                  <a:cubicBezTo>
                    <a:pt x="72" y="108"/>
                    <a:pt x="72" y="110"/>
                    <a:pt x="73" y="109"/>
                  </a:cubicBezTo>
                  <a:moveTo>
                    <a:pt x="6" y="1"/>
                  </a:moveTo>
                  <a:cubicBezTo>
                    <a:pt x="7" y="1"/>
                    <a:pt x="7" y="1"/>
                    <a:pt x="7" y="0"/>
                  </a:cubicBezTo>
                  <a:cubicBezTo>
                    <a:pt x="6" y="0"/>
                    <a:pt x="6" y="0"/>
                    <a:pt x="5" y="0"/>
                  </a:cubicBezTo>
                  <a:cubicBezTo>
                    <a:pt x="6" y="1"/>
                    <a:pt x="6" y="1"/>
                    <a:pt x="6" y="1"/>
                  </a:cubicBezTo>
                  <a:moveTo>
                    <a:pt x="27" y="6"/>
                  </a:moveTo>
                  <a:cubicBezTo>
                    <a:pt x="26" y="6"/>
                    <a:pt x="25" y="7"/>
                    <a:pt x="24" y="7"/>
                  </a:cubicBezTo>
                  <a:cubicBezTo>
                    <a:pt x="23" y="7"/>
                    <a:pt x="23" y="6"/>
                    <a:pt x="22" y="6"/>
                  </a:cubicBezTo>
                  <a:cubicBezTo>
                    <a:pt x="21" y="6"/>
                    <a:pt x="20" y="6"/>
                    <a:pt x="19" y="6"/>
                  </a:cubicBezTo>
                  <a:cubicBezTo>
                    <a:pt x="18" y="6"/>
                    <a:pt x="18" y="6"/>
                    <a:pt x="17" y="6"/>
                  </a:cubicBezTo>
                  <a:cubicBezTo>
                    <a:pt x="15" y="6"/>
                    <a:pt x="13" y="6"/>
                    <a:pt x="12" y="4"/>
                  </a:cubicBezTo>
                  <a:cubicBezTo>
                    <a:pt x="11" y="3"/>
                    <a:pt x="8" y="2"/>
                    <a:pt x="6" y="3"/>
                  </a:cubicBezTo>
                  <a:cubicBezTo>
                    <a:pt x="0" y="6"/>
                    <a:pt x="14" y="17"/>
                    <a:pt x="16" y="19"/>
                  </a:cubicBezTo>
                  <a:cubicBezTo>
                    <a:pt x="17" y="20"/>
                    <a:pt x="18" y="20"/>
                    <a:pt x="20" y="20"/>
                  </a:cubicBezTo>
                  <a:cubicBezTo>
                    <a:pt x="22" y="21"/>
                    <a:pt x="22" y="23"/>
                    <a:pt x="23" y="24"/>
                  </a:cubicBezTo>
                  <a:cubicBezTo>
                    <a:pt x="24" y="25"/>
                    <a:pt x="26" y="28"/>
                    <a:pt x="27" y="29"/>
                  </a:cubicBezTo>
                  <a:cubicBezTo>
                    <a:pt x="29" y="30"/>
                    <a:pt x="28" y="32"/>
                    <a:pt x="29" y="33"/>
                  </a:cubicBezTo>
                  <a:cubicBezTo>
                    <a:pt x="29" y="35"/>
                    <a:pt x="31" y="35"/>
                    <a:pt x="33" y="36"/>
                  </a:cubicBezTo>
                  <a:cubicBezTo>
                    <a:pt x="34" y="36"/>
                    <a:pt x="35" y="37"/>
                    <a:pt x="35" y="37"/>
                  </a:cubicBezTo>
                  <a:cubicBezTo>
                    <a:pt x="37" y="38"/>
                    <a:pt x="38" y="39"/>
                    <a:pt x="39" y="40"/>
                  </a:cubicBezTo>
                  <a:cubicBezTo>
                    <a:pt x="40" y="41"/>
                    <a:pt x="39" y="41"/>
                    <a:pt x="39" y="42"/>
                  </a:cubicBezTo>
                  <a:cubicBezTo>
                    <a:pt x="40" y="44"/>
                    <a:pt x="40" y="46"/>
                    <a:pt x="41" y="47"/>
                  </a:cubicBezTo>
                  <a:cubicBezTo>
                    <a:pt x="41" y="49"/>
                    <a:pt x="43" y="51"/>
                    <a:pt x="42" y="53"/>
                  </a:cubicBezTo>
                  <a:cubicBezTo>
                    <a:pt x="42" y="55"/>
                    <a:pt x="44" y="54"/>
                    <a:pt x="45" y="55"/>
                  </a:cubicBezTo>
                  <a:cubicBezTo>
                    <a:pt x="46" y="56"/>
                    <a:pt x="48" y="56"/>
                    <a:pt x="49" y="58"/>
                  </a:cubicBezTo>
                  <a:cubicBezTo>
                    <a:pt x="49" y="61"/>
                    <a:pt x="54" y="63"/>
                    <a:pt x="55" y="67"/>
                  </a:cubicBezTo>
                  <a:cubicBezTo>
                    <a:pt x="55" y="67"/>
                    <a:pt x="54" y="67"/>
                    <a:pt x="54" y="68"/>
                  </a:cubicBezTo>
                  <a:cubicBezTo>
                    <a:pt x="55" y="68"/>
                    <a:pt x="55" y="69"/>
                    <a:pt x="56" y="70"/>
                  </a:cubicBezTo>
                  <a:cubicBezTo>
                    <a:pt x="57" y="72"/>
                    <a:pt x="59" y="74"/>
                    <a:pt x="59" y="76"/>
                  </a:cubicBezTo>
                  <a:cubicBezTo>
                    <a:pt x="59" y="78"/>
                    <a:pt x="59" y="79"/>
                    <a:pt x="61" y="81"/>
                  </a:cubicBezTo>
                  <a:cubicBezTo>
                    <a:pt x="62" y="82"/>
                    <a:pt x="63" y="83"/>
                    <a:pt x="64" y="84"/>
                  </a:cubicBezTo>
                  <a:cubicBezTo>
                    <a:pt x="65" y="86"/>
                    <a:pt x="65" y="87"/>
                    <a:pt x="67" y="88"/>
                  </a:cubicBezTo>
                  <a:cubicBezTo>
                    <a:pt x="69" y="90"/>
                    <a:pt x="71" y="90"/>
                    <a:pt x="72" y="92"/>
                  </a:cubicBezTo>
                  <a:cubicBezTo>
                    <a:pt x="73" y="94"/>
                    <a:pt x="73" y="95"/>
                    <a:pt x="74" y="96"/>
                  </a:cubicBezTo>
                  <a:cubicBezTo>
                    <a:pt x="76" y="98"/>
                    <a:pt x="78" y="99"/>
                    <a:pt x="80" y="101"/>
                  </a:cubicBezTo>
                  <a:cubicBezTo>
                    <a:pt x="81" y="102"/>
                    <a:pt x="83" y="103"/>
                    <a:pt x="85" y="104"/>
                  </a:cubicBezTo>
                  <a:cubicBezTo>
                    <a:pt x="86" y="105"/>
                    <a:pt x="87" y="105"/>
                    <a:pt x="88" y="107"/>
                  </a:cubicBezTo>
                  <a:cubicBezTo>
                    <a:pt x="88" y="107"/>
                    <a:pt x="89" y="108"/>
                    <a:pt x="89" y="109"/>
                  </a:cubicBezTo>
                  <a:cubicBezTo>
                    <a:pt x="90" y="109"/>
                    <a:pt x="91" y="110"/>
                    <a:pt x="91" y="110"/>
                  </a:cubicBezTo>
                  <a:cubicBezTo>
                    <a:pt x="92" y="110"/>
                    <a:pt x="91" y="111"/>
                    <a:pt x="92" y="111"/>
                  </a:cubicBezTo>
                  <a:cubicBezTo>
                    <a:pt x="92" y="111"/>
                    <a:pt x="95" y="115"/>
                    <a:pt x="95" y="113"/>
                  </a:cubicBezTo>
                  <a:cubicBezTo>
                    <a:pt x="95" y="112"/>
                    <a:pt x="94" y="111"/>
                    <a:pt x="94" y="110"/>
                  </a:cubicBezTo>
                  <a:cubicBezTo>
                    <a:pt x="93" y="108"/>
                    <a:pt x="96" y="110"/>
                    <a:pt x="96" y="111"/>
                  </a:cubicBezTo>
                  <a:cubicBezTo>
                    <a:pt x="99" y="112"/>
                    <a:pt x="101" y="112"/>
                    <a:pt x="100" y="109"/>
                  </a:cubicBezTo>
                  <a:cubicBezTo>
                    <a:pt x="102" y="110"/>
                    <a:pt x="103" y="112"/>
                    <a:pt x="105" y="113"/>
                  </a:cubicBezTo>
                  <a:cubicBezTo>
                    <a:pt x="106" y="113"/>
                    <a:pt x="106" y="110"/>
                    <a:pt x="106" y="109"/>
                  </a:cubicBezTo>
                  <a:cubicBezTo>
                    <a:pt x="106" y="107"/>
                    <a:pt x="106" y="105"/>
                    <a:pt x="106" y="103"/>
                  </a:cubicBezTo>
                  <a:cubicBezTo>
                    <a:pt x="106" y="102"/>
                    <a:pt x="107" y="100"/>
                    <a:pt x="106" y="99"/>
                  </a:cubicBezTo>
                  <a:cubicBezTo>
                    <a:pt x="106" y="98"/>
                    <a:pt x="106" y="98"/>
                    <a:pt x="106" y="97"/>
                  </a:cubicBezTo>
                  <a:cubicBezTo>
                    <a:pt x="106" y="96"/>
                    <a:pt x="107" y="94"/>
                    <a:pt x="107" y="93"/>
                  </a:cubicBezTo>
                  <a:cubicBezTo>
                    <a:pt x="107" y="92"/>
                    <a:pt x="106" y="92"/>
                    <a:pt x="106" y="91"/>
                  </a:cubicBezTo>
                  <a:cubicBezTo>
                    <a:pt x="106" y="90"/>
                    <a:pt x="107" y="89"/>
                    <a:pt x="107" y="89"/>
                  </a:cubicBezTo>
                  <a:cubicBezTo>
                    <a:pt x="108" y="88"/>
                    <a:pt x="108" y="87"/>
                    <a:pt x="108" y="86"/>
                  </a:cubicBezTo>
                  <a:cubicBezTo>
                    <a:pt x="108" y="85"/>
                    <a:pt x="107" y="85"/>
                    <a:pt x="106" y="85"/>
                  </a:cubicBezTo>
                  <a:cubicBezTo>
                    <a:pt x="105" y="84"/>
                    <a:pt x="104" y="81"/>
                    <a:pt x="104" y="80"/>
                  </a:cubicBezTo>
                  <a:cubicBezTo>
                    <a:pt x="103" y="80"/>
                    <a:pt x="98" y="78"/>
                    <a:pt x="98" y="79"/>
                  </a:cubicBezTo>
                  <a:cubicBezTo>
                    <a:pt x="97" y="79"/>
                    <a:pt x="97" y="79"/>
                    <a:pt x="97" y="79"/>
                  </a:cubicBezTo>
                  <a:cubicBezTo>
                    <a:pt x="96" y="80"/>
                    <a:pt x="96" y="82"/>
                    <a:pt x="94" y="82"/>
                  </a:cubicBezTo>
                  <a:cubicBezTo>
                    <a:pt x="95" y="82"/>
                    <a:pt x="97" y="80"/>
                    <a:pt x="95" y="80"/>
                  </a:cubicBezTo>
                  <a:cubicBezTo>
                    <a:pt x="96" y="79"/>
                    <a:pt x="97" y="78"/>
                    <a:pt x="97" y="77"/>
                  </a:cubicBezTo>
                  <a:cubicBezTo>
                    <a:pt x="97" y="76"/>
                    <a:pt x="96" y="76"/>
                    <a:pt x="95" y="76"/>
                  </a:cubicBezTo>
                  <a:cubicBezTo>
                    <a:pt x="94" y="75"/>
                    <a:pt x="94" y="74"/>
                    <a:pt x="94" y="73"/>
                  </a:cubicBezTo>
                  <a:cubicBezTo>
                    <a:pt x="93" y="71"/>
                    <a:pt x="93" y="69"/>
                    <a:pt x="92" y="68"/>
                  </a:cubicBezTo>
                  <a:cubicBezTo>
                    <a:pt x="92" y="66"/>
                    <a:pt x="88" y="66"/>
                    <a:pt x="87" y="66"/>
                  </a:cubicBezTo>
                  <a:cubicBezTo>
                    <a:pt x="86" y="67"/>
                    <a:pt x="84" y="65"/>
                    <a:pt x="84" y="65"/>
                  </a:cubicBezTo>
                  <a:cubicBezTo>
                    <a:pt x="83" y="64"/>
                    <a:pt x="83" y="62"/>
                    <a:pt x="83" y="61"/>
                  </a:cubicBezTo>
                  <a:cubicBezTo>
                    <a:pt x="83" y="61"/>
                    <a:pt x="84" y="62"/>
                    <a:pt x="84" y="61"/>
                  </a:cubicBezTo>
                  <a:cubicBezTo>
                    <a:pt x="84" y="60"/>
                    <a:pt x="83" y="60"/>
                    <a:pt x="82" y="60"/>
                  </a:cubicBezTo>
                  <a:cubicBezTo>
                    <a:pt x="83" y="60"/>
                    <a:pt x="84" y="60"/>
                    <a:pt x="84" y="59"/>
                  </a:cubicBezTo>
                  <a:cubicBezTo>
                    <a:pt x="83" y="59"/>
                    <a:pt x="83" y="59"/>
                    <a:pt x="82" y="59"/>
                  </a:cubicBezTo>
                  <a:cubicBezTo>
                    <a:pt x="83" y="59"/>
                    <a:pt x="84" y="58"/>
                    <a:pt x="84" y="57"/>
                  </a:cubicBezTo>
                  <a:cubicBezTo>
                    <a:pt x="85" y="57"/>
                    <a:pt x="86" y="57"/>
                    <a:pt x="87" y="56"/>
                  </a:cubicBezTo>
                  <a:cubicBezTo>
                    <a:pt x="87" y="56"/>
                    <a:pt x="85" y="54"/>
                    <a:pt x="85" y="53"/>
                  </a:cubicBezTo>
                  <a:cubicBezTo>
                    <a:pt x="83" y="51"/>
                    <a:pt x="82" y="52"/>
                    <a:pt x="80" y="53"/>
                  </a:cubicBezTo>
                  <a:cubicBezTo>
                    <a:pt x="79" y="54"/>
                    <a:pt x="75" y="56"/>
                    <a:pt x="74" y="54"/>
                  </a:cubicBezTo>
                  <a:cubicBezTo>
                    <a:pt x="77" y="56"/>
                    <a:pt x="83" y="51"/>
                    <a:pt x="77" y="50"/>
                  </a:cubicBezTo>
                  <a:cubicBezTo>
                    <a:pt x="77" y="49"/>
                    <a:pt x="76" y="49"/>
                    <a:pt x="76" y="50"/>
                  </a:cubicBezTo>
                  <a:cubicBezTo>
                    <a:pt x="75" y="50"/>
                    <a:pt x="75" y="50"/>
                    <a:pt x="74" y="49"/>
                  </a:cubicBezTo>
                  <a:cubicBezTo>
                    <a:pt x="73" y="49"/>
                    <a:pt x="73" y="48"/>
                    <a:pt x="72" y="47"/>
                  </a:cubicBezTo>
                  <a:cubicBezTo>
                    <a:pt x="71" y="46"/>
                    <a:pt x="72" y="44"/>
                    <a:pt x="70" y="42"/>
                  </a:cubicBezTo>
                  <a:cubicBezTo>
                    <a:pt x="69" y="42"/>
                    <a:pt x="68" y="41"/>
                    <a:pt x="68" y="41"/>
                  </a:cubicBezTo>
                  <a:cubicBezTo>
                    <a:pt x="67" y="40"/>
                    <a:pt x="66" y="41"/>
                    <a:pt x="65" y="40"/>
                  </a:cubicBezTo>
                  <a:cubicBezTo>
                    <a:pt x="64" y="40"/>
                    <a:pt x="64" y="38"/>
                    <a:pt x="63" y="37"/>
                  </a:cubicBezTo>
                  <a:cubicBezTo>
                    <a:pt x="62" y="36"/>
                    <a:pt x="59" y="33"/>
                    <a:pt x="59" y="35"/>
                  </a:cubicBezTo>
                  <a:cubicBezTo>
                    <a:pt x="58" y="36"/>
                    <a:pt x="60" y="38"/>
                    <a:pt x="60" y="39"/>
                  </a:cubicBezTo>
                  <a:cubicBezTo>
                    <a:pt x="59" y="39"/>
                    <a:pt x="59" y="38"/>
                    <a:pt x="59" y="37"/>
                  </a:cubicBezTo>
                  <a:cubicBezTo>
                    <a:pt x="58" y="36"/>
                    <a:pt x="56" y="36"/>
                    <a:pt x="56" y="35"/>
                  </a:cubicBezTo>
                  <a:cubicBezTo>
                    <a:pt x="54" y="34"/>
                    <a:pt x="54" y="32"/>
                    <a:pt x="52" y="31"/>
                  </a:cubicBezTo>
                  <a:cubicBezTo>
                    <a:pt x="52" y="31"/>
                    <a:pt x="52" y="32"/>
                    <a:pt x="52" y="32"/>
                  </a:cubicBezTo>
                  <a:cubicBezTo>
                    <a:pt x="52" y="32"/>
                    <a:pt x="50" y="29"/>
                    <a:pt x="51" y="31"/>
                  </a:cubicBezTo>
                  <a:cubicBezTo>
                    <a:pt x="50" y="30"/>
                    <a:pt x="51" y="29"/>
                    <a:pt x="50" y="28"/>
                  </a:cubicBezTo>
                  <a:cubicBezTo>
                    <a:pt x="49" y="27"/>
                    <a:pt x="48" y="26"/>
                    <a:pt x="46" y="25"/>
                  </a:cubicBezTo>
                  <a:cubicBezTo>
                    <a:pt x="45" y="24"/>
                    <a:pt x="43" y="22"/>
                    <a:pt x="42" y="21"/>
                  </a:cubicBezTo>
                  <a:cubicBezTo>
                    <a:pt x="41" y="21"/>
                    <a:pt x="40" y="21"/>
                    <a:pt x="40" y="21"/>
                  </a:cubicBezTo>
                  <a:cubicBezTo>
                    <a:pt x="39" y="20"/>
                    <a:pt x="39" y="20"/>
                    <a:pt x="38" y="19"/>
                  </a:cubicBezTo>
                  <a:cubicBezTo>
                    <a:pt x="37" y="18"/>
                    <a:pt x="36" y="18"/>
                    <a:pt x="35" y="17"/>
                  </a:cubicBezTo>
                  <a:cubicBezTo>
                    <a:pt x="33" y="16"/>
                    <a:pt x="35" y="14"/>
                    <a:pt x="34" y="13"/>
                  </a:cubicBezTo>
                  <a:cubicBezTo>
                    <a:pt x="32" y="12"/>
                    <a:pt x="32" y="12"/>
                    <a:pt x="31" y="11"/>
                  </a:cubicBezTo>
                  <a:cubicBezTo>
                    <a:pt x="31" y="9"/>
                    <a:pt x="28" y="7"/>
                    <a:pt x="27" y="6"/>
                  </a:cubicBezTo>
                  <a:moveTo>
                    <a:pt x="29" y="51"/>
                  </a:moveTo>
                  <a:cubicBezTo>
                    <a:pt x="31" y="52"/>
                    <a:pt x="31" y="47"/>
                    <a:pt x="31" y="46"/>
                  </a:cubicBezTo>
                  <a:cubicBezTo>
                    <a:pt x="30" y="45"/>
                    <a:pt x="28" y="43"/>
                    <a:pt x="27" y="42"/>
                  </a:cubicBezTo>
                  <a:cubicBezTo>
                    <a:pt x="26" y="42"/>
                    <a:pt x="26" y="42"/>
                    <a:pt x="25" y="43"/>
                  </a:cubicBezTo>
                  <a:cubicBezTo>
                    <a:pt x="25" y="43"/>
                    <a:pt x="24" y="43"/>
                    <a:pt x="24" y="43"/>
                  </a:cubicBezTo>
                  <a:cubicBezTo>
                    <a:pt x="24" y="44"/>
                    <a:pt x="25" y="45"/>
                    <a:pt x="26" y="47"/>
                  </a:cubicBezTo>
                  <a:cubicBezTo>
                    <a:pt x="26" y="47"/>
                    <a:pt x="27" y="48"/>
                    <a:pt x="28" y="48"/>
                  </a:cubicBezTo>
                  <a:cubicBezTo>
                    <a:pt x="28" y="49"/>
                    <a:pt x="28" y="50"/>
                    <a:pt x="29" y="51"/>
                  </a:cubicBezTo>
                  <a:moveTo>
                    <a:pt x="26" y="37"/>
                  </a:moveTo>
                  <a:cubicBezTo>
                    <a:pt x="26" y="36"/>
                    <a:pt x="25" y="35"/>
                    <a:pt x="24" y="35"/>
                  </a:cubicBezTo>
                  <a:cubicBezTo>
                    <a:pt x="25" y="36"/>
                    <a:pt x="25" y="36"/>
                    <a:pt x="26" y="37"/>
                  </a:cubicBezTo>
                  <a:moveTo>
                    <a:pt x="36" y="61"/>
                  </a:moveTo>
                  <a:cubicBezTo>
                    <a:pt x="37" y="60"/>
                    <a:pt x="36" y="60"/>
                    <a:pt x="36" y="59"/>
                  </a:cubicBezTo>
                  <a:cubicBezTo>
                    <a:pt x="35" y="60"/>
                    <a:pt x="35" y="61"/>
                    <a:pt x="35" y="61"/>
                  </a:cubicBezTo>
                  <a:cubicBezTo>
                    <a:pt x="34" y="62"/>
                    <a:pt x="37" y="62"/>
                    <a:pt x="36" y="61"/>
                  </a:cubicBezTo>
                  <a:moveTo>
                    <a:pt x="35" y="57"/>
                  </a:moveTo>
                  <a:cubicBezTo>
                    <a:pt x="35" y="58"/>
                    <a:pt x="36" y="59"/>
                    <a:pt x="37" y="60"/>
                  </a:cubicBezTo>
                  <a:cubicBezTo>
                    <a:pt x="37" y="59"/>
                    <a:pt x="36" y="56"/>
                    <a:pt x="35" y="57"/>
                  </a:cubicBezTo>
                  <a:moveTo>
                    <a:pt x="37" y="41"/>
                  </a:moveTo>
                  <a:cubicBezTo>
                    <a:pt x="37" y="40"/>
                    <a:pt x="37" y="40"/>
                    <a:pt x="36" y="41"/>
                  </a:cubicBezTo>
                  <a:cubicBezTo>
                    <a:pt x="37" y="41"/>
                    <a:pt x="37" y="41"/>
                    <a:pt x="37" y="41"/>
                  </a:cubicBezTo>
                  <a:moveTo>
                    <a:pt x="39" y="56"/>
                  </a:moveTo>
                  <a:cubicBezTo>
                    <a:pt x="39" y="55"/>
                    <a:pt x="37" y="55"/>
                    <a:pt x="37" y="55"/>
                  </a:cubicBezTo>
                  <a:cubicBezTo>
                    <a:pt x="37" y="56"/>
                    <a:pt x="38" y="56"/>
                    <a:pt x="39" y="56"/>
                  </a:cubicBezTo>
                  <a:moveTo>
                    <a:pt x="42" y="74"/>
                  </a:moveTo>
                  <a:cubicBezTo>
                    <a:pt x="46" y="73"/>
                    <a:pt x="40" y="67"/>
                    <a:pt x="40" y="65"/>
                  </a:cubicBezTo>
                  <a:cubicBezTo>
                    <a:pt x="40" y="66"/>
                    <a:pt x="39" y="66"/>
                    <a:pt x="38" y="66"/>
                  </a:cubicBezTo>
                  <a:cubicBezTo>
                    <a:pt x="38" y="67"/>
                    <a:pt x="37" y="68"/>
                    <a:pt x="38" y="69"/>
                  </a:cubicBezTo>
                  <a:cubicBezTo>
                    <a:pt x="39" y="71"/>
                    <a:pt x="40" y="73"/>
                    <a:pt x="42" y="74"/>
                  </a:cubicBezTo>
                  <a:moveTo>
                    <a:pt x="49" y="79"/>
                  </a:moveTo>
                  <a:cubicBezTo>
                    <a:pt x="49" y="79"/>
                    <a:pt x="48" y="76"/>
                    <a:pt x="47" y="76"/>
                  </a:cubicBezTo>
                  <a:cubicBezTo>
                    <a:pt x="45" y="77"/>
                    <a:pt x="49" y="79"/>
                    <a:pt x="49" y="79"/>
                  </a:cubicBezTo>
                  <a:moveTo>
                    <a:pt x="51" y="83"/>
                  </a:moveTo>
                  <a:cubicBezTo>
                    <a:pt x="51" y="84"/>
                    <a:pt x="52" y="84"/>
                    <a:pt x="53" y="83"/>
                  </a:cubicBezTo>
                  <a:cubicBezTo>
                    <a:pt x="53" y="82"/>
                    <a:pt x="51" y="81"/>
                    <a:pt x="51" y="81"/>
                  </a:cubicBezTo>
                  <a:cubicBezTo>
                    <a:pt x="50" y="81"/>
                    <a:pt x="51" y="82"/>
                    <a:pt x="51" y="83"/>
                  </a:cubicBezTo>
                  <a:moveTo>
                    <a:pt x="55" y="89"/>
                  </a:moveTo>
                  <a:cubicBezTo>
                    <a:pt x="55" y="88"/>
                    <a:pt x="55" y="88"/>
                    <a:pt x="55" y="87"/>
                  </a:cubicBezTo>
                  <a:cubicBezTo>
                    <a:pt x="55" y="86"/>
                    <a:pt x="55" y="86"/>
                    <a:pt x="55" y="86"/>
                  </a:cubicBezTo>
                  <a:cubicBezTo>
                    <a:pt x="55" y="85"/>
                    <a:pt x="54" y="83"/>
                    <a:pt x="53" y="84"/>
                  </a:cubicBezTo>
                  <a:cubicBezTo>
                    <a:pt x="52" y="84"/>
                    <a:pt x="54" y="88"/>
                    <a:pt x="55" y="89"/>
                  </a:cubicBezTo>
                  <a:moveTo>
                    <a:pt x="68" y="38"/>
                  </a:moveTo>
                  <a:cubicBezTo>
                    <a:pt x="67" y="36"/>
                    <a:pt x="65" y="36"/>
                    <a:pt x="64" y="38"/>
                  </a:cubicBezTo>
                  <a:cubicBezTo>
                    <a:pt x="64" y="38"/>
                    <a:pt x="64" y="40"/>
                    <a:pt x="66" y="40"/>
                  </a:cubicBezTo>
                  <a:cubicBezTo>
                    <a:pt x="67" y="40"/>
                    <a:pt x="67" y="39"/>
                    <a:pt x="68" y="38"/>
                  </a:cubicBezTo>
                  <a:moveTo>
                    <a:pt x="74" y="42"/>
                  </a:moveTo>
                  <a:cubicBezTo>
                    <a:pt x="73" y="42"/>
                    <a:pt x="71" y="42"/>
                    <a:pt x="70" y="41"/>
                  </a:cubicBezTo>
                  <a:cubicBezTo>
                    <a:pt x="70" y="42"/>
                    <a:pt x="71" y="43"/>
                    <a:pt x="72" y="43"/>
                  </a:cubicBezTo>
                  <a:cubicBezTo>
                    <a:pt x="73" y="43"/>
                    <a:pt x="74" y="44"/>
                    <a:pt x="74" y="44"/>
                  </a:cubicBezTo>
                  <a:cubicBezTo>
                    <a:pt x="74" y="44"/>
                    <a:pt x="75" y="43"/>
                    <a:pt x="74" y="42"/>
                  </a:cubicBezTo>
                  <a:moveTo>
                    <a:pt x="74" y="45"/>
                  </a:moveTo>
                  <a:cubicBezTo>
                    <a:pt x="74" y="44"/>
                    <a:pt x="73" y="43"/>
                    <a:pt x="72" y="43"/>
                  </a:cubicBezTo>
                  <a:cubicBezTo>
                    <a:pt x="72" y="45"/>
                    <a:pt x="72" y="47"/>
                    <a:pt x="74" y="47"/>
                  </a:cubicBezTo>
                  <a:cubicBezTo>
                    <a:pt x="74" y="47"/>
                    <a:pt x="74" y="46"/>
                    <a:pt x="74" y="45"/>
                  </a:cubicBezTo>
                  <a:moveTo>
                    <a:pt x="80" y="49"/>
                  </a:moveTo>
                  <a:cubicBezTo>
                    <a:pt x="79" y="48"/>
                    <a:pt x="78" y="47"/>
                    <a:pt x="77" y="47"/>
                  </a:cubicBezTo>
                  <a:cubicBezTo>
                    <a:pt x="76" y="47"/>
                    <a:pt x="75" y="46"/>
                    <a:pt x="75" y="46"/>
                  </a:cubicBezTo>
                  <a:cubicBezTo>
                    <a:pt x="74" y="46"/>
                    <a:pt x="74" y="48"/>
                    <a:pt x="74" y="49"/>
                  </a:cubicBezTo>
                  <a:cubicBezTo>
                    <a:pt x="76" y="50"/>
                    <a:pt x="78" y="49"/>
                    <a:pt x="79" y="50"/>
                  </a:cubicBezTo>
                  <a:cubicBezTo>
                    <a:pt x="80" y="49"/>
                    <a:pt x="80" y="49"/>
                    <a:pt x="80" y="49"/>
                  </a:cubicBezTo>
                  <a:moveTo>
                    <a:pt x="81" y="48"/>
                  </a:moveTo>
                  <a:cubicBezTo>
                    <a:pt x="80" y="47"/>
                    <a:pt x="76" y="44"/>
                    <a:pt x="76" y="47"/>
                  </a:cubicBezTo>
                  <a:cubicBezTo>
                    <a:pt x="77" y="46"/>
                    <a:pt x="78" y="47"/>
                    <a:pt x="79" y="48"/>
                  </a:cubicBezTo>
                  <a:cubicBezTo>
                    <a:pt x="79" y="48"/>
                    <a:pt x="80" y="49"/>
                    <a:pt x="81" y="48"/>
                  </a:cubicBezTo>
                  <a:moveTo>
                    <a:pt x="82" y="51"/>
                  </a:moveTo>
                  <a:cubicBezTo>
                    <a:pt x="82" y="50"/>
                    <a:pt x="81" y="50"/>
                    <a:pt x="81" y="50"/>
                  </a:cubicBezTo>
                  <a:cubicBezTo>
                    <a:pt x="80" y="51"/>
                    <a:pt x="80" y="51"/>
                    <a:pt x="81" y="52"/>
                  </a:cubicBezTo>
                  <a:cubicBezTo>
                    <a:pt x="82" y="51"/>
                    <a:pt x="82" y="51"/>
                    <a:pt x="82" y="51"/>
                  </a:cubicBezTo>
                  <a:moveTo>
                    <a:pt x="83" y="47"/>
                  </a:moveTo>
                  <a:cubicBezTo>
                    <a:pt x="83" y="46"/>
                    <a:pt x="83" y="46"/>
                    <a:pt x="82" y="46"/>
                  </a:cubicBezTo>
                  <a:cubicBezTo>
                    <a:pt x="82" y="47"/>
                    <a:pt x="83" y="47"/>
                    <a:pt x="83" y="47"/>
                  </a:cubicBezTo>
                  <a:moveTo>
                    <a:pt x="84" y="49"/>
                  </a:moveTo>
                  <a:cubicBezTo>
                    <a:pt x="84" y="49"/>
                    <a:pt x="83" y="48"/>
                    <a:pt x="82" y="49"/>
                  </a:cubicBezTo>
                  <a:cubicBezTo>
                    <a:pt x="82" y="49"/>
                    <a:pt x="83" y="50"/>
                    <a:pt x="83" y="50"/>
                  </a:cubicBezTo>
                  <a:cubicBezTo>
                    <a:pt x="84" y="49"/>
                    <a:pt x="84" y="49"/>
                    <a:pt x="84" y="49"/>
                  </a:cubicBezTo>
                  <a:moveTo>
                    <a:pt x="86" y="59"/>
                  </a:moveTo>
                  <a:cubicBezTo>
                    <a:pt x="85" y="59"/>
                    <a:pt x="83" y="59"/>
                    <a:pt x="84" y="60"/>
                  </a:cubicBezTo>
                  <a:cubicBezTo>
                    <a:pt x="84" y="61"/>
                    <a:pt x="86" y="60"/>
                    <a:pt x="86" y="59"/>
                  </a:cubicBezTo>
                  <a:moveTo>
                    <a:pt x="88" y="48"/>
                  </a:moveTo>
                  <a:cubicBezTo>
                    <a:pt x="88" y="47"/>
                    <a:pt x="88" y="47"/>
                    <a:pt x="87" y="47"/>
                  </a:cubicBezTo>
                  <a:cubicBezTo>
                    <a:pt x="88" y="48"/>
                    <a:pt x="88" y="48"/>
                    <a:pt x="88" y="48"/>
                  </a:cubicBezTo>
                  <a:moveTo>
                    <a:pt x="90" y="46"/>
                  </a:moveTo>
                  <a:cubicBezTo>
                    <a:pt x="89" y="44"/>
                    <a:pt x="88" y="46"/>
                    <a:pt x="88" y="47"/>
                  </a:cubicBezTo>
                  <a:cubicBezTo>
                    <a:pt x="88" y="48"/>
                    <a:pt x="90" y="47"/>
                    <a:pt x="90" y="46"/>
                  </a:cubicBezTo>
                  <a:moveTo>
                    <a:pt x="90" y="49"/>
                  </a:moveTo>
                  <a:cubicBezTo>
                    <a:pt x="91" y="48"/>
                    <a:pt x="91" y="48"/>
                    <a:pt x="90" y="48"/>
                  </a:cubicBezTo>
                  <a:cubicBezTo>
                    <a:pt x="90" y="49"/>
                    <a:pt x="90" y="49"/>
                    <a:pt x="90" y="49"/>
                  </a:cubicBezTo>
                  <a:moveTo>
                    <a:pt x="95" y="47"/>
                  </a:moveTo>
                  <a:cubicBezTo>
                    <a:pt x="94" y="44"/>
                    <a:pt x="90" y="47"/>
                    <a:pt x="92" y="47"/>
                  </a:cubicBezTo>
                  <a:cubicBezTo>
                    <a:pt x="92" y="47"/>
                    <a:pt x="92" y="47"/>
                    <a:pt x="92" y="47"/>
                  </a:cubicBezTo>
                  <a:cubicBezTo>
                    <a:pt x="93" y="47"/>
                    <a:pt x="93" y="47"/>
                    <a:pt x="93" y="48"/>
                  </a:cubicBezTo>
                  <a:cubicBezTo>
                    <a:pt x="94" y="49"/>
                    <a:pt x="95" y="47"/>
                    <a:pt x="95" y="47"/>
                  </a:cubicBezTo>
                  <a:moveTo>
                    <a:pt x="91" y="50"/>
                  </a:moveTo>
                  <a:cubicBezTo>
                    <a:pt x="91" y="49"/>
                    <a:pt x="91" y="49"/>
                    <a:pt x="91" y="49"/>
                  </a:cubicBezTo>
                  <a:cubicBezTo>
                    <a:pt x="91" y="50"/>
                    <a:pt x="91" y="50"/>
                    <a:pt x="91" y="50"/>
                  </a:cubicBezTo>
                  <a:moveTo>
                    <a:pt x="93" y="60"/>
                  </a:moveTo>
                  <a:cubicBezTo>
                    <a:pt x="93" y="60"/>
                    <a:pt x="92" y="60"/>
                    <a:pt x="91" y="60"/>
                  </a:cubicBezTo>
                  <a:cubicBezTo>
                    <a:pt x="90" y="61"/>
                    <a:pt x="92" y="63"/>
                    <a:pt x="92" y="63"/>
                  </a:cubicBezTo>
                  <a:cubicBezTo>
                    <a:pt x="92" y="62"/>
                    <a:pt x="93" y="62"/>
                    <a:pt x="93" y="62"/>
                  </a:cubicBezTo>
                  <a:cubicBezTo>
                    <a:pt x="94" y="61"/>
                    <a:pt x="94" y="61"/>
                    <a:pt x="93" y="60"/>
                  </a:cubicBezTo>
                  <a:moveTo>
                    <a:pt x="93" y="55"/>
                  </a:moveTo>
                  <a:cubicBezTo>
                    <a:pt x="92" y="55"/>
                    <a:pt x="92" y="56"/>
                    <a:pt x="93" y="56"/>
                  </a:cubicBezTo>
                  <a:cubicBezTo>
                    <a:pt x="93" y="55"/>
                    <a:pt x="93" y="55"/>
                    <a:pt x="93" y="55"/>
                  </a:cubicBezTo>
                  <a:moveTo>
                    <a:pt x="93" y="57"/>
                  </a:moveTo>
                  <a:cubicBezTo>
                    <a:pt x="94" y="57"/>
                    <a:pt x="92" y="59"/>
                    <a:pt x="94" y="59"/>
                  </a:cubicBezTo>
                  <a:cubicBezTo>
                    <a:pt x="95" y="59"/>
                    <a:pt x="95" y="59"/>
                    <a:pt x="96" y="59"/>
                  </a:cubicBezTo>
                  <a:cubicBezTo>
                    <a:pt x="97" y="59"/>
                    <a:pt x="97" y="60"/>
                    <a:pt x="98" y="59"/>
                  </a:cubicBezTo>
                  <a:cubicBezTo>
                    <a:pt x="98" y="59"/>
                    <a:pt x="94" y="56"/>
                    <a:pt x="93" y="57"/>
                  </a:cubicBezTo>
                  <a:moveTo>
                    <a:pt x="94" y="49"/>
                  </a:moveTo>
                  <a:cubicBezTo>
                    <a:pt x="94" y="49"/>
                    <a:pt x="94" y="49"/>
                    <a:pt x="94" y="49"/>
                  </a:cubicBezTo>
                  <a:cubicBezTo>
                    <a:pt x="94" y="49"/>
                    <a:pt x="94" y="49"/>
                    <a:pt x="94" y="49"/>
                  </a:cubicBezTo>
                  <a:moveTo>
                    <a:pt x="94" y="55"/>
                  </a:moveTo>
                  <a:cubicBezTo>
                    <a:pt x="93" y="55"/>
                    <a:pt x="95" y="56"/>
                    <a:pt x="95" y="56"/>
                  </a:cubicBezTo>
                  <a:cubicBezTo>
                    <a:pt x="95" y="56"/>
                    <a:pt x="94" y="55"/>
                    <a:pt x="94" y="55"/>
                  </a:cubicBezTo>
                  <a:moveTo>
                    <a:pt x="102" y="73"/>
                  </a:moveTo>
                  <a:cubicBezTo>
                    <a:pt x="103" y="74"/>
                    <a:pt x="100" y="75"/>
                    <a:pt x="99" y="76"/>
                  </a:cubicBezTo>
                  <a:cubicBezTo>
                    <a:pt x="101" y="77"/>
                    <a:pt x="101" y="77"/>
                    <a:pt x="103" y="77"/>
                  </a:cubicBezTo>
                  <a:cubicBezTo>
                    <a:pt x="104" y="76"/>
                    <a:pt x="106" y="77"/>
                    <a:pt x="106" y="78"/>
                  </a:cubicBezTo>
                  <a:cubicBezTo>
                    <a:pt x="106" y="79"/>
                    <a:pt x="107" y="80"/>
                    <a:pt x="107" y="81"/>
                  </a:cubicBezTo>
                  <a:cubicBezTo>
                    <a:pt x="107" y="82"/>
                    <a:pt x="106" y="83"/>
                    <a:pt x="108" y="84"/>
                  </a:cubicBezTo>
                  <a:cubicBezTo>
                    <a:pt x="109" y="84"/>
                    <a:pt x="113" y="87"/>
                    <a:pt x="114" y="86"/>
                  </a:cubicBezTo>
                  <a:cubicBezTo>
                    <a:pt x="115" y="86"/>
                    <a:pt x="114" y="85"/>
                    <a:pt x="114" y="85"/>
                  </a:cubicBezTo>
                  <a:cubicBezTo>
                    <a:pt x="113" y="84"/>
                    <a:pt x="114" y="82"/>
                    <a:pt x="116" y="81"/>
                  </a:cubicBezTo>
                  <a:cubicBezTo>
                    <a:pt x="114" y="81"/>
                    <a:pt x="112" y="81"/>
                    <a:pt x="111" y="80"/>
                  </a:cubicBezTo>
                  <a:cubicBezTo>
                    <a:pt x="110" y="79"/>
                    <a:pt x="109" y="77"/>
                    <a:pt x="109" y="76"/>
                  </a:cubicBezTo>
                  <a:cubicBezTo>
                    <a:pt x="109" y="75"/>
                    <a:pt x="109" y="72"/>
                    <a:pt x="108" y="72"/>
                  </a:cubicBezTo>
                  <a:cubicBezTo>
                    <a:pt x="106" y="70"/>
                    <a:pt x="104" y="72"/>
                    <a:pt x="106" y="74"/>
                  </a:cubicBezTo>
                  <a:cubicBezTo>
                    <a:pt x="106" y="74"/>
                    <a:pt x="105" y="73"/>
                    <a:pt x="104" y="73"/>
                  </a:cubicBezTo>
                  <a:cubicBezTo>
                    <a:pt x="103" y="72"/>
                    <a:pt x="102" y="71"/>
                    <a:pt x="102" y="73"/>
                  </a:cubicBezTo>
                  <a:moveTo>
                    <a:pt x="116" y="84"/>
                  </a:moveTo>
                  <a:cubicBezTo>
                    <a:pt x="115" y="85"/>
                    <a:pt x="115" y="85"/>
                    <a:pt x="115" y="85"/>
                  </a:cubicBezTo>
                  <a:cubicBezTo>
                    <a:pt x="115" y="85"/>
                    <a:pt x="116" y="86"/>
                    <a:pt x="116" y="85"/>
                  </a:cubicBezTo>
                  <a:cubicBezTo>
                    <a:pt x="116" y="84"/>
                    <a:pt x="116" y="84"/>
                    <a:pt x="116" y="84"/>
                  </a:cubicBezTo>
                  <a:moveTo>
                    <a:pt x="122" y="84"/>
                  </a:moveTo>
                  <a:cubicBezTo>
                    <a:pt x="121" y="84"/>
                    <a:pt x="121" y="84"/>
                    <a:pt x="121" y="84"/>
                  </a:cubicBezTo>
                  <a:cubicBezTo>
                    <a:pt x="121" y="85"/>
                    <a:pt x="122" y="84"/>
                    <a:pt x="122" y="84"/>
                  </a:cubicBezTo>
                  <a:moveTo>
                    <a:pt x="124" y="81"/>
                  </a:moveTo>
                  <a:cubicBezTo>
                    <a:pt x="123" y="82"/>
                    <a:pt x="123" y="84"/>
                    <a:pt x="123" y="86"/>
                  </a:cubicBezTo>
                  <a:cubicBezTo>
                    <a:pt x="123" y="87"/>
                    <a:pt x="125" y="88"/>
                    <a:pt x="125" y="86"/>
                  </a:cubicBezTo>
                  <a:cubicBezTo>
                    <a:pt x="126" y="86"/>
                    <a:pt x="127" y="88"/>
                    <a:pt x="128" y="87"/>
                  </a:cubicBezTo>
                  <a:cubicBezTo>
                    <a:pt x="129" y="87"/>
                    <a:pt x="130" y="85"/>
                    <a:pt x="129" y="83"/>
                  </a:cubicBezTo>
                  <a:cubicBezTo>
                    <a:pt x="129" y="82"/>
                    <a:pt x="126" y="81"/>
                    <a:pt x="124" y="81"/>
                  </a:cubicBezTo>
                  <a:moveTo>
                    <a:pt x="127" y="20"/>
                  </a:moveTo>
                  <a:cubicBezTo>
                    <a:pt x="128" y="20"/>
                    <a:pt x="129" y="20"/>
                    <a:pt x="129" y="21"/>
                  </a:cubicBezTo>
                  <a:cubicBezTo>
                    <a:pt x="128" y="20"/>
                    <a:pt x="128" y="21"/>
                    <a:pt x="128" y="21"/>
                  </a:cubicBezTo>
                  <a:cubicBezTo>
                    <a:pt x="130" y="22"/>
                    <a:pt x="131" y="20"/>
                    <a:pt x="130" y="18"/>
                  </a:cubicBezTo>
                  <a:cubicBezTo>
                    <a:pt x="128" y="15"/>
                    <a:pt x="126" y="17"/>
                    <a:pt x="127" y="20"/>
                  </a:cubicBezTo>
                  <a:moveTo>
                    <a:pt x="133" y="73"/>
                  </a:moveTo>
                  <a:cubicBezTo>
                    <a:pt x="133" y="73"/>
                    <a:pt x="134" y="73"/>
                    <a:pt x="134" y="73"/>
                  </a:cubicBezTo>
                  <a:cubicBezTo>
                    <a:pt x="134" y="73"/>
                    <a:pt x="133" y="73"/>
                    <a:pt x="133" y="73"/>
                  </a:cubicBezTo>
                  <a:moveTo>
                    <a:pt x="136" y="72"/>
                  </a:moveTo>
                  <a:cubicBezTo>
                    <a:pt x="135" y="71"/>
                    <a:pt x="135" y="71"/>
                    <a:pt x="134" y="72"/>
                  </a:cubicBezTo>
                  <a:cubicBezTo>
                    <a:pt x="135" y="72"/>
                    <a:pt x="135" y="72"/>
                    <a:pt x="135" y="72"/>
                  </a:cubicBezTo>
                  <a:cubicBezTo>
                    <a:pt x="136" y="72"/>
                    <a:pt x="136" y="72"/>
                    <a:pt x="136" y="72"/>
                  </a:cubicBezTo>
                  <a:moveTo>
                    <a:pt x="143" y="67"/>
                  </a:moveTo>
                  <a:cubicBezTo>
                    <a:pt x="142" y="65"/>
                    <a:pt x="139" y="68"/>
                    <a:pt x="141" y="69"/>
                  </a:cubicBezTo>
                  <a:cubicBezTo>
                    <a:pt x="142" y="68"/>
                    <a:pt x="144" y="68"/>
                    <a:pt x="143" y="67"/>
                  </a:cubicBezTo>
                  <a:moveTo>
                    <a:pt x="205" y="88"/>
                  </a:moveTo>
                  <a:cubicBezTo>
                    <a:pt x="202" y="87"/>
                    <a:pt x="203" y="94"/>
                    <a:pt x="204" y="95"/>
                  </a:cubicBezTo>
                  <a:cubicBezTo>
                    <a:pt x="205" y="94"/>
                    <a:pt x="206" y="94"/>
                    <a:pt x="205" y="93"/>
                  </a:cubicBezTo>
                  <a:cubicBezTo>
                    <a:pt x="205" y="91"/>
                    <a:pt x="205" y="89"/>
                    <a:pt x="205" y="88"/>
                  </a:cubicBezTo>
                  <a:moveTo>
                    <a:pt x="207" y="89"/>
                  </a:moveTo>
                  <a:cubicBezTo>
                    <a:pt x="206" y="89"/>
                    <a:pt x="206" y="90"/>
                    <a:pt x="206" y="91"/>
                  </a:cubicBezTo>
                  <a:cubicBezTo>
                    <a:pt x="206" y="90"/>
                    <a:pt x="207" y="90"/>
                    <a:pt x="207" y="89"/>
                  </a:cubicBezTo>
                  <a:moveTo>
                    <a:pt x="216" y="25"/>
                  </a:moveTo>
                  <a:cubicBezTo>
                    <a:pt x="216" y="25"/>
                    <a:pt x="216" y="25"/>
                    <a:pt x="217" y="25"/>
                  </a:cubicBezTo>
                  <a:cubicBezTo>
                    <a:pt x="216" y="25"/>
                    <a:pt x="216" y="25"/>
                    <a:pt x="216" y="25"/>
                  </a:cubicBezTo>
                  <a:moveTo>
                    <a:pt x="217" y="24"/>
                  </a:moveTo>
                  <a:cubicBezTo>
                    <a:pt x="217" y="24"/>
                    <a:pt x="218" y="25"/>
                    <a:pt x="218" y="25"/>
                  </a:cubicBezTo>
                  <a:cubicBezTo>
                    <a:pt x="218" y="25"/>
                    <a:pt x="218" y="23"/>
                    <a:pt x="217" y="24"/>
                  </a:cubicBezTo>
                  <a:moveTo>
                    <a:pt x="218" y="17"/>
                  </a:moveTo>
                  <a:cubicBezTo>
                    <a:pt x="218" y="18"/>
                    <a:pt x="218" y="18"/>
                    <a:pt x="219" y="18"/>
                  </a:cubicBezTo>
                  <a:cubicBezTo>
                    <a:pt x="219" y="17"/>
                    <a:pt x="218" y="17"/>
                    <a:pt x="218" y="17"/>
                  </a:cubicBezTo>
                  <a:moveTo>
                    <a:pt x="217" y="60"/>
                  </a:moveTo>
                  <a:cubicBezTo>
                    <a:pt x="217" y="61"/>
                    <a:pt x="217" y="61"/>
                    <a:pt x="217" y="61"/>
                  </a:cubicBezTo>
                  <a:cubicBezTo>
                    <a:pt x="217" y="60"/>
                    <a:pt x="217" y="60"/>
                    <a:pt x="217" y="60"/>
                  </a:cubicBezTo>
                  <a:moveTo>
                    <a:pt x="219" y="22"/>
                  </a:moveTo>
                  <a:cubicBezTo>
                    <a:pt x="219" y="23"/>
                    <a:pt x="220" y="23"/>
                    <a:pt x="220" y="23"/>
                  </a:cubicBezTo>
                  <a:cubicBezTo>
                    <a:pt x="220" y="23"/>
                    <a:pt x="220" y="22"/>
                    <a:pt x="219" y="22"/>
                  </a:cubicBezTo>
                  <a:moveTo>
                    <a:pt x="227" y="34"/>
                  </a:moveTo>
                  <a:cubicBezTo>
                    <a:pt x="227" y="35"/>
                    <a:pt x="227" y="35"/>
                    <a:pt x="228" y="36"/>
                  </a:cubicBezTo>
                  <a:cubicBezTo>
                    <a:pt x="227" y="35"/>
                    <a:pt x="227" y="35"/>
                    <a:pt x="227" y="34"/>
                  </a:cubicBezTo>
                  <a:moveTo>
                    <a:pt x="135" y="48"/>
                  </a:moveTo>
                  <a:cubicBezTo>
                    <a:pt x="136" y="47"/>
                    <a:pt x="135" y="47"/>
                    <a:pt x="136" y="46"/>
                  </a:cubicBezTo>
                  <a:cubicBezTo>
                    <a:pt x="136" y="45"/>
                    <a:pt x="138" y="45"/>
                    <a:pt x="138" y="43"/>
                  </a:cubicBezTo>
                  <a:cubicBezTo>
                    <a:pt x="138" y="44"/>
                    <a:pt x="137" y="44"/>
                    <a:pt x="137" y="45"/>
                  </a:cubicBezTo>
                  <a:cubicBezTo>
                    <a:pt x="136" y="43"/>
                    <a:pt x="137" y="42"/>
                    <a:pt x="138" y="41"/>
                  </a:cubicBezTo>
                  <a:cubicBezTo>
                    <a:pt x="139" y="40"/>
                    <a:pt x="139" y="39"/>
                    <a:pt x="139" y="39"/>
                  </a:cubicBezTo>
                  <a:cubicBezTo>
                    <a:pt x="140" y="38"/>
                    <a:pt x="141" y="37"/>
                    <a:pt x="142" y="37"/>
                  </a:cubicBezTo>
                  <a:cubicBezTo>
                    <a:pt x="142" y="38"/>
                    <a:pt x="141" y="39"/>
                    <a:pt x="142" y="39"/>
                  </a:cubicBezTo>
                  <a:cubicBezTo>
                    <a:pt x="143" y="39"/>
                    <a:pt x="143" y="42"/>
                    <a:pt x="144" y="42"/>
                  </a:cubicBezTo>
                  <a:cubicBezTo>
                    <a:pt x="145" y="44"/>
                    <a:pt x="147" y="45"/>
                    <a:pt x="148" y="46"/>
                  </a:cubicBezTo>
                  <a:cubicBezTo>
                    <a:pt x="148" y="47"/>
                    <a:pt x="150" y="48"/>
                    <a:pt x="151" y="48"/>
                  </a:cubicBezTo>
                  <a:cubicBezTo>
                    <a:pt x="152" y="49"/>
                    <a:pt x="154" y="47"/>
                    <a:pt x="155" y="47"/>
                  </a:cubicBezTo>
                  <a:cubicBezTo>
                    <a:pt x="157" y="46"/>
                    <a:pt x="158" y="46"/>
                    <a:pt x="159" y="47"/>
                  </a:cubicBezTo>
                  <a:cubicBezTo>
                    <a:pt x="160" y="47"/>
                    <a:pt x="161" y="47"/>
                    <a:pt x="162" y="47"/>
                  </a:cubicBezTo>
                  <a:cubicBezTo>
                    <a:pt x="163" y="47"/>
                    <a:pt x="164" y="46"/>
                    <a:pt x="165" y="46"/>
                  </a:cubicBezTo>
                  <a:cubicBezTo>
                    <a:pt x="166" y="45"/>
                    <a:pt x="166" y="44"/>
                    <a:pt x="167" y="43"/>
                  </a:cubicBezTo>
                  <a:cubicBezTo>
                    <a:pt x="168" y="42"/>
                    <a:pt x="173" y="41"/>
                    <a:pt x="174" y="42"/>
                  </a:cubicBezTo>
                  <a:cubicBezTo>
                    <a:pt x="175" y="44"/>
                    <a:pt x="180" y="45"/>
                    <a:pt x="181" y="44"/>
                  </a:cubicBezTo>
                  <a:cubicBezTo>
                    <a:pt x="183" y="43"/>
                    <a:pt x="183" y="42"/>
                    <a:pt x="185" y="43"/>
                  </a:cubicBezTo>
                  <a:cubicBezTo>
                    <a:pt x="186" y="43"/>
                    <a:pt x="186" y="42"/>
                    <a:pt x="187" y="42"/>
                  </a:cubicBezTo>
                  <a:cubicBezTo>
                    <a:pt x="187" y="42"/>
                    <a:pt x="188" y="42"/>
                    <a:pt x="188" y="42"/>
                  </a:cubicBezTo>
                  <a:cubicBezTo>
                    <a:pt x="189" y="42"/>
                    <a:pt x="189" y="43"/>
                    <a:pt x="189" y="43"/>
                  </a:cubicBezTo>
                  <a:cubicBezTo>
                    <a:pt x="189" y="41"/>
                    <a:pt x="193" y="38"/>
                    <a:pt x="192" y="37"/>
                  </a:cubicBezTo>
                  <a:cubicBezTo>
                    <a:pt x="190" y="35"/>
                    <a:pt x="194" y="33"/>
                    <a:pt x="195" y="32"/>
                  </a:cubicBezTo>
                  <a:cubicBezTo>
                    <a:pt x="195" y="31"/>
                    <a:pt x="193" y="28"/>
                    <a:pt x="196" y="28"/>
                  </a:cubicBezTo>
                  <a:cubicBezTo>
                    <a:pt x="199" y="27"/>
                    <a:pt x="197" y="25"/>
                    <a:pt x="199" y="24"/>
                  </a:cubicBezTo>
                  <a:cubicBezTo>
                    <a:pt x="199" y="23"/>
                    <a:pt x="198" y="21"/>
                    <a:pt x="199" y="20"/>
                  </a:cubicBezTo>
                  <a:cubicBezTo>
                    <a:pt x="199" y="19"/>
                    <a:pt x="199" y="17"/>
                    <a:pt x="200" y="16"/>
                  </a:cubicBezTo>
                  <a:cubicBezTo>
                    <a:pt x="200" y="16"/>
                    <a:pt x="201" y="15"/>
                    <a:pt x="201" y="14"/>
                  </a:cubicBezTo>
                  <a:cubicBezTo>
                    <a:pt x="203" y="15"/>
                    <a:pt x="203" y="15"/>
                    <a:pt x="205" y="15"/>
                  </a:cubicBezTo>
                  <a:cubicBezTo>
                    <a:pt x="205" y="14"/>
                    <a:pt x="206" y="15"/>
                    <a:pt x="206" y="15"/>
                  </a:cubicBezTo>
                  <a:cubicBezTo>
                    <a:pt x="207" y="15"/>
                    <a:pt x="207" y="16"/>
                    <a:pt x="208" y="14"/>
                  </a:cubicBezTo>
                  <a:cubicBezTo>
                    <a:pt x="209" y="15"/>
                    <a:pt x="211" y="15"/>
                    <a:pt x="213" y="15"/>
                  </a:cubicBezTo>
                  <a:cubicBezTo>
                    <a:pt x="214" y="15"/>
                    <a:pt x="214" y="15"/>
                    <a:pt x="215" y="16"/>
                  </a:cubicBezTo>
                  <a:cubicBezTo>
                    <a:pt x="216" y="16"/>
                    <a:pt x="217" y="17"/>
                    <a:pt x="218" y="16"/>
                  </a:cubicBezTo>
                  <a:cubicBezTo>
                    <a:pt x="217" y="17"/>
                    <a:pt x="216" y="17"/>
                    <a:pt x="216" y="17"/>
                  </a:cubicBezTo>
                  <a:cubicBezTo>
                    <a:pt x="216" y="17"/>
                    <a:pt x="219" y="20"/>
                    <a:pt x="217" y="19"/>
                  </a:cubicBezTo>
                  <a:cubicBezTo>
                    <a:pt x="217" y="19"/>
                    <a:pt x="219" y="19"/>
                    <a:pt x="219" y="20"/>
                  </a:cubicBezTo>
                  <a:cubicBezTo>
                    <a:pt x="219" y="20"/>
                    <a:pt x="219" y="21"/>
                    <a:pt x="220" y="21"/>
                  </a:cubicBezTo>
                  <a:cubicBezTo>
                    <a:pt x="219" y="22"/>
                    <a:pt x="217" y="21"/>
                    <a:pt x="216" y="20"/>
                  </a:cubicBezTo>
                  <a:cubicBezTo>
                    <a:pt x="217" y="21"/>
                    <a:pt x="217" y="21"/>
                    <a:pt x="217" y="22"/>
                  </a:cubicBezTo>
                  <a:cubicBezTo>
                    <a:pt x="216" y="21"/>
                    <a:pt x="214" y="21"/>
                    <a:pt x="213" y="22"/>
                  </a:cubicBezTo>
                  <a:cubicBezTo>
                    <a:pt x="214" y="22"/>
                    <a:pt x="215" y="23"/>
                    <a:pt x="216" y="24"/>
                  </a:cubicBezTo>
                  <a:cubicBezTo>
                    <a:pt x="216" y="24"/>
                    <a:pt x="216" y="26"/>
                    <a:pt x="214" y="25"/>
                  </a:cubicBezTo>
                  <a:cubicBezTo>
                    <a:pt x="215" y="26"/>
                    <a:pt x="217" y="27"/>
                    <a:pt x="218" y="27"/>
                  </a:cubicBezTo>
                  <a:cubicBezTo>
                    <a:pt x="217" y="28"/>
                    <a:pt x="219" y="28"/>
                    <a:pt x="217" y="29"/>
                  </a:cubicBezTo>
                  <a:cubicBezTo>
                    <a:pt x="218" y="29"/>
                    <a:pt x="218" y="29"/>
                    <a:pt x="219" y="29"/>
                  </a:cubicBezTo>
                  <a:cubicBezTo>
                    <a:pt x="217" y="29"/>
                    <a:pt x="219" y="30"/>
                    <a:pt x="220" y="31"/>
                  </a:cubicBezTo>
                  <a:cubicBezTo>
                    <a:pt x="221" y="32"/>
                    <a:pt x="221" y="33"/>
                    <a:pt x="222" y="34"/>
                  </a:cubicBezTo>
                  <a:cubicBezTo>
                    <a:pt x="223" y="35"/>
                    <a:pt x="221" y="37"/>
                    <a:pt x="219" y="37"/>
                  </a:cubicBezTo>
                  <a:cubicBezTo>
                    <a:pt x="220" y="37"/>
                    <a:pt x="220" y="38"/>
                    <a:pt x="221" y="39"/>
                  </a:cubicBezTo>
                  <a:cubicBezTo>
                    <a:pt x="222" y="40"/>
                    <a:pt x="223" y="41"/>
                    <a:pt x="224" y="41"/>
                  </a:cubicBezTo>
                  <a:cubicBezTo>
                    <a:pt x="225" y="42"/>
                    <a:pt x="225" y="43"/>
                    <a:pt x="227" y="43"/>
                  </a:cubicBezTo>
                  <a:cubicBezTo>
                    <a:pt x="228" y="44"/>
                    <a:pt x="229" y="45"/>
                    <a:pt x="230" y="46"/>
                  </a:cubicBezTo>
                  <a:cubicBezTo>
                    <a:pt x="230" y="47"/>
                    <a:pt x="231" y="46"/>
                    <a:pt x="231" y="47"/>
                  </a:cubicBezTo>
                  <a:cubicBezTo>
                    <a:pt x="230" y="49"/>
                    <a:pt x="228" y="48"/>
                    <a:pt x="227" y="49"/>
                  </a:cubicBezTo>
                  <a:cubicBezTo>
                    <a:pt x="225" y="50"/>
                    <a:pt x="222" y="47"/>
                    <a:pt x="221" y="46"/>
                  </a:cubicBezTo>
                  <a:cubicBezTo>
                    <a:pt x="221" y="47"/>
                    <a:pt x="222" y="49"/>
                    <a:pt x="220" y="49"/>
                  </a:cubicBezTo>
                  <a:cubicBezTo>
                    <a:pt x="219" y="49"/>
                    <a:pt x="218" y="51"/>
                    <a:pt x="217" y="52"/>
                  </a:cubicBezTo>
                  <a:cubicBezTo>
                    <a:pt x="216" y="55"/>
                    <a:pt x="216" y="59"/>
                    <a:pt x="216" y="62"/>
                  </a:cubicBezTo>
                  <a:cubicBezTo>
                    <a:pt x="216" y="61"/>
                    <a:pt x="217" y="61"/>
                    <a:pt x="218" y="61"/>
                  </a:cubicBezTo>
                  <a:cubicBezTo>
                    <a:pt x="218" y="61"/>
                    <a:pt x="216" y="62"/>
                    <a:pt x="217" y="63"/>
                  </a:cubicBezTo>
                  <a:cubicBezTo>
                    <a:pt x="216" y="63"/>
                    <a:pt x="216" y="64"/>
                    <a:pt x="217" y="64"/>
                  </a:cubicBezTo>
                  <a:cubicBezTo>
                    <a:pt x="216" y="64"/>
                    <a:pt x="215" y="66"/>
                    <a:pt x="215" y="64"/>
                  </a:cubicBezTo>
                  <a:cubicBezTo>
                    <a:pt x="214" y="66"/>
                    <a:pt x="210" y="71"/>
                    <a:pt x="209" y="67"/>
                  </a:cubicBezTo>
                  <a:cubicBezTo>
                    <a:pt x="209" y="68"/>
                    <a:pt x="210" y="69"/>
                    <a:pt x="208" y="70"/>
                  </a:cubicBezTo>
                  <a:cubicBezTo>
                    <a:pt x="207" y="71"/>
                    <a:pt x="208" y="72"/>
                    <a:pt x="207" y="72"/>
                  </a:cubicBezTo>
                  <a:cubicBezTo>
                    <a:pt x="207" y="73"/>
                    <a:pt x="205" y="73"/>
                    <a:pt x="205" y="74"/>
                  </a:cubicBezTo>
                  <a:cubicBezTo>
                    <a:pt x="208" y="73"/>
                    <a:pt x="207" y="76"/>
                    <a:pt x="205" y="77"/>
                  </a:cubicBezTo>
                  <a:cubicBezTo>
                    <a:pt x="206" y="78"/>
                    <a:pt x="206" y="78"/>
                    <a:pt x="207" y="78"/>
                  </a:cubicBezTo>
                  <a:cubicBezTo>
                    <a:pt x="207" y="77"/>
                    <a:pt x="208" y="77"/>
                    <a:pt x="208" y="78"/>
                  </a:cubicBezTo>
                  <a:cubicBezTo>
                    <a:pt x="209" y="78"/>
                    <a:pt x="208" y="81"/>
                    <a:pt x="207" y="81"/>
                  </a:cubicBezTo>
                  <a:cubicBezTo>
                    <a:pt x="207" y="81"/>
                    <a:pt x="206" y="81"/>
                    <a:pt x="205" y="81"/>
                  </a:cubicBezTo>
                  <a:cubicBezTo>
                    <a:pt x="207" y="82"/>
                    <a:pt x="205" y="87"/>
                    <a:pt x="204" y="84"/>
                  </a:cubicBezTo>
                  <a:cubicBezTo>
                    <a:pt x="203" y="85"/>
                    <a:pt x="204" y="86"/>
                    <a:pt x="205" y="87"/>
                  </a:cubicBezTo>
                  <a:cubicBezTo>
                    <a:pt x="203" y="87"/>
                    <a:pt x="203" y="91"/>
                    <a:pt x="201" y="91"/>
                  </a:cubicBezTo>
                  <a:cubicBezTo>
                    <a:pt x="199" y="92"/>
                    <a:pt x="197" y="94"/>
                    <a:pt x="195" y="94"/>
                  </a:cubicBezTo>
                  <a:cubicBezTo>
                    <a:pt x="194" y="95"/>
                    <a:pt x="189" y="98"/>
                    <a:pt x="189" y="96"/>
                  </a:cubicBezTo>
                  <a:cubicBezTo>
                    <a:pt x="190" y="95"/>
                    <a:pt x="189" y="94"/>
                    <a:pt x="189" y="93"/>
                  </a:cubicBezTo>
                  <a:cubicBezTo>
                    <a:pt x="189" y="91"/>
                    <a:pt x="188" y="90"/>
                    <a:pt x="189" y="89"/>
                  </a:cubicBezTo>
                  <a:cubicBezTo>
                    <a:pt x="187" y="90"/>
                    <a:pt x="186" y="90"/>
                    <a:pt x="187" y="88"/>
                  </a:cubicBezTo>
                  <a:cubicBezTo>
                    <a:pt x="186" y="89"/>
                    <a:pt x="184" y="90"/>
                    <a:pt x="185" y="87"/>
                  </a:cubicBezTo>
                  <a:cubicBezTo>
                    <a:pt x="184" y="89"/>
                    <a:pt x="181" y="91"/>
                    <a:pt x="180" y="89"/>
                  </a:cubicBezTo>
                  <a:cubicBezTo>
                    <a:pt x="180" y="89"/>
                    <a:pt x="181" y="88"/>
                    <a:pt x="180" y="88"/>
                  </a:cubicBezTo>
                  <a:cubicBezTo>
                    <a:pt x="179" y="87"/>
                    <a:pt x="179" y="87"/>
                    <a:pt x="178" y="88"/>
                  </a:cubicBezTo>
                  <a:cubicBezTo>
                    <a:pt x="178" y="88"/>
                    <a:pt x="177" y="88"/>
                    <a:pt x="177" y="87"/>
                  </a:cubicBezTo>
                  <a:cubicBezTo>
                    <a:pt x="177" y="89"/>
                    <a:pt x="175" y="86"/>
                    <a:pt x="174" y="85"/>
                  </a:cubicBezTo>
                  <a:cubicBezTo>
                    <a:pt x="175" y="86"/>
                    <a:pt x="173" y="88"/>
                    <a:pt x="171" y="89"/>
                  </a:cubicBezTo>
                  <a:cubicBezTo>
                    <a:pt x="170" y="89"/>
                    <a:pt x="169" y="89"/>
                    <a:pt x="169" y="89"/>
                  </a:cubicBezTo>
                  <a:cubicBezTo>
                    <a:pt x="168" y="89"/>
                    <a:pt x="167" y="88"/>
                    <a:pt x="166" y="89"/>
                  </a:cubicBezTo>
                  <a:cubicBezTo>
                    <a:pt x="166" y="89"/>
                    <a:pt x="164" y="92"/>
                    <a:pt x="163" y="90"/>
                  </a:cubicBezTo>
                  <a:cubicBezTo>
                    <a:pt x="162" y="88"/>
                    <a:pt x="163" y="86"/>
                    <a:pt x="162" y="84"/>
                  </a:cubicBezTo>
                  <a:cubicBezTo>
                    <a:pt x="161" y="86"/>
                    <a:pt x="160" y="85"/>
                    <a:pt x="158" y="85"/>
                  </a:cubicBezTo>
                  <a:cubicBezTo>
                    <a:pt x="157" y="85"/>
                    <a:pt x="157" y="85"/>
                    <a:pt x="156" y="86"/>
                  </a:cubicBezTo>
                  <a:cubicBezTo>
                    <a:pt x="155" y="87"/>
                    <a:pt x="154" y="86"/>
                    <a:pt x="153" y="86"/>
                  </a:cubicBezTo>
                  <a:cubicBezTo>
                    <a:pt x="153" y="85"/>
                    <a:pt x="154" y="85"/>
                    <a:pt x="154" y="85"/>
                  </a:cubicBezTo>
                  <a:cubicBezTo>
                    <a:pt x="153" y="85"/>
                    <a:pt x="153" y="86"/>
                    <a:pt x="152" y="86"/>
                  </a:cubicBezTo>
                  <a:cubicBezTo>
                    <a:pt x="152" y="83"/>
                    <a:pt x="149" y="85"/>
                    <a:pt x="148" y="85"/>
                  </a:cubicBezTo>
                  <a:cubicBezTo>
                    <a:pt x="147" y="84"/>
                    <a:pt x="148" y="82"/>
                    <a:pt x="147" y="80"/>
                  </a:cubicBezTo>
                  <a:cubicBezTo>
                    <a:pt x="147" y="79"/>
                    <a:pt x="147" y="78"/>
                    <a:pt x="147" y="76"/>
                  </a:cubicBezTo>
                  <a:cubicBezTo>
                    <a:pt x="146" y="75"/>
                    <a:pt x="145" y="75"/>
                    <a:pt x="145" y="74"/>
                  </a:cubicBezTo>
                  <a:cubicBezTo>
                    <a:pt x="146" y="72"/>
                    <a:pt x="146" y="72"/>
                    <a:pt x="146" y="72"/>
                  </a:cubicBezTo>
                  <a:cubicBezTo>
                    <a:pt x="146" y="71"/>
                    <a:pt x="146" y="70"/>
                    <a:pt x="146" y="69"/>
                  </a:cubicBezTo>
                  <a:cubicBezTo>
                    <a:pt x="145" y="69"/>
                    <a:pt x="145" y="68"/>
                    <a:pt x="145" y="67"/>
                  </a:cubicBezTo>
                  <a:cubicBezTo>
                    <a:pt x="144" y="66"/>
                    <a:pt x="143" y="66"/>
                    <a:pt x="143" y="65"/>
                  </a:cubicBezTo>
                  <a:cubicBezTo>
                    <a:pt x="142" y="66"/>
                    <a:pt x="142" y="66"/>
                    <a:pt x="142" y="66"/>
                  </a:cubicBezTo>
                  <a:cubicBezTo>
                    <a:pt x="142" y="65"/>
                    <a:pt x="141" y="65"/>
                    <a:pt x="140" y="65"/>
                  </a:cubicBezTo>
                  <a:cubicBezTo>
                    <a:pt x="140" y="65"/>
                    <a:pt x="139" y="65"/>
                    <a:pt x="139" y="65"/>
                  </a:cubicBezTo>
                  <a:cubicBezTo>
                    <a:pt x="138" y="65"/>
                    <a:pt x="139" y="64"/>
                    <a:pt x="139" y="63"/>
                  </a:cubicBezTo>
                  <a:cubicBezTo>
                    <a:pt x="139" y="63"/>
                    <a:pt x="140" y="64"/>
                    <a:pt x="141" y="64"/>
                  </a:cubicBezTo>
                  <a:cubicBezTo>
                    <a:pt x="140" y="63"/>
                    <a:pt x="140" y="62"/>
                    <a:pt x="139" y="62"/>
                  </a:cubicBezTo>
                  <a:cubicBezTo>
                    <a:pt x="138" y="62"/>
                    <a:pt x="138" y="62"/>
                    <a:pt x="137" y="62"/>
                  </a:cubicBezTo>
                  <a:cubicBezTo>
                    <a:pt x="137" y="61"/>
                    <a:pt x="136" y="58"/>
                    <a:pt x="138" y="59"/>
                  </a:cubicBezTo>
                  <a:cubicBezTo>
                    <a:pt x="138" y="58"/>
                    <a:pt x="137" y="57"/>
                    <a:pt x="138" y="56"/>
                  </a:cubicBezTo>
                  <a:cubicBezTo>
                    <a:pt x="137" y="55"/>
                    <a:pt x="135" y="54"/>
                    <a:pt x="135" y="52"/>
                  </a:cubicBezTo>
                  <a:cubicBezTo>
                    <a:pt x="135" y="51"/>
                    <a:pt x="134" y="49"/>
                    <a:pt x="135" y="48"/>
                  </a:cubicBezTo>
                  <a:moveTo>
                    <a:pt x="214" y="23"/>
                  </a:moveTo>
                  <a:cubicBezTo>
                    <a:pt x="214" y="22"/>
                    <a:pt x="214" y="22"/>
                    <a:pt x="214" y="22"/>
                  </a:cubicBezTo>
                  <a:cubicBezTo>
                    <a:pt x="215" y="22"/>
                    <a:pt x="216" y="23"/>
                    <a:pt x="217" y="23"/>
                  </a:cubicBezTo>
                  <a:cubicBezTo>
                    <a:pt x="216" y="23"/>
                    <a:pt x="215" y="23"/>
                    <a:pt x="214" y="23"/>
                  </a:cubicBezTo>
                  <a:moveTo>
                    <a:pt x="218" y="17"/>
                  </a:moveTo>
                  <a:cubicBezTo>
                    <a:pt x="220" y="16"/>
                    <a:pt x="221" y="16"/>
                    <a:pt x="221" y="18"/>
                  </a:cubicBezTo>
                  <a:cubicBezTo>
                    <a:pt x="220" y="18"/>
                    <a:pt x="219" y="17"/>
                    <a:pt x="218" y="17"/>
                  </a:cubicBezTo>
                  <a:moveTo>
                    <a:pt x="375" y="115"/>
                  </a:moveTo>
                  <a:cubicBezTo>
                    <a:pt x="375" y="115"/>
                    <a:pt x="375" y="116"/>
                    <a:pt x="376" y="116"/>
                  </a:cubicBezTo>
                  <a:cubicBezTo>
                    <a:pt x="376" y="116"/>
                    <a:pt x="376" y="113"/>
                    <a:pt x="376" y="113"/>
                  </a:cubicBezTo>
                  <a:cubicBezTo>
                    <a:pt x="377" y="112"/>
                    <a:pt x="375" y="112"/>
                    <a:pt x="375" y="111"/>
                  </a:cubicBezTo>
                  <a:cubicBezTo>
                    <a:pt x="377" y="112"/>
                    <a:pt x="377" y="110"/>
                    <a:pt x="378" y="109"/>
                  </a:cubicBezTo>
                  <a:cubicBezTo>
                    <a:pt x="379" y="108"/>
                    <a:pt x="380" y="111"/>
                    <a:pt x="380" y="111"/>
                  </a:cubicBezTo>
                  <a:cubicBezTo>
                    <a:pt x="380" y="113"/>
                    <a:pt x="380" y="114"/>
                    <a:pt x="380" y="116"/>
                  </a:cubicBezTo>
                  <a:cubicBezTo>
                    <a:pt x="380" y="118"/>
                    <a:pt x="378" y="117"/>
                    <a:pt x="376" y="116"/>
                  </a:cubicBezTo>
                  <a:cubicBezTo>
                    <a:pt x="378" y="118"/>
                    <a:pt x="376" y="117"/>
                    <a:pt x="375" y="116"/>
                  </a:cubicBezTo>
                  <a:cubicBezTo>
                    <a:pt x="374" y="115"/>
                    <a:pt x="374" y="114"/>
                    <a:pt x="375" y="115"/>
                  </a:cubicBezTo>
                  <a:moveTo>
                    <a:pt x="377" y="117"/>
                  </a:moveTo>
                  <a:cubicBezTo>
                    <a:pt x="378" y="117"/>
                    <a:pt x="379" y="119"/>
                    <a:pt x="378" y="119"/>
                  </a:cubicBezTo>
                  <a:cubicBezTo>
                    <a:pt x="377" y="119"/>
                    <a:pt x="376" y="117"/>
                    <a:pt x="377" y="117"/>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29" name="Freeform 16"/>
            <p:cNvSpPr/>
            <p:nvPr/>
          </p:nvSpPr>
          <p:spPr>
            <a:xfrm>
              <a:off x="7165440" y="3713400"/>
              <a:ext cx="344880" cy="235080"/>
            </a:xfrm>
            <a:custGeom>
              <a:avLst/>
              <a:gdLst>
                <a:gd name="textAreaLeft" fmla="*/ 0 w 344880"/>
                <a:gd name="textAreaRight" fmla="*/ 345960 w 344880"/>
                <a:gd name="textAreaTop" fmla="*/ 0 h 235080"/>
                <a:gd name="textAreaBottom" fmla="*/ 236160 h 235080"/>
              </a:gdLst>
              <a:ahLst/>
              <a:cxnLst/>
              <a:rect l="textAreaLeft" t="textAreaTop" r="textAreaRight" b="textAreaBottom"/>
              <a:pathLst>
                <a:path w="113" h="67">
                  <a:moveTo>
                    <a:pt x="2" y="50"/>
                  </a:moveTo>
                  <a:cubicBezTo>
                    <a:pt x="2" y="49"/>
                    <a:pt x="2" y="49"/>
                    <a:pt x="2" y="49"/>
                  </a:cubicBezTo>
                  <a:cubicBezTo>
                    <a:pt x="1" y="49"/>
                    <a:pt x="2" y="49"/>
                    <a:pt x="2" y="50"/>
                  </a:cubicBezTo>
                  <a:moveTo>
                    <a:pt x="93" y="67"/>
                  </a:moveTo>
                  <a:cubicBezTo>
                    <a:pt x="93" y="66"/>
                    <a:pt x="92" y="66"/>
                    <a:pt x="91" y="66"/>
                  </a:cubicBezTo>
                  <a:cubicBezTo>
                    <a:pt x="92" y="66"/>
                    <a:pt x="92" y="67"/>
                    <a:pt x="93" y="67"/>
                  </a:cubicBezTo>
                  <a:moveTo>
                    <a:pt x="106" y="65"/>
                  </a:moveTo>
                  <a:cubicBezTo>
                    <a:pt x="108" y="65"/>
                    <a:pt x="112" y="65"/>
                    <a:pt x="113" y="63"/>
                  </a:cubicBezTo>
                  <a:cubicBezTo>
                    <a:pt x="112" y="62"/>
                    <a:pt x="110" y="61"/>
                    <a:pt x="109" y="61"/>
                  </a:cubicBezTo>
                  <a:cubicBezTo>
                    <a:pt x="108" y="62"/>
                    <a:pt x="107" y="62"/>
                    <a:pt x="107" y="62"/>
                  </a:cubicBezTo>
                  <a:cubicBezTo>
                    <a:pt x="106" y="62"/>
                    <a:pt x="105" y="61"/>
                    <a:pt x="104" y="61"/>
                  </a:cubicBezTo>
                  <a:cubicBezTo>
                    <a:pt x="103" y="62"/>
                    <a:pt x="102" y="63"/>
                    <a:pt x="103" y="64"/>
                  </a:cubicBezTo>
                  <a:cubicBezTo>
                    <a:pt x="104" y="64"/>
                    <a:pt x="105" y="65"/>
                    <a:pt x="106" y="65"/>
                  </a:cubicBezTo>
                  <a:moveTo>
                    <a:pt x="101" y="23"/>
                  </a:moveTo>
                  <a:cubicBezTo>
                    <a:pt x="98" y="23"/>
                    <a:pt x="99" y="17"/>
                    <a:pt x="96" y="17"/>
                  </a:cubicBezTo>
                  <a:cubicBezTo>
                    <a:pt x="98" y="15"/>
                    <a:pt x="93" y="9"/>
                    <a:pt x="93" y="7"/>
                  </a:cubicBezTo>
                  <a:cubicBezTo>
                    <a:pt x="92" y="5"/>
                    <a:pt x="92" y="3"/>
                    <a:pt x="90" y="1"/>
                  </a:cubicBezTo>
                  <a:cubicBezTo>
                    <a:pt x="88" y="0"/>
                    <a:pt x="82" y="2"/>
                    <a:pt x="79" y="2"/>
                  </a:cubicBezTo>
                  <a:cubicBezTo>
                    <a:pt x="75" y="3"/>
                    <a:pt x="70" y="3"/>
                    <a:pt x="66" y="4"/>
                  </a:cubicBezTo>
                  <a:cubicBezTo>
                    <a:pt x="62" y="4"/>
                    <a:pt x="59" y="5"/>
                    <a:pt x="55" y="7"/>
                  </a:cubicBezTo>
                  <a:cubicBezTo>
                    <a:pt x="52" y="9"/>
                    <a:pt x="51" y="11"/>
                    <a:pt x="49" y="13"/>
                  </a:cubicBezTo>
                  <a:cubicBezTo>
                    <a:pt x="48" y="15"/>
                    <a:pt x="47" y="20"/>
                    <a:pt x="43" y="20"/>
                  </a:cubicBezTo>
                  <a:cubicBezTo>
                    <a:pt x="41" y="20"/>
                    <a:pt x="41" y="17"/>
                    <a:pt x="39" y="17"/>
                  </a:cubicBezTo>
                  <a:cubicBezTo>
                    <a:pt x="35" y="17"/>
                    <a:pt x="33" y="17"/>
                    <a:pt x="30" y="17"/>
                  </a:cubicBezTo>
                  <a:cubicBezTo>
                    <a:pt x="28" y="17"/>
                    <a:pt x="26" y="15"/>
                    <a:pt x="25" y="15"/>
                  </a:cubicBezTo>
                  <a:cubicBezTo>
                    <a:pt x="23" y="15"/>
                    <a:pt x="21" y="16"/>
                    <a:pt x="19" y="16"/>
                  </a:cubicBezTo>
                  <a:cubicBezTo>
                    <a:pt x="17" y="16"/>
                    <a:pt x="15" y="17"/>
                    <a:pt x="12" y="17"/>
                  </a:cubicBezTo>
                  <a:cubicBezTo>
                    <a:pt x="11" y="17"/>
                    <a:pt x="11" y="15"/>
                    <a:pt x="9" y="15"/>
                  </a:cubicBezTo>
                  <a:cubicBezTo>
                    <a:pt x="8" y="15"/>
                    <a:pt x="7" y="16"/>
                    <a:pt x="6" y="17"/>
                  </a:cubicBezTo>
                  <a:cubicBezTo>
                    <a:pt x="6" y="18"/>
                    <a:pt x="6" y="19"/>
                    <a:pt x="6" y="20"/>
                  </a:cubicBezTo>
                  <a:cubicBezTo>
                    <a:pt x="6" y="21"/>
                    <a:pt x="7" y="22"/>
                    <a:pt x="6" y="23"/>
                  </a:cubicBezTo>
                  <a:cubicBezTo>
                    <a:pt x="6" y="23"/>
                    <a:pt x="5" y="24"/>
                    <a:pt x="4" y="25"/>
                  </a:cubicBezTo>
                  <a:cubicBezTo>
                    <a:pt x="4" y="25"/>
                    <a:pt x="4" y="26"/>
                    <a:pt x="3" y="26"/>
                  </a:cubicBezTo>
                  <a:cubicBezTo>
                    <a:pt x="2" y="26"/>
                    <a:pt x="2" y="27"/>
                    <a:pt x="3" y="28"/>
                  </a:cubicBezTo>
                  <a:cubicBezTo>
                    <a:pt x="3" y="30"/>
                    <a:pt x="2" y="31"/>
                    <a:pt x="2" y="32"/>
                  </a:cubicBezTo>
                  <a:cubicBezTo>
                    <a:pt x="1" y="34"/>
                    <a:pt x="3" y="35"/>
                    <a:pt x="2" y="37"/>
                  </a:cubicBezTo>
                  <a:cubicBezTo>
                    <a:pt x="2" y="37"/>
                    <a:pt x="0" y="36"/>
                    <a:pt x="1" y="37"/>
                  </a:cubicBezTo>
                  <a:cubicBezTo>
                    <a:pt x="2" y="38"/>
                    <a:pt x="2" y="38"/>
                    <a:pt x="2" y="38"/>
                  </a:cubicBezTo>
                  <a:cubicBezTo>
                    <a:pt x="3" y="39"/>
                    <a:pt x="4" y="40"/>
                    <a:pt x="4" y="41"/>
                  </a:cubicBezTo>
                  <a:cubicBezTo>
                    <a:pt x="4" y="44"/>
                    <a:pt x="4" y="46"/>
                    <a:pt x="5" y="49"/>
                  </a:cubicBezTo>
                  <a:cubicBezTo>
                    <a:pt x="6" y="50"/>
                    <a:pt x="6" y="50"/>
                    <a:pt x="7" y="51"/>
                  </a:cubicBezTo>
                  <a:cubicBezTo>
                    <a:pt x="7" y="52"/>
                    <a:pt x="7" y="54"/>
                    <a:pt x="7" y="55"/>
                  </a:cubicBezTo>
                  <a:cubicBezTo>
                    <a:pt x="7" y="57"/>
                    <a:pt x="10" y="59"/>
                    <a:pt x="9" y="61"/>
                  </a:cubicBezTo>
                  <a:cubicBezTo>
                    <a:pt x="10" y="62"/>
                    <a:pt x="11" y="61"/>
                    <a:pt x="12" y="61"/>
                  </a:cubicBezTo>
                  <a:cubicBezTo>
                    <a:pt x="13" y="62"/>
                    <a:pt x="14" y="62"/>
                    <a:pt x="15" y="62"/>
                  </a:cubicBezTo>
                  <a:cubicBezTo>
                    <a:pt x="18" y="61"/>
                    <a:pt x="19" y="60"/>
                    <a:pt x="22" y="61"/>
                  </a:cubicBezTo>
                  <a:cubicBezTo>
                    <a:pt x="22" y="60"/>
                    <a:pt x="23" y="60"/>
                    <a:pt x="23" y="61"/>
                  </a:cubicBezTo>
                  <a:cubicBezTo>
                    <a:pt x="24" y="60"/>
                    <a:pt x="24" y="60"/>
                    <a:pt x="24" y="59"/>
                  </a:cubicBezTo>
                  <a:cubicBezTo>
                    <a:pt x="25" y="58"/>
                    <a:pt x="26" y="58"/>
                    <a:pt x="27" y="58"/>
                  </a:cubicBezTo>
                  <a:cubicBezTo>
                    <a:pt x="29" y="56"/>
                    <a:pt x="29" y="55"/>
                    <a:pt x="32" y="55"/>
                  </a:cubicBezTo>
                  <a:cubicBezTo>
                    <a:pt x="34" y="54"/>
                    <a:pt x="37" y="54"/>
                    <a:pt x="39" y="54"/>
                  </a:cubicBezTo>
                  <a:cubicBezTo>
                    <a:pt x="40" y="54"/>
                    <a:pt x="43" y="53"/>
                    <a:pt x="44" y="53"/>
                  </a:cubicBezTo>
                  <a:cubicBezTo>
                    <a:pt x="47" y="52"/>
                    <a:pt x="48" y="50"/>
                    <a:pt x="50" y="50"/>
                  </a:cubicBezTo>
                  <a:cubicBezTo>
                    <a:pt x="50" y="49"/>
                    <a:pt x="51" y="49"/>
                    <a:pt x="52" y="48"/>
                  </a:cubicBezTo>
                  <a:cubicBezTo>
                    <a:pt x="52" y="48"/>
                    <a:pt x="53" y="49"/>
                    <a:pt x="54" y="49"/>
                  </a:cubicBezTo>
                  <a:cubicBezTo>
                    <a:pt x="54" y="49"/>
                    <a:pt x="55" y="49"/>
                    <a:pt x="56" y="49"/>
                  </a:cubicBezTo>
                  <a:cubicBezTo>
                    <a:pt x="60" y="48"/>
                    <a:pt x="61" y="44"/>
                    <a:pt x="66" y="42"/>
                  </a:cubicBezTo>
                  <a:cubicBezTo>
                    <a:pt x="67" y="41"/>
                    <a:pt x="69" y="41"/>
                    <a:pt x="71" y="41"/>
                  </a:cubicBezTo>
                  <a:cubicBezTo>
                    <a:pt x="74" y="40"/>
                    <a:pt x="76" y="39"/>
                    <a:pt x="78" y="38"/>
                  </a:cubicBezTo>
                  <a:cubicBezTo>
                    <a:pt x="80" y="38"/>
                    <a:pt x="82" y="38"/>
                    <a:pt x="84" y="37"/>
                  </a:cubicBezTo>
                  <a:cubicBezTo>
                    <a:pt x="85" y="37"/>
                    <a:pt x="86" y="35"/>
                    <a:pt x="87" y="35"/>
                  </a:cubicBezTo>
                  <a:cubicBezTo>
                    <a:pt x="89" y="34"/>
                    <a:pt x="91" y="34"/>
                    <a:pt x="92" y="33"/>
                  </a:cubicBezTo>
                  <a:cubicBezTo>
                    <a:pt x="92" y="31"/>
                    <a:pt x="91" y="30"/>
                    <a:pt x="92" y="28"/>
                  </a:cubicBezTo>
                  <a:cubicBezTo>
                    <a:pt x="93" y="25"/>
                    <a:pt x="98" y="25"/>
                    <a:pt x="101" y="23"/>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30" name="Freeform 17"/>
            <p:cNvSpPr/>
            <p:nvPr/>
          </p:nvSpPr>
          <p:spPr>
            <a:xfrm>
              <a:off x="7183800" y="4771080"/>
              <a:ext cx="213480" cy="471240"/>
            </a:xfrm>
            <a:custGeom>
              <a:avLst/>
              <a:gdLst>
                <a:gd name="textAreaLeft" fmla="*/ 0 w 213480"/>
                <a:gd name="textAreaRight" fmla="*/ 214560 w 213480"/>
                <a:gd name="textAreaTop" fmla="*/ 0 h 471240"/>
                <a:gd name="textAreaBottom" fmla="*/ 472320 h 471240"/>
              </a:gdLst>
              <a:ahLst/>
              <a:cxnLst/>
              <a:rect l="textAreaLeft" t="textAreaTop" r="textAreaRight" b="textAreaBottom"/>
              <a:pathLst>
                <a:path w="70" h="133">
                  <a:moveTo>
                    <a:pt x="1" y="99"/>
                  </a:moveTo>
                  <a:cubicBezTo>
                    <a:pt x="1" y="101"/>
                    <a:pt x="0" y="105"/>
                    <a:pt x="2" y="107"/>
                  </a:cubicBezTo>
                  <a:cubicBezTo>
                    <a:pt x="4" y="108"/>
                    <a:pt x="4" y="109"/>
                    <a:pt x="4" y="111"/>
                  </a:cubicBezTo>
                  <a:cubicBezTo>
                    <a:pt x="5" y="112"/>
                    <a:pt x="6" y="112"/>
                    <a:pt x="5" y="114"/>
                  </a:cubicBezTo>
                  <a:cubicBezTo>
                    <a:pt x="4" y="115"/>
                    <a:pt x="4" y="119"/>
                    <a:pt x="5" y="121"/>
                  </a:cubicBezTo>
                  <a:cubicBezTo>
                    <a:pt x="6" y="122"/>
                    <a:pt x="7" y="123"/>
                    <a:pt x="7" y="125"/>
                  </a:cubicBezTo>
                  <a:cubicBezTo>
                    <a:pt x="8" y="127"/>
                    <a:pt x="10" y="128"/>
                    <a:pt x="12" y="129"/>
                  </a:cubicBezTo>
                  <a:cubicBezTo>
                    <a:pt x="9" y="128"/>
                    <a:pt x="11" y="129"/>
                    <a:pt x="12" y="130"/>
                  </a:cubicBezTo>
                  <a:cubicBezTo>
                    <a:pt x="13" y="130"/>
                    <a:pt x="14" y="130"/>
                    <a:pt x="14" y="130"/>
                  </a:cubicBezTo>
                  <a:cubicBezTo>
                    <a:pt x="17" y="130"/>
                    <a:pt x="18" y="132"/>
                    <a:pt x="20" y="133"/>
                  </a:cubicBezTo>
                  <a:cubicBezTo>
                    <a:pt x="23" y="133"/>
                    <a:pt x="27" y="129"/>
                    <a:pt x="30" y="129"/>
                  </a:cubicBezTo>
                  <a:cubicBezTo>
                    <a:pt x="31" y="128"/>
                    <a:pt x="32" y="129"/>
                    <a:pt x="33" y="129"/>
                  </a:cubicBezTo>
                  <a:cubicBezTo>
                    <a:pt x="34" y="128"/>
                    <a:pt x="35" y="128"/>
                    <a:pt x="36" y="128"/>
                  </a:cubicBezTo>
                  <a:cubicBezTo>
                    <a:pt x="37" y="127"/>
                    <a:pt x="37" y="126"/>
                    <a:pt x="38" y="125"/>
                  </a:cubicBezTo>
                  <a:cubicBezTo>
                    <a:pt x="38" y="124"/>
                    <a:pt x="39" y="123"/>
                    <a:pt x="39" y="121"/>
                  </a:cubicBezTo>
                  <a:cubicBezTo>
                    <a:pt x="40" y="120"/>
                    <a:pt x="41" y="118"/>
                    <a:pt x="41" y="116"/>
                  </a:cubicBezTo>
                  <a:cubicBezTo>
                    <a:pt x="42" y="113"/>
                    <a:pt x="43" y="110"/>
                    <a:pt x="44" y="107"/>
                  </a:cubicBezTo>
                  <a:cubicBezTo>
                    <a:pt x="45" y="102"/>
                    <a:pt x="47" y="98"/>
                    <a:pt x="49" y="93"/>
                  </a:cubicBezTo>
                  <a:cubicBezTo>
                    <a:pt x="50" y="90"/>
                    <a:pt x="50" y="86"/>
                    <a:pt x="52" y="82"/>
                  </a:cubicBezTo>
                  <a:cubicBezTo>
                    <a:pt x="52" y="81"/>
                    <a:pt x="53" y="80"/>
                    <a:pt x="53" y="78"/>
                  </a:cubicBezTo>
                  <a:cubicBezTo>
                    <a:pt x="53" y="78"/>
                    <a:pt x="54" y="76"/>
                    <a:pt x="54" y="76"/>
                  </a:cubicBezTo>
                  <a:cubicBezTo>
                    <a:pt x="55" y="73"/>
                    <a:pt x="55" y="71"/>
                    <a:pt x="56" y="68"/>
                  </a:cubicBezTo>
                  <a:cubicBezTo>
                    <a:pt x="58" y="65"/>
                    <a:pt x="59" y="62"/>
                    <a:pt x="60" y="58"/>
                  </a:cubicBezTo>
                  <a:cubicBezTo>
                    <a:pt x="60" y="55"/>
                    <a:pt x="58" y="51"/>
                    <a:pt x="62" y="49"/>
                  </a:cubicBezTo>
                  <a:cubicBezTo>
                    <a:pt x="62" y="48"/>
                    <a:pt x="63" y="46"/>
                    <a:pt x="63" y="45"/>
                  </a:cubicBezTo>
                  <a:cubicBezTo>
                    <a:pt x="63" y="45"/>
                    <a:pt x="63" y="44"/>
                    <a:pt x="63" y="43"/>
                  </a:cubicBezTo>
                  <a:cubicBezTo>
                    <a:pt x="63" y="42"/>
                    <a:pt x="62" y="42"/>
                    <a:pt x="62" y="41"/>
                  </a:cubicBezTo>
                  <a:cubicBezTo>
                    <a:pt x="62" y="40"/>
                    <a:pt x="60" y="34"/>
                    <a:pt x="63" y="35"/>
                  </a:cubicBezTo>
                  <a:cubicBezTo>
                    <a:pt x="65" y="36"/>
                    <a:pt x="64" y="39"/>
                    <a:pt x="66" y="40"/>
                  </a:cubicBezTo>
                  <a:cubicBezTo>
                    <a:pt x="68" y="40"/>
                    <a:pt x="69" y="35"/>
                    <a:pt x="69" y="34"/>
                  </a:cubicBezTo>
                  <a:cubicBezTo>
                    <a:pt x="70" y="33"/>
                    <a:pt x="68" y="32"/>
                    <a:pt x="68" y="31"/>
                  </a:cubicBezTo>
                  <a:cubicBezTo>
                    <a:pt x="67" y="28"/>
                    <a:pt x="67" y="26"/>
                    <a:pt x="67" y="23"/>
                  </a:cubicBezTo>
                  <a:cubicBezTo>
                    <a:pt x="66" y="18"/>
                    <a:pt x="65" y="13"/>
                    <a:pt x="62" y="9"/>
                  </a:cubicBezTo>
                  <a:cubicBezTo>
                    <a:pt x="61" y="10"/>
                    <a:pt x="61" y="10"/>
                    <a:pt x="61" y="10"/>
                  </a:cubicBezTo>
                  <a:cubicBezTo>
                    <a:pt x="62" y="9"/>
                    <a:pt x="61" y="9"/>
                    <a:pt x="61" y="8"/>
                  </a:cubicBezTo>
                  <a:cubicBezTo>
                    <a:pt x="60" y="8"/>
                    <a:pt x="61" y="7"/>
                    <a:pt x="61" y="7"/>
                  </a:cubicBezTo>
                  <a:cubicBezTo>
                    <a:pt x="60" y="6"/>
                    <a:pt x="59" y="4"/>
                    <a:pt x="58" y="4"/>
                  </a:cubicBezTo>
                  <a:cubicBezTo>
                    <a:pt x="58" y="3"/>
                    <a:pt x="58" y="3"/>
                    <a:pt x="58" y="3"/>
                  </a:cubicBezTo>
                  <a:cubicBezTo>
                    <a:pt x="60" y="4"/>
                    <a:pt x="56" y="0"/>
                    <a:pt x="57" y="3"/>
                  </a:cubicBezTo>
                  <a:cubicBezTo>
                    <a:pt x="57" y="4"/>
                    <a:pt x="54" y="7"/>
                    <a:pt x="53" y="7"/>
                  </a:cubicBezTo>
                  <a:cubicBezTo>
                    <a:pt x="56" y="8"/>
                    <a:pt x="54" y="11"/>
                    <a:pt x="54" y="12"/>
                  </a:cubicBezTo>
                  <a:cubicBezTo>
                    <a:pt x="53" y="14"/>
                    <a:pt x="53" y="16"/>
                    <a:pt x="50" y="16"/>
                  </a:cubicBezTo>
                  <a:cubicBezTo>
                    <a:pt x="51" y="17"/>
                    <a:pt x="50" y="16"/>
                    <a:pt x="49" y="17"/>
                  </a:cubicBezTo>
                  <a:cubicBezTo>
                    <a:pt x="49" y="18"/>
                    <a:pt x="49" y="18"/>
                    <a:pt x="49" y="19"/>
                  </a:cubicBezTo>
                  <a:cubicBezTo>
                    <a:pt x="48" y="19"/>
                    <a:pt x="45" y="14"/>
                    <a:pt x="45" y="18"/>
                  </a:cubicBezTo>
                  <a:cubicBezTo>
                    <a:pt x="45" y="19"/>
                    <a:pt x="45" y="20"/>
                    <a:pt x="46" y="21"/>
                  </a:cubicBezTo>
                  <a:cubicBezTo>
                    <a:pt x="46" y="22"/>
                    <a:pt x="45" y="25"/>
                    <a:pt x="45" y="23"/>
                  </a:cubicBezTo>
                  <a:cubicBezTo>
                    <a:pt x="45" y="24"/>
                    <a:pt x="42" y="24"/>
                    <a:pt x="43" y="26"/>
                  </a:cubicBezTo>
                  <a:cubicBezTo>
                    <a:pt x="44" y="27"/>
                    <a:pt x="47" y="27"/>
                    <a:pt x="46" y="29"/>
                  </a:cubicBezTo>
                  <a:cubicBezTo>
                    <a:pt x="46" y="27"/>
                    <a:pt x="44" y="27"/>
                    <a:pt x="43" y="28"/>
                  </a:cubicBezTo>
                  <a:cubicBezTo>
                    <a:pt x="42" y="29"/>
                    <a:pt x="42" y="31"/>
                    <a:pt x="40" y="31"/>
                  </a:cubicBezTo>
                  <a:cubicBezTo>
                    <a:pt x="40" y="30"/>
                    <a:pt x="41" y="29"/>
                    <a:pt x="41" y="28"/>
                  </a:cubicBezTo>
                  <a:cubicBezTo>
                    <a:pt x="39" y="28"/>
                    <a:pt x="40" y="29"/>
                    <a:pt x="39" y="30"/>
                  </a:cubicBezTo>
                  <a:cubicBezTo>
                    <a:pt x="39" y="31"/>
                    <a:pt x="37" y="31"/>
                    <a:pt x="37" y="32"/>
                  </a:cubicBezTo>
                  <a:cubicBezTo>
                    <a:pt x="37" y="33"/>
                    <a:pt x="38" y="34"/>
                    <a:pt x="38" y="34"/>
                  </a:cubicBezTo>
                  <a:cubicBezTo>
                    <a:pt x="39" y="35"/>
                    <a:pt x="37" y="36"/>
                    <a:pt x="36" y="36"/>
                  </a:cubicBezTo>
                  <a:cubicBezTo>
                    <a:pt x="36" y="35"/>
                    <a:pt x="37" y="33"/>
                    <a:pt x="35" y="33"/>
                  </a:cubicBezTo>
                  <a:cubicBezTo>
                    <a:pt x="34" y="33"/>
                    <a:pt x="33" y="35"/>
                    <a:pt x="32" y="35"/>
                  </a:cubicBezTo>
                  <a:cubicBezTo>
                    <a:pt x="31" y="36"/>
                    <a:pt x="30" y="36"/>
                    <a:pt x="30" y="37"/>
                  </a:cubicBezTo>
                  <a:cubicBezTo>
                    <a:pt x="30" y="38"/>
                    <a:pt x="30" y="38"/>
                    <a:pt x="30" y="39"/>
                  </a:cubicBezTo>
                  <a:cubicBezTo>
                    <a:pt x="30" y="39"/>
                    <a:pt x="31" y="39"/>
                    <a:pt x="31" y="40"/>
                  </a:cubicBezTo>
                  <a:cubicBezTo>
                    <a:pt x="30" y="40"/>
                    <a:pt x="29" y="40"/>
                    <a:pt x="29" y="39"/>
                  </a:cubicBezTo>
                  <a:cubicBezTo>
                    <a:pt x="29" y="37"/>
                    <a:pt x="27" y="37"/>
                    <a:pt x="27" y="39"/>
                  </a:cubicBezTo>
                  <a:cubicBezTo>
                    <a:pt x="27" y="38"/>
                    <a:pt x="25" y="38"/>
                    <a:pt x="24" y="38"/>
                  </a:cubicBezTo>
                  <a:cubicBezTo>
                    <a:pt x="23" y="39"/>
                    <a:pt x="23" y="40"/>
                    <a:pt x="23" y="41"/>
                  </a:cubicBezTo>
                  <a:cubicBezTo>
                    <a:pt x="23" y="39"/>
                    <a:pt x="21" y="40"/>
                    <a:pt x="21" y="41"/>
                  </a:cubicBezTo>
                  <a:cubicBezTo>
                    <a:pt x="20" y="41"/>
                    <a:pt x="20" y="40"/>
                    <a:pt x="19" y="40"/>
                  </a:cubicBezTo>
                  <a:cubicBezTo>
                    <a:pt x="18" y="41"/>
                    <a:pt x="18" y="42"/>
                    <a:pt x="16" y="42"/>
                  </a:cubicBezTo>
                  <a:cubicBezTo>
                    <a:pt x="15" y="42"/>
                    <a:pt x="13" y="42"/>
                    <a:pt x="12" y="42"/>
                  </a:cubicBezTo>
                  <a:cubicBezTo>
                    <a:pt x="12" y="43"/>
                    <a:pt x="12" y="46"/>
                    <a:pt x="12" y="46"/>
                  </a:cubicBezTo>
                  <a:cubicBezTo>
                    <a:pt x="12" y="47"/>
                    <a:pt x="11" y="48"/>
                    <a:pt x="11" y="49"/>
                  </a:cubicBezTo>
                  <a:cubicBezTo>
                    <a:pt x="10" y="51"/>
                    <a:pt x="6" y="54"/>
                    <a:pt x="7" y="57"/>
                  </a:cubicBezTo>
                  <a:cubicBezTo>
                    <a:pt x="9" y="58"/>
                    <a:pt x="8" y="61"/>
                    <a:pt x="8" y="62"/>
                  </a:cubicBezTo>
                  <a:cubicBezTo>
                    <a:pt x="8" y="64"/>
                    <a:pt x="10" y="66"/>
                    <a:pt x="10" y="68"/>
                  </a:cubicBezTo>
                  <a:cubicBezTo>
                    <a:pt x="10" y="69"/>
                    <a:pt x="10" y="71"/>
                    <a:pt x="11" y="72"/>
                  </a:cubicBezTo>
                  <a:cubicBezTo>
                    <a:pt x="13" y="74"/>
                    <a:pt x="12" y="75"/>
                    <a:pt x="11" y="76"/>
                  </a:cubicBezTo>
                  <a:cubicBezTo>
                    <a:pt x="11" y="77"/>
                    <a:pt x="13" y="78"/>
                    <a:pt x="12" y="79"/>
                  </a:cubicBezTo>
                  <a:cubicBezTo>
                    <a:pt x="11" y="80"/>
                    <a:pt x="10" y="82"/>
                    <a:pt x="9" y="83"/>
                  </a:cubicBezTo>
                  <a:cubicBezTo>
                    <a:pt x="9" y="84"/>
                    <a:pt x="7" y="86"/>
                    <a:pt x="7" y="87"/>
                  </a:cubicBezTo>
                  <a:cubicBezTo>
                    <a:pt x="6" y="88"/>
                    <a:pt x="7" y="90"/>
                    <a:pt x="5" y="91"/>
                  </a:cubicBezTo>
                  <a:cubicBezTo>
                    <a:pt x="3" y="92"/>
                    <a:pt x="3" y="92"/>
                    <a:pt x="3" y="94"/>
                  </a:cubicBezTo>
                  <a:cubicBezTo>
                    <a:pt x="3" y="95"/>
                    <a:pt x="1" y="97"/>
                    <a:pt x="1" y="99"/>
                  </a:cubicBezTo>
                  <a:moveTo>
                    <a:pt x="49" y="16"/>
                  </a:moveTo>
                  <a:cubicBezTo>
                    <a:pt x="49" y="15"/>
                    <a:pt x="49" y="14"/>
                    <a:pt x="48" y="14"/>
                  </a:cubicBezTo>
                  <a:cubicBezTo>
                    <a:pt x="47" y="14"/>
                    <a:pt x="48" y="16"/>
                    <a:pt x="49" y="16"/>
                  </a:cubicBezTo>
                  <a:moveTo>
                    <a:pt x="65" y="48"/>
                  </a:moveTo>
                  <a:cubicBezTo>
                    <a:pt x="65" y="47"/>
                    <a:pt x="65" y="47"/>
                    <a:pt x="65" y="47"/>
                  </a:cubicBezTo>
                  <a:cubicBezTo>
                    <a:pt x="64" y="48"/>
                    <a:pt x="63" y="49"/>
                    <a:pt x="64" y="50"/>
                  </a:cubicBezTo>
                  <a:cubicBezTo>
                    <a:pt x="64" y="49"/>
                    <a:pt x="64" y="48"/>
                    <a:pt x="65" y="48"/>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31" name="Freeform 18"/>
            <p:cNvSpPr/>
            <p:nvPr/>
          </p:nvSpPr>
          <p:spPr>
            <a:xfrm>
              <a:off x="3891240" y="4701240"/>
              <a:ext cx="353880" cy="448200"/>
            </a:xfrm>
            <a:custGeom>
              <a:avLst/>
              <a:gdLst>
                <a:gd name="textAreaLeft" fmla="*/ 0 w 353880"/>
                <a:gd name="textAreaRight" fmla="*/ 354960 w 353880"/>
                <a:gd name="textAreaTop" fmla="*/ 0 h 448200"/>
                <a:gd name="textAreaBottom" fmla="*/ 449280 h 448200"/>
              </a:gdLst>
              <a:ahLst/>
              <a:cxnLst/>
              <a:rect l="textAreaLeft" t="textAreaTop" r="textAreaRight" b="textAreaBottom"/>
              <a:pathLst>
                <a:path w="116" h="127">
                  <a:moveTo>
                    <a:pt x="1" y="12"/>
                  </a:moveTo>
                  <a:cubicBezTo>
                    <a:pt x="4" y="12"/>
                    <a:pt x="6" y="12"/>
                    <a:pt x="8" y="12"/>
                  </a:cubicBezTo>
                  <a:cubicBezTo>
                    <a:pt x="9" y="12"/>
                    <a:pt x="9" y="13"/>
                    <a:pt x="9" y="13"/>
                  </a:cubicBezTo>
                  <a:cubicBezTo>
                    <a:pt x="9" y="14"/>
                    <a:pt x="11" y="13"/>
                    <a:pt x="11" y="13"/>
                  </a:cubicBezTo>
                  <a:cubicBezTo>
                    <a:pt x="12" y="13"/>
                    <a:pt x="13" y="12"/>
                    <a:pt x="13" y="12"/>
                  </a:cubicBezTo>
                  <a:cubicBezTo>
                    <a:pt x="14" y="11"/>
                    <a:pt x="14" y="10"/>
                    <a:pt x="15" y="10"/>
                  </a:cubicBezTo>
                  <a:cubicBezTo>
                    <a:pt x="17" y="8"/>
                    <a:pt x="18" y="10"/>
                    <a:pt x="19" y="8"/>
                  </a:cubicBezTo>
                  <a:cubicBezTo>
                    <a:pt x="20" y="6"/>
                    <a:pt x="23" y="6"/>
                    <a:pt x="25" y="5"/>
                  </a:cubicBezTo>
                  <a:cubicBezTo>
                    <a:pt x="26" y="4"/>
                    <a:pt x="27" y="2"/>
                    <a:pt x="29" y="2"/>
                  </a:cubicBezTo>
                  <a:cubicBezTo>
                    <a:pt x="32" y="1"/>
                    <a:pt x="34" y="0"/>
                    <a:pt x="37" y="1"/>
                  </a:cubicBezTo>
                  <a:cubicBezTo>
                    <a:pt x="39" y="1"/>
                    <a:pt x="39" y="1"/>
                    <a:pt x="40" y="0"/>
                  </a:cubicBezTo>
                  <a:cubicBezTo>
                    <a:pt x="44" y="2"/>
                    <a:pt x="40" y="6"/>
                    <a:pt x="41" y="9"/>
                  </a:cubicBezTo>
                  <a:cubicBezTo>
                    <a:pt x="41" y="10"/>
                    <a:pt x="41" y="11"/>
                    <a:pt x="42" y="11"/>
                  </a:cubicBezTo>
                  <a:cubicBezTo>
                    <a:pt x="42" y="12"/>
                    <a:pt x="41" y="13"/>
                    <a:pt x="41" y="14"/>
                  </a:cubicBezTo>
                  <a:cubicBezTo>
                    <a:pt x="40" y="16"/>
                    <a:pt x="42" y="17"/>
                    <a:pt x="43" y="18"/>
                  </a:cubicBezTo>
                  <a:cubicBezTo>
                    <a:pt x="43" y="19"/>
                    <a:pt x="43" y="19"/>
                    <a:pt x="44" y="20"/>
                  </a:cubicBezTo>
                  <a:cubicBezTo>
                    <a:pt x="44" y="20"/>
                    <a:pt x="44" y="22"/>
                    <a:pt x="45" y="22"/>
                  </a:cubicBezTo>
                  <a:cubicBezTo>
                    <a:pt x="45" y="22"/>
                    <a:pt x="46" y="22"/>
                    <a:pt x="47" y="23"/>
                  </a:cubicBezTo>
                  <a:cubicBezTo>
                    <a:pt x="47" y="24"/>
                    <a:pt x="48" y="24"/>
                    <a:pt x="49" y="24"/>
                  </a:cubicBezTo>
                  <a:cubicBezTo>
                    <a:pt x="50" y="26"/>
                    <a:pt x="50" y="26"/>
                    <a:pt x="50" y="26"/>
                  </a:cubicBezTo>
                  <a:cubicBezTo>
                    <a:pt x="50" y="26"/>
                    <a:pt x="51" y="26"/>
                    <a:pt x="52" y="27"/>
                  </a:cubicBezTo>
                  <a:cubicBezTo>
                    <a:pt x="53" y="27"/>
                    <a:pt x="54" y="27"/>
                    <a:pt x="55" y="27"/>
                  </a:cubicBezTo>
                  <a:cubicBezTo>
                    <a:pt x="56" y="26"/>
                    <a:pt x="57" y="26"/>
                    <a:pt x="58" y="27"/>
                  </a:cubicBezTo>
                  <a:cubicBezTo>
                    <a:pt x="59" y="27"/>
                    <a:pt x="59" y="28"/>
                    <a:pt x="60" y="28"/>
                  </a:cubicBezTo>
                  <a:cubicBezTo>
                    <a:pt x="61" y="29"/>
                    <a:pt x="61" y="28"/>
                    <a:pt x="62" y="28"/>
                  </a:cubicBezTo>
                  <a:cubicBezTo>
                    <a:pt x="64" y="28"/>
                    <a:pt x="63" y="31"/>
                    <a:pt x="65" y="31"/>
                  </a:cubicBezTo>
                  <a:cubicBezTo>
                    <a:pt x="67" y="31"/>
                    <a:pt x="68" y="33"/>
                    <a:pt x="70" y="33"/>
                  </a:cubicBezTo>
                  <a:cubicBezTo>
                    <a:pt x="72" y="33"/>
                    <a:pt x="73" y="36"/>
                    <a:pt x="75" y="37"/>
                  </a:cubicBezTo>
                  <a:cubicBezTo>
                    <a:pt x="76" y="37"/>
                    <a:pt x="78" y="37"/>
                    <a:pt x="79" y="36"/>
                  </a:cubicBezTo>
                  <a:cubicBezTo>
                    <a:pt x="82" y="36"/>
                    <a:pt x="84" y="38"/>
                    <a:pt x="86" y="39"/>
                  </a:cubicBezTo>
                  <a:cubicBezTo>
                    <a:pt x="89" y="40"/>
                    <a:pt x="87" y="42"/>
                    <a:pt x="88" y="44"/>
                  </a:cubicBezTo>
                  <a:cubicBezTo>
                    <a:pt x="89" y="47"/>
                    <a:pt x="89" y="49"/>
                    <a:pt x="90" y="52"/>
                  </a:cubicBezTo>
                  <a:cubicBezTo>
                    <a:pt x="89" y="52"/>
                    <a:pt x="88" y="52"/>
                    <a:pt x="87" y="52"/>
                  </a:cubicBezTo>
                  <a:cubicBezTo>
                    <a:pt x="87" y="54"/>
                    <a:pt x="90" y="55"/>
                    <a:pt x="90" y="57"/>
                  </a:cubicBezTo>
                  <a:cubicBezTo>
                    <a:pt x="90" y="59"/>
                    <a:pt x="90" y="60"/>
                    <a:pt x="90" y="62"/>
                  </a:cubicBezTo>
                  <a:cubicBezTo>
                    <a:pt x="91" y="64"/>
                    <a:pt x="95" y="63"/>
                    <a:pt x="97" y="63"/>
                  </a:cubicBezTo>
                  <a:cubicBezTo>
                    <a:pt x="100" y="64"/>
                    <a:pt x="104" y="64"/>
                    <a:pt x="108" y="63"/>
                  </a:cubicBezTo>
                  <a:cubicBezTo>
                    <a:pt x="108" y="65"/>
                    <a:pt x="107" y="66"/>
                    <a:pt x="106" y="67"/>
                  </a:cubicBezTo>
                  <a:cubicBezTo>
                    <a:pt x="106" y="68"/>
                    <a:pt x="106" y="69"/>
                    <a:pt x="107" y="70"/>
                  </a:cubicBezTo>
                  <a:cubicBezTo>
                    <a:pt x="107" y="72"/>
                    <a:pt x="109" y="74"/>
                    <a:pt x="111" y="75"/>
                  </a:cubicBezTo>
                  <a:cubicBezTo>
                    <a:pt x="112" y="75"/>
                    <a:pt x="112" y="74"/>
                    <a:pt x="113" y="75"/>
                  </a:cubicBezTo>
                  <a:cubicBezTo>
                    <a:pt x="113" y="76"/>
                    <a:pt x="113" y="77"/>
                    <a:pt x="114" y="78"/>
                  </a:cubicBezTo>
                  <a:cubicBezTo>
                    <a:pt x="114" y="80"/>
                    <a:pt x="116" y="81"/>
                    <a:pt x="115" y="84"/>
                  </a:cubicBezTo>
                  <a:cubicBezTo>
                    <a:pt x="114" y="85"/>
                    <a:pt x="113" y="87"/>
                    <a:pt x="113" y="88"/>
                  </a:cubicBezTo>
                  <a:cubicBezTo>
                    <a:pt x="114" y="90"/>
                    <a:pt x="112" y="91"/>
                    <a:pt x="111" y="93"/>
                  </a:cubicBezTo>
                  <a:cubicBezTo>
                    <a:pt x="110" y="95"/>
                    <a:pt x="110" y="96"/>
                    <a:pt x="112" y="98"/>
                  </a:cubicBezTo>
                  <a:cubicBezTo>
                    <a:pt x="113" y="99"/>
                    <a:pt x="111" y="100"/>
                    <a:pt x="109" y="100"/>
                  </a:cubicBezTo>
                  <a:cubicBezTo>
                    <a:pt x="110" y="98"/>
                    <a:pt x="109" y="97"/>
                    <a:pt x="107" y="96"/>
                  </a:cubicBezTo>
                  <a:cubicBezTo>
                    <a:pt x="105" y="95"/>
                    <a:pt x="103" y="93"/>
                    <a:pt x="101" y="92"/>
                  </a:cubicBezTo>
                  <a:cubicBezTo>
                    <a:pt x="94" y="91"/>
                    <a:pt x="86" y="94"/>
                    <a:pt x="80" y="95"/>
                  </a:cubicBezTo>
                  <a:cubicBezTo>
                    <a:pt x="77" y="95"/>
                    <a:pt x="75" y="95"/>
                    <a:pt x="74" y="98"/>
                  </a:cubicBezTo>
                  <a:cubicBezTo>
                    <a:pt x="74" y="100"/>
                    <a:pt x="71" y="102"/>
                    <a:pt x="70" y="104"/>
                  </a:cubicBezTo>
                  <a:cubicBezTo>
                    <a:pt x="70" y="106"/>
                    <a:pt x="71" y="109"/>
                    <a:pt x="70" y="111"/>
                  </a:cubicBezTo>
                  <a:cubicBezTo>
                    <a:pt x="69" y="114"/>
                    <a:pt x="68" y="117"/>
                    <a:pt x="67" y="120"/>
                  </a:cubicBezTo>
                  <a:cubicBezTo>
                    <a:pt x="65" y="119"/>
                    <a:pt x="66" y="118"/>
                    <a:pt x="63" y="118"/>
                  </a:cubicBezTo>
                  <a:cubicBezTo>
                    <a:pt x="61" y="118"/>
                    <a:pt x="59" y="118"/>
                    <a:pt x="57" y="118"/>
                  </a:cubicBezTo>
                  <a:cubicBezTo>
                    <a:pt x="55" y="119"/>
                    <a:pt x="55" y="117"/>
                    <a:pt x="54" y="120"/>
                  </a:cubicBezTo>
                  <a:cubicBezTo>
                    <a:pt x="52" y="122"/>
                    <a:pt x="52" y="124"/>
                    <a:pt x="51" y="126"/>
                  </a:cubicBezTo>
                  <a:cubicBezTo>
                    <a:pt x="49" y="123"/>
                    <a:pt x="50" y="120"/>
                    <a:pt x="44" y="119"/>
                  </a:cubicBezTo>
                  <a:cubicBezTo>
                    <a:pt x="42" y="119"/>
                    <a:pt x="39" y="120"/>
                    <a:pt x="37" y="119"/>
                  </a:cubicBezTo>
                  <a:cubicBezTo>
                    <a:pt x="35" y="118"/>
                    <a:pt x="35" y="116"/>
                    <a:pt x="33" y="116"/>
                  </a:cubicBezTo>
                  <a:cubicBezTo>
                    <a:pt x="32" y="118"/>
                    <a:pt x="32" y="119"/>
                    <a:pt x="29" y="120"/>
                  </a:cubicBezTo>
                  <a:cubicBezTo>
                    <a:pt x="28" y="120"/>
                    <a:pt x="26" y="123"/>
                    <a:pt x="25" y="124"/>
                  </a:cubicBezTo>
                  <a:cubicBezTo>
                    <a:pt x="24" y="126"/>
                    <a:pt x="23" y="126"/>
                    <a:pt x="21" y="127"/>
                  </a:cubicBezTo>
                  <a:cubicBezTo>
                    <a:pt x="20" y="127"/>
                    <a:pt x="19" y="127"/>
                    <a:pt x="18" y="126"/>
                  </a:cubicBezTo>
                  <a:cubicBezTo>
                    <a:pt x="17" y="126"/>
                    <a:pt x="18" y="124"/>
                    <a:pt x="17" y="123"/>
                  </a:cubicBezTo>
                  <a:cubicBezTo>
                    <a:pt x="17" y="122"/>
                    <a:pt x="17" y="121"/>
                    <a:pt x="17" y="120"/>
                  </a:cubicBezTo>
                  <a:cubicBezTo>
                    <a:pt x="16" y="119"/>
                    <a:pt x="15" y="118"/>
                    <a:pt x="15" y="117"/>
                  </a:cubicBezTo>
                  <a:cubicBezTo>
                    <a:pt x="15" y="115"/>
                    <a:pt x="15" y="112"/>
                    <a:pt x="13" y="110"/>
                  </a:cubicBezTo>
                  <a:cubicBezTo>
                    <a:pt x="13" y="109"/>
                    <a:pt x="12" y="109"/>
                    <a:pt x="11" y="108"/>
                  </a:cubicBezTo>
                  <a:cubicBezTo>
                    <a:pt x="10" y="107"/>
                    <a:pt x="12" y="106"/>
                    <a:pt x="11" y="105"/>
                  </a:cubicBezTo>
                  <a:cubicBezTo>
                    <a:pt x="11" y="104"/>
                    <a:pt x="9" y="104"/>
                    <a:pt x="9" y="103"/>
                  </a:cubicBezTo>
                  <a:cubicBezTo>
                    <a:pt x="9" y="102"/>
                    <a:pt x="10" y="101"/>
                    <a:pt x="9" y="100"/>
                  </a:cubicBezTo>
                  <a:cubicBezTo>
                    <a:pt x="12" y="98"/>
                    <a:pt x="11" y="99"/>
                    <a:pt x="10" y="96"/>
                  </a:cubicBezTo>
                  <a:cubicBezTo>
                    <a:pt x="11" y="94"/>
                    <a:pt x="11" y="94"/>
                    <a:pt x="11" y="94"/>
                  </a:cubicBezTo>
                  <a:cubicBezTo>
                    <a:pt x="12" y="93"/>
                    <a:pt x="11" y="93"/>
                    <a:pt x="10" y="92"/>
                  </a:cubicBezTo>
                  <a:cubicBezTo>
                    <a:pt x="8" y="90"/>
                    <a:pt x="7" y="88"/>
                    <a:pt x="6" y="85"/>
                  </a:cubicBezTo>
                  <a:cubicBezTo>
                    <a:pt x="6" y="84"/>
                    <a:pt x="4" y="81"/>
                    <a:pt x="6" y="80"/>
                  </a:cubicBezTo>
                  <a:cubicBezTo>
                    <a:pt x="2" y="79"/>
                    <a:pt x="3" y="73"/>
                    <a:pt x="0" y="73"/>
                  </a:cubicBezTo>
                  <a:cubicBezTo>
                    <a:pt x="0" y="72"/>
                    <a:pt x="1" y="72"/>
                    <a:pt x="2" y="71"/>
                  </a:cubicBezTo>
                  <a:cubicBezTo>
                    <a:pt x="3" y="71"/>
                    <a:pt x="3" y="70"/>
                    <a:pt x="4" y="69"/>
                  </a:cubicBezTo>
                  <a:cubicBezTo>
                    <a:pt x="5" y="68"/>
                    <a:pt x="5" y="67"/>
                    <a:pt x="6" y="67"/>
                  </a:cubicBezTo>
                  <a:cubicBezTo>
                    <a:pt x="6" y="65"/>
                    <a:pt x="6" y="65"/>
                    <a:pt x="6" y="65"/>
                  </a:cubicBezTo>
                  <a:cubicBezTo>
                    <a:pt x="7" y="64"/>
                    <a:pt x="9" y="63"/>
                    <a:pt x="7" y="62"/>
                  </a:cubicBezTo>
                  <a:cubicBezTo>
                    <a:pt x="5" y="62"/>
                    <a:pt x="4" y="62"/>
                    <a:pt x="4" y="60"/>
                  </a:cubicBezTo>
                  <a:cubicBezTo>
                    <a:pt x="3" y="59"/>
                    <a:pt x="3" y="58"/>
                    <a:pt x="3" y="56"/>
                  </a:cubicBezTo>
                  <a:cubicBezTo>
                    <a:pt x="3" y="55"/>
                    <a:pt x="5" y="54"/>
                    <a:pt x="5" y="53"/>
                  </a:cubicBezTo>
                  <a:cubicBezTo>
                    <a:pt x="4" y="51"/>
                    <a:pt x="2" y="50"/>
                    <a:pt x="4" y="48"/>
                  </a:cubicBezTo>
                  <a:cubicBezTo>
                    <a:pt x="5" y="46"/>
                    <a:pt x="6" y="45"/>
                    <a:pt x="7" y="44"/>
                  </a:cubicBezTo>
                  <a:cubicBezTo>
                    <a:pt x="7" y="42"/>
                    <a:pt x="8" y="42"/>
                    <a:pt x="7" y="40"/>
                  </a:cubicBezTo>
                  <a:cubicBezTo>
                    <a:pt x="6" y="39"/>
                    <a:pt x="7" y="37"/>
                    <a:pt x="7" y="35"/>
                  </a:cubicBezTo>
                  <a:cubicBezTo>
                    <a:pt x="7" y="34"/>
                    <a:pt x="6" y="31"/>
                    <a:pt x="7" y="30"/>
                  </a:cubicBezTo>
                  <a:cubicBezTo>
                    <a:pt x="9" y="28"/>
                    <a:pt x="10" y="27"/>
                    <a:pt x="9" y="26"/>
                  </a:cubicBezTo>
                  <a:cubicBezTo>
                    <a:pt x="6" y="21"/>
                    <a:pt x="4" y="17"/>
                    <a:pt x="1" y="12"/>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32" name="Freeform 19"/>
            <p:cNvSpPr/>
            <p:nvPr/>
          </p:nvSpPr>
          <p:spPr>
            <a:xfrm>
              <a:off x="3891240" y="4701240"/>
              <a:ext cx="353880" cy="448200"/>
            </a:xfrm>
            <a:custGeom>
              <a:avLst/>
              <a:gdLst>
                <a:gd name="textAreaLeft" fmla="*/ 0 w 353880"/>
                <a:gd name="textAreaRight" fmla="*/ 354960 w 353880"/>
                <a:gd name="textAreaTop" fmla="*/ 0 h 448200"/>
                <a:gd name="textAreaBottom" fmla="*/ 449280 h 448200"/>
              </a:gdLst>
              <a:ahLst/>
              <a:cxnLst/>
              <a:rect l="textAreaLeft" t="textAreaTop" r="textAreaRight" b="textAreaBottom"/>
              <a:pathLst>
                <a:path w="116" h="127">
                  <a:moveTo>
                    <a:pt x="1" y="12"/>
                  </a:moveTo>
                  <a:cubicBezTo>
                    <a:pt x="4" y="12"/>
                    <a:pt x="6" y="12"/>
                    <a:pt x="8" y="12"/>
                  </a:cubicBezTo>
                  <a:cubicBezTo>
                    <a:pt x="9" y="12"/>
                    <a:pt x="9" y="13"/>
                    <a:pt x="9" y="13"/>
                  </a:cubicBezTo>
                  <a:cubicBezTo>
                    <a:pt x="9" y="14"/>
                    <a:pt x="11" y="13"/>
                    <a:pt x="11" y="13"/>
                  </a:cubicBezTo>
                  <a:cubicBezTo>
                    <a:pt x="12" y="13"/>
                    <a:pt x="13" y="12"/>
                    <a:pt x="13" y="12"/>
                  </a:cubicBezTo>
                  <a:cubicBezTo>
                    <a:pt x="14" y="11"/>
                    <a:pt x="14" y="10"/>
                    <a:pt x="15" y="10"/>
                  </a:cubicBezTo>
                  <a:cubicBezTo>
                    <a:pt x="17" y="8"/>
                    <a:pt x="18" y="10"/>
                    <a:pt x="19" y="8"/>
                  </a:cubicBezTo>
                  <a:cubicBezTo>
                    <a:pt x="20" y="6"/>
                    <a:pt x="23" y="6"/>
                    <a:pt x="25" y="5"/>
                  </a:cubicBezTo>
                  <a:cubicBezTo>
                    <a:pt x="26" y="4"/>
                    <a:pt x="27" y="2"/>
                    <a:pt x="29" y="2"/>
                  </a:cubicBezTo>
                  <a:cubicBezTo>
                    <a:pt x="32" y="1"/>
                    <a:pt x="34" y="0"/>
                    <a:pt x="37" y="1"/>
                  </a:cubicBezTo>
                  <a:cubicBezTo>
                    <a:pt x="39" y="1"/>
                    <a:pt x="39" y="1"/>
                    <a:pt x="40" y="0"/>
                  </a:cubicBezTo>
                  <a:cubicBezTo>
                    <a:pt x="44" y="2"/>
                    <a:pt x="40" y="6"/>
                    <a:pt x="41" y="9"/>
                  </a:cubicBezTo>
                  <a:cubicBezTo>
                    <a:pt x="41" y="10"/>
                    <a:pt x="41" y="11"/>
                    <a:pt x="42" y="11"/>
                  </a:cubicBezTo>
                  <a:cubicBezTo>
                    <a:pt x="42" y="12"/>
                    <a:pt x="41" y="13"/>
                    <a:pt x="41" y="14"/>
                  </a:cubicBezTo>
                  <a:cubicBezTo>
                    <a:pt x="40" y="16"/>
                    <a:pt x="42" y="17"/>
                    <a:pt x="43" y="18"/>
                  </a:cubicBezTo>
                  <a:cubicBezTo>
                    <a:pt x="43" y="19"/>
                    <a:pt x="43" y="19"/>
                    <a:pt x="44" y="20"/>
                  </a:cubicBezTo>
                  <a:cubicBezTo>
                    <a:pt x="44" y="20"/>
                    <a:pt x="44" y="22"/>
                    <a:pt x="45" y="22"/>
                  </a:cubicBezTo>
                  <a:cubicBezTo>
                    <a:pt x="45" y="22"/>
                    <a:pt x="46" y="22"/>
                    <a:pt x="47" y="23"/>
                  </a:cubicBezTo>
                  <a:cubicBezTo>
                    <a:pt x="47" y="24"/>
                    <a:pt x="48" y="24"/>
                    <a:pt x="49" y="24"/>
                  </a:cubicBezTo>
                  <a:cubicBezTo>
                    <a:pt x="50" y="26"/>
                    <a:pt x="50" y="26"/>
                    <a:pt x="50" y="26"/>
                  </a:cubicBezTo>
                  <a:cubicBezTo>
                    <a:pt x="50" y="26"/>
                    <a:pt x="51" y="26"/>
                    <a:pt x="52" y="27"/>
                  </a:cubicBezTo>
                  <a:cubicBezTo>
                    <a:pt x="53" y="27"/>
                    <a:pt x="54" y="27"/>
                    <a:pt x="55" y="27"/>
                  </a:cubicBezTo>
                  <a:cubicBezTo>
                    <a:pt x="56" y="26"/>
                    <a:pt x="57" y="26"/>
                    <a:pt x="58" y="27"/>
                  </a:cubicBezTo>
                  <a:cubicBezTo>
                    <a:pt x="59" y="27"/>
                    <a:pt x="59" y="28"/>
                    <a:pt x="60" y="28"/>
                  </a:cubicBezTo>
                  <a:cubicBezTo>
                    <a:pt x="61" y="29"/>
                    <a:pt x="61" y="28"/>
                    <a:pt x="62" y="28"/>
                  </a:cubicBezTo>
                  <a:cubicBezTo>
                    <a:pt x="64" y="28"/>
                    <a:pt x="63" y="31"/>
                    <a:pt x="65" y="31"/>
                  </a:cubicBezTo>
                  <a:cubicBezTo>
                    <a:pt x="67" y="31"/>
                    <a:pt x="68" y="33"/>
                    <a:pt x="70" y="33"/>
                  </a:cubicBezTo>
                  <a:cubicBezTo>
                    <a:pt x="72" y="33"/>
                    <a:pt x="73" y="36"/>
                    <a:pt x="75" y="37"/>
                  </a:cubicBezTo>
                  <a:cubicBezTo>
                    <a:pt x="76" y="37"/>
                    <a:pt x="78" y="37"/>
                    <a:pt x="79" y="36"/>
                  </a:cubicBezTo>
                  <a:cubicBezTo>
                    <a:pt x="82" y="36"/>
                    <a:pt x="84" y="38"/>
                    <a:pt x="86" y="39"/>
                  </a:cubicBezTo>
                  <a:cubicBezTo>
                    <a:pt x="89" y="40"/>
                    <a:pt x="87" y="42"/>
                    <a:pt x="88" y="44"/>
                  </a:cubicBezTo>
                  <a:cubicBezTo>
                    <a:pt x="89" y="47"/>
                    <a:pt x="89" y="49"/>
                    <a:pt x="90" y="52"/>
                  </a:cubicBezTo>
                  <a:cubicBezTo>
                    <a:pt x="89" y="52"/>
                    <a:pt x="88" y="52"/>
                    <a:pt x="87" y="52"/>
                  </a:cubicBezTo>
                  <a:cubicBezTo>
                    <a:pt x="87" y="54"/>
                    <a:pt x="90" y="55"/>
                    <a:pt x="90" y="57"/>
                  </a:cubicBezTo>
                  <a:cubicBezTo>
                    <a:pt x="90" y="59"/>
                    <a:pt x="90" y="60"/>
                    <a:pt x="90" y="62"/>
                  </a:cubicBezTo>
                  <a:cubicBezTo>
                    <a:pt x="91" y="64"/>
                    <a:pt x="95" y="63"/>
                    <a:pt x="97" y="63"/>
                  </a:cubicBezTo>
                  <a:cubicBezTo>
                    <a:pt x="100" y="64"/>
                    <a:pt x="104" y="64"/>
                    <a:pt x="108" y="63"/>
                  </a:cubicBezTo>
                  <a:cubicBezTo>
                    <a:pt x="108" y="65"/>
                    <a:pt x="107" y="66"/>
                    <a:pt x="106" y="67"/>
                  </a:cubicBezTo>
                  <a:cubicBezTo>
                    <a:pt x="106" y="68"/>
                    <a:pt x="106" y="69"/>
                    <a:pt x="107" y="70"/>
                  </a:cubicBezTo>
                  <a:cubicBezTo>
                    <a:pt x="107" y="72"/>
                    <a:pt x="109" y="74"/>
                    <a:pt x="111" y="75"/>
                  </a:cubicBezTo>
                  <a:cubicBezTo>
                    <a:pt x="112" y="75"/>
                    <a:pt x="112" y="74"/>
                    <a:pt x="113" y="75"/>
                  </a:cubicBezTo>
                  <a:cubicBezTo>
                    <a:pt x="113" y="76"/>
                    <a:pt x="113" y="77"/>
                    <a:pt x="114" y="78"/>
                  </a:cubicBezTo>
                  <a:cubicBezTo>
                    <a:pt x="114" y="80"/>
                    <a:pt x="116" y="81"/>
                    <a:pt x="115" y="84"/>
                  </a:cubicBezTo>
                  <a:cubicBezTo>
                    <a:pt x="114" y="85"/>
                    <a:pt x="113" y="87"/>
                    <a:pt x="113" y="88"/>
                  </a:cubicBezTo>
                  <a:cubicBezTo>
                    <a:pt x="114" y="90"/>
                    <a:pt x="112" y="91"/>
                    <a:pt x="111" y="93"/>
                  </a:cubicBezTo>
                  <a:cubicBezTo>
                    <a:pt x="110" y="95"/>
                    <a:pt x="110" y="96"/>
                    <a:pt x="112" y="98"/>
                  </a:cubicBezTo>
                  <a:cubicBezTo>
                    <a:pt x="113" y="99"/>
                    <a:pt x="111" y="100"/>
                    <a:pt x="109" y="100"/>
                  </a:cubicBezTo>
                  <a:cubicBezTo>
                    <a:pt x="110" y="98"/>
                    <a:pt x="109" y="97"/>
                    <a:pt x="107" y="96"/>
                  </a:cubicBezTo>
                  <a:cubicBezTo>
                    <a:pt x="105" y="95"/>
                    <a:pt x="103" y="93"/>
                    <a:pt x="101" y="92"/>
                  </a:cubicBezTo>
                  <a:cubicBezTo>
                    <a:pt x="94" y="91"/>
                    <a:pt x="86" y="94"/>
                    <a:pt x="80" y="95"/>
                  </a:cubicBezTo>
                  <a:cubicBezTo>
                    <a:pt x="77" y="95"/>
                    <a:pt x="75" y="95"/>
                    <a:pt x="74" y="98"/>
                  </a:cubicBezTo>
                  <a:cubicBezTo>
                    <a:pt x="74" y="100"/>
                    <a:pt x="71" y="102"/>
                    <a:pt x="70" y="104"/>
                  </a:cubicBezTo>
                  <a:cubicBezTo>
                    <a:pt x="70" y="106"/>
                    <a:pt x="71" y="109"/>
                    <a:pt x="70" y="111"/>
                  </a:cubicBezTo>
                  <a:cubicBezTo>
                    <a:pt x="69" y="114"/>
                    <a:pt x="68" y="117"/>
                    <a:pt x="67" y="120"/>
                  </a:cubicBezTo>
                  <a:cubicBezTo>
                    <a:pt x="65" y="119"/>
                    <a:pt x="66" y="118"/>
                    <a:pt x="63" y="118"/>
                  </a:cubicBezTo>
                  <a:cubicBezTo>
                    <a:pt x="61" y="118"/>
                    <a:pt x="59" y="118"/>
                    <a:pt x="57" y="118"/>
                  </a:cubicBezTo>
                  <a:cubicBezTo>
                    <a:pt x="55" y="119"/>
                    <a:pt x="55" y="117"/>
                    <a:pt x="54" y="120"/>
                  </a:cubicBezTo>
                  <a:cubicBezTo>
                    <a:pt x="52" y="122"/>
                    <a:pt x="52" y="124"/>
                    <a:pt x="51" y="126"/>
                  </a:cubicBezTo>
                  <a:cubicBezTo>
                    <a:pt x="49" y="123"/>
                    <a:pt x="50" y="120"/>
                    <a:pt x="44" y="119"/>
                  </a:cubicBezTo>
                  <a:cubicBezTo>
                    <a:pt x="42" y="119"/>
                    <a:pt x="39" y="120"/>
                    <a:pt x="37" y="119"/>
                  </a:cubicBezTo>
                  <a:cubicBezTo>
                    <a:pt x="35" y="118"/>
                    <a:pt x="35" y="116"/>
                    <a:pt x="33" y="116"/>
                  </a:cubicBezTo>
                  <a:cubicBezTo>
                    <a:pt x="32" y="118"/>
                    <a:pt x="32" y="119"/>
                    <a:pt x="29" y="120"/>
                  </a:cubicBezTo>
                  <a:cubicBezTo>
                    <a:pt x="28" y="120"/>
                    <a:pt x="26" y="123"/>
                    <a:pt x="25" y="124"/>
                  </a:cubicBezTo>
                  <a:cubicBezTo>
                    <a:pt x="24" y="126"/>
                    <a:pt x="23" y="126"/>
                    <a:pt x="21" y="127"/>
                  </a:cubicBezTo>
                  <a:cubicBezTo>
                    <a:pt x="20" y="127"/>
                    <a:pt x="19" y="127"/>
                    <a:pt x="18" y="126"/>
                  </a:cubicBezTo>
                  <a:cubicBezTo>
                    <a:pt x="17" y="126"/>
                    <a:pt x="18" y="124"/>
                    <a:pt x="17" y="123"/>
                  </a:cubicBezTo>
                  <a:cubicBezTo>
                    <a:pt x="17" y="122"/>
                    <a:pt x="17" y="121"/>
                    <a:pt x="17" y="120"/>
                  </a:cubicBezTo>
                  <a:cubicBezTo>
                    <a:pt x="16" y="119"/>
                    <a:pt x="15" y="118"/>
                    <a:pt x="15" y="117"/>
                  </a:cubicBezTo>
                  <a:cubicBezTo>
                    <a:pt x="15" y="115"/>
                    <a:pt x="15" y="112"/>
                    <a:pt x="13" y="110"/>
                  </a:cubicBezTo>
                  <a:cubicBezTo>
                    <a:pt x="13" y="109"/>
                    <a:pt x="12" y="109"/>
                    <a:pt x="11" y="108"/>
                  </a:cubicBezTo>
                  <a:cubicBezTo>
                    <a:pt x="10" y="107"/>
                    <a:pt x="12" y="106"/>
                    <a:pt x="11" y="105"/>
                  </a:cubicBezTo>
                  <a:cubicBezTo>
                    <a:pt x="11" y="104"/>
                    <a:pt x="9" y="104"/>
                    <a:pt x="9" y="103"/>
                  </a:cubicBezTo>
                  <a:cubicBezTo>
                    <a:pt x="9" y="102"/>
                    <a:pt x="10" y="101"/>
                    <a:pt x="9" y="100"/>
                  </a:cubicBezTo>
                  <a:cubicBezTo>
                    <a:pt x="12" y="98"/>
                    <a:pt x="11" y="99"/>
                    <a:pt x="10" y="96"/>
                  </a:cubicBezTo>
                  <a:cubicBezTo>
                    <a:pt x="11" y="94"/>
                    <a:pt x="11" y="94"/>
                    <a:pt x="11" y="94"/>
                  </a:cubicBezTo>
                  <a:cubicBezTo>
                    <a:pt x="12" y="93"/>
                    <a:pt x="11" y="93"/>
                    <a:pt x="10" y="92"/>
                  </a:cubicBezTo>
                  <a:cubicBezTo>
                    <a:pt x="8" y="90"/>
                    <a:pt x="7" y="88"/>
                    <a:pt x="6" y="85"/>
                  </a:cubicBezTo>
                  <a:cubicBezTo>
                    <a:pt x="6" y="84"/>
                    <a:pt x="4" y="81"/>
                    <a:pt x="6" y="80"/>
                  </a:cubicBezTo>
                  <a:cubicBezTo>
                    <a:pt x="2" y="79"/>
                    <a:pt x="3" y="73"/>
                    <a:pt x="0" y="73"/>
                  </a:cubicBezTo>
                  <a:cubicBezTo>
                    <a:pt x="0" y="72"/>
                    <a:pt x="1" y="72"/>
                    <a:pt x="2" y="71"/>
                  </a:cubicBezTo>
                  <a:cubicBezTo>
                    <a:pt x="3" y="71"/>
                    <a:pt x="3" y="70"/>
                    <a:pt x="4" y="69"/>
                  </a:cubicBezTo>
                  <a:cubicBezTo>
                    <a:pt x="5" y="68"/>
                    <a:pt x="5" y="67"/>
                    <a:pt x="6" y="67"/>
                  </a:cubicBezTo>
                  <a:cubicBezTo>
                    <a:pt x="6" y="65"/>
                    <a:pt x="6" y="65"/>
                    <a:pt x="6" y="65"/>
                  </a:cubicBezTo>
                  <a:cubicBezTo>
                    <a:pt x="7" y="64"/>
                    <a:pt x="9" y="63"/>
                    <a:pt x="7" y="62"/>
                  </a:cubicBezTo>
                  <a:cubicBezTo>
                    <a:pt x="5" y="62"/>
                    <a:pt x="4" y="62"/>
                    <a:pt x="4" y="60"/>
                  </a:cubicBezTo>
                  <a:cubicBezTo>
                    <a:pt x="3" y="59"/>
                    <a:pt x="3" y="58"/>
                    <a:pt x="3" y="56"/>
                  </a:cubicBezTo>
                  <a:cubicBezTo>
                    <a:pt x="3" y="55"/>
                    <a:pt x="5" y="54"/>
                    <a:pt x="5" y="53"/>
                  </a:cubicBezTo>
                  <a:cubicBezTo>
                    <a:pt x="4" y="51"/>
                    <a:pt x="2" y="50"/>
                    <a:pt x="4" y="48"/>
                  </a:cubicBezTo>
                  <a:cubicBezTo>
                    <a:pt x="5" y="46"/>
                    <a:pt x="6" y="45"/>
                    <a:pt x="7" y="44"/>
                  </a:cubicBezTo>
                  <a:cubicBezTo>
                    <a:pt x="7" y="42"/>
                    <a:pt x="8" y="42"/>
                    <a:pt x="7" y="40"/>
                  </a:cubicBezTo>
                  <a:cubicBezTo>
                    <a:pt x="6" y="39"/>
                    <a:pt x="7" y="37"/>
                    <a:pt x="7" y="35"/>
                  </a:cubicBezTo>
                  <a:cubicBezTo>
                    <a:pt x="7" y="34"/>
                    <a:pt x="6" y="31"/>
                    <a:pt x="7" y="30"/>
                  </a:cubicBezTo>
                  <a:cubicBezTo>
                    <a:pt x="9" y="28"/>
                    <a:pt x="10" y="27"/>
                    <a:pt x="9" y="26"/>
                  </a:cubicBezTo>
                  <a:cubicBezTo>
                    <a:pt x="6" y="21"/>
                    <a:pt x="4" y="17"/>
                    <a:pt x="1" y="12"/>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33" name="Freeform 21"/>
            <p:cNvSpPr/>
            <p:nvPr/>
          </p:nvSpPr>
          <p:spPr>
            <a:xfrm>
              <a:off x="5673240" y="3998520"/>
              <a:ext cx="175320" cy="220320"/>
            </a:xfrm>
            <a:custGeom>
              <a:avLst/>
              <a:gdLst>
                <a:gd name="textAreaLeft" fmla="*/ 0 w 175320"/>
                <a:gd name="textAreaRight" fmla="*/ 176400 w 175320"/>
                <a:gd name="textAreaTop" fmla="*/ 0 h 220320"/>
                <a:gd name="textAreaBottom" fmla="*/ 221400 h 220320"/>
              </a:gdLst>
              <a:ahLst/>
              <a:cxnLst/>
              <a:rect l="textAreaLeft" t="textAreaTop" r="textAreaRight" b="textAreaBottom"/>
              <a:pathLst>
                <a:path w="58" h="63">
                  <a:moveTo>
                    <a:pt x="0" y="41"/>
                  </a:moveTo>
                  <a:cubicBezTo>
                    <a:pt x="1" y="40"/>
                    <a:pt x="2" y="40"/>
                    <a:pt x="2" y="39"/>
                  </a:cubicBezTo>
                  <a:cubicBezTo>
                    <a:pt x="3" y="38"/>
                    <a:pt x="3" y="37"/>
                    <a:pt x="3" y="36"/>
                  </a:cubicBezTo>
                  <a:cubicBezTo>
                    <a:pt x="3" y="34"/>
                    <a:pt x="2" y="32"/>
                    <a:pt x="1" y="31"/>
                  </a:cubicBezTo>
                  <a:cubicBezTo>
                    <a:pt x="2" y="30"/>
                    <a:pt x="3" y="31"/>
                    <a:pt x="4" y="31"/>
                  </a:cubicBezTo>
                  <a:cubicBezTo>
                    <a:pt x="4" y="30"/>
                    <a:pt x="5" y="29"/>
                    <a:pt x="5" y="28"/>
                  </a:cubicBezTo>
                  <a:cubicBezTo>
                    <a:pt x="4" y="28"/>
                    <a:pt x="5" y="26"/>
                    <a:pt x="6" y="26"/>
                  </a:cubicBezTo>
                  <a:cubicBezTo>
                    <a:pt x="5" y="25"/>
                    <a:pt x="4" y="25"/>
                    <a:pt x="4" y="23"/>
                  </a:cubicBezTo>
                  <a:cubicBezTo>
                    <a:pt x="3" y="21"/>
                    <a:pt x="8" y="23"/>
                    <a:pt x="9" y="23"/>
                  </a:cubicBezTo>
                  <a:cubicBezTo>
                    <a:pt x="9" y="21"/>
                    <a:pt x="9" y="19"/>
                    <a:pt x="6" y="19"/>
                  </a:cubicBezTo>
                  <a:cubicBezTo>
                    <a:pt x="7" y="18"/>
                    <a:pt x="7" y="17"/>
                    <a:pt x="8" y="16"/>
                  </a:cubicBezTo>
                  <a:cubicBezTo>
                    <a:pt x="7" y="15"/>
                    <a:pt x="7" y="15"/>
                    <a:pt x="7" y="13"/>
                  </a:cubicBezTo>
                  <a:cubicBezTo>
                    <a:pt x="4" y="15"/>
                    <a:pt x="4" y="9"/>
                    <a:pt x="5" y="7"/>
                  </a:cubicBezTo>
                  <a:cubicBezTo>
                    <a:pt x="5" y="6"/>
                    <a:pt x="7" y="6"/>
                    <a:pt x="8" y="5"/>
                  </a:cubicBezTo>
                  <a:cubicBezTo>
                    <a:pt x="8" y="5"/>
                    <a:pt x="8" y="4"/>
                    <a:pt x="8" y="4"/>
                  </a:cubicBezTo>
                  <a:cubicBezTo>
                    <a:pt x="9" y="3"/>
                    <a:pt x="10" y="3"/>
                    <a:pt x="11" y="3"/>
                  </a:cubicBezTo>
                  <a:cubicBezTo>
                    <a:pt x="11" y="5"/>
                    <a:pt x="14" y="6"/>
                    <a:pt x="16" y="6"/>
                  </a:cubicBezTo>
                  <a:cubicBezTo>
                    <a:pt x="15" y="4"/>
                    <a:pt x="16" y="4"/>
                    <a:pt x="18" y="4"/>
                  </a:cubicBezTo>
                  <a:cubicBezTo>
                    <a:pt x="19" y="4"/>
                    <a:pt x="19" y="2"/>
                    <a:pt x="19" y="1"/>
                  </a:cubicBezTo>
                  <a:cubicBezTo>
                    <a:pt x="19" y="1"/>
                    <a:pt x="20" y="2"/>
                    <a:pt x="21" y="2"/>
                  </a:cubicBezTo>
                  <a:cubicBezTo>
                    <a:pt x="21" y="2"/>
                    <a:pt x="22" y="1"/>
                    <a:pt x="22" y="0"/>
                  </a:cubicBezTo>
                  <a:cubicBezTo>
                    <a:pt x="23" y="1"/>
                    <a:pt x="22" y="5"/>
                    <a:pt x="24" y="6"/>
                  </a:cubicBezTo>
                  <a:cubicBezTo>
                    <a:pt x="25" y="6"/>
                    <a:pt x="28" y="1"/>
                    <a:pt x="29" y="3"/>
                  </a:cubicBezTo>
                  <a:cubicBezTo>
                    <a:pt x="30" y="5"/>
                    <a:pt x="31" y="4"/>
                    <a:pt x="32" y="5"/>
                  </a:cubicBezTo>
                  <a:cubicBezTo>
                    <a:pt x="34" y="5"/>
                    <a:pt x="34" y="7"/>
                    <a:pt x="35" y="8"/>
                  </a:cubicBezTo>
                  <a:cubicBezTo>
                    <a:pt x="36" y="10"/>
                    <a:pt x="38" y="11"/>
                    <a:pt x="41" y="11"/>
                  </a:cubicBezTo>
                  <a:cubicBezTo>
                    <a:pt x="41" y="9"/>
                    <a:pt x="44" y="9"/>
                    <a:pt x="46" y="8"/>
                  </a:cubicBezTo>
                  <a:cubicBezTo>
                    <a:pt x="47" y="8"/>
                    <a:pt x="51" y="9"/>
                    <a:pt x="51" y="8"/>
                  </a:cubicBezTo>
                  <a:cubicBezTo>
                    <a:pt x="52" y="9"/>
                    <a:pt x="53" y="10"/>
                    <a:pt x="53" y="10"/>
                  </a:cubicBezTo>
                  <a:cubicBezTo>
                    <a:pt x="54" y="11"/>
                    <a:pt x="55" y="12"/>
                    <a:pt x="56" y="13"/>
                  </a:cubicBezTo>
                  <a:cubicBezTo>
                    <a:pt x="56" y="12"/>
                    <a:pt x="56" y="12"/>
                    <a:pt x="56" y="12"/>
                  </a:cubicBezTo>
                  <a:cubicBezTo>
                    <a:pt x="57" y="14"/>
                    <a:pt x="55" y="15"/>
                    <a:pt x="56" y="16"/>
                  </a:cubicBezTo>
                  <a:cubicBezTo>
                    <a:pt x="56" y="18"/>
                    <a:pt x="57" y="18"/>
                    <a:pt x="57" y="20"/>
                  </a:cubicBezTo>
                  <a:cubicBezTo>
                    <a:pt x="57" y="21"/>
                    <a:pt x="58" y="23"/>
                    <a:pt x="58" y="24"/>
                  </a:cubicBezTo>
                  <a:cubicBezTo>
                    <a:pt x="57" y="26"/>
                    <a:pt x="56" y="27"/>
                    <a:pt x="55" y="28"/>
                  </a:cubicBezTo>
                  <a:cubicBezTo>
                    <a:pt x="54" y="29"/>
                    <a:pt x="53" y="30"/>
                    <a:pt x="53" y="32"/>
                  </a:cubicBezTo>
                  <a:cubicBezTo>
                    <a:pt x="52" y="34"/>
                    <a:pt x="52" y="36"/>
                    <a:pt x="51" y="38"/>
                  </a:cubicBezTo>
                  <a:cubicBezTo>
                    <a:pt x="51" y="40"/>
                    <a:pt x="52" y="43"/>
                    <a:pt x="52" y="44"/>
                  </a:cubicBezTo>
                  <a:cubicBezTo>
                    <a:pt x="53" y="46"/>
                    <a:pt x="54" y="48"/>
                    <a:pt x="54" y="49"/>
                  </a:cubicBezTo>
                  <a:cubicBezTo>
                    <a:pt x="57" y="49"/>
                    <a:pt x="55" y="53"/>
                    <a:pt x="56" y="54"/>
                  </a:cubicBezTo>
                  <a:cubicBezTo>
                    <a:pt x="55" y="54"/>
                    <a:pt x="55" y="54"/>
                    <a:pt x="54" y="55"/>
                  </a:cubicBezTo>
                  <a:cubicBezTo>
                    <a:pt x="55" y="54"/>
                    <a:pt x="55" y="54"/>
                    <a:pt x="55" y="54"/>
                  </a:cubicBezTo>
                  <a:cubicBezTo>
                    <a:pt x="53" y="56"/>
                    <a:pt x="52" y="53"/>
                    <a:pt x="51" y="52"/>
                  </a:cubicBezTo>
                  <a:cubicBezTo>
                    <a:pt x="51" y="53"/>
                    <a:pt x="50" y="54"/>
                    <a:pt x="49" y="54"/>
                  </a:cubicBezTo>
                  <a:cubicBezTo>
                    <a:pt x="48" y="54"/>
                    <a:pt x="47" y="54"/>
                    <a:pt x="46" y="53"/>
                  </a:cubicBezTo>
                  <a:cubicBezTo>
                    <a:pt x="46" y="54"/>
                    <a:pt x="45" y="53"/>
                    <a:pt x="44" y="53"/>
                  </a:cubicBezTo>
                  <a:cubicBezTo>
                    <a:pt x="45" y="53"/>
                    <a:pt x="46" y="53"/>
                    <a:pt x="46" y="53"/>
                  </a:cubicBezTo>
                  <a:cubicBezTo>
                    <a:pt x="46" y="52"/>
                    <a:pt x="46" y="52"/>
                    <a:pt x="46" y="52"/>
                  </a:cubicBezTo>
                  <a:cubicBezTo>
                    <a:pt x="46" y="54"/>
                    <a:pt x="45" y="52"/>
                    <a:pt x="44" y="52"/>
                  </a:cubicBezTo>
                  <a:cubicBezTo>
                    <a:pt x="44" y="53"/>
                    <a:pt x="41" y="53"/>
                    <a:pt x="40" y="53"/>
                  </a:cubicBezTo>
                  <a:cubicBezTo>
                    <a:pt x="40" y="53"/>
                    <a:pt x="36" y="53"/>
                    <a:pt x="36" y="54"/>
                  </a:cubicBezTo>
                  <a:cubicBezTo>
                    <a:pt x="38" y="55"/>
                    <a:pt x="42" y="51"/>
                    <a:pt x="44" y="53"/>
                  </a:cubicBezTo>
                  <a:cubicBezTo>
                    <a:pt x="41" y="53"/>
                    <a:pt x="39" y="54"/>
                    <a:pt x="36" y="54"/>
                  </a:cubicBezTo>
                  <a:cubicBezTo>
                    <a:pt x="36" y="54"/>
                    <a:pt x="35" y="54"/>
                    <a:pt x="34" y="54"/>
                  </a:cubicBezTo>
                  <a:cubicBezTo>
                    <a:pt x="34" y="53"/>
                    <a:pt x="32" y="53"/>
                    <a:pt x="31" y="54"/>
                  </a:cubicBezTo>
                  <a:cubicBezTo>
                    <a:pt x="32" y="54"/>
                    <a:pt x="33" y="54"/>
                    <a:pt x="34" y="54"/>
                  </a:cubicBezTo>
                  <a:cubicBezTo>
                    <a:pt x="31" y="55"/>
                    <a:pt x="28" y="54"/>
                    <a:pt x="25" y="56"/>
                  </a:cubicBezTo>
                  <a:cubicBezTo>
                    <a:pt x="23" y="56"/>
                    <a:pt x="20" y="58"/>
                    <a:pt x="18" y="59"/>
                  </a:cubicBezTo>
                  <a:cubicBezTo>
                    <a:pt x="16" y="59"/>
                    <a:pt x="13" y="60"/>
                    <a:pt x="12" y="61"/>
                  </a:cubicBezTo>
                  <a:cubicBezTo>
                    <a:pt x="10" y="63"/>
                    <a:pt x="9" y="59"/>
                    <a:pt x="10" y="58"/>
                  </a:cubicBezTo>
                  <a:cubicBezTo>
                    <a:pt x="10" y="56"/>
                    <a:pt x="11" y="54"/>
                    <a:pt x="11" y="52"/>
                  </a:cubicBezTo>
                  <a:cubicBezTo>
                    <a:pt x="12" y="50"/>
                    <a:pt x="11" y="48"/>
                    <a:pt x="10" y="47"/>
                  </a:cubicBezTo>
                  <a:cubicBezTo>
                    <a:pt x="9" y="46"/>
                    <a:pt x="7" y="46"/>
                    <a:pt x="7" y="44"/>
                  </a:cubicBezTo>
                  <a:cubicBezTo>
                    <a:pt x="7" y="42"/>
                    <a:pt x="1" y="44"/>
                    <a:pt x="2" y="42"/>
                  </a:cubicBezTo>
                  <a:cubicBezTo>
                    <a:pt x="1" y="42"/>
                    <a:pt x="1" y="41"/>
                    <a:pt x="0" y="41"/>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34" name="Freeform 23"/>
            <p:cNvSpPr/>
            <p:nvPr/>
          </p:nvSpPr>
          <p:spPr>
            <a:xfrm>
              <a:off x="5669640" y="3092760"/>
              <a:ext cx="603720" cy="627480"/>
            </a:xfrm>
            <a:custGeom>
              <a:avLst/>
              <a:gdLst>
                <a:gd name="textAreaLeft" fmla="*/ 0 w 603720"/>
                <a:gd name="textAreaRight" fmla="*/ 604800 w 603720"/>
                <a:gd name="textAreaTop" fmla="*/ 0 h 627480"/>
                <a:gd name="textAreaBottom" fmla="*/ 628560 h 627480"/>
              </a:gdLst>
              <a:ahLst/>
              <a:cxnLst/>
              <a:rect l="textAreaLeft" t="textAreaTop" r="textAreaRight" b="textAreaBottom"/>
              <a:pathLst>
                <a:path w="197" h="177">
                  <a:moveTo>
                    <a:pt x="0" y="95"/>
                  </a:moveTo>
                  <a:cubicBezTo>
                    <a:pt x="1" y="91"/>
                    <a:pt x="1" y="87"/>
                    <a:pt x="0" y="83"/>
                  </a:cubicBezTo>
                  <a:cubicBezTo>
                    <a:pt x="0" y="80"/>
                    <a:pt x="5" y="79"/>
                    <a:pt x="7" y="77"/>
                  </a:cubicBezTo>
                  <a:cubicBezTo>
                    <a:pt x="8" y="76"/>
                    <a:pt x="10" y="75"/>
                    <a:pt x="11" y="75"/>
                  </a:cubicBezTo>
                  <a:cubicBezTo>
                    <a:pt x="13" y="75"/>
                    <a:pt x="14" y="73"/>
                    <a:pt x="15" y="73"/>
                  </a:cubicBezTo>
                  <a:cubicBezTo>
                    <a:pt x="18" y="71"/>
                    <a:pt x="20" y="75"/>
                    <a:pt x="21" y="72"/>
                  </a:cubicBezTo>
                  <a:cubicBezTo>
                    <a:pt x="22" y="71"/>
                    <a:pt x="24" y="71"/>
                    <a:pt x="25" y="71"/>
                  </a:cubicBezTo>
                  <a:cubicBezTo>
                    <a:pt x="27" y="71"/>
                    <a:pt x="28" y="70"/>
                    <a:pt x="30" y="70"/>
                  </a:cubicBezTo>
                  <a:cubicBezTo>
                    <a:pt x="34" y="68"/>
                    <a:pt x="34" y="65"/>
                    <a:pt x="37" y="64"/>
                  </a:cubicBezTo>
                  <a:cubicBezTo>
                    <a:pt x="38" y="63"/>
                    <a:pt x="40" y="63"/>
                    <a:pt x="41" y="63"/>
                  </a:cubicBezTo>
                  <a:cubicBezTo>
                    <a:pt x="43" y="62"/>
                    <a:pt x="44" y="60"/>
                    <a:pt x="45" y="60"/>
                  </a:cubicBezTo>
                  <a:cubicBezTo>
                    <a:pt x="46" y="60"/>
                    <a:pt x="50" y="60"/>
                    <a:pt x="48" y="59"/>
                  </a:cubicBezTo>
                  <a:cubicBezTo>
                    <a:pt x="47" y="58"/>
                    <a:pt x="45" y="57"/>
                    <a:pt x="47" y="56"/>
                  </a:cubicBezTo>
                  <a:cubicBezTo>
                    <a:pt x="45" y="55"/>
                    <a:pt x="47" y="53"/>
                    <a:pt x="49" y="53"/>
                  </a:cubicBezTo>
                  <a:cubicBezTo>
                    <a:pt x="51" y="53"/>
                    <a:pt x="54" y="52"/>
                    <a:pt x="54" y="50"/>
                  </a:cubicBezTo>
                  <a:cubicBezTo>
                    <a:pt x="56" y="46"/>
                    <a:pt x="68" y="50"/>
                    <a:pt x="71" y="49"/>
                  </a:cubicBezTo>
                  <a:cubicBezTo>
                    <a:pt x="68" y="48"/>
                    <a:pt x="74" y="46"/>
                    <a:pt x="72" y="44"/>
                  </a:cubicBezTo>
                  <a:cubicBezTo>
                    <a:pt x="71" y="44"/>
                    <a:pt x="70" y="43"/>
                    <a:pt x="69" y="42"/>
                  </a:cubicBezTo>
                  <a:cubicBezTo>
                    <a:pt x="68" y="41"/>
                    <a:pt x="68" y="40"/>
                    <a:pt x="67" y="39"/>
                  </a:cubicBezTo>
                  <a:cubicBezTo>
                    <a:pt x="66" y="37"/>
                    <a:pt x="67" y="37"/>
                    <a:pt x="67" y="35"/>
                  </a:cubicBezTo>
                  <a:cubicBezTo>
                    <a:pt x="68" y="34"/>
                    <a:pt x="66" y="34"/>
                    <a:pt x="66" y="33"/>
                  </a:cubicBezTo>
                  <a:cubicBezTo>
                    <a:pt x="66" y="32"/>
                    <a:pt x="67" y="31"/>
                    <a:pt x="67" y="30"/>
                  </a:cubicBezTo>
                  <a:cubicBezTo>
                    <a:pt x="67" y="28"/>
                    <a:pt x="65" y="27"/>
                    <a:pt x="67" y="26"/>
                  </a:cubicBezTo>
                  <a:cubicBezTo>
                    <a:pt x="65" y="25"/>
                    <a:pt x="66" y="25"/>
                    <a:pt x="66" y="24"/>
                  </a:cubicBezTo>
                  <a:cubicBezTo>
                    <a:pt x="65" y="22"/>
                    <a:pt x="62" y="22"/>
                    <a:pt x="62" y="20"/>
                  </a:cubicBezTo>
                  <a:cubicBezTo>
                    <a:pt x="65" y="20"/>
                    <a:pt x="66" y="19"/>
                    <a:pt x="68" y="18"/>
                  </a:cubicBezTo>
                  <a:cubicBezTo>
                    <a:pt x="69" y="18"/>
                    <a:pt x="70" y="18"/>
                    <a:pt x="71" y="17"/>
                  </a:cubicBezTo>
                  <a:cubicBezTo>
                    <a:pt x="71" y="16"/>
                    <a:pt x="72" y="15"/>
                    <a:pt x="73" y="15"/>
                  </a:cubicBezTo>
                  <a:cubicBezTo>
                    <a:pt x="74" y="14"/>
                    <a:pt x="75" y="13"/>
                    <a:pt x="76" y="14"/>
                  </a:cubicBezTo>
                  <a:cubicBezTo>
                    <a:pt x="77" y="14"/>
                    <a:pt x="78" y="13"/>
                    <a:pt x="78" y="13"/>
                  </a:cubicBezTo>
                  <a:cubicBezTo>
                    <a:pt x="80" y="12"/>
                    <a:pt x="82" y="15"/>
                    <a:pt x="83" y="12"/>
                  </a:cubicBezTo>
                  <a:cubicBezTo>
                    <a:pt x="85" y="8"/>
                    <a:pt x="93" y="7"/>
                    <a:pt x="97" y="6"/>
                  </a:cubicBezTo>
                  <a:cubicBezTo>
                    <a:pt x="100" y="6"/>
                    <a:pt x="103" y="5"/>
                    <a:pt x="106" y="5"/>
                  </a:cubicBezTo>
                  <a:cubicBezTo>
                    <a:pt x="108" y="6"/>
                    <a:pt x="110" y="3"/>
                    <a:pt x="112" y="4"/>
                  </a:cubicBezTo>
                  <a:cubicBezTo>
                    <a:pt x="113" y="4"/>
                    <a:pt x="113" y="4"/>
                    <a:pt x="113" y="4"/>
                  </a:cubicBezTo>
                  <a:cubicBezTo>
                    <a:pt x="113" y="4"/>
                    <a:pt x="117" y="4"/>
                    <a:pt x="117" y="4"/>
                  </a:cubicBezTo>
                  <a:cubicBezTo>
                    <a:pt x="120" y="3"/>
                    <a:pt x="123" y="3"/>
                    <a:pt x="126" y="3"/>
                  </a:cubicBezTo>
                  <a:cubicBezTo>
                    <a:pt x="129" y="3"/>
                    <a:pt x="129" y="3"/>
                    <a:pt x="131" y="5"/>
                  </a:cubicBezTo>
                  <a:cubicBezTo>
                    <a:pt x="134" y="6"/>
                    <a:pt x="135" y="4"/>
                    <a:pt x="137" y="4"/>
                  </a:cubicBezTo>
                  <a:cubicBezTo>
                    <a:pt x="138" y="3"/>
                    <a:pt x="142" y="3"/>
                    <a:pt x="142" y="2"/>
                  </a:cubicBezTo>
                  <a:cubicBezTo>
                    <a:pt x="141" y="0"/>
                    <a:pt x="145" y="1"/>
                    <a:pt x="145" y="2"/>
                  </a:cubicBezTo>
                  <a:cubicBezTo>
                    <a:pt x="147" y="3"/>
                    <a:pt x="149" y="3"/>
                    <a:pt x="151" y="2"/>
                  </a:cubicBezTo>
                  <a:cubicBezTo>
                    <a:pt x="152" y="2"/>
                    <a:pt x="151" y="1"/>
                    <a:pt x="153" y="1"/>
                  </a:cubicBezTo>
                  <a:cubicBezTo>
                    <a:pt x="154" y="1"/>
                    <a:pt x="155" y="2"/>
                    <a:pt x="157" y="2"/>
                  </a:cubicBezTo>
                  <a:cubicBezTo>
                    <a:pt x="155" y="4"/>
                    <a:pt x="158" y="3"/>
                    <a:pt x="159" y="3"/>
                  </a:cubicBezTo>
                  <a:cubicBezTo>
                    <a:pt x="161" y="2"/>
                    <a:pt x="163" y="3"/>
                    <a:pt x="164" y="2"/>
                  </a:cubicBezTo>
                  <a:cubicBezTo>
                    <a:pt x="165" y="4"/>
                    <a:pt x="162" y="5"/>
                    <a:pt x="160" y="7"/>
                  </a:cubicBezTo>
                  <a:cubicBezTo>
                    <a:pt x="164" y="7"/>
                    <a:pt x="160" y="12"/>
                    <a:pt x="161" y="13"/>
                  </a:cubicBezTo>
                  <a:cubicBezTo>
                    <a:pt x="162" y="17"/>
                    <a:pt x="162" y="19"/>
                    <a:pt x="161" y="23"/>
                  </a:cubicBezTo>
                  <a:cubicBezTo>
                    <a:pt x="160" y="25"/>
                    <a:pt x="157" y="28"/>
                    <a:pt x="154" y="29"/>
                  </a:cubicBezTo>
                  <a:cubicBezTo>
                    <a:pt x="153" y="30"/>
                    <a:pt x="154" y="33"/>
                    <a:pt x="155" y="34"/>
                  </a:cubicBezTo>
                  <a:cubicBezTo>
                    <a:pt x="156" y="36"/>
                    <a:pt x="155" y="38"/>
                    <a:pt x="158" y="39"/>
                  </a:cubicBezTo>
                  <a:cubicBezTo>
                    <a:pt x="162" y="40"/>
                    <a:pt x="161" y="44"/>
                    <a:pt x="164" y="46"/>
                  </a:cubicBezTo>
                  <a:cubicBezTo>
                    <a:pt x="165" y="47"/>
                    <a:pt x="167" y="48"/>
                    <a:pt x="168" y="49"/>
                  </a:cubicBezTo>
                  <a:cubicBezTo>
                    <a:pt x="169" y="50"/>
                    <a:pt x="170" y="53"/>
                    <a:pt x="170" y="55"/>
                  </a:cubicBezTo>
                  <a:cubicBezTo>
                    <a:pt x="171" y="58"/>
                    <a:pt x="173" y="63"/>
                    <a:pt x="173" y="67"/>
                  </a:cubicBezTo>
                  <a:cubicBezTo>
                    <a:pt x="173" y="68"/>
                    <a:pt x="170" y="68"/>
                    <a:pt x="172" y="69"/>
                  </a:cubicBezTo>
                  <a:cubicBezTo>
                    <a:pt x="174" y="71"/>
                    <a:pt x="175" y="73"/>
                    <a:pt x="176" y="76"/>
                  </a:cubicBezTo>
                  <a:cubicBezTo>
                    <a:pt x="177" y="80"/>
                    <a:pt x="174" y="84"/>
                    <a:pt x="176" y="88"/>
                  </a:cubicBezTo>
                  <a:cubicBezTo>
                    <a:pt x="177" y="90"/>
                    <a:pt x="177" y="91"/>
                    <a:pt x="176" y="92"/>
                  </a:cubicBezTo>
                  <a:cubicBezTo>
                    <a:pt x="175" y="95"/>
                    <a:pt x="176" y="97"/>
                    <a:pt x="176" y="99"/>
                  </a:cubicBezTo>
                  <a:cubicBezTo>
                    <a:pt x="177" y="102"/>
                    <a:pt x="176" y="103"/>
                    <a:pt x="173" y="104"/>
                  </a:cubicBezTo>
                  <a:cubicBezTo>
                    <a:pt x="170" y="106"/>
                    <a:pt x="175" y="110"/>
                    <a:pt x="176" y="111"/>
                  </a:cubicBezTo>
                  <a:cubicBezTo>
                    <a:pt x="179" y="115"/>
                    <a:pt x="177" y="119"/>
                    <a:pt x="180" y="122"/>
                  </a:cubicBezTo>
                  <a:cubicBezTo>
                    <a:pt x="182" y="123"/>
                    <a:pt x="183" y="121"/>
                    <a:pt x="184" y="121"/>
                  </a:cubicBezTo>
                  <a:cubicBezTo>
                    <a:pt x="186" y="122"/>
                    <a:pt x="188" y="123"/>
                    <a:pt x="189" y="123"/>
                  </a:cubicBezTo>
                  <a:cubicBezTo>
                    <a:pt x="193" y="124"/>
                    <a:pt x="194" y="127"/>
                    <a:pt x="195" y="130"/>
                  </a:cubicBezTo>
                  <a:cubicBezTo>
                    <a:pt x="196" y="131"/>
                    <a:pt x="197" y="131"/>
                    <a:pt x="195" y="132"/>
                  </a:cubicBezTo>
                  <a:cubicBezTo>
                    <a:pt x="193" y="133"/>
                    <a:pt x="190" y="135"/>
                    <a:pt x="188" y="136"/>
                  </a:cubicBezTo>
                  <a:cubicBezTo>
                    <a:pt x="179" y="141"/>
                    <a:pt x="170" y="147"/>
                    <a:pt x="161" y="153"/>
                  </a:cubicBezTo>
                  <a:cubicBezTo>
                    <a:pt x="157" y="155"/>
                    <a:pt x="153" y="158"/>
                    <a:pt x="149" y="161"/>
                  </a:cubicBezTo>
                  <a:cubicBezTo>
                    <a:pt x="147" y="162"/>
                    <a:pt x="145" y="164"/>
                    <a:pt x="144" y="165"/>
                  </a:cubicBezTo>
                  <a:cubicBezTo>
                    <a:pt x="142" y="167"/>
                    <a:pt x="140" y="169"/>
                    <a:pt x="138" y="170"/>
                  </a:cubicBezTo>
                  <a:cubicBezTo>
                    <a:pt x="136" y="171"/>
                    <a:pt x="134" y="171"/>
                    <a:pt x="132" y="172"/>
                  </a:cubicBezTo>
                  <a:cubicBezTo>
                    <a:pt x="129" y="172"/>
                    <a:pt x="127" y="173"/>
                    <a:pt x="124" y="173"/>
                  </a:cubicBezTo>
                  <a:cubicBezTo>
                    <a:pt x="123" y="173"/>
                    <a:pt x="112" y="177"/>
                    <a:pt x="112" y="173"/>
                  </a:cubicBezTo>
                  <a:cubicBezTo>
                    <a:pt x="113" y="172"/>
                    <a:pt x="114" y="172"/>
                    <a:pt x="113" y="170"/>
                  </a:cubicBezTo>
                  <a:cubicBezTo>
                    <a:pt x="113" y="170"/>
                    <a:pt x="114" y="167"/>
                    <a:pt x="113" y="167"/>
                  </a:cubicBezTo>
                  <a:cubicBezTo>
                    <a:pt x="111" y="166"/>
                    <a:pt x="109" y="165"/>
                    <a:pt x="107" y="165"/>
                  </a:cubicBezTo>
                  <a:cubicBezTo>
                    <a:pt x="106" y="165"/>
                    <a:pt x="104" y="162"/>
                    <a:pt x="103" y="163"/>
                  </a:cubicBezTo>
                  <a:cubicBezTo>
                    <a:pt x="100" y="165"/>
                    <a:pt x="99" y="160"/>
                    <a:pt x="98" y="159"/>
                  </a:cubicBezTo>
                  <a:cubicBezTo>
                    <a:pt x="97" y="159"/>
                    <a:pt x="95" y="159"/>
                    <a:pt x="94" y="158"/>
                  </a:cubicBezTo>
                  <a:cubicBezTo>
                    <a:pt x="93" y="157"/>
                    <a:pt x="94" y="156"/>
                    <a:pt x="94" y="155"/>
                  </a:cubicBezTo>
                  <a:cubicBezTo>
                    <a:pt x="93" y="154"/>
                    <a:pt x="91" y="153"/>
                    <a:pt x="90" y="152"/>
                  </a:cubicBezTo>
                  <a:cubicBezTo>
                    <a:pt x="88" y="151"/>
                    <a:pt x="86" y="150"/>
                    <a:pt x="84" y="149"/>
                  </a:cubicBezTo>
                  <a:cubicBezTo>
                    <a:pt x="79" y="146"/>
                    <a:pt x="75" y="142"/>
                    <a:pt x="70" y="139"/>
                  </a:cubicBezTo>
                  <a:cubicBezTo>
                    <a:pt x="52" y="127"/>
                    <a:pt x="34" y="115"/>
                    <a:pt x="14" y="103"/>
                  </a:cubicBezTo>
                  <a:cubicBezTo>
                    <a:pt x="10" y="100"/>
                    <a:pt x="5" y="98"/>
                    <a:pt x="0" y="95"/>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35" name="Freeform 24"/>
            <p:cNvSpPr/>
            <p:nvPr/>
          </p:nvSpPr>
          <p:spPr>
            <a:xfrm>
              <a:off x="6098400" y="2727720"/>
              <a:ext cx="131400" cy="72360"/>
            </a:xfrm>
            <a:custGeom>
              <a:avLst/>
              <a:gdLst>
                <a:gd name="textAreaLeft" fmla="*/ 0 w 131400"/>
                <a:gd name="textAreaRight" fmla="*/ 132480 w 131400"/>
                <a:gd name="textAreaTop" fmla="*/ 0 h 72360"/>
                <a:gd name="textAreaBottom" fmla="*/ 73440 h 72360"/>
              </a:gdLst>
              <a:ahLst/>
              <a:cxnLst/>
              <a:rect l="textAreaLeft" t="textAreaTop" r="textAreaRight" b="textAreaBottom"/>
              <a:pathLst>
                <a:path w="44" h="21">
                  <a:moveTo>
                    <a:pt x="0" y="16"/>
                  </a:moveTo>
                  <a:cubicBezTo>
                    <a:pt x="1" y="15"/>
                    <a:pt x="1" y="15"/>
                    <a:pt x="1" y="14"/>
                  </a:cubicBezTo>
                  <a:cubicBezTo>
                    <a:pt x="2" y="14"/>
                    <a:pt x="1" y="13"/>
                    <a:pt x="1" y="12"/>
                  </a:cubicBezTo>
                  <a:cubicBezTo>
                    <a:pt x="2" y="11"/>
                    <a:pt x="3" y="11"/>
                    <a:pt x="4" y="10"/>
                  </a:cubicBezTo>
                  <a:cubicBezTo>
                    <a:pt x="6" y="8"/>
                    <a:pt x="8" y="6"/>
                    <a:pt x="11" y="4"/>
                  </a:cubicBezTo>
                  <a:cubicBezTo>
                    <a:pt x="10" y="4"/>
                    <a:pt x="9" y="4"/>
                    <a:pt x="10" y="3"/>
                  </a:cubicBezTo>
                  <a:cubicBezTo>
                    <a:pt x="10" y="3"/>
                    <a:pt x="11" y="2"/>
                    <a:pt x="11" y="3"/>
                  </a:cubicBezTo>
                  <a:cubicBezTo>
                    <a:pt x="14" y="4"/>
                    <a:pt x="14" y="2"/>
                    <a:pt x="16" y="2"/>
                  </a:cubicBezTo>
                  <a:cubicBezTo>
                    <a:pt x="16" y="2"/>
                    <a:pt x="18" y="2"/>
                    <a:pt x="20" y="2"/>
                  </a:cubicBezTo>
                  <a:cubicBezTo>
                    <a:pt x="20" y="2"/>
                    <a:pt x="21" y="2"/>
                    <a:pt x="21" y="2"/>
                  </a:cubicBezTo>
                  <a:cubicBezTo>
                    <a:pt x="23" y="2"/>
                    <a:pt x="25" y="2"/>
                    <a:pt x="25" y="1"/>
                  </a:cubicBezTo>
                  <a:cubicBezTo>
                    <a:pt x="24" y="2"/>
                    <a:pt x="23" y="1"/>
                    <a:pt x="25" y="0"/>
                  </a:cubicBezTo>
                  <a:cubicBezTo>
                    <a:pt x="25" y="0"/>
                    <a:pt x="26" y="0"/>
                    <a:pt x="26" y="1"/>
                  </a:cubicBezTo>
                  <a:cubicBezTo>
                    <a:pt x="26" y="1"/>
                    <a:pt x="28" y="1"/>
                    <a:pt x="29" y="1"/>
                  </a:cubicBezTo>
                  <a:cubicBezTo>
                    <a:pt x="29" y="1"/>
                    <a:pt x="30" y="1"/>
                    <a:pt x="30" y="1"/>
                  </a:cubicBezTo>
                  <a:cubicBezTo>
                    <a:pt x="31" y="1"/>
                    <a:pt x="33" y="2"/>
                    <a:pt x="35" y="3"/>
                  </a:cubicBezTo>
                  <a:cubicBezTo>
                    <a:pt x="36" y="4"/>
                    <a:pt x="34" y="6"/>
                    <a:pt x="33" y="7"/>
                  </a:cubicBezTo>
                  <a:cubicBezTo>
                    <a:pt x="37" y="7"/>
                    <a:pt x="37" y="9"/>
                    <a:pt x="40" y="9"/>
                  </a:cubicBezTo>
                  <a:cubicBezTo>
                    <a:pt x="40" y="9"/>
                    <a:pt x="40" y="9"/>
                    <a:pt x="41" y="8"/>
                  </a:cubicBezTo>
                  <a:cubicBezTo>
                    <a:pt x="41" y="8"/>
                    <a:pt x="42" y="8"/>
                    <a:pt x="42" y="8"/>
                  </a:cubicBezTo>
                  <a:cubicBezTo>
                    <a:pt x="44" y="8"/>
                    <a:pt x="43" y="9"/>
                    <a:pt x="42" y="10"/>
                  </a:cubicBezTo>
                  <a:cubicBezTo>
                    <a:pt x="42" y="10"/>
                    <a:pt x="44" y="12"/>
                    <a:pt x="42" y="12"/>
                  </a:cubicBezTo>
                  <a:cubicBezTo>
                    <a:pt x="42" y="12"/>
                    <a:pt x="42" y="12"/>
                    <a:pt x="41" y="11"/>
                  </a:cubicBezTo>
                  <a:cubicBezTo>
                    <a:pt x="41" y="11"/>
                    <a:pt x="40" y="11"/>
                    <a:pt x="40" y="11"/>
                  </a:cubicBezTo>
                  <a:cubicBezTo>
                    <a:pt x="39" y="11"/>
                    <a:pt x="38" y="13"/>
                    <a:pt x="39" y="13"/>
                  </a:cubicBezTo>
                  <a:cubicBezTo>
                    <a:pt x="40" y="14"/>
                    <a:pt x="40" y="14"/>
                    <a:pt x="39" y="15"/>
                  </a:cubicBezTo>
                  <a:cubicBezTo>
                    <a:pt x="38" y="15"/>
                    <a:pt x="38" y="13"/>
                    <a:pt x="36" y="14"/>
                  </a:cubicBezTo>
                  <a:cubicBezTo>
                    <a:pt x="35" y="14"/>
                    <a:pt x="35" y="14"/>
                    <a:pt x="33" y="13"/>
                  </a:cubicBezTo>
                  <a:cubicBezTo>
                    <a:pt x="33" y="13"/>
                    <a:pt x="32" y="11"/>
                    <a:pt x="32" y="13"/>
                  </a:cubicBezTo>
                  <a:cubicBezTo>
                    <a:pt x="31" y="14"/>
                    <a:pt x="31" y="15"/>
                    <a:pt x="30" y="16"/>
                  </a:cubicBezTo>
                  <a:cubicBezTo>
                    <a:pt x="28" y="17"/>
                    <a:pt x="30" y="21"/>
                    <a:pt x="27" y="17"/>
                  </a:cubicBezTo>
                  <a:cubicBezTo>
                    <a:pt x="27" y="17"/>
                    <a:pt x="26" y="16"/>
                    <a:pt x="25" y="16"/>
                  </a:cubicBezTo>
                  <a:cubicBezTo>
                    <a:pt x="24" y="15"/>
                    <a:pt x="24" y="14"/>
                    <a:pt x="23" y="13"/>
                  </a:cubicBezTo>
                  <a:cubicBezTo>
                    <a:pt x="22" y="14"/>
                    <a:pt x="22" y="14"/>
                    <a:pt x="20" y="15"/>
                  </a:cubicBezTo>
                  <a:cubicBezTo>
                    <a:pt x="22" y="16"/>
                    <a:pt x="19" y="18"/>
                    <a:pt x="17" y="18"/>
                  </a:cubicBezTo>
                  <a:cubicBezTo>
                    <a:pt x="16" y="18"/>
                    <a:pt x="15" y="18"/>
                    <a:pt x="15" y="18"/>
                  </a:cubicBezTo>
                  <a:cubicBezTo>
                    <a:pt x="13" y="18"/>
                    <a:pt x="11" y="18"/>
                    <a:pt x="10" y="17"/>
                  </a:cubicBezTo>
                  <a:cubicBezTo>
                    <a:pt x="9" y="16"/>
                    <a:pt x="8" y="16"/>
                    <a:pt x="8" y="15"/>
                  </a:cubicBezTo>
                  <a:cubicBezTo>
                    <a:pt x="8" y="13"/>
                    <a:pt x="7" y="13"/>
                    <a:pt x="6" y="13"/>
                  </a:cubicBezTo>
                  <a:cubicBezTo>
                    <a:pt x="3" y="13"/>
                    <a:pt x="3" y="16"/>
                    <a:pt x="0" y="16"/>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8440" rIns="90000" bIns="284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36" name="Freeform 26"/>
            <p:cNvSpPr/>
            <p:nvPr/>
          </p:nvSpPr>
          <p:spPr>
            <a:xfrm>
              <a:off x="6169320" y="3916080"/>
              <a:ext cx="224280" cy="390960"/>
            </a:xfrm>
            <a:custGeom>
              <a:avLst/>
              <a:gdLst>
                <a:gd name="textAreaLeft" fmla="*/ 0 w 224280"/>
                <a:gd name="textAreaRight" fmla="*/ 225360 w 224280"/>
                <a:gd name="textAreaTop" fmla="*/ 0 h 390960"/>
                <a:gd name="textAreaBottom" fmla="*/ 392040 h 390960"/>
              </a:gdLst>
              <a:ahLst/>
              <a:cxnLst/>
              <a:rect l="textAreaLeft" t="textAreaTop" r="textAreaRight" b="textAreaBottom"/>
              <a:pathLst>
                <a:path w="74" h="111">
                  <a:moveTo>
                    <a:pt x="2" y="80"/>
                  </a:moveTo>
                  <a:cubicBezTo>
                    <a:pt x="3" y="79"/>
                    <a:pt x="4" y="78"/>
                    <a:pt x="4" y="77"/>
                  </a:cubicBezTo>
                  <a:cubicBezTo>
                    <a:pt x="4" y="76"/>
                    <a:pt x="5" y="73"/>
                    <a:pt x="5" y="72"/>
                  </a:cubicBezTo>
                  <a:cubicBezTo>
                    <a:pt x="5" y="71"/>
                    <a:pt x="5" y="71"/>
                    <a:pt x="6" y="70"/>
                  </a:cubicBezTo>
                  <a:cubicBezTo>
                    <a:pt x="8" y="68"/>
                    <a:pt x="9" y="67"/>
                    <a:pt x="10" y="65"/>
                  </a:cubicBezTo>
                  <a:cubicBezTo>
                    <a:pt x="11" y="64"/>
                    <a:pt x="13" y="64"/>
                    <a:pt x="13" y="63"/>
                  </a:cubicBezTo>
                  <a:cubicBezTo>
                    <a:pt x="13" y="62"/>
                    <a:pt x="15" y="60"/>
                    <a:pt x="16" y="60"/>
                  </a:cubicBezTo>
                  <a:cubicBezTo>
                    <a:pt x="17" y="59"/>
                    <a:pt x="18" y="61"/>
                    <a:pt x="20" y="61"/>
                  </a:cubicBezTo>
                  <a:cubicBezTo>
                    <a:pt x="21" y="60"/>
                    <a:pt x="21" y="59"/>
                    <a:pt x="21" y="58"/>
                  </a:cubicBezTo>
                  <a:cubicBezTo>
                    <a:pt x="21" y="59"/>
                    <a:pt x="24" y="61"/>
                    <a:pt x="25" y="61"/>
                  </a:cubicBezTo>
                  <a:cubicBezTo>
                    <a:pt x="26" y="62"/>
                    <a:pt x="25" y="66"/>
                    <a:pt x="28" y="65"/>
                  </a:cubicBezTo>
                  <a:cubicBezTo>
                    <a:pt x="29" y="64"/>
                    <a:pt x="30" y="63"/>
                    <a:pt x="30" y="61"/>
                  </a:cubicBezTo>
                  <a:cubicBezTo>
                    <a:pt x="30" y="60"/>
                    <a:pt x="32" y="59"/>
                    <a:pt x="32" y="59"/>
                  </a:cubicBezTo>
                  <a:cubicBezTo>
                    <a:pt x="33" y="58"/>
                    <a:pt x="32" y="57"/>
                    <a:pt x="33" y="56"/>
                  </a:cubicBezTo>
                  <a:cubicBezTo>
                    <a:pt x="34" y="54"/>
                    <a:pt x="36" y="52"/>
                    <a:pt x="36" y="49"/>
                  </a:cubicBezTo>
                  <a:cubicBezTo>
                    <a:pt x="37" y="48"/>
                    <a:pt x="36" y="47"/>
                    <a:pt x="37" y="46"/>
                  </a:cubicBezTo>
                  <a:cubicBezTo>
                    <a:pt x="37" y="45"/>
                    <a:pt x="38" y="45"/>
                    <a:pt x="38" y="44"/>
                  </a:cubicBezTo>
                  <a:cubicBezTo>
                    <a:pt x="39" y="43"/>
                    <a:pt x="42" y="43"/>
                    <a:pt x="42" y="41"/>
                  </a:cubicBezTo>
                  <a:cubicBezTo>
                    <a:pt x="42" y="40"/>
                    <a:pt x="44" y="37"/>
                    <a:pt x="42" y="37"/>
                  </a:cubicBezTo>
                  <a:cubicBezTo>
                    <a:pt x="44" y="36"/>
                    <a:pt x="46" y="35"/>
                    <a:pt x="46" y="33"/>
                  </a:cubicBezTo>
                  <a:cubicBezTo>
                    <a:pt x="46" y="32"/>
                    <a:pt x="46" y="32"/>
                    <a:pt x="46" y="31"/>
                  </a:cubicBezTo>
                  <a:cubicBezTo>
                    <a:pt x="46" y="29"/>
                    <a:pt x="48" y="30"/>
                    <a:pt x="48" y="29"/>
                  </a:cubicBezTo>
                  <a:cubicBezTo>
                    <a:pt x="49" y="27"/>
                    <a:pt x="49" y="25"/>
                    <a:pt x="50" y="23"/>
                  </a:cubicBezTo>
                  <a:cubicBezTo>
                    <a:pt x="51" y="21"/>
                    <a:pt x="52" y="19"/>
                    <a:pt x="53" y="18"/>
                  </a:cubicBezTo>
                  <a:cubicBezTo>
                    <a:pt x="55" y="18"/>
                    <a:pt x="59" y="18"/>
                    <a:pt x="59" y="15"/>
                  </a:cubicBezTo>
                  <a:cubicBezTo>
                    <a:pt x="60" y="15"/>
                    <a:pt x="59" y="14"/>
                    <a:pt x="59" y="13"/>
                  </a:cubicBezTo>
                  <a:cubicBezTo>
                    <a:pt x="60" y="12"/>
                    <a:pt x="59" y="11"/>
                    <a:pt x="60" y="10"/>
                  </a:cubicBezTo>
                  <a:cubicBezTo>
                    <a:pt x="60" y="9"/>
                    <a:pt x="57" y="8"/>
                    <a:pt x="57" y="8"/>
                  </a:cubicBezTo>
                  <a:cubicBezTo>
                    <a:pt x="54" y="8"/>
                    <a:pt x="54" y="2"/>
                    <a:pt x="54" y="1"/>
                  </a:cubicBezTo>
                  <a:cubicBezTo>
                    <a:pt x="55" y="1"/>
                    <a:pt x="57" y="0"/>
                    <a:pt x="58" y="1"/>
                  </a:cubicBezTo>
                  <a:cubicBezTo>
                    <a:pt x="59" y="2"/>
                    <a:pt x="58" y="4"/>
                    <a:pt x="60" y="5"/>
                  </a:cubicBezTo>
                  <a:cubicBezTo>
                    <a:pt x="62" y="6"/>
                    <a:pt x="61" y="9"/>
                    <a:pt x="63" y="10"/>
                  </a:cubicBezTo>
                  <a:cubicBezTo>
                    <a:pt x="65" y="12"/>
                    <a:pt x="63" y="18"/>
                    <a:pt x="63" y="21"/>
                  </a:cubicBezTo>
                  <a:cubicBezTo>
                    <a:pt x="63" y="24"/>
                    <a:pt x="66" y="29"/>
                    <a:pt x="69" y="30"/>
                  </a:cubicBezTo>
                  <a:cubicBezTo>
                    <a:pt x="67" y="31"/>
                    <a:pt x="64" y="30"/>
                    <a:pt x="61" y="31"/>
                  </a:cubicBezTo>
                  <a:cubicBezTo>
                    <a:pt x="59" y="31"/>
                    <a:pt x="56" y="29"/>
                    <a:pt x="55" y="31"/>
                  </a:cubicBezTo>
                  <a:cubicBezTo>
                    <a:pt x="53" y="34"/>
                    <a:pt x="53" y="35"/>
                    <a:pt x="55" y="37"/>
                  </a:cubicBezTo>
                  <a:cubicBezTo>
                    <a:pt x="58" y="39"/>
                    <a:pt x="60" y="41"/>
                    <a:pt x="63" y="43"/>
                  </a:cubicBezTo>
                  <a:cubicBezTo>
                    <a:pt x="64" y="44"/>
                    <a:pt x="65" y="45"/>
                    <a:pt x="65" y="45"/>
                  </a:cubicBezTo>
                  <a:cubicBezTo>
                    <a:pt x="66" y="47"/>
                    <a:pt x="66" y="51"/>
                    <a:pt x="68" y="52"/>
                  </a:cubicBezTo>
                  <a:cubicBezTo>
                    <a:pt x="69" y="53"/>
                    <a:pt x="67" y="55"/>
                    <a:pt x="66" y="56"/>
                  </a:cubicBezTo>
                  <a:cubicBezTo>
                    <a:pt x="65" y="57"/>
                    <a:pt x="64" y="60"/>
                    <a:pt x="63" y="61"/>
                  </a:cubicBezTo>
                  <a:cubicBezTo>
                    <a:pt x="63" y="62"/>
                    <a:pt x="62" y="62"/>
                    <a:pt x="62" y="62"/>
                  </a:cubicBezTo>
                  <a:cubicBezTo>
                    <a:pt x="62" y="64"/>
                    <a:pt x="61" y="65"/>
                    <a:pt x="61" y="66"/>
                  </a:cubicBezTo>
                  <a:cubicBezTo>
                    <a:pt x="60" y="67"/>
                    <a:pt x="56" y="67"/>
                    <a:pt x="58" y="69"/>
                  </a:cubicBezTo>
                  <a:cubicBezTo>
                    <a:pt x="59" y="70"/>
                    <a:pt x="59" y="71"/>
                    <a:pt x="59" y="73"/>
                  </a:cubicBezTo>
                  <a:cubicBezTo>
                    <a:pt x="59" y="74"/>
                    <a:pt x="59" y="75"/>
                    <a:pt x="59" y="76"/>
                  </a:cubicBezTo>
                  <a:cubicBezTo>
                    <a:pt x="60" y="77"/>
                    <a:pt x="60" y="77"/>
                    <a:pt x="60" y="77"/>
                  </a:cubicBezTo>
                  <a:cubicBezTo>
                    <a:pt x="60" y="79"/>
                    <a:pt x="60" y="81"/>
                    <a:pt x="61" y="83"/>
                  </a:cubicBezTo>
                  <a:cubicBezTo>
                    <a:pt x="62" y="84"/>
                    <a:pt x="63" y="84"/>
                    <a:pt x="63" y="85"/>
                  </a:cubicBezTo>
                  <a:cubicBezTo>
                    <a:pt x="64" y="86"/>
                    <a:pt x="64" y="87"/>
                    <a:pt x="65" y="88"/>
                  </a:cubicBezTo>
                  <a:cubicBezTo>
                    <a:pt x="62" y="88"/>
                    <a:pt x="68" y="95"/>
                    <a:pt x="69" y="95"/>
                  </a:cubicBezTo>
                  <a:cubicBezTo>
                    <a:pt x="70" y="96"/>
                    <a:pt x="70" y="97"/>
                    <a:pt x="71" y="97"/>
                  </a:cubicBezTo>
                  <a:cubicBezTo>
                    <a:pt x="72" y="97"/>
                    <a:pt x="73" y="98"/>
                    <a:pt x="73" y="98"/>
                  </a:cubicBezTo>
                  <a:cubicBezTo>
                    <a:pt x="73" y="99"/>
                    <a:pt x="73" y="99"/>
                    <a:pt x="73" y="100"/>
                  </a:cubicBezTo>
                  <a:cubicBezTo>
                    <a:pt x="73" y="102"/>
                    <a:pt x="74" y="104"/>
                    <a:pt x="74" y="105"/>
                  </a:cubicBezTo>
                  <a:cubicBezTo>
                    <a:pt x="72" y="105"/>
                    <a:pt x="74" y="110"/>
                    <a:pt x="73" y="111"/>
                  </a:cubicBezTo>
                  <a:cubicBezTo>
                    <a:pt x="72" y="109"/>
                    <a:pt x="70" y="108"/>
                    <a:pt x="68" y="108"/>
                  </a:cubicBezTo>
                  <a:cubicBezTo>
                    <a:pt x="68" y="108"/>
                    <a:pt x="65" y="107"/>
                    <a:pt x="65" y="107"/>
                  </a:cubicBezTo>
                  <a:cubicBezTo>
                    <a:pt x="64" y="107"/>
                    <a:pt x="62" y="107"/>
                    <a:pt x="62" y="106"/>
                  </a:cubicBezTo>
                  <a:cubicBezTo>
                    <a:pt x="59" y="106"/>
                    <a:pt x="59" y="106"/>
                    <a:pt x="59" y="106"/>
                  </a:cubicBezTo>
                  <a:cubicBezTo>
                    <a:pt x="58" y="105"/>
                    <a:pt x="56" y="106"/>
                    <a:pt x="54" y="106"/>
                  </a:cubicBezTo>
                  <a:cubicBezTo>
                    <a:pt x="52" y="106"/>
                    <a:pt x="50" y="106"/>
                    <a:pt x="48" y="106"/>
                  </a:cubicBezTo>
                  <a:cubicBezTo>
                    <a:pt x="48" y="106"/>
                    <a:pt x="47" y="106"/>
                    <a:pt x="47" y="106"/>
                  </a:cubicBezTo>
                  <a:cubicBezTo>
                    <a:pt x="46" y="105"/>
                    <a:pt x="47" y="105"/>
                    <a:pt x="46" y="105"/>
                  </a:cubicBezTo>
                  <a:cubicBezTo>
                    <a:pt x="44" y="105"/>
                    <a:pt x="42" y="105"/>
                    <a:pt x="40" y="105"/>
                  </a:cubicBezTo>
                  <a:cubicBezTo>
                    <a:pt x="38" y="104"/>
                    <a:pt x="36" y="105"/>
                    <a:pt x="34" y="105"/>
                  </a:cubicBezTo>
                  <a:cubicBezTo>
                    <a:pt x="33" y="105"/>
                    <a:pt x="30" y="104"/>
                    <a:pt x="29" y="104"/>
                  </a:cubicBezTo>
                  <a:cubicBezTo>
                    <a:pt x="28" y="105"/>
                    <a:pt x="28" y="106"/>
                    <a:pt x="28" y="106"/>
                  </a:cubicBezTo>
                  <a:cubicBezTo>
                    <a:pt x="27" y="106"/>
                    <a:pt x="25" y="106"/>
                    <a:pt x="24" y="106"/>
                  </a:cubicBezTo>
                  <a:cubicBezTo>
                    <a:pt x="22" y="106"/>
                    <a:pt x="20" y="106"/>
                    <a:pt x="18" y="106"/>
                  </a:cubicBezTo>
                  <a:cubicBezTo>
                    <a:pt x="14" y="106"/>
                    <a:pt x="13" y="104"/>
                    <a:pt x="14" y="100"/>
                  </a:cubicBezTo>
                  <a:cubicBezTo>
                    <a:pt x="15" y="99"/>
                    <a:pt x="15" y="96"/>
                    <a:pt x="14" y="95"/>
                  </a:cubicBezTo>
                  <a:cubicBezTo>
                    <a:pt x="14" y="94"/>
                    <a:pt x="12" y="92"/>
                    <a:pt x="14" y="92"/>
                  </a:cubicBezTo>
                  <a:cubicBezTo>
                    <a:pt x="13" y="92"/>
                    <a:pt x="10" y="91"/>
                    <a:pt x="12" y="90"/>
                  </a:cubicBezTo>
                  <a:cubicBezTo>
                    <a:pt x="12" y="89"/>
                    <a:pt x="14" y="88"/>
                    <a:pt x="12" y="88"/>
                  </a:cubicBezTo>
                  <a:cubicBezTo>
                    <a:pt x="12" y="88"/>
                    <a:pt x="13" y="88"/>
                    <a:pt x="13" y="87"/>
                  </a:cubicBezTo>
                  <a:cubicBezTo>
                    <a:pt x="12" y="88"/>
                    <a:pt x="11" y="87"/>
                    <a:pt x="10" y="87"/>
                  </a:cubicBezTo>
                  <a:cubicBezTo>
                    <a:pt x="11" y="88"/>
                    <a:pt x="11" y="88"/>
                    <a:pt x="10" y="88"/>
                  </a:cubicBezTo>
                  <a:cubicBezTo>
                    <a:pt x="10" y="88"/>
                    <a:pt x="10" y="89"/>
                    <a:pt x="10" y="89"/>
                  </a:cubicBezTo>
                  <a:cubicBezTo>
                    <a:pt x="9" y="89"/>
                    <a:pt x="9" y="88"/>
                    <a:pt x="9" y="88"/>
                  </a:cubicBezTo>
                  <a:cubicBezTo>
                    <a:pt x="8" y="89"/>
                    <a:pt x="6" y="87"/>
                    <a:pt x="6" y="87"/>
                  </a:cubicBezTo>
                  <a:cubicBezTo>
                    <a:pt x="6" y="85"/>
                    <a:pt x="6" y="83"/>
                    <a:pt x="4" y="82"/>
                  </a:cubicBezTo>
                  <a:cubicBezTo>
                    <a:pt x="3" y="83"/>
                    <a:pt x="4" y="82"/>
                    <a:pt x="3" y="82"/>
                  </a:cubicBezTo>
                  <a:cubicBezTo>
                    <a:pt x="3" y="82"/>
                    <a:pt x="3" y="83"/>
                    <a:pt x="3" y="83"/>
                  </a:cubicBezTo>
                  <a:cubicBezTo>
                    <a:pt x="0" y="84"/>
                    <a:pt x="2" y="81"/>
                    <a:pt x="2" y="8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37" name="Freeform 27"/>
            <p:cNvSpPr/>
            <p:nvPr/>
          </p:nvSpPr>
          <p:spPr>
            <a:xfrm>
              <a:off x="6169320" y="3916080"/>
              <a:ext cx="224280" cy="390960"/>
            </a:xfrm>
            <a:custGeom>
              <a:avLst/>
              <a:gdLst>
                <a:gd name="textAreaLeft" fmla="*/ 0 w 224280"/>
                <a:gd name="textAreaRight" fmla="*/ 225360 w 224280"/>
                <a:gd name="textAreaTop" fmla="*/ 0 h 390960"/>
                <a:gd name="textAreaBottom" fmla="*/ 392040 h 390960"/>
              </a:gdLst>
              <a:ahLst/>
              <a:cxnLst/>
              <a:rect l="textAreaLeft" t="textAreaTop" r="textAreaRight" b="textAreaBottom"/>
              <a:pathLst>
                <a:path w="74" h="111">
                  <a:moveTo>
                    <a:pt x="2" y="80"/>
                  </a:moveTo>
                  <a:cubicBezTo>
                    <a:pt x="3" y="79"/>
                    <a:pt x="4" y="78"/>
                    <a:pt x="4" y="77"/>
                  </a:cubicBezTo>
                  <a:cubicBezTo>
                    <a:pt x="4" y="76"/>
                    <a:pt x="5" y="73"/>
                    <a:pt x="5" y="72"/>
                  </a:cubicBezTo>
                  <a:cubicBezTo>
                    <a:pt x="5" y="71"/>
                    <a:pt x="5" y="71"/>
                    <a:pt x="6" y="70"/>
                  </a:cubicBezTo>
                  <a:cubicBezTo>
                    <a:pt x="8" y="68"/>
                    <a:pt x="9" y="67"/>
                    <a:pt x="10" y="65"/>
                  </a:cubicBezTo>
                  <a:cubicBezTo>
                    <a:pt x="11" y="64"/>
                    <a:pt x="13" y="64"/>
                    <a:pt x="13" y="63"/>
                  </a:cubicBezTo>
                  <a:cubicBezTo>
                    <a:pt x="13" y="62"/>
                    <a:pt x="15" y="60"/>
                    <a:pt x="16" y="60"/>
                  </a:cubicBezTo>
                  <a:cubicBezTo>
                    <a:pt x="17" y="59"/>
                    <a:pt x="18" y="61"/>
                    <a:pt x="20" y="61"/>
                  </a:cubicBezTo>
                  <a:cubicBezTo>
                    <a:pt x="21" y="60"/>
                    <a:pt x="21" y="59"/>
                    <a:pt x="21" y="58"/>
                  </a:cubicBezTo>
                  <a:cubicBezTo>
                    <a:pt x="21" y="59"/>
                    <a:pt x="24" y="61"/>
                    <a:pt x="25" y="61"/>
                  </a:cubicBezTo>
                  <a:cubicBezTo>
                    <a:pt x="26" y="62"/>
                    <a:pt x="25" y="66"/>
                    <a:pt x="28" y="65"/>
                  </a:cubicBezTo>
                  <a:cubicBezTo>
                    <a:pt x="29" y="64"/>
                    <a:pt x="30" y="63"/>
                    <a:pt x="30" y="61"/>
                  </a:cubicBezTo>
                  <a:cubicBezTo>
                    <a:pt x="30" y="60"/>
                    <a:pt x="32" y="59"/>
                    <a:pt x="32" y="59"/>
                  </a:cubicBezTo>
                  <a:cubicBezTo>
                    <a:pt x="33" y="58"/>
                    <a:pt x="32" y="57"/>
                    <a:pt x="33" y="56"/>
                  </a:cubicBezTo>
                  <a:cubicBezTo>
                    <a:pt x="34" y="54"/>
                    <a:pt x="36" y="52"/>
                    <a:pt x="36" y="49"/>
                  </a:cubicBezTo>
                  <a:cubicBezTo>
                    <a:pt x="37" y="48"/>
                    <a:pt x="36" y="47"/>
                    <a:pt x="37" y="46"/>
                  </a:cubicBezTo>
                  <a:cubicBezTo>
                    <a:pt x="37" y="45"/>
                    <a:pt x="38" y="45"/>
                    <a:pt x="38" y="44"/>
                  </a:cubicBezTo>
                  <a:cubicBezTo>
                    <a:pt x="39" y="43"/>
                    <a:pt x="42" y="43"/>
                    <a:pt x="42" y="41"/>
                  </a:cubicBezTo>
                  <a:cubicBezTo>
                    <a:pt x="42" y="40"/>
                    <a:pt x="44" y="37"/>
                    <a:pt x="42" y="37"/>
                  </a:cubicBezTo>
                  <a:cubicBezTo>
                    <a:pt x="44" y="36"/>
                    <a:pt x="46" y="35"/>
                    <a:pt x="46" y="33"/>
                  </a:cubicBezTo>
                  <a:cubicBezTo>
                    <a:pt x="46" y="32"/>
                    <a:pt x="46" y="32"/>
                    <a:pt x="46" y="31"/>
                  </a:cubicBezTo>
                  <a:cubicBezTo>
                    <a:pt x="46" y="29"/>
                    <a:pt x="48" y="30"/>
                    <a:pt x="48" y="29"/>
                  </a:cubicBezTo>
                  <a:cubicBezTo>
                    <a:pt x="49" y="27"/>
                    <a:pt x="49" y="25"/>
                    <a:pt x="50" y="23"/>
                  </a:cubicBezTo>
                  <a:cubicBezTo>
                    <a:pt x="51" y="21"/>
                    <a:pt x="52" y="19"/>
                    <a:pt x="53" y="18"/>
                  </a:cubicBezTo>
                  <a:cubicBezTo>
                    <a:pt x="55" y="18"/>
                    <a:pt x="59" y="18"/>
                    <a:pt x="59" y="15"/>
                  </a:cubicBezTo>
                  <a:cubicBezTo>
                    <a:pt x="60" y="15"/>
                    <a:pt x="59" y="14"/>
                    <a:pt x="59" y="13"/>
                  </a:cubicBezTo>
                  <a:cubicBezTo>
                    <a:pt x="60" y="12"/>
                    <a:pt x="59" y="11"/>
                    <a:pt x="60" y="10"/>
                  </a:cubicBezTo>
                  <a:cubicBezTo>
                    <a:pt x="60" y="9"/>
                    <a:pt x="57" y="8"/>
                    <a:pt x="57" y="8"/>
                  </a:cubicBezTo>
                  <a:cubicBezTo>
                    <a:pt x="54" y="8"/>
                    <a:pt x="54" y="2"/>
                    <a:pt x="54" y="1"/>
                  </a:cubicBezTo>
                  <a:cubicBezTo>
                    <a:pt x="55" y="1"/>
                    <a:pt x="57" y="0"/>
                    <a:pt x="58" y="1"/>
                  </a:cubicBezTo>
                  <a:cubicBezTo>
                    <a:pt x="59" y="2"/>
                    <a:pt x="58" y="4"/>
                    <a:pt x="60" y="5"/>
                  </a:cubicBezTo>
                  <a:cubicBezTo>
                    <a:pt x="62" y="6"/>
                    <a:pt x="61" y="9"/>
                    <a:pt x="63" y="10"/>
                  </a:cubicBezTo>
                  <a:cubicBezTo>
                    <a:pt x="65" y="12"/>
                    <a:pt x="63" y="18"/>
                    <a:pt x="63" y="21"/>
                  </a:cubicBezTo>
                  <a:cubicBezTo>
                    <a:pt x="63" y="24"/>
                    <a:pt x="66" y="29"/>
                    <a:pt x="69" y="30"/>
                  </a:cubicBezTo>
                  <a:cubicBezTo>
                    <a:pt x="67" y="31"/>
                    <a:pt x="64" y="30"/>
                    <a:pt x="61" y="31"/>
                  </a:cubicBezTo>
                  <a:cubicBezTo>
                    <a:pt x="59" y="31"/>
                    <a:pt x="56" y="29"/>
                    <a:pt x="55" y="31"/>
                  </a:cubicBezTo>
                  <a:cubicBezTo>
                    <a:pt x="53" y="34"/>
                    <a:pt x="53" y="35"/>
                    <a:pt x="55" y="37"/>
                  </a:cubicBezTo>
                  <a:cubicBezTo>
                    <a:pt x="58" y="39"/>
                    <a:pt x="60" y="41"/>
                    <a:pt x="63" y="43"/>
                  </a:cubicBezTo>
                  <a:cubicBezTo>
                    <a:pt x="64" y="44"/>
                    <a:pt x="65" y="45"/>
                    <a:pt x="65" y="45"/>
                  </a:cubicBezTo>
                  <a:cubicBezTo>
                    <a:pt x="66" y="47"/>
                    <a:pt x="66" y="51"/>
                    <a:pt x="68" y="52"/>
                  </a:cubicBezTo>
                  <a:cubicBezTo>
                    <a:pt x="69" y="53"/>
                    <a:pt x="67" y="55"/>
                    <a:pt x="66" y="56"/>
                  </a:cubicBezTo>
                  <a:cubicBezTo>
                    <a:pt x="65" y="57"/>
                    <a:pt x="64" y="60"/>
                    <a:pt x="63" y="61"/>
                  </a:cubicBezTo>
                  <a:cubicBezTo>
                    <a:pt x="63" y="62"/>
                    <a:pt x="62" y="62"/>
                    <a:pt x="62" y="62"/>
                  </a:cubicBezTo>
                  <a:cubicBezTo>
                    <a:pt x="62" y="64"/>
                    <a:pt x="61" y="65"/>
                    <a:pt x="61" y="66"/>
                  </a:cubicBezTo>
                  <a:cubicBezTo>
                    <a:pt x="60" y="67"/>
                    <a:pt x="56" y="67"/>
                    <a:pt x="58" y="69"/>
                  </a:cubicBezTo>
                  <a:cubicBezTo>
                    <a:pt x="59" y="70"/>
                    <a:pt x="59" y="71"/>
                    <a:pt x="59" y="73"/>
                  </a:cubicBezTo>
                  <a:cubicBezTo>
                    <a:pt x="59" y="74"/>
                    <a:pt x="59" y="75"/>
                    <a:pt x="59" y="76"/>
                  </a:cubicBezTo>
                  <a:cubicBezTo>
                    <a:pt x="60" y="77"/>
                    <a:pt x="60" y="77"/>
                    <a:pt x="60" y="77"/>
                  </a:cubicBezTo>
                  <a:cubicBezTo>
                    <a:pt x="60" y="79"/>
                    <a:pt x="60" y="81"/>
                    <a:pt x="61" y="83"/>
                  </a:cubicBezTo>
                  <a:cubicBezTo>
                    <a:pt x="62" y="84"/>
                    <a:pt x="63" y="84"/>
                    <a:pt x="63" y="85"/>
                  </a:cubicBezTo>
                  <a:cubicBezTo>
                    <a:pt x="64" y="86"/>
                    <a:pt x="64" y="87"/>
                    <a:pt x="65" y="88"/>
                  </a:cubicBezTo>
                  <a:cubicBezTo>
                    <a:pt x="62" y="88"/>
                    <a:pt x="68" y="95"/>
                    <a:pt x="69" y="95"/>
                  </a:cubicBezTo>
                  <a:cubicBezTo>
                    <a:pt x="70" y="96"/>
                    <a:pt x="70" y="97"/>
                    <a:pt x="71" y="97"/>
                  </a:cubicBezTo>
                  <a:cubicBezTo>
                    <a:pt x="72" y="97"/>
                    <a:pt x="73" y="98"/>
                    <a:pt x="73" y="98"/>
                  </a:cubicBezTo>
                  <a:cubicBezTo>
                    <a:pt x="73" y="99"/>
                    <a:pt x="73" y="99"/>
                    <a:pt x="73" y="100"/>
                  </a:cubicBezTo>
                  <a:cubicBezTo>
                    <a:pt x="73" y="102"/>
                    <a:pt x="74" y="104"/>
                    <a:pt x="74" y="105"/>
                  </a:cubicBezTo>
                  <a:cubicBezTo>
                    <a:pt x="72" y="105"/>
                    <a:pt x="74" y="110"/>
                    <a:pt x="73" y="111"/>
                  </a:cubicBezTo>
                  <a:cubicBezTo>
                    <a:pt x="72" y="109"/>
                    <a:pt x="70" y="108"/>
                    <a:pt x="68" y="108"/>
                  </a:cubicBezTo>
                  <a:cubicBezTo>
                    <a:pt x="68" y="108"/>
                    <a:pt x="65" y="107"/>
                    <a:pt x="65" y="107"/>
                  </a:cubicBezTo>
                  <a:cubicBezTo>
                    <a:pt x="64" y="107"/>
                    <a:pt x="62" y="107"/>
                    <a:pt x="62" y="106"/>
                  </a:cubicBezTo>
                  <a:cubicBezTo>
                    <a:pt x="59" y="106"/>
                    <a:pt x="59" y="106"/>
                    <a:pt x="59" y="106"/>
                  </a:cubicBezTo>
                  <a:cubicBezTo>
                    <a:pt x="58" y="105"/>
                    <a:pt x="56" y="106"/>
                    <a:pt x="54" y="106"/>
                  </a:cubicBezTo>
                  <a:cubicBezTo>
                    <a:pt x="52" y="106"/>
                    <a:pt x="50" y="106"/>
                    <a:pt x="48" y="106"/>
                  </a:cubicBezTo>
                  <a:cubicBezTo>
                    <a:pt x="48" y="106"/>
                    <a:pt x="47" y="106"/>
                    <a:pt x="47" y="106"/>
                  </a:cubicBezTo>
                  <a:cubicBezTo>
                    <a:pt x="46" y="105"/>
                    <a:pt x="47" y="105"/>
                    <a:pt x="46" y="105"/>
                  </a:cubicBezTo>
                  <a:cubicBezTo>
                    <a:pt x="44" y="105"/>
                    <a:pt x="42" y="105"/>
                    <a:pt x="40" y="105"/>
                  </a:cubicBezTo>
                  <a:cubicBezTo>
                    <a:pt x="38" y="104"/>
                    <a:pt x="36" y="105"/>
                    <a:pt x="34" y="105"/>
                  </a:cubicBezTo>
                  <a:cubicBezTo>
                    <a:pt x="33" y="105"/>
                    <a:pt x="30" y="104"/>
                    <a:pt x="29" y="104"/>
                  </a:cubicBezTo>
                  <a:cubicBezTo>
                    <a:pt x="28" y="105"/>
                    <a:pt x="28" y="106"/>
                    <a:pt x="28" y="106"/>
                  </a:cubicBezTo>
                  <a:cubicBezTo>
                    <a:pt x="27" y="106"/>
                    <a:pt x="25" y="106"/>
                    <a:pt x="24" y="106"/>
                  </a:cubicBezTo>
                  <a:cubicBezTo>
                    <a:pt x="22" y="106"/>
                    <a:pt x="20" y="106"/>
                    <a:pt x="18" y="106"/>
                  </a:cubicBezTo>
                  <a:cubicBezTo>
                    <a:pt x="14" y="106"/>
                    <a:pt x="13" y="104"/>
                    <a:pt x="14" y="100"/>
                  </a:cubicBezTo>
                  <a:cubicBezTo>
                    <a:pt x="15" y="99"/>
                    <a:pt x="15" y="96"/>
                    <a:pt x="14" y="95"/>
                  </a:cubicBezTo>
                  <a:cubicBezTo>
                    <a:pt x="14" y="94"/>
                    <a:pt x="12" y="92"/>
                    <a:pt x="14" y="92"/>
                  </a:cubicBezTo>
                  <a:cubicBezTo>
                    <a:pt x="13" y="92"/>
                    <a:pt x="10" y="91"/>
                    <a:pt x="12" y="90"/>
                  </a:cubicBezTo>
                  <a:cubicBezTo>
                    <a:pt x="12" y="89"/>
                    <a:pt x="14" y="88"/>
                    <a:pt x="12" y="88"/>
                  </a:cubicBezTo>
                  <a:cubicBezTo>
                    <a:pt x="12" y="88"/>
                    <a:pt x="13" y="88"/>
                    <a:pt x="13" y="87"/>
                  </a:cubicBezTo>
                  <a:cubicBezTo>
                    <a:pt x="12" y="88"/>
                    <a:pt x="11" y="87"/>
                    <a:pt x="10" y="87"/>
                  </a:cubicBezTo>
                  <a:cubicBezTo>
                    <a:pt x="11" y="88"/>
                    <a:pt x="11" y="88"/>
                    <a:pt x="10" y="88"/>
                  </a:cubicBezTo>
                  <a:cubicBezTo>
                    <a:pt x="10" y="88"/>
                    <a:pt x="10" y="89"/>
                    <a:pt x="10" y="89"/>
                  </a:cubicBezTo>
                  <a:cubicBezTo>
                    <a:pt x="9" y="89"/>
                    <a:pt x="9" y="88"/>
                    <a:pt x="9" y="88"/>
                  </a:cubicBezTo>
                  <a:cubicBezTo>
                    <a:pt x="8" y="89"/>
                    <a:pt x="6" y="87"/>
                    <a:pt x="6" y="87"/>
                  </a:cubicBezTo>
                  <a:cubicBezTo>
                    <a:pt x="6" y="85"/>
                    <a:pt x="6" y="83"/>
                    <a:pt x="4" y="82"/>
                  </a:cubicBezTo>
                  <a:cubicBezTo>
                    <a:pt x="3" y="83"/>
                    <a:pt x="4" y="82"/>
                    <a:pt x="3" y="82"/>
                  </a:cubicBezTo>
                  <a:cubicBezTo>
                    <a:pt x="3" y="82"/>
                    <a:pt x="3" y="83"/>
                    <a:pt x="3" y="83"/>
                  </a:cubicBezTo>
                  <a:cubicBezTo>
                    <a:pt x="0" y="84"/>
                    <a:pt x="2" y="81"/>
                    <a:pt x="2" y="8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38" name="Freeform 29"/>
            <p:cNvSpPr/>
            <p:nvPr/>
          </p:nvSpPr>
          <p:spPr>
            <a:xfrm>
              <a:off x="6523200" y="2913480"/>
              <a:ext cx="69480" cy="51120"/>
            </a:xfrm>
            <a:custGeom>
              <a:avLst/>
              <a:gdLst>
                <a:gd name="textAreaLeft" fmla="*/ 0 w 69480"/>
                <a:gd name="textAreaRight" fmla="*/ 70560 w 69480"/>
                <a:gd name="textAreaTop" fmla="*/ 0 h 51120"/>
                <a:gd name="textAreaBottom" fmla="*/ 52200 h 51120"/>
              </a:gdLst>
              <a:ahLst/>
              <a:cxnLst/>
              <a:rect l="textAreaLeft" t="textAreaTop" r="textAreaRight" b="textAreaBottom"/>
              <a:pathLst>
                <a:path w="24" h="15">
                  <a:moveTo>
                    <a:pt x="0" y="8"/>
                  </a:moveTo>
                  <a:cubicBezTo>
                    <a:pt x="1" y="8"/>
                    <a:pt x="0" y="7"/>
                    <a:pt x="0" y="6"/>
                  </a:cubicBezTo>
                  <a:cubicBezTo>
                    <a:pt x="0" y="6"/>
                    <a:pt x="2" y="5"/>
                    <a:pt x="2" y="4"/>
                  </a:cubicBezTo>
                  <a:cubicBezTo>
                    <a:pt x="3" y="3"/>
                    <a:pt x="4" y="3"/>
                    <a:pt x="4" y="2"/>
                  </a:cubicBezTo>
                  <a:cubicBezTo>
                    <a:pt x="7" y="2"/>
                    <a:pt x="6" y="3"/>
                    <a:pt x="8" y="3"/>
                  </a:cubicBezTo>
                  <a:cubicBezTo>
                    <a:pt x="8" y="1"/>
                    <a:pt x="9" y="2"/>
                    <a:pt x="9" y="1"/>
                  </a:cubicBezTo>
                  <a:cubicBezTo>
                    <a:pt x="10" y="1"/>
                    <a:pt x="10" y="1"/>
                    <a:pt x="11" y="1"/>
                  </a:cubicBezTo>
                  <a:cubicBezTo>
                    <a:pt x="12" y="2"/>
                    <a:pt x="12" y="1"/>
                    <a:pt x="13" y="1"/>
                  </a:cubicBezTo>
                  <a:cubicBezTo>
                    <a:pt x="14" y="1"/>
                    <a:pt x="16" y="1"/>
                    <a:pt x="17" y="0"/>
                  </a:cubicBezTo>
                  <a:cubicBezTo>
                    <a:pt x="18" y="0"/>
                    <a:pt x="18" y="2"/>
                    <a:pt x="19" y="2"/>
                  </a:cubicBezTo>
                  <a:cubicBezTo>
                    <a:pt x="21" y="4"/>
                    <a:pt x="23" y="4"/>
                    <a:pt x="23" y="7"/>
                  </a:cubicBezTo>
                  <a:cubicBezTo>
                    <a:pt x="23" y="8"/>
                    <a:pt x="24" y="9"/>
                    <a:pt x="23" y="10"/>
                  </a:cubicBezTo>
                  <a:cubicBezTo>
                    <a:pt x="22" y="10"/>
                    <a:pt x="21" y="10"/>
                    <a:pt x="21" y="12"/>
                  </a:cubicBezTo>
                  <a:cubicBezTo>
                    <a:pt x="20" y="11"/>
                    <a:pt x="19" y="12"/>
                    <a:pt x="18" y="12"/>
                  </a:cubicBezTo>
                  <a:cubicBezTo>
                    <a:pt x="17" y="12"/>
                    <a:pt x="15" y="12"/>
                    <a:pt x="14" y="13"/>
                  </a:cubicBezTo>
                  <a:cubicBezTo>
                    <a:pt x="11" y="14"/>
                    <a:pt x="9" y="14"/>
                    <a:pt x="6" y="15"/>
                  </a:cubicBezTo>
                  <a:cubicBezTo>
                    <a:pt x="4" y="15"/>
                    <a:pt x="5" y="14"/>
                    <a:pt x="3" y="14"/>
                  </a:cubicBezTo>
                  <a:cubicBezTo>
                    <a:pt x="2" y="15"/>
                    <a:pt x="3" y="13"/>
                    <a:pt x="2" y="13"/>
                  </a:cubicBezTo>
                  <a:cubicBezTo>
                    <a:pt x="0" y="11"/>
                    <a:pt x="0" y="10"/>
                    <a:pt x="0" y="8"/>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7200" rIns="90000" bIns="72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39" name="Freeform 30"/>
            <p:cNvSpPr/>
            <p:nvPr/>
          </p:nvSpPr>
          <p:spPr>
            <a:xfrm>
              <a:off x="6507000" y="4977720"/>
              <a:ext cx="270000" cy="306720"/>
            </a:xfrm>
            <a:custGeom>
              <a:avLst/>
              <a:gdLst>
                <a:gd name="textAreaLeft" fmla="*/ 0 w 270000"/>
                <a:gd name="textAreaRight" fmla="*/ 271080 w 270000"/>
                <a:gd name="textAreaTop" fmla="*/ 0 h 306720"/>
                <a:gd name="textAreaBottom" fmla="*/ 307800 h 306720"/>
              </a:gdLst>
              <a:ahLst/>
              <a:cxnLst/>
              <a:rect l="textAreaLeft" t="textAreaTop" r="textAreaRight" b="textAreaBottom"/>
              <a:pathLst>
                <a:path w="89" h="87">
                  <a:moveTo>
                    <a:pt x="0" y="67"/>
                  </a:moveTo>
                  <a:cubicBezTo>
                    <a:pt x="0" y="62"/>
                    <a:pt x="0" y="57"/>
                    <a:pt x="0" y="52"/>
                  </a:cubicBezTo>
                  <a:cubicBezTo>
                    <a:pt x="0" y="50"/>
                    <a:pt x="0" y="48"/>
                    <a:pt x="0" y="45"/>
                  </a:cubicBezTo>
                  <a:cubicBezTo>
                    <a:pt x="0" y="44"/>
                    <a:pt x="0" y="41"/>
                    <a:pt x="0" y="40"/>
                  </a:cubicBezTo>
                  <a:cubicBezTo>
                    <a:pt x="2" y="39"/>
                    <a:pt x="10" y="42"/>
                    <a:pt x="10" y="38"/>
                  </a:cubicBezTo>
                  <a:cubicBezTo>
                    <a:pt x="9" y="34"/>
                    <a:pt x="10" y="29"/>
                    <a:pt x="10" y="24"/>
                  </a:cubicBezTo>
                  <a:cubicBezTo>
                    <a:pt x="10" y="19"/>
                    <a:pt x="10" y="15"/>
                    <a:pt x="10" y="10"/>
                  </a:cubicBezTo>
                  <a:cubicBezTo>
                    <a:pt x="10" y="9"/>
                    <a:pt x="10" y="7"/>
                    <a:pt x="10" y="6"/>
                  </a:cubicBezTo>
                  <a:cubicBezTo>
                    <a:pt x="9" y="4"/>
                    <a:pt x="10" y="4"/>
                    <a:pt x="12" y="4"/>
                  </a:cubicBezTo>
                  <a:cubicBezTo>
                    <a:pt x="16" y="4"/>
                    <a:pt x="21" y="3"/>
                    <a:pt x="25" y="2"/>
                  </a:cubicBezTo>
                  <a:cubicBezTo>
                    <a:pt x="27" y="2"/>
                    <a:pt x="30" y="1"/>
                    <a:pt x="31" y="2"/>
                  </a:cubicBezTo>
                  <a:cubicBezTo>
                    <a:pt x="33" y="3"/>
                    <a:pt x="34" y="5"/>
                    <a:pt x="34" y="6"/>
                  </a:cubicBezTo>
                  <a:cubicBezTo>
                    <a:pt x="36" y="6"/>
                    <a:pt x="37" y="4"/>
                    <a:pt x="39" y="3"/>
                  </a:cubicBezTo>
                  <a:cubicBezTo>
                    <a:pt x="40" y="2"/>
                    <a:pt x="40" y="2"/>
                    <a:pt x="41" y="1"/>
                  </a:cubicBezTo>
                  <a:cubicBezTo>
                    <a:pt x="42" y="1"/>
                    <a:pt x="42" y="2"/>
                    <a:pt x="43" y="2"/>
                  </a:cubicBezTo>
                  <a:cubicBezTo>
                    <a:pt x="44" y="2"/>
                    <a:pt x="45" y="1"/>
                    <a:pt x="46" y="0"/>
                  </a:cubicBezTo>
                  <a:cubicBezTo>
                    <a:pt x="46" y="0"/>
                    <a:pt x="50" y="0"/>
                    <a:pt x="50" y="0"/>
                  </a:cubicBezTo>
                  <a:cubicBezTo>
                    <a:pt x="50" y="2"/>
                    <a:pt x="50" y="2"/>
                    <a:pt x="50" y="2"/>
                  </a:cubicBezTo>
                  <a:cubicBezTo>
                    <a:pt x="51" y="3"/>
                    <a:pt x="52" y="4"/>
                    <a:pt x="53" y="6"/>
                  </a:cubicBezTo>
                  <a:cubicBezTo>
                    <a:pt x="54" y="7"/>
                    <a:pt x="55" y="8"/>
                    <a:pt x="56" y="10"/>
                  </a:cubicBezTo>
                  <a:cubicBezTo>
                    <a:pt x="57" y="11"/>
                    <a:pt x="57" y="12"/>
                    <a:pt x="57" y="13"/>
                  </a:cubicBezTo>
                  <a:cubicBezTo>
                    <a:pt x="58" y="16"/>
                    <a:pt x="61" y="18"/>
                    <a:pt x="64" y="20"/>
                  </a:cubicBezTo>
                  <a:cubicBezTo>
                    <a:pt x="67" y="22"/>
                    <a:pt x="70" y="21"/>
                    <a:pt x="69" y="26"/>
                  </a:cubicBezTo>
                  <a:cubicBezTo>
                    <a:pt x="72" y="25"/>
                    <a:pt x="74" y="26"/>
                    <a:pt x="73" y="29"/>
                  </a:cubicBezTo>
                  <a:cubicBezTo>
                    <a:pt x="73" y="30"/>
                    <a:pt x="73" y="31"/>
                    <a:pt x="74" y="32"/>
                  </a:cubicBezTo>
                  <a:cubicBezTo>
                    <a:pt x="75" y="33"/>
                    <a:pt x="75" y="35"/>
                    <a:pt x="76" y="36"/>
                  </a:cubicBezTo>
                  <a:cubicBezTo>
                    <a:pt x="77" y="37"/>
                    <a:pt x="79" y="36"/>
                    <a:pt x="80" y="36"/>
                  </a:cubicBezTo>
                  <a:cubicBezTo>
                    <a:pt x="82" y="37"/>
                    <a:pt x="83" y="37"/>
                    <a:pt x="85" y="38"/>
                  </a:cubicBezTo>
                  <a:cubicBezTo>
                    <a:pt x="87" y="38"/>
                    <a:pt x="85" y="38"/>
                    <a:pt x="86" y="40"/>
                  </a:cubicBezTo>
                  <a:cubicBezTo>
                    <a:pt x="86" y="41"/>
                    <a:pt x="88" y="41"/>
                    <a:pt x="89" y="42"/>
                  </a:cubicBezTo>
                  <a:cubicBezTo>
                    <a:pt x="86" y="42"/>
                    <a:pt x="86" y="43"/>
                    <a:pt x="85" y="44"/>
                  </a:cubicBezTo>
                  <a:cubicBezTo>
                    <a:pt x="83" y="46"/>
                    <a:pt x="80" y="45"/>
                    <a:pt x="78" y="46"/>
                  </a:cubicBezTo>
                  <a:cubicBezTo>
                    <a:pt x="77" y="48"/>
                    <a:pt x="76" y="51"/>
                    <a:pt x="73" y="52"/>
                  </a:cubicBezTo>
                  <a:cubicBezTo>
                    <a:pt x="72" y="52"/>
                    <a:pt x="72" y="53"/>
                    <a:pt x="72" y="53"/>
                  </a:cubicBezTo>
                  <a:cubicBezTo>
                    <a:pt x="70" y="54"/>
                    <a:pt x="69" y="54"/>
                    <a:pt x="68" y="55"/>
                  </a:cubicBezTo>
                  <a:cubicBezTo>
                    <a:pt x="67" y="57"/>
                    <a:pt x="66" y="57"/>
                    <a:pt x="66" y="59"/>
                  </a:cubicBezTo>
                  <a:cubicBezTo>
                    <a:pt x="65" y="62"/>
                    <a:pt x="64" y="62"/>
                    <a:pt x="62" y="64"/>
                  </a:cubicBezTo>
                  <a:cubicBezTo>
                    <a:pt x="61" y="66"/>
                    <a:pt x="59" y="66"/>
                    <a:pt x="57" y="66"/>
                  </a:cubicBezTo>
                  <a:cubicBezTo>
                    <a:pt x="55" y="67"/>
                    <a:pt x="56" y="67"/>
                    <a:pt x="56" y="68"/>
                  </a:cubicBezTo>
                  <a:cubicBezTo>
                    <a:pt x="56" y="70"/>
                    <a:pt x="55" y="71"/>
                    <a:pt x="54" y="73"/>
                  </a:cubicBezTo>
                  <a:cubicBezTo>
                    <a:pt x="53" y="75"/>
                    <a:pt x="51" y="76"/>
                    <a:pt x="49" y="76"/>
                  </a:cubicBezTo>
                  <a:cubicBezTo>
                    <a:pt x="46" y="76"/>
                    <a:pt x="44" y="78"/>
                    <a:pt x="41" y="76"/>
                  </a:cubicBezTo>
                  <a:cubicBezTo>
                    <a:pt x="40" y="75"/>
                    <a:pt x="40" y="75"/>
                    <a:pt x="39" y="75"/>
                  </a:cubicBezTo>
                  <a:cubicBezTo>
                    <a:pt x="37" y="75"/>
                    <a:pt x="37" y="74"/>
                    <a:pt x="35" y="73"/>
                  </a:cubicBezTo>
                  <a:cubicBezTo>
                    <a:pt x="33" y="72"/>
                    <a:pt x="30" y="70"/>
                    <a:pt x="28" y="73"/>
                  </a:cubicBezTo>
                  <a:cubicBezTo>
                    <a:pt x="27" y="75"/>
                    <a:pt x="26" y="77"/>
                    <a:pt x="25" y="79"/>
                  </a:cubicBezTo>
                  <a:cubicBezTo>
                    <a:pt x="25" y="80"/>
                    <a:pt x="24" y="81"/>
                    <a:pt x="22" y="81"/>
                  </a:cubicBezTo>
                  <a:cubicBezTo>
                    <a:pt x="21" y="82"/>
                    <a:pt x="21" y="83"/>
                    <a:pt x="20" y="84"/>
                  </a:cubicBezTo>
                  <a:cubicBezTo>
                    <a:pt x="19" y="85"/>
                    <a:pt x="18" y="85"/>
                    <a:pt x="17" y="85"/>
                  </a:cubicBezTo>
                  <a:cubicBezTo>
                    <a:pt x="17" y="85"/>
                    <a:pt x="17" y="86"/>
                    <a:pt x="17" y="86"/>
                  </a:cubicBezTo>
                  <a:cubicBezTo>
                    <a:pt x="17" y="87"/>
                    <a:pt x="16" y="87"/>
                    <a:pt x="15" y="87"/>
                  </a:cubicBezTo>
                  <a:cubicBezTo>
                    <a:pt x="13" y="87"/>
                    <a:pt x="12" y="87"/>
                    <a:pt x="10" y="87"/>
                  </a:cubicBezTo>
                  <a:cubicBezTo>
                    <a:pt x="9" y="87"/>
                    <a:pt x="8" y="86"/>
                    <a:pt x="7" y="87"/>
                  </a:cubicBezTo>
                  <a:cubicBezTo>
                    <a:pt x="5" y="83"/>
                    <a:pt x="9" y="80"/>
                    <a:pt x="7" y="76"/>
                  </a:cubicBezTo>
                  <a:cubicBezTo>
                    <a:pt x="7" y="74"/>
                    <a:pt x="6" y="72"/>
                    <a:pt x="5" y="70"/>
                  </a:cubicBezTo>
                  <a:cubicBezTo>
                    <a:pt x="3" y="69"/>
                    <a:pt x="1" y="68"/>
                    <a:pt x="0" y="67"/>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0" name="Freeform 31"/>
            <p:cNvSpPr/>
            <p:nvPr/>
          </p:nvSpPr>
          <p:spPr>
            <a:xfrm>
              <a:off x="6507000" y="4977720"/>
              <a:ext cx="270000" cy="306720"/>
            </a:xfrm>
            <a:custGeom>
              <a:avLst/>
              <a:gdLst>
                <a:gd name="textAreaLeft" fmla="*/ 0 w 270000"/>
                <a:gd name="textAreaRight" fmla="*/ 271080 w 270000"/>
                <a:gd name="textAreaTop" fmla="*/ 0 h 306720"/>
                <a:gd name="textAreaBottom" fmla="*/ 307800 h 306720"/>
              </a:gdLst>
              <a:ahLst/>
              <a:cxnLst/>
              <a:rect l="textAreaLeft" t="textAreaTop" r="textAreaRight" b="textAreaBottom"/>
              <a:pathLst>
                <a:path w="89" h="87">
                  <a:moveTo>
                    <a:pt x="0" y="67"/>
                  </a:moveTo>
                  <a:cubicBezTo>
                    <a:pt x="0" y="62"/>
                    <a:pt x="0" y="57"/>
                    <a:pt x="0" y="52"/>
                  </a:cubicBezTo>
                  <a:cubicBezTo>
                    <a:pt x="0" y="50"/>
                    <a:pt x="0" y="48"/>
                    <a:pt x="0" y="45"/>
                  </a:cubicBezTo>
                  <a:cubicBezTo>
                    <a:pt x="0" y="44"/>
                    <a:pt x="0" y="41"/>
                    <a:pt x="0" y="40"/>
                  </a:cubicBezTo>
                  <a:cubicBezTo>
                    <a:pt x="2" y="39"/>
                    <a:pt x="10" y="42"/>
                    <a:pt x="10" y="38"/>
                  </a:cubicBezTo>
                  <a:cubicBezTo>
                    <a:pt x="9" y="34"/>
                    <a:pt x="10" y="29"/>
                    <a:pt x="10" y="24"/>
                  </a:cubicBezTo>
                  <a:cubicBezTo>
                    <a:pt x="10" y="19"/>
                    <a:pt x="10" y="15"/>
                    <a:pt x="10" y="10"/>
                  </a:cubicBezTo>
                  <a:cubicBezTo>
                    <a:pt x="10" y="9"/>
                    <a:pt x="10" y="7"/>
                    <a:pt x="10" y="6"/>
                  </a:cubicBezTo>
                  <a:cubicBezTo>
                    <a:pt x="9" y="4"/>
                    <a:pt x="10" y="4"/>
                    <a:pt x="12" y="4"/>
                  </a:cubicBezTo>
                  <a:cubicBezTo>
                    <a:pt x="16" y="4"/>
                    <a:pt x="21" y="3"/>
                    <a:pt x="25" y="2"/>
                  </a:cubicBezTo>
                  <a:cubicBezTo>
                    <a:pt x="27" y="2"/>
                    <a:pt x="30" y="1"/>
                    <a:pt x="31" y="2"/>
                  </a:cubicBezTo>
                  <a:cubicBezTo>
                    <a:pt x="33" y="3"/>
                    <a:pt x="34" y="5"/>
                    <a:pt x="34" y="6"/>
                  </a:cubicBezTo>
                  <a:cubicBezTo>
                    <a:pt x="36" y="6"/>
                    <a:pt x="37" y="4"/>
                    <a:pt x="39" y="3"/>
                  </a:cubicBezTo>
                  <a:cubicBezTo>
                    <a:pt x="40" y="2"/>
                    <a:pt x="40" y="2"/>
                    <a:pt x="41" y="1"/>
                  </a:cubicBezTo>
                  <a:cubicBezTo>
                    <a:pt x="42" y="1"/>
                    <a:pt x="42" y="2"/>
                    <a:pt x="43" y="2"/>
                  </a:cubicBezTo>
                  <a:cubicBezTo>
                    <a:pt x="44" y="2"/>
                    <a:pt x="45" y="1"/>
                    <a:pt x="46" y="0"/>
                  </a:cubicBezTo>
                  <a:cubicBezTo>
                    <a:pt x="46" y="0"/>
                    <a:pt x="50" y="0"/>
                    <a:pt x="50" y="0"/>
                  </a:cubicBezTo>
                  <a:cubicBezTo>
                    <a:pt x="50" y="2"/>
                    <a:pt x="50" y="2"/>
                    <a:pt x="50" y="2"/>
                  </a:cubicBezTo>
                  <a:cubicBezTo>
                    <a:pt x="51" y="3"/>
                    <a:pt x="52" y="4"/>
                    <a:pt x="53" y="6"/>
                  </a:cubicBezTo>
                  <a:cubicBezTo>
                    <a:pt x="54" y="7"/>
                    <a:pt x="55" y="8"/>
                    <a:pt x="56" y="10"/>
                  </a:cubicBezTo>
                  <a:cubicBezTo>
                    <a:pt x="57" y="11"/>
                    <a:pt x="57" y="12"/>
                    <a:pt x="57" y="13"/>
                  </a:cubicBezTo>
                  <a:cubicBezTo>
                    <a:pt x="58" y="16"/>
                    <a:pt x="61" y="18"/>
                    <a:pt x="64" y="20"/>
                  </a:cubicBezTo>
                  <a:cubicBezTo>
                    <a:pt x="67" y="22"/>
                    <a:pt x="70" y="21"/>
                    <a:pt x="69" y="26"/>
                  </a:cubicBezTo>
                  <a:cubicBezTo>
                    <a:pt x="72" y="25"/>
                    <a:pt x="74" y="26"/>
                    <a:pt x="73" y="29"/>
                  </a:cubicBezTo>
                  <a:cubicBezTo>
                    <a:pt x="73" y="30"/>
                    <a:pt x="73" y="31"/>
                    <a:pt x="74" y="32"/>
                  </a:cubicBezTo>
                  <a:cubicBezTo>
                    <a:pt x="75" y="33"/>
                    <a:pt x="75" y="35"/>
                    <a:pt x="76" y="36"/>
                  </a:cubicBezTo>
                  <a:cubicBezTo>
                    <a:pt x="77" y="37"/>
                    <a:pt x="79" y="36"/>
                    <a:pt x="80" y="36"/>
                  </a:cubicBezTo>
                  <a:cubicBezTo>
                    <a:pt x="82" y="37"/>
                    <a:pt x="83" y="37"/>
                    <a:pt x="85" y="38"/>
                  </a:cubicBezTo>
                  <a:cubicBezTo>
                    <a:pt x="87" y="38"/>
                    <a:pt x="85" y="38"/>
                    <a:pt x="86" y="40"/>
                  </a:cubicBezTo>
                  <a:cubicBezTo>
                    <a:pt x="86" y="41"/>
                    <a:pt x="88" y="41"/>
                    <a:pt x="89" y="42"/>
                  </a:cubicBezTo>
                  <a:cubicBezTo>
                    <a:pt x="86" y="42"/>
                    <a:pt x="86" y="43"/>
                    <a:pt x="85" y="44"/>
                  </a:cubicBezTo>
                  <a:cubicBezTo>
                    <a:pt x="83" y="46"/>
                    <a:pt x="80" y="45"/>
                    <a:pt x="78" y="46"/>
                  </a:cubicBezTo>
                  <a:cubicBezTo>
                    <a:pt x="77" y="48"/>
                    <a:pt x="76" y="51"/>
                    <a:pt x="73" y="52"/>
                  </a:cubicBezTo>
                  <a:cubicBezTo>
                    <a:pt x="72" y="52"/>
                    <a:pt x="72" y="53"/>
                    <a:pt x="72" y="53"/>
                  </a:cubicBezTo>
                  <a:cubicBezTo>
                    <a:pt x="70" y="54"/>
                    <a:pt x="69" y="54"/>
                    <a:pt x="68" y="55"/>
                  </a:cubicBezTo>
                  <a:cubicBezTo>
                    <a:pt x="67" y="57"/>
                    <a:pt x="66" y="57"/>
                    <a:pt x="66" y="59"/>
                  </a:cubicBezTo>
                  <a:cubicBezTo>
                    <a:pt x="65" y="62"/>
                    <a:pt x="64" y="62"/>
                    <a:pt x="62" y="64"/>
                  </a:cubicBezTo>
                  <a:cubicBezTo>
                    <a:pt x="61" y="66"/>
                    <a:pt x="59" y="66"/>
                    <a:pt x="57" y="66"/>
                  </a:cubicBezTo>
                  <a:cubicBezTo>
                    <a:pt x="55" y="67"/>
                    <a:pt x="56" y="67"/>
                    <a:pt x="56" y="68"/>
                  </a:cubicBezTo>
                  <a:cubicBezTo>
                    <a:pt x="56" y="70"/>
                    <a:pt x="55" y="71"/>
                    <a:pt x="54" y="73"/>
                  </a:cubicBezTo>
                  <a:cubicBezTo>
                    <a:pt x="53" y="75"/>
                    <a:pt x="51" y="76"/>
                    <a:pt x="49" y="76"/>
                  </a:cubicBezTo>
                  <a:cubicBezTo>
                    <a:pt x="46" y="76"/>
                    <a:pt x="44" y="78"/>
                    <a:pt x="41" y="76"/>
                  </a:cubicBezTo>
                  <a:cubicBezTo>
                    <a:pt x="40" y="75"/>
                    <a:pt x="40" y="75"/>
                    <a:pt x="39" y="75"/>
                  </a:cubicBezTo>
                  <a:cubicBezTo>
                    <a:pt x="37" y="75"/>
                    <a:pt x="37" y="74"/>
                    <a:pt x="35" y="73"/>
                  </a:cubicBezTo>
                  <a:cubicBezTo>
                    <a:pt x="33" y="72"/>
                    <a:pt x="30" y="70"/>
                    <a:pt x="28" y="73"/>
                  </a:cubicBezTo>
                  <a:cubicBezTo>
                    <a:pt x="27" y="75"/>
                    <a:pt x="26" y="77"/>
                    <a:pt x="25" y="79"/>
                  </a:cubicBezTo>
                  <a:cubicBezTo>
                    <a:pt x="25" y="80"/>
                    <a:pt x="24" y="81"/>
                    <a:pt x="22" y="81"/>
                  </a:cubicBezTo>
                  <a:cubicBezTo>
                    <a:pt x="21" y="82"/>
                    <a:pt x="21" y="83"/>
                    <a:pt x="20" y="84"/>
                  </a:cubicBezTo>
                  <a:cubicBezTo>
                    <a:pt x="19" y="85"/>
                    <a:pt x="18" y="85"/>
                    <a:pt x="17" y="85"/>
                  </a:cubicBezTo>
                  <a:cubicBezTo>
                    <a:pt x="17" y="85"/>
                    <a:pt x="17" y="86"/>
                    <a:pt x="17" y="86"/>
                  </a:cubicBezTo>
                  <a:cubicBezTo>
                    <a:pt x="17" y="87"/>
                    <a:pt x="16" y="87"/>
                    <a:pt x="15" y="87"/>
                  </a:cubicBezTo>
                  <a:cubicBezTo>
                    <a:pt x="13" y="87"/>
                    <a:pt x="12" y="87"/>
                    <a:pt x="10" y="87"/>
                  </a:cubicBezTo>
                  <a:cubicBezTo>
                    <a:pt x="9" y="87"/>
                    <a:pt x="8" y="86"/>
                    <a:pt x="7" y="87"/>
                  </a:cubicBezTo>
                  <a:cubicBezTo>
                    <a:pt x="5" y="83"/>
                    <a:pt x="9" y="80"/>
                    <a:pt x="7" y="76"/>
                  </a:cubicBezTo>
                  <a:cubicBezTo>
                    <a:pt x="7" y="74"/>
                    <a:pt x="6" y="72"/>
                    <a:pt x="5" y="70"/>
                  </a:cubicBezTo>
                  <a:cubicBezTo>
                    <a:pt x="3" y="69"/>
                    <a:pt x="1" y="68"/>
                    <a:pt x="0" y="6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1" name="Freeform 33"/>
            <p:cNvSpPr/>
            <p:nvPr/>
          </p:nvSpPr>
          <p:spPr>
            <a:xfrm>
              <a:off x="6568920" y="2571480"/>
              <a:ext cx="525240" cy="279360"/>
            </a:xfrm>
            <a:custGeom>
              <a:avLst/>
              <a:gdLst>
                <a:gd name="textAreaLeft" fmla="*/ 0 w 525240"/>
                <a:gd name="textAreaRight" fmla="*/ 526320 w 525240"/>
                <a:gd name="textAreaTop" fmla="*/ 0 h 279360"/>
                <a:gd name="textAreaBottom" fmla="*/ 280440 h 279360"/>
              </a:gdLst>
              <a:ahLst/>
              <a:cxnLst/>
              <a:rect l="textAreaLeft" t="textAreaTop" r="textAreaRight" b="textAreaBottom"/>
              <a:pathLst>
                <a:path w="172" h="79">
                  <a:moveTo>
                    <a:pt x="1" y="38"/>
                  </a:moveTo>
                  <a:cubicBezTo>
                    <a:pt x="0" y="36"/>
                    <a:pt x="2" y="35"/>
                    <a:pt x="3" y="34"/>
                  </a:cubicBezTo>
                  <a:cubicBezTo>
                    <a:pt x="4" y="33"/>
                    <a:pt x="4" y="32"/>
                    <a:pt x="4" y="32"/>
                  </a:cubicBezTo>
                  <a:cubicBezTo>
                    <a:pt x="5" y="31"/>
                    <a:pt x="6" y="32"/>
                    <a:pt x="7" y="32"/>
                  </a:cubicBezTo>
                  <a:cubicBezTo>
                    <a:pt x="8" y="32"/>
                    <a:pt x="7" y="31"/>
                    <a:pt x="7" y="31"/>
                  </a:cubicBezTo>
                  <a:cubicBezTo>
                    <a:pt x="6" y="31"/>
                    <a:pt x="6" y="29"/>
                    <a:pt x="6" y="29"/>
                  </a:cubicBezTo>
                  <a:cubicBezTo>
                    <a:pt x="5" y="26"/>
                    <a:pt x="8" y="25"/>
                    <a:pt x="10" y="23"/>
                  </a:cubicBezTo>
                  <a:cubicBezTo>
                    <a:pt x="12" y="22"/>
                    <a:pt x="13" y="20"/>
                    <a:pt x="15" y="19"/>
                  </a:cubicBezTo>
                  <a:cubicBezTo>
                    <a:pt x="18" y="18"/>
                    <a:pt x="21" y="17"/>
                    <a:pt x="18" y="15"/>
                  </a:cubicBezTo>
                  <a:cubicBezTo>
                    <a:pt x="18" y="15"/>
                    <a:pt x="19" y="15"/>
                    <a:pt x="20" y="14"/>
                  </a:cubicBezTo>
                  <a:cubicBezTo>
                    <a:pt x="17" y="14"/>
                    <a:pt x="14" y="10"/>
                    <a:pt x="14" y="8"/>
                  </a:cubicBezTo>
                  <a:cubicBezTo>
                    <a:pt x="15" y="6"/>
                    <a:pt x="17" y="8"/>
                    <a:pt x="19" y="7"/>
                  </a:cubicBezTo>
                  <a:cubicBezTo>
                    <a:pt x="20" y="7"/>
                    <a:pt x="21" y="6"/>
                    <a:pt x="22" y="5"/>
                  </a:cubicBezTo>
                  <a:cubicBezTo>
                    <a:pt x="23" y="4"/>
                    <a:pt x="25" y="4"/>
                    <a:pt x="26" y="4"/>
                  </a:cubicBezTo>
                  <a:cubicBezTo>
                    <a:pt x="29" y="4"/>
                    <a:pt x="32" y="4"/>
                    <a:pt x="35" y="4"/>
                  </a:cubicBezTo>
                  <a:cubicBezTo>
                    <a:pt x="38" y="4"/>
                    <a:pt x="40" y="5"/>
                    <a:pt x="42" y="5"/>
                  </a:cubicBezTo>
                  <a:cubicBezTo>
                    <a:pt x="43" y="5"/>
                    <a:pt x="47" y="5"/>
                    <a:pt x="48" y="6"/>
                  </a:cubicBezTo>
                  <a:cubicBezTo>
                    <a:pt x="49" y="7"/>
                    <a:pt x="50" y="8"/>
                    <a:pt x="51" y="7"/>
                  </a:cubicBezTo>
                  <a:cubicBezTo>
                    <a:pt x="52" y="7"/>
                    <a:pt x="53" y="8"/>
                    <a:pt x="54" y="8"/>
                  </a:cubicBezTo>
                  <a:cubicBezTo>
                    <a:pt x="55" y="7"/>
                    <a:pt x="55" y="7"/>
                    <a:pt x="57" y="7"/>
                  </a:cubicBezTo>
                  <a:cubicBezTo>
                    <a:pt x="58" y="7"/>
                    <a:pt x="59" y="7"/>
                    <a:pt x="60" y="8"/>
                  </a:cubicBezTo>
                  <a:cubicBezTo>
                    <a:pt x="60" y="8"/>
                    <a:pt x="61" y="7"/>
                    <a:pt x="62" y="8"/>
                  </a:cubicBezTo>
                  <a:cubicBezTo>
                    <a:pt x="63" y="8"/>
                    <a:pt x="63" y="9"/>
                    <a:pt x="63" y="9"/>
                  </a:cubicBezTo>
                  <a:cubicBezTo>
                    <a:pt x="63" y="7"/>
                    <a:pt x="66" y="7"/>
                    <a:pt x="67" y="8"/>
                  </a:cubicBezTo>
                  <a:cubicBezTo>
                    <a:pt x="69" y="8"/>
                    <a:pt x="69" y="10"/>
                    <a:pt x="71" y="9"/>
                  </a:cubicBezTo>
                  <a:cubicBezTo>
                    <a:pt x="72" y="8"/>
                    <a:pt x="72" y="8"/>
                    <a:pt x="73" y="9"/>
                  </a:cubicBezTo>
                  <a:cubicBezTo>
                    <a:pt x="74" y="9"/>
                    <a:pt x="76" y="8"/>
                    <a:pt x="77" y="8"/>
                  </a:cubicBezTo>
                  <a:cubicBezTo>
                    <a:pt x="77" y="9"/>
                    <a:pt x="80" y="12"/>
                    <a:pt x="81" y="10"/>
                  </a:cubicBezTo>
                  <a:cubicBezTo>
                    <a:pt x="82" y="8"/>
                    <a:pt x="80" y="7"/>
                    <a:pt x="81" y="5"/>
                  </a:cubicBezTo>
                  <a:cubicBezTo>
                    <a:pt x="83" y="4"/>
                    <a:pt x="85" y="2"/>
                    <a:pt x="87" y="3"/>
                  </a:cubicBezTo>
                  <a:cubicBezTo>
                    <a:pt x="89" y="2"/>
                    <a:pt x="89" y="2"/>
                    <a:pt x="89" y="2"/>
                  </a:cubicBezTo>
                  <a:cubicBezTo>
                    <a:pt x="90" y="2"/>
                    <a:pt x="92" y="2"/>
                    <a:pt x="93" y="2"/>
                  </a:cubicBezTo>
                  <a:cubicBezTo>
                    <a:pt x="95" y="3"/>
                    <a:pt x="97" y="3"/>
                    <a:pt x="98" y="0"/>
                  </a:cubicBezTo>
                  <a:cubicBezTo>
                    <a:pt x="100" y="0"/>
                    <a:pt x="101" y="1"/>
                    <a:pt x="103" y="1"/>
                  </a:cubicBezTo>
                  <a:cubicBezTo>
                    <a:pt x="104" y="0"/>
                    <a:pt x="105" y="0"/>
                    <a:pt x="106" y="0"/>
                  </a:cubicBezTo>
                  <a:cubicBezTo>
                    <a:pt x="107" y="0"/>
                    <a:pt x="108" y="1"/>
                    <a:pt x="109" y="1"/>
                  </a:cubicBezTo>
                  <a:cubicBezTo>
                    <a:pt x="110" y="1"/>
                    <a:pt x="110" y="0"/>
                    <a:pt x="111" y="0"/>
                  </a:cubicBezTo>
                  <a:cubicBezTo>
                    <a:pt x="112" y="0"/>
                    <a:pt x="113" y="1"/>
                    <a:pt x="114" y="2"/>
                  </a:cubicBezTo>
                  <a:cubicBezTo>
                    <a:pt x="115" y="4"/>
                    <a:pt x="117" y="4"/>
                    <a:pt x="117" y="6"/>
                  </a:cubicBezTo>
                  <a:cubicBezTo>
                    <a:pt x="116" y="6"/>
                    <a:pt x="115" y="6"/>
                    <a:pt x="114" y="7"/>
                  </a:cubicBezTo>
                  <a:cubicBezTo>
                    <a:pt x="114" y="7"/>
                    <a:pt x="117" y="10"/>
                    <a:pt x="115" y="11"/>
                  </a:cubicBezTo>
                  <a:cubicBezTo>
                    <a:pt x="116" y="11"/>
                    <a:pt x="120" y="12"/>
                    <a:pt x="122" y="11"/>
                  </a:cubicBezTo>
                  <a:cubicBezTo>
                    <a:pt x="124" y="11"/>
                    <a:pt x="124" y="13"/>
                    <a:pt x="126" y="13"/>
                  </a:cubicBezTo>
                  <a:cubicBezTo>
                    <a:pt x="125" y="14"/>
                    <a:pt x="127" y="15"/>
                    <a:pt x="127" y="15"/>
                  </a:cubicBezTo>
                  <a:cubicBezTo>
                    <a:pt x="127" y="17"/>
                    <a:pt x="126" y="18"/>
                    <a:pt x="127" y="19"/>
                  </a:cubicBezTo>
                  <a:cubicBezTo>
                    <a:pt x="129" y="20"/>
                    <a:pt x="130" y="19"/>
                    <a:pt x="132" y="19"/>
                  </a:cubicBezTo>
                  <a:cubicBezTo>
                    <a:pt x="134" y="18"/>
                    <a:pt x="134" y="20"/>
                    <a:pt x="136" y="20"/>
                  </a:cubicBezTo>
                  <a:cubicBezTo>
                    <a:pt x="138" y="20"/>
                    <a:pt x="137" y="21"/>
                    <a:pt x="139" y="20"/>
                  </a:cubicBezTo>
                  <a:cubicBezTo>
                    <a:pt x="141" y="19"/>
                    <a:pt x="142" y="19"/>
                    <a:pt x="144" y="19"/>
                  </a:cubicBezTo>
                  <a:cubicBezTo>
                    <a:pt x="146" y="18"/>
                    <a:pt x="147" y="20"/>
                    <a:pt x="147" y="21"/>
                  </a:cubicBezTo>
                  <a:cubicBezTo>
                    <a:pt x="148" y="22"/>
                    <a:pt x="151" y="22"/>
                    <a:pt x="151" y="24"/>
                  </a:cubicBezTo>
                  <a:cubicBezTo>
                    <a:pt x="154" y="23"/>
                    <a:pt x="153" y="22"/>
                    <a:pt x="155" y="23"/>
                  </a:cubicBezTo>
                  <a:cubicBezTo>
                    <a:pt x="157" y="24"/>
                    <a:pt x="161" y="25"/>
                    <a:pt x="162" y="24"/>
                  </a:cubicBezTo>
                  <a:cubicBezTo>
                    <a:pt x="163" y="26"/>
                    <a:pt x="165" y="25"/>
                    <a:pt x="166" y="26"/>
                  </a:cubicBezTo>
                  <a:cubicBezTo>
                    <a:pt x="166" y="26"/>
                    <a:pt x="167" y="27"/>
                    <a:pt x="168" y="27"/>
                  </a:cubicBezTo>
                  <a:cubicBezTo>
                    <a:pt x="169" y="27"/>
                    <a:pt x="170" y="26"/>
                    <a:pt x="171" y="27"/>
                  </a:cubicBezTo>
                  <a:cubicBezTo>
                    <a:pt x="170" y="28"/>
                    <a:pt x="172" y="30"/>
                    <a:pt x="169" y="32"/>
                  </a:cubicBezTo>
                  <a:cubicBezTo>
                    <a:pt x="169" y="32"/>
                    <a:pt x="167" y="32"/>
                    <a:pt x="167" y="33"/>
                  </a:cubicBezTo>
                  <a:cubicBezTo>
                    <a:pt x="168" y="34"/>
                    <a:pt x="170" y="33"/>
                    <a:pt x="170" y="34"/>
                  </a:cubicBezTo>
                  <a:cubicBezTo>
                    <a:pt x="169" y="34"/>
                    <a:pt x="166" y="35"/>
                    <a:pt x="167" y="36"/>
                  </a:cubicBezTo>
                  <a:cubicBezTo>
                    <a:pt x="167" y="37"/>
                    <a:pt x="171" y="38"/>
                    <a:pt x="169" y="39"/>
                  </a:cubicBezTo>
                  <a:cubicBezTo>
                    <a:pt x="169" y="39"/>
                    <a:pt x="169" y="39"/>
                    <a:pt x="170" y="39"/>
                  </a:cubicBezTo>
                  <a:cubicBezTo>
                    <a:pt x="170" y="40"/>
                    <a:pt x="168" y="42"/>
                    <a:pt x="168" y="43"/>
                  </a:cubicBezTo>
                  <a:cubicBezTo>
                    <a:pt x="167" y="44"/>
                    <a:pt x="164" y="43"/>
                    <a:pt x="162" y="43"/>
                  </a:cubicBezTo>
                  <a:cubicBezTo>
                    <a:pt x="161" y="44"/>
                    <a:pt x="160" y="43"/>
                    <a:pt x="159" y="43"/>
                  </a:cubicBezTo>
                  <a:cubicBezTo>
                    <a:pt x="158" y="44"/>
                    <a:pt x="158" y="45"/>
                    <a:pt x="156" y="45"/>
                  </a:cubicBezTo>
                  <a:cubicBezTo>
                    <a:pt x="155" y="46"/>
                    <a:pt x="154" y="46"/>
                    <a:pt x="154" y="47"/>
                  </a:cubicBezTo>
                  <a:cubicBezTo>
                    <a:pt x="153" y="48"/>
                    <a:pt x="153" y="49"/>
                    <a:pt x="154" y="49"/>
                  </a:cubicBezTo>
                  <a:cubicBezTo>
                    <a:pt x="153" y="49"/>
                    <a:pt x="154" y="50"/>
                    <a:pt x="153" y="51"/>
                  </a:cubicBezTo>
                  <a:cubicBezTo>
                    <a:pt x="151" y="51"/>
                    <a:pt x="149" y="51"/>
                    <a:pt x="147" y="51"/>
                  </a:cubicBezTo>
                  <a:cubicBezTo>
                    <a:pt x="146" y="51"/>
                    <a:pt x="145" y="52"/>
                    <a:pt x="144" y="52"/>
                  </a:cubicBezTo>
                  <a:cubicBezTo>
                    <a:pt x="142" y="52"/>
                    <a:pt x="140" y="53"/>
                    <a:pt x="140" y="55"/>
                  </a:cubicBezTo>
                  <a:cubicBezTo>
                    <a:pt x="139" y="54"/>
                    <a:pt x="137" y="54"/>
                    <a:pt x="136" y="54"/>
                  </a:cubicBezTo>
                  <a:cubicBezTo>
                    <a:pt x="134" y="55"/>
                    <a:pt x="133" y="55"/>
                    <a:pt x="131" y="55"/>
                  </a:cubicBezTo>
                  <a:cubicBezTo>
                    <a:pt x="127" y="56"/>
                    <a:pt x="126" y="60"/>
                    <a:pt x="122" y="60"/>
                  </a:cubicBezTo>
                  <a:cubicBezTo>
                    <a:pt x="123" y="60"/>
                    <a:pt x="128" y="57"/>
                    <a:pt x="124" y="57"/>
                  </a:cubicBezTo>
                  <a:cubicBezTo>
                    <a:pt x="125" y="58"/>
                    <a:pt x="123" y="58"/>
                    <a:pt x="121" y="59"/>
                  </a:cubicBezTo>
                  <a:cubicBezTo>
                    <a:pt x="120" y="60"/>
                    <a:pt x="122" y="63"/>
                    <a:pt x="122" y="64"/>
                  </a:cubicBezTo>
                  <a:cubicBezTo>
                    <a:pt x="124" y="65"/>
                    <a:pt x="128" y="71"/>
                    <a:pt x="130" y="66"/>
                  </a:cubicBezTo>
                  <a:cubicBezTo>
                    <a:pt x="131" y="68"/>
                    <a:pt x="132" y="67"/>
                    <a:pt x="133" y="67"/>
                  </a:cubicBezTo>
                  <a:cubicBezTo>
                    <a:pt x="135" y="66"/>
                    <a:pt x="137" y="67"/>
                    <a:pt x="138" y="68"/>
                  </a:cubicBezTo>
                  <a:cubicBezTo>
                    <a:pt x="136" y="68"/>
                    <a:pt x="136" y="68"/>
                    <a:pt x="136" y="69"/>
                  </a:cubicBezTo>
                  <a:cubicBezTo>
                    <a:pt x="136" y="71"/>
                    <a:pt x="134" y="71"/>
                    <a:pt x="133" y="71"/>
                  </a:cubicBezTo>
                  <a:cubicBezTo>
                    <a:pt x="132" y="71"/>
                    <a:pt x="131" y="71"/>
                    <a:pt x="130" y="70"/>
                  </a:cubicBezTo>
                  <a:cubicBezTo>
                    <a:pt x="129" y="70"/>
                    <a:pt x="128" y="69"/>
                    <a:pt x="127" y="70"/>
                  </a:cubicBezTo>
                  <a:cubicBezTo>
                    <a:pt x="126" y="70"/>
                    <a:pt x="127" y="71"/>
                    <a:pt x="126" y="71"/>
                  </a:cubicBezTo>
                  <a:cubicBezTo>
                    <a:pt x="125" y="71"/>
                    <a:pt x="124" y="73"/>
                    <a:pt x="123" y="73"/>
                  </a:cubicBezTo>
                  <a:cubicBezTo>
                    <a:pt x="121" y="73"/>
                    <a:pt x="119" y="73"/>
                    <a:pt x="117" y="74"/>
                  </a:cubicBezTo>
                  <a:cubicBezTo>
                    <a:pt x="114" y="76"/>
                    <a:pt x="109" y="79"/>
                    <a:pt x="107" y="75"/>
                  </a:cubicBezTo>
                  <a:cubicBezTo>
                    <a:pt x="109" y="75"/>
                    <a:pt x="110" y="70"/>
                    <a:pt x="107" y="69"/>
                  </a:cubicBezTo>
                  <a:cubicBezTo>
                    <a:pt x="106" y="69"/>
                    <a:pt x="105" y="69"/>
                    <a:pt x="103" y="68"/>
                  </a:cubicBezTo>
                  <a:cubicBezTo>
                    <a:pt x="102" y="67"/>
                    <a:pt x="101" y="68"/>
                    <a:pt x="99" y="68"/>
                  </a:cubicBezTo>
                  <a:cubicBezTo>
                    <a:pt x="97" y="67"/>
                    <a:pt x="103" y="65"/>
                    <a:pt x="103" y="64"/>
                  </a:cubicBezTo>
                  <a:cubicBezTo>
                    <a:pt x="105" y="64"/>
                    <a:pt x="110" y="63"/>
                    <a:pt x="111" y="62"/>
                  </a:cubicBezTo>
                  <a:cubicBezTo>
                    <a:pt x="109" y="62"/>
                    <a:pt x="109" y="61"/>
                    <a:pt x="110" y="60"/>
                  </a:cubicBezTo>
                  <a:cubicBezTo>
                    <a:pt x="108" y="61"/>
                    <a:pt x="108" y="61"/>
                    <a:pt x="106" y="60"/>
                  </a:cubicBezTo>
                  <a:cubicBezTo>
                    <a:pt x="105" y="59"/>
                    <a:pt x="103" y="60"/>
                    <a:pt x="101" y="60"/>
                  </a:cubicBezTo>
                  <a:cubicBezTo>
                    <a:pt x="99" y="60"/>
                    <a:pt x="98" y="60"/>
                    <a:pt x="97" y="60"/>
                  </a:cubicBezTo>
                  <a:cubicBezTo>
                    <a:pt x="95" y="59"/>
                    <a:pt x="94" y="58"/>
                    <a:pt x="92" y="58"/>
                  </a:cubicBezTo>
                  <a:cubicBezTo>
                    <a:pt x="97" y="57"/>
                    <a:pt x="91" y="57"/>
                    <a:pt x="90" y="56"/>
                  </a:cubicBezTo>
                  <a:cubicBezTo>
                    <a:pt x="93" y="57"/>
                    <a:pt x="97" y="57"/>
                    <a:pt x="100" y="55"/>
                  </a:cubicBezTo>
                  <a:cubicBezTo>
                    <a:pt x="98" y="55"/>
                    <a:pt x="96" y="56"/>
                    <a:pt x="94" y="55"/>
                  </a:cubicBezTo>
                  <a:cubicBezTo>
                    <a:pt x="93" y="54"/>
                    <a:pt x="94" y="52"/>
                    <a:pt x="93" y="51"/>
                  </a:cubicBezTo>
                  <a:cubicBezTo>
                    <a:pt x="94" y="52"/>
                    <a:pt x="93" y="53"/>
                    <a:pt x="93" y="55"/>
                  </a:cubicBezTo>
                  <a:cubicBezTo>
                    <a:pt x="93" y="56"/>
                    <a:pt x="90" y="55"/>
                    <a:pt x="90" y="55"/>
                  </a:cubicBezTo>
                  <a:cubicBezTo>
                    <a:pt x="89" y="55"/>
                    <a:pt x="90" y="54"/>
                    <a:pt x="90" y="54"/>
                  </a:cubicBezTo>
                  <a:cubicBezTo>
                    <a:pt x="89" y="54"/>
                    <a:pt x="89" y="55"/>
                    <a:pt x="89" y="55"/>
                  </a:cubicBezTo>
                  <a:cubicBezTo>
                    <a:pt x="88" y="56"/>
                    <a:pt x="86" y="55"/>
                    <a:pt x="85" y="55"/>
                  </a:cubicBezTo>
                  <a:cubicBezTo>
                    <a:pt x="82" y="56"/>
                    <a:pt x="82" y="59"/>
                    <a:pt x="80" y="60"/>
                  </a:cubicBezTo>
                  <a:cubicBezTo>
                    <a:pt x="79" y="60"/>
                    <a:pt x="78" y="57"/>
                    <a:pt x="76" y="58"/>
                  </a:cubicBezTo>
                  <a:cubicBezTo>
                    <a:pt x="77" y="59"/>
                    <a:pt x="79" y="59"/>
                    <a:pt x="79" y="60"/>
                  </a:cubicBezTo>
                  <a:cubicBezTo>
                    <a:pt x="80" y="62"/>
                    <a:pt x="74" y="64"/>
                    <a:pt x="73" y="65"/>
                  </a:cubicBezTo>
                  <a:cubicBezTo>
                    <a:pt x="74" y="64"/>
                    <a:pt x="76" y="64"/>
                    <a:pt x="76" y="62"/>
                  </a:cubicBezTo>
                  <a:cubicBezTo>
                    <a:pt x="75" y="63"/>
                    <a:pt x="72" y="66"/>
                    <a:pt x="72" y="64"/>
                  </a:cubicBezTo>
                  <a:cubicBezTo>
                    <a:pt x="71" y="64"/>
                    <a:pt x="70" y="66"/>
                    <a:pt x="72" y="65"/>
                  </a:cubicBezTo>
                  <a:cubicBezTo>
                    <a:pt x="72" y="66"/>
                    <a:pt x="72" y="66"/>
                    <a:pt x="72" y="66"/>
                  </a:cubicBezTo>
                  <a:cubicBezTo>
                    <a:pt x="73" y="66"/>
                    <a:pt x="73" y="68"/>
                    <a:pt x="72" y="69"/>
                  </a:cubicBezTo>
                  <a:cubicBezTo>
                    <a:pt x="73" y="66"/>
                    <a:pt x="68" y="67"/>
                    <a:pt x="66" y="67"/>
                  </a:cubicBezTo>
                  <a:cubicBezTo>
                    <a:pt x="64" y="68"/>
                    <a:pt x="62" y="69"/>
                    <a:pt x="60" y="68"/>
                  </a:cubicBezTo>
                  <a:cubicBezTo>
                    <a:pt x="59" y="68"/>
                    <a:pt x="57" y="66"/>
                    <a:pt x="59" y="66"/>
                  </a:cubicBezTo>
                  <a:cubicBezTo>
                    <a:pt x="61" y="66"/>
                    <a:pt x="61" y="65"/>
                    <a:pt x="62" y="63"/>
                  </a:cubicBezTo>
                  <a:cubicBezTo>
                    <a:pt x="63" y="62"/>
                    <a:pt x="66" y="61"/>
                    <a:pt x="66" y="59"/>
                  </a:cubicBezTo>
                  <a:cubicBezTo>
                    <a:pt x="66" y="57"/>
                    <a:pt x="65" y="57"/>
                    <a:pt x="68" y="56"/>
                  </a:cubicBezTo>
                  <a:cubicBezTo>
                    <a:pt x="68" y="56"/>
                    <a:pt x="68" y="57"/>
                    <a:pt x="68" y="57"/>
                  </a:cubicBezTo>
                  <a:cubicBezTo>
                    <a:pt x="70" y="55"/>
                    <a:pt x="74" y="59"/>
                    <a:pt x="76" y="57"/>
                  </a:cubicBezTo>
                  <a:cubicBezTo>
                    <a:pt x="75" y="57"/>
                    <a:pt x="75" y="56"/>
                    <a:pt x="74" y="56"/>
                  </a:cubicBezTo>
                  <a:cubicBezTo>
                    <a:pt x="77" y="55"/>
                    <a:pt x="73" y="52"/>
                    <a:pt x="72" y="53"/>
                  </a:cubicBezTo>
                  <a:cubicBezTo>
                    <a:pt x="71" y="53"/>
                    <a:pt x="67" y="51"/>
                    <a:pt x="71" y="50"/>
                  </a:cubicBezTo>
                  <a:cubicBezTo>
                    <a:pt x="72" y="50"/>
                    <a:pt x="72" y="48"/>
                    <a:pt x="70" y="49"/>
                  </a:cubicBezTo>
                  <a:cubicBezTo>
                    <a:pt x="69" y="49"/>
                    <a:pt x="69" y="46"/>
                    <a:pt x="69" y="46"/>
                  </a:cubicBezTo>
                  <a:cubicBezTo>
                    <a:pt x="68" y="45"/>
                    <a:pt x="67" y="44"/>
                    <a:pt x="67" y="43"/>
                  </a:cubicBezTo>
                  <a:cubicBezTo>
                    <a:pt x="67" y="41"/>
                    <a:pt x="65" y="43"/>
                    <a:pt x="64" y="41"/>
                  </a:cubicBezTo>
                  <a:cubicBezTo>
                    <a:pt x="64" y="41"/>
                    <a:pt x="61" y="39"/>
                    <a:pt x="61" y="41"/>
                  </a:cubicBezTo>
                  <a:cubicBezTo>
                    <a:pt x="61" y="40"/>
                    <a:pt x="59" y="42"/>
                    <a:pt x="59" y="40"/>
                  </a:cubicBezTo>
                  <a:cubicBezTo>
                    <a:pt x="57" y="41"/>
                    <a:pt x="55" y="38"/>
                    <a:pt x="53" y="38"/>
                  </a:cubicBezTo>
                  <a:cubicBezTo>
                    <a:pt x="51" y="37"/>
                    <a:pt x="49" y="38"/>
                    <a:pt x="46" y="38"/>
                  </a:cubicBezTo>
                  <a:cubicBezTo>
                    <a:pt x="45" y="38"/>
                    <a:pt x="44" y="38"/>
                    <a:pt x="45" y="39"/>
                  </a:cubicBezTo>
                  <a:cubicBezTo>
                    <a:pt x="44" y="39"/>
                    <a:pt x="43" y="39"/>
                    <a:pt x="42" y="40"/>
                  </a:cubicBezTo>
                  <a:cubicBezTo>
                    <a:pt x="41" y="40"/>
                    <a:pt x="40" y="40"/>
                    <a:pt x="40" y="41"/>
                  </a:cubicBezTo>
                  <a:cubicBezTo>
                    <a:pt x="39" y="42"/>
                    <a:pt x="38" y="42"/>
                    <a:pt x="36" y="42"/>
                  </a:cubicBezTo>
                  <a:cubicBezTo>
                    <a:pt x="34" y="42"/>
                    <a:pt x="31" y="42"/>
                    <a:pt x="29" y="44"/>
                  </a:cubicBezTo>
                  <a:cubicBezTo>
                    <a:pt x="27" y="46"/>
                    <a:pt x="25" y="43"/>
                    <a:pt x="23" y="42"/>
                  </a:cubicBezTo>
                  <a:cubicBezTo>
                    <a:pt x="22" y="42"/>
                    <a:pt x="21" y="43"/>
                    <a:pt x="19" y="43"/>
                  </a:cubicBezTo>
                  <a:cubicBezTo>
                    <a:pt x="18" y="43"/>
                    <a:pt x="17" y="42"/>
                    <a:pt x="16" y="42"/>
                  </a:cubicBezTo>
                  <a:cubicBezTo>
                    <a:pt x="15" y="42"/>
                    <a:pt x="13" y="42"/>
                    <a:pt x="12" y="42"/>
                  </a:cubicBezTo>
                  <a:cubicBezTo>
                    <a:pt x="10" y="41"/>
                    <a:pt x="10" y="42"/>
                    <a:pt x="8" y="42"/>
                  </a:cubicBezTo>
                  <a:cubicBezTo>
                    <a:pt x="8" y="41"/>
                    <a:pt x="6" y="41"/>
                    <a:pt x="5" y="40"/>
                  </a:cubicBezTo>
                  <a:cubicBezTo>
                    <a:pt x="4" y="40"/>
                    <a:pt x="4" y="40"/>
                    <a:pt x="3" y="40"/>
                  </a:cubicBezTo>
                  <a:cubicBezTo>
                    <a:pt x="2" y="39"/>
                    <a:pt x="2" y="38"/>
                    <a:pt x="1" y="38"/>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2" name="Freeform 34"/>
            <p:cNvSpPr/>
            <p:nvPr/>
          </p:nvSpPr>
          <p:spPr>
            <a:xfrm>
              <a:off x="6913800" y="4207320"/>
              <a:ext cx="230040" cy="317160"/>
            </a:xfrm>
            <a:custGeom>
              <a:avLst/>
              <a:gdLst>
                <a:gd name="textAreaLeft" fmla="*/ 0 w 230040"/>
                <a:gd name="textAreaRight" fmla="*/ 231120 w 230040"/>
                <a:gd name="textAreaTop" fmla="*/ 0 h 317160"/>
                <a:gd name="textAreaBottom" fmla="*/ 318240 h 317160"/>
              </a:gdLst>
              <a:ahLst/>
              <a:cxnLst/>
              <a:rect l="textAreaLeft" t="textAreaTop" r="textAreaRight" b="textAreaBottom"/>
              <a:pathLst>
                <a:path w="76" h="90">
                  <a:moveTo>
                    <a:pt x="0" y="54"/>
                  </a:moveTo>
                  <a:cubicBezTo>
                    <a:pt x="0" y="53"/>
                    <a:pt x="0" y="51"/>
                    <a:pt x="0" y="50"/>
                  </a:cubicBezTo>
                  <a:cubicBezTo>
                    <a:pt x="0" y="48"/>
                    <a:pt x="1" y="47"/>
                    <a:pt x="1" y="46"/>
                  </a:cubicBezTo>
                  <a:cubicBezTo>
                    <a:pt x="0" y="43"/>
                    <a:pt x="1" y="41"/>
                    <a:pt x="3" y="39"/>
                  </a:cubicBezTo>
                  <a:cubicBezTo>
                    <a:pt x="4" y="37"/>
                    <a:pt x="5" y="34"/>
                    <a:pt x="8" y="33"/>
                  </a:cubicBezTo>
                  <a:cubicBezTo>
                    <a:pt x="9" y="33"/>
                    <a:pt x="8" y="32"/>
                    <a:pt x="8" y="32"/>
                  </a:cubicBezTo>
                  <a:cubicBezTo>
                    <a:pt x="8" y="30"/>
                    <a:pt x="10" y="30"/>
                    <a:pt x="10" y="29"/>
                  </a:cubicBezTo>
                  <a:cubicBezTo>
                    <a:pt x="11" y="27"/>
                    <a:pt x="11" y="26"/>
                    <a:pt x="11" y="25"/>
                  </a:cubicBezTo>
                  <a:cubicBezTo>
                    <a:pt x="11" y="23"/>
                    <a:pt x="10" y="22"/>
                    <a:pt x="10" y="21"/>
                  </a:cubicBezTo>
                  <a:cubicBezTo>
                    <a:pt x="9" y="18"/>
                    <a:pt x="7" y="17"/>
                    <a:pt x="7" y="16"/>
                  </a:cubicBezTo>
                  <a:cubicBezTo>
                    <a:pt x="6" y="15"/>
                    <a:pt x="6" y="14"/>
                    <a:pt x="5" y="13"/>
                  </a:cubicBezTo>
                  <a:cubicBezTo>
                    <a:pt x="5" y="12"/>
                    <a:pt x="5" y="12"/>
                    <a:pt x="5" y="11"/>
                  </a:cubicBezTo>
                  <a:cubicBezTo>
                    <a:pt x="5" y="11"/>
                    <a:pt x="6" y="10"/>
                    <a:pt x="5" y="10"/>
                  </a:cubicBezTo>
                  <a:cubicBezTo>
                    <a:pt x="5" y="9"/>
                    <a:pt x="4" y="9"/>
                    <a:pt x="4" y="9"/>
                  </a:cubicBezTo>
                  <a:cubicBezTo>
                    <a:pt x="2" y="8"/>
                    <a:pt x="3" y="7"/>
                    <a:pt x="2" y="7"/>
                  </a:cubicBezTo>
                  <a:cubicBezTo>
                    <a:pt x="2" y="6"/>
                    <a:pt x="1" y="5"/>
                    <a:pt x="1" y="4"/>
                  </a:cubicBezTo>
                  <a:cubicBezTo>
                    <a:pt x="1" y="3"/>
                    <a:pt x="2" y="2"/>
                    <a:pt x="3" y="2"/>
                  </a:cubicBezTo>
                  <a:cubicBezTo>
                    <a:pt x="5" y="0"/>
                    <a:pt x="8" y="0"/>
                    <a:pt x="11" y="0"/>
                  </a:cubicBezTo>
                  <a:cubicBezTo>
                    <a:pt x="13" y="0"/>
                    <a:pt x="15" y="0"/>
                    <a:pt x="16" y="0"/>
                  </a:cubicBezTo>
                  <a:cubicBezTo>
                    <a:pt x="17" y="0"/>
                    <a:pt x="18" y="0"/>
                    <a:pt x="19" y="0"/>
                  </a:cubicBezTo>
                  <a:cubicBezTo>
                    <a:pt x="20" y="0"/>
                    <a:pt x="20" y="1"/>
                    <a:pt x="21" y="2"/>
                  </a:cubicBezTo>
                  <a:cubicBezTo>
                    <a:pt x="24" y="3"/>
                    <a:pt x="27" y="1"/>
                    <a:pt x="29" y="3"/>
                  </a:cubicBezTo>
                  <a:cubicBezTo>
                    <a:pt x="32" y="4"/>
                    <a:pt x="35" y="6"/>
                    <a:pt x="38" y="8"/>
                  </a:cubicBezTo>
                  <a:cubicBezTo>
                    <a:pt x="39" y="9"/>
                    <a:pt x="40" y="10"/>
                    <a:pt x="41" y="10"/>
                  </a:cubicBezTo>
                  <a:cubicBezTo>
                    <a:pt x="42" y="10"/>
                    <a:pt x="45" y="9"/>
                    <a:pt x="46" y="10"/>
                  </a:cubicBezTo>
                  <a:cubicBezTo>
                    <a:pt x="48" y="11"/>
                    <a:pt x="52" y="10"/>
                    <a:pt x="54" y="12"/>
                  </a:cubicBezTo>
                  <a:cubicBezTo>
                    <a:pt x="54" y="11"/>
                    <a:pt x="56" y="9"/>
                    <a:pt x="57" y="8"/>
                  </a:cubicBezTo>
                  <a:cubicBezTo>
                    <a:pt x="58" y="6"/>
                    <a:pt x="62" y="5"/>
                    <a:pt x="64" y="4"/>
                  </a:cubicBezTo>
                  <a:cubicBezTo>
                    <a:pt x="66" y="3"/>
                    <a:pt x="67" y="5"/>
                    <a:pt x="69" y="6"/>
                  </a:cubicBezTo>
                  <a:cubicBezTo>
                    <a:pt x="70" y="7"/>
                    <a:pt x="71" y="7"/>
                    <a:pt x="73" y="6"/>
                  </a:cubicBezTo>
                  <a:cubicBezTo>
                    <a:pt x="74" y="6"/>
                    <a:pt x="75" y="7"/>
                    <a:pt x="76" y="6"/>
                  </a:cubicBezTo>
                  <a:cubicBezTo>
                    <a:pt x="74" y="9"/>
                    <a:pt x="73" y="11"/>
                    <a:pt x="71" y="13"/>
                  </a:cubicBezTo>
                  <a:cubicBezTo>
                    <a:pt x="69" y="16"/>
                    <a:pt x="67" y="17"/>
                    <a:pt x="67" y="20"/>
                  </a:cubicBezTo>
                  <a:cubicBezTo>
                    <a:pt x="67" y="27"/>
                    <a:pt x="67" y="34"/>
                    <a:pt x="67" y="41"/>
                  </a:cubicBezTo>
                  <a:cubicBezTo>
                    <a:pt x="67" y="47"/>
                    <a:pt x="66" y="52"/>
                    <a:pt x="70" y="56"/>
                  </a:cubicBezTo>
                  <a:cubicBezTo>
                    <a:pt x="71" y="58"/>
                    <a:pt x="74" y="60"/>
                    <a:pt x="72" y="62"/>
                  </a:cubicBezTo>
                  <a:cubicBezTo>
                    <a:pt x="71" y="63"/>
                    <a:pt x="69" y="65"/>
                    <a:pt x="67" y="63"/>
                  </a:cubicBezTo>
                  <a:cubicBezTo>
                    <a:pt x="67" y="64"/>
                    <a:pt x="67" y="64"/>
                    <a:pt x="67" y="64"/>
                  </a:cubicBezTo>
                  <a:cubicBezTo>
                    <a:pt x="66" y="63"/>
                    <a:pt x="66" y="63"/>
                    <a:pt x="66" y="63"/>
                  </a:cubicBezTo>
                  <a:cubicBezTo>
                    <a:pt x="66" y="64"/>
                    <a:pt x="68" y="66"/>
                    <a:pt x="67" y="67"/>
                  </a:cubicBezTo>
                  <a:cubicBezTo>
                    <a:pt x="66" y="65"/>
                    <a:pt x="65" y="67"/>
                    <a:pt x="65" y="68"/>
                  </a:cubicBezTo>
                  <a:cubicBezTo>
                    <a:pt x="65" y="69"/>
                    <a:pt x="64" y="69"/>
                    <a:pt x="63" y="69"/>
                  </a:cubicBezTo>
                  <a:cubicBezTo>
                    <a:pt x="60" y="69"/>
                    <a:pt x="59" y="71"/>
                    <a:pt x="60" y="73"/>
                  </a:cubicBezTo>
                  <a:cubicBezTo>
                    <a:pt x="60" y="74"/>
                    <a:pt x="59" y="76"/>
                    <a:pt x="58" y="77"/>
                  </a:cubicBezTo>
                  <a:cubicBezTo>
                    <a:pt x="57" y="78"/>
                    <a:pt x="56" y="84"/>
                    <a:pt x="54" y="83"/>
                  </a:cubicBezTo>
                  <a:cubicBezTo>
                    <a:pt x="55" y="85"/>
                    <a:pt x="53" y="87"/>
                    <a:pt x="52" y="89"/>
                  </a:cubicBezTo>
                  <a:cubicBezTo>
                    <a:pt x="51" y="88"/>
                    <a:pt x="51" y="90"/>
                    <a:pt x="50" y="89"/>
                  </a:cubicBezTo>
                  <a:cubicBezTo>
                    <a:pt x="49" y="89"/>
                    <a:pt x="48" y="88"/>
                    <a:pt x="47" y="87"/>
                  </a:cubicBezTo>
                  <a:cubicBezTo>
                    <a:pt x="44" y="85"/>
                    <a:pt x="41" y="83"/>
                    <a:pt x="39" y="81"/>
                  </a:cubicBezTo>
                  <a:cubicBezTo>
                    <a:pt x="38" y="80"/>
                    <a:pt x="37" y="79"/>
                    <a:pt x="37" y="79"/>
                  </a:cubicBezTo>
                  <a:cubicBezTo>
                    <a:pt x="36" y="78"/>
                    <a:pt x="34" y="78"/>
                    <a:pt x="36" y="77"/>
                  </a:cubicBezTo>
                  <a:cubicBezTo>
                    <a:pt x="37" y="75"/>
                    <a:pt x="35" y="73"/>
                    <a:pt x="33" y="72"/>
                  </a:cubicBezTo>
                  <a:cubicBezTo>
                    <a:pt x="27" y="69"/>
                    <a:pt x="21" y="66"/>
                    <a:pt x="16" y="62"/>
                  </a:cubicBezTo>
                  <a:cubicBezTo>
                    <a:pt x="13" y="61"/>
                    <a:pt x="10" y="59"/>
                    <a:pt x="7" y="57"/>
                  </a:cubicBezTo>
                  <a:cubicBezTo>
                    <a:pt x="5" y="56"/>
                    <a:pt x="3" y="54"/>
                    <a:pt x="0" y="54"/>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3" name="Freeform 35"/>
            <p:cNvSpPr/>
            <p:nvPr/>
          </p:nvSpPr>
          <p:spPr>
            <a:xfrm>
              <a:off x="6913800" y="4207320"/>
              <a:ext cx="230040" cy="317160"/>
            </a:xfrm>
            <a:custGeom>
              <a:avLst/>
              <a:gdLst>
                <a:gd name="textAreaLeft" fmla="*/ 0 w 230040"/>
                <a:gd name="textAreaRight" fmla="*/ 231120 w 230040"/>
                <a:gd name="textAreaTop" fmla="*/ 0 h 317160"/>
                <a:gd name="textAreaBottom" fmla="*/ 318240 h 317160"/>
              </a:gdLst>
              <a:ahLst/>
              <a:cxnLst/>
              <a:rect l="textAreaLeft" t="textAreaTop" r="textAreaRight" b="textAreaBottom"/>
              <a:pathLst>
                <a:path w="76" h="90">
                  <a:moveTo>
                    <a:pt x="0" y="54"/>
                  </a:moveTo>
                  <a:cubicBezTo>
                    <a:pt x="0" y="53"/>
                    <a:pt x="0" y="51"/>
                    <a:pt x="0" y="50"/>
                  </a:cubicBezTo>
                  <a:cubicBezTo>
                    <a:pt x="0" y="48"/>
                    <a:pt x="1" y="47"/>
                    <a:pt x="1" y="46"/>
                  </a:cubicBezTo>
                  <a:cubicBezTo>
                    <a:pt x="0" y="43"/>
                    <a:pt x="1" y="41"/>
                    <a:pt x="3" y="39"/>
                  </a:cubicBezTo>
                  <a:cubicBezTo>
                    <a:pt x="4" y="37"/>
                    <a:pt x="5" y="34"/>
                    <a:pt x="8" y="33"/>
                  </a:cubicBezTo>
                  <a:cubicBezTo>
                    <a:pt x="9" y="33"/>
                    <a:pt x="8" y="32"/>
                    <a:pt x="8" y="32"/>
                  </a:cubicBezTo>
                  <a:cubicBezTo>
                    <a:pt x="8" y="30"/>
                    <a:pt x="10" y="30"/>
                    <a:pt x="10" y="29"/>
                  </a:cubicBezTo>
                  <a:cubicBezTo>
                    <a:pt x="11" y="27"/>
                    <a:pt x="11" y="26"/>
                    <a:pt x="11" y="25"/>
                  </a:cubicBezTo>
                  <a:cubicBezTo>
                    <a:pt x="11" y="23"/>
                    <a:pt x="10" y="22"/>
                    <a:pt x="10" y="21"/>
                  </a:cubicBezTo>
                  <a:cubicBezTo>
                    <a:pt x="9" y="18"/>
                    <a:pt x="7" y="17"/>
                    <a:pt x="7" y="16"/>
                  </a:cubicBezTo>
                  <a:cubicBezTo>
                    <a:pt x="6" y="15"/>
                    <a:pt x="6" y="14"/>
                    <a:pt x="5" y="13"/>
                  </a:cubicBezTo>
                  <a:cubicBezTo>
                    <a:pt x="5" y="12"/>
                    <a:pt x="5" y="12"/>
                    <a:pt x="5" y="11"/>
                  </a:cubicBezTo>
                  <a:cubicBezTo>
                    <a:pt x="5" y="11"/>
                    <a:pt x="6" y="10"/>
                    <a:pt x="5" y="10"/>
                  </a:cubicBezTo>
                  <a:cubicBezTo>
                    <a:pt x="5" y="9"/>
                    <a:pt x="4" y="9"/>
                    <a:pt x="4" y="9"/>
                  </a:cubicBezTo>
                  <a:cubicBezTo>
                    <a:pt x="2" y="8"/>
                    <a:pt x="3" y="7"/>
                    <a:pt x="2" y="7"/>
                  </a:cubicBezTo>
                  <a:cubicBezTo>
                    <a:pt x="2" y="6"/>
                    <a:pt x="1" y="5"/>
                    <a:pt x="1" y="4"/>
                  </a:cubicBezTo>
                  <a:cubicBezTo>
                    <a:pt x="1" y="3"/>
                    <a:pt x="2" y="2"/>
                    <a:pt x="3" y="2"/>
                  </a:cubicBezTo>
                  <a:cubicBezTo>
                    <a:pt x="5" y="0"/>
                    <a:pt x="8" y="0"/>
                    <a:pt x="11" y="0"/>
                  </a:cubicBezTo>
                  <a:cubicBezTo>
                    <a:pt x="13" y="0"/>
                    <a:pt x="15" y="0"/>
                    <a:pt x="16" y="0"/>
                  </a:cubicBezTo>
                  <a:cubicBezTo>
                    <a:pt x="17" y="0"/>
                    <a:pt x="18" y="0"/>
                    <a:pt x="19" y="0"/>
                  </a:cubicBezTo>
                  <a:cubicBezTo>
                    <a:pt x="20" y="0"/>
                    <a:pt x="20" y="1"/>
                    <a:pt x="21" y="2"/>
                  </a:cubicBezTo>
                  <a:cubicBezTo>
                    <a:pt x="24" y="3"/>
                    <a:pt x="27" y="1"/>
                    <a:pt x="29" y="3"/>
                  </a:cubicBezTo>
                  <a:cubicBezTo>
                    <a:pt x="32" y="4"/>
                    <a:pt x="35" y="6"/>
                    <a:pt x="38" y="8"/>
                  </a:cubicBezTo>
                  <a:cubicBezTo>
                    <a:pt x="39" y="9"/>
                    <a:pt x="40" y="10"/>
                    <a:pt x="41" y="10"/>
                  </a:cubicBezTo>
                  <a:cubicBezTo>
                    <a:pt x="42" y="10"/>
                    <a:pt x="45" y="9"/>
                    <a:pt x="46" y="10"/>
                  </a:cubicBezTo>
                  <a:cubicBezTo>
                    <a:pt x="48" y="11"/>
                    <a:pt x="52" y="10"/>
                    <a:pt x="54" y="12"/>
                  </a:cubicBezTo>
                  <a:cubicBezTo>
                    <a:pt x="54" y="11"/>
                    <a:pt x="56" y="9"/>
                    <a:pt x="57" y="8"/>
                  </a:cubicBezTo>
                  <a:cubicBezTo>
                    <a:pt x="58" y="6"/>
                    <a:pt x="62" y="5"/>
                    <a:pt x="64" y="4"/>
                  </a:cubicBezTo>
                  <a:cubicBezTo>
                    <a:pt x="66" y="3"/>
                    <a:pt x="67" y="5"/>
                    <a:pt x="69" y="6"/>
                  </a:cubicBezTo>
                  <a:cubicBezTo>
                    <a:pt x="70" y="7"/>
                    <a:pt x="71" y="7"/>
                    <a:pt x="73" y="6"/>
                  </a:cubicBezTo>
                  <a:cubicBezTo>
                    <a:pt x="74" y="6"/>
                    <a:pt x="75" y="7"/>
                    <a:pt x="76" y="6"/>
                  </a:cubicBezTo>
                  <a:cubicBezTo>
                    <a:pt x="74" y="9"/>
                    <a:pt x="73" y="11"/>
                    <a:pt x="71" y="13"/>
                  </a:cubicBezTo>
                  <a:cubicBezTo>
                    <a:pt x="69" y="16"/>
                    <a:pt x="67" y="17"/>
                    <a:pt x="67" y="20"/>
                  </a:cubicBezTo>
                  <a:cubicBezTo>
                    <a:pt x="67" y="27"/>
                    <a:pt x="67" y="34"/>
                    <a:pt x="67" y="41"/>
                  </a:cubicBezTo>
                  <a:cubicBezTo>
                    <a:pt x="67" y="47"/>
                    <a:pt x="66" y="52"/>
                    <a:pt x="70" y="56"/>
                  </a:cubicBezTo>
                  <a:cubicBezTo>
                    <a:pt x="71" y="58"/>
                    <a:pt x="74" y="60"/>
                    <a:pt x="72" y="62"/>
                  </a:cubicBezTo>
                  <a:cubicBezTo>
                    <a:pt x="71" y="63"/>
                    <a:pt x="69" y="65"/>
                    <a:pt x="67" y="63"/>
                  </a:cubicBezTo>
                  <a:cubicBezTo>
                    <a:pt x="67" y="64"/>
                    <a:pt x="67" y="64"/>
                    <a:pt x="67" y="64"/>
                  </a:cubicBezTo>
                  <a:cubicBezTo>
                    <a:pt x="66" y="63"/>
                    <a:pt x="66" y="63"/>
                    <a:pt x="66" y="63"/>
                  </a:cubicBezTo>
                  <a:cubicBezTo>
                    <a:pt x="66" y="64"/>
                    <a:pt x="68" y="66"/>
                    <a:pt x="67" y="67"/>
                  </a:cubicBezTo>
                  <a:cubicBezTo>
                    <a:pt x="66" y="65"/>
                    <a:pt x="65" y="67"/>
                    <a:pt x="65" y="68"/>
                  </a:cubicBezTo>
                  <a:cubicBezTo>
                    <a:pt x="65" y="69"/>
                    <a:pt x="64" y="69"/>
                    <a:pt x="63" y="69"/>
                  </a:cubicBezTo>
                  <a:cubicBezTo>
                    <a:pt x="60" y="69"/>
                    <a:pt x="59" y="71"/>
                    <a:pt x="60" y="73"/>
                  </a:cubicBezTo>
                  <a:cubicBezTo>
                    <a:pt x="60" y="74"/>
                    <a:pt x="59" y="76"/>
                    <a:pt x="58" y="77"/>
                  </a:cubicBezTo>
                  <a:cubicBezTo>
                    <a:pt x="57" y="78"/>
                    <a:pt x="56" y="84"/>
                    <a:pt x="54" y="83"/>
                  </a:cubicBezTo>
                  <a:cubicBezTo>
                    <a:pt x="55" y="85"/>
                    <a:pt x="53" y="87"/>
                    <a:pt x="52" y="89"/>
                  </a:cubicBezTo>
                  <a:cubicBezTo>
                    <a:pt x="51" y="88"/>
                    <a:pt x="51" y="90"/>
                    <a:pt x="50" y="89"/>
                  </a:cubicBezTo>
                  <a:cubicBezTo>
                    <a:pt x="49" y="89"/>
                    <a:pt x="48" y="88"/>
                    <a:pt x="47" y="87"/>
                  </a:cubicBezTo>
                  <a:cubicBezTo>
                    <a:pt x="44" y="85"/>
                    <a:pt x="41" y="83"/>
                    <a:pt x="39" y="81"/>
                  </a:cubicBezTo>
                  <a:cubicBezTo>
                    <a:pt x="38" y="80"/>
                    <a:pt x="37" y="79"/>
                    <a:pt x="37" y="79"/>
                  </a:cubicBezTo>
                  <a:cubicBezTo>
                    <a:pt x="36" y="78"/>
                    <a:pt x="34" y="78"/>
                    <a:pt x="36" y="77"/>
                  </a:cubicBezTo>
                  <a:cubicBezTo>
                    <a:pt x="37" y="75"/>
                    <a:pt x="35" y="73"/>
                    <a:pt x="33" y="72"/>
                  </a:cubicBezTo>
                  <a:cubicBezTo>
                    <a:pt x="27" y="69"/>
                    <a:pt x="21" y="66"/>
                    <a:pt x="16" y="62"/>
                  </a:cubicBezTo>
                  <a:cubicBezTo>
                    <a:pt x="13" y="61"/>
                    <a:pt x="10" y="59"/>
                    <a:pt x="7" y="57"/>
                  </a:cubicBezTo>
                  <a:cubicBezTo>
                    <a:pt x="5" y="56"/>
                    <a:pt x="3" y="54"/>
                    <a:pt x="0" y="54"/>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4" name="Freeform 37"/>
            <p:cNvSpPr/>
            <p:nvPr/>
          </p:nvSpPr>
          <p:spPr>
            <a:xfrm>
              <a:off x="9376200" y="3527640"/>
              <a:ext cx="1800" cy="360"/>
            </a:xfrm>
            <a:custGeom>
              <a:avLst/>
              <a:gdLst>
                <a:gd name="textAreaLeft" fmla="*/ 0 w 1800"/>
                <a:gd name="textAreaRight" fmla="*/ 2880 w 1800"/>
                <a:gd name="textAreaTop" fmla="*/ 0 h 360"/>
                <a:gd name="textAreaBottom" fmla="*/ 2880 h 360"/>
              </a:gdLst>
              <a:ahLst/>
              <a:cxnLst/>
              <a:rect l="textAreaLeft" t="textAreaTop" r="textAreaRight" b="textAreaBottom"/>
              <a:pathLst>
                <a:path w="2" h="1">
                  <a:moveTo>
                    <a:pt x="1" y="0"/>
                  </a:moveTo>
                  <a:cubicBezTo>
                    <a:pt x="1" y="0"/>
                    <a:pt x="1" y="0"/>
                    <a:pt x="0" y="0"/>
                  </a:cubicBezTo>
                  <a:cubicBezTo>
                    <a:pt x="1" y="1"/>
                    <a:pt x="1" y="1"/>
                    <a:pt x="2" y="1"/>
                  </a:cubicBezTo>
                  <a:cubicBezTo>
                    <a:pt x="1" y="0"/>
                    <a:pt x="1" y="0"/>
                    <a:pt x="1" y="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5" name="Freeform 38"/>
            <p:cNvSpPr/>
            <p:nvPr/>
          </p:nvSpPr>
          <p:spPr>
            <a:xfrm>
              <a:off x="9427320" y="3498120"/>
              <a:ext cx="52920" cy="114480"/>
            </a:xfrm>
            <a:custGeom>
              <a:avLst/>
              <a:gdLst>
                <a:gd name="textAreaLeft" fmla="*/ 0 w 52920"/>
                <a:gd name="textAreaRight" fmla="*/ 54000 w 52920"/>
                <a:gd name="textAreaTop" fmla="*/ 0 h 114480"/>
                <a:gd name="textAreaBottom" fmla="*/ 115560 h 114480"/>
              </a:gdLst>
              <a:ahLst/>
              <a:cxnLst/>
              <a:rect l="textAreaLeft" t="textAreaTop" r="textAreaRight" b="textAreaBottom"/>
              <a:pathLst>
                <a:path w="18" h="33">
                  <a:moveTo>
                    <a:pt x="0" y="17"/>
                  </a:moveTo>
                  <a:cubicBezTo>
                    <a:pt x="1" y="18"/>
                    <a:pt x="1" y="19"/>
                    <a:pt x="0" y="20"/>
                  </a:cubicBezTo>
                  <a:cubicBezTo>
                    <a:pt x="0" y="20"/>
                    <a:pt x="0" y="21"/>
                    <a:pt x="0" y="22"/>
                  </a:cubicBezTo>
                  <a:cubicBezTo>
                    <a:pt x="1" y="23"/>
                    <a:pt x="1" y="24"/>
                    <a:pt x="2" y="26"/>
                  </a:cubicBezTo>
                  <a:cubicBezTo>
                    <a:pt x="2" y="28"/>
                    <a:pt x="4" y="28"/>
                    <a:pt x="5" y="29"/>
                  </a:cubicBezTo>
                  <a:cubicBezTo>
                    <a:pt x="6" y="30"/>
                    <a:pt x="6" y="33"/>
                    <a:pt x="7" y="32"/>
                  </a:cubicBezTo>
                  <a:cubicBezTo>
                    <a:pt x="8" y="32"/>
                    <a:pt x="8" y="30"/>
                    <a:pt x="8" y="29"/>
                  </a:cubicBezTo>
                  <a:cubicBezTo>
                    <a:pt x="8" y="28"/>
                    <a:pt x="9" y="26"/>
                    <a:pt x="10" y="25"/>
                  </a:cubicBezTo>
                  <a:cubicBezTo>
                    <a:pt x="13" y="22"/>
                    <a:pt x="14" y="17"/>
                    <a:pt x="15" y="14"/>
                  </a:cubicBezTo>
                  <a:cubicBezTo>
                    <a:pt x="15" y="13"/>
                    <a:pt x="14" y="12"/>
                    <a:pt x="15" y="11"/>
                  </a:cubicBezTo>
                  <a:cubicBezTo>
                    <a:pt x="15" y="11"/>
                    <a:pt x="16" y="10"/>
                    <a:pt x="16" y="10"/>
                  </a:cubicBezTo>
                  <a:cubicBezTo>
                    <a:pt x="16" y="8"/>
                    <a:pt x="16" y="7"/>
                    <a:pt x="16" y="5"/>
                  </a:cubicBezTo>
                  <a:cubicBezTo>
                    <a:pt x="17" y="4"/>
                    <a:pt x="18" y="3"/>
                    <a:pt x="17" y="3"/>
                  </a:cubicBezTo>
                  <a:cubicBezTo>
                    <a:pt x="17" y="2"/>
                    <a:pt x="14" y="0"/>
                    <a:pt x="13" y="1"/>
                  </a:cubicBezTo>
                  <a:cubicBezTo>
                    <a:pt x="12" y="2"/>
                    <a:pt x="10" y="2"/>
                    <a:pt x="9" y="3"/>
                  </a:cubicBezTo>
                  <a:cubicBezTo>
                    <a:pt x="8" y="5"/>
                    <a:pt x="8" y="6"/>
                    <a:pt x="6" y="7"/>
                  </a:cubicBezTo>
                  <a:cubicBezTo>
                    <a:pt x="5" y="8"/>
                    <a:pt x="4" y="10"/>
                    <a:pt x="4" y="11"/>
                  </a:cubicBezTo>
                  <a:cubicBezTo>
                    <a:pt x="2" y="13"/>
                    <a:pt x="0" y="15"/>
                    <a:pt x="0" y="17"/>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6" name="Freeform 39"/>
            <p:cNvSpPr/>
            <p:nvPr/>
          </p:nvSpPr>
          <p:spPr>
            <a:xfrm>
              <a:off x="9427320" y="3498120"/>
              <a:ext cx="52920" cy="114480"/>
            </a:xfrm>
            <a:custGeom>
              <a:avLst/>
              <a:gdLst>
                <a:gd name="textAreaLeft" fmla="*/ 0 w 52920"/>
                <a:gd name="textAreaRight" fmla="*/ 54000 w 52920"/>
                <a:gd name="textAreaTop" fmla="*/ 0 h 114480"/>
                <a:gd name="textAreaBottom" fmla="*/ 115560 h 114480"/>
              </a:gdLst>
              <a:ahLst/>
              <a:cxnLst/>
              <a:rect l="textAreaLeft" t="textAreaTop" r="textAreaRight" b="textAreaBottom"/>
              <a:pathLst>
                <a:path w="18" h="33">
                  <a:moveTo>
                    <a:pt x="0" y="17"/>
                  </a:moveTo>
                  <a:cubicBezTo>
                    <a:pt x="1" y="18"/>
                    <a:pt x="1" y="19"/>
                    <a:pt x="0" y="20"/>
                  </a:cubicBezTo>
                  <a:cubicBezTo>
                    <a:pt x="0" y="20"/>
                    <a:pt x="0" y="21"/>
                    <a:pt x="0" y="22"/>
                  </a:cubicBezTo>
                  <a:cubicBezTo>
                    <a:pt x="1" y="23"/>
                    <a:pt x="1" y="24"/>
                    <a:pt x="2" y="26"/>
                  </a:cubicBezTo>
                  <a:cubicBezTo>
                    <a:pt x="2" y="28"/>
                    <a:pt x="4" y="28"/>
                    <a:pt x="5" y="29"/>
                  </a:cubicBezTo>
                  <a:cubicBezTo>
                    <a:pt x="6" y="30"/>
                    <a:pt x="6" y="33"/>
                    <a:pt x="7" y="32"/>
                  </a:cubicBezTo>
                  <a:cubicBezTo>
                    <a:pt x="8" y="32"/>
                    <a:pt x="8" y="30"/>
                    <a:pt x="8" y="29"/>
                  </a:cubicBezTo>
                  <a:cubicBezTo>
                    <a:pt x="8" y="28"/>
                    <a:pt x="9" y="26"/>
                    <a:pt x="10" y="25"/>
                  </a:cubicBezTo>
                  <a:cubicBezTo>
                    <a:pt x="13" y="22"/>
                    <a:pt x="14" y="17"/>
                    <a:pt x="15" y="14"/>
                  </a:cubicBezTo>
                  <a:cubicBezTo>
                    <a:pt x="15" y="13"/>
                    <a:pt x="14" y="12"/>
                    <a:pt x="15" y="11"/>
                  </a:cubicBezTo>
                  <a:cubicBezTo>
                    <a:pt x="15" y="11"/>
                    <a:pt x="16" y="10"/>
                    <a:pt x="16" y="10"/>
                  </a:cubicBezTo>
                  <a:cubicBezTo>
                    <a:pt x="16" y="8"/>
                    <a:pt x="16" y="7"/>
                    <a:pt x="16" y="5"/>
                  </a:cubicBezTo>
                  <a:cubicBezTo>
                    <a:pt x="17" y="4"/>
                    <a:pt x="18" y="3"/>
                    <a:pt x="17" y="3"/>
                  </a:cubicBezTo>
                  <a:cubicBezTo>
                    <a:pt x="17" y="2"/>
                    <a:pt x="14" y="0"/>
                    <a:pt x="13" y="1"/>
                  </a:cubicBezTo>
                  <a:cubicBezTo>
                    <a:pt x="12" y="2"/>
                    <a:pt x="10" y="2"/>
                    <a:pt x="9" y="3"/>
                  </a:cubicBezTo>
                  <a:cubicBezTo>
                    <a:pt x="8" y="5"/>
                    <a:pt x="8" y="6"/>
                    <a:pt x="6" y="7"/>
                  </a:cubicBezTo>
                  <a:cubicBezTo>
                    <a:pt x="5" y="8"/>
                    <a:pt x="4" y="10"/>
                    <a:pt x="4" y="11"/>
                  </a:cubicBezTo>
                  <a:cubicBezTo>
                    <a:pt x="2" y="13"/>
                    <a:pt x="0" y="15"/>
                    <a:pt x="0" y="1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7" name="Freeform 41"/>
            <p:cNvSpPr/>
            <p:nvPr/>
          </p:nvSpPr>
          <p:spPr>
            <a:xfrm>
              <a:off x="6944760" y="3223800"/>
              <a:ext cx="126000" cy="140040"/>
            </a:xfrm>
            <a:custGeom>
              <a:avLst/>
              <a:gdLst>
                <a:gd name="textAreaLeft" fmla="*/ 0 w 126000"/>
                <a:gd name="textAreaRight" fmla="*/ 127080 w 126000"/>
                <a:gd name="textAreaTop" fmla="*/ 0 h 140040"/>
                <a:gd name="textAreaBottom" fmla="*/ 141120 h 140040"/>
              </a:gdLst>
              <a:ahLst/>
              <a:cxnLst/>
              <a:rect l="textAreaLeft" t="textAreaTop" r="textAreaRight" b="textAreaBottom"/>
              <a:pathLst>
                <a:path w="42" h="40">
                  <a:moveTo>
                    <a:pt x="0" y="38"/>
                  </a:moveTo>
                  <a:cubicBezTo>
                    <a:pt x="0" y="36"/>
                    <a:pt x="2" y="33"/>
                    <a:pt x="2" y="30"/>
                  </a:cubicBezTo>
                  <a:cubicBezTo>
                    <a:pt x="2" y="27"/>
                    <a:pt x="4" y="25"/>
                    <a:pt x="5" y="22"/>
                  </a:cubicBezTo>
                  <a:cubicBezTo>
                    <a:pt x="5" y="21"/>
                    <a:pt x="5" y="20"/>
                    <a:pt x="5" y="18"/>
                  </a:cubicBezTo>
                  <a:cubicBezTo>
                    <a:pt x="5" y="17"/>
                    <a:pt x="6" y="16"/>
                    <a:pt x="6" y="15"/>
                  </a:cubicBezTo>
                  <a:cubicBezTo>
                    <a:pt x="6" y="13"/>
                    <a:pt x="6" y="10"/>
                    <a:pt x="6" y="8"/>
                  </a:cubicBezTo>
                  <a:cubicBezTo>
                    <a:pt x="6" y="5"/>
                    <a:pt x="9" y="6"/>
                    <a:pt x="10" y="7"/>
                  </a:cubicBezTo>
                  <a:cubicBezTo>
                    <a:pt x="12" y="8"/>
                    <a:pt x="14" y="10"/>
                    <a:pt x="17" y="9"/>
                  </a:cubicBezTo>
                  <a:cubicBezTo>
                    <a:pt x="21" y="9"/>
                    <a:pt x="24" y="7"/>
                    <a:pt x="26" y="5"/>
                  </a:cubicBezTo>
                  <a:cubicBezTo>
                    <a:pt x="30" y="3"/>
                    <a:pt x="33" y="1"/>
                    <a:pt x="37" y="0"/>
                  </a:cubicBezTo>
                  <a:cubicBezTo>
                    <a:pt x="37" y="3"/>
                    <a:pt x="38" y="5"/>
                    <a:pt x="39" y="8"/>
                  </a:cubicBezTo>
                  <a:cubicBezTo>
                    <a:pt x="38" y="8"/>
                    <a:pt x="39" y="10"/>
                    <a:pt x="39" y="10"/>
                  </a:cubicBezTo>
                  <a:cubicBezTo>
                    <a:pt x="41" y="10"/>
                    <a:pt x="42" y="10"/>
                    <a:pt x="40" y="11"/>
                  </a:cubicBezTo>
                  <a:cubicBezTo>
                    <a:pt x="38" y="15"/>
                    <a:pt x="20" y="18"/>
                    <a:pt x="20" y="18"/>
                  </a:cubicBezTo>
                  <a:cubicBezTo>
                    <a:pt x="29" y="27"/>
                    <a:pt x="29" y="27"/>
                    <a:pt x="29" y="27"/>
                  </a:cubicBezTo>
                  <a:cubicBezTo>
                    <a:pt x="28" y="28"/>
                    <a:pt x="26" y="28"/>
                    <a:pt x="25" y="28"/>
                  </a:cubicBezTo>
                  <a:cubicBezTo>
                    <a:pt x="24" y="29"/>
                    <a:pt x="25" y="31"/>
                    <a:pt x="24" y="32"/>
                  </a:cubicBezTo>
                  <a:cubicBezTo>
                    <a:pt x="23" y="33"/>
                    <a:pt x="19" y="33"/>
                    <a:pt x="17" y="34"/>
                  </a:cubicBezTo>
                  <a:cubicBezTo>
                    <a:pt x="15" y="36"/>
                    <a:pt x="14" y="39"/>
                    <a:pt x="11" y="40"/>
                  </a:cubicBezTo>
                  <a:cubicBezTo>
                    <a:pt x="8" y="40"/>
                    <a:pt x="3" y="39"/>
                    <a:pt x="0" y="38"/>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8" name="Freeform 42"/>
            <p:cNvSpPr/>
            <p:nvPr/>
          </p:nvSpPr>
          <p:spPr>
            <a:xfrm>
              <a:off x="2506680" y="3244680"/>
              <a:ext cx="883080" cy="621360"/>
            </a:xfrm>
            <a:custGeom>
              <a:avLst/>
              <a:gdLst>
                <a:gd name="textAreaLeft" fmla="*/ 0 w 883080"/>
                <a:gd name="textAreaRight" fmla="*/ 884160 w 883080"/>
                <a:gd name="textAreaTop" fmla="*/ 0 h 621360"/>
                <a:gd name="textAreaBottom" fmla="*/ 622440 h 621360"/>
              </a:gdLst>
              <a:ahLst/>
              <a:cxnLst/>
              <a:rect l="textAreaLeft" t="textAreaTop" r="textAreaRight" b="textAreaBottom"/>
              <a:pathLst>
                <a:path w="288" h="175">
                  <a:moveTo>
                    <a:pt x="0" y="2"/>
                  </a:moveTo>
                  <a:cubicBezTo>
                    <a:pt x="7" y="1"/>
                    <a:pt x="15" y="0"/>
                    <a:pt x="23" y="0"/>
                  </a:cubicBezTo>
                  <a:cubicBezTo>
                    <a:pt x="22" y="1"/>
                    <a:pt x="22" y="1"/>
                    <a:pt x="22" y="2"/>
                  </a:cubicBezTo>
                  <a:cubicBezTo>
                    <a:pt x="32" y="6"/>
                    <a:pt x="43" y="8"/>
                    <a:pt x="54" y="12"/>
                  </a:cubicBezTo>
                  <a:cubicBezTo>
                    <a:pt x="59" y="14"/>
                    <a:pt x="65" y="13"/>
                    <a:pt x="70" y="13"/>
                  </a:cubicBezTo>
                  <a:cubicBezTo>
                    <a:pt x="72" y="13"/>
                    <a:pt x="75" y="13"/>
                    <a:pt x="78" y="13"/>
                  </a:cubicBezTo>
                  <a:cubicBezTo>
                    <a:pt x="79" y="13"/>
                    <a:pt x="82" y="14"/>
                    <a:pt x="84" y="13"/>
                  </a:cubicBezTo>
                  <a:cubicBezTo>
                    <a:pt x="85" y="12"/>
                    <a:pt x="83" y="10"/>
                    <a:pt x="85" y="9"/>
                  </a:cubicBezTo>
                  <a:cubicBezTo>
                    <a:pt x="86" y="8"/>
                    <a:pt x="89" y="9"/>
                    <a:pt x="91" y="9"/>
                  </a:cubicBezTo>
                  <a:cubicBezTo>
                    <a:pt x="94" y="9"/>
                    <a:pt x="96" y="9"/>
                    <a:pt x="99" y="9"/>
                  </a:cubicBezTo>
                  <a:cubicBezTo>
                    <a:pt x="101" y="9"/>
                    <a:pt x="102" y="10"/>
                    <a:pt x="103" y="11"/>
                  </a:cubicBezTo>
                  <a:cubicBezTo>
                    <a:pt x="104" y="13"/>
                    <a:pt x="106" y="13"/>
                    <a:pt x="107" y="14"/>
                  </a:cubicBezTo>
                  <a:cubicBezTo>
                    <a:pt x="108" y="15"/>
                    <a:pt x="110" y="17"/>
                    <a:pt x="112" y="18"/>
                  </a:cubicBezTo>
                  <a:cubicBezTo>
                    <a:pt x="113" y="19"/>
                    <a:pt x="115" y="19"/>
                    <a:pt x="116" y="21"/>
                  </a:cubicBezTo>
                  <a:cubicBezTo>
                    <a:pt x="117" y="23"/>
                    <a:pt x="118" y="24"/>
                    <a:pt x="118" y="26"/>
                  </a:cubicBezTo>
                  <a:cubicBezTo>
                    <a:pt x="119" y="30"/>
                    <a:pt x="124" y="32"/>
                    <a:pt x="128" y="34"/>
                  </a:cubicBezTo>
                  <a:cubicBezTo>
                    <a:pt x="129" y="35"/>
                    <a:pt x="132" y="36"/>
                    <a:pt x="133" y="36"/>
                  </a:cubicBezTo>
                  <a:cubicBezTo>
                    <a:pt x="134" y="35"/>
                    <a:pt x="135" y="34"/>
                    <a:pt x="135" y="33"/>
                  </a:cubicBezTo>
                  <a:cubicBezTo>
                    <a:pt x="135" y="32"/>
                    <a:pt x="136" y="30"/>
                    <a:pt x="137" y="29"/>
                  </a:cubicBezTo>
                  <a:cubicBezTo>
                    <a:pt x="138" y="28"/>
                    <a:pt x="140" y="28"/>
                    <a:pt x="141" y="28"/>
                  </a:cubicBezTo>
                  <a:cubicBezTo>
                    <a:pt x="142" y="27"/>
                    <a:pt x="144" y="28"/>
                    <a:pt x="145" y="28"/>
                  </a:cubicBezTo>
                  <a:cubicBezTo>
                    <a:pt x="146" y="28"/>
                    <a:pt x="148" y="28"/>
                    <a:pt x="149" y="28"/>
                  </a:cubicBezTo>
                  <a:cubicBezTo>
                    <a:pt x="150" y="29"/>
                    <a:pt x="151" y="30"/>
                    <a:pt x="152" y="31"/>
                  </a:cubicBezTo>
                  <a:cubicBezTo>
                    <a:pt x="153" y="32"/>
                    <a:pt x="156" y="34"/>
                    <a:pt x="156" y="35"/>
                  </a:cubicBezTo>
                  <a:cubicBezTo>
                    <a:pt x="157" y="37"/>
                    <a:pt x="158" y="39"/>
                    <a:pt x="159" y="41"/>
                  </a:cubicBezTo>
                  <a:cubicBezTo>
                    <a:pt x="160" y="43"/>
                    <a:pt x="162" y="44"/>
                    <a:pt x="163" y="46"/>
                  </a:cubicBezTo>
                  <a:cubicBezTo>
                    <a:pt x="163" y="47"/>
                    <a:pt x="164" y="48"/>
                    <a:pt x="165" y="48"/>
                  </a:cubicBezTo>
                  <a:cubicBezTo>
                    <a:pt x="165" y="49"/>
                    <a:pt x="166" y="49"/>
                    <a:pt x="166" y="49"/>
                  </a:cubicBezTo>
                  <a:cubicBezTo>
                    <a:pt x="168" y="51"/>
                    <a:pt x="167" y="53"/>
                    <a:pt x="167" y="54"/>
                  </a:cubicBezTo>
                  <a:cubicBezTo>
                    <a:pt x="168" y="56"/>
                    <a:pt x="170" y="57"/>
                    <a:pt x="170" y="59"/>
                  </a:cubicBezTo>
                  <a:cubicBezTo>
                    <a:pt x="171" y="61"/>
                    <a:pt x="171" y="61"/>
                    <a:pt x="171" y="61"/>
                  </a:cubicBezTo>
                  <a:cubicBezTo>
                    <a:pt x="172" y="61"/>
                    <a:pt x="172" y="61"/>
                    <a:pt x="173" y="61"/>
                  </a:cubicBezTo>
                  <a:cubicBezTo>
                    <a:pt x="174" y="61"/>
                    <a:pt x="175" y="62"/>
                    <a:pt x="176" y="62"/>
                  </a:cubicBezTo>
                  <a:cubicBezTo>
                    <a:pt x="176" y="62"/>
                    <a:pt x="177" y="62"/>
                    <a:pt x="178" y="63"/>
                  </a:cubicBezTo>
                  <a:cubicBezTo>
                    <a:pt x="179" y="63"/>
                    <a:pt x="178" y="64"/>
                    <a:pt x="180" y="64"/>
                  </a:cubicBezTo>
                  <a:cubicBezTo>
                    <a:pt x="182" y="64"/>
                    <a:pt x="184" y="64"/>
                    <a:pt x="186" y="65"/>
                  </a:cubicBezTo>
                  <a:cubicBezTo>
                    <a:pt x="188" y="67"/>
                    <a:pt x="188" y="65"/>
                    <a:pt x="190" y="65"/>
                  </a:cubicBezTo>
                  <a:cubicBezTo>
                    <a:pt x="189" y="69"/>
                    <a:pt x="186" y="73"/>
                    <a:pt x="185" y="77"/>
                  </a:cubicBezTo>
                  <a:cubicBezTo>
                    <a:pt x="185" y="78"/>
                    <a:pt x="185" y="86"/>
                    <a:pt x="183" y="86"/>
                  </a:cubicBezTo>
                  <a:cubicBezTo>
                    <a:pt x="185" y="88"/>
                    <a:pt x="184" y="90"/>
                    <a:pt x="184" y="92"/>
                  </a:cubicBezTo>
                  <a:cubicBezTo>
                    <a:pt x="184" y="95"/>
                    <a:pt x="183" y="96"/>
                    <a:pt x="183" y="99"/>
                  </a:cubicBezTo>
                  <a:cubicBezTo>
                    <a:pt x="183" y="101"/>
                    <a:pt x="184" y="104"/>
                    <a:pt x="186" y="106"/>
                  </a:cubicBezTo>
                  <a:cubicBezTo>
                    <a:pt x="189" y="108"/>
                    <a:pt x="188" y="108"/>
                    <a:pt x="187" y="110"/>
                  </a:cubicBezTo>
                  <a:cubicBezTo>
                    <a:pt x="187" y="109"/>
                    <a:pt x="188" y="108"/>
                    <a:pt x="187" y="107"/>
                  </a:cubicBezTo>
                  <a:cubicBezTo>
                    <a:pt x="186" y="106"/>
                    <a:pt x="185" y="104"/>
                    <a:pt x="184" y="103"/>
                  </a:cubicBezTo>
                  <a:cubicBezTo>
                    <a:pt x="184" y="104"/>
                    <a:pt x="184" y="105"/>
                    <a:pt x="185" y="107"/>
                  </a:cubicBezTo>
                  <a:cubicBezTo>
                    <a:pt x="186" y="108"/>
                    <a:pt x="187" y="108"/>
                    <a:pt x="187" y="110"/>
                  </a:cubicBezTo>
                  <a:cubicBezTo>
                    <a:pt x="188" y="113"/>
                    <a:pt x="190" y="116"/>
                    <a:pt x="192" y="119"/>
                  </a:cubicBezTo>
                  <a:cubicBezTo>
                    <a:pt x="195" y="122"/>
                    <a:pt x="196" y="124"/>
                    <a:pt x="197" y="127"/>
                  </a:cubicBezTo>
                  <a:cubicBezTo>
                    <a:pt x="198" y="129"/>
                    <a:pt x="199" y="130"/>
                    <a:pt x="200" y="131"/>
                  </a:cubicBezTo>
                  <a:cubicBezTo>
                    <a:pt x="201" y="132"/>
                    <a:pt x="201" y="133"/>
                    <a:pt x="203" y="134"/>
                  </a:cubicBezTo>
                  <a:cubicBezTo>
                    <a:pt x="202" y="134"/>
                    <a:pt x="201" y="133"/>
                    <a:pt x="201" y="134"/>
                  </a:cubicBezTo>
                  <a:cubicBezTo>
                    <a:pt x="202" y="134"/>
                    <a:pt x="201" y="136"/>
                    <a:pt x="201" y="136"/>
                  </a:cubicBezTo>
                  <a:cubicBezTo>
                    <a:pt x="202" y="136"/>
                    <a:pt x="201" y="135"/>
                    <a:pt x="202" y="135"/>
                  </a:cubicBezTo>
                  <a:cubicBezTo>
                    <a:pt x="202" y="135"/>
                    <a:pt x="203" y="134"/>
                    <a:pt x="203" y="134"/>
                  </a:cubicBezTo>
                  <a:cubicBezTo>
                    <a:pt x="204" y="134"/>
                    <a:pt x="205" y="134"/>
                    <a:pt x="205" y="135"/>
                  </a:cubicBezTo>
                  <a:cubicBezTo>
                    <a:pt x="209" y="135"/>
                    <a:pt x="211" y="136"/>
                    <a:pt x="213" y="138"/>
                  </a:cubicBezTo>
                  <a:cubicBezTo>
                    <a:pt x="215" y="140"/>
                    <a:pt x="216" y="140"/>
                    <a:pt x="218" y="140"/>
                  </a:cubicBezTo>
                  <a:cubicBezTo>
                    <a:pt x="220" y="139"/>
                    <a:pt x="222" y="139"/>
                    <a:pt x="224" y="138"/>
                  </a:cubicBezTo>
                  <a:cubicBezTo>
                    <a:pt x="223" y="138"/>
                    <a:pt x="222" y="138"/>
                    <a:pt x="221" y="139"/>
                  </a:cubicBezTo>
                  <a:cubicBezTo>
                    <a:pt x="222" y="138"/>
                    <a:pt x="232" y="136"/>
                    <a:pt x="232" y="137"/>
                  </a:cubicBezTo>
                  <a:cubicBezTo>
                    <a:pt x="231" y="135"/>
                    <a:pt x="238" y="134"/>
                    <a:pt x="240" y="135"/>
                  </a:cubicBezTo>
                  <a:cubicBezTo>
                    <a:pt x="238" y="135"/>
                    <a:pt x="240" y="137"/>
                    <a:pt x="240" y="137"/>
                  </a:cubicBezTo>
                  <a:cubicBezTo>
                    <a:pt x="240" y="137"/>
                    <a:pt x="241" y="137"/>
                    <a:pt x="242" y="137"/>
                  </a:cubicBezTo>
                  <a:cubicBezTo>
                    <a:pt x="242" y="137"/>
                    <a:pt x="243" y="137"/>
                    <a:pt x="243" y="137"/>
                  </a:cubicBezTo>
                  <a:cubicBezTo>
                    <a:pt x="243" y="136"/>
                    <a:pt x="243" y="136"/>
                    <a:pt x="243" y="136"/>
                  </a:cubicBezTo>
                  <a:cubicBezTo>
                    <a:pt x="245" y="136"/>
                    <a:pt x="247" y="134"/>
                    <a:pt x="244" y="134"/>
                  </a:cubicBezTo>
                  <a:cubicBezTo>
                    <a:pt x="244" y="133"/>
                    <a:pt x="245" y="133"/>
                    <a:pt x="246" y="132"/>
                  </a:cubicBezTo>
                  <a:cubicBezTo>
                    <a:pt x="245" y="133"/>
                    <a:pt x="244" y="133"/>
                    <a:pt x="243" y="134"/>
                  </a:cubicBezTo>
                  <a:cubicBezTo>
                    <a:pt x="244" y="132"/>
                    <a:pt x="246" y="131"/>
                    <a:pt x="248" y="131"/>
                  </a:cubicBezTo>
                  <a:cubicBezTo>
                    <a:pt x="250" y="129"/>
                    <a:pt x="250" y="127"/>
                    <a:pt x="251" y="125"/>
                  </a:cubicBezTo>
                  <a:cubicBezTo>
                    <a:pt x="251" y="124"/>
                    <a:pt x="252" y="124"/>
                    <a:pt x="253" y="123"/>
                  </a:cubicBezTo>
                  <a:cubicBezTo>
                    <a:pt x="253" y="122"/>
                    <a:pt x="253" y="121"/>
                    <a:pt x="253" y="120"/>
                  </a:cubicBezTo>
                  <a:cubicBezTo>
                    <a:pt x="253" y="117"/>
                    <a:pt x="254" y="115"/>
                    <a:pt x="254" y="113"/>
                  </a:cubicBezTo>
                  <a:cubicBezTo>
                    <a:pt x="254" y="114"/>
                    <a:pt x="254" y="114"/>
                    <a:pt x="254" y="114"/>
                  </a:cubicBezTo>
                  <a:cubicBezTo>
                    <a:pt x="254" y="110"/>
                    <a:pt x="260" y="110"/>
                    <a:pt x="264" y="109"/>
                  </a:cubicBezTo>
                  <a:cubicBezTo>
                    <a:pt x="266" y="109"/>
                    <a:pt x="268" y="108"/>
                    <a:pt x="271" y="108"/>
                  </a:cubicBezTo>
                  <a:cubicBezTo>
                    <a:pt x="274" y="107"/>
                    <a:pt x="277" y="108"/>
                    <a:pt x="280" y="108"/>
                  </a:cubicBezTo>
                  <a:cubicBezTo>
                    <a:pt x="279" y="108"/>
                    <a:pt x="279" y="108"/>
                    <a:pt x="278" y="108"/>
                  </a:cubicBezTo>
                  <a:cubicBezTo>
                    <a:pt x="280" y="107"/>
                    <a:pt x="281" y="108"/>
                    <a:pt x="283" y="108"/>
                  </a:cubicBezTo>
                  <a:cubicBezTo>
                    <a:pt x="280" y="108"/>
                    <a:pt x="284" y="107"/>
                    <a:pt x="286" y="107"/>
                  </a:cubicBezTo>
                  <a:cubicBezTo>
                    <a:pt x="288" y="108"/>
                    <a:pt x="288" y="111"/>
                    <a:pt x="288" y="113"/>
                  </a:cubicBezTo>
                  <a:cubicBezTo>
                    <a:pt x="287" y="115"/>
                    <a:pt x="285" y="116"/>
                    <a:pt x="284" y="118"/>
                  </a:cubicBezTo>
                  <a:cubicBezTo>
                    <a:pt x="283" y="119"/>
                    <a:pt x="282" y="120"/>
                    <a:pt x="282" y="121"/>
                  </a:cubicBezTo>
                  <a:cubicBezTo>
                    <a:pt x="281" y="122"/>
                    <a:pt x="282" y="124"/>
                    <a:pt x="281" y="123"/>
                  </a:cubicBezTo>
                  <a:cubicBezTo>
                    <a:pt x="282" y="124"/>
                    <a:pt x="280" y="125"/>
                    <a:pt x="280" y="127"/>
                  </a:cubicBezTo>
                  <a:cubicBezTo>
                    <a:pt x="284" y="126"/>
                    <a:pt x="279" y="129"/>
                    <a:pt x="280" y="130"/>
                  </a:cubicBezTo>
                  <a:cubicBezTo>
                    <a:pt x="280" y="129"/>
                    <a:pt x="281" y="129"/>
                    <a:pt x="281" y="129"/>
                  </a:cubicBezTo>
                  <a:cubicBezTo>
                    <a:pt x="280" y="130"/>
                    <a:pt x="280" y="132"/>
                    <a:pt x="280" y="134"/>
                  </a:cubicBezTo>
                  <a:cubicBezTo>
                    <a:pt x="279" y="135"/>
                    <a:pt x="278" y="138"/>
                    <a:pt x="278" y="140"/>
                  </a:cubicBezTo>
                  <a:cubicBezTo>
                    <a:pt x="275" y="138"/>
                    <a:pt x="277" y="136"/>
                    <a:pt x="276" y="134"/>
                  </a:cubicBezTo>
                  <a:cubicBezTo>
                    <a:pt x="275" y="135"/>
                    <a:pt x="275" y="135"/>
                    <a:pt x="274" y="136"/>
                  </a:cubicBezTo>
                  <a:cubicBezTo>
                    <a:pt x="274" y="137"/>
                    <a:pt x="273" y="137"/>
                    <a:pt x="272" y="137"/>
                  </a:cubicBezTo>
                  <a:cubicBezTo>
                    <a:pt x="270" y="138"/>
                    <a:pt x="269" y="141"/>
                    <a:pt x="268" y="143"/>
                  </a:cubicBezTo>
                  <a:cubicBezTo>
                    <a:pt x="268" y="142"/>
                    <a:pt x="265" y="141"/>
                    <a:pt x="265" y="142"/>
                  </a:cubicBezTo>
                  <a:cubicBezTo>
                    <a:pt x="265" y="143"/>
                    <a:pt x="265" y="143"/>
                    <a:pt x="263" y="143"/>
                  </a:cubicBezTo>
                  <a:cubicBezTo>
                    <a:pt x="259" y="143"/>
                    <a:pt x="255" y="143"/>
                    <a:pt x="251" y="143"/>
                  </a:cubicBezTo>
                  <a:cubicBezTo>
                    <a:pt x="250" y="143"/>
                    <a:pt x="248" y="143"/>
                    <a:pt x="248" y="144"/>
                  </a:cubicBezTo>
                  <a:cubicBezTo>
                    <a:pt x="248" y="145"/>
                    <a:pt x="248" y="146"/>
                    <a:pt x="248" y="147"/>
                  </a:cubicBezTo>
                  <a:cubicBezTo>
                    <a:pt x="248" y="149"/>
                    <a:pt x="246" y="149"/>
                    <a:pt x="244" y="149"/>
                  </a:cubicBezTo>
                  <a:cubicBezTo>
                    <a:pt x="246" y="150"/>
                    <a:pt x="247" y="152"/>
                    <a:pt x="249" y="153"/>
                  </a:cubicBezTo>
                  <a:cubicBezTo>
                    <a:pt x="251" y="154"/>
                    <a:pt x="251" y="156"/>
                    <a:pt x="253" y="157"/>
                  </a:cubicBezTo>
                  <a:cubicBezTo>
                    <a:pt x="254" y="157"/>
                    <a:pt x="253" y="160"/>
                    <a:pt x="253" y="160"/>
                  </a:cubicBezTo>
                  <a:cubicBezTo>
                    <a:pt x="252" y="161"/>
                    <a:pt x="249" y="160"/>
                    <a:pt x="248" y="160"/>
                  </a:cubicBezTo>
                  <a:cubicBezTo>
                    <a:pt x="246" y="160"/>
                    <a:pt x="243" y="160"/>
                    <a:pt x="241" y="160"/>
                  </a:cubicBezTo>
                  <a:cubicBezTo>
                    <a:pt x="240" y="161"/>
                    <a:pt x="238" y="163"/>
                    <a:pt x="238" y="164"/>
                  </a:cubicBezTo>
                  <a:cubicBezTo>
                    <a:pt x="238" y="166"/>
                    <a:pt x="236" y="167"/>
                    <a:pt x="238" y="169"/>
                  </a:cubicBezTo>
                  <a:cubicBezTo>
                    <a:pt x="238" y="170"/>
                    <a:pt x="237" y="174"/>
                    <a:pt x="236" y="175"/>
                  </a:cubicBezTo>
                  <a:cubicBezTo>
                    <a:pt x="235" y="174"/>
                    <a:pt x="234" y="173"/>
                    <a:pt x="233" y="172"/>
                  </a:cubicBezTo>
                  <a:cubicBezTo>
                    <a:pt x="233" y="171"/>
                    <a:pt x="230" y="167"/>
                    <a:pt x="232" y="169"/>
                  </a:cubicBezTo>
                  <a:cubicBezTo>
                    <a:pt x="231" y="168"/>
                    <a:pt x="229" y="168"/>
                    <a:pt x="228" y="167"/>
                  </a:cubicBezTo>
                  <a:cubicBezTo>
                    <a:pt x="227" y="166"/>
                    <a:pt x="226" y="165"/>
                    <a:pt x="224" y="163"/>
                  </a:cubicBezTo>
                  <a:cubicBezTo>
                    <a:pt x="221" y="161"/>
                    <a:pt x="219" y="159"/>
                    <a:pt x="215" y="158"/>
                  </a:cubicBezTo>
                  <a:cubicBezTo>
                    <a:pt x="215" y="159"/>
                    <a:pt x="219" y="160"/>
                    <a:pt x="220" y="161"/>
                  </a:cubicBezTo>
                  <a:cubicBezTo>
                    <a:pt x="217" y="160"/>
                    <a:pt x="215" y="159"/>
                    <a:pt x="213" y="159"/>
                  </a:cubicBezTo>
                  <a:cubicBezTo>
                    <a:pt x="213" y="159"/>
                    <a:pt x="214" y="158"/>
                    <a:pt x="214" y="158"/>
                  </a:cubicBezTo>
                  <a:cubicBezTo>
                    <a:pt x="213" y="157"/>
                    <a:pt x="212" y="158"/>
                    <a:pt x="212" y="158"/>
                  </a:cubicBezTo>
                  <a:cubicBezTo>
                    <a:pt x="212" y="156"/>
                    <a:pt x="210" y="157"/>
                    <a:pt x="210" y="158"/>
                  </a:cubicBezTo>
                  <a:cubicBezTo>
                    <a:pt x="211" y="158"/>
                    <a:pt x="211" y="158"/>
                    <a:pt x="212" y="159"/>
                  </a:cubicBezTo>
                  <a:cubicBezTo>
                    <a:pt x="209" y="159"/>
                    <a:pt x="207" y="161"/>
                    <a:pt x="204" y="161"/>
                  </a:cubicBezTo>
                  <a:cubicBezTo>
                    <a:pt x="202" y="162"/>
                    <a:pt x="200" y="163"/>
                    <a:pt x="197" y="164"/>
                  </a:cubicBezTo>
                  <a:cubicBezTo>
                    <a:pt x="195" y="164"/>
                    <a:pt x="194" y="164"/>
                    <a:pt x="192" y="163"/>
                  </a:cubicBezTo>
                  <a:cubicBezTo>
                    <a:pt x="189" y="162"/>
                    <a:pt x="188" y="162"/>
                    <a:pt x="185" y="161"/>
                  </a:cubicBezTo>
                  <a:cubicBezTo>
                    <a:pt x="184" y="161"/>
                    <a:pt x="183" y="160"/>
                    <a:pt x="182" y="160"/>
                  </a:cubicBezTo>
                  <a:cubicBezTo>
                    <a:pt x="180" y="159"/>
                    <a:pt x="179" y="158"/>
                    <a:pt x="177" y="158"/>
                  </a:cubicBezTo>
                  <a:cubicBezTo>
                    <a:pt x="176" y="158"/>
                    <a:pt x="176" y="157"/>
                    <a:pt x="175" y="156"/>
                  </a:cubicBezTo>
                  <a:cubicBezTo>
                    <a:pt x="173" y="155"/>
                    <a:pt x="171" y="155"/>
                    <a:pt x="170" y="155"/>
                  </a:cubicBezTo>
                  <a:cubicBezTo>
                    <a:pt x="168" y="154"/>
                    <a:pt x="167" y="154"/>
                    <a:pt x="165" y="154"/>
                  </a:cubicBezTo>
                  <a:cubicBezTo>
                    <a:pt x="164" y="153"/>
                    <a:pt x="163" y="152"/>
                    <a:pt x="161" y="152"/>
                  </a:cubicBezTo>
                  <a:cubicBezTo>
                    <a:pt x="158" y="150"/>
                    <a:pt x="155" y="150"/>
                    <a:pt x="151" y="148"/>
                  </a:cubicBezTo>
                  <a:cubicBezTo>
                    <a:pt x="149" y="146"/>
                    <a:pt x="147" y="144"/>
                    <a:pt x="145" y="142"/>
                  </a:cubicBezTo>
                  <a:cubicBezTo>
                    <a:pt x="144" y="141"/>
                    <a:pt x="143" y="142"/>
                    <a:pt x="142" y="142"/>
                  </a:cubicBezTo>
                  <a:cubicBezTo>
                    <a:pt x="140" y="142"/>
                    <a:pt x="138" y="141"/>
                    <a:pt x="136" y="141"/>
                  </a:cubicBezTo>
                  <a:cubicBezTo>
                    <a:pt x="134" y="140"/>
                    <a:pt x="131" y="139"/>
                    <a:pt x="129" y="137"/>
                  </a:cubicBezTo>
                  <a:cubicBezTo>
                    <a:pt x="128" y="136"/>
                    <a:pt x="127" y="135"/>
                    <a:pt x="127" y="135"/>
                  </a:cubicBezTo>
                  <a:cubicBezTo>
                    <a:pt x="125" y="133"/>
                    <a:pt x="124" y="133"/>
                    <a:pt x="122" y="132"/>
                  </a:cubicBezTo>
                  <a:cubicBezTo>
                    <a:pt x="121" y="130"/>
                    <a:pt x="117" y="130"/>
                    <a:pt x="115" y="129"/>
                  </a:cubicBezTo>
                  <a:cubicBezTo>
                    <a:pt x="114" y="128"/>
                    <a:pt x="115" y="127"/>
                    <a:pt x="114" y="126"/>
                  </a:cubicBezTo>
                  <a:cubicBezTo>
                    <a:pt x="113" y="126"/>
                    <a:pt x="112" y="124"/>
                    <a:pt x="111" y="123"/>
                  </a:cubicBezTo>
                  <a:cubicBezTo>
                    <a:pt x="110" y="122"/>
                    <a:pt x="108" y="119"/>
                    <a:pt x="110" y="118"/>
                  </a:cubicBezTo>
                  <a:cubicBezTo>
                    <a:pt x="111" y="117"/>
                    <a:pt x="112" y="117"/>
                    <a:pt x="113" y="116"/>
                  </a:cubicBezTo>
                  <a:cubicBezTo>
                    <a:pt x="114" y="115"/>
                    <a:pt x="111" y="115"/>
                    <a:pt x="111" y="115"/>
                  </a:cubicBezTo>
                  <a:cubicBezTo>
                    <a:pt x="111" y="114"/>
                    <a:pt x="115" y="110"/>
                    <a:pt x="113" y="108"/>
                  </a:cubicBezTo>
                  <a:cubicBezTo>
                    <a:pt x="112" y="107"/>
                    <a:pt x="111" y="106"/>
                    <a:pt x="110" y="104"/>
                  </a:cubicBezTo>
                  <a:cubicBezTo>
                    <a:pt x="109" y="103"/>
                    <a:pt x="109" y="101"/>
                    <a:pt x="109" y="99"/>
                  </a:cubicBezTo>
                  <a:cubicBezTo>
                    <a:pt x="108" y="95"/>
                    <a:pt x="103" y="92"/>
                    <a:pt x="100" y="89"/>
                  </a:cubicBezTo>
                  <a:cubicBezTo>
                    <a:pt x="97" y="85"/>
                    <a:pt x="94" y="82"/>
                    <a:pt x="89" y="79"/>
                  </a:cubicBezTo>
                  <a:cubicBezTo>
                    <a:pt x="90" y="80"/>
                    <a:pt x="91" y="81"/>
                    <a:pt x="92" y="79"/>
                  </a:cubicBezTo>
                  <a:cubicBezTo>
                    <a:pt x="90" y="80"/>
                    <a:pt x="87" y="78"/>
                    <a:pt x="87" y="76"/>
                  </a:cubicBezTo>
                  <a:cubicBezTo>
                    <a:pt x="87" y="75"/>
                    <a:pt x="86" y="72"/>
                    <a:pt x="84" y="73"/>
                  </a:cubicBezTo>
                  <a:cubicBezTo>
                    <a:pt x="84" y="71"/>
                    <a:pt x="84" y="72"/>
                    <a:pt x="82" y="72"/>
                  </a:cubicBezTo>
                  <a:cubicBezTo>
                    <a:pt x="82" y="71"/>
                    <a:pt x="81" y="71"/>
                    <a:pt x="80" y="71"/>
                  </a:cubicBezTo>
                  <a:cubicBezTo>
                    <a:pt x="81" y="71"/>
                    <a:pt x="81" y="71"/>
                    <a:pt x="80" y="70"/>
                  </a:cubicBezTo>
                  <a:cubicBezTo>
                    <a:pt x="79" y="70"/>
                    <a:pt x="79" y="69"/>
                    <a:pt x="79" y="69"/>
                  </a:cubicBezTo>
                  <a:cubicBezTo>
                    <a:pt x="78" y="69"/>
                    <a:pt x="78" y="69"/>
                    <a:pt x="77" y="70"/>
                  </a:cubicBezTo>
                  <a:cubicBezTo>
                    <a:pt x="76" y="69"/>
                    <a:pt x="78" y="69"/>
                    <a:pt x="78" y="68"/>
                  </a:cubicBezTo>
                  <a:cubicBezTo>
                    <a:pt x="77" y="69"/>
                    <a:pt x="76" y="68"/>
                    <a:pt x="74" y="68"/>
                  </a:cubicBezTo>
                  <a:cubicBezTo>
                    <a:pt x="75" y="67"/>
                    <a:pt x="75" y="67"/>
                    <a:pt x="75" y="67"/>
                  </a:cubicBezTo>
                  <a:cubicBezTo>
                    <a:pt x="74" y="67"/>
                    <a:pt x="73" y="67"/>
                    <a:pt x="74" y="68"/>
                  </a:cubicBezTo>
                  <a:cubicBezTo>
                    <a:pt x="73" y="67"/>
                    <a:pt x="73" y="65"/>
                    <a:pt x="73" y="64"/>
                  </a:cubicBezTo>
                  <a:cubicBezTo>
                    <a:pt x="73" y="64"/>
                    <a:pt x="74" y="61"/>
                    <a:pt x="74" y="63"/>
                  </a:cubicBezTo>
                  <a:cubicBezTo>
                    <a:pt x="75" y="62"/>
                    <a:pt x="75" y="61"/>
                    <a:pt x="76" y="62"/>
                  </a:cubicBezTo>
                  <a:cubicBezTo>
                    <a:pt x="76" y="61"/>
                    <a:pt x="76" y="60"/>
                    <a:pt x="75" y="61"/>
                  </a:cubicBezTo>
                  <a:cubicBezTo>
                    <a:pt x="75" y="60"/>
                    <a:pt x="74" y="59"/>
                    <a:pt x="73" y="58"/>
                  </a:cubicBezTo>
                  <a:cubicBezTo>
                    <a:pt x="72" y="58"/>
                    <a:pt x="71" y="59"/>
                    <a:pt x="70" y="58"/>
                  </a:cubicBezTo>
                  <a:cubicBezTo>
                    <a:pt x="68" y="57"/>
                    <a:pt x="69" y="54"/>
                    <a:pt x="67" y="54"/>
                  </a:cubicBezTo>
                  <a:cubicBezTo>
                    <a:pt x="66" y="54"/>
                    <a:pt x="63" y="53"/>
                    <a:pt x="63" y="52"/>
                  </a:cubicBezTo>
                  <a:cubicBezTo>
                    <a:pt x="62" y="51"/>
                    <a:pt x="61" y="47"/>
                    <a:pt x="63" y="47"/>
                  </a:cubicBezTo>
                  <a:cubicBezTo>
                    <a:pt x="62" y="47"/>
                    <a:pt x="59" y="46"/>
                    <a:pt x="60" y="46"/>
                  </a:cubicBezTo>
                  <a:cubicBezTo>
                    <a:pt x="59" y="46"/>
                    <a:pt x="59" y="46"/>
                    <a:pt x="59" y="47"/>
                  </a:cubicBezTo>
                  <a:cubicBezTo>
                    <a:pt x="59" y="46"/>
                    <a:pt x="57" y="46"/>
                    <a:pt x="56" y="45"/>
                  </a:cubicBezTo>
                  <a:cubicBezTo>
                    <a:pt x="55" y="44"/>
                    <a:pt x="54" y="43"/>
                    <a:pt x="54" y="42"/>
                  </a:cubicBezTo>
                  <a:cubicBezTo>
                    <a:pt x="53" y="41"/>
                    <a:pt x="52" y="41"/>
                    <a:pt x="51" y="41"/>
                  </a:cubicBezTo>
                  <a:cubicBezTo>
                    <a:pt x="50" y="40"/>
                    <a:pt x="50" y="38"/>
                    <a:pt x="49" y="37"/>
                  </a:cubicBezTo>
                  <a:cubicBezTo>
                    <a:pt x="47" y="36"/>
                    <a:pt x="47" y="34"/>
                    <a:pt x="46" y="33"/>
                  </a:cubicBezTo>
                  <a:cubicBezTo>
                    <a:pt x="45" y="34"/>
                    <a:pt x="45" y="31"/>
                    <a:pt x="44" y="30"/>
                  </a:cubicBezTo>
                  <a:cubicBezTo>
                    <a:pt x="43" y="28"/>
                    <a:pt x="42" y="26"/>
                    <a:pt x="42" y="24"/>
                  </a:cubicBezTo>
                  <a:cubicBezTo>
                    <a:pt x="41" y="22"/>
                    <a:pt x="39" y="21"/>
                    <a:pt x="38" y="19"/>
                  </a:cubicBezTo>
                  <a:cubicBezTo>
                    <a:pt x="38" y="18"/>
                    <a:pt x="39" y="16"/>
                    <a:pt x="38" y="15"/>
                  </a:cubicBezTo>
                  <a:cubicBezTo>
                    <a:pt x="37" y="14"/>
                    <a:pt x="35" y="14"/>
                    <a:pt x="34" y="14"/>
                  </a:cubicBezTo>
                  <a:cubicBezTo>
                    <a:pt x="32" y="13"/>
                    <a:pt x="33" y="11"/>
                    <a:pt x="31" y="11"/>
                  </a:cubicBezTo>
                  <a:cubicBezTo>
                    <a:pt x="30" y="11"/>
                    <a:pt x="30" y="12"/>
                    <a:pt x="28" y="12"/>
                  </a:cubicBezTo>
                  <a:cubicBezTo>
                    <a:pt x="27" y="12"/>
                    <a:pt x="26" y="11"/>
                    <a:pt x="25" y="10"/>
                  </a:cubicBezTo>
                  <a:cubicBezTo>
                    <a:pt x="23" y="9"/>
                    <a:pt x="22" y="9"/>
                    <a:pt x="20" y="7"/>
                  </a:cubicBezTo>
                  <a:cubicBezTo>
                    <a:pt x="20" y="8"/>
                    <a:pt x="22" y="9"/>
                    <a:pt x="22" y="10"/>
                  </a:cubicBezTo>
                  <a:cubicBezTo>
                    <a:pt x="22" y="11"/>
                    <a:pt x="21" y="13"/>
                    <a:pt x="21" y="14"/>
                  </a:cubicBezTo>
                  <a:cubicBezTo>
                    <a:pt x="21" y="15"/>
                    <a:pt x="23" y="17"/>
                    <a:pt x="23" y="18"/>
                  </a:cubicBezTo>
                  <a:cubicBezTo>
                    <a:pt x="23" y="20"/>
                    <a:pt x="24" y="21"/>
                    <a:pt x="24" y="22"/>
                  </a:cubicBezTo>
                  <a:cubicBezTo>
                    <a:pt x="24" y="26"/>
                    <a:pt x="26" y="27"/>
                    <a:pt x="29" y="30"/>
                  </a:cubicBezTo>
                  <a:cubicBezTo>
                    <a:pt x="32" y="32"/>
                    <a:pt x="33" y="33"/>
                    <a:pt x="34" y="36"/>
                  </a:cubicBezTo>
                  <a:cubicBezTo>
                    <a:pt x="35" y="35"/>
                    <a:pt x="37" y="38"/>
                    <a:pt x="38" y="39"/>
                  </a:cubicBezTo>
                  <a:cubicBezTo>
                    <a:pt x="38" y="39"/>
                    <a:pt x="38" y="40"/>
                    <a:pt x="39" y="40"/>
                  </a:cubicBezTo>
                  <a:cubicBezTo>
                    <a:pt x="39" y="41"/>
                    <a:pt x="41" y="41"/>
                    <a:pt x="40" y="42"/>
                  </a:cubicBezTo>
                  <a:cubicBezTo>
                    <a:pt x="40" y="43"/>
                    <a:pt x="41" y="47"/>
                    <a:pt x="43" y="48"/>
                  </a:cubicBezTo>
                  <a:cubicBezTo>
                    <a:pt x="45" y="50"/>
                    <a:pt x="46" y="53"/>
                    <a:pt x="49" y="54"/>
                  </a:cubicBezTo>
                  <a:cubicBezTo>
                    <a:pt x="48" y="55"/>
                    <a:pt x="50" y="58"/>
                    <a:pt x="50" y="59"/>
                  </a:cubicBezTo>
                  <a:cubicBezTo>
                    <a:pt x="51" y="58"/>
                    <a:pt x="50" y="57"/>
                    <a:pt x="50" y="56"/>
                  </a:cubicBezTo>
                  <a:cubicBezTo>
                    <a:pt x="55" y="57"/>
                    <a:pt x="55" y="70"/>
                    <a:pt x="58" y="69"/>
                  </a:cubicBezTo>
                  <a:cubicBezTo>
                    <a:pt x="58" y="70"/>
                    <a:pt x="59" y="72"/>
                    <a:pt x="59" y="73"/>
                  </a:cubicBezTo>
                  <a:cubicBezTo>
                    <a:pt x="60" y="75"/>
                    <a:pt x="62" y="75"/>
                    <a:pt x="61" y="77"/>
                  </a:cubicBezTo>
                  <a:cubicBezTo>
                    <a:pt x="60" y="79"/>
                    <a:pt x="62" y="82"/>
                    <a:pt x="65" y="82"/>
                  </a:cubicBezTo>
                  <a:cubicBezTo>
                    <a:pt x="63" y="82"/>
                    <a:pt x="65" y="82"/>
                    <a:pt x="65" y="82"/>
                  </a:cubicBezTo>
                  <a:cubicBezTo>
                    <a:pt x="65" y="81"/>
                    <a:pt x="65" y="81"/>
                    <a:pt x="65" y="80"/>
                  </a:cubicBezTo>
                  <a:cubicBezTo>
                    <a:pt x="66" y="81"/>
                    <a:pt x="68" y="83"/>
                    <a:pt x="69" y="84"/>
                  </a:cubicBezTo>
                  <a:cubicBezTo>
                    <a:pt x="70" y="84"/>
                    <a:pt x="70" y="86"/>
                    <a:pt x="71" y="87"/>
                  </a:cubicBezTo>
                  <a:cubicBezTo>
                    <a:pt x="72" y="89"/>
                    <a:pt x="75" y="90"/>
                    <a:pt x="73" y="91"/>
                  </a:cubicBezTo>
                  <a:cubicBezTo>
                    <a:pt x="72" y="92"/>
                    <a:pt x="69" y="94"/>
                    <a:pt x="68" y="94"/>
                  </a:cubicBezTo>
                  <a:cubicBezTo>
                    <a:pt x="66" y="93"/>
                    <a:pt x="66" y="90"/>
                    <a:pt x="66" y="89"/>
                  </a:cubicBezTo>
                  <a:cubicBezTo>
                    <a:pt x="65" y="88"/>
                    <a:pt x="64" y="88"/>
                    <a:pt x="63" y="87"/>
                  </a:cubicBezTo>
                  <a:cubicBezTo>
                    <a:pt x="61" y="86"/>
                    <a:pt x="60" y="85"/>
                    <a:pt x="59" y="83"/>
                  </a:cubicBezTo>
                  <a:cubicBezTo>
                    <a:pt x="57" y="82"/>
                    <a:pt x="54" y="81"/>
                    <a:pt x="52" y="79"/>
                  </a:cubicBezTo>
                  <a:cubicBezTo>
                    <a:pt x="51" y="78"/>
                    <a:pt x="48" y="77"/>
                    <a:pt x="48" y="74"/>
                  </a:cubicBezTo>
                  <a:cubicBezTo>
                    <a:pt x="48" y="75"/>
                    <a:pt x="48" y="75"/>
                    <a:pt x="48" y="76"/>
                  </a:cubicBezTo>
                  <a:cubicBezTo>
                    <a:pt x="46" y="71"/>
                    <a:pt x="50" y="68"/>
                    <a:pt x="46" y="64"/>
                  </a:cubicBezTo>
                  <a:cubicBezTo>
                    <a:pt x="44" y="62"/>
                    <a:pt x="42" y="61"/>
                    <a:pt x="40" y="60"/>
                  </a:cubicBezTo>
                  <a:cubicBezTo>
                    <a:pt x="39" y="59"/>
                    <a:pt x="38" y="58"/>
                    <a:pt x="37" y="57"/>
                  </a:cubicBezTo>
                  <a:cubicBezTo>
                    <a:pt x="37" y="56"/>
                    <a:pt x="38" y="56"/>
                    <a:pt x="37" y="55"/>
                  </a:cubicBezTo>
                  <a:cubicBezTo>
                    <a:pt x="37" y="56"/>
                    <a:pt x="37" y="57"/>
                    <a:pt x="36" y="57"/>
                  </a:cubicBezTo>
                  <a:cubicBezTo>
                    <a:pt x="36" y="58"/>
                    <a:pt x="35" y="57"/>
                    <a:pt x="34" y="58"/>
                  </a:cubicBezTo>
                  <a:cubicBezTo>
                    <a:pt x="33" y="58"/>
                    <a:pt x="32" y="57"/>
                    <a:pt x="32" y="56"/>
                  </a:cubicBezTo>
                  <a:cubicBezTo>
                    <a:pt x="31" y="55"/>
                    <a:pt x="30" y="55"/>
                    <a:pt x="29" y="55"/>
                  </a:cubicBezTo>
                  <a:cubicBezTo>
                    <a:pt x="29" y="54"/>
                    <a:pt x="28" y="54"/>
                    <a:pt x="28" y="54"/>
                  </a:cubicBezTo>
                  <a:cubicBezTo>
                    <a:pt x="27" y="54"/>
                    <a:pt x="27" y="53"/>
                    <a:pt x="26" y="53"/>
                  </a:cubicBezTo>
                  <a:cubicBezTo>
                    <a:pt x="25" y="53"/>
                    <a:pt x="25" y="52"/>
                    <a:pt x="25" y="51"/>
                  </a:cubicBezTo>
                  <a:cubicBezTo>
                    <a:pt x="24" y="50"/>
                    <a:pt x="20" y="49"/>
                    <a:pt x="19" y="47"/>
                  </a:cubicBezTo>
                  <a:cubicBezTo>
                    <a:pt x="22" y="47"/>
                    <a:pt x="25" y="48"/>
                    <a:pt x="26" y="47"/>
                  </a:cubicBezTo>
                  <a:cubicBezTo>
                    <a:pt x="27" y="49"/>
                    <a:pt x="31" y="48"/>
                    <a:pt x="30" y="50"/>
                  </a:cubicBezTo>
                  <a:cubicBezTo>
                    <a:pt x="31" y="50"/>
                    <a:pt x="31" y="47"/>
                    <a:pt x="29" y="46"/>
                  </a:cubicBezTo>
                  <a:cubicBezTo>
                    <a:pt x="30" y="47"/>
                    <a:pt x="30" y="49"/>
                    <a:pt x="28" y="48"/>
                  </a:cubicBezTo>
                  <a:cubicBezTo>
                    <a:pt x="28" y="48"/>
                    <a:pt x="28" y="46"/>
                    <a:pt x="28" y="46"/>
                  </a:cubicBezTo>
                  <a:cubicBezTo>
                    <a:pt x="27" y="46"/>
                    <a:pt x="27" y="46"/>
                    <a:pt x="27" y="46"/>
                  </a:cubicBezTo>
                  <a:cubicBezTo>
                    <a:pt x="28" y="44"/>
                    <a:pt x="30" y="42"/>
                    <a:pt x="28" y="40"/>
                  </a:cubicBezTo>
                  <a:cubicBezTo>
                    <a:pt x="26" y="37"/>
                    <a:pt x="23" y="34"/>
                    <a:pt x="20" y="32"/>
                  </a:cubicBezTo>
                  <a:cubicBezTo>
                    <a:pt x="17" y="30"/>
                    <a:pt x="15" y="29"/>
                    <a:pt x="13" y="27"/>
                  </a:cubicBezTo>
                  <a:cubicBezTo>
                    <a:pt x="13" y="26"/>
                    <a:pt x="13" y="25"/>
                    <a:pt x="13" y="24"/>
                  </a:cubicBezTo>
                  <a:cubicBezTo>
                    <a:pt x="13" y="23"/>
                    <a:pt x="11" y="23"/>
                    <a:pt x="12" y="22"/>
                  </a:cubicBezTo>
                  <a:cubicBezTo>
                    <a:pt x="11" y="22"/>
                    <a:pt x="11" y="22"/>
                    <a:pt x="11" y="22"/>
                  </a:cubicBezTo>
                  <a:cubicBezTo>
                    <a:pt x="9" y="20"/>
                    <a:pt x="11" y="19"/>
                    <a:pt x="8" y="17"/>
                  </a:cubicBezTo>
                  <a:cubicBezTo>
                    <a:pt x="7" y="16"/>
                    <a:pt x="8" y="16"/>
                    <a:pt x="8" y="15"/>
                  </a:cubicBezTo>
                  <a:cubicBezTo>
                    <a:pt x="7" y="13"/>
                    <a:pt x="5" y="13"/>
                    <a:pt x="5" y="11"/>
                  </a:cubicBezTo>
                  <a:cubicBezTo>
                    <a:pt x="4" y="10"/>
                    <a:pt x="4" y="10"/>
                    <a:pt x="5" y="9"/>
                  </a:cubicBezTo>
                  <a:cubicBezTo>
                    <a:pt x="5" y="9"/>
                    <a:pt x="4" y="8"/>
                    <a:pt x="3" y="7"/>
                  </a:cubicBezTo>
                  <a:cubicBezTo>
                    <a:pt x="3" y="7"/>
                    <a:pt x="3" y="7"/>
                    <a:pt x="2" y="6"/>
                  </a:cubicBezTo>
                  <a:cubicBezTo>
                    <a:pt x="2" y="6"/>
                    <a:pt x="2" y="5"/>
                    <a:pt x="2" y="5"/>
                  </a:cubicBezTo>
                  <a:cubicBezTo>
                    <a:pt x="1" y="4"/>
                    <a:pt x="0" y="3"/>
                    <a:pt x="0" y="2"/>
                  </a:cubicBezTo>
                  <a:moveTo>
                    <a:pt x="85" y="74"/>
                  </a:moveTo>
                  <a:cubicBezTo>
                    <a:pt x="85" y="75"/>
                    <a:pt x="86" y="75"/>
                    <a:pt x="86" y="76"/>
                  </a:cubicBezTo>
                  <a:cubicBezTo>
                    <a:pt x="86" y="75"/>
                    <a:pt x="85" y="74"/>
                    <a:pt x="84" y="73"/>
                  </a:cubicBezTo>
                  <a:cubicBezTo>
                    <a:pt x="85" y="74"/>
                    <a:pt x="85" y="74"/>
                    <a:pt x="85" y="74"/>
                  </a:cubicBezTo>
                  <a:moveTo>
                    <a:pt x="46" y="76"/>
                  </a:moveTo>
                  <a:cubicBezTo>
                    <a:pt x="46" y="76"/>
                    <a:pt x="47" y="77"/>
                    <a:pt x="47" y="77"/>
                  </a:cubicBezTo>
                  <a:cubicBezTo>
                    <a:pt x="47" y="77"/>
                    <a:pt x="48" y="78"/>
                    <a:pt x="48" y="78"/>
                  </a:cubicBezTo>
                  <a:cubicBezTo>
                    <a:pt x="46" y="76"/>
                    <a:pt x="48" y="74"/>
                    <a:pt x="47" y="72"/>
                  </a:cubicBezTo>
                  <a:cubicBezTo>
                    <a:pt x="48" y="73"/>
                    <a:pt x="47" y="75"/>
                    <a:pt x="46" y="76"/>
                  </a:cubicBezTo>
                  <a:moveTo>
                    <a:pt x="49" y="79"/>
                  </a:moveTo>
                  <a:cubicBezTo>
                    <a:pt x="50" y="79"/>
                    <a:pt x="50" y="80"/>
                    <a:pt x="52" y="80"/>
                  </a:cubicBezTo>
                  <a:cubicBezTo>
                    <a:pt x="51" y="79"/>
                    <a:pt x="50" y="78"/>
                    <a:pt x="49" y="79"/>
                  </a:cubicBezTo>
                  <a:moveTo>
                    <a:pt x="70" y="83"/>
                  </a:moveTo>
                  <a:cubicBezTo>
                    <a:pt x="70" y="82"/>
                    <a:pt x="69" y="81"/>
                    <a:pt x="69" y="81"/>
                  </a:cubicBezTo>
                  <a:cubicBezTo>
                    <a:pt x="69" y="82"/>
                    <a:pt x="69" y="82"/>
                    <a:pt x="70" y="83"/>
                  </a:cubicBezTo>
                  <a:moveTo>
                    <a:pt x="86" y="74"/>
                  </a:moveTo>
                  <a:cubicBezTo>
                    <a:pt x="85" y="74"/>
                    <a:pt x="86" y="75"/>
                    <a:pt x="86" y="75"/>
                  </a:cubicBezTo>
                  <a:cubicBezTo>
                    <a:pt x="87" y="75"/>
                    <a:pt x="86" y="74"/>
                    <a:pt x="86" y="74"/>
                  </a:cubicBezTo>
                  <a:moveTo>
                    <a:pt x="99" y="106"/>
                  </a:moveTo>
                  <a:cubicBezTo>
                    <a:pt x="99" y="107"/>
                    <a:pt x="100" y="107"/>
                    <a:pt x="101" y="107"/>
                  </a:cubicBezTo>
                  <a:cubicBezTo>
                    <a:pt x="101" y="106"/>
                    <a:pt x="100" y="106"/>
                    <a:pt x="99" y="106"/>
                  </a:cubicBezTo>
                  <a:moveTo>
                    <a:pt x="240" y="135"/>
                  </a:moveTo>
                  <a:cubicBezTo>
                    <a:pt x="241" y="136"/>
                    <a:pt x="242" y="134"/>
                    <a:pt x="243" y="134"/>
                  </a:cubicBezTo>
                  <a:cubicBezTo>
                    <a:pt x="242" y="134"/>
                    <a:pt x="241" y="135"/>
                    <a:pt x="240" y="135"/>
                  </a:cubicBezTo>
                  <a:moveTo>
                    <a:pt x="286" y="120"/>
                  </a:moveTo>
                  <a:cubicBezTo>
                    <a:pt x="287" y="119"/>
                    <a:pt x="288" y="118"/>
                    <a:pt x="288" y="117"/>
                  </a:cubicBezTo>
                  <a:cubicBezTo>
                    <a:pt x="287" y="117"/>
                    <a:pt x="285" y="118"/>
                    <a:pt x="286" y="120"/>
                  </a:cubicBezTo>
                  <a:moveTo>
                    <a:pt x="85" y="74"/>
                  </a:moveTo>
                  <a:cubicBezTo>
                    <a:pt x="85" y="75"/>
                    <a:pt x="86" y="75"/>
                    <a:pt x="86" y="76"/>
                  </a:cubicBezTo>
                  <a:cubicBezTo>
                    <a:pt x="86" y="75"/>
                    <a:pt x="85" y="74"/>
                    <a:pt x="84" y="73"/>
                  </a:cubicBezTo>
                  <a:cubicBezTo>
                    <a:pt x="85" y="74"/>
                    <a:pt x="85" y="74"/>
                    <a:pt x="85" y="74"/>
                  </a:cubicBezTo>
                  <a:moveTo>
                    <a:pt x="46" y="76"/>
                  </a:moveTo>
                  <a:cubicBezTo>
                    <a:pt x="46" y="76"/>
                    <a:pt x="47" y="77"/>
                    <a:pt x="47" y="77"/>
                  </a:cubicBezTo>
                  <a:cubicBezTo>
                    <a:pt x="47" y="77"/>
                    <a:pt x="48" y="78"/>
                    <a:pt x="48" y="78"/>
                  </a:cubicBezTo>
                  <a:cubicBezTo>
                    <a:pt x="46" y="76"/>
                    <a:pt x="48" y="74"/>
                    <a:pt x="47" y="72"/>
                  </a:cubicBezTo>
                  <a:cubicBezTo>
                    <a:pt x="48" y="73"/>
                    <a:pt x="47" y="75"/>
                    <a:pt x="46" y="76"/>
                  </a:cubicBezTo>
                  <a:moveTo>
                    <a:pt x="49" y="79"/>
                  </a:moveTo>
                  <a:cubicBezTo>
                    <a:pt x="50" y="79"/>
                    <a:pt x="50" y="80"/>
                    <a:pt x="52" y="80"/>
                  </a:cubicBezTo>
                  <a:cubicBezTo>
                    <a:pt x="51" y="79"/>
                    <a:pt x="50" y="78"/>
                    <a:pt x="49" y="79"/>
                  </a:cubicBezTo>
                  <a:moveTo>
                    <a:pt x="70" y="83"/>
                  </a:moveTo>
                  <a:cubicBezTo>
                    <a:pt x="70" y="82"/>
                    <a:pt x="69" y="81"/>
                    <a:pt x="69" y="81"/>
                  </a:cubicBezTo>
                  <a:cubicBezTo>
                    <a:pt x="69" y="82"/>
                    <a:pt x="69" y="82"/>
                    <a:pt x="70" y="83"/>
                  </a:cubicBezTo>
                  <a:moveTo>
                    <a:pt x="86" y="74"/>
                  </a:moveTo>
                  <a:cubicBezTo>
                    <a:pt x="85" y="74"/>
                    <a:pt x="86" y="75"/>
                    <a:pt x="86" y="75"/>
                  </a:cubicBezTo>
                  <a:cubicBezTo>
                    <a:pt x="87" y="75"/>
                    <a:pt x="86" y="74"/>
                    <a:pt x="86" y="74"/>
                  </a:cubicBezTo>
                  <a:moveTo>
                    <a:pt x="99" y="106"/>
                  </a:moveTo>
                  <a:cubicBezTo>
                    <a:pt x="99" y="107"/>
                    <a:pt x="100" y="107"/>
                    <a:pt x="101" y="107"/>
                  </a:cubicBezTo>
                  <a:cubicBezTo>
                    <a:pt x="101" y="106"/>
                    <a:pt x="100" y="106"/>
                    <a:pt x="99" y="106"/>
                  </a:cubicBezTo>
                  <a:moveTo>
                    <a:pt x="240" y="135"/>
                  </a:moveTo>
                  <a:cubicBezTo>
                    <a:pt x="241" y="136"/>
                    <a:pt x="242" y="134"/>
                    <a:pt x="243" y="134"/>
                  </a:cubicBezTo>
                  <a:cubicBezTo>
                    <a:pt x="242" y="134"/>
                    <a:pt x="241" y="135"/>
                    <a:pt x="240" y="135"/>
                  </a:cubicBezTo>
                  <a:moveTo>
                    <a:pt x="286" y="120"/>
                  </a:moveTo>
                  <a:cubicBezTo>
                    <a:pt x="287" y="119"/>
                    <a:pt x="288" y="118"/>
                    <a:pt x="288" y="117"/>
                  </a:cubicBezTo>
                  <a:cubicBezTo>
                    <a:pt x="287" y="117"/>
                    <a:pt x="285" y="118"/>
                    <a:pt x="286" y="12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49" name="Freeform 43"/>
            <p:cNvSpPr/>
            <p:nvPr/>
          </p:nvSpPr>
          <p:spPr>
            <a:xfrm>
              <a:off x="7430040" y="3472920"/>
              <a:ext cx="138600" cy="114480"/>
            </a:xfrm>
            <a:custGeom>
              <a:avLst/>
              <a:gdLst>
                <a:gd name="textAreaLeft" fmla="*/ 0 w 138600"/>
                <a:gd name="textAreaRight" fmla="*/ 139680 w 138600"/>
                <a:gd name="textAreaTop" fmla="*/ 0 h 114480"/>
                <a:gd name="textAreaBottom" fmla="*/ 115560 h 114480"/>
              </a:gdLst>
              <a:ahLst/>
              <a:cxnLst/>
              <a:rect l="textAreaLeft" t="textAreaTop" r="textAreaRight" b="textAreaBottom"/>
              <a:pathLst>
                <a:path w="46" h="33">
                  <a:moveTo>
                    <a:pt x="21" y="19"/>
                  </a:moveTo>
                  <a:cubicBezTo>
                    <a:pt x="21" y="19"/>
                    <a:pt x="22" y="18"/>
                    <a:pt x="22" y="18"/>
                  </a:cubicBezTo>
                  <a:cubicBezTo>
                    <a:pt x="21" y="17"/>
                    <a:pt x="20" y="17"/>
                    <a:pt x="20" y="18"/>
                  </a:cubicBezTo>
                  <a:cubicBezTo>
                    <a:pt x="21" y="19"/>
                    <a:pt x="21" y="19"/>
                    <a:pt x="21" y="19"/>
                  </a:cubicBezTo>
                  <a:moveTo>
                    <a:pt x="0" y="17"/>
                  </a:moveTo>
                  <a:cubicBezTo>
                    <a:pt x="0" y="17"/>
                    <a:pt x="0" y="17"/>
                    <a:pt x="0" y="18"/>
                  </a:cubicBezTo>
                  <a:cubicBezTo>
                    <a:pt x="1" y="17"/>
                    <a:pt x="1" y="17"/>
                    <a:pt x="1" y="17"/>
                  </a:cubicBezTo>
                  <a:cubicBezTo>
                    <a:pt x="2" y="18"/>
                    <a:pt x="1" y="19"/>
                    <a:pt x="2" y="20"/>
                  </a:cubicBezTo>
                  <a:cubicBezTo>
                    <a:pt x="2" y="20"/>
                    <a:pt x="4" y="20"/>
                    <a:pt x="5" y="20"/>
                  </a:cubicBezTo>
                  <a:cubicBezTo>
                    <a:pt x="6" y="20"/>
                    <a:pt x="7" y="20"/>
                    <a:pt x="8" y="19"/>
                  </a:cubicBezTo>
                  <a:cubicBezTo>
                    <a:pt x="8" y="19"/>
                    <a:pt x="9" y="18"/>
                    <a:pt x="9" y="18"/>
                  </a:cubicBezTo>
                  <a:cubicBezTo>
                    <a:pt x="10" y="18"/>
                    <a:pt x="11" y="18"/>
                    <a:pt x="12" y="19"/>
                  </a:cubicBezTo>
                  <a:cubicBezTo>
                    <a:pt x="13" y="19"/>
                    <a:pt x="14" y="19"/>
                    <a:pt x="16" y="19"/>
                  </a:cubicBezTo>
                  <a:cubicBezTo>
                    <a:pt x="19" y="19"/>
                    <a:pt x="21" y="20"/>
                    <a:pt x="24" y="18"/>
                  </a:cubicBezTo>
                  <a:cubicBezTo>
                    <a:pt x="24" y="18"/>
                    <a:pt x="24" y="17"/>
                    <a:pt x="23" y="17"/>
                  </a:cubicBezTo>
                  <a:cubicBezTo>
                    <a:pt x="24" y="17"/>
                    <a:pt x="24" y="18"/>
                    <a:pt x="25" y="18"/>
                  </a:cubicBezTo>
                  <a:cubicBezTo>
                    <a:pt x="26" y="18"/>
                    <a:pt x="27" y="16"/>
                    <a:pt x="28" y="16"/>
                  </a:cubicBezTo>
                  <a:cubicBezTo>
                    <a:pt x="29" y="13"/>
                    <a:pt x="29" y="12"/>
                    <a:pt x="32" y="11"/>
                  </a:cubicBezTo>
                  <a:cubicBezTo>
                    <a:pt x="34" y="9"/>
                    <a:pt x="35" y="6"/>
                    <a:pt x="38" y="5"/>
                  </a:cubicBezTo>
                  <a:cubicBezTo>
                    <a:pt x="40" y="3"/>
                    <a:pt x="41" y="3"/>
                    <a:pt x="42" y="0"/>
                  </a:cubicBezTo>
                  <a:cubicBezTo>
                    <a:pt x="44" y="0"/>
                    <a:pt x="43" y="2"/>
                    <a:pt x="43" y="3"/>
                  </a:cubicBezTo>
                  <a:cubicBezTo>
                    <a:pt x="43" y="5"/>
                    <a:pt x="45" y="4"/>
                    <a:pt x="45" y="6"/>
                  </a:cubicBezTo>
                  <a:cubicBezTo>
                    <a:pt x="45" y="7"/>
                    <a:pt x="46" y="9"/>
                    <a:pt x="44" y="11"/>
                  </a:cubicBezTo>
                  <a:cubicBezTo>
                    <a:pt x="43" y="13"/>
                    <a:pt x="42" y="12"/>
                    <a:pt x="42" y="11"/>
                  </a:cubicBezTo>
                  <a:cubicBezTo>
                    <a:pt x="41" y="9"/>
                    <a:pt x="40" y="12"/>
                    <a:pt x="40" y="13"/>
                  </a:cubicBezTo>
                  <a:cubicBezTo>
                    <a:pt x="40" y="13"/>
                    <a:pt x="40" y="14"/>
                    <a:pt x="40" y="14"/>
                  </a:cubicBezTo>
                  <a:cubicBezTo>
                    <a:pt x="39" y="15"/>
                    <a:pt x="40" y="16"/>
                    <a:pt x="40" y="16"/>
                  </a:cubicBezTo>
                  <a:cubicBezTo>
                    <a:pt x="39" y="18"/>
                    <a:pt x="42" y="18"/>
                    <a:pt x="41" y="19"/>
                  </a:cubicBezTo>
                  <a:cubicBezTo>
                    <a:pt x="40" y="20"/>
                    <a:pt x="38" y="19"/>
                    <a:pt x="37" y="20"/>
                  </a:cubicBezTo>
                  <a:cubicBezTo>
                    <a:pt x="38" y="21"/>
                    <a:pt x="37" y="24"/>
                    <a:pt x="36" y="25"/>
                  </a:cubicBezTo>
                  <a:cubicBezTo>
                    <a:pt x="35" y="26"/>
                    <a:pt x="34" y="28"/>
                    <a:pt x="34" y="30"/>
                  </a:cubicBezTo>
                  <a:cubicBezTo>
                    <a:pt x="34" y="33"/>
                    <a:pt x="33" y="33"/>
                    <a:pt x="31" y="33"/>
                  </a:cubicBezTo>
                  <a:cubicBezTo>
                    <a:pt x="28" y="32"/>
                    <a:pt x="25" y="32"/>
                    <a:pt x="23" y="32"/>
                  </a:cubicBezTo>
                  <a:cubicBezTo>
                    <a:pt x="20" y="31"/>
                    <a:pt x="17" y="31"/>
                    <a:pt x="14" y="31"/>
                  </a:cubicBezTo>
                  <a:cubicBezTo>
                    <a:pt x="12" y="30"/>
                    <a:pt x="9" y="31"/>
                    <a:pt x="8" y="29"/>
                  </a:cubicBezTo>
                  <a:cubicBezTo>
                    <a:pt x="7" y="27"/>
                    <a:pt x="6" y="26"/>
                    <a:pt x="4" y="24"/>
                  </a:cubicBezTo>
                  <a:cubicBezTo>
                    <a:pt x="3" y="23"/>
                    <a:pt x="2" y="22"/>
                    <a:pt x="1" y="21"/>
                  </a:cubicBezTo>
                  <a:cubicBezTo>
                    <a:pt x="0" y="20"/>
                    <a:pt x="0" y="18"/>
                    <a:pt x="0" y="17"/>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0" name="Freeform 45"/>
            <p:cNvSpPr/>
            <p:nvPr/>
          </p:nvSpPr>
          <p:spPr>
            <a:xfrm>
              <a:off x="3358440" y="3766320"/>
              <a:ext cx="360" cy="720"/>
            </a:xfrm>
            <a:custGeom>
              <a:avLst/>
              <a:gdLst>
                <a:gd name="textAreaLeft" fmla="*/ 0 w 360"/>
                <a:gd name="textAreaRight" fmla="*/ 2160 w 360"/>
                <a:gd name="textAreaTop" fmla="*/ 0 h 720"/>
                <a:gd name="textAreaBottom" fmla="*/ 1800 h 720"/>
              </a:gdLst>
              <a:ahLst/>
              <a:cxnLst/>
              <a:rect l="textAreaLeft" t="textAreaTop" r="textAreaRight" b="textAreaBottom"/>
              <a:pathLst>
                <a:path w="1" h="1">
                  <a:moveTo>
                    <a:pt x="0" y="1"/>
                  </a:moveTo>
                  <a:cubicBezTo>
                    <a:pt x="1" y="1"/>
                    <a:pt x="1" y="1"/>
                    <a:pt x="1" y="0"/>
                  </a:cubicBezTo>
                  <a:cubicBezTo>
                    <a:pt x="1" y="0"/>
                    <a:pt x="0" y="1"/>
                    <a:pt x="0" y="1"/>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3200" rIns="90000" bIns="-432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1" name="Freeform 47"/>
            <p:cNvSpPr/>
            <p:nvPr/>
          </p:nvSpPr>
          <p:spPr>
            <a:xfrm>
              <a:off x="3318480" y="3730320"/>
              <a:ext cx="36360" cy="89280"/>
            </a:xfrm>
            <a:custGeom>
              <a:avLst/>
              <a:gdLst>
                <a:gd name="textAreaLeft" fmla="*/ 0 w 36360"/>
                <a:gd name="textAreaRight" fmla="*/ 37440 w 36360"/>
                <a:gd name="textAreaTop" fmla="*/ 0 h 89280"/>
                <a:gd name="textAreaBottom" fmla="*/ 90360 h 89280"/>
              </a:gdLst>
              <a:ahLst/>
              <a:cxnLst/>
              <a:rect l="textAreaLeft" t="textAreaTop" r="textAreaRight" b="textAreaBottom"/>
              <a:pathLst>
                <a:path w="13" h="26">
                  <a:moveTo>
                    <a:pt x="1" y="26"/>
                  </a:moveTo>
                  <a:cubicBezTo>
                    <a:pt x="1" y="22"/>
                    <a:pt x="1" y="18"/>
                    <a:pt x="1" y="14"/>
                  </a:cubicBezTo>
                  <a:cubicBezTo>
                    <a:pt x="1" y="12"/>
                    <a:pt x="0" y="3"/>
                    <a:pt x="4" y="7"/>
                  </a:cubicBezTo>
                  <a:cubicBezTo>
                    <a:pt x="5" y="5"/>
                    <a:pt x="7" y="0"/>
                    <a:pt x="9" y="1"/>
                  </a:cubicBezTo>
                  <a:cubicBezTo>
                    <a:pt x="9" y="1"/>
                    <a:pt x="9" y="2"/>
                    <a:pt x="9" y="2"/>
                  </a:cubicBezTo>
                  <a:cubicBezTo>
                    <a:pt x="13" y="1"/>
                    <a:pt x="10" y="8"/>
                    <a:pt x="10" y="9"/>
                  </a:cubicBezTo>
                  <a:cubicBezTo>
                    <a:pt x="10" y="10"/>
                    <a:pt x="10" y="12"/>
                    <a:pt x="10" y="13"/>
                  </a:cubicBezTo>
                  <a:cubicBezTo>
                    <a:pt x="10" y="15"/>
                    <a:pt x="10" y="15"/>
                    <a:pt x="10" y="16"/>
                  </a:cubicBezTo>
                  <a:cubicBezTo>
                    <a:pt x="10" y="18"/>
                    <a:pt x="9" y="19"/>
                    <a:pt x="9" y="20"/>
                  </a:cubicBezTo>
                  <a:cubicBezTo>
                    <a:pt x="9" y="17"/>
                    <a:pt x="8" y="20"/>
                    <a:pt x="8" y="21"/>
                  </a:cubicBezTo>
                  <a:cubicBezTo>
                    <a:pt x="8" y="21"/>
                    <a:pt x="7" y="22"/>
                    <a:pt x="6" y="22"/>
                  </a:cubicBezTo>
                  <a:cubicBezTo>
                    <a:pt x="5" y="23"/>
                    <a:pt x="4" y="24"/>
                    <a:pt x="4" y="25"/>
                  </a:cubicBezTo>
                  <a:cubicBezTo>
                    <a:pt x="4" y="25"/>
                    <a:pt x="4" y="25"/>
                    <a:pt x="4" y="26"/>
                  </a:cubicBezTo>
                  <a:cubicBezTo>
                    <a:pt x="3" y="26"/>
                    <a:pt x="2" y="26"/>
                    <a:pt x="1" y="26"/>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2" name="Freeform 48"/>
            <p:cNvSpPr/>
            <p:nvPr/>
          </p:nvSpPr>
          <p:spPr>
            <a:xfrm>
              <a:off x="3765240" y="4186080"/>
              <a:ext cx="1143720" cy="1334520"/>
            </a:xfrm>
            <a:custGeom>
              <a:avLst/>
              <a:gdLst>
                <a:gd name="textAreaLeft" fmla="*/ 0 w 1143720"/>
                <a:gd name="textAreaRight" fmla="*/ 1144800 w 1143720"/>
                <a:gd name="textAreaTop" fmla="*/ 0 h 1334520"/>
                <a:gd name="textAreaBottom" fmla="*/ 1335600 h 1334520"/>
              </a:gdLst>
              <a:ahLst/>
              <a:cxnLst/>
              <a:rect l="textAreaLeft" t="textAreaTop" r="textAreaRight" b="textAreaBottom"/>
              <a:pathLst>
                <a:path w="373" h="375">
                  <a:moveTo>
                    <a:pt x="332" y="181"/>
                  </a:moveTo>
                  <a:cubicBezTo>
                    <a:pt x="334" y="178"/>
                    <a:pt x="330" y="180"/>
                    <a:pt x="332" y="181"/>
                  </a:cubicBezTo>
                  <a:moveTo>
                    <a:pt x="205" y="65"/>
                  </a:moveTo>
                  <a:cubicBezTo>
                    <a:pt x="206" y="65"/>
                    <a:pt x="206" y="65"/>
                    <a:pt x="207" y="64"/>
                  </a:cubicBezTo>
                  <a:cubicBezTo>
                    <a:pt x="206" y="64"/>
                    <a:pt x="205" y="64"/>
                    <a:pt x="205" y="65"/>
                  </a:cubicBezTo>
                  <a:moveTo>
                    <a:pt x="207" y="66"/>
                  </a:moveTo>
                  <a:cubicBezTo>
                    <a:pt x="207" y="66"/>
                    <a:pt x="209" y="66"/>
                    <a:pt x="209" y="65"/>
                  </a:cubicBezTo>
                  <a:cubicBezTo>
                    <a:pt x="209" y="64"/>
                    <a:pt x="206" y="65"/>
                    <a:pt x="207" y="66"/>
                  </a:cubicBezTo>
                  <a:moveTo>
                    <a:pt x="223" y="30"/>
                  </a:moveTo>
                  <a:cubicBezTo>
                    <a:pt x="224" y="29"/>
                    <a:pt x="224" y="29"/>
                    <a:pt x="224" y="29"/>
                  </a:cubicBezTo>
                  <a:cubicBezTo>
                    <a:pt x="223" y="29"/>
                    <a:pt x="222" y="29"/>
                    <a:pt x="223" y="30"/>
                  </a:cubicBezTo>
                  <a:moveTo>
                    <a:pt x="224" y="33"/>
                  </a:moveTo>
                  <a:cubicBezTo>
                    <a:pt x="225" y="32"/>
                    <a:pt x="224" y="31"/>
                    <a:pt x="224" y="30"/>
                  </a:cubicBezTo>
                  <a:cubicBezTo>
                    <a:pt x="222" y="31"/>
                    <a:pt x="223" y="32"/>
                    <a:pt x="224" y="33"/>
                  </a:cubicBezTo>
                  <a:moveTo>
                    <a:pt x="210" y="65"/>
                  </a:moveTo>
                  <a:cubicBezTo>
                    <a:pt x="212" y="64"/>
                    <a:pt x="218" y="59"/>
                    <a:pt x="217" y="56"/>
                  </a:cubicBezTo>
                  <a:cubicBezTo>
                    <a:pt x="215" y="54"/>
                    <a:pt x="212" y="57"/>
                    <a:pt x="212" y="59"/>
                  </a:cubicBezTo>
                  <a:cubicBezTo>
                    <a:pt x="212" y="60"/>
                    <a:pt x="212" y="61"/>
                    <a:pt x="211" y="61"/>
                  </a:cubicBezTo>
                  <a:cubicBezTo>
                    <a:pt x="210" y="62"/>
                    <a:pt x="209" y="63"/>
                    <a:pt x="210" y="65"/>
                  </a:cubicBezTo>
                  <a:moveTo>
                    <a:pt x="215" y="55"/>
                  </a:moveTo>
                  <a:cubicBezTo>
                    <a:pt x="215" y="55"/>
                    <a:pt x="218" y="53"/>
                    <a:pt x="217" y="52"/>
                  </a:cubicBezTo>
                  <a:cubicBezTo>
                    <a:pt x="216" y="53"/>
                    <a:pt x="215" y="54"/>
                    <a:pt x="215" y="55"/>
                  </a:cubicBezTo>
                  <a:moveTo>
                    <a:pt x="214" y="62"/>
                  </a:moveTo>
                  <a:cubicBezTo>
                    <a:pt x="216" y="62"/>
                    <a:pt x="217" y="60"/>
                    <a:pt x="216" y="59"/>
                  </a:cubicBezTo>
                  <a:cubicBezTo>
                    <a:pt x="216" y="60"/>
                    <a:pt x="214" y="61"/>
                    <a:pt x="214" y="62"/>
                  </a:cubicBezTo>
                  <a:moveTo>
                    <a:pt x="218" y="59"/>
                  </a:moveTo>
                  <a:cubicBezTo>
                    <a:pt x="217" y="59"/>
                    <a:pt x="217" y="60"/>
                    <a:pt x="216" y="61"/>
                  </a:cubicBezTo>
                  <a:cubicBezTo>
                    <a:pt x="218" y="61"/>
                    <a:pt x="218" y="59"/>
                    <a:pt x="219" y="59"/>
                  </a:cubicBezTo>
                  <a:cubicBezTo>
                    <a:pt x="218" y="59"/>
                    <a:pt x="218" y="59"/>
                    <a:pt x="218" y="59"/>
                  </a:cubicBezTo>
                  <a:moveTo>
                    <a:pt x="217" y="56"/>
                  </a:moveTo>
                  <a:cubicBezTo>
                    <a:pt x="218" y="55"/>
                    <a:pt x="218" y="54"/>
                    <a:pt x="219" y="54"/>
                  </a:cubicBezTo>
                  <a:cubicBezTo>
                    <a:pt x="217" y="53"/>
                    <a:pt x="217" y="55"/>
                    <a:pt x="217" y="56"/>
                  </a:cubicBezTo>
                  <a:moveTo>
                    <a:pt x="217" y="60"/>
                  </a:moveTo>
                  <a:cubicBezTo>
                    <a:pt x="218" y="59"/>
                    <a:pt x="218" y="58"/>
                    <a:pt x="219" y="57"/>
                  </a:cubicBezTo>
                  <a:cubicBezTo>
                    <a:pt x="220" y="57"/>
                    <a:pt x="220" y="56"/>
                    <a:pt x="219" y="56"/>
                  </a:cubicBezTo>
                  <a:cubicBezTo>
                    <a:pt x="218" y="57"/>
                    <a:pt x="217" y="59"/>
                    <a:pt x="217" y="60"/>
                  </a:cubicBezTo>
                  <a:moveTo>
                    <a:pt x="218" y="56"/>
                  </a:moveTo>
                  <a:cubicBezTo>
                    <a:pt x="218" y="56"/>
                    <a:pt x="219" y="55"/>
                    <a:pt x="219" y="54"/>
                  </a:cubicBezTo>
                  <a:cubicBezTo>
                    <a:pt x="218" y="55"/>
                    <a:pt x="217" y="55"/>
                    <a:pt x="218" y="56"/>
                  </a:cubicBezTo>
                  <a:moveTo>
                    <a:pt x="220" y="53"/>
                  </a:moveTo>
                  <a:cubicBezTo>
                    <a:pt x="220" y="53"/>
                    <a:pt x="221" y="52"/>
                    <a:pt x="222" y="52"/>
                  </a:cubicBezTo>
                  <a:cubicBezTo>
                    <a:pt x="223" y="51"/>
                    <a:pt x="221" y="51"/>
                    <a:pt x="221" y="51"/>
                  </a:cubicBezTo>
                  <a:cubicBezTo>
                    <a:pt x="219" y="51"/>
                    <a:pt x="217" y="53"/>
                    <a:pt x="220" y="53"/>
                  </a:cubicBezTo>
                  <a:moveTo>
                    <a:pt x="218" y="56"/>
                  </a:moveTo>
                  <a:cubicBezTo>
                    <a:pt x="219" y="56"/>
                    <a:pt x="221" y="55"/>
                    <a:pt x="220" y="54"/>
                  </a:cubicBezTo>
                  <a:cubicBezTo>
                    <a:pt x="219" y="54"/>
                    <a:pt x="219" y="55"/>
                    <a:pt x="218" y="56"/>
                  </a:cubicBezTo>
                  <a:moveTo>
                    <a:pt x="219" y="59"/>
                  </a:moveTo>
                  <a:cubicBezTo>
                    <a:pt x="219" y="58"/>
                    <a:pt x="220" y="58"/>
                    <a:pt x="220" y="58"/>
                  </a:cubicBezTo>
                  <a:cubicBezTo>
                    <a:pt x="219" y="58"/>
                    <a:pt x="219" y="58"/>
                    <a:pt x="219" y="59"/>
                  </a:cubicBezTo>
                  <a:moveTo>
                    <a:pt x="219" y="51"/>
                  </a:moveTo>
                  <a:cubicBezTo>
                    <a:pt x="219" y="51"/>
                    <a:pt x="219" y="51"/>
                    <a:pt x="219" y="51"/>
                  </a:cubicBezTo>
                  <a:cubicBezTo>
                    <a:pt x="220" y="51"/>
                    <a:pt x="221" y="51"/>
                    <a:pt x="221" y="50"/>
                  </a:cubicBezTo>
                  <a:cubicBezTo>
                    <a:pt x="220" y="50"/>
                    <a:pt x="220" y="50"/>
                    <a:pt x="219" y="51"/>
                  </a:cubicBezTo>
                  <a:moveTo>
                    <a:pt x="220" y="65"/>
                  </a:moveTo>
                  <a:cubicBezTo>
                    <a:pt x="221" y="66"/>
                    <a:pt x="221" y="67"/>
                    <a:pt x="222" y="68"/>
                  </a:cubicBezTo>
                  <a:cubicBezTo>
                    <a:pt x="223" y="68"/>
                    <a:pt x="226" y="68"/>
                    <a:pt x="224" y="68"/>
                  </a:cubicBezTo>
                  <a:cubicBezTo>
                    <a:pt x="225" y="68"/>
                    <a:pt x="227" y="67"/>
                    <a:pt x="228" y="67"/>
                  </a:cubicBezTo>
                  <a:cubicBezTo>
                    <a:pt x="229" y="68"/>
                    <a:pt x="230" y="68"/>
                    <a:pt x="230" y="67"/>
                  </a:cubicBezTo>
                  <a:cubicBezTo>
                    <a:pt x="231" y="68"/>
                    <a:pt x="231" y="68"/>
                    <a:pt x="231" y="68"/>
                  </a:cubicBezTo>
                  <a:cubicBezTo>
                    <a:pt x="231" y="67"/>
                    <a:pt x="232" y="66"/>
                    <a:pt x="232" y="65"/>
                  </a:cubicBezTo>
                  <a:cubicBezTo>
                    <a:pt x="233" y="67"/>
                    <a:pt x="236" y="66"/>
                    <a:pt x="237" y="65"/>
                  </a:cubicBezTo>
                  <a:cubicBezTo>
                    <a:pt x="239" y="65"/>
                    <a:pt x="239" y="63"/>
                    <a:pt x="240" y="61"/>
                  </a:cubicBezTo>
                  <a:cubicBezTo>
                    <a:pt x="241" y="60"/>
                    <a:pt x="241" y="59"/>
                    <a:pt x="242" y="57"/>
                  </a:cubicBezTo>
                  <a:cubicBezTo>
                    <a:pt x="242" y="55"/>
                    <a:pt x="244" y="53"/>
                    <a:pt x="241" y="53"/>
                  </a:cubicBezTo>
                  <a:cubicBezTo>
                    <a:pt x="239" y="53"/>
                    <a:pt x="236" y="51"/>
                    <a:pt x="234" y="52"/>
                  </a:cubicBezTo>
                  <a:cubicBezTo>
                    <a:pt x="233" y="53"/>
                    <a:pt x="234" y="53"/>
                    <a:pt x="232" y="53"/>
                  </a:cubicBezTo>
                  <a:cubicBezTo>
                    <a:pt x="231" y="53"/>
                    <a:pt x="230" y="53"/>
                    <a:pt x="229" y="52"/>
                  </a:cubicBezTo>
                  <a:cubicBezTo>
                    <a:pt x="226" y="52"/>
                    <a:pt x="223" y="51"/>
                    <a:pt x="222" y="53"/>
                  </a:cubicBezTo>
                  <a:cubicBezTo>
                    <a:pt x="221" y="55"/>
                    <a:pt x="221" y="57"/>
                    <a:pt x="223" y="57"/>
                  </a:cubicBezTo>
                  <a:cubicBezTo>
                    <a:pt x="222" y="57"/>
                    <a:pt x="221" y="57"/>
                    <a:pt x="220" y="57"/>
                  </a:cubicBezTo>
                  <a:cubicBezTo>
                    <a:pt x="220" y="57"/>
                    <a:pt x="221" y="58"/>
                    <a:pt x="221" y="58"/>
                  </a:cubicBezTo>
                  <a:cubicBezTo>
                    <a:pt x="221" y="59"/>
                    <a:pt x="220" y="60"/>
                    <a:pt x="220" y="61"/>
                  </a:cubicBezTo>
                  <a:cubicBezTo>
                    <a:pt x="221" y="62"/>
                    <a:pt x="222" y="60"/>
                    <a:pt x="223" y="61"/>
                  </a:cubicBezTo>
                  <a:cubicBezTo>
                    <a:pt x="222" y="62"/>
                    <a:pt x="222" y="61"/>
                    <a:pt x="220" y="61"/>
                  </a:cubicBezTo>
                  <a:cubicBezTo>
                    <a:pt x="220" y="62"/>
                    <a:pt x="220" y="64"/>
                    <a:pt x="220" y="65"/>
                  </a:cubicBezTo>
                  <a:moveTo>
                    <a:pt x="222" y="51"/>
                  </a:moveTo>
                  <a:cubicBezTo>
                    <a:pt x="224" y="51"/>
                    <a:pt x="224" y="50"/>
                    <a:pt x="223" y="49"/>
                  </a:cubicBezTo>
                  <a:cubicBezTo>
                    <a:pt x="222" y="48"/>
                    <a:pt x="221" y="50"/>
                    <a:pt x="222" y="51"/>
                  </a:cubicBezTo>
                  <a:moveTo>
                    <a:pt x="223" y="49"/>
                  </a:moveTo>
                  <a:cubicBezTo>
                    <a:pt x="224" y="48"/>
                    <a:pt x="225" y="46"/>
                    <a:pt x="224" y="45"/>
                  </a:cubicBezTo>
                  <a:cubicBezTo>
                    <a:pt x="223" y="46"/>
                    <a:pt x="222" y="49"/>
                    <a:pt x="223" y="49"/>
                  </a:cubicBezTo>
                  <a:moveTo>
                    <a:pt x="227" y="51"/>
                  </a:moveTo>
                  <a:cubicBezTo>
                    <a:pt x="228" y="52"/>
                    <a:pt x="230" y="50"/>
                    <a:pt x="230" y="49"/>
                  </a:cubicBezTo>
                  <a:cubicBezTo>
                    <a:pt x="232" y="47"/>
                    <a:pt x="229" y="47"/>
                    <a:pt x="228" y="48"/>
                  </a:cubicBezTo>
                  <a:cubicBezTo>
                    <a:pt x="227" y="48"/>
                    <a:pt x="224" y="48"/>
                    <a:pt x="224" y="49"/>
                  </a:cubicBezTo>
                  <a:cubicBezTo>
                    <a:pt x="224" y="50"/>
                    <a:pt x="226" y="50"/>
                    <a:pt x="227" y="51"/>
                  </a:cubicBezTo>
                  <a:moveTo>
                    <a:pt x="225" y="47"/>
                  </a:moveTo>
                  <a:cubicBezTo>
                    <a:pt x="226" y="47"/>
                    <a:pt x="228" y="45"/>
                    <a:pt x="227" y="45"/>
                  </a:cubicBezTo>
                  <a:cubicBezTo>
                    <a:pt x="226" y="43"/>
                    <a:pt x="224" y="46"/>
                    <a:pt x="225" y="47"/>
                  </a:cubicBezTo>
                  <a:moveTo>
                    <a:pt x="225" y="48"/>
                  </a:moveTo>
                  <a:cubicBezTo>
                    <a:pt x="226" y="48"/>
                    <a:pt x="226" y="48"/>
                    <a:pt x="227" y="47"/>
                  </a:cubicBezTo>
                  <a:cubicBezTo>
                    <a:pt x="226" y="47"/>
                    <a:pt x="226" y="48"/>
                    <a:pt x="225" y="48"/>
                  </a:cubicBezTo>
                  <a:moveTo>
                    <a:pt x="225" y="43"/>
                  </a:moveTo>
                  <a:cubicBezTo>
                    <a:pt x="226" y="43"/>
                    <a:pt x="227" y="43"/>
                    <a:pt x="227" y="42"/>
                  </a:cubicBezTo>
                  <a:cubicBezTo>
                    <a:pt x="226" y="42"/>
                    <a:pt x="225" y="42"/>
                    <a:pt x="225" y="43"/>
                  </a:cubicBezTo>
                  <a:moveTo>
                    <a:pt x="227" y="42"/>
                  </a:moveTo>
                  <a:cubicBezTo>
                    <a:pt x="228" y="41"/>
                    <a:pt x="228" y="41"/>
                    <a:pt x="228" y="40"/>
                  </a:cubicBezTo>
                  <a:cubicBezTo>
                    <a:pt x="227" y="41"/>
                    <a:pt x="227" y="41"/>
                    <a:pt x="227" y="42"/>
                  </a:cubicBezTo>
                  <a:moveTo>
                    <a:pt x="230" y="51"/>
                  </a:moveTo>
                  <a:cubicBezTo>
                    <a:pt x="229" y="52"/>
                    <a:pt x="232" y="52"/>
                    <a:pt x="233" y="52"/>
                  </a:cubicBezTo>
                  <a:cubicBezTo>
                    <a:pt x="235" y="51"/>
                    <a:pt x="231" y="49"/>
                    <a:pt x="230" y="51"/>
                  </a:cubicBezTo>
                  <a:moveTo>
                    <a:pt x="237" y="68"/>
                  </a:moveTo>
                  <a:cubicBezTo>
                    <a:pt x="238" y="67"/>
                    <a:pt x="238" y="66"/>
                    <a:pt x="238" y="66"/>
                  </a:cubicBezTo>
                  <a:cubicBezTo>
                    <a:pt x="237" y="66"/>
                    <a:pt x="236" y="67"/>
                    <a:pt x="237" y="68"/>
                  </a:cubicBezTo>
                  <a:moveTo>
                    <a:pt x="242" y="62"/>
                  </a:moveTo>
                  <a:cubicBezTo>
                    <a:pt x="245" y="64"/>
                    <a:pt x="243" y="59"/>
                    <a:pt x="242" y="62"/>
                  </a:cubicBezTo>
                  <a:moveTo>
                    <a:pt x="249" y="57"/>
                  </a:moveTo>
                  <a:cubicBezTo>
                    <a:pt x="250" y="58"/>
                    <a:pt x="249" y="56"/>
                    <a:pt x="249" y="56"/>
                  </a:cubicBezTo>
                  <a:cubicBezTo>
                    <a:pt x="249" y="57"/>
                    <a:pt x="249" y="57"/>
                    <a:pt x="249" y="57"/>
                  </a:cubicBezTo>
                  <a:moveTo>
                    <a:pt x="261" y="60"/>
                  </a:moveTo>
                  <a:cubicBezTo>
                    <a:pt x="261" y="60"/>
                    <a:pt x="261" y="60"/>
                    <a:pt x="261" y="59"/>
                  </a:cubicBezTo>
                  <a:cubicBezTo>
                    <a:pt x="260" y="59"/>
                    <a:pt x="260" y="60"/>
                    <a:pt x="261" y="60"/>
                  </a:cubicBezTo>
                  <a:moveTo>
                    <a:pt x="275" y="64"/>
                  </a:moveTo>
                  <a:cubicBezTo>
                    <a:pt x="276" y="64"/>
                    <a:pt x="276" y="63"/>
                    <a:pt x="276" y="63"/>
                  </a:cubicBezTo>
                  <a:cubicBezTo>
                    <a:pt x="275" y="64"/>
                    <a:pt x="275" y="64"/>
                    <a:pt x="275" y="63"/>
                  </a:cubicBezTo>
                  <a:cubicBezTo>
                    <a:pt x="275" y="64"/>
                    <a:pt x="275" y="64"/>
                    <a:pt x="275" y="64"/>
                  </a:cubicBezTo>
                  <a:moveTo>
                    <a:pt x="277" y="67"/>
                  </a:moveTo>
                  <a:cubicBezTo>
                    <a:pt x="278" y="66"/>
                    <a:pt x="278" y="66"/>
                    <a:pt x="278" y="66"/>
                  </a:cubicBezTo>
                  <a:cubicBezTo>
                    <a:pt x="277" y="66"/>
                    <a:pt x="277" y="66"/>
                    <a:pt x="277" y="67"/>
                  </a:cubicBezTo>
                  <a:moveTo>
                    <a:pt x="279" y="80"/>
                  </a:moveTo>
                  <a:cubicBezTo>
                    <a:pt x="279" y="79"/>
                    <a:pt x="280" y="78"/>
                    <a:pt x="280" y="77"/>
                  </a:cubicBezTo>
                  <a:cubicBezTo>
                    <a:pt x="278" y="77"/>
                    <a:pt x="279" y="79"/>
                    <a:pt x="279" y="80"/>
                  </a:cubicBezTo>
                  <a:moveTo>
                    <a:pt x="287" y="73"/>
                  </a:moveTo>
                  <a:cubicBezTo>
                    <a:pt x="288" y="72"/>
                    <a:pt x="288" y="72"/>
                    <a:pt x="288" y="72"/>
                  </a:cubicBezTo>
                  <a:cubicBezTo>
                    <a:pt x="287" y="72"/>
                    <a:pt x="287" y="73"/>
                    <a:pt x="287" y="73"/>
                  </a:cubicBezTo>
                  <a:moveTo>
                    <a:pt x="0" y="123"/>
                  </a:moveTo>
                  <a:cubicBezTo>
                    <a:pt x="1" y="122"/>
                    <a:pt x="1" y="122"/>
                    <a:pt x="2" y="121"/>
                  </a:cubicBezTo>
                  <a:cubicBezTo>
                    <a:pt x="4" y="120"/>
                    <a:pt x="2" y="119"/>
                    <a:pt x="2" y="118"/>
                  </a:cubicBezTo>
                  <a:cubicBezTo>
                    <a:pt x="3" y="115"/>
                    <a:pt x="7" y="115"/>
                    <a:pt x="8" y="113"/>
                  </a:cubicBezTo>
                  <a:cubicBezTo>
                    <a:pt x="9" y="112"/>
                    <a:pt x="8" y="111"/>
                    <a:pt x="8" y="110"/>
                  </a:cubicBezTo>
                  <a:cubicBezTo>
                    <a:pt x="8" y="108"/>
                    <a:pt x="8" y="107"/>
                    <a:pt x="9" y="106"/>
                  </a:cubicBezTo>
                  <a:cubicBezTo>
                    <a:pt x="11" y="104"/>
                    <a:pt x="9" y="102"/>
                    <a:pt x="11" y="100"/>
                  </a:cubicBezTo>
                  <a:cubicBezTo>
                    <a:pt x="12" y="99"/>
                    <a:pt x="14" y="99"/>
                    <a:pt x="14" y="98"/>
                  </a:cubicBezTo>
                  <a:cubicBezTo>
                    <a:pt x="15" y="97"/>
                    <a:pt x="15" y="97"/>
                    <a:pt x="17" y="96"/>
                  </a:cubicBezTo>
                  <a:cubicBezTo>
                    <a:pt x="18" y="96"/>
                    <a:pt x="19" y="94"/>
                    <a:pt x="20" y="94"/>
                  </a:cubicBezTo>
                  <a:cubicBezTo>
                    <a:pt x="22" y="93"/>
                    <a:pt x="24" y="93"/>
                    <a:pt x="25" y="93"/>
                  </a:cubicBezTo>
                  <a:cubicBezTo>
                    <a:pt x="27" y="93"/>
                    <a:pt x="28" y="93"/>
                    <a:pt x="30" y="92"/>
                  </a:cubicBezTo>
                  <a:cubicBezTo>
                    <a:pt x="30" y="92"/>
                    <a:pt x="32" y="90"/>
                    <a:pt x="32" y="90"/>
                  </a:cubicBezTo>
                  <a:cubicBezTo>
                    <a:pt x="33" y="91"/>
                    <a:pt x="33" y="91"/>
                    <a:pt x="34" y="91"/>
                  </a:cubicBezTo>
                  <a:cubicBezTo>
                    <a:pt x="35" y="91"/>
                    <a:pt x="36" y="92"/>
                    <a:pt x="36" y="92"/>
                  </a:cubicBezTo>
                  <a:cubicBezTo>
                    <a:pt x="37" y="91"/>
                    <a:pt x="37" y="91"/>
                    <a:pt x="37" y="91"/>
                  </a:cubicBezTo>
                  <a:cubicBezTo>
                    <a:pt x="38" y="93"/>
                    <a:pt x="39" y="90"/>
                    <a:pt x="39" y="89"/>
                  </a:cubicBezTo>
                  <a:cubicBezTo>
                    <a:pt x="40" y="86"/>
                    <a:pt x="40" y="83"/>
                    <a:pt x="41" y="80"/>
                  </a:cubicBezTo>
                  <a:cubicBezTo>
                    <a:pt x="41" y="75"/>
                    <a:pt x="42" y="71"/>
                    <a:pt x="43" y="67"/>
                  </a:cubicBezTo>
                  <a:cubicBezTo>
                    <a:pt x="43" y="65"/>
                    <a:pt x="44" y="64"/>
                    <a:pt x="44" y="62"/>
                  </a:cubicBezTo>
                  <a:cubicBezTo>
                    <a:pt x="43" y="60"/>
                    <a:pt x="42" y="59"/>
                    <a:pt x="42" y="57"/>
                  </a:cubicBezTo>
                  <a:cubicBezTo>
                    <a:pt x="42" y="55"/>
                    <a:pt x="41" y="55"/>
                    <a:pt x="39" y="54"/>
                  </a:cubicBezTo>
                  <a:cubicBezTo>
                    <a:pt x="37" y="53"/>
                    <a:pt x="38" y="51"/>
                    <a:pt x="38" y="49"/>
                  </a:cubicBezTo>
                  <a:cubicBezTo>
                    <a:pt x="38" y="48"/>
                    <a:pt x="37" y="46"/>
                    <a:pt x="38" y="45"/>
                  </a:cubicBezTo>
                  <a:cubicBezTo>
                    <a:pt x="38" y="45"/>
                    <a:pt x="41" y="44"/>
                    <a:pt x="41" y="44"/>
                  </a:cubicBezTo>
                  <a:cubicBezTo>
                    <a:pt x="42" y="45"/>
                    <a:pt x="43" y="43"/>
                    <a:pt x="44" y="44"/>
                  </a:cubicBezTo>
                  <a:cubicBezTo>
                    <a:pt x="46" y="45"/>
                    <a:pt x="46" y="44"/>
                    <a:pt x="46" y="43"/>
                  </a:cubicBezTo>
                  <a:cubicBezTo>
                    <a:pt x="46" y="40"/>
                    <a:pt x="42" y="39"/>
                    <a:pt x="39" y="40"/>
                  </a:cubicBezTo>
                  <a:cubicBezTo>
                    <a:pt x="40" y="39"/>
                    <a:pt x="39" y="36"/>
                    <a:pt x="39" y="35"/>
                  </a:cubicBezTo>
                  <a:cubicBezTo>
                    <a:pt x="40" y="33"/>
                    <a:pt x="43" y="34"/>
                    <a:pt x="44" y="34"/>
                  </a:cubicBezTo>
                  <a:cubicBezTo>
                    <a:pt x="47" y="34"/>
                    <a:pt x="50" y="34"/>
                    <a:pt x="52" y="34"/>
                  </a:cubicBezTo>
                  <a:cubicBezTo>
                    <a:pt x="53" y="34"/>
                    <a:pt x="55" y="34"/>
                    <a:pt x="55" y="34"/>
                  </a:cubicBezTo>
                  <a:cubicBezTo>
                    <a:pt x="55" y="33"/>
                    <a:pt x="55" y="31"/>
                    <a:pt x="56" y="32"/>
                  </a:cubicBezTo>
                  <a:cubicBezTo>
                    <a:pt x="57" y="32"/>
                    <a:pt x="56" y="35"/>
                    <a:pt x="58" y="34"/>
                  </a:cubicBezTo>
                  <a:cubicBezTo>
                    <a:pt x="59" y="33"/>
                    <a:pt x="60" y="32"/>
                    <a:pt x="61" y="31"/>
                  </a:cubicBezTo>
                  <a:cubicBezTo>
                    <a:pt x="62" y="29"/>
                    <a:pt x="64" y="31"/>
                    <a:pt x="65" y="32"/>
                  </a:cubicBezTo>
                  <a:cubicBezTo>
                    <a:pt x="66" y="34"/>
                    <a:pt x="66" y="36"/>
                    <a:pt x="65" y="38"/>
                  </a:cubicBezTo>
                  <a:cubicBezTo>
                    <a:pt x="65" y="38"/>
                    <a:pt x="65" y="39"/>
                    <a:pt x="66" y="39"/>
                  </a:cubicBezTo>
                  <a:cubicBezTo>
                    <a:pt x="68" y="39"/>
                    <a:pt x="68" y="39"/>
                    <a:pt x="69" y="40"/>
                  </a:cubicBezTo>
                  <a:cubicBezTo>
                    <a:pt x="70" y="41"/>
                    <a:pt x="72" y="42"/>
                    <a:pt x="73" y="43"/>
                  </a:cubicBezTo>
                  <a:cubicBezTo>
                    <a:pt x="76" y="44"/>
                    <a:pt x="76" y="42"/>
                    <a:pt x="78" y="41"/>
                  </a:cubicBezTo>
                  <a:cubicBezTo>
                    <a:pt x="81" y="40"/>
                    <a:pt x="80" y="43"/>
                    <a:pt x="80" y="44"/>
                  </a:cubicBezTo>
                  <a:cubicBezTo>
                    <a:pt x="81" y="44"/>
                    <a:pt x="83" y="42"/>
                    <a:pt x="83" y="41"/>
                  </a:cubicBezTo>
                  <a:cubicBezTo>
                    <a:pt x="84" y="40"/>
                    <a:pt x="85" y="40"/>
                    <a:pt x="86" y="39"/>
                  </a:cubicBezTo>
                  <a:cubicBezTo>
                    <a:pt x="88" y="39"/>
                    <a:pt x="88" y="38"/>
                    <a:pt x="89" y="37"/>
                  </a:cubicBezTo>
                  <a:cubicBezTo>
                    <a:pt x="90" y="37"/>
                    <a:pt x="92" y="36"/>
                    <a:pt x="92" y="37"/>
                  </a:cubicBezTo>
                  <a:cubicBezTo>
                    <a:pt x="93" y="36"/>
                    <a:pt x="94" y="35"/>
                    <a:pt x="94" y="33"/>
                  </a:cubicBezTo>
                  <a:cubicBezTo>
                    <a:pt x="95" y="32"/>
                    <a:pt x="95" y="32"/>
                    <a:pt x="97" y="31"/>
                  </a:cubicBezTo>
                  <a:cubicBezTo>
                    <a:pt x="97" y="31"/>
                    <a:pt x="100" y="30"/>
                    <a:pt x="100" y="30"/>
                  </a:cubicBezTo>
                  <a:cubicBezTo>
                    <a:pt x="102" y="27"/>
                    <a:pt x="99" y="27"/>
                    <a:pt x="97" y="27"/>
                  </a:cubicBezTo>
                  <a:cubicBezTo>
                    <a:pt x="96" y="27"/>
                    <a:pt x="95" y="27"/>
                    <a:pt x="95" y="26"/>
                  </a:cubicBezTo>
                  <a:cubicBezTo>
                    <a:pt x="94" y="26"/>
                    <a:pt x="95" y="25"/>
                    <a:pt x="95" y="24"/>
                  </a:cubicBezTo>
                  <a:cubicBezTo>
                    <a:pt x="94" y="22"/>
                    <a:pt x="92" y="20"/>
                    <a:pt x="93" y="17"/>
                  </a:cubicBezTo>
                  <a:cubicBezTo>
                    <a:pt x="93" y="15"/>
                    <a:pt x="91" y="15"/>
                    <a:pt x="90" y="14"/>
                  </a:cubicBezTo>
                  <a:cubicBezTo>
                    <a:pt x="89" y="13"/>
                    <a:pt x="87" y="10"/>
                    <a:pt x="88" y="9"/>
                  </a:cubicBezTo>
                  <a:cubicBezTo>
                    <a:pt x="89" y="10"/>
                    <a:pt x="89" y="11"/>
                    <a:pt x="90" y="11"/>
                  </a:cubicBezTo>
                  <a:cubicBezTo>
                    <a:pt x="91" y="11"/>
                    <a:pt x="93" y="10"/>
                    <a:pt x="94" y="12"/>
                  </a:cubicBezTo>
                  <a:cubicBezTo>
                    <a:pt x="94" y="13"/>
                    <a:pt x="95" y="13"/>
                    <a:pt x="96" y="13"/>
                  </a:cubicBezTo>
                  <a:cubicBezTo>
                    <a:pt x="98" y="12"/>
                    <a:pt x="99" y="14"/>
                    <a:pt x="100" y="13"/>
                  </a:cubicBezTo>
                  <a:cubicBezTo>
                    <a:pt x="102" y="11"/>
                    <a:pt x="104" y="17"/>
                    <a:pt x="106" y="16"/>
                  </a:cubicBezTo>
                  <a:cubicBezTo>
                    <a:pt x="108" y="16"/>
                    <a:pt x="106" y="13"/>
                    <a:pt x="107" y="12"/>
                  </a:cubicBezTo>
                  <a:cubicBezTo>
                    <a:pt x="107" y="11"/>
                    <a:pt x="109" y="12"/>
                    <a:pt x="109" y="11"/>
                  </a:cubicBezTo>
                  <a:cubicBezTo>
                    <a:pt x="110" y="10"/>
                    <a:pt x="111" y="11"/>
                    <a:pt x="113" y="11"/>
                  </a:cubicBezTo>
                  <a:cubicBezTo>
                    <a:pt x="114" y="11"/>
                    <a:pt x="118" y="10"/>
                    <a:pt x="119" y="8"/>
                  </a:cubicBezTo>
                  <a:cubicBezTo>
                    <a:pt x="121" y="7"/>
                    <a:pt x="121" y="7"/>
                    <a:pt x="121" y="7"/>
                  </a:cubicBezTo>
                  <a:cubicBezTo>
                    <a:pt x="122" y="7"/>
                    <a:pt x="123" y="7"/>
                    <a:pt x="124" y="6"/>
                  </a:cubicBezTo>
                  <a:cubicBezTo>
                    <a:pt x="125" y="5"/>
                    <a:pt x="129" y="3"/>
                    <a:pt x="126" y="1"/>
                  </a:cubicBezTo>
                  <a:cubicBezTo>
                    <a:pt x="127" y="0"/>
                    <a:pt x="128" y="1"/>
                    <a:pt x="130" y="0"/>
                  </a:cubicBezTo>
                  <a:cubicBezTo>
                    <a:pt x="131" y="0"/>
                    <a:pt x="132" y="0"/>
                    <a:pt x="133" y="1"/>
                  </a:cubicBezTo>
                  <a:cubicBezTo>
                    <a:pt x="134" y="3"/>
                    <a:pt x="132" y="5"/>
                    <a:pt x="132" y="7"/>
                  </a:cubicBezTo>
                  <a:cubicBezTo>
                    <a:pt x="132" y="8"/>
                    <a:pt x="135" y="8"/>
                    <a:pt x="136" y="8"/>
                  </a:cubicBezTo>
                  <a:cubicBezTo>
                    <a:pt x="136" y="9"/>
                    <a:pt x="135" y="9"/>
                    <a:pt x="136" y="10"/>
                  </a:cubicBezTo>
                  <a:cubicBezTo>
                    <a:pt x="136" y="11"/>
                    <a:pt x="137" y="12"/>
                    <a:pt x="137" y="12"/>
                  </a:cubicBezTo>
                  <a:cubicBezTo>
                    <a:pt x="138" y="13"/>
                    <a:pt x="135" y="16"/>
                    <a:pt x="134" y="16"/>
                  </a:cubicBezTo>
                  <a:cubicBezTo>
                    <a:pt x="134" y="17"/>
                    <a:pt x="135" y="18"/>
                    <a:pt x="134" y="19"/>
                  </a:cubicBezTo>
                  <a:cubicBezTo>
                    <a:pt x="134" y="20"/>
                    <a:pt x="133" y="22"/>
                    <a:pt x="133" y="23"/>
                  </a:cubicBezTo>
                  <a:cubicBezTo>
                    <a:pt x="133" y="25"/>
                    <a:pt x="134" y="27"/>
                    <a:pt x="135" y="29"/>
                  </a:cubicBezTo>
                  <a:cubicBezTo>
                    <a:pt x="135" y="30"/>
                    <a:pt x="135" y="33"/>
                    <a:pt x="136" y="33"/>
                  </a:cubicBezTo>
                  <a:cubicBezTo>
                    <a:pt x="136" y="34"/>
                    <a:pt x="136" y="34"/>
                    <a:pt x="136" y="34"/>
                  </a:cubicBezTo>
                  <a:cubicBezTo>
                    <a:pt x="138" y="34"/>
                    <a:pt x="139" y="36"/>
                    <a:pt x="140" y="37"/>
                  </a:cubicBezTo>
                  <a:cubicBezTo>
                    <a:pt x="141" y="38"/>
                    <a:pt x="142" y="37"/>
                    <a:pt x="143" y="38"/>
                  </a:cubicBezTo>
                  <a:cubicBezTo>
                    <a:pt x="144" y="39"/>
                    <a:pt x="144" y="39"/>
                    <a:pt x="145" y="39"/>
                  </a:cubicBezTo>
                  <a:cubicBezTo>
                    <a:pt x="145" y="38"/>
                    <a:pt x="148" y="38"/>
                    <a:pt x="147" y="37"/>
                  </a:cubicBezTo>
                  <a:cubicBezTo>
                    <a:pt x="146" y="36"/>
                    <a:pt x="151" y="36"/>
                    <a:pt x="151" y="36"/>
                  </a:cubicBezTo>
                  <a:cubicBezTo>
                    <a:pt x="152" y="35"/>
                    <a:pt x="153" y="35"/>
                    <a:pt x="154" y="34"/>
                  </a:cubicBezTo>
                  <a:cubicBezTo>
                    <a:pt x="155" y="34"/>
                    <a:pt x="155" y="35"/>
                    <a:pt x="156" y="33"/>
                  </a:cubicBezTo>
                  <a:cubicBezTo>
                    <a:pt x="158" y="32"/>
                    <a:pt x="159" y="31"/>
                    <a:pt x="161" y="32"/>
                  </a:cubicBezTo>
                  <a:cubicBezTo>
                    <a:pt x="163" y="33"/>
                    <a:pt x="165" y="31"/>
                    <a:pt x="167" y="32"/>
                  </a:cubicBezTo>
                  <a:cubicBezTo>
                    <a:pt x="168" y="32"/>
                    <a:pt x="171" y="34"/>
                    <a:pt x="171" y="32"/>
                  </a:cubicBezTo>
                  <a:cubicBezTo>
                    <a:pt x="172" y="30"/>
                    <a:pt x="169" y="30"/>
                    <a:pt x="170" y="28"/>
                  </a:cubicBezTo>
                  <a:cubicBezTo>
                    <a:pt x="171" y="26"/>
                    <a:pt x="172" y="27"/>
                    <a:pt x="174" y="27"/>
                  </a:cubicBezTo>
                  <a:cubicBezTo>
                    <a:pt x="176" y="27"/>
                    <a:pt x="177" y="27"/>
                    <a:pt x="178" y="26"/>
                  </a:cubicBezTo>
                  <a:cubicBezTo>
                    <a:pt x="180" y="25"/>
                    <a:pt x="180" y="26"/>
                    <a:pt x="182" y="27"/>
                  </a:cubicBezTo>
                  <a:cubicBezTo>
                    <a:pt x="182" y="27"/>
                    <a:pt x="182" y="27"/>
                    <a:pt x="182" y="27"/>
                  </a:cubicBezTo>
                  <a:cubicBezTo>
                    <a:pt x="183" y="28"/>
                    <a:pt x="184" y="28"/>
                    <a:pt x="185" y="29"/>
                  </a:cubicBezTo>
                  <a:cubicBezTo>
                    <a:pt x="186" y="30"/>
                    <a:pt x="187" y="30"/>
                    <a:pt x="188" y="30"/>
                  </a:cubicBezTo>
                  <a:cubicBezTo>
                    <a:pt x="189" y="31"/>
                    <a:pt x="189" y="30"/>
                    <a:pt x="190" y="29"/>
                  </a:cubicBezTo>
                  <a:cubicBezTo>
                    <a:pt x="190" y="29"/>
                    <a:pt x="191" y="28"/>
                    <a:pt x="191" y="28"/>
                  </a:cubicBezTo>
                  <a:cubicBezTo>
                    <a:pt x="192" y="28"/>
                    <a:pt x="193" y="28"/>
                    <a:pt x="193" y="29"/>
                  </a:cubicBezTo>
                  <a:cubicBezTo>
                    <a:pt x="194" y="29"/>
                    <a:pt x="197" y="28"/>
                    <a:pt x="197" y="29"/>
                  </a:cubicBezTo>
                  <a:cubicBezTo>
                    <a:pt x="198" y="29"/>
                    <a:pt x="199" y="30"/>
                    <a:pt x="200" y="29"/>
                  </a:cubicBezTo>
                  <a:cubicBezTo>
                    <a:pt x="201" y="29"/>
                    <a:pt x="202" y="28"/>
                    <a:pt x="203" y="27"/>
                  </a:cubicBezTo>
                  <a:cubicBezTo>
                    <a:pt x="204" y="25"/>
                    <a:pt x="205" y="24"/>
                    <a:pt x="205" y="22"/>
                  </a:cubicBezTo>
                  <a:cubicBezTo>
                    <a:pt x="206" y="17"/>
                    <a:pt x="210" y="14"/>
                    <a:pt x="213" y="11"/>
                  </a:cubicBezTo>
                  <a:cubicBezTo>
                    <a:pt x="213" y="11"/>
                    <a:pt x="213" y="12"/>
                    <a:pt x="214" y="12"/>
                  </a:cubicBezTo>
                  <a:cubicBezTo>
                    <a:pt x="214" y="11"/>
                    <a:pt x="213" y="10"/>
                    <a:pt x="214" y="9"/>
                  </a:cubicBezTo>
                  <a:cubicBezTo>
                    <a:pt x="216" y="10"/>
                    <a:pt x="217" y="13"/>
                    <a:pt x="216" y="15"/>
                  </a:cubicBezTo>
                  <a:cubicBezTo>
                    <a:pt x="217" y="15"/>
                    <a:pt x="217" y="14"/>
                    <a:pt x="217" y="13"/>
                  </a:cubicBezTo>
                  <a:cubicBezTo>
                    <a:pt x="217" y="17"/>
                    <a:pt x="218" y="20"/>
                    <a:pt x="219" y="24"/>
                  </a:cubicBezTo>
                  <a:cubicBezTo>
                    <a:pt x="220" y="25"/>
                    <a:pt x="222" y="29"/>
                    <a:pt x="220" y="30"/>
                  </a:cubicBezTo>
                  <a:cubicBezTo>
                    <a:pt x="222" y="30"/>
                    <a:pt x="222" y="31"/>
                    <a:pt x="222" y="32"/>
                  </a:cubicBezTo>
                  <a:cubicBezTo>
                    <a:pt x="223" y="33"/>
                    <a:pt x="225" y="33"/>
                    <a:pt x="227" y="33"/>
                  </a:cubicBezTo>
                  <a:cubicBezTo>
                    <a:pt x="230" y="34"/>
                    <a:pt x="229" y="38"/>
                    <a:pt x="226" y="39"/>
                  </a:cubicBezTo>
                  <a:cubicBezTo>
                    <a:pt x="227" y="39"/>
                    <a:pt x="228" y="39"/>
                    <a:pt x="229" y="39"/>
                  </a:cubicBezTo>
                  <a:cubicBezTo>
                    <a:pt x="227" y="40"/>
                    <a:pt x="225" y="41"/>
                    <a:pt x="225" y="43"/>
                  </a:cubicBezTo>
                  <a:cubicBezTo>
                    <a:pt x="225" y="44"/>
                    <a:pt x="224" y="44"/>
                    <a:pt x="223" y="45"/>
                  </a:cubicBezTo>
                  <a:cubicBezTo>
                    <a:pt x="222" y="46"/>
                    <a:pt x="222" y="47"/>
                    <a:pt x="221" y="48"/>
                  </a:cubicBezTo>
                  <a:cubicBezTo>
                    <a:pt x="220" y="49"/>
                    <a:pt x="218" y="50"/>
                    <a:pt x="217" y="51"/>
                  </a:cubicBezTo>
                  <a:cubicBezTo>
                    <a:pt x="215" y="52"/>
                    <a:pt x="214" y="54"/>
                    <a:pt x="213" y="56"/>
                  </a:cubicBezTo>
                  <a:cubicBezTo>
                    <a:pt x="212" y="57"/>
                    <a:pt x="211" y="58"/>
                    <a:pt x="211" y="60"/>
                  </a:cubicBezTo>
                  <a:cubicBezTo>
                    <a:pt x="211" y="61"/>
                    <a:pt x="209" y="61"/>
                    <a:pt x="209" y="63"/>
                  </a:cubicBezTo>
                  <a:cubicBezTo>
                    <a:pt x="209" y="65"/>
                    <a:pt x="208" y="64"/>
                    <a:pt x="206" y="64"/>
                  </a:cubicBezTo>
                  <a:cubicBezTo>
                    <a:pt x="205" y="64"/>
                    <a:pt x="202" y="65"/>
                    <a:pt x="202" y="66"/>
                  </a:cubicBezTo>
                  <a:cubicBezTo>
                    <a:pt x="203" y="66"/>
                    <a:pt x="208" y="65"/>
                    <a:pt x="206" y="67"/>
                  </a:cubicBezTo>
                  <a:cubicBezTo>
                    <a:pt x="207" y="66"/>
                    <a:pt x="209" y="66"/>
                    <a:pt x="210" y="66"/>
                  </a:cubicBezTo>
                  <a:cubicBezTo>
                    <a:pt x="211" y="65"/>
                    <a:pt x="212" y="64"/>
                    <a:pt x="213" y="64"/>
                  </a:cubicBezTo>
                  <a:cubicBezTo>
                    <a:pt x="215" y="63"/>
                    <a:pt x="218" y="61"/>
                    <a:pt x="219" y="59"/>
                  </a:cubicBezTo>
                  <a:cubicBezTo>
                    <a:pt x="221" y="61"/>
                    <a:pt x="219" y="64"/>
                    <a:pt x="220" y="65"/>
                  </a:cubicBezTo>
                  <a:cubicBezTo>
                    <a:pt x="221" y="66"/>
                    <a:pt x="220" y="68"/>
                    <a:pt x="221" y="68"/>
                  </a:cubicBezTo>
                  <a:cubicBezTo>
                    <a:pt x="222" y="68"/>
                    <a:pt x="224" y="68"/>
                    <a:pt x="223" y="69"/>
                  </a:cubicBezTo>
                  <a:cubicBezTo>
                    <a:pt x="225" y="70"/>
                    <a:pt x="229" y="66"/>
                    <a:pt x="229" y="70"/>
                  </a:cubicBezTo>
                  <a:cubicBezTo>
                    <a:pt x="229" y="69"/>
                    <a:pt x="230" y="69"/>
                    <a:pt x="231" y="69"/>
                  </a:cubicBezTo>
                  <a:cubicBezTo>
                    <a:pt x="232" y="69"/>
                    <a:pt x="232" y="68"/>
                    <a:pt x="232" y="68"/>
                  </a:cubicBezTo>
                  <a:cubicBezTo>
                    <a:pt x="233" y="67"/>
                    <a:pt x="234" y="67"/>
                    <a:pt x="234" y="67"/>
                  </a:cubicBezTo>
                  <a:cubicBezTo>
                    <a:pt x="233" y="70"/>
                    <a:pt x="232" y="72"/>
                    <a:pt x="232" y="75"/>
                  </a:cubicBezTo>
                  <a:cubicBezTo>
                    <a:pt x="234" y="73"/>
                    <a:pt x="233" y="70"/>
                    <a:pt x="236" y="69"/>
                  </a:cubicBezTo>
                  <a:cubicBezTo>
                    <a:pt x="237" y="68"/>
                    <a:pt x="238" y="68"/>
                    <a:pt x="239" y="66"/>
                  </a:cubicBezTo>
                  <a:cubicBezTo>
                    <a:pt x="240" y="64"/>
                    <a:pt x="241" y="66"/>
                    <a:pt x="242" y="67"/>
                  </a:cubicBezTo>
                  <a:cubicBezTo>
                    <a:pt x="242" y="66"/>
                    <a:pt x="242" y="66"/>
                    <a:pt x="242" y="65"/>
                  </a:cubicBezTo>
                  <a:cubicBezTo>
                    <a:pt x="243" y="65"/>
                    <a:pt x="244" y="65"/>
                    <a:pt x="245" y="65"/>
                  </a:cubicBezTo>
                  <a:cubicBezTo>
                    <a:pt x="244" y="64"/>
                    <a:pt x="243" y="65"/>
                    <a:pt x="242" y="65"/>
                  </a:cubicBezTo>
                  <a:cubicBezTo>
                    <a:pt x="242" y="64"/>
                    <a:pt x="243" y="64"/>
                    <a:pt x="243" y="63"/>
                  </a:cubicBezTo>
                  <a:cubicBezTo>
                    <a:pt x="244" y="62"/>
                    <a:pt x="243" y="60"/>
                    <a:pt x="245" y="59"/>
                  </a:cubicBezTo>
                  <a:cubicBezTo>
                    <a:pt x="246" y="57"/>
                    <a:pt x="246" y="58"/>
                    <a:pt x="247" y="58"/>
                  </a:cubicBezTo>
                  <a:cubicBezTo>
                    <a:pt x="248" y="58"/>
                    <a:pt x="249" y="56"/>
                    <a:pt x="249" y="58"/>
                  </a:cubicBezTo>
                  <a:cubicBezTo>
                    <a:pt x="251" y="56"/>
                    <a:pt x="251" y="58"/>
                    <a:pt x="252" y="58"/>
                  </a:cubicBezTo>
                  <a:cubicBezTo>
                    <a:pt x="252" y="57"/>
                    <a:pt x="252" y="57"/>
                    <a:pt x="252" y="56"/>
                  </a:cubicBezTo>
                  <a:cubicBezTo>
                    <a:pt x="253" y="56"/>
                    <a:pt x="255" y="57"/>
                    <a:pt x="254" y="58"/>
                  </a:cubicBezTo>
                  <a:cubicBezTo>
                    <a:pt x="255" y="58"/>
                    <a:pt x="255" y="58"/>
                    <a:pt x="255" y="58"/>
                  </a:cubicBezTo>
                  <a:cubicBezTo>
                    <a:pt x="256" y="58"/>
                    <a:pt x="256" y="58"/>
                    <a:pt x="256" y="58"/>
                  </a:cubicBezTo>
                  <a:cubicBezTo>
                    <a:pt x="256" y="58"/>
                    <a:pt x="257" y="58"/>
                    <a:pt x="257" y="59"/>
                  </a:cubicBezTo>
                  <a:cubicBezTo>
                    <a:pt x="257" y="59"/>
                    <a:pt x="258" y="58"/>
                    <a:pt x="258" y="57"/>
                  </a:cubicBezTo>
                  <a:cubicBezTo>
                    <a:pt x="257" y="58"/>
                    <a:pt x="259" y="59"/>
                    <a:pt x="258" y="60"/>
                  </a:cubicBezTo>
                  <a:cubicBezTo>
                    <a:pt x="259" y="59"/>
                    <a:pt x="259" y="59"/>
                    <a:pt x="260" y="59"/>
                  </a:cubicBezTo>
                  <a:cubicBezTo>
                    <a:pt x="260" y="60"/>
                    <a:pt x="259" y="60"/>
                    <a:pt x="259" y="60"/>
                  </a:cubicBezTo>
                  <a:cubicBezTo>
                    <a:pt x="260" y="60"/>
                    <a:pt x="261" y="61"/>
                    <a:pt x="262" y="60"/>
                  </a:cubicBezTo>
                  <a:cubicBezTo>
                    <a:pt x="262" y="62"/>
                    <a:pt x="263" y="61"/>
                    <a:pt x="264" y="60"/>
                  </a:cubicBezTo>
                  <a:cubicBezTo>
                    <a:pt x="263" y="62"/>
                    <a:pt x="265" y="61"/>
                    <a:pt x="265" y="62"/>
                  </a:cubicBezTo>
                  <a:cubicBezTo>
                    <a:pt x="265" y="62"/>
                    <a:pt x="266" y="62"/>
                    <a:pt x="266" y="61"/>
                  </a:cubicBezTo>
                  <a:cubicBezTo>
                    <a:pt x="266" y="62"/>
                    <a:pt x="267" y="62"/>
                    <a:pt x="267" y="63"/>
                  </a:cubicBezTo>
                  <a:cubicBezTo>
                    <a:pt x="268" y="62"/>
                    <a:pt x="268" y="62"/>
                    <a:pt x="268" y="62"/>
                  </a:cubicBezTo>
                  <a:cubicBezTo>
                    <a:pt x="268" y="63"/>
                    <a:pt x="268" y="63"/>
                    <a:pt x="269" y="64"/>
                  </a:cubicBezTo>
                  <a:cubicBezTo>
                    <a:pt x="270" y="63"/>
                    <a:pt x="270" y="63"/>
                    <a:pt x="270" y="63"/>
                  </a:cubicBezTo>
                  <a:cubicBezTo>
                    <a:pt x="270" y="64"/>
                    <a:pt x="270" y="64"/>
                    <a:pt x="271" y="63"/>
                  </a:cubicBezTo>
                  <a:cubicBezTo>
                    <a:pt x="270" y="64"/>
                    <a:pt x="270" y="65"/>
                    <a:pt x="271" y="65"/>
                  </a:cubicBezTo>
                  <a:cubicBezTo>
                    <a:pt x="271" y="65"/>
                    <a:pt x="271" y="64"/>
                    <a:pt x="272" y="64"/>
                  </a:cubicBezTo>
                  <a:cubicBezTo>
                    <a:pt x="271" y="65"/>
                    <a:pt x="271" y="66"/>
                    <a:pt x="272" y="67"/>
                  </a:cubicBezTo>
                  <a:cubicBezTo>
                    <a:pt x="273" y="67"/>
                    <a:pt x="272" y="65"/>
                    <a:pt x="273" y="65"/>
                  </a:cubicBezTo>
                  <a:cubicBezTo>
                    <a:pt x="275" y="64"/>
                    <a:pt x="274" y="66"/>
                    <a:pt x="275" y="66"/>
                  </a:cubicBezTo>
                  <a:cubicBezTo>
                    <a:pt x="275" y="65"/>
                    <a:pt x="276" y="65"/>
                    <a:pt x="276" y="64"/>
                  </a:cubicBezTo>
                  <a:cubicBezTo>
                    <a:pt x="276" y="65"/>
                    <a:pt x="276" y="66"/>
                    <a:pt x="276" y="66"/>
                  </a:cubicBezTo>
                  <a:cubicBezTo>
                    <a:pt x="278" y="65"/>
                    <a:pt x="276" y="68"/>
                    <a:pt x="278" y="67"/>
                  </a:cubicBezTo>
                  <a:cubicBezTo>
                    <a:pt x="277" y="68"/>
                    <a:pt x="277" y="68"/>
                    <a:pt x="277" y="68"/>
                  </a:cubicBezTo>
                  <a:cubicBezTo>
                    <a:pt x="278" y="68"/>
                    <a:pt x="278" y="68"/>
                    <a:pt x="279" y="67"/>
                  </a:cubicBezTo>
                  <a:cubicBezTo>
                    <a:pt x="278" y="69"/>
                    <a:pt x="280" y="68"/>
                    <a:pt x="279" y="69"/>
                  </a:cubicBezTo>
                  <a:cubicBezTo>
                    <a:pt x="278" y="71"/>
                    <a:pt x="279" y="72"/>
                    <a:pt x="277" y="73"/>
                  </a:cubicBezTo>
                  <a:cubicBezTo>
                    <a:pt x="278" y="72"/>
                    <a:pt x="278" y="73"/>
                    <a:pt x="278" y="73"/>
                  </a:cubicBezTo>
                  <a:cubicBezTo>
                    <a:pt x="278" y="72"/>
                    <a:pt x="280" y="71"/>
                    <a:pt x="281" y="72"/>
                  </a:cubicBezTo>
                  <a:cubicBezTo>
                    <a:pt x="282" y="73"/>
                    <a:pt x="280" y="74"/>
                    <a:pt x="279" y="75"/>
                  </a:cubicBezTo>
                  <a:cubicBezTo>
                    <a:pt x="279" y="76"/>
                    <a:pt x="278" y="79"/>
                    <a:pt x="278" y="80"/>
                  </a:cubicBezTo>
                  <a:cubicBezTo>
                    <a:pt x="278" y="81"/>
                    <a:pt x="276" y="82"/>
                    <a:pt x="277" y="82"/>
                  </a:cubicBezTo>
                  <a:cubicBezTo>
                    <a:pt x="277" y="81"/>
                    <a:pt x="279" y="80"/>
                    <a:pt x="280" y="79"/>
                  </a:cubicBezTo>
                  <a:cubicBezTo>
                    <a:pt x="281" y="78"/>
                    <a:pt x="280" y="76"/>
                    <a:pt x="281" y="75"/>
                  </a:cubicBezTo>
                  <a:cubicBezTo>
                    <a:pt x="282" y="74"/>
                    <a:pt x="283" y="73"/>
                    <a:pt x="284" y="74"/>
                  </a:cubicBezTo>
                  <a:cubicBezTo>
                    <a:pt x="285" y="76"/>
                    <a:pt x="282" y="76"/>
                    <a:pt x="282" y="78"/>
                  </a:cubicBezTo>
                  <a:cubicBezTo>
                    <a:pt x="283" y="77"/>
                    <a:pt x="283" y="77"/>
                    <a:pt x="283" y="78"/>
                  </a:cubicBezTo>
                  <a:cubicBezTo>
                    <a:pt x="284" y="78"/>
                    <a:pt x="285" y="74"/>
                    <a:pt x="286" y="76"/>
                  </a:cubicBezTo>
                  <a:cubicBezTo>
                    <a:pt x="286" y="75"/>
                    <a:pt x="289" y="74"/>
                    <a:pt x="290" y="74"/>
                  </a:cubicBezTo>
                  <a:cubicBezTo>
                    <a:pt x="290" y="72"/>
                    <a:pt x="295" y="75"/>
                    <a:pt x="296" y="75"/>
                  </a:cubicBezTo>
                  <a:cubicBezTo>
                    <a:pt x="297" y="76"/>
                    <a:pt x="301" y="77"/>
                    <a:pt x="301" y="78"/>
                  </a:cubicBezTo>
                  <a:cubicBezTo>
                    <a:pt x="302" y="77"/>
                    <a:pt x="304" y="79"/>
                    <a:pt x="304" y="77"/>
                  </a:cubicBezTo>
                  <a:cubicBezTo>
                    <a:pt x="305" y="77"/>
                    <a:pt x="306" y="78"/>
                    <a:pt x="307" y="78"/>
                  </a:cubicBezTo>
                  <a:cubicBezTo>
                    <a:pt x="308" y="79"/>
                    <a:pt x="310" y="79"/>
                    <a:pt x="311" y="80"/>
                  </a:cubicBezTo>
                  <a:cubicBezTo>
                    <a:pt x="311" y="78"/>
                    <a:pt x="312" y="78"/>
                    <a:pt x="313" y="78"/>
                  </a:cubicBezTo>
                  <a:cubicBezTo>
                    <a:pt x="316" y="78"/>
                    <a:pt x="318" y="77"/>
                    <a:pt x="321" y="78"/>
                  </a:cubicBezTo>
                  <a:cubicBezTo>
                    <a:pt x="326" y="79"/>
                    <a:pt x="330" y="82"/>
                    <a:pt x="334" y="85"/>
                  </a:cubicBezTo>
                  <a:cubicBezTo>
                    <a:pt x="335" y="86"/>
                    <a:pt x="337" y="86"/>
                    <a:pt x="338" y="87"/>
                  </a:cubicBezTo>
                  <a:cubicBezTo>
                    <a:pt x="339" y="89"/>
                    <a:pt x="340" y="90"/>
                    <a:pt x="341" y="91"/>
                  </a:cubicBezTo>
                  <a:cubicBezTo>
                    <a:pt x="342" y="92"/>
                    <a:pt x="343" y="93"/>
                    <a:pt x="344" y="94"/>
                  </a:cubicBezTo>
                  <a:cubicBezTo>
                    <a:pt x="345" y="95"/>
                    <a:pt x="347" y="95"/>
                    <a:pt x="348" y="97"/>
                  </a:cubicBezTo>
                  <a:cubicBezTo>
                    <a:pt x="350" y="98"/>
                    <a:pt x="351" y="98"/>
                    <a:pt x="353" y="99"/>
                  </a:cubicBezTo>
                  <a:cubicBezTo>
                    <a:pt x="354" y="100"/>
                    <a:pt x="357" y="100"/>
                    <a:pt x="359" y="99"/>
                  </a:cubicBezTo>
                  <a:cubicBezTo>
                    <a:pt x="363" y="99"/>
                    <a:pt x="367" y="100"/>
                    <a:pt x="368" y="104"/>
                  </a:cubicBezTo>
                  <a:cubicBezTo>
                    <a:pt x="368" y="106"/>
                    <a:pt x="369" y="107"/>
                    <a:pt x="369" y="109"/>
                  </a:cubicBezTo>
                  <a:cubicBezTo>
                    <a:pt x="369" y="110"/>
                    <a:pt x="368" y="110"/>
                    <a:pt x="369" y="110"/>
                  </a:cubicBezTo>
                  <a:cubicBezTo>
                    <a:pt x="369" y="111"/>
                    <a:pt x="370" y="111"/>
                    <a:pt x="370" y="112"/>
                  </a:cubicBezTo>
                  <a:cubicBezTo>
                    <a:pt x="370" y="113"/>
                    <a:pt x="372" y="117"/>
                    <a:pt x="371" y="119"/>
                  </a:cubicBezTo>
                  <a:cubicBezTo>
                    <a:pt x="371" y="119"/>
                    <a:pt x="371" y="118"/>
                    <a:pt x="371" y="118"/>
                  </a:cubicBezTo>
                  <a:cubicBezTo>
                    <a:pt x="371" y="120"/>
                    <a:pt x="373" y="122"/>
                    <a:pt x="371" y="123"/>
                  </a:cubicBezTo>
                  <a:cubicBezTo>
                    <a:pt x="372" y="123"/>
                    <a:pt x="372" y="123"/>
                    <a:pt x="372" y="123"/>
                  </a:cubicBezTo>
                  <a:cubicBezTo>
                    <a:pt x="371" y="125"/>
                    <a:pt x="372" y="127"/>
                    <a:pt x="371" y="128"/>
                  </a:cubicBezTo>
                  <a:cubicBezTo>
                    <a:pt x="370" y="130"/>
                    <a:pt x="370" y="131"/>
                    <a:pt x="370" y="133"/>
                  </a:cubicBezTo>
                  <a:cubicBezTo>
                    <a:pt x="369" y="135"/>
                    <a:pt x="368" y="137"/>
                    <a:pt x="367" y="138"/>
                  </a:cubicBezTo>
                  <a:cubicBezTo>
                    <a:pt x="366" y="140"/>
                    <a:pt x="364" y="142"/>
                    <a:pt x="363" y="144"/>
                  </a:cubicBezTo>
                  <a:cubicBezTo>
                    <a:pt x="362" y="143"/>
                    <a:pt x="362" y="143"/>
                    <a:pt x="362" y="143"/>
                  </a:cubicBezTo>
                  <a:cubicBezTo>
                    <a:pt x="362" y="144"/>
                    <a:pt x="362" y="145"/>
                    <a:pt x="361" y="143"/>
                  </a:cubicBezTo>
                  <a:cubicBezTo>
                    <a:pt x="361" y="144"/>
                    <a:pt x="362" y="144"/>
                    <a:pt x="362" y="144"/>
                  </a:cubicBezTo>
                  <a:cubicBezTo>
                    <a:pt x="361" y="147"/>
                    <a:pt x="359" y="150"/>
                    <a:pt x="357" y="151"/>
                  </a:cubicBezTo>
                  <a:cubicBezTo>
                    <a:pt x="356" y="152"/>
                    <a:pt x="354" y="152"/>
                    <a:pt x="353" y="153"/>
                  </a:cubicBezTo>
                  <a:cubicBezTo>
                    <a:pt x="352" y="154"/>
                    <a:pt x="352" y="155"/>
                    <a:pt x="351" y="155"/>
                  </a:cubicBezTo>
                  <a:cubicBezTo>
                    <a:pt x="351" y="155"/>
                    <a:pt x="350" y="154"/>
                    <a:pt x="350" y="154"/>
                  </a:cubicBezTo>
                  <a:cubicBezTo>
                    <a:pt x="349" y="155"/>
                    <a:pt x="351" y="155"/>
                    <a:pt x="350" y="156"/>
                  </a:cubicBezTo>
                  <a:cubicBezTo>
                    <a:pt x="350" y="156"/>
                    <a:pt x="349" y="158"/>
                    <a:pt x="348" y="157"/>
                  </a:cubicBezTo>
                  <a:cubicBezTo>
                    <a:pt x="349" y="157"/>
                    <a:pt x="350" y="158"/>
                    <a:pt x="349" y="159"/>
                  </a:cubicBezTo>
                  <a:cubicBezTo>
                    <a:pt x="349" y="159"/>
                    <a:pt x="347" y="161"/>
                    <a:pt x="348" y="159"/>
                  </a:cubicBezTo>
                  <a:cubicBezTo>
                    <a:pt x="347" y="160"/>
                    <a:pt x="347" y="161"/>
                    <a:pt x="346" y="161"/>
                  </a:cubicBezTo>
                  <a:cubicBezTo>
                    <a:pt x="347" y="161"/>
                    <a:pt x="347" y="161"/>
                    <a:pt x="347" y="161"/>
                  </a:cubicBezTo>
                  <a:cubicBezTo>
                    <a:pt x="345" y="164"/>
                    <a:pt x="341" y="176"/>
                    <a:pt x="336" y="175"/>
                  </a:cubicBezTo>
                  <a:cubicBezTo>
                    <a:pt x="337" y="173"/>
                    <a:pt x="335" y="173"/>
                    <a:pt x="335" y="172"/>
                  </a:cubicBezTo>
                  <a:cubicBezTo>
                    <a:pt x="335" y="173"/>
                    <a:pt x="333" y="175"/>
                    <a:pt x="333" y="173"/>
                  </a:cubicBezTo>
                  <a:cubicBezTo>
                    <a:pt x="333" y="174"/>
                    <a:pt x="334" y="174"/>
                    <a:pt x="334" y="175"/>
                  </a:cubicBezTo>
                  <a:cubicBezTo>
                    <a:pt x="334" y="177"/>
                    <a:pt x="332" y="178"/>
                    <a:pt x="332" y="179"/>
                  </a:cubicBezTo>
                  <a:cubicBezTo>
                    <a:pt x="331" y="178"/>
                    <a:pt x="331" y="181"/>
                    <a:pt x="331" y="181"/>
                  </a:cubicBezTo>
                  <a:cubicBezTo>
                    <a:pt x="331" y="181"/>
                    <a:pt x="331" y="181"/>
                    <a:pt x="332" y="180"/>
                  </a:cubicBezTo>
                  <a:cubicBezTo>
                    <a:pt x="332" y="181"/>
                    <a:pt x="332" y="182"/>
                    <a:pt x="332" y="183"/>
                  </a:cubicBezTo>
                  <a:cubicBezTo>
                    <a:pt x="331" y="183"/>
                    <a:pt x="331" y="183"/>
                    <a:pt x="331" y="183"/>
                  </a:cubicBezTo>
                  <a:cubicBezTo>
                    <a:pt x="332" y="183"/>
                    <a:pt x="332" y="185"/>
                    <a:pt x="332" y="186"/>
                  </a:cubicBezTo>
                  <a:cubicBezTo>
                    <a:pt x="332" y="185"/>
                    <a:pt x="332" y="185"/>
                    <a:pt x="333" y="184"/>
                  </a:cubicBezTo>
                  <a:cubicBezTo>
                    <a:pt x="333" y="188"/>
                    <a:pt x="331" y="191"/>
                    <a:pt x="332" y="194"/>
                  </a:cubicBezTo>
                  <a:cubicBezTo>
                    <a:pt x="332" y="197"/>
                    <a:pt x="333" y="200"/>
                    <a:pt x="333" y="203"/>
                  </a:cubicBezTo>
                  <a:cubicBezTo>
                    <a:pt x="333" y="208"/>
                    <a:pt x="329" y="213"/>
                    <a:pt x="330" y="218"/>
                  </a:cubicBezTo>
                  <a:cubicBezTo>
                    <a:pt x="331" y="221"/>
                    <a:pt x="329" y="222"/>
                    <a:pt x="327" y="224"/>
                  </a:cubicBezTo>
                  <a:cubicBezTo>
                    <a:pt x="325" y="227"/>
                    <a:pt x="325" y="230"/>
                    <a:pt x="325" y="233"/>
                  </a:cubicBezTo>
                  <a:cubicBezTo>
                    <a:pt x="325" y="235"/>
                    <a:pt x="326" y="239"/>
                    <a:pt x="323" y="240"/>
                  </a:cubicBezTo>
                  <a:cubicBezTo>
                    <a:pt x="320" y="241"/>
                    <a:pt x="322" y="245"/>
                    <a:pt x="319" y="246"/>
                  </a:cubicBezTo>
                  <a:cubicBezTo>
                    <a:pt x="321" y="248"/>
                    <a:pt x="317" y="250"/>
                    <a:pt x="316" y="251"/>
                  </a:cubicBezTo>
                  <a:cubicBezTo>
                    <a:pt x="315" y="252"/>
                    <a:pt x="315" y="252"/>
                    <a:pt x="314" y="254"/>
                  </a:cubicBezTo>
                  <a:cubicBezTo>
                    <a:pt x="314" y="255"/>
                    <a:pt x="313" y="257"/>
                    <a:pt x="313" y="259"/>
                  </a:cubicBezTo>
                  <a:cubicBezTo>
                    <a:pt x="313" y="260"/>
                    <a:pt x="313" y="261"/>
                    <a:pt x="313" y="262"/>
                  </a:cubicBezTo>
                  <a:cubicBezTo>
                    <a:pt x="311" y="264"/>
                    <a:pt x="309" y="264"/>
                    <a:pt x="307" y="265"/>
                  </a:cubicBezTo>
                  <a:cubicBezTo>
                    <a:pt x="306" y="265"/>
                    <a:pt x="304" y="266"/>
                    <a:pt x="304" y="268"/>
                  </a:cubicBezTo>
                  <a:cubicBezTo>
                    <a:pt x="303" y="268"/>
                    <a:pt x="304" y="269"/>
                    <a:pt x="304" y="270"/>
                  </a:cubicBezTo>
                  <a:cubicBezTo>
                    <a:pt x="304" y="270"/>
                    <a:pt x="303" y="271"/>
                    <a:pt x="303" y="272"/>
                  </a:cubicBezTo>
                  <a:cubicBezTo>
                    <a:pt x="302" y="270"/>
                    <a:pt x="299" y="271"/>
                    <a:pt x="297" y="271"/>
                  </a:cubicBezTo>
                  <a:cubicBezTo>
                    <a:pt x="296" y="271"/>
                    <a:pt x="294" y="272"/>
                    <a:pt x="294" y="271"/>
                  </a:cubicBezTo>
                  <a:cubicBezTo>
                    <a:pt x="292" y="271"/>
                    <a:pt x="293" y="270"/>
                    <a:pt x="293" y="269"/>
                  </a:cubicBezTo>
                  <a:cubicBezTo>
                    <a:pt x="290" y="269"/>
                    <a:pt x="293" y="270"/>
                    <a:pt x="292" y="271"/>
                  </a:cubicBezTo>
                  <a:cubicBezTo>
                    <a:pt x="292" y="273"/>
                    <a:pt x="286" y="272"/>
                    <a:pt x="285" y="273"/>
                  </a:cubicBezTo>
                  <a:cubicBezTo>
                    <a:pt x="286" y="272"/>
                    <a:pt x="287" y="272"/>
                    <a:pt x="288" y="272"/>
                  </a:cubicBezTo>
                  <a:cubicBezTo>
                    <a:pt x="287" y="271"/>
                    <a:pt x="286" y="270"/>
                    <a:pt x="284" y="271"/>
                  </a:cubicBezTo>
                  <a:cubicBezTo>
                    <a:pt x="283" y="272"/>
                    <a:pt x="282" y="271"/>
                    <a:pt x="281" y="272"/>
                  </a:cubicBezTo>
                  <a:cubicBezTo>
                    <a:pt x="280" y="272"/>
                    <a:pt x="278" y="272"/>
                    <a:pt x="278" y="273"/>
                  </a:cubicBezTo>
                  <a:cubicBezTo>
                    <a:pt x="277" y="274"/>
                    <a:pt x="279" y="274"/>
                    <a:pt x="280" y="275"/>
                  </a:cubicBezTo>
                  <a:cubicBezTo>
                    <a:pt x="278" y="276"/>
                    <a:pt x="276" y="274"/>
                    <a:pt x="275" y="276"/>
                  </a:cubicBezTo>
                  <a:cubicBezTo>
                    <a:pt x="274" y="277"/>
                    <a:pt x="273" y="277"/>
                    <a:pt x="272" y="278"/>
                  </a:cubicBezTo>
                  <a:cubicBezTo>
                    <a:pt x="271" y="278"/>
                    <a:pt x="272" y="279"/>
                    <a:pt x="271" y="280"/>
                  </a:cubicBezTo>
                  <a:cubicBezTo>
                    <a:pt x="269" y="280"/>
                    <a:pt x="267" y="278"/>
                    <a:pt x="265" y="280"/>
                  </a:cubicBezTo>
                  <a:cubicBezTo>
                    <a:pt x="265" y="280"/>
                    <a:pt x="263" y="282"/>
                    <a:pt x="263" y="281"/>
                  </a:cubicBezTo>
                  <a:cubicBezTo>
                    <a:pt x="262" y="281"/>
                    <a:pt x="263" y="280"/>
                    <a:pt x="262" y="280"/>
                  </a:cubicBezTo>
                  <a:cubicBezTo>
                    <a:pt x="262" y="282"/>
                    <a:pt x="260" y="282"/>
                    <a:pt x="259" y="283"/>
                  </a:cubicBezTo>
                  <a:cubicBezTo>
                    <a:pt x="257" y="284"/>
                    <a:pt x="256" y="285"/>
                    <a:pt x="255" y="286"/>
                  </a:cubicBezTo>
                  <a:cubicBezTo>
                    <a:pt x="254" y="287"/>
                    <a:pt x="252" y="287"/>
                    <a:pt x="250" y="289"/>
                  </a:cubicBezTo>
                  <a:cubicBezTo>
                    <a:pt x="249" y="289"/>
                    <a:pt x="248" y="291"/>
                    <a:pt x="247" y="292"/>
                  </a:cubicBezTo>
                  <a:cubicBezTo>
                    <a:pt x="248" y="292"/>
                    <a:pt x="248" y="292"/>
                    <a:pt x="248" y="292"/>
                  </a:cubicBezTo>
                  <a:cubicBezTo>
                    <a:pt x="246" y="293"/>
                    <a:pt x="245" y="294"/>
                    <a:pt x="244" y="295"/>
                  </a:cubicBezTo>
                  <a:cubicBezTo>
                    <a:pt x="244" y="295"/>
                    <a:pt x="245" y="294"/>
                    <a:pt x="245" y="294"/>
                  </a:cubicBezTo>
                  <a:cubicBezTo>
                    <a:pt x="244" y="294"/>
                    <a:pt x="243" y="294"/>
                    <a:pt x="242" y="294"/>
                  </a:cubicBezTo>
                  <a:cubicBezTo>
                    <a:pt x="243" y="295"/>
                    <a:pt x="241" y="296"/>
                    <a:pt x="240" y="295"/>
                  </a:cubicBezTo>
                  <a:cubicBezTo>
                    <a:pt x="240" y="296"/>
                    <a:pt x="242" y="297"/>
                    <a:pt x="243" y="297"/>
                  </a:cubicBezTo>
                  <a:cubicBezTo>
                    <a:pt x="242" y="297"/>
                    <a:pt x="242" y="298"/>
                    <a:pt x="242" y="299"/>
                  </a:cubicBezTo>
                  <a:cubicBezTo>
                    <a:pt x="241" y="299"/>
                    <a:pt x="240" y="299"/>
                    <a:pt x="239" y="299"/>
                  </a:cubicBezTo>
                  <a:cubicBezTo>
                    <a:pt x="240" y="299"/>
                    <a:pt x="241" y="299"/>
                    <a:pt x="241" y="300"/>
                  </a:cubicBezTo>
                  <a:cubicBezTo>
                    <a:pt x="241" y="300"/>
                    <a:pt x="241" y="301"/>
                    <a:pt x="241" y="302"/>
                  </a:cubicBezTo>
                  <a:cubicBezTo>
                    <a:pt x="240" y="303"/>
                    <a:pt x="239" y="303"/>
                    <a:pt x="239" y="302"/>
                  </a:cubicBezTo>
                  <a:cubicBezTo>
                    <a:pt x="239" y="302"/>
                    <a:pt x="239" y="303"/>
                    <a:pt x="240" y="304"/>
                  </a:cubicBezTo>
                  <a:cubicBezTo>
                    <a:pt x="241" y="304"/>
                    <a:pt x="240" y="306"/>
                    <a:pt x="240" y="307"/>
                  </a:cubicBezTo>
                  <a:cubicBezTo>
                    <a:pt x="240" y="308"/>
                    <a:pt x="242" y="310"/>
                    <a:pt x="241" y="311"/>
                  </a:cubicBezTo>
                  <a:cubicBezTo>
                    <a:pt x="242" y="311"/>
                    <a:pt x="242" y="313"/>
                    <a:pt x="241" y="313"/>
                  </a:cubicBezTo>
                  <a:cubicBezTo>
                    <a:pt x="242" y="314"/>
                    <a:pt x="240" y="317"/>
                    <a:pt x="241" y="318"/>
                  </a:cubicBezTo>
                  <a:cubicBezTo>
                    <a:pt x="242" y="320"/>
                    <a:pt x="240" y="323"/>
                    <a:pt x="239" y="324"/>
                  </a:cubicBezTo>
                  <a:cubicBezTo>
                    <a:pt x="239" y="324"/>
                    <a:pt x="239" y="324"/>
                    <a:pt x="238" y="323"/>
                  </a:cubicBezTo>
                  <a:cubicBezTo>
                    <a:pt x="238" y="324"/>
                    <a:pt x="238" y="325"/>
                    <a:pt x="239" y="325"/>
                  </a:cubicBezTo>
                  <a:cubicBezTo>
                    <a:pt x="238" y="326"/>
                    <a:pt x="236" y="327"/>
                    <a:pt x="235" y="328"/>
                  </a:cubicBezTo>
                  <a:cubicBezTo>
                    <a:pt x="233" y="329"/>
                    <a:pt x="232" y="330"/>
                    <a:pt x="231" y="332"/>
                  </a:cubicBezTo>
                  <a:cubicBezTo>
                    <a:pt x="228" y="335"/>
                    <a:pt x="227" y="339"/>
                    <a:pt x="225" y="343"/>
                  </a:cubicBezTo>
                  <a:cubicBezTo>
                    <a:pt x="223" y="346"/>
                    <a:pt x="221" y="349"/>
                    <a:pt x="218" y="352"/>
                  </a:cubicBezTo>
                  <a:cubicBezTo>
                    <a:pt x="215" y="355"/>
                    <a:pt x="211" y="357"/>
                    <a:pt x="208" y="360"/>
                  </a:cubicBezTo>
                  <a:cubicBezTo>
                    <a:pt x="208" y="359"/>
                    <a:pt x="208" y="357"/>
                    <a:pt x="208" y="356"/>
                  </a:cubicBezTo>
                  <a:cubicBezTo>
                    <a:pt x="209" y="357"/>
                    <a:pt x="210" y="357"/>
                    <a:pt x="211" y="356"/>
                  </a:cubicBezTo>
                  <a:cubicBezTo>
                    <a:pt x="212" y="356"/>
                    <a:pt x="213" y="354"/>
                    <a:pt x="214" y="354"/>
                  </a:cubicBezTo>
                  <a:cubicBezTo>
                    <a:pt x="216" y="353"/>
                    <a:pt x="216" y="352"/>
                    <a:pt x="217" y="351"/>
                  </a:cubicBezTo>
                  <a:cubicBezTo>
                    <a:pt x="217" y="350"/>
                    <a:pt x="217" y="349"/>
                    <a:pt x="218" y="350"/>
                  </a:cubicBezTo>
                  <a:cubicBezTo>
                    <a:pt x="218" y="349"/>
                    <a:pt x="219" y="348"/>
                    <a:pt x="220" y="347"/>
                  </a:cubicBezTo>
                  <a:cubicBezTo>
                    <a:pt x="221" y="347"/>
                    <a:pt x="221" y="346"/>
                    <a:pt x="221" y="345"/>
                  </a:cubicBezTo>
                  <a:cubicBezTo>
                    <a:pt x="221" y="344"/>
                    <a:pt x="221" y="342"/>
                    <a:pt x="222" y="343"/>
                  </a:cubicBezTo>
                  <a:cubicBezTo>
                    <a:pt x="222" y="343"/>
                    <a:pt x="222" y="341"/>
                    <a:pt x="222" y="341"/>
                  </a:cubicBezTo>
                  <a:cubicBezTo>
                    <a:pt x="221" y="341"/>
                    <a:pt x="219" y="343"/>
                    <a:pt x="219" y="343"/>
                  </a:cubicBezTo>
                  <a:cubicBezTo>
                    <a:pt x="218" y="342"/>
                    <a:pt x="218" y="342"/>
                    <a:pt x="217" y="341"/>
                  </a:cubicBezTo>
                  <a:cubicBezTo>
                    <a:pt x="216" y="341"/>
                    <a:pt x="216" y="340"/>
                    <a:pt x="216" y="339"/>
                  </a:cubicBezTo>
                  <a:cubicBezTo>
                    <a:pt x="215" y="341"/>
                    <a:pt x="216" y="341"/>
                    <a:pt x="217" y="343"/>
                  </a:cubicBezTo>
                  <a:cubicBezTo>
                    <a:pt x="215" y="343"/>
                    <a:pt x="216" y="346"/>
                    <a:pt x="215" y="347"/>
                  </a:cubicBezTo>
                  <a:cubicBezTo>
                    <a:pt x="215" y="346"/>
                    <a:pt x="215" y="346"/>
                    <a:pt x="215" y="345"/>
                  </a:cubicBezTo>
                  <a:cubicBezTo>
                    <a:pt x="214" y="346"/>
                    <a:pt x="215" y="347"/>
                    <a:pt x="214" y="347"/>
                  </a:cubicBezTo>
                  <a:cubicBezTo>
                    <a:pt x="214" y="348"/>
                    <a:pt x="214" y="348"/>
                    <a:pt x="214" y="348"/>
                  </a:cubicBezTo>
                  <a:cubicBezTo>
                    <a:pt x="214" y="350"/>
                    <a:pt x="212" y="351"/>
                    <a:pt x="210" y="352"/>
                  </a:cubicBezTo>
                  <a:cubicBezTo>
                    <a:pt x="209" y="352"/>
                    <a:pt x="209" y="354"/>
                    <a:pt x="208" y="354"/>
                  </a:cubicBezTo>
                  <a:cubicBezTo>
                    <a:pt x="208" y="355"/>
                    <a:pt x="205" y="357"/>
                    <a:pt x="207" y="357"/>
                  </a:cubicBezTo>
                  <a:cubicBezTo>
                    <a:pt x="206" y="358"/>
                    <a:pt x="206" y="359"/>
                    <a:pt x="208" y="359"/>
                  </a:cubicBezTo>
                  <a:cubicBezTo>
                    <a:pt x="208" y="360"/>
                    <a:pt x="207" y="361"/>
                    <a:pt x="206" y="362"/>
                  </a:cubicBezTo>
                  <a:cubicBezTo>
                    <a:pt x="205" y="363"/>
                    <a:pt x="204" y="365"/>
                    <a:pt x="204" y="366"/>
                  </a:cubicBezTo>
                  <a:cubicBezTo>
                    <a:pt x="203" y="369"/>
                    <a:pt x="200" y="371"/>
                    <a:pt x="198" y="373"/>
                  </a:cubicBezTo>
                  <a:cubicBezTo>
                    <a:pt x="196" y="375"/>
                    <a:pt x="194" y="375"/>
                    <a:pt x="194" y="373"/>
                  </a:cubicBezTo>
                  <a:cubicBezTo>
                    <a:pt x="194" y="372"/>
                    <a:pt x="194" y="370"/>
                    <a:pt x="194" y="369"/>
                  </a:cubicBezTo>
                  <a:cubicBezTo>
                    <a:pt x="195" y="368"/>
                    <a:pt x="196" y="367"/>
                    <a:pt x="197" y="366"/>
                  </a:cubicBezTo>
                  <a:cubicBezTo>
                    <a:pt x="199" y="364"/>
                    <a:pt x="196" y="364"/>
                    <a:pt x="195" y="363"/>
                  </a:cubicBezTo>
                  <a:cubicBezTo>
                    <a:pt x="194" y="363"/>
                    <a:pt x="193" y="362"/>
                    <a:pt x="193" y="360"/>
                  </a:cubicBezTo>
                  <a:cubicBezTo>
                    <a:pt x="192" y="358"/>
                    <a:pt x="189" y="358"/>
                    <a:pt x="186" y="356"/>
                  </a:cubicBezTo>
                  <a:cubicBezTo>
                    <a:pt x="185" y="355"/>
                    <a:pt x="185" y="354"/>
                    <a:pt x="183" y="353"/>
                  </a:cubicBezTo>
                  <a:cubicBezTo>
                    <a:pt x="183" y="353"/>
                    <a:pt x="182" y="353"/>
                    <a:pt x="182" y="353"/>
                  </a:cubicBezTo>
                  <a:cubicBezTo>
                    <a:pt x="181" y="352"/>
                    <a:pt x="181" y="352"/>
                    <a:pt x="180" y="351"/>
                  </a:cubicBezTo>
                  <a:cubicBezTo>
                    <a:pt x="179" y="351"/>
                    <a:pt x="178" y="351"/>
                    <a:pt x="178" y="350"/>
                  </a:cubicBezTo>
                  <a:cubicBezTo>
                    <a:pt x="177" y="349"/>
                    <a:pt x="176" y="348"/>
                    <a:pt x="174" y="347"/>
                  </a:cubicBezTo>
                  <a:cubicBezTo>
                    <a:pt x="175" y="349"/>
                    <a:pt x="170" y="351"/>
                    <a:pt x="171" y="348"/>
                  </a:cubicBezTo>
                  <a:cubicBezTo>
                    <a:pt x="171" y="346"/>
                    <a:pt x="168" y="344"/>
                    <a:pt x="167" y="343"/>
                  </a:cubicBezTo>
                  <a:cubicBezTo>
                    <a:pt x="165" y="342"/>
                    <a:pt x="163" y="339"/>
                    <a:pt x="161" y="340"/>
                  </a:cubicBezTo>
                  <a:cubicBezTo>
                    <a:pt x="160" y="341"/>
                    <a:pt x="160" y="342"/>
                    <a:pt x="159" y="342"/>
                  </a:cubicBezTo>
                  <a:cubicBezTo>
                    <a:pt x="157" y="342"/>
                    <a:pt x="156" y="342"/>
                    <a:pt x="156" y="341"/>
                  </a:cubicBezTo>
                  <a:cubicBezTo>
                    <a:pt x="158" y="340"/>
                    <a:pt x="158" y="338"/>
                    <a:pt x="160" y="337"/>
                  </a:cubicBezTo>
                  <a:cubicBezTo>
                    <a:pt x="162" y="335"/>
                    <a:pt x="164" y="333"/>
                    <a:pt x="165" y="332"/>
                  </a:cubicBezTo>
                  <a:cubicBezTo>
                    <a:pt x="166" y="330"/>
                    <a:pt x="168" y="328"/>
                    <a:pt x="170" y="326"/>
                  </a:cubicBezTo>
                  <a:cubicBezTo>
                    <a:pt x="170" y="325"/>
                    <a:pt x="172" y="322"/>
                    <a:pt x="173" y="324"/>
                  </a:cubicBezTo>
                  <a:cubicBezTo>
                    <a:pt x="174" y="323"/>
                    <a:pt x="174" y="323"/>
                    <a:pt x="173" y="322"/>
                  </a:cubicBezTo>
                  <a:cubicBezTo>
                    <a:pt x="174" y="321"/>
                    <a:pt x="176" y="320"/>
                    <a:pt x="178" y="319"/>
                  </a:cubicBezTo>
                  <a:cubicBezTo>
                    <a:pt x="180" y="318"/>
                    <a:pt x="180" y="317"/>
                    <a:pt x="182" y="316"/>
                  </a:cubicBezTo>
                  <a:cubicBezTo>
                    <a:pt x="183" y="315"/>
                    <a:pt x="185" y="315"/>
                    <a:pt x="186" y="314"/>
                  </a:cubicBezTo>
                  <a:cubicBezTo>
                    <a:pt x="187" y="313"/>
                    <a:pt x="190" y="311"/>
                    <a:pt x="191" y="312"/>
                  </a:cubicBezTo>
                  <a:cubicBezTo>
                    <a:pt x="192" y="310"/>
                    <a:pt x="192" y="308"/>
                    <a:pt x="192" y="306"/>
                  </a:cubicBezTo>
                  <a:cubicBezTo>
                    <a:pt x="193" y="304"/>
                    <a:pt x="192" y="303"/>
                    <a:pt x="192" y="300"/>
                  </a:cubicBezTo>
                  <a:cubicBezTo>
                    <a:pt x="192" y="299"/>
                    <a:pt x="191" y="297"/>
                    <a:pt x="190" y="296"/>
                  </a:cubicBezTo>
                  <a:cubicBezTo>
                    <a:pt x="188" y="296"/>
                    <a:pt x="186" y="296"/>
                    <a:pt x="186" y="297"/>
                  </a:cubicBezTo>
                  <a:cubicBezTo>
                    <a:pt x="185" y="297"/>
                    <a:pt x="183" y="296"/>
                    <a:pt x="184" y="295"/>
                  </a:cubicBezTo>
                  <a:cubicBezTo>
                    <a:pt x="185" y="293"/>
                    <a:pt x="185" y="292"/>
                    <a:pt x="186" y="290"/>
                  </a:cubicBezTo>
                  <a:cubicBezTo>
                    <a:pt x="186" y="288"/>
                    <a:pt x="186" y="287"/>
                    <a:pt x="187" y="285"/>
                  </a:cubicBezTo>
                  <a:cubicBezTo>
                    <a:pt x="188" y="284"/>
                    <a:pt x="186" y="283"/>
                    <a:pt x="187" y="282"/>
                  </a:cubicBezTo>
                  <a:cubicBezTo>
                    <a:pt x="186" y="281"/>
                    <a:pt x="186" y="280"/>
                    <a:pt x="184" y="280"/>
                  </a:cubicBezTo>
                  <a:cubicBezTo>
                    <a:pt x="183" y="280"/>
                    <a:pt x="181" y="281"/>
                    <a:pt x="180" y="281"/>
                  </a:cubicBezTo>
                  <a:cubicBezTo>
                    <a:pt x="176" y="282"/>
                    <a:pt x="176" y="279"/>
                    <a:pt x="175" y="277"/>
                  </a:cubicBezTo>
                  <a:cubicBezTo>
                    <a:pt x="175" y="275"/>
                    <a:pt x="174" y="273"/>
                    <a:pt x="174" y="272"/>
                  </a:cubicBezTo>
                  <a:cubicBezTo>
                    <a:pt x="174" y="270"/>
                    <a:pt x="175" y="269"/>
                    <a:pt x="173" y="268"/>
                  </a:cubicBezTo>
                  <a:cubicBezTo>
                    <a:pt x="172" y="267"/>
                    <a:pt x="173" y="266"/>
                    <a:pt x="171" y="265"/>
                  </a:cubicBezTo>
                  <a:cubicBezTo>
                    <a:pt x="170" y="265"/>
                    <a:pt x="168" y="264"/>
                    <a:pt x="167" y="263"/>
                  </a:cubicBezTo>
                  <a:cubicBezTo>
                    <a:pt x="166" y="263"/>
                    <a:pt x="165" y="263"/>
                    <a:pt x="165" y="264"/>
                  </a:cubicBezTo>
                  <a:cubicBezTo>
                    <a:pt x="166" y="268"/>
                    <a:pt x="162" y="265"/>
                    <a:pt x="161" y="265"/>
                  </a:cubicBezTo>
                  <a:cubicBezTo>
                    <a:pt x="159" y="265"/>
                    <a:pt x="157" y="265"/>
                    <a:pt x="156" y="264"/>
                  </a:cubicBezTo>
                  <a:cubicBezTo>
                    <a:pt x="155" y="263"/>
                    <a:pt x="152" y="263"/>
                    <a:pt x="152" y="262"/>
                  </a:cubicBezTo>
                  <a:cubicBezTo>
                    <a:pt x="151" y="261"/>
                    <a:pt x="152" y="261"/>
                    <a:pt x="152" y="260"/>
                  </a:cubicBezTo>
                  <a:cubicBezTo>
                    <a:pt x="153" y="259"/>
                    <a:pt x="152" y="258"/>
                    <a:pt x="152" y="257"/>
                  </a:cubicBezTo>
                  <a:cubicBezTo>
                    <a:pt x="153" y="255"/>
                    <a:pt x="153" y="254"/>
                    <a:pt x="153" y="253"/>
                  </a:cubicBezTo>
                  <a:cubicBezTo>
                    <a:pt x="154" y="251"/>
                    <a:pt x="152" y="251"/>
                    <a:pt x="153" y="250"/>
                  </a:cubicBezTo>
                  <a:cubicBezTo>
                    <a:pt x="152" y="250"/>
                    <a:pt x="152" y="249"/>
                    <a:pt x="152" y="248"/>
                  </a:cubicBezTo>
                  <a:cubicBezTo>
                    <a:pt x="152" y="247"/>
                    <a:pt x="151" y="246"/>
                    <a:pt x="151" y="246"/>
                  </a:cubicBezTo>
                  <a:cubicBezTo>
                    <a:pt x="149" y="244"/>
                    <a:pt x="155" y="243"/>
                    <a:pt x="153" y="242"/>
                  </a:cubicBezTo>
                  <a:cubicBezTo>
                    <a:pt x="150" y="240"/>
                    <a:pt x="151" y="238"/>
                    <a:pt x="153" y="236"/>
                  </a:cubicBezTo>
                  <a:cubicBezTo>
                    <a:pt x="153" y="235"/>
                    <a:pt x="155" y="234"/>
                    <a:pt x="154" y="233"/>
                  </a:cubicBezTo>
                  <a:cubicBezTo>
                    <a:pt x="154" y="232"/>
                    <a:pt x="154" y="231"/>
                    <a:pt x="155" y="229"/>
                  </a:cubicBezTo>
                  <a:cubicBezTo>
                    <a:pt x="155" y="228"/>
                    <a:pt x="156" y="227"/>
                    <a:pt x="156" y="226"/>
                  </a:cubicBezTo>
                  <a:cubicBezTo>
                    <a:pt x="156" y="224"/>
                    <a:pt x="155" y="224"/>
                    <a:pt x="155" y="223"/>
                  </a:cubicBezTo>
                  <a:cubicBezTo>
                    <a:pt x="154" y="221"/>
                    <a:pt x="154" y="219"/>
                    <a:pt x="153" y="219"/>
                  </a:cubicBezTo>
                  <a:cubicBezTo>
                    <a:pt x="151" y="219"/>
                    <a:pt x="148" y="217"/>
                    <a:pt x="148" y="215"/>
                  </a:cubicBezTo>
                  <a:cubicBezTo>
                    <a:pt x="148" y="214"/>
                    <a:pt x="147" y="213"/>
                    <a:pt x="147" y="211"/>
                  </a:cubicBezTo>
                  <a:cubicBezTo>
                    <a:pt x="147" y="210"/>
                    <a:pt x="149" y="209"/>
                    <a:pt x="149" y="207"/>
                  </a:cubicBezTo>
                  <a:cubicBezTo>
                    <a:pt x="146" y="208"/>
                    <a:pt x="142" y="208"/>
                    <a:pt x="139" y="207"/>
                  </a:cubicBezTo>
                  <a:cubicBezTo>
                    <a:pt x="137" y="207"/>
                    <a:pt x="133" y="208"/>
                    <a:pt x="132" y="206"/>
                  </a:cubicBezTo>
                  <a:cubicBezTo>
                    <a:pt x="130" y="205"/>
                    <a:pt x="131" y="203"/>
                    <a:pt x="131" y="201"/>
                  </a:cubicBezTo>
                  <a:cubicBezTo>
                    <a:pt x="131" y="199"/>
                    <a:pt x="128" y="198"/>
                    <a:pt x="128" y="196"/>
                  </a:cubicBezTo>
                  <a:cubicBezTo>
                    <a:pt x="129" y="196"/>
                    <a:pt x="130" y="196"/>
                    <a:pt x="131" y="196"/>
                  </a:cubicBezTo>
                  <a:cubicBezTo>
                    <a:pt x="130" y="193"/>
                    <a:pt x="130" y="191"/>
                    <a:pt x="129" y="189"/>
                  </a:cubicBezTo>
                  <a:cubicBezTo>
                    <a:pt x="129" y="188"/>
                    <a:pt x="128" y="187"/>
                    <a:pt x="129" y="186"/>
                  </a:cubicBezTo>
                  <a:cubicBezTo>
                    <a:pt x="129" y="185"/>
                    <a:pt x="129" y="185"/>
                    <a:pt x="128" y="184"/>
                  </a:cubicBezTo>
                  <a:cubicBezTo>
                    <a:pt x="125" y="181"/>
                    <a:pt x="121" y="180"/>
                    <a:pt x="116" y="181"/>
                  </a:cubicBezTo>
                  <a:cubicBezTo>
                    <a:pt x="115" y="181"/>
                    <a:pt x="113" y="178"/>
                    <a:pt x="113" y="177"/>
                  </a:cubicBezTo>
                  <a:cubicBezTo>
                    <a:pt x="112" y="177"/>
                    <a:pt x="111" y="177"/>
                    <a:pt x="111" y="177"/>
                  </a:cubicBezTo>
                  <a:cubicBezTo>
                    <a:pt x="110" y="177"/>
                    <a:pt x="108" y="176"/>
                    <a:pt x="108" y="176"/>
                  </a:cubicBezTo>
                  <a:cubicBezTo>
                    <a:pt x="107" y="175"/>
                    <a:pt x="106" y="176"/>
                    <a:pt x="106" y="175"/>
                  </a:cubicBezTo>
                  <a:cubicBezTo>
                    <a:pt x="105" y="175"/>
                    <a:pt x="105" y="174"/>
                    <a:pt x="104" y="173"/>
                  </a:cubicBezTo>
                  <a:cubicBezTo>
                    <a:pt x="103" y="172"/>
                    <a:pt x="103" y="172"/>
                    <a:pt x="102" y="172"/>
                  </a:cubicBezTo>
                  <a:cubicBezTo>
                    <a:pt x="101" y="173"/>
                    <a:pt x="100" y="172"/>
                    <a:pt x="99" y="171"/>
                  </a:cubicBezTo>
                  <a:cubicBezTo>
                    <a:pt x="97" y="170"/>
                    <a:pt x="96" y="171"/>
                    <a:pt x="94" y="171"/>
                  </a:cubicBezTo>
                  <a:cubicBezTo>
                    <a:pt x="91" y="170"/>
                    <a:pt x="91" y="170"/>
                    <a:pt x="90" y="168"/>
                  </a:cubicBezTo>
                  <a:cubicBezTo>
                    <a:pt x="89" y="168"/>
                    <a:pt x="87" y="166"/>
                    <a:pt x="86" y="166"/>
                  </a:cubicBezTo>
                  <a:cubicBezTo>
                    <a:pt x="85" y="166"/>
                    <a:pt x="85" y="165"/>
                    <a:pt x="85" y="164"/>
                  </a:cubicBezTo>
                  <a:cubicBezTo>
                    <a:pt x="84" y="164"/>
                    <a:pt x="83" y="164"/>
                    <a:pt x="83" y="163"/>
                  </a:cubicBezTo>
                  <a:cubicBezTo>
                    <a:pt x="84" y="161"/>
                    <a:pt x="82" y="160"/>
                    <a:pt x="82" y="159"/>
                  </a:cubicBezTo>
                  <a:cubicBezTo>
                    <a:pt x="82" y="158"/>
                    <a:pt x="83" y="157"/>
                    <a:pt x="83" y="156"/>
                  </a:cubicBezTo>
                  <a:cubicBezTo>
                    <a:pt x="83" y="155"/>
                    <a:pt x="82" y="155"/>
                    <a:pt x="81" y="154"/>
                  </a:cubicBezTo>
                  <a:cubicBezTo>
                    <a:pt x="81" y="153"/>
                    <a:pt x="82" y="152"/>
                    <a:pt x="81" y="152"/>
                  </a:cubicBezTo>
                  <a:cubicBezTo>
                    <a:pt x="81" y="151"/>
                    <a:pt x="82" y="150"/>
                    <a:pt x="83" y="149"/>
                  </a:cubicBezTo>
                  <a:cubicBezTo>
                    <a:pt x="83" y="147"/>
                    <a:pt x="83" y="145"/>
                    <a:pt x="81" y="144"/>
                  </a:cubicBezTo>
                  <a:cubicBezTo>
                    <a:pt x="81" y="144"/>
                    <a:pt x="81" y="145"/>
                    <a:pt x="80" y="145"/>
                  </a:cubicBezTo>
                  <a:cubicBezTo>
                    <a:pt x="78" y="145"/>
                    <a:pt x="77" y="145"/>
                    <a:pt x="75" y="145"/>
                  </a:cubicBezTo>
                  <a:cubicBezTo>
                    <a:pt x="73" y="145"/>
                    <a:pt x="70" y="145"/>
                    <a:pt x="69" y="147"/>
                  </a:cubicBezTo>
                  <a:cubicBezTo>
                    <a:pt x="67" y="149"/>
                    <a:pt x="64" y="149"/>
                    <a:pt x="62" y="151"/>
                  </a:cubicBezTo>
                  <a:cubicBezTo>
                    <a:pt x="61" y="151"/>
                    <a:pt x="60" y="152"/>
                    <a:pt x="60" y="153"/>
                  </a:cubicBezTo>
                  <a:cubicBezTo>
                    <a:pt x="60" y="154"/>
                    <a:pt x="58" y="153"/>
                    <a:pt x="58" y="153"/>
                  </a:cubicBezTo>
                  <a:cubicBezTo>
                    <a:pt x="56" y="153"/>
                    <a:pt x="56" y="154"/>
                    <a:pt x="55" y="155"/>
                  </a:cubicBezTo>
                  <a:cubicBezTo>
                    <a:pt x="55" y="156"/>
                    <a:pt x="53" y="157"/>
                    <a:pt x="52" y="157"/>
                  </a:cubicBezTo>
                  <a:cubicBezTo>
                    <a:pt x="52" y="157"/>
                    <a:pt x="49" y="158"/>
                    <a:pt x="50" y="157"/>
                  </a:cubicBezTo>
                  <a:cubicBezTo>
                    <a:pt x="50" y="156"/>
                    <a:pt x="48" y="156"/>
                    <a:pt x="47" y="156"/>
                  </a:cubicBezTo>
                  <a:cubicBezTo>
                    <a:pt x="45" y="156"/>
                    <a:pt x="41" y="155"/>
                    <a:pt x="39" y="156"/>
                  </a:cubicBezTo>
                  <a:cubicBezTo>
                    <a:pt x="38" y="156"/>
                    <a:pt x="36" y="157"/>
                    <a:pt x="35" y="157"/>
                  </a:cubicBezTo>
                  <a:cubicBezTo>
                    <a:pt x="34" y="157"/>
                    <a:pt x="33" y="155"/>
                    <a:pt x="32" y="156"/>
                  </a:cubicBezTo>
                  <a:cubicBezTo>
                    <a:pt x="32" y="153"/>
                    <a:pt x="32" y="150"/>
                    <a:pt x="32" y="147"/>
                  </a:cubicBezTo>
                  <a:cubicBezTo>
                    <a:pt x="32" y="146"/>
                    <a:pt x="32" y="145"/>
                    <a:pt x="33" y="144"/>
                  </a:cubicBezTo>
                  <a:cubicBezTo>
                    <a:pt x="33" y="144"/>
                    <a:pt x="33" y="143"/>
                    <a:pt x="33" y="143"/>
                  </a:cubicBezTo>
                  <a:cubicBezTo>
                    <a:pt x="32" y="142"/>
                    <a:pt x="33" y="142"/>
                    <a:pt x="33" y="141"/>
                  </a:cubicBezTo>
                  <a:cubicBezTo>
                    <a:pt x="31" y="141"/>
                    <a:pt x="29" y="145"/>
                    <a:pt x="27" y="146"/>
                  </a:cubicBezTo>
                  <a:cubicBezTo>
                    <a:pt x="24" y="148"/>
                    <a:pt x="20" y="147"/>
                    <a:pt x="17" y="147"/>
                  </a:cubicBezTo>
                  <a:cubicBezTo>
                    <a:pt x="18" y="145"/>
                    <a:pt x="17" y="143"/>
                    <a:pt x="16" y="142"/>
                  </a:cubicBezTo>
                  <a:cubicBezTo>
                    <a:pt x="14" y="141"/>
                    <a:pt x="10" y="142"/>
                    <a:pt x="8" y="141"/>
                  </a:cubicBezTo>
                  <a:cubicBezTo>
                    <a:pt x="11" y="138"/>
                    <a:pt x="10" y="137"/>
                    <a:pt x="7" y="134"/>
                  </a:cubicBezTo>
                  <a:cubicBezTo>
                    <a:pt x="7" y="134"/>
                    <a:pt x="7" y="133"/>
                    <a:pt x="6" y="132"/>
                  </a:cubicBezTo>
                  <a:cubicBezTo>
                    <a:pt x="6" y="132"/>
                    <a:pt x="5" y="131"/>
                    <a:pt x="5" y="131"/>
                  </a:cubicBezTo>
                  <a:cubicBezTo>
                    <a:pt x="4" y="130"/>
                    <a:pt x="4" y="128"/>
                    <a:pt x="2" y="127"/>
                  </a:cubicBezTo>
                  <a:cubicBezTo>
                    <a:pt x="4" y="126"/>
                    <a:pt x="1" y="124"/>
                    <a:pt x="0" y="123"/>
                  </a:cubicBezTo>
                  <a:moveTo>
                    <a:pt x="240" y="304"/>
                  </a:moveTo>
                  <a:cubicBezTo>
                    <a:pt x="241" y="305"/>
                    <a:pt x="241" y="305"/>
                    <a:pt x="241" y="305"/>
                  </a:cubicBezTo>
                  <a:cubicBezTo>
                    <a:pt x="241" y="304"/>
                    <a:pt x="242" y="303"/>
                    <a:pt x="241" y="302"/>
                  </a:cubicBezTo>
                  <a:cubicBezTo>
                    <a:pt x="241" y="303"/>
                    <a:pt x="240" y="303"/>
                    <a:pt x="240" y="304"/>
                  </a:cubicBezTo>
                  <a:moveTo>
                    <a:pt x="241" y="318"/>
                  </a:moveTo>
                  <a:cubicBezTo>
                    <a:pt x="242" y="317"/>
                    <a:pt x="243" y="315"/>
                    <a:pt x="242" y="314"/>
                  </a:cubicBezTo>
                  <a:cubicBezTo>
                    <a:pt x="241" y="315"/>
                    <a:pt x="241" y="317"/>
                    <a:pt x="241" y="318"/>
                  </a:cubicBezTo>
                  <a:moveTo>
                    <a:pt x="273" y="281"/>
                  </a:moveTo>
                  <a:cubicBezTo>
                    <a:pt x="273" y="280"/>
                    <a:pt x="272" y="280"/>
                    <a:pt x="273" y="279"/>
                  </a:cubicBezTo>
                  <a:cubicBezTo>
                    <a:pt x="272" y="279"/>
                    <a:pt x="271" y="280"/>
                    <a:pt x="271" y="281"/>
                  </a:cubicBezTo>
                  <a:cubicBezTo>
                    <a:pt x="272" y="281"/>
                    <a:pt x="272" y="281"/>
                    <a:pt x="273" y="281"/>
                  </a:cubicBezTo>
                  <a:moveTo>
                    <a:pt x="282" y="274"/>
                  </a:moveTo>
                  <a:cubicBezTo>
                    <a:pt x="282" y="274"/>
                    <a:pt x="283" y="273"/>
                    <a:pt x="283" y="273"/>
                  </a:cubicBezTo>
                  <a:cubicBezTo>
                    <a:pt x="283" y="272"/>
                    <a:pt x="281" y="273"/>
                    <a:pt x="282" y="274"/>
                  </a:cubicBezTo>
                  <a:moveTo>
                    <a:pt x="334" y="177"/>
                  </a:moveTo>
                  <a:cubicBezTo>
                    <a:pt x="335" y="176"/>
                    <a:pt x="336" y="175"/>
                    <a:pt x="335" y="174"/>
                  </a:cubicBezTo>
                  <a:cubicBezTo>
                    <a:pt x="335" y="175"/>
                    <a:pt x="334" y="176"/>
                    <a:pt x="334" y="177"/>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3" name="Freeform 50"/>
            <p:cNvSpPr/>
            <p:nvPr/>
          </p:nvSpPr>
          <p:spPr>
            <a:xfrm>
              <a:off x="5547600" y="4104000"/>
              <a:ext cx="9000" cy="4680"/>
            </a:xfrm>
            <a:custGeom>
              <a:avLst/>
              <a:gdLst>
                <a:gd name="textAreaLeft" fmla="*/ 0 w 9000"/>
                <a:gd name="textAreaRight" fmla="*/ 10080 w 9000"/>
                <a:gd name="textAreaTop" fmla="*/ 0 h 4680"/>
                <a:gd name="textAreaBottom" fmla="*/ 5760 h 4680"/>
              </a:gdLst>
              <a:ahLst/>
              <a:cxnLst/>
              <a:rect l="textAreaLeft" t="textAreaTop" r="textAreaRight" b="textAreaBottom"/>
              <a:pathLst>
                <a:path w="4" h="2">
                  <a:moveTo>
                    <a:pt x="0" y="0"/>
                  </a:moveTo>
                  <a:cubicBezTo>
                    <a:pt x="0" y="1"/>
                    <a:pt x="0" y="1"/>
                    <a:pt x="0" y="1"/>
                  </a:cubicBezTo>
                  <a:cubicBezTo>
                    <a:pt x="1" y="1"/>
                    <a:pt x="3" y="2"/>
                    <a:pt x="4" y="2"/>
                  </a:cubicBezTo>
                  <a:cubicBezTo>
                    <a:pt x="4" y="1"/>
                    <a:pt x="4" y="1"/>
                    <a:pt x="4" y="1"/>
                  </a:cubicBezTo>
                  <a:cubicBezTo>
                    <a:pt x="3" y="0"/>
                    <a:pt x="1" y="0"/>
                    <a:pt x="0" y="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39240" rIns="90000" bIns="-392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4" name="Freeform 51"/>
            <p:cNvSpPr/>
            <p:nvPr/>
          </p:nvSpPr>
          <p:spPr>
            <a:xfrm>
              <a:off x="5534640" y="4023720"/>
              <a:ext cx="89280" cy="101880"/>
            </a:xfrm>
            <a:custGeom>
              <a:avLst/>
              <a:gdLst>
                <a:gd name="textAreaLeft" fmla="*/ 0 w 89280"/>
                <a:gd name="textAreaRight" fmla="*/ 90360 w 89280"/>
                <a:gd name="textAreaTop" fmla="*/ 0 h 101880"/>
                <a:gd name="textAreaBottom" fmla="*/ 102960 h 101880"/>
              </a:gdLst>
              <a:ahLst/>
              <a:cxnLst/>
              <a:rect l="textAreaLeft" t="textAreaTop" r="textAreaRight" b="textAreaBottom"/>
              <a:pathLst>
                <a:path w="30" h="30">
                  <a:moveTo>
                    <a:pt x="1" y="10"/>
                  </a:moveTo>
                  <a:cubicBezTo>
                    <a:pt x="1" y="9"/>
                    <a:pt x="2" y="10"/>
                    <a:pt x="3" y="9"/>
                  </a:cubicBezTo>
                  <a:cubicBezTo>
                    <a:pt x="4" y="9"/>
                    <a:pt x="4" y="7"/>
                    <a:pt x="5" y="7"/>
                  </a:cubicBezTo>
                  <a:cubicBezTo>
                    <a:pt x="6" y="7"/>
                    <a:pt x="8" y="4"/>
                    <a:pt x="8" y="3"/>
                  </a:cubicBezTo>
                  <a:cubicBezTo>
                    <a:pt x="9" y="0"/>
                    <a:pt x="11" y="2"/>
                    <a:pt x="13" y="1"/>
                  </a:cubicBezTo>
                  <a:cubicBezTo>
                    <a:pt x="15" y="0"/>
                    <a:pt x="19" y="0"/>
                    <a:pt x="21" y="1"/>
                  </a:cubicBezTo>
                  <a:cubicBezTo>
                    <a:pt x="22" y="2"/>
                    <a:pt x="23" y="4"/>
                    <a:pt x="24" y="5"/>
                  </a:cubicBezTo>
                  <a:cubicBezTo>
                    <a:pt x="24" y="6"/>
                    <a:pt x="25" y="6"/>
                    <a:pt x="25" y="7"/>
                  </a:cubicBezTo>
                  <a:cubicBezTo>
                    <a:pt x="26" y="8"/>
                    <a:pt x="25" y="8"/>
                    <a:pt x="25" y="9"/>
                  </a:cubicBezTo>
                  <a:cubicBezTo>
                    <a:pt x="26" y="9"/>
                    <a:pt x="26" y="9"/>
                    <a:pt x="27" y="10"/>
                  </a:cubicBezTo>
                  <a:cubicBezTo>
                    <a:pt x="27" y="11"/>
                    <a:pt x="26" y="12"/>
                    <a:pt x="27" y="12"/>
                  </a:cubicBezTo>
                  <a:cubicBezTo>
                    <a:pt x="28" y="13"/>
                    <a:pt x="25" y="16"/>
                    <a:pt x="25" y="17"/>
                  </a:cubicBezTo>
                  <a:cubicBezTo>
                    <a:pt x="25" y="17"/>
                    <a:pt x="27" y="16"/>
                    <a:pt x="28" y="15"/>
                  </a:cubicBezTo>
                  <a:cubicBezTo>
                    <a:pt x="30" y="14"/>
                    <a:pt x="29" y="16"/>
                    <a:pt x="29" y="17"/>
                  </a:cubicBezTo>
                  <a:cubicBezTo>
                    <a:pt x="28" y="19"/>
                    <a:pt x="26" y="18"/>
                    <a:pt x="26" y="20"/>
                  </a:cubicBezTo>
                  <a:cubicBezTo>
                    <a:pt x="26" y="22"/>
                    <a:pt x="25" y="22"/>
                    <a:pt x="25" y="23"/>
                  </a:cubicBezTo>
                  <a:cubicBezTo>
                    <a:pt x="24" y="24"/>
                    <a:pt x="22" y="25"/>
                    <a:pt x="21" y="26"/>
                  </a:cubicBezTo>
                  <a:cubicBezTo>
                    <a:pt x="20" y="27"/>
                    <a:pt x="19" y="28"/>
                    <a:pt x="18" y="30"/>
                  </a:cubicBezTo>
                  <a:cubicBezTo>
                    <a:pt x="18" y="30"/>
                    <a:pt x="10" y="26"/>
                    <a:pt x="8" y="25"/>
                  </a:cubicBezTo>
                  <a:cubicBezTo>
                    <a:pt x="10" y="26"/>
                    <a:pt x="9" y="25"/>
                    <a:pt x="8" y="25"/>
                  </a:cubicBezTo>
                  <a:cubicBezTo>
                    <a:pt x="9" y="24"/>
                    <a:pt x="10" y="24"/>
                    <a:pt x="11" y="23"/>
                  </a:cubicBezTo>
                  <a:cubicBezTo>
                    <a:pt x="9" y="24"/>
                    <a:pt x="7" y="24"/>
                    <a:pt x="8" y="22"/>
                  </a:cubicBezTo>
                  <a:cubicBezTo>
                    <a:pt x="7" y="24"/>
                    <a:pt x="6" y="21"/>
                    <a:pt x="5" y="22"/>
                  </a:cubicBezTo>
                  <a:cubicBezTo>
                    <a:pt x="4" y="22"/>
                    <a:pt x="4" y="18"/>
                    <a:pt x="4" y="17"/>
                  </a:cubicBezTo>
                  <a:cubicBezTo>
                    <a:pt x="2" y="18"/>
                    <a:pt x="0" y="16"/>
                    <a:pt x="1" y="15"/>
                  </a:cubicBezTo>
                  <a:cubicBezTo>
                    <a:pt x="2" y="15"/>
                    <a:pt x="2" y="16"/>
                    <a:pt x="3" y="16"/>
                  </a:cubicBezTo>
                  <a:cubicBezTo>
                    <a:pt x="1" y="15"/>
                    <a:pt x="4" y="14"/>
                    <a:pt x="5" y="14"/>
                  </a:cubicBezTo>
                  <a:cubicBezTo>
                    <a:pt x="4" y="14"/>
                    <a:pt x="4" y="14"/>
                    <a:pt x="5" y="13"/>
                  </a:cubicBezTo>
                  <a:cubicBezTo>
                    <a:pt x="4" y="15"/>
                    <a:pt x="3" y="14"/>
                    <a:pt x="2" y="13"/>
                  </a:cubicBezTo>
                  <a:cubicBezTo>
                    <a:pt x="2" y="14"/>
                    <a:pt x="2" y="14"/>
                    <a:pt x="2" y="14"/>
                  </a:cubicBezTo>
                  <a:cubicBezTo>
                    <a:pt x="0" y="12"/>
                    <a:pt x="1" y="12"/>
                    <a:pt x="3" y="11"/>
                  </a:cubicBezTo>
                  <a:cubicBezTo>
                    <a:pt x="2" y="11"/>
                    <a:pt x="1" y="11"/>
                    <a:pt x="1" y="1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5" name="Freeform 52"/>
            <p:cNvSpPr/>
            <p:nvPr/>
          </p:nvSpPr>
          <p:spPr>
            <a:xfrm>
              <a:off x="5534640" y="4023720"/>
              <a:ext cx="89280" cy="101880"/>
            </a:xfrm>
            <a:custGeom>
              <a:avLst/>
              <a:gdLst>
                <a:gd name="textAreaLeft" fmla="*/ 0 w 89280"/>
                <a:gd name="textAreaRight" fmla="*/ 90360 w 89280"/>
                <a:gd name="textAreaTop" fmla="*/ 0 h 101880"/>
                <a:gd name="textAreaBottom" fmla="*/ 102960 h 101880"/>
              </a:gdLst>
              <a:ahLst/>
              <a:cxnLst/>
              <a:rect l="textAreaLeft" t="textAreaTop" r="textAreaRight" b="textAreaBottom"/>
              <a:pathLst>
                <a:path w="30" h="30">
                  <a:moveTo>
                    <a:pt x="1" y="10"/>
                  </a:moveTo>
                  <a:cubicBezTo>
                    <a:pt x="1" y="9"/>
                    <a:pt x="2" y="10"/>
                    <a:pt x="3" y="9"/>
                  </a:cubicBezTo>
                  <a:cubicBezTo>
                    <a:pt x="4" y="9"/>
                    <a:pt x="4" y="7"/>
                    <a:pt x="5" y="7"/>
                  </a:cubicBezTo>
                  <a:cubicBezTo>
                    <a:pt x="6" y="7"/>
                    <a:pt x="8" y="4"/>
                    <a:pt x="8" y="3"/>
                  </a:cubicBezTo>
                  <a:cubicBezTo>
                    <a:pt x="9" y="0"/>
                    <a:pt x="11" y="2"/>
                    <a:pt x="13" y="1"/>
                  </a:cubicBezTo>
                  <a:cubicBezTo>
                    <a:pt x="15" y="0"/>
                    <a:pt x="19" y="0"/>
                    <a:pt x="21" y="1"/>
                  </a:cubicBezTo>
                  <a:cubicBezTo>
                    <a:pt x="22" y="2"/>
                    <a:pt x="23" y="4"/>
                    <a:pt x="24" y="5"/>
                  </a:cubicBezTo>
                  <a:cubicBezTo>
                    <a:pt x="24" y="6"/>
                    <a:pt x="25" y="6"/>
                    <a:pt x="25" y="7"/>
                  </a:cubicBezTo>
                  <a:cubicBezTo>
                    <a:pt x="26" y="8"/>
                    <a:pt x="25" y="8"/>
                    <a:pt x="25" y="9"/>
                  </a:cubicBezTo>
                  <a:cubicBezTo>
                    <a:pt x="26" y="9"/>
                    <a:pt x="26" y="9"/>
                    <a:pt x="27" y="10"/>
                  </a:cubicBezTo>
                  <a:cubicBezTo>
                    <a:pt x="27" y="11"/>
                    <a:pt x="26" y="12"/>
                    <a:pt x="27" y="12"/>
                  </a:cubicBezTo>
                  <a:cubicBezTo>
                    <a:pt x="28" y="13"/>
                    <a:pt x="25" y="16"/>
                    <a:pt x="25" y="17"/>
                  </a:cubicBezTo>
                  <a:cubicBezTo>
                    <a:pt x="25" y="17"/>
                    <a:pt x="27" y="16"/>
                    <a:pt x="28" y="15"/>
                  </a:cubicBezTo>
                  <a:cubicBezTo>
                    <a:pt x="30" y="14"/>
                    <a:pt x="29" y="16"/>
                    <a:pt x="29" y="17"/>
                  </a:cubicBezTo>
                  <a:cubicBezTo>
                    <a:pt x="28" y="19"/>
                    <a:pt x="26" y="18"/>
                    <a:pt x="26" y="20"/>
                  </a:cubicBezTo>
                  <a:cubicBezTo>
                    <a:pt x="26" y="22"/>
                    <a:pt x="25" y="22"/>
                    <a:pt x="25" y="23"/>
                  </a:cubicBezTo>
                  <a:cubicBezTo>
                    <a:pt x="24" y="24"/>
                    <a:pt x="22" y="25"/>
                    <a:pt x="21" y="26"/>
                  </a:cubicBezTo>
                  <a:cubicBezTo>
                    <a:pt x="20" y="27"/>
                    <a:pt x="19" y="28"/>
                    <a:pt x="18" y="30"/>
                  </a:cubicBezTo>
                  <a:cubicBezTo>
                    <a:pt x="18" y="30"/>
                    <a:pt x="10" y="26"/>
                    <a:pt x="8" y="25"/>
                  </a:cubicBezTo>
                  <a:cubicBezTo>
                    <a:pt x="10" y="26"/>
                    <a:pt x="9" y="25"/>
                    <a:pt x="8" y="25"/>
                  </a:cubicBezTo>
                  <a:cubicBezTo>
                    <a:pt x="9" y="24"/>
                    <a:pt x="10" y="24"/>
                    <a:pt x="11" y="23"/>
                  </a:cubicBezTo>
                  <a:cubicBezTo>
                    <a:pt x="9" y="24"/>
                    <a:pt x="7" y="24"/>
                    <a:pt x="8" y="22"/>
                  </a:cubicBezTo>
                  <a:cubicBezTo>
                    <a:pt x="7" y="24"/>
                    <a:pt x="6" y="21"/>
                    <a:pt x="5" y="22"/>
                  </a:cubicBezTo>
                  <a:cubicBezTo>
                    <a:pt x="4" y="22"/>
                    <a:pt x="4" y="18"/>
                    <a:pt x="4" y="17"/>
                  </a:cubicBezTo>
                  <a:cubicBezTo>
                    <a:pt x="2" y="18"/>
                    <a:pt x="0" y="16"/>
                    <a:pt x="1" y="15"/>
                  </a:cubicBezTo>
                  <a:cubicBezTo>
                    <a:pt x="2" y="15"/>
                    <a:pt x="2" y="16"/>
                    <a:pt x="3" y="16"/>
                  </a:cubicBezTo>
                  <a:cubicBezTo>
                    <a:pt x="1" y="15"/>
                    <a:pt x="4" y="14"/>
                    <a:pt x="5" y="14"/>
                  </a:cubicBezTo>
                  <a:cubicBezTo>
                    <a:pt x="4" y="14"/>
                    <a:pt x="4" y="14"/>
                    <a:pt x="5" y="13"/>
                  </a:cubicBezTo>
                  <a:cubicBezTo>
                    <a:pt x="4" y="15"/>
                    <a:pt x="3" y="14"/>
                    <a:pt x="2" y="13"/>
                  </a:cubicBezTo>
                  <a:cubicBezTo>
                    <a:pt x="2" y="14"/>
                    <a:pt x="2" y="14"/>
                    <a:pt x="2" y="14"/>
                  </a:cubicBezTo>
                  <a:cubicBezTo>
                    <a:pt x="0" y="12"/>
                    <a:pt x="1" y="12"/>
                    <a:pt x="3" y="11"/>
                  </a:cubicBezTo>
                  <a:cubicBezTo>
                    <a:pt x="2" y="11"/>
                    <a:pt x="1" y="11"/>
                    <a:pt x="1" y="1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6" name="Freeform 54"/>
            <p:cNvSpPr/>
            <p:nvPr/>
          </p:nvSpPr>
          <p:spPr>
            <a:xfrm>
              <a:off x="5569200" y="3506400"/>
              <a:ext cx="481680" cy="509400"/>
            </a:xfrm>
            <a:custGeom>
              <a:avLst/>
              <a:gdLst>
                <a:gd name="textAreaLeft" fmla="*/ 0 w 481680"/>
                <a:gd name="textAreaRight" fmla="*/ 482760 w 481680"/>
                <a:gd name="textAreaTop" fmla="*/ 0 h 509400"/>
                <a:gd name="textAreaBottom" fmla="*/ 510480 h 509400"/>
              </a:gdLst>
              <a:ahLst/>
              <a:cxnLst/>
              <a:rect l="textAreaLeft" t="textAreaTop" r="textAreaRight" b="textAreaBottom"/>
              <a:pathLst>
                <a:path w="158" h="144">
                  <a:moveTo>
                    <a:pt x="0" y="100"/>
                  </a:moveTo>
                  <a:cubicBezTo>
                    <a:pt x="1" y="99"/>
                    <a:pt x="2" y="100"/>
                    <a:pt x="3" y="98"/>
                  </a:cubicBezTo>
                  <a:cubicBezTo>
                    <a:pt x="5" y="97"/>
                    <a:pt x="4" y="94"/>
                    <a:pt x="4" y="93"/>
                  </a:cubicBezTo>
                  <a:cubicBezTo>
                    <a:pt x="6" y="89"/>
                    <a:pt x="12" y="95"/>
                    <a:pt x="12" y="96"/>
                  </a:cubicBezTo>
                  <a:cubicBezTo>
                    <a:pt x="13" y="94"/>
                    <a:pt x="15" y="92"/>
                    <a:pt x="19" y="93"/>
                  </a:cubicBezTo>
                  <a:cubicBezTo>
                    <a:pt x="21" y="94"/>
                    <a:pt x="26" y="94"/>
                    <a:pt x="26" y="91"/>
                  </a:cubicBezTo>
                  <a:cubicBezTo>
                    <a:pt x="28" y="94"/>
                    <a:pt x="34" y="93"/>
                    <a:pt x="37" y="93"/>
                  </a:cubicBezTo>
                  <a:cubicBezTo>
                    <a:pt x="43" y="92"/>
                    <a:pt x="50" y="92"/>
                    <a:pt x="56" y="92"/>
                  </a:cubicBezTo>
                  <a:cubicBezTo>
                    <a:pt x="58" y="92"/>
                    <a:pt x="60" y="93"/>
                    <a:pt x="63" y="93"/>
                  </a:cubicBezTo>
                  <a:cubicBezTo>
                    <a:pt x="65" y="93"/>
                    <a:pt x="64" y="90"/>
                    <a:pt x="64" y="89"/>
                  </a:cubicBezTo>
                  <a:cubicBezTo>
                    <a:pt x="64" y="88"/>
                    <a:pt x="66" y="85"/>
                    <a:pt x="64" y="84"/>
                  </a:cubicBezTo>
                  <a:cubicBezTo>
                    <a:pt x="62" y="83"/>
                    <a:pt x="62" y="81"/>
                    <a:pt x="62" y="79"/>
                  </a:cubicBezTo>
                  <a:cubicBezTo>
                    <a:pt x="59" y="53"/>
                    <a:pt x="57" y="27"/>
                    <a:pt x="53" y="1"/>
                  </a:cubicBezTo>
                  <a:cubicBezTo>
                    <a:pt x="57" y="1"/>
                    <a:pt x="60" y="1"/>
                    <a:pt x="64" y="1"/>
                  </a:cubicBezTo>
                  <a:cubicBezTo>
                    <a:pt x="66" y="1"/>
                    <a:pt x="69" y="0"/>
                    <a:pt x="71" y="2"/>
                  </a:cubicBezTo>
                  <a:cubicBezTo>
                    <a:pt x="77" y="5"/>
                    <a:pt x="82" y="9"/>
                    <a:pt x="88" y="13"/>
                  </a:cubicBezTo>
                  <a:cubicBezTo>
                    <a:pt x="100" y="21"/>
                    <a:pt x="111" y="29"/>
                    <a:pt x="123" y="36"/>
                  </a:cubicBezTo>
                  <a:cubicBezTo>
                    <a:pt x="125" y="38"/>
                    <a:pt x="127" y="38"/>
                    <a:pt x="127" y="41"/>
                  </a:cubicBezTo>
                  <a:cubicBezTo>
                    <a:pt x="127" y="41"/>
                    <a:pt x="127" y="42"/>
                    <a:pt x="128" y="42"/>
                  </a:cubicBezTo>
                  <a:cubicBezTo>
                    <a:pt x="129" y="42"/>
                    <a:pt x="130" y="43"/>
                    <a:pt x="131" y="43"/>
                  </a:cubicBezTo>
                  <a:cubicBezTo>
                    <a:pt x="132" y="44"/>
                    <a:pt x="132" y="45"/>
                    <a:pt x="132" y="46"/>
                  </a:cubicBezTo>
                  <a:cubicBezTo>
                    <a:pt x="133" y="47"/>
                    <a:pt x="134" y="47"/>
                    <a:pt x="135" y="47"/>
                  </a:cubicBezTo>
                  <a:cubicBezTo>
                    <a:pt x="136" y="47"/>
                    <a:pt x="136" y="46"/>
                    <a:pt x="137" y="47"/>
                  </a:cubicBezTo>
                  <a:cubicBezTo>
                    <a:pt x="138" y="48"/>
                    <a:pt x="139" y="49"/>
                    <a:pt x="140" y="49"/>
                  </a:cubicBezTo>
                  <a:cubicBezTo>
                    <a:pt x="142" y="50"/>
                    <a:pt x="144" y="49"/>
                    <a:pt x="145" y="50"/>
                  </a:cubicBezTo>
                  <a:cubicBezTo>
                    <a:pt x="147" y="51"/>
                    <a:pt x="147" y="54"/>
                    <a:pt x="146" y="55"/>
                  </a:cubicBezTo>
                  <a:cubicBezTo>
                    <a:pt x="146" y="57"/>
                    <a:pt x="145" y="58"/>
                    <a:pt x="147" y="59"/>
                  </a:cubicBezTo>
                  <a:cubicBezTo>
                    <a:pt x="150" y="59"/>
                    <a:pt x="153" y="58"/>
                    <a:pt x="156" y="57"/>
                  </a:cubicBezTo>
                  <a:cubicBezTo>
                    <a:pt x="155" y="64"/>
                    <a:pt x="158" y="72"/>
                    <a:pt x="156" y="78"/>
                  </a:cubicBezTo>
                  <a:cubicBezTo>
                    <a:pt x="155" y="80"/>
                    <a:pt x="155" y="82"/>
                    <a:pt x="155" y="83"/>
                  </a:cubicBezTo>
                  <a:cubicBezTo>
                    <a:pt x="155" y="84"/>
                    <a:pt x="154" y="85"/>
                    <a:pt x="154" y="86"/>
                  </a:cubicBezTo>
                  <a:cubicBezTo>
                    <a:pt x="153" y="88"/>
                    <a:pt x="153" y="89"/>
                    <a:pt x="153" y="90"/>
                  </a:cubicBezTo>
                  <a:cubicBezTo>
                    <a:pt x="152" y="91"/>
                    <a:pt x="151" y="91"/>
                    <a:pt x="150" y="92"/>
                  </a:cubicBezTo>
                  <a:cubicBezTo>
                    <a:pt x="149" y="93"/>
                    <a:pt x="150" y="94"/>
                    <a:pt x="148" y="94"/>
                  </a:cubicBezTo>
                  <a:cubicBezTo>
                    <a:pt x="148" y="94"/>
                    <a:pt x="144" y="93"/>
                    <a:pt x="144" y="93"/>
                  </a:cubicBezTo>
                  <a:cubicBezTo>
                    <a:pt x="144" y="95"/>
                    <a:pt x="136" y="94"/>
                    <a:pt x="134" y="94"/>
                  </a:cubicBezTo>
                  <a:cubicBezTo>
                    <a:pt x="131" y="94"/>
                    <a:pt x="128" y="94"/>
                    <a:pt x="126" y="97"/>
                  </a:cubicBezTo>
                  <a:cubicBezTo>
                    <a:pt x="125" y="98"/>
                    <a:pt x="123" y="98"/>
                    <a:pt x="122" y="98"/>
                  </a:cubicBezTo>
                  <a:cubicBezTo>
                    <a:pt x="121" y="98"/>
                    <a:pt x="121" y="98"/>
                    <a:pt x="120" y="98"/>
                  </a:cubicBezTo>
                  <a:cubicBezTo>
                    <a:pt x="119" y="98"/>
                    <a:pt x="118" y="97"/>
                    <a:pt x="118" y="98"/>
                  </a:cubicBezTo>
                  <a:cubicBezTo>
                    <a:pt x="117" y="98"/>
                    <a:pt x="116" y="97"/>
                    <a:pt x="115" y="97"/>
                  </a:cubicBezTo>
                  <a:cubicBezTo>
                    <a:pt x="114" y="97"/>
                    <a:pt x="113" y="97"/>
                    <a:pt x="112" y="97"/>
                  </a:cubicBezTo>
                  <a:cubicBezTo>
                    <a:pt x="110" y="97"/>
                    <a:pt x="110" y="96"/>
                    <a:pt x="108" y="97"/>
                  </a:cubicBezTo>
                  <a:cubicBezTo>
                    <a:pt x="105" y="100"/>
                    <a:pt x="101" y="101"/>
                    <a:pt x="97" y="103"/>
                  </a:cubicBezTo>
                  <a:cubicBezTo>
                    <a:pt x="96" y="104"/>
                    <a:pt x="97" y="106"/>
                    <a:pt x="95" y="105"/>
                  </a:cubicBezTo>
                  <a:cubicBezTo>
                    <a:pt x="94" y="105"/>
                    <a:pt x="92" y="104"/>
                    <a:pt x="91" y="105"/>
                  </a:cubicBezTo>
                  <a:cubicBezTo>
                    <a:pt x="90" y="106"/>
                    <a:pt x="89" y="107"/>
                    <a:pt x="89" y="108"/>
                  </a:cubicBezTo>
                  <a:cubicBezTo>
                    <a:pt x="88" y="109"/>
                    <a:pt x="88" y="110"/>
                    <a:pt x="88" y="110"/>
                  </a:cubicBezTo>
                  <a:cubicBezTo>
                    <a:pt x="88" y="111"/>
                    <a:pt x="85" y="110"/>
                    <a:pt x="85" y="110"/>
                  </a:cubicBezTo>
                  <a:cubicBezTo>
                    <a:pt x="85" y="111"/>
                    <a:pt x="85" y="113"/>
                    <a:pt x="85" y="114"/>
                  </a:cubicBezTo>
                  <a:cubicBezTo>
                    <a:pt x="84" y="114"/>
                    <a:pt x="83" y="114"/>
                    <a:pt x="83" y="115"/>
                  </a:cubicBezTo>
                  <a:cubicBezTo>
                    <a:pt x="82" y="115"/>
                    <a:pt x="78" y="113"/>
                    <a:pt x="78" y="112"/>
                  </a:cubicBezTo>
                  <a:cubicBezTo>
                    <a:pt x="77" y="113"/>
                    <a:pt x="74" y="115"/>
                    <a:pt x="75" y="116"/>
                  </a:cubicBezTo>
                  <a:cubicBezTo>
                    <a:pt x="76" y="117"/>
                    <a:pt x="76" y="118"/>
                    <a:pt x="76" y="119"/>
                  </a:cubicBezTo>
                  <a:cubicBezTo>
                    <a:pt x="75" y="119"/>
                    <a:pt x="73" y="118"/>
                    <a:pt x="73" y="119"/>
                  </a:cubicBezTo>
                  <a:cubicBezTo>
                    <a:pt x="74" y="122"/>
                    <a:pt x="74" y="124"/>
                    <a:pt x="71" y="125"/>
                  </a:cubicBezTo>
                  <a:cubicBezTo>
                    <a:pt x="70" y="126"/>
                    <a:pt x="69" y="126"/>
                    <a:pt x="68" y="126"/>
                  </a:cubicBezTo>
                  <a:cubicBezTo>
                    <a:pt x="67" y="127"/>
                    <a:pt x="66" y="128"/>
                    <a:pt x="64" y="128"/>
                  </a:cubicBezTo>
                  <a:cubicBezTo>
                    <a:pt x="66" y="128"/>
                    <a:pt x="65" y="129"/>
                    <a:pt x="66" y="130"/>
                  </a:cubicBezTo>
                  <a:cubicBezTo>
                    <a:pt x="67" y="131"/>
                    <a:pt x="66" y="133"/>
                    <a:pt x="65" y="134"/>
                  </a:cubicBezTo>
                  <a:cubicBezTo>
                    <a:pt x="64" y="135"/>
                    <a:pt x="64" y="135"/>
                    <a:pt x="64" y="135"/>
                  </a:cubicBezTo>
                  <a:cubicBezTo>
                    <a:pt x="64" y="137"/>
                    <a:pt x="64" y="139"/>
                    <a:pt x="63" y="141"/>
                  </a:cubicBezTo>
                  <a:cubicBezTo>
                    <a:pt x="63" y="141"/>
                    <a:pt x="61" y="141"/>
                    <a:pt x="61" y="141"/>
                  </a:cubicBezTo>
                  <a:cubicBezTo>
                    <a:pt x="59" y="142"/>
                    <a:pt x="60" y="144"/>
                    <a:pt x="58" y="143"/>
                  </a:cubicBezTo>
                  <a:cubicBezTo>
                    <a:pt x="56" y="143"/>
                    <a:pt x="57" y="139"/>
                    <a:pt x="56" y="138"/>
                  </a:cubicBezTo>
                  <a:cubicBezTo>
                    <a:pt x="56" y="139"/>
                    <a:pt x="55" y="140"/>
                    <a:pt x="55" y="140"/>
                  </a:cubicBezTo>
                  <a:cubicBezTo>
                    <a:pt x="54" y="140"/>
                    <a:pt x="53" y="139"/>
                    <a:pt x="53" y="139"/>
                  </a:cubicBezTo>
                  <a:cubicBezTo>
                    <a:pt x="53" y="140"/>
                    <a:pt x="53" y="142"/>
                    <a:pt x="52" y="142"/>
                  </a:cubicBezTo>
                  <a:cubicBezTo>
                    <a:pt x="50" y="142"/>
                    <a:pt x="49" y="142"/>
                    <a:pt x="50" y="144"/>
                  </a:cubicBezTo>
                  <a:cubicBezTo>
                    <a:pt x="48" y="144"/>
                    <a:pt x="45" y="143"/>
                    <a:pt x="45" y="141"/>
                  </a:cubicBezTo>
                  <a:cubicBezTo>
                    <a:pt x="44" y="141"/>
                    <a:pt x="43" y="141"/>
                    <a:pt x="43" y="142"/>
                  </a:cubicBezTo>
                  <a:cubicBezTo>
                    <a:pt x="42" y="143"/>
                    <a:pt x="42" y="144"/>
                    <a:pt x="40" y="144"/>
                  </a:cubicBezTo>
                  <a:cubicBezTo>
                    <a:pt x="41" y="142"/>
                    <a:pt x="37" y="141"/>
                    <a:pt x="37" y="140"/>
                  </a:cubicBezTo>
                  <a:cubicBezTo>
                    <a:pt x="37" y="138"/>
                    <a:pt x="37" y="137"/>
                    <a:pt x="37" y="136"/>
                  </a:cubicBezTo>
                  <a:cubicBezTo>
                    <a:pt x="37" y="134"/>
                    <a:pt x="34" y="136"/>
                    <a:pt x="33" y="136"/>
                  </a:cubicBezTo>
                  <a:cubicBezTo>
                    <a:pt x="34" y="135"/>
                    <a:pt x="35" y="132"/>
                    <a:pt x="36" y="133"/>
                  </a:cubicBezTo>
                  <a:cubicBezTo>
                    <a:pt x="37" y="131"/>
                    <a:pt x="33" y="131"/>
                    <a:pt x="33" y="129"/>
                  </a:cubicBezTo>
                  <a:cubicBezTo>
                    <a:pt x="32" y="130"/>
                    <a:pt x="32" y="129"/>
                    <a:pt x="32" y="128"/>
                  </a:cubicBezTo>
                  <a:cubicBezTo>
                    <a:pt x="32" y="127"/>
                    <a:pt x="32" y="126"/>
                    <a:pt x="31" y="125"/>
                  </a:cubicBezTo>
                  <a:cubicBezTo>
                    <a:pt x="30" y="124"/>
                    <a:pt x="31" y="123"/>
                    <a:pt x="30" y="122"/>
                  </a:cubicBezTo>
                  <a:cubicBezTo>
                    <a:pt x="29" y="122"/>
                    <a:pt x="28" y="121"/>
                    <a:pt x="27" y="121"/>
                  </a:cubicBezTo>
                  <a:cubicBezTo>
                    <a:pt x="26" y="122"/>
                    <a:pt x="28" y="123"/>
                    <a:pt x="27" y="124"/>
                  </a:cubicBezTo>
                  <a:cubicBezTo>
                    <a:pt x="26" y="124"/>
                    <a:pt x="25" y="125"/>
                    <a:pt x="23" y="126"/>
                  </a:cubicBezTo>
                  <a:cubicBezTo>
                    <a:pt x="22" y="126"/>
                    <a:pt x="21" y="125"/>
                    <a:pt x="20" y="125"/>
                  </a:cubicBezTo>
                  <a:cubicBezTo>
                    <a:pt x="19" y="124"/>
                    <a:pt x="17" y="124"/>
                    <a:pt x="16" y="125"/>
                  </a:cubicBezTo>
                  <a:cubicBezTo>
                    <a:pt x="13" y="129"/>
                    <a:pt x="15" y="125"/>
                    <a:pt x="12" y="124"/>
                  </a:cubicBezTo>
                  <a:cubicBezTo>
                    <a:pt x="10" y="124"/>
                    <a:pt x="9" y="128"/>
                    <a:pt x="7" y="125"/>
                  </a:cubicBezTo>
                  <a:cubicBezTo>
                    <a:pt x="6" y="123"/>
                    <a:pt x="9" y="122"/>
                    <a:pt x="7" y="121"/>
                  </a:cubicBezTo>
                  <a:cubicBezTo>
                    <a:pt x="7" y="120"/>
                    <a:pt x="7" y="118"/>
                    <a:pt x="8" y="118"/>
                  </a:cubicBezTo>
                  <a:cubicBezTo>
                    <a:pt x="8" y="117"/>
                    <a:pt x="5" y="111"/>
                    <a:pt x="4" y="113"/>
                  </a:cubicBezTo>
                  <a:cubicBezTo>
                    <a:pt x="3" y="113"/>
                    <a:pt x="2" y="111"/>
                    <a:pt x="1" y="110"/>
                  </a:cubicBezTo>
                  <a:cubicBezTo>
                    <a:pt x="1" y="110"/>
                    <a:pt x="2" y="109"/>
                    <a:pt x="2" y="107"/>
                  </a:cubicBezTo>
                  <a:cubicBezTo>
                    <a:pt x="2" y="106"/>
                    <a:pt x="2" y="105"/>
                    <a:pt x="1" y="104"/>
                  </a:cubicBezTo>
                  <a:cubicBezTo>
                    <a:pt x="0" y="103"/>
                    <a:pt x="0" y="103"/>
                    <a:pt x="0" y="102"/>
                  </a:cubicBezTo>
                  <a:cubicBezTo>
                    <a:pt x="1" y="101"/>
                    <a:pt x="0" y="101"/>
                    <a:pt x="0" y="10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7" name="Freeform 56"/>
            <p:cNvSpPr/>
            <p:nvPr/>
          </p:nvSpPr>
          <p:spPr>
            <a:xfrm>
              <a:off x="6278760" y="4184280"/>
              <a:ext cx="558360" cy="648720"/>
            </a:xfrm>
            <a:custGeom>
              <a:avLst/>
              <a:gdLst>
                <a:gd name="textAreaLeft" fmla="*/ 0 w 558360"/>
                <a:gd name="textAreaRight" fmla="*/ 559440 w 558360"/>
                <a:gd name="textAreaTop" fmla="*/ 0 h 648720"/>
                <a:gd name="textAreaBottom" fmla="*/ 649800 h 648720"/>
              </a:gdLst>
              <a:ahLst/>
              <a:cxnLst/>
              <a:rect l="textAreaLeft" t="textAreaTop" r="textAreaRight" b="textAreaBottom"/>
              <a:pathLst>
                <a:path w="182" h="183">
                  <a:moveTo>
                    <a:pt x="0" y="107"/>
                  </a:moveTo>
                  <a:cubicBezTo>
                    <a:pt x="1" y="106"/>
                    <a:pt x="3" y="107"/>
                    <a:pt x="3" y="106"/>
                  </a:cubicBezTo>
                  <a:cubicBezTo>
                    <a:pt x="4" y="105"/>
                    <a:pt x="4" y="102"/>
                    <a:pt x="3" y="101"/>
                  </a:cubicBezTo>
                  <a:cubicBezTo>
                    <a:pt x="2" y="99"/>
                    <a:pt x="8" y="97"/>
                    <a:pt x="9" y="96"/>
                  </a:cubicBezTo>
                  <a:cubicBezTo>
                    <a:pt x="10" y="97"/>
                    <a:pt x="12" y="97"/>
                    <a:pt x="12" y="98"/>
                  </a:cubicBezTo>
                  <a:cubicBezTo>
                    <a:pt x="12" y="98"/>
                    <a:pt x="13" y="97"/>
                    <a:pt x="14" y="97"/>
                  </a:cubicBezTo>
                  <a:cubicBezTo>
                    <a:pt x="15" y="96"/>
                    <a:pt x="15" y="95"/>
                    <a:pt x="16" y="94"/>
                  </a:cubicBezTo>
                  <a:cubicBezTo>
                    <a:pt x="17" y="96"/>
                    <a:pt x="19" y="92"/>
                    <a:pt x="21" y="93"/>
                  </a:cubicBezTo>
                  <a:cubicBezTo>
                    <a:pt x="23" y="94"/>
                    <a:pt x="21" y="94"/>
                    <a:pt x="21" y="95"/>
                  </a:cubicBezTo>
                  <a:cubicBezTo>
                    <a:pt x="21" y="96"/>
                    <a:pt x="21" y="97"/>
                    <a:pt x="21" y="99"/>
                  </a:cubicBezTo>
                  <a:cubicBezTo>
                    <a:pt x="22" y="98"/>
                    <a:pt x="24" y="99"/>
                    <a:pt x="25" y="98"/>
                  </a:cubicBezTo>
                  <a:cubicBezTo>
                    <a:pt x="26" y="97"/>
                    <a:pt x="27" y="95"/>
                    <a:pt x="28" y="94"/>
                  </a:cubicBezTo>
                  <a:cubicBezTo>
                    <a:pt x="29" y="94"/>
                    <a:pt x="31" y="93"/>
                    <a:pt x="31" y="92"/>
                  </a:cubicBezTo>
                  <a:cubicBezTo>
                    <a:pt x="32" y="90"/>
                    <a:pt x="33" y="90"/>
                    <a:pt x="35" y="90"/>
                  </a:cubicBezTo>
                  <a:cubicBezTo>
                    <a:pt x="38" y="88"/>
                    <a:pt x="38" y="83"/>
                    <a:pt x="38" y="80"/>
                  </a:cubicBezTo>
                  <a:cubicBezTo>
                    <a:pt x="38" y="78"/>
                    <a:pt x="38" y="76"/>
                    <a:pt x="38" y="74"/>
                  </a:cubicBezTo>
                  <a:cubicBezTo>
                    <a:pt x="38" y="72"/>
                    <a:pt x="41" y="72"/>
                    <a:pt x="42" y="70"/>
                  </a:cubicBezTo>
                  <a:cubicBezTo>
                    <a:pt x="44" y="67"/>
                    <a:pt x="44" y="64"/>
                    <a:pt x="48" y="62"/>
                  </a:cubicBezTo>
                  <a:cubicBezTo>
                    <a:pt x="50" y="61"/>
                    <a:pt x="51" y="59"/>
                    <a:pt x="52" y="58"/>
                  </a:cubicBezTo>
                  <a:cubicBezTo>
                    <a:pt x="53" y="56"/>
                    <a:pt x="52" y="54"/>
                    <a:pt x="53" y="52"/>
                  </a:cubicBezTo>
                  <a:cubicBezTo>
                    <a:pt x="53" y="51"/>
                    <a:pt x="54" y="44"/>
                    <a:pt x="54" y="42"/>
                  </a:cubicBezTo>
                  <a:cubicBezTo>
                    <a:pt x="54" y="40"/>
                    <a:pt x="56" y="39"/>
                    <a:pt x="56" y="37"/>
                  </a:cubicBezTo>
                  <a:cubicBezTo>
                    <a:pt x="56" y="35"/>
                    <a:pt x="56" y="33"/>
                    <a:pt x="56" y="31"/>
                  </a:cubicBezTo>
                  <a:cubicBezTo>
                    <a:pt x="57" y="28"/>
                    <a:pt x="60" y="25"/>
                    <a:pt x="61" y="21"/>
                  </a:cubicBezTo>
                  <a:cubicBezTo>
                    <a:pt x="62" y="20"/>
                    <a:pt x="61" y="17"/>
                    <a:pt x="61" y="16"/>
                  </a:cubicBezTo>
                  <a:cubicBezTo>
                    <a:pt x="61" y="15"/>
                    <a:pt x="62" y="14"/>
                    <a:pt x="61" y="13"/>
                  </a:cubicBezTo>
                  <a:cubicBezTo>
                    <a:pt x="61" y="12"/>
                    <a:pt x="61" y="11"/>
                    <a:pt x="60" y="11"/>
                  </a:cubicBezTo>
                  <a:cubicBezTo>
                    <a:pt x="60" y="9"/>
                    <a:pt x="62" y="9"/>
                    <a:pt x="63" y="8"/>
                  </a:cubicBezTo>
                  <a:cubicBezTo>
                    <a:pt x="64" y="7"/>
                    <a:pt x="64" y="6"/>
                    <a:pt x="66" y="4"/>
                  </a:cubicBezTo>
                  <a:cubicBezTo>
                    <a:pt x="67" y="3"/>
                    <a:pt x="69" y="2"/>
                    <a:pt x="70" y="2"/>
                  </a:cubicBezTo>
                  <a:cubicBezTo>
                    <a:pt x="72" y="2"/>
                    <a:pt x="73" y="3"/>
                    <a:pt x="74" y="4"/>
                  </a:cubicBezTo>
                  <a:cubicBezTo>
                    <a:pt x="76" y="4"/>
                    <a:pt x="78" y="6"/>
                    <a:pt x="79" y="8"/>
                  </a:cubicBezTo>
                  <a:cubicBezTo>
                    <a:pt x="80" y="10"/>
                    <a:pt x="82" y="9"/>
                    <a:pt x="84" y="9"/>
                  </a:cubicBezTo>
                  <a:cubicBezTo>
                    <a:pt x="84" y="9"/>
                    <a:pt x="85" y="10"/>
                    <a:pt x="86" y="10"/>
                  </a:cubicBezTo>
                  <a:cubicBezTo>
                    <a:pt x="87" y="10"/>
                    <a:pt x="87" y="10"/>
                    <a:pt x="88" y="10"/>
                  </a:cubicBezTo>
                  <a:cubicBezTo>
                    <a:pt x="89" y="11"/>
                    <a:pt x="89" y="10"/>
                    <a:pt x="90" y="10"/>
                  </a:cubicBezTo>
                  <a:cubicBezTo>
                    <a:pt x="91" y="10"/>
                    <a:pt x="92" y="11"/>
                    <a:pt x="93" y="11"/>
                  </a:cubicBezTo>
                  <a:cubicBezTo>
                    <a:pt x="94" y="11"/>
                    <a:pt x="96" y="12"/>
                    <a:pt x="97" y="12"/>
                  </a:cubicBezTo>
                  <a:cubicBezTo>
                    <a:pt x="100" y="11"/>
                    <a:pt x="99" y="5"/>
                    <a:pt x="103" y="5"/>
                  </a:cubicBezTo>
                  <a:cubicBezTo>
                    <a:pt x="105" y="5"/>
                    <a:pt x="105" y="9"/>
                    <a:pt x="108" y="6"/>
                  </a:cubicBezTo>
                  <a:cubicBezTo>
                    <a:pt x="109" y="6"/>
                    <a:pt x="116" y="5"/>
                    <a:pt x="116" y="2"/>
                  </a:cubicBezTo>
                  <a:cubicBezTo>
                    <a:pt x="117" y="2"/>
                    <a:pt x="118" y="4"/>
                    <a:pt x="119" y="4"/>
                  </a:cubicBezTo>
                  <a:cubicBezTo>
                    <a:pt x="121" y="4"/>
                    <a:pt x="124" y="4"/>
                    <a:pt x="125" y="2"/>
                  </a:cubicBezTo>
                  <a:cubicBezTo>
                    <a:pt x="125" y="1"/>
                    <a:pt x="125" y="1"/>
                    <a:pt x="126" y="0"/>
                  </a:cubicBezTo>
                  <a:cubicBezTo>
                    <a:pt x="127" y="0"/>
                    <a:pt x="128" y="0"/>
                    <a:pt x="129" y="1"/>
                  </a:cubicBezTo>
                  <a:cubicBezTo>
                    <a:pt x="130" y="2"/>
                    <a:pt x="131" y="1"/>
                    <a:pt x="133" y="1"/>
                  </a:cubicBezTo>
                  <a:cubicBezTo>
                    <a:pt x="134" y="2"/>
                    <a:pt x="134" y="2"/>
                    <a:pt x="135" y="3"/>
                  </a:cubicBezTo>
                  <a:cubicBezTo>
                    <a:pt x="136" y="3"/>
                    <a:pt x="137" y="3"/>
                    <a:pt x="138" y="3"/>
                  </a:cubicBezTo>
                  <a:cubicBezTo>
                    <a:pt x="140" y="3"/>
                    <a:pt x="141" y="1"/>
                    <a:pt x="143" y="2"/>
                  </a:cubicBezTo>
                  <a:cubicBezTo>
                    <a:pt x="144" y="3"/>
                    <a:pt x="147" y="4"/>
                    <a:pt x="147" y="5"/>
                  </a:cubicBezTo>
                  <a:cubicBezTo>
                    <a:pt x="147" y="6"/>
                    <a:pt x="148" y="7"/>
                    <a:pt x="149" y="7"/>
                  </a:cubicBezTo>
                  <a:cubicBezTo>
                    <a:pt x="151" y="8"/>
                    <a:pt x="153" y="11"/>
                    <a:pt x="156" y="9"/>
                  </a:cubicBezTo>
                  <a:cubicBezTo>
                    <a:pt x="157" y="8"/>
                    <a:pt x="158" y="8"/>
                    <a:pt x="160" y="9"/>
                  </a:cubicBezTo>
                  <a:cubicBezTo>
                    <a:pt x="162" y="9"/>
                    <a:pt x="163" y="9"/>
                    <a:pt x="164" y="7"/>
                  </a:cubicBezTo>
                  <a:cubicBezTo>
                    <a:pt x="165" y="5"/>
                    <a:pt x="169" y="11"/>
                    <a:pt x="169" y="12"/>
                  </a:cubicBezTo>
                  <a:cubicBezTo>
                    <a:pt x="171" y="13"/>
                    <a:pt x="176" y="14"/>
                    <a:pt x="174" y="17"/>
                  </a:cubicBezTo>
                  <a:cubicBezTo>
                    <a:pt x="176" y="17"/>
                    <a:pt x="177" y="16"/>
                    <a:pt x="177" y="18"/>
                  </a:cubicBezTo>
                  <a:cubicBezTo>
                    <a:pt x="178" y="19"/>
                    <a:pt x="178" y="19"/>
                    <a:pt x="178" y="19"/>
                  </a:cubicBezTo>
                  <a:cubicBezTo>
                    <a:pt x="178" y="19"/>
                    <a:pt x="177" y="21"/>
                    <a:pt x="177" y="21"/>
                  </a:cubicBezTo>
                  <a:cubicBezTo>
                    <a:pt x="177" y="22"/>
                    <a:pt x="177" y="23"/>
                    <a:pt x="177" y="24"/>
                  </a:cubicBezTo>
                  <a:cubicBezTo>
                    <a:pt x="177" y="25"/>
                    <a:pt x="176" y="26"/>
                    <a:pt x="176" y="27"/>
                  </a:cubicBezTo>
                  <a:cubicBezTo>
                    <a:pt x="176" y="29"/>
                    <a:pt x="182" y="29"/>
                    <a:pt x="181" y="31"/>
                  </a:cubicBezTo>
                  <a:cubicBezTo>
                    <a:pt x="180" y="34"/>
                    <a:pt x="176" y="37"/>
                    <a:pt x="174" y="39"/>
                  </a:cubicBezTo>
                  <a:cubicBezTo>
                    <a:pt x="172" y="41"/>
                    <a:pt x="170" y="42"/>
                    <a:pt x="169" y="44"/>
                  </a:cubicBezTo>
                  <a:cubicBezTo>
                    <a:pt x="168" y="45"/>
                    <a:pt x="169" y="46"/>
                    <a:pt x="168" y="47"/>
                  </a:cubicBezTo>
                  <a:cubicBezTo>
                    <a:pt x="167" y="49"/>
                    <a:pt x="167" y="51"/>
                    <a:pt x="166" y="52"/>
                  </a:cubicBezTo>
                  <a:cubicBezTo>
                    <a:pt x="166" y="54"/>
                    <a:pt x="166" y="55"/>
                    <a:pt x="166" y="56"/>
                  </a:cubicBezTo>
                  <a:cubicBezTo>
                    <a:pt x="166" y="58"/>
                    <a:pt x="165" y="59"/>
                    <a:pt x="165" y="61"/>
                  </a:cubicBezTo>
                  <a:cubicBezTo>
                    <a:pt x="165" y="62"/>
                    <a:pt x="166" y="64"/>
                    <a:pt x="165" y="65"/>
                  </a:cubicBezTo>
                  <a:cubicBezTo>
                    <a:pt x="165" y="66"/>
                    <a:pt x="163" y="67"/>
                    <a:pt x="162" y="67"/>
                  </a:cubicBezTo>
                  <a:cubicBezTo>
                    <a:pt x="161" y="69"/>
                    <a:pt x="161" y="70"/>
                    <a:pt x="161" y="72"/>
                  </a:cubicBezTo>
                  <a:cubicBezTo>
                    <a:pt x="161" y="73"/>
                    <a:pt x="160" y="73"/>
                    <a:pt x="159" y="74"/>
                  </a:cubicBezTo>
                  <a:cubicBezTo>
                    <a:pt x="158" y="76"/>
                    <a:pt x="160" y="78"/>
                    <a:pt x="161" y="80"/>
                  </a:cubicBezTo>
                  <a:cubicBezTo>
                    <a:pt x="161" y="81"/>
                    <a:pt x="162" y="81"/>
                    <a:pt x="162" y="83"/>
                  </a:cubicBezTo>
                  <a:cubicBezTo>
                    <a:pt x="162" y="84"/>
                    <a:pt x="162" y="86"/>
                    <a:pt x="162" y="87"/>
                  </a:cubicBezTo>
                  <a:cubicBezTo>
                    <a:pt x="162" y="90"/>
                    <a:pt x="164" y="92"/>
                    <a:pt x="163" y="96"/>
                  </a:cubicBezTo>
                  <a:cubicBezTo>
                    <a:pt x="163" y="99"/>
                    <a:pt x="164" y="101"/>
                    <a:pt x="165" y="105"/>
                  </a:cubicBezTo>
                  <a:cubicBezTo>
                    <a:pt x="166" y="107"/>
                    <a:pt x="165" y="107"/>
                    <a:pt x="164" y="109"/>
                  </a:cubicBezTo>
                  <a:cubicBezTo>
                    <a:pt x="164" y="111"/>
                    <a:pt x="165" y="113"/>
                    <a:pt x="166" y="114"/>
                  </a:cubicBezTo>
                  <a:cubicBezTo>
                    <a:pt x="168" y="117"/>
                    <a:pt x="171" y="118"/>
                    <a:pt x="172" y="121"/>
                  </a:cubicBezTo>
                  <a:cubicBezTo>
                    <a:pt x="173" y="124"/>
                    <a:pt x="175" y="127"/>
                    <a:pt x="176" y="130"/>
                  </a:cubicBezTo>
                  <a:cubicBezTo>
                    <a:pt x="171" y="132"/>
                    <a:pt x="165" y="132"/>
                    <a:pt x="159" y="133"/>
                  </a:cubicBezTo>
                  <a:cubicBezTo>
                    <a:pt x="161" y="137"/>
                    <a:pt x="155" y="138"/>
                    <a:pt x="154" y="141"/>
                  </a:cubicBezTo>
                  <a:cubicBezTo>
                    <a:pt x="157" y="142"/>
                    <a:pt x="156" y="146"/>
                    <a:pt x="156" y="149"/>
                  </a:cubicBezTo>
                  <a:cubicBezTo>
                    <a:pt x="156" y="150"/>
                    <a:pt x="156" y="152"/>
                    <a:pt x="156" y="154"/>
                  </a:cubicBezTo>
                  <a:cubicBezTo>
                    <a:pt x="156" y="154"/>
                    <a:pt x="156" y="155"/>
                    <a:pt x="155" y="156"/>
                  </a:cubicBezTo>
                  <a:cubicBezTo>
                    <a:pt x="155" y="157"/>
                    <a:pt x="155" y="158"/>
                    <a:pt x="155" y="159"/>
                  </a:cubicBezTo>
                  <a:cubicBezTo>
                    <a:pt x="154" y="161"/>
                    <a:pt x="153" y="163"/>
                    <a:pt x="155" y="165"/>
                  </a:cubicBezTo>
                  <a:cubicBezTo>
                    <a:pt x="156" y="166"/>
                    <a:pt x="158" y="168"/>
                    <a:pt x="159" y="169"/>
                  </a:cubicBezTo>
                  <a:cubicBezTo>
                    <a:pt x="160" y="170"/>
                    <a:pt x="163" y="172"/>
                    <a:pt x="164" y="171"/>
                  </a:cubicBezTo>
                  <a:cubicBezTo>
                    <a:pt x="165" y="169"/>
                    <a:pt x="165" y="169"/>
                    <a:pt x="167" y="168"/>
                  </a:cubicBezTo>
                  <a:cubicBezTo>
                    <a:pt x="167" y="172"/>
                    <a:pt x="167" y="175"/>
                    <a:pt x="167" y="178"/>
                  </a:cubicBezTo>
                  <a:cubicBezTo>
                    <a:pt x="167" y="179"/>
                    <a:pt x="168" y="181"/>
                    <a:pt x="167" y="181"/>
                  </a:cubicBezTo>
                  <a:cubicBezTo>
                    <a:pt x="166" y="181"/>
                    <a:pt x="165" y="180"/>
                    <a:pt x="166" y="179"/>
                  </a:cubicBezTo>
                  <a:cubicBezTo>
                    <a:pt x="164" y="177"/>
                    <a:pt x="161" y="183"/>
                    <a:pt x="159" y="179"/>
                  </a:cubicBezTo>
                  <a:cubicBezTo>
                    <a:pt x="159" y="178"/>
                    <a:pt x="158" y="177"/>
                    <a:pt x="157" y="176"/>
                  </a:cubicBezTo>
                  <a:cubicBezTo>
                    <a:pt x="157" y="176"/>
                    <a:pt x="155" y="175"/>
                    <a:pt x="155" y="174"/>
                  </a:cubicBezTo>
                  <a:cubicBezTo>
                    <a:pt x="155" y="173"/>
                    <a:pt x="155" y="171"/>
                    <a:pt x="153" y="171"/>
                  </a:cubicBezTo>
                  <a:cubicBezTo>
                    <a:pt x="151" y="171"/>
                    <a:pt x="150" y="170"/>
                    <a:pt x="149" y="170"/>
                  </a:cubicBezTo>
                  <a:cubicBezTo>
                    <a:pt x="148" y="169"/>
                    <a:pt x="147" y="170"/>
                    <a:pt x="146" y="169"/>
                  </a:cubicBezTo>
                  <a:cubicBezTo>
                    <a:pt x="145" y="168"/>
                    <a:pt x="145" y="167"/>
                    <a:pt x="144" y="166"/>
                  </a:cubicBezTo>
                  <a:cubicBezTo>
                    <a:pt x="143" y="165"/>
                    <a:pt x="142" y="161"/>
                    <a:pt x="141" y="164"/>
                  </a:cubicBezTo>
                  <a:cubicBezTo>
                    <a:pt x="139" y="168"/>
                    <a:pt x="138" y="166"/>
                    <a:pt x="134" y="166"/>
                  </a:cubicBezTo>
                  <a:cubicBezTo>
                    <a:pt x="132" y="166"/>
                    <a:pt x="132" y="166"/>
                    <a:pt x="130" y="165"/>
                  </a:cubicBezTo>
                  <a:cubicBezTo>
                    <a:pt x="128" y="164"/>
                    <a:pt x="128" y="164"/>
                    <a:pt x="128" y="164"/>
                  </a:cubicBezTo>
                  <a:cubicBezTo>
                    <a:pt x="125" y="165"/>
                    <a:pt x="124" y="161"/>
                    <a:pt x="125" y="159"/>
                  </a:cubicBezTo>
                  <a:cubicBezTo>
                    <a:pt x="123" y="160"/>
                    <a:pt x="121" y="160"/>
                    <a:pt x="120" y="160"/>
                  </a:cubicBezTo>
                  <a:cubicBezTo>
                    <a:pt x="118" y="161"/>
                    <a:pt x="117" y="162"/>
                    <a:pt x="115" y="161"/>
                  </a:cubicBezTo>
                  <a:cubicBezTo>
                    <a:pt x="116" y="160"/>
                    <a:pt x="116" y="159"/>
                    <a:pt x="115" y="158"/>
                  </a:cubicBezTo>
                  <a:cubicBezTo>
                    <a:pt x="115" y="157"/>
                    <a:pt x="114" y="158"/>
                    <a:pt x="114" y="157"/>
                  </a:cubicBezTo>
                  <a:cubicBezTo>
                    <a:pt x="114" y="156"/>
                    <a:pt x="112" y="156"/>
                    <a:pt x="112" y="157"/>
                  </a:cubicBezTo>
                  <a:cubicBezTo>
                    <a:pt x="111" y="158"/>
                    <a:pt x="110" y="157"/>
                    <a:pt x="108" y="157"/>
                  </a:cubicBezTo>
                  <a:cubicBezTo>
                    <a:pt x="107" y="157"/>
                    <a:pt x="106" y="158"/>
                    <a:pt x="104" y="158"/>
                  </a:cubicBezTo>
                  <a:cubicBezTo>
                    <a:pt x="103" y="158"/>
                    <a:pt x="102" y="158"/>
                    <a:pt x="101" y="158"/>
                  </a:cubicBezTo>
                  <a:cubicBezTo>
                    <a:pt x="100" y="158"/>
                    <a:pt x="99" y="158"/>
                    <a:pt x="99" y="158"/>
                  </a:cubicBezTo>
                  <a:cubicBezTo>
                    <a:pt x="97" y="158"/>
                    <a:pt x="97" y="160"/>
                    <a:pt x="95" y="160"/>
                  </a:cubicBezTo>
                  <a:cubicBezTo>
                    <a:pt x="96" y="159"/>
                    <a:pt x="95" y="158"/>
                    <a:pt x="95" y="157"/>
                  </a:cubicBezTo>
                  <a:cubicBezTo>
                    <a:pt x="95" y="156"/>
                    <a:pt x="96" y="156"/>
                    <a:pt x="96" y="155"/>
                  </a:cubicBezTo>
                  <a:cubicBezTo>
                    <a:pt x="97" y="152"/>
                    <a:pt x="96" y="148"/>
                    <a:pt x="94" y="146"/>
                  </a:cubicBezTo>
                  <a:cubicBezTo>
                    <a:pt x="92" y="144"/>
                    <a:pt x="91" y="143"/>
                    <a:pt x="92" y="140"/>
                  </a:cubicBezTo>
                  <a:cubicBezTo>
                    <a:pt x="92" y="137"/>
                    <a:pt x="93" y="134"/>
                    <a:pt x="92" y="131"/>
                  </a:cubicBezTo>
                  <a:cubicBezTo>
                    <a:pt x="92" y="130"/>
                    <a:pt x="91" y="129"/>
                    <a:pt x="91" y="128"/>
                  </a:cubicBezTo>
                  <a:cubicBezTo>
                    <a:pt x="91" y="126"/>
                    <a:pt x="92" y="125"/>
                    <a:pt x="92" y="124"/>
                  </a:cubicBezTo>
                  <a:cubicBezTo>
                    <a:pt x="92" y="121"/>
                    <a:pt x="90" y="121"/>
                    <a:pt x="88" y="121"/>
                  </a:cubicBezTo>
                  <a:cubicBezTo>
                    <a:pt x="86" y="121"/>
                    <a:pt x="84" y="122"/>
                    <a:pt x="82" y="122"/>
                  </a:cubicBezTo>
                  <a:cubicBezTo>
                    <a:pt x="79" y="122"/>
                    <a:pt x="80" y="121"/>
                    <a:pt x="80" y="118"/>
                  </a:cubicBezTo>
                  <a:cubicBezTo>
                    <a:pt x="79" y="118"/>
                    <a:pt x="78" y="118"/>
                    <a:pt x="77" y="118"/>
                  </a:cubicBezTo>
                  <a:cubicBezTo>
                    <a:pt x="77" y="118"/>
                    <a:pt x="77" y="119"/>
                    <a:pt x="77" y="119"/>
                  </a:cubicBezTo>
                  <a:cubicBezTo>
                    <a:pt x="76" y="120"/>
                    <a:pt x="71" y="119"/>
                    <a:pt x="70" y="119"/>
                  </a:cubicBezTo>
                  <a:cubicBezTo>
                    <a:pt x="70" y="120"/>
                    <a:pt x="69" y="121"/>
                    <a:pt x="69" y="122"/>
                  </a:cubicBezTo>
                  <a:cubicBezTo>
                    <a:pt x="70" y="123"/>
                    <a:pt x="70" y="125"/>
                    <a:pt x="68" y="124"/>
                  </a:cubicBezTo>
                  <a:cubicBezTo>
                    <a:pt x="69" y="126"/>
                    <a:pt x="68" y="127"/>
                    <a:pt x="68" y="128"/>
                  </a:cubicBezTo>
                  <a:cubicBezTo>
                    <a:pt x="68" y="128"/>
                    <a:pt x="63" y="129"/>
                    <a:pt x="63" y="128"/>
                  </a:cubicBezTo>
                  <a:cubicBezTo>
                    <a:pt x="63" y="127"/>
                    <a:pt x="60" y="128"/>
                    <a:pt x="59" y="128"/>
                  </a:cubicBezTo>
                  <a:cubicBezTo>
                    <a:pt x="58" y="128"/>
                    <a:pt x="57" y="128"/>
                    <a:pt x="56" y="129"/>
                  </a:cubicBezTo>
                  <a:cubicBezTo>
                    <a:pt x="56" y="129"/>
                    <a:pt x="56" y="129"/>
                    <a:pt x="55" y="130"/>
                  </a:cubicBezTo>
                  <a:cubicBezTo>
                    <a:pt x="55" y="130"/>
                    <a:pt x="55" y="129"/>
                    <a:pt x="54" y="129"/>
                  </a:cubicBezTo>
                  <a:cubicBezTo>
                    <a:pt x="54" y="129"/>
                    <a:pt x="52" y="130"/>
                    <a:pt x="51" y="129"/>
                  </a:cubicBezTo>
                  <a:cubicBezTo>
                    <a:pt x="49" y="129"/>
                    <a:pt x="48" y="124"/>
                    <a:pt x="47" y="123"/>
                  </a:cubicBezTo>
                  <a:cubicBezTo>
                    <a:pt x="47" y="122"/>
                    <a:pt x="46" y="122"/>
                    <a:pt x="46" y="122"/>
                  </a:cubicBezTo>
                  <a:cubicBezTo>
                    <a:pt x="45" y="121"/>
                    <a:pt x="46" y="120"/>
                    <a:pt x="45" y="119"/>
                  </a:cubicBezTo>
                  <a:cubicBezTo>
                    <a:pt x="45" y="117"/>
                    <a:pt x="44" y="116"/>
                    <a:pt x="43" y="114"/>
                  </a:cubicBezTo>
                  <a:cubicBezTo>
                    <a:pt x="43" y="112"/>
                    <a:pt x="43" y="111"/>
                    <a:pt x="43" y="110"/>
                  </a:cubicBezTo>
                  <a:cubicBezTo>
                    <a:pt x="42" y="108"/>
                    <a:pt x="41" y="108"/>
                    <a:pt x="39" y="108"/>
                  </a:cubicBezTo>
                  <a:cubicBezTo>
                    <a:pt x="33" y="108"/>
                    <a:pt x="28" y="108"/>
                    <a:pt x="23" y="108"/>
                  </a:cubicBezTo>
                  <a:cubicBezTo>
                    <a:pt x="18" y="108"/>
                    <a:pt x="13" y="108"/>
                    <a:pt x="9" y="108"/>
                  </a:cubicBezTo>
                  <a:cubicBezTo>
                    <a:pt x="5" y="107"/>
                    <a:pt x="2" y="112"/>
                    <a:pt x="0" y="10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8" name="Freeform 57"/>
            <p:cNvSpPr/>
            <p:nvPr/>
          </p:nvSpPr>
          <p:spPr>
            <a:xfrm>
              <a:off x="6116400" y="2752920"/>
              <a:ext cx="344880" cy="353160"/>
            </a:xfrm>
            <a:custGeom>
              <a:avLst/>
              <a:gdLst>
                <a:gd name="textAreaLeft" fmla="*/ 0 w 344880"/>
                <a:gd name="textAreaRight" fmla="*/ 345960 w 344880"/>
                <a:gd name="textAreaTop" fmla="*/ 0 h 353160"/>
                <a:gd name="textAreaBottom" fmla="*/ 354240 h 353160"/>
              </a:gdLst>
              <a:ahLst/>
              <a:cxnLst/>
              <a:rect l="textAreaLeft" t="textAreaTop" r="textAreaRight" b="textAreaBottom"/>
              <a:pathLst>
                <a:path w="113" h="100">
                  <a:moveTo>
                    <a:pt x="51" y="99"/>
                  </a:moveTo>
                  <a:cubicBezTo>
                    <a:pt x="51" y="98"/>
                    <a:pt x="51" y="98"/>
                    <a:pt x="51" y="98"/>
                  </a:cubicBezTo>
                  <a:cubicBezTo>
                    <a:pt x="52" y="98"/>
                    <a:pt x="52" y="99"/>
                    <a:pt x="51" y="99"/>
                  </a:cubicBezTo>
                  <a:moveTo>
                    <a:pt x="0" y="19"/>
                  </a:moveTo>
                  <a:cubicBezTo>
                    <a:pt x="2" y="18"/>
                    <a:pt x="5" y="19"/>
                    <a:pt x="5" y="16"/>
                  </a:cubicBezTo>
                  <a:cubicBezTo>
                    <a:pt x="5" y="15"/>
                    <a:pt x="4" y="14"/>
                    <a:pt x="3" y="14"/>
                  </a:cubicBezTo>
                  <a:cubicBezTo>
                    <a:pt x="3" y="13"/>
                    <a:pt x="2" y="13"/>
                    <a:pt x="2" y="12"/>
                  </a:cubicBezTo>
                  <a:cubicBezTo>
                    <a:pt x="2" y="12"/>
                    <a:pt x="4" y="11"/>
                    <a:pt x="4" y="11"/>
                  </a:cubicBezTo>
                  <a:cubicBezTo>
                    <a:pt x="6" y="11"/>
                    <a:pt x="6" y="11"/>
                    <a:pt x="8" y="11"/>
                  </a:cubicBezTo>
                  <a:cubicBezTo>
                    <a:pt x="9" y="10"/>
                    <a:pt x="10" y="11"/>
                    <a:pt x="12" y="11"/>
                  </a:cubicBezTo>
                  <a:cubicBezTo>
                    <a:pt x="13" y="11"/>
                    <a:pt x="14" y="10"/>
                    <a:pt x="15" y="9"/>
                  </a:cubicBezTo>
                  <a:cubicBezTo>
                    <a:pt x="15" y="9"/>
                    <a:pt x="15" y="8"/>
                    <a:pt x="14" y="8"/>
                  </a:cubicBezTo>
                  <a:cubicBezTo>
                    <a:pt x="16" y="7"/>
                    <a:pt x="16" y="7"/>
                    <a:pt x="17" y="6"/>
                  </a:cubicBezTo>
                  <a:cubicBezTo>
                    <a:pt x="18" y="6"/>
                    <a:pt x="17" y="7"/>
                    <a:pt x="18" y="8"/>
                  </a:cubicBezTo>
                  <a:cubicBezTo>
                    <a:pt x="19" y="9"/>
                    <a:pt x="20" y="9"/>
                    <a:pt x="21" y="10"/>
                  </a:cubicBezTo>
                  <a:cubicBezTo>
                    <a:pt x="21" y="10"/>
                    <a:pt x="22" y="12"/>
                    <a:pt x="23" y="12"/>
                  </a:cubicBezTo>
                  <a:cubicBezTo>
                    <a:pt x="24" y="12"/>
                    <a:pt x="23" y="10"/>
                    <a:pt x="24" y="9"/>
                  </a:cubicBezTo>
                  <a:cubicBezTo>
                    <a:pt x="25" y="8"/>
                    <a:pt x="26" y="8"/>
                    <a:pt x="26" y="6"/>
                  </a:cubicBezTo>
                  <a:cubicBezTo>
                    <a:pt x="25" y="4"/>
                    <a:pt x="27" y="6"/>
                    <a:pt x="27" y="6"/>
                  </a:cubicBezTo>
                  <a:cubicBezTo>
                    <a:pt x="28" y="7"/>
                    <a:pt x="29" y="7"/>
                    <a:pt x="30" y="7"/>
                  </a:cubicBezTo>
                  <a:cubicBezTo>
                    <a:pt x="32" y="7"/>
                    <a:pt x="32" y="8"/>
                    <a:pt x="33" y="8"/>
                  </a:cubicBezTo>
                  <a:cubicBezTo>
                    <a:pt x="34" y="7"/>
                    <a:pt x="34" y="7"/>
                    <a:pt x="33" y="6"/>
                  </a:cubicBezTo>
                  <a:cubicBezTo>
                    <a:pt x="32" y="6"/>
                    <a:pt x="34" y="4"/>
                    <a:pt x="34" y="4"/>
                  </a:cubicBezTo>
                  <a:cubicBezTo>
                    <a:pt x="35" y="4"/>
                    <a:pt x="36" y="5"/>
                    <a:pt x="36" y="5"/>
                  </a:cubicBezTo>
                  <a:cubicBezTo>
                    <a:pt x="38" y="5"/>
                    <a:pt x="37" y="3"/>
                    <a:pt x="37" y="3"/>
                  </a:cubicBezTo>
                  <a:cubicBezTo>
                    <a:pt x="37" y="1"/>
                    <a:pt x="40" y="2"/>
                    <a:pt x="41" y="3"/>
                  </a:cubicBezTo>
                  <a:cubicBezTo>
                    <a:pt x="42" y="3"/>
                    <a:pt x="43" y="2"/>
                    <a:pt x="44" y="1"/>
                  </a:cubicBezTo>
                  <a:cubicBezTo>
                    <a:pt x="45" y="0"/>
                    <a:pt x="46" y="1"/>
                    <a:pt x="48" y="1"/>
                  </a:cubicBezTo>
                  <a:cubicBezTo>
                    <a:pt x="49" y="1"/>
                    <a:pt x="49" y="0"/>
                    <a:pt x="50" y="0"/>
                  </a:cubicBezTo>
                  <a:cubicBezTo>
                    <a:pt x="51" y="0"/>
                    <a:pt x="53" y="0"/>
                    <a:pt x="54" y="0"/>
                  </a:cubicBezTo>
                  <a:cubicBezTo>
                    <a:pt x="51" y="1"/>
                    <a:pt x="56" y="4"/>
                    <a:pt x="57" y="4"/>
                  </a:cubicBezTo>
                  <a:cubicBezTo>
                    <a:pt x="61" y="5"/>
                    <a:pt x="62" y="4"/>
                    <a:pt x="66" y="5"/>
                  </a:cubicBezTo>
                  <a:cubicBezTo>
                    <a:pt x="66" y="6"/>
                    <a:pt x="65" y="7"/>
                    <a:pt x="65" y="8"/>
                  </a:cubicBezTo>
                  <a:cubicBezTo>
                    <a:pt x="65" y="8"/>
                    <a:pt x="66" y="8"/>
                    <a:pt x="67" y="9"/>
                  </a:cubicBezTo>
                  <a:cubicBezTo>
                    <a:pt x="66" y="9"/>
                    <a:pt x="65" y="10"/>
                    <a:pt x="67" y="11"/>
                  </a:cubicBezTo>
                  <a:cubicBezTo>
                    <a:pt x="66" y="12"/>
                    <a:pt x="67" y="12"/>
                    <a:pt x="68" y="13"/>
                  </a:cubicBezTo>
                  <a:cubicBezTo>
                    <a:pt x="69" y="13"/>
                    <a:pt x="70" y="14"/>
                    <a:pt x="68" y="14"/>
                  </a:cubicBezTo>
                  <a:cubicBezTo>
                    <a:pt x="69" y="12"/>
                    <a:pt x="65" y="13"/>
                    <a:pt x="65" y="13"/>
                  </a:cubicBezTo>
                  <a:cubicBezTo>
                    <a:pt x="64" y="12"/>
                    <a:pt x="62" y="13"/>
                    <a:pt x="61" y="13"/>
                  </a:cubicBezTo>
                  <a:cubicBezTo>
                    <a:pt x="60" y="14"/>
                    <a:pt x="60" y="14"/>
                    <a:pt x="59" y="15"/>
                  </a:cubicBezTo>
                  <a:cubicBezTo>
                    <a:pt x="58" y="15"/>
                    <a:pt x="54" y="16"/>
                    <a:pt x="56" y="15"/>
                  </a:cubicBezTo>
                  <a:cubicBezTo>
                    <a:pt x="56" y="15"/>
                    <a:pt x="55" y="15"/>
                    <a:pt x="54" y="15"/>
                  </a:cubicBezTo>
                  <a:cubicBezTo>
                    <a:pt x="54" y="16"/>
                    <a:pt x="54" y="17"/>
                    <a:pt x="53" y="17"/>
                  </a:cubicBezTo>
                  <a:cubicBezTo>
                    <a:pt x="53" y="17"/>
                    <a:pt x="55" y="19"/>
                    <a:pt x="55" y="19"/>
                  </a:cubicBezTo>
                  <a:cubicBezTo>
                    <a:pt x="57" y="20"/>
                    <a:pt x="56" y="23"/>
                    <a:pt x="54" y="21"/>
                  </a:cubicBezTo>
                  <a:cubicBezTo>
                    <a:pt x="51" y="26"/>
                    <a:pt x="58" y="29"/>
                    <a:pt x="61" y="31"/>
                  </a:cubicBezTo>
                  <a:cubicBezTo>
                    <a:pt x="63" y="32"/>
                    <a:pt x="66" y="33"/>
                    <a:pt x="67" y="34"/>
                  </a:cubicBezTo>
                  <a:cubicBezTo>
                    <a:pt x="68" y="36"/>
                    <a:pt x="69" y="39"/>
                    <a:pt x="70" y="41"/>
                  </a:cubicBezTo>
                  <a:cubicBezTo>
                    <a:pt x="71" y="44"/>
                    <a:pt x="76" y="47"/>
                    <a:pt x="79" y="48"/>
                  </a:cubicBezTo>
                  <a:cubicBezTo>
                    <a:pt x="82" y="49"/>
                    <a:pt x="83" y="50"/>
                    <a:pt x="86" y="49"/>
                  </a:cubicBezTo>
                  <a:cubicBezTo>
                    <a:pt x="87" y="49"/>
                    <a:pt x="92" y="49"/>
                    <a:pt x="91" y="51"/>
                  </a:cubicBezTo>
                  <a:cubicBezTo>
                    <a:pt x="91" y="52"/>
                    <a:pt x="87" y="52"/>
                    <a:pt x="89" y="54"/>
                  </a:cubicBezTo>
                  <a:cubicBezTo>
                    <a:pt x="90" y="55"/>
                    <a:pt x="93" y="56"/>
                    <a:pt x="95" y="56"/>
                  </a:cubicBezTo>
                  <a:cubicBezTo>
                    <a:pt x="98" y="57"/>
                    <a:pt x="100" y="58"/>
                    <a:pt x="102" y="59"/>
                  </a:cubicBezTo>
                  <a:cubicBezTo>
                    <a:pt x="105" y="61"/>
                    <a:pt x="107" y="61"/>
                    <a:pt x="110" y="63"/>
                  </a:cubicBezTo>
                  <a:cubicBezTo>
                    <a:pt x="111" y="64"/>
                    <a:pt x="113" y="65"/>
                    <a:pt x="113" y="67"/>
                  </a:cubicBezTo>
                  <a:cubicBezTo>
                    <a:pt x="112" y="68"/>
                    <a:pt x="112" y="70"/>
                    <a:pt x="111" y="70"/>
                  </a:cubicBezTo>
                  <a:cubicBezTo>
                    <a:pt x="110" y="70"/>
                    <a:pt x="109" y="69"/>
                    <a:pt x="109" y="68"/>
                  </a:cubicBezTo>
                  <a:cubicBezTo>
                    <a:pt x="107" y="67"/>
                    <a:pt x="108" y="65"/>
                    <a:pt x="105" y="65"/>
                  </a:cubicBezTo>
                  <a:cubicBezTo>
                    <a:pt x="102" y="65"/>
                    <a:pt x="102" y="64"/>
                    <a:pt x="101" y="63"/>
                  </a:cubicBezTo>
                  <a:cubicBezTo>
                    <a:pt x="99" y="63"/>
                    <a:pt x="98" y="63"/>
                    <a:pt x="96" y="65"/>
                  </a:cubicBezTo>
                  <a:cubicBezTo>
                    <a:pt x="95" y="67"/>
                    <a:pt x="95" y="68"/>
                    <a:pt x="94" y="70"/>
                  </a:cubicBezTo>
                  <a:cubicBezTo>
                    <a:pt x="94" y="71"/>
                    <a:pt x="96" y="72"/>
                    <a:pt x="98" y="72"/>
                  </a:cubicBezTo>
                  <a:cubicBezTo>
                    <a:pt x="100" y="73"/>
                    <a:pt x="100" y="75"/>
                    <a:pt x="100" y="76"/>
                  </a:cubicBezTo>
                  <a:cubicBezTo>
                    <a:pt x="101" y="80"/>
                    <a:pt x="94" y="77"/>
                    <a:pt x="95" y="81"/>
                  </a:cubicBezTo>
                  <a:cubicBezTo>
                    <a:pt x="95" y="83"/>
                    <a:pt x="94" y="83"/>
                    <a:pt x="93" y="84"/>
                  </a:cubicBezTo>
                  <a:cubicBezTo>
                    <a:pt x="91" y="86"/>
                    <a:pt x="91" y="87"/>
                    <a:pt x="89" y="88"/>
                  </a:cubicBezTo>
                  <a:cubicBezTo>
                    <a:pt x="88" y="89"/>
                    <a:pt x="87" y="88"/>
                    <a:pt x="86" y="87"/>
                  </a:cubicBezTo>
                  <a:cubicBezTo>
                    <a:pt x="85" y="85"/>
                    <a:pt x="88" y="84"/>
                    <a:pt x="88" y="83"/>
                  </a:cubicBezTo>
                  <a:cubicBezTo>
                    <a:pt x="88" y="82"/>
                    <a:pt x="88" y="81"/>
                    <a:pt x="89" y="81"/>
                  </a:cubicBezTo>
                  <a:cubicBezTo>
                    <a:pt x="89" y="80"/>
                    <a:pt x="91" y="81"/>
                    <a:pt x="91" y="79"/>
                  </a:cubicBezTo>
                  <a:cubicBezTo>
                    <a:pt x="92" y="79"/>
                    <a:pt x="90" y="77"/>
                    <a:pt x="90" y="77"/>
                  </a:cubicBezTo>
                  <a:cubicBezTo>
                    <a:pt x="90" y="75"/>
                    <a:pt x="90" y="74"/>
                    <a:pt x="89" y="73"/>
                  </a:cubicBezTo>
                  <a:cubicBezTo>
                    <a:pt x="88" y="71"/>
                    <a:pt x="88" y="69"/>
                    <a:pt x="86" y="68"/>
                  </a:cubicBezTo>
                  <a:cubicBezTo>
                    <a:pt x="85" y="67"/>
                    <a:pt x="85" y="67"/>
                    <a:pt x="84" y="68"/>
                  </a:cubicBezTo>
                  <a:cubicBezTo>
                    <a:pt x="83" y="68"/>
                    <a:pt x="82" y="67"/>
                    <a:pt x="82" y="67"/>
                  </a:cubicBezTo>
                  <a:cubicBezTo>
                    <a:pt x="81" y="66"/>
                    <a:pt x="80" y="66"/>
                    <a:pt x="79" y="65"/>
                  </a:cubicBezTo>
                  <a:cubicBezTo>
                    <a:pt x="79" y="65"/>
                    <a:pt x="80" y="64"/>
                    <a:pt x="79" y="63"/>
                  </a:cubicBezTo>
                  <a:cubicBezTo>
                    <a:pt x="78" y="61"/>
                    <a:pt x="76" y="61"/>
                    <a:pt x="74" y="62"/>
                  </a:cubicBezTo>
                  <a:cubicBezTo>
                    <a:pt x="75" y="61"/>
                    <a:pt x="74" y="60"/>
                    <a:pt x="72" y="60"/>
                  </a:cubicBezTo>
                  <a:cubicBezTo>
                    <a:pt x="71" y="60"/>
                    <a:pt x="70" y="58"/>
                    <a:pt x="69" y="57"/>
                  </a:cubicBezTo>
                  <a:cubicBezTo>
                    <a:pt x="69" y="56"/>
                    <a:pt x="68" y="56"/>
                    <a:pt x="67" y="56"/>
                  </a:cubicBezTo>
                  <a:cubicBezTo>
                    <a:pt x="66" y="56"/>
                    <a:pt x="66" y="56"/>
                    <a:pt x="65" y="56"/>
                  </a:cubicBezTo>
                  <a:cubicBezTo>
                    <a:pt x="64" y="56"/>
                    <a:pt x="63" y="56"/>
                    <a:pt x="63" y="56"/>
                  </a:cubicBezTo>
                  <a:cubicBezTo>
                    <a:pt x="60" y="56"/>
                    <a:pt x="62" y="56"/>
                    <a:pt x="60" y="55"/>
                  </a:cubicBezTo>
                  <a:cubicBezTo>
                    <a:pt x="59" y="54"/>
                    <a:pt x="57" y="54"/>
                    <a:pt x="56" y="53"/>
                  </a:cubicBezTo>
                  <a:cubicBezTo>
                    <a:pt x="54" y="52"/>
                    <a:pt x="53" y="50"/>
                    <a:pt x="52" y="49"/>
                  </a:cubicBezTo>
                  <a:cubicBezTo>
                    <a:pt x="50" y="48"/>
                    <a:pt x="50" y="48"/>
                    <a:pt x="49" y="47"/>
                  </a:cubicBezTo>
                  <a:cubicBezTo>
                    <a:pt x="48" y="46"/>
                    <a:pt x="45" y="44"/>
                    <a:pt x="43" y="45"/>
                  </a:cubicBezTo>
                  <a:cubicBezTo>
                    <a:pt x="44" y="43"/>
                    <a:pt x="40" y="39"/>
                    <a:pt x="38" y="40"/>
                  </a:cubicBezTo>
                  <a:cubicBezTo>
                    <a:pt x="38" y="40"/>
                    <a:pt x="35" y="33"/>
                    <a:pt x="35" y="33"/>
                  </a:cubicBezTo>
                  <a:cubicBezTo>
                    <a:pt x="34" y="29"/>
                    <a:pt x="31" y="29"/>
                    <a:pt x="28" y="27"/>
                  </a:cubicBezTo>
                  <a:cubicBezTo>
                    <a:pt x="24" y="26"/>
                    <a:pt x="20" y="25"/>
                    <a:pt x="17" y="28"/>
                  </a:cubicBezTo>
                  <a:cubicBezTo>
                    <a:pt x="16" y="29"/>
                    <a:pt x="15" y="30"/>
                    <a:pt x="14" y="31"/>
                  </a:cubicBezTo>
                  <a:cubicBezTo>
                    <a:pt x="13" y="31"/>
                    <a:pt x="9" y="32"/>
                    <a:pt x="9" y="31"/>
                  </a:cubicBezTo>
                  <a:cubicBezTo>
                    <a:pt x="9" y="30"/>
                    <a:pt x="13" y="28"/>
                    <a:pt x="8" y="28"/>
                  </a:cubicBezTo>
                  <a:cubicBezTo>
                    <a:pt x="5" y="28"/>
                    <a:pt x="1" y="26"/>
                    <a:pt x="4" y="23"/>
                  </a:cubicBezTo>
                  <a:cubicBezTo>
                    <a:pt x="5" y="23"/>
                    <a:pt x="5" y="22"/>
                    <a:pt x="3" y="21"/>
                  </a:cubicBezTo>
                  <a:cubicBezTo>
                    <a:pt x="2" y="21"/>
                    <a:pt x="2" y="20"/>
                    <a:pt x="0" y="19"/>
                  </a:cubicBezTo>
                  <a:moveTo>
                    <a:pt x="17" y="64"/>
                  </a:moveTo>
                  <a:cubicBezTo>
                    <a:pt x="17" y="63"/>
                    <a:pt x="16" y="63"/>
                    <a:pt x="16" y="62"/>
                  </a:cubicBezTo>
                  <a:cubicBezTo>
                    <a:pt x="15" y="61"/>
                    <a:pt x="15" y="60"/>
                    <a:pt x="15" y="59"/>
                  </a:cubicBezTo>
                  <a:cubicBezTo>
                    <a:pt x="18" y="61"/>
                    <a:pt x="21" y="59"/>
                    <a:pt x="23" y="57"/>
                  </a:cubicBezTo>
                  <a:cubicBezTo>
                    <a:pt x="24" y="57"/>
                    <a:pt x="25" y="56"/>
                    <a:pt x="26" y="56"/>
                  </a:cubicBezTo>
                  <a:cubicBezTo>
                    <a:pt x="27" y="57"/>
                    <a:pt x="27" y="58"/>
                    <a:pt x="28" y="57"/>
                  </a:cubicBezTo>
                  <a:cubicBezTo>
                    <a:pt x="28" y="58"/>
                    <a:pt x="28" y="58"/>
                    <a:pt x="29" y="58"/>
                  </a:cubicBezTo>
                  <a:cubicBezTo>
                    <a:pt x="28" y="59"/>
                    <a:pt x="28" y="59"/>
                    <a:pt x="28" y="59"/>
                  </a:cubicBezTo>
                  <a:cubicBezTo>
                    <a:pt x="30" y="59"/>
                    <a:pt x="31" y="63"/>
                    <a:pt x="30" y="64"/>
                  </a:cubicBezTo>
                  <a:cubicBezTo>
                    <a:pt x="30" y="65"/>
                    <a:pt x="28" y="65"/>
                    <a:pt x="29" y="67"/>
                  </a:cubicBezTo>
                  <a:cubicBezTo>
                    <a:pt x="30" y="68"/>
                    <a:pt x="29" y="71"/>
                    <a:pt x="29" y="72"/>
                  </a:cubicBezTo>
                  <a:cubicBezTo>
                    <a:pt x="29" y="73"/>
                    <a:pt x="29" y="75"/>
                    <a:pt x="28" y="76"/>
                  </a:cubicBezTo>
                  <a:cubicBezTo>
                    <a:pt x="27" y="76"/>
                    <a:pt x="26" y="76"/>
                    <a:pt x="26" y="76"/>
                  </a:cubicBezTo>
                  <a:cubicBezTo>
                    <a:pt x="25" y="76"/>
                    <a:pt x="24" y="75"/>
                    <a:pt x="24" y="75"/>
                  </a:cubicBezTo>
                  <a:cubicBezTo>
                    <a:pt x="23" y="76"/>
                    <a:pt x="23" y="79"/>
                    <a:pt x="21" y="78"/>
                  </a:cubicBezTo>
                  <a:cubicBezTo>
                    <a:pt x="19" y="78"/>
                    <a:pt x="19" y="79"/>
                    <a:pt x="18" y="77"/>
                  </a:cubicBezTo>
                  <a:cubicBezTo>
                    <a:pt x="18" y="78"/>
                    <a:pt x="18" y="78"/>
                    <a:pt x="18" y="78"/>
                  </a:cubicBezTo>
                  <a:cubicBezTo>
                    <a:pt x="17" y="77"/>
                    <a:pt x="17" y="77"/>
                    <a:pt x="17" y="77"/>
                  </a:cubicBezTo>
                  <a:cubicBezTo>
                    <a:pt x="19" y="77"/>
                    <a:pt x="17" y="76"/>
                    <a:pt x="17" y="75"/>
                  </a:cubicBezTo>
                  <a:cubicBezTo>
                    <a:pt x="17" y="73"/>
                    <a:pt x="18" y="72"/>
                    <a:pt x="18" y="70"/>
                  </a:cubicBezTo>
                  <a:cubicBezTo>
                    <a:pt x="19" y="71"/>
                    <a:pt x="19" y="71"/>
                    <a:pt x="19" y="71"/>
                  </a:cubicBezTo>
                  <a:cubicBezTo>
                    <a:pt x="19" y="70"/>
                    <a:pt x="19" y="70"/>
                    <a:pt x="19" y="69"/>
                  </a:cubicBezTo>
                  <a:cubicBezTo>
                    <a:pt x="18" y="69"/>
                    <a:pt x="18" y="69"/>
                    <a:pt x="17" y="68"/>
                  </a:cubicBezTo>
                  <a:cubicBezTo>
                    <a:pt x="17" y="68"/>
                    <a:pt x="18" y="67"/>
                    <a:pt x="18" y="66"/>
                  </a:cubicBezTo>
                  <a:cubicBezTo>
                    <a:pt x="18" y="65"/>
                    <a:pt x="17" y="65"/>
                    <a:pt x="17" y="64"/>
                  </a:cubicBezTo>
                  <a:moveTo>
                    <a:pt x="36" y="42"/>
                  </a:moveTo>
                  <a:cubicBezTo>
                    <a:pt x="35" y="41"/>
                    <a:pt x="34" y="42"/>
                    <a:pt x="33" y="41"/>
                  </a:cubicBezTo>
                  <a:cubicBezTo>
                    <a:pt x="34" y="41"/>
                    <a:pt x="36" y="41"/>
                    <a:pt x="36" y="40"/>
                  </a:cubicBezTo>
                  <a:cubicBezTo>
                    <a:pt x="37" y="41"/>
                    <a:pt x="37" y="41"/>
                    <a:pt x="36" y="42"/>
                  </a:cubicBezTo>
                  <a:moveTo>
                    <a:pt x="59" y="91"/>
                  </a:moveTo>
                  <a:cubicBezTo>
                    <a:pt x="58" y="91"/>
                    <a:pt x="57" y="91"/>
                    <a:pt x="56" y="90"/>
                  </a:cubicBezTo>
                  <a:cubicBezTo>
                    <a:pt x="54" y="88"/>
                    <a:pt x="58" y="87"/>
                    <a:pt x="58" y="86"/>
                  </a:cubicBezTo>
                  <a:cubicBezTo>
                    <a:pt x="60" y="87"/>
                    <a:pt x="61" y="86"/>
                    <a:pt x="62" y="86"/>
                  </a:cubicBezTo>
                  <a:cubicBezTo>
                    <a:pt x="64" y="85"/>
                    <a:pt x="65" y="86"/>
                    <a:pt x="66" y="86"/>
                  </a:cubicBezTo>
                  <a:cubicBezTo>
                    <a:pt x="67" y="87"/>
                    <a:pt x="68" y="87"/>
                    <a:pt x="69" y="87"/>
                  </a:cubicBezTo>
                  <a:cubicBezTo>
                    <a:pt x="71" y="87"/>
                    <a:pt x="73" y="87"/>
                    <a:pt x="74" y="87"/>
                  </a:cubicBezTo>
                  <a:cubicBezTo>
                    <a:pt x="76" y="87"/>
                    <a:pt x="78" y="85"/>
                    <a:pt x="79" y="85"/>
                  </a:cubicBezTo>
                  <a:cubicBezTo>
                    <a:pt x="80" y="85"/>
                    <a:pt x="81" y="86"/>
                    <a:pt x="82" y="85"/>
                  </a:cubicBezTo>
                  <a:cubicBezTo>
                    <a:pt x="83" y="85"/>
                    <a:pt x="85" y="84"/>
                    <a:pt x="86" y="85"/>
                  </a:cubicBezTo>
                  <a:cubicBezTo>
                    <a:pt x="85" y="86"/>
                    <a:pt x="83" y="87"/>
                    <a:pt x="83" y="89"/>
                  </a:cubicBezTo>
                  <a:cubicBezTo>
                    <a:pt x="82" y="90"/>
                    <a:pt x="80" y="92"/>
                    <a:pt x="81" y="93"/>
                  </a:cubicBezTo>
                  <a:cubicBezTo>
                    <a:pt x="81" y="94"/>
                    <a:pt x="83" y="96"/>
                    <a:pt x="82" y="97"/>
                  </a:cubicBezTo>
                  <a:cubicBezTo>
                    <a:pt x="82" y="98"/>
                    <a:pt x="80" y="98"/>
                    <a:pt x="81" y="100"/>
                  </a:cubicBezTo>
                  <a:cubicBezTo>
                    <a:pt x="80" y="100"/>
                    <a:pt x="78" y="100"/>
                    <a:pt x="76" y="99"/>
                  </a:cubicBezTo>
                  <a:cubicBezTo>
                    <a:pt x="74" y="99"/>
                    <a:pt x="74" y="97"/>
                    <a:pt x="72" y="96"/>
                  </a:cubicBezTo>
                  <a:cubicBezTo>
                    <a:pt x="70" y="95"/>
                    <a:pt x="68" y="95"/>
                    <a:pt x="66" y="94"/>
                  </a:cubicBezTo>
                  <a:cubicBezTo>
                    <a:pt x="64" y="93"/>
                    <a:pt x="62" y="91"/>
                    <a:pt x="59" y="9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59" name="Freeform 59"/>
            <p:cNvSpPr/>
            <p:nvPr/>
          </p:nvSpPr>
          <p:spPr>
            <a:xfrm>
              <a:off x="7119720" y="3953880"/>
              <a:ext cx="300960" cy="467280"/>
            </a:xfrm>
            <a:custGeom>
              <a:avLst/>
              <a:gdLst>
                <a:gd name="textAreaLeft" fmla="*/ 0 w 300960"/>
                <a:gd name="textAreaRight" fmla="*/ 302040 w 300960"/>
                <a:gd name="textAreaTop" fmla="*/ 0 h 467280"/>
                <a:gd name="textAreaBottom" fmla="*/ 468360 h 467280"/>
              </a:gdLst>
              <a:ahLst/>
              <a:cxnLst/>
              <a:rect l="textAreaLeft" t="textAreaTop" r="textAreaRight" b="textAreaBottom"/>
              <a:pathLst>
                <a:path w="99" h="132">
                  <a:moveTo>
                    <a:pt x="0" y="93"/>
                  </a:moveTo>
                  <a:cubicBezTo>
                    <a:pt x="0" y="92"/>
                    <a:pt x="0" y="90"/>
                    <a:pt x="1" y="88"/>
                  </a:cubicBezTo>
                  <a:cubicBezTo>
                    <a:pt x="1" y="87"/>
                    <a:pt x="3" y="86"/>
                    <a:pt x="4" y="84"/>
                  </a:cubicBezTo>
                  <a:cubicBezTo>
                    <a:pt x="6" y="82"/>
                    <a:pt x="8" y="77"/>
                    <a:pt x="11" y="76"/>
                  </a:cubicBezTo>
                  <a:cubicBezTo>
                    <a:pt x="13" y="74"/>
                    <a:pt x="17" y="75"/>
                    <a:pt x="19" y="73"/>
                  </a:cubicBezTo>
                  <a:cubicBezTo>
                    <a:pt x="22" y="70"/>
                    <a:pt x="24" y="69"/>
                    <a:pt x="28" y="68"/>
                  </a:cubicBezTo>
                  <a:cubicBezTo>
                    <a:pt x="31" y="68"/>
                    <a:pt x="37" y="70"/>
                    <a:pt x="39" y="67"/>
                  </a:cubicBezTo>
                  <a:cubicBezTo>
                    <a:pt x="42" y="64"/>
                    <a:pt x="45" y="61"/>
                    <a:pt x="47" y="58"/>
                  </a:cubicBezTo>
                  <a:cubicBezTo>
                    <a:pt x="54" y="51"/>
                    <a:pt x="60" y="45"/>
                    <a:pt x="67" y="39"/>
                  </a:cubicBezTo>
                  <a:cubicBezTo>
                    <a:pt x="63" y="39"/>
                    <a:pt x="60" y="39"/>
                    <a:pt x="57" y="38"/>
                  </a:cubicBezTo>
                  <a:cubicBezTo>
                    <a:pt x="53" y="38"/>
                    <a:pt x="50" y="36"/>
                    <a:pt x="46" y="35"/>
                  </a:cubicBezTo>
                  <a:cubicBezTo>
                    <a:pt x="43" y="34"/>
                    <a:pt x="39" y="32"/>
                    <a:pt x="35" y="31"/>
                  </a:cubicBezTo>
                  <a:cubicBezTo>
                    <a:pt x="32" y="30"/>
                    <a:pt x="29" y="29"/>
                    <a:pt x="27" y="27"/>
                  </a:cubicBezTo>
                  <a:cubicBezTo>
                    <a:pt x="26" y="26"/>
                    <a:pt x="26" y="26"/>
                    <a:pt x="24" y="25"/>
                  </a:cubicBezTo>
                  <a:cubicBezTo>
                    <a:pt x="23" y="25"/>
                    <a:pt x="23" y="23"/>
                    <a:pt x="22" y="23"/>
                  </a:cubicBezTo>
                  <a:cubicBezTo>
                    <a:pt x="21" y="21"/>
                    <a:pt x="21" y="20"/>
                    <a:pt x="19" y="19"/>
                  </a:cubicBezTo>
                  <a:cubicBezTo>
                    <a:pt x="18" y="17"/>
                    <a:pt x="16" y="15"/>
                    <a:pt x="17" y="13"/>
                  </a:cubicBezTo>
                  <a:cubicBezTo>
                    <a:pt x="18" y="10"/>
                    <a:pt x="20" y="8"/>
                    <a:pt x="22" y="5"/>
                  </a:cubicBezTo>
                  <a:cubicBezTo>
                    <a:pt x="25" y="7"/>
                    <a:pt x="26" y="10"/>
                    <a:pt x="28" y="13"/>
                  </a:cubicBezTo>
                  <a:cubicBezTo>
                    <a:pt x="30" y="15"/>
                    <a:pt x="34" y="16"/>
                    <a:pt x="38" y="15"/>
                  </a:cubicBezTo>
                  <a:cubicBezTo>
                    <a:pt x="40" y="15"/>
                    <a:pt x="42" y="13"/>
                    <a:pt x="43" y="13"/>
                  </a:cubicBezTo>
                  <a:cubicBezTo>
                    <a:pt x="45" y="11"/>
                    <a:pt x="46" y="11"/>
                    <a:pt x="49" y="12"/>
                  </a:cubicBezTo>
                  <a:cubicBezTo>
                    <a:pt x="52" y="12"/>
                    <a:pt x="53" y="13"/>
                    <a:pt x="56" y="11"/>
                  </a:cubicBezTo>
                  <a:cubicBezTo>
                    <a:pt x="57" y="10"/>
                    <a:pt x="60" y="8"/>
                    <a:pt x="62" y="8"/>
                  </a:cubicBezTo>
                  <a:cubicBezTo>
                    <a:pt x="64" y="9"/>
                    <a:pt x="65" y="9"/>
                    <a:pt x="68" y="8"/>
                  </a:cubicBezTo>
                  <a:cubicBezTo>
                    <a:pt x="69" y="8"/>
                    <a:pt x="70" y="7"/>
                    <a:pt x="71" y="7"/>
                  </a:cubicBezTo>
                  <a:cubicBezTo>
                    <a:pt x="73" y="7"/>
                    <a:pt x="74" y="7"/>
                    <a:pt x="75" y="7"/>
                  </a:cubicBezTo>
                  <a:cubicBezTo>
                    <a:pt x="78" y="8"/>
                    <a:pt x="80" y="6"/>
                    <a:pt x="82" y="6"/>
                  </a:cubicBezTo>
                  <a:cubicBezTo>
                    <a:pt x="84" y="5"/>
                    <a:pt x="86" y="5"/>
                    <a:pt x="88" y="4"/>
                  </a:cubicBezTo>
                  <a:cubicBezTo>
                    <a:pt x="90" y="3"/>
                    <a:pt x="90" y="1"/>
                    <a:pt x="92" y="1"/>
                  </a:cubicBezTo>
                  <a:cubicBezTo>
                    <a:pt x="93" y="0"/>
                    <a:pt x="98" y="1"/>
                    <a:pt x="97" y="3"/>
                  </a:cubicBezTo>
                  <a:cubicBezTo>
                    <a:pt x="97" y="5"/>
                    <a:pt x="96" y="7"/>
                    <a:pt x="96" y="10"/>
                  </a:cubicBezTo>
                  <a:cubicBezTo>
                    <a:pt x="97" y="11"/>
                    <a:pt x="97" y="14"/>
                    <a:pt x="95" y="15"/>
                  </a:cubicBezTo>
                  <a:cubicBezTo>
                    <a:pt x="96" y="16"/>
                    <a:pt x="97" y="15"/>
                    <a:pt x="97" y="14"/>
                  </a:cubicBezTo>
                  <a:cubicBezTo>
                    <a:pt x="98" y="15"/>
                    <a:pt x="98" y="15"/>
                    <a:pt x="99" y="15"/>
                  </a:cubicBezTo>
                  <a:cubicBezTo>
                    <a:pt x="99" y="17"/>
                    <a:pt x="94" y="14"/>
                    <a:pt x="94" y="17"/>
                  </a:cubicBezTo>
                  <a:cubicBezTo>
                    <a:pt x="94" y="20"/>
                    <a:pt x="94" y="22"/>
                    <a:pt x="93" y="25"/>
                  </a:cubicBezTo>
                  <a:cubicBezTo>
                    <a:pt x="93" y="27"/>
                    <a:pt x="91" y="28"/>
                    <a:pt x="90" y="30"/>
                  </a:cubicBezTo>
                  <a:cubicBezTo>
                    <a:pt x="88" y="32"/>
                    <a:pt x="88" y="35"/>
                    <a:pt x="86" y="37"/>
                  </a:cubicBezTo>
                  <a:cubicBezTo>
                    <a:pt x="86" y="38"/>
                    <a:pt x="85" y="38"/>
                    <a:pt x="84" y="39"/>
                  </a:cubicBezTo>
                  <a:cubicBezTo>
                    <a:pt x="84" y="40"/>
                    <a:pt x="84" y="41"/>
                    <a:pt x="84" y="42"/>
                  </a:cubicBezTo>
                  <a:cubicBezTo>
                    <a:pt x="83" y="45"/>
                    <a:pt x="81" y="47"/>
                    <a:pt x="79" y="49"/>
                  </a:cubicBezTo>
                  <a:cubicBezTo>
                    <a:pt x="77" y="52"/>
                    <a:pt x="77" y="55"/>
                    <a:pt x="76" y="58"/>
                  </a:cubicBezTo>
                  <a:cubicBezTo>
                    <a:pt x="74" y="61"/>
                    <a:pt x="72" y="64"/>
                    <a:pt x="70" y="67"/>
                  </a:cubicBezTo>
                  <a:cubicBezTo>
                    <a:pt x="68" y="69"/>
                    <a:pt x="66" y="72"/>
                    <a:pt x="64" y="75"/>
                  </a:cubicBezTo>
                  <a:cubicBezTo>
                    <a:pt x="62" y="78"/>
                    <a:pt x="59" y="81"/>
                    <a:pt x="57" y="83"/>
                  </a:cubicBezTo>
                  <a:cubicBezTo>
                    <a:pt x="51" y="89"/>
                    <a:pt x="46" y="93"/>
                    <a:pt x="39" y="97"/>
                  </a:cubicBezTo>
                  <a:cubicBezTo>
                    <a:pt x="36" y="99"/>
                    <a:pt x="34" y="101"/>
                    <a:pt x="31" y="103"/>
                  </a:cubicBezTo>
                  <a:cubicBezTo>
                    <a:pt x="29" y="105"/>
                    <a:pt x="25" y="108"/>
                    <a:pt x="23" y="110"/>
                  </a:cubicBezTo>
                  <a:cubicBezTo>
                    <a:pt x="21" y="113"/>
                    <a:pt x="18" y="116"/>
                    <a:pt x="16" y="118"/>
                  </a:cubicBezTo>
                  <a:cubicBezTo>
                    <a:pt x="15" y="119"/>
                    <a:pt x="14" y="121"/>
                    <a:pt x="12" y="122"/>
                  </a:cubicBezTo>
                  <a:cubicBezTo>
                    <a:pt x="12" y="123"/>
                    <a:pt x="10" y="126"/>
                    <a:pt x="9" y="124"/>
                  </a:cubicBezTo>
                  <a:cubicBezTo>
                    <a:pt x="9" y="127"/>
                    <a:pt x="8" y="130"/>
                    <a:pt x="6" y="132"/>
                  </a:cubicBezTo>
                  <a:cubicBezTo>
                    <a:pt x="6" y="129"/>
                    <a:pt x="3" y="127"/>
                    <a:pt x="2" y="126"/>
                  </a:cubicBezTo>
                  <a:cubicBezTo>
                    <a:pt x="0" y="123"/>
                    <a:pt x="0" y="122"/>
                    <a:pt x="0" y="119"/>
                  </a:cubicBezTo>
                  <a:cubicBezTo>
                    <a:pt x="0" y="110"/>
                    <a:pt x="0" y="102"/>
                    <a:pt x="0" y="93"/>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60" name="Freeform 61"/>
            <p:cNvSpPr/>
            <p:nvPr/>
          </p:nvSpPr>
          <p:spPr>
            <a:xfrm>
              <a:off x="7688880" y="3046320"/>
              <a:ext cx="417600" cy="308880"/>
            </a:xfrm>
            <a:custGeom>
              <a:avLst/>
              <a:gdLst>
                <a:gd name="textAreaLeft" fmla="*/ 0 w 417600"/>
                <a:gd name="textAreaRight" fmla="*/ 418680 w 417600"/>
                <a:gd name="textAreaTop" fmla="*/ 0 h 308880"/>
                <a:gd name="textAreaBottom" fmla="*/ 309960 h 308880"/>
              </a:gdLst>
              <a:ahLst/>
              <a:cxnLst/>
              <a:rect l="textAreaLeft" t="textAreaTop" r="textAreaRight" b="textAreaBottom"/>
              <a:pathLst>
                <a:path w="137" h="88">
                  <a:moveTo>
                    <a:pt x="0" y="43"/>
                  </a:moveTo>
                  <a:cubicBezTo>
                    <a:pt x="0" y="42"/>
                    <a:pt x="1" y="41"/>
                    <a:pt x="2" y="41"/>
                  </a:cubicBezTo>
                  <a:cubicBezTo>
                    <a:pt x="4" y="40"/>
                    <a:pt x="3" y="39"/>
                    <a:pt x="3" y="38"/>
                  </a:cubicBezTo>
                  <a:cubicBezTo>
                    <a:pt x="5" y="38"/>
                    <a:pt x="6" y="35"/>
                    <a:pt x="6" y="34"/>
                  </a:cubicBezTo>
                  <a:cubicBezTo>
                    <a:pt x="6" y="33"/>
                    <a:pt x="5" y="32"/>
                    <a:pt x="6" y="31"/>
                  </a:cubicBezTo>
                  <a:cubicBezTo>
                    <a:pt x="7" y="31"/>
                    <a:pt x="7" y="30"/>
                    <a:pt x="7" y="29"/>
                  </a:cubicBezTo>
                  <a:cubicBezTo>
                    <a:pt x="8" y="27"/>
                    <a:pt x="10" y="29"/>
                    <a:pt x="11" y="30"/>
                  </a:cubicBezTo>
                  <a:cubicBezTo>
                    <a:pt x="12" y="30"/>
                    <a:pt x="14" y="30"/>
                    <a:pt x="15" y="30"/>
                  </a:cubicBezTo>
                  <a:cubicBezTo>
                    <a:pt x="16" y="30"/>
                    <a:pt x="17" y="31"/>
                    <a:pt x="17" y="33"/>
                  </a:cubicBezTo>
                  <a:cubicBezTo>
                    <a:pt x="19" y="31"/>
                    <a:pt x="21" y="32"/>
                    <a:pt x="23" y="31"/>
                  </a:cubicBezTo>
                  <a:cubicBezTo>
                    <a:pt x="24" y="30"/>
                    <a:pt x="24" y="30"/>
                    <a:pt x="25" y="29"/>
                  </a:cubicBezTo>
                  <a:cubicBezTo>
                    <a:pt x="26" y="28"/>
                    <a:pt x="25" y="28"/>
                    <a:pt x="26" y="27"/>
                  </a:cubicBezTo>
                  <a:cubicBezTo>
                    <a:pt x="26" y="27"/>
                    <a:pt x="25" y="26"/>
                    <a:pt x="25" y="26"/>
                  </a:cubicBezTo>
                  <a:cubicBezTo>
                    <a:pt x="29" y="26"/>
                    <a:pt x="34" y="24"/>
                    <a:pt x="38" y="22"/>
                  </a:cubicBezTo>
                  <a:cubicBezTo>
                    <a:pt x="41" y="20"/>
                    <a:pt x="39" y="14"/>
                    <a:pt x="43" y="13"/>
                  </a:cubicBezTo>
                  <a:cubicBezTo>
                    <a:pt x="44" y="12"/>
                    <a:pt x="47" y="13"/>
                    <a:pt x="48" y="12"/>
                  </a:cubicBezTo>
                  <a:cubicBezTo>
                    <a:pt x="49" y="12"/>
                    <a:pt x="49" y="10"/>
                    <a:pt x="50" y="10"/>
                  </a:cubicBezTo>
                  <a:cubicBezTo>
                    <a:pt x="52" y="9"/>
                    <a:pt x="53" y="11"/>
                    <a:pt x="54" y="11"/>
                  </a:cubicBezTo>
                  <a:cubicBezTo>
                    <a:pt x="55" y="12"/>
                    <a:pt x="57" y="11"/>
                    <a:pt x="59" y="11"/>
                  </a:cubicBezTo>
                  <a:cubicBezTo>
                    <a:pt x="61" y="11"/>
                    <a:pt x="63" y="11"/>
                    <a:pt x="64" y="12"/>
                  </a:cubicBezTo>
                  <a:cubicBezTo>
                    <a:pt x="65" y="14"/>
                    <a:pt x="67" y="12"/>
                    <a:pt x="69" y="13"/>
                  </a:cubicBezTo>
                  <a:cubicBezTo>
                    <a:pt x="69" y="13"/>
                    <a:pt x="70" y="14"/>
                    <a:pt x="71" y="15"/>
                  </a:cubicBezTo>
                  <a:cubicBezTo>
                    <a:pt x="72" y="16"/>
                    <a:pt x="73" y="14"/>
                    <a:pt x="74" y="15"/>
                  </a:cubicBezTo>
                  <a:cubicBezTo>
                    <a:pt x="74" y="13"/>
                    <a:pt x="77" y="13"/>
                    <a:pt x="78" y="13"/>
                  </a:cubicBezTo>
                  <a:cubicBezTo>
                    <a:pt x="79" y="12"/>
                    <a:pt x="79" y="13"/>
                    <a:pt x="79" y="12"/>
                  </a:cubicBezTo>
                  <a:cubicBezTo>
                    <a:pt x="80" y="12"/>
                    <a:pt x="80" y="11"/>
                    <a:pt x="81" y="12"/>
                  </a:cubicBezTo>
                  <a:cubicBezTo>
                    <a:pt x="82" y="12"/>
                    <a:pt x="82" y="14"/>
                    <a:pt x="84" y="14"/>
                  </a:cubicBezTo>
                  <a:cubicBezTo>
                    <a:pt x="86" y="13"/>
                    <a:pt x="84" y="11"/>
                    <a:pt x="85" y="10"/>
                  </a:cubicBezTo>
                  <a:cubicBezTo>
                    <a:pt x="88" y="8"/>
                    <a:pt x="91" y="10"/>
                    <a:pt x="92" y="9"/>
                  </a:cubicBezTo>
                  <a:cubicBezTo>
                    <a:pt x="94" y="8"/>
                    <a:pt x="92" y="8"/>
                    <a:pt x="92" y="7"/>
                  </a:cubicBezTo>
                  <a:cubicBezTo>
                    <a:pt x="92" y="6"/>
                    <a:pt x="94" y="4"/>
                    <a:pt x="95" y="3"/>
                  </a:cubicBezTo>
                  <a:cubicBezTo>
                    <a:pt x="97" y="0"/>
                    <a:pt x="102" y="0"/>
                    <a:pt x="103" y="3"/>
                  </a:cubicBezTo>
                  <a:cubicBezTo>
                    <a:pt x="103" y="4"/>
                    <a:pt x="102" y="6"/>
                    <a:pt x="103" y="6"/>
                  </a:cubicBezTo>
                  <a:cubicBezTo>
                    <a:pt x="104" y="6"/>
                    <a:pt x="105" y="5"/>
                    <a:pt x="106" y="6"/>
                  </a:cubicBezTo>
                  <a:cubicBezTo>
                    <a:pt x="106" y="7"/>
                    <a:pt x="105" y="10"/>
                    <a:pt x="105" y="11"/>
                  </a:cubicBezTo>
                  <a:cubicBezTo>
                    <a:pt x="104" y="13"/>
                    <a:pt x="104" y="14"/>
                    <a:pt x="104" y="15"/>
                  </a:cubicBezTo>
                  <a:cubicBezTo>
                    <a:pt x="105" y="19"/>
                    <a:pt x="109" y="17"/>
                    <a:pt x="112" y="15"/>
                  </a:cubicBezTo>
                  <a:cubicBezTo>
                    <a:pt x="113" y="14"/>
                    <a:pt x="115" y="15"/>
                    <a:pt x="116" y="14"/>
                  </a:cubicBezTo>
                  <a:cubicBezTo>
                    <a:pt x="117" y="12"/>
                    <a:pt x="119" y="11"/>
                    <a:pt x="121" y="11"/>
                  </a:cubicBezTo>
                  <a:cubicBezTo>
                    <a:pt x="123" y="10"/>
                    <a:pt x="128" y="10"/>
                    <a:pt x="125" y="12"/>
                  </a:cubicBezTo>
                  <a:cubicBezTo>
                    <a:pt x="127" y="13"/>
                    <a:pt x="130" y="11"/>
                    <a:pt x="132" y="11"/>
                  </a:cubicBezTo>
                  <a:cubicBezTo>
                    <a:pt x="133" y="10"/>
                    <a:pt x="137" y="12"/>
                    <a:pt x="137" y="12"/>
                  </a:cubicBezTo>
                  <a:cubicBezTo>
                    <a:pt x="136" y="13"/>
                    <a:pt x="135" y="12"/>
                    <a:pt x="134" y="12"/>
                  </a:cubicBezTo>
                  <a:cubicBezTo>
                    <a:pt x="133" y="13"/>
                    <a:pt x="133" y="14"/>
                    <a:pt x="134" y="14"/>
                  </a:cubicBezTo>
                  <a:cubicBezTo>
                    <a:pt x="133" y="15"/>
                    <a:pt x="131" y="16"/>
                    <a:pt x="130" y="16"/>
                  </a:cubicBezTo>
                  <a:cubicBezTo>
                    <a:pt x="128" y="17"/>
                    <a:pt x="127" y="16"/>
                    <a:pt x="126" y="16"/>
                  </a:cubicBezTo>
                  <a:cubicBezTo>
                    <a:pt x="123" y="15"/>
                    <a:pt x="119" y="16"/>
                    <a:pt x="116" y="16"/>
                  </a:cubicBezTo>
                  <a:cubicBezTo>
                    <a:pt x="114" y="17"/>
                    <a:pt x="113" y="17"/>
                    <a:pt x="112" y="18"/>
                  </a:cubicBezTo>
                  <a:cubicBezTo>
                    <a:pt x="110" y="18"/>
                    <a:pt x="109" y="20"/>
                    <a:pt x="108" y="20"/>
                  </a:cubicBezTo>
                  <a:cubicBezTo>
                    <a:pt x="106" y="21"/>
                    <a:pt x="106" y="20"/>
                    <a:pt x="105" y="21"/>
                  </a:cubicBezTo>
                  <a:cubicBezTo>
                    <a:pt x="104" y="22"/>
                    <a:pt x="103" y="23"/>
                    <a:pt x="102" y="23"/>
                  </a:cubicBezTo>
                  <a:cubicBezTo>
                    <a:pt x="102" y="24"/>
                    <a:pt x="103" y="25"/>
                    <a:pt x="103" y="25"/>
                  </a:cubicBezTo>
                  <a:cubicBezTo>
                    <a:pt x="104" y="26"/>
                    <a:pt x="104" y="28"/>
                    <a:pt x="105" y="28"/>
                  </a:cubicBezTo>
                  <a:cubicBezTo>
                    <a:pt x="106" y="28"/>
                    <a:pt x="106" y="29"/>
                    <a:pt x="106" y="30"/>
                  </a:cubicBezTo>
                  <a:cubicBezTo>
                    <a:pt x="106" y="32"/>
                    <a:pt x="106" y="32"/>
                    <a:pt x="106" y="32"/>
                  </a:cubicBezTo>
                  <a:cubicBezTo>
                    <a:pt x="105" y="33"/>
                    <a:pt x="105" y="34"/>
                    <a:pt x="104" y="35"/>
                  </a:cubicBezTo>
                  <a:cubicBezTo>
                    <a:pt x="103" y="35"/>
                    <a:pt x="102" y="36"/>
                    <a:pt x="101" y="37"/>
                  </a:cubicBezTo>
                  <a:cubicBezTo>
                    <a:pt x="101" y="37"/>
                    <a:pt x="101" y="38"/>
                    <a:pt x="101" y="38"/>
                  </a:cubicBezTo>
                  <a:cubicBezTo>
                    <a:pt x="100" y="38"/>
                    <a:pt x="100" y="38"/>
                    <a:pt x="100" y="39"/>
                  </a:cubicBezTo>
                  <a:cubicBezTo>
                    <a:pt x="100" y="39"/>
                    <a:pt x="101" y="40"/>
                    <a:pt x="101" y="40"/>
                  </a:cubicBezTo>
                  <a:cubicBezTo>
                    <a:pt x="103" y="42"/>
                    <a:pt x="99" y="44"/>
                    <a:pt x="98" y="44"/>
                  </a:cubicBezTo>
                  <a:cubicBezTo>
                    <a:pt x="96" y="44"/>
                    <a:pt x="95" y="44"/>
                    <a:pt x="93" y="44"/>
                  </a:cubicBezTo>
                  <a:cubicBezTo>
                    <a:pt x="93" y="44"/>
                    <a:pt x="90" y="43"/>
                    <a:pt x="90" y="43"/>
                  </a:cubicBezTo>
                  <a:cubicBezTo>
                    <a:pt x="88" y="45"/>
                    <a:pt x="92" y="47"/>
                    <a:pt x="92" y="48"/>
                  </a:cubicBezTo>
                  <a:cubicBezTo>
                    <a:pt x="93" y="48"/>
                    <a:pt x="94" y="50"/>
                    <a:pt x="93" y="50"/>
                  </a:cubicBezTo>
                  <a:cubicBezTo>
                    <a:pt x="92" y="51"/>
                    <a:pt x="90" y="53"/>
                    <a:pt x="89" y="52"/>
                  </a:cubicBezTo>
                  <a:cubicBezTo>
                    <a:pt x="87" y="51"/>
                    <a:pt x="86" y="53"/>
                    <a:pt x="86" y="55"/>
                  </a:cubicBezTo>
                  <a:cubicBezTo>
                    <a:pt x="86" y="56"/>
                    <a:pt x="85" y="57"/>
                    <a:pt x="84" y="58"/>
                  </a:cubicBezTo>
                  <a:cubicBezTo>
                    <a:pt x="83" y="59"/>
                    <a:pt x="84" y="60"/>
                    <a:pt x="84" y="61"/>
                  </a:cubicBezTo>
                  <a:cubicBezTo>
                    <a:pt x="84" y="63"/>
                    <a:pt x="83" y="65"/>
                    <a:pt x="81" y="66"/>
                  </a:cubicBezTo>
                  <a:cubicBezTo>
                    <a:pt x="79" y="67"/>
                    <a:pt x="79" y="66"/>
                    <a:pt x="79" y="65"/>
                  </a:cubicBezTo>
                  <a:cubicBezTo>
                    <a:pt x="78" y="65"/>
                    <a:pt x="76" y="64"/>
                    <a:pt x="76" y="65"/>
                  </a:cubicBezTo>
                  <a:cubicBezTo>
                    <a:pt x="72" y="64"/>
                    <a:pt x="71" y="67"/>
                    <a:pt x="68" y="68"/>
                  </a:cubicBezTo>
                  <a:cubicBezTo>
                    <a:pt x="68" y="69"/>
                    <a:pt x="69" y="69"/>
                    <a:pt x="70" y="69"/>
                  </a:cubicBezTo>
                  <a:cubicBezTo>
                    <a:pt x="68" y="70"/>
                    <a:pt x="66" y="70"/>
                    <a:pt x="65" y="70"/>
                  </a:cubicBezTo>
                  <a:cubicBezTo>
                    <a:pt x="63" y="70"/>
                    <a:pt x="63" y="69"/>
                    <a:pt x="62" y="69"/>
                  </a:cubicBezTo>
                  <a:cubicBezTo>
                    <a:pt x="60" y="69"/>
                    <a:pt x="59" y="72"/>
                    <a:pt x="58" y="73"/>
                  </a:cubicBezTo>
                  <a:cubicBezTo>
                    <a:pt x="56" y="74"/>
                    <a:pt x="56" y="73"/>
                    <a:pt x="56" y="75"/>
                  </a:cubicBezTo>
                  <a:cubicBezTo>
                    <a:pt x="55" y="77"/>
                    <a:pt x="56" y="78"/>
                    <a:pt x="55" y="79"/>
                  </a:cubicBezTo>
                  <a:cubicBezTo>
                    <a:pt x="55" y="80"/>
                    <a:pt x="55" y="81"/>
                    <a:pt x="55" y="81"/>
                  </a:cubicBezTo>
                  <a:cubicBezTo>
                    <a:pt x="55" y="82"/>
                    <a:pt x="55" y="82"/>
                    <a:pt x="55" y="82"/>
                  </a:cubicBezTo>
                  <a:cubicBezTo>
                    <a:pt x="56" y="84"/>
                    <a:pt x="48" y="85"/>
                    <a:pt x="47" y="86"/>
                  </a:cubicBezTo>
                  <a:cubicBezTo>
                    <a:pt x="46" y="86"/>
                    <a:pt x="44" y="86"/>
                    <a:pt x="42" y="86"/>
                  </a:cubicBezTo>
                  <a:cubicBezTo>
                    <a:pt x="41" y="86"/>
                    <a:pt x="39" y="86"/>
                    <a:pt x="37" y="86"/>
                  </a:cubicBezTo>
                  <a:cubicBezTo>
                    <a:pt x="35" y="87"/>
                    <a:pt x="35" y="88"/>
                    <a:pt x="33" y="87"/>
                  </a:cubicBezTo>
                  <a:cubicBezTo>
                    <a:pt x="31" y="87"/>
                    <a:pt x="30" y="87"/>
                    <a:pt x="28" y="87"/>
                  </a:cubicBezTo>
                  <a:cubicBezTo>
                    <a:pt x="24" y="87"/>
                    <a:pt x="20" y="88"/>
                    <a:pt x="17" y="87"/>
                  </a:cubicBezTo>
                  <a:cubicBezTo>
                    <a:pt x="12" y="86"/>
                    <a:pt x="8" y="84"/>
                    <a:pt x="4" y="83"/>
                  </a:cubicBezTo>
                  <a:cubicBezTo>
                    <a:pt x="6" y="81"/>
                    <a:pt x="8" y="79"/>
                    <a:pt x="10" y="77"/>
                  </a:cubicBezTo>
                  <a:cubicBezTo>
                    <a:pt x="12" y="75"/>
                    <a:pt x="13" y="73"/>
                    <a:pt x="13" y="71"/>
                  </a:cubicBezTo>
                  <a:cubicBezTo>
                    <a:pt x="12" y="67"/>
                    <a:pt x="4" y="70"/>
                    <a:pt x="4" y="65"/>
                  </a:cubicBezTo>
                  <a:cubicBezTo>
                    <a:pt x="3" y="63"/>
                    <a:pt x="4" y="60"/>
                    <a:pt x="3" y="57"/>
                  </a:cubicBezTo>
                  <a:cubicBezTo>
                    <a:pt x="2" y="55"/>
                    <a:pt x="0" y="53"/>
                    <a:pt x="3" y="50"/>
                  </a:cubicBezTo>
                  <a:cubicBezTo>
                    <a:pt x="5" y="48"/>
                    <a:pt x="4" y="48"/>
                    <a:pt x="2" y="48"/>
                  </a:cubicBezTo>
                  <a:cubicBezTo>
                    <a:pt x="0" y="47"/>
                    <a:pt x="1" y="44"/>
                    <a:pt x="0" y="43"/>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61" name="Freeform 62"/>
            <p:cNvSpPr/>
            <p:nvPr/>
          </p:nvSpPr>
          <p:spPr>
            <a:xfrm>
              <a:off x="8489880" y="3456000"/>
              <a:ext cx="136800" cy="196920"/>
            </a:xfrm>
            <a:custGeom>
              <a:avLst/>
              <a:gdLst>
                <a:gd name="textAreaLeft" fmla="*/ 0 w 136800"/>
                <a:gd name="textAreaRight" fmla="*/ 137880 w 136800"/>
                <a:gd name="textAreaTop" fmla="*/ 0 h 196920"/>
                <a:gd name="textAreaBottom" fmla="*/ 198000 h 196920"/>
              </a:gdLst>
              <a:ahLst/>
              <a:cxnLst/>
              <a:rect l="textAreaLeft" t="textAreaTop" r="textAreaRight" b="textAreaBottom"/>
              <a:pathLst>
                <a:path w="46" h="56">
                  <a:moveTo>
                    <a:pt x="25" y="31"/>
                  </a:moveTo>
                  <a:cubicBezTo>
                    <a:pt x="24" y="31"/>
                    <a:pt x="24" y="31"/>
                    <a:pt x="24" y="31"/>
                  </a:cubicBezTo>
                  <a:cubicBezTo>
                    <a:pt x="24" y="31"/>
                    <a:pt x="25" y="31"/>
                    <a:pt x="25" y="31"/>
                  </a:cubicBezTo>
                  <a:cubicBezTo>
                    <a:pt x="25" y="31"/>
                    <a:pt x="25" y="31"/>
                    <a:pt x="25" y="31"/>
                  </a:cubicBezTo>
                  <a:moveTo>
                    <a:pt x="24" y="36"/>
                  </a:moveTo>
                  <a:cubicBezTo>
                    <a:pt x="24" y="37"/>
                    <a:pt x="24" y="37"/>
                    <a:pt x="25" y="37"/>
                  </a:cubicBezTo>
                  <a:cubicBezTo>
                    <a:pt x="25" y="37"/>
                    <a:pt x="26" y="36"/>
                    <a:pt x="26" y="36"/>
                  </a:cubicBezTo>
                  <a:cubicBezTo>
                    <a:pt x="26" y="35"/>
                    <a:pt x="25" y="36"/>
                    <a:pt x="24" y="36"/>
                  </a:cubicBezTo>
                  <a:moveTo>
                    <a:pt x="26" y="35"/>
                  </a:moveTo>
                  <a:cubicBezTo>
                    <a:pt x="26" y="35"/>
                    <a:pt x="26" y="35"/>
                    <a:pt x="26" y="35"/>
                  </a:cubicBezTo>
                  <a:cubicBezTo>
                    <a:pt x="26" y="35"/>
                    <a:pt x="26" y="35"/>
                    <a:pt x="26" y="35"/>
                  </a:cubicBezTo>
                  <a:moveTo>
                    <a:pt x="25" y="38"/>
                  </a:moveTo>
                  <a:cubicBezTo>
                    <a:pt x="25" y="39"/>
                    <a:pt x="26" y="39"/>
                    <a:pt x="26" y="40"/>
                  </a:cubicBezTo>
                  <a:cubicBezTo>
                    <a:pt x="26" y="41"/>
                    <a:pt x="26" y="41"/>
                    <a:pt x="26" y="42"/>
                  </a:cubicBezTo>
                  <a:cubicBezTo>
                    <a:pt x="26" y="42"/>
                    <a:pt x="25" y="45"/>
                    <a:pt x="26" y="43"/>
                  </a:cubicBezTo>
                  <a:cubicBezTo>
                    <a:pt x="26" y="44"/>
                    <a:pt x="26" y="44"/>
                    <a:pt x="26" y="44"/>
                  </a:cubicBezTo>
                  <a:cubicBezTo>
                    <a:pt x="28" y="45"/>
                    <a:pt x="28" y="40"/>
                    <a:pt x="28" y="40"/>
                  </a:cubicBezTo>
                  <a:cubicBezTo>
                    <a:pt x="28" y="39"/>
                    <a:pt x="26" y="38"/>
                    <a:pt x="26" y="37"/>
                  </a:cubicBezTo>
                  <a:cubicBezTo>
                    <a:pt x="26" y="36"/>
                    <a:pt x="25" y="37"/>
                    <a:pt x="25" y="38"/>
                  </a:cubicBezTo>
                  <a:moveTo>
                    <a:pt x="25" y="44"/>
                  </a:moveTo>
                  <a:cubicBezTo>
                    <a:pt x="25" y="44"/>
                    <a:pt x="25" y="43"/>
                    <a:pt x="25" y="44"/>
                  </a:cubicBezTo>
                  <a:cubicBezTo>
                    <a:pt x="25" y="44"/>
                    <a:pt x="25" y="43"/>
                    <a:pt x="25" y="43"/>
                  </a:cubicBezTo>
                  <a:cubicBezTo>
                    <a:pt x="25" y="44"/>
                    <a:pt x="25" y="44"/>
                    <a:pt x="25" y="44"/>
                  </a:cubicBezTo>
                  <a:moveTo>
                    <a:pt x="26" y="40"/>
                  </a:moveTo>
                  <a:cubicBezTo>
                    <a:pt x="26" y="40"/>
                    <a:pt x="26" y="41"/>
                    <a:pt x="26" y="41"/>
                  </a:cubicBezTo>
                  <a:cubicBezTo>
                    <a:pt x="26" y="41"/>
                    <a:pt x="26" y="40"/>
                    <a:pt x="26" y="40"/>
                  </a:cubicBezTo>
                  <a:moveTo>
                    <a:pt x="30" y="43"/>
                  </a:moveTo>
                  <a:cubicBezTo>
                    <a:pt x="32" y="42"/>
                    <a:pt x="31" y="40"/>
                    <a:pt x="30" y="39"/>
                  </a:cubicBezTo>
                  <a:cubicBezTo>
                    <a:pt x="30" y="40"/>
                    <a:pt x="30" y="42"/>
                    <a:pt x="30" y="43"/>
                  </a:cubicBezTo>
                  <a:moveTo>
                    <a:pt x="34" y="41"/>
                  </a:moveTo>
                  <a:cubicBezTo>
                    <a:pt x="35" y="40"/>
                    <a:pt x="34" y="39"/>
                    <a:pt x="33" y="38"/>
                  </a:cubicBezTo>
                  <a:cubicBezTo>
                    <a:pt x="33" y="39"/>
                    <a:pt x="34" y="40"/>
                    <a:pt x="34" y="41"/>
                  </a:cubicBezTo>
                  <a:moveTo>
                    <a:pt x="38" y="45"/>
                  </a:moveTo>
                  <a:cubicBezTo>
                    <a:pt x="37" y="45"/>
                    <a:pt x="37" y="46"/>
                    <a:pt x="37" y="47"/>
                  </a:cubicBezTo>
                  <a:cubicBezTo>
                    <a:pt x="38" y="46"/>
                    <a:pt x="38" y="45"/>
                    <a:pt x="38" y="45"/>
                  </a:cubicBezTo>
                  <a:moveTo>
                    <a:pt x="38" y="49"/>
                  </a:moveTo>
                  <a:cubicBezTo>
                    <a:pt x="39" y="49"/>
                    <a:pt x="39" y="47"/>
                    <a:pt x="38" y="47"/>
                  </a:cubicBezTo>
                  <a:cubicBezTo>
                    <a:pt x="38" y="47"/>
                    <a:pt x="38" y="48"/>
                    <a:pt x="38" y="49"/>
                  </a:cubicBezTo>
                  <a:moveTo>
                    <a:pt x="4" y="1"/>
                  </a:moveTo>
                  <a:cubicBezTo>
                    <a:pt x="5" y="0"/>
                    <a:pt x="5" y="0"/>
                    <a:pt x="5" y="0"/>
                  </a:cubicBezTo>
                  <a:cubicBezTo>
                    <a:pt x="6" y="0"/>
                    <a:pt x="7" y="1"/>
                    <a:pt x="8" y="2"/>
                  </a:cubicBezTo>
                  <a:cubicBezTo>
                    <a:pt x="8" y="3"/>
                    <a:pt x="10" y="3"/>
                    <a:pt x="11" y="3"/>
                  </a:cubicBezTo>
                  <a:cubicBezTo>
                    <a:pt x="11" y="3"/>
                    <a:pt x="10" y="2"/>
                    <a:pt x="10" y="2"/>
                  </a:cubicBezTo>
                  <a:cubicBezTo>
                    <a:pt x="12" y="1"/>
                    <a:pt x="12" y="3"/>
                    <a:pt x="12" y="4"/>
                  </a:cubicBezTo>
                  <a:cubicBezTo>
                    <a:pt x="12" y="5"/>
                    <a:pt x="15" y="5"/>
                    <a:pt x="16" y="6"/>
                  </a:cubicBezTo>
                  <a:cubicBezTo>
                    <a:pt x="16" y="5"/>
                    <a:pt x="17" y="5"/>
                    <a:pt x="16" y="4"/>
                  </a:cubicBezTo>
                  <a:cubicBezTo>
                    <a:pt x="19" y="4"/>
                    <a:pt x="19" y="9"/>
                    <a:pt x="19" y="10"/>
                  </a:cubicBezTo>
                  <a:cubicBezTo>
                    <a:pt x="18" y="11"/>
                    <a:pt x="18" y="12"/>
                    <a:pt x="19" y="12"/>
                  </a:cubicBezTo>
                  <a:cubicBezTo>
                    <a:pt x="21" y="13"/>
                    <a:pt x="23" y="13"/>
                    <a:pt x="25" y="13"/>
                  </a:cubicBezTo>
                  <a:cubicBezTo>
                    <a:pt x="30" y="13"/>
                    <a:pt x="34" y="13"/>
                    <a:pt x="39" y="14"/>
                  </a:cubicBezTo>
                  <a:cubicBezTo>
                    <a:pt x="41" y="14"/>
                    <a:pt x="46" y="17"/>
                    <a:pt x="41" y="16"/>
                  </a:cubicBezTo>
                  <a:cubicBezTo>
                    <a:pt x="42" y="19"/>
                    <a:pt x="38" y="21"/>
                    <a:pt x="38" y="23"/>
                  </a:cubicBezTo>
                  <a:cubicBezTo>
                    <a:pt x="37" y="22"/>
                    <a:pt x="36" y="24"/>
                    <a:pt x="36" y="23"/>
                  </a:cubicBezTo>
                  <a:cubicBezTo>
                    <a:pt x="36" y="24"/>
                    <a:pt x="34" y="24"/>
                    <a:pt x="33" y="24"/>
                  </a:cubicBezTo>
                  <a:cubicBezTo>
                    <a:pt x="33" y="25"/>
                    <a:pt x="31" y="27"/>
                    <a:pt x="31" y="28"/>
                  </a:cubicBezTo>
                  <a:cubicBezTo>
                    <a:pt x="31" y="30"/>
                    <a:pt x="32" y="32"/>
                    <a:pt x="33" y="34"/>
                  </a:cubicBezTo>
                  <a:cubicBezTo>
                    <a:pt x="33" y="33"/>
                    <a:pt x="33" y="33"/>
                    <a:pt x="33" y="32"/>
                  </a:cubicBezTo>
                  <a:cubicBezTo>
                    <a:pt x="34" y="32"/>
                    <a:pt x="35" y="36"/>
                    <a:pt x="37" y="34"/>
                  </a:cubicBezTo>
                  <a:cubicBezTo>
                    <a:pt x="38" y="33"/>
                    <a:pt x="37" y="32"/>
                    <a:pt x="37" y="30"/>
                  </a:cubicBezTo>
                  <a:cubicBezTo>
                    <a:pt x="38" y="29"/>
                    <a:pt x="39" y="29"/>
                    <a:pt x="38" y="28"/>
                  </a:cubicBezTo>
                  <a:cubicBezTo>
                    <a:pt x="39" y="29"/>
                    <a:pt x="41" y="26"/>
                    <a:pt x="42" y="28"/>
                  </a:cubicBezTo>
                  <a:cubicBezTo>
                    <a:pt x="42" y="30"/>
                    <a:pt x="42" y="32"/>
                    <a:pt x="43" y="35"/>
                  </a:cubicBezTo>
                  <a:cubicBezTo>
                    <a:pt x="43" y="37"/>
                    <a:pt x="44" y="40"/>
                    <a:pt x="44" y="43"/>
                  </a:cubicBezTo>
                  <a:cubicBezTo>
                    <a:pt x="45" y="45"/>
                    <a:pt x="44" y="48"/>
                    <a:pt x="45" y="51"/>
                  </a:cubicBezTo>
                  <a:cubicBezTo>
                    <a:pt x="44" y="51"/>
                    <a:pt x="43" y="49"/>
                    <a:pt x="42" y="50"/>
                  </a:cubicBezTo>
                  <a:cubicBezTo>
                    <a:pt x="40" y="50"/>
                    <a:pt x="42" y="55"/>
                    <a:pt x="42" y="56"/>
                  </a:cubicBezTo>
                  <a:cubicBezTo>
                    <a:pt x="41" y="54"/>
                    <a:pt x="40" y="53"/>
                    <a:pt x="39" y="52"/>
                  </a:cubicBezTo>
                  <a:cubicBezTo>
                    <a:pt x="39" y="50"/>
                    <a:pt x="39" y="49"/>
                    <a:pt x="39" y="48"/>
                  </a:cubicBezTo>
                  <a:cubicBezTo>
                    <a:pt x="39" y="45"/>
                    <a:pt x="35" y="43"/>
                    <a:pt x="38" y="40"/>
                  </a:cubicBezTo>
                  <a:cubicBezTo>
                    <a:pt x="37" y="40"/>
                    <a:pt x="37" y="41"/>
                    <a:pt x="37" y="42"/>
                  </a:cubicBezTo>
                  <a:cubicBezTo>
                    <a:pt x="36" y="40"/>
                    <a:pt x="33" y="38"/>
                    <a:pt x="34" y="35"/>
                  </a:cubicBezTo>
                  <a:cubicBezTo>
                    <a:pt x="34" y="36"/>
                    <a:pt x="32" y="37"/>
                    <a:pt x="32" y="37"/>
                  </a:cubicBezTo>
                  <a:cubicBezTo>
                    <a:pt x="31" y="38"/>
                    <a:pt x="31" y="38"/>
                    <a:pt x="31" y="38"/>
                  </a:cubicBezTo>
                  <a:cubicBezTo>
                    <a:pt x="30" y="39"/>
                    <a:pt x="30" y="38"/>
                    <a:pt x="29" y="38"/>
                  </a:cubicBezTo>
                  <a:cubicBezTo>
                    <a:pt x="29" y="38"/>
                    <a:pt x="29" y="38"/>
                    <a:pt x="29" y="38"/>
                  </a:cubicBezTo>
                  <a:cubicBezTo>
                    <a:pt x="28" y="39"/>
                    <a:pt x="27" y="35"/>
                    <a:pt x="26" y="34"/>
                  </a:cubicBezTo>
                  <a:cubicBezTo>
                    <a:pt x="26" y="34"/>
                    <a:pt x="26" y="33"/>
                    <a:pt x="26" y="33"/>
                  </a:cubicBezTo>
                  <a:cubicBezTo>
                    <a:pt x="26" y="32"/>
                    <a:pt x="26" y="31"/>
                    <a:pt x="26" y="31"/>
                  </a:cubicBezTo>
                  <a:cubicBezTo>
                    <a:pt x="26" y="30"/>
                    <a:pt x="27" y="30"/>
                    <a:pt x="26" y="29"/>
                  </a:cubicBezTo>
                  <a:cubicBezTo>
                    <a:pt x="26" y="30"/>
                    <a:pt x="27" y="29"/>
                    <a:pt x="26" y="30"/>
                  </a:cubicBezTo>
                  <a:cubicBezTo>
                    <a:pt x="26" y="29"/>
                    <a:pt x="26" y="29"/>
                    <a:pt x="26" y="29"/>
                  </a:cubicBezTo>
                  <a:cubicBezTo>
                    <a:pt x="25" y="29"/>
                    <a:pt x="25" y="29"/>
                    <a:pt x="24" y="29"/>
                  </a:cubicBezTo>
                  <a:cubicBezTo>
                    <a:pt x="25" y="29"/>
                    <a:pt x="26" y="31"/>
                    <a:pt x="25" y="31"/>
                  </a:cubicBezTo>
                  <a:cubicBezTo>
                    <a:pt x="24" y="31"/>
                    <a:pt x="23" y="30"/>
                    <a:pt x="22" y="30"/>
                  </a:cubicBezTo>
                  <a:cubicBezTo>
                    <a:pt x="23" y="31"/>
                    <a:pt x="25" y="31"/>
                    <a:pt x="26" y="32"/>
                  </a:cubicBezTo>
                  <a:cubicBezTo>
                    <a:pt x="26" y="33"/>
                    <a:pt x="25" y="34"/>
                    <a:pt x="24" y="34"/>
                  </a:cubicBezTo>
                  <a:cubicBezTo>
                    <a:pt x="25" y="35"/>
                    <a:pt x="24" y="36"/>
                    <a:pt x="23" y="37"/>
                  </a:cubicBezTo>
                  <a:cubicBezTo>
                    <a:pt x="25" y="37"/>
                    <a:pt x="24" y="38"/>
                    <a:pt x="24" y="39"/>
                  </a:cubicBezTo>
                  <a:cubicBezTo>
                    <a:pt x="25" y="39"/>
                    <a:pt x="25" y="39"/>
                    <a:pt x="25" y="39"/>
                  </a:cubicBezTo>
                  <a:cubicBezTo>
                    <a:pt x="26" y="40"/>
                    <a:pt x="26" y="43"/>
                    <a:pt x="24" y="43"/>
                  </a:cubicBezTo>
                  <a:cubicBezTo>
                    <a:pt x="24" y="42"/>
                    <a:pt x="24" y="42"/>
                    <a:pt x="24" y="41"/>
                  </a:cubicBezTo>
                  <a:cubicBezTo>
                    <a:pt x="24" y="43"/>
                    <a:pt x="23" y="44"/>
                    <a:pt x="23" y="45"/>
                  </a:cubicBezTo>
                  <a:cubicBezTo>
                    <a:pt x="22" y="47"/>
                    <a:pt x="20" y="46"/>
                    <a:pt x="21" y="45"/>
                  </a:cubicBezTo>
                  <a:cubicBezTo>
                    <a:pt x="20" y="45"/>
                    <a:pt x="20" y="45"/>
                    <a:pt x="20" y="45"/>
                  </a:cubicBezTo>
                  <a:cubicBezTo>
                    <a:pt x="20" y="44"/>
                    <a:pt x="22" y="43"/>
                    <a:pt x="22" y="42"/>
                  </a:cubicBezTo>
                  <a:cubicBezTo>
                    <a:pt x="22" y="43"/>
                    <a:pt x="21" y="43"/>
                    <a:pt x="20" y="44"/>
                  </a:cubicBezTo>
                  <a:cubicBezTo>
                    <a:pt x="20" y="44"/>
                    <a:pt x="20" y="43"/>
                    <a:pt x="21" y="43"/>
                  </a:cubicBezTo>
                  <a:cubicBezTo>
                    <a:pt x="20" y="43"/>
                    <a:pt x="20" y="44"/>
                    <a:pt x="19" y="44"/>
                  </a:cubicBezTo>
                  <a:cubicBezTo>
                    <a:pt x="19" y="42"/>
                    <a:pt x="19" y="41"/>
                    <a:pt x="20" y="39"/>
                  </a:cubicBezTo>
                  <a:cubicBezTo>
                    <a:pt x="18" y="40"/>
                    <a:pt x="19" y="42"/>
                    <a:pt x="18" y="43"/>
                  </a:cubicBezTo>
                  <a:cubicBezTo>
                    <a:pt x="18" y="44"/>
                    <a:pt x="19" y="44"/>
                    <a:pt x="18" y="45"/>
                  </a:cubicBezTo>
                  <a:cubicBezTo>
                    <a:pt x="18" y="46"/>
                    <a:pt x="17" y="45"/>
                    <a:pt x="17" y="45"/>
                  </a:cubicBezTo>
                  <a:cubicBezTo>
                    <a:pt x="16" y="45"/>
                    <a:pt x="16" y="46"/>
                    <a:pt x="16" y="46"/>
                  </a:cubicBezTo>
                  <a:cubicBezTo>
                    <a:pt x="15" y="46"/>
                    <a:pt x="16" y="42"/>
                    <a:pt x="16" y="41"/>
                  </a:cubicBezTo>
                  <a:cubicBezTo>
                    <a:pt x="16" y="42"/>
                    <a:pt x="16" y="43"/>
                    <a:pt x="16" y="44"/>
                  </a:cubicBezTo>
                  <a:cubicBezTo>
                    <a:pt x="15" y="43"/>
                    <a:pt x="15" y="42"/>
                    <a:pt x="15" y="41"/>
                  </a:cubicBezTo>
                  <a:cubicBezTo>
                    <a:pt x="15" y="43"/>
                    <a:pt x="16" y="45"/>
                    <a:pt x="14" y="47"/>
                  </a:cubicBezTo>
                  <a:cubicBezTo>
                    <a:pt x="14" y="46"/>
                    <a:pt x="14" y="45"/>
                    <a:pt x="14" y="44"/>
                  </a:cubicBezTo>
                  <a:cubicBezTo>
                    <a:pt x="14" y="45"/>
                    <a:pt x="13" y="47"/>
                    <a:pt x="12" y="47"/>
                  </a:cubicBezTo>
                  <a:cubicBezTo>
                    <a:pt x="13" y="46"/>
                    <a:pt x="11" y="45"/>
                    <a:pt x="11" y="43"/>
                  </a:cubicBezTo>
                  <a:cubicBezTo>
                    <a:pt x="11" y="41"/>
                    <a:pt x="10" y="40"/>
                    <a:pt x="10" y="38"/>
                  </a:cubicBezTo>
                  <a:cubicBezTo>
                    <a:pt x="10" y="37"/>
                    <a:pt x="10" y="36"/>
                    <a:pt x="10" y="35"/>
                  </a:cubicBezTo>
                  <a:cubicBezTo>
                    <a:pt x="9" y="34"/>
                    <a:pt x="10" y="34"/>
                    <a:pt x="10" y="33"/>
                  </a:cubicBezTo>
                  <a:cubicBezTo>
                    <a:pt x="10" y="32"/>
                    <a:pt x="9" y="32"/>
                    <a:pt x="8" y="32"/>
                  </a:cubicBezTo>
                  <a:cubicBezTo>
                    <a:pt x="7" y="32"/>
                    <a:pt x="8" y="31"/>
                    <a:pt x="8" y="30"/>
                  </a:cubicBezTo>
                  <a:cubicBezTo>
                    <a:pt x="9" y="29"/>
                    <a:pt x="6" y="29"/>
                    <a:pt x="6" y="27"/>
                  </a:cubicBezTo>
                  <a:cubicBezTo>
                    <a:pt x="6" y="26"/>
                    <a:pt x="8" y="26"/>
                    <a:pt x="8" y="25"/>
                  </a:cubicBezTo>
                  <a:cubicBezTo>
                    <a:pt x="8" y="24"/>
                    <a:pt x="8" y="23"/>
                    <a:pt x="8" y="23"/>
                  </a:cubicBezTo>
                  <a:cubicBezTo>
                    <a:pt x="7" y="21"/>
                    <a:pt x="4" y="21"/>
                    <a:pt x="3" y="20"/>
                  </a:cubicBezTo>
                  <a:cubicBezTo>
                    <a:pt x="2" y="20"/>
                    <a:pt x="1" y="19"/>
                    <a:pt x="1" y="18"/>
                  </a:cubicBezTo>
                  <a:cubicBezTo>
                    <a:pt x="1" y="17"/>
                    <a:pt x="2" y="17"/>
                    <a:pt x="3" y="16"/>
                  </a:cubicBezTo>
                  <a:cubicBezTo>
                    <a:pt x="4" y="18"/>
                    <a:pt x="5" y="14"/>
                    <a:pt x="6" y="13"/>
                  </a:cubicBezTo>
                  <a:cubicBezTo>
                    <a:pt x="7" y="13"/>
                    <a:pt x="9" y="13"/>
                    <a:pt x="10" y="14"/>
                  </a:cubicBezTo>
                  <a:cubicBezTo>
                    <a:pt x="11" y="12"/>
                    <a:pt x="9" y="12"/>
                    <a:pt x="9" y="11"/>
                  </a:cubicBezTo>
                  <a:cubicBezTo>
                    <a:pt x="9" y="10"/>
                    <a:pt x="7" y="11"/>
                    <a:pt x="6" y="10"/>
                  </a:cubicBezTo>
                  <a:cubicBezTo>
                    <a:pt x="5" y="10"/>
                    <a:pt x="5" y="8"/>
                    <a:pt x="4" y="8"/>
                  </a:cubicBezTo>
                  <a:cubicBezTo>
                    <a:pt x="0" y="6"/>
                    <a:pt x="3" y="3"/>
                    <a:pt x="6" y="2"/>
                  </a:cubicBezTo>
                  <a:cubicBezTo>
                    <a:pt x="6" y="1"/>
                    <a:pt x="5" y="1"/>
                    <a:pt x="4" y="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62" name="Freeform 64"/>
            <p:cNvSpPr/>
            <p:nvPr/>
          </p:nvSpPr>
          <p:spPr>
            <a:xfrm>
              <a:off x="3823560" y="3679560"/>
              <a:ext cx="111240" cy="78840"/>
            </a:xfrm>
            <a:custGeom>
              <a:avLst/>
              <a:gdLst>
                <a:gd name="textAreaLeft" fmla="*/ 0 w 111240"/>
                <a:gd name="textAreaRight" fmla="*/ 112320 w 111240"/>
                <a:gd name="textAreaTop" fmla="*/ 0 h 78840"/>
                <a:gd name="textAreaBottom" fmla="*/ 79920 h 78840"/>
              </a:gdLst>
              <a:ahLst/>
              <a:cxnLst/>
              <a:rect l="textAreaLeft" t="textAreaTop" r="textAreaRight" b="textAreaBottom"/>
              <a:pathLst>
                <a:path w="37" h="23">
                  <a:moveTo>
                    <a:pt x="2" y="19"/>
                  </a:moveTo>
                  <a:cubicBezTo>
                    <a:pt x="2" y="18"/>
                    <a:pt x="3" y="17"/>
                    <a:pt x="2" y="16"/>
                  </a:cubicBezTo>
                  <a:cubicBezTo>
                    <a:pt x="2" y="16"/>
                    <a:pt x="1" y="14"/>
                    <a:pt x="0" y="14"/>
                  </a:cubicBezTo>
                  <a:cubicBezTo>
                    <a:pt x="1" y="14"/>
                    <a:pt x="4" y="12"/>
                    <a:pt x="2" y="11"/>
                  </a:cubicBezTo>
                  <a:cubicBezTo>
                    <a:pt x="1" y="10"/>
                    <a:pt x="5" y="9"/>
                    <a:pt x="3" y="7"/>
                  </a:cubicBezTo>
                  <a:cubicBezTo>
                    <a:pt x="2" y="7"/>
                    <a:pt x="3" y="6"/>
                    <a:pt x="3" y="5"/>
                  </a:cubicBezTo>
                  <a:cubicBezTo>
                    <a:pt x="3" y="4"/>
                    <a:pt x="2" y="3"/>
                    <a:pt x="2" y="2"/>
                  </a:cubicBezTo>
                  <a:cubicBezTo>
                    <a:pt x="3" y="0"/>
                    <a:pt x="6" y="2"/>
                    <a:pt x="8" y="2"/>
                  </a:cubicBezTo>
                  <a:cubicBezTo>
                    <a:pt x="9" y="1"/>
                    <a:pt x="10" y="1"/>
                    <a:pt x="11" y="2"/>
                  </a:cubicBezTo>
                  <a:cubicBezTo>
                    <a:pt x="13" y="2"/>
                    <a:pt x="14" y="2"/>
                    <a:pt x="15" y="3"/>
                  </a:cubicBezTo>
                  <a:cubicBezTo>
                    <a:pt x="16" y="3"/>
                    <a:pt x="17" y="4"/>
                    <a:pt x="18" y="4"/>
                  </a:cubicBezTo>
                  <a:cubicBezTo>
                    <a:pt x="20" y="4"/>
                    <a:pt x="20" y="3"/>
                    <a:pt x="20" y="5"/>
                  </a:cubicBezTo>
                  <a:cubicBezTo>
                    <a:pt x="21" y="7"/>
                    <a:pt x="22" y="7"/>
                    <a:pt x="24" y="7"/>
                  </a:cubicBezTo>
                  <a:cubicBezTo>
                    <a:pt x="25" y="7"/>
                    <a:pt x="26" y="6"/>
                    <a:pt x="27" y="7"/>
                  </a:cubicBezTo>
                  <a:cubicBezTo>
                    <a:pt x="27" y="8"/>
                    <a:pt x="26" y="8"/>
                    <a:pt x="25" y="8"/>
                  </a:cubicBezTo>
                  <a:cubicBezTo>
                    <a:pt x="24" y="8"/>
                    <a:pt x="21" y="8"/>
                    <a:pt x="23" y="9"/>
                  </a:cubicBezTo>
                  <a:cubicBezTo>
                    <a:pt x="24" y="9"/>
                    <a:pt x="28" y="10"/>
                    <a:pt x="28" y="10"/>
                  </a:cubicBezTo>
                  <a:cubicBezTo>
                    <a:pt x="30" y="9"/>
                    <a:pt x="32" y="11"/>
                    <a:pt x="34" y="13"/>
                  </a:cubicBezTo>
                  <a:cubicBezTo>
                    <a:pt x="37" y="15"/>
                    <a:pt x="32" y="16"/>
                    <a:pt x="32" y="17"/>
                  </a:cubicBezTo>
                  <a:cubicBezTo>
                    <a:pt x="31" y="18"/>
                    <a:pt x="31" y="17"/>
                    <a:pt x="30" y="16"/>
                  </a:cubicBezTo>
                  <a:cubicBezTo>
                    <a:pt x="29" y="15"/>
                    <a:pt x="28" y="16"/>
                    <a:pt x="27" y="16"/>
                  </a:cubicBezTo>
                  <a:cubicBezTo>
                    <a:pt x="27" y="15"/>
                    <a:pt x="26" y="15"/>
                    <a:pt x="25" y="15"/>
                  </a:cubicBezTo>
                  <a:cubicBezTo>
                    <a:pt x="25" y="15"/>
                    <a:pt x="24" y="16"/>
                    <a:pt x="23" y="15"/>
                  </a:cubicBezTo>
                  <a:cubicBezTo>
                    <a:pt x="20" y="14"/>
                    <a:pt x="19" y="17"/>
                    <a:pt x="17" y="17"/>
                  </a:cubicBezTo>
                  <a:cubicBezTo>
                    <a:pt x="16" y="17"/>
                    <a:pt x="14" y="18"/>
                    <a:pt x="14" y="17"/>
                  </a:cubicBezTo>
                  <a:cubicBezTo>
                    <a:pt x="13" y="17"/>
                    <a:pt x="14" y="16"/>
                    <a:pt x="13" y="15"/>
                  </a:cubicBezTo>
                  <a:cubicBezTo>
                    <a:pt x="12" y="16"/>
                    <a:pt x="11" y="16"/>
                    <a:pt x="10" y="17"/>
                  </a:cubicBezTo>
                  <a:cubicBezTo>
                    <a:pt x="10" y="17"/>
                    <a:pt x="9" y="16"/>
                    <a:pt x="9" y="17"/>
                  </a:cubicBezTo>
                  <a:cubicBezTo>
                    <a:pt x="8" y="20"/>
                    <a:pt x="7" y="21"/>
                    <a:pt x="5" y="23"/>
                  </a:cubicBezTo>
                  <a:cubicBezTo>
                    <a:pt x="5" y="23"/>
                    <a:pt x="4" y="22"/>
                    <a:pt x="4" y="21"/>
                  </a:cubicBezTo>
                  <a:cubicBezTo>
                    <a:pt x="3" y="21"/>
                    <a:pt x="3" y="20"/>
                    <a:pt x="2" y="19"/>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34920" rIns="90000" bIns="349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63" name="Freeform 66"/>
            <p:cNvSpPr/>
            <p:nvPr/>
          </p:nvSpPr>
          <p:spPr>
            <a:xfrm>
              <a:off x="3918600" y="3745080"/>
              <a:ext cx="360" cy="360"/>
            </a:xfrm>
            <a:custGeom>
              <a:avLst/>
              <a:gdLst>
                <a:gd name="textAreaLeft" fmla="*/ 0 w 360"/>
                <a:gd name="textAreaRight" fmla="*/ 2160 w 360"/>
                <a:gd name="textAreaTop" fmla="*/ 0 h 360"/>
                <a:gd name="textAreaBottom" fmla="*/ 2880 h 360"/>
              </a:gdLst>
              <a:ahLst/>
              <a:cxnLst/>
              <a:rect l="textAreaLeft" t="textAreaTop" r="textAreaRight" b="textAreaBottom"/>
              <a:pathLst>
                <a:path w="1">
                  <a:moveTo>
                    <a:pt x="1" y="0"/>
                  </a:moveTo>
                  <a:cubicBezTo>
                    <a:pt x="1" y="0"/>
                    <a:pt x="0" y="0"/>
                    <a:pt x="0" y="0"/>
                  </a:cubicBezTo>
                  <a:cubicBezTo>
                    <a:pt x="0" y="0"/>
                    <a:pt x="1" y="0"/>
                    <a:pt x="1" y="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64" name="Freeform 69"/>
            <p:cNvSpPr/>
            <p:nvPr/>
          </p:nvSpPr>
          <p:spPr>
            <a:xfrm>
              <a:off x="5445360" y="3972960"/>
              <a:ext cx="360" cy="360"/>
            </a:xfrm>
            <a:custGeom>
              <a:avLst/>
              <a:gdLst>
                <a:gd name="textAreaLeft" fmla="*/ 0 w 360"/>
                <a:gd name="textAreaRight" fmla="*/ 2160 w 360"/>
                <a:gd name="textAreaTop" fmla="*/ 0 h 360"/>
                <a:gd name="textAreaBottom" fmla="*/ 2880 h 360"/>
              </a:gdLst>
              <a:ahLst/>
              <a:cxnLst/>
              <a:rect l="textAreaLeft" t="textAreaTop" r="textAreaRight" b="textAreaBottom"/>
              <a:pathLst>
                <a:path w="2">
                  <a:moveTo>
                    <a:pt x="2" y="0"/>
                  </a:moveTo>
                  <a:lnTo>
                    <a:pt x="2" y="0"/>
                  </a:lnTo>
                  <a:lnTo>
                    <a:pt x="0" y="0"/>
                  </a:lnTo>
                  <a:lnTo>
                    <a:pt x="2" y="0"/>
                  </a:ln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65" name="Freeform 71"/>
            <p:cNvSpPr/>
            <p:nvPr/>
          </p:nvSpPr>
          <p:spPr>
            <a:xfrm>
              <a:off x="5448960" y="3958200"/>
              <a:ext cx="360" cy="720"/>
            </a:xfrm>
            <a:custGeom>
              <a:avLst/>
              <a:gdLst>
                <a:gd name="textAreaLeft" fmla="*/ 0 w 360"/>
                <a:gd name="textAreaRight" fmla="*/ 2160 w 360"/>
                <a:gd name="textAreaTop" fmla="*/ 0 h 720"/>
                <a:gd name="textAreaBottom" fmla="*/ 1800 h 720"/>
              </a:gdLst>
              <a:ahLst/>
              <a:cxnLst/>
              <a:rect l="textAreaLeft" t="textAreaTop" r="textAreaRight" b="textAreaBottom"/>
              <a:pathLst>
                <a:path w="1" h="1">
                  <a:moveTo>
                    <a:pt x="0" y="1"/>
                  </a:moveTo>
                  <a:cubicBezTo>
                    <a:pt x="1" y="0"/>
                    <a:pt x="1" y="0"/>
                    <a:pt x="0" y="0"/>
                  </a:cubicBezTo>
                  <a:cubicBezTo>
                    <a:pt x="0" y="1"/>
                    <a:pt x="0" y="1"/>
                    <a:pt x="0" y="1"/>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3200" rIns="90000" bIns="-432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66" name="Freeform 73"/>
            <p:cNvSpPr/>
            <p:nvPr/>
          </p:nvSpPr>
          <p:spPr>
            <a:xfrm>
              <a:off x="5448960" y="3983760"/>
              <a:ext cx="5400" cy="2880"/>
            </a:xfrm>
            <a:custGeom>
              <a:avLst/>
              <a:gdLst>
                <a:gd name="textAreaLeft" fmla="*/ 0 w 5400"/>
                <a:gd name="textAreaRight" fmla="*/ 6480 w 5400"/>
                <a:gd name="textAreaTop" fmla="*/ 0 h 2880"/>
                <a:gd name="textAreaBottom" fmla="*/ 3960 h 2880"/>
              </a:gdLst>
              <a:ahLst/>
              <a:cxnLst/>
              <a:rect l="textAreaLeft" t="textAreaTop" r="textAreaRight" b="textAreaBottom"/>
              <a:pathLst>
                <a:path w="3" h="2">
                  <a:moveTo>
                    <a:pt x="1" y="2"/>
                  </a:moveTo>
                  <a:cubicBezTo>
                    <a:pt x="2" y="1"/>
                    <a:pt x="2" y="1"/>
                    <a:pt x="3" y="1"/>
                  </a:cubicBezTo>
                  <a:cubicBezTo>
                    <a:pt x="2" y="0"/>
                    <a:pt x="0" y="1"/>
                    <a:pt x="1" y="2"/>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67" name="Freeform 75"/>
            <p:cNvSpPr/>
            <p:nvPr/>
          </p:nvSpPr>
          <p:spPr>
            <a:xfrm>
              <a:off x="5452560" y="3958200"/>
              <a:ext cx="1800" cy="4680"/>
            </a:xfrm>
            <a:custGeom>
              <a:avLst/>
              <a:gdLst>
                <a:gd name="textAreaLeft" fmla="*/ 0 w 1800"/>
                <a:gd name="textAreaRight" fmla="*/ 2880 w 1800"/>
                <a:gd name="textAreaTop" fmla="*/ 0 h 4680"/>
                <a:gd name="textAreaBottom" fmla="*/ 5760 h 4680"/>
              </a:gdLst>
              <a:ahLst/>
              <a:cxnLst/>
              <a:rect l="textAreaLeft" t="textAreaTop" r="textAreaRight" b="textAreaBottom"/>
              <a:pathLst>
                <a:path w="2" h="2">
                  <a:moveTo>
                    <a:pt x="2" y="0"/>
                  </a:moveTo>
                  <a:cubicBezTo>
                    <a:pt x="1" y="0"/>
                    <a:pt x="1" y="0"/>
                    <a:pt x="0" y="0"/>
                  </a:cubicBezTo>
                  <a:cubicBezTo>
                    <a:pt x="1" y="2"/>
                    <a:pt x="2" y="1"/>
                    <a:pt x="2" y="0"/>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39240" rIns="90000" bIns="-3924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68" name="Freeform 76"/>
            <p:cNvSpPr/>
            <p:nvPr/>
          </p:nvSpPr>
          <p:spPr>
            <a:xfrm>
              <a:off x="5454360" y="3972960"/>
              <a:ext cx="3600" cy="720"/>
            </a:xfrm>
            <a:custGeom>
              <a:avLst/>
              <a:gdLst>
                <a:gd name="textAreaLeft" fmla="*/ 0 w 3600"/>
                <a:gd name="textAreaRight" fmla="*/ 4680 w 3600"/>
                <a:gd name="textAreaTop" fmla="*/ 0 h 720"/>
                <a:gd name="textAreaBottom" fmla="*/ 1800 h 720"/>
              </a:gdLst>
              <a:ahLst/>
              <a:cxnLst/>
              <a:rect l="textAreaLeft" t="textAreaTop" r="textAreaRight" b="textAreaBottom"/>
              <a:pathLst>
                <a:path w="2" h="1">
                  <a:moveTo>
                    <a:pt x="1" y="0"/>
                  </a:moveTo>
                  <a:cubicBezTo>
                    <a:pt x="0" y="1"/>
                    <a:pt x="0" y="1"/>
                    <a:pt x="0" y="1"/>
                  </a:cubicBezTo>
                  <a:cubicBezTo>
                    <a:pt x="1" y="1"/>
                    <a:pt x="2" y="1"/>
                    <a:pt x="2" y="0"/>
                  </a:cubicBezTo>
                  <a:cubicBezTo>
                    <a:pt x="1" y="0"/>
                    <a:pt x="1" y="0"/>
                    <a:pt x="1" y="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3200" rIns="90000" bIns="-432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69" name="Freeform 79"/>
            <p:cNvSpPr/>
            <p:nvPr/>
          </p:nvSpPr>
          <p:spPr>
            <a:xfrm>
              <a:off x="5463360" y="3979440"/>
              <a:ext cx="360" cy="720"/>
            </a:xfrm>
            <a:custGeom>
              <a:avLst/>
              <a:gdLst>
                <a:gd name="textAreaLeft" fmla="*/ 0 w 360"/>
                <a:gd name="textAreaRight" fmla="*/ 2160 w 360"/>
                <a:gd name="textAreaTop" fmla="*/ 0 h 720"/>
                <a:gd name="textAreaBottom" fmla="*/ 1800 h 720"/>
              </a:gdLst>
              <a:ahLst/>
              <a:cxnLst/>
              <a:rect l="textAreaLeft" t="textAreaTop" r="textAreaRight" b="textAreaBottom"/>
              <a:pathLst>
                <a:path w="1" h="1">
                  <a:moveTo>
                    <a:pt x="0" y="1"/>
                  </a:moveTo>
                  <a:cubicBezTo>
                    <a:pt x="1" y="1"/>
                    <a:pt x="1" y="0"/>
                    <a:pt x="1" y="0"/>
                  </a:cubicBezTo>
                  <a:cubicBezTo>
                    <a:pt x="0" y="0"/>
                    <a:pt x="0" y="1"/>
                    <a:pt x="0" y="1"/>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3200" rIns="90000" bIns="-432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70" name="Freeform 81"/>
            <p:cNvSpPr/>
            <p:nvPr/>
          </p:nvSpPr>
          <p:spPr>
            <a:xfrm>
              <a:off x="5476320" y="3979440"/>
              <a:ext cx="360" cy="720"/>
            </a:xfrm>
            <a:custGeom>
              <a:avLst/>
              <a:gdLst>
                <a:gd name="textAreaLeft" fmla="*/ 0 w 360"/>
                <a:gd name="textAreaRight" fmla="*/ 2160 w 360"/>
                <a:gd name="textAreaTop" fmla="*/ 0 h 720"/>
                <a:gd name="textAreaBottom" fmla="*/ 1800 h 720"/>
              </a:gdLst>
              <a:ahLst/>
              <a:cxnLst/>
              <a:rect l="textAreaLeft" t="textAreaTop" r="textAreaRight" b="textAreaBottom"/>
              <a:pathLst>
                <a:path w="1" h="1">
                  <a:moveTo>
                    <a:pt x="1" y="1"/>
                  </a:moveTo>
                  <a:cubicBezTo>
                    <a:pt x="1" y="1"/>
                    <a:pt x="1" y="0"/>
                    <a:pt x="0" y="1"/>
                  </a:cubicBezTo>
                  <a:cubicBezTo>
                    <a:pt x="1" y="1"/>
                    <a:pt x="1" y="1"/>
                    <a:pt x="1" y="1"/>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3200" rIns="90000" bIns="-432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71" name="Freeform 82"/>
            <p:cNvSpPr/>
            <p:nvPr/>
          </p:nvSpPr>
          <p:spPr>
            <a:xfrm>
              <a:off x="5436000" y="3930840"/>
              <a:ext cx="91080" cy="55440"/>
            </a:xfrm>
            <a:custGeom>
              <a:avLst/>
              <a:gdLst>
                <a:gd name="textAreaLeft" fmla="*/ 0 w 91080"/>
                <a:gd name="textAreaRight" fmla="*/ 92160 w 91080"/>
                <a:gd name="textAreaTop" fmla="*/ 0 h 55440"/>
                <a:gd name="textAreaBottom" fmla="*/ 56520 h 55440"/>
              </a:gdLst>
              <a:ahLst/>
              <a:cxnLst/>
              <a:rect l="textAreaLeft" t="textAreaTop" r="textAreaRight" b="textAreaBottom"/>
              <a:pathLst>
                <a:path w="31" h="17">
                  <a:moveTo>
                    <a:pt x="0" y="4"/>
                  </a:moveTo>
                  <a:cubicBezTo>
                    <a:pt x="1" y="4"/>
                    <a:pt x="2" y="4"/>
                    <a:pt x="3" y="4"/>
                  </a:cubicBezTo>
                  <a:cubicBezTo>
                    <a:pt x="4" y="3"/>
                    <a:pt x="5" y="3"/>
                    <a:pt x="6" y="3"/>
                  </a:cubicBezTo>
                  <a:cubicBezTo>
                    <a:pt x="7" y="3"/>
                    <a:pt x="7" y="3"/>
                    <a:pt x="8" y="3"/>
                  </a:cubicBezTo>
                  <a:cubicBezTo>
                    <a:pt x="10" y="3"/>
                    <a:pt x="11" y="3"/>
                    <a:pt x="13" y="2"/>
                  </a:cubicBezTo>
                  <a:cubicBezTo>
                    <a:pt x="14" y="0"/>
                    <a:pt x="17" y="1"/>
                    <a:pt x="19" y="1"/>
                  </a:cubicBezTo>
                  <a:cubicBezTo>
                    <a:pt x="22" y="1"/>
                    <a:pt x="25" y="1"/>
                    <a:pt x="29" y="1"/>
                  </a:cubicBezTo>
                  <a:cubicBezTo>
                    <a:pt x="28" y="2"/>
                    <a:pt x="30" y="3"/>
                    <a:pt x="29" y="4"/>
                  </a:cubicBezTo>
                  <a:cubicBezTo>
                    <a:pt x="28" y="5"/>
                    <a:pt x="26" y="4"/>
                    <a:pt x="26" y="5"/>
                  </a:cubicBezTo>
                  <a:cubicBezTo>
                    <a:pt x="26" y="6"/>
                    <a:pt x="31" y="7"/>
                    <a:pt x="28" y="10"/>
                  </a:cubicBezTo>
                  <a:cubicBezTo>
                    <a:pt x="28" y="10"/>
                    <a:pt x="26" y="10"/>
                    <a:pt x="25" y="10"/>
                  </a:cubicBezTo>
                  <a:cubicBezTo>
                    <a:pt x="25" y="10"/>
                    <a:pt x="24" y="10"/>
                    <a:pt x="24" y="10"/>
                  </a:cubicBezTo>
                  <a:cubicBezTo>
                    <a:pt x="22" y="11"/>
                    <a:pt x="21" y="12"/>
                    <a:pt x="19" y="12"/>
                  </a:cubicBezTo>
                  <a:cubicBezTo>
                    <a:pt x="17" y="13"/>
                    <a:pt x="18" y="17"/>
                    <a:pt x="16" y="17"/>
                  </a:cubicBezTo>
                  <a:cubicBezTo>
                    <a:pt x="15" y="15"/>
                    <a:pt x="15" y="15"/>
                    <a:pt x="13" y="14"/>
                  </a:cubicBezTo>
                  <a:cubicBezTo>
                    <a:pt x="13" y="13"/>
                    <a:pt x="13" y="13"/>
                    <a:pt x="13" y="13"/>
                  </a:cubicBezTo>
                  <a:cubicBezTo>
                    <a:pt x="12" y="14"/>
                    <a:pt x="12" y="13"/>
                    <a:pt x="13" y="12"/>
                  </a:cubicBezTo>
                  <a:cubicBezTo>
                    <a:pt x="13" y="11"/>
                    <a:pt x="14" y="10"/>
                    <a:pt x="16" y="11"/>
                  </a:cubicBezTo>
                  <a:cubicBezTo>
                    <a:pt x="15" y="10"/>
                    <a:pt x="13" y="11"/>
                    <a:pt x="13" y="11"/>
                  </a:cubicBezTo>
                  <a:cubicBezTo>
                    <a:pt x="12" y="10"/>
                    <a:pt x="11" y="9"/>
                    <a:pt x="13" y="9"/>
                  </a:cubicBezTo>
                  <a:cubicBezTo>
                    <a:pt x="14" y="8"/>
                    <a:pt x="15" y="9"/>
                    <a:pt x="15" y="9"/>
                  </a:cubicBezTo>
                  <a:cubicBezTo>
                    <a:pt x="16" y="9"/>
                    <a:pt x="16" y="9"/>
                    <a:pt x="17" y="9"/>
                  </a:cubicBezTo>
                  <a:cubicBezTo>
                    <a:pt x="16" y="9"/>
                    <a:pt x="16" y="8"/>
                    <a:pt x="17" y="8"/>
                  </a:cubicBezTo>
                  <a:cubicBezTo>
                    <a:pt x="16" y="7"/>
                    <a:pt x="15" y="7"/>
                    <a:pt x="15" y="8"/>
                  </a:cubicBezTo>
                  <a:cubicBezTo>
                    <a:pt x="14" y="8"/>
                    <a:pt x="14" y="8"/>
                    <a:pt x="13" y="8"/>
                  </a:cubicBezTo>
                  <a:cubicBezTo>
                    <a:pt x="13" y="8"/>
                    <a:pt x="13" y="8"/>
                    <a:pt x="12" y="8"/>
                  </a:cubicBezTo>
                  <a:cubicBezTo>
                    <a:pt x="11" y="8"/>
                    <a:pt x="11" y="9"/>
                    <a:pt x="10" y="9"/>
                  </a:cubicBezTo>
                  <a:cubicBezTo>
                    <a:pt x="9" y="10"/>
                    <a:pt x="8" y="10"/>
                    <a:pt x="7" y="10"/>
                  </a:cubicBezTo>
                  <a:cubicBezTo>
                    <a:pt x="7" y="8"/>
                    <a:pt x="9" y="8"/>
                    <a:pt x="10" y="7"/>
                  </a:cubicBezTo>
                  <a:cubicBezTo>
                    <a:pt x="9" y="7"/>
                    <a:pt x="8" y="7"/>
                    <a:pt x="8" y="8"/>
                  </a:cubicBezTo>
                  <a:cubicBezTo>
                    <a:pt x="7" y="8"/>
                    <a:pt x="6" y="8"/>
                    <a:pt x="5" y="8"/>
                  </a:cubicBezTo>
                  <a:cubicBezTo>
                    <a:pt x="2" y="7"/>
                    <a:pt x="4" y="5"/>
                    <a:pt x="6" y="4"/>
                  </a:cubicBezTo>
                  <a:cubicBezTo>
                    <a:pt x="5" y="4"/>
                    <a:pt x="5" y="4"/>
                    <a:pt x="4" y="4"/>
                  </a:cubicBezTo>
                  <a:cubicBezTo>
                    <a:pt x="3" y="5"/>
                    <a:pt x="3" y="5"/>
                    <a:pt x="3" y="5"/>
                  </a:cubicBezTo>
                  <a:cubicBezTo>
                    <a:pt x="2" y="5"/>
                    <a:pt x="1" y="4"/>
                    <a:pt x="0" y="4"/>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11520" rIns="90000" bIns="115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72" name="Freeform 83"/>
            <p:cNvSpPr/>
            <p:nvPr/>
          </p:nvSpPr>
          <p:spPr>
            <a:xfrm>
              <a:off x="5436000" y="3930840"/>
              <a:ext cx="89280" cy="64080"/>
            </a:xfrm>
            <a:custGeom>
              <a:avLst/>
              <a:gdLst>
                <a:gd name="textAreaLeft" fmla="*/ 0 w 89280"/>
                <a:gd name="textAreaRight" fmla="*/ 90360 w 89280"/>
                <a:gd name="textAreaTop" fmla="*/ 0 h 64080"/>
                <a:gd name="textAreaBottom" fmla="*/ 65160 h 64080"/>
              </a:gdLst>
              <a:ahLst/>
              <a:cxnLst/>
              <a:rect l="textAreaLeft" t="textAreaTop" r="textAreaRight" b="textAreaBottom"/>
              <a:pathLst>
                <a:path w="30" h="19">
                  <a:moveTo>
                    <a:pt x="1" y="5"/>
                  </a:moveTo>
                  <a:cubicBezTo>
                    <a:pt x="1" y="5"/>
                    <a:pt x="1" y="5"/>
                    <a:pt x="2" y="5"/>
                  </a:cubicBezTo>
                  <a:cubicBezTo>
                    <a:pt x="2" y="5"/>
                    <a:pt x="3" y="5"/>
                    <a:pt x="3" y="5"/>
                  </a:cubicBezTo>
                  <a:cubicBezTo>
                    <a:pt x="5" y="4"/>
                    <a:pt x="5" y="4"/>
                    <a:pt x="6" y="4"/>
                  </a:cubicBezTo>
                  <a:cubicBezTo>
                    <a:pt x="6" y="4"/>
                    <a:pt x="6" y="4"/>
                    <a:pt x="6" y="4"/>
                  </a:cubicBezTo>
                  <a:cubicBezTo>
                    <a:pt x="7" y="4"/>
                    <a:pt x="7" y="4"/>
                    <a:pt x="7" y="4"/>
                  </a:cubicBezTo>
                  <a:cubicBezTo>
                    <a:pt x="7" y="4"/>
                    <a:pt x="8" y="4"/>
                    <a:pt x="9" y="4"/>
                  </a:cubicBezTo>
                  <a:cubicBezTo>
                    <a:pt x="10" y="4"/>
                    <a:pt x="12" y="4"/>
                    <a:pt x="13" y="2"/>
                  </a:cubicBezTo>
                  <a:cubicBezTo>
                    <a:pt x="14" y="2"/>
                    <a:pt x="15" y="2"/>
                    <a:pt x="16" y="2"/>
                  </a:cubicBezTo>
                  <a:cubicBezTo>
                    <a:pt x="17" y="2"/>
                    <a:pt x="18" y="2"/>
                    <a:pt x="19" y="2"/>
                  </a:cubicBezTo>
                  <a:cubicBezTo>
                    <a:pt x="22" y="2"/>
                    <a:pt x="25" y="2"/>
                    <a:pt x="29" y="2"/>
                  </a:cubicBezTo>
                  <a:cubicBezTo>
                    <a:pt x="29" y="1"/>
                    <a:pt x="29" y="1"/>
                    <a:pt x="29" y="1"/>
                  </a:cubicBezTo>
                  <a:cubicBezTo>
                    <a:pt x="28" y="0"/>
                    <a:pt x="28" y="0"/>
                    <a:pt x="28" y="0"/>
                  </a:cubicBezTo>
                  <a:cubicBezTo>
                    <a:pt x="28" y="1"/>
                    <a:pt x="28" y="1"/>
                    <a:pt x="28" y="1"/>
                  </a:cubicBezTo>
                  <a:cubicBezTo>
                    <a:pt x="28" y="2"/>
                    <a:pt x="28" y="2"/>
                    <a:pt x="28" y="2"/>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8" y="3"/>
                    <a:pt x="28" y="3"/>
                  </a:cubicBezTo>
                  <a:cubicBezTo>
                    <a:pt x="28" y="3"/>
                    <a:pt x="27" y="3"/>
                    <a:pt x="27" y="4"/>
                  </a:cubicBezTo>
                  <a:cubicBezTo>
                    <a:pt x="26" y="4"/>
                    <a:pt x="26" y="4"/>
                    <a:pt x="26" y="4"/>
                  </a:cubicBezTo>
                  <a:cubicBezTo>
                    <a:pt x="26" y="4"/>
                    <a:pt x="25" y="5"/>
                    <a:pt x="25" y="5"/>
                  </a:cubicBezTo>
                  <a:cubicBezTo>
                    <a:pt x="25" y="5"/>
                    <a:pt x="25" y="5"/>
                    <a:pt x="25" y="5"/>
                  </a:cubicBezTo>
                  <a:cubicBezTo>
                    <a:pt x="25" y="6"/>
                    <a:pt x="26" y="7"/>
                    <a:pt x="26" y="7"/>
                  </a:cubicBezTo>
                  <a:cubicBezTo>
                    <a:pt x="26" y="7"/>
                    <a:pt x="27" y="8"/>
                    <a:pt x="27" y="8"/>
                  </a:cubicBezTo>
                  <a:cubicBezTo>
                    <a:pt x="28" y="8"/>
                    <a:pt x="28" y="8"/>
                    <a:pt x="28" y="8"/>
                  </a:cubicBezTo>
                  <a:cubicBezTo>
                    <a:pt x="28" y="8"/>
                    <a:pt x="28" y="8"/>
                    <a:pt x="28" y="8"/>
                  </a:cubicBezTo>
                  <a:cubicBezTo>
                    <a:pt x="28" y="9"/>
                    <a:pt x="28" y="9"/>
                    <a:pt x="28" y="9"/>
                  </a:cubicBezTo>
                  <a:cubicBezTo>
                    <a:pt x="27" y="9"/>
                    <a:pt x="27" y="9"/>
                    <a:pt x="26" y="9"/>
                  </a:cubicBezTo>
                  <a:cubicBezTo>
                    <a:pt x="26" y="9"/>
                    <a:pt x="25" y="9"/>
                    <a:pt x="25" y="9"/>
                  </a:cubicBezTo>
                  <a:cubicBezTo>
                    <a:pt x="24" y="9"/>
                    <a:pt x="24" y="9"/>
                    <a:pt x="24" y="9"/>
                  </a:cubicBezTo>
                  <a:cubicBezTo>
                    <a:pt x="22" y="10"/>
                    <a:pt x="20" y="11"/>
                    <a:pt x="19" y="11"/>
                  </a:cubicBezTo>
                  <a:cubicBezTo>
                    <a:pt x="18" y="11"/>
                    <a:pt x="18" y="12"/>
                    <a:pt x="17" y="13"/>
                  </a:cubicBezTo>
                  <a:cubicBezTo>
                    <a:pt x="17" y="13"/>
                    <a:pt x="17" y="14"/>
                    <a:pt x="16" y="15"/>
                  </a:cubicBezTo>
                  <a:cubicBezTo>
                    <a:pt x="16" y="16"/>
                    <a:pt x="16" y="16"/>
                    <a:pt x="15" y="16"/>
                  </a:cubicBezTo>
                  <a:cubicBezTo>
                    <a:pt x="16" y="17"/>
                    <a:pt x="16" y="17"/>
                    <a:pt x="16" y="17"/>
                  </a:cubicBezTo>
                  <a:cubicBezTo>
                    <a:pt x="17" y="17"/>
                    <a:pt x="17" y="17"/>
                    <a:pt x="17" y="17"/>
                  </a:cubicBezTo>
                  <a:cubicBezTo>
                    <a:pt x="16" y="16"/>
                    <a:pt x="16" y="15"/>
                    <a:pt x="15" y="15"/>
                  </a:cubicBezTo>
                  <a:cubicBezTo>
                    <a:pt x="15" y="14"/>
                    <a:pt x="14" y="14"/>
                    <a:pt x="13" y="13"/>
                  </a:cubicBezTo>
                  <a:cubicBezTo>
                    <a:pt x="13" y="14"/>
                    <a:pt x="13" y="14"/>
                    <a:pt x="13" y="14"/>
                  </a:cubicBezTo>
                  <a:cubicBezTo>
                    <a:pt x="13" y="15"/>
                    <a:pt x="13" y="15"/>
                    <a:pt x="13" y="15"/>
                  </a:cubicBezTo>
                  <a:cubicBezTo>
                    <a:pt x="14" y="14"/>
                    <a:pt x="14" y="14"/>
                    <a:pt x="14" y="14"/>
                  </a:cubicBezTo>
                  <a:cubicBezTo>
                    <a:pt x="13" y="12"/>
                    <a:pt x="13" y="12"/>
                    <a:pt x="13" y="12"/>
                  </a:cubicBezTo>
                  <a:cubicBezTo>
                    <a:pt x="13" y="12"/>
                    <a:pt x="13" y="12"/>
                    <a:pt x="13" y="12"/>
                  </a:cubicBezTo>
                  <a:cubicBezTo>
                    <a:pt x="13" y="13"/>
                    <a:pt x="13" y="13"/>
                    <a:pt x="13" y="13"/>
                  </a:cubicBezTo>
                  <a:cubicBezTo>
                    <a:pt x="13" y="12"/>
                    <a:pt x="13" y="12"/>
                    <a:pt x="13" y="12"/>
                  </a:cubicBezTo>
                  <a:cubicBezTo>
                    <a:pt x="13" y="12"/>
                    <a:pt x="13" y="12"/>
                    <a:pt x="13" y="12"/>
                  </a:cubicBezTo>
                  <a:cubicBezTo>
                    <a:pt x="13" y="13"/>
                    <a:pt x="13" y="13"/>
                    <a:pt x="13" y="13"/>
                  </a:cubicBezTo>
                  <a:cubicBezTo>
                    <a:pt x="13" y="12"/>
                    <a:pt x="13" y="12"/>
                    <a:pt x="13" y="12"/>
                  </a:cubicBezTo>
                  <a:cubicBezTo>
                    <a:pt x="13" y="13"/>
                    <a:pt x="13" y="13"/>
                    <a:pt x="13" y="13"/>
                  </a:cubicBezTo>
                  <a:cubicBezTo>
                    <a:pt x="13" y="13"/>
                    <a:pt x="13" y="13"/>
                    <a:pt x="13" y="13"/>
                  </a:cubicBezTo>
                  <a:cubicBezTo>
                    <a:pt x="13" y="12"/>
                    <a:pt x="13" y="12"/>
                    <a:pt x="13" y="12"/>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4" y="12"/>
                  </a:cubicBezTo>
                  <a:cubicBezTo>
                    <a:pt x="14" y="12"/>
                    <a:pt x="14" y="12"/>
                    <a:pt x="14" y="12"/>
                  </a:cubicBezTo>
                  <a:cubicBezTo>
                    <a:pt x="15" y="12"/>
                    <a:pt x="15" y="12"/>
                    <a:pt x="15" y="12"/>
                  </a:cubicBezTo>
                  <a:cubicBezTo>
                    <a:pt x="18" y="14"/>
                    <a:pt x="18" y="14"/>
                    <a:pt x="18" y="14"/>
                  </a:cubicBezTo>
                  <a:cubicBezTo>
                    <a:pt x="17" y="11"/>
                    <a:pt x="17" y="11"/>
                    <a:pt x="17" y="11"/>
                  </a:cubicBezTo>
                  <a:cubicBezTo>
                    <a:pt x="16" y="10"/>
                    <a:pt x="16" y="10"/>
                    <a:pt x="16" y="10"/>
                  </a:cubicBezTo>
                  <a:cubicBezTo>
                    <a:pt x="15" y="10"/>
                    <a:pt x="15" y="9"/>
                    <a:pt x="15" y="9"/>
                  </a:cubicBezTo>
                  <a:cubicBezTo>
                    <a:pt x="13" y="10"/>
                    <a:pt x="13" y="10"/>
                    <a:pt x="12" y="11"/>
                  </a:cubicBezTo>
                  <a:cubicBezTo>
                    <a:pt x="13" y="11"/>
                    <a:pt x="13" y="11"/>
                    <a:pt x="13" y="11"/>
                  </a:cubicBezTo>
                  <a:cubicBezTo>
                    <a:pt x="13" y="11"/>
                    <a:pt x="13" y="11"/>
                    <a:pt x="13" y="11"/>
                  </a:cubicBezTo>
                  <a:cubicBezTo>
                    <a:pt x="13" y="10"/>
                    <a:pt x="13" y="10"/>
                    <a:pt x="13" y="10"/>
                  </a:cubicBezTo>
                  <a:cubicBezTo>
                    <a:pt x="13" y="10"/>
                    <a:pt x="13" y="10"/>
                    <a:pt x="13" y="10"/>
                  </a:cubicBezTo>
                  <a:cubicBezTo>
                    <a:pt x="13" y="10"/>
                    <a:pt x="13" y="10"/>
                    <a:pt x="13" y="10"/>
                  </a:cubicBezTo>
                  <a:cubicBezTo>
                    <a:pt x="13" y="10"/>
                    <a:pt x="13" y="10"/>
                    <a:pt x="13" y="10"/>
                  </a:cubicBezTo>
                  <a:cubicBezTo>
                    <a:pt x="13" y="10"/>
                    <a:pt x="13" y="10"/>
                    <a:pt x="13" y="10"/>
                  </a:cubicBezTo>
                  <a:cubicBezTo>
                    <a:pt x="14" y="9"/>
                    <a:pt x="14" y="9"/>
                    <a:pt x="14" y="9"/>
                  </a:cubicBezTo>
                  <a:cubicBezTo>
                    <a:pt x="14" y="9"/>
                    <a:pt x="14" y="9"/>
                    <a:pt x="14" y="9"/>
                  </a:cubicBezTo>
                  <a:cubicBezTo>
                    <a:pt x="14" y="9"/>
                    <a:pt x="14" y="10"/>
                    <a:pt x="15" y="10"/>
                  </a:cubicBezTo>
                  <a:cubicBezTo>
                    <a:pt x="15" y="10"/>
                    <a:pt x="16" y="10"/>
                    <a:pt x="17" y="10"/>
                  </a:cubicBezTo>
                  <a:cubicBezTo>
                    <a:pt x="17" y="10"/>
                    <a:pt x="17" y="10"/>
                    <a:pt x="17" y="10"/>
                  </a:cubicBezTo>
                  <a:cubicBezTo>
                    <a:pt x="17" y="9"/>
                    <a:pt x="17" y="9"/>
                    <a:pt x="17" y="9"/>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7" y="8"/>
                    <a:pt x="17" y="8"/>
                    <a:pt x="17" y="8"/>
                  </a:cubicBezTo>
                  <a:cubicBezTo>
                    <a:pt x="19" y="7"/>
                    <a:pt x="19" y="7"/>
                    <a:pt x="19" y="7"/>
                  </a:cubicBezTo>
                  <a:cubicBezTo>
                    <a:pt x="17" y="7"/>
                    <a:pt x="17" y="7"/>
                    <a:pt x="17" y="7"/>
                  </a:cubicBezTo>
                  <a:cubicBezTo>
                    <a:pt x="16" y="7"/>
                    <a:pt x="16" y="7"/>
                    <a:pt x="16" y="7"/>
                  </a:cubicBezTo>
                  <a:cubicBezTo>
                    <a:pt x="15" y="7"/>
                    <a:pt x="15" y="7"/>
                    <a:pt x="14" y="7"/>
                  </a:cubicBezTo>
                  <a:cubicBezTo>
                    <a:pt x="15" y="8"/>
                    <a:pt x="15" y="8"/>
                    <a:pt x="15" y="8"/>
                  </a:cubicBezTo>
                  <a:cubicBezTo>
                    <a:pt x="14" y="7"/>
                    <a:pt x="14" y="7"/>
                    <a:pt x="14" y="7"/>
                  </a:cubicBezTo>
                  <a:cubicBezTo>
                    <a:pt x="14" y="7"/>
                    <a:pt x="14" y="7"/>
                    <a:pt x="14" y="7"/>
                  </a:cubicBezTo>
                  <a:cubicBezTo>
                    <a:pt x="14" y="7"/>
                    <a:pt x="13" y="7"/>
                    <a:pt x="13" y="7"/>
                  </a:cubicBezTo>
                  <a:cubicBezTo>
                    <a:pt x="12" y="7"/>
                    <a:pt x="12" y="7"/>
                    <a:pt x="12" y="7"/>
                  </a:cubicBezTo>
                  <a:cubicBezTo>
                    <a:pt x="11" y="7"/>
                    <a:pt x="10" y="8"/>
                    <a:pt x="10" y="8"/>
                  </a:cubicBezTo>
                  <a:cubicBezTo>
                    <a:pt x="10" y="8"/>
                    <a:pt x="10" y="8"/>
                    <a:pt x="10" y="8"/>
                  </a:cubicBezTo>
                  <a:cubicBezTo>
                    <a:pt x="10" y="8"/>
                    <a:pt x="10" y="8"/>
                    <a:pt x="10" y="8"/>
                  </a:cubicBezTo>
                  <a:cubicBezTo>
                    <a:pt x="9" y="9"/>
                    <a:pt x="8" y="9"/>
                    <a:pt x="7" y="9"/>
                  </a:cubicBezTo>
                  <a:cubicBezTo>
                    <a:pt x="7" y="10"/>
                    <a:pt x="7" y="10"/>
                    <a:pt x="7" y="10"/>
                  </a:cubicBezTo>
                  <a:cubicBezTo>
                    <a:pt x="8" y="10"/>
                    <a:pt x="8" y="10"/>
                    <a:pt x="8" y="10"/>
                  </a:cubicBezTo>
                  <a:cubicBezTo>
                    <a:pt x="8" y="9"/>
                    <a:pt x="8" y="9"/>
                    <a:pt x="9" y="9"/>
                  </a:cubicBezTo>
                  <a:cubicBezTo>
                    <a:pt x="9" y="9"/>
                    <a:pt x="10" y="8"/>
                    <a:pt x="10" y="8"/>
                  </a:cubicBezTo>
                  <a:cubicBezTo>
                    <a:pt x="12" y="6"/>
                    <a:pt x="12" y="6"/>
                    <a:pt x="12" y="6"/>
                  </a:cubicBezTo>
                  <a:cubicBezTo>
                    <a:pt x="10" y="6"/>
                    <a:pt x="10" y="6"/>
                    <a:pt x="10" y="6"/>
                  </a:cubicBezTo>
                  <a:cubicBezTo>
                    <a:pt x="9" y="6"/>
                    <a:pt x="9" y="6"/>
                    <a:pt x="9" y="6"/>
                  </a:cubicBezTo>
                  <a:cubicBezTo>
                    <a:pt x="9" y="6"/>
                    <a:pt x="8" y="6"/>
                    <a:pt x="7" y="7"/>
                  </a:cubicBezTo>
                  <a:cubicBezTo>
                    <a:pt x="7" y="7"/>
                    <a:pt x="6" y="7"/>
                    <a:pt x="6" y="7"/>
                  </a:cubicBezTo>
                  <a:cubicBezTo>
                    <a:pt x="6" y="7"/>
                    <a:pt x="6" y="7"/>
                    <a:pt x="6" y="7"/>
                  </a:cubicBezTo>
                  <a:cubicBezTo>
                    <a:pt x="5" y="7"/>
                    <a:pt x="5" y="7"/>
                    <a:pt x="5" y="7"/>
                  </a:cubicBezTo>
                  <a:cubicBezTo>
                    <a:pt x="5" y="7"/>
                    <a:pt x="5" y="7"/>
                    <a:pt x="5" y="7"/>
                  </a:cubicBezTo>
                  <a:cubicBezTo>
                    <a:pt x="5" y="7"/>
                    <a:pt x="5" y="7"/>
                    <a:pt x="5" y="7"/>
                  </a:cubicBezTo>
                  <a:cubicBezTo>
                    <a:pt x="5" y="6"/>
                    <a:pt x="5" y="6"/>
                    <a:pt x="5" y="6"/>
                  </a:cubicBezTo>
                  <a:cubicBezTo>
                    <a:pt x="6" y="5"/>
                    <a:pt x="6" y="5"/>
                    <a:pt x="6" y="5"/>
                  </a:cubicBezTo>
                  <a:cubicBezTo>
                    <a:pt x="6" y="3"/>
                    <a:pt x="6" y="3"/>
                    <a:pt x="6" y="3"/>
                  </a:cubicBezTo>
                  <a:cubicBezTo>
                    <a:pt x="5" y="3"/>
                    <a:pt x="4" y="3"/>
                    <a:pt x="4" y="4"/>
                  </a:cubicBezTo>
                  <a:cubicBezTo>
                    <a:pt x="3" y="4"/>
                    <a:pt x="3" y="4"/>
                    <a:pt x="3" y="4"/>
                  </a:cubicBezTo>
                  <a:cubicBezTo>
                    <a:pt x="2" y="5"/>
                    <a:pt x="2" y="5"/>
                    <a:pt x="2" y="5"/>
                  </a:cubicBezTo>
                  <a:cubicBezTo>
                    <a:pt x="3" y="5"/>
                    <a:pt x="3" y="5"/>
                    <a:pt x="3" y="5"/>
                  </a:cubicBezTo>
                  <a:cubicBezTo>
                    <a:pt x="3" y="4"/>
                    <a:pt x="3" y="4"/>
                    <a:pt x="3" y="4"/>
                  </a:cubicBezTo>
                  <a:cubicBezTo>
                    <a:pt x="3" y="4"/>
                    <a:pt x="3" y="4"/>
                    <a:pt x="3" y="4"/>
                  </a:cubicBezTo>
                  <a:cubicBezTo>
                    <a:pt x="3" y="4"/>
                    <a:pt x="3" y="4"/>
                    <a:pt x="2" y="4"/>
                  </a:cubicBezTo>
                  <a:cubicBezTo>
                    <a:pt x="2" y="4"/>
                    <a:pt x="1" y="3"/>
                    <a:pt x="0" y="3"/>
                  </a:cubicBezTo>
                  <a:cubicBezTo>
                    <a:pt x="0" y="5"/>
                    <a:pt x="0" y="5"/>
                    <a:pt x="0" y="5"/>
                  </a:cubicBezTo>
                  <a:cubicBezTo>
                    <a:pt x="0" y="5"/>
                    <a:pt x="1" y="5"/>
                    <a:pt x="1" y="6"/>
                  </a:cubicBezTo>
                  <a:cubicBezTo>
                    <a:pt x="1" y="6"/>
                    <a:pt x="2" y="6"/>
                    <a:pt x="3" y="6"/>
                  </a:cubicBezTo>
                  <a:cubicBezTo>
                    <a:pt x="3" y="6"/>
                    <a:pt x="3" y="6"/>
                    <a:pt x="3" y="6"/>
                  </a:cubicBezTo>
                  <a:cubicBezTo>
                    <a:pt x="3" y="6"/>
                    <a:pt x="3" y="6"/>
                    <a:pt x="3" y="6"/>
                  </a:cubicBezTo>
                  <a:cubicBezTo>
                    <a:pt x="5" y="5"/>
                    <a:pt x="5" y="5"/>
                    <a:pt x="5" y="5"/>
                  </a:cubicBezTo>
                  <a:cubicBezTo>
                    <a:pt x="4" y="4"/>
                    <a:pt x="4" y="4"/>
                    <a:pt x="4" y="4"/>
                  </a:cubicBezTo>
                  <a:cubicBezTo>
                    <a:pt x="4" y="5"/>
                    <a:pt x="4" y="5"/>
                    <a:pt x="4" y="5"/>
                  </a:cubicBezTo>
                  <a:cubicBezTo>
                    <a:pt x="5" y="5"/>
                    <a:pt x="5" y="5"/>
                    <a:pt x="6" y="5"/>
                  </a:cubicBezTo>
                  <a:cubicBezTo>
                    <a:pt x="6" y="4"/>
                    <a:pt x="6" y="4"/>
                    <a:pt x="6" y="4"/>
                  </a:cubicBezTo>
                  <a:cubicBezTo>
                    <a:pt x="5" y="3"/>
                    <a:pt x="5" y="3"/>
                    <a:pt x="5" y="3"/>
                  </a:cubicBezTo>
                  <a:cubicBezTo>
                    <a:pt x="5" y="4"/>
                    <a:pt x="4" y="4"/>
                    <a:pt x="4" y="5"/>
                  </a:cubicBezTo>
                  <a:cubicBezTo>
                    <a:pt x="3" y="5"/>
                    <a:pt x="3" y="6"/>
                    <a:pt x="3" y="7"/>
                  </a:cubicBezTo>
                  <a:cubicBezTo>
                    <a:pt x="3" y="7"/>
                    <a:pt x="3" y="8"/>
                    <a:pt x="3" y="8"/>
                  </a:cubicBezTo>
                  <a:cubicBezTo>
                    <a:pt x="4" y="9"/>
                    <a:pt x="5" y="9"/>
                    <a:pt x="5" y="9"/>
                  </a:cubicBezTo>
                  <a:cubicBezTo>
                    <a:pt x="6" y="9"/>
                    <a:pt x="6" y="9"/>
                    <a:pt x="6" y="9"/>
                  </a:cubicBezTo>
                  <a:cubicBezTo>
                    <a:pt x="7" y="9"/>
                    <a:pt x="7" y="9"/>
                    <a:pt x="8" y="8"/>
                  </a:cubicBezTo>
                  <a:cubicBezTo>
                    <a:pt x="9" y="8"/>
                    <a:pt x="9" y="8"/>
                    <a:pt x="9" y="8"/>
                  </a:cubicBezTo>
                  <a:cubicBezTo>
                    <a:pt x="10" y="8"/>
                    <a:pt x="10" y="8"/>
                    <a:pt x="10" y="8"/>
                  </a:cubicBezTo>
                  <a:cubicBezTo>
                    <a:pt x="10" y="7"/>
                    <a:pt x="10" y="7"/>
                    <a:pt x="10" y="7"/>
                  </a:cubicBezTo>
                  <a:cubicBezTo>
                    <a:pt x="9" y="6"/>
                    <a:pt x="9" y="6"/>
                    <a:pt x="9" y="6"/>
                  </a:cubicBezTo>
                  <a:cubicBezTo>
                    <a:pt x="9" y="7"/>
                    <a:pt x="8" y="7"/>
                    <a:pt x="7" y="7"/>
                  </a:cubicBezTo>
                  <a:cubicBezTo>
                    <a:pt x="7" y="8"/>
                    <a:pt x="6" y="9"/>
                    <a:pt x="6" y="10"/>
                  </a:cubicBezTo>
                  <a:cubicBezTo>
                    <a:pt x="6" y="11"/>
                    <a:pt x="6" y="11"/>
                    <a:pt x="6" y="11"/>
                  </a:cubicBezTo>
                  <a:cubicBezTo>
                    <a:pt x="7" y="11"/>
                    <a:pt x="7" y="11"/>
                    <a:pt x="7" y="11"/>
                  </a:cubicBezTo>
                  <a:cubicBezTo>
                    <a:pt x="8" y="11"/>
                    <a:pt x="10" y="11"/>
                    <a:pt x="11" y="10"/>
                  </a:cubicBezTo>
                  <a:cubicBezTo>
                    <a:pt x="11" y="10"/>
                    <a:pt x="11" y="10"/>
                    <a:pt x="11" y="10"/>
                  </a:cubicBezTo>
                  <a:cubicBezTo>
                    <a:pt x="11" y="10"/>
                    <a:pt x="11" y="10"/>
                    <a:pt x="11" y="10"/>
                  </a:cubicBezTo>
                  <a:cubicBezTo>
                    <a:pt x="12" y="9"/>
                    <a:pt x="12" y="9"/>
                    <a:pt x="12" y="9"/>
                  </a:cubicBezTo>
                  <a:cubicBezTo>
                    <a:pt x="13" y="9"/>
                    <a:pt x="13" y="9"/>
                    <a:pt x="13" y="9"/>
                  </a:cubicBezTo>
                  <a:cubicBezTo>
                    <a:pt x="13" y="9"/>
                    <a:pt x="13" y="9"/>
                    <a:pt x="14" y="9"/>
                  </a:cubicBezTo>
                  <a:cubicBezTo>
                    <a:pt x="14"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7" y="8"/>
                    <a:pt x="17" y="8"/>
                    <a:pt x="17" y="8"/>
                  </a:cubicBezTo>
                  <a:cubicBezTo>
                    <a:pt x="16" y="7"/>
                    <a:pt x="16" y="7"/>
                    <a:pt x="16" y="7"/>
                  </a:cubicBezTo>
                  <a:cubicBezTo>
                    <a:pt x="15" y="7"/>
                    <a:pt x="15" y="8"/>
                    <a:pt x="15" y="8"/>
                  </a:cubicBezTo>
                  <a:cubicBezTo>
                    <a:pt x="15" y="9"/>
                    <a:pt x="16" y="10"/>
                    <a:pt x="17" y="10"/>
                  </a:cubicBezTo>
                  <a:cubicBezTo>
                    <a:pt x="17" y="9"/>
                    <a:pt x="17" y="9"/>
                    <a:pt x="17" y="9"/>
                  </a:cubicBezTo>
                  <a:cubicBezTo>
                    <a:pt x="17" y="8"/>
                    <a:pt x="17" y="8"/>
                    <a:pt x="17" y="8"/>
                  </a:cubicBezTo>
                  <a:cubicBezTo>
                    <a:pt x="17" y="8"/>
                    <a:pt x="17" y="8"/>
                    <a:pt x="17" y="8"/>
                  </a:cubicBezTo>
                  <a:cubicBezTo>
                    <a:pt x="17" y="8"/>
                    <a:pt x="16" y="8"/>
                    <a:pt x="16" y="8"/>
                  </a:cubicBezTo>
                  <a:cubicBezTo>
                    <a:pt x="16" y="8"/>
                    <a:pt x="15" y="7"/>
                    <a:pt x="14" y="7"/>
                  </a:cubicBezTo>
                  <a:cubicBezTo>
                    <a:pt x="13" y="8"/>
                    <a:pt x="13" y="8"/>
                    <a:pt x="13" y="8"/>
                  </a:cubicBezTo>
                  <a:cubicBezTo>
                    <a:pt x="12" y="8"/>
                    <a:pt x="12" y="8"/>
                    <a:pt x="11" y="8"/>
                  </a:cubicBezTo>
                  <a:cubicBezTo>
                    <a:pt x="11" y="9"/>
                    <a:pt x="11" y="9"/>
                    <a:pt x="11" y="10"/>
                  </a:cubicBezTo>
                  <a:cubicBezTo>
                    <a:pt x="11" y="11"/>
                    <a:pt x="11" y="11"/>
                    <a:pt x="12" y="12"/>
                  </a:cubicBezTo>
                  <a:cubicBezTo>
                    <a:pt x="12" y="13"/>
                    <a:pt x="12" y="13"/>
                    <a:pt x="12" y="13"/>
                  </a:cubicBezTo>
                  <a:cubicBezTo>
                    <a:pt x="13" y="12"/>
                    <a:pt x="13" y="12"/>
                    <a:pt x="13" y="12"/>
                  </a:cubicBezTo>
                  <a:cubicBezTo>
                    <a:pt x="14" y="12"/>
                    <a:pt x="14" y="11"/>
                    <a:pt x="15" y="11"/>
                  </a:cubicBezTo>
                  <a:cubicBezTo>
                    <a:pt x="15" y="11"/>
                    <a:pt x="15" y="11"/>
                    <a:pt x="15" y="11"/>
                  </a:cubicBezTo>
                  <a:cubicBezTo>
                    <a:pt x="15" y="11"/>
                    <a:pt x="15" y="11"/>
                    <a:pt x="15" y="11"/>
                  </a:cubicBezTo>
                  <a:cubicBezTo>
                    <a:pt x="15" y="12"/>
                    <a:pt x="15" y="12"/>
                    <a:pt x="15" y="12"/>
                  </a:cubicBezTo>
                  <a:cubicBezTo>
                    <a:pt x="16" y="11"/>
                    <a:pt x="16" y="11"/>
                    <a:pt x="16" y="11"/>
                  </a:cubicBezTo>
                  <a:cubicBezTo>
                    <a:pt x="16" y="10"/>
                    <a:pt x="16" y="10"/>
                    <a:pt x="16" y="10"/>
                  </a:cubicBezTo>
                  <a:cubicBezTo>
                    <a:pt x="16" y="10"/>
                    <a:pt x="15" y="10"/>
                    <a:pt x="14" y="10"/>
                  </a:cubicBezTo>
                  <a:cubicBezTo>
                    <a:pt x="13" y="10"/>
                    <a:pt x="13" y="10"/>
                    <a:pt x="12" y="11"/>
                  </a:cubicBezTo>
                  <a:cubicBezTo>
                    <a:pt x="12" y="12"/>
                    <a:pt x="11" y="12"/>
                    <a:pt x="11" y="13"/>
                  </a:cubicBezTo>
                  <a:cubicBezTo>
                    <a:pt x="12" y="14"/>
                    <a:pt x="12" y="14"/>
                    <a:pt x="12" y="14"/>
                  </a:cubicBezTo>
                  <a:cubicBezTo>
                    <a:pt x="12" y="14"/>
                    <a:pt x="12" y="14"/>
                    <a:pt x="13" y="14"/>
                  </a:cubicBezTo>
                  <a:cubicBezTo>
                    <a:pt x="13" y="14"/>
                    <a:pt x="13" y="14"/>
                    <a:pt x="14" y="14"/>
                  </a:cubicBezTo>
                  <a:cubicBezTo>
                    <a:pt x="13" y="13"/>
                    <a:pt x="13" y="13"/>
                    <a:pt x="13" y="13"/>
                  </a:cubicBezTo>
                  <a:cubicBezTo>
                    <a:pt x="12" y="13"/>
                    <a:pt x="12" y="13"/>
                    <a:pt x="12" y="13"/>
                  </a:cubicBezTo>
                  <a:cubicBezTo>
                    <a:pt x="12" y="14"/>
                    <a:pt x="12" y="14"/>
                    <a:pt x="12" y="14"/>
                  </a:cubicBezTo>
                  <a:cubicBezTo>
                    <a:pt x="11" y="15"/>
                    <a:pt x="11" y="15"/>
                    <a:pt x="11" y="15"/>
                  </a:cubicBezTo>
                  <a:cubicBezTo>
                    <a:pt x="12" y="15"/>
                    <a:pt x="12" y="15"/>
                    <a:pt x="12" y="15"/>
                  </a:cubicBezTo>
                  <a:cubicBezTo>
                    <a:pt x="13" y="15"/>
                    <a:pt x="14" y="16"/>
                    <a:pt x="14" y="16"/>
                  </a:cubicBezTo>
                  <a:cubicBezTo>
                    <a:pt x="14" y="16"/>
                    <a:pt x="14" y="17"/>
                    <a:pt x="15" y="18"/>
                  </a:cubicBezTo>
                  <a:cubicBezTo>
                    <a:pt x="15" y="19"/>
                    <a:pt x="15" y="19"/>
                    <a:pt x="15" y="19"/>
                  </a:cubicBezTo>
                  <a:cubicBezTo>
                    <a:pt x="16" y="18"/>
                    <a:pt x="16" y="18"/>
                    <a:pt x="16" y="18"/>
                  </a:cubicBezTo>
                  <a:cubicBezTo>
                    <a:pt x="17" y="18"/>
                    <a:pt x="18" y="17"/>
                    <a:pt x="18" y="17"/>
                  </a:cubicBezTo>
                  <a:cubicBezTo>
                    <a:pt x="18" y="16"/>
                    <a:pt x="19" y="15"/>
                    <a:pt x="19" y="14"/>
                  </a:cubicBezTo>
                  <a:cubicBezTo>
                    <a:pt x="19" y="13"/>
                    <a:pt x="19" y="13"/>
                    <a:pt x="19" y="13"/>
                  </a:cubicBezTo>
                  <a:cubicBezTo>
                    <a:pt x="20" y="13"/>
                    <a:pt x="20" y="13"/>
                    <a:pt x="20" y="13"/>
                  </a:cubicBezTo>
                  <a:cubicBezTo>
                    <a:pt x="21" y="13"/>
                    <a:pt x="23" y="12"/>
                    <a:pt x="24" y="11"/>
                  </a:cubicBezTo>
                  <a:cubicBezTo>
                    <a:pt x="25" y="11"/>
                    <a:pt x="25" y="11"/>
                    <a:pt x="25" y="11"/>
                  </a:cubicBezTo>
                  <a:cubicBezTo>
                    <a:pt x="25" y="11"/>
                    <a:pt x="26" y="11"/>
                    <a:pt x="26" y="11"/>
                  </a:cubicBezTo>
                  <a:cubicBezTo>
                    <a:pt x="27" y="11"/>
                    <a:pt x="28" y="11"/>
                    <a:pt x="29" y="10"/>
                  </a:cubicBezTo>
                  <a:cubicBezTo>
                    <a:pt x="30" y="10"/>
                    <a:pt x="30" y="9"/>
                    <a:pt x="30" y="8"/>
                  </a:cubicBezTo>
                  <a:cubicBezTo>
                    <a:pt x="30" y="8"/>
                    <a:pt x="30" y="7"/>
                    <a:pt x="29" y="7"/>
                  </a:cubicBezTo>
                  <a:cubicBezTo>
                    <a:pt x="29" y="6"/>
                    <a:pt x="28" y="6"/>
                    <a:pt x="28" y="6"/>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5"/>
                    <a:pt x="27" y="5"/>
                    <a:pt x="27" y="5"/>
                  </a:cubicBezTo>
                  <a:cubicBezTo>
                    <a:pt x="27" y="6"/>
                    <a:pt x="27" y="6"/>
                    <a:pt x="27" y="6"/>
                  </a:cubicBezTo>
                  <a:cubicBezTo>
                    <a:pt x="27" y="5"/>
                    <a:pt x="27" y="5"/>
                    <a:pt x="27" y="5"/>
                  </a:cubicBezTo>
                  <a:cubicBezTo>
                    <a:pt x="27" y="5"/>
                    <a:pt x="27" y="5"/>
                    <a:pt x="27" y="5"/>
                  </a:cubicBezTo>
                  <a:cubicBezTo>
                    <a:pt x="27" y="6"/>
                    <a:pt x="27" y="6"/>
                    <a:pt x="27" y="6"/>
                  </a:cubicBezTo>
                  <a:cubicBezTo>
                    <a:pt x="27" y="5"/>
                    <a:pt x="27" y="5"/>
                    <a:pt x="27" y="5"/>
                  </a:cubicBezTo>
                  <a:cubicBezTo>
                    <a:pt x="27" y="6"/>
                    <a:pt x="27" y="6"/>
                    <a:pt x="27" y="6"/>
                  </a:cubicBezTo>
                  <a:cubicBezTo>
                    <a:pt x="27" y="6"/>
                    <a:pt x="27" y="6"/>
                    <a:pt x="27" y="6"/>
                  </a:cubicBezTo>
                  <a:cubicBezTo>
                    <a:pt x="27" y="5"/>
                    <a:pt x="27" y="5"/>
                    <a:pt x="27" y="5"/>
                  </a:cubicBezTo>
                  <a:cubicBezTo>
                    <a:pt x="27" y="6"/>
                    <a:pt x="27" y="6"/>
                    <a:pt x="27" y="6"/>
                  </a:cubicBezTo>
                  <a:cubicBezTo>
                    <a:pt x="27" y="6"/>
                    <a:pt x="27" y="6"/>
                    <a:pt x="27" y="6"/>
                  </a:cubicBezTo>
                  <a:cubicBezTo>
                    <a:pt x="27" y="6"/>
                    <a:pt x="27" y="6"/>
                    <a:pt x="27" y="6"/>
                  </a:cubicBezTo>
                  <a:cubicBezTo>
                    <a:pt x="27" y="6"/>
                    <a:pt x="27" y="6"/>
                    <a:pt x="27" y="6"/>
                  </a:cubicBezTo>
                  <a:cubicBezTo>
                    <a:pt x="27" y="6"/>
                    <a:pt x="27" y="6"/>
                    <a:pt x="27" y="6"/>
                  </a:cubicBezTo>
                  <a:cubicBezTo>
                    <a:pt x="27" y="6"/>
                    <a:pt x="27" y="6"/>
                    <a:pt x="27" y="6"/>
                  </a:cubicBezTo>
                  <a:cubicBezTo>
                    <a:pt x="27" y="6"/>
                    <a:pt x="27" y="6"/>
                    <a:pt x="27" y="6"/>
                  </a:cubicBezTo>
                  <a:cubicBezTo>
                    <a:pt x="28" y="5"/>
                    <a:pt x="28" y="5"/>
                    <a:pt x="28" y="5"/>
                  </a:cubicBezTo>
                  <a:cubicBezTo>
                    <a:pt x="29" y="5"/>
                    <a:pt x="29" y="5"/>
                    <a:pt x="29" y="5"/>
                  </a:cubicBezTo>
                  <a:cubicBezTo>
                    <a:pt x="29" y="5"/>
                    <a:pt x="29" y="5"/>
                    <a:pt x="29" y="5"/>
                  </a:cubicBezTo>
                  <a:cubicBezTo>
                    <a:pt x="29" y="5"/>
                    <a:pt x="29" y="5"/>
                    <a:pt x="29" y="5"/>
                  </a:cubicBezTo>
                  <a:cubicBezTo>
                    <a:pt x="30" y="4"/>
                    <a:pt x="30" y="4"/>
                    <a:pt x="30" y="3"/>
                  </a:cubicBezTo>
                  <a:cubicBezTo>
                    <a:pt x="30" y="3"/>
                    <a:pt x="30" y="2"/>
                    <a:pt x="30" y="2"/>
                  </a:cubicBezTo>
                  <a:cubicBezTo>
                    <a:pt x="30" y="1"/>
                    <a:pt x="30" y="1"/>
                    <a:pt x="30" y="1"/>
                  </a:cubicBezTo>
                  <a:cubicBezTo>
                    <a:pt x="30" y="1"/>
                    <a:pt x="30" y="1"/>
                    <a:pt x="30" y="1"/>
                  </a:cubicBezTo>
                  <a:cubicBezTo>
                    <a:pt x="30" y="0"/>
                    <a:pt x="30" y="0"/>
                    <a:pt x="30" y="0"/>
                  </a:cubicBezTo>
                  <a:cubicBezTo>
                    <a:pt x="29" y="0"/>
                    <a:pt x="29" y="0"/>
                    <a:pt x="29" y="0"/>
                  </a:cubicBezTo>
                  <a:cubicBezTo>
                    <a:pt x="25" y="0"/>
                    <a:pt x="22" y="0"/>
                    <a:pt x="19" y="0"/>
                  </a:cubicBezTo>
                  <a:cubicBezTo>
                    <a:pt x="18" y="0"/>
                    <a:pt x="17" y="0"/>
                    <a:pt x="16" y="0"/>
                  </a:cubicBezTo>
                  <a:cubicBezTo>
                    <a:pt x="15" y="0"/>
                    <a:pt x="13" y="0"/>
                    <a:pt x="12" y="1"/>
                  </a:cubicBezTo>
                  <a:cubicBezTo>
                    <a:pt x="11" y="2"/>
                    <a:pt x="10" y="2"/>
                    <a:pt x="9" y="2"/>
                  </a:cubicBezTo>
                  <a:cubicBezTo>
                    <a:pt x="8" y="2"/>
                    <a:pt x="7" y="2"/>
                    <a:pt x="7" y="2"/>
                  </a:cubicBezTo>
                  <a:cubicBezTo>
                    <a:pt x="6" y="2"/>
                    <a:pt x="6" y="2"/>
                    <a:pt x="6" y="2"/>
                  </a:cubicBezTo>
                  <a:cubicBezTo>
                    <a:pt x="6" y="2"/>
                    <a:pt x="6" y="2"/>
                    <a:pt x="6" y="2"/>
                  </a:cubicBezTo>
                  <a:cubicBezTo>
                    <a:pt x="5" y="2"/>
                    <a:pt x="4" y="2"/>
                    <a:pt x="3" y="3"/>
                  </a:cubicBezTo>
                  <a:cubicBezTo>
                    <a:pt x="3" y="3"/>
                    <a:pt x="2" y="3"/>
                    <a:pt x="2" y="3"/>
                  </a:cubicBezTo>
                  <a:cubicBezTo>
                    <a:pt x="1" y="3"/>
                    <a:pt x="0" y="3"/>
                    <a:pt x="0" y="3"/>
                  </a:cubicBezTo>
                  <a:cubicBezTo>
                    <a:pt x="1" y="5"/>
                    <a:pt x="1" y="5"/>
                    <a:pt x="1" y="5"/>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73" name="Freeform 85"/>
            <p:cNvSpPr/>
            <p:nvPr/>
          </p:nvSpPr>
          <p:spPr>
            <a:xfrm>
              <a:off x="5830200" y="3983760"/>
              <a:ext cx="126000" cy="218160"/>
            </a:xfrm>
            <a:custGeom>
              <a:avLst/>
              <a:gdLst>
                <a:gd name="textAreaLeft" fmla="*/ 0 w 126000"/>
                <a:gd name="textAreaRight" fmla="*/ 127080 w 126000"/>
                <a:gd name="textAreaTop" fmla="*/ 0 h 218160"/>
                <a:gd name="textAreaBottom" fmla="*/ 219240 h 218160"/>
              </a:gdLst>
              <a:ahLst/>
              <a:cxnLst/>
              <a:rect l="textAreaLeft" t="textAreaTop" r="textAreaRight" b="textAreaBottom"/>
              <a:pathLst>
                <a:path w="42" h="62">
                  <a:moveTo>
                    <a:pt x="1" y="47"/>
                  </a:moveTo>
                  <a:cubicBezTo>
                    <a:pt x="0" y="45"/>
                    <a:pt x="0" y="43"/>
                    <a:pt x="1" y="40"/>
                  </a:cubicBezTo>
                  <a:cubicBezTo>
                    <a:pt x="2" y="38"/>
                    <a:pt x="2" y="37"/>
                    <a:pt x="3" y="35"/>
                  </a:cubicBezTo>
                  <a:cubicBezTo>
                    <a:pt x="3" y="33"/>
                    <a:pt x="6" y="31"/>
                    <a:pt x="6" y="30"/>
                  </a:cubicBezTo>
                  <a:cubicBezTo>
                    <a:pt x="7" y="28"/>
                    <a:pt x="7" y="25"/>
                    <a:pt x="6" y="23"/>
                  </a:cubicBezTo>
                  <a:cubicBezTo>
                    <a:pt x="6" y="22"/>
                    <a:pt x="5" y="21"/>
                    <a:pt x="5" y="21"/>
                  </a:cubicBezTo>
                  <a:cubicBezTo>
                    <a:pt x="4" y="20"/>
                    <a:pt x="5" y="19"/>
                    <a:pt x="5" y="18"/>
                  </a:cubicBezTo>
                  <a:cubicBezTo>
                    <a:pt x="5" y="16"/>
                    <a:pt x="4" y="15"/>
                    <a:pt x="5" y="13"/>
                  </a:cubicBezTo>
                  <a:cubicBezTo>
                    <a:pt x="5" y="11"/>
                    <a:pt x="4" y="9"/>
                    <a:pt x="4" y="7"/>
                  </a:cubicBezTo>
                  <a:cubicBezTo>
                    <a:pt x="3" y="6"/>
                    <a:pt x="2" y="5"/>
                    <a:pt x="3" y="4"/>
                  </a:cubicBezTo>
                  <a:cubicBezTo>
                    <a:pt x="3" y="4"/>
                    <a:pt x="4" y="3"/>
                    <a:pt x="4" y="2"/>
                  </a:cubicBezTo>
                  <a:cubicBezTo>
                    <a:pt x="9" y="2"/>
                    <a:pt x="14" y="1"/>
                    <a:pt x="19" y="2"/>
                  </a:cubicBezTo>
                  <a:cubicBezTo>
                    <a:pt x="21" y="2"/>
                    <a:pt x="23" y="1"/>
                    <a:pt x="24" y="2"/>
                  </a:cubicBezTo>
                  <a:cubicBezTo>
                    <a:pt x="25" y="3"/>
                    <a:pt x="27" y="2"/>
                    <a:pt x="28" y="1"/>
                  </a:cubicBezTo>
                  <a:cubicBezTo>
                    <a:pt x="28" y="0"/>
                    <a:pt x="31" y="1"/>
                    <a:pt x="31" y="2"/>
                  </a:cubicBezTo>
                  <a:cubicBezTo>
                    <a:pt x="30" y="4"/>
                    <a:pt x="29" y="5"/>
                    <a:pt x="31" y="6"/>
                  </a:cubicBezTo>
                  <a:cubicBezTo>
                    <a:pt x="33" y="7"/>
                    <a:pt x="34" y="8"/>
                    <a:pt x="34" y="10"/>
                  </a:cubicBezTo>
                  <a:cubicBezTo>
                    <a:pt x="34" y="11"/>
                    <a:pt x="35" y="11"/>
                    <a:pt x="34" y="12"/>
                  </a:cubicBezTo>
                  <a:cubicBezTo>
                    <a:pt x="34" y="13"/>
                    <a:pt x="34" y="14"/>
                    <a:pt x="34" y="16"/>
                  </a:cubicBezTo>
                  <a:cubicBezTo>
                    <a:pt x="33" y="15"/>
                    <a:pt x="33" y="16"/>
                    <a:pt x="33" y="17"/>
                  </a:cubicBezTo>
                  <a:cubicBezTo>
                    <a:pt x="34" y="17"/>
                    <a:pt x="34" y="16"/>
                    <a:pt x="35" y="16"/>
                  </a:cubicBezTo>
                  <a:cubicBezTo>
                    <a:pt x="36" y="17"/>
                    <a:pt x="36" y="18"/>
                    <a:pt x="36" y="19"/>
                  </a:cubicBezTo>
                  <a:cubicBezTo>
                    <a:pt x="36" y="20"/>
                    <a:pt x="36" y="23"/>
                    <a:pt x="34" y="23"/>
                  </a:cubicBezTo>
                  <a:cubicBezTo>
                    <a:pt x="35" y="25"/>
                    <a:pt x="36" y="25"/>
                    <a:pt x="37" y="26"/>
                  </a:cubicBezTo>
                  <a:cubicBezTo>
                    <a:pt x="38" y="27"/>
                    <a:pt x="37" y="28"/>
                    <a:pt x="37" y="29"/>
                  </a:cubicBezTo>
                  <a:cubicBezTo>
                    <a:pt x="36" y="31"/>
                    <a:pt x="37" y="32"/>
                    <a:pt x="36" y="34"/>
                  </a:cubicBezTo>
                  <a:cubicBezTo>
                    <a:pt x="35" y="35"/>
                    <a:pt x="36" y="35"/>
                    <a:pt x="37" y="37"/>
                  </a:cubicBezTo>
                  <a:cubicBezTo>
                    <a:pt x="37" y="37"/>
                    <a:pt x="36" y="39"/>
                    <a:pt x="36" y="40"/>
                  </a:cubicBezTo>
                  <a:cubicBezTo>
                    <a:pt x="35" y="41"/>
                    <a:pt x="35" y="42"/>
                    <a:pt x="36" y="44"/>
                  </a:cubicBezTo>
                  <a:cubicBezTo>
                    <a:pt x="37" y="45"/>
                    <a:pt x="39" y="46"/>
                    <a:pt x="40" y="47"/>
                  </a:cubicBezTo>
                  <a:cubicBezTo>
                    <a:pt x="42" y="48"/>
                    <a:pt x="42" y="48"/>
                    <a:pt x="42" y="48"/>
                  </a:cubicBezTo>
                  <a:cubicBezTo>
                    <a:pt x="42" y="49"/>
                    <a:pt x="41" y="50"/>
                    <a:pt x="40" y="50"/>
                  </a:cubicBezTo>
                  <a:cubicBezTo>
                    <a:pt x="40" y="51"/>
                    <a:pt x="39" y="52"/>
                    <a:pt x="38" y="52"/>
                  </a:cubicBezTo>
                  <a:cubicBezTo>
                    <a:pt x="37" y="52"/>
                    <a:pt x="37" y="51"/>
                    <a:pt x="36" y="50"/>
                  </a:cubicBezTo>
                  <a:cubicBezTo>
                    <a:pt x="35" y="49"/>
                    <a:pt x="34" y="49"/>
                    <a:pt x="33" y="49"/>
                  </a:cubicBezTo>
                  <a:cubicBezTo>
                    <a:pt x="34" y="50"/>
                    <a:pt x="35" y="49"/>
                    <a:pt x="36" y="50"/>
                  </a:cubicBezTo>
                  <a:cubicBezTo>
                    <a:pt x="38" y="51"/>
                    <a:pt x="35" y="52"/>
                    <a:pt x="34" y="52"/>
                  </a:cubicBezTo>
                  <a:cubicBezTo>
                    <a:pt x="30" y="53"/>
                    <a:pt x="28" y="55"/>
                    <a:pt x="25" y="57"/>
                  </a:cubicBezTo>
                  <a:cubicBezTo>
                    <a:pt x="23" y="58"/>
                    <a:pt x="21" y="58"/>
                    <a:pt x="19" y="58"/>
                  </a:cubicBezTo>
                  <a:cubicBezTo>
                    <a:pt x="17" y="59"/>
                    <a:pt x="16" y="59"/>
                    <a:pt x="15" y="60"/>
                  </a:cubicBezTo>
                  <a:cubicBezTo>
                    <a:pt x="14" y="60"/>
                    <a:pt x="14" y="61"/>
                    <a:pt x="13" y="62"/>
                  </a:cubicBezTo>
                  <a:cubicBezTo>
                    <a:pt x="12" y="62"/>
                    <a:pt x="11" y="62"/>
                    <a:pt x="10" y="61"/>
                  </a:cubicBezTo>
                  <a:cubicBezTo>
                    <a:pt x="9" y="60"/>
                    <a:pt x="8" y="60"/>
                    <a:pt x="6" y="60"/>
                  </a:cubicBezTo>
                  <a:cubicBezTo>
                    <a:pt x="5" y="59"/>
                    <a:pt x="2" y="60"/>
                    <a:pt x="1" y="58"/>
                  </a:cubicBezTo>
                  <a:cubicBezTo>
                    <a:pt x="2" y="58"/>
                    <a:pt x="4" y="58"/>
                    <a:pt x="5" y="58"/>
                  </a:cubicBezTo>
                  <a:cubicBezTo>
                    <a:pt x="4" y="57"/>
                    <a:pt x="6" y="53"/>
                    <a:pt x="3" y="53"/>
                  </a:cubicBezTo>
                  <a:cubicBezTo>
                    <a:pt x="3" y="52"/>
                    <a:pt x="2" y="49"/>
                    <a:pt x="1" y="47"/>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74" name="Freeform 86"/>
            <p:cNvSpPr/>
            <p:nvPr/>
          </p:nvSpPr>
          <p:spPr>
            <a:xfrm>
              <a:off x="6202440" y="2685600"/>
              <a:ext cx="220680" cy="89280"/>
            </a:xfrm>
            <a:custGeom>
              <a:avLst/>
              <a:gdLst>
                <a:gd name="textAreaLeft" fmla="*/ 0 w 220680"/>
                <a:gd name="textAreaRight" fmla="*/ 221760 w 220680"/>
                <a:gd name="textAreaTop" fmla="*/ 0 h 89280"/>
                <a:gd name="textAreaBottom" fmla="*/ 90360 h 89280"/>
              </a:gdLst>
              <a:ahLst/>
              <a:cxnLst/>
              <a:rect l="textAreaLeft" t="textAreaTop" r="textAreaRight" b="textAreaBottom"/>
              <a:pathLst>
                <a:path w="73" h="26">
                  <a:moveTo>
                    <a:pt x="0" y="17"/>
                  </a:moveTo>
                  <a:cubicBezTo>
                    <a:pt x="1" y="16"/>
                    <a:pt x="1" y="16"/>
                    <a:pt x="0" y="15"/>
                  </a:cubicBezTo>
                  <a:cubicBezTo>
                    <a:pt x="0" y="14"/>
                    <a:pt x="8" y="14"/>
                    <a:pt x="6" y="17"/>
                  </a:cubicBezTo>
                  <a:cubicBezTo>
                    <a:pt x="8" y="17"/>
                    <a:pt x="8" y="15"/>
                    <a:pt x="9" y="14"/>
                  </a:cubicBezTo>
                  <a:cubicBezTo>
                    <a:pt x="10" y="15"/>
                    <a:pt x="12" y="15"/>
                    <a:pt x="13" y="15"/>
                  </a:cubicBezTo>
                  <a:cubicBezTo>
                    <a:pt x="12" y="15"/>
                    <a:pt x="14" y="16"/>
                    <a:pt x="15" y="16"/>
                  </a:cubicBezTo>
                  <a:cubicBezTo>
                    <a:pt x="15" y="16"/>
                    <a:pt x="16" y="16"/>
                    <a:pt x="16" y="16"/>
                  </a:cubicBezTo>
                  <a:cubicBezTo>
                    <a:pt x="17" y="15"/>
                    <a:pt x="17" y="15"/>
                    <a:pt x="18" y="15"/>
                  </a:cubicBezTo>
                  <a:cubicBezTo>
                    <a:pt x="20" y="14"/>
                    <a:pt x="23" y="13"/>
                    <a:pt x="25" y="14"/>
                  </a:cubicBezTo>
                  <a:cubicBezTo>
                    <a:pt x="25" y="13"/>
                    <a:pt x="25" y="13"/>
                    <a:pt x="25" y="13"/>
                  </a:cubicBezTo>
                  <a:cubicBezTo>
                    <a:pt x="26" y="13"/>
                    <a:pt x="28" y="14"/>
                    <a:pt x="29" y="13"/>
                  </a:cubicBezTo>
                  <a:cubicBezTo>
                    <a:pt x="31" y="13"/>
                    <a:pt x="31" y="14"/>
                    <a:pt x="32" y="15"/>
                  </a:cubicBezTo>
                  <a:cubicBezTo>
                    <a:pt x="34" y="15"/>
                    <a:pt x="34" y="13"/>
                    <a:pt x="33" y="13"/>
                  </a:cubicBezTo>
                  <a:cubicBezTo>
                    <a:pt x="32" y="12"/>
                    <a:pt x="33" y="12"/>
                    <a:pt x="33" y="11"/>
                  </a:cubicBezTo>
                  <a:cubicBezTo>
                    <a:pt x="32" y="10"/>
                    <a:pt x="31" y="10"/>
                    <a:pt x="31" y="9"/>
                  </a:cubicBezTo>
                  <a:cubicBezTo>
                    <a:pt x="30" y="8"/>
                    <a:pt x="35" y="7"/>
                    <a:pt x="36" y="7"/>
                  </a:cubicBezTo>
                  <a:cubicBezTo>
                    <a:pt x="37" y="6"/>
                    <a:pt x="37" y="4"/>
                    <a:pt x="38" y="4"/>
                  </a:cubicBezTo>
                  <a:cubicBezTo>
                    <a:pt x="41" y="5"/>
                    <a:pt x="40" y="4"/>
                    <a:pt x="41" y="3"/>
                  </a:cubicBezTo>
                  <a:cubicBezTo>
                    <a:pt x="42" y="3"/>
                    <a:pt x="43" y="4"/>
                    <a:pt x="45" y="4"/>
                  </a:cubicBezTo>
                  <a:cubicBezTo>
                    <a:pt x="46" y="4"/>
                    <a:pt x="46" y="4"/>
                    <a:pt x="47" y="4"/>
                  </a:cubicBezTo>
                  <a:cubicBezTo>
                    <a:pt x="48" y="4"/>
                    <a:pt x="48" y="4"/>
                    <a:pt x="49" y="4"/>
                  </a:cubicBezTo>
                  <a:cubicBezTo>
                    <a:pt x="49" y="4"/>
                    <a:pt x="50" y="3"/>
                    <a:pt x="51" y="3"/>
                  </a:cubicBezTo>
                  <a:cubicBezTo>
                    <a:pt x="52" y="2"/>
                    <a:pt x="52" y="2"/>
                    <a:pt x="52" y="0"/>
                  </a:cubicBezTo>
                  <a:cubicBezTo>
                    <a:pt x="53" y="0"/>
                    <a:pt x="53" y="1"/>
                    <a:pt x="54" y="1"/>
                  </a:cubicBezTo>
                  <a:cubicBezTo>
                    <a:pt x="56" y="1"/>
                    <a:pt x="57" y="1"/>
                    <a:pt x="59" y="1"/>
                  </a:cubicBezTo>
                  <a:cubicBezTo>
                    <a:pt x="61" y="2"/>
                    <a:pt x="63" y="3"/>
                    <a:pt x="65" y="2"/>
                  </a:cubicBezTo>
                  <a:cubicBezTo>
                    <a:pt x="66" y="2"/>
                    <a:pt x="70" y="3"/>
                    <a:pt x="70" y="4"/>
                  </a:cubicBezTo>
                  <a:cubicBezTo>
                    <a:pt x="70" y="5"/>
                    <a:pt x="71" y="5"/>
                    <a:pt x="71" y="6"/>
                  </a:cubicBezTo>
                  <a:cubicBezTo>
                    <a:pt x="71" y="7"/>
                    <a:pt x="71" y="8"/>
                    <a:pt x="71" y="8"/>
                  </a:cubicBezTo>
                  <a:cubicBezTo>
                    <a:pt x="73" y="10"/>
                    <a:pt x="72" y="10"/>
                    <a:pt x="71" y="12"/>
                  </a:cubicBezTo>
                  <a:cubicBezTo>
                    <a:pt x="71" y="13"/>
                    <a:pt x="69" y="13"/>
                    <a:pt x="68" y="13"/>
                  </a:cubicBezTo>
                  <a:cubicBezTo>
                    <a:pt x="67" y="12"/>
                    <a:pt x="66" y="12"/>
                    <a:pt x="66" y="13"/>
                  </a:cubicBezTo>
                  <a:cubicBezTo>
                    <a:pt x="66" y="13"/>
                    <a:pt x="70" y="14"/>
                    <a:pt x="67" y="15"/>
                  </a:cubicBezTo>
                  <a:cubicBezTo>
                    <a:pt x="65" y="16"/>
                    <a:pt x="65" y="18"/>
                    <a:pt x="66" y="20"/>
                  </a:cubicBezTo>
                  <a:cubicBezTo>
                    <a:pt x="64" y="19"/>
                    <a:pt x="60" y="21"/>
                    <a:pt x="62" y="23"/>
                  </a:cubicBezTo>
                  <a:cubicBezTo>
                    <a:pt x="60" y="22"/>
                    <a:pt x="58" y="23"/>
                    <a:pt x="56" y="23"/>
                  </a:cubicBezTo>
                  <a:cubicBezTo>
                    <a:pt x="56" y="23"/>
                    <a:pt x="55" y="23"/>
                    <a:pt x="55" y="23"/>
                  </a:cubicBezTo>
                  <a:cubicBezTo>
                    <a:pt x="54" y="23"/>
                    <a:pt x="53" y="23"/>
                    <a:pt x="52" y="23"/>
                  </a:cubicBezTo>
                  <a:cubicBezTo>
                    <a:pt x="51" y="23"/>
                    <a:pt x="49" y="25"/>
                    <a:pt x="48" y="25"/>
                  </a:cubicBezTo>
                  <a:cubicBezTo>
                    <a:pt x="46" y="26"/>
                    <a:pt x="44" y="24"/>
                    <a:pt x="42" y="24"/>
                  </a:cubicBezTo>
                  <a:cubicBezTo>
                    <a:pt x="38" y="24"/>
                    <a:pt x="33" y="24"/>
                    <a:pt x="29" y="23"/>
                  </a:cubicBezTo>
                  <a:cubicBezTo>
                    <a:pt x="28" y="23"/>
                    <a:pt x="23" y="20"/>
                    <a:pt x="26" y="19"/>
                  </a:cubicBezTo>
                  <a:cubicBezTo>
                    <a:pt x="24" y="19"/>
                    <a:pt x="23" y="19"/>
                    <a:pt x="22" y="20"/>
                  </a:cubicBezTo>
                  <a:cubicBezTo>
                    <a:pt x="20" y="20"/>
                    <a:pt x="18" y="20"/>
                    <a:pt x="16" y="20"/>
                  </a:cubicBezTo>
                  <a:cubicBezTo>
                    <a:pt x="15" y="20"/>
                    <a:pt x="14" y="22"/>
                    <a:pt x="13" y="22"/>
                  </a:cubicBezTo>
                  <a:cubicBezTo>
                    <a:pt x="12" y="21"/>
                    <a:pt x="11" y="21"/>
                    <a:pt x="9" y="21"/>
                  </a:cubicBezTo>
                  <a:cubicBezTo>
                    <a:pt x="8" y="21"/>
                    <a:pt x="9" y="20"/>
                    <a:pt x="9" y="20"/>
                  </a:cubicBezTo>
                  <a:cubicBezTo>
                    <a:pt x="8" y="20"/>
                    <a:pt x="7" y="20"/>
                    <a:pt x="6" y="21"/>
                  </a:cubicBezTo>
                  <a:cubicBezTo>
                    <a:pt x="5" y="22"/>
                    <a:pt x="3" y="20"/>
                    <a:pt x="3" y="20"/>
                  </a:cubicBezTo>
                  <a:cubicBezTo>
                    <a:pt x="3" y="19"/>
                    <a:pt x="1" y="19"/>
                    <a:pt x="1" y="19"/>
                  </a:cubicBezTo>
                  <a:cubicBezTo>
                    <a:pt x="1" y="18"/>
                    <a:pt x="1" y="18"/>
                    <a:pt x="0" y="17"/>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75" name="Freeform 88"/>
            <p:cNvSpPr/>
            <p:nvPr/>
          </p:nvSpPr>
          <p:spPr>
            <a:xfrm>
              <a:off x="6246000" y="1995120"/>
              <a:ext cx="381240" cy="473400"/>
            </a:xfrm>
            <a:custGeom>
              <a:avLst/>
              <a:gdLst>
                <a:gd name="textAreaLeft" fmla="*/ 0 w 381240"/>
                <a:gd name="textAreaRight" fmla="*/ 382320 w 381240"/>
                <a:gd name="textAreaTop" fmla="*/ 0 h 473400"/>
                <a:gd name="textAreaBottom" fmla="*/ 474480 h 473400"/>
              </a:gdLst>
              <a:ahLst/>
              <a:cxnLst/>
              <a:rect l="textAreaLeft" t="textAreaTop" r="textAreaRight" b="textAreaBottom"/>
              <a:pathLst>
                <a:path w="125" h="134">
                  <a:moveTo>
                    <a:pt x="7" y="105"/>
                  </a:moveTo>
                  <a:cubicBezTo>
                    <a:pt x="6" y="106"/>
                    <a:pt x="5" y="106"/>
                    <a:pt x="4" y="106"/>
                  </a:cubicBezTo>
                  <a:cubicBezTo>
                    <a:pt x="5" y="107"/>
                    <a:pt x="7" y="107"/>
                    <a:pt x="8" y="106"/>
                  </a:cubicBezTo>
                  <a:cubicBezTo>
                    <a:pt x="8" y="106"/>
                    <a:pt x="7" y="104"/>
                    <a:pt x="7" y="105"/>
                  </a:cubicBezTo>
                  <a:moveTo>
                    <a:pt x="6" y="107"/>
                  </a:moveTo>
                  <a:cubicBezTo>
                    <a:pt x="5" y="108"/>
                    <a:pt x="5" y="108"/>
                    <a:pt x="5" y="108"/>
                  </a:cubicBezTo>
                  <a:cubicBezTo>
                    <a:pt x="6" y="108"/>
                    <a:pt x="7" y="108"/>
                    <a:pt x="7" y="107"/>
                  </a:cubicBezTo>
                  <a:cubicBezTo>
                    <a:pt x="7" y="107"/>
                    <a:pt x="6" y="107"/>
                    <a:pt x="6" y="107"/>
                  </a:cubicBezTo>
                  <a:moveTo>
                    <a:pt x="51" y="123"/>
                  </a:moveTo>
                  <a:cubicBezTo>
                    <a:pt x="51" y="123"/>
                    <a:pt x="51" y="124"/>
                    <a:pt x="51" y="124"/>
                  </a:cubicBezTo>
                  <a:cubicBezTo>
                    <a:pt x="53" y="124"/>
                    <a:pt x="54" y="121"/>
                    <a:pt x="55" y="120"/>
                  </a:cubicBezTo>
                  <a:cubicBezTo>
                    <a:pt x="55" y="118"/>
                    <a:pt x="57" y="116"/>
                    <a:pt x="58" y="114"/>
                  </a:cubicBezTo>
                  <a:cubicBezTo>
                    <a:pt x="56" y="114"/>
                    <a:pt x="56" y="117"/>
                    <a:pt x="55" y="117"/>
                  </a:cubicBezTo>
                  <a:cubicBezTo>
                    <a:pt x="54" y="119"/>
                    <a:pt x="51" y="120"/>
                    <a:pt x="51" y="123"/>
                  </a:cubicBezTo>
                  <a:moveTo>
                    <a:pt x="68" y="98"/>
                  </a:moveTo>
                  <a:cubicBezTo>
                    <a:pt x="68" y="98"/>
                    <a:pt x="67" y="98"/>
                    <a:pt x="67" y="98"/>
                  </a:cubicBezTo>
                  <a:cubicBezTo>
                    <a:pt x="67" y="98"/>
                    <a:pt x="68" y="98"/>
                    <a:pt x="68" y="98"/>
                  </a:cubicBezTo>
                  <a:moveTo>
                    <a:pt x="70" y="117"/>
                  </a:moveTo>
                  <a:cubicBezTo>
                    <a:pt x="69" y="116"/>
                    <a:pt x="74" y="114"/>
                    <a:pt x="75" y="113"/>
                  </a:cubicBezTo>
                  <a:cubicBezTo>
                    <a:pt x="71" y="113"/>
                    <a:pt x="80" y="108"/>
                    <a:pt x="73" y="109"/>
                  </a:cubicBezTo>
                  <a:cubicBezTo>
                    <a:pt x="71" y="109"/>
                    <a:pt x="70" y="110"/>
                    <a:pt x="68" y="111"/>
                  </a:cubicBezTo>
                  <a:cubicBezTo>
                    <a:pt x="67" y="112"/>
                    <a:pt x="67" y="116"/>
                    <a:pt x="69" y="116"/>
                  </a:cubicBezTo>
                  <a:cubicBezTo>
                    <a:pt x="69" y="117"/>
                    <a:pt x="68" y="118"/>
                    <a:pt x="68" y="118"/>
                  </a:cubicBezTo>
                  <a:cubicBezTo>
                    <a:pt x="69" y="118"/>
                    <a:pt x="69" y="118"/>
                    <a:pt x="70" y="117"/>
                  </a:cubicBezTo>
                  <a:moveTo>
                    <a:pt x="70" y="85"/>
                  </a:moveTo>
                  <a:cubicBezTo>
                    <a:pt x="71" y="85"/>
                    <a:pt x="71" y="85"/>
                    <a:pt x="72" y="85"/>
                  </a:cubicBezTo>
                  <a:cubicBezTo>
                    <a:pt x="71" y="85"/>
                    <a:pt x="71" y="84"/>
                    <a:pt x="70" y="84"/>
                  </a:cubicBezTo>
                  <a:cubicBezTo>
                    <a:pt x="70" y="85"/>
                    <a:pt x="70" y="85"/>
                    <a:pt x="70" y="85"/>
                  </a:cubicBezTo>
                  <a:moveTo>
                    <a:pt x="71" y="97"/>
                  </a:moveTo>
                  <a:cubicBezTo>
                    <a:pt x="70" y="98"/>
                    <a:pt x="70" y="98"/>
                    <a:pt x="70" y="98"/>
                  </a:cubicBezTo>
                  <a:cubicBezTo>
                    <a:pt x="71" y="98"/>
                    <a:pt x="71" y="98"/>
                    <a:pt x="71" y="97"/>
                  </a:cubicBezTo>
                  <a:moveTo>
                    <a:pt x="72" y="94"/>
                  </a:moveTo>
                  <a:cubicBezTo>
                    <a:pt x="72" y="94"/>
                    <a:pt x="73" y="93"/>
                    <a:pt x="73" y="93"/>
                  </a:cubicBezTo>
                  <a:cubicBezTo>
                    <a:pt x="72" y="93"/>
                    <a:pt x="72" y="93"/>
                    <a:pt x="72" y="94"/>
                  </a:cubicBezTo>
                  <a:cubicBezTo>
                    <a:pt x="72" y="94"/>
                    <a:pt x="72" y="94"/>
                    <a:pt x="72" y="94"/>
                  </a:cubicBezTo>
                  <a:moveTo>
                    <a:pt x="76" y="109"/>
                  </a:moveTo>
                  <a:cubicBezTo>
                    <a:pt x="77" y="109"/>
                    <a:pt x="78" y="109"/>
                    <a:pt x="79" y="108"/>
                  </a:cubicBezTo>
                  <a:cubicBezTo>
                    <a:pt x="78" y="108"/>
                    <a:pt x="77" y="108"/>
                    <a:pt x="76" y="109"/>
                  </a:cubicBezTo>
                  <a:moveTo>
                    <a:pt x="108" y="35"/>
                  </a:moveTo>
                  <a:cubicBezTo>
                    <a:pt x="107" y="35"/>
                    <a:pt x="107" y="35"/>
                    <a:pt x="106" y="35"/>
                  </a:cubicBezTo>
                  <a:cubicBezTo>
                    <a:pt x="107" y="36"/>
                    <a:pt x="107" y="35"/>
                    <a:pt x="108" y="35"/>
                  </a:cubicBezTo>
                  <a:moveTo>
                    <a:pt x="2" y="97"/>
                  </a:moveTo>
                  <a:cubicBezTo>
                    <a:pt x="4" y="97"/>
                    <a:pt x="4" y="99"/>
                    <a:pt x="5" y="99"/>
                  </a:cubicBezTo>
                  <a:cubicBezTo>
                    <a:pt x="7" y="99"/>
                    <a:pt x="8" y="95"/>
                    <a:pt x="7" y="94"/>
                  </a:cubicBezTo>
                  <a:cubicBezTo>
                    <a:pt x="6" y="92"/>
                    <a:pt x="9" y="92"/>
                    <a:pt x="8" y="90"/>
                  </a:cubicBezTo>
                  <a:cubicBezTo>
                    <a:pt x="8" y="89"/>
                    <a:pt x="13" y="90"/>
                    <a:pt x="14" y="87"/>
                  </a:cubicBezTo>
                  <a:cubicBezTo>
                    <a:pt x="15" y="85"/>
                    <a:pt x="16" y="84"/>
                    <a:pt x="14" y="82"/>
                  </a:cubicBezTo>
                  <a:cubicBezTo>
                    <a:pt x="14" y="81"/>
                    <a:pt x="11" y="79"/>
                    <a:pt x="13" y="79"/>
                  </a:cubicBezTo>
                  <a:cubicBezTo>
                    <a:pt x="16" y="78"/>
                    <a:pt x="17" y="79"/>
                    <a:pt x="18" y="76"/>
                  </a:cubicBezTo>
                  <a:cubicBezTo>
                    <a:pt x="18" y="74"/>
                    <a:pt x="16" y="74"/>
                    <a:pt x="14" y="73"/>
                  </a:cubicBezTo>
                  <a:cubicBezTo>
                    <a:pt x="11" y="73"/>
                    <a:pt x="11" y="71"/>
                    <a:pt x="12" y="69"/>
                  </a:cubicBezTo>
                  <a:cubicBezTo>
                    <a:pt x="13" y="67"/>
                    <a:pt x="12" y="66"/>
                    <a:pt x="11" y="63"/>
                  </a:cubicBezTo>
                  <a:cubicBezTo>
                    <a:pt x="11" y="63"/>
                    <a:pt x="11" y="62"/>
                    <a:pt x="11" y="61"/>
                  </a:cubicBezTo>
                  <a:cubicBezTo>
                    <a:pt x="10" y="60"/>
                    <a:pt x="12" y="60"/>
                    <a:pt x="11" y="59"/>
                  </a:cubicBezTo>
                  <a:cubicBezTo>
                    <a:pt x="11" y="58"/>
                    <a:pt x="10" y="58"/>
                    <a:pt x="10" y="57"/>
                  </a:cubicBezTo>
                  <a:cubicBezTo>
                    <a:pt x="10" y="56"/>
                    <a:pt x="12" y="55"/>
                    <a:pt x="11" y="54"/>
                  </a:cubicBezTo>
                  <a:cubicBezTo>
                    <a:pt x="11" y="53"/>
                    <a:pt x="15" y="51"/>
                    <a:pt x="16" y="51"/>
                  </a:cubicBezTo>
                  <a:cubicBezTo>
                    <a:pt x="18" y="49"/>
                    <a:pt x="21" y="49"/>
                    <a:pt x="25" y="49"/>
                  </a:cubicBezTo>
                  <a:cubicBezTo>
                    <a:pt x="27" y="49"/>
                    <a:pt x="30" y="50"/>
                    <a:pt x="30" y="47"/>
                  </a:cubicBezTo>
                  <a:cubicBezTo>
                    <a:pt x="30" y="45"/>
                    <a:pt x="27" y="45"/>
                    <a:pt x="25" y="44"/>
                  </a:cubicBezTo>
                  <a:cubicBezTo>
                    <a:pt x="26" y="43"/>
                    <a:pt x="28" y="42"/>
                    <a:pt x="29" y="41"/>
                  </a:cubicBezTo>
                  <a:cubicBezTo>
                    <a:pt x="30" y="41"/>
                    <a:pt x="32" y="38"/>
                    <a:pt x="33" y="38"/>
                  </a:cubicBezTo>
                  <a:cubicBezTo>
                    <a:pt x="35" y="37"/>
                    <a:pt x="34" y="30"/>
                    <a:pt x="34" y="29"/>
                  </a:cubicBezTo>
                  <a:cubicBezTo>
                    <a:pt x="36" y="29"/>
                    <a:pt x="40" y="29"/>
                    <a:pt x="42" y="28"/>
                  </a:cubicBezTo>
                  <a:cubicBezTo>
                    <a:pt x="43" y="28"/>
                    <a:pt x="42" y="27"/>
                    <a:pt x="42" y="26"/>
                  </a:cubicBezTo>
                  <a:cubicBezTo>
                    <a:pt x="42" y="26"/>
                    <a:pt x="44" y="25"/>
                    <a:pt x="44" y="25"/>
                  </a:cubicBezTo>
                  <a:cubicBezTo>
                    <a:pt x="46" y="23"/>
                    <a:pt x="49" y="22"/>
                    <a:pt x="51" y="20"/>
                  </a:cubicBezTo>
                  <a:cubicBezTo>
                    <a:pt x="53" y="19"/>
                    <a:pt x="49" y="17"/>
                    <a:pt x="49" y="17"/>
                  </a:cubicBezTo>
                  <a:cubicBezTo>
                    <a:pt x="53" y="16"/>
                    <a:pt x="54" y="13"/>
                    <a:pt x="58" y="11"/>
                  </a:cubicBezTo>
                  <a:cubicBezTo>
                    <a:pt x="60" y="10"/>
                    <a:pt x="62" y="11"/>
                    <a:pt x="64" y="11"/>
                  </a:cubicBezTo>
                  <a:cubicBezTo>
                    <a:pt x="65" y="11"/>
                    <a:pt x="68" y="11"/>
                    <a:pt x="68" y="9"/>
                  </a:cubicBezTo>
                  <a:cubicBezTo>
                    <a:pt x="68" y="9"/>
                    <a:pt x="67" y="7"/>
                    <a:pt x="68" y="6"/>
                  </a:cubicBezTo>
                  <a:cubicBezTo>
                    <a:pt x="69" y="5"/>
                    <a:pt x="73" y="6"/>
                    <a:pt x="74" y="7"/>
                  </a:cubicBezTo>
                  <a:cubicBezTo>
                    <a:pt x="78" y="7"/>
                    <a:pt x="84" y="9"/>
                    <a:pt x="88" y="7"/>
                  </a:cubicBezTo>
                  <a:cubicBezTo>
                    <a:pt x="87" y="7"/>
                    <a:pt x="86" y="6"/>
                    <a:pt x="85" y="6"/>
                  </a:cubicBezTo>
                  <a:cubicBezTo>
                    <a:pt x="87" y="5"/>
                    <a:pt x="91" y="3"/>
                    <a:pt x="87" y="2"/>
                  </a:cubicBezTo>
                  <a:cubicBezTo>
                    <a:pt x="93" y="0"/>
                    <a:pt x="99" y="4"/>
                    <a:pt x="103" y="6"/>
                  </a:cubicBezTo>
                  <a:cubicBezTo>
                    <a:pt x="106" y="7"/>
                    <a:pt x="110" y="7"/>
                    <a:pt x="113" y="8"/>
                  </a:cubicBezTo>
                  <a:cubicBezTo>
                    <a:pt x="114" y="8"/>
                    <a:pt x="120" y="11"/>
                    <a:pt x="120" y="12"/>
                  </a:cubicBezTo>
                  <a:cubicBezTo>
                    <a:pt x="120" y="12"/>
                    <a:pt x="118" y="13"/>
                    <a:pt x="118" y="13"/>
                  </a:cubicBezTo>
                  <a:cubicBezTo>
                    <a:pt x="118" y="14"/>
                    <a:pt x="118" y="15"/>
                    <a:pt x="118" y="16"/>
                  </a:cubicBezTo>
                  <a:cubicBezTo>
                    <a:pt x="119" y="17"/>
                    <a:pt x="120" y="17"/>
                    <a:pt x="120" y="17"/>
                  </a:cubicBezTo>
                  <a:cubicBezTo>
                    <a:pt x="123" y="17"/>
                    <a:pt x="121" y="18"/>
                    <a:pt x="120" y="19"/>
                  </a:cubicBezTo>
                  <a:cubicBezTo>
                    <a:pt x="119" y="20"/>
                    <a:pt x="121" y="21"/>
                    <a:pt x="122" y="22"/>
                  </a:cubicBezTo>
                  <a:cubicBezTo>
                    <a:pt x="123" y="23"/>
                    <a:pt x="123" y="24"/>
                    <a:pt x="121" y="26"/>
                  </a:cubicBezTo>
                  <a:cubicBezTo>
                    <a:pt x="118" y="28"/>
                    <a:pt x="124" y="30"/>
                    <a:pt x="125" y="33"/>
                  </a:cubicBezTo>
                  <a:cubicBezTo>
                    <a:pt x="122" y="33"/>
                    <a:pt x="118" y="34"/>
                    <a:pt x="116" y="32"/>
                  </a:cubicBezTo>
                  <a:cubicBezTo>
                    <a:pt x="116" y="33"/>
                    <a:pt x="116" y="33"/>
                    <a:pt x="116" y="33"/>
                  </a:cubicBezTo>
                  <a:cubicBezTo>
                    <a:pt x="115" y="33"/>
                    <a:pt x="113" y="33"/>
                    <a:pt x="112" y="32"/>
                  </a:cubicBezTo>
                  <a:cubicBezTo>
                    <a:pt x="111" y="35"/>
                    <a:pt x="108" y="31"/>
                    <a:pt x="108" y="33"/>
                  </a:cubicBezTo>
                  <a:cubicBezTo>
                    <a:pt x="107" y="34"/>
                    <a:pt x="108" y="34"/>
                    <a:pt x="108" y="35"/>
                  </a:cubicBezTo>
                  <a:cubicBezTo>
                    <a:pt x="107" y="35"/>
                    <a:pt x="106" y="35"/>
                    <a:pt x="105" y="35"/>
                  </a:cubicBezTo>
                  <a:cubicBezTo>
                    <a:pt x="105" y="35"/>
                    <a:pt x="106" y="35"/>
                    <a:pt x="106" y="35"/>
                  </a:cubicBezTo>
                  <a:cubicBezTo>
                    <a:pt x="105" y="36"/>
                    <a:pt x="104" y="36"/>
                    <a:pt x="103" y="35"/>
                  </a:cubicBezTo>
                  <a:cubicBezTo>
                    <a:pt x="107" y="36"/>
                    <a:pt x="100" y="37"/>
                    <a:pt x="100" y="37"/>
                  </a:cubicBezTo>
                  <a:cubicBezTo>
                    <a:pt x="100" y="38"/>
                    <a:pt x="102" y="38"/>
                    <a:pt x="100" y="40"/>
                  </a:cubicBezTo>
                  <a:cubicBezTo>
                    <a:pt x="100" y="41"/>
                    <a:pt x="96" y="42"/>
                    <a:pt x="95" y="42"/>
                  </a:cubicBezTo>
                  <a:cubicBezTo>
                    <a:pt x="96" y="42"/>
                    <a:pt x="97" y="43"/>
                    <a:pt x="98" y="43"/>
                  </a:cubicBezTo>
                  <a:cubicBezTo>
                    <a:pt x="94" y="43"/>
                    <a:pt x="100" y="45"/>
                    <a:pt x="101" y="46"/>
                  </a:cubicBezTo>
                  <a:cubicBezTo>
                    <a:pt x="98" y="47"/>
                    <a:pt x="95" y="48"/>
                    <a:pt x="94" y="50"/>
                  </a:cubicBezTo>
                  <a:cubicBezTo>
                    <a:pt x="93" y="51"/>
                    <a:pt x="89" y="52"/>
                    <a:pt x="89" y="53"/>
                  </a:cubicBezTo>
                  <a:cubicBezTo>
                    <a:pt x="89" y="52"/>
                    <a:pt x="89" y="52"/>
                    <a:pt x="89" y="52"/>
                  </a:cubicBezTo>
                  <a:cubicBezTo>
                    <a:pt x="88" y="53"/>
                    <a:pt x="86" y="54"/>
                    <a:pt x="84" y="54"/>
                  </a:cubicBezTo>
                  <a:cubicBezTo>
                    <a:pt x="83" y="54"/>
                    <a:pt x="82" y="56"/>
                    <a:pt x="81" y="54"/>
                  </a:cubicBezTo>
                  <a:cubicBezTo>
                    <a:pt x="81" y="56"/>
                    <a:pt x="81" y="55"/>
                    <a:pt x="79" y="55"/>
                  </a:cubicBezTo>
                  <a:cubicBezTo>
                    <a:pt x="79" y="55"/>
                    <a:pt x="78" y="56"/>
                    <a:pt x="77" y="57"/>
                  </a:cubicBezTo>
                  <a:cubicBezTo>
                    <a:pt x="75" y="58"/>
                    <a:pt x="72" y="58"/>
                    <a:pt x="69" y="59"/>
                  </a:cubicBezTo>
                  <a:cubicBezTo>
                    <a:pt x="70" y="60"/>
                    <a:pt x="71" y="60"/>
                    <a:pt x="71" y="60"/>
                  </a:cubicBezTo>
                  <a:cubicBezTo>
                    <a:pt x="71" y="61"/>
                    <a:pt x="70" y="61"/>
                    <a:pt x="69" y="61"/>
                  </a:cubicBezTo>
                  <a:cubicBezTo>
                    <a:pt x="68" y="60"/>
                    <a:pt x="68" y="62"/>
                    <a:pt x="67" y="61"/>
                  </a:cubicBezTo>
                  <a:cubicBezTo>
                    <a:pt x="70" y="61"/>
                    <a:pt x="66" y="61"/>
                    <a:pt x="66" y="61"/>
                  </a:cubicBezTo>
                  <a:cubicBezTo>
                    <a:pt x="66" y="60"/>
                    <a:pt x="64" y="60"/>
                    <a:pt x="64" y="59"/>
                  </a:cubicBezTo>
                  <a:cubicBezTo>
                    <a:pt x="64" y="60"/>
                    <a:pt x="66" y="61"/>
                    <a:pt x="66" y="62"/>
                  </a:cubicBezTo>
                  <a:cubicBezTo>
                    <a:pt x="66" y="64"/>
                    <a:pt x="63" y="66"/>
                    <a:pt x="61" y="64"/>
                  </a:cubicBezTo>
                  <a:cubicBezTo>
                    <a:pt x="60" y="66"/>
                    <a:pt x="61" y="67"/>
                    <a:pt x="63" y="67"/>
                  </a:cubicBezTo>
                  <a:cubicBezTo>
                    <a:pt x="62" y="67"/>
                    <a:pt x="61" y="69"/>
                    <a:pt x="61" y="70"/>
                  </a:cubicBezTo>
                  <a:cubicBezTo>
                    <a:pt x="60" y="71"/>
                    <a:pt x="62" y="72"/>
                    <a:pt x="62" y="73"/>
                  </a:cubicBezTo>
                  <a:cubicBezTo>
                    <a:pt x="61" y="72"/>
                    <a:pt x="60" y="72"/>
                    <a:pt x="58" y="72"/>
                  </a:cubicBezTo>
                  <a:cubicBezTo>
                    <a:pt x="62" y="73"/>
                    <a:pt x="56" y="72"/>
                    <a:pt x="59" y="73"/>
                  </a:cubicBezTo>
                  <a:cubicBezTo>
                    <a:pt x="56" y="73"/>
                    <a:pt x="58" y="73"/>
                    <a:pt x="59" y="73"/>
                  </a:cubicBezTo>
                  <a:cubicBezTo>
                    <a:pt x="56" y="73"/>
                    <a:pt x="61" y="75"/>
                    <a:pt x="58" y="75"/>
                  </a:cubicBezTo>
                  <a:cubicBezTo>
                    <a:pt x="59" y="75"/>
                    <a:pt x="58" y="77"/>
                    <a:pt x="58" y="78"/>
                  </a:cubicBezTo>
                  <a:cubicBezTo>
                    <a:pt x="59" y="79"/>
                    <a:pt x="60" y="80"/>
                    <a:pt x="60" y="81"/>
                  </a:cubicBezTo>
                  <a:cubicBezTo>
                    <a:pt x="60" y="81"/>
                    <a:pt x="59" y="82"/>
                    <a:pt x="59" y="82"/>
                  </a:cubicBezTo>
                  <a:cubicBezTo>
                    <a:pt x="60" y="82"/>
                    <a:pt x="62" y="82"/>
                    <a:pt x="63" y="82"/>
                  </a:cubicBezTo>
                  <a:cubicBezTo>
                    <a:pt x="63" y="84"/>
                    <a:pt x="65" y="83"/>
                    <a:pt x="66" y="83"/>
                  </a:cubicBezTo>
                  <a:cubicBezTo>
                    <a:pt x="65" y="85"/>
                    <a:pt x="71" y="85"/>
                    <a:pt x="72" y="86"/>
                  </a:cubicBezTo>
                  <a:cubicBezTo>
                    <a:pt x="69" y="87"/>
                    <a:pt x="73" y="87"/>
                    <a:pt x="74" y="88"/>
                  </a:cubicBezTo>
                  <a:cubicBezTo>
                    <a:pt x="74" y="88"/>
                    <a:pt x="77" y="91"/>
                    <a:pt x="75" y="89"/>
                  </a:cubicBezTo>
                  <a:cubicBezTo>
                    <a:pt x="76" y="90"/>
                    <a:pt x="76" y="91"/>
                    <a:pt x="77" y="91"/>
                  </a:cubicBezTo>
                  <a:cubicBezTo>
                    <a:pt x="75" y="91"/>
                    <a:pt x="74" y="92"/>
                    <a:pt x="72" y="93"/>
                  </a:cubicBezTo>
                  <a:cubicBezTo>
                    <a:pt x="71" y="93"/>
                    <a:pt x="68" y="94"/>
                    <a:pt x="70" y="94"/>
                  </a:cubicBezTo>
                  <a:cubicBezTo>
                    <a:pt x="69" y="95"/>
                    <a:pt x="68" y="94"/>
                    <a:pt x="67" y="94"/>
                  </a:cubicBezTo>
                  <a:cubicBezTo>
                    <a:pt x="67" y="95"/>
                    <a:pt x="71" y="96"/>
                    <a:pt x="71" y="94"/>
                  </a:cubicBezTo>
                  <a:cubicBezTo>
                    <a:pt x="72" y="94"/>
                    <a:pt x="73" y="96"/>
                    <a:pt x="71" y="95"/>
                  </a:cubicBezTo>
                  <a:cubicBezTo>
                    <a:pt x="74" y="96"/>
                    <a:pt x="70" y="95"/>
                    <a:pt x="69" y="95"/>
                  </a:cubicBezTo>
                  <a:cubicBezTo>
                    <a:pt x="69" y="96"/>
                    <a:pt x="70" y="97"/>
                    <a:pt x="71" y="97"/>
                  </a:cubicBezTo>
                  <a:cubicBezTo>
                    <a:pt x="70" y="97"/>
                    <a:pt x="69" y="97"/>
                    <a:pt x="68" y="97"/>
                  </a:cubicBezTo>
                  <a:cubicBezTo>
                    <a:pt x="67" y="98"/>
                    <a:pt x="66" y="99"/>
                    <a:pt x="65" y="99"/>
                  </a:cubicBezTo>
                  <a:cubicBezTo>
                    <a:pt x="64" y="100"/>
                    <a:pt x="64" y="97"/>
                    <a:pt x="63" y="97"/>
                  </a:cubicBezTo>
                  <a:cubicBezTo>
                    <a:pt x="64" y="98"/>
                    <a:pt x="64" y="98"/>
                    <a:pt x="64" y="99"/>
                  </a:cubicBezTo>
                  <a:cubicBezTo>
                    <a:pt x="63" y="99"/>
                    <a:pt x="63" y="99"/>
                    <a:pt x="63" y="99"/>
                  </a:cubicBezTo>
                  <a:cubicBezTo>
                    <a:pt x="63" y="99"/>
                    <a:pt x="63" y="100"/>
                    <a:pt x="61" y="99"/>
                  </a:cubicBezTo>
                  <a:cubicBezTo>
                    <a:pt x="62" y="100"/>
                    <a:pt x="62" y="100"/>
                    <a:pt x="62" y="100"/>
                  </a:cubicBezTo>
                  <a:cubicBezTo>
                    <a:pt x="60" y="101"/>
                    <a:pt x="59" y="101"/>
                    <a:pt x="57" y="101"/>
                  </a:cubicBezTo>
                  <a:cubicBezTo>
                    <a:pt x="58" y="101"/>
                    <a:pt x="58" y="101"/>
                    <a:pt x="58" y="101"/>
                  </a:cubicBezTo>
                  <a:cubicBezTo>
                    <a:pt x="56" y="102"/>
                    <a:pt x="53" y="101"/>
                    <a:pt x="51" y="102"/>
                  </a:cubicBezTo>
                  <a:cubicBezTo>
                    <a:pt x="52" y="102"/>
                    <a:pt x="55" y="102"/>
                    <a:pt x="56" y="103"/>
                  </a:cubicBezTo>
                  <a:cubicBezTo>
                    <a:pt x="54" y="104"/>
                    <a:pt x="53" y="103"/>
                    <a:pt x="51" y="103"/>
                  </a:cubicBezTo>
                  <a:cubicBezTo>
                    <a:pt x="54" y="104"/>
                    <a:pt x="58" y="107"/>
                    <a:pt x="54" y="108"/>
                  </a:cubicBezTo>
                  <a:cubicBezTo>
                    <a:pt x="54" y="108"/>
                    <a:pt x="55" y="108"/>
                    <a:pt x="55" y="109"/>
                  </a:cubicBezTo>
                  <a:cubicBezTo>
                    <a:pt x="54" y="109"/>
                    <a:pt x="53" y="108"/>
                    <a:pt x="52" y="109"/>
                  </a:cubicBezTo>
                  <a:cubicBezTo>
                    <a:pt x="53" y="109"/>
                    <a:pt x="55" y="110"/>
                    <a:pt x="53" y="111"/>
                  </a:cubicBezTo>
                  <a:cubicBezTo>
                    <a:pt x="52" y="111"/>
                    <a:pt x="55" y="112"/>
                    <a:pt x="54" y="113"/>
                  </a:cubicBezTo>
                  <a:cubicBezTo>
                    <a:pt x="51" y="115"/>
                    <a:pt x="53" y="118"/>
                    <a:pt x="51" y="120"/>
                  </a:cubicBezTo>
                  <a:cubicBezTo>
                    <a:pt x="49" y="122"/>
                    <a:pt x="48" y="126"/>
                    <a:pt x="45" y="125"/>
                  </a:cubicBezTo>
                  <a:cubicBezTo>
                    <a:pt x="43" y="125"/>
                    <a:pt x="41" y="126"/>
                    <a:pt x="38" y="125"/>
                  </a:cubicBezTo>
                  <a:cubicBezTo>
                    <a:pt x="37" y="125"/>
                    <a:pt x="34" y="125"/>
                    <a:pt x="36" y="127"/>
                  </a:cubicBezTo>
                  <a:cubicBezTo>
                    <a:pt x="34" y="127"/>
                    <a:pt x="32" y="126"/>
                    <a:pt x="31" y="129"/>
                  </a:cubicBezTo>
                  <a:cubicBezTo>
                    <a:pt x="30" y="130"/>
                    <a:pt x="32" y="131"/>
                    <a:pt x="32" y="132"/>
                  </a:cubicBezTo>
                  <a:cubicBezTo>
                    <a:pt x="32" y="134"/>
                    <a:pt x="28" y="133"/>
                    <a:pt x="27" y="133"/>
                  </a:cubicBezTo>
                  <a:cubicBezTo>
                    <a:pt x="24" y="133"/>
                    <a:pt x="21" y="133"/>
                    <a:pt x="18" y="133"/>
                  </a:cubicBezTo>
                  <a:cubicBezTo>
                    <a:pt x="19" y="133"/>
                    <a:pt x="19" y="130"/>
                    <a:pt x="18" y="129"/>
                  </a:cubicBezTo>
                  <a:cubicBezTo>
                    <a:pt x="17" y="128"/>
                    <a:pt x="15" y="126"/>
                    <a:pt x="15" y="124"/>
                  </a:cubicBezTo>
                  <a:cubicBezTo>
                    <a:pt x="18" y="125"/>
                    <a:pt x="16" y="124"/>
                    <a:pt x="16" y="123"/>
                  </a:cubicBezTo>
                  <a:cubicBezTo>
                    <a:pt x="21" y="122"/>
                    <a:pt x="16" y="121"/>
                    <a:pt x="15" y="119"/>
                  </a:cubicBezTo>
                  <a:cubicBezTo>
                    <a:pt x="14" y="118"/>
                    <a:pt x="12" y="117"/>
                    <a:pt x="11" y="115"/>
                  </a:cubicBezTo>
                  <a:cubicBezTo>
                    <a:pt x="11" y="114"/>
                    <a:pt x="10" y="113"/>
                    <a:pt x="9" y="113"/>
                  </a:cubicBezTo>
                  <a:cubicBezTo>
                    <a:pt x="9" y="113"/>
                    <a:pt x="9" y="112"/>
                    <a:pt x="9" y="111"/>
                  </a:cubicBezTo>
                  <a:cubicBezTo>
                    <a:pt x="8" y="110"/>
                    <a:pt x="6" y="110"/>
                    <a:pt x="8" y="110"/>
                  </a:cubicBezTo>
                  <a:cubicBezTo>
                    <a:pt x="6" y="110"/>
                    <a:pt x="8" y="105"/>
                    <a:pt x="8" y="104"/>
                  </a:cubicBezTo>
                  <a:cubicBezTo>
                    <a:pt x="7" y="104"/>
                    <a:pt x="6" y="105"/>
                    <a:pt x="5" y="105"/>
                  </a:cubicBezTo>
                  <a:cubicBezTo>
                    <a:pt x="6" y="105"/>
                    <a:pt x="6" y="104"/>
                    <a:pt x="7" y="103"/>
                  </a:cubicBezTo>
                  <a:cubicBezTo>
                    <a:pt x="5" y="103"/>
                    <a:pt x="6" y="104"/>
                    <a:pt x="4" y="105"/>
                  </a:cubicBezTo>
                  <a:cubicBezTo>
                    <a:pt x="4" y="104"/>
                    <a:pt x="3" y="104"/>
                    <a:pt x="3" y="104"/>
                  </a:cubicBezTo>
                  <a:cubicBezTo>
                    <a:pt x="3" y="103"/>
                    <a:pt x="0" y="98"/>
                    <a:pt x="2" y="97"/>
                  </a:cubicBezTo>
                  <a:moveTo>
                    <a:pt x="61" y="65"/>
                  </a:moveTo>
                  <a:cubicBezTo>
                    <a:pt x="61" y="65"/>
                    <a:pt x="61" y="65"/>
                    <a:pt x="61" y="66"/>
                  </a:cubicBezTo>
                  <a:cubicBezTo>
                    <a:pt x="61" y="65"/>
                    <a:pt x="61" y="65"/>
                    <a:pt x="61" y="65"/>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76" name="Freeform 89"/>
            <p:cNvSpPr/>
            <p:nvPr/>
          </p:nvSpPr>
          <p:spPr>
            <a:xfrm>
              <a:off x="6685560" y="2921760"/>
              <a:ext cx="543600" cy="213840"/>
            </a:xfrm>
            <a:custGeom>
              <a:avLst/>
              <a:gdLst>
                <a:gd name="textAreaLeft" fmla="*/ 0 w 543600"/>
                <a:gd name="textAreaRight" fmla="*/ 544680 w 543600"/>
                <a:gd name="textAreaTop" fmla="*/ 0 h 213840"/>
                <a:gd name="textAreaBottom" fmla="*/ 214920 h 213840"/>
              </a:gdLst>
              <a:ahLst/>
              <a:cxnLst/>
              <a:rect l="textAreaLeft" t="textAreaTop" r="textAreaRight" b="textAreaBottom"/>
              <a:pathLst>
                <a:path w="178" h="61">
                  <a:moveTo>
                    <a:pt x="0" y="14"/>
                  </a:moveTo>
                  <a:cubicBezTo>
                    <a:pt x="1" y="13"/>
                    <a:pt x="2" y="12"/>
                    <a:pt x="2" y="11"/>
                  </a:cubicBezTo>
                  <a:cubicBezTo>
                    <a:pt x="3" y="10"/>
                    <a:pt x="2" y="9"/>
                    <a:pt x="4" y="8"/>
                  </a:cubicBezTo>
                  <a:cubicBezTo>
                    <a:pt x="6" y="8"/>
                    <a:pt x="5" y="8"/>
                    <a:pt x="5" y="6"/>
                  </a:cubicBezTo>
                  <a:cubicBezTo>
                    <a:pt x="5" y="6"/>
                    <a:pt x="5" y="5"/>
                    <a:pt x="4" y="5"/>
                  </a:cubicBezTo>
                  <a:cubicBezTo>
                    <a:pt x="1" y="4"/>
                    <a:pt x="5" y="4"/>
                    <a:pt x="4" y="3"/>
                  </a:cubicBezTo>
                  <a:cubicBezTo>
                    <a:pt x="4" y="2"/>
                    <a:pt x="8" y="1"/>
                    <a:pt x="9" y="1"/>
                  </a:cubicBezTo>
                  <a:cubicBezTo>
                    <a:pt x="10" y="1"/>
                    <a:pt x="11" y="0"/>
                    <a:pt x="13" y="2"/>
                  </a:cubicBezTo>
                  <a:cubicBezTo>
                    <a:pt x="14" y="3"/>
                    <a:pt x="15" y="2"/>
                    <a:pt x="16" y="2"/>
                  </a:cubicBezTo>
                  <a:cubicBezTo>
                    <a:pt x="17" y="2"/>
                    <a:pt x="18" y="2"/>
                    <a:pt x="18" y="2"/>
                  </a:cubicBezTo>
                  <a:cubicBezTo>
                    <a:pt x="19" y="3"/>
                    <a:pt x="18" y="3"/>
                    <a:pt x="18" y="4"/>
                  </a:cubicBezTo>
                  <a:cubicBezTo>
                    <a:pt x="21" y="7"/>
                    <a:pt x="23" y="8"/>
                    <a:pt x="28" y="9"/>
                  </a:cubicBezTo>
                  <a:cubicBezTo>
                    <a:pt x="29" y="9"/>
                    <a:pt x="28" y="11"/>
                    <a:pt x="27" y="12"/>
                  </a:cubicBezTo>
                  <a:cubicBezTo>
                    <a:pt x="25" y="12"/>
                    <a:pt x="22" y="11"/>
                    <a:pt x="20" y="11"/>
                  </a:cubicBezTo>
                  <a:cubicBezTo>
                    <a:pt x="19" y="11"/>
                    <a:pt x="18" y="11"/>
                    <a:pt x="18" y="11"/>
                  </a:cubicBezTo>
                  <a:cubicBezTo>
                    <a:pt x="17" y="12"/>
                    <a:pt x="16" y="11"/>
                    <a:pt x="15" y="11"/>
                  </a:cubicBezTo>
                  <a:cubicBezTo>
                    <a:pt x="13" y="12"/>
                    <a:pt x="13" y="13"/>
                    <a:pt x="12" y="14"/>
                  </a:cubicBezTo>
                  <a:cubicBezTo>
                    <a:pt x="10" y="15"/>
                    <a:pt x="8" y="15"/>
                    <a:pt x="6" y="17"/>
                  </a:cubicBezTo>
                  <a:cubicBezTo>
                    <a:pt x="4" y="17"/>
                    <a:pt x="3" y="20"/>
                    <a:pt x="1" y="20"/>
                  </a:cubicBezTo>
                  <a:cubicBezTo>
                    <a:pt x="1" y="19"/>
                    <a:pt x="2" y="17"/>
                    <a:pt x="4" y="17"/>
                  </a:cubicBezTo>
                  <a:cubicBezTo>
                    <a:pt x="4" y="17"/>
                    <a:pt x="8" y="16"/>
                    <a:pt x="7" y="15"/>
                  </a:cubicBezTo>
                  <a:cubicBezTo>
                    <a:pt x="5" y="14"/>
                    <a:pt x="0" y="17"/>
                    <a:pt x="0" y="14"/>
                  </a:cubicBezTo>
                  <a:moveTo>
                    <a:pt x="0" y="26"/>
                  </a:moveTo>
                  <a:cubicBezTo>
                    <a:pt x="0" y="25"/>
                    <a:pt x="0" y="21"/>
                    <a:pt x="1" y="21"/>
                  </a:cubicBezTo>
                  <a:cubicBezTo>
                    <a:pt x="3" y="20"/>
                    <a:pt x="4" y="18"/>
                    <a:pt x="6" y="17"/>
                  </a:cubicBezTo>
                  <a:cubicBezTo>
                    <a:pt x="7" y="17"/>
                    <a:pt x="8" y="18"/>
                    <a:pt x="9" y="17"/>
                  </a:cubicBezTo>
                  <a:cubicBezTo>
                    <a:pt x="10" y="16"/>
                    <a:pt x="11" y="17"/>
                    <a:pt x="12" y="17"/>
                  </a:cubicBezTo>
                  <a:cubicBezTo>
                    <a:pt x="13" y="18"/>
                    <a:pt x="18" y="18"/>
                    <a:pt x="15" y="16"/>
                  </a:cubicBezTo>
                  <a:cubicBezTo>
                    <a:pt x="16" y="16"/>
                    <a:pt x="17" y="16"/>
                    <a:pt x="18" y="16"/>
                  </a:cubicBezTo>
                  <a:cubicBezTo>
                    <a:pt x="18" y="16"/>
                    <a:pt x="17" y="17"/>
                    <a:pt x="17" y="17"/>
                  </a:cubicBezTo>
                  <a:cubicBezTo>
                    <a:pt x="18" y="18"/>
                    <a:pt x="21" y="17"/>
                    <a:pt x="22" y="17"/>
                  </a:cubicBezTo>
                  <a:cubicBezTo>
                    <a:pt x="24" y="17"/>
                    <a:pt x="27" y="18"/>
                    <a:pt x="29" y="17"/>
                  </a:cubicBezTo>
                  <a:cubicBezTo>
                    <a:pt x="28" y="16"/>
                    <a:pt x="27" y="17"/>
                    <a:pt x="26" y="16"/>
                  </a:cubicBezTo>
                  <a:cubicBezTo>
                    <a:pt x="28" y="13"/>
                    <a:pt x="33" y="14"/>
                    <a:pt x="36" y="14"/>
                  </a:cubicBezTo>
                  <a:cubicBezTo>
                    <a:pt x="34" y="13"/>
                    <a:pt x="30" y="14"/>
                    <a:pt x="29" y="12"/>
                  </a:cubicBezTo>
                  <a:cubicBezTo>
                    <a:pt x="27" y="10"/>
                    <a:pt x="29" y="9"/>
                    <a:pt x="31" y="9"/>
                  </a:cubicBezTo>
                  <a:cubicBezTo>
                    <a:pt x="34" y="9"/>
                    <a:pt x="36" y="10"/>
                    <a:pt x="38" y="10"/>
                  </a:cubicBezTo>
                  <a:cubicBezTo>
                    <a:pt x="42" y="9"/>
                    <a:pt x="44" y="11"/>
                    <a:pt x="48" y="11"/>
                  </a:cubicBezTo>
                  <a:cubicBezTo>
                    <a:pt x="49" y="10"/>
                    <a:pt x="50" y="10"/>
                    <a:pt x="50" y="9"/>
                  </a:cubicBezTo>
                  <a:cubicBezTo>
                    <a:pt x="51" y="8"/>
                    <a:pt x="53" y="7"/>
                    <a:pt x="55" y="7"/>
                  </a:cubicBezTo>
                  <a:cubicBezTo>
                    <a:pt x="58" y="5"/>
                    <a:pt x="61" y="3"/>
                    <a:pt x="65" y="2"/>
                  </a:cubicBezTo>
                  <a:cubicBezTo>
                    <a:pt x="70" y="2"/>
                    <a:pt x="73" y="2"/>
                    <a:pt x="77" y="2"/>
                  </a:cubicBezTo>
                  <a:cubicBezTo>
                    <a:pt x="79" y="2"/>
                    <a:pt x="80" y="3"/>
                    <a:pt x="82" y="2"/>
                  </a:cubicBezTo>
                  <a:cubicBezTo>
                    <a:pt x="83" y="2"/>
                    <a:pt x="83" y="1"/>
                    <a:pt x="84" y="1"/>
                  </a:cubicBezTo>
                  <a:cubicBezTo>
                    <a:pt x="85" y="1"/>
                    <a:pt x="85" y="1"/>
                    <a:pt x="86" y="1"/>
                  </a:cubicBezTo>
                  <a:cubicBezTo>
                    <a:pt x="85" y="3"/>
                    <a:pt x="87" y="4"/>
                    <a:pt x="88" y="5"/>
                  </a:cubicBezTo>
                  <a:cubicBezTo>
                    <a:pt x="89" y="5"/>
                    <a:pt x="90" y="5"/>
                    <a:pt x="91" y="5"/>
                  </a:cubicBezTo>
                  <a:cubicBezTo>
                    <a:pt x="92" y="5"/>
                    <a:pt x="93" y="4"/>
                    <a:pt x="93" y="5"/>
                  </a:cubicBezTo>
                  <a:cubicBezTo>
                    <a:pt x="94" y="3"/>
                    <a:pt x="95" y="6"/>
                    <a:pt x="95" y="6"/>
                  </a:cubicBezTo>
                  <a:cubicBezTo>
                    <a:pt x="95" y="7"/>
                    <a:pt x="98" y="10"/>
                    <a:pt x="99" y="9"/>
                  </a:cubicBezTo>
                  <a:cubicBezTo>
                    <a:pt x="100" y="8"/>
                    <a:pt x="102" y="8"/>
                    <a:pt x="103" y="9"/>
                  </a:cubicBezTo>
                  <a:cubicBezTo>
                    <a:pt x="105" y="10"/>
                    <a:pt x="107" y="10"/>
                    <a:pt x="109" y="11"/>
                  </a:cubicBezTo>
                  <a:cubicBezTo>
                    <a:pt x="110" y="11"/>
                    <a:pt x="110" y="10"/>
                    <a:pt x="111" y="11"/>
                  </a:cubicBezTo>
                  <a:cubicBezTo>
                    <a:pt x="112" y="12"/>
                    <a:pt x="115" y="12"/>
                    <a:pt x="116" y="12"/>
                  </a:cubicBezTo>
                  <a:cubicBezTo>
                    <a:pt x="119" y="12"/>
                    <a:pt x="121" y="11"/>
                    <a:pt x="124" y="11"/>
                  </a:cubicBezTo>
                  <a:cubicBezTo>
                    <a:pt x="126" y="11"/>
                    <a:pt x="127" y="10"/>
                    <a:pt x="129" y="11"/>
                  </a:cubicBezTo>
                  <a:cubicBezTo>
                    <a:pt x="131" y="12"/>
                    <a:pt x="133" y="12"/>
                    <a:pt x="136" y="11"/>
                  </a:cubicBezTo>
                  <a:cubicBezTo>
                    <a:pt x="140" y="10"/>
                    <a:pt x="143" y="8"/>
                    <a:pt x="146" y="7"/>
                  </a:cubicBezTo>
                  <a:cubicBezTo>
                    <a:pt x="147" y="6"/>
                    <a:pt x="148" y="7"/>
                    <a:pt x="149" y="7"/>
                  </a:cubicBezTo>
                  <a:cubicBezTo>
                    <a:pt x="150" y="7"/>
                    <a:pt x="150" y="6"/>
                    <a:pt x="151" y="6"/>
                  </a:cubicBezTo>
                  <a:cubicBezTo>
                    <a:pt x="151" y="7"/>
                    <a:pt x="152" y="7"/>
                    <a:pt x="152" y="7"/>
                  </a:cubicBezTo>
                  <a:cubicBezTo>
                    <a:pt x="153" y="7"/>
                    <a:pt x="155" y="8"/>
                    <a:pt x="156" y="7"/>
                  </a:cubicBezTo>
                  <a:cubicBezTo>
                    <a:pt x="157" y="6"/>
                    <a:pt x="160" y="5"/>
                    <a:pt x="158" y="6"/>
                  </a:cubicBezTo>
                  <a:cubicBezTo>
                    <a:pt x="159" y="6"/>
                    <a:pt x="160" y="7"/>
                    <a:pt x="161" y="7"/>
                  </a:cubicBezTo>
                  <a:cubicBezTo>
                    <a:pt x="161" y="8"/>
                    <a:pt x="161" y="8"/>
                    <a:pt x="162" y="8"/>
                  </a:cubicBezTo>
                  <a:cubicBezTo>
                    <a:pt x="163" y="8"/>
                    <a:pt x="163" y="9"/>
                    <a:pt x="162" y="9"/>
                  </a:cubicBezTo>
                  <a:cubicBezTo>
                    <a:pt x="162" y="10"/>
                    <a:pt x="164" y="9"/>
                    <a:pt x="164" y="10"/>
                  </a:cubicBezTo>
                  <a:cubicBezTo>
                    <a:pt x="165" y="10"/>
                    <a:pt x="165" y="12"/>
                    <a:pt x="165" y="12"/>
                  </a:cubicBezTo>
                  <a:cubicBezTo>
                    <a:pt x="167" y="13"/>
                    <a:pt x="168" y="15"/>
                    <a:pt x="167" y="16"/>
                  </a:cubicBezTo>
                  <a:cubicBezTo>
                    <a:pt x="166" y="17"/>
                    <a:pt x="168" y="19"/>
                    <a:pt x="166" y="20"/>
                  </a:cubicBezTo>
                  <a:cubicBezTo>
                    <a:pt x="169" y="21"/>
                    <a:pt x="170" y="21"/>
                    <a:pt x="172" y="21"/>
                  </a:cubicBezTo>
                  <a:cubicBezTo>
                    <a:pt x="174" y="21"/>
                    <a:pt x="177" y="23"/>
                    <a:pt x="178" y="25"/>
                  </a:cubicBezTo>
                  <a:cubicBezTo>
                    <a:pt x="177" y="24"/>
                    <a:pt x="175" y="23"/>
                    <a:pt x="174" y="25"/>
                  </a:cubicBezTo>
                  <a:cubicBezTo>
                    <a:pt x="174" y="25"/>
                    <a:pt x="174" y="26"/>
                    <a:pt x="174" y="26"/>
                  </a:cubicBezTo>
                  <a:cubicBezTo>
                    <a:pt x="173" y="27"/>
                    <a:pt x="171" y="27"/>
                    <a:pt x="170" y="27"/>
                  </a:cubicBezTo>
                  <a:cubicBezTo>
                    <a:pt x="171" y="27"/>
                    <a:pt x="172" y="29"/>
                    <a:pt x="172" y="30"/>
                  </a:cubicBezTo>
                  <a:cubicBezTo>
                    <a:pt x="172" y="31"/>
                    <a:pt x="172" y="31"/>
                    <a:pt x="173" y="32"/>
                  </a:cubicBezTo>
                  <a:cubicBezTo>
                    <a:pt x="173" y="34"/>
                    <a:pt x="172" y="36"/>
                    <a:pt x="174" y="37"/>
                  </a:cubicBezTo>
                  <a:cubicBezTo>
                    <a:pt x="174" y="38"/>
                    <a:pt x="173" y="39"/>
                    <a:pt x="172" y="40"/>
                  </a:cubicBezTo>
                  <a:cubicBezTo>
                    <a:pt x="172" y="42"/>
                    <a:pt x="174" y="41"/>
                    <a:pt x="175" y="42"/>
                  </a:cubicBezTo>
                  <a:cubicBezTo>
                    <a:pt x="176" y="43"/>
                    <a:pt x="175" y="44"/>
                    <a:pt x="176" y="45"/>
                  </a:cubicBezTo>
                  <a:cubicBezTo>
                    <a:pt x="176" y="46"/>
                    <a:pt x="177" y="46"/>
                    <a:pt x="177" y="47"/>
                  </a:cubicBezTo>
                  <a:cubicBezTo>
                    <a:pt x="178" y="47"/>
                    <a:pt x="177" y="48"/>
                    <a:pt x="177" y="48"/>
                  </a:cubicBezTo>
                  <a:cubicBezTo>
                    <a:pt x="175" y="47"/>
                    <a:pt x="174" y="50"/>
                    <a:pt x="173" y="50"/>
                  </a:cubicBezTo>
                  <a:cubicBezTo>
                    <a:pt x="171" y="49"/>
                    <a:pt x="173" y="48"/>
                    <a:pt x="172" y="47"/>
                  </a:cubicBezTo>
                  <a:cubicBezTo>
                    <a:pt x="171" y="47"/>
                    <a:pt x="170" y="47"/>
                    <a:pt x="169" y="47"/>
                  </a:cubicBezTo>
                  <a:cubicBezTo>
                    <a:pt x="168" y="48"/>
                    <a:pt x="167" y="48"/>
                    <a:pt x="166" y="47"/>
                  </a:cubicBezTo>
                  <a:cubicBezTo>
                    <a:pt x="164" y="47"/>
                    <a:pt x="163" y="46"/>
                    <a:pt x="161" y="46"/>
                  </a:cubicBezTo>
                  <a:cubicBezTo>
                    <a:pt x="159" y="46"/>
                    <a:pt x="158" y="46"/>
                    <a:pt x="157" y="47"/>
                  </a:cubicBezTo>
                  <a:cubicBezTo>
                    <a:pt x="156" y="48"/>
                    <a:pt x="154" y="50"/>
                    <a:pt x="154" y="48"/>
                  </a:cubicBezTo>
                  <a:cubicBezTo>
                    <a:pt x="154" y="46"/>
                    <a:pt x="151" y="48"/>
                    <a:pt x="150" y="48"/>
                  </a:cubicBezTo>
                  <a:cubicBezTo>
                    <a:pt x="147" y="49"/>
                    <a:pt x="145" y="49"/>
                    <a:pt x="142" y="49"/>
                  </a:cubicBezTo>
                  <a:cubicBezTo>
                    <a:pt x="137" y="48"/>
                    <a:pt x="132" y="52"/>
                    <a:pt x="126" y="53"/>
                  </a:cubicBezTo>
                  <a:cubicBezTo>
                    <a:pt x="124" y="53"/>
                    <a:pt x="121" y="53"/>
                    <a:pt x="119" y="52"/>
                  </a:cubicBezTo>
                  <a:cubicBezTo>
                    <a:pt x="117" y="51"/>
                    <a:pt x="116" y="50"/>
                    <a:pt x="114" y="51"/>
                  </a:cubicBezTo>
                  <a:cubicBezTo>
                    <a:pt x="111" y="52"/>
                    <a:pt x="105" y="55"/>
                    <a:pt x="104" y="52"/>
                  </a:cubicBezTo>
                  <a:cubicBezTo>
                    <a:pt x="103" y="51"/>
                    <a:pt x="100" y="51"/>
                    <a:pt x="100" y="53"/>
                  </a:cubicBezTo>
                  <a:cubicBezTo>
                    <a:pt x="99" y="54"/>
                    <a:pt x="100" y="56"/>
                    <a:pt x="101" y="57"/>
                  </a:cubicBezTo>
                  <a:cubicBezTo>
                    <a:pt x="100" y="57"/>
                    <a:pt x="99" y="57"/>
                    <a:pt x="98" y="57"/>
                  </a:cubicBezTo>
                  <a:cubicBezTo>
                    <a:pt x="97" y="58"/>
                    <a:pt x="98" y="59"/>
                    <a:pt x="98" y="59"/>
                  </a:cubicBezTo>
                  <a:cubicBezTo>
                    <a:pt x="97" y="60"/>
                    <a:pt x="96" y="60"/>
                    <a:pt x="95" y="61"/>
                  </a:cubicBezTo>
                  <a:cubicBezTo>
                    <a:pt x="95" y="61"/>
                    <a:pt x="94" y="60"/>
                    <a:pt x="93" y="60"/>
                  </a:cubicBezTo>
                  <a:cubicBezTo>
                    <a:pt x="94" y="59"/>
                    <a:pt x="93" y="58"/>
                    <a:pt x="93" y="57"/>
                  </a:cubicBezTo>
                  <a:cubicBezTo>
                    <a:pt x="92" y="56"/>
                    <a:pt x="93" y="55"/>
                    <a:pt x="94" y="54"/>
                  </a:cubicBezTo>
                  <a:cubicBezTo>
                    <a:pt x="96" y="53"/>
                    <a:pt x="97" y="53"/>
                    <a:pt x="96" y="51"/>
                  </a:cubicBezTo>
                  <a:cubicBezTo>
                    <a:pt x="95" y="51"/>
                    <a:pt x="94" y="50"/>
                    <a:pt x="93" y="51"/>
                  </a:cubicBezTo>
                  <a:cubicBezTo>
                    <a:pt x="92" y="52"/>
                    <a:pt x="91" y="52"/>
                    <a:pt x="90" y="53"/>
                  </a:cubicBezTo>
                  <a:cubicBezTo>
                    <a:pt x="92" y="52"/>
                    <a:pt x="90" y="54"/>
                    <a:pt x="88" y="54"/>
                  </a:cubicBezTo>
                  <a:cubicBezTo>
                    <a:pt x="86" y="54"/>
                    <a:pt x="85" y="53"/>
                    <a:pt x="83" y="52"/>
                  </a:cubicBezTo>
                  <a:cubicBezTo>
                    <a:pt x="79" y="50"/>
                    <a:pt x="77" y="55"/>
                    <a:pt x="75" y="57"/>
                  </a:cubicBezTo>
                  <a:cubicBezTo>
                    <a:pt x="74" y="56"/>
                    <a:pt x="74" y="56"/>
                    <a:pt x="74" y="56"/>
                  </a:cubicBezTo>
                  <a:cubicBezTo>
                    <a:pt x="73" y="57"/>
                    <a:pt x="73" y="58"/>
                    <a:pt x="71" y="58"/>
                  </a:cubicBezTo>
                  <a:cubicBezTo>
                    <a:pt x="71" y="58"/>
                    <a:pt x="68" y="58"/>
                    <a:pt x="67" y="59"/>
                  </a:cubicBezTo>
                  <a:cubicBezTo>
                    <a:pt x="65" y="59"/>
                    <a:pt x="63" y="59"/>
                    <a:pt x="61" y="59"/>
                  </a:cubicBezTo>
                  <a:cubicBezTo>
                    <a:pt x="59" y="58"/>
                    <a:pt x="58" y="55"/>
                    <a:pt x="56" y="54"/>
                  </a:cubicBezTo>
                  <a:cubicBezTo>
                    <a:pt x="53" y="53"/>
                    <a:pt x="50" y="52"/>
                    <a:pt x="47" y="51"/>
                  </a:cubicBezTo>
                  <a:cubicBezTo>
                    <a:pt x="46" y="51"/>
                    <a:pt x="43" y="51"/>
                    <a:pt x="43" y="53"/>
                  </a:cubicBezTo>
                  <a:cubicBezTo>
                    <a:pt x="42" y="54"/>
                    <a:pt x="42" y="56"/>
                    <a:pt x="41" y="57"/>
                  </a:cubicBezTo>
                  <a:cubicBezTo>
                    <a:pt x="41" y="57"/>
                    <a:pt x="40" y="57"/>
                    <a:pt x="40" y="56"/>
                  </a:cubicBezTo>
                  <a:cubicBezTo>
                    <a:pt x="38" y="56"/>
                    <a:pt x="37" y="58"/>
                    <a:pt x="35" y="58"/>
                  </a:cubicBezTo>
                  <a:cubicBezTo>
                    <a:pt x="34" y="58"/>
                    <a:pt x="31" y="57"/>
                    <a:pt x="30" y="57"/>
                  </a:cubicBezTo>
                  <a:cubicBezTo>
                    <a:pt x="29" y="56"/>
                    <a:pt x="29" y="54"/>
                    <a:pt x="28" y="54"/>
                  </a:cubicBezTo>
                  <a:cubicBezTo>
                    <a:pt x="29" y="53"/>
                    <a:pt x="27" y="52"/>
                    <a:pt x="26" y="53"/>
                  </a:cubicBezTo>
                  <a:cubicBezTo>
                    <a:pt x="25" y="52"/>
                    <a:pt x="23" y="52"/>
                    <a:pt x="23" y="51"/>
                  </a:cubicBezTo>
                  <a:cubicBezTo>
                    <a:pt x="22" y="52"/>
                    <a:pt x="19" y="53"/>
                    <a:pt x="18" y="54"/>
                  </a:cubicBezTo>
                  <a:cubicBezTo>
                    <a:pt x="19" y="53"/>
                    <a:pt x="19" y="53"/>
                    <a:pt x="18" y="53"/>
                  </a:cubicBezTo>
                  <a:cubicBezTo>
                    <a:pt x="19" y="53"/>
                    <a:pt x="19" y="52"/>
                    <a:pt x="19" y="52"/>
                  </a:cubicBezTo>
                  <a:cubicBezTo>
                    <a:pt x="18" y="52"/>
                    <a:pt x="14" y="53"/>
                    <a:pt x="12" y="53"/>
                  </a:cubicBezTo>
                  <a:cubicBezTo>
                    <a:pt x="13" y="52"/>
                    <a:pt x="15" y="52"/>
                    <a:pt x="17" y="52"/>
                  </a:cubicBezTo>
                  <a:cubicBezTo>
                    <a:pt x="18" y="52"/>
                    <a:pt x="18" y="52"/>
                    <a:pt x="19" y="51"/>
                  </a:cubicBezTo>
                  <a:cubicBezTo>
                    <a:pt x="19" y="51"/>
                    <a:pt x="20" y="50"/>
                    <a:pt x="21" y="50"/>
                  </a:cubicBezTo>
                  <a:cubicBezTo>
                    <a:pt x="19" y="49"/>
                    <a:pt x="13" y="49"/>
                    <a:pt x="11" y="50"/>
                  </a:cubicBezTo>
                  <a:cubicBezTo>
                    <a:pt x="9" y="48"/>
                    <a:pt x="13" y="49"/>
                    <a:pt x="14" y="49"/>
                  </a:cubicBezTo>
                  <a:cubicBezTo>
                    <a:pt x="14" y="48"/>
                    <a:pt x="14" y="48"/>
                    <a:pt x="14" y="47"/>
                  </a:cubicBezTo>
                  <a:cubicBezTo>
                    <a:pt x="13" y="46"/>
                    <a:pt x="12" y="47"/>
                    <a:pt x="13" y="46"/>
                  </a:cubicBezTo>
                  <a:cubicBezTo>
                    <a:pt x="10" y="48"/>
                    <a:pt x="11" y="43"/>
                    <a:pt x="9" y="44"/>
                  </a:cubicBezTo>
                  <a:cubicBezTo>
                    <a:pt x="10" y="43"/>
                    <a:pt x="12" y="42"/>
                    <a:pt x="11" y="41"/>
                  </a:cubicBezTo>
                  <a:cubicBezTo>
                    <a:pt x="10" y="40"/>
                    <a:pt x="8" y="40"/>
                    <a:pt x="7" y="39"/>
                  </a:cubicBezTo>
                  <a:cubicBezTo>
                    <a:pt x="7" y="39"/>
                    <a:pt x="6" y="37"/>
                    <a:pt x="5" y="39"/>
                  </a:cubicBezTo>
                  <a:cubicBezTo>
                    <a:pt x="5" y="39"/>
                    <a:pt x="2" y="38"/>
                    <a:pt x="2" y="37"/>
                  </a:cubicBezTo>
                  <a:cubicBezTo>
                    <a:pt x="5" y="38"/>
                    <a:pt x="2" y="35"/>
                    <a:pt x="3" y="34"/>
                  </a:cubicBezTo>
                  <a:cubicBezTo>
                    <a:pt x="3" y="33"/>
                    <a:pt x="4" y="34"/>
                    <a:pt x="5" y="34"/>
                  </a:cubicBezTo>
                  <a:cubicBezTo>
                    <a:pt x="5" y="35"/>
                    <a:pt x="5" y="37"/>
                    <a:pt x="6" y="37"/>
                  </a:cubicBezTo>
                  <a:cubicBezTo>
                    <a:pt x="6" y="35"/>
                    <a:pt x="9" y="38"/>
                    <a:pt x="10" y="36"/>
                  </a:cubicBezTo>
                  <a:cubicBezTo>
                    <a:pt x="8" y="36"/>
                    <a:pt x="7" y="35"/>
                    <a:pt x="6" y="34"/>
                  </a:cubicBezTo>
                  <a:cubicBezTo>
                    <a:pt x="7" y="33"/>
                    <a:pt x="8" y="32"/>
                    <a:pt x="9" y="32"/>
                  </a:cubicBezTo>
                  <a:cubicBezTo>
                    <a:pt x="9" y="31"/>
                    <a:pt x="7" y="32"/>
                    <a:pt x="7" y="31"/>
                  </a:cubicBezTo>
                  <a:cubicBezTo>
                    <a:pt x="7" y="29"/>
                    <a:pt x="6" y="29"/>
                    <a:pt x="5" y="28"/>
                  </a:cubicBezTo>
                  <a:cubicBezTo>
                    <a:pt x="6" y="27"/>
                    <a:pt x="7" y="26"/>
                    <a:pt x="8" y="26"/>
                  </a:cubicBezTo>
                  <a:cubicBezTo>
                    <a:pt x="5" y="24"/>
                    <a:pt x="3" y="27"/>
                    <a:pt x="0" y="26"/>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77" name="Freeform 91"/>
            <p:cNvSpPr/>
            <p:nvPr/>
          </p:nvSpPr>
          <p:spPr>
            <a:xfrm>
              <a:off x="6787800" y="4222080"/>
              <a:ext cx="156960" cy="192600"/>
            </a:xfrm>
            <a:custGeom>
              <a:avLst/>
              <a:gdLst>
                <a:gd name="textAreaLeft" fmla="*/ 0 w 156960"/>
                <a:gd name="textAreaRight" fmla="*/ 158040 w 156960"/>
                <a:gd name="textAreaTop" fmla="*/ 0 h 192600"/>
                <a:gd name="textAreaBottom" fmla="*/ 193680 h 192600"/>
              </a:gdLst>
              <a:ahLst/>
              <a:cxnLst/>
              <a:rect l="textAreaLeft" t="textAreaTop" r="textAreaRight" b="textAreaBottom"/>
              <a:pathLst>
                <a:path w="52" h="55">
                  <a:moveTo>
                    <a:pt x="0" y="52"/>
                  </a:moveTo>
                  <a:cubicBezTo>
                    <a:pt x="1" y="50"/>
                    <a:pt x="0" y="48"/>
                    <a:pt x="1" y="47"/>
                  </a:cubicBezTo>
                  <a:cubicBezTo>
                    <a:pt x="1" y="45"/>
                    <a:pt x="1" y="43"/>
                    <a:pt x="1" y="41"/>
                  </a:cubicBezTo>
                  <a:cubicBezTo>
                    <a:pt x="2" y="39"/>
                    <a:pt x="3" y="37"/>
                    <a:pt x="4" y="35"/>
                  </a:cubicBezTo>
                  <a:cubicBezTo>
                    <a:pt x="4" y="35"/>
                    <a:pt x="4" y="34"/>
                    <a:pt x="4" y="33"/>
                  </a:cubicBezTo>
                  <a:cubicBezTo>
                    <a:pt x="4" y="32"/>
                    <a:pt x="5" y="32"/>
                    <a:pt x="6" y="31"/>
                  </a:cubicBezTo>
                  <a:cubicBezTo>
                    <a:pt x="8" y="29"/>
                    <a:pt x="11" y="26"/>
                    <a:pt x="13" y="24"/>
                  </a:cubicBezTo>
                  <a:cubicBezTo>
                    <a:pt x="14" y="23"/>
                    <a:pt x="16" y="22"/>
                    <a:pt x="16" y="20"/>
                  </a:cubicBezTo>
                  <a:cubicBezTo>
                    <a:pt x="17" y="19"/>
                    <a:pt x="15" y="18"/>
                    <a:pt x="14" y="18"/>
                  </a:cubicBezTo>
                  <a:cubicBezTo>
                    <a:pt x="13" y="17"/>
                    <a:pt x="12" y="18"/>
                    <a:pt x="12" y="17"/>
                  </a:cubicBezTo>
                  <a:cubicBezTo>
                    <a:pt x="11" y="17"/>
                    <a:pt x="12" y="16"/>
                    <a:pt x="12" y="15"/>
                  </a:cubicBezTo>
                  <a:cubicBezTo>
                    <a:pt x="12" y="12"/>
                    <a:pt x="11" y="10"/>
                    <a:pt x="13" y="8"/>
                  </a:cubicBezTo>
                  <a:cubicBezTo>
                    <a:pt x="13" y="8"/>
                    <a:pt x="12" y="7"/>
                    <a:pt x="12" y="7"/>
                  </a:cubicBezTo>
                  <a:cubicBezTo>
                    <a:pt x="13" y="6"/>
                    <a:pt x="13" y="5"/>
                    <a:pt x="14" y="5"/>
                  </a:cubicBezTo>
                  <a:cubicBezTo>
                    <a:pt x="15" y="4"/>
                    <a:pt x="15" y="4"/>
                    <a:pt x="16" y="4"/>
                  </a:cubicBezTo>
                  <a:cubicBezTo>
                    <a:pt x="17" y="4"/>
                    <a:pt x="18" y="6"/>
                    <a:pt x="19" y="5"/>
                  </a:cubicBezTo>
                  <a:cubicBezTo>
                    <a:pt x="20" y="5"/>
                    <a:pt x="21" y="3"/>
                    <a:pt x="22" y="5"/>
                  </a:cubicBezTo>
                  <a:cubicBezTo>
                    <a:pt x="23" y="6"/>
                    <a:pt x="23" y="6"/>
                    <a:pt x="25" y="7"/>
                  </a:cubicBezTo>
                  <a:cubicBezTo>
                    <a:pt x="24" y="5"/>
                    <a:pt x="27" y="5"/>
                    <a:pt x="28" y="5"/>
                  </a:cubicBezTo>
                  <a:cubicBezTo>
                    <a:pt x="29" y="4"/>
                    <a:pt x="31" y="3"/>
                    <a:pt x="33" y="4"/>
                  </a:cubicBezTo>
                  <a:cubicBezTo>
                    <a:pt x="35" y="4"/>
                    <a:pt x="36" y="5"/>
                    <a:pt x="38" y="4"/>
                  </a:cubicBezTo>
                  <a:cubicBezTo>
                    <a:pt x="40" y="3"/>
                    <a:pt x="41" y="1"/>
                    <a:pt x="42" y="0"/>
                  </a:cubicBezTo>
                  <a:cubicBezTo>
                    <a:pt x="43" y="1"/>
                    <a:pt x="43" y="2"/>
                    <a:pt x="43" y="3"/>
                  </a:cubicBezTo>
                  <a:cubicBezTo>
                    <a:pt x="44" y="3"/>
                    <a:pt x="43" y="4"/>
                    <a:pt x="45" y="5"/>
                  </a:cubicBezTo>
                  <a:cubicBezTo>
                    <a:pt x="46" y="5"/>
                    <a:pt x="47" y="5"/>
                    <a:pt x="46" y="7"/>
                  </a:cubicBezTo>
                  <a:cubicBezTo>
                    <a:pt x="46" y="9"/>
                    <a:pt x="48" y="12"/>
                    <a:pt x="49" y="14"/>
                  </a:cubicBezTo>
                  <a:cubicBezTo>
                    <a:pt x="49" y="14"/>
                    <a:pt x="51" y="16"/>
                    <a:pt x="51" y="16"/>
                  </a:cubicBezTo>
                  <a:cubicBezTo>
                    <a:pt x="51" y="17"/>
                    <a:pt x="51" y="18"/>
                    <a:pt x="52" y="19"/>
                  </a:cubicBezTo>
                  <a:cubicBezTo>
                    <a:pt x="52" y="21"/>
                    <a:pt x="52" y="23"/>
                    <a:pt x="51" y="25"/>
                  </a:cubicBezTo>
                  <a:cubicBezTo>
                    <a:pt x="51" y="26"/>
                    <a:pt x="49" y="26"/>
                    <a:pt x="50" y="28"/>
                  </a:cubicBezTo>
                  <a:cubicBezTo>
                    <a:pt x="50" y="29"/>
                    <a:pt x="48" y="29"/>
                    <a:pt x="48" y="30"/>
                  </a:cubicBezTo>
                  <a:cubicBezTo>
                    <a:pt x="46" y="30"/>
                    <a:pt x="46" y="32"/>
                    <a:pt x="45" y="33"/>
                  </a:cubicBezTo>
                  <a:cubicBezTo>
                    <a:pt x="45" y="34"/>
                    <a:pt x="44" y="34"/>
                    <a:pt x="43" y="35"/>
                  </a:cubicBezTo>
                  <a:cubicBezTo>
                    <a:pt x="43" y="36"/>
                    <a:pt x="42" y="38"/>
                    <a:pt x="42" y="39"/>
                  </a:cubicBezTo>
                  <a:cubicBezTo>
                    <a:pt x="41" y="40"/>
                    <a:pt x="41" y="50"/>
                    <a:pt x="41" y="50"/>
                  </a:cubicBezTo>
                  <a:cubicBezTo>
                    <a:pt x="32" y="50"/>
                    <a:pt x="23" y="51"/>
                    <a:pt x="14" y="50"/>
                  </a:cubicBezTo>
                  <a:cubicBezTo>
                    <a:pt x="11" y="50"/>
                    <a:pt x="8" y="50"/>
                    <a:pt x="6" y="53"/>
                  </a:cubicBezTo>
                  <a:cubicBezTo>
                    <a:pt x="6" y="53"/>
                    <a:pt x="4" y="55"/>
                    <a:pt x="3" y="54"/>
                  </a:cubicBezTo>
                  <a:cubicBezTo>
                    <a:pt x="3" y="54"/>
                    <a:pt x="3" y="53"/>
                    <a:pt x="2" y="53"/>
                  </a:cubicBezTo>
                  <a:cubicBezTo>
                    <a:pt x="2" y="53"/>
                    <a:pt x="1" y="54"/>
                    <a:pt x="0" y="54"/>
                  </a:cubicBezTo>
                  <a:cubicBezTo>
                    <a:pt x="0" y="53"/>
                    <a:pt x="0" y="52"/>
                    <a:pt x="0" y="52"/>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78" name="Freeform 92"/>
            <p:cNvSpPr/>
            <p:nvPr/>
          </p:nvSpPr>
          <p:spPr>
            <a:xfrm>
              <a:off x="6806160" y="4724640"/>
              <a:ext cx="306360" cy="560160"/>
            </a:xfrm>
            <a:custGeom>
              <a:avLst/>
              <a:gdLst>
                <a:gd name="textAreaLeft" fmla="*/ 0 w 306360"/>
                <a:gd name="textAreaRight" fmla="*/ 307440 w 306360"/>
                <a:gd name="textAreaTop" fmla="*/ 0 h 560160"/>
                <a:gd name="textAreaBottom" fmla="*/ 561240 h 560160"/>
              </a:gdLst>
              <a:ahLst/>
              <a:cxnLst/>
              <a:rect l="textAreaLeft" t="textAreaTop" r="textAreaRight" b="textAreaBottom"/>
              <a:pathLst>
                <a:path w="101" h="158">
                  <a:moveTo>
                    <a:pt x="50" y="109"/>
                  </a:moveTo>
                  <a:cubicBezTo>
                    <a:pt x="50" y="108"/>
                    <a:pt x="50" y="107"/>
                    <a:pt x="50" y="107"/>
                  </a:cubicBezTo>
                  <a:cubicBezTo>
                    <a:pt x="50" y="107"/>
                    <a:pt x="49" y="108"/>
                    <a:pt x="50" y="109"/>
                  </a:cubicBezTo>
                  <a:moveTo>
                    <a:pt x="58" y="81"/>
                  </a:moveTo>
                  <a:cubicBezTo>
                    <a:pt x="59" y="80"/>
                    <a:pt x="59" y="80"/>
                    <a:pt x="57" y="80"/>
                  </a:cubicBezTo>
                  <a:cubicBezTo>
                    <a:pt x="58" y="81"/>
                    <a:pt x="58" y="81"/>
                    <a:pt x="58" y="81"/>
                  </a:cubicBezTo>
                  <a:moveTo>
                    <a:pt x="0" y="44"/>
                  </a:moveTo>
                  <a:cubicBezTo>
                    <a:pt x="7" y="41"/>
                    <a:pt x="14" y="39"/>
                    <a:pt x="21" y="37"/>
                  </a:cubicBezTo>
                  <a:cubicBezTo>
                    <a:pt x="22" y="36"/>
                    <a:pt x="24" y="36"/>
                    <a:pt x="25" y="35"/>
                  </a:cubicBezTo>
                  <a:cubicBezTo>
                    <a:pt x="26" y="35"/>
                    <a:pt x="28" y="34"/>
                    <a:pt x="29" y="34"/>
                  </a:cubicBezTo>
                  <a:cubicBezTo>
                    <a:pt x="30" y="35"/>
                    <a:pt x="29" y="35"/>
                    <a:pt x="30" y="36"/>
                  </a:cubicBezTo>
                  <a:cubicBezTo>
                    <a:pt x="31" y="37"/>
                    <a:pt x="32" y="39"/>
                    <a:pt x="33" y="40"/>
                  </a:cubicBezTo>
                  <a:cubicBezTo>
                    <a:pt x="33" y="39"/>
                    <a:pt x="36" y="39"/>
                    <a:pt x="37" y="39"/>
                  </a:cubicBezTo>
                  <a:cubicBezTo>
                    <a:pt x="38" y="38"/>
                    <a:pt x="39" y="38"/>
                    <a:pt x="40" y="39"/>
                  </a:cubicBezTo>
                  <a:cubicBezTo>
                    <a:pt x="42" y="40"/>
                    <a:pt x="42" y="45"/>
                    <a:pt x="41" y="47"/>
                  </a:cubicBezTo>
                  <a:cubicBezTo>
                    <a:pt x="40" y="49"/>
                    <a:pt x="38" y="51"/>
                    <a:pt x="40" y="54"/>
                  </a:cubicBezTo>
                  <a:cubicBezTo>
                    <a:pt x="40" y="55"/>
                    <a:pt x="40" y="55"/>
                    <a:pt x="40" y="56"/>
                  </a:cubicBezTo>
                  <a:cubicBezTo>
                    <a:pt x="41" y="56"/>
                    <a:pt x="42" y="57"/>
                    <a:pt x="42" y="57"/>
                  </a:cubicBezTo>
                  <a:cubicBezTo>
                    <a:pt x="43" y="59"/>
                    <a:pt x="44" y="60"/>
                    <a:pt x="46" y="61"/>
                  </a:cubicBezTo>
                  <a:cubicBezTo>
                    <a:pt x="47" y="62"/>
                    <a:pt x="47" y="62"/>
                    <a:pt x="46" y="63"/>
                  </a:cubicBezTo>
                  <a:cubicBezTo>
                    <a:pt x="45" y="65"/>
                    <a:pt x="48" y="65"/>
                    <a:pt x="48" y="63"/>
                  </a:cubicBezTo>
                  <a:cubicBezTo>
                    <a:pt x="49" y="62"/>
                    <a:pt x="48" y="60"/>
                    <a:pt x="47" y="59"/>
                  </a:cubicBezTo>
                  <a:cubicBezTo>
                    <a:pt x="48" y="58"/>
                    <a:pt x="47" y="55"/>
                    <a:pt x="50" y="55"/>
                  </a:cubicBezTo>
                  <a:cubicBezTo>
                    <a:pt x="54" y="54"/>
                    <a:pt x="54" y="53"/>
                    <a:pt x="54" y="50"/>
                  </a:cubicBezTo>
                  <a:cubicBezTo>
                    <a:pt x="54" y="48"/>
                    <a:pt x="53" y="47"/>
                    <a:pt x="53" y="46"/>
                  </a:cubicBezTo>
                  <a:cubicBezTo>
                    <a:pt x="53" y="44"/>
                    <a:pt x="54" y="42"/>
                    <a:pt x="54" y="40"/>
                  </a:cubicBezTo>
                  <a:cubicBezTo>
                    <a:pt x="53" y="39"/>
                    <a:pt x="51" y="37"/>
                    <a:pt x="49" y="35"/>
                  </a:cubicBezTo>
                  <a:cubicBezTo>
                    <a:pt x="48" y="34"/>
                    <a:pt x="47" y="32"/>
                    <a:pt x="46" y="30"/>
                  </a:cubicBezTo>
                  <a:cubicBezTo>
                    <a:pt x="45" y="29"/>
                    <a:pt x="43" y="29"/>
                    <a:pt x="42" y="28"/>
                  </a:cubicBezTo>
                  <a:cubicBezTo>
                    <a:pt x="40" y="27"/>
                    <a:pt x="41" y="24"/>
                    <a:pt x="41" y="22"/>
                  </a:cubicBezTo>
                  <a:cubicBezTo>
                    <a:pt x="40" y="20"/>
                    <a:pt x="39" y="18"/>
                    <a:pt x="40" y="16"/>
                  </a:cubicBezTo>
                  <a:cubicBezTo>
                    <a:pt x="40" y="15"/>
                    <a:pt x="41" y="14"/>
                    <a:pt x="41" y="13"/>
                  </a:cubicBezTo>
                  <a:cubicBezTo>
                    <a:pt x="42" y="12"/>
                    <a:pt x="42" y="11"/>
                    <a:pt x="44" y="11"/>
                  </a:cubicBezTo>
                  <a:cubicBezTo>
                    <a:pt x="46" y="11"/>
                    <a:pt x="49" y="11"/>
                    <a:pt x="51" y="11"/>
                  </a:cubicBezTo>
                  <a:cubicBezTo>
                    <a:pt x="52" y="10"/>
                    <a:pt x="53" y="9"/>
                    <a:pt x="55" y="10"/>
                  </a:cubicBezTo>
                  <a:cubicBezTo>
                    <a:pt x="55" y="10"/>
                    <a:pt x="56" y="11"/>
                    <a:pt x="57" y="12"/>
                  </a:cubicBezTo>
                  <a:cubicBezTo>
                    <a:pt x="58" y="12"/>
                    <a:pt x="60" y="12"/>
                    <a:pt x="61" y="12"/>
                  </a:cubicBezTo>
                  <a:cubicBezTo>
                    <a:pt x="63" y="12"/>
                    <a:pt x="63" y="10"/>
                    <a:pt x="65" y="11"/>
                  </a:cubicBezTo>
                  <a:cubicBezTo>
                    <a:pt x="68" y="14"/>
                    <a:pt x="72" y="11"/>
                    <a:pt x="73" y="9"/>
                  </a:cubicBezTo>
                  <a:cubicBezTo>
                    <a:pt x="74" y="8"/>
                    <a:pt x="75" y="8"/>
                    <a:pt x="76" y="8"/>
                  </a:cubicBezTo>
                  <a:cubicBezTo>
                    <a:pt x="78" y="9"/>
                    <a:pt x="79" y="9"/>
                    <a:pt x="81" y="8"/>
                  </a:cubicBezTo>
                  <a:cubicBezTo>
                    <a:pt x="82" y="7"/>
                    <a:pt x="83" y="7"/>
                    <a:pt x="85" y="7"/>
                  </a:cubicBezTo>
                  <a:cubicBezTo>
                    <a:pt x="87" y="7"/>
                    <a:pt x="89" y="5"/>
                    <a:pt x="90" y="5"/>
                  </a:cubicBezTo>
                  <a:cubicBezTo>
                    <a:pt x="92" y="4"/>
                    <a:pt x="94" y="3"/>
                    <a:pt x="96" y="1"/>
                  </a:cubicBezTo>
                  <a:cubicBezTo>
                    <a:pt x="98" y="0"/>
                    <a:pt x="99" y="2"/>
                    <a:pt x="97" y="3"/>
                  </a:cubicBezTo>
                  <a:cubicBezTo>
                    <a:pt x="98" y="4"/>
                    <a:pt x="98" y="4"/>
                    <a:pt x="98" y="4"/>
                  </a:cubicBezTo>
                  <a:cubicBezTo>
                    <a:pt x="98" y="5"/>
                    <a:pt x="98" y="6"/>
                    <a:pt x="98" y="7"/>
                  </a:cubicBezTo>
                  <a:cubicBezTo>
                    <a:pt x="97" y="7"/>
                    <a:pt x="96" y="8"/>
                    <a:pt x="97" y="9"/>
                  </a:cubicBezTo>
                  <a:cubicBezTo>
                    <a:pt x="98" y="9"/>
                    <a:pt x="97" y="12"/>
                    <a:pt x="98" y="13"/>
                  </a:cubicBezTo>
                  <a:cubicBezTo>
                    <a:pt x="98" y="14"/>
                    <a:pt x="98" y="15"/>
                    <a:pt x="98" y="16"/>
                  </a:cubicBezTo>
                  <a:cubicBezTo>
                    <a:pt x="98" y="17"/>
                    <a:pt x="97" y="17"/>
                    <a:pt x="98" y="18"/>
                  </a:cubicBezTo>
                  <a:cubicBezTo>
                    <a:pt x="98" y="18"/>
                    <a:pt x="98" y="19"/>
                    <a:pt x="98" y="19"/>
                  </a:cubicBezTo>
                  <a:cubicBezTo>
                    <a:pt x="97" y="20"/>
                    <a:pt x="98" y="20"/>
                    <a:pt x="98" y="21"/>
                  </a:cubicBezTo>
                  <a:cubicBezTo>
                    <a:pt x="99" y="22"/>
                    <a:pt x="98" y="23"/>
                    <a:pt x="98" y="24"/>
                  </a:cubicBezTo>
                  <a:cubicBezTo>
                    <a:pt x="100" y="24"/>
                    <a:pt x="97" y="29"/>
                    <a:pt x="98" y="30"/>
                  </a:cubicBezTo>
                  <a:cubicBezTo>
                    <a:pt x="100" y="30"/>
                    <a:pt x="98" y="35"/>
                    <a:pt x="99" y="36"/>
                  </a:cubicBezTo>
                  <a:cubicBezTo>
                    <a:pt x="101" y="35"/>
                    <a:pt x="99" y="39"/>
                    <a:pt x="99" y="39"/>
                  </a:cubicBezTo>
                  <a:cubicBezTo>
                    <a:pt x="99" y="38"/>
                    <a:pt x="101" y="38"/>
                    <a:pt x="101" y="40"/>
                  </a:cubicBezTo>
                  <a:cubicBezTo>
                    <a:pt x="100" y="41"/>
                    <a:pt x="101" y="42"/>
                    <a:pt x="99" y="43"/>
                  </a:cubicBezTo>
                  <a:cubicBezTo>
                    <a:pt x="99" y="43"/>
                    <a:pt x="100" y="43"/>
                    <a:pt x="100" y="44"/>
                  </a:cubicBezTo>
                  <a:cubicBezTo>
                    <a:pt x="98" y="43"/>
                    <a:pt x="100" y="44"/>
                    <a:pt x="99" y="45"/>
                  </a:cubicBezTo>
                  <a:cubicBezTo>
                    <a:pt x="99" y="45"/>
                    <a:pt x="98" y="45"/>
                    <a:pt x="98" y="46"/>
                  </a:cubicBezTo>
                  <a:cubicBezTo>
                    <a:pt x="100" y="45"/>
                    <a:pt x="98" y="48"/>
                    <a:pt x="98" y="48"/>
                  </a:cubicBezTo>
                  <a:cubicBezTo>
                    <a:pt x="97" y="50"/>
                    <a:pt x="95" y="51"/>
                    <a:pt x="94" y="53"/>
                  </a:cubicBezTo>
                  <a:cubicBezTo>
                    <a:pt x="93" y="55"/>
                    <a:pt x="92" y="56"/>
                    <a:pt x="91" y="58"/>
                  </a:cubicBezTo>
                  <a:cubicBezTo>
                    <a:pt x="90" y="59"/>
                    <a:pt x="84" y="61"/>
                    <a:pt x="84" y="62"/>
                  </a:cubicBezTo>
                  <a:cubicBezTo>
                    <a:pt x="84" y="63"/>
                    <a:pt x="80" y="64"/>
                    <a:pt x="79" y="64"/>
                  </a:cubicBezTo>
                  <a:cubicBezTo>
                    <a:pt x="78" y="65"/>
                    <a:pt x="77" y="65"/>
                    <a:pt x="77" y="65"/>
                  </a:cubicBezTo>
                  <a:cubicBezTo>
                    <a:pt x="75" y="66"/>
                    <a:pt x="75" y="65"/>
                    <a:pt x="74" y="66"/>
                  </a:cubicBezTo>
                  <a:cubicBezTo>
                    <a:pt x="73" y="67"/>
                    <a:pt x="71" y="68"/>
                    <a:pt x="69" y="69"/>
                  </a:cubicBezTo>
                  <a:cubicBezTo>
                    <a:pt x="67" y="69"/>
                    <a:pt x="65" y="73"/>
                    <a:pt x="63" y="72"/>
                  </a:cubicBezTo>
                  <a:cubicBezTo>
                    <a:pt x="67" y="75"/>
                    <a:pt x="58" y="77"/>
                    <a:pt x="59" y="80"/>
                  </a:cubicBezTo>
                  <a:cubicBezTo>
                    <a:pt x="58" y="80"/>
                    <a:pt x="57" y="80"/>
                    <a:pt x="57" y="79"/>
                  </a:cubicBezTo>
                  <a:cubicBezTo>
                    <a:pt x="57" y="81"/>
                    <a:pt x="56" y="82"/>
                    <a:pt x="56" y="80"/>
                  </a:cubicBezTo>
                  <a:cubicBezTo>
                    <a:pt x="55" y="82"/>
                    <a:pt x="52" y="83"/>
                    <a:pt x="51" y="84"/>
                  </a:cubicBezTo>
                  <a:cubicBezTo>
                    <a:pt x="50" y="86"/>
                    <a:pt x="49" y="87"/>
                    <a:pt x="47" y="88"/>
                  </a:cubicBezTo>
                  <a:cubicBezTo>
                    <a:pt x="47" y="89"/>
                    <a:pt x="45" y="91"/>
                    <a:pt x="44" y="90"/>
                  </a:cubicBezTo>
                  <a:cubicBezTo>
                    <a:pt x="43" y="90"/>
                    <a:pt x="42" y="88"/>
                    <a:pt x="41" y="88"/>
                  </a:cubicBezTo>
                  <a:cubicBezTo>
                    <a:pt x="43" y="88"/>
                    <a:pt x="42" y="90"/>
                    <a:pt x="43" y="91"/>
                  </a:cubicBezTo>
                  <a:cubicBezTo>
                    <a:pt x="43" y="92"/>
                    <a:pt x="43" y="93"/>
                    <a:pt x="43" y="93"/>
                  </a:cubicBezTo>
                  <a:cubicBezTo>
                    <a:pt x="43" y="93"/>
                    <a:pt x="43" y="94"/>
                    <a:pt x="42" y="94"/>
                  </a:cubicBezTo>
                  <a:cubicBezTo>
                    <a:pt x="43" y="94"/>
                    <a:pt x="43" y="95"/>
                    <a:pt x="43" y="95"/>
                  </a:cubicBezTo>
                  <a:cubicBezTo>
                    <a:pt x="43" y="98"/>
                    <a:pt x="44" y="97"/>
                    <a:pt x="45" y="99"/>
                  </a:cubicBezTo>
                  <a:cubicBezTo>
                    <a:pt x="46" y="100"/>
                    <a:pt x="46" y="101"/>
                    <a:pt x="46" y="102"/>
                  </a:cubicBezTo>
                  <a:cubicBezTo>
                    <a:pt x="46" y="102"/>
                    <a:pt x="46" y="106"/>
                    <a:pt x="47" y="104"/>
                  </a:cubicBezTo>
                  <a:cubicBezTo>
                    <a:pt x="46" y="105"/>
                    <a:pt x="48" y="107"/>
                    <a:pt x="48" y="109"/>
                  </a:cubicBezTo>
                  <a:cubicBezTo>
                    <a:pt x="48" y="111"/>
                    <a:pt x="49" y="112"/>
                    <a:pt x="49" y="113"/>
                  </a:cubicBezTo>
                  <a:cubicBezTo>
                    <a:pt x="48" y="114"/>
                    <a:pt x="48" y="115"/>
                    <a:pt x="49" y="116"/>
                  </a:cubicBezTo>
                  <a:cubicBezTo>
                    <a:pt x="49" y="114"/>
                    <a:pt x="49" y="113"/>
                    <a:pt x="50" y="112"/>
                  </a:cubicBezTo>
                  <a:cubicBezTo>
                    <a:pt x="50" y="113"/>
                    <a:pt x="50" y="115"/>
                    <a:pt x="51" y="113"/>
                  </a:cubicBezTo>
                  <a:cubicBezTo>
                    <a:pt x="50" y="114"/>
                    <a:pt x="50" y="116"/>
                    <a:pt x="50" y="117"/>
                  </a:cubicBezTo>
                  <a:cubicBezTo>
                    <a:pt x="50" y="118"/>
                    <a:pt x="51" y="119"/>
                    <a:pt x="51" y="120"/>
                  </a:cubicBezTo>
                  <a:cubicBezTo>
                    <a:pt x="51" y="124"/>
                    <a:pt x="48" y="127"/>
                    <a:pt x="49" y="130"/>
                  </a:cubicBezTo>
                  <a:cubicBezTo>
                    <a:pt x="48" y="128"/>
                    <a:pt x="50" y="130"/>
                    <a:pt x="50" y="128"/>
                  </a:cubicBezTo>
                  <a:cubicBezTo>
                    <a:pt x="52" y="130"/>
                    <a:pt x="49" y="133"/>
                    <a:pt x="48" y="135"/>
                  </a:cubicBezTo>
                  <a:cubicBezTo>
                    <a:pt x="45" y="137"/>
                    <a:pt x="42" y="138"/>
                    <a:pt x="39" y="139"/>
                  </a:cubicBezTo>
                  <a:cubicBezTo>
                    <a:pt x="35" y="140"/>
                    <a:pt x="31" y="142"/>
                    <a:pt x="28" y="144"/>
                  </a:cubicBezTo>
                  <a:cubicBezTo>
                    <a:pt x="27" y="144"/>
                    <a:pt x="25" y="145"/>
                    <a:pt x="24" y="147"/>
                  </a:cubicBezTo>
                  <a:cubicBezTo>
                    <a:pt x="24" y="148"/>
                    <a:pt x="23" y="149"/>
                    <a:pt x="22" y="150"/>
                  </a:cubicBezTo>
                  <a:cubicBezTo>
                    <a:pt x="23" y="150"/>
                    <a:pt x="25" y="153"/>
                    <a:pt x="26" y="151"/>
                  </a:cubicBezTo>
                  <a:cubicBezTo>
                    <a:pt x="26" y="153"/>
                    <a:pt x="27" y="158"/>
                    <a:pt x="25" y="158"/>
                  </a:cubicBezTo>
                  <a:cubicBezTo>
                    <a:pt x="19" y="158"/>
                    <a:pt x="19" y="158"/>
                    <a:pt x="19" y="158"/>
                  </a:cubicBezTo>
                  <a:cubicBezTo>
                    <a:pt x="19" y="156"/>
                    <a:pt x="18" y="155"/>
                    <a:pt x="18" y="153"/>
                  </a:cubicBezTo>
                  <a:cubicBezTo>
                    <a:pt x="18" y="152"/>
                    <a:pt x="18" y="150"/>
                    <a:pt x="17" y="149"/>
                  </a:cubicBezTo>
                  <a:cubicBezTo>
                    <a:pt x="16" y="148"/>
                    <a:pt x="16" y="147"/>
                    <a:pt x="17" y="146"/>
                  </a:cubicBezTo>
                  <a:cubicBezTo>
                    <a:pt x="18" y="146"/>
                    <a:pt x="17" y="143"/>
                    <a:pt x="17" y="142"/>
                  </a:cubicBezTo>
                  <a:cubicBezTo>
                    <a:pt x="17" y="140"/>
                    <a:pt x="17" y="138"/>
                    <a:pt x="17" y="136"/>
                  </a:cubicBezTo>
                  <a:cubicBezTo>
                    <a:pt x="17" y="135"/>
                    <a:pt x="16" y="133"/>
                    <a:pt x="16" y="132"/>
                  </a:cubicBezTo>
                  <a:cubicBezTo>
                    <a:pt x="15" y="129"/>
                    <a:pt x="13" y="127"/>
                    <a:pt x="13" y="125"/>
                  </a:cubicBezTo>
                  <a:cubicBezTo>
                    <a:pt x="12" y="124"/>
                    <a:pt x="13" y="123"/>
                    <a:pt x="13" y="121"/>
                  </a:cubicBezTo>
                  <a:cubicBezTo>
                    <a:pt x="12" y="120"/>
                    <a:pt x="11" y="118"/>
                    <a:pt x="11" y="116"/>
                  </a:cubicBezTo>
                  <a:cubicBezTo>
                    <a:pt x="10" y="114"/>
                    <a:pt x="12" y="113"/>
                    <a:pt x="14" y="112"/>
                  </a:cubicBezTo>
                  <a:cubicBezTo>
                    <a:pt x="15" y="111"/>
                    <a:pt x="20" y="104"/>
                    <a:pt x="22" y="105"/>
                  </a:cubicBezTo>
                  <a:cubicBezTo>
                    <a:pt x="20" y="103"/>
                    <a:pt x="22" y="102"/>
                    <a:pt x="22" y="100"/>
                  </a:cubicBezTo>
                  <a:cubicBezTo>
                    <a:pt x="22" y="99"/>
                    <a:pt x="21" y="98"/>
                    <a:pt x="22" y="97"/>
                  </a:cubicBezTo>
                  <a:cubicBezTo>
                    <a:pt x="24" y="96"/>
                    <a:pt x="24" y="95"/>
                    <a:pt x="25" y="94"/>
                  </a:cubicBezTo>
                  <a:cubicBezTo>
                    <a:pt x="26" y="93"/>
                    <a:pt x="26" y="92"/>
                    <a:pt x="27" y="92"/>
                  </a:cubicBezTo>
                  <a:cubicBezTo>
                    <a:pt x="27" y="90"/>
                    <a:pt x="26" y="90"/>
                    <a:pt x="26" y="88"/>
                  </a:cubicBezTo>
                  <a:cubicBezTo>
                    <a:pt x="25" y="89"/>
                    <a:pt x="25" y="89"/>
                    <a:pt x="25" y="89"/>
                  </a:cubicBezTo>
                  <a:cubicBezTo>
                    <a:pt x="25" y="87"/>
                    <a:pt x="25" y="85"/>
                    <a:pt x="25" y="83"/>
                  </a:cubicBezTo>
                  <a:cubicBezTo>
                    <a:pt x="26" y="83"/>
                    <a:pt x="23" y="83"/>
                    <a:pt x="24" y="81"/>
                  </a:cubicBezTo>
                  <a:cubicBezTo>
                    <a:pt x="24" y="80"/>
                    <a:pt x="27" y="80"/>
                    <a:pt x="26" y="79"/>
                  </a:cubicBezTo>
                  <a:cubicBezTo>
                    <a:pt x="25" y="77"/>
                    <a:pt x="27" y="77"/>
                    <a:pt x="27" y="76"/>
                  </a:cubicBezTo>
                  <a:cubicBezTo>
                    <a:pt x="27" y="75"/>
                    <a:pt x="26" y="73"/>
                    <a:pt x="26" y="72"/>
                  </a:cubicBezTo>
                  <a:cubicBezTo>
                    <a:pt x="26" y="71"/>
                    <a:pt x="27" y="71"/>
                    <a:pt x="27" y="70"/>
                  </a:cubicBezTo>
                  <a:cubicBezTo>
                    <a:pt x="27" y="69"/>
                    <a:pt x="26" y="68"/>
                    <a:pt x="26" y="68"/>
                  </a:cubicBezTo>
                  <a:cubicBezTo>
                    <a:pt x="26" y="67"/>
                    <a:pt x="27" y="67"/>
                    <a:pt x="27" y="66"/>
                  </a:cubicBezTo>
                  <a:cubicBezTo>
                    <a:pt x="27" y="66"/>
                    <a:pt x="26" y="65"/>
                    <a:pt x="26" y="65"/>
                  </a:cubicBezTo>
                  <a:cubicBezTo>
                    <a:pt x="26" y="64"/>
                    <a:pt x="26" y="63"/>
                    <a:pt x="25" y="63"/>
                  </a:cubicBezTo>
                  <a:cubicBezTo>
                    <a:pt x="25" y="62"/>
                    <a:pt x="26" y="61"/>
                    <a:pt x="26" y="60"/>
                  </a:cubicBezTo>
                  <a:cubicBezTo>
                    <a:pt x="25" y="61"/>
                    <a:pt x="24" y="61"/>
                    <a:pt x="24" y="59"/>
                  </a:cubicBezTo>
                  <a:cubicBezTo>
                    <a:pt x="23" y="58"/>
                    <a:pt x="19" y="58"/>
                    <a:pt x="18" y="58"/>
                  </a:cubicBezTo>
                  <a:cubicBezTo>
                    <a:pt x="17" y="58"/>
                    <a:pt x="15" y="56"/>
                    <a:pt x="14" y="55"/>
                  </a:cubicBezTo>
                  <a:cubicBezTo>
                    <a:pt x="14" y="55"/>
                    <a:pt x="13" y="55"/>
                    <a:pt x="12" y="55"/>
                  </a:cubicBezTo>
                  <a:cubicBezTo>
                    <a:pt x="12" y="55"/>
                    <a:pt x="11" y="54"/>
                    <a:pt x="11" y="54"/>
                  </a:cubicBezTo>
                  <a:cubicBezTo>
                    <a:pt x="9" y="53"/>
                    <a:pt x="8" y="54"/>
                    <a:pt x="7" y="54"/>
                  </a:cubicBezTo>
                  <a:cubicBezTo>
                    <a:pt x="6" y="53"/>
                    <a:pt x="4" y="54"/>
                    <a:pt x="3" y="53"/>
                  </a:cubicBezTo>
                  <a:cubicBezTo>
                    <a:pt x="1" y="53"/>
                    <a:pt x="2" y="50"/>
                    <a:pt x="2" y="49"/>
                  </a:cubicBezTo>
                  <a:cubicBezTo>
                    <a:pt x="2" y="47"/>
                    <a:pt x="0" y="46"/>
                    <a:pt x="0" y="44"/>
                  </a:cubicBezTo>
                  <a:moveTo>
                    <a:pt x="91" y="57"/>
                  </a:moveTo>
                  <a:cubicBezTo>
                    <a:pt x="92" y="56"/>
                    <a:pt x="92" y="56"/>
                    <a:pt x="92" y="56"/>
                  </a:cubicBezTo>
                  <a:cubicBezTo>
                    <a:pt x="92" y="56"/>
                    <a:pt x="92" y="57"/>
                    <a:pt x="92" y="57"/>
                  </a:cubicBezTo>
                  <a:cubicBezTo>
                    <a:pt x="91" y="57"/>
                    <a:pt x="91" y="57"/>
                    <a:pt x="91" y="57"/>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79" name="Freeform 93"/>
            <p:cNvSpPr/>
            <p:nvPr/>
          </p:nvSpPr>
          <p:spPr>
            <a:xfrm>
              <a:off x="9533160" y="2808000"/>
              <a:ext cx="642240" cy="722520"/>
            </a:xfrm>
            <a:custGeom>
              <a:avLst/>
              <a:gdLst>
                <a:gd name="textAreaLeft" fmla="*/ 0 w 642240"/>
                <a:gd name="textAreaRight" fmla="*/ 643320 w 642240"/>
                <a:gd name="textAreaTop" fmla="*/ 0 h 722520"/>
                <a:gd name="textAreaBottom" fmla="*/ 723600 h 722520"/>
              </a:gdLst>
              <a:ahLst/>
              <a:cxnLst/>
              <a:rect l="textAreaLeft" t="textAreaTop" r="textAreaRight" b="textAreaBottom"/>
              <a:pathLst>
                <a:path w="210" h="204">
                  <a:moveTo>
                    <a:pt x="1" y="203"/>
                  </a:moveTo>
                  <a:cubicBezTo>
                    <a:pt x="1" y="203"/>
                    <a:pt x="1" y="204"/>
                    <a:pt x="0" y="204"/>
                  </a:cubicBezTo>
                  <a:cubicBezTo>
                    <a:pt x="1" y="204"/>
                    <a:pt x="2" y="204"/>
                    <a:pt x="2" y="204"/>
                  </a:cubicBezTo>
                  <a:cubicBezTo>
                    <a:pt x="2" y="203"/>
                    <a:pt x="2" y="203"/>
                    <a:pt x="1" y="203"/>
                  </a:cubicBezTo>
                  <a:moveTo>
                    <a:pt x="4" y="203"/>
                  </a:moveTo>
                  <a:cubicBezTo>
                    <a:pt x="4" y="203"/>
                    <a:pt x="4" y="203"/>
                    <a:pt x="5" y="203"/>
                  </a:cubicBezTo>
                  <a:cubicBezTo>
                    <a:pt x="6" y="203"/>
                    <a:pt x="6" y="202"/>
                    <a:pt x="6" y="202"/>
                  </a:cubicBezTo>
                  <a:cubicBezTo>
                    <a:pt x="5" y="202"/>
                    <a:pt x="5" y="203"/>
                    <a:pt x="4" y="203"/>
                  </a:cubicBezTo>
                  <a:moveTo>
                    <a:pt x="15" y="198"/>
                  </a:moveTo>
                  <a:cubicBezTo>
                    <a:pt x="14" y="199"/>
                    <a:pt x="16" y="200"/>
                    <a:pt x="17" y="200"/>
                  </a:cubicBezTo>
                  <a:cubicBezTo>
                    <a:pt x="16" y="199"/>
                    <a:pt x="16" y="199"/>
                    <a:pt x="15" y="198"/>
                  </a:cubicBezTo>
                  <a:moveTo>
                    <a:pt x="30" y="184"/>
                  </a:moveTo>
                  <a:cubicBezTo>
                    <a:pt x="29" y="184"/>
                    <a:pt x="29" y="185"/>
                    <a:pt x="30" y="185"/>
                  </a:cubicBezTo>
                  <a:cubicBezTo>
                    <a:pt x="30" y="184"/>
                    <a:pt x="30" y="184"/>
                    <a:pt x="30" y="184"/>
                  </a:cubicBezTo>
                  <a:moveTo>
                    <a:pt x="38" y="187"/>
                  </a:moveTo>
                  <a:cubicBezTo>
                    <a:pt x="40" y="186"/>
                    <a:pt x="40" y="184"/>
                    <a:pt x="41" y="183"/>
                  </a:cubicBezTo>
                  <a:cubicBezTo>
                    <a:pt x="42" y="182"/>
                    <a:pt x="45" y="181"/>
                    <a:pt x="45" y="180"/>
                  </a:cubicBezTo>
                  <a:cubicBezTo>
                    <a:pt x="43" y="180"/>
                    <a:pt x="42" y="182"/>
                    <a:pt x="41" y="181"/>
                  </a:cubicBezTo>
                  <a:cubicBezTo>
                    <a:pt x="41" y="182"/>
                    <a:pt x="41" y="182"/>
                    <a:pt x="40" y="183"/>
                  </a:cubicBezTo>
                  <a:cubicBezTo>
                    <a:pt x="39" y="184"/>
                    <a:pt x="38" y="186"/>
                    <a:pt x="38" y="187"/>
                  </a:cubicBezTo>
                  <a:moveTo>
                    <a:pt x="47" y="174"/>
                  </a:moveTo>
                  <a:cubicBezTo>
                    <a:pt x="47" y="175"/>
                    <a:pt x="47" y="175"/>
                    <a:pt x="47" y="175"/>
                  </a:cubicBezTo>
                  <a:cubicBezTo>
                    <a:pt x="48" y="174"/>
                    <a:pt x="48" y="174"/>
                    <a:pt x="48" y="174"/>
                  </a:cubicBezTo>
                  <a:cubicBezTo>
                    <a:pt x="48" y="174"/>
                    <a:pt x="47" y="174"/>
                    <a:pt x="47" y="174"/>
                  </a:cubicBezTo>
                  <a:moveTo>
                    <a:pt x="50" y="169"/>
                  </a:moveTo>
                  <a:cubicBezTo>
                    <a:pt x="49" y="170"/>
                    <a:pt x="50" y="171"/>
                    <a:pt x="51" y="171"/>
                  </a:cubicBezTo>
                  <a:cubicBezTo>
                    <a:pt x="51" y="170"/>
                    <a:pt x="51" y="170"/>
                    <a:pt x="50" y="169"/>
                  </a:cubicBezTo>
                  <a:moveTo>
                    <a:pt x="53" y="167"/>
                  </a:moveTo>
                  <a:cubicBezTo>
                    <a:pt x="53" y="167"/>
                    <a:pt x="53" y="167"/>
                    <a:pt x="54" y="167"/>
                  </a:cubicBezTo>
                  <a:cubicBezTo>
                    <a:pt x="53" y="167"/>
                    <a:pt x="53" y="167"/>
                    <a:pt x="53" y="167"/>
                  </a:cubicBezTo>
                  <a:moveTo>
                    <a:pt x="58" y="163"/>
                  </a:moveTo>
                  <a:cubicBezTo>
                    <a:pt x="56" y="164"/>
                    <a:pt x="51" y="166"/>
                    <a:pt x="54" y="167"/>
                  </a:cubicBezTo>
                  <a:cubicBezTo>
                    <a:pt x="55" y="168"/>
                    <a:pt x="55" y="166"/>
                    <a:pt x="55" y="166"/>
                  </a:cubicBezTo>
                  <a:cubicBezTo>
                    <a:pt x="56" y="165"/>
                    <a:pt x="58" y="165"/>
                    <a:pt x="58" y="163"/>
                  </a:cubicBezTo>
                  <a:moveTo>
                    <a:pt x="55" y="104"/>
                  </a:moveTo>
                  <a:cubicBezTo>
                    <a:pt x="53" y="104"/>
                    <a:pt x="53" y="107"/>
                    <a:pt x="54" y="107"/>
                  </a:cubicBezTo>
                  <a:cubicBezTo>
                    <a:pt x="54" y="106"/>
                    <a:pt x="55" y="105"/>
                    <a:pt x="55" y="104"/>
                  </a:cubicBezTo>
                  <a:moveTo>
                    <a:pt x="54" y="108"/>
                  </a:moveTo>
                  <a:cubicBezTo>
                    <a:pt x="54" y="108"/>
                    <a:pt x="53" y="108"/>
                    <a:pt x="53" y="108"/>
                  </a:cubicBezTo>
                  <a:cubicBezTo>
                    <a:pt x="52" y="110"/>
                    <a:pt x="54" y="110"/>
                    <a:pt x="54" y="108"/>
                  </a:cubicBezTo>
                  <a:moveTo>
                    <a:pt x="48" y="123"/>
                  </a:moveTo>
                  <a:cubicBezTo>
                    <a:pt x="48" y="124"/>
                    <a:pt x="48" y="124"/>
                    <a:pt x="48" y="124"/>
                  </a:cubicBezTo>
                  <a:cubicBezTo>
                    <a:pt x="49" y="124"/>
                    <a:pt x="49" y="124"/>
                    <a:pt x="50" y="123"/>
                  </a:cubicBezTo>
                  <a:cubicBezTo>
                    <a:pt x="50" y="123"/>
                    <a:pt x="49" y="123"/>
                    <a:pt x="48" y="122"/>
                  </a:cubicBezTo>
                  <a:cubicBezTo>
                    <a:pt x="48" y="123"/>
                    <a:pt x="48" y="123"/>
                    <a:pt x="48" y="123"/>
                  </a:cubicBezTo>
                  <a:moveTo>
                    <a:pt x="52" y="120"/>
                  </a:moveTo>
                  <a:cubicBezTo>
                    <a:pt x="52" y="119"/>
                    <a:pt x="52" y="119"/>
                    <a:pt x="52" y="119"/>
                  </a:cubicBezTo>
                  <a:cubicBezTo>
                    <a:pt x="52" y="120"/>
                    <a:pt x="51" y="121"/>
                    <a:pt x="52" y="121"/>
                  </a:cubicBezTo>
                  <a:cubicBezTo>
                    <a:pt x="52" y="121"/>
                    <a:pt x="52" y="120"/>
                    <a:pt x="52" y="120"/>
                  </a:cubicBezTo>
                  <a:moveTo>
                    <a:pt x="56" y="117"/>
                  </a:moveTo>
                  <a:cubicBezTo>
                    <a:pt x="56" y="117"/>
                    <a:pt x="56" y="117"/>
                    <a:pt x="56" y="117"/>
                  </a:cubicBezTo>
                  <a:cubicBezTo>
                    <a:pt x="55" y="118"/>
                    <a:pt x="55" y="118"/>
                    <a:pt x="55" y="119"/>
                  </a:cubicBezTo>
                  <a:cubicBezTo>
                    <a:pt x="55" y="118"/>
                    <a:pt x="56" y="118"/>
                    <a:pt x="56" y="117"/>
                  </a:cubicBezTo>
                  <a:moveTo>
                    <a:pt x="58" y="112"/>
                  </a:moveTo>
                  <a:cubicBezTo>
                    <a:pt x="57" y="112"/>
                    <a:pt x="57" y="112"/>
                    <a:pt x="57" y="112"/>
                  </a:cubicBezTo>
                  <a:cubicBezTo>
                    <a:pt x="57" y="113"/>
                    <a:pt x="58" y="113"/>
                    <a:pt x="59" y="113"/>
                  </a:cubicBezTo>
                  <a:cubicBezTo>
                    <a:pt x="58" y="112"/>
                    <a:pt x="58" y="112"/>
                    <a:pt x="58" y="112"/>
                  </a:cubicBezTo>
                  <a:moveTo>
                    <a:pt x="59" y="117"/>
                  </a:moveTo>
                  <a:cubicBezTo>
                    <a:pt x="58" y="117"/>
                    <a:pt x="57" y="117"/>
                    <a:pt x="57" y="117"/>
                  </a:cubicBezTo>
                  <a:cubicBezTo>
                    <a:pt x="56" y="118"/>
                    <a:pt x="57" y="119"/>
                    <a:pt x="57" y="119"/>
                  </a:cubicBezTo>
                  <a:cubicBezTo>
                    <a:pt x="58" y="120"/>
                    <a:pt x="59" y="120"/>
                    <a:pt x="60" y="120"/>
                  </a:cubicBezTo>
                  <a:cubicBezTo>
                    <a:pt x="60" y="120"/>
                    <a:pt x="60" y="122"/>
                    <a:pt x="61" y="122"/>
                  </a:cubicBezTo>
                  <a:cubicBezTo>
                    <a:pt x="60" y="122"/>
                    <a:pt x="59" y="122"/>
                    <a:pt x="59" y="122"/>
                  </a:cubicBezTo>
                  <a:cubicBezTo>
                    <a:pt x="58" y="121"/>
                    <a:pt x="59" y="120"/>
                    <a:pt x="58" y="120"/>
                  </a:cubicBezTo>
                  <a:cubicBezTo>
                    <a:pt x="56" y="121"/>
                    <a:pt x="59" y="122"/>
                    <a:pt x="59" y="124"/>
                  </a:cubicBezTo>
                  <a:cubicBezTo>
                    <a:pt x="59" y="123"/>
                    <a:pt x="62" y="122"/>
                    <a:pt x="62" y="123"/>
                  </a:cubicBezTo>
                  <a:cubicBezTo>
                    <a:pt x="62" y="123"/>
                    <a:pt x="62" y="124"/>
                    <a:pt x="63" y="124"/>
                  </a:cubicBezTo>
                  <a:cubicBezTo>
                    <a:pt x="64" y="124"/>
                    <a:pt x="64" y="121"/>
                    <a:pt x="62" y="122"/>
                  </a:cubicBezTo>
                  <a:cubicBezTo>
                    <a:pt x="63" y="121"/>
                    <a:pt x="62" y="120"/>
                    <a:pt x="62" y="119"/>
                  </a:cubicBezTo>
                  <a:cubicBezTo>
                    <a:pt x="64" y="117"/>
                    <a:pt x="65" y="121"/>
                    <a:pt x="66" y="122"/>
                  </a:cubicBezTo>
                  <a:cubicBezTo>
                    <a:pt x="66" y="124"/>
                    <a:pt x="67" y="126"/>
                    <a:pt x="65" y="128"/>
                  </a:cubicBezTo>
                  <a:cubicBezTo>
                    <a:pt x="63" y="129"/>
                    <a:pt x="62" y="129"/>
                    <a:pt x="62" y="130"/>
                  </a:cubicBezTo>
                  <a:cubicBezTo>
                    <a:pt x="62" y="131"/>
                    <a:pt x="63" y="132"/>
                    <a:pt x="63" y="132"/>
                  </a:cubicBezTo>
                  <a:cubicBezTo>
                    <a:pt x="63" y="133"/>
                    <a:pt x="64" y="136"/>
                    <a:pt x="62" y="136"/>
                  </a:cubicBezTo>
                  <a:cubicBezTo>
                    <a:pt x="63" y="136"/>
                    <a:pt x="63" y="137"/>
                    <a:pt x="64" y="137"/>
                  </a:cubicBezTo>
                  <a:cubicBezTo>
                    <a:pt x="65" y="137"/>
                    <a:pt x="65" y="138"/>
                    <a:pt x="66" y="138"/>
                  </a:cubicBezTo>
                  <a:cubicBezTo>
                    <a:pt x="67" y="138"/>
                    <a:pt x="67" y="137"/>
                    <a:pt x="66" y="137"/>
                  </a:cubicBezTo>
                  <a:cubicBezTo>
                    <a:pt x="65" y="136"/>
                    <a:pt x="65" y="134"/>
                    <a:pt x="67" y="133"/>
                  </a:cubicBezTo>
                  <a:cubicBezTo>
                    <a:pt x="68" y="132"/>
                    <a:pt x="69" y="134"/>
                    <a:pt x="67" y="134"/>
                  </a:cubicBezTo>
                  <a:cubicBezTo>
                    <a:pt x="67" y="134"/>
                    <a:pt x="68" y="135"/>
                    <a:pt x="68" y="136"/>
                  </a:cubicBezTo>
                  <a:cubicBezTo>
                    <a:pt x="68" y="137"/>
                    <a:pt x="67" y="138"/>
                    <a:pt x="67" y="139"/>
                  </a:cubicBezTo>
                  <a:cubicBezTo>
                    <a:pt x="68" y="139"/>
                    <a:pt x="70" y="138"/>
                    <a:pt x="71" y="137"/>
                  </a:cubicBezTo>
                  <a:cubicBezTo>
                    <a:pt x="69" y="135"/>
                    <a:pt x="71" y="135"/>
                    <a:pt x="73" y="136"/>
                  </a:cubicBezTo>
                  <a:cubicBezTo>
                    <a:pt x="76" y="133"/>
                    <a:pt x="75" y="130"/>
                    <a:pt x="76" y="127"/>
                  </a:cubicBezTo>
                  <a:cubicBezTo>
                    <a:pt x="76" y="127"/>
                    <a:pt x="77" y="124"/>
                    <a:pt x="77" y="124"/>
                  </a:cubicBezTo>
                  <a:cubicBezTo>
                    <a:pt x="78" y="123"/>
                    <a:pt x="81" y="122"/>
                    <a:pt x="79" y="121"/>
                  </a:cubicBezTo>
                  <a:cubicBezTo>
                    <a:pt x="80" y="120"/>
                    <a:pt x="80" y="120"/>
                    <a:pt x="80" y="120"/>
                  </a:cubicBezTo>
                  <a:cubicBezTo>
                    <a:pt x="78" y="120"/>
                    <a:pt x="79" y="119"/>
                    <a:pt x="78" y="118"/>
                  </a:cubicBezTo>
                  <a:cubicBezTo>
                    <a:pt x="77" y="118"/>
                    <a:pt x="75" y="118"/>
                    <a:pt x="75" y="117"/>
                  </a:cubicBezTo>
                  <a:cubicBezTo>
                    <a:pt x="77" y="117"/>
                    <a:pt x="78" y="115"/>
                    <a:pt x="76" y="114"/>
                  </a:cubicBezTo>
                  <a:cubicBezTo>
                    <a:pt x="75" y="113"/>
                    <a:pt x="71" y="116"/>
                    <a:pt x="70" y="113"/>
                  </a:cubicBezTo>
                  <a:cubicBezTo>
                    <a:pt x="70" y="112"/>
                    <a:pt x="71" y="111"/>
                    <a:pt x="68" y="111"/>
                  </a:cubicBezTo>
                  <a:cubicBezTo>
                    <a:pt x="66" y="112"/>
                    <a:pt x="64" y="113"/>
                    <a:pt x="64" y="115"/>
                  </a:cubicBezTo>
                  <a:cubicBezTo>
                    <a:pt x="62" y="115"/>
                    <a:pt x="63" y="115"/>
                    <a:pt x="61" y="116"/>
                  </a:cubicBezTo>
                  <a:cubicBezTo>
                    <a:pt x="60" y="114"/>
                    <a:pt x="59" y="116"/>
                    <a:pt x="59" y="117"/>
                  </a:cubicBezTo>
                  <a:moveTo>
                    <a:pt x="61" y="126"/>
                  </a:moveTo>
                  <a:cubicBezTo>
                    <a:pt x="60" y="127"/>
                    <a:pt x="61" y="127"/>
                    <a:pt x="61" y="128"/>
                  </a:cubicBezTo>
                  <a:cubicBezTo>
                    <a:pt x="65" y="126"/>
                    <a:pt x="60" y="124"/>
                    <a:pt x="61" y="126"/>
                  </a:cubicBezTo>
                  <a:moveTo>
                    <a:pt x="57" y="133"/>
                  </a:moveTo>
                  <a:cubicBezTo>
                    <a:pt x="58" y="133"/>
                    <a:pt x="58" y="133"/>
                    <a:pt x="58" y="132"/>
                  </a:cubicBezTo>
                  <a:cubicBezTo>
                    <a:pt x="57" y="133"/>
                    <a:pt x="57" y="133"/>
                    <a:pt x="57" y="133"/>
                  </a:cubicBezTo>
                  <a:moveTo>
                    <a:pt x="69" y="111"/>
                  </a:moveTo>
                  <a:cubicBezTo>
                    <a:pt x="70" y="110"/>
                    <a:pt x="72" y="112"/>
                    <a:pt x="74" y="111"/>
                  </a:cubicBezTo>
                  <a:cubicBezTo>
                    <a:pt x="77" y="110"/>
                    <a:pt x="79" y="111"/>
                    <a:pt x="81" y="112"/>
                  </a:cubicBezTo>
                  <a:cubicBezTo>
                    <a:pt x="80" y="112"/>
                    <a:pt x="81" y="107"/>
                    <a:pt x="83" y="107"/>
                  </a:cubicBezTo>
                  <a:cubicBezTo>
                    <a:pt x="84" y="107"/>
                    <a:pt x="84" y="108"/>
                    <a:pt x="85" y="109"/>
                  </a:cubicBezTo>
                  <a:cubicBezTo>
                    <a:pt x="86" y="109"/>
                    <a:pt x="89" y="107"/>
                    <a:pt x="90" y="107"/>
                  </a:cubicBezTo>
                  <a:cubicBezTo>
                    <a:pt x="90" y="107"/>
                    <a:pt x="90" y="108"/>
                    <a:pt x="90" y="108"/>
                  </a:cubicBezTo>
                  <a:cubicBezTo>
                    <a:pt x="91" y="107"/>
                    <a:pt x="91" y="107"/>
                    <a:pt x="91" y="107"/>
                  </a:cubicBezTo>
                  <a:cubicBezTo>
                    <a:pt x="92" y="107"/>
                    <a:pt x="93" y="107"/>
                    <a:pt x="93" y="106"/>
                  </a:cubicBezTo>
                  <a:cubicBezTo>
                    <a:pt x="94" y="107"/>
                    <a:pt x="95" y="106"/>
                    <a:pt x="96" y="106"/>
                  </a:cubicBezTo>
                  <a:cubicBezTo>
                    <a:pt x="97" y="106"/>
                    <a:pt x="99" y="105"/>
                    <a:pt x="97" y="105"/>
                  </a:cubicBezTo>
                  <a:cubicBezTo>
                    <a:pt x="99" y="105"/>
                    <a:pt x="101" y="104"/>
                    <a:pt x="103" y="103"/>
                  </a:cubicBezTo>
                  <a:cubicBezTo>
                    <a:pt x="105" y="103"/>
                    <a:pt x="106" y="105"/>
                    <a:pt x="108" y="104"/>
                  </a:cubicBezTo>
                  <a:cubicBezTo>
                    <a:pt x="110" y="104"/>
                    <a:pt x="112" y="103"/>
                    <a:pt x="112" y="105"/>
                  </a:cubicBezTo>
                  <a:cubicBezTo>
                    <a:pt x="112" y="106"/>
                    <a:pt x="110" y="107"/>
                    <a:pt x="108" y="108"/>
                  </a:cubicBezTo>
                  <a:cubicBezTo>
                    <a:pt x="109" y="109"/>
                    <a:pt x="110" y="109"/>
                    <a:pt x="109" y="111"/>
                  </a:cubicBezTo>
                  <a:cubicBezTo>
                    <a:pt x="108" y="112"/>
                    <a:pt x="110" y="112"/>
                    <a:pt x="111" y="113"/>
                  </a:cubicBezTo>
                  <a:cubicBezTo>
                    <a:pt x="112" y="113"/>
                    <a:pt x="111" y="115"/>
                    <a:pt x="113" y="115"/>
                  </a:cubicBezTo>
                  <a:cubicBezTo>
                    <a:pt x="113" y="115"/>
                    <a:pt x="114" y="116"/>
                    <a:pt x="115" y="116"/>
                  </a:cubicBezTo>
                  <a:cubicBezTo>
                    <a:pt x="116" y="116"/>
                    <a:pt x="119" y="112"/>
                    <a:pt x="119" y="111"/>
                  </a:cubicBezTo>
                  <a:cubicBezTo>
                    <a:pt x="120" y="111"/>
                    <a:pt x="120" y="109"/>
                    <a:pt x="121" y="109"/>
                  </a:cubicBezTo>
                  <a:cubicBezTo>
                    <a:pt x="123" y="108"/>
                    <a:pt x="124" y="109"/>
                    <a:pt x="126" y="108"/>
                  </a:cubicBezTo>
                  <a:cubicBezTo>
                    <a:pt x="125" y="107"/>
                    <a:pt x="125" y="106"/>
                    <a:pt x="123" y="105"/>
                  </a:cubicBezTo>
                  <a:cubicBezTo>
                    <a:pt x="121" y="104"/>
                    <a:pt x="123" y="103"/>
                    <a:pt x="123" y="102"/>
                  </a:cubicBezTo>
                  <a:cubicBezTo>
                    <a:pt x="124" y="101"/>
                    <a:pt x="125" y="100"/>
                    <a:pt x="125" y="101"/>
                  </a:cubicBezTo>
                  <a:cubicBezTo>
                    <a:pt x="125" y="102"/>
                    <a:pt x="124" y="104"/>
                    <a:pt x="126" y="104"/>
                  </a:cubicBezTo>
                  <a:cubicBezTo>
                    <a:pt x="126" y="103"/>
                    <a:pt x="126" y="103"/>
                    <a:pt x="126" y="102"/>
                  </a:cubicBezTo>
                  <a:cubicBezTo>
                    <a:pt x="126" y="104"/>
                    <a:pt x="130" y="102"/>
                    <a:pt x="130" y="104"/>
                  </a:cubicBezTo>
                  <a:cubicBezTo>
                    <a:pt x="129" y="104"/>
                    <a:pt x="128" y="104"/>
                    <a:pt x="128" y="105"/>
                  </a:cubicBezTo>
                  <a:cubicBezTo>
                    <a:pt x="132" y="104"/>
                    <a:pt x="135" y="105"/>
                    <a:pt x="138" y="105"/>
                  </a:cubicBezTo>
                  <a:cubicBezTo>
                    <a:pt x="137" y="103"/>
                    <a:pt x="143" y="98"/>
                    <a:pt x="144" y="101"/>
                  </a:cubicBezTo>
                  <a:cubicBezTo>
                    <a:pt x="144" y="101"/>
                    <a:pt x="144" y="101"/>
                    <a:pt x="143" y="101"/>
                  </a:cubicBezTo>
                  <a:cubicBezTo>
                    <a:pt x="143" y="102"/>
                    <a:pt x="142" y="104"/>
                    <a:pt x="144" y="105"/>
                  </a:cubicBezTo>
                  <a:cubicBezTo>
                    <a:pt x="145" y="105"/>
                    <a:pt x="146" y="103"/>
                    <a:pt x="147" y="102"/>
                  </a:cubicBezTo>
                  <a:cubicBezTo>
                    <a:pt x="147" y="101"/>
                    <a:pt x="146" y="100"/>
                    <a:pt x="147" y="99"/>
                  </a:cubicBezTo>
                  <a:cubicBezTo>
                    <a:pt x="148" y="97"/>
                    <a:pt x="151" y="99"/>
                    <a:pt x="152" y="99"/>
                  </a:cubicBezTo>
                  <a:cubicBezTo>
                    <a:pt x="153" y="98"/>
                    <a:pt x="150" y="97"/>
                    <a:pt x="153" y="96"/>
                  </a:cubicBezTo>
                  <a:cubicBezTo>
                    <a:pt x="152" y="95"/>
                    <a:pt x="158" y="94"/>
                    <a:pt x="155" y="97"/>
                  </a:cubicBezTo>
                  <a:cubicBezTo>
                    <a:pt x="154" y="97"/>
                    <a:pt x="152" y="102"/>
                    <a:pt x="153" y="102"/>
                  </a:cubicBezTo>
                  <a:cubicBezTo>
                    <a:pt x="154" y="102"/>
                    <a:pt x="158" y="99"/>
                    <a:pt x="159" y="99"/>
                  </a:cubicBezTo>
                  <a:cubicBezTo>
                    <a:pt x="159" y="98"/>
                    <a:pt x="159" y="97"/>
                    <a:pt x="159" y="96"/>
                  </a:cubicBezTo>
                  <a:cubicBezTo>
                    <a:pt x="160" y="95"/>
                    <a:pt x="162" y="95"/>
                    <a:pt x="163" y="94"/>
                  </a:cubicBezTo>
                  <a:cubicBezTo>
                    <a:pt x="161" y="92"/>
                    <a:pt x="161" y="90"/>
                    <a:pt x="161" y="87"/>
                  </a:cubicBezTo>
                  <a:cubicBezTo>
                    <a:pt x="161" y="86"/>
                    <a:pt x="162" y="85"/>
                    <a:pt x="163" y="83"/>
                  </a:cubicBezTo>
                  <a:cubicBezTo>
                    <a:pt x="163" y="83"/>
                    <a:pt x="163" y="83"/>
                    <a:pt x="164" y="82"/>
                  </a:cubicBezTo>
                  <a:cubicBezTo>
                    <a:pt x="165" y="82"/>
                    <a:pt x="164" y="82"/>
                    <a:pt x="165" y="81"/>
                  </a:cubicBezTo>
                  <a:cubicBezTo>
                    <a:pt x="166" y="78"/>
                    <a:pt x="165" y="76"/>
                    <a:pt x="164" y="73"/>
                  </a:cubicBezTo>
                  <a:cubicBezTo>
                    <a:pt x="164" y="70"/>
                    <a:pt x="167" y="67"/>
                    <a:pt x="170" y="69"/>
                  </a:cubicBezTo>
                  <a:cubicBezTo>
                    <a:pt x="169" y="68"/>
                    <a:pt x="170" y="62"/>
                    <a:pt x="173" y="62"/>
                  </a:cubicBezTo>
                  <a:cubicBezTo>
                    <a:pt x="172" y="61"/>
                    <a:pt x="174" y="60"/>
                    <a:pt x="174" y="59"/>
                  </a:cubicBezTo>
                  <a:cubicBezTo>
                    <a:pt x="174" y="58"/>
                    <a:pt x="174" y="57"/>
                    <a:pt x="174" y="57"/>
                  </a:cubicBezTo>
                  <a:cubicBezTo>
                    <a:pt x="173" y="56"/>
                    <a:pt x="174" y="55"/>
                    <a:pt x="173" y="54"/>
                  </a:cubicBezTo>
                  <a:cubicBezTo>
                    <a:pt x="173" y="53"/>
                    <a:pt x="173" y="53"/>
                    <a:pt x="173" y="52"/>
                  </a:cubicBezTo>
                  <a:cubicBezTo>
                    <a:pt x="173" y="50"/>
                    <a:pt x="170" y="49"/>
                    <a:pt x="169" y="47"/>
                  </a:cubicBezTo>
                  <a:cubicBezTo>
                    <a:pt x="168" y="45"/>
                    <a:pt x="168" y="42"/>
                    <a:pt x="169" y="40"/>
                  </a:cubicBezTo>
                  <a:cubicBezTo>
                    <a:pt x="167" y="41"/>
                    <a:pt x="166" y="38"/>
                    <a:pt x="164" y="39"/>
                  </a:cubicBezTo>
                  <a:cubicBezTo>
                    <a:pt x="161" y="41"/>
                    <a:pt x="164" y="43"/>
                    <a:pt x="167" y="41"/>
                  </a:cubicBezTo>
                  <a:cubicBezTo>
                    <a:pt x="168" y="41"/>
                    <a:pt x="168" y="43"/>
                    <a:pt x="166" y="45"/>
                  </a:cubicBezTo>
                  <a:cubicBezTo>
                    <a:pt x="165" y="44"/>
                    <a:pt x="164" y="44"/>
                    <a:pt x="164" y="43"/>
                  </a:cubicBezTo>
                  <a:cubicBezTo>
                    <a:pt x="164" y="44"/>
                    <a:pt x="163" y="44"/>
                    <a:pt x="163" y="45"/>
                  </a:cubicBezTo>
                  <a:cubicBezTo>
                    <a:pt x="161" y="45"/>
                    <a:pt x="162" y="43"/>
                    <a:pt x="161" y="42"/>
                  </a:cubicBezTo>
                  <a:cubicBezTo>
                    <a:pt x="161" y="41"/>
                    <a:pt x="159" y="42"/>
                    <a:pt x="159" y="41"/>
                  </a:cubicBezTo>
                  <a:cubicBezTo>
                    <a:pt x="158" y="42"/>
                    <a:pt x="159" y="45"/>
                    <a:pt x="157" y="45"/>
                  </a:cubicBezTo>
                  <a:cubicBezTo>
                    <a:pt x="156" y="46"/>
                    <a:pt x="153" y="46"/>
                    <a:pt x="154" y="48"/>
                  </a:cubicBezTo>
                  <a:cubicBezTo>
                    <a:pt x="154" y="48"/>
                    <a:pt x="156" y="50"/>
                    <a:pt x="155" y="51"/>
                  </a:cubicBezTo>
                  <a:cubicBezTo>
                    <a:pt x="155" y="52"/>
                    <a:pt x="153" y="54"/>
                    <a:pt x="152" y="53"/>
                  </a:cubicBezTo>
                  <a:cubicBezTo>
                    <a:pt x="152" y="54"/>
                    <a:pt x="153" y="54"/>
                    <a:pt x="154" y="54"/>
                  </a:cubicBezTo>
                  <a:cubicBezTo>
                    <a:pt x="155" y="54"/>
                    <a:pt x="155" y="55"/>
                    <a:pt x="156" y="56"/>
                  </a:cubicBezTo>
                  <a:cubicBezTo>
                    <a:pt x="156" y="59"/>
                    <a:pt x="154" y="63"/>
                    <a:pt x="152" y="66"/>
                  </a:cubicBezTo>
                  <a:cubicBezTo>
                    <a:pt x="150" y="68"/>
                    <a:pt x="151" y="71"/>
                    <a:pt x="147" y="73"/>
                  </a:cubicBezTo>
                  <a:cubicBezTo>
                    <a:pt x="143" y="74"/>
                    <a:pt x="144" y="76"/>
                    <a:pt x="141" y="79"/>
                  </a:cubicBezTo>
                  <a:cubicBezTo>
                    <a:pt x="138" y="81"/>
                    <a:pt x="135" y="81"/>
                    <a:pt x="133" y="82"/>
                  </a:cubicBezTo>
                  <a:cubicBezTo>
                    <a:pt x="131" y="83"/>
                    <a:pt x="128" y="86"/>
                    <a:pt x="127" y="83"/>
                  </a:cubicBezTo>
                  <a:cubicBezTo>
                    <a:pt x="127" y="83"/>
                    <a:pt x="128" y="81"/>
                    <a:pt x="127" y="81"/>
                  </a:cubicBezTo>
                  <a:cubicBezTo>
                    <a:pt x="126" y="81"/>
                    <a:pt x="126" y="80"/>
                    <a:pt x="127" y="80"/>
                  </a:cubicBezTo>
                  <a:cubicBezTo>
                    <a:pt x="129" y="80"/>
                    <a:pt x="130" y="77"/>
                    <a:pt x="130" y="77"/>
                  </a:cubicBezTo>
                  <a:cubicBezTo>
                    <a:pt x="129" y="77"/>
                    <a:pt x="126" y="78"/>
                    <a:pt x="125" y="79"/>
                  </a:cubicBezTo>
                  <a:cubicBezTo>
                    <a:pt x="123" y="81"/>
                    <a:pt x="125" y="83"/>
                    <a:pt x="124" y="85"/>
                  </a:cubicBezTo>
                  <a:cubicBezTo>
                    <a:pt x="122" y="87"/>
                    <a:pt x="121" y="88"/>
                    <a:pt x="119" y="89"/>
                  </a:cubicBezTo>
                  <a:cubicBezTo>
                    <a:pt x="115" y="92"/>
                    <a:pt x="119" y="93"/>
                    <a:pt x="118" y="95"/>
                  </a:cubicBezTo>
                  <a:cubicBezTo>
                    <a:pt x="117" y="94"/>
                    <a:pt x="117" y="96"/>
                    <a:pt x="115" y="95"/>
                  </a:cubicBezTo>
                  <a:cubicBezTo>
                    <a:pt x="115" y="98"/>
                    <a:pt x="110" y="95"/>
                    <a:pt x="111" y="97"/>
                  </a:cubicBezTo>
                  <a:cubicBezTo>
                    <a:pt x="111" y="96"/>
                    <a:pt x="110" y="96"/>
                    <a:pt x="110" y="96"/>
                  </a:cubicBezTo>
                  <a:cubicBezTo>
                    <a:pt x="110" y="95"/>
                    <a:pt x="111" y="94"/>
                    <a:pt x="110" y="94"/>
                  </a:cubicBezTo>
                  <a:cubicBezTo>
                    <a:pt x="109" y="94"/>
                    <a:pt x="108" y="94"/>
                    <a:pt x="107" y="95"/>
                  </a:cubicBezTo>
                  <a:cubicBezTo>
                    <a:pt x="105" y="95"/>
                    <a:pt x="104" y="95"/>
                    <a:pt x="102" y="95"/>
                  </a:cubicBezTo>
                  <a:cubicBezTo>
                    <a:pt x="100" y="96"/>
                    <a:pt x="99" y="96"/>
                    <a:pt x="98" y="96"/>
                  </a:cubicBezTo>
                  <a:cubicBezTo>
                    <a:pt x="97" y="96"/>
                    <a:pt x="95" y="96"/>
                    <a:pt x="93" y="96"/>
                  </a:cubicBezTo>
                  <a:cubicBezTo>
                    <a:pt x="92" y="97"/>
                    <a:pt x="92" y="96"/>
                    <a:pt x="91" y="96"/>
                  </a:cubicBezTo>
                  <a:cubicBezTo>
                    <a:pt x="90" y="95"/>
                    <a:pt x="87" y="96"/>
                    <a:pt x="85" y="97"/>
                  </a:cubicBezTo>
                  <a:cubicBezTo>
                    <a:pt x="86" y="99"/>
                    <a:pt x="75" y="104"/>
                    <a:pt x="74" y="106"/>
                  </a:cubicBezTo>
                  <a:cubicBezTo>
                    <a:pt x="73" y="107"/>
                    <a:pt x="70" y="106"/>
                    <a:pt x="69" y="108"/>
                  </a:cubicBezTo>
                  <a:cubicBezTo>
                    <a:pt x="68" y="109"/>
                    <a:pt x="69" y="110"/>
                    <a:pt x="69" y="111"/>
                  </a:cubicBezTo>
                  <a:moveTo>
                    <a:pt x="63" y="125"/>
                  </a:moveTo>
                  <a:cubicBezTo>
                    <a:pt x="63" y="126"/>
                    <a:pt x="65" y="126"/>
                    <a:pt x="65" y="125"/>
                  </a:cubicBezTo>
                  <a:cubicBezTo>
                    <a:pt x="64" y="125"/>
                    <a:pt x="64" y="125"/>
                    <a:pt x="63" y="125"/>
                  </a:cubicBezTo>
                  <a:moveTo>
                    <a:pt x="90" y="90"/>
                  </a:moveTo>
                  <a:cubicBezTo>
                    <a:pt x="89" y="90"/>
                    <a:pt x="89" y="90"/>
                    <a:pt x="89" y="91"/>
                  </a:cubicBezTo>
                  <a:cubicBezTo>
                    <a:pt x="90" y="90"/>
                    <a:pt x="90" y="90"/>
                    <a:pt x="90" y="90"/>
                  </a:cubicBezTo>
                  <a:moveTo>
                    <a:pt x="65" y="145"/>
                  </a:moveTo>
                  <a:cubicBezTo>
                    <a:pt x="63" y="145"/>
                    <a:pt x="64" y="147"/>
                    <a:pt x="65" y="147"/>
                  </a:cubicBezTo>
                  <a:cubicBezTo>
                    <a:pt x="67" y="147"/>
                    <a:pt x="66" y="145"/>
                    <a:pt x="65" y="145"/>
                  </a:cubicBezTo>
                  <a:moveTo>
                    <a:pt x="92" y="88"/>
                  </a:moveTo>
                  <a:cubicBezTo>
                    <a:pt x="91" y="89"/>
                    <a:pt x="90" y="90"/>
                    <a:pt x="91" y="90"/>
                  </a:cubicBezTo>
                  <a:cubicBezTo>
                    <a:pt x="92" y="90"/>
                    <a:pt x="92" y="89"/>
                    <a:pt x="92" y="88"/>
                  </a:cubicBezTo>
                  <a:moveTo>
                    <a:pt x="83" y="112"/>
                  </a:moveTo>
                  <a:cubicBezTo>
                    <a:pt x="83" y="111"/>
                    <a:pt x="82" y="112"/>
                    <a:pt x="81" y="112"/>
                  </a:cubicBezTo>
                  <a:cubicBezTo>
                    <a:pt x="82" y="112"/>
                    <a:pt x="83" y="112"/>
                    <a:pt x="83" y="112"/>
                  </a:cubicBezTo>
                  <a:moveTo>
                    <a:pt x="84" y="108"/>
                  </a:moveTo>
                  <a:cubicBezTo>
                    <a:pt x="83" y="109"/>
                    <a:pt x="83" y="109"/>
                    <a:pt x="84" y="109"/>
                  </a:cubicBezTo>
                  <a:cubicBezTo>
                    <a:pt x="84" y="108"/>
                    <a:pt x="84" y="108"/>
                    <a:pt x="84" y="108"/>
                  </a:cubicBezTo>
                  <a:moveTo>
                    <a:pt x="84" y="114"/>
                  </a:moveTo>
                  <a:cubicBezTo>
                    <a:pt x="83" y="116"/>
                    <a:pt x="81" y="116"/>
                    <a:pt x="80" y="117"/>
                  </a:cubicBezTo>
                  <a:cubicBezTo>
                    <a:pt x="81" y="117"/>
                    <a:pt x="82" y="116"/>
                    <a:pt x="83" y="116"/>
                  </a:cubicBezTo>
                  <a:cubicBezTo>
                    <a:pt x="83" y="116"/>
                    <a:pt x="83" y="118"/>
                    <a:pt x="84" y="118"/>
                  </a:cubicBezTo>
                  <a:cubicBezTo>
                    <a:pt x="85" y="118"/>
                    <a:pt x="85" y="118"/>
                    <a:pt x="83" y="118"/>
                  </a:cubicBezTo>
                  <a:cubicBezTo>
                    <a:pt x="84" y="119"/>
                    <a:pt x="83" y="121"/>
                    <a:pt x="85" y="121"/>
                  </a:cubicBezTo>
                  <a:cubicBezTo>
                    <a:pt x="86" y="121"/>
                    <a:pt x="86" y="122"/>
                    <a:pt x="87" y="123"/>
                  </a:cubicBezTo>
                  <a:cubicBezTo>
                    <a:pt x="87" y="123"/>
                    <a:pt x="89" y="122"/>
                    <a:pt x="89" y="123"/>
                  </a:cubicBezTo>
                  <a:cubicBezTo>
                    <a:pt x="88" y="122"/>
                    <a:pt x="90" y="119"/>
                    <a:pt x="92" y="117"/>
                  </a:cubicBezTo>
                  <a:cubicBezTo>
                    <a:pt x="96" y="114"/>
                    <a:pt x="98" y="116"/>
                    <a:pt x="100" y="118"/>
                  </a:cubicBezTo>
                  <a:cubicBezTo>
                    <a:pt x="101" y="117"/>
                    <a:pt x="101" y="116"/>
                    <a:pt x="101" y="115"/>
                  </a:cubicBezTo>
                  <a:cubicBezTo>
                    <a:pt x="102" y="114"/>
                    <a:pt x="104" y="114"/>
                    <a:pt x="105" y="113"/>
                  </a:cubicBezTo>
                  <a:cubicBezTo>
                    <a:pt x="106" y="112"/>
                    <a:pt x="104" y="110"/>
                    <a:pt x="104" y="108"/>
                  </a:cubicBezTo>
                  <a:cubicBezTo>
                    <a:pt x="102" y="109"/>
                    <a:pt x="101" y="108"/>
                    <a:pt x="99" y="107"/>
                  </a:cubicBezTo>
                  <a:cubicBezTo>
                    <a:pt x="98" y="107"/>
                    <a:pt x="95" y="109"/>
                    <a:pt x="94" y="108"/>
                  </a:cubicBezTo>
                  <a:cubicBezTo>
                    <a:pt x="96" y="110"/>
                    <a:pt x="94" y="110"/>
                    <a:pt x="92" y="111"/>
                  </a:cubicBezTo>
                  <a:cubicBezTo>
                    <a:pt x="89" y="112"/>
                    <a:pt x="90" y="110"/>
                    <a:pt x="88" y="110"/>
                  </a:cubicBezTo>
                  <a:cubicBezTo>
                    <a:pt x="87" y="111"/>
                    <a:pt x="86" y="114"/>
                    <a:pt x="84" y="114"/>
                  </a:cubicBezTo>
                  <a:moveTo>
                    <a:pt x="85" y="109"/>
                  </a:moveTo>
                  <a:cubicBezTo>
                    <a:pt x="83" y="110"/>
                    <a:pt x="84" y="110"/>
                    <a:pt x="85" y="110"/>
                  </a:cubicBezTo>
                  <a:cubicBezTo>
                    <a:pt x="85" y="109"/>
                    <a:pt x="85" y="109"/>
                    <a:pt x="85" y="109"/>
                  </a:cubicBezTo>
                  <a:moveTo>
                    <a:pt x="71" y="141"/>
                  </a:moveTo>
                  <a:cubicBezTo>
                    <a:pt x="69" y="142"/>
                    <a:pt x="68" y="146"/>
                    <a:pt x="69" y="145"/>
                  </a:cubicBezTo>
                  <a:cubicBezTo>
                    <a:pt x="69" y="144"/>
                    <a:pt x="71" y="142"/>
                    <a:pt x="71" y="141"/>
                  </a:cubicBezTo>
                  <a:moveTo>
                    <a:pt x="89" y="108"/>
                  </a:moveTo>
                  <a:cubicBezTo>
                    <a:pt x="88" y="108"/>
                    <a:pt x="88" y="108"/>
                    <a:pt x="89" y="109"/>
                  </a:cubicBezTo>
                  <a:cubicBezTo>
                    <a:pt x="89" y="108"/>
                    <a:pt x="89" y="108"/>
                    <a:pt x="89" y="108"/>
                  </a:cubicBezTo>
                  <a:moveTo>
                    <a:pt x="164" y="1"/>
                  </a:moveTo>
                  <a:cubicBezTo>
                    <a:pt x="164" y="0"/>
                    <a:pt x="165" y="2"/>
                    <a:pt x="165" y="2"/>
                  </a:cubicBezTo>
                  <a:cubicBezTo>
                    <a:pt x="165" y="1"/>
                    <a:pt x="165" y="1"/>
                    <a:pt x="164" y="1"/>
                  </a:cubicBezTo>
                  <a:moveTo>
                    <a:pt x="102" y="106"/>
                  </a:moveTo>
                  <a:cubicBezTo>
                    <a:pt x="101" y="105"/>
                    <a:pt x="100" y="106"/>
                    <a:pt x="100" y="106"/>
                  </a:cubicBezTo>
                  <a:cubicBezTo>
                    <a:pt x="100" y="107"/>
                    <a:pt x="102" y="107"/>
                    <a:pt x="102" y="106"/>
                  </a:cubicBezTo>
                  <a:moveTo>
                    <a:pt x="166" y="3"/>
                  </a:moveTo>
                  <a:cubicBezTo>
                    <a:pt x="165" y="4"/>
                    <a:pt x="166" y="4"/>
                    <a:pt x="168" y="3"/>
                  </a:cubicBezTo>
                  <a:cubicBezTo>
                    <a:pt x="167" y="3"/>
                    <a:pt x="167" y="3"/>
                    <a:pt x="166" y="3"/>
                  </a:cubicBezTo>
                  <a:moveTo>
                    <a:pt x="171" y="1"/>
                  </a:moveTo>
                  <a:cubicBezTo>
                    <a:pt x="171" y="2"/>
                    <a:pt x="170" y="3"/>
                    <a:pt x="170" y="4"/>
                  </a:cubicBezTo>
                  <a:cubicBezTo>
                    <a:pt x="171" y="5"/>
                    <a:pt x="172" y="7"/>
                    <a:pt x="172" y="9"/>
                  </a:cubicBezTo>
                  <a:cubicBezTo>
                    <a:pt x="172" y="11"/>
                    <a:pt x="172" y="12"/>
                    <a:pt x="171" y="14"/>
                  </a:cubicBezTo>
                  <a:cubicBezTo>
                    <a:pt x="171" y="16"/>
                    <a:pt x="168" y="16"/>
                    <a:pt x="168" y="18"/>
                  </a:cubicBezTo>
                  <a:cubicBezTo>
                    <a:pt x="169" y="19"/>
                    <a:pt x="170" y="23"/>
                    <a:pt x="165" y="22"/>
                  </a:cubicBezTo>
                  <a:cubicBezTo>
                    <a:pt x="163" y="22"/>
                    <a:pt x="162" y="21"/>
                    <a:pt x="160" y="21"/>
                  </a:cubicBezTo>
                  <a:cubicBezTo>
                    <a:pt x="158" y="21"/>
                    <a:pt x="159" y="22"/>
                    <a:pt x="159" y="23"/>
                  </a:cubicBezTo>
                  <a:cubicBezTo>
                    <a:pt x="160" y="23"/>
                    <a:pt x="161" y="24"/>
                    <a:pt x="159" y="25"/>
                  </a:cubicBezTo>
                  <a:cubicBezTo>
                    <a:pt x="157" y="28"/>
                    <a:pt x="155" y="26"/>
                    <a:pt x="154" y="30"/>
                  </a:cubicBezTo>
                  <a:cubicBezTo>
                    <a:pt x="153" y="32"/>
                    <a:pt x="156" y="32"/>
                    <a:pt x="157" y="34"/>
                  </a:cubicBezTo>
                  <a:cubicBezTo>
                    <a:pt x="157" y="35"/>
                    <a:pt x="155" y="37"/>
                    <a:pt x="155" y="38"/>
                  </a:cubicBezTo>
                  <a:cubicBezTo>
                    <a:pt x="156" y="40"/>
                    <a:pt x="157" y="39"/>
                    <a:pt x="160" y="38"/>
                  </a:cubicBezTo>
                  <a:cubicBezTo>
                    <a:pt x="159" y="37"/>
                    <a:pt x="161" y="36"/>
                    <a:pt x="162" y="36"/>
                  </a:cubicBezTo>
                  <a:cubicBezTo>
                    <a:pt x="163" y="36"/>
                    <a:pt x="166" y="37"/>
                    <a:pt x="166" y="35"/>
                  </a:cubicBezTo>
                  <a:cubicBezTo>
                    <a:pt x="166" y="34"/>
                    <a:pt x="164" y="34"/>
                    <a:pt x="163" y="33"/>
                  </a:cubicBezTo>
                  <a:cubicBezTo>
                    <a:pt x="162" y="32"/>
                    <a:pt x="160" y="32"/>
                    <a:pt x="159" y="31"/>
                  </a:cubicBezTo>
                  <a:cubicBezTo>
                    <a:pt x="158" y="31"/>
                    <a:pt x="158" y="29"/>
                    <a:pt x="160" y="28"/>
                  </a:cubicBezTo>
                  <a:cubicBezTo>
                    <a:pt x="161" y="28"/>
                    <a:pt x="162" y="28"/>
                    <a:pt x="163" y="29"/>
                  </a:cubicBezTo>
                  <a:cubicBezTo>
                    <a:pt x="164" y="29"/>
                    <a:pt x="164" y="30"/>
                    <a:pt x="165" y="30"/>
                  </a:cubicBezTo>
                  <a:cubicBezTo>
                    <a:pt x="165" y="31"/>
                    <a:pt x="168" y="29"/>
                    <a:pt x="170" y="28"/>
                  </a:cubicBezTo>
                  <a:cubicBezTo>
                    <a:pt x="174" y="27"/>
                    <a:pt x="176" y="30"/>
                    <a:pt x="179" y="31"/>
                  </a:cubicBezTo>
                  <a:cubicBezTo>
                    <a:pt x="180" y="32"/>
                    <a:pt x="183" y="34"/>
                    <a:pt x="186" y="34"/>
                  </a:cubicBezTo>
                  <a:cubicBezTo>
                    <a:pt x="187" y="34"/>
                    <a:pt x="187" y="32"/>
                    <a:pt x="187" y="32"/>
                  </a:cubicBezTo>
                  <a:cubicBezTo>
                    <a:pt x="187" y="30"/>
                    <a:pt x="188" y="29"/>
                    <a:pt x="190" y="28"/>
                  </a:cubicBezTo>
                  <a:cubicBezTo>
                    <a:pt x="194" y="24"/>
                    <a:pt x="197" y="24"/>
                    <a:pt x="200" y="25"/>
                  </a:cubicBezTo>
                  <a:cubicBezTo>
                    <a:pt x="200" y="23"/>
                    <a:pt x="205" y="25"/>
                    <a:pt x="204" y="23"/>
                  </a:cubicBezTo>
                  <a:cubicBezTo>
                    <a:pt x="205" y="23"/>
                    <a:pt x="207" y="22"/>
                    <a:pt x="208" y="22"/>
                  </a:cubicBezTo>
                  <a:cubicBezTo>
                    <a:pt x="208" y="22"/>
                    <a:pt x="209" y="21"/>
                    <a:pt x="210" y="21"/>
                  </a:cubicBezTo>
                  <a:cubicBezTo>
                    <a:pt x="210" y="20"/>
                    <a:pt x="208" y="21"/>
                    <a:pt x="207" y="22"/>
                  </a:cubicBezTo>
                  <a:cubicBezTo>
                    <a:pt x="206" y="22"/>
                    <a:pt x="206" y="21"/>
                    <a:pt x="206" y="21"/>
                  </a:cubicBezTo>
                  <a:cubicBezTo>
                    <a:pt x="206" y="20"/>
                    <a:pt x="204" y="18"/>
                    <a:pt x="206" y="19"/>
                  </a:cubicBezTo>
                  <a:cubicBezTo>
                    <a:pt x="205" y="18"/>
                    <a:pt x="203" y="18"/>
                    <a:pt x="204" y="16"/>
                  </a:cubicBezTo>
                  <a:cubicBezTo>
                    <a:pt x="205" y="14"/>
                    <a:pt x="207" y="12"/>
                    <a:pt x="206" y="11"/>
                  </a:cubicBezTo>
                  <a:cubicBezTo>
                    <a:pt x="204" y="13"/>
                    <a:pt x="202" y="15"/>
                    <a:pt x="200" y="15"/>
                  </a:cubicBezTo>
                  <a:cubicBezTo>
                    <a:pt x="198" y="16"/>
                    <a:pt x="196" y="13"/>
                    <a:pt x="194" y="14"/>
                  </a:cubicBezTo>
                  <a:cubicBezTo>
                    <a:pt x="195" y="13"/>
                    <a:pt x="194" y="13"/>
                    <a:pt x="192" y="13"/>
                  </a:cubicBezTo>
                  <a:cubicBezTo>
                    <a:pt x="191" y="14"/>
                    <a:pt x="191" y="13"/>
                    <a:pt x="190" y="12"/>
                  </a:cubicBezTo>
                  <a:cubicBezTo>
                    <a:pt x="188" y="11"/>
                    <a:pt x="185" y="10"/>
                    <a:pt x="183" y="8"/>
                  </a:cubicBezTo>
                  <a:cubicBezTo>
                    <a:pt x="180" y="7"/>
                    <a:pt x="178" y="4"/>
                    <a:pt x="176" y="2"/>
                  </a:cubicBezTo>
                  <a:cubicBezTo>
                    <a:pt x="175" y="2"/>
                    <a:pt x="175" y="0"/>
                    <a:pt x="173" y="0"/>
                  </a:cubicBezTo>
                  <a:cubicBezTo>
                    <a:pt x="172" y="0"/>
                    <a:pt x="171" y="1"/>
                    <a:pt x="171" y="1"/>
                  </a:cubicBezTo>
                  <a:moveTo>
                    <a:pt x="108" y="105"/>
                  </a:moveTo>
                  <a:cubicBezTo>
                    <a:pt x="106" y="105"/>
                    <a:pt x="104" y="108"/>
                    <a:pt x="105" y="109"/>
                  </a:cubicBezTo>
                  <a:cubicBezTo>
                    <a:pt x="106" y="110"/>
                    <a:pt x="107" y="106"/>
                    <a:pt x="108" y="105"/>
                  </a:cubicBezTo>
                  <a:moveTo>
                    <a:pt x="150" y="32"/>
                  </a:moveTo>
                  <a:cubicBezTo>
                    <a:pt x="150" y="32"/>
                    <a:pt x="150" y="33"/>
                    <a:pt x="151" y="33"/>
                  </a:cubicBezTo>
                  <a:cubicBezTo>
                    <a:pt x="152" y="32"/>
                    <a:pt x="151" y="31"/>
                    <a:pt x="150" y="32"/>
                  </a:cubicBezTo>
                  <a:moveTo>
                    <a:pt x="141" y="69"/>
                  </a:moveTo>
                  <a:cubicBezTo>
                    <a:pt x="140" y="70"/>
                    <a:pt x="138" y="72"/>
                    <a:pt x="139" y="72"/>
                  </a:cubicBezTo>
                  <a:cubicBezTo>
                    <a:pt x="140" y="73"/>
                    <a:pt x="139" y="73"/>
                    <a:pt x="139" y="74"/>
                  </a:cubicBezTo>
                  <a:cubicBezTo>
                    <a:pt x="140" y="74"/>
                    <a:pt x="142" y="73"/>
                    <a:pt x="141" y="72"/>
                  </a:cubicBezTo>
                  <a:cubicBezTo>
                    <a:pt x="141" y="71"/>
                    <a:pt x="141" y="71"/>
                    <a:pt x="141" y="71"/>
                  </a:cubicBezTo>
                  <a:cubicBezTo>
                    <a:pt x="140" y="71"/>
                    <a:pt x="141" y="70"/>
                    <a:pt x="141" y="69"/>
                  </a:cubicBezTo>
                  <a:moveTo>
                    <a:pt x="149" y="103"/>
                  </a:moveTo>
                  <a:cubicBezTo>
                    <a:pt x="149" y="104"/>
                    <a:pt x="149" y="104"/>
                    <a:pt x="150" y="104"/>
                  </a:cubicBezTo>
                  <a:cubicBezTo>
                    <a:pt x="149" y="103"/>
                    <a:pt x="149" y="103"/>
                    <a:pt x="149" y="103"/>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80" name="Freeform 94"/>
            <p:cNvSpPr/>
            <p:nvPr/>
          </p:nvSpPr>
          <p:spPr>
            <a:xfrm>
              <a:off x="10764360" y="5545440"/>
              <a:ext cx="521640" cy="561960"/>
            </a:xfrm>
            <a:custGeom>
              <a:avLst/>
              <a:gdLst>
                <a:gd name="textAreaLeft" fmla="*/ 0 w 521640"/>
                <a:gd name="textAreaRight" fmla="*/ 522720 w 521640"/>
                <a:gd name="textAreaTop" fmla="*/ 0 h 561960"/>
                <a:gd name="textAreaBottom" fmla="*/ 563040 h 561960"/>
              </a:gdLst>
              <a:ahLst/>
              <a:cxnLst/>
              <a:rect l="textAreaLeft" t="textAreaTop" r="textAreaRight" b="textAreaBottom"/>
              <a:pathLst>
                <a:path w="171" h="159">
                  <a:moveTo>
                    <a:pt x="4" y="156"/>
                  </a:moveTo>
                  <a:cubicBezTo>
                    <a:pt x="2" y="155"/>
                    <a:pt x="0" y="157"/>
                    <a:pt x="1" y="158"/>
                  </a:cubicBezTo>
                  <a:cubicBezTo>
                    <a:pt x="2" y="158"/>
                    <a:pt x="4" y="159"/>
                    <a:pt x="4" y="158"/>
                  </a:cubicBezTo>
                  <a:cubicBezTo>
                    <a:pt x="3" y="157"/>
                    <a:pt x="3" y="156"/>
                    <a:pt x="4" y="156"/>
                  </a:cubicBezTo>
                  <a:moveTo>
                    <a:pt x="20" y="120"/>
                  </a:moveTo>
                  <a:cubicBezTo>
                    <a:pt x="24" y="122"/>
                    <a:pt x="18" y="117"/>
                    <a:pt x="18" y="119"/>
                  </a:cubicBezTo>
                  <a:cubicBezTo>
                    <a:pt x="18" y="121"/>
                    <a:pt x="18" y="123"/>
                    <a:pt x="16" y="123"/>
                  </a:cubicBezTo>
                  <a:cubicBezTo>
                    <a:pt x="17" y="124"/>
                    <a:pt x="20" y="123"/>
                    <a:pt x="20" y="123"/>
                  </a:cubicBezTo>
                  <a:cubicBezTo>
                    <a:pt x="21" y="123"/>
                    <a:pt x="23" y="123"/>
                    <a:pt x="23" y="122"/>
                  </a:cubicBezTo>
                  <a:cubicBezTo>
                    <a:pt x="22" y="121"/>
                    <a:pt x="20" y="121"/>
                    <a:pt x="20" y="121"/>
                  </a:cubicBezTo>
                  <a:cubicBezTo>
                    <a:pt x="20" y="120"/>
                    <a:pt x="20" y="120"/>
                    <a:pt x="20" y="120"/>
                  </a:cubicBezTo>
                  <a:moveTo>
                    <a:pt x="6" y="112"/>
                  </a:moveTo>
                  <a:cubicBezTo>
                    <a:pt x="7" y="112"/>
                    <a:pt x="7" y="111"/>
                    <a:pt x="8" y="111"/>
                  </a:cubicBezTo>
                  <a:cubicBezTo>
                    <a:pt x="9" y="112"/>
                    <a:pt x="7" y="112"/>
                    <a:pt x="7" y="113"/>
                  </a:cubicBezTo>
                  <a:cubicBezTo>
                    <a:pt x="9" y="112"/>
                    <a:pt x="8" y="111"/>
                    <a:pt x="10" y="112"/>
                  </a:cubicBezTo>
                  <a:cubicBezTo>
                    <a:pt x="9" y="112"/>
                    <a:pt x="7" y="113"/>
                    <a:pt x="8" y="114"/>
                  </a:cubicBezTo>
                  <a:cubicBezTo>
                    <a:pt x="10" y="114"/>
                    <a:pt x="14" y="115"/>
                    <a:pt x="14" y="114"/>
                  </a:cubicBezTo>
                  <a:cubicBezTo>
                    <a:pt x="15" y="113"/>
                    <a:pt x="18" y="114"/>
                    <a:pt x="18" y="116"/>
                  </a:cubicBezTo>
                  <a:cubicBezTo>
                    <a:pt x="19" y="116"/>
                    <a:pt x="20" y="115"/>
                    <a:pt x="21" y="115"/>
                  </a:cubicBezTo>
                  <a:cubicBezTo>
                    <a:pt x="23" y="116"/>
                    <a:pt x="22" y="117"/>
                    <a:pt x="23" y="118"/>
                  </a:cubicBezTo>
                  <a:cubicBezTo>
                    <a:pt x="24" y="117"/>
                    <a:pt x="26" y="117"/>
                    <a:pt x="27" y="117"/>
                  </a:cubicBezTo>
                  <a:cubicBezTo>
                    <a:pt x="28" y="117"/>
                    <a:pt x="28" y="118"/>
                    <a:pt x="29" y="118"/>
                  </a:cubicBezTo>
                  <a:cubicBezTo>
                    <a:pt x="33" y="118"/>
                    <a:pt x="35" y="117"/>
                    <a:pt x="37" y="116"/>
                  </a:cubicBezTo>
                  <a:cubicBezTo>
                    <a:pt x="38" y="116"/>
                    <a:pt x="38" y="115"/>
                    <a:pt x="38" y="115"/>
                  </a:cubicBezTo>
                  <a:cubicBezTo>
                    <a:pt x="39" y="114"/>
                    <a:pt x="40" y="114"/>
                    <a:pt x="41" y="113"/>
                  </a:cubicBezTo>
                  <a:cubicBezTo>
                    <a:pt x="42" y="113"/>
                    <a:pt x="42" y="112"/>
                    <a:pt x="43" y="111"/>
                  </a:cubicBezTo>
                  <a:cubicBezTo>
                    <a:pt x="44" y="111"/>
                    <a:pt x="46" y="111"/>
                    <a:pt x="46" y="110"/>
                  </a:cubicBezTo>
                  <a:cubicBezTo>
                    <a:pt x="45" y="110"/>
                    <a:pt x="45" y="110"/>
                    <a:pt x="44" y="111"/>
                  </a:cubicBezTo>
                  <a:cubicBezTo>
                    <a:pt x="46" y="109"/>
                    <a:pt x="46" y="106"/>
                    <a:pt x="47" y="104"/>
                  </a:cubicBezTo>
                  <a:cubicBezTo>
                    <a:pt x="48" y="103"/>
                    <a:pt x="49" y="102"/>
                    <a:pt x="50" y="101"/>
                  </a:cubicBezTo>
                  <a:cubicBezTo>
                    <a:pt x="50" y="100"/>
                    <a:pt x="50" y="99"/>
                    <a:pt x="50" y="97"/>
                  </a:cubicBezTo>
                  <a:cubicBezTo>
                    <a:pt x="51" y="95"/>
                    <a:pt x="54" y="94"/>
                    <a:pt x="57" y="93"/>
                  </a:cubicBezTo>
                  <a:cubicBezTo>
                    <a:pt x="58" y="92"/>
                    <a:pt x="60" y="92"/>
                    <a:pt x="61" y="91"/>
                  </a:cubicBezTo>
                  <a:cubicBezTo>
                    <a:pt x="62" y="91"/>
                    <a:pt x="62" y="89"/>
                    <a:pt x="65" y="91"/>
                  </a:cubicBezTo>
                  <a:cubicBezTo>
                    <a:pt x="64" y="91"/>
                    <a:pt x="64" y="91"/>
                    <a:pt x="63" y="91"/>
                  </a:cubicBezTo>
                  <a:cubicBezTo>
                    <a:pt x="64" y="91"/>
                    <a:pt x="67" y="92"/>
                    <a:pt x="68" y="91"/>
                  </a:cubicBezTo>
                  <a:cubicBezTo>
                    <a:pt x="71" y="90"/>
                    <a:pt x="68" y="89"/>
                    <a:pt x="65" y="89"/>
                  </a:cubicBezTo>
                  <a:cubicBezTo>
                    <a:pt x="67" y="88"/>
                    <a:pt x="65" y="86"/>
                    <a:pt x="66" y="86"/>
                  </a:cubicBezTo>
                  <a:cubicBezTo>
                    <a:pt x="66" y="84"/>
                    <a:pt x="69" y="83"/>
                    <a:pt x="70" y="82"/>
                  </a:cubicBezTo>
                  <a:cubicBezTo>
                    <a:pt x="72" y="81"/>
                    <a:pt x="72" y="80"/>
                    <a:pt x="73" y="79"/>
                  </a:cubicBezTo>
                  <a:cubicBezTo>
                    <a:pt x="73" y="78"/>
                    <a:pt x="75" y="77"/>
                    <a:pt x="76" y="76"/>
                  </a:cubicBezTo>
                  <a:cubicBezTo>
                    <a:pt x="77" y="76"/>
                    <a:pt x="77" y="75"/>
                    <a:pt x="77" y="74"/>
                  </a:cubicBezTo>
                  <a:cubicBezTo>
                    <a:pt x="77" y="73"/>
                    <a:pt x="79" y="73"/>
                    <a:pt x="79" y="72"/>
                  </a:cubicBezTo>
                  <a:cubicBezTo>
                    <a:pt x="80" y="71"/>
                    <a:pt x="78" y="69"/>
                    <a:pt x="78" y="67"/>
                  </a:cubicBezTo>
                  <a:cubicBezTo>
                    <a:pt x="79" y="66"/>
                    <a:pt x="81" y="66"/>
                    <a:pt x="81" y="65"/>
                  </a:cubicBezTo>
                  <a:cubicBezTo>
                    <a:pt x="81" y="65"/>
                    <a:pt x="79" y="67"/>
                    <a:pt x="77" y="66"/>
                  </a:cubicBezTo>
                  <a:cubicBezTo>
                    <a:pt x="78" y="66"/>
                    <a:pt x="81" y="65"/>
                    <a:pt x="79" y="64"/>
                  </a:cubicBezTo>
                  <a:cubicBezTo>
                    <a:pt x="78" y="64"/>
                    <a:pt x="79" y="64"/>
                    <a:pt x="78" y="65"/>
                  </a:cubicBezTo>
                  <a:cubicBezTo>
                    <a:pt x="77" y="65"/>
                    <a:pt x="76" y="66"/>
                    <a:pt x="78" y="66"/>
                  </a:cubicBezTo>
                  <a:cubicBezTo>
                    <a:pt x="77" y="66"/>
                    <a:pt x="76" y="66"/>
                    <a:pt x="76" y="66"/>
                  </a:cubicBezTo>
                  <a:cubicBezTo>
                    <a:pt x="76" y="66"/>
                    <a:pt x="78" y="64"/>
                    <a:pt x="75" y="64"/>
                  </a:cubicBezTo>
                  <a:cubicBezTo>
                    <a:pt x="76" y="64"/>
                    <a:pt x="77" y="63"/>
                    <a:pt x="77" y="63"/>
                  </a:cubicBezTo>
                  <a:cubicBezTo>
                    <a:pt x="75" y="63"/>
                    <a:pt x="74" y="64"/>
                    <a:pt x="73" y="65"/>
                  </a:cubicBezTo>
                  <a:cubicBezTo>
                    <a:pt x="72" y="65"/>
                    <a:pt x="71" y="67"/>
                    <a:pt x="69" y="66"/>
                  </a:cubicBezTo>
                  <a:cubicBezTo>
                    <a:pt x="68" y="65"/>
                    <a:pt x="69" y="63"/>
                    <a:pt x="68" y="62"/>
                  </a:cubicBezTo>
                  <a:cubicBezTo>
                    <a:pt x="67" y="62"/>
                    <a:pt x="65" y="62"/>
                    <a:pt x="65" y="61"/>
                  </a:cubicBezTo>
                  <a:cubicBezTo>
                    <a:pt x="64" y="60"/>
                    <a:pt x="66" y="59"/>
                    <a:pt x="68" y="59"/>
                  </a:cubicBezTo>
                  <a:cubicBezTo>
                    <a:pt x="64" y="58"/>
                    <a:pt x="61" y="61"/>
                    <a:pt x="60" y="62"/>
                  </a:cubicBezTo>
                  <a:cubicBezTo>
                    <a:pt x="60" y="63"/>
                    <a:pt x="60" y="64"/>
                    <a:pt x="60" y="65"/>
                  </a:cubicBezTo>
                  <a:cubicBezTo>
                    <a:pt x="60" y="67"/>
                    <a:pt x="59" y="68"/>
                    <a:pt x="58" y="69"/>
                  </a:cubicBezTo>
                  <a:cubicBezTo>
                    <a:pt x="57" y="70"/>
                    <a:pt x="56" y="70"/>
                    <a:pt x="54" y="71"/>
                  </a:cubicBezTo>
                  <a:cubicBezTo>
                    <a:pt x="53" y="71"/>
                    <a:pt x="53" y="73"/>
                    <a:pt x="52" y="74"/>
                  </a:cubicBezTo>
                  <a:cubicBezTo>
                    <a:pt x="52" y="77"/>
                    <a:pt x="50" y="79"/>
                    <a:pt x="48" y="81"/>
                  </a:cubicBezTo>
                  <a:cubicBezTo>
                    <a:pt x="47" y="82"/>
                    <a:pt x="46" y="83"/>
                    <a:pt x="45" y="83"/>
                  </a:cubicBezTo>
                  <a:cubicBezTo>
                    <a:pt x="43" y="84"/>
                    <a:pt x="42" y="85"/>
                    <a:pt x="41" y="86"/>
                  </a:cubicBezTo>
                  <a:cubicBezTo>
                    <a:pt x="38" y="87"/>
                    <a:pt x="35" y="89"/>
                    <a:pt x="32" y="90"/>
                  </a:cubicBezTo>
                  <a:cubicBezTo>
                    <a:pt x="29" y="92"/>
                    <a:pt x="25" y="92"/>
                    <a:pt x="22" y="94"/>
                  </a:cubicBezTo>
                  <a:cubicBezTo>
                    <a:pt x="21" y="95"/>
                    <a:pt x="17" y="97"/>
                    <a:pt x="19" y="99"/>
                  </a:cubicBezTo>
                  <a:cubicBezTo>
                    <a:pt x="17" y="97"/>
                    <a:pt x="16" y="100"/>
                    <a:pt x="15" y="100"/>
                  </a:cubicBezTo>
                  <a:cubicBezTo>
                    <a:pt x="15" y="100"/>
                    <a:pt x="12" y="102"/>
                    <a:pt x="13" y="103"/>
                  </a:cubicBezTo>
                  <a:cubicBezTo>
                    <a:pt x="12" y="102"/>
                    <a:pt x="11" y="103"/>
                    <a:pt x="11" y="103"/>
                  </a:cubicBezTo>
                  <a:cubicBezTo>
                    <a:pt x="10" y="104"/>
                    <a:pt x="10" y="105"/>
                    <a:pt x="12" y="105"/>
                  </a:cubicBezTo>
                  <a:cubicBezTo>
                    <a:pt x="10" y="105"/>
                    <a:pt x="12" y="106"/>
                    <a:pt x="12" y="107"/>
                  </a:cubicBezTo>
                  <a:cubicBezTo>
                    <a:pt x="12" y="106"/>
                    <a:pt x="11" y="106"/>
                    <a:pt x="10" y="106"/>
                  </a:cubicBezTo>
                  <a:cubicBezTo>
                    <a:pt x="10" y="106"/>
                    <a:pt x="8" y="105"/>
                    <a:pt x="9" y="105"/>
                  </a:cubicBezTo>
                  <a:cubicBezTo>
                    <a:pt x="9" y="106"/>
                    <a:pt x="8" y="107"/>
                    <a:pt x="8" y="108"/>
                  </a:cubicBezTo>
                  <a:cubicBezTo>
                    <a:pt x="9" y="108"/>
                    <a:pt x="9" y="107"/>
                    <a:pt x="10" y="107"/>
                  </a:cubicBezTo>
                  <a:cubicBezTo>
                    <a:pt x="10" y="107"/>
                    <a:pt x="9" y="108"/>
                    <a:pt x="8" y="108"/>
                  </a:cubicBezTo>
                  <a:cubicBezTo>
                    <a:pt x="9" y="108"/>
                    <a:pt x="10" y="108"/>
                    <a:pt x="10" y="108"/>
                  </a:cubicBezTo>
                  <a:cubicBezTo>
                    <a:pt x="10" y="108"/>
                    <a:pt x="9" y="109"/>
                    <a:pt x="9" y="109"/>
                  </a:cubicBezTo>
                  <a:cubicBezTo>
                    <a:pt x="12" y="109"/>
                    <a:pt x="8" y="110"/>
                    <a:pt x="7" y="110"/>
                  </a:cubicBezTo>
                  <a:cubicBezTo>
                    <a:pt x="6" y="110"/>
                    <a:pt x="5" y="110"/>
                    <a:pt x="6" y="112"/>
                  </a:cubicBezTo>
                  <a:moveTo>
                    <a:pt x="77" y="61"/>
                  </a:moveTo>
                  <a:cubicBezTo>
                    <a:pt x="76" y="61"/>
                    <a:pt x="75" y="62"/>
                    <a:pt x="76" y="63"/>
                  </a:cubicBezTo>
                  <a:cubicBezTo>
                    <a:pt x="77" y="62"/>
                    <a:pt x="77" y="62"/>
                    <a:pt x="77" y="61"/>
                  </a:cubicBezTo>
                  <a:moveTo>
                    <a:pt x="85" y="66"/>
                  </a:moveTo>
                  <a:cubicBezTo>
                    <a:pt x="85" y="67"/>
                    <a:pt x="86" y="67"/>
                    <a:pt x="86" y="68"/>
                  </a:cubicBezTo>
                  <a:cubicBezTo>
                    <a:pt x="87" y="68"/>
                    <a:pt x="88" y="68"/>
                    <a:pt x="88" y="67"/>
                  </a:cubicBezTo>
                  <a:cubicBezTo>
                    <a:pt x="89" y="68"/>
                    <a:pt x="89" y="69"/>
                    <a:pt x="89" y="69"/>
                  </a:cubicBezTo>
                  <a:cubicBezTo>
                    <a:pt x="92" y="70"/>
                    <a:pt x="94" y="68"/>
                    <a:pt x="94" y="67"/>
                  </a:cubicBezTo>
                  <a:cubicBezTo>
                    <a:pt x="96" y="65"/>
                    <a:pt x="98" y="64"/>
                    <a:pt x="99" y="62"/>
                  </a:cubicBezTo>
                  <a:cubicBezTo>
                    <a:pt x="99" y="61"/>
                    <a:pt x="100" y="59"/>
                    <a:pt x="101" y="59"/>
                  </a:cubicBezTo>
                  <a:cubicBezTo>
                    <a:pt x="102" y="59"/>
                    <a:pt x="102" y="57"/>
                    <a:pt x="102" y="57"/>
                  </a:cubicBezTo>
                  <a:cubicBezTo>
                    <a:pt x="103" y="56"/>
                    <a:pt x="104" y="56"/>
                    <a:pt x="105" y="55"/>
                  </a:cubicBezTo>
                  <a:cubicBezTo>
                    <a:pt x="105" y="53"/>
                    <a:pt x="105" y="52"/>
                    <a:pt x="106" y="51"/>
                  </a:cubicBezTo>
                  <a:cubicBezTo>
                    <a:pt x="103" y="50"/>
                    <a:pt x="106" y="47"/>
                    <a:pt x="106" y="46"/>
                  </a:cubicBezTo>
                  <a:cubicBezTo>
                    <a:pt x="107" y="45"/>
                    <a:pt x="113" y="43"/>
                    <a:pt x="114" y="47"/>
                  </a:cubicBezTo>
                  <a:cubicBezTo>
                    <a:pt x="115" y="46"/>
                    <a:pt x="113" y="43"/>
                    <a:pt x="115" y="42"/>
                  </a:cubicBezTo>
                  <a:cubicBezTo>
                    <a:pt x="116" y="41"/>
                    <a:pt x="117" y="41"/>
                    <a:pt x="117" y="41"/>
                  </a:cubicBezTo>
                  <a:cubicBezTo>
                    <a:pt x="118" y="40"/>
                    <a:pt x="118" y="39"/>
                    <a:pt x="119" y="38"/>
                  </a:cubicBezTo>
                  <a:cubicBezTo>
                    <a:pt x="119" y="36"/>
                    <a:pt x="119" y="34"/>
                    <a:pt x="120" y="33"/>
                  </a:cubicBezTo>
                  <a:cubicBezTo>
                    <a:pt x="120" y="32"/>
                    <a:pt x="120" y="31"/>
                    <a:pt x="118" y="31"/>
                  </a:cubicBezTo>
                  <a:cubicBezTo>
                    <a:pt x="116" y="30"/>
                    <a:pt x="115" y="31"/>
                    <a:pt x="114" y="32"/>
                  </a:cubicBezTo>
                  <a:cubicBezTo>
                    <a:pt x="112" y="33"/>
                    <a:pt x="111" y="36"/>
                    <a:pt x="105" y="34"/>
                  </a:cubicBezTo>
                  <a:cubicBezTo>
                    <a:pt x="104" y="34"/>
                    <a:pt x="97" y="32"/>
                    <a:pt x="96" y="31"/>
                  </a:cubicBezTo>
                  <a:cubicBezTo>
                    <a:pt x="96" y="30"/>
                    <a:pt x="95" y="23"/>
                    <a:pt x="93" y="24"/>
                  </a:cubicBezTo>
                  <a:cubicBezTo>
                    <a:pt x="94" y="23"/>
                    <a:pt x="94" y="23"/>
                    <a:pt x="95" y="22"/>
                  </a:cubicBezTo>
                  <a:cubicBezTo>
                    <a:pt x="94" y="23"/>
                    <a:pt x="93" y="23"/>
                    <a:pt x="93" y="23"/>
                  </a:cubicBezTo>
                  <a:cubicBezTo>
                    <a:pt x="92" y="22"/>
                    <a:pt x="92" y="21"/>
                    <a:pt x="91" y="20"/>
                  </a:cubicBezTo>
                  <a:cubicBezTo>
                    <a:pt x="90" y="21"/>
                    <a:pt x="90" y="21"/>
                    <a:pt x="91" y="21"/>
                  </a:cubicBezTo>
                  <a:cubicBezTo>
                    <a:pt x="92" y="22"/>
                    <a:pt x="91" y="23"/>
                    <a:pt x="91" y="23"/>
                  </a:cubicBezTo>
                  <a:cubicBezTo>
                    <a:pt x="91" y="25"/>
                    <a:pt x="93" y="27"/>
                    <a:pt x="91" y="27"/>
                  </a:cubicBezTo>
                  <a:cubicBezTo>
                    <a:pt x="90" y="27"/>
                    <a:pt x="90" y="25"/>
                    <a:pt x="89" y="25"/>
                  </a:cubicBezTo>
                  <a:cubicBezTo>
                    <a:pt x="89" y="24"/>
                    <a:pt x="85" y="24"/>
                    <a:pt x="84" y="24"/>
                  </a:cubicBezTo>
                  <a:cubicBezTo>
                    <a:pt x="84" y="24"/>
                    <a:pt x="85" y="23"/>
                    <a:pt x="85" y="22"/>
                  </a:cubicBezTo>
                  <a:cubicBezTo>
                    <a:pt x="85" y="22"/>
                    <a:pt x="84" y="21"/>
                    <a:pt x="84" y="20"/>
                  </a:cubicBezTo>
                  <a:cubicBezTo>
                    <a:pt x="85" y="19"/>
                    <a:pt x="86" y="19"/>
                    <a:pt x="85" y="18"/>
                  </a:cubicBezTo>
                  <a:cubicBezTo>
                    <a:pt x="84" y="17"/>
                    <a:pt x="81" y="15"/>
                    <a:pt x="82" y="14"/>
                  </a:cubicBezTo>
                  <a:cubicBezTo>
                    <a:pt x="81" y="14"/>
                    <a:pt x="80" y="14"/>
                    <a:pt x="80" y="14"/>
                  </a:cubicBezTo>
                  <a:cubicBezTo>
                    <a:pt x="80" y="13"/>
                    <a:pt x="82" y="14"/>
                    <a:pt x="83" y="14"/>
                  </a:cubicBezTo>
                  <a:cubicBezTo>
                    <a:pt x="82" y="12"/>
                    <a:pt x="81" y="10"/>
                    <a:pt x="80" y="8"/>
                  </a:cubicBezTo>
                  <a:cubicBezTo>
                    <a:pt x="79" y="8"/>
                    <a:pt x="79" y="8"/>
                    <a:pt x="78" y="8"/>
                  </a:cubicBezTo>
                  <a:cubicBezTo>
                    <a:pt x="78" y="9"/>
                    <a:pt x="79" y="9"/>
                    <a:pt x="79" y="9"/>
                  </a:cubicBezTo>
                  <a:cubicBezTo>
                    <a:pt x="79" y="9"/>
                    <a:pt x="78" y="9"/>
                    <a:pt x="78" y="9"/>
                  </a:cubicBezTo>
                  <a:cubicBezTo>
                    <a:pt x="78" y="9"/>
                    <a:pt x="77" y="7"/>
                    <a:pt x="78" y="8"/>
                  </a:cubicBezTo>
                  <a:cubicBezTo>
                    <a:pt x="77" y="7"/>
                    <a:pt x="75" y="5"/>
                    <a:pt x="74" y="7"/>
                  </a:cubicBezTo>
                  <a:cubicBezTo>
                    <a:pt x="75" y="5"/>
                    <a:pt x="69" y="5"/>
                    <a:pt x="72" y="5"/>
                  </a:cubicBezTo>
                  <a:cubicBezTo>
                    <a:pt x="70" y="4"/>
                    <a:pt x="71" y="6"/>
                    <a:pt x="70" y="6"/>
                  </a:cubicBezTo>
                  <a:cubicBezTo>
                    <a:pt x="70" y="5"/>
                    <a:pt x="68" y="2"/>
                    <a:pt x="67" y="1"/>
                  </a:cubicBezTo>
                  <a:cubicBezTo>
                    <a:pt x="68" y="1"/>
                    <a:pt x="68" y="1"/>
                    <a:pt x="68" y="0"/>
                  </a:cubicBezTo>
                  <a:cubicBezTo>
                    <a:pt x="67" y="0"/>
                    <a:pt x="64" y="0"/>
                    <a:pt x="65" y="1"/>
                  </a:cubicBezTo>
                  <a:cubicBezTo>
                    <a:pt x="65" y="2"/>
                    <a:pt x="66" y="3"/>
                    <a:pt x="67" y="3"/>
                  </a:cubicBezTo>
                  <a:cubicBezTo>
                    <a:pt x="68" y="5"/>
                    <a:pt x="71" y="8"/>
                    <a:pt x="68" y="8"/>
                  </a:cubicBezTo>
                  <a:cubicBezTo>
                    <a:pt x="69" y="9"/>
                    <a:pt x="70" y="10"/>
                    <a:pt x="71" y="11"/>
                  </a:cubicBezTo>
                  <a:cubicBezTo>
                    <a:pt x="71" y="10"/>
                    <a:pt x="73" y="10"/>
                    <a:pt x="72" y="9"/>
                  </a:cubicBezTo>
                  <a:cubicBezTo>
                    <a:pt x="74" y="10"/>
                    <a:pt x="70" y="10"/>
                    <a:pt x="72" y="12"/>
                  </a:cubicBezTo>
                  <a:cubicBezTo>
                    <a:pt x="73" y="14"/>
                    <a:pt x="77" y="17"/>
                    <a:pt x="78" y="19"/>
                  </a:cubicBezTo>
                  <a:cubicBezTo>
                    <a:pt x="80" y="20"/>
                    <a:pt x="78" y="18"/>
                    <a:pt x="77" y="17"/>
                  </a:cubicBezTo>
                  <a:cubicBezTo>
                    <a:pt x="78" y="17"/>
                    <a:pt x="79" y="17"/>
                    <a:pt x="79" y="18"/>
                  </a:cubicBezTo>
                  <a:cubicBezTo>
                    <a:pt x="78" y="16"/>
                    <a:pt x="81" y="18"/>
                    <a:pt x="81" y="17"/>
                  </a:cubicBezTo>
                  <a:cubicBezTo>
                    <a:pt x="80" y="17"/>
                    <a:pt x="80" y="18"/>
                    <a:pt x="82" y="18"/>
                  </a:cubicBezTo>
                  <a:cubicBezTo>
                    <a:pt x="80" y="19"/>
                    <a:pt x="80" y="19"/>
                    <a:pt x="80" y="19"/>
                  </a:cubicBezTo>
                  <a:cubicBezTo>
                    <a:pt x="80" y="19"/>
                    <a:pt x="81" y="20"/>
                    <a:pt x="81" y="19"/>
                  </a:cubicBezTo>
                  <a:cubicBezTo>
                    <a:pt x="81" y="20"/>
                    <a:pt x="82" y="21"/>
                    <a:pt x="82" y="22"/>
                  </a:cubicBezTo>
                  <a:cubicBezTo>
                    <a:pt x="81" y="21"/>
                    <a:pt x="80" y="21"/>
                    <a:pt x="80" y="20"/>
                  </a:cubicBezTo>
                  <a:cubicBezTo>
                    <a:pt x="78" y="20"/>
                    <a:pt x="82" y="24"/>
                    <a:pt x="82" y="25"/>
                  </a:cubicBezTo>
                  <a:cubicBezTo>
                    <a:pt x="83" y="25"/>
                    <a:pt x="84" y="24"/>
                    <a:pt x="85" y="25"/>
                  </a:cubicBezTo>
                  <a:cubicBezTo>
                    <a:pt x="86" y="26"/>
                    <a:pt x="85" y="27"/>
                    <a:pt x="83" y="26"/>
                  </a:cubicBezTo>
                  <a:cubicBezTo>
                    <a:pt x="83" y="26"/>
                    <a:pt x="83" y="28"/>
                    <a:pt x="85" y="29"/>
                  </a:cubicBezTo>
                  <a:cubicBezTo>
                    <a:pt x="84" y="29"/>
                    <a:pt x="84" y="30"/>
                    <a:pt x="85" y="31"/>
                  </a:cubicBezTo>
                  <a:cubicBezTo>
                    <a:pt x="85" y="31"/>
                    <a:pt x="85" y="31"/>
                    <a:pt x="85" y="32"/>
                  </a:cubicBezTo>
                  <a:cubicBezTo>
                    <a:pt x="86" y="33"/>
                    <a:pt x="85" y="33"/>
                    <a:pt x="85" y="34"/>
                  </a:cubicBezTo>
                  <a:cubicBezTo>
                    <a:pt x="85" y="34"/>
                    <a:pt x="86" y="35"/>
                    <a:pt x="85" y="36"/>
                  </a:cubicBezTo>
                  <a:cubicBezTo>
                    <a:pt x="84" y="36"/>
                    <a:pt x="84" y="36"/>
                    <a:pt x="84" y="36"/>
                  </a:cubicBezTo>
                  <a:cubicBezTo>
                    <a:pt x="84" y="37"/>
                    <a:pt x="84" y="37"/>
                    <a:pt x="84" y="38"/>
                  </a:cubicBezTo>
                  <a:cubicBezTo>
                    <a:pt x="83" y="40"/>
                    <a:pt x="84" y="42"/>
                    <a:pt x="82" y="44"/>
                  </a:cubicBezTo>
                  <a:cubicBezTo>
                    <a:pt x="81" y="45"/>
                    <a:pt x="77" y="45"/>
                    <a:pt x="76" y="46"/>
                  </a:cubicBezTo>
                  <a:cubicBezTo>
                    <a:pt x="75" y="46"/>
                    <a:pt x="74" y="47"/>
                    <a:pt x="75" y="48"/>
                  </a:cubicBezTo>
                  <a:cubicBezTo>
                    <a:pt x="76" y="50"/>
                    <a:pt x="78" y="50"/>
                    <a:pt x="79" y="50"/>
                  </a:cubicBezTo>
                  <a:cubicBezTo>
                    <a:pt x="81" y="51"/>
                    <a:pt x="82" y="52"/>
                    <a:pt x="84" y="53"/>
                  </a:cubicBezTo>
                  <a:cubicBezTo>
                    <a:pt x="86" y="53"/>
                    <a:pt x="88" y="55"/>
                    <a:pt x="88" y="56"/>
                  </a:cubicBezTo>
                  <a:cubicBezTo>
                    <a:pt x="90" y="59"/>
                    <a:pt x="88" y="61"/>
                    <a:pt x="87" y="63"/>
                  </a:cubicBezTo>
                  <a:cubicBezTo>
                    <a:pt x="86" y="63"/>
                    <a:pt x="87" y="64"/>
                    <a:pt x="86" y="65"/>
                  </a:cubicBezTo>
                  <a:cubicBezTo>
                    <a:pt x="84" y="65"/>
                    <a:pt x="83" y="66"/>
                    <a:pt x="84" y="67"/>
                  </a:cubicBezTo>
                  <a:cubicBezTo>
                    <a:pt x="85" y="67"/>
                    <a:pt x="85" y="67"/>
                    <a:pt x="85" y="66"/>
                  </a:cubicBezTo>
                  <a:moveTo>
                    <a:pt x="89" y="23"/>
                  </a:moveTo>
                  <a:cubicBezTo>
                    <a:pt x="88" y="23"/>
                    <a:pt x="88" y="23"/>
                    <a:pt x="87" y="23"/>
                  </a:cubicBezTo>
                  <a:cubicBezTo>
                    <a:pt x="88" y="24"/>
                    <a:pt x="89" y="23"/>
                    <a:pt x="89" y="23"/>
                  </a:cubicBezTo>
                  <a:moveTo>
                    <a:pt x="90" y="16"/>
                  </a:moveTo>
                  <a:cubicBezTo>
                    <a:pt x="90" y="17"/>
                    <a:pt x="91" y="19"/>
                    <a:pt x="92" y="19"/>
                  </a:cubicBezTo>
                  <a:cubicBezTo>
                    <a:pt x="92" y="18"/>
                    <a:pt x="91" y="17"/>
                    <a:pt x="90" y="16"/>
                  </a:cubicBezTo>
                  <a:moveTo>
                    <a:pt x="166" y="93"/>
                  </a:moveTo>
                  <a:cubicBezTo>
                    <a:pt x="166" y="93"/>
                    <a:pt x="167" y="93"/>
                    <a:pt x="167" y="94"/>
                  </a:cubicBezTo>
                  <a:cubicBezTo>
                    <a:pt x="168" y="94"/>
                    <a:pt x="168" y="93"/>
                    <a:pt x="169" y="93"/>
                  </a:cubicBezTo>
                  <a:cubicBezTo>
                    <a:pt x="168" y="92"/>
                    <a:pt x="166" y="90"/>
                    <a:pt x="169" y="91"/>
                  </a:cubicBezTo>
                  <a:cubicBezTo>
                    <a:pt x="168" y="92"/>
                    <a:pt x="168" y="92"/>
                    <a:pt x="168" y="92"/>
                  </a:cubicBezTo>
                  <a:cubicBezTo>
                    <a:pt x="169" y="91"/>
                    <a:pt x="169" y="91"/>
                    <a:pt x="170" y="90"/>
                  </a:cubicBezTo>
                  <a:cubicBezTo>
                    <a:pt x="168" y="90"/>
                    <a:pt x="164" y="89"/>
                    <a:pt x="165" y="91"/>
                  </a:cubicBezTo>
                  <a:cubicBezTo>
                    <a:pt x="165" y="91"/>
                    <a:pt x="166" y="91"/>
                    <a:pt x="167" y="91"/>
                  </a:cubicBezTo>
                  <a:cubicBezTo>
                    <a:pt x="167" y="92"/>
                    <a:pt x="167" y="93"/>
                    <a:pt x="166" y="93"/>
                  </a:cubicBezTo>
                  <a:moveTo>
                    <a:pt x="170" y="96"/>
                  </a:moveTo>
                  <a:cubicBezTo>
                    <a:pt x="170" y="95"/>
                    <a:pt x="171" y="95"/>
                    <a:pt x="170" y="95"/>
                  </a:cubicBezTo>
                  <a:cubicBezTo>
                    <a:pt x="170" y="96"/>
                    <a:pt x="170" y="96"/>
                    <a:pt x="170" y="96"/>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81" name="Freeform 95"/>
            <p:cNvSpPr/>
            <p:nvPr/>
          </p:nvSpPr>
          <p:spPr>
            <a:xfrm>
              <a:off x="3445920" y="3574080"/>
              <a:ext cx="319320" cy="110520"/>
            </a:xfrm>
            <a:custGeom>
              <a:avLst/>
              <a:gdLst>
                <a:gd name="textAreaLeft" fmla="*/ 0 w 319320"/>
                <a:gd name="textAreaRight" fmla="*/ 320400 w 319320"/>
                <a:gd name="textAreaTop" fmla="*/ 0 h 110520"/>
                <a:gd name="textAreaBottom" fmla="*/ 111600 h 110520"/>
              </a:gdLst>
              <a:ahLst/>
              <a:cxnLst/>
              <a:rect l="textAreaLeft" t="textAreaTop" r="textAreaRight" b="textAreaBottom"/>
              <a:pathLst>
                <a:path w="105" h="32">
                  <a:moveTo>
                    <a:pt x="1" y="12"/>
                  </a:moveTo>
                  <a:cubicBezTo>
                    <a:pt x="2" y="12"/>
                    <a:pt x="4" y="10"/>
                    <a:pt x="6" y="11"/>
                  </a:cubicBezTo>
                  <a:cubicBezTo>
                    <a:pt x="7" y="10"/>
                    <a:pt x="5" y="9"/>
                    <a:pt x="6" y="7"/>
                  </a:cubicBezTo>
                  <a:cubicBezTo>
                    <a:pt x="7" y="6"/>
                    <a:pt x="8" y="5"/>
                    <a:pt x="9" y="4"/>
                  </a:cubicBezTo>
                  <a:cubicBezTo>
                    <a:pt x="10" y="3"/>
                    <a:pt x="12" y="3"/>
                    <a:pt x="14" y="3"/>
                  </a:cubicBezTo>
                  <a:cubicBezTo>
                    <a:pt x="15" y="2"/>
                    <a:pt x="16" y="1"/>
                    <a:pt x="18" y="1"/>
                  </a:cubicBezTo>
                  <a:cubicBezTo>
                    <a:pt x="21" y="1"/>
                    <a:pt x="24" y="0"/>
                    <a:pt x="27" y="0"/>
                  </a:cubicBezTo>
                  <a:cubicBezTo>
                    <a:pt x="28" y="0"/>
                    <a:pt x="30" y="0"/>
                    <a:pt x="32" y="0"/>
                  </a:cubicBezTo>
                  <a:cubicBezTo>
                    <a:pt x="33" y="1"/>
                    <a:pt x="33" y="1"/>
                    <a:pt x="33" y="1"/>
                  </a:cubicBezTo>
                  <a:cubicBezTo>
                    <a:pt x="34" y="0"/>
                    <a:pt x="35" y="0"/>
                    <a:pt x="36" y="0"/>
                  </a:cubicBezTo>
                  <a:cubicBezTo>
                    <a:pt x="34" y="0"/>
                    <a:pt x="37" y="1"/>
                    <a:pt x="37" y="1"/>
                  </a:cubicBezTo>
                  <a:cubicBezTo>
                    <a:pt x="38" y="0"/>
                    <a:pt x="41" y="0"/>
                    <a:pt x="42" y="1"/>
                  </a:cubicBezTo>
                  <a:cubicBezTo>
                    <a:pt x="42" y="1"/>
                    <a:pt x="44" y="3"/>
                    <a:pt x="45" y="2"/>
                  </a:cubicBezTo>
                  <a:cubicBezTo>
                    <a:pt x="46" y="2"/>
                    <a:pt x="48" y="3"/>
                    <a:pt x="49" y="2"/>
                  </a:cubicBezTo>
                  <a:cubicBezTo>
                    <a:pt x="49" y="3"/>
                    <a:pt x="49" y="3"/>
                    <a:pt x="49" y="3"/>
                  </a:cubicBezTo>
                  <a:cubicBezTo>
                    <a:pt x="51" y="4"/>
                    <a:pt x="50" y="5"/>
                    <a:pt x="52" y="6"/>
                  </a:cubicBezTo>
                  <a:cubicBezTo>
                    <a:pt x="54" y="8"/>
                    <a:pt x="55" y="7"/>
                    <a:pt x="58" y="7"/>
                  </a:cubicBezTo>
                  <a:cubicBezTo>
                    <a:pt x="60" y="7"/>
                    <a:pt x="61" y="8"/>
                    <a:pt x="63" y="9"/>
                  </a:cubicBezTo>
                  <a:cubicBezTo>
                    <a:pt x="64" y="10"/>
                    <a:pt x="65" y="10"/>
                    <a:pt x="66" y="10"/>
                  </a:cubicBezTo>
                  <a:cubicBezTo>
                    <a:pt x="66" y="11"/>
                    <a:pt x="67" y="12"/>
                    <a:pt x="68" y="11"/>
                  </a:cubicBezTo>
                  <a:cubicBezTo>
                    <a:pt x="68" y="12"/>
                    <a:pt x="69" y="13"/>
                    <a:pt x="70" y="13"/>
                  </a:cubicBezTo>
                  <a:cubicBezTo>
                    <a:pt x="71" y="13"/>
                    <a:pt x="71" y="14"/>
                    <a:pt x="72" y="14"/>
                  </a:cubicBezTo>
                  <a:cubicBezTo>
                    <a:pt x="72" y="14"/>
                    <a:pt x="71" y="13"/>
                    <a:pt x="70" y="12"/>
                  </a:cubicBezTo>
                  <a:cubicBezTo>
                    <a:pt x="71" y="13"/>
                    <a:pt x="75" y="14"/>
                    <a:pt x="74" y="15"/>
                  </a:cubicBezTo>
                  <a:cubicBezTo>
                    <a:pt x="74" y="15"/>
                    <a:pt x="73" y="15"/>
                    <a:pt x="72" y="15"/>
                  </a:cubicBezTo>
                  <a:cubicBezTo>
                    <a:pt x="73" y="15"/>
                    <a:pt x="73" y="16"/>
                    <a:pt x="74" y="16"/>
                  </a:cubicBezTo>
                  <a:cubicBezTo>
                    <a:pt x="75" y="14"/>
                    <a:pt x="76" y="17"/>
                    <a:pt x="77" y="17"/>
                  </a:cubicBezTo>
                  <a:cubicBezTo>
                    <a:pt x="77" y="17"/>
                    <a:pt x="77" y="17"/>
                    <a:pt x="77" y="17"/>
                  </a:cubicBezTo>
                  <a:cubicBezTo>
                    <a:pt x="77" y="17"/>
                    <a:pt x="78" y="17"/>
                    <a:pt x="78" y="17"/>
                  </a:cubicBezTo>
                  <a:cubicBezTo>
                    <a:pt x="78" y="18"/>
                    <a:pt x="78" y="18"/>
                    <a:pt x="78" y="18"/>
                  </a:cubicBezTo>
                  <a:cubicBezTo>
                    <a:pt x="79" y="18"/>
                    <a:pt x="80" y="18"/>
                    <a:pt x="80" y="19"/>
                  </a:cubicBezTo>
                  <a:cubicBezTo>
                    <a:pt x="80" y="17"/>
                    <a:pt x="84" y="19"/>
                    <a:pt x="84" y="20"/>
                  </a:cubicBezTo>
                  <a:cubicBezTo>
                    <a:pt x="85" y="20"/>
                    <a:pt x="86" y="19"/>
                    <a:pt x="87" y="19"/>
                  </a:cubicBezTo>
                  <a:cubicBezTo>
                    <a:pt x="89" y="19"/>
                    <a:pt x="90" y="21"/>
                    <a:pt x="88" y="21"/>
                  </a:cubicBezTo>
                  <a:cubicBezTo>
                    <a:pt x="88" y="22"/>
                    <a:pt x="89" y="22"/>
                    <a:pt x="89" y="22"/>
                  </a:cubicBezTo>
                  <a:cubicBezTo>
                    <a:pt x="88" y="22"/>
                    <a:pt x="88" y="23"/>
                    <a:pt x="87" y="23"/>
                  </a:cubicBezTo>
                  <a:cubicBezTo>
                    <a:pt x="90" y="24"/>
                    <a:pt x="94" y="23"/>
                    <a:pt x="97" y="24"/>
                  </a:cubicBezTo>
                  <a:cubicBezTo>
                    <a:pt x="98" y="26"/>
                    <a:pt x="99" y="27"/>
                    <a:pt x="102" y="27"/>
                  </a:cubicBezTo>
                  <a:cubicBezTo>
                    <a:pt x="105" y="28"/>
                    <a:pt x="101" y="29"/>
                    <a:pt x="100" y="30"/>
                  </a:cubicBezTo>
                  <a:cubicBezTo>
                    <a:pt x="93" y="31"/>
                    <a:pt x="93" y="31"/>
                    <a:pt x="93" y="31"/>
                  </a:cubicBezTo>
                  <a:cubicBezTo>
                    <a:pt x="94" y="30"/>
                    <a:pt x="94" y="30"/>
                    <a:pt x="94" y="30"/>
                  </a:cubicBezTo>
                  <a:cubicBezTo>
                    <a:pt x="93" y="30"/>
                    <a:pt x="93" y="32"/>
                    <a:pt x="91" y="31"/>
                  </a:cubicBezTo>
                  <a:cubicBezTo>
                    <a:pt x="89" y="31"/>
                    <a:pt x="87" y="31"/>
                    <a:pt x="85" y="30"/>
                  </a:cubicBezTo>
                  <a:cubicBezTo>
                    <a:pt x="79" y="30"/>
                    <a:pt x="74" y="32"/>
                    <a:pt x="69" y="32"/>
                  </a:cubicBezTo>
                  <a:cubicBezTo>
                    <a:pt x="69" y="29"/>
                    <a:pt x="72" y="29"/>
                    <a:pt x="74" y="28"/>
                  </a:cubicBezTo>
                  <a:cubicBezTo>
                    <a:pt x="75" y="27"/>
                    <a:pt x="75" y="26"/>
                    <a:pt x="74" y="25"/>
                  </a:cubicBezTo>
                  <a:cubicBezTo>
                    <a:pt x="73" y="25"/>
                    <a:pt x="74" y="23"/>
                    <a:pt x="72" y="23"/>
                  </a:cubicBezTo>
                  <a:cubicBezTo>
                    <a:pt x="69" y="24"/>
                    <a:pt x="65" y="24"/>
                    <a:pt x="62" y="21"/>
                  </a:cubicBezTo>
                  <a:cubicBezTo>
                    <a:pt x="62" y="20"/>
                    <a:pt x="61" y="18"/>
                    <a:pt x="61" y="17"/>
                  </a:cubicBezTo>
                  <a:cubicBezTo>
                    <a:pt x="61" y="17"/>
                    <a:pt x="61" y="16"/>
                    <a:pt x="60" y="16"/>
                  </a:cubicBezTo>
                  <a:cubicBezTo>
                    <a:pt x="60" y="15"/>
                    <a:pt x="59" y="15"/>
                    <a:pt x="60" y="15"/>
                  </a:cubicBezTo>
                  <a:cubicBezTo>
                    <a:pt x="58" y="14"/>
                    <a:pt x="56" y="15"/>
                    <a:pt x="55" y="15"/>
                  </a:cubicBezTo>
                  <a:cubicBezTo>
                    <a:pt x="53" y="16"/>
                    <a:pt x="52" y="14"/>
                    <a:pt x="50" y="14"/>
                  </a:cubicBezTo>
                  <a:cubicBezTo>
                    <a:pt x="49" y="14"/>
                    <a:pt x="48" y="14"/>
                    <a:pt x="47" y="13"/>
                  </a:cubicBezTo>
                  <a:cubicBezTo>
                    <a:pt x="45" y="12"/>
                    <a:pt x="44" y="12"/>
                    <a:pt x="43" y="10"/>
                  </a:cubicBezTo>
                  <a:cubicBezTo>
                    <a:pt x="43" y="11"/>
                    <a:pt x="37" y="11"/>
                    <a:pt x="36" y="9"/>
                  </a:cubicBezTo>
                  <a:cubicBezTo>
                    <a:pt x="36" y="9"/>
                    <a:pt x="36" y="10"/>
                    <a:pt x="36" y="10"/>
                  </a:cubicBezTo>
                  <a:cubicBezTo>
                    <a:pt x="35" y="10"/>
                    <a:pt x="35" y="10"/>
                    <a:pt x="35" y="10"/>
                  </a:cubicBezTo>
                  <a:cubicBezTo>
                    <a:pt x="34" y="9"/>
                    <a:pt x="32" y="9"/>
                    <a:pt x="31" y="9"/>
                  </a:cubicBezTo>
                  <a:cubicBezTo>
                    <a:pt x="30" y="9"/>
                    <a:pt x="28" y="8"/>
                    <a:pt x="27" y="7"/>
                  </a:cubicBezTo>
                  <a:cubicBezTo>
                    <a:pt x="28" y="7"/>
                    <a:pt x="29" y="7"/>
                    <a:pt x="31" y="7"/>
                  </a:cubicBezTo>
                  <a:cubicBezTo>
                    <a:pt x="32" y="7"/>
                    <a:pt x="32" y="5"/>
                    <a:pt x="30" y="5"/>
                  </a:cubicBezTo>
                  <a:cubicBezTo>
                    <a:pt x="27" y="4"/>
                    <a:pt x="22" y="4"/>
                    <a:pt x="20" y="5"/>
                  </a:cubicBezTo>
                  <a:cubicBezTo>
                    <a:pt x="18" y="6"/>
                    <a:pt x="17" y="7"/>
                    <a:pt x="16" y="8"/>
                  </a:cubicBezTo>
                  <a:cubicBezTo>
                    <a:pt x="15" y="10"/>
                    <a:pt x="14" y="9"/>
                    <a:pt x="13" y="9"/>
                  </a:cubicBezTo>
                  <a:cubicBezTo>
                    <a:pt x="12" y="10"/>
                    <a:pt x="11" y="9"/>
                    <a:pt x="10" y="9"/>
                  </a:cubicBezTo>
                  <a:cubicBezTo>
                    <a:pt x="9" y="10"/>
                    <a:pt x="10" y="11"/>
                    <a:pt x="9" y="11"/>
                  </a:cubicBezTo>
                  <a:cubicBezTo>
                    <a:pt x="8" y="12"/>
                    <a:pt x="6" y="12"/>
                    <a:pt x="5" y="13"/>
                  </a:cubicBezTo>
                  <a:cubicBezTo>
                    <a:pt x="5" y="10"/>
                    <a:pt x="1" y="14"/>
                    <a:pt x="0" y="12"/>
                  </a:cubicBezTo>
                  <a:cubicBezTo>
                    <a:pt x="1" y="12"/>
                    <a:pt x="1" y="12"/>
                    <a:pt x="1" y="12"/>
                  </a:cubicBezTo>
                  <a:moveTo>
                    <a:pt x="20" y="16"/>
                  </a:moveTo>
                  <a:cubicBezTo>
                    <a:pt x="19" y="16"/>
                    <a:pt x="18" y="16"/>
                    <a:pt x="17" y="15"/>
                  </a:cubicBezTo>
                  <a:cubicBezTo>
                    <a:pt x="19" y="17"/>
                    <a:pt x="18" y="14"/>
                    <a:pt x="18" y="13"/>
                  </a:cubicBezTo>
                  <a:cubicBezTo>
                    <a:pt x="18" y="12"/>
                    <a:pt x="20" y="11"/>
                    <a:pt x="21" y="12"/>
                  </a:cubicBezTo>
                  <a:cubicBezTo>
                    <a:pt x="22" y="12"/>
                    <a:pt x="23" y="14"/>
                    <a:pt x="23" y="15"/>
                  </a:cubicBezTo>
                  <a:cubicBezTo>
                    <a:pt x="23" y="16"/>
                    <a:pt x="21" y="16"/>
                    <a:pt x="20" y="16"/>
                  </a:cubicBezTo>
                  <a:moveTo>
                    <a:pt x="45" y="2"/>
                  </a:moveTo>
                  <a:cubicBezTo>
                    <a:pt x="44" y="2"/>
                    <a:pt x="44" y="2"/>
                    <a:pt x="44" y="2"/>
                  </a:cubicBezTo>
                  <a:cubicBezTo>
                    <a:pt x="45" y="1"/>
                    <a:pt x="45" y="1"/>
                    <a:pt x="45" y="1"/>
                  </a:cubicBezTo>
                  <a:cubicBezTo>
                    <a:pt x="45" y="2"/>
                    <a:pt x="45" y="2"/>
                    <a:pt x="45" y="2"/>
                  </a:cubicBezTo>
                  <a:moveTo>
                    <a:pt x="63" y="25"/>
                  </a:moveTo>
                  <a:cubicBezTo>
                    <a:pt x="63" y="25"/>
                    <a:pt x="62" y="25"/>
                    <a:pt x="62" y="25"/>
                  </a:cubicBezTo>
                  <a:cubicBezTo>
                    <a:pt x="63" y="25"/>
                    <a:pt x="63" y="25"/>
                    <a:pt x="63" y="25"/>
                  </a:cubicBezTo>
                  <a:moveTo>
                    <a:pt x="62" y="7"/>
                  </a:moveTo>
                  <a:cubicBezTo>
                    <a:pt x="61" y="7"/>
                    <a:pt x="61" y="7"/>
                    <a:pt x="60" y="6"/>
                  </a:cubicBezTo>
                  <a:cubicBezTo>
                    <a:pt x="61" y="6"/>
                    <a:pt x="63" y="5"/>
                    <a:pt x="64" y="7"/>
                  </a:cubicBezTo>
                  <a:cubicBezTo>
                    <a:pt x="63" y="7"/>
                    <a:pt x="63" y="7"/>
                    <a:pt x="62" y="7"/>
                  </a:cubicBezTo>
                  <a:moveTo>
                    <a:pt x="66" y="8"/>
                  </a:moveTo>
                  <a:cubicBezTo>
                    <a:pt x="65" y="8"/>
                    <a:pt x="64" y="8"/>
                    <a:pt x="63" y="7"/>
                  </a:cubicBezTo>
                  <a:cubicBezTo>
                    <a:pt x="65" y="6"/>
                    <a:pt x="65" y="8"/>
                    <a:pt x="66" y="8"/>
                  </a:cubicBezTo>
                  <a:moveTo>
                    <a:pt x="67" y="10"/>
                  </a:moveTo>
                  <a:cubicBezTo>
                    <a:pt x="66" y="10"/>
                    <a:pt x="66" y="9"/>
                    <a:pt x="66" y="8"/>
                  </a:cubicBezTo>
                  <a:cubicBezTo>
                    <a:pt x="67" y="9"/>
                    <a:pt x="68" y="9"/>
                    <a:pt x="67" y="10"/>
                  </a:cubicBezTo>
                  <a:moveTo>
                    <a:pt x="69" y="12"/>
                  </a:moveTo>
                  <a:cubicBezTo>
                    <a:pt x="68" y="11"/>
                    <a:pt x="68" y="11"/>
                    <a:pt x="67" y="11"/>
                  </a:cubicBezTo>
                  <a:cubicBezTo>
                    <a:pt x="68" y="10"/>
                    <a:pt x="71" y="11"/>
                    <a:pt x="69" y="12"/>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82" name="Freeform 96"/>
            <p:cNvSpPr/>
            <p:nvPr/>
          </p:nvSpPr>
          <p:spPr>
            <a:xfrm>
              <a:off x="3783600" y="3943440"/>
              <a:ext cx="397800" cy="397440"/>
            </a:xfrm>
            <a:custGeom>
              <a:avLst/>
              <a:gdLst>
                <a:gd name="textAreaLeft" fmla="*/ 0 w 397800"/>
                <a:gd name="textAreaRight" fmla="*/ 398880 w 397800"/>
                <a:gd name="textAreaTop" fmla="*/ 0 h 397440"/>
                <a:gd name="textAreaBottom" fmla="*/ 398520 h 397440"/>
              </a:gdLst>
              <a:ahLst/>
              <a:cxnLst/>
              <a:rect l="textAreaLeft" t="textAreaTop" r="textAreaRight" b="textAreaBottom"/>
              <a:pathLst>
                <a:path w="130" h="112">
                  <a:moveTo>
                    <a:pt x="0" y="30"/>
                  </a:moveTo>
                  <a:cubicBezTo>
                    <a:pt x="2" y="28"/>
                    <a:pt x="3" y="25"/>
                    <a:pt x="4" y="22"/>
                  </a:cubicBezTo>
                  <a:cubicBezTo>
                    <a:pt x="5" y="19"/>
                    <a:pt x="5" y="16"/>
                    <a:pt x="7" y="14"/>
                  </a:cubicBezTo>
                  <a:cubicBezTo>
                    <a:pt x="8" y="11"/>
                    <a:pt x="11" y="11"/>
                    <a:pt x="12" y="8"/>
                  </a:cubicBezTo>
                  <a:cubicBezTo>
                    <a:pt x="13" y="6"/>
                    <a:pt x="17" y="6"/>
                    <a:pt x="19" y="5"/>
                  </a:cubicBezTo>
                  <a:cubicBezTo>
                    <a:pt x="18" y="7"/>
                    <a:pt x="15" y="5"/>
                    <a:pt x="14" y="7"/>
                  </a:cubicBezTo>
                  <a:cubicBezTo>
                    <a:pt x="12" y="8"/>
                    <a:pt x="15" y="12"/>
                    <a:pt x="16" y="12"/>
                  </a:cubicBezTo>
                  <a:cubicBezTo>
                    <a:pt x="15" y="12"/>
                    <a:pt x="16" y="15"/>
                    <a:pt x="17" y="16"/>
                  </a:cubicBezTo>
                  <a:cubicBezTo>
                    <a:pt x="17" y="18"/>
                    <a:pt x="16" y="20"/>
                    <a:pt x="14" y="21"/>
                  </a:cubicBezTo>
                  <a:cubicBezTo>
                    <a:pt x="13" y="22"/>
                    <a:pt x="12" y="24"/>
                    <a:pt x="13" y="26"/>
                  </a:cubicBezTo>
                  <a:cubicBezTo>
                    <a:pt x="14" y="27"/>
                    <a:pt x="14" y="28"/>
                    <a:pt x="15" y="28"/>
                  </a:cubicBezTo>
                  <a:cubicBezTo>
                    <a:pt x="16" y="29"/>
                    <a:pt x="16" y="28"/>
                    <a:pt x="16" y="29"/>
                  </a:cubicBezTo>
                  <a:cubicBezTo>
                    <a:pt x="15" y="32"/>
                    <a:pt x="17" y="32"/>
                    <a:pt x="19" y="31"/>
                  </a:cubicBezTo>
                  <a:cubicBezTo>
                    <a:pt x="21" y="30"/>
                    <a:pt x="22" y="29"/>
                    <a:pt x="22" y="26"/>
                  </a:cubicBezTo>
                  <a:cubicBezTo>
                    <a:pt x="22" y="24"/>
                    <a:pt x="21" y="22"/>
                    <a:pt x="19" y="20"/>
                  </a:cubicBezTo>
                  <a:cubicBezTo>
                    <a:pt x="19" y="19"/>
                    <a:pt x="18" y="18"/>
                    <a:pt x="18" y="17"/>
                  </a:cubicBezTo>
                  <a:cubicBezTo>
                    <a:pt x="17" y="17"/>
                    <a:pt x="18" y="15"/>
                    <a:pt x="17" y="15"/>
                  </a:cubicBezTo>
                  <a:cubicBezTo>
                    <a:pt x="18" y="15"/>
                    <a:pt x="19" y="13"/>
                    <a:pt x="20" y="13"/>
                  </a:cubicBezTo>
                  <a:cubicBezTo>
                    <a:pt x="21" y="12"/>
                    <a:pt x="23" y="11"/>
                    <a:pt x="25" y="11"/>
                  </a:cubicBezTo>
                  <a:cubicBezTo>
                    <a:pt x="26" y="10"/>
                    <a:pt x="27" y="10"/>
                    <a:pt x="29" y="10"/>
                  </a:cubicBezTo>
                  <a:cubicBezTo>
                    <a:pt x="29" y="9"/>
                    <a:pt x="31" y="8"/>
                    <a:pt x="31" y="8"/>
                  </a:cubicBezTo>
                  <a:cubicBezTo>
                    <a:pt x="31" y="8"/>
                    <a:pt x="31" y="8"/>
                    <a:pt x="31" y="7"/>
                  </a:cubicBezTo>
                  <a:cubicBezTo>
                    <a:pt x="31" y="8"/>
                    <a:pt x="34" y="9"/>
                    <a:pt x="34" y="8"/>
                  </a:cubicBezTo>
                  <a:cubicBezTo>
                    <a:pt x="35" y="8"/>
                    <a:pt x="34" y="7"/>
                    <a:pt x="33" y="6"/>
                  </a:cubicBezTo>
                  <a:cubicBezTo>
                    <a:pt x="32" y="6"/>
                    <a:pt x="31" y="7"/>
                    <a:pt x="30" y="7"/>
                  </a:cubicBezTo>
                  <a:cubicBezTo>
                    <a:pt x="30" y="6"/>
                    <a:pt x="28" y="0"/>
                    <a:pt x="32" y="1"/>
                  </a:cubicBezTo>
                  <a:cubicBezTo>
                    <a:pt x="34" y="2"/>
                    <a:pt x="34" y="5"/>
                    <a:pt x="34" y="6"/>
                  </a:cubicBezTo>
                  <a:cubicBezTo>
                    <a:pt x="35" y="9"/>
                    <a:pt x="38" y="7"/>
                    <a:pt x="41" y="8"/>
                  </a:cubicBezTo>
                  <a:cubicBezTo>
                    <a:pt x="43" y="9"/>
                    <a:pt x="46" y="9"/>
                    <a:pt x="48" y="12"/>
                  </a:cubicBezTo>
                  <a:cubicBezTo>
                    <a:pt x="48" y="14"/>
                    <a:pt x="47" y="17"/>
                    <a:pt x="50" y="18"/>
                  </a:cubicBezTo>
                  <a:cubicBezTo>
                    <a:pt x="54" y="18"/>
                    <a:pt x="58" y="17"/>
                    <a:pt x="61" y="17"/>
                  </a:cubicBezTo>
                  <a:cubicBezTo>
                    <a:pt x="64" y="16"/>
                    <a:pt x="67" y="16"/>
                    <a:pt x="70" y="18"/>
                  </a:cubicBezTo>
                  <a:cubicBezTo>
                    <a:pt x="70" y="19"/>
                    <a:pt x="72" y="20"/>
                    <a:pt x="73" y="20"/>
                  </a:cubicBezTo>
                  <a:cubicBezTo>
                    <a:pt x="74" y="21"/>
                    <a:pt x="75" y="21"/>
                    <a:pt x="76" y="21"/>
                  </a:cubicBezTo>
                  <a:cubicBezTo>
                    <a:pt x="76" y="21"/>
                    <a:pt x="80" y="22"/>
                    <a:pt x="78" y="22"/>
                  </a:cubicBezTo>
                  <a:cubicBezTo>
                    <a:pt x="81" y="23"/>
                    <a:pt x="82" y="20"/>
                    <a:pt x="84" y="20"/>
                  </a:cubicBezTo>
                  <a:cubicBezTo>
                    <a:pt x="86" y="20"/>
                    <a:pt x="86" y="19"/>
                    <a:pt x="87" y="18"/>
                  </a:cubicBezTo>
                  <a:cubicBezTo>
                    <a:pt x="88" y="17"/>
                    <a:pt x="90" y="19"/>
                    <a:pt x="92" y="18"/>
                  </a:cubicBezTo>
                  <a:cubicBezTo>
                    <a:pt x="90" y="17"/>
                    <a:pt x="87" y="18"/>
                    <a:pt x="86" y="16"/>
                  </a:cubicBezTo>
                  <a:cubicBezTo>
                    <a:pt x="87" y="16"/>
                    <a:pt x="88" y="16"/>
                    <a:pt x="88" y="16"/>
                  </a:cubicBezTo>
                  <a:cubicBezTo>
                    <a:pt x="90" y="16"/>
                    <a:pt x="90" y="16"/>
                    <a:pt x="91" y="16"/>
                  </a:cubicBezTo>
                  <a:cubicBezTo>
                    <a:pt x="91" y="16"/>
                    <a:pt x="91" y="16"/>
                    <a:pt x="92" y="16"/>
                  </a:cubicBezTo>
                  <a:cubicBezTo>
                    <a:pt x="93" y="16"/>
                    <a:pt x="94" y="16"/>
                    <a:pt x="95" y="16"/>
                  </a:cubicBezTo>
                  <a:cubicBezTo>
                    <a:pt x="100" y="15"/>
                    <a:pt x="105" y="16"/>
                    <a:pt x="109" y="15"/>
                  </a:cubicBezTo>
                  <a:cubicBezTo>
                    <a:pt x="108" y="17"/>
                    <a:pt x="106" y="16"/>
                    <a:pt x="105" y="17"/>
                  </a:cubicBezTo>
                  <a:cubicBezTo>
                    <a:pt x="103" y="18"/>
                    <a:pt x="100" y="16"/>
                    <a:pt x="99" y="18"/>
                  </a:cubicBezTo>
                  <a:cubicBezTo>
                    <a:pt x="99" y="17"/>
                    <a:pt x="100" y="17"/>
                    <a:pt x="100" y="18"/>
                  </a:cubicBezTo>
                  <a:cubicBezTo>
                    <a:pt x="99" y="18"/>
                    <a:pt x="99" y="19"/>
                    <a:pt x="99" y="19"/>
                  </a:cubicBezTo>
                  <a:cubicBezTo>
                    <a:pt x="100" y="18"/>
                    <a:pt x="102" y="19"/>
                    <a:pt x="102" y="21"/>
                  </a:cubicBezTo>
                  <a:cubicBezTo>
                    <a:pt x="102" y="22"/>
                    <a:pt x="99" y="21"/>
                    <a:pt x="98" y="21"/>
                  </a:cubicBezTo>
                  <a:cubicBezTo>
                    <a:pt x="99" y="23"/>
                    <a:pt x="103" y="22"/>
                    <a:pt x="102" y="20"/>
                  </a:cubicBezTo>
                  <a:cubicBezTo>
                    <a:pt x="103" y="20"/>
                    <a:pt x="104" y="21"/>
                    <a:pt x="104" y="22"/>
                  </a:cubicBezTo>
                  <a:cubicBezTo>
                    <a:pt x="104" y="23"/>
                    <a:pt x="105" y="24"/>
                    <a:pt x="105" y="25"/>
                  </a:cubicBezTo>
                  <a:cubicBezTo>
                    <a:pt x="106" y="25"/>
                    <a:pt x="106" y="24"/>
                    <a:pt x="106" y="23"/>
                  </a:cubicBezTo>
                  <a:cubicBezTo>
                    <a:pt x="106" y="24"/>
                    <a:pt x="107" y="25"/>
                    <a:pt x="106" y="26"/>
                  </a:cubicBezTo>
                  <a:cubicBezTo>
                    <a:pt x="107" y="25"/>
                    <a:pt x="106" y="24"/>
                    <a:pt x="106" y="23"/>
                  </a:cubicBezTo>
                  <a:cubicBezTo>
                    <a:pt x="107" y="23"/>
                    <a:pt x="107" y="24"/>
                    <a:pt x="108" y="24"/>
                  </a:cubicBezTo>
                  <a:cubicBezTo>
                    <a:pt x="108" y="24"/>
                    <a:pt x="105" y="22"/>
                    <a:pt x="106" y="22"/>
                  </a:cubicBezTo>
                  <a:cubicBezTo>
                    <a:pt x="108" y="23"/>
                    <a:pt x="110" y="24"/>
                    <a:pt x="109" y="26"/>
                  </a:cubicBezTo>
                  <a:cubicBezTo>
                    <a:pt x="110" y="25"/>
                    <a:pt x="110" y="25"/>
                    <a:pt x="110" y="25"/>
                  </a:cubicBezTo>
                  <a:cubicBezTo>
                    <a:pt x="111" y="24"/>
                    <a:pt x="111" y="24"/>
                    <a:pt x="112" y="24"/>
                  </a:cubicBezTo>
                  <a:cubicBezTo>
                    <a:pt x="110" y="23"/>
                    <a:pt x="113" y="24"/>
                    <a:pt x="113" y="25"/>
                  </a:cubicBezTo>
                  <a:cubicBezTo>
                    <a:pt x="115" y="27"/>
                    <a:pt x="116" y="26"/>
                    <a:pt x="118" y="27"/>
                  </a:cubicBezTo>
                  <a:cubicBezTo>
                    <a:pt x="121" y="29"/>
                    <a:pt x="117" y="29"/>
                    <a:pt x="116" y="32"/>
                  </a:cubicBezTo>
                  <a:cubicBezTo>
                    <a:pt x="117" y="31"/>
                    <a:pt x="117" y="31"/>
                    <a:pt x="117" y="31"/>
                  </a:cubicBezTo>
                  <a:cubicBezTo>
                    <a:pt x="118" y="32"/>
                    <a:pt x="116" y="34"/>
                    <a:pt x="116" y="35"/>
                  </a:cubicBezTo>
                  <a:cubicBezTo>
                    <a:pt x="115" y="35"/>
                    <a:pt x="115" y="36"/>
                    <a:pt x="115" y="36"/>
                  </a:cubicBezTo>
                  <a:cubicBezTo>
                    <a:pt x="114" y="36"/>
                    <a:pt x="112" y="35"/>
                    <a:pt x="111" y="36"/>
                  </a:cubicBezTo>
                  <a:cubicBezTo>
                    <a:pt x="112" y="36"/>
                    <a:pt x="114" y="37"/>
                    <a:pt x="115" y="38"/>
                  </a:cubicBezTo>
                  <a:cubicBezTo>
                    <a:pt x="115" y="37"/>
                    <a:pt x="116" y="36"/>
                    <a:pt x="117" y="38"/>
                  </a:cubicBezTo>
                  <a:cubicBezTo>
                    <a:pt x="118" y="37"/>
                    <a:pt x="118" y="36"/>
                    <a:pt x="120" y="36"/>
                  </a:cubicBezTo>
                  <a:cubicBezTo>
                    <a:pt x="121" y="36"/>
                    <a:pt x="122" y="37"/>
                    <a:pt x="123" y="36"/>
                  </a:cubicBezTo>
                  <a:cubicBezTo>
                    <a:pt x="125" y="34"/>
                    <a:pt x="130" y="39"/>
                    <a:pt x="128" y="39"/>
                  </a:cubicBezTo>
                  <a:cubicBezTo>
                    <a:pt x="127" y="40"/>
                    <a:pt x="126" y="41"/>
                    <a:pt x="125" y="42"/>
                  </a:cubicBezTo>
                  <a:cubicBezTo>
                    <a:pt x="124" y="42"/>
                    <a:pt x="123" y="43"/>
                    <a:pt x="122" y="44"/>
                  </a:cubicBezTo>
                  <a:cubicBezTo>
                    <a:pt x="121" y="44"/>
                    <a:pt x="121" y="45"/>
                    <a:pt x="121" y="45"/>
                  </a:cubicBezTo>
                  <a:cubicBezTo>
                    <a:pt x="120" y="47"/>
                    <a:pt x="121" y="47"/>
                    <a:pt x="121" y="49"/>
                  </a:cubicBezTo>
                  <a:cubicBezTo>
                    <a:pt x="121" y="49"/>
                    <a:pt x="121" y="50"/>
                    <a:pt x="122" y="50"/>
                  </a:cubicBezTo>
                  <a:cubicBezTo>
                    <a:pt x="124" y="49"/>
                    <a:pt x="124" y="51"/>
                    <a:pt x="124" y="51"/>
                  </a:cubicBezTo>
                  <a:cubicBezTo>
                    <a:pt x="123" y="52"/>
                    <a:pt x="121" y="52"/>
                    <a:pt x="120" y="53"/>
                  </a:cubicBezTo>
                  <a:cubicBezTo>
                    <a:pt x="120" y="54"/>
                    <a:pt x="119" y="53"/>
                    <a:pt x="118" y="53"/>
                  </a:cubicBezTo>
                  <a:cubicBezTo>
                    <a:pt x="118" y="53"/>
                    <a:pt x="118" y="54"/>
                    <a:pt x="117" y="54"/>
                  </a:cubicBezTo>
                  <a:cubicBezTo>
                    <a:pt x="114" y="55"/>
                    <a:pt x="118" y="57"/>
                    <a:pt x="116" y="59"/>
                  </a:cubicBezTo>
                  <a:cubicBezTo>
                    <a:pt x="115" y="60"/>
                    <a:pt x="113" y="61"/>
                    <a:pt x="114" y="62"/>
                  </a:cubicBezTo>
                  <a:cubicBezTo>
                    <a:pt x="115" y="63"/>
                    <a:pt x="117" y="65"/>
                    <a:pt x="118" y="66"/>
                  </a:cubicBezTo>
                  <a:cubicBezTo>
                    <a:pt x="120" y="68"/>
                    <a:pt x="123" y="71"/>
                    <a:pt x="120" y="73"/>
                  </a:cubicBezTo>
                  <a:cubicBezTo>
                    <a:pt x="119" y="73"/>
                    <a:pt x="118" y="74"/>
                    <a:pt x="117" y="75"/>
                  </a:cubicBezTo>
                  <a:cubicBezTo>
                    <a:pt x="117" y="75"/>
                    <a:pt x="115" y="75"/>
                    <a:pt x="115" y="75"/>
                  </a:cubicBezTo>
                  <a:cubicBezTo>
                    <a:pt x="114" y="76"/>
                    <a:pt x="113" y="76"/>
                    <a:pt x="113" y="77"/>
                  </a:cubicBezTo>
                  <a:cubicBezTo>
                    <a:pt x="113" y="78"/>
                    <a:pt x="111" y="78"/>
                    <a:pt x="110" y="78"/>
                  </a:cubicBezTo>
                  <a:cubicBezTo>
                    <a:pt x="108" y="79"/>
                    <a:pt x="107" y="79"/>
                    <a:pt x="105" y="79"/>
                  </a:cubicBezTo>
                  <a:cubicBezTo>
                    <a:pt x="104" y="78"/>
                    <a:pt x="103" y="79"/>
                    <a:pt x="102" y="80"/>
                  </a:cubicBezTo>
                  <a:cubicBezTo>
                    <a:pt x="100" y="80"/>
                    <a:pt x="100" y="81"/>
                    <a:pt x="101" y="82"/>
                  </a:cubicBezTo>
                  <a:cubicBezTo>
                    <a:pt x="101" y="84"/>
                    <a:pt x="100" y="85"/>
                    <a:pt x="98" y="84"/>
                  </a:cubicBezTo>
                  <a:cubicBezTo>
                    <a:pt x="97" y="83"/>
                    <a:pt x="97" y="82"/>
                    <a:pt x="96" y="81"/>
                  </a:cubicBezTo>
                  <a:cubicBezTo>
                    <a:pt x="95" y="80"/>
                    <a:pt x="94" y="82"/>
                    <a:pt x="93" y="81"/>
                  </a:cubicBezTo>
                  <a:cubicBezTo>
                    <a:pt x="92" y="81"/>
                    <a:pt x="91" y="81"/>
                    <a:pt x="90" y="81"/>
                  </a:cubicBezTo>
                  <a:cubicBezTo>
                    <a:pt x="88" y="81"/>
                    <a:pt x="89" y="81"/>
                    <a:pt x="88" y="80"/>
                  </a:cubicBezTo>
                  <a:cubicBezTo>
                    <a:pt x="88" y="79"/>
                    <a:pt x="86" y="79"/>
                    <a:pt x="85" y="79"/>
                  </a:cubicBezTo>
                  <a:cubicBezTo>
                    <a:pt x="83" y="79"/>
                    <a:pt x="83" y="78"/>
                    <a:pt x="82" y="77"/>
                  </a:cubicBezTo>
                  <a:cubicBezTo>
                    <a:pt x="81" y="78"/>
                    <a:pt x="83" y="80"/>
                    <a:pt x="83" y="81"/>
                  </a:cubicBezTo>
                  <a:cubicBezTo>
                    <a:pt x="85" y="83"/>
                    <a:pt x="87" y="83"/>
                    <a:pt x="87" y="86"/>
                  </a:cubicBezTo>
                  <a:cubicBezTo>
                    <a:pt x="87" y="87"/>
                    <a:pt x="87" y="88"/>
                    <a:pt x="87" y="89"/>
                  </a:cubicBezTo>
                  <a:cubicBezTo>
                    <a:pt x="88" y="90"/>
                    <a:pt x="89" y="91"/>
                    <a:pt x="89" y="92"/>
                  </a:cubicBezTo>
                  <a:cubicBezTo>
                    <a:pt x="89" y="94"/>
                    <a:pt x="89" y="95"/>
                    <a:pt x="91" y="95"/>
                  </a:cubicBezTo>
                  <a:cubicBezTo>
                    <a:pt x="92" y="95"/>
                    <a:pt x="95" y="95"/>
                    <a:pt x="95" y="96"/>
                  </a:cubicBezTo>
                  <a:cubicBezTo>
                    <a:pt x="94" y="98"/>
                    <a:pt x="93" y="97"/>
                    <a:pt x="92" y="99"/>
                  </a:cubicBezTo>
                  <a:cubicBezTo>
                    <a:pt x="91" y="100"/>
                    <a:pt x="89" y="99"/>
                    <a:pt x="88" y="100"/>
                  </a:cubicBezTo>
                  <a:cubicBezTo>
                    <a:pt x="88" y="101"/>
                    <a:pt x="88" y="102"/>
                    <a:pt x="88" y="103"/>
                  </a:cubicBezTo>
                  <a:cubicBezTo>
                    <a:pt x="87" y="104"/>
                    <a:pt x="86" y="104"/>
                    <a:pt x="86" y="105"/>
                  </a:cubicBezTo>
                  <a:cubicBezTo>
                    <a:pt x="86" y="103"/>
                    <a:pt x="82" y="106"/>
                    <a:pt x="81" y="107"/>
                  </a:cubicBezTo>
                  <a:cubicBezTo>
                    <a:pt x="80" y="107"/>
                    <a:pt x="79" y="108"/>
                    <a:pt x="78" y="109"/>
                  </a:cubicBezTo>
                  <a:cubicBezTo>
                    <a:pt x="77" y="110"/>
                    <a:pt x="76" y="112"/>
                    <a:pt x="74" y="112"/>
                  </a:cubicBezTo>
                  <a:cubicBezTo>
                    <a:pt x="74" y="112"/>
                    <a:pt x="75" y="111"/>
                    <a:pt x="74" y="110"/>
                  </a:cubicBezTo>
                  <a:cubicBezTo>
                    <a:pt x="74" y="108"/>
                    <a:pt x="72" y="110"/>
                    <a:pt x="71" y="110"/>
                  </a:cubicBezTo>
                  <a:cubicBezTo>
                    <a:pt x="67" y="112"/>
                    <a:pt x="65" y="110"/>
                    <a:pt x="62" y="107"/>
                  </a:cubicBezTo>
                  <a:cubicBezTo>
                    <a:pt x="61" y="106"/>
                    <a:pt x="61" y="104"/>
                    <a:pt x="60" y="103"/>
                  </a:cubicBezTo>
                  <a:cubicBezTo>
                    <a:pt x="60" y="101"/>
                    <a:pt x="58" y="98"/>
                    <a:pt x="58" y="97"/>
                  </a:cubicBezTo>
                  <a:cubicBezTo>
                    <a:pt x="58" y="95"/>
                    <a:pt x="54" y="90"/>
                    <a:pt x="52" y="92"/>
                  </a:cubicBezTo>
                  <a:cubicBezTo>
                    <a:pt x="52" y="90"/>
                    <a:pt x="55" y="88"/>
                    <a:pt x="56" y="88"/>
                  </a:cubicBezTo>
                  <a:cubicBezTo>
                    <a:pt x="58" y="86"/>
                    <a:pt x="57" y="84"/>
                    <a:pt x="55" y="83"/>
                  </a:cubicBezTo>
                  <a:cubicBezTo>
                    <a:pt x="52" y="79"/>
                    <a:pt x="53" y="73"/>
                    <a:pt x="53" y="69"/>
                  </a:cubicBezTo>
                  <a:cubicBezTo>
                    <a:pt x="53" y="67"/>
                    <a:pt x="53" y="67"/>
                    <a:pt x="54" y="66"/>
                  </a:cubicBezTo>
                  <a:cubicBezTo>
                    <a:pt x="55" y="65"/>
                    <a:pt x="54" y="64"/>
                    <a:pt x="55" y="63"/>
                  </a:cubicBezTo>
                  <a:cubicBezTo>
                    <a:pt x="55" y="62"/>
                    <a:pt x="56" y="62"/>
                    <a:pt x="56" y="61"/>
                  </a:cubicBezTo>
                  <a:cubicBezTo>
                    <a:pt x="56" y="59"/>
                    <a:pt x="56" y="59"/>
                    <a:pt x="54" y="58"/>
                  </a:cubicBezTo>
                  <a:cubicBezTo>
                    <a:pt x="52" y="58"/>
                    <a:pt x="49" y="59"/>
                    <a:pt x="47" y="59"/>
                  </a:cubicBezTo>
                  <a:cubicBezTo>
                    <a:pt x="46" y="59"/>
                    <a:pt x="44" y="59"/>
                    <a:pt x="43" y="59"/>
                  </a:cubicBezTo>
                  <a:cubicBezTo>
                    <a:pt x="41" y="59"/>
                    <a:pt x="41" y="60"/>
                    <a:pt x="39" y="60"/>
                  </a:cubicBezTo>
                  <a:cubicBezTo>
                    <a:pt x="37" y="60"/>
                    <a:pt x="37" y="60"/>
                    <a:pt x="37" y="60"/>
                  </a:cubicBezTo>
                  <a:cubicBezTo>
                    <a:pt x="36" y="59"/>
                    <a:pt x="36" y="57"/>
                    <a:pt x="35" y="56"/>
                  </a:cubicBezTo>
                  <a:cubicBezTo>
                    <a:pt x="34" y="55"/>
                    <a:pt x="33" y="54"/>
                    <a:pt x="32" y="53"/>
                  </a:cubicBezTo>
                  <a:cubicBezTo>
                    <a:pt x="32" y="52"/>
                    <a:pt x="31" y="51"/>
                    <a:pt x="30" y="51"/>
                  </a:cubicBezTo>
                  <a:cubicBezTo>
                    <a:pt x="28" y="52"/>
                    <a:pt x="27" y="51"/>
                    <a:pt x="25" y="50"/>
                  </a:cubicBezTo>
                  <a:cubicBezTo>
                    <a:pt x="24" y="50"/>
                    <a:pt x="23" y="51"/>
                    <a:pt x="22" y="51"/>
                  </a:cubicBezTo>
                  <a:cubicBezTo>
                    <a:pt x="21" y="52"/>
                    <a:pt x="19" y="51"/>
                    <a:pt x="18" y="51"/>
                  </a:cubicBezTo>
                  <a:cubicBezTo>
                    <a:pt x="17" y="51"/>
                    <a:pt x="16" y="51"/>
                    <a:pt x="15" y="51"/>
                  </a:cubicBezTo>
                  <a:cubicBezTo>
                    <a:pt x="14" y="52"/>
                    <a:pt x="13" y="51"/>
                    <a:pt x="12" y="50"/>
                  </a:cubicBezTo>
                  <a:cubicBezTo>
                    <a:pt x="12" y="50"/>
                    <a:pt x="12" y="49"/>
                    <a:pt x="11" y="48"/>
                  </a:cubicBezTo>
                  <a:cubicBezTo>
                    <a:pt x="11" y="47"/>
                    <a:pt x="9" y="47"/>
                    <a:pt x="9" y="47"/>
                  </a:cubicBezTo>
                  <a:cubicBezTo>
                    <a:pt x="8" y="45"/>
                    <a:pt x="9" y="42"/>
                    <a:pt x="10" y="41"/>
                  </a:cubicBezTo>
                  <a:cubicBezTo>
                    <a:pt x="11" y="39"/>
                    <a:pt x="8" y="37"/>
                    <a:pt x="7" y="36"/>
                  </a:cubicBezTo>
                  <a:cubicBezTo>
                    <a:pt x="6" y="34"/>
                    <a:pt x="7" y="30"/>
                    <a:pt x="4" y="31"/>
                  </a:cubicBezTo>
                  <a:cubicBezTo>
                    <a:pt x="4" y="30"/>
                    <a:pt x="4" y="30"/>
                    <a:pt x="4" y="29"/>
                  </a:cubicBezTo>
                  <a:cubicBezTo>
                    <a:pt x="3" y="30"/>
                    <a:pt x="2" y="30"/>
                    <a:pt x="0" y="30"/>
                  </a:cubicBezTo>
                  <a:moveTo>
                    <a:pt x="115" y="37"/>
                  </a:moveTo>
                  <a:cubicBezTo>
                    <a:pt x="114" y="37"/>
                    <a:pt x="113" y="37"/>
                    <a:pt x="112" y="36"/>
                  </a:cubicBezTo>
                  <a:cubicBezTo>
                    <a:pt x="113" y="36"/>
                    <a:pt x="115" y="36"/>
                    <a:pt x="115" y="37"/>
                  </a:cubicBezTo>
                  <a:moveTo>
                    <a:pt x="116" y="35"/>
                  </a:moveTo>
                  <a:cubicBezTo>
                    <a:pt x="116" y="34"/>
                    <a:pt x="117" y="33"/>
                    <a:pt x="118" y="34"/>
                  </a:cubicBezTo>
                  <a:cubicBezTo>
                    <a:pt x="118" y="35"/>
                    <a:pt x="117" y="35"/>
                    <a:pt x="116" y="35"/>
                  </a:cubicBezTo>
                  <a:moveTo>
                    <a:pt x="116" y="37"/>
                  </a:moveTo>
                  <a:cubicBezTo>
                    <a:pt x="115" y="36"/>
                    <a:pt x="115" y="36"/>
                    <a:pt x="115" y="36"/>
                  </a:cubicBezTo>
                  <a:cubicBezTo>
                    <a:pt x="116" y="36"/>
                    <a:pt x="117" y="36"/>
                    <a:pt x="117" y="36"/>
                  </a:cubicBezTo>
                  <a:cubicBezTo>
                    <a:pt x="117" y="36"/>
                    <a:pt x="117" y="37"/>
                    <a:pt x="116" y="37"/>
                  </a:cubicBezTo>
                  <a:moveTo>
                    <a:pt x="117" y="35"/>
                  </a:moveTo>
                  <a:cubicBezTo>
                    <a:pt x="116" y="35"/>
                    <a:pt x="116" y="35"/>
                    <a:pt x="116" y="35"/>
                  </a:cubicBezTo>
                  <a:cubicBezTo>
                    <a:pt x="117" y="35"/>
                    <a:pt x="117" y="35"/>
                    <a:pt x="118" y="35"/>
                  </a:cubicBezTo>
                  <a:cubicBezTo>
                    <a:pt x="117" y="35"/>
                    <a:pt x="117" y="35"/>
                    <a:pt x="117" y="35"/>
                  </a:cubicBezTo>
                  <a:moveTo>
                    <a:pt x="118" y="36"/>
                  </a:moveTo>
                  <a:cubicBezTo>
                    <a:pt x="118" y="35"/>
                    <a:pt x="118" y="35"/>
                    <a:pt x="119" y="35"/>
                  </a:cubicBezTo>
                  <a:cubicBezTo>
                    <a:pt x="118" y="36"/>
                    <a:pt x="118" y="36"/>
                    <a:pt x="118" y="36"/>
                  </a:cubicBezTo>
                  <a:moveTo>
                    <a:pt x="118" y="33"/>
                  </a:moveTo>
                  <a:cubicBezTo>
                    <a:pt x="117" y="33"/>
                    <a:pt x="117" y="33"/>
                    <a:pt x="117" y="33"/>
                  </a:cubicBezTo>
                  <a:cubicBezTo>
                    <a:pt x="118" y="32"/>
                    <a:pt x="118" y="32"/>
                    <a:pt x="119" y="32"/>
                  </a:cubicBezTo>
                  <a:cubicBezTo>
                    <a:pt x="118" y="33"/>
                    <a:pt x="118" y="33"/>
                    <a:pt x="118" y="33"/>
                  </a:cubicBezTo>
                  <a:moveTo>
                    <a:pt x="119" y="31"/>
                  </a:moveTo>
                  <a:cubicBezTo>
                    <a:pt x="118" y="31"/>
                    <a:pt x="118" y="30"/>
                    <a:pt x="119" y="30"/>
                  </a:cubicBezTo>
                  <a:cubicBezTo>
                    <a:pt x="119" y="31"/>
                    <a:pt x="119" y="31"/>
                    <a:pt x="119" y="31"/>
                  </a:cubicBezTo>
                  <a:moveTo>
                    <a:pt x="119" y="31"/>
                  </a:moveTo>
                  <a:cubicBezTo>
                    <a:pt x="118" y="32"/>
                    <a:pt x="117" y="32"/>
                    <a:pt x="116" y="33"/>
                  </a:cubicBezTo>
                  <a:cubicBezTo>
                    <a:pt x="117" y="32"/>
                    <a:pt x="118" y="31"/>
                    <a:pt x="119" y="31"/>
                  </a:cubicBezTo>
                  <a:moveTo>
                    <a:pt x="119" y="31"/>
                  </a:moveTo>
                  <a:cubicBezTo>
                    <a:pt x="119" y="31"/>
                    <a:pt x="119" y="30"/>
                    <a:pt x="120" y="30"/>
                  </a:cubicBezTo>
                  <a:cubicBezTo>
                    <a:pt x="119" y="31"/>
                    <a:pt x="119" y="31"/>
                    <a:pt x="119" y="31"/>
                  </a:cubicBezTo>
                  <a:moveTo>
                    <a:pt x="77" y="14"/>
                  </a:moveTo>
                  <a:cubicBezTo>
                    <a:pt x="76" y="14"/>
                    <a:pt x="76" y="14"/>
                    <a:pt x="76" y="14"/>
                  </a:cubicBezTo>
                  <a:cubicBezTo>
                    <a:pt x="77" y="13"/>
                    <a:pt x="77" y="13"/>
                    <a:pt x="77" y="13"/>
                  </a:cubicBezTo>
                  <a:cubicBezTo>
                    <a:pt x="77" y="13"/>
                    <a:pt x="77" y="14"/>
                    <a:pt x="77" y="14"/>
                  </a:cubicBezTo>
                  <a:moveTo>
                    <a:pt x="88" y="14"/>
                  </a:moveTo>
                  <a:cubicBezTo>
                    <a:pt x="88" y="14"/>
                    <a:pt x="84" y="13"/>
                    <a:pt x="86" y="12"/>
                  </a:cubicBezTo>
                  <a:cubicBezTo>
                    <a:pt x="87" y="12"/>
                    <a:pt x="87" y="13"/>
                    <a:pt x="88" y="13"/>
                  </a:cubicBezTo>
                  <a:cubicBezTo>
                    <a:pt x="89" y="13"/>
                    <a:pt x="89" y="11"/>
                    <a:pt x="90" y="11"/>
                  </a:cubicBezTo>
                  <a:cubicBezTo>
                    <a:pt x="91" y="13"/>
                    <a:pt x="91" y="13"/>
                    <a:pt x="88" y="14"/>
                  </a:cubicBezTo>
                  <a:moveTo>
                    <a:pt x="101" y="18"/>
                  </a:moveTo>
                  <a:cubicBezTo>
                    <a:pt x="101" y="18"/>
                    <a:pt x="102" y="19"/>
                    <a:pt x="102" y="19"/>
                  </a:cubicBezTo>
                  <a:cubicBezTo>
                    <a:pt x="101" y="19"/>
                    <a:pt x="101" y="18"/>
                    <a:pt x="101" y="18"/>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83" name="Freeform 97"/>
            <p:cNvSpPr/>
            <p:nvPr/>
          </p:nvSpPr>
          <p:spPr>
            <a:xfrm>
              <a:off x="5078520" y="2921760"/>
              <a:ext cx="666000" cy="323640"/>
            </a:xfrm>
            <a:custGeom>
              <a:avLst/>
              <a:gdLst>
                <a:gd name="textAreaLeft" fmla="*/ 0 w 666000"/>
                <a:gd name="textAreaRight" fmla="*/ 667080 w 666000"/>
                <a:gd name="textAreaTop" fmla="*/ 0 h 323640"/>
                <a:gd name="textAreaBottom" fmla="*/ 324720 h 323640"/>
              </a:gdLst>
              <a:ahLst/>
              <a:cxnLst/>
              <a:rect l="textAreaLeft" t="textAreaTop" r="textAreaRight" b="textAreaBottom"/>
              <a:pathLst>
                <a:path w="217" h="92">
                  <a:moveTo>
                    <a:pt x="186" y="28"/>
                  </a:moveTo>
                  <a:cubicBezTo>
                    <a:pt x="186" y="27"/>
                    <a:pt x="186" y="27"/>
                    <a:pt x="186" y="27"/>
                  </a:cubicBezTo>
                  <a:cubicBezTo>
                    <a:pt x="189" y="27"/>
                    <a:pt x="190" y="23"/>
                    <a:pt x="190" y="21"/>
                  </a:cubicBezTo>
                  <a:cubicBezTo>
                    <a:pt x="191" y="19"/>
                    <a:pt x="191" y="17"/>
                    <a:pt x="192" y="15"/>
                  </a:cubicBezTo>
                  <a:cubicBezTo>
                    <a:pt x="192" y="15"/>
                    <a:pt x="192" y="15"/>
                    <a:pt x="192" y="14"/>
                  </a:cubicBezTo>
                  <a:cubicBezTo>
                    <a:pt x="193" y="14"/>
                    <a:pt x="193" y="12"/>
                    <a:pt x="192" y="14"/>
                  </a:cubicBezTo>
                  <a:cubicBezTo>
                    <a:pt x="192" y="12"/>
                    <a:pt x="193" y="11"/>
                    <a:pt x="192" y="9"/>
                  </a:cubicBezTo>
                  <a:cubicBezTo>
                    <a:pt x="192" y="8"/>
                    <a:pt x="190" y="5"/>
                    <a:pt x="192" y="5"/>
                  </a:cubicBezTo>
                  <a:cubicBezTo>
                    <a:pt x="189" y="5"/>
                    <a:pt x="191" y="2"/>
                    <a:pt x="192" y="2"/>
                  </a:cubicBezTo>
                  <a:cubicBezTo>
                    <a:pt x="194" y="1"/>
                    <a:pt x="196" y="1"/>
                    <a:pt x="197" y="0"/>
                  </a:cubicBezTo>
                  <a:cubicBezTo>
                    <a:pt x="197" y="1"/>
                    <a:pt x="197" y="1"/>
                    <a:pt x="198" y="1"/>
                  </a:cubicBezTo>
                  <a:cubicBezTo>
                    <a:pt x="197" y="1"/>
                    <a:pt x="196" y="4"/>
                    <a:pt x="198" y="3"/>
                  </a:cubicBezTo>
                  <a:cubicBezTo>
                    <a:pt x="199" y="3"/>
                    <a:pt x="200" y="3"/>
                    <a:pt x="202" y="3"/>
                  </a:cubicBezTo>
                  <a:cubicBezTo>
                    <a:pt x="204" y="3"/>
                    <a:pt x="204" y="4"/>
                    <a:pt x="206" y="3"/>
                  </a:cubicBezTo>
                  <a:cubicBezTo>
                    <a:pt x="207" y="1"/>
                    <a:pt x="210" y="2"/>
                    <a:pt x="211" y="2"/>
                  </a:cubicBezTo>
                  <a:cubicBezTo>
                    <a:pt x="213" y="2"/>
                    <a:pt x="212" y="3"/>
                    <a:pt x="212" y="4"/>
                  </a:cubicBezTo>
                  <a:cubicBezTo>
                    <a:pt x="213" y="5"/>
                    <a:pt x="215" y="5"/>
                    <a:pt x="215" y="5"/>
                  </a:cubicBezTo>
                  <a:cubicBezTo>
                    <a:pt x="217" y="6"/>
                    <a:pt x="210" y="11"/>
                    <a:pt x="209" y="11"/>
                  </a:cubicBezTo>
                  <a:cubicBezTo>
                    <a:pt x="210" y="11"/>
                    <a:pt x="210" y="15"/>
                    <a:pt x="210" y="16"/>
                  </a:cubicBezTo>
                  <a:cubicBezTo>
                    <a:pt x="210" y="16"/>
                    <a:pt x="210" y="17"/>
                    <a:pt x="210" y="18"/>
                  </a:cubicBezTo>
                  <a:cubicBezTo>
                    <a:pt x="210" y="19"/>
                    <a:pt x="208" y="18"/>
                    <a:pt x="208" y="19"/>
                  </a:cubicBezTo>
                  <a:cubicBezTo>
                    <a:pt x="208" y="20"/>
                    <a:pt x="211" y="22"/>
                    <a:pt x="209" y="23"/>
                  </a:cubicBezTo>
                  <a:cubicBezTo>
                    <a:pt x="208" y="23"/>
                    <a:pt x="208" y="24"/>
                    <a:pt x="208" y="24"/>
                  </a:cubicBezTo>
                  <a:cubicBezTo>
                    <a:pt x="207" y="25"/>
                    <a:pt x="204" y="24"/>
                    <a:pt x="203" y="24"/>
                  </a:cubicBezTo>
                  <a:cubicBezTo>
                    <a:pt x="204" y="25"/>
                    <a:pt x="204" y="25"/>
                    <a:pt x="205" y="26"/>
                  </a:cubicBezTo>
                  <a:cubicBezTo>
                    <a:pt x="206" y="26"/>
                    <a:pt x="205" y="27"/>
                    <a:pt x="206" y="28"/>
                  </a:cubicBezTo>
                  <a:cubicBezTo>
                    <a:pt x="206" y="28"/>
                    <a:pt x="209" y="30"/>
                    <a:pt x="208" y="31"/>
                  </a:cubicBezTo>
                  <a:cubicBezTo>
                    <a:pt x="208" y="32"/>
                    <a:pt x="206" y="33"/>
                    <a:pt x="205" y="35"/>
                  </a:cubicBezTo>
                  <a:cubicBezTo>
                    <a:pt x="205" y="36"/>
                    <a:pt x="207" y="39"/>
                    <a:pt x="209" y="38"/>
                  </a:cubicBezTo>
                  <a:cubicBezTo>
                    <a:pt x="208" y="40"/>
                    <a:pt x="206" y="40"/>
                    <a:pt x="206" y="41"/>
                  </a:cubicBezTo>
                  <a:cubicBezTo>
                    <a:pt x="205" y="42"/>
                    <a:pt x="204" y="43"/>
                    <a:pt x="204" y="44"/>
                  </a:cubicBezTo>
                  <a:cubicBezTo>
                    <a:pt x="203" y="45"/>
                    <a:pt x="205" y="46"/>
                    <a:pt x="204" y="48"/>
                  </a:cubicBezTo>
                  <a:cubicBezTo>
                    <a:pt x="203" y="50"/>
                    <a:pt x="200" y="50"/>
                    <a:pt x="197" y="49"/>
                  </a:cubicBezTo>
                  <a:cubicBezTo>
                    <a:pt x="195" y="48"/>
                    <a:pt x="192" y="48"/>
                    <a:pt x="190" y="50"/>
                  </a:cubicBezTo>
                  <a:cubicBezTo>
                    <a:pt x="189" y="49"/>
                    <a:pt x="190" y="48"/>
                    <a:pt x="190" y="47"/>
                  </a:cubicBezTo>
                  <a:cubicBezTo>
                    <a:pt x="191" y="46"/>
                    <a:pt x="191" y="44"/>
                    <a:pt x="191" y="43"/>
                  </a:cubicBezTo>
                  <a:cubicBezTo>
                    <a:pt x="192" y="42"/>
                    <a:pt x="191" y="41"/>
                    <a:pt x="191" y="40"/>
                  </a:cubicBezTo>
                  <a:cubicBezTo>
                    <a:pt x="191" y="39"/>
                    <a:pt x="192" y="37"/>
                    <a:pt x="191" y="36"/>
                  </a:cubicBezTo>
                  <a:cubicBezTo>
                    <a:pt x="191" y="37"/>
                    <a:pt x="192" y="35"/>
                    <a:pt x="192" y="35"/>
                  </a:cubicBezTo>
                  <a:cubicBezTo>
                    <a:pt x="191" y="36"/>
                    <a:pt x="188" y="36"/>
                    <a:pt x="187" y="36"/>
                  </a:cubicBezTo>
                  <a:cubicBezTo>
                    <a:pt x="188" y="35"/>
                    <a:pt x="187" y="34"/>
                    <a:pt x="187" y="34"/>
                  </a:cubicBezTo>
                  <a:cubicBezTo>
                    <a:pt x="188" y="34"/>
                    <a:pt x="188" y="34"/>
                    <a:pt x="189" y="34"/>
                  </a:cubicBezTo>
                  <a:cubicBezTo>
                    <a:pt x="189" y="33"/>
                    <a:pt x="189" y="33"/>
                    <a:pt x="190" y="33"/>
                  </a:cubicBezTo>
                  <a:cubicBezTo>
                    <a:pt x="190" y="33"/>
                    <a:pt x="189" y="32"/>
                    <a:pt x="189" y="31"/>
                  </a:cubicBezTo>
                  <a:cubicBezTo>
                    <a:pt x="189" y="32"/>
                    <a:pt x="187" y="34"/>
                    <a:pt x="185" y="34"/>
                  </a:cubicBezTo>
                  <a:cubicBezTo>
                    <a:pt x="183" y="32"/>
                    <a:pt x="186" y="29"/>
                    <a:pt x="186" y="28"/>
                  </a:cubicBezTo>
                  <a:moveTo>
                    <a:pt x="3" y="35"/>
                  </a:moveTo>
                  <a:cubicBezTo>
                    <a:pt x="2" y="35"/>
                    <a:pt x="0" y="34"/>
                    <a:pt x="2" y="34"/>
                  </a:cubicBezTo>
                  <a:cubicBezTo>
                    <a:pt x="3" y="34"/>
                    <a:pt x="4" y="35"/>
                    <a:pt x="3" y="35"/>
                  </a:cubicBezTo>
                  <a:moveTo>
                    <a:pt x="7" y="37"/>
                  </a:moveTo>
                  <a:cubicBezTo>
                    <a:pt x="6" y="36"/>
                    <a:pt x="5" y="36"/>
                    <a:pt x="4" y="36"/>
                  </a:cubicBezTo>
                  <a:cubicBezTo>
                    <a:pt x="4" y="34"/>
                    <a:pt x="8" y="36"/>
                    <a:pt x="9" y="36"/>
                  </a:cubicBezTo>
                  <a:cubicBezTo>
                    <a:pt x="8" y="36"/>
                    <a:pt x="7" y="36"/>
                    <a:pt x="7" y="37"/>
                  </a:cubicBezTo>
                  <a:moveTo>
                    <a:pt x="11" y="35"/>
                  </a:moveTo>
                  <a:cubicBezTo>
                    <a:pt x="9" y="35"/>
                    <a:pt x="7" y="34"/>
                    <a:pt x="7" y="33"/>
                  </a:cubicBezTo>
                  <a:cubicBezTo>
                    <a:pt x="8" y="34"/>
                    <a:pt x="10" y="34"/>
                    <a:pt x="11" y="35"/>
                  </a:cubicBezTo>
                  <a:moveTo>
                    <a:pt x="17" y="34"/>
                  </a:moveTo>
                  <a:cubicBezTo>
                    <a:pt x="16" y="34"/>
                    <a:pt x="14" y="33"/>
                    <a:pt x="16" y="32"/>
                  </a:cubicBezTo>
                  <a:cubicBezTo>
                    <a:pt x="17" y="32"/>
                    <a:pt x="19" y="34"/>
                    <a:pt x="17" y="34"/>
                  </a:cubicBezTo>
                  <a:moveTo>
                    <a:pt x="33" y="43"/>
                  </a:moveTo>
                  <a:cubicBezTo>
                    <a:pt x="32" y="43"/>
                    <a:pt x="29" y="42"/>
                    <a:pt x="30" y="41"/>
                  </a:cubicBezTo>
                  <a:cubicBezTo>
                    <a:pt x="32" y="43"/>
                    <a:pt x="34" y="41"/>
                    <a:pt x="36" y="42"/>
                  </a:cubicBezTo>
                  <a:cubicBezTo>
                    <a:pt x="36" y="43"/>
                    <a:pt x="34" y="43"/>
                    <a:pt x="33" y="43"/>
                  </a:cubicBezTo>
                  <a:moveTo>
                    <a:pt x="37" y="50"/>
                  </a:moveTo>
                  <a:cubicBezTo>
                    <a:pt x="37" y="50"/>
                    <a:pt x="36" y="50"/>
                    <a:pt x="36" y="50"/>
                  </a:cubicBezTo>
                  <a:cubicBezTo>
                    <a:pt x="37" y="49"/>
                    <a:pt x="37" y="50"/>
                    <a:pt x="37" y="50"/>
                  </a:cubicBezTo>
                  <a:moveTo>
                    <a:pt x="114" y="92"/>
                  </a:moveTo>
                  <a:cubicBezTo>
                    <a:pt x="113" y="92"/>
                    <a:pt x="112" y="91"/>
                    <a:pt x="111" y="91"/>
                  </a:cubicBezTo>
                  <a:cubicBezTo>
                    <a:pt x="111" y="90"/>
                    <a:pt x="112" y="89"/>
                    <a:pt x="112" y="90"/>
                  </a:cubicBezTo>
                  <a:cubicBezTo>
                    <a:pt x="113" y="91"/>
                    <a:pt x="114" y="90"/>
                    <a:pt x="115" y="90"/>
                  </a:cubicBezTo>
                  <a:cubicBezTo>
                    <a:pt x="116" y="91"/>
                    <a:pt x="115" y="92"/>
                    <a:pt x="114" y="92"/>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84" name="Freeform 99"/>
            <p:cNvSpPr/>
            <p:nvPr/>
          </p:nvSpPr>
          <p:spPr>
            <a:xfrm>
              <a:off x="3617640" y="3941280"/>
              <a:ext cx="353880" cy="566280"/>
            </a:xfrm>
            <a:custGeom>
              <a:avLst/>
              <a:gdLst>
                <a:gd name="textAreaLeft" fmla="*/ 0 w 353880"/>
                <a:gd name="textAreaRight" fmla="*/ 354960 w 353880"/>
                <a:gd name="textAreaTop" fmla="*/ 0 h 566280"/>
                <a:gd name="textAreaBottom" fmla="*/ 567360 h 566280"/>
              </a:gdLst>
              <a:ahLst/>
              <a:cxnLst/>
              <a:rect l="textAreaLeft" t="textAreaTop" r="textAreaRight" b="textAreaBottom"/>
              <a:pathLst>
                <a:path w="116" h="160">
                  <a:moveTo>
                    <a:pt x="1" y="104"/>
                  </a:moveTo>
                  <a:cubicBezTo>
                    <a:pt x="0" y="104"/>
                    <a:pt x="0" y="104"/>
                    <a:pt x="0" y="104"/>
                  </a:cubicBezTo>
                  <a:cubicBezTo>
                    <a:pt x="1" y="102"/>
                    <a:pt x="3" y="102"/>
                    <a:pt x="5" y="102"/>
                  </a:cubicBezTo>
                  <a:cubicBezTo>
                    <a:pt x="5" y="101"/>
                    <a:pt x="3" y="99"/>
                    <a:pt x="4" y="98"/>
                  </a:cubicBezTo>
                  <a:cubicBezTo>
                    <a:pt x="5" y="95"/>
                    <a:pt x="8" y="96"/>
                    <a:pt x="10" y="95"/>
                  </a:cubicBezTo>
                  <a:cubicBezTo>
                    <a:pt x="10" y="95"/>
                    <a:pt x="10" y="94"/>
                    <a:pt x="11" y="95"/>
                  </a:cubicBezTo>
                  <a:cubicBezTo>
                    <a:pt x="11" y="95"/>
                    <a:pt x="12" y="95"/>
                    <a:pt x="12" y="94"/>
                  </a:cubicBezTo>
                  <a:cubicBezTo>
                    <a:pt x="12" y="93"/>
                    <a:pt x="14" y="91"/>
                    <a:pt x="13" y="90"/>
                  </a:cubicBezTo>
                  <a:cubicBezTo>
                    <a:pt x="15" y="90"/>
                    <a:pt x="15" y="88"/>
                    <a:pt x="16" y="87"/>
                  </a:cubicBezTo>
                  <a:cubicBezTo>
                    <a:pt x="16" y="86"/>
                    <a:pt x="17" y="85"/>
                    <a:pt x="18" y="84"/>
                  </a:cubicBezTo>
                  <a:cubicBezTo>
                    <a:pt x="17" y="83"/>
                    <a:pt x="19" y="83"/>
                    <a:pt x="19" y="82"/>
                  </a:cubicBezTo>
                  <a:cubicBezTo>
                    <a:pt x="18" y="82"/>
                    <a:pt x="17" y="83"/>
                    <a:pt x="17" y="82"/>
                  </a:cubicBezTo>
                  <a:cubicBezTo>
                    <a:pt x="17" y="82"/>
                    <a:pt x="18" y="81"/>
                    <a:pt x="18" y="81"/>
                  </a:cubicBezTo>
                  <a:cubicBezTo>
                    <a:pt x="17" y="80"/>
                    <a:pt x="16" y="82"/>
                    <a:pt x="16" y="81"/>
                  </a:cubicBezTo>
                  <a:cubicBezTo>
                    <a:pt x="15" y="79"/>
                    <a:pt x="16" y="79"/>
                    <a:pt x="17" y="79"/>
                  </a:cubicBezTo>
                  <a:cubicBezTo>
                    <a:pt x="16" y="79"/>
                    <a:pt x="16" y="76"/>
                    <a:pt x="17" y="76"/>
                  </a:cubicBezTo>
                  <a:cubicBezTo>
                    <a:pt x="17" y="74"/>
                    <a:pt x="17" y="72"/>
                    <a:pt x="16" y="70"/>
                  </a:cubicBezTo>
                  <a:cubicBezTo>
                    <a:pt x="16" y="68"/>
                    <a:pt x="15" y="67"/>
                    <a:pt x="15" y="66"/>
                  </a:cubicBezTo>
                  <a:cubicBezTo>
                    <a:pt x="15" y="65"/>
                    <a:pt x="18" y="65"/>
                    <a:pt x="17" y="63"/>
                  </a:cubicBezTo>
                  <a:cubicBezTo>
                    <a:pt x="17" y="62"/>
                    <a:pt x="14" y="60"/>
                    <a:pt x="16" y="59"/>
                  </a:cubicBezTo>
                  <a:cubicBezTo>
                    <a:pt x="17" y="59"/>
                    <a:pt x="16" y="56"/>
                    <a:pt x="15" y="55"/>
                  </a:cubicBezTo>
                  <a:cubicBezTo>
                    <a:pt x="14" y="54"/>
                    <a:pt x="13" y="52"/>
                    <a:pt x="12" y="51"/>
                  </a:cubicBezTo>
                  <a:cubicBezTo>
                    <a:pt x="11" y="50"/>
                    <a:pt x="12" y="49"/>
                    <a:pt x="12" y="48"/>
                  </a:cubicBezTo>
                  <a:cubicBezTo>
                    <a:pt x="13" y="47"/>
                    <a:pt x="12" y="46"/>
                    <a:pt x="13" y="45"/>
                  </a:cubicBezTo>
                  <a:cubicBezTo>
                    <a:pt x="13" y="46"/>
                    <a:pt x="14" y="47"/>
                    <a:pt x="14" y="47"/>
                  </a:cubicBezTo>
                  <a:cubicBezTo>
                    <a:pt x="16" y="46"/>
                    <a:pt x="18" y="44"/>
                    <a:pt x="17" y="41"/>
                  </a:cubicBezTo>
                  <a:cubicBezTo>
                    <a:pt x="16" y="39"/>
                    <a:pt x="15" y="38"/>
                    <a:pt x="16" y="36"/>
                  </a:cubicBezTo>
                  <a:cubicBezTo>
                    <a:pt x="17" y="37"/>
                    <a:pt x="18" y="39"/>
                    <a:pt x="19" y="40"/>
                  </a:cubicBezTo>
                  <a:cubicBezTo>
                    <a:pt x="20" y="41"/>
                    <a:pt x="22" y="41"/>
                    <a:pt x="20" y="43"/>
                  </a:cubicBezTo>
                  <a:cubicBezTo>
                    <a:pt x="23" y="45"/>
                    <a:pt x="21" y="38"/>
                    <a:pt x="21" y="38"/>
                  </a:cubicBezTo>
                  <a:cubicBezTo>
                    <a:pt x="20" y="36"/>
                    <a:pt x="26" y="34"/>
                    <a:pt x="27" y="33"/>
                  </a:cubicBezTo>
                  <a:cubicBezTo>
                    <a:pt x="27" y="32"/>
                    <a:pt x="28" y="30"/>
                    <a:pt x="29" y="29"/>
                  </a:cubicBezTo>
                  <a:cubicBezTo>
                    <a:pt x="30" y="29"/>
                    <a:pt x="32" y="29"/>
                    <a:pt x="33" y="28"/>
                  </a:cubicBezTo>
                  <a:cubicBezTo>
                    <a:pt x="33" y="27"/>
                    <a:pt x="32" y="27"/>
                    <a:pt x="32" y="26"/>
                  </a:cubicBezTo>
                  <a:cubicBezTo>
                    <a:pt x="33" y="25"/>
                    <a:pt x="33" y="23"/>
                    <a:pt x="34" y="22"/>
                  </a:cubicBezTo>
                  <a:cubicBezTo>
                    <a:pt x="32" y="22"/>
                    <a:pt x="33" y="21"/>
                    <a:pt x="33" y="21"/>
                  </a:cubicBezTo>
                  <a:cubicBezTo>
                    <a:pt x="34" y="20"/>
                    <a:pt x="34" y="19"/>
                    <a:pt x="34" y="19"/>
                  </a:cubicBezTo>
                  <a:cubicBezTo>
                    <a:pt x="34" y="17"/>
                    <a:pt x="36" y="17"/>
                    <a:pt x="36" y="16"/>
                  </a:cubicBezTo>
                  <a:cubicBezTo>
                    <a:pt x="36" y="16"/>
                    <a:pt x="39" y="13"/>
                    <a:pt x="40" y="13"/>
                  </a:cubicBezTo>
                  <a:cubicBezTo>
                    <a:pt x="42" y="13"/>
                    <a:pt x="43" y="14"/>
                    <a:pt x="45" y="14"/>
                  </a:cubicBezTo>
                  <a:cubicBezTo>
                    <a:pt x="43" y="14"/>
                    <a:pt x="44" y="15"/>
                    <a:pt x="42" y="15"/>
                  </a:cubicBezTo>
                  <a:cubicBezTo>
                    <a:pt x="44" y="18"/>
                    <a:pt x="45" y="14"/>
                    <a:pt x="46" y="13"/>
                  </a:cubicBezTo>
                  <a:cubicBezTo>
                    <a:pt x="46" y="10"/>
                    <a:pt x="48" y="10"/>
                    <a:pt x="51" y="11"/>
                  </a:cubicBezTo>
                  <a:cubicBezTo>
                    <a:pt x="56" y="12"/>
                    <a:pt x="57" y="9"/>
                    <a:pt x="60" y="7"/>
                  </a:cubicBezTo>
                  <a:cubicBezTo>
                    <a:pt x="62" y="6"/>
                    <a:pt x="67" y="5"/>
                    <a:pt x="65" y="2"/>
                  </a:cubicBezTo>
                  <a:cubicBezTo>
                    <a:pt x="66" y="2"/>
                    <a:pt x="68" y="1"/>
                    <a:pt x="67" y="3"/>
                  </a:cubicBezTo>
                  <a:cubicBezTo>
                    <a:pt x="68" y="2"/>
                    <a:pt x="67" y="1"/>
                    <a:pt x="69" y="1"/>
                  </a:cubicBezTo>
                  <a:cubicBezTo>
                    <a:pt x="71" y="0"/>
                    <a:pt x="72" y="0"/>
                    <a:pt x="74" y="1"/>
                  </a:cubicBezTo>
                  <a:cubicBezTo>
                    <a:pt x="79" y="5"/>
                    <a:pt x="68" y="6"/>
                    <a:pt x="67" y="8"/>
                  </a:cubicBezTo>
                  <a:cubicBezTo>
                    <a:pt x="66" y="9"/>
                    <a:pt x="66" y="11"/>
                    <a:pt x="65" y="12"/>
                  </a:cubicBezTo>
                  <a:cubicBezTo>
                    <a:pt x="64" y="12"/>
                    <a:pt x="63" y="12"/>
                    <a:pt x="62" y="13"/>
                  </a:cubicBezTo>
                  <a:cubicBezTo>
                    <a:pt x="61" y="14"/>
                    <a:pt x="60" y="16"/>
                    <a:pt x="59" y="18"/>
                  </a:cubicBezTo>
                  <a:cubicBezTo>
                    <a:pt x="58" y="20"/>
                    <a:pt x="58" y="22"/>
                    <a:pt x="58" y="24"/>
                  </a:cubicBezTo>
                  <a:cubicBezTo>
                    <a:pt x="57" y="27"/>
                    <a:pt x="56" y="30"/>
                    <a:pt x="54" y="31"/>
                  </a:cubicBezTo>
                  <a:cubicBezTo>
                    <a:pt x="56" y="31"/>
                    <a:pt x="57" y="31"/>
                    <a:pt x="58" y="30"/>
                  </a:cubicBezTo>
                  <a:cubicBezTo>
                    <a:pt x="58" y="31"/>
                    <a:pt x="58" y="31"/>
                    <a:pt x="58" y="32"/>
                  </a:cubicBezTo>
                  <a:cubicBezTo>
                    <a:pt x="61" y="31"/>
                    <a:pt x="60" y="35"/>
                    <a:pt x="61" y="37"/>
                  </a:cubicBezTo>
                  <a:cubicBezTo>
                    <a:pt x="63" y="39"/>
                    <a:pt x="64" y="41"/>
                    <a:pt x="63" y="43"/>
                  </a:cubicBezTo>
                  <a:cubicBezTo>
                    <a:pt x="63" y="45"/>
                    <a:pt x="62" y="48"/>
                    <a:pt x="64" y="48"/>
                  </a:cubicBezTo>
                  <a:cubicBezTo>
                    <a:pt x="66" y="49"/>
                    <a:pt x="65" y="52"/>
                    <a:pt x="68" y="52"/>
                  </a:cubicBezTo>
                  <a:cubicBezTo>
                    <a:pt x="69" y="52"/>
                    <a:pt x="70" y="52"/>
                    <a:pt x="71" y="52"/>
                  </a:cubicBezTo>
                  <a:cubicBezTo>
                    <a:pt x="72" y="52"/>
                    <a:pt x="74" y="52"/>
                    <a:pt x="75" y="52"/>
                  </a:cubicBezTo>
                  <a:cubicBezTo>
                    <a:pt x="77" y="52"/>
                    <a:pt x="78" y="51"/>
                    <a:pt x="79" y="51"/>
                  </a:cubicBezTo>
                  <a:cubicBezTo>
                    <a:pt x="80" y="51"/>
                    <a:pt x="81" y="52"/>
                    <a:pt x="83" y="53"/>
                  </a:cubicBezTo>
                  <a:cubicBezTo>
                    <a:pt x="84" y="53"/>
                    <a:pt x="84" y="52"/>
                    <a:pt x="85" y="53"/>
                  </a:cubicBezTo>
                  <a:cubicBezTo>
                    <a:pt x="86" y="54"/>
                    <a:pt x="87" y="55"/>
                    <a:pt x="88" y="56"/>
                  </a:cubicBezTo>
                  <a:cubicBezTo>
                    <a:pt x="89" y="57"/>
                    <a:pt x="89" y="58"/>
                    <a:pt x="90" y="59"/>
                  </a:cubicBezTo>
                  <a:cubicBezTo>
                    <a:pt x="91" y="60"/>
                    <a:pt x="91" y="60"/>
                    <a:pt x="93" y="60"/>
                  </a:cubicBezTo>
                  <a:cubicBezTo>
                    <a:pt x="94" y="61"/>
                    <a:pt x="96" y="60"/>
                    <a:pt x="99" y="60"/>
                  </a:cubicBezTo>
                  <a:cubicBezTo>
                    <a:pt x="99" y="61"/>
                    <a:pt x="101" y="60"/>
                    <a:pt x="102" y="60"/>
                  </a:cubicBezTo>
                  <a:cubicBezTo>
                    <a:pt x="104" y="60"/>
                    <a:pt x="105" y="60"/>
                    <a:pt x="106" y="59"/>
                  </a:cubicBezTo>
                  <a:cubicBezTo>
                    <a:pt x="108" y="58"/>
                    <a:pt x="111" y="60"/>
                    <a:pt x="110" y="62"/>
                  </a:cubicBezTo>
                  <a:cubicBezTo>
                    <a:pt x="110" y="63"/>
                    <a:pt x="109" y="63"/>
                    <a:pt x="108" y="64"/>
                  </a:cubicBezTo>
                  <a:cubicBezTo>
                    <a:pt x="108" y="66"/>
                    <a:pt x="109" y="66"/>
                    <a:pt x="107" y="67"/>
                  </a:cubicBezTo>
                  <a:cubicBezTo>
                    <a:pt x="106" y="68"/>
                    <a:pt x="107" y="73"/>
                    <a:pt x="107" y="75"/>
                  </a:cubicBezTo>
                  <a:cubicBezTo>
                    <a:pt x="106" y="77"/>
                    <a:pt x="107" y="79"/>
                    <a:pt x="108" y="81"/>
                  </a:cubicBezTo>
                  <a:cubicBezTo>
                    <a:pt x="108" y="83"/>
                    <a:pt x="112" y="85"/>
                    <a:pt x="111" y="87"/>
                  </a:cubicBezTo>
                  <a:cubicBezTo>
                    <a:pt x="111" y="89"/>
                    <a:pt x="106" y="90"/>
                    <a:pt x="106" y="93"/>
                  </a:cubicBezTo>
                  <a:cubicBezTo>
                    <a:pt x="108" y="92"/>
                    <a:pt x="112" y="96"/>
                    <a:pt x="113" y="97"/>
                  </a:cubicBezTo>
                  <a:cubicBezTo>
                    <a:pt x="112" y="98"/>
                    <a:pt x="112" y="98"/>
                    <a:pt x="112" y="98"/>
                  </a:cubicBezTo>
                  <a:cubicBezTo>
                    <a:pt x="113" y="99"/>
                    <a:pt x="113" y="99"/>
                    <a:pt x="113" y="100"/>
                  </a:cubicBezTo>
                  <a:cubicBezTo>
                    <a:pt x="113" y="101"/>
                    <a:pt x="114" y="103"/>
                    <a:pt x="115" y="104"/>
                  </a:cubicBezTo>
                  <a:cubicBezTo>
                    <a:pt x="115" y="105"/>
                    <a:pt x="116" y="108"/>
                    <a:pt x="115" y="108"/>
                  </a:cubicBezTo>
                  <a:cubicBezTo>
                    <a:pt x="113" y="108"/>
                    <a:pt x="114" y="107"/>
                    <a:pt x="114" y="106"/>
                  </a:cubicBezTo>
                  <a:cubicBezTo>
                    <a:pt x="114" y="105"/>
                    <a:pt x="112" y="98"/>
                    <a:pt x="110" y="99"/>
                  </a:cubicBezTo>
                  <a:cubicBezTo>
                    <a:pt x="109" y="100"/>
                    <a:pt x="106" y="105"/>
                    <a:pt x="105" y="102"/>
                  </a:cubicBezTo>
                  <a:cubicBezTo>
                    <a:pt x="104" y="101"/>
                    <a:pt x="102" y="100"/>
                    <a:pt x="103" y="102"/>
                  </a:cubicBezTo>
                  <a:cubicBezTo>
                    <a:pt x="103" y="104"/>
                    <a:pt x="100" y="103"/>
                    <a:pt x="99" y="103"/>
                  </a:cubicBezTo>
                  <a:cubicBezTo>
                    <a:pt x="97" y="103"/>
                    <a:pt x="94" y="103"/>
                    <a:pt x="92" y="103"/>
                  </a:cubicBezTo>
                  <a:cubicBezTo>
                    <a:pt x="91" y="103"/>
                    <a:pt x="89" y="102"/>
                    <a:pt x="88" y="103"/>
                  </a:cubicBezTo>
                  <a:cubicBezTo>
                    <a:pt x="86" y="104"/>
                    <a:pt x="88" y="108"/>
                    <a:pt x="87" y="109"/>
                  </a:cubicBezTo>
                  <a:cubicBezTo>
                    <a:pt x="89" y="108"/>
                    <a:pt x="93" y="109"/>
                    <a:pt x="94" y="111"/>
                  </a:cubicBezTo>
                  <a:cubicBezTo>
                    <a:pt x="94" y="112"/>
                    <a:pt x="94" y="114"/>
                    <a:pt x="93" y="113"/>
                  </a:cubicBezTo>
                  <a:cubicBezTo>
                    <a:pt x="92" y="113"/>
                    <a:pt x="92" y="112"/>
                    <a:pt x="91" y="113"/>
                  </a:cubicBezTo>
                  <a:cubicBezTo>
                    <a:pt x="89" y="113"/>
                    <a:pt x="86" y="113"/>
                    <a:pt x="85" y="115"/>
                  </a:cubicBezTo>
                  <a:cubicBezTo>
                    <a:pt x="85" y="118"/>
                    <a:pt x="85" y="121"/>
                    <a:pt x="87" y="123"/>
                  </a:cubicBezTo>
                  <a:cubicBezTo>
                    <a:pt x="89" y="124"/>
                    <a:pt x="90" y="125"/>
                    <a:pt x="90" y="126"/>
                  </a:cubicBezTo>
                  <a:cubicBezTo>
                    <a:pt x="90" y="128"/>
                    <a:pt x="91" y="128"/>
                    <a:pt x="91" y="129"/>
                  </a:cubicBezTo>
                  <a:cubicBezTo>
                    <a:pt x="93" y="132"/>
                    <a:pt x="91" y="136"/>
                    <a:pt x="90" y="139"/>
                  </a:cubicBezTo>
                  <a:cubicBezTo>
                    <a:pt x="89" y="146"/>
                    <a:pt x="89" y="154"/>
                    <a:pt x="86" y="160"/>
                  </a:cubicBezTo>
                  <a:cubicBezTo>
                    <a:pt x="86" y="159"/>
                    <a:pt x="85" y="158"/>
                    <a:pt x="84" y="157"/>
                  </a:cubicBezTo>
                  <a:cubicBezTo>
                    <a:pt x="83" y="156"/>
                    <a:pt x="81" y="157"/>
                    <a:pt x="80" y="156"/>
                  </a:cubicBezTo>
                  <a:cubicBezTo>
                    <a:pt x="79" y="156"/>
                    <a:pt x="82" y="151"/>
                    <a:pt x="82" y="150"/>
                  </a:cubicBezTo>
                  <a:cubicBezTo>
                    <a:pt x="83" y="149"/>
                    <a:pt x="86" y="147"/>
                    <a:pt x="85" y="145"/>
                  </a:cubicBezTo>
                  <a:cubicBezTo>
                    <a:pt x="84" y="145"/>
                    <a:pt x="83" y="143"/>
                    <a:pt x="82" y="144"/>
                  </a:cubicBezTo>
                  <a:cubicBezTo>
                    <a:pt x="81" y="144"/>
                    <a:pt x="80" y="142"/>
                    <a:pt x="79" y="141"/>
                  </a:cubicBezTo>
                  <a:cubicBezTo>
                    <a:pt x="77" y="141"/>
                    <a:pt x="77" y="141"/>
                    <a:pt x="75" y="142"/>
                  </a:cubicBezTo>
                  <a:cubicBezTo>
                    <a:pt x="73" y="143"/>
                    <a:pt x="72" y="142"/>
                    <a:pt x="71" y="141"/>
                  </a:cubicBezTo>
                  <a:cubicBezTo>
                    <a:pt x="69" y="140"/>
                    <a:pt x="67" y="143"/>
                    <a:pt x="65" y="143"/>
                  </a:cubicBezTo>
                  <a:cubicBezTo>
                    <a:pt x="64" y="144"/>
                    <a:pt x="62" y="143"/>
                    <a:pt x="61" y="143"/>
                  </a:cubicBezTo>
                  <a:cubicBezTo>
                    <a:pt x="59" y="143"/>
                    <a:pt x="58" y="143"/>
                    <a:pt x="57" y="142"/>
                  </a:cubicBezTo>
                  <a:cubicBezTo>
                    <a:pt x="56" y="141"/>
                    <a:pt x="57" y="140"/>
                    <a:pt x="57" y="138"/>
                  </a:cubicBezTo>
                  <a:cubicBezTo>
                    <a:pt x="56" y="137"/>
                    <a:pt x="53" y="138"/>
                    <a:pt x="53" y="136"/>
                  </a:cubicBezTo>
                  <a:cubicBezTo>
                    <a:pt x="53" y="135"/>
                    <a:pt x="53" y="134"/>
                    <a:pt x="52" y="133"/>
                  </a:cubicBezTo>
                  <a:cubicBezTo>
                    <a:pt x="52" y="132"/>
                    <a:pt x="50" y="132"/>
                    <a:pt x="49" y="131"/>
                  </a:cubicBezTo>
                  <a:cubicBezTo>
                    <a:pt x="48" y="130"/>
                    <a:pt x="48" y="130"/>
                    <a:pt x="47" y="130"/>
                  </a:cubicBezTo>
                  <a:cubicBezTo>
                    <a:pt x="45" y="129"/>
                    <a:pt x="45" y="127"/>
                    <a:pt x="45" y="126"/>
                  </a:cubicBezTo>
                  <a:cubicBezTo>
                    <a:pt x="45" y="124"/>
                    <a:pt x="40" y="121"/>
                    <a:pt x="38" y="120"/>
                  </a:cubicBezTo>
                  <a:cubicBezTo>
                    <a:pt x="37" y="120"/>
                    <a:pt x="37" y="120"/>
                    <a:pt x="37" y="120"/>
                  </a:cubicBezTo>
                  <a:cubicBezTo>
                    <a:pt x="36" y="121"/>
                    <a:pt x="36" y="121"/>
                    <a:pt x="35" y="121"/>
                  </a:cubicBezTo>
                  <a:cubicBezTo>
                    <a:pt x="34" y="120"/>
                    <a:pt x="32" y="119"/>
                    <a:pt x="31" y="119"/>
                  </a:cubicBezTo>
                  <a:cubicBezTo>
                    <a:pt x="30" y="118"/>
                    <a:pt x="26" y="113"/>
                    <a:pt x="25" y="117"/>
                  </a:cubicBezTo>
                  <a:cubicBezTo>
                    <a:pt x="25" y="118"/>
                    <a:pt x="19" y="116"/>
                    <a:pt x="17" y="116"/>
                  </a:cubicBezTo>
                  <a:cubicBezTo>
                    <a:pt x="15" y="116"/>
                    <a:pt x="16" y="114"/>
                    <a:pt x="15" y="113"/>
                  </a:cubicBezTo>
                  <a:cubicBezTo>
                    <a:pt x="13" y="113"/>
                    <a:pt x="14" y="112"/>
                    <a:pt x="12" y="112"/>
                  </a:cubicBezTo>
                  <a:cubicBezTo>
                    <a:pt x="10" y="112"/>
                    <a:pt x="8" y="110"/>
                    <a:pt x="6" y="109"/>
                  </a:cubicBezTo>
                  <a:cubicBezTo>
                    <a:pt x="5" y="107"/>
                    <a:pt x="3" y="106"/>
                    <a:pt x="1" y="104"/>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85" name="Freeform 101"/>
            <p:cNvSpPr/>
            <p:nvPr/>
          </p:nvSpPr>
          <p:spPr>
            <a:xfrm>
              <a:off x="5443560" y="3688200"/>
              <a:ext cx="1800" cy="2880"/>
            </a:xfrm>
            <a:custGeom>
              <a:avLst/>
              <a:gdLst>
                <a:gd name="textAreaLeft" fmla="*/ 0 w 1800"/>
                <a:gd name="textAreaRight" fmla="*/ 2880 w 1800"/>
                <a:gd name="textAreaTop" fmla="*/ 0 h 2880"/>
                <a:gd name="textAreaBottom" fmla="*/ 3960 h 2880"/>
              </a:gdLst>
              <a:ahLst/>
              <a:cxnLst/>
              <a:rect l="textAreaLeft" t="textAreaTop" r="textAreaRight" b="textAreaBottom"/>
              <a:pathLst>
                <a:path w="2" h="2">
                  <a:moveTo>
                    <a:pt x="1" y="2"/>
                  </a:moveTo>
                  <a:cubicBezTo>
                    <a:pt x="2" y="1"/>
                    <a:pt x="2" y="0"/>
                    <a:pt x="2" y="0"/>
                  </a:cubicBezTo>
                  <a:cubicBezTo>
                    <a:pt x="1" y="0"/>
                    <a:pt x="0" y="1"/>
                    <a:pt x="1" y="2"/>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86" name="Freeform 103"/>
            <p:cNvSpPr/>
            <p:nvPr/>
          </p:nvSpPr>
          <p:spPr>
            <a:xfrm>
              <a:off x="5427000" y="3430440"/>
              <a:ext cx="353880" cy="429120"/>
            </a:xfrm>
            <a:custGeom>
              <a:avLst/>
              <a:gdLst>
                <a:gd name="textAreaLeft" fmla="*/ 0 w 353880"/>
                <a:gd name="textAreaRight" fmla="*/ 354960 w 353880"/>
                <a:gd name="textAreaTop" fmla="*/ 0 h 429120"/>
                <a:gd name="textAreaBottom" fmla="*/ 430200 h 429120"/>
              </a:gdLst>
              <a:ahLst/>
              <a:cxnLst/>
              <a:rect l="textAreaLeft" t="textAreaTop" r="textAreaRight" b="textAreaBottom"/>
              <a:pathLst>
                <a:path w="116" h="121">
                  <a:moveTo>
                    <a:pt x="0" y="63"/>
                  </a:moveTo>
                  <a:cubicBezTo>
                    <a:pt x="0" y="61"/>
                    <a:pt x="0" y="59"/>
                    <a:pt x="1" y="58"/>
                  </a:cubicBezTo>
                  <a:cubicBezTo>
                    <a:pt x="2" y="56"/>
                    <a:pt x="7" y="57"/>
                    <a:pt x="10" y="57"/>
                  </a:cubicBezTo>
                  <a:cubicBezTo>
                    <a:pt x="17" y="57"/>
                    <a:pt x="25" y="57"/>
                    <a:pt x="33" y="57"/>
                  </a:cubicBezTo>
                  <a:cubicBezTo>
                    <a:pt x="34" y="57"/>
                    <a:pt x="39" y="58"/>
                    <a:pt x="38" y="56"/>
                  </a:cubicBezTo>
                  <a:cubicBezTo>
                    <a:pt x="38" y="53"/>
                    <a:pt x="38" y="50"/>
                    <a:pt x="38" y="47"/>
                  </a:cubicBezTo>
                  <a:cubicBezTo>
                    <a:pt x="37" y="44"/>
                    <a:pt x="37" y="43"/>
                    <a:pt x="39" y="41"/>
                  </a:cubicBezTo>
                  <a:cubicBezTo>
                    <a:pt x="41" y="39"/>
                    <a:pt x="44" y="38"/>
                    <a:pt x="47" y="37"/>
                  </a:cubicBezTo>
                  <a:cubicBezTo>
                    <a:pt x="49" y="37"/>
                    <a:pt x="48" y="35"/>
                    <a:pt x="48" y="33"/>
                  </a:cubicBezTo>
                  <a:cubicBezTo>
                    <a:pt x="48" y="30"/>
                    <a:pt x="48" y="26"/>
                    <a:pt x="48" y="22"/>
                  </a:cubicBezTo>
                  <a:cubicBezTo>
                    <a:pt x="48" y="19"/>
                    <a:pt x="48" y="16"/>
                    <a:pt x="48" y="13"/>
                  </a:cubicBezTo>
                  <a:cubicBezTo>
                    <a:pt x="48" y="12"/>
                    <a:pt x="53" y="13"/>
                    <a:pt x="54" y="13"/>
                  </a:cubicBezTo>
                  <a:cubicBezTo>
                    <a:pt x="61" y="13"/>
                    <a:pt x="69" y="13"/>
                    <a:pt x="77" y="13"/>
                  </a:cubicBezTo>
                  <a:cubicBezTo>
                    <a:pt x="80" y="13"/>
                    <a:pt x="80" y="13"/>
                    <a:pt x="80" y="10"/>
                  </a:cubicBezTo>
                  <a:cubicBezTo>
                    <a:pt x="80" y="7"/>
                    <a:pt x="80" y="3"/>
                    <a:pt x="79" y="0"/>
                  </a:cubicBezTo>
                  <a:cubicBezTo>
                    <a:pt x="92" y="7"/>
                    <a:pt x="104" y="15"/>
                    <a:pt x="116" y="22"/>
                  </a:cubicBezTo>
                  <a:cubicBezTo>
                    <a:pt x="110" y="22"/>
                    <a:pt x="105" y="22"/>
                    <a:pt x="99" y="22"/>
                  </a:cubicBezTo>
                  <a:cubicBezTo>
                    <a:pt x="103" y="46"/>
                    <a:pt x="105" y="70"/>
                    <a:pt x="107" y="94"/>
                  </a:cubicBezTo>
                  <a:cubicBezTo>
                    <a:pt x="108" y="98"/>
                    <a:pt x="107" y="102"/>
                    <a:pt x="110" y="105"/>
                  </a:cubicBezTo>
                  <a:cubicBezTo>
                    <a:pt x="112" y="107"/>
                    <a:pt x="110" y="110"/>
                    <a:pt x="110" y="111"/>
                  </a:cubicBezTo>
                  <a:cubicBezTo>
                    <a:pt x="110" y="114"/>
                    <a:pt x="109" y="113"/>
                    <a:pt x="105" y="113"/>
                  </a:cubicBezTo>
                  <a:cubicBezTo>
                    <a:pt x="99" y="113"/>
                    <a:pt x="92" y="113"/>
                    <a:pt x="85" y="113"/>
                  </a:cubicBezTo>
                  <a:cubicBezTo>
                    <a:pt x="83" y="114"/>
                    <a:pt x="74" y="115"/>
                    <a:pt x="72" y="112"/>
                  </a:cubicBezTo>
                  <a:cubicBezTo>
                    <a:pt x="72" y="115"/>
                    <a:pt x="68" y="115"/>
                    <a:pt x="65" y="115"/>
                  </a:cubicBezTo>
                  <a:cubicBezTo>
                    <a:pt x="62" y="114"/>
                    <a:pt x="60" y="114"/>
                    <a:pt x="58" y="117"/>
                  </a:cubicBezTo>
                  <a:cubicBezTo>
                    <a:pt x="58" y="116"/>
                    <a:pt x="56" y="115"/>
                    <a:pt x="55" y="114"/>
                  </a:cubicBezTo>
                  <a:cubicBezTo>
                    <a:pt x="54" y="113"/>
                    <a:pt x="54" y="112"/>
                    <a:pt x="52" y="113"/>
                  </a:cubicBezTo>
                  <a:cubicBezTo>
                    <a:pt x="48" y="114"/>
                    <a:pt x="52" y="120"/>
                    <a:pt x="48" y="121"/>
                  </a:cubicBezTo>
                  <a:cubicBezTo>
                    <a:pt x="47" y="121"/>
                    <a:pt x="45" y="120"/>
                    <a:pt x="44" y="120"/>
                  </a:cubicBezTo>
                  <a:cubicBezTo>
                    <a:pt x="44" y="119"/>
                    <a:pt x="44" y="119"/>
                    <a:pt x="43" y="118"/>
                  </a:cubicBezTo>
                  <a:cubicBezTo>
                    <a:pt x="42" y="118"/>
                    <a:pt x="41" y="117"/>
                    <a:pt x="41" y="117"/>
                  </a:cubicBezTo>
                  <a:cubicBezTo>
                    <a:pt x="39" y="116"/>
                    <a:pt x="39" y="114"/>
                    <a:pt x="38" y="113"/>
                  </a:cubicBezTo>
                  <a:cubicBezTo>
                    <a:pt x="36" y="112"/>
                    <a:pt x="36" y="111"/>
                    <a:pt x="35" y="110"/>
                  </a:cubicBezTo>
                  <a:cubicBezTo>
                    <a:pt x="35" y="109"/>
                    <a:pt x="35" y="108"/>
                    <a:pt x="33" y="107"/>
                  </a:cubicBezTo>
                  <a:cubicBezTo>
                    <a:pt x="31" y="107"/>
                    <a:pt x="30" y="107"/>
                    <a:pt x="29" y="105"/>
                  </a:cubicBezTo>
                  <a:cubicBezTo>
                    <a:pt x="28" y="104"/>
                    <a:pt x="27" y="104"/>
                    <a:pt x="26" y="103"/>
                  </a:cubicBezTo>
                  <a:cubicBezTo>
                    <a:pt x="25" y="102"/>
                    <a:pt x="22" y="103"/>
                    <a:pt x="21" y="103"/>
                  </a:cubicBezTo>
                  <a:cubicBezTo>
                    <a:pt x="18" y="102"/>
                    <a:pt x="15" y="105"/>
                    <a:pt x="12" y="104"/>
                  </a:cubicBezTo>
                  <a:cubicBezTo>
                    <a:pt x="11" y="104"/>
                    <a:pt x="8" y="103"/>
                    <a:pt x="7" y="104"/>
                  </a:cubicBezTo>
                  <a:cubicBezTo>
                    <a:pt x="6" y="105"/>
                    <a:pt x="5" y="107"/>
                    <a:pt x="5" y="108"/>
                  </a:cubicBezTo>
                  <a:cubicBezTo>
                    <a:pt x="5" y="108"/>
                    <a:pt x="5" y="108"/>
                    <a:pt x="5" y="108"/>
                  </a:cubicBezTo>
                  <a:cubicBezTo>
                    <a:pt x="5" y="102"/>
                    <a:pt x="9" y="98"/>
                    <a:pt x="10" y="92"/>
                  </a:cubicBezTo>
                  <a:cubicBezTo>
                    <a:pt x="10" y="89"/>
                    <a:pt x="9" y="86"/>
                    <a:pt x="8" y="82"/>
                  </a:cubicBezTo>
                  <a:cubicBezTo>
                    <a:pt x="8" y="81"/>
                    <a:pt x="8" y="80"/>
                    <a:pt x="7" y="79"/>
                  </a:cubicBezTo>
                  <a:cubicBezTo>
                    <a:pt x="7" y="78"/>
                    <a:pt x="5" y="77"/>
                    <a:pt x="5" y="76"/>
                  </a:cubicBezTo>
                  <a:cubicBezTo>
                    <a:pt x="6" y="76"/>
                    <a:pt x="7" y="76"/>
                    <a:pt x="7" y="75"/>
                  </a:cubicBezTo>
                  <a:cubicBezTo>
                    <a:pt x="6" y="75"/>
                    <a:pt x="6" y="75"/>
                    <a:pt x="6" y="76"/>
                  </a:cubicBezTo>
                  <a:cubicBezTo>
                    <a:pt x="6" y="75"/>
                    <a:pt x="7" y="74"/>
                    <a:pt x="7" y="73"/>
                  </a:cubicBezTo>
                  <a:cubicBezTo>
                    <a:pt x="8" y="72"/>
                    <a:pt x="7" y="71"/>
                    <a:pt x="7" y="71"/>
                  </a:cubicBezTo>
                  <a:cubicBezTo>
                    <a:pt x="9" y="69"/>
                    <a:pt x="6" y="65"/>
                    <a:pt x="5" y="63"/>
                  </a:cubicBezTo>
                  <a:cubicBezTo>
                    <a:pt x="5" y="64"/>
                    <a:pt x="5" y="64"/>
                    <a:pt x="5" y="65"/>
                  </a:cubicBezTo>
                  <a:cubicBezTo>
                    <a:pt x="3" y="63"/>
                    <a:pt x="3" y="61"/>
                    <a:pt x="1" y="59"/>
                  </a:cubicBezTo>
                  <a:cubicBezTo>
                    <a:pt x="1" y="61"/>
                    <a:pt x="0" y="62"/>
                    <a:pt x="0" y="63"/>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87" name="Freeform 104"/>
            <p:cNvSpPr/>
            <p:nvPr/>
          </p:nvSpPr>
          <p:spPr>
            <a:xfrm>
              <a:off x="6267960" y="4517640"/>
              <a:ext cx="355680" cy="465120"/>
            </a:xfrm>
            <a:custGeom>
              <a:avLst/>
              <a:gdLst>
                <a:gd name="textAreaLeft" fmla="*/ 0 w 355680"/>
                <a:gd name="textAreaRight" fmla="*/ 356760 w 355680"/>
                <a:gd name="textAreaTop" fmla="*/ 0 h 465120"/>
                <a:gd name="textAreaBottom" fmla="*/ 466200 h 465120"/>
              </a:gdLst>
              <a:ahLst/>
              <a:cxnLst/>
              <a:rect l="textAreaLeft" t="textAreaTop" r="textAreaRight" b="textAreaBottom"/>
              <a:pathLst>
                <a:path w="117" h="131">
                  <a:moveTo>
                    <a:pt x="0" y="123"/>
                  </a:moveTo>
                  <a:cubicBezTo>
                    <a:pt x="0" y="120"/>
                    <a:pt x="1" y="116"/>
                    <a:pt x="1" y="112"/>
                  </a:cubicBezTo>
                  <a:cubicBezTo>
                    <a:pt x="1" y="111"/>
                    <a:pt x="0" y="111"/>
                    <a:pt x="0" y="110"/>
                  </a:cubicBezTo>
                  <a:cubicBezTo>
                    <a:pt x="1" y="109"/>
                    <a:pt x="2" y="108"/>
                    <a:pt x="2" y="108"/>
                  </a:cubicBezTo>
                  <a:cubicBezTo>
                    <a:pt x="3" y="107"/>
                    <a:pt x="3" y="106"/>
                    <a:pt x="3" y="105"/>
                  </a:cubicBezTo>
                  <a:cubicBezTo>
                    <a:pt x="3" y="105"/>
                    <a:pt x="4" y="104"/>
                    <a:pt x="4" y="103"/>
                  </a:cubicBezTo>
                  <a:cubicBezTo>
                    <a:pt x="3" y="102"/>
                    <a:pt x="5" y="98"/>
                    <a:pt x="5" y="97"/>
                  </a:cubicBezTo>
                  <a:cubicBezTo>
                    <a:pt x="6" y="95"/>
                    <a:pt x="5" y="93"/>
                    <a:pt x="7" y="91"/>
                  </a:cubicBezTo>
                  <a:cubicBezTo>
                    <a:pt x="7" y="90"/>
                    <a:pt x="7" y="87"/>
                    <a:pt x="8" y="86"/>
                  </a:cubicBezTo>
                  <a:cubicBezTo>
                    <a:pt x="9" y="86"/>
                    <a:pt x="10" y="84"/>
                    <a:pt x="11" y="83"/>
                  </a:cubicBezTo>
                  <a:cubicBezTo>
                    <a:pt x="12" y="81"/>
                    <a:pt x="11" y="79"/>
                    <a:pt x="14" y="79"/>
                  </a:cubicBezTo>
                  <a:cubicBezTo>
                    <a:pt x="16" y="78"/>
                    <a:pt x="17" y="77"/>
                    <a:pt x="18" y="75"/>
                  </a:cubicBezTo>
                  <a:cubicBezTo>
                    <a:pt x="20" y="72"/>
                    <a:pt x="21" y="66"/>
                    <a:pt x="19" y="62"/>
                  </a:cubicBezTo>
                  <a:cubicBezTo>
                    <a:pt x="19" y="60"/>
                    <a:pt x="18" y="59"/>
                    <a:pt x="17" y="57"/>
                  </a:cubicBezTo>
                  <a:cubicBezTo>
                    <a:pt x="16" y="56"/>
                    <a:pt x="16" y="54"/>
                    <a:pt x="15" y="53"/>
                  </a:cubicBezTo>
                  <a:cubicBezTo>
                    <a:pt x="15" y="52"/>
                    <a:pt x="14" y="51"/>
                    <a:pt x="14" y="50"/>
                  </a:cubicBezTo>
                  <a:cubicBezTo>
                    <a:pt x="14" y="49"/>
                    <a:pt x="14" y="48"/>
                    <a:pt x="13" y="47"/>
                  </a:cubicBezTo>
                  <a:cubicBezTo>
                    <a:pt x="12" y="46"/>
                    <a:pt x="11" y="44"/>
                    <a:pt x="13" y="43"/>
                  </a:cubicBezTo>
                  <a:cubicBezTo>
                    <a:pt x="13" y="43"/>
                    <a:pt x="12" y="44"/>
                    <a:pt x="12" y="45"/>
                  </a:cubicBezTo>
                  <a:cubicBezTo>
                    <a:pt x="13" y="44"/>
                    <a:pt x="13" y="43"/>
                    <a:pt x="14" y="42"/>
                  </a:cubicBezTo>
                  <a:cubicBezTo>
                    <a:pt x="15" y="42"/>
                    <a:pt x="15" y="42"/>
                    <a:pt x="16" y="41"/>
                  </a:cubicBezTo>
                  <a:cubicBezTo>
                    <a:pt x="16" y="39"/>
                    <a:pt x="15" y="37"/>
                    <a:pt x="14" y="35"/>
                  </a:cubicBezTo>
                  <a:cubicBezTo>
                    <a:pt x="13" y="33"/>
                    <a:pt x="12" y="31"/>
                    <a:pt x="11" y="28"/>
                  </a:cubicBezTo>
                  <a:cubicBezTo>
                    <a:pt x="11" y="27"/>
                    <a:pt x="11" y="26"/>
                    <a:pt x="10" y="25"/>
                  </a:cubicBezTo>
                  <a:cubicBezTo>
                    <a:pt x="10" y="24"/>
                    <a:pt x="8" y="23"/>
                    <a:pt x="7" y="21"/>
                  </a:cubicBezTo>
                  <a:cubicBezTo>
                    <a:pt x="7" y="20"/>
                    <a:pt x="4" y="16"/>
                    <a:pt x="6" y="16"/>
                  </a:cubicBezTo>
                  <a:cubicBezTo>
                    <a:pt x="7" y="16"/>
                    <a:pt x="8" y="16"/>
                    <a:pt x="10" y="15"/>
                  </a:cubicBezTo>
                  <a:cubicBezTo>
                    <a:pt x="11" y="15"/>
                    <a:pt x="12" y="14"/>
                    <a:pt x="13" y="14"/>
                  </a:cubicBezTo>
                  <a:cubicBezTo>
                    <a:pt x="21" y="13"/>
                    <a:pt x="28" y="14"/>
                    <a:pt x="35" y="14"/>
                  </a:cubicBezTo>
                  <a:cubicBezTo>
                    <a:pt x="38" y="14"/>
                    <a:pt x="41" y="14"/>
                    <a:pt x="44" y="14"/>
                  </a:cubicBezTo>
                  <a:cubicBezTo>
                    <a:pt x="46" y="14"/>
                    <a:pt x="46" y="16"/>
                    <a:pt x="47" y="17"/>
                  </a:cubicBezTo>
                  <a:cubicBezTo>
                    <a:pt x="48" y="18"/>
                    <a:pt x="47" y="20"/>
                    <a:pt x="47" y="20"/>
                  </a:cubicBezTo>
                  <a:cubicBezTo>
                    <a:pt x="48" y="22"/>
                    <a:pt x="49" y="23"/>
                    <a:pt x="49" y="25"/>
                  </a:cubicBezTo>
                  <a:cubicBezTo>
                    <a:pt x="50" y="26"/>
                    <a:pt x="49" y="27"/>
                    <a:pt x="50" y="28"/>
                  </a:cubicBezTo>
                  <a:cubicBezTo>
                    <a:pt x="51" y="29"/>
                    <a:pt x="51" y="30"/>
                    <a:pt x="52" y="31"/>
                  </a:cubicBezTo>
                  <a:cubicBezTo>
                    <a:pt x="53" y="32"/>
                    <a:pt x="54" y="35"/>
                    <a:pt x="56" y="35"/>
                  </a:cubicBezTo>
                  <a:cubicBezTo>
                    <a:pt x="57" y="35"/>
                    <a:pt x="60" y="35"/>
                    <a:pt x="60" y="35"/>
                  </a:cubicBezTo>
                  <a:cubicBezTo>
                    <a:pt x="60" y="35"/>
                    <a:pt x="65" y="34"/>
                    <a:pt x="65" y="34"/>
                  </a:cubicBezTo>
                  <a:cubicBezTo>
                    <a:pt x="68" y="34"/>
                    <a:pt x="70" y="34"/>
                    <a:pt x="72" y="34"/>
                  </a:cubicBezTo>
                  <a:cubicBezTo>
                    <a:pt x="72" y="33"/>
                    <a:pt x="73" y="32"/>
                    <a:pt x="72" y="30"/>
                  </a:cubicBezTo>
                  <a:cubicBezTo>
                    <a:pt x="74" y="31"/>
                    <a:pt x="74" y="29"/>
                    <a:pt x="74" y="29"/>
                  </a:cubicBezTo>
                  <a:cubicBezTo>
                    <a:pt x="73" y="27"/>
                    <a:pt x="74" y="26"/>
                    <a:pt x="74" y="25"/>
                  </a:cubicBezTo>
                  <a:cubicBezTo>
                    <a:pt x="76" y="25"/>
                    <a:pt x="79" y="25"/>
                    <a:pt x="81" y="25"/>
                  </a:cubicBezTo>
                  <a:cubicBezTo>
                    <a:pt x="82" y="25"/>
                    <a:pt x="81" y="24"/>
                    <a:pt x="82" y="24"/>
                  </a:cubicBezTo>
                  <a:cubicBezTo>
                    <a:pt x="82" y="24"/>
                    <a:pt x="83" y="24"/>
                    <a:pt x="84" y="24"/>
                  </a:cubicBezTo>
                  <a:cubicBezTo>
                    <a:pt x="84" y="26"/>
                    <a:pt x="82" y="28"/>
                    <a:pt x="86" y="28"/>
                  </a:cubicBezTo>
                  <a:cubicBezTo>
                    <a:pt x="88" y="28"/>
                    <a:pt x="91" y="27"/>
                    <a:pt x="94" y="28"/>
                  </a:cubicBezTo>
                  <a:cubicBezTo>
                    <a:pt x="97" y="28"/>
                    <a:pt x="96" y="30"/>
                    <a:pt x="96" y="31"/>
                  </a:cubicBezTo>
                  <a:cubicBezTo>
                    <a:pt x="95" y="32"/>
                    <a:pt x="95" y="33"/>
                    <a:pt x="95" y="34"/>
                  </a:cubicBezTo>
                  <a:cubicBezTo>
                    <a:pt x="95" y="35"/>
                    <a:pt x="96" y="36"/>
                    <a:pt x="96" y="38"/>
                  </a:cubicBezTo>
                  <a:cubicBezTo>
                    <a:pt x="97" y="40"/>
                    <a:pt x="96" y="44"/>
                    <a:pt x="96" y="46"/>
                  </a:cubicBezTo>
                  <a:cubicBezTo>
                    <a:pt x="95" y="49"/>
                    <a:pt x="96" y="51"/>
                    <a:pt x="98" y="53"/>
                  </a:cubicBezTo>
                  <a:cubicBezTo>
                    <a:pt x="100" y="54"/>
                    <a:pt x="100" y="58"/>
                    <a:pt x="100" y="60"/>
                  </a:cubicBezTo>
                  <a:cubicBezTo>
                    <a:pt x="100" y="61"/>
                    <a:pt x="99" y="61"/>
                    <a:pt x="99" y="62"/>
                  </a:cubicBezTo>
                  <a:cubicBezTo>
                    <a:pt x="99" y="63"/>
                    <a:pt x="100" y="64"/>
                    <a:pt x="99" y="66"/>
                  </a:cubicBezTo>
                  <a:cubicBezTo>
                    <a:pt x="101" y="66"/>
                    <a:pt x="102" y="64"/>
                    <a:pt x="103" y="64"/>
                  </a:cubicBezTo>
                  <a:cubicBezTo>
                    <a:pt x="103" y="63"/>
                    <a:pt x="106" y="64"/>
                    <a:pt x="107" y="64"/>
                  </a:cubicBezTo>
                  <a:cubicBezTo>
                    <a:pt x="108" y="65"/>
                    <a:pt x="110" y="63"/>
                    <a:pt x="112" y="63"/>
                  </a:cubicBezTo>
                  <a:cubicBezTo>
                    <a:pt x="114" y="63"/>
                    <a:pt x="115" y="64"/>
                    <a:pt x="116" y="62"/>
                  </a:cubicBezTo>
                  <a:cubicBezTo>
                    <a:pt x="117" y="63"/>
                    <a:pt x="117" y="66"/>
                    <a:pt x="117" y="67"/>
                  </a:cubicBezTo>
                  <a:cubicBezTo>
                    <a:pt x="117" y="68"/>
                    <a:pt x="116" y="68"/>
                    <a:pt x="116" y="69"/>
                  </a:cubicBezTo>
                  <a:cubicBezTo>
                    <a:pt x="116" y="70"/>
                    <a:pt x="116" y="71"/>
                    <a:pt x="116" y="72"/>
                  </a:cubicBezTo>
                  <a:cubicBezTo>
                    <a:pt x="115" y="74"/>
                    <a:pt x="117" y="75"/>
                    <a:pt x="116" y="77"/>
                  </a:cubicBezTo>
                  <a:cubicBezTo>
                    <a:pt x="116" y="79"/>
                    <a:pt x="115" y="80"/>
                    <a:pt x="116" y="82"/>
                  </a:cubicBezTo>
                  <a:cubicBezTo>
                    <a:pt x="113" y="83"/>
                    <a:pt x="108" y="82"/>
                    <a:pt x="104" y="82"/>
                  </a:cubicBezTo>
                  <a:cubicBezTo>
                    <a:pt x="102" y="82"/>
                    <a:pt x="100" y="82"/>
                    <a:pt x="98" y="83"/>
                  </a:cubicBezTo>
                  <a:cubicBezTo>
                    <a:pt x="96" y="83"/>
                    <a:pt x="97" y="88"/>
                    <a:pt x="97" y="90"/>
                  </a:cubicBezTo>
                  <a:cubicBezTo>
                    <a:pt x="97" y="94"/>
                    <a:pt x="97" y="98"/>
                    <a:pt x="97" y="102"/>
                  </a:cubicBezTo>
                  <a:cubicBezTo>
                    <a:pt x="97" y="105"/>
                    <a:pt x="97" y="109"/>
                    <a:pt x="97" y="112"/>
                  </a:cubicBezTo>
                  <a:cubicBezTo>
                    <a:pt x="98" y="116"/>
                    <a:pt x="100" y="117"/>
                    <a:pt x="103" y="120"/>
                  </a:cubicBezTo>
                  <a:cubicBezTo>
                    <a:pt x="105" y="122"/>
                    <a:pt x="108" y="125"/>
                    <a:pt x="111" y="127"/>
                  </a:cubicBezTo>
                  <a:cubicBezTo>
                    <a:pt x="106" y="128"/>
                    <a:pt x="100" y="129"/>
                    <a:pt x="94" y="130"/>
                  </a:cubicBezTo>
                  <a:cubicBezTo>
                    <a:pt x="92" y="131"/>
                    <a:pt x="91" y="130"/>
                    <a:pt x="89" y="130"/>
                  </a:cubicBezTo>
                  <a:cubicBezTo>
                    <a:pt x="88" y="130"/>
                    <a:pt x="88" y="130"/>
                    <a:pt x="87" y="130"/>
                  </a:cubicBezTo>
                  <a:cubicBezTo>
                    <a:pt x="85" y="131"/>
                    <a:pt x="84" y="130"/>
                    <a:pt x="83" y="130"/>
                  </a:cubicBezTo>
                  <a:cubicBezTo>
                    <a:pt x="78" y="129"/>
                    <a:pt x="73" y="129"/>
                    <a:pt x="68" y="129"/>
                  </a:cubicBezTo>
                  <a:cubicBezTo>
                    <a:pt x="66" y="128"/>
                    <a:pt x="65" y="127"/>
                    <a:pt x="64" y="125"/>
                  </a:cubicBezTo>
                  <a:cubicBezTo>
                    <a:pt x="63" y="124"/>
                    <a:pt x="60" y="125"/>
                    <a:pt x="59" y="125"/>
                  </a:cubicBezTo>
                  <a:cubicBezTo>
                    <a:pt x="47" y="125"/>
                    <a:pt x="35" y="125"/>
                    <a:pt x="24" y="125"/>
                  </a:cubicBezTo>
                  <a:cubicBezTo>
                    <a:pt x="21" y="125"/>
                    <a:pt x="21" y="125"/>
                    <a:pt x="19" y="123"/>
                  </a:cubicBezTo>
                  <a:cubicBezTo>
                    <a:pt x="17" y="122"/>
                    <a:pt x="15" y="120"/>
                    <a:pt x="12" y="121"/>
                  </a:cubicBezTo>
                  <a:cubicBezTo>
                    <a:pt x="10" y="122"/>
                    <a:pt x="8" y="124"/>
                    <a:pt x="6" y="123"/>
                  </a:cubicBezTo>
                  <a:cubicBezTo>
                    <a:pt x="3" y="122"/>
                    <a:pt x="2" y="123"/>
                    <a:pt x="0" y="123"/>
                  </a:cubicBezTo>
                  <a:moveTo>
                    <a:pt x="3" y="6"/>
                  </a:moveTo>
                  <a:cubicBezTo>
                    <a:pt x="4" y="5"/>
                    <a:pt x="6" y="2"/>
                    <a:pt x="8" y="1"/>
                  </a:cubicBezTo>
                  <a:cubicBezTo>
                    <a:pt x="9" y="1"/>
                    <a:pt x="9" y="0"/>
                    <a:pt x="10" y="0"/>
                  </a:cubicBezTo>
                  <a:cubicBezTo>
                    <a:pt x="11" y="0"/>
                    <a:pt x="12" y="1"/>
                    <a:pt x="13" y="2"/>
                  </a:cubicBezTo>
                  <a:cubicBezTo>
                    <a:pt x="11" y="3"/>
                    <a:pt x="9" y="4"/>
                    <a:pt x="8" y="6"/>
                  </a:cubicBezTo>
                  <a:cubicBezTo>
                    <a:pt x="7" y="6"/>
                    <a:pt x="7" y="6"/>
                    <a:pt x="7" y="7"/>
                  </a:cubicBezTo>
                  <a:cubicBezTo>
                    <a:pt x="8" y="8"/>
                    <a:pt x="8" y="10"/>
                    <a:pt x="7" y="11"/>
                  </a:cubicBezTo>
                  <a:cubicBezTo>
                    <a:pt x="7" y="13"/>
                    <a:pt x="4" y="14"/>
                    <a:pt x="4" y="12"/>
                  </a:cubicBezTo>
                  <a:cubicBezTo>
                    <a:pt x="4" y="11"/>
                    <a:pt x="5" y="10"/>
                    <a:pt x="4" y="9"/>
                  </a:cubicBezTo>
                  <a:cubicBezTo>
                    <a:pt x="4" y="8"/>
                    <a:pt x="2" y="6"/>
                    <a:pt x="4" y="6"/>
                  </a:cubicBezTo>
                  <a:cubicBezTo>
                    <a:pt x="3" y="6"/>
                    <a:pt x="3" y="6"/>
                    <a:pt x="3" y="6"/>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88" name="Freeform 105"/>
            <p:cNvSpPr/>
            <p:nvPr/>
          </p:nvSpPr>
          <p:spPr>
            <a:xfrm>
              <a:off x="6094800" y="2482920"/>
              <a:ext cx="264600" cy="260280"/>
            </a:xfrm>
            <a:custGeom>
              <a:avLst/>
              <a:gdLst>
                <a:gd name="textAreaLeft" fmla="*/ 0 w 264600"/>
                <a:gd name="textAreaRight" fmla="*/ 265680 w 264600"/>
                <a:gd name="textAreaTop" fmla="*/ 0 h 260280"/>
                <a:gd name="textAreaBottom" fmla="*/ 261360 h 260280"/>
              </a:gdLst>
              <a:ahLst/>
              <a:cxnLst/>
              <a:rect l="textAreaLeft" t="textAreaTop" r="textAreaRight" b="textAreaBottom"/>
              <a:pathLst>
                <a:path w="87" h="74">
                  <a:moveTo>
                    <a:pt x="26" y="3"/>
                  </a:moveTo>
                  <a:cubicBezTo>
                    <a:pt x="26" y="2"/>
                    <a:pt x="26" y="2"/>
                    <a:pt x="25" y="3"/>
                  </a:cubicBezTo>
                  <a:cubicBezTo>
                    <a:pt x="26" y="3"/>
                    <a:pt x="26" y="3"/>
                    <a:pt x="26" y="3"/>
                  </a:cubicBezTo>
                  <a:moveTo>
                    <a:pt x="50" y="5"/>
                  </a:moveTo>
                  <a:cubicBezTo>
                    <a:pt x="51" y="5"/>
                    <a:pt x="51" y="5"/>
                    <a:pt x="52" y="5"/>
                  </a:cubicBezTo>
                  <a:cubicBezTo>
                    <a:pt x="51" y="4"/>
                    <a:pt x="50" y="4"/>
                    <a:pt x="49" y="4"/>
                  </a:cubicBezTo>
                  <a:cubicBezTo>
                    <a:pt x="50" y="5"/>
                    <a:pt x="50" y="5"/>
                    <a:pt x="50" y="5"/>
                  </a:cubicBezTo>
                  <a:moveTo>
                    <a:pt x="24" y="0"/>
                  </a:moveTo>
                  <a:cubicBezTo>
                    <a:pt x="23" y="0"/>
                    <a:pt x="23" y="1"/>
                    <a:pt x="23" y="2"/>
                  </a:cubicBezTo>
                  <a:cubicBezTo>
                    <a:pt x="23" y="1"/>
                    <a:pt x="24" y="1"/>
                    <a:pt x="25" y="1"/>
                  </a:cubicBezTo>
                  <a:cubicBezTo>
                    <a:pt x="24" y="1"/>
                    <a:pt x="24" y="0"/>
                    <a:pt x="24" y="0"/>
                  </a:cubicBezTo>
                  <a:moveTo>
                    <a:pt x="26" y="1"/>
                  </a:moveTo>
                  <a:cubicBezTo>
                    <a:pt x="25" y="1"/>
                    <a:pt x="25" y="1"/>
                    <a:pt x="25" y="1"/>
                  </a:cubicBezTo>
                  <a:cubicBezTo>
                    <a:pt x="25" y="1"/>
                    <a:pt x="26" y="1"/>
                    <a:pt x="26" y="1"/>
                  </a:cubicBezTo>
                  <a:cubicBezTo>
                    <a:pt x="26" y="1"/>
                    <a:pt x="26" y="1"/>
                    <a:pt x="26" y="1"/>
                  </a:cubicBezTo>
                  <a:moveTo>
                    <a:pt x="29" y="1"/>
                  </a:moveTo>
                  <a:cubicBezTo>
                    <a:pt x="29" y="1"/>
                    <a:pt x="28" y="1"/>
                    <a:pt x="27" y="1"/>
                  </a:cubicBezTo>
                  <a:cubicBezTo>
                    <a:pt x="27" y="1"/>
                    <a:pt x="28" y="3"/>
                    <a:pt x="28" y="3"/>
                  </a:cubicBezTo>
                  <a:cubicBezTo>
                    <a:pt x="29" y="3"/>
                    <a:pt x="30" y="4"/>
                    <a:pt x="30" y="5"/>
                  </a:cubicBezTo>
                  <a:cubicBezTo>
                    <a:pt x="29" y="6"/>
                    <a:pt x="27" y="5"/>
                    <a:pt x="26" y="6"/>
                  </a:cubicBezTo>
                  <a:cubicBezTo>
                    <a:pt x="27" y="7"/>
                    <a:pt x="28" y="6"/>
                    <a:pt x="29" y="6"/>
                  </a:cubicBezTo>
                  <a:cubicBezTo>
                    <a:pt x="27" y="7"/>
                    <a:pt x="30" y="8"/>
                    <a:pt x="30" y="9"/>
                  </a:cubicBezTo>
                  <a:cubicBezTo>
                    <a:pt x="29" y="9"/>
                    <a:pt x="29" y="9"/>
                    <a:pt x="29" y="10"/>
                  </a:cubicBezTo>
                  <a:cubicBezTo>
                    <a:pt x="30" y="10"/>
                    <a:pt x="31" y="10"/>
                    <a:pt x="32" y="11"/>
                  </a:cubicBezTo>
                  <a:cubicBezTo>
                    <a:pt x="34" y="11"/>
                    <a:pt x="34" y="11"/>
                    <a:pt x="35" y="12"/>
                  </a:cubicBezTo>
                  <a:cubicBezTo>
                    <a:pt x="36" y="13"/>
                    <a:pt x="37" y="13"/>
                    <a:pt x="38" y="14"/>
                  </a:cubicBezTo>
                  <a:cubicBezTo>
                    <a:pt x="35" y="13"/>
                    <a:pt x="35" y="12"/>
                    <a:pt x="33" y="11"/>
                  </a:cubicBezTo>
                  <a:cubicBezTo>
                    <a:pt x="32" y="11"/>
                    <a:pt x="31" y="11"/>
                    <a:pt x="30" y="11"/>
                  </a:cubicBezTo>
                  <a:cubicBezTo>
                    <a:pt x="30" y="11"/>
                    <a:pt x="29" y="11"/>
                    <a:pt x="28" y="11"/>
                  </a:cubicBezTo>
                  <a:cubicBezTo>
                    <a:pt x="27" y="11"/>
                    <a:pt x="25" y="10"/>
                    <a:pt x="25" y="12"/>
                  </a:cubicBezTo>
                  <a:cubicBezTo>
                    <a:pt x="25" y="13"/>
                    <a:pt x="26" y="13"/>
                    <a:pt x="26" y="14"/>
                  </a:cubicBezTo>
                  <a:cubicBezTo>
                    <a:pt x="25" y="14"/>
                    <a:pt x="25" y="15"/>
                    <a:pt x="25" y="15"/>
                  </a:cubicBezTo>
                  <a:cubicBezTo>
                    <a:pt x="25" y="15"/>
                    <a:pt x="25" y="14"/>
                    <a:pt x="24" y="13"/>
                  </a:cubicBezTo>
                  <a:cubicBezTo>
                    <a:pt x="23" y="13"/>
                    <a:pt x="22" y="14"/>
                    <a:pt x="23" y="15"/>
                  </a:cubicBezTo>
                  <a:cubicBezTo>
                    <a:pt x="22" y="15"/>
                    <a:pt x="22" y="15"/>
                    <a:pt x="21" y="14"/>
                  </a:cubicBezTo>
                  <a:cubicBezTo>
                    <a:pt x="25" y="12"/>
                    <a:pt x="15" y="12"/>
                    <a:pt x="14" y="12"/>
                  </a:cubicBezTo>
                  <a:cubicBezTo>
                    <a:pt x="13" y="12"/>
                    <a:pt x="11" y="14"/>
                    <a:pt x="11" y="15"/>
                  </a:cubicBezTo>
                  <a:cubicBezTo>
                    <a:pt x="11" y="16"/>
                    <a:pt x="14" y="16"/>
                    <a:pt x="14" y="16"/>
                  </a:cubicBezTo>
                  <a:cubicBezTo>
                    <a:pt x="13" y="15"/>
                    <a:pt x="12" y="20"/>
                    <a:pt x="12" y="21"/>
                  </a:cubicBezTo>
                  <a:cubicBezTo>
                    <a:pt x="11" y="22"/>
                    <a:pt x="10" y="22"/>
                    <a:pt x="10" y="22"/>
                  </a:cubicBezTo>
                  <a:cubicBezTo>
                    <a:pt x="9" y="22"/>
                    <a:pt x="9" y="22"/>
                    <a:pt x="8" y="22"/>
                  </a:cubicBezTo>
                  <a:cubicBezTo>
                    <a:pt x="7" y="24"/>
                    <a:pt x="10" y="24"/>
                    <a:pt x="11" y="24"/>
                  </a:cubicBezTo>
                  <a:cubicBezTo>
                    <a:pt x="14" y="26"/>
                    <a:pt x="8" y="27"/>
                    <a:pt x="9" y="28"/>
                  </a:cubicBezTo>
                  <a:cubicBezTo>
                    <a:pt x="10" y="30"/>
                    <a:pt x="4" y="30"/>
                    <a:pt x="3" y="29"/>
                  </a:cubicBezTo>
                  <a:cubicBezTo>
                    <a:pt x="3" y="30"/>
                    <a:pt x="3" y="30"/>
                    <a:pt x="2" y="30"/>
                  </a:cubicBezTo>
                  <a:cubicBezTo>
                    <a:pt x="2" y="30"/>
                    <a:pt x="1" y="30"/>
                    <a:pt x="1" y="30"/>
                  </a:cubicBezTo>
                  <a:cubicBezTo>
                    <a:pt x="1" y="30"/>
                    <a:pt x="1" y="31"/>
                    <a:pt x="1" y="31"/>
                  </a:cubicBezTo>
                  <a:cubicBezTo>
                    <a:pt x="2" y="31"/>
                    <a:pt x="4" y="33"/>
                    <a:pt x="4" y="35"/>
                  </a:cubicBezTo>
                  <a:cubicBezTo>
                    <a:pt x="3" y="36"/>
                    <a:pt x="0" y="38"/>
                    <a:pt x="2" y="39"/>
                  </a:cubicBezTo>
                  <a:cubicBezTo>
                    <a:pt x="3" y="39"/>
                    <a:pt x="1" y="40"/>
                    <a:pt x="2" y="41"/>
                  </a:cubicBezTo>
                  <a:cubicBezTo>
                    <a:pt x="3" y="42"/>
                    <a:pt x="5" y="42"/>
                    <a:pt x="3" y="43"/>
                  </a:cubicBezTo>
                  <a:cubicBezTo>
                    <a:pt x="5" y="43"/>
                    <a:pt x="5" y="44"/>
                    <a:pt x="5" y="45"/>
                  </a:cubicBezTo>
                  <a:cubicBezTo>
                    <a:pt x="2" y="45"/>
                    <a:pt x="3" y="48"/>
                    <a:pt x="5" y="49"/>
                  </a:cubicBezTo>
                  <a:cubicBezTo>
                    <a:pt x="7" y="50"/>
                    <a:pt x="5" y="51"/>
                    <a:pt x="5" y="52"/>
                  </a:cubicBezTo>
                  <a:cubicBezTo>
                    <a:pt x="5" y="53"/>
                    <a:pt x="7" y="54"/>
                    <a:pt x="8" y="55"/>
                  </a:cubicBezTo>
                  <a:cubicBezTo>
                    <a:pt x="8" y="56"/>
                    <a:pt x="9" y="56"/>
                    <a:pt x="10" y="55"/>
                  </a:cubicBezTo>
                  <a:cubicBezTo>
                    <a:pt x="10" y="55"/>
                    <a:pt x="10" y="55"/>
                    <a:pt x="11" y="55"/>
                  </a:cubicBezTo>
                  <a:cubicBezTo>
                    <a:pt x="12" y="56"/>
                    <a:pt x="11" y="57"/>
                    <a:pt x="12" y="56"/>
                  </a:cubicBezTo>
                  <a:cubicBezTo>
                    <a:pt x="13" y="56"/>
                    <a:pt x="13" y="56"/>
                    <a:pt x="14" y="56"/>
                  </a:cubicBezTo>
                  <a:cubicBezTo>
                    <a:pt x="15" y="56"/>
                    <a:pt x="16" y="56"/>
                    <a:pt x="17" y="57"/>
                  </a:cubicBezTo>
                  <a:cubicBezTo>
                    <a:pt x="19" y="57"/>
                    <a:pt x="21" y="58"/>
                    <a:pt x="23" y="58"/>
                  </a:cubicBezTo>
                  <a:cubicBezTo>
                    <a:pt x="21" y="59"/>
                    <a:pt x="20" y="60"/>
                    <a:pt x="19" y="61"/>
                  </a:cubicBezTo>
                  <a:cubicBezTo>
                    <a:pt x="18" y="62"/>
                    <a:pt x="18" y="63"/>
                    <a:pt x="17" y="65"/>
                  </a:cubicBezTo>
                  <a:cubicBezTo>
                    <a:pt x="17" y="66"/>
                    <a:pt x="16" y="72"/>
                    <a:pt x="17" y="71"/>
                  </a:cubicBezTo>
                  <a:cubicBezTo>
                    <a:pt x="17" y="71"/>
                    <a:pt x="19" y="71"/>
                    <a:pt x="21" y="71"/>
                  </a:cubicBezTo>
                  <a:cubicBezTo>
                    <a:pt x="21" y="71"/>
                    <a:pt x="22" y="71"/>
                    <a:pt x="22" y="71"/>
                  </a:cubicBezTo>
                  <a:cubicBezTo>
                    <a:pt x="24" y="71"/>
                    <a:pt x="26" y="71"/>
                    <a:pt x="26" y="70"/>
                  </a:cubicBezTo>
                  <a:cubicBezTo>
                    <a:pt x="25" y="70"/>
                    <a:pt x="25" y="70"/>
                    <a:pt x="25" y="70"/>
                  </a:cubicBezTo>
                  <a:cubicBezTo>
                    <a:pt x="25" y="69"/>
                    <a:pt x="26" y="69"/>
                    <a:pt x="27" y="69"/>
                  </a:cubicBezTo>
                  <a:cubicBezTo>
                    <a:pt x="29" y="70"/>
                    <a:pt x="32" y="70"/>
                    <a:pt x="34" y="71"/>
                  </a:cubicBezTo>
                  <a:cubicBezTo>
                    <a:pt x="35" y="71"/>
                    <a:pt x="43" y="72"/>
                    <a:pt x="41" y="74"/>
                  </a:cubicBezTo>
                  <a:cubicBezTo>
                    <a:pt x="43" y="74"/>
                    <a:pt x="43" y="72"/>
                    <a:pt x="44" y="71"/>
                  </a:cubicBezTo>
                  <a:cubicBezTo>
                    <a:pt x="45" y="72"/>
                    <a:pt x="47" y="72"/>
                    <a:pt x="48" y="72"/>
                  </a:cubicBezTo>
                  <a:cubicBezTo>
                    <a:pt x="47" y="72"/>
                    <a:pt x="50" y="73"/>
                    <a:pt x="50" y="73"/>
                  </a:cubicBezTo>
                  <a:cubicBezTo>
                    <a:pt x="51" y="73"/>
                    <a:pt x="52" y="72"/>
                    <a:pt x="53" y="72"/>
                  </a:cubicBezTo>
                  <a:cubicBezTo>
                    <a:pt x="56" y="71"/>
                    <a:pt x="58" y="70"/>
                    <a:pt x="60" y="71"/>
                  </a:cubicBezTo>
                  <a:cubicBezTo>
                    <a:pt x="60" y="70"/>
                    <a:pt x="60" y="70"/>
                    <a:pt x="60" y="70"/>
                  </a:cubicBezTo>
                  <a:cubicBezTo>
                    <a:pt x="61" y="70"/>
                    <a:pt x="62" y="70"/>
                    <a:pt x="63" y="70"/>
                  </a:cubicBezTo>
                  <a:cubicBezTo>
                    <a:pt x="64" y="70"/>
                    <a:pt x="65" y="70"/>
                    <a:pt x="65" y="70"/>
                  </a:cubicBezTo>
                  <a:cubicBezTo>
                    <a:pt x="66" y="70"/>
                    <a:pt x="66" y="71"/>
                    <a:pt x="67" y="71"/>
                  </a:cubicBezTo>
                  <a:cubicBezTo>
                    <a:pt x="68" y="72"/>
                    <a:pt x="68" y="72"/>
                    <a:pt x="69" y="71"/>
                  </a:cubicBezTo>
                  <a:cubicBezTo>
                    <a:pt x="69" y="70"/>
                    <a:pt x="67" y="70"/>
                    <a:pt x="67" y="69"/>
                  </a:cubicBezTo>
                  <a:cubicBezTo>
                    <a:pt x="67" y="68"/>
                    <a:pt x="68" y="68"/>
                    <a:pt x="66" y="67"/>
                  </a:cubicBezTo>
                  <a:cubicBezTo>
                    <a:pt x="65" y="66"/>
                    <a:pt x="66" y="65"/>
                    <a:pt x="67" y="65"/>
                  </a:cubicBezTo>
                  <a:cubicBezTo>
                    <a:pt x="68" y="65"/>
                    <a:pt x="72" y="64"/>
                    <a:pt x="72" y="63"/>
                  </a:cubicBezTo>
                  <a:cubicBezTo>
                    <a:pt x="72" y="61"/>
                    <a:pt x="73" y="62"/>
                    <a:pt x="74" y="62"/>
                  </a:cubicBezTo>
                  <a:cubicBezTo>
                    <a:pt x="74" y="62"/>
                    <a:pt x="75" y="62"/>
                    <a:pt x="75" y="61"/>
                  </a:cubicBezTo>
                  <a:cubicBezTo>
                    <a:pt x="77" y="59"/>
                    <a:pt x="74" y="58"/>
                    <a:pt x="72" y="57"/>
                  </a:cubicBezTo>
                  <a:cubicBezTo>
                    <a:pt x="70" y="57"/>
                    <a:pt x="69" y="55"/>
                    <a:pt x="67" y="55"/>
                  </a:cubicBezTo>
                  <a:cubicBezTo>
                    <a:pt x="65" y="53"/>
                    <a:pt x="64" y="51"/>
                    <a:pt x="62" y="50"/>
                  </a:cubicBezTo>
                  <a:cubicBezTo>
                    <a:pt x="64" y="49"/>
                    <a:pt x="63" y="48"/>
                    <a:pt x="62" y="47"/>
                  </a:cubicBezTo>
                  <a:cubicBezTo>
                    <a:pt x="60" y="47"/>
                    <a:pt x="60" y="46"/>
                    <a:pt x="59" y="45"/>
                  </a:cubicBezTo>
                  <a:cubicBezTo>
                    <a:pt x="60" y="45"/>
                    <a:pt x="61" y="45"/>
                    <a:pt x="61" y="46"/>
                  </a:cubicBezTo>
                  <a:cubicBezTo>
                    <a:pt x="62" y="43"/>
                    <a:pt x="67" y="44"/>
                    <a:pt x="69" y="43"/>
                  </a:cubicBezTo>
                  <a:cubicBezTo>
                    <a:pt x="72" y="41"/>
                    <a:pt x="77" y="40"/>
                    <a:pt x="81" y="39"/>
                  </a:cubicBezTo>
                  <a:cubicBezTo>
                    <a:pt x="80" y="38"/>
                    <a:pt x="80" y="38"/>
                    <a:pt x="80" y="38"/>
                  </a:cubicBezTo>
                  <a:cubicBezTo>
                    <a:pt x="81" y="38"/>
                    <a:pt x="82" y="37"/>
                    <a:pt x="83" y="39"/>
                  </a:cubicBezTo>
                  <a:cubicBezTo>
                    <a:pt x="84" y="40"/>
                    <a:pt x="86" y="39"/>
                    <a:pt x="86" y="38"/>
                  </a:cubicBezTo>
                  <a:cubicBezTo>
                    <a:pt x="86" y="37"/>
                    <a:pt x="87" y="36"/>
                    <a:pt x="87" y="34"/>
                  </a:cubicBezTo>
                  <a:cubicBezTo>
                    <a:pt x="86" y="33"/>
                    <a:pt x="84" y="34"/>
                    <a:pt x="84" y="33"/>
                  </a:cubicBezTo>
                  <a:cubicBezTo>
                    <a:pt x="84" y="32"/>
                    <a:pt x="85" y="31"/>
                    <a:pt x="84" y="31"/>
                  </a:cubicBezTo>
                  <a:cubicBezTo>
                    <a:pt x="83" y="30"/>
                    <a:pt x="84" y="29"/>
                    <a:pt x="84" y="29"/>
                  </a:cubicBezTo>
                  <a:cubicBezTo>
                    <a:pt x="85" y="26"/>
                    <a:pt x="82" y="26"/>
                    <a:pt x="83" y="24"/>
                  </a:cubicBezTo>
                  <a:cubicBezTo>
                    <a:pt x="84" y="22"/>
                    <a:pt x="79" y="22"/>
                    <a:pt x="79" y="20"/>
                  </a:cubicBezTo>
                  <a:cubicBezTo>
                    <a:pt x="79" y="19"/>
                    <a:pt x="80" y="19"/>
                    <a:pt x="81" y="18"/>
                  </a:cubicBezTo>
                  <a:cubicBezTo>
                    <a:pt x="81" y="17"/>
                    <a:pt x="81" y="16"/>
                    <a:pt x="81" y="15"/>
                  </a:cubicBezTo>
                  <a:cubicBezTo>
                    <a:pt x="81" y="14"/>
                    <a:pt x="80" y="12"/>
                    <a:pt x="79" y="12"/>
                  </a:cubicBezTo>
                  <a:cubicBezTo>
                    <a:pt x="78" y="11"/>
                    <a:pt x="76" y="11"/>
                    <a:pt x="76" y="10"/>
                  </a:cubicBezTo>
                  <a:cubicBezTo>
                    <a:pt x="76" y="10"/>
                    <a:pt x="75" y="8"/>
                    <a:pt x="74" y="8"/>
                  </a:cubicBezTo>
                  <a:cubicBezTo>
                    <a:pt x="74" y="8"/>
                    <a:pt x="72" y="8"/>
                    <a:pt x="73" y="8"/>
                  </a:cubicBezTo>
                  <a:cubicBezTo>
                    <a:pt x="71" y="8"/>
                    <a:pt x="69" y="5"/>
                    <a:pt x="68" y="5"/>
                  </a:cubicBezTo>
                  <a:cubicBezTo>
                    <a:pt x="65" y="5"/>
                    <a:pt x="64" y="5"/>
                    <a:pt x="62" y="7"/>
                  </a:cubicBezTo>
                  <a:cubicBezTo>
                    <a:pt x="62" y="5"/>
                    <a:pt x="65" y="5"/>
                    <a:pt x="66" y="5"/>
                  </a:cubicBezTo>
                  <a:cubicBezTo>
                    <a:pt x="64" y="5"/>
                    <a:pt x="63" y="5"/>
                    <a:pt x="62" y="6"/>
                  </a:cubicBezTo>
                  <a:cubicBezTo>
                    <a:pt x="61" y="7"/>
                    <a:pt x="59" y="7"/>
                    <a:pt x="59" y="8"/>
                  </a:cubicBezTo>
                  <a:cubicBezTo>
                    <a:pt x="60" y="7"/>
                    <a:pt x="55" y="8"/>
                    <a:pt x="54" y="9"/>
                  </a:cubicBezTo>
                  <a:cubicBezTo>
                    <a:pt x="56" y="8"/>
                    <a:pt x="53" y="9"/>
                    <a:pt x="53" y="10"/>
                  </a:cubicBezTo>
                  <a:cubicBezTo>
                    <a:pt x="52" y="10"/>
                    <a:pt x="47" y="9"/>
                    <a:pt x="48" y="10"/>
                  </a:cubicBezTo>
                  <a:cubicBezTo>
                    <a:pt x="48" y="10"/>
                    <a:pt x="47" y="9"/>
                    <a:pt x="47" y="9"/>
                  </a:cubicBezTo>
                  <a:cubicBezTo>
                    <a:pt x="48" y="8"/>
                    <a:pt x="49" y="7"/>
                    <a:pt x="50" y="5"/>
                  </a:cubicBezTo>
                  <a:cubicBezTo>
                    <a:pt x="48" y="6"/>
                    <a:pt x="47" y="6"/>
                    <a:pt x="45" y="6"/>
                  </a:cubicBezTo>
                  <a:cubicBezTo>
                    <a:pt x="44" y="5"/>
                    <a:pt x="42" y="5"/>
                    <a:pt x="41" y="6"/>
                  </a:cubicBezTo>
                  <a:cubicBezTo>
                    <a:pt x="41" y="5"/>
                    <a:pt x="41" y="5"/>
                    <a:pt x="41" y="5"/>
                  </a:cubicBezTo>
                  <a:cubicBezTo>
                    <a:pt x="40" y="5"/>
                    <a:pt x="39" y="5"/>
                    <a:pt x="38" y="5"/>
                  </a:cubicBezTo>
                  <a:cubicBezTo>
                    <a:pt x="39" y="5"/>
                    <a:pt x="41" y="3"/>
                    <a:pt x="39" y="3"/>
                  </a:cubicBezTo>
                  <a:cubicBezTo>
                    <a:pt x="42" y="2"/>
                    <a:pt x="32" y="1"/>
                    <a:pt x="32" y="1"/>
                  </a:cubicBezTo>
                  <a:cubicBezTo>
                    <a:pt x="31" y="1"/>
                    <a:pt x="30" y="1"/>
                    <a:pt x="29" y="1"/>
                  </a:cubicBezTo>
                  <a:moveTo>
                    <a:pt x="69" y="6"/>
                  </a:moveTo>
                  <a:cubicBezTo>
                    <a:pt x="71" y="6"/>
                    <a:pt x="70" y="5"/>
                    <a:pt x="69" y="4"/>
                  </a:cubicBezTo>
                  <a:cubicBezTo>
                    <a:pt x="70" y="4"/>
                    <a:pt x="71" y="4"/>
                    <a:pt x="72" y="5"/>
                  </a:cubicBezTo>
                  <a:cubicBezTo>
                    <a:pt x="72" y="4"/>
                    <a:pt x="69" y="4"/>
                    <a:pt x="71" y="3"/>
                  </a:cubicBezTo>
                  <a:cubicBezTo>
                    <a:pt x="71" y="4"/>
                    <a:pt x="72" y="4"/>
                    <a:pt x="73" y="4"/>
                  </a:cubicBezTo>
                  <a:cubicBezTo>
                    <a:pt x="73" y="4"/>
                    <a:pt x="74" y="4"/>
                    <a:pt x="74" y="4"/>
                  </a:cubicBezTo>
                  <a:cubicBezTo>
                    <a:pt x="74" y="4"/>
                    <a:pt x="73" y="5"/>
                    <a:pt x="74" y="5"/>
                  </a:cubicBezTo>
                  <a:cubicBezTo>
                    <a:pt x="74" y="6"/>
                    <a:pt x="75" y="6"/>
                    <a:pt x="75" y="6"/>
                  </a:cubicBezTo>
                  <a:cubicBezTo>
                    <a:pt x="74" y="6"/>
                    <a:pt x="73" y="6"/>
                    <a:pt x="72" y="6"/>
                  </a:cubicBezTo>
                  <a:cubicBezTo>
                    <a:pt x="71" y="7"/>
                    <a:pt x="69" y="7"/>
                    <a:pt x="69" y="6"/>
                  </a:cubicBezTo>
                  <a:moveTo>
                    <a:pt x="75" y="9"/>
                  </a:moveTo>
                  <a:cubicBezTo>
                    <a:pt x="75" y="8"/>
                    <a:pt x="75" y="8"/>
                    <a:pt x="75" y="8"/>
                  </a:cubicBezTo>
                  <a:cubicBezTo>
                    <a:pt x="76" y="9"/>
                    <a:pt x="78" y="9"/>
                    <a:pt x="79" y="10"/>
                  </a:cubicBezTo>
                  <a:cubicBezTo>
                    <a:pt x="80" y="11"/>
                    <a:pt x="76" y="11"/>
                    <a:pt x="76" y="11"/>
                  </a:cubicBezTo>
                  <a:cubicBezTo>
                    <a:pt x="77" y="10"/>
                    <a:pt x="76" y="9"/>
                    <a:pt x="78" y="9"/>
                  </a:cubicBezTo>
                  <a:cubicBezTo>
                    <a:pt x="77" y="9"/>
                    <a:pt x="76" y="9"/>
                    <a:pt x="75" y="9"/>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89" name="Freeform 107"/>
            <p:cNvSpPr/>
            <p:nvPr/>
          </p:nvSpPr>
          <p:spPr>
            <a:xfrm>
              <a:off x="6563520" y="3574080"/>
              <a:ext cx="485280" cy="669600"/>
            </a:xfrm>
            <a:custGeom>
              <a:avLst/>
              <a:gdLst>
                <a:gd name="textAreaLeft" fmla="*/ 0 w 485280"/>
                <a:gd name="textAreaRight" fmla="*/ 486360 w 485280"/>
                <a:gd name="textAreaTop" fmla="*/ 0 h 669600"/>
                <a:gd name="textAreaBottom" fmla="*/ 670680 h 669600"/>
              </a:gdLst>
              <a:ahLst/>
              <a:cxnLst/>
              <a:rect l="textAreaLeft" t="textAreaTop" r="textAreaRight" b="textAreaBottom"/>
              <a:pathLst>
                <a:path w="159" h="189">
                  <a:moveTo>
                    <a:pt x="0" y="99"/>
                  </a:moveTo>
                  <a:cubicBezTo>
                    <a:pt x="0" y="98"/>
                    <a:pt x="1" y="97"/>
                    <a:pt x="2" y="96"/>
                  </a:cubicBezTo>
                  <a:cubicBezTo>
                    <a:pt x="3" y="95"/>
                    <a:pt x="4" y="95"/>
                    <a:pt x="4" y="93"/>
                  </a:cubicBezTo>
                  <a:cubicBezTo>
                    <a:pt x="1" y="89"/>
                    <a:pt x="3" y="89"/>
                    <a:pt x="7" y="86"/>
                  </a:cubicBezTo>
                  <a:cubicBezTo>
                    <a:pt x="6" y="86"/>
                    <a:pt x="4" y="83"/>
                    <a:pt x="6" y="82"/>
                  </a:cubicBezTo>
                  <a:cubicBezTo>
                    <a:pt x="8" y="81"/>
                    <a:pt x="8" y="79"/>
                    <a:pt x="10" y="77"/>
                  </a:cubicBezTo>
                  <a:cubicBezTo>
                    <a:pt x="12" y="75"/>
                    <a:pt x="9" y="73"/>
                    <a:pt x="12" y="72"/>
                  </a:cubicBezTo>
                  <a:cubicBezTo>
                    <a:pt x="13" y="71"/>
                    <a:pt x="14" y="72"/>
                    <a:pt x="15" y="71"/>
                  </a:cubicBezTo>
                  <a:cubicBezTo>
                    <a:pt x="17" y="71"/>
                    <a:pt x="19" y="71"/>
                    <a:pt x="20" y="72"/>
                  </a:cubicBezTo>
                  <a:cubicBezTo>
                    <a:pt x="20" y="58"/>
                    <a:pt x="21" y="44"/>
                    <a:pt x="20" y="30"/>
                  </a:cubicBezTo>
                  <a:cubicBezTo>
                    <a:pt x="23" y="30"/>
                    <a:pt x="26" y="30"/>
                    <a:pt x="30" y="30"/>
                  </a:cubicBezTo>
                  <a:cubicBezTo>
                    <a:pt x="30" y="24"/>
                    <a:pt x="30" y="17"/>
                    <a:pt x="30" y="11"/>
                  </a:cubicBezTo>
                  <a:cubicBezTo>
                    <a:pt x="42" y="11"/>
                    <a:pt x="54" y="11"/>
                    <a:pt x="66" y="11"/>
                  </a:cubicBezTo>
                  <a:cubicBezTo>
                    <a:pt x="72" y="11"/>
                    <a:pt x="78" y="11"/>
                    <a:pt x="84" y="11"/>
                  </a:cubicBezTo>
                  <a:cubicBezTo>
                    <a:pt x="87" y="11"/>
                    <a:pt x="89" y="12"/>
                    <a:pt x="90" y="9"/>
                  </a:cubicBezTo>
                  <a:cubicBezTo>
                    <a:pt x="91" y="8"/>
                    <a:pt x="91" y="10"/>
                    <a:pt x="91" y="11"/>
                  </a:cubicBezTo>
                  <a:cubicBezTo>
                    <a:pt x="94" y="11"/>
                    <a:pt x="97" y="11"/>
                    <a:pt x="100" y="11"/>
                  </a:cubicBezTo>
                  <a:cubicBezTo>
                    <a:pt x="102" y="11"/>
                    <a:pt x="106" y="10"/>
                    <a:pt x="108" y="11"/>
                  </a:cubicBezTo>
                  <a:cubicBezTo>
                    <a:pt x="110" y="13"/>
                    <a:pt x="115" y="16"/>
                    <a:pt x="116" y="11"/>
                  </a:cubicBezTo>
                  <a:cubicBezTo>
                    <a:pt x="116" y="9"/>
                    <a:pt x="117" y="9"/>
                    <a:pt x="119" y="9"/>
                  </a:cubicBezTo>
                  <a:cubicBezTo>
                    <a:pt x="121" y="8"/>
                    <a:pt x="122" y="7"/>
                    <a:pt x="123" y="5"/>
                  </a:cubicBezTo>
                  <a:cubicBezTo>
                    <a:pt x="123" y="5"/>
                    <a:pt x="124" y="2"/>
                    <a:pt x="126" y="3"/>
                  </a:cubicBezTo>
                  <a:cubicBezTo>
                    <a:pt x="127" y="4"/>
                    <a:pt x="130" y="1"/>
                    <a:pt x="130" y="0"/>
                  </a:cubicBezTo>
                  <a:cubicBezTo>
                    <a:pt x="131" y="3"/>
                    <a:pt x="133" y="3"/>
                    <a:pt x="135" y="5"/>
                  </a:cubicBezTo>
                  <a:cubicBezTo>
                    <a:pt x="137" y="6"/>
                    <a:pt x="138" y="8"/>
                    <a:pt x="140" y="9"/>
                  </a:cubicBezTo>
                  <a:cubicBezTo>
                    <a:pt x="143" y="11"/>
                    <a:pt x="142" y="12"/>
                    <a:pt x="142" y="14"/>
                  </a:cubicBezTo>
                  <a:cubicBezTo>
                    <a:pt x="143" y="16"/>
                    <a:pt x="146" y="18"/>
                    <a:pt x="146" y="20"/>
                  </a:cubicBezTo>
                  <a:cubicBezTo>
                    <a:pt x="146" y="18"/>
                    <a:pt x="144" y="19"/>
                    <a:pt x="145" y="21"/>
                  </a:cubicBezTo>
                  <a:cubicBezTo>
                    <a:pt x="145" y="22"/>
                    <a:pt x="146" y="24"/>
                    <a:pt x="145" y="25"/>
                  </a:cubicBezTo>
                  <a:cubicBezTo>
                    <a:pt x="145" y="28"/>
                    <a:pt x="146" y="31"/>
                    <a:pt x="146" y="35"/>
                  </a:cubicBezTo>
                  <a:cubicBezTo>
                    <a:pt x="146" y="37"/>
                    <a:pt x="146" y="42"/>
                    <a:pt x="150" y="43"/>
                  </a:cubicBezTo>
                  <a:cubicBezTo>
                    <a:pt x="151" y="43"/>
                    <a:pt x="154" y="48"/>
                    <a:pt x="156" y="47"/>
                  </a:cubicBezTo>
                  <a:cubicBezTo>
                    <a:pt x="156" y="48"/>
                    <a:pt x="158" y="48"/>
                    <a:pt x="159" y="49"/>
                  </a:cubicBezTo>
                  <a:cubicBezTo>
                    <a:pt x="159" y="50"/>
                    <a:pt x="157" y="52"/>
                    <a:pt x="156" y="53"/>
                  </a:cubicBezTo>
                  <a:cubicBezTo>
                    <a:pt x="156" y="54"/>
                    <a:pt x="153" y="54"/>
                    <a:pt x="151" y="55"/>
                  </a:cubicBezTo>
                  <a:cubicBezTo>
                    <a:pt x="149" y="56"/>
                    <a:pt x="149" y="56"/>
                    <a:pt x="148" y="58"/>
                  </a:cubicBezTo>
                  <a:cubicBezTo>
                    <a:pt x="148" y="59"/>
                    <a:pt x="145" y="58"/>
                    <a:pt x="145" y="59"/>
                  </a:cubicBezTo>
                  <a:cubicBezTo>
                    <a:pt x="143" y="59"/>
                    <a:pt x="143" y="62"/>
                    <a:pt x="143" y="63"/>
                  </a:cubicBezTo>
                  <a:cubicBezTo>
                    <a:pt x="142" y="64"/>
                    <a:pt x="143" y="65"/>
                    <a:pt x="143" y="66"/>
                  </a:cubicBezTo>
                  <a:cubicBezTo>
                    <a:pt x="143" y="67"/>
                    <a:pt x="142" y="68"/>
                    <a:pt x="142" y="69"/>
                  </a:cubicBezTo>
                  <a:cubicBezTo>
                    <a:pt x="140" y="72"/>
                    <a:pt x="140" y="74"/>
                    <a:pt x="139" y="77"/>
                  </a:cubicBezTo>
                  <a:cubicBezTo>
                    <a:pt x="138" y="79"/>
                    <a:pt x="139" y="81"/>
                    <a:pt x="139" y="83"/>
                  </a:cubicBezTo>
                  <a:cubicBezTo>
                    <a:pt x="139" y="86"/>
                    <a:pt x="139" y="89"/>
                    <a:pt x="138" y="91"/>
                  </a:cubicBezTo>
                  <a:cubicBezTo>
                    <a:pt x="138" y="93"/>
                    <a:pt x="136" y="95"/>
                    <a:pt x="136" y="97"/>
                  </a:cubicBezTo>
                  <a:cubicBezTo>
                    <a:pt x="136" y="97"/>
                    <a:pt x="136" y="100"/>
                    <a:pt x="135" y="100"/>
                  </a:cubicBezTo>
                  <a:cubicBezTo>
                    <a:pt x="133" y="101"/>
                    <a:pt x="132" y="100"/>
                    <a:pt x="130" y="102"/>
                  </a:cubicBezTo>
                  <a:cubicBezTo>
                    <a:pt x="129" y="103"/>
                    <a:pt x="129" y="107"/>
                    <a:pt x="127" y="108"/>
                  </a:cubicBezTo>
                  <a:cubicBezTo>
                    <a:pt x="125" y="109"/>
                    <a:pt x="125" y="112"/>
                    <a:pt x="125" y="114"/>
                  </a:cubicBezTo>
                  <a:cubicBezTo>
                    <a:pt x="124" y="115"/>
                    <a:pt x="124" y="116"/>
                    <a:pt x="124" y="117"/>
                  </a:cubicBezTo>
                  <a:cubicBezTo>
                    <a:pt x="124" y="119"/>
                    <a:pt x="123" y="119"/>
                    <a:pt x="122" y="120"/>
                  </a:cubicBezTo>
                  <a:cubicBezTo>
                    <a:pt x="122" y="119"/>
                    <a:pt x="121" y="117"/>
                    <a:pt x="120" y="119"/>
                  </a:cubicBezTo>
                  <a:cubicBezTo>
                    <a:pt x="118" y="120"/>
                    <a:pt x="118" y="121"/>
                    <a:pt x="118" y="123"/>
                  </a:cubicBezTo>
                  <a:cubicBezTo>
                    <a:pt x="118" y="125"/>
                    <a:pt x="117" y="126"/>
                    <a:pt x="117" y="128"/>
                  </a:cubicBezTo>
                  <a:cubicBezTo>
                    <a:pt x="116" y="130"/>
                    <a:pt x="116" y="132"/>
                    <a:pt x="116" y="134"/>
                  </a:cubicBezTo>
                  <a:cubicBezTo>
                    <a:pt x="116" y="137"/>
                    <a:pt x="117" y="141"/>
                    <a:pt x="113" y="142"/>
                  </a:cubicBezTo>
                  <a:cubicBezTo>
                    <a:pt x="112" y="142"/>
                    <a:pt x="110" y="141"/>
                    <a:pt x="109" y="142"/>
                  </a:cubicBezTo>
                  <a:cubicBezTo>
                    <a:pt x="107" y="142"/>
                    <a:pt x="108" y="142"/>
                    <a:pt x="107" y="144"/>
                  </a:cubicBezTo>
                  <a:cubicBezTo>
                    <a:pt x="107" y="145"/>
                    <a:pt x="104" y="146"/>
                    <a:pt x="107" y="148"/>
                  </a:cubicBezTo>
                  <a:cubicBezTo>
                    <a:pt x="108" y="148"/>
                    <a:pt x="110" y="148"/>
                    <a:pt x="111" y="149"/>
                  </a:cubicBezTo>
                  <a:cubicBezTo>
                    <a:pt x="113" y="150"/>
                    <a:pt x="114" y="150"/>
                    <a:pt x="115" y="152"/>
                  </a:cubicBezTo>
                  <a:cubicBezTo>
                    <a:pt x="116" y="153"/>
                    <a:pt x="117" y="154"/>
                    <a:pt x="118" y="155"/>
                  </a:cubicBezTo>
                  <a:cubicBezTo>
                    <a:pt x="120" y="156"/>
                    <a:pt x="120" y="158"/>
                    <a:pt x="121" y="158"/>
                  </a:cubicBezTo>
                  <a:cubicBezTo>
                    <a:pt x="123" y="159"/>
                    <a:pt x="123" y="161"/>
                    <a:pt x="123" y="162"/>
                  </a:cubicBezTo>
                  <a:cubicBezTo>
                    <a:pt x="124" y="164"/>
                    <a:pt x="124" y="166"/>
                    <a:pt x="125" y="167"/>
                  </a:cubicBezTo>
                  <a:cubicBezTo>
                    <a:pt x="125" y="168"/>
                    <a:pt x="126" y="169"/>
                    <a:pt x="127" y="169"/>
                  </a:cubicBezTo>
                  <a:cubicBezTo>
                    <a:pt x="127" y="170"/>
                    <a:pt x="127" y="170"/>
                    <a:pt x="128" y="171"/>
                  </a:cubicBezTo>
                  <a:cubicBezTo>
                    <a:pt x="129" y="170"/>
                    <a:pt x="130" y="171"/>
                    <a:pt x="131" y="171"/>
                  </a:cubicBezTo>
                  <a:cubicBezTo>
                    <a:pt x="132" y="171"/>
                    <a:pt x="132" y="171"/>
                    <a:pt x="132" y="172"/>
                  </a:cubicBezTo>
                  <a:cubicBezTo>
                    <a:pt x="133" y="173"/>
                    <a:pt x="132" y="174"/>
                    <a:pt x="132" y="175"/>
                  </a:cubicBezTo>
                  <a:cubicBezTo>
                    <a:pt x="132" y="177"/>
                    <a:pt x="133" y="177"/>
                    <a:pt x="133" y="178"/>
                  </a:cubicBezTo>
                  <a:cubicBezTo>
                    <a:pt x="129" y="178"/>
                    <a:pt x="124" y="177"/>
                    <a:pt x="119" y="178"/>
                  </a:cubicBezTo>
                  <a:cubicBezTo>
                    <a:pt x="117" y="179"/>
                    <a:pt x="114" y="183"/>
                    <a:pt x="112" y="185"/>
                  </a:cubicBezTo>
                  <a:cubicBezTo>
                    <a:pt x="112" y="185"/>
                    <a:pt x="111" y="187"/>
                    <a:pt x="110" y="186"/>
                  </a:cubicBezTo>
                  <a:cubicBezTo>
                    <a:pt x="109" y="186"/>
                    <a:pt x="108" y="187"/>
                    <a:pt x="107" y="186"/>
                  </a:cubicBezTo>
                  <a:cubicBezTo>
                    <a:pt x="106" y="186"/>
                    <a:pt x="106" y="185"/>
                    <a:pt x="105" y="186"/>
                  </a:cubicBezTo>
                  <a:cubicBezTo>
                    <a:pt x="104" y="186"/>
                    <a:pt x="97" y="187"/>
                    <a:pt x="98" y="189"/>
                  </a:cubicBezTo>
                  <a:cubicBezTo>
                    <a:pt x="96" y="188"/>
                    <a:pt x="96" y="188"/>
                    <a:pt x="95" y="187"/>
                  </a:cubicBezTo>
                  <a:cubicBezTo>
                    <a:pt x="94" y="186"/>
                    <a:pt x="93" y="187"/>
                    <a:pt x="92" y="187"/>
                  </a:cubicBezTo>
                  <a:cubicBezTo>
                    <a:pt x="91" y="188"/>
                    <a:pt x="90" y="186"/>
                    <a:pt x="89" y="186"/>
                  </a:cubicBezTo>
                  <a:cubicBezTo>
                    <a:pt x="88" y="186"/>
                    <a:pt x="86" y="188"/>
                    <a:pt x="85" y="189"/>
                  </a:cubicBezTo>
                  <a:cubicBezTo>
                    <a:pt x="85" y="188"/>
                    <a:pt x="84" y="188"/>
                    <a:pt x="82" y="188"/>
                  </a:cubicBezTo>
                  <a:cubicBezTo>
                    <a:pt x="84" y="185"/>
                    <a:pt x="79" y="184"/>
                    <a:pt x="78" y="183"/>
                  </a:cubicBezTo>
                  <a:cubicBezTo>
                    <a:pt x="77" y="182"/>
                    <a:pt x="76" y="181"/>
                    <a:pt x="76" y="181"/>
                  </a:cubicBezTo>
                  <a:cubicBezTo>
                    <a:pt x="75" y="180"/>
                    <a:pt x="75" y="179"/>
                    <a:pt x="74" y="178"/>
                  </a:cubicBezTo>
                  <a:cubicBezTo>
                    <a:pt x="71" y="176"/>
                    <a:pt x="72" y="181"/>
                    <a:pt x="69" y="180"/>
                  </a:cubicBezTo>
                  <a:cubicBezTo>
                    <a:pt x="67" y="180"/>
                    <a:pt x="66" y="178"/>
                    <a:pt x="64" y="180"/>
                  </a:cubicBezTo>
                  <a:cubicBezTo>
                    <a:pt x="63" y="181"/>
                    <a:pt x="62" y="182"/>
                    <a:pt x="60" y="181"/>
                  </a:cubicBezTo>
                  <a:cubicBezTo>
                    <a:pt x="59" y="180"/>
                    <a:pt x="59" y="180"/>
                    <a:pt x="58" y="179"/>
                  </a:cubicBezTo>
                  <a:cubicBezTo>
                    <a:pt x="58" y="178"/>
                    <a:pt x="56" y="179"/>
                    <a:pt x="56" y="177"/>
                  </a:cubicBezTo>
                  <a:cubicBezTo>
                    <a:pt x="55" y="176"/>
                    <a:pt x="55" y="175"/>
                    <a:pt x="54" y="175"/>
                  </a:cubicBezTo>
                  <a:cubicBezTo>
                    <a:pt x="53" y="174"/>
                    <a:pt x="52" y="173"/>
                    <a:pt x="52" y="172"/>
                  </a:cubicBezTo>
                  <a:cubicBezTo>
                    <a:pt x="51" y="171"/>
                    <a:pt x="51" y="170"/>
                    <a:pt x="51" y="169"/>
                  </a:cubicBezTo>
                  <a:cubicBezTo>
                    <a:pt x="51" y="167"/>
                    <a:pt x="49" y="167"/>
                    <a:pt x="47" y="166"/>
                  </a:cubicBezTo>
                  <a:cubicBezTo>
                    <a:pt x="46" y="165"/>
                    <a:pt x="44" y="165"/>
                    <a:pt x="44" y="163"/>
                  </a:cubicBezTo>
                  <a:cubicBezTo>
                    <a:pt x="44" y="162"/>
                    <a:pt x="43" y="162"/>
                    <a:pt x="42" y="161"/>
                  </a:cubicBezTo>
                  <a:cubicBezTo>
                    <a:pt x="42" y="160"/>
                    <a:pt x="43" y="160"/>
                    <a:pt x="43" y="159"/>
                  </a:cubicBezTo>
                  <a:cubicBezTo>
                    <a:pt x="42" y="158"/>
                    <a:pt x="41" y="158"/>
                    <a:pt x="40" y="157"/>
                  </a:cubicBezTo>
                  <a:cubicBezTo>
                    <a:pt x="40" y="156"/>
                    <a:pt x="40" y="155"/>
                    <a:pt x="39" y="155"/>
                  </a:cubicBezTo>
                  <a:cubicBezTo>
                    <a:pt x="36" y="153"/>
                    <a:pt x="34" y="152"/>
                    <a:pt x="32" y="150"/>
                  </a:cubicBezTo>
                  <a:cubicBezTo>
                    <a:pt x="31" y="150"/>
                    <a:pt x="32" y="149"/>
                    <a:pt x="32" y="148"/>
                  </a:cubicBezTo>
                  <a:cubicBezTo>
                    <a:pt x="32" y="147"/>
                    <a:pt x="32" y="147"/>
                    <a:pt x="31" y="146"/>
                  </a:cubicBezTo>
                  <a:cubicBezTo>
                    <a:pt x="29" y="146"/>
                    <a:pt x="30" y="145"/>
                    <a:pt x="29" y="145"/>
                  </a:cubicBezTo>
                  <a:cubicBezTo>
                    <a:pt x="28" y="144"/>
                    <a:pt x="27" y="144"/>
                    <a:pt x="26" y="144"/>
                  </a:cubicBezTo>
                  <a:cubicBezTo>
                    <a:pt x="25" y="143"/>
                    <a:pt x="22" y="144"/>
                    <a:pt x="22" y="142"/>
                  </a:cubicBezTo>
                  <a:cubicBezTo>
                    <a:pt x="22" y="141"/>
                    <a:pt x="23" y="140"/>
                    <a:pt x="22" y="139"/>
                  </a:cubicBezTo>
                  <a:cubicBezTo>
                    <a:pt x="21" y="138"/>
                    <a:pt x="17" y="139"/>
                    <a:pt x="16" y="138"/>
                  </a:cubicBezTo>
                  <a:cubicBezTo>
                    <a:pt x="16" y="138"/>
                    <a:pt x="16" y="137"/>
                    <a:pt x="16" y="136"/>
                  </a:cubicBezTo>
                  <a:cubicBezTo>
                    <a:pt x="15" y="136"/>
                    <a:pt x="15" y="136"/>
                    <a:pt x="15" y="136"/>
                  </a:cubicBezTo>
                  <a:cubicBezTo>
                    <a:pt x="15" y="135"/>
                    <a:pt x="16" y="135"/>
                    <a:pt x="16" y="134"/>
                  </a:cubicBezTo>
                  <a:cubicBezTo>
                    <a:pt x="17" y="133"/>
                    <a:pt x="17" y="131"/>
                    <a:pt x="17" y="130"/>
                  </a:cubicBezTo>
                  <a:cubicBezTo>
                    <a:pt x="17" y="127"/>
                    <a:pt x="15" y="124"/>
                    <a:pt x="13" y="122"/>
                  </a:cubicBezTo>
                  <a:cubicBezTo>
                    <a:pt x="12" y="120"/>
                    <a:pt x="10" y="119"/>
                    <a:pt x="10" y="118"/>
                  </a:cubicBezTo>
                  <a:cubicBezTo>
                    <a:pt x="9" y="116"/>
                    <a:pt x="11" y="115"/>
                    <a:pt x="10" y="113"/>
                  </a:cubicBezTo>
                  <a:cubicBezTo>
                    <a:pt x="9" y="112"/>
                    <a:pt x="7" y="112"/>
                    <a:pt x="7" y="111"/>
                  </a:cubicBezTo>
                  <a:cubicBezTo>
                    <a:pt x="6" y="109"/>
                    <a:pt x="8" y="108"/>
                    <a:pt x="7" y="106"/>
                  </a:cubicBezTo>
                  <a:cubicBezTo>
                    <a:pt x="6" y="107"/>
                    <a:pt x="6" y="107"/>
                    <a:pt x="6" y="107"/>
                  </a:cubicBezTo>
                  <a:cubicBezTo>
                    <a:pt x="6" y="106"/>
                    <a:pt x="6" y="104"/>
                    <a:pt x="5" y="103"/>
                  </a:cubicBezTo>
                  <a:cubicBezTo>
                    <a:pt x="5" y="102"/>
                    <a:pt x="6" y="101"/>
                    <a:pt x="5" y="101"/>
                  </a:cubicBezTo>
                  <a:cubicBezTo>
                    <a:pt x="3" y="100"/>
                    <a:pt x="1" y="102"/>
                    <a:pt x="0" y="99"/>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90" name="Freeform 108"/>
            <p:cNvSpPr/>
            <p:nvPr/>
          </p:nvSpPr>
          <p:spPr>
            <a:xfrm>
              <a:off x="8767080" y="3662640"/>
              <a:ext cx="239040" cy="507240"/>
            </a:xfrm>
            <a:custGeom>
              <a:avLst/>
              <a:gdLst>
                <a:gd name="textAreaLeft" fmla="*/ 0 w 239040"/>
                <a:gd name="textAreaRight" fmla="*/ 240120 w 239040"/>
                <a:gd name="textAreaTop" fmla="*/ 0 h 507240"/>
                <a:gd name="textAreaBottom" fmla="*/ 508320 h 507240"/>
              </a:gdLst>
              <a:ahLst/>
              <a:cxnLst/>
              <a:rect l="textAreaLeft" t="textAreaTop" r="textAreaRight" b="textAreaBottom"/>
              <a:pathLst>
                <a:path w="79" h="143">
                  <a:moveTo>
                    <a:pt x="9" y="119"/>
                  </a:moveTo>
                  <a:cubicBezTo>
                    <a:pt x="8" y="120"/>
                    <a:pt x="8" y="122"/>
                    <a:pt x="9" y="123"/>
                  </a:cubicBezTo>
                  <a:cubicBezTo>
                    <a:pt x="10" y="122"/>
                    <a:pt x="10" y="120"/>
                    <a:pt x="9" y="119"/>
                  </a:cubicBezTo>
                  <a:moveTo>
                    <a:pt x="11" y="120"/>
                  </a:moveTo>
                  <a:cubicBezTo>
                    <a:pt x="11" y="120"/>
                    <a:pt x="11" y="121"/>
                    <a:pt x="12" y="121"/>
                  </a:cubicBezTo>
                  <a:cubicBezTo>
                    <a:pt x="12" y="121"/>
                    <a:pt x="11" y="120"/>
                    <a:pt x="11" y="120"/>
                  </a:cubicBezTo>
                  <a:moveTo>
                    <a:pt x="16" y="126"/>
                  </a:moveTo>
                  <a:cubicBezTo>
                    <a:pt x="16" y="125"/>
                    <a:pt x="16" y="125"/>
                    <a:pt x="15" y="124"/>
                  </a:cubicBezTo>
                  <a:cubicBezTo>
                    <a:pt x="15" y="125"/>
                    <a:pt x="16" y="125"/>
                    <a:pt x="16" y="126"/>
                  </a:cubicBezTo>
                  <a:moveTo>
                    <a:pt x="22" y="133"/>
                  </a:moveTo>
                  <a:cubicBezTo>
                    <a:pt x="21" y="134"/>
                    <a:pt x="21" y="135"/>
                    <a:pt x="22" y="135"/>
                  </a:cubicBezTo>
                  <a:cubicBezTo>
                    <a:pt x="22" y="134"/>
                    <a:pt x="22" y="134"/>
                    <a:pt x="22" y="133"/>
                  </a:cubicBezTo>
                  <a:moveTo>
                    <a:pt x="25" y="106"/>
                  </a:moveTo>
                  <a:cubicBezTo>
                    <a:pt x="24" y="106"/>
                    <a:pt x="24" y="106"/>
                    <a:pt x="25" y="107"/>
                  </a:cubicBezTo>
                  <a:cubicBezTo>
                    <a:pt x="25" y="106"/>
                    <a:pt x="25" y="106"/>
                    <a:pt x="25" y="106"/>
                  </a:cubicBezTo>
                  <a:moveTo>
                    <a:pt x="25" y="103"/>
                  </a:moveTo>
                  <a:cubicBezTo>
                    <a:pt x="24" y="104"/>
                    <a:pt x="25" y="104"/>
                    <a:pt x="25" y="104"/>
                  </a:cubicBezTo>
                  <a:cubicBezTo>
                    <a:pt x="25" y="103"/>
                    <a:pt x="25" y="103"/>
                    <a:pt x="25" y="103"/>
                  </a:cubicBezTo>
                  <a:moveTo>
                    <a:pt x="47" y="82"/>
                  </a:moveTo>
                  <a:cubicBezTo>
                    <a:pt x="47" y="82"/>
                    <a:pt x="47" y="82"/>
                    <a:pt x="47" y="82"/>
                  </a:cubicBezTo>
                  <a:cubicBezTo>
                    <a:pt x="47" y="82"/>
                    <a:pt x="47" y="81"/>
                    <a:pt x="46" y="81"/>
                  </a:cubicBezTo>
                  <a:cubicBezTo>
                    <a:pt x="46" y="81"/>
                    <a:pt x="46" y="82"/>
                    <a:pt x="47" y="82"/>
                  </a:cubicBezTo>
                  <a:moveTo>
                    <a:pt x="49" y="85"/>
                  </a:moveTo>
                  <a:cubicBezTo>
                    <a:pt x="49" y="85"/>
                    <a:pt x="49" y="86"/>
                    <a:pt x="49" y="86"/>
                  </a:cubicBezTo>
                  <a:cubicBezTo>
                    <a:pt x="50" y="86"/>
                    <a:pt x="50" y="85"/>
                    <a:pt x="49" y="85"/>
                  </a:cubicBezTo>
                  <a:moveTo>
                    <a:pt x="0" y="19"/>
                  </a:moveTo>
                  <a:cubicBezTo>
                    <a:pt x="0" y="20"/>
                    <a:pt x="3" y="20"/>
                    <a:pt x="3" y="19"/>
                  </a:cubicBezTo>
                  <a:cubicBezTo>
                    <a:pt x="4" y="18"/>
                    <a:pt x="3" y="16"/>
                    <a:pt x="3" y="15"/>
                  </a:cubicBezTo>
                  <a:cubicBezTo>
                    <a:pt x="4" y="14"/>
                    <a:pt x="4" y="14"/>
                    <a:pt x="4" y="13"/>
                  </a:cubicBezTo>
                  <a:cubicBezTo>
                    <a:pt x="4" y="12"/>
                    <a:pt x="4" y="12"/>
                    <a:pt x="4" y="10"/>
                  </a:cubicBezTo>
                  <a:cubicBezTo>
                    <a:pt x="4" y="10"/>
                    <a:pt x="6" y="7"/>
                    <a:pt x="7" y="8"/>
                  </a:cubicBezTo>
                  <a:cubicBezTo>
                    <a:pt x="8" y="8"/>
                    <a:pt x="10" y="8"/>
                    <a:pt x="11" y="8"/>
                  </a:cubicBezTo>
                  <a:cubicBezTo>
                    <a:pt x="12" y="8"/>
                    <a:pt x="13" y="7"/>
                    <a:pt x="13" y="7"/>
                  </a:cubicBezTo>
                  <a:cubicBezTo>
                    <a:pt x="14" y="7"/>
                    <a:pt x="14" y="8"/>
                    <a:pt x="15" y="7"/>
                  </a:cubicBezTo>
                  <a:cubicBezTo>
                    <a:pt x="16" y="6"/>
                    <a:pt x="15" y="5"/>
                    <a:pt x="17" y="4"/>
                  </a:cubicBezTo>
                  <a:cubicBezTo>
                    <a:pt x="18" y="4"/>
                    <a:pt x="22" y="5"/>
                    <a:pt x="20" y="2"/>
                  </a:cubicBezTo>
                  <a:cubicBezTo>
                    <a:pt x="21" y="2"/>
                    <a:pt x="26" y="0"/>
                    <a:pt x="26" y="3"/>
                  </a:cubicBezTo>
                  <a:cubicBezTo>
                    <a:pt x="26" y="2"/>
                    <a:pt x="27" y="1"/>
                    <a:pt x="28" y="2"/>
                  </a:cubicBezTo>
                  <a:cubicBezTo>
                    <a:pt x="28" y="2"/>
                    <a:pt x="29" y="4"/>
                    <a:pt x="30" y="4"/>
                  </a:cubicBezTo>
                  <a:cubicBezTo>
                    <a:pt x="31" y="5"/>
                    <a:pt x="29" y="6"/>
                    <a:pt x="29" y="7"/>
                  </a:cubicBezTo>
                  <a:cubicBezTo>
                    <a:pt x="28" y="8"/>
                    <a:pt x="29" y="9"/>
                    <a:pt x="30" y="10"/>
                  </a:cubicBezTo>
                  <a:cubicBezTo>
                    <a:pt x="31" y="11"/>
                    <a:pt x="34" y="9"/>
                    <a:pt x="35" y="9"/>
                  </a:cubicBezTo>
                  <a:cubicBezTo>
                    <a:pt x="36" y="10"/>
                    <a:pt x="37" y="10"/>
                    <a:pt x="36" y="11"/>
                  </a:cubicBezTo>
                  <a:cubicBezTo>
                    <a:pt x="36" y="12"/>
                    <a:pt x="37" y="13"/>
                    <a:pt x="37" y="15"/>
                  </a:cubicBezTo>
                  <a:cubicBezTo>
                    <a:pt x="37" y="15"/>
                    <a:pt x="37" y="16"/>
                    <a:pt x="37" y="17"/>
                  </a:cubicBezTo>
                  <a:cubicBezTo>
                    <a:pt x="37" y="18"/>
                    <a:pt x="35" y="19"/>
                    <a:pt x="35" y="20"/>
                  </a:cubicBezTo>
                  <a:cubicBezTo>
                    <a:pt x="35" y="21"/>
                    <a:pt x="36" y="21"/>
                    <a:pt x="36" y="22"/>
                  </a:cubicBezTo>
                  <a:cubicBezTo>
                    <a:pt x="36" y="23"/>
                    <a:pt x="36" y="24"/>
                    <a:pt x="35" y="25"/>
                  </a:cubicBezTo>
                  <a:cubicBezTo>
                    <a:pt x="34" y="27"/>
                    <a:pt x="33" y="29"/>
                    <a:pt x="36" y="30"/>
                  </a:cubicBezTo>
                  <a:cubicBezTo>
                    <a:pt x="38" y="28"/>
                    <a:pt x="41" y="26"/>
                    <a:pt x="42" y="24"/>
                  </a:cubicBezTo>
                  <a:cubicBezTo>
                    <a:pt x="43" y="25"/>
                    <a:pt x="44" y="22"/>
                    <a:pt x="45" y="22"/>
                  </a:cubicBezTo>
                  <a:cubicBezTo>
                    <a:pt x="46" y="22"/>
                    <a:pt x="46" y="24"/>
                    <a:pt x="47" y="24"/>
                  </a:cubicBezTo>
                  <a:cubicBezTo>
                    <a:pt x="48" y="24"/>
                    <a:pt x="49" y="25"/>
                    <a:pt x="49" y="25"/>
                  </a:cubicBezTo>
                  <a:cubicBezTo>
                    <a:pt x="50" y="27"/>
                    <a:pt x="52" y="24"/>
                    <a:pt x="53" y="25"/>
                  </a:cubicBezTo>
                  <a:cubicBezTo>
                    <a:pt x="54" y="25"/>
                    <a:pt x="55" y="22"/>
                    <a:pt x="56" y="22"/>
                  </a:cubicBezTo>
                  <a:cubicBezTo>
                    <a:pt x="54" y="20"/>
                    <a:pt x="60" y="21"/>
                    <a:pt x="61" y="21"/>
                  </a:cubicBezTo>
                  <a:cubicBezTo>
                    <a:pt x="65" y="22"/>
                    <a:pt x="66" y="27"/>
                    <a:pt x="69" y="29"/>
                  </a:cubicBezTo>
                  <a:cubicBezTo>
                    <a:pt x="72" y="30"/>
                    <a:pt x="70" y="35"/>
                    <a:pt x="70" y="38"/>
                  </a:cubicBezTo>
                  <a:cubicBezTo>
                    <a:pt x="70" y="39"/>
                    <a:pt x="71" y="40"/>
                    <a:pt x="72" y="41"/>
                  </a:cubicBezTo>
                  <a:cubicBezTo>
                    <a:pt x="73" y="43"/>
                    <a:pt x="74" y="43"/>
                    <a:pt x="76" y="44"/>
                  </a:cubicBezTo>
                  <a:cubicBezTo>
                    <a:pt x="74" y="45"/>
                    <a:pt x="77" y="46"/>
                    <a:pt x="78" y="46"/>
                  </a:cubicBezTo>
                  <a:cubicBezTo>
                    <a:pt x="79" y="47"/>
                    <a:pt x="76" y="50"/>
                    <a:pt x="78" y="50"/>
                  </a:cubicBezTo>
                  <a:cubicBezTo>
                    <a:pt x="77" y="51"/>
                    <a:pt x="76" y="52"/>
                    <a:pt x="77" y="53"/>
                  </a:cubicBezTo>
                  <a:cubicBezTo>
                    <a:pt x="77" y="53"/>
                    <a:pt x="78" y="53"/>
                    <a:pt x="77" y="54"/>
                  </a:cubicBezTo>
                  <a:cubicBezTo>
                    <a:pt x="77" y="56"/>
                    <a:pt x="78" y="58"/>
                    <a:pt x="75" y="59"/>
                  </a:cubicBezTo>
                  <a:cubicBezTo>
                    <a:pt x="74" y="60"/>
                    <a:pt x="73" y="61"/>
                    <a:pt x="72" y="60"/>
                  </a:cubicBezTo>
                  <a:cubicBezTo>
                    <a:pt x="71" y="58"/>
                    <a:pt x="68" y="60"/>
                    <a:pt x="66" y="59"/>
                  </a:cubicBezTo>
                  <a:cubicBezTo>
                    <a:pt x="65" y="59"/>
                    <a:pt x="64" y="59"/>
                    <a:pt x="62" y="59"/>
                  </a:cubicBezTo>
                  <a:cubicBezTo>
                    <a:pt x="61" y="60"/>
                    <a:pt x="61" y="59"/>
                    <a:pt x="60" y="59"/>
                  </a:cubicBezTo>
                  <a:cubicBezTo>
                    <a:pt x="58" y="59"/>
                    <a:pt x="56" y="59"/>
                    <a:pt x="55" y="60"/>
                  </a:cubicBezTo>
                  <a:cubicBezTo>
                    <a:pt x="53" y="61"/>
                    <a:pt x="52" y="63"/>
                    <a:pt x="51" y="64"/>
                  </a:cubicBezTo>
                  <a:cubicBezTo>
                    <a:pt x="50" y="65"/>
                    <a:pt x="49" y="66"/>
                    <a:pt x="49" y="67"/>
                  </a:cubicBezTo>
                  <a:cubicBezTo>
                    <a:pt x="49" y="68"/>
                    <a:pt x="48" y="67"/>
                    <a:pt x="47" y="67"/>
                  </a:cubicBezTo>
                  <a:cubicBezTo>
                    <a:pt x="47" y="69"/>
                    <a:pt x="48" y="71"/>
                    <a:pt x="48" y="72"/>
                  </a:cubicBezTo>
                  <a:cubicBezTo>
                    <a:pt x="49" y="74"/>
                    <a:pt x="48" y="75"/>
                    <a:pt x="50" y="76"/>
                  </a:cubicBezTo>
                  <a:cubicBezTo>
                    <a:pt x="51" y="77"/>
                    <a:pt x="51" y="79"/>
                    <a:pt x="51" y="80"/>
                  </a:cubicBezTo>
                  <a:cubicBezTo>
                    <a:pt x="51" y="82"/>
                    <a:pt x="53" y="84"/>
                    <a:pt x="52" y="86"/>
                  </a:cubicBezTo>
                  <a:cubicBezTo>
                    <a:pt x="52" y="85"/>
                    <a:pt x="52" y="84"/>
                    <a:pt x="51" y="83"/>
                  </a:cubicBezTo>
                  <a:cubicBezTo>
                    <a:pt x="51" y="82"/>
                    <a:pt x="51" y="81"/>
                    <a:pt x="49" y="80"/>
                  </a:cubicBezTo>
                  <a:cubicBezTo>
                    <a:pt x="49" y="81"/>
                    <a:pt x="49" y="81"/>
                    <a:pt x="49" y="82"/>
                  </a:cubicBezTo>
                  <a:cubicBezTo>
                    <a:pt x="49" y="81"/>
                    <a:pt x="45" y="80"/>
                    <a:pt x="47" y="79"/>
                  </a:cubicBezTo>
                  <a:cubicBezTo>
                    <a:pt x="46" y="79"/>
                    <a:pt x="46" y="79"/>
                    <a:pt x="46" y="78"/>
                  </a:cubicBezTo>
                  <a:cubicBezTo>
                    <a:pt x="46" y="80"/>
                    <a:pt x="44" y="77"/>
                    <a:pt x="43" y="76"/>
                  </a:cubicBezTo>
                  <a:cubicBezTo>
                    <a:pt x="43" y="78"/>
                    <a:pt x="42" y="75"/>
                    <a:pt x="41" y="75"/>
                  </a:cubicBezTo>
                  <a:cubicBezTo>
                    <a:pt x="40" y="76"/>
                    <a:pt x="39" y="76"/>
                    <a:pt x="38" y="76"/>
                  </a:cubicBezTo>
                  <a:cubicBezTo>
                    <a:pt x="37" y="76"/>
                    <a:pt x="36" y="75"/>
                    <a:pt x="34" y="76"/>
                  </a:cubicBezTo>
                  <a:cubicBezTo>
                    <a:pt x="32" y="76"/>
                    <a:pt x="33" y="74"/>
                    <a:pt x="33" y="73"/>
                  </a:cubicBezTo>
                  <a:cubicBezTo>
                    <a:pt x="33" y="72"/>
                    <a:pt x="33" y="71"/>
                    <a:pt x="33" y="71"/>
                  </a:cubicBezTo>
                  <a:cubicBezTo>
                    <a:pt x="33" y="70"/>
                    <a:pt x="34" y="69"/>
                    <a:pt x="34" y="68"/>
                  </a:cubicBezTo>
                  <a:cubicBezTo>
                    <a:pt x="33" y="69"/>
                    <a:pt x="31" y="68"/>
                    <a:pt x="30" y="67"/>
                  </a:cubicBezTo>
                  <a:cubicBezTo>
                    <a:pt x="31" y="69"/>
                    <a:pt x="23" y="67"/>
                    <a:pt x="25" y="70"/>
                  </a:cubicBezTo>
                  <a:cubicBezTo>
                    <a:pt x="26" y="72"/>
                    <a:pt x="25" y="73"/>
                    <a:pt x="25" y="75"/>
                  </a:cubicBezTo>
                  <a:cubicBezTo>
                    <a:pt x="24" y="77"/>
                    <a:pt x="25" y="79"/>
                    <a:pt x="25" y="81"/>
                  </a:cubicBezTo>
                  <a:cubicBezTo>
                    <a:pt x="25" y="81"/>
                    <a:pt x="24" y="82"/>
                    <a:pt x="23" y="82"/>
                  </a:cubicBezTo>
                  <a:cubicBezTo>
                    <a:pt x="23" y="83"/>
                    <a:pt x="23" y="84"/>
                    <a:pt x="22" y="85"/>
                  </a:cubicBezTo>
                  <a:cubicBezTo>
                    <a:pt x="21" y="86"/>
                    <a:pt x="21" y="89"/>
                    <a:pt x="20" y="90"/>
                  </a:cubicBezTo>
                  <a:cubicBezTo>
                    <a:pt x="19" y="92"/>
                    <a:pt x="19" y="94"/>
                    <a:pt x="18" y="96"/>
                  </a:cubicBezTo>
                  <a:cubicBezTo>
                    <a:pt x="17" y="96"/>
                    <a:pt x="18" y="98"/>
                    <a:pt x="17" y="98"/>
                  </a:cubicBezTo>
                  <a:cubicBezTo>
                    <a:pt x="18" y="100"/>
                    <a:pt x="16" y="103"/>
                    <a:pt x="17" y="105"/>
                  </a:cubicBezTo>
                  <a:cubicBezTo>
                    <a:pt x="17" y="106"/>
                    <a:pt x="18" y="107"/>
                    <a:pt x="17" y="108"/>
                  </a:cubicBezTo>
                  <a:cubicBezTo>
                    <a:pt x="17" y="109"/>
                    <a:pt x="19" y="109"/>
                    <a:pt x="20" y="109"/>
                  </a:cubicBezTo>
                  <a:cubicBezTo>
                    <a:pt x="22" y="108"/>
                    <a:pt x="24" y="108"/>
                    <a:pt x="24" y="111"/>
                  </a:cubicBezTo>
                  <a:cubicBezTo>
                    <a:pt x="24" y="112"/>
                    <a:pt x="25" y="119"/>
                    <a:pt x="27" y="116"/>
                  </a:cubicBezTo>
                  <a:cubicBezTo>
                    <a:pt x="28" y="118"/>
                    <a:pt x="28" y="120"/>
                    <a:pt x="28" y="122"/>
                  </a:cubicBezTo>
                  <a:cubicBezTo>
                    <a:pt x="29" y="124"/>
                    <a:pt x="30" y="126"/>
                    <a:pt x="30" y="128"/>
                  </a:cubicBezTo>
                  <a:cubicBezTo>
                    <a:pt x="28" y="128"/>
                    <a:pt x="28" y="122"/>
                    <a:pt x="27" y="123"/>
                  </a:cubicBezTo>
                  <a:cubicBezTo>
                    <a:pt x="25" y="124"/>
                    <a:pt x="27" y="126"/>
                    <a:pt x="27" y="127"/>
                  </a:cubicBezTo>
                  <a:cubicBezTo>
                    <a:pt x="28" y="127"/>
                    <a:pt x="28" y="128"/>
                    <a:pt x="29" y="128"/>
                  </a:cubicBezTo>
                  <a:cubicBezTo>
                    <a:pt x="30" y="129"/>
                    <a:pt x="31" y="129"/>
                    <a:pt x="31" y="129"/>
                  </a:cubicBezTo>
                  <a:cubicBezTo>
                    <a:pt x="32" y="130"/>
                    <a:pt x="32" y="131"/>
                    <a:pt x="35" y="131"/>
                  </a:cubicBezTo>
                  <a:cubicBezTo>
                    <a:pt x="36" y="131"/>
                    <a:pt x="38" y="131"/>
                    <a:pt x="39" y="132"/>
                  </a:cubicBezTo>
                  <a:cubicBezTo>
                    <a:pt x="41" y="133"/>
                    <a:pt x="41" y="135"/>
                    <a:pt x="42" y="136"/>
                  </a:cubicBezTo>
                  <a:cubicBezTo>
                    <a:pt x="44" y="137"/>
                    <a:pt x="45" y="138"/>
                    <a:pt x="44" y="139"/>
                  </a:cubicBezTo>
                  <a:cubicBezTo>
                    <a:pt x="44" y="140"/>
                    <a:pt x="43" y="142"/>
                    <a:pt x="42" y="142"/>
                  </a:cubicBezTo>
                  <a:cubicBezTo>
                    <a:pt x="41" y="142"/>
                    <a:pt x="41" y="141"/>
                    <a:pt x="40" y="141"/>
                  </a:cubicBezTo>
                  <a:cubicBezTo>
                    <a:pt x="38" y="140"/>
                    <a:pt x="37" y="143"/>
                    <a:pt x="36" y="143"/>
                  </a:cubicBezTo>
                  <a:cubicBezTo>
                    <a:pt x="34" y="143"/>
                    <a:pt x="34" y="141"/>
                    <a:pt x="35" y="140"/>
                  </a:cubicBezTo>
                  <a:cubicBezTo>
                    <a:pt x="36" y="139"/>
                    <a:pt x="35" y="138"/>
                    <a:pt x="34" y="137"/>
                  </a:cubicBezTo>
                  <a:cubicBezTo>
                    <a:pt x="32" y="137"/>
                    <a:pt x="33" y="135"/>
                    <a:pt x="31" y="135"/>
                  </a:cubicBezTo>
                  <a:cubicBezTo>
                    <a:pt x="29" y="135"/>
                    <a:pt x="29" y="135"/>
                    <a:pt x="28" y="134"/>
                  </a:cubicBezTo>
                  <a:cubicBezTo>
                    <a:pt x="26" y="132"/>
                    <a:pt x="27" y="135"/>
                    <a:pt x="26" y="136"/>
                  </a:cubicBezTo>
                  <a:cubicBezTo>
                    <a:pt x="26" y="133"/>
                    <a:pt x="20" y="131"/>
                    <a:pt x="22" y="129"/>
                  </a:cubicBezTo>
                  <a:cubicBezTo>
                    <a:pt x="20" y="130"/>
                    <a:pt x="21" y="127"/>
                    <a:pt x="20" y="127"/>
                  </a:cubicBezTo>
                  <a:cubicBezTo>
                    <a:pt x="20" y="128"/>
                    <a:pt x="19" y="127"/>
                    <a:pt x="19" y="127"/>
                  </a:cubicBezTo>
                  <a:cubicBezTo>
                    <a:pt x="18" y="126"/>
                    <a:pt x="18" y="124"/>
                    <a:pt x="17" y="124"/>
                  </a:cubicBezTo>
                  <a:cubicBezTo>
                    <a:pt x="17" y="123"/>
                    <a:pt x="16" y="124"/>
                    <a:pt x="16" y="123"/>
                  </a:cubicBezTo>
                  <a:cubicBezTo>
                    <a:pt x="16" y="122"/>
                    <a:pt x="16" y="122"/>
                    <a:pt x="15" y="121"/>
                  </a:cubicBezTo>
                  <a:cubicBezTo>
                    <a:pt x="15" y="120"/>
                    <a:pt x="15" y="120"/>
                    <a:pt x="14" y="120"/>
                  </a:cubicBezTo>
                  <a:cubicBezTo>
                    <a:pt x="13" y="120"/>
                    <a:pt x="13" y="119"/>
                    <a:pt x="13" y="119"/>
                  </a:cubicBezTo>
                  <a:cubicBezTo>
                    <a:pt x="13" y="118"/>
                    <a:pt x="12" y="117"/>
                    <a:pt x="11" y="117"/>
                  </a:cubicBezTo>
                  <a:cubicBezTo>
                    <a:pt x="10" y="117"/>
                    <a:pt x="10" y="118"/>
                    <a:pt x="10" y="119"/>
                  </a:cubicBezTo>
                  <a:cubicBezTo>
                    <a:pt x="7" y="119"/>
                    <a:pt x="8" y="115"/>
                    <a:pt x="8" y="113"/>
                  </a:cubicBezTo>
                  <a:cubicBezTo>
                    <a:pt x="9" y="109"/>
                    <a:pt x="10" y="105"/>
                    <a:pt x="11" y="101"/>
                  </a:cubicBezTo>
                  <a:cubicBezTo>
                    <a:pt x="12" y="100"/>
                    <a:pt x="13" y="98"/>
                    <a:pt x="14" y="96"/>
                  </a:cubicBezTo>
                  <a:cubicBezTo>
                    <a:pt x="14" y="94"/>
                    <a:pt x="15" y="94"/>
                    <a:pt x="15" y="93"/>
                  </a:cubicBezTo>
                  <a:cubicBezTo>
                    <a:pt x="17" y="91"/>
                    <a:pt x="23" y="86"/>
                    <a:pt x="21" y="83"/>
                  </a:cubicBezTo>
                  <a:cubicBezTo>
                    <a:pt x="20" y="82"/>
                    <a:pt x="20" y="80"/>
                    <a:pt x="20" y="79"/>
                  </a:cubicBezTo>
                  <a:cubicBezTo>
                    <a:pt x="19" y="77"/>
                    <a:pt x="19" y="77"/>
                    <a:pt x="18" y="75"/>
                  </a:cubicBezTo>
                  <a:cubicBezTo>
                    <a:pt x="17" y="74"/>
                    <a:pt x="16" y="72"/>
                    <a:pt x="17" y="71"/>
                  </a:cubicBezTo>
                  <a:cubicBezTo>
                    <a:pt x="17" y="69"/>
                    <a:pt x="17" y="67"/>
                    <a:pt x="17" y="65"/>
                  </a:cubicBezTo>
                  <a:cubicBezTo>
                    <a:pt x="15" y="62"/>
                    <a:pt x="12" y="60"/>
                    <a:pt x="9" y="57"/>
                  </a:cubicBezTo>
                  <a:cubicBezTo>
                    <a:pt x="9" y="56"/>
                    <a:pt x="8" y="54"/>
                    <a:pt x="8" y="53"/>
                  </a:cubicBezTo>
                  <a:cubicBezTo>
                    <a:pt x="8" y="52"/>
                    <a:pt x="8" y="50"/>
                    <a:pt x="10" y="51"/>
                  </a:cubicBezTo>
                  <a:cubicBezTo>
                    <a:pt x="9" y="50"/>
                    <a:pt x="11" y="50"/>
                    <a:pt x="11" y="49"/>
                  </a:cubicBezTo>
                  <a:cubicBezTo>
                    <a:pt x="12" y="48"/>
                    <a:pt x="11" y="45"/>
                    <a:pt x="11" y="44"/>
                  </a:cubicBezTo>
                  <a:cubicBezTo>
                    <a:pt x="11" y="42"/>
                    <a:pt x="13" y="43"/>
                    <a:pt x="14" y="42"/>
                  </a:cubicBezTo>
                  <a:cubicBezTo>
                    <a:pt x="14" y="41"/>
                    <a:pt x="15" y="40"/>
                    <a:pt x="14" y="39"/>
                  </a:cubicBezTo>
                  <a:cubicBezTo>
                    <a:pt x="14" y="40"/>
                    <a:pt x="13" y="40"/>
                    <a:pt x="13" y="41"/>
                  </a:cubicBezTo>
                  <a:cubicBezTo>
                    <a:pt x="11" y="39"/>
                    <a:pt x="11" y="37"/>
                    <a:pt x="11" y="35"/>
                  </a:cubicBezTo>
                  <a:cubicBezTo>
                    <a:pt x="11" y="34"/>
                    <a:pt x="9" y="33"/>
                    <a:pt x="8" y="32"/>
                  </a:cubicBezTo>
                  <a:cubicBezTo>
                    <a:pt x="6" y="30"/>
                    <a:pt x="5" y="29"/>
                    <a:pt x="4" y="27"/>
                  </a:cubicBezTo>
                  <a:cubicBezTo>
                    <a:pt x="3" y="26"/>
                    <a:pt x="3" y="25"/>
                    <a:pt x="3" y="24"/>
                  </a:cubicBezTo>
                  <a:cubicBezTo>
                    <a:pt x="3" y="23"/>
                    <a:pt x="2" y="23"/>
                    <a:pt x="2" y="22"/>
                  </a:cubicBezTo>
                  <a:cubicBezTo>
                    <a:pt x="1" y="22"/>
                    <a:pt x="0" y="20"/>
                    <a:pt x="0" y="19"/>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91" name="Freeform 109"/>
            <p:cNvSpPr/>
            <p:nvPr/>
          </p:nvSpPr>
          <p:spPr>
            <a:xfrm>
              <a:off x="9228600" y="4711680"/>
              <a:ext cx="1174680" cy="1155240"/>
            </a:xfrm>
            <a:custGeom>
              <a:avLst/>
              <a:gdLst>
                <a:gd name="textAreaLeft" fmla="*/ 0 w 1174680"/>
                <a:gd name="textAreaRight" fmla="*/ 1175760 w 1174680"/>
                <a:gd name="textAreaTop" fmla="*/ 0 h 1155240"/>
                <a:gd name="textAreaBottom" fmla="*/ 1156320 h 1155240"/>
              </a:gdLst>
              <a:ahLst/>
              <a:cxnLst/>
              <a:rect l="textAreaLeft" t="textAreaTop" r="textAreaRight" b="textAreaBottom"/>
              <a:pathLst>
                <a:path w="383" h="325">
                  <a:moveTo>
                    <a:pt x="314" y="81"/>
                  </a:moveTo>
                  <a:cubicBezTo>
                    <a:pt x="315" y="81"/>
                    <a:pt x="313" y="80"/>
                    <a:pt x="313" y="79"/>
                  </a:cubicBezTo>
                  <a:cubicBezTo>
                    <a:pt x="312" y="80"/>
                    <a:pt x="313" y="81"/>
                    <a:pt x="314" y="81"/>
                  </a:cubicBezTo>
                  <a:moveTo>
                    <a:pt x="339" y="99"/>
                  </a:moveTo>
                  <a:cubicBezTo>
                    <a:pt x="340" y="99"/>
                    <a:pt x="339" y="98"/>
                    <a:pt x="339" y="97"/>
                  </a:cubicBezTo>
                  <a:cubicBezTo>
                    <a:pt x="339" y="98"/>
                    <a:pt x="339" y="98"/>
                    <a:pt x="339" y="99"/>
                  </a:cubicBezTo>
                  <a:moveTo>
                    <a:pt x="184" y="13"/>
                  </a:moveTo>
                  <a:cubicBezTo>
                    <a:pt x="184" y="12"/>
                    <a:pt x="184" y="10"/>
                    <a:pt x="183" y="9"/>
                  </a:cubicBezTo>
                  <a:cubicBezTo>
                    <a:pt x="183" y="11"/>
                    <a:pt x="183" y="11"/>
                    <a:pt x="184" y="13"/>
                  </a:cubicBezTo>
                  <a:moveTo>
                    <a:pt x="191" y="16"/>
                  </a:moveTo>
                  <a:cubicBezTo>
                    <a:pt x="192" y="15"/>
                    <a:pt x="192" y="15"/>
                    <a:pt x="192" y="15"/>
                  </a:cubicBezTo>
                  <a:cubicBezTo>
                    <a:pt x="191" y="15"/>
                    <a:pt x="191" y="15"/>
                    <a:pt x="191" y="16"/>
                  </a:cubicBezTo>
                  <a:moveTo>
                    <a:pt x="218" y="20"/>
                  </a:moveTo>
                  <a:cubicBezTo>
                    <a:pt x="219" y="19"/>
                    <a:pt x="219" y="19"/>
                    <a:pt x="219" y="19"/>
                  </a:cubicBezTo>
                  <a:cubicBezTo>
                    <a:pt x="218" y="19"/>
                    <a:pt x="218" y="19"/>
                    <a:pt x="218" y="20"/>
                  </a:cubicBezTo>
                  <a:moveTo>
                    <a:pt x="218" y="16"/>
                  </a:moveTo>
                  <a:cubicBezTo>
                    <a:pt x="219" y="16"/>
                    <a:pt x="220" y="15"/>
                    <a:pt x="220" y="14"/>
                  </a:cubicBezTo>
                  <a:cubicBezTo>
                    <a:pt x="219" y="15"/>
                    <a:pt x="218" y="15"/>
                    <a:pt x="218" y="16"/>
                  </a:cubicBezTo>
                  <a:moveTo>
                    <a:pt x="221" y="14"/>
                  </a:moveTo>
                  <a:cubicBezTo>
                    <a:pt x="222" y="13"/>
                    <a:pt x="223" y="11"/>
                    <a:pt x="223" y="10"/>
                  </a:cubicBezTo>
                  <a:cubicBezTo>
                    <a:pt x="223" y="11"/>
                    <a:pt x="221" y="12"/>
                    <a:pt x="221" y="14"/>
                  </a:cubicBezTo>
                  <a:moveTo>
                    <a:pt x="164" y="17"/>
                  </a:moveTo>
                  <a:cubicBezTo>
                    <a:pt x="164" y="17"/>
                    <a:pt x="165" y="17"/>
                    <a:pt x="165" y="17"/>
                  </a:cubicBezTo>
                  <a:cubicBezTo>
                    <a:pt x="165" y="16"/>
                    <a:pt x="164" y="16"/>
                    <a:pt x="163" y="15"/>
                  </a:cubicBezTo>
                  <a:cubicBezTo>
                    <a:pt x="163" y="14"/>
                    <a:pt x="163" y="14"/>
                    <a:pt x="163" y="14"/>
                  </a:cubicBezTo>
                  <a:cubicBezTo>
                    <a:pt x="163" y="14"/>
                    <a:pt x="163" y="13"/>
                    <a:pt x="162" y="12"/>
                  </a:cubicBezTo>
                  <a:cubicBezTo>
                    <a:pt x="161" y="13"/>
                    <a:pt x="161" y="14"/>
                    <a:pt x="161" y="15"/>
                  </a:cubicBezTo>
                  <a:cubicBezTo>
                    <a:pt x="161" y="16"/>
                    <a:pt x="159" y="16"/>
                    <a:pt x="160" y="17"/>
                  </a:cubicBezTo>
                  <a:cubicBezTo>
                    <a:pt x="161" y="17"/>
                    <a:pt x="162" y="17"/>
                    <a:pt x="164" y="17"/>
                  </a:cubicBezTo>
                  <a:moveTo>
                    <a:pt x="171" y="13"/>
                  </a:moveTo>
                  <a:cubicBezTo>
                    <a:pt x="170" y="12"/>
                    <a:pt x="169" y="12"/>
                    <a:pt x="169" y="13"/>
                  </a:cubicBezTo>
                  <a:cubicBezTo>
                    <a:pt x="168" y="12"/>
                    <a:pt x="167" y="13"/>
                    <a:pt x="165" y="13"/>
                  </a:cubicBezTo>
                  <a:cubicBezTo>
                    <a:pt x="165" y="13"/>
                    <a:pt x="163" y="11"/>
                    <a:pt x="163" y="12"/>
                  </a:cubicBezTo>
                  <a:cubicBezTo>
                    <a:pt x="162" y="14"/>
                    <a:pt x="166" y="19"/>
                    <a:pt x="168" y="18"/>
                  </a:cubicBezTo>
                  <a:cubicBezTo>
                    <a:pt x="170" y="18"/>
                    <a:pt x="173" y="16"/>
                    <a:pt x="173" y="15"/>
                  </a:cubicBezTo>
                  <a:cubicBezTo>
                    <a:pt x="173" y="14"/>
                    <a:pt x="174" y="12"/>
                    <a:pt x="172" y="12"/>
                  </a:cubicBezTo>
                  <a:cubicBezTo>
                    <a:pt x="171" y="12"/>
                    <a:pt x="170" y="12"/>
                    <a:pt x="171" y="13"/>
                  </a:cubicBezTo>
                  <a:moveTo>
                    <a:pt x="331" y="294"/>
                  </a:moveTo>
                  <a:cubicBezTo>
                    <a:pt x="332" y="294"/>
                    <a:pt x="332" y="293"/>
                    <a:pt x="332" y="293"/>
                  </a:cubicBezTo>
                  <a:cubicBezTo>
                    <a:pt x="331" y="293"/>
                    <a:pt x="331" y="293"/>
                    <a:pt x="331" y="294"/>
                  </a:cubicBezTo>
                  <a:moveTo>
                    <a:pt x="333" y="293"/>
                  </a:moveTo>
                  <a:cubicBezTo>
                    <a:pt x="333" y="293"/>
                    <a:pt x="334" y="292"/>
                    <a:pt x="333" y="291"/>
                  </a:cubicBezTo>
                  <a:cubicBezTo>
                    <a:pt x="331" y="291"/>
                    <a:pt x="329" y="291"/>
                    <a:pt x="330" y="293"/>
                  </a:cubicBezTo>
                  <a:cubicBezTo>
                    <a:pt x="331" y="292"/>
                    <a:pt x="332" y="292"/>
                    <a:pt x="333" y="293"/>
                  </a:cubicBezTo>
                  <a:moveTo>
                    <a:pt x="230" y="250"/>
                  </a:moveTo>
                  <a:cubicBezTo>
                    <a:pt x="231" y="250"/>
                    <a:pt x="231" y="250"/>
                    <a:pt x="232" y="249"/>
                  </a:cubicBezTo>
                  <a:cubicBezTo>
                    <a:pt x="232" y="248"/>
                    <a:pt x="233" y="249"/>
                    <a:pt x="235" y="249"/>
                  </a:cubicBezTo>
                  <a:cubicBezTo>
                    <a:pt x="236" y="249"/>
                    <a:pt x="236" y="247"/>
                    <a:pt x="234" y="247"/>
                  </a:cubicBezTo>
                  <a:cubicBezTo>
                    <a:pt x="234" y="248"/>
                    <a:pt x="234" y="248"/>
                    <a:pt x="234" y="248"/>
                  </a:cubicBezTo>
                  <a:cubicBezTo>
                    <a:pt x="234" y="248"/>
                    <a:pt x="232" y="247"/>
                    <a:pt x="231" y="247"/>
                  </a:cubicBezTo>
                  <a:cubicBezTo>
                    <a:pt x="233" y="245"/>
                    <a:pt x="223" y="247"/>
                    <a:pt x="223" y="247"/>
                  </a:cubicBezTo>
                  <a:cubicBezTo>
                    <a:pt x="222" y="247"/>
                    <a:pt x="220" y="249"/>
                    <a:pt x="222" y="250"/>
                  </a:cubicBezTo>
                  <a:cubicBezTo>
                    <a:pt x="225" y="251"/>
                    <a:pt x="227" y="249"/>
                    <a:pt x="230" y="250"/>
                  </a:cubicBezTo>
                  <a:moveTo>
                    <a:pt x="323" y="315"/>
                  </a:moveTo>
                  <a:cubicBezTo>
                    <a:pt x="324" y="316"/>
                    <a:pt x="326" y="317"/>
                    <a:pt x="324" y="317"/>
                  </a:cubicBezTo>
                  <a:cubicBezTo>
                    <a:pt x="326" y="318"/>
                    <a:pt x="325" y="316"/>
                    <a:pt x="326" y="316"/>
                  </a:cubicBezTo>
                  <a:cubicBezTo>
                    <a:pt x="327" y="315"/>
                    <a:pt x="329" y="317"/>
                    <a:pt x="328" y="318"/>
                  </a:cubicBezTo>
                  <a:cubicBezTo>
                    <a:pt x="327" y="316"/>
                    <a:pt x="326" y="317"/>
                    <a:pt x="327" y="318"/>
                  </a:cubicBezTo>
                  <a:cubicBezTo>
                    <a:pt x="328" y="319"/>
                    <a:pt x="329" y="319"/>
                    <a:pt x="329" y="318"/>
                  </a:cubicBezTo>
                  <a:cubicBezTo>
                    <a:pt x="330" y="321"/>
                    <a:pt x="330" y="317"/>
                    <a:pt x="330" y="316"/>
                  </a:cubicBezTo>
                  <a:cubicBezTo>
                    <a:pt x="328" y="316"/>
                    <a:pt x="329" y="315"/>
                    <a:pt x="329" y="314"/>
                  </a:cubicBezTo>
                  <a:cubicBezTo>
                    <a:pt x="329" y="314"/>
                    <a:pt x="330" y="313"/>
                    <a:pt x="330" y="312"/>
                  </a:cubicBezTo>
                  <a:cubicBezTo>
                    <a:pt x="330" y="311"/>
                    <a:pt x="330" y="310"/>
                    <a:pt x="331" y="310"/>
                  </a:cubicBezTo>
                  <a:cubicBezTo>
                    <a:pt x="331" y="309"/>
                    <a:pt x="332" y="308"/>
                    <a:pt x="331" y="307"/>
                  </a:cubicBezTo>
                  <a:cubicBezTo>
                    <a:pt x="333" y="308"/>
                    <a:pt x="333" y="309"/>
                    <a:pt x="333" y="310"/>
                  </a:cubicBezTo>
                  <a:cubicBezTo>
                    <a:pt x="334" y="309"/>
                    <a:pt x="333" y="308"/>
                    <a:pt x="333" y="307"/>
                  </a:cubicBezTo>
                  <a:cubicBezTo>
                    <a:pt x="333" y="305"/>
                    <a:pt x="333" y="304"/>
                    <a:pt x="333" y="303"/>
                  </a:cubicBezTo>
                  <a:cubicBezTo>
                    <a:pt x="333" y="301"/>
                    <a:pt x="334" y="298"/>
                    <a:pt x="330" y="296"/>
                  </a:cubicBezTo>
                  <a:cubicBezTo>
                    <a:pt x="329" y="295"/>
                    <a:pt x="330" y="297"/>
                    <a:pt x="328" y="297"/>
                  </a:cubicBezTo>
                  <a:cubicBezTo>
                    <a:pt x="326" y="296"/>
                    <a:pt x="326" y="297"/>
                    <a:pt x="325" y="298"/>
                  </a:cubicBezTo>
                  <a:cubicBezTo>
                    <a:pt x="324" y="298"/>
                    <a:pt x="316" y="297"/>
                    <a:pt x="320" y="299"/>
                  </a:cubicBezTo>
                  <a:cubicBezTo>
                    <a:pt x="319" y="300"/>
                    <a:pt x="319" y="299"/>
                    <a:pt x="318" y="299"/>
                  </a:cubicBezTo>
                  <a:cubicBezTo>
                    <a:pt x="316" y="298"/>
                    <a:pt x="315" y="300"/>
                    <a:pt x="311" y="299"/>
                  </a:cubicBezTo>
                  <a:cubicBezTo>
                    <a:pt x="310" y="298"/>
                    <a:pt x="304" y="296"/>
                    <a:pt x="304" y="295"/>
                  </a:cubicBezTo>
                  <a:cubicBezTo>
                    <a:pt x="303" y="296"/>
                    <a:pt x="300" y="296"/>
                    <a:pt x="299" y="294"/>
                  </a:cubicBezTo>
                  <a:cubicBezTo>
                    <a:pt x="298" y="297"/>
                    <a:pt x="298" y="299"/>
                    <a:pt x="299" y="302"/>
                  </a:cubicBezTo>
                  <a:cubicBezTo>
                    <a:pt x="300" y="304"/>
                    <a:pt x="305" y="308"/>
                    <a:pt x="304" y="309"/>
                  </a:cubicBezTo>
                  <a:cubicBezTo>
                    <a:pt x="305" y="309"/>
                    <a:pt x="305" y="309"/>
                    <a:pt x="305" y="309"/>
                  </a:cubicBezTo>
                  <a:cubicBezTo>
                    <a:pt x="305" y="310"/>
                    <a:pt x="307" y="311"/>
                    <a:pt x="306" y="312"/>
                  </a:cubicBezTo>
                  <a:cubicBezTo>
                    <a:pt x="306" y="311"/>
                    <a:pt x="305" y="310"/>
                    <a:pt x="304" y="310"/>
                  </a:cubicBezTo>
                  <a:cubicBezTo>
                    <a:pt x="302" y="313"/>
                    <a:pt x="307" y="316"/>
                    <a:pt x="309" y="320"/>
                  </a:cubicBezTo>
                  <a:cubicBezTo>
                    <a:pt x="310" y="319"/>
                    <a:pt x="312" y="320"/>
                    <a:pt x="313" y="320"/>
                  </a:cubicBezTo>
                  <a:cubicBezTo>
                    <a:pt x="314" y="321"/>
                    <a:pt x="312" y="321"/>
                    <a:pt x="311" y="320"/>
                  </a:cubicBezTo>
                  <a:cubicBezTo>
                    <a:pt x="311" y="321"/>
                    <a:pt x="311" y="322"/>
                    <a:pt x="311" y="322"/>
                  </a:cubicBezTo>
                  <a:cubicBezTo>
                    <a:pt x="313" y="322"/>
                    <a:pt x="316" y="323"/>
                    <a:pt x="316" y="322"/>
                  </a:cubicBezTo>
                  <a:cubicBezTo>
                    <a:pt x="319" y="325"/>
                    <a:pt x="320" y="322"/>
                    <a:pt x="320" y="321"/>
                  </a:cubicBezTo>
                  <a:cubicBezTo>
                    <a:pt x="321" y="320"/>
                    <a:pt x="321" y="320"/>
                    <a:pt x="320" y="319"/>
                  </a:cubicBezTo>
                  <a:cubicBezTo>
                    <a:pt x="320" y="318"/>
                    <a:pt x="322" y="319"/>
                    <a:pt x="322" y="320"/>
                  </a:cubicBezTo>
                  <a:cubicBezTo>
                    <a:pt x="324" y="320"/>
                    <a:pt x="324" y="316"/>
                    <a:pt x="323" y="315"/>
                  </a:cubicBezTo>
                  <a:moveTo>
                    <a:pt x="290" y="288"/>
                  </a:moveTo>
                  <a:cubicBezTo>
                    <a:pt x="290" y="289"/>
                    <a:pt x="290" y="289"/>
                    <a:pt x="290" y="289"/>
                  </a:cubicBezTo>
                  <a:cubicBezTo>
                    <a:pt x="293" y="289"/>
                    <a:pt x="294" y="287"/>
                    <a:pt x="292" y="285"/>
                  </a:cubicBezTo>
                  <a:cubicBezTo>
                    <a:pt x="292" y="283"/>
                    <a:pt x="291" y="285"/>
                    <a:pt x="291" y="285"/>
                  </a:cubicBezTo>
                  <a:cubicBezTo>
                    <a:pt x="290" y="286"/>
                    <a:pt x="290" y="287"/>
                    <a:pt x="290" y="288"/>
                  </a:cubicBezTo>
                  <a:moveTo>
                    <a:pt x="328" y="288"/>
                  </a:moveTo>
                  <a:cubicBezTo>
                    <a:pt x="329" y="289"/>
                    <a:pt x="330" y="291"/>
                    <a:pt x="331" y="291"/>
                  </a:cubicBezTo>
                  <a:cubicBezTo>
                    <a:pt x="333" y="291"/>
                    <a:pt x="332" y="289"/>
                    <a:pt x="332" y="288"/>
                  </a:cubicBezTo>
                  <a:cubicBezTo>
                    <a:pt x="331" y="288"/>
                    <a:pt x="330" y="286"/>
                    <a:pt x="329" y="286"/>
                  </a:cubicBezTo>
                  <a:cubicBezTo>
                    <a:pt x="328" y="286"/>
                    <a:pt x="328" y="287"/>
                    <a:pt x="328" y="288"/>
                  </a:cubicBezTo>
                  <a:moveTo>
                    <a:pt x="19" y="227"/>
                  </a:moveTo>
                  <a:cubicBezTo>
                    <a:pt x="22" y="227"/>
                    <a:pt x="23" y="225"/>
                    <a:pt x="24" y="223"/>
                  </a:cubicBezTo>
                  <a:cubicBezTo>
                    <a:pt x="24" y="221"/>
                    <a:pt x="22" y="218"/>
                    <a:pt x="24" y="216"/>
                  </a:cubicBezTo>
                  <a:cubicBezTo>
                    <a:pt x="23" y="217"/>
                    <a:pt x="23" y="217"/>
                    <a:pt x="23" y="218"/>
                  </a:cubicBezTo>
                  <a:cubicBezTo>
                    <a:pt x="23" y="217"/>
                    <a:pt x="24" y="217"/>
                    <a:pt x="24" y="217"/>
                  </a:cubicBezTo>
                  <a:cubicBezTo>
                    <a:pt x="23" y="216"/>
                    <a:pt x="24" y="214"/>
                    <a:pt x="24" y="212"/>
                  </a:cubicBezTo>
                  <a:cubicBezTo>
                    <a:pt x="24" y="209"/>
                    <a:pt x="23" y="207"/>
                    <a:pt x="21" y="203"/>
                  </a:cubicBezTo>
                  <a:cubicBezTo>
                    <a:pt x="19" y="200"/>
                    <a:pt x="17" y="197"/>
                    <a:pt x="17" y="194"/>
                  </a:cubicBezTo>
                  <a:cubicBezTo>
                    <a:pt x="16" y="191"/>
                    <a:pt x="17" y="187"/>
                    <a:pt x="16" y="184"/>
                  </a:cubicBezTo>
                  <a:cubicBezTo>
                    <a:pt x="15" y="183"/>
                    <a:pt x="14" y="182"/>
                    <a:pt x="14" y="180"/>
                  </a:cubicBezTo>
                  <a:cubicBezTo>
                    <a:pt x="13" y="179"/>
                    <a:pt x="13" y="178"/>
                    <a:pt x="12" y="177"/>
                  </a:cubicBezTo>
                  <a:cubicBezTo>
                    <a:pt x="11" y="176"/>
                    <a:pt x="9" y="174"/>
                    <a:pt x="9" y="173"/>
                  </a:cubicBezTo>
                  <a:cubicBezTo>
                    <a:pt x="8" y="172"/>
                    <a:pt x="9" y="170"/>
                    <a:pt x="9" y="169"/>
                  </a:cubicBezTo>
                  <a:cubicBezTo>
                    <a:pt x="8" y="166"/>
                    <a:pt x="6" y="163"/>
                    <a:pt x="3" y="160"/>
                  </a:cubicBezTo>
                  <a:cubicBezTo>
                    <a:pt x="2" y="159"/>
                    <a:pt x="1" y="158"/>
                    <a:pt x="1" y="157"/>
                  </a:cubicBezTo>
                  <a:cubicBezTo>
                    <a:pt x="0" y="156"/>
                    <a:pt x="1" y="155"/>
                    <a:pt x="1" y="154"/>
                  </a:cubicBezTo>
                  <a:cubicBezTo>
                    <a:pt x="1" y="155"/>
                    <a:pt x="1" y="156"/>
                    <a:pt x="1" y="156"/>
                  </a:cubicBezTo>
                  <a:cubicBezTo>
                    <a:pt x="2" y="156"/>
                    <a:pt x="2" y="155"/>
                    <a:pt x="1" y="154"/>
                  </a:cubicBezTo>
                  <a:cubicBezTo>
                    <a:pt x="1" y="155"/>
                    <a:pt x="3" y="156"/>
                    <a:pt x="3" y="157"/>
                  </a:cubicBezTo>
                  <a:cubicBezTo>
                    <a:pt x="2" y="155"/>
                    <a:pt x="3" y="158"/>
                    <a:pt x="3" y="159"/>
                  </a:cubicBezTo>
                  <a:cubicBezTo>
                    <a:pt x="4" y="157"/>
                    <a:pt x="4" y="159"/>
                    <a:pt x="4" y="160"/>
                  </a:cubicBezTo>
                  <a:cubicBezTo>
                    <a:pt x="6" y="159"/>
                    <a:pt x="7" y="158"/>
                    <a:pt x="5" y="155"/>
                  </a:cubicBezTo>
                  <a:cubicBezTo>
                    <a:pt x="3" y="154"/>
                    <a:pt x="1" y="151"/>
                    <a:pt x="2" y="149"/>
                  </a:cubicBezTo>
                  <a:cubicBezTo>
                    <a:pt x="3" y="150"/>
                    <a:pt x="4" y="151"/>
                    <a:pt x="5" y="152"/>
                  </a:cubicBezTo>
                  <a:cubicBezTo>
                    <a:pt x="5" y="153"/>
                    <a:pt x="4" y="154"/>
                    <a:pt x="5" y="155"/>
                  </a:cubicBezTo>
                  <a:cubicBezTo>
                    <a:pt x="6" y="155"/>
                    <a:pt x="6" y="154"/>
                    <a:pt x="6" y="153"/>
                  </a:cubicBezTo>
                  <a:cubicBezTo>
                    <a:pt x="7" y="155"/>
                    <a:pt x="7" y="156"/>
                    <a:pt x="8" y="157"/>
                  </a:cubicBezTo>
                  <a:cubicBezTo>
                    <a:pt x="8" y="158"/>
                    <a:pt x="9" y="157"/>
                    <a:pt x="9" y="157"/>
                  </a:cubicBezTo>
                  <a:cubicBezTo>
                    <a:pt x="10" y="154"/>
                    <a:pt x="10" y="153"/>
                    <a:pt x="8" y="150"/>
                  </a:cubicBezTo>
                  <a:cubicBezTo>
                    <a:pt x="7" y="149"/>
                    <a:pt x="6" y="147"/>
                    <a:pt x="4" y="145"/>
                  </a:cubicBezTo>
                  <a:cubicBezTo>
                    <a:pt x="4" y="144"/>
                    <a:pt x="4" y="144"/>
                    <a:pt x="4" y="143"/>
                  </a:cubicBezTo>
                  <a:cubicBezTo>
                    <a:pt x="3" y="141"/>
                    <a:pt x="2" y="140"/>
                    <a:pt x="2" y="139"/>
                  </a:cubicBezTo>
                  <a:cubicBezTo>
                    <a:pt x="1" y="136"/>
                    <a:pt x="2" y="133"/>
                    <a:pt x="3" y="132"/>
                  </a:cubicBezTo>
                  <a:cubicBezTo>
                    <a:pt x="5" y="129"/>
                    <a:pt x="5" y="128"/>
                    <a:pt x="6" y="125"/>
                  </a:cubicBezTo>
                  <a:cubicBezTo>
                    <a:pt x="6" y="124"/>
                    <a:pt x="4" y="123"/>
                    <a:pt x="4" y="122"/>
                  </a:cubicBezTo>
                  <a:cubicBezTo>
                    <a:pt x="4" y="120"/>
                    <a:pt x="5" y="119"/>
                    <a:pt x="5" y="118"/>
                  </a:cubicBezTo>
                  <a:cubicBezTo>
                    <a:pt x="6" y="117"/>
                    <a:pt x="6" y="114"/>
                    <a:pt x="8" y="113"/>
                  </a:cubicBezTo>
                  <a:cubicBezTo>
                    <a:pt x="9" y="114"/>
                    <a:pt x="8" y="115"/>
                    <a:pt x="8" y="116"/>
                  </a:cubicBezTo>
                  <a:cubicBezTo>
                    <a:pt x="8" y="117"/>
                    <a:pt x="9" y="119"/>
                    <a:pt x="8" y="120"/>
                  </a:cubicBezTo>
                  <a:cubicBezTo>
                    <a:pt x="11" y="119"/>
                    <a:pt x="11" y="118"/>
                    <a:pt x="12" y="115"/>
                  </a:cubicBezTo>
                  <a:cubicBezTo>
                    <a:pt x="13" y="113"/>
                    <a:pt x="15" y="112"/>
                    <a:pt x="18" y="112"/>
                  </a:cubicBezTo>
                  <a:cubicBezTo>
                    <a:pt x="21" y="111"/>
                    <a:pt x="24" y="108"/>
                    <a:pt x="26" y="106"/>
                  </a:cubicBezTo>
                  <a:cubicBezTo>
                    <a:pt x="27" y="106"/>
                    <a:pt x="28" y="104"/>
                    <a:pt x="29" y="104"/>
                  </a:cubicBezTo>
                  <a:cubicBezTo>
                    <a:pt x="31" y="104"/>
                    <a:pt x="32" y="103"/>
                    <a:pt x="33" y="101"/>
                  </a:cubicBezTo>
                  <a:cubicBezTo>
                    <a:pt x="34" y="104"/>
                    <a:pt x="36" y="102"/>
                    <a:pt x="37" y="102"/>
                  </a:cubicBezTo>
                  <a:cubicBezTo>
                    <a:pt x="38" y="102"/>
                    <a:pt x="38" y="103"/>
                    <a:pt x="40" y="103"/>
                  </a:cubicBezTo>
                  <a:cubicBezTo>
                    <a:pt x="41" y="103"/>
                    <a:pt x="42" y="102"/>
                    <a:pt x="43" y="102"/>
                  </a:cubicBezTo>
                  <a:cubicBezTo>
                    <a:pt x="45" y="100"/>
                    <a:pt x="46" y="99"/>
                    <a:pt x="50" y="99"/>
                  </a:cubicBezTo>
                  <a:cubicBezTo>
                    <a:pt x="51" y="99"/>
                    <a:pt x="52" y="99"/>
                    <a:pt x="53" y="98"/>
                  </a:cubicBezTo>
                  <a:cubicBezTo>
                    <a:pt x="54" y="97"/>
                    <a:pt x="54" y="96"/>
                    <a:pt x="56" y="96"/>
                  </a:cubicBezTo>
                  <a:cubicBezTo>
                    <a:pt x="59" y="96"/>
                    <a:pt x="61" y="96"/>
                    <a:pt x="63" y="95"/>
                  </a:cubicBezTo>
                  <a:cubicBezTo>
                    <a:pt x="66" y="95"/>
                    <a:pt x="69" y="94"/>
                    <a:pt x="72" y="93"/>
                  </a:cubicBezTo>
                  <a:cubicBezTo>
                    <a:pt x="74" y="92"/>
                    <a:pt x="82" y="87"/>
                    <a:pt x="80" y="83"/>
                  </a:cubicBezTo>
                  <a:cubicBezTo>
                    <a:pt x="81" y="84"/>
                    <a:pt x="81" y="83"/>
                    <a:pt x="81" y="82"/>
                  </a:cubicBezTo>
                  <a:cubicBezTo>
                    <a:pt x="81" y="81"/>
                    <a:pt x="82" y="81"/>
                    <a:pt x="83" y="80"/>
                  </a:cubicBezTo>
                  <a:cubicBezTo>
                    <a:pt x="85" y="79"/>
                    <a:pt x="88" y="78"/>
                    <a:pt x="86" y="76"/>
                  </a:cubicBezTo>
                  <a:cubicBezTo>
                    <a:pt x="84" y="75"/>
                    <a:pt x="84" y="71"/>
                    <a:pt x="85" y="69"/>
                  </a:cubicBezTo>
                  <a:cubicBezTo>
                    <a:pt x="85" y="68"/>
                    <a:pt x="87" y="65"/>
                    <a:pt x="89" y="67"/>
                  </a:cubicBezTo>
                  <a:cubicBezTo>
                    <a:pt x="88" y="65"/>
                    <a:pt x="89" y="65"/>
                    <a:pt x="90" y="65"/>
                  </a:cubicBezTo>
                  <a:cubicBezTo>
                    <a:pt x="91" y="64"/>
                    <a:pt x="91" y="62"/>
                    <a:pt x="93" y="61"/>
                  </a:cubicBezTo>
                  <a:cubicBezTo>
                    <a:pt x="94" y="62"/>
                    <a:pt x="92" y="64"/>
                    <a:pt x="94" y="64"/>
                  </a:cubicBezTo>
                  <a:cubicBezTo>
                    <a:pt x="93" y="66"/>
                    <a:pt x="98" y="70"/>
                    <a:pt x="98" y="73"/>
                  </a:cubicBezTo>
                  <a:cubicBezTo>
                    <a:pt x="99" y="71"/>
                    <a:pt x="98" y="68"/>
                    <a:pt x="99" y="67"/>
                  </a:cubicBezTo>
                  <a:cubicBezTo>
                    <a:pt x="100" y="67"/>
                    <a:pt x="100" y="68"/>
                    <a:pt x="101" y="69"/>
                  </a:cubicBezTo>
                  <a:cubicBezTo>
                    <a:pt x="101" y="68"/>
                    <a:pt x="100" y="67"/>
                    <a:pt x="102" y="66"/>
                  </a:cubicBezTo>
                  <a:cubicBezTo>
                    <a:pt x="100" y="66"/>
                    <a:pt x="98" y="64"/>
                    <a:pt x="98" y="63"/>
                  </a:cubicBezTo>
                  <a:cubicBezTo>
                    <a:pt x="98" y="63"/>
                    <a:pt x="97" y="63"/>
                    <a:pt x="97" y="62"/>
                  </a:cubicBezTo>
                  <a:cubicBezTo>
                    <a:pt x="99" y="63"/>
                    <a:pt x="98" y="62"/>
                    <a:pt x="99" y="62"/>
                  </a:cubicBezTo>
                  <a:cubicBezTo>
                    <a:pt x="100" y="61"/>
                    <a:pt x="98" y="60"/>
                    <a:pt x="98" y="59"/>
                  </a:cubicBezTo>
                  <a:cubicBezTo>
                    <a:pt x="99" y="59"/>
                    <a:pt x="102" y="59"/>
                    <a:pt x="100" y="60"/>
                  </a:cubicBezTo>
                  <a:cubicBezTo>
                    <a:pt x="100" y="60"/>
                    <a:pt x="101" y="61"/>
                    <a:pt x="101" y="61"/>
                  </a:cubicBezTo>
                  <a:cubicBezTo>
                    <a:pt x="102" y="61"/>
                    <a:pt x="102" y="60"/>
                    <a:pt x="102" y="60"/>
                  </a:cubicBezTo>
                  <a:cubicBezTo>
                    <a:pt x="103" y="60"/>
                    <a:pt x="104" y="61"/>
                    <a:pt x="104" y="61"/>
                  </a:cubicBezTo>
                  <a:cubicBezTo>
                    <a:pt x="105" y="62"/>
                    <a:pt x="106" y="61"/>
                    <a:pt x="107" y="61"/>
                  </a:cubicBezTo>
                  <a:cubicBezTo>
                    <a:pt x="108" y="62"/>
                    <a:pt x="109" y="61"/>
                    <a:pt x="110" y="61"/>
                  </a:cubicBezTo>
                  <a:cubicBezTo>
                    <a:pt x="109" y="60"/>
                    <a:pt x="108" y="61"/>
                    <a:pt x="107" y="61"/>
                  </a:cubicBezTo>
                  <a:cubicBezTo>
                    <a:pt x="105" y="60"/>
                    <a:pt x="106" y="59"/>
                    <a:pt x="106" y="58"/>
                  </a:cubicBezTo>
                  <a:cubicBezTo>
                    <a:pt x="107" y="59"/>
                    <a:pt x="107" y="59"/>
                    <a:pt x="107" y="59"/>
                  </a:cubicBezTo>
                  <a:cubicBezTo>
                    <a:pt x="108" y="58"/>
                    <a:pt x="107" y="56"/>
                    <a:pt x="109" y="56"/>
                  </a:cubicBezTo>
                  <a:cubicBezTo>
                    <a:pt x="108" y="56"/>
                    <a:pt x="107" y="56"/>
                    <a:pt x="107" y="57"/>
                  </a:cubicBezTo>
                  <a:cubicBezTo>
                    <a:pt x="106" y="56"/>
                    <a:pt x="105" y="53"/>
                    <a:pt x="107" y="53"/>
                  </a:cubicBezTo>
                  <a:cubicBezTo>
                    <a:pt x="107" y="52"/>
                    <a:pt x="110" y="52"/>
                    <a:pt x="108" y="50"/>
                  </a:cubicBezTo>
                  <a:cubicBezTo>
                    <a:pt x="109" y="50"/>
                    <a:pt x="110" y="51"/>
                    <a:pt x="111" y="52"/>
                  </a:cubicBezTo>
                  <a:cubicBezTo>
                    <a:pt x="112" y="52"/>
                    <a:pt x="112" y="52"/>
                    <a:pt x="112" y="52"/>
                  </a:cubicBezTo>
                  <a:cubicBezTo>
                    <a:pt x="112" y="53"/>
                    <a:pt x="113" y="53"/>
                    <a:pt x="113" y="53"/>
                  </a:cubicBezTo>
                  <a:cubicBezTo>
                    <a:pt x="112" y="52"/>
                    <a:pt x="113" y="51"/>
                    <a:pt x="111" y="51"/>
                  </a:cubicBezTo>
                  <a:cubicBezTo>
                    <a:pt x="111" y="50"/>
                    <a:pt x="111" y="50"/>
                    <a:pt x="112" y="49"/>
                  </a:cubicBezTo>
                  <a:cubicBezTo>
                    <a:pt x="111" y="50"/>
                    <a:pt x="111" y="50"/>
                    <a:pt x="110" y="50"/>
                  </a:cubicBezTo>
                  <a:cubicBezTo>
                    <a:pt x="110" y="49"/>
                    <a:pt x="113" y="47"/>
                    <a:pt x="113" y="49"/>
                  </a:cubicBezTo>
                  <a:cubicBezTo>
                    <a:pt x="113" y="47"/>
                    <a:pt x="114" y="49"/>
                    <a:pt x="116" y="49"/>
                  </a:cubicBezTo>
                  <a:cubicBezTo>
                    <a:pt x="115" y="48"/>
                    <a:pt x="114" y="48"/>
                    <a:pt x="114" y="47"/>
                  </a:cubicBezTo>
                  <a:cubicBezTo>
                    <a:pt x="112" y="47"/>
                    <a:pt x="115" y="44"/>
                    <a:pt x="115" y="44"/>
                  </a:cubicBezTo>
                  <a:cubicBezTo>
                    <a:pt x="116" y="45"/>
                    <a:pt x="116" y="43"/>
                    <a:pt x="117" y="43"/>
                  </a:cubicBezTo>
                  <a:cubicBezTo>
                    <a:pt x="117" y="43"/>
                    <a:pt x="117" y="42"/>
                    <a:pt x="117" y="41"/>
                  </a:cubicBezTo>
                  <a:cubicBezTo>
                    <a:pt x="119" y="41"/>
                    <a:pt x="118" y="43"/>
                    <a:pt x="118" y="44"/>
                  </a:cubicBezTo>
                  <a:cubicBezTo>
                    <a:pt x="119" y="42"/>
                    <a:pt x="118" y="42"/>
                    <a:pt x="120" y="44"/>
                  </a:cubicBezTo>
                  <a:cubicBezTo>
                    <a:pt x="120" y="43"/>
                    <a:pt x="121" y="43"/>
                    <a:pt x="121" y="43"/>
                  </a:cubicBezTo>
                  <a:cubicBezTo>
                    <a:pt x="121" y="42"/>
                    <a:pt x="121" y="41"/>
                    <a:pt x="122" y="41"/>
                  </a:cubicBezTo>
                  <a:cubicBezTo>
                    <a:pt x="122" y="40"/>
                    <a:pt x="123" y="40"/>
                    <a:pt x="122" y="39"/>
                  </a:cubicBezTo>
                  <a:cubicBezTo>
                    <a:pt x="121" y="39"/>
                    <a:pt x="121" y="39"/>
                    <a:pt x="121" y="39"/>
                  </a:cubicBezTo>
                  <a:cubicBezTo>
                    <a:pt x="121" y="39"/>
                    <a:pt x="120" y="37"/>
                    <a:pt x="122" y="38"/>
                  </a:cubicBezTo>
                  <a:cubicBezTo>
                    <a:pt x="121" y="38"/>
                    <a:pt x="123" y="37"/>
                    <a:pt x="122" y="38"/>
                  </a:cubicBezTo>
                  <a:cubicBezTo>
                    <a:pt x="124" y="37"/>
                    <a:pt x="122" y="40"/>
                    <a:pt x="124" y="40"/>
                  </a:cubicBezTo>
                  <a:cubicBezTo>
                    <a:pt x="124" y="39"/>
                    <a:pt x="125" y="38"/>
                    <a:pt x="126" y="38"/>
                  </a:cubicBezTo>
                  <a:cubicBezTo>
                    <a:pt x="125" y="39"/>
                    <a:pt x="126" y="39"/>
                    <a:pt x="126" y="40"/>
                  </a:cubicBezTo>
                  <a:cubicBezTo>
                    <a:pt x="127" y="39"/>
                    <a:pt x="129" y="39"/>
                    <a:pt x="129" y="38"/>
                  </a:cubicBezTo>
                  <a:cubicBezTo>
                    <a:pt x="130" y="37"/>
                    <a:pt x="128" y="36"/>
                    <a:pt x="130" y="36"/>
                  </a:cubicBezTo>
                  <a:cubicBezTo>
                    <a:pt x="131" y="35"/>
                    <a:pt x="131" y="38"/>
                    <a:pt x="133" y="38"/>
                  </a:cubicBezTo>
                  <a:cubicBezTo>
                    <a:pt x="134" y="38"/>
                    <a:pt x="135" y="38"/>
                    <a:pt x="136" y="39"/>
                  </a:cubicBezTo>
                  <a:cubicBezTo>
                    <a:pt x="137" y="40"/>
                    <a:pt x="138" y="42"/>
                    <a:pt x="139" y="43"/>
                  </a:cubicBezTo>
                  <a:cubicBezTo>
                    <a:pt x="140" y="44"/>
                    <a:pt x="141" y="45"/>
                    <a:pt x="141" y="46"/>
                  </a:cubicBezTo>
                  <a:cubicBezTo>
                    <a:pt x="141" y="47"/>
                    <a:pt x="141" y="48"/>
                    <a:pt x="141" y="49"/>
                  </a:cubicBezTo>
                  <a:cubicBezTo>
                    <a:pt x="141" y="50"/>
                    <a:pt x="141" y="52"/>
                    <a:pt x="140" y="52"/>
                  </a:cubicBezTo>
                  <a:cubicBezTo>
                    <a:pt x="141" y="52"/>
                    <a:pt x="140" y="51"/>
                    <a:pt x="141" y="50"/>
                  </a:cubicBezTo>
                  <a:cubicBezTo>
                    <a:pt x="142" y="50"/>
                    <a:pt x="143" y="51"/>
                    <a:pt x="143" y="52"/>
                  </a:cubicBezTo>
                  <a:cubicBezTo>
                    <a:pt x="143" y="51"/>
                    <a:pt x="141" y="49"/>
                    <a:pt x="142" y="48"/>
                  </a:cubicBezTo>
                  <a:cubicBezTo>
                    <a:pt x="142" y="47"/>
                    <a:pt x="143" y="49"/>
                    <a:pt x="144" y="48"/>
                  </a:cubicBezTo>
                  <a:cubicBezTo>
                    <a:pt x="143" y="44"/>
                    <a:pt x="151" y="46"/>
                    <a:pt x="151" y="49"/>
                  </a:cubicBezTo>
                  <a:cubicBezTo>
                    <a:pt x="152" y="49"/>
                    <a:pt x="152" y="47"/>
                    <a:pt x="152" y="46"/>
                  </a:cubicBezTo>
                  <a:cubicBezTo>
                    <a:pt x="154" y="46"/>
                    <a:pt x="155" y="50"/>
                    <a:pt x="156" y="50"/>
                  </a:cubicBezTo>
                  <a:cubicBezTo>
                    <a:pt x="156" y="49"/>
                    <a:pt x="155" y="47"/>
                    <a:pt x="156" y="47"/>
                  </a:cubicBezTo>
                  <a:cubicBezTo>
                    <a:pt x="156" y="46"/>
                    <a:pt x="158" y="46"/>
                    <a:pt x="158" y="46"/>
                  </a:cubicBezTo>
                  <a:cubicBezTo>
                    <a:pt x="157" y="46"/>
                    <a:pt x="156" y="46"/>
                    <a:pt x="155" y="44"/>
                  </a:cubicBezTo>
                  <a:cubicBezTo>
                    <a:pt x="156" y="44"/>
                    <a:pt x="156" y="44"/>
                    <a:pt x="157" y="44"/>
                  </a:cubicBezTo>
                  <a:cubicBezTo>
                    <a:pt x="155" y="44"/>
                    <a:pt x="152" y="43"/>
                    <a:pt x="153" y="41"/>
                  </a:cubicBezTo>
                  <a:cubicBezTo>
                    <a:pt x="154" y="41"/>
                    <a:pt x="154" y="40"/>
                    <a:pt x="154" y="39"/>
                  </a:cubicBezTo>
                  <a:cubicBezTo>
                    <a:pt x="155" y="38"/>
                    <a:pt x="156" y="39"/>
                    <a:pt x="156" y="38"/>
                  </a:cubicBezTo>
                  <a:cubicBezTo>
                    <a:pt x="157" y="37"/>
                    <a:pt x="157" y="35"/>
                    <a:pt x="157" y="34"/>
                  </a:cubicBezTo>
                  <a:cubicBezTo>
                    <a:pt x="158" y="33"/>
                    <a:pt x="159" y="34"/>
                    <a:pt x="160" y="33"/>
                  </a:cubicBezTo>
                  <a:cubicBezTo>
                    <a:pt x="160" y="33"/>
                    <a:pt x="161" y="32"/>
                    <a:pt x="162" y="32"/>
                  </a:cubicBezTo>
                  <a:cubicBezTo>
                    <a:pt x="161" y="31"/>
                    <a:pt x="160" y="30"/>
                    <a:pt x="160" y="29"/>
                  </a:cubicBezTo>
                  <a:cubicBezTo>
                    <a:pt x="160" y="27"/>
                    <a:pt x="161" y="29"/>
                    <a:pt x="162" y="27"/>
                  </a:cubicBezTo>
                  <a:cubicBezTo>
                    <a:pt x="163" y="27"/>
                    <a:pt x="162" y="26"/>
                    <a:pt x="163" y="25"/>
                  </a:cubicBezTo>
                  <a:cubicBezTo>
                    <a:pt x="164" y="25"/>
                    <a:pt x="165" y="26"/>
                    <a:pt x="166" y="26"/>
                  </a:cubicBezTo>
                  <a:cubicBezTo>
                    <a:pt x="165" y="25"/>
                    <a:pt x="164" y="23"/>
                    <a:pt x="165" y="23"/>
                  </a:cubicBezTo>
                  <a:cubicBezTo>
                    <a:pt x="166" y="22"/>
                    <a:pt x="167" y="25"/>
                    <a:pt x="168" y="25"/>
                  </a:cubicBezTo>
                  <a:cubicBezTo>
                    <a:pt x="167" y="24"/>
                    <a:pt x="167" y="21"/>
                    <a:pt x="169" y="22"/>
                  </a:cubicBezTo>
                  <a:cubicBezTo>
                    <a:pt x="169" y="22"/>
                    <a:pt x="168" y="21"/>
                    <a:pt x="169" y="20"/>
                  </a:cubicBezTo>
                  <a:cubicBezTo>
                    <a:pt x="170" y="20"/>
                    <a:pt x="171" y="21"/>
                    <a:pt x="171" y="20"/>
                  </a:cubicBezTo>
                  <a:cubicBezTo>
                    <a:pt x="173" y="23"/>
                    <a:pt x="182" y="20"/>
                    <a:pt x="182" y="22"/>
                  </a:cubicBezTo>
                  <a:cubicBezTo>
                    <a:pt x="182" y="21"/>
                    <a:pt x="183" y="20"/>
                    <a:pt x="185" y="20"/>
                  </a:cubicBezTo>
                  <a:cubicBezTo>
                    <a:pt x="183" y="19"/>
                    <a:pt x="185" y="17"/>
                    <a:pt x="184" y="16"/>
                  </a:cubicBezTo>
                  <a:cubicBezTo>
                    <a:pt x="183" y="13"/>
                    <a:pt x="181" y="14"/>
                    <a:pt x="179" y="14"/>
                  </a:cubicBezTo>
                  <a:cubicBezTo>
                    <a:pt x="179" y="13"/>
                    <a:pt x="177" y="13"/>
                    <a:pt x="176" y="12"/>
                  </a:cubicBezTo>
                  <a:cubicBezTo>
                    <a:pt x="176" y="12"/>
                    <a:pt x="178" y="11"/>
                    <a:pt x="178" y="11"/>
                  </a:cubicBezTo>
                  <a:cubicBezTo>
                    <a:pt x="179" y="11"/>
                    <a:pt x="179" y="12"/>
                    <a:pt x="180" y="13"/>
                  </a:cubicBezTo>
                  <a:cubicBezTo>
                    <a:pt x="180" y="12"/>
                    <a:pt x="180" y="11"/>
                    <a:pt x="179" y="11"/>
                  </a:cubicBezTo>
                  <a:cubicBezTo>
                    <a:pt x="180" y="11"/>
                    <a:pt x="181" y="12"/>
                    <a:pt x="181" y="11"/>
                  </a:cubicBezTo>
                  <a:cubicBezTo>
                    <a:pt x="182" y="12"/>
                    <a:pt x="184" y="13"/>
                    <a:pt x="185" y="14"/>
                  </a:cubicBezTo>
                  <a:cubicBezTo>
                    <a:pt x="185" y="14"/>
                    <a:pt x="187" y="14"/>
                    <a:pt x="186" y="12"/>
                  </a:cubicBezTo>
                  <a:cubicBezTo>
                    <a:pt x="188" y="13"/>
                    <a:pt x="188" y="16"/>
                    <a:pt x="190" y="16"/>
                  </a:cubicBezTo>
                  <a:cubicBezTo>
                    <a:pt x="191" y="16"/>
                    <a:pt x="193" y="16"/>
                    <a:pt x="193" y="17"/>
                  </a:cubicBezTo>
                  <a:cubicBezTo>
                    <a:pt x="194" y="17"/>
                    <a:pt x="195" y="16"/>
                    <a:pt x="196" y="16"/>
                  </a:cubicBezTo>
                  <a:cubicBezTo>
                    <a:pt x="194" y="18"/>
                    <a:pt x="199" y="18"/>
                    <a:pt x="199" y="20"/>
                  </a:cubicBezTo>
                  <a:cubicBezTo>
                    <a:pt x="200" y="18"/>
                    <a:pt x="200" y="19"/>
                    <a:pt x="201" y="19"/>
                  </a:cubicBezTo>
                  <a:cubicBezTo>
                    <a:pt x="203" y="20"/>
                    <a:pt x="203" y="19"/>
                    <a:pt x="204" y="19"/>
                  </a:cubicBezTo>
                  <a:cubicBezTo>
                    <a:pt x="205" y="21"/>
                    <a:pt x="208" y="21"/>
                    <a:pt x="210" y="21"/>
                  </a:cubicBezTo>
                  <a:cubicBezTo>
                    <a:pt x="208" y="19"/>
                    <a:pt x="214" y="20"/>
                    <a:pt x="212" y="19"/>
                  </a:cubicBezTo>
                  <a:cubicBezTo>
                    <a:pt x="213" y="18"/>
                    <a:pt x="215" y="18"/>
                    <a:pt x="215" y="17"/>
                  </a:cubicBezTo>
                  <a:cubicBezTo>
                    <a:pt x="216" y="18"/>
                    <a:pt x="214" y="18"/>
                    <a:pt x="214" y="19"/>
                  </a:cubicBezTo>
                  <a:cubicBezTo>
                    <a:pt x="215" y="19"/>
                    <a:pt x="214" y="19"/>
                    <a:pt x="214" y="20"/>
                  </a:cubicBezTo>
                  <a:cubicBezTo>
                    <a:pt x="213" y="21"/>
                    <a:pt x="213" y="21"/>
                    <a:pt x="213" y="22"/>
                  </a:cubicBezTo>
                  <a:cubicBezTo>
                    <a:pt x="214" y="21"/>
                    <a:pt x="215" y="20"/>
                    <a:pt x="216" y="20"/>
                  </a:cubicBezTo>
                  <a:cubicBezTo>
                    <a:pt x="215" y="21"/>
                    <a:pt x="216" y="21"/>
                    <a:pt x="216" y="22"/>
                  </a:cubicBezTo>
                  <a:cubicBezTo>
                    <a:pt x="216" y="22"/>
                    <a:pt x="217" y="23"/>
                    <a:pt x="217" y="23"/>
                  </a:cubicBezTo>
                  <a:cubicBezTo>
                    <a:pt x="218" y="23"/>
                    <a:pt x="219" y="22"/>
                    <a:pt x="220" y="21"/>
                  </a:cubicBezTo>
                  <a:cubicBezTo>
                    <a:pt x="216" y="21"/>
                    <a:pt x="221" y="18"/>
                    <a:pt x="222" y="18"/>
                  </a:cubicBezTo>
                  <a:cubicBezTo>
                    <a:pt x="220" y="19"/>
                    <a:pt x="222" y="21"/>
                    <a:pt x="223" y="22"/>
                  </a:cubicBezTo>
                  <a:cubicBezTo>
                    <a:pt x="222" y="20"/>
                    <a:pt x="224" y="20"/>
                    <a:pt x="224" y="21"/>
                  </a:cubicBezTo>
                  <a:cubicBezTo>
                    <a:pt x="225" y="21"/>
                    <a:pt x="225" y="22"/>
                    <a:pt x="224" y="23"/>
                  </a:cubicBezTo>
                  <a:cubicBezTo>
                    <a:pt x="224" y="24"/>
                    <a:pt x="222" y="26"/>
                    <a:pt x="221" y="27"/>
                  </a:cubicBezTo>
                  <a:cubicBezTo>
                    <a:pt x="221" y="28"/>
                    <a:pt x="222" y="28"/>
                    <a:pt x="222" y="29"/>
                  </a:cubicBezTo>
                  <a:cubicBezTo>
                    <a:pt x="221" y="28"/>
                    <a:pt x="221" y="28"/>
                    <a:pt x="221" y="28"/>
                  </a:cubicBezTo>
                  <a:cubicBezTo>
                    <a:pt x="221" y="29"/>
                    <a:pt x="221" y="31"/>
                    <a:pt x="220" y="31"/>
                  </a:cubicBezTo>
                  <a:cubicBezTo>
                    <a:pt x="220" y="31"/>
                    <a:pt x="220" y="30"/>
                    <a:pt x="220" y="30"/>
                  </a:cubicBezTo>
                  <a:cubicBezTo>
                    <a:pt x="219" y="30"/>
                    <a:pt x="218" y="30"/>
                    <a:pt x="218" y="31"/>
                  </a:cubicBezTo>
                  <a:cubicBezTo>
                    <a:pt x="218" y="29"/>
                    <a:pt x="217" y="31"/>
                    <a:pt x="217" y="32"/>
                  </a:cubicBezTo>
                  <a:cubicBezTo>
                    <a:pt x="216" y="30"/>
                    <a:pt x="214" y="32"/>
                    <a:pt x="216" y="33"/>
                  </a:cubicBezTo>
                  <a:cubicBezTo>
                    <a:pt x="213" y="32"/>
                    <a:pt x="215" y="37"/>
                    <a:pt x="217" y="35"/>
                  </a:cubicBezTo>
                  <a:cubicBezTo>
                    <a:pt x="216" y="37"/>
                    <a:pt x="215" y="40"/>
                    <a:pt x="213" y="42"/>
                  </a:cubicBezTo>
                  <a:cubicBezTo>
                    <a:pt x="213" y="43"/>
                    <a:pt x="212" y="44"/>
                    <a:pt x="211" y="44"/>
                  </a:cubicBezTo>
                  <a:cubicBezTo>
                    <a:pt x="210" y="45"/>
                    <a:pt x="209" y="45"/>
                    <a:pt x="211" y="47"/>
                  </a:cubicBezTo>
                  <a:cubicBezTo>
                    <a:pt x="212" y="49"/>
                    <a:pt x="215" y="50"/>
                    <a:pt x="217" y="52"/>
                  </a:cubicBezTo>
                  <a:cubicBezTo>
                    <a:pt x="218" y="53"/>
                    <a:pt x="219" y="54"/>
                    <a:pt x="221" y="54"/>
                  </a:cubicBezTo>
                  <a:cubicBezTo>
                    <a:pt x="222" y="55"/>
                    <a:pt x="223" y="56"/>
                    <a:pt x="223" y="57"/>
                  </a:cubicBezTo>
                  <a:cubicBezTo>
                    <a:pt x="224" y="56"/>
                    <a:pt x="225" y="57"/>
                    <a:pt x="225" y="56"/>
                  </a:cubicBezTo>
                  <a:cubicBezTo>
                    <a:pt x="227" y="57"/>
                    <a:pt x="228" y="58"/>
                    <a:pt x="230" y="59"/>
                  </a:cubicBezTo>
                  <a:cubicBezTo>
                    <a:pt x="232" y="60"/>
                    <a:pt x="233" y="61"/>
                    <a:pt x="235" y="63"/>
                  </a:cubicBezTo>
                  <a:cubicBezTo>
                    <a:pt x="238" y="65"/>
                    <a:pt x="241" y="64"/>
                    <a:pt x="244" y="66"/>
                  </a:cubicBezTo>
                  <a:cubicBezTo>
                    <a:pt x="246" y="67"/>
                    <a:pt x="245" y="69"/>
                    <a:pt x="247" y="70"/>
                  </a:cubicBezTo>
                  <a:cubicBezTo>
                    <a:pt x="248" y="71"/>
                    <a:pt x="249" y="71"/>
                    <a:pt x="250" y="71"/>
                  </a:cubicBezTo>
                  <a:cubicBezTo>
                    <a:pt x="251" y="72"/>
                    <a:pt x="252" y="73"/>
                    <a:pt x="253" y="73"/>
                  </a:cubicBezTo>
                  <a:cubicBezTo>
                    <a:pt x="256" y="75"/>
                    <a:pt x="261" y="73"/>
                    <a:pt x="262" y="71"/>
                  </a:cubicBezTo>
                  <a:cubicBezTo>
                    <a:pt x="264" y="67"/>
                    <a:pt x="266" y="63"/>
                    <a:pt x="267" y="59"/>
                  </a:cubicBezTo>
                  <a:cubicBezTo>
                    <a:pt x="267" y="57"/>
                    <a:pt x="268" y="55"/>
                    <a:pt x="268" y="53"/>
                  </a:cubicBezTo>
                  <a:cubicBezTo>
                    <a:pt x="269" y="50"/>
                    <a:pt x="269" y="48"/>
                    <a:pt x="269" y="46"/>
                  </a:cubicBezTo>
                  <a:cubicBezTo>
                    <a:pt x="268" y="44"/>
                    <a:pt x="268" y="42"/>
                    <a:pt x="269" y="41"/>
                  </a:cubicBezTo>
                  <a:cubicBezTo>
                    <a:pt x="269" y="39"/>
                    <a:pt x="267" y="37"/>
                    <a:pt x="268" y="35"/>
                  </a:cubicBezTo>
                  <a:cubicBezTo>
                    <a:pt x="269" y="33"/>
                    <a:pt x="270" y="32"/>
                    <a:pt x="270" y="30"/>
                  </a:cubicBezTo>
                  <a:cubicBezTo>
                    <a:pt x="269" y="28"/>
                    <a:pt x="271" y="27"/>
                    <a:pt x="271" y="26"/>
                  </a:cubicBezTo>
                  <a:cubicBezTo>
                    <a:pt x="272" y="26"/>
                    <a:pt x="272" y="27"/>
                    <a:pt x="272" y="27"/>
                  </a:cubicBezTo>
                  <a:cubicBezTo>
                    <a:pt x="272" y="27"/>
                    <a:pt x="272" y="26"/>
                    <a:pt x="273" y="26"/>
                  </a:cubicBezTo>
                  <a:cubicBezTo>
                    <a:pt x="273" y="26"/>
                    <a:pt x="270" y="24"/>
                    <a:pt x="270" y="24"/>
                  </a:cubicBezTo>
                  <a:cubicBezTo>
                    <a:pt x="269" y="24"/>
                    <a:pt x="269" y="24"/>
                    <a:pt x="269" y="24"/>
                  </a:cubicBezTo>
                  <a:cubicBezTo>
                    <a:pt x="269" y="23"/>
                    <a:pt x="270" y="22"/>
                    <a:pt x="270" y="22"/>
                  </a:cubicBezTo>
                  <a:cubicBezTo>
                    <a:pt x="270" y="21"/>
                    <a:pt x="271" y="21"/>
                    <a:pt x="271" y="21"/>
                  </a:cubicBezTo>
                  <a:cubicBezTo>
                    <a:pt x="271" y="20"/>
                    <a:pt x="271" y="19"/>
                    <a:pt x="272" y="19"/>
                  </a:cubicBezTo>
                  <a:cubicBezTo>
                    <a:pt x="272" y="19"/>
                    <a:pt x="272" y="20"/>
                    <a:pt x="273" y="20"/>
                  </a:cubicBezTo>
                  <a:cubicBezTo>
                    <a:pt x="272" y="16"/>
                    <a:pt x="274" y="14"/>
                    <a:pt x="274" y="10"/>
                  </a:cubicBezTo>
                  <a:cubicBezTo>
                    <a:pt x="274" y="9"/>
                    <a:pt x="274" y="9"/>
                    <a:pt x="275" y="8"/>
                  </a:cubicBezTo>
                  <a:cubicBezTo>
                    <a:pt x="277" y="8"/>
                    <a:pt x="277" y="6"/>
                    <a:pt x="279" y="7"/>
                  </a:cubicBezTo>
                  <a:cubicBezTo>
                    <a:pt x="278" y="7"/>
                    <a:pt x="278" y="8"/>
                    <a:pt x="278" y="9"/>
                  </a:cubicBezTo>
                  <a:cubicBezTo>
                    <a:pt x="279" y="8"/>
                    <a:pt x="279" y="8"/>
                    <a:pt x="279" y="8"/>
                  </a:cubicBezTo>
                  <a:cubicBezTo>
                    <a:pt x="279" y="9"/>
                    <a:pt x="280" y="10"/>
                    <a:pt x="280" y="11"/>
                  </a:cubicBezTo>
                  <a:cubicBezTo>
                    <a:pt x="280" y="11"/>
                    <a:pt x="280" y="12"/>
                    <a:pt x="281" y="12"/>
                  </a:cubicBezTo>
                  <a:cubicBezTo>
                    <a:pt x="281" y="13"/>
                    <a:pt x="281" y="13"/>
                    <a:pt x="281" y="14"/>
                  </a:cubicBezTo>
                  <a:cubicBezTo>
                    <a:pt x="281" y="15"/>
                    <a:pt x="281" y="16"/>
                    <a:pt x="281" y="17"/>
                  </a:cubicBezTo>
                  <a:cubicBezTo>
                    <a:pt x="282" y="18"/>
                    <a:pt x="284" y="18"/>
                    <a:pt x="285" y="19"/>
                  </a:cubicBezTo>
                  <a:cubicBezTo>
                    <a:pt x="283" y="20"/>
                    <a:pt x="283" y="21"/>
                    <a:pt x="284" y="22"/>
                  </a:cubicBezTo>
                  <a:cubicBezTo>
                    <a:pt x="286" y="24"/>
                    <a:pt x="286" y="25"/>
                    <a:pt x="286" y="27"/>
                  </a:cubicBezTo>
                  <a:cubicBezTo>
                    <a:pt x="288" y="27"/>
                    <a:pt x="288" y="34"/>
                    <a:pt x="288" y="35"/>
                  </a:cubicBezTo>
                  <a:cubicBezTo>
                    <a:pt x="287" y="36"/>
                    <a:pt x="288" y="37"/>
                    <a:pt x="289" y="38"/>
                  </a:cubicBezTo>
                  <a:cubicBezTo>
                    <a:pt x="289" y="39"/>
                    <a:pt x="289" y="41"/>
                    <a:pt x="289" y="42"/>
                  </a:cubicBezTo>
                  <a:cubicBezTo>
                    <a:pt x="291" y="44"/>
                    <a:pt x="294" y="42"/>
                    <a:pt x="294" y="41"/>
                  </a:cubicBezTo>
                  <a:cubicBezTo>
                    <a:pt x="296" y="43"/>
                    <a:pt x="296" y="38"/>
                    <a:pt x="297" y="42"/>
                  </a:cubicBezTo>
                  <a:cubicBezTo>
                    <a:pt x="298" y="43"/>
                    <a:pt x="300" y="45"/>
                    <a:pt x="301" y="46"/>
                  </a:cubicBezTo>
                  <a:cubicBezTo>
                    <a:pt x="304" y="47"/>
                    <a:pt x="304" y="47"/>
                    <a:pt x="304" y="47"/>
                  </a:cubicBezTo>
                  <a:cubicBezTo>
                    <a:pt x="304" y="48"/>
                    <a:pt x="302" y="50"/>
                    <a:pt x="304" y="50"/>
                  </a:cubicBezTo>
                  <a:cubicBezTo>
                    <a:pt x="303" y="53"/>
                    <a:pt x="306" y="56"/>
                    <a:pt x="306" y="59"/>
                  </a:cubicBezTo>
                  <a:cubicBezTo>
                    <a:pt x="305" y="61"/>
                    <a:pt x="305" y="61"/>
                    <a:pt x="306" y="63"/>
                  </a:cubicBezTo>
                  <a:cubicBezTo>
                    <a:pt x="307" y="64"/>
                    <a:pt x="309" y="65"/>
                    <a:pt x="309" y="66"/>
                  </a:cubicBezTo>
                  <a:cubicBezTo>
                    <a:pt x="309" y="66"/>
                    <a:pt x="310" y="66"/>
                    <a:pt x="310" y="66"/>
                  </a:cubicBezTo>
                  <a:cubicBezTo>
                    <a:pt x="310" y="67"/>
                    <a:pt x="310" y="68"/>
                    <a:pt x="311" y="70"/>
                  </a:cubicBezTo>
                  <a:cubicBezTo>
                    <a:pt x="312" y="71"/>
                    <a:pt x="312" y="73"/>
                    <a:pt x="312" y="74"/>
                  </a:cubicBezTo>
                  <a:cubicBezTo>
                    <a:pt x="312" y="75"/>
                    <a:pt x="311" y="76"/>
                    <a:pt x="311" y="78"/>
                  </a:cubicBezTo>
                  <a:cubicBezTo>
                    <a:pt x="310" y="79"/>
                    <a:pt x="313" y="80"/>
                    <a:pt x="313" y="81"/>
                  </a:cubicBezTo>
                  <a:cubicBezTo>
                    <a:pt x="313" y="82"/>
                    <a:pt x="314" y="81"/>
                    <a:pt x="314" y="82"/>
                  </a:cubicBezTo>
                  <a:cubicBezTo>
                    <a:pt x="314" y="84"/>
                    <a:pt x="313" y="84"/>
                    <a:pt x="314" y="86"/>
                  </a:cubicBezTo>
                  <a:cubicBezTo>
                    <a:pt x="314" y="86"/>
                    <a:pt x="316" y="88"/>
                    <a:pt x="317" y="88"/>
                  </a:cubicBezTo>
                  <a:cubicBezTo>
                    <a:pt x="318" y="88"/>
                    <a:pt x="320" y="90"/>
                    <a:pt x="320" y="88"/>
                  </a:cubicBezTo>
                  <a:cubicBezTo>
                    <a:pt x="321" y="90"/>
                    <a:pt x="325" y="91"/>
                    <a:pt x="324" y="89"/>
                  </a:cubicBezTo>
                  <a:cubicBezTo>
                    <a:pt x="325" y="91"/>
                    <a:pt x="325" y="94"/>
                    <a:pt x="327" y="94"/>
                  </a:cubicBezTo>
                  <a:cubicBezTo>
                    <a:pt x="327" y="94"/>
                    <a:pt x="327" y="93"/>
                    <a:pt x="328" y="93"/>
                  </a:cubicBezTo>
                  <a:cubicBezTo>
                    <a:pt x="328" y="95"/>
                    <a:pt x="330" y="95"/>
                    <a:pt x="331" y="95"/>
                  </a:cubicBezTo>
                  <a:cubicBezTo>
                    <a:pt x="332" y="96"/>
                    <a:pt x="332" y="98"/>
                    <a:pt x="334" y="97"/>
                  </a:cubicBezTo>
                  <a:cubicBezTo>
                    <a:pt x="334" y="97"/>
                    <a:pt x="334" y="96"/>
                    <a:pt x="334" y="96"/>
                  </a:cubicBezTo>
                  <a:cubicBezTo>
                    <a:pt x="335" y="96"/>
                    <a:pt x="335" y="97"/>
                    <a:pt x="335" y="98"/>
                  </a:cubicBezTo>
                  <a:cubicBezTo>
                    <a:pt x="336" y="98"/>
                    <a:pt x="336" y="98"/>
                    <a:pt x="337" y="99"/>
                  </a:cubicBezTo>
                  <a:cubicBezTo>
                    <a:pt x="338" y="99"/>
                    <a:pt x="338" y="100"/>
                    <a:pt x="338" y="101"/>
                  </a:cubicBezTo>
                  <a:cubicBezTo>
                    <a:pt x="338" y="100"/>
                    <a:pt x="336" y="100"/>
                    <a:pt x="336" y="101"/>
                  </a:cubicBezTo>
                  <a:cubicBezTo>
                    <a:pt x="336" y="102"/>
                    <a:pt x="338" y="103"/>
                    <a:pt x="337" y="104"/>
                  </a:cubicBezTo>
                  <a:cubicBezTo>
                    <a:pt x="342" y="103"/>
                    <a:pt x="340" y="111"/>
                    <a:pt x="344" y="111"/>
                  </a:cubicBezTo>
                  <a:cubicBezTo>
                    <a:pt x="343" y="112"/>
                    <a:pt x="343" y="114"/>
                    <a:pt x="344" y="115"/>
                  </a:cubicBezTo>
                  <a:cubicBezTo>
                    <a:pt x="344" y="116"/>
                    <a:pt x="346" y="119"/>
                    <a:pt x="346" y="120"/>
                  </a:cubicBezTo>
                  <a:cubicBezTo>
                    <a:pt x="347" y="119"/>
                    <a:pt x="347" y="120"/>
                    <a:pt x="349" y="121"/>
                  </a:cubicBezTo>
                  <a:cubicBezTo>
                    <a:pt x="349" y="119"/>
                    <a:pt x="348" y="118"/>
                    <a:pt x="349" y="117"/>
                  </a:cubicBezTo>
                  <a:cubicBezTo>
                    <a:pt x="350" y="118"/>
                    <a:pt x="352" y="120"/>
                    <a:pt x="354" y="120"/>
                  </a:cubicBezTo>
                  <a:cubicBezTo>
                    <a:pt x="354" y="120"/>
                    <a:pt x="353" y="119"/>
                    <a:pt x="354" y="119"/>
                  </a:cubicBezTo>
                  <a:cubicBezTo>
                    <a:pt x="354" y="118"/>
                    <a:pt x="355" y="119"/>
                    <a:pt x="355" y="119"/>
                  </a:cubicBezTo>
                  <a:cubicBezTo>
                    <a:pt x="356" y="121"/>
                    <a:pt x="356" y="123"/>
                    <a:pt x="356" y="125"/>
                  </a:cubicBezTo>
                  <a:cubicBezTo>
                    <a:pt x="356" y="126"/>
                    <a:pt x="356" y="127"/>
                    <a:pt x="356" y="128"/>
                  </a:cubicBezTo>
                  <a:cubicBezTo>
                    <a:pt x="356" y="131"/>
                    <a:pt x="358" y="129"/>
                    <a:pt x="359" y="131"/>
                  </a:cubicBezTo>
                  <a:cubicBezTo>
                    <a:pt x="358" y="130"/>
                    <a:pt x="358" y="129"/>
                    <a:pt x="359" y="129"/>
                  </a:cubicBezTo>
                  <a:cubicBezTo>
                    <a:pt x="361" y="130"/>
                    <a:pt x="362" y="134"/>
                    <a:pt x="359" y="131"/>
                  </a:cubicBezTo>
                  <a:cubicBezTo>
                    <a:pt x="360" y="132"/>
                    <a:pt x="365" y="136"/>
                    <a:pt x="364" y="134"/>
                  </a:cubicBezTo>
                  <a:cubicBezTo>
                    <a:pt x="367" y="136"/>
                    <a:pt x="367" y="138"/>
                    <a:pt x="368" y="140"/>
                  </a:cubicBezTo>
                  <a:cubicBezTo>
                    <a:pt x="369" y="141"/>
                    <a:pt x="370" y="141"/>
                    <a:pt x="371" y="142"/>
                  </a:cubicBezTo>
                  <a:cubicBezTo>
                    <a:pt x="372" y="142"/>
                    <a:pt x="372" y="144"/>
                    <a:pt x="372" y="145"/>
                  </a:cubicBezTo>
                  <a:cubicBezTo>
                    <a:pt x="374" y="147"/>
                    <a:pt x="376" y="146"/>
                    <a:pt x="376" y="148"/>
                  </a:cubicBezTo>
                  <a:cubicBezTo>
                    <a:pt x="377" y="149"/>
                    <a:pt x="376" y="149"/>
                    <a:pt x="376" y="150"/>
                  </a:cubicBezTo>
                  <a:cubicBezTo>
                    <a:pt x="376" y="151"/>
                    <a:pt x="378" y="152"/>
                    <a:pt x="377" y="153"/>
                  </a:cubicBezTo>
                  <a:cubicBezTo>
                    <a:pt x="378" y="152"/>
                    <a:pt x="378" y="152"/>
                    <a:pt x="378" y="152"/>
                  </a:cubicBezTo>
                  <a:cubicBezTo>
                    <a:pt x="380" y="153"/>
                    <a:pt x="378" y="155"/>
                    <a:pt x="378" y="156"/>
                  </a:cubicBezTo>
                  <a:cubicBezTo>
                    <a:pt x="378" y="157"/>
                    <a:pt x="378" y="159"/>
                    <a:pt x="379" y="161"/>
                  </a:cubicBezTo>
                  <a:cubicBezTo>
                    <a:pt x="379" y="162"/>
                    <a:pt x="380" y="164"/>
                    <a:pt x="379" y="164"/>
                  </a:cubicBezTo>
                  <a:cubicBezTo>
                    <a:pt x="378" y="165"/>
                    <a:pt x="378" y="166"/>
                    <a:pt x="380" y="167"/>
                  </a:cubicBezTo>
                  <a:cubicBezTo>
                    <a:pt x="381" y="168"/>
                    <a:pt x="381" y="171"/>
                    <a:pt x="381" y="172"/>
                  </a:cubicBezTo>
                  <a:cubicBezTo>
                    <a:pt x="381" y="172"/>
                    <a:pt x="381" y="173"/>
                    <a:pt x="382" y="174"/>
                  </a:cubicBezTo>
                  <a:cubicBezTo>
                    <a:pt x="382" y="174"/>
                    <a:pt x="383" y="175"/>
                    <a:pt x="383" y="175"/>
                  </a:cubicBezTo>
                  <a:cubicBezTo>
                    <a:pt x="383" y="179"/>
                    <a:pt x="382" y="182"/>
                    <a:pt x="381" y="185"/>
                  </a:cubicBezTo>
                  <a:cubicBezTo>
                    <a:pt x="379" y="188"/>
                    <a:pt x="379" y="192"/>
                    <a:pt x="378" y="196"/>
                  </a:cubicBezTo>
                  <a:cubicBezTo>
                    <a:pt x="377" y="198"/>
                    <a:pt x="378" y="202"/>
                    <a:pt x="377" y="204"/>
                  </a:cubicBezTo>
                  <a:cubicBezTo>
                    <a:pt x="377" y="206"/>
                    <a:pt x="377" y="207"/>
                    <a:pt x="376" y="209"/>
                  </a:cubicBezTo>
                  <a:cubicBezTo>
                    <a:pt x="375" y="210"/>
                    <a:pt x="374" y="211"/>
                    <a:pt x="373" y="212"/>
                  </a:cubicBezTo>
                  <a:cubicBezTo>
                    <a:pt x="373" y="213"/>
                    <a:pt x="374" y="215"/>
                    <a:pt x="373" y="215"/>
                  </a:cubicBezTo>
                  <a:cubicBezTo>
                    <a:pt x="373" y="216"/>
                    <a:pt x="372" y="216"/>
                    <a:pt x="372" y="216"/>
                  </a:cubicBezTo>
                  <a:cubicBezTo>
                    <a:pt x="371" y="217"/>
                    <a:pt x="370" y="218"/>
                    <a:pt x="369" y="218"/>
                  </a:cubicBezTo>
                  <a:cubicBezTo>
                    <a:pt x="371" y="218"/>
                    <a:pt x="368" y="219"/>
                    <a:pt x="367" y="219"/>
                  </a:cubicBezTo>
                  <a:cubicBezTo>
                    <a:pt x="366" y="220"/>
                    <a:pt x="365" y="221"/>
                    <a:pt x="365" y="222"/>
                  </a:cubicBezTo>
                  <a:cubicBezTo>
                    <a:pt x="364" y="223"/>
                    <a:pt x="363" y="223"/>
                    <a:pt x="363" y="224"/>
                  </a:cubicBezTo>
                  <a:cubicBezTo>
                    <a:pt x="362" y="225"/>
                    <a:pt x="363" y="226"/>
                    <a:pt x="361" y="226"/>
                  </a:cubicBezTo>
                  <a:cubicBezTo>
                    <a:pt x="361" y="227"/>
                    <a:pt x="361" y="227"/>
                    <a:pt x="362" y="227"/>
                  </a:cubicBezTo>
                  <a:cubicBezTo>
                    <a:pt x="361" y="228"/>
                    <a:pt x="361" y="229"/>
                    <a:pt x="361" y="230"/>
                  </a:cubicBezTo>
                  <a:cubicBezTo>
                    <a:pt x="361" y="230"/>
                    <a:pt x="360" y="230"/>
                    <a:pt x="360" y="231"/>
                  </a:cubicBezTo>
                  <a:cubicBezTo>
                    <a:pt x="359" y="232"/>
                    <a:pt x="357" y="233"/>
                    <a:pt x="357" y="235"/>
                  </a:cubicBezTo>
                  <a:cubicBezTo>
                    <a:pt x="357" y="236"/>
                    <a:pt x="357" y="235"/>
                    <a:pt x="357" y="235"/>
                  </a:cubicBezTo>
                  <a:cubicBezTo>
                    <a:pt x="357" y="237"/>
                    <a:pt x="357" y="237"/>
                    <a:pt x="357" y="237"/>
                  </a:cubicBezTo>
                  <a:cubicBezTo>
                    <a:pt x="356" y="238"/>
                    <a:pt x="355" y="240"/>
                    <a:pt x="356" y="240"/>
                  </a:cubicBezTo>
                  <a:cubicBezTo>
                    <a:pt x="356" y="241"/>
                    <a:pt x="356" y="242"/>
                    <a:pt x="355" y="240"/>
                  </a:cubicBezTo>
                  <a:cubicBezTo>
                    <a:pt x="355" y="241"/>
                    <a:pt x="356" y="242"/>
                    <a:pt x="355" y="242"/>
                  </a:cubicBezTo>
                  <a:cubicBezTo>
                    <a:pt x="354" y="242"/>
                    <a:pt x="353" y="242"/>
                    <a:pt x="353" y="243"/>
                  </a:cubicBezTo>
                  <a:cubicBezTo>
                    <a:pt x="352" y="245"/>
                    <a:pt x="351" y="247"/>
                    <a:pt x="350" y="250"/>
                  </a:cubicBezTo>
                  <a:cubicBezTo>
                    <a:pt x="350" y="252"/>
                    <a:pt x="350" y="254"/>
                    <a:pt x="349" y="256"/>
                  </a:cubicBezTo>
                  <a:cubicBezTo>
                    <a:pt x="349" y="257"/>
                    <a:pt x="349" y="260"/>
                    <a:pt x="348" y="260"/>
                  </a:cubicBezTo>
                  <a:cubicBezTo>
                    <a:pt x="349" y="261"/>
                    <a:pt x="349" y="262"/>
                    <a:pt x="349" y="263"/>
                  </a:cubicBezTo>
                  <a:cubicBezTo>
                    <a:pt x="349" y="263"/>
                    <a:pt x="349" y="264"/>
                    <a:pt x="349" y="264"/>
                  </a:cubicBezTo>
                  <a:cubicBezTo>
                    <a:pt x="348" y="265"/>
                    <a:pt x="347" y="264"/>
                    <a:pt x="347" y="265"/>
                  </a:cubicBezTo>
                  <a:cubicBezTo>
                    <a:pt x="345" y="266"/>
                    <a:pt x="345" y="267"/>
                    <a:pt x="342" y="267"/>
                  </a:cubicBezTo>
                  <a:cubicBezTo>
                    <a:pt x="339" y="267"/>
                    <a:pt x="336" y="267"/>
                    <a:pt x="333" y="267"/>
                  </a:cubicBezTo>
                  <a:cubicBezTo>
                    <a:pt x="327" y="268"/>
                    <a:pt x="324" y="271"/>
                    <a:pt x="321" y="274"/>
                  </a:cubicBezTo>
                  <a:cubicBezTo>
                    <a:pt x="320" y="275"/>
                    <a:pt x="318" y="276"/>
                    <a:pt x="315" y="276"/>
                  </a:cubicBezTo>
                  <a:cubicBezTo>
                    <a:pt x="313" y="276"/>
                    <a:pt x="313" y="276"/>
                    <a:pt x="314" y="278"/>
                  </a:cubicBezTo>
                  <a:cubicBezTo>
                    <a:pt x="314" y="277"/>
                    <a:pt x="315" y="277"/>
                    <a:pt x="315" y="277"/>
                  </a:cubicBezTo>
                  <a:cubicBezTo>
                    <a:pt x="316" y="278"/>
                    <a:pt x="315" y="279"/>
                    <a:pt x="314" y="280"/>
                  </a:cubicBezTo>
                  <a:cubicBezTo>
                    <a:pt x="314" y="279"/>
                    <a:pt x="314" y="278"/>
                    <a:pt x="313" y="277"/>
                  </a:cubicBezTo>
                  <a:cubicBezTo>
                    <a:pt x="311" y="277"/>
                    <a:pt x="311" y="278"/>
                    <a:pt x="310" y="278"/>
                  </a:cubicBezTo>
                  <a:cubicBezTo>
                    <a:pt x="310" y="277"/>
                    <a:pt x="309" y="276"/>
                    <a:pt x="309" y="275"/>
                  </a:cubicBezTo>
                  <a:cubicBezTo>
                    <a:pt x="308" y="275"/>
                    <a:pt x="307" y="276"/>
                    <a:pt x="306" y="275"/>
                  </a:cubicBezTo>
                  <a:cubicBezTo>
                    <a:pt x="305" y="273"/>
                    <a:pt x="307" y="273"/>
                    <a:pt x="306" y="272"/>
                  </a:cubicBezTo>
                  <a:cubicBezTo>
                    <a:pt x="306" y="270"/>
                    <a:pt x="303" y="273"/>
                    <a:pt x="303" y="273"/>
                  </a:cubicBezTo>
                  <a:cubicBezTo>
                    <a:pt x="302" y="274"/>
                    <a:pt x="301" y="274"/>
                    <a:pt x="299" y="272"/>
                  </a:cubicBezTo>
                  <a:cubicBezTo>
                    <a:pt x="301" y="273"/>
                    <a:pt x="301" y="272"/>
                    <a:pt x="302" y="271"/>
                  </a:cubicBezTo>
                  <a:cubicBezTo>
                    <a:pt x="303" y="270"/>
                    <a:pt x="302" y="269"/>
                    <a:pt x="301" y="268"/>
                  </a:cubicBezTo>
                  <a:cubicBezTo>
                    <a:pt x="299" y="268"/>
                    <a:pt x="297" y="269"/>
                    <a:pt x="296" y="271"/>
                  </a:cubicBezTo>
                  <a:cubicBezTo>
                    <a:pt x="297" y="271"/>
                    <a:pt x="298" y="270"/>
                    <a:pt x="299" y="271"/>
                  </a:cubicBezTo>
                  <a:cubicBezTo>
                    <a:pt x="299" y="272"/>
                    <a:pt x="297" y="272"/>
                    <a:pt x="296" y="272"/>
                  </a:cubicBezTo>
                  <a:cubicBezTo>
                    <a:pt x="294" y="273"/>
                    <a:pt x="293" y="274"/>
                    <a:pt x="292" y="275"/>
                  </a:cubicBezTo>
                  <a:cubicBezTo>
                    <a:pt x="291" y="276"/>
                    <a:pt x="289" y="276"/>
                    <a:pt x="288" y="277"/>
                  </a:cubicBezTo>
                  <a:cubicBezTo>
                    <a:pt x="287" y="277"/>
                    <a:pt x="286" y="276"/>
                    <a:pt x="284" y="276"/>
                  </a:cubicBezTo>
                  <a:cubicBezTo>
                    <a:pt x="281" y="275"/>
                    <a:pt x="278" y="272"/>
                    <a:pt x="275" y="273"/>
                  </a:cubicBezTo>
                  <a:cubicBezTo>
                    <a:pt x="274" y="273"/>
                    <a:pt x="272" y="271"/>
                    <a:pt x="271" y="272"/>
                  </a:cubicBezTo>
                  <a:cubicBezTo>
                    <a:pt x="270" y="272"/>
                    <a:pt x="270" y="272"/>
                    <a:pt x="269" y="273"/>
                  </a:cubicBezTo>
                  <a:cubicBezTo>
                    <a:pt x="269" y="273"/>
                    <a:pt x="268" y="273"/>
                    <a:pt x="267" y="273"/>
                  </a:cubicBezTo>
                  <a:cubicBezTo>
                    <a:pt x="268" y="270"/>
                    <a:pt x="260" y="270"/>
                    <a:pt x="259" y="268"/>
                  </a:cubicBezTo>
                  <a:cubicBezTo>
                    <a:pt x="257" y="267"/>
                    <a:pt x="256" y="266"/>
                    <a:pt x="255" y="265"/>
                  </a:cubicBezTo>
                  <a:cubicBezTo>
                    <a:pt x="255" y="264"/>
                    <a:pt x="253" y="263"/>
                    <a:pt x="252" y="262"/>
                  </a:cubicBezTo>
                  <a:cubicBezTo>
                    <a:pt x="251" y="259"/>
                    <a:pt x="253" y="258"/>
                    <a:pt x="253" y="256"/>
                  </a:cubicBezTo>
                  <a:cubicBezTo>
                    <a:pt x="251" y="252"/>
                    <a:pt x="248" y="249"/>
                    <a:pt x="244" y="246"/>
                  </a:cubicBezTo>
                  <a:cubicBezTo>
                    <a:pt x="247" y="247"/>
                    <a:pt x="249" y="249"/>
                    <a:pt x="251" y="252"/>
                  </a:cubicBezTo>
                  <a:cubicBezTo>
                    <a:pt x="250" y="250"/>
                    <a:pt x="249" y="249"/>
                    <a:pt x="247" y="248"/>
                  </a:cubicBezTo>
                  <a:cubicBezTo>
                    <a:pt x="246" y="247"/>
                    <a:pt x="244" y="245"/>
                    <a:pt x="246" y="245"/>
                  </a:cubicBezTo>
                  <a:cubicBezTo>
                    <a:pt x="246" y="246"/>
                    <a:pt x="247" y="246"/>
                    <a:pt x="247" y="247"/>
                  </a:cubicBezTo>
                  <a:cubicBezTo>
                    <a:pt x="248" y="247"/>
                    <a:pt x="247" y="246"/>
                    <a:pt x="247" y="245"/>
                  </a:cubicBezTo>
                  <a:cubicBezTo>
                    <a:pt x="247" y="244"/>
                    <a:pt x="249" y="245"/>
                    <a:pt x="247" y="244"/>
                  </a:cubicBezTo>
                  <a:cubicBezTo>
                    <a:pt x="246" y="243"/>
                    <a:pt x="243" y="244"/>
                    <a:pt x="245" y="245"/>
                  </a:cubicBezTo>
                  <a:cubicBezTo>
                    <a:pt x="244" y="245"/>
                    <a:pt x="241" y="245"/>
                    <a:pt x="244" y="245"/>
                  </a:cubicBezTo>
                  <a:cubicBezTo>
                    <a:pt x="241" y="245"/>
                    <a:pt x="239" y="248"/>
                    <a:pt x="236" y="246"/>
                  </a:cubicBezTo>
                  <a:cubicBezTo>
                    <a:pt x="236" y="245"/>
                    <a:pt x="237" y="244"/>
                    <a:pt x="238" y="244"/>
                  </a:cubicBezTo>
                  <a:cubicBezTo>
                    <a:pt x="239" y="243"/>
                    <a:pt x="239" y="242"/>
                    <a:pt x="239" y="241"/>
                  </a:cubicBezTo>
                  <a:cubicBezTo>
                    <a:pt x="240" y="238"/>
                    <a:pt x="238" y="235"/>
                    <a:pt x="236" y="232"/>
                  </a:cubicBezTo>
                  <a:cubicBezTo>
                    <a:pt x="235" y="232"/>
                    <a:pt x="236" y="233"/>
                    <a:pt x="235" y="234"/>
                  </a:cubicBezTo>
                  <a:cubicBezTo>
                    <a:pt x="235" y="234"/>
                    <a:pt x="234" y="235"/>
                    <a:pt x="234" y="235"/>
                  </a:cubicBezTo>
                  <a:cubicBezTo>
                    <a:pt x="233" y="237"/>
                    <a:pt x="233" y="239"/>
                    <a:pt x="232" y="240"/>
                  </a:cubicBezTo>
                  <a:cubicBezTo>
                    <a:pt x="232" y="242"/>
                    <a:pt x="232" y="241"/>
                    <a:pt x="229" y="241"/>
                  </a:cubicBezTo>
                  <a:cubicBezTo>
                    <a:pt x="227" y="241"/>
                    <a:pt x="226" y="243"/>
                    <a:pt x="224" y="243"/>
                  </a:cubicBezTo>
                  <a:cubicBezTo>
                    <a:pt x="224" y="242"/>
                    <a:pt x="224" y="241"/>
                    <a:pt x="225" y="240"/>
                  </a:cubicBezTo>
                  <a:cubicBezTo>
                    <a:pt x="226" y="239"/>
                    <a:pt x="229" y="240"/>
                    <a:pt x="230" y="239"/>
                  </a:cubicBezTo>
                  <a:cubicBezTo>
                    <a:pt x="231" y="237"/>
                    <a:pt x="230" y="233"/>
                    <a:pt x="231" y="231"/>
                  </a:cubicBezTo>
                  <a:cubicBezTo>
                    <a:pt x="232" y="229"/>
                    <a:pt x="232" y="228"/>
                    <a:pt x="234" y="227"/>
                  </a:cubicBezTo>
                  <a:cubicBezTo>
                    <a:pt x="235" y="226"/>
                    <a:pt x="234" y="225"/>
                    <a:pt x="234" y="223"/>
                  </a:cubicBezTo>
                  <a:cubicBezTo>
                    <a:pt x="234" y="222"/>
                    <a:pt x="235" y="222"/>
                    <a:pt x="235" y="222"/>
                  </a:cubicBezTo>
                  <a:cubicBezTo>
                    <a:pt x="235" y="220"/>
                    <a:pt x="235" y="220"/>
                    <a:pt x="235" y="220"/>
                  </a:cubicBezTo>
                  <a:cubicBezTo>
                    <a:pt x="234" y="220"/>
                    <a:pt x="234" y="217"/>
                    <a:pt x="233" y="217"/>
                  </a:cubicBezTo>
                  <a:cubicBezTo>
                    <a:pt x="233" y="216"/>
                    <a:pt x="233" y="219"/>
                    <a:pt x="233" y="219"/>
                  </a:cubicBezTo>
                  <a:cubicBezTo>
                    <a:pt x="233" y="221"/>
                    <a:pt x="231" y="222"/>
                    <a:pt x="230" y="223"/>
                  </a:cubicBezTo>
                  <a:cubicBezTo>
                    <a:pt x="230" y="224"/>
                    <a:pt x="229" y="225"/>
                    <a:pt x="228" y="226"/>
                  </a:cubicBezTo>
                  <a:cubicBezTo>
                    <a:pt x="228" y="227"/>
                    <a:pt x="228" y="227"/>
                    <a:pt x="227" y="228"/>
                  </a:cubicBezTo>
                  <a:cubicBezTo>
                    <a:pt x="227" y="228"/>
                    <a:pt x="226" y="227"/>
                    <a:pt x="225" y="227"/>
                  </a:cubicBezTo>
                  <a:cubicBezTo>
                    <a:pt x="224" y="228"/>
                    <a:pt x="223" y="229"/>
                    <a:pt x="222" y="230"/>
                  </a:cubicBezTo>
                  <a:cubicBezTo>
                    <a:pt x="220" y="230"/>
                    <a:pt x="219" y="232"/>
                    <a:pt x="219" y="233"/>
                  </a:cubicBezTo>
                  <a:cubicBezTo>
                    <a:pt x="218" y="233"/>
                    <a:pt x="217" y="236"/>
                    <a:pt x="216" y="235"/>
                  </a:cubicBezTo>
                  <a:cubicBezTo>
                    <a:pt x="214" y="235"/>
                    <a:pt x="215" y="238"/>
                    <a:pt x="214" y="238"/>
                  </a:cubicBezTo>
                  <a:cubicBezTo>
                    <a:pt x="215" y="238"/>
                    <a:pt x="215" y="238"/>
                    <a:pt x="216" y="238"/>
                  </a:cubicBezTo>
                  <a:cubicBezTo>
                    <a:pt x="215" y="238"/>
                    <a:pt x="216" y="240"/>
                    <a:pt x="215" y="240"/>
                  </a:cubicBezTo>
                  <a:cubicBezTo>
                    <a:pt x="214" y="239"/>
                    <a:pt x="213" y="240"/>
                    <a:pt x="211" y="238"/>
                  </a:cubicBezTo>
                  <a:cubicBezTo>
                    <a:pt x="210" y="237"/>
                    <a:pt x="209" y="235"/>
                    <a:pt x="207" y="236"/>
                  </a:cubicBezTo>
                  <a:cubicBezTo>
                    <a:pt x="208" y="236"/>
                    <a:pt x="208" y="235"/>
                    <a:pt x="208" y="235"/>
                  </a:cubicBezTo>
                  <a:cubicBezTo>
                    <a:pt x="209" y="236"/>
                    <a:pt x="211" y="237"/>
                    <a:pt x="210" y="235"/>
                  </a:cubicBezTo>
                  <a:cubicBezTo>
                    <a:pt x="210" y="233"/>
                    <a:pt x="210" y="232"/>
                    <a:pt x="209" y="230"/>
                  </a:cubicBezTo>
                  <a:cubicBezTo>
                    <a:pt x="208" y="229"/>
                    <a:pt x="205" y="228"/>
                    <a:pt x="205" y="226"/>
                  </a:cubicBezTo>
                  <a:cubicBezTo>
                    <a:pt x="205" y="225"/>
                    <a:pt x="205" y="225"/>
                    <a:pt x="205" y="224"/>
                  </a:cubicBezTo>
                  <a:cubicBezTo>
                    <a:pt x="204" y="223"/>
                    <a:pt x="204" y="223"/>
                    <a:pt x="204" y="222"/>
                  </a:cubicBezTo>
                  <a:cubicBezTo>
                    <a:pt x="203" y="223"/>
                    <a:pt x="202" y="222"/>
                    <a:pt x="201" y="223"/>
                  </a:cubicBezTo>
                  <a:cubicBezTo>
                    <a:pt x="200" y="223"/>
                    <a:pt x="200" y="222"/>
                    <a:pt x="200" y="221"/>
                  </a:cubicBezTo>
                  <a:cubicBezTo>
                    <a:pt x="198" y="220"/>
                    <a:pt x="198" y="220"/>
                    <a:pt x="198" y="220"/>
                  </a:cubicBezTo>
                  <a:cubicBezTo>
                    <a:pt x="198" y="219"/>
                    <a:pt x="199" y="217"/>
                    <a:pt x="199" y="219"/>
                  </a:cubicBezTo>
                  <a:cubicBezTo>
                    <a:pt x="200" y="218"/>
                    <a:pt x="200" y="217"/>
                    <a:pt x="199" y="216"/>
                  </a:cubicBezTo>
                  <a:cubicBezTo>
                    <a:pt x="198" y="215"/>
                    <a:pt x="197" y="216"/>
                    <a:pt x="196" y="216"/>
                  </a:cubicBezTo>
                  <a:cubicBezTo>
                    <a:pt x="196" y="216"/>
                    <a:pt x="197" y="215"/>
                    <a:pt x="196" y="214"/>
                  </a:cubicBezTo>
                  <a:cubicBezTo>
                    <a:pt x="196" y="214"/>
                    <a:pt x="195" y="213"/>
                    <a:pt x="194" y="212"/>
                  </a:cubicBezTo>
                  <a:cubicBezTo>
                    <a:pt x="194" y="212"/>
                    <a:pt x="191" y="213"/>
                    <a:pt x="191" y="213"/>
                  </a:cubicBezTo>
                  <a:cubicBezTo>
                    <a:pt x="189" y="213"/>
                    <a:pt x="187" y="212"/>
                    <a:pt x="185" y="211"/>
                  </a:cubicBezTo>
                  <a:cubicBezTo>
                    <a:pt x="183" y="210"/>
                    <a:pt x="184" y="212"/>
                    <a:pt x="182" y="212"/>
                  </a:cubicBezTo>
                  <a:cubicBezTo>
                    <a:pt x="178" y="211"/>
                    <a:pt x="175" y="207"/>
                    <a:pt x="171" y="206"/>
                  </a:cubicBezTo>
                  <a:cubicBezTo>
                    <a:pt x="169" y="206"/>
                    <a:pt x="168" y="207"/>
                    <a:pt x="167" y="207"/>
                  </a:cubicBezTo>
                  <a:cubicBezTo>
                    <a:pt x="166" y="208"/>
                    <a:pt x="164" y="207"/>
                    <a:pt x="163" y="207"/>
                  </a:cubicBezTo>
                  <a:cubicBezTo>
                    <a:pt x="159" y="207"/>
                    <a:pt x="155" y="207"/>
                    <a:pt x="152" y="208"/>
                  </a:cubicBezTo>
                  <a:cubicBezTo>
                    <a:pt x="145" y="209"/>
                    <a:pt x="141" y="212"/>
                    <a:pt x="135" y="214"/>
                  </a:cubicBezTo>
                  <a:cubicBezTo>
                    <a:pt x="132" y="214"/>
                    <a:pt x="129" y="214"/>
                    <a:pt x="125" y="214"/>
                  </a:cubicBezTo>
                  <a:cubicBezTo>
                    <a:pt x="121" y="214"/>
                    <a:pt x="120" y="215"/>
                    <a:pt x="117" y="216"/>
                  </a:cubicBezTo>
                  <a:cubicBezTo>
                    <a:pt x="114" y="218"/>
                    <a:pt x="112" y="219"/>
                    <a:pt x="109" y="220"/>
                  </a:cubicBezTo>
                  <a:cubicBezTo>
                    <a:pt x="106" y="221"/>
                    <a:pt x="104" y="221"/>
                    <a:pt x="103" y="223"/>
                  </a:cubicBezTo>
                  <a:cubicBezTo>
                    <a:pt x="102" y="225"/>
                    <a:pt x="101" y="227"/>
                    <a:pt x="100" y="228"/>
                  </a:cubicBezTo>
                  <a:cubicBezTo>
                    <a:pt x="99" y="229"/>
                    <a:pt x="98" y="230"/>
                    <a:pt x="98" y="230"/>
                  </a:cubicBezTo>
                  <a:cubicBezTo>
                    <a:pt x="96" y="229"/>
                    <a:pt x="96" y="230"/>
                    <a:pt x="94" y="231"/>
                  </a:cubicBezTo>
                  <a:cubicBezTo>
                    <a:pt x="94" y="229"/>
                    <a:pt x="88" y="229"/>
                    <a:pt x="87" y="230"/>
                  </a:cubicBezTo>
                  <a:cubicBezTo>
                    <a:pt x="85" y="230"/>
                    <a:pt x="85" y="231"/>
                    <a:pt x="84" y="229"/>
                  </a:cubicBezTo>
                  <a:cubicBezTo>
                    <a:pt x="84" y="229"/>
                    <a:pt x="79" y="229"/>
                    <a:pt x="78" y="229"/>
                  </a:cubicBezTo>
                  <a:cubicBezTo>
                    <a:pt x="76" y="229"/>
                    <a:pt x="73" y="229"/>
                    <a:pt x="70" y="230"/>
                  </a:cubicBezTo>
                  <a:cubicBezTo>
                    <a:pt x="69" y="230"/>
                    <a:pt x="67" y="230"/>
                    <a:pt x="65" y="230"/>
                  </a:cubicBezTo>
                  <a:cubicBezTo>
                    <a:pt x="63" y="230"/>
                    <a:pt x="58" y="231"/>
                    <a:pt x="60" y="234"/>
                  </a:cubicBezTo>
                  <a:cubicBezTo>
                    <a:pt x="59" y="234"/>
                    <a:pt x="58" y="235"/>
                    <a:pt x="57" y="235"/>
                  </a:cubicBezTo>
                  <a:cubicBezTo>
                    <a:pt x="56" y="236"/>
                    <a:pt x="55" y="235"/>
                    <a:pt x="54" y="235"/>
                  </a:cubicBezTo>
                  <a:cubicBezTo>
                    <a:pt x="53" y="235"/>
                    <a:pt x="53" y="236"/>
                    <a:pt x="52" y="236"/>
                  </a:cubicBezTo>
                  <a:cubicBezTo>
                    <a:pt x="52" y="237"/>
                    <a:pt x="51" y="237"/>
                    <a:pt x="50" y="237"/>
                  </a:cubicBezTo>
                  <a:cubicBezTo>
                    <a:pt x="49" y="238"/>
                    <a:pt x="49" y="238"/>
                    <a:pt x="48" y="239"/>
                  </a:cubicBezTo>
                  <a:cubicBezTo>
                    <a:pt x="47" y="240"/>
                    <a:pt x="45" y="240"/>
                    <a:pt x="44" y="240"/>
                  </a:cubicBezTo>
                  <a:cubicBezTo>
                    <a:pt x="46" y="241"/>
                    <a:pt x="41" y="241"/>
                    <a:pt x="40" y="241"/>
                  </a:cubicBezTo>
                  <a:cubicBezTo>
                    <a:pt x="37" y="240"/>
                    <a:pt x="34" y="241"/>
                    <a:pt x="31" y="240"/>
                  </a:cubicBezTo>
                  <a:cubicBezTo>
                    <a:pt x="31" y="239"/>
                    <a:pt x="31" y="239"/>
                    <a:pt x="31" y="239"/>
                  </a:cubicBezTo>
                  <a:cubicBezTo>
                    <a:pt x="28" y="240"/>
                    <a:pt x="26" y="238"/>
                    <a:pt x="24" y="236"/>
                  </a:cubicBezTo>
                  <a:cubicBezTo>
                    <a:pt x="23" y="235"/>
                    <a:pt x="19" y="232"/>
                    <a:pt x="18" y="234"/>
                  </a:cubicBezTo>
                  <a:cubicBezTo>
                    <a:pt x="16" y="232"/>
                    <a:pt x="15" y="225"/>
                    <a:pt x="19" y="227"/>
                  </a:cubicBezTo>
                  <a:moveTo>
                    <a:pt x="183" y="16"/>
                  </a:moveTo>
                  <a:cubicBezTo>
                    <a:pt x="183" y="15"/>
                    <a:pt x="183" y="15"/>
                    <a:pt x="183" y="15"/>
                  </a:cubicBezTo>
                  <a:cubicBezTo>
                    <a:pt x="184" y="16"/>
                    <a:pt x="184" y="16"/>
                    <a:pt x="183" y="16"/>
                  </a:cubicBezTo>
                  <a:moveTo>
                    <a:pt x="275" y="7"/>
                  </a:moveTo>
                  <a:cubicBezTo>
                    <a:pt x="275" y="7"/>
                    <a:pt x="275" y="6"/>
                    <a:pt x="275" y="6"/>
                  </a:cubicBezTo>
                  <a:cubicBezTo>
                    <a:pt x="274" y="6"/>
                    <a:pt x="274" y="7"/>
                    <a:pt x="275" y="7"/>
                  </a:cubicBezTo>
                  <a:moveTo>
                    <a:pt x="274" y="2"/>
                  </a:moveTo>
                  <a:cubicBezTo>
                    <a:pt x="274" y="1"/>
                    <a:pt x="274" y="1"/>
                    <a:pt x="274" y="1"/>
                  </a:cubicBezTo>
                  <a:cubicBezTo>
                    <a:pt x="273" y="0"/>
                    <a:pt x="273" y="1"/>
                    <a:pt x="274" y="2"/>
                  </a:cubicBezTo>
                  <a:moveTo>
                    <a:pt x="275" y="2"/>
                  </a:moveTo>
                  <a:cubicBezTo>
                    <a:pt x="276" y="2"/>
                    <a:pt x="276" y="1"/>
                    <a:pt x="276" y="1"/>
                  </a:cubicBezTo>
                  <a:cubicBezTo>
                    <a:pt x="275" y="1"/>
                    <a:pt x="275" y="2"/>
                    <a:pt x="275" y="2"/>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92" name="Freeform 110"/>
            <p:cNvSpPr/>
            <p:nvPr/>
          </p:nvSpPr>
          <p:spPr>
            <a:xfrm>
              <a:off x="10034640" y="4412160"/>
              <a:ext cx="441360" cy="353160"/>
            </a:xfrm>
            <a:custGeom>
              <a:avLst/>
              <a:gdLst>
                <a:gd name="textAreaLeft" fmla="*/ 0 w 441360"/>
                <a:gd name="textAreaRight" fmla="*/ 442440 w 441360"/>
                <a:gd name="textAreaTop" fmla="*/ 0 h 353160"/>
                <a:gd name="textAreaBottom" fmla="*/ 354240 h 353160"/>
              </a:gdLst>
              <a:ahLst/>
              <a:cxnLst/>
              <a:rect l="textAreaLeft" t="textAreaTop" r="textAreaRight" b="textAreaBottom"/>
              <a:pathLst>
                <a:path w="145" h="100">
                  <a:moveTo>
                    <a:pt x="26" y="72"/>
                  </a:moveTo>
                  <a:cubicBezTo>
                    <a:pt x="27" y="70"/>
                    <a:pt x="24" y="69"/>
                    <a:pt x="22" y="69"/>
                  </a:cubicBezTo>
                  <a:cubicBezTo>
                    <a:pt x="24" y="70"/>
                    <a:pt x="25" y="70"/>
                    <a:pt x="26" y="72"/>
                  </a:cubicBezTo>
                  <a:moveTo>
                    <a:pt x="26" y="69"/>
                  </a:moveTo>
                  <a:cubicBezTo>
                    <a:pt x="27" y="68"/>
                    <a:pt x="25" y="68"/>
                    <a:pt x="24" y="69"/>
                  </a:cubicBezTo>
                  <a:cubicBezTo>
                    <a:pt x="24" y="69"/>
                    <a:pt x="25" y="69"/>
                    <a:pt x="26" y="69"/>
                  </a:cubicBezTo>
                  <a:moveTo>
                    <a:pt x="27" y="69"/>
                  </a:moveTo>
                  <a:cubicBezTo>
                    <a:pt x="27" y="68"/>
                    <a:pt x="26" y="68"/>
                    <a:pt x="26" y="68"/>
                  </a:cubicBezTo>
                  <a:cubicBezTo>
                    <a:pt x="27" y="69"/>
                    <a:pt x="27" y="69"/>
                    <a:pt x="27" y="69"/>
                  </a:cubicBezTo>
                  <a:moveTo>
                    <a:pt x="27" y="65"/>
                  </a:moveTo>
                  <a:cubicBezTo>
                    <a:pt x="27" y="65"/>
                    <a:pt x="27" y="65"/>
                    <a:pt x="26" y="65"/>
                  </a:cubicBezTo>
                  <a:cubicBezTo>
                    <a:pt x="27" y="65"/>
                    <a:pt x="27" y="65"/>
                    <a:pt x="27" y="65"/>
                  </a:cubicBezTo>
                  <a:moveTo>
                    <a:pt x="30" y="63"/>
                  </a:moveTo>
                  <a:cubicBezTo>
                    <a:pt x="30" y="62"/>
                    <a:pt x="29" y="62"/>
                    <a:pt x="29" y="62"/>
                  </a:cubicBezTo>
                  <a:cubicBezTo>
                    <a:pt x="30" y="63"/>
                    <a:pt x="30" y="63"/>
                    <a:pt x="30" y="63"/>
                  </a:cubicBezTo>
                  <a:moveTo>
                    <a:pt x="1" y="75"/>
                  </a:moveTo>
                  <a:cubicBezTo>
                    <a:pt x="1" y="71"/>
                    <a:pt x="1" y="66"/>
                    <a:pt x="1" y="61"/>
                  </a:cubicBezTo>
                  <a:cubicBezTo>
                    <a:pt x="1" y="59"/>
                    <a:pt x="2" y="57"/>
                    <a:pt x="1" y="55"/>
                  </a:cubicBezTo>
                  <a:cubicBezTo>
                    <a:pt x="1" y="54"/>
                    <a:pt x="0" y="53"/>
                    <a:pt x="0" y="51"/>
                  </a:cubicBezTo>
                  <a:cubicBezTo>
                    <a:pt x="0" y="50"/>
                    <a:pt x="1" y="49"/>
                    <a:pt x="1" y="48"/>
                  </a:cubicBezTo>
                  <a:cubicBezTo>
                    <a:pt x="2" y="47"/>
                    <a:pt x="1" y="46"/>
                    <a:pt x="1" y="45"/>
                  </a:cubicBezTo>
                  <a:cubicBezTo>
                    <a:pt x="1" y="40"/>
                    <a:pt x="1" y="35"/>
                    <a:pt x="1" y="30"/>
                  </a:cubicBezTo>
                  <a:cubicBezTo>
                    <a:pt x="2" y="25"/>
                    <a:pt x="2" y="20"/>
                    <a:pt x="2" y="15"/>
                  </a:cubicBezTo>
                  <a:cubicBezTo>
                    <a:pt x="2" y="14"/>
                    <a:pt x="1" y="12"/>
                    <a:pt x="3" y="13"/>
                  </a:cubicBezTo>
                  <a:cubicBezTo>
                    <a:pt x="5" y="13"/>
                    <a:pt x="6" y="14"/>
                    <a:pt x="7" y="14"/>
                  </a:cubicBezTo>
                  <a:cubicBezTo>
                    <a:pt x="11" y="16"/>
                    <a:pt x="14" y="19"/>
                    <a:pt x="18" y="19"/>
                  </a:cubicBezTo>
                  <a:cubicBezTo>
                    <a:pt x="20" y="20"/>
                    <a:pt x="23" y="20"/>
                    <a:pt x="24" y="20"/>
                  </a:cubicBezTo>
                  <a:cubicBezTo>
                    <a:pt x="27" y="21"/>
                    <a:pt x="28" y="23"/>
                    <a:pt x="30" y="24"/>
                  </a:cubicBezTo>
                  <a:cubicBezTo>
                    <a:pt x="32" y="25"/>
                    <a:pt x="32" y="24"/>
                    <a:pt x="33" y="24"/>
                  </a:cubicBezTo>
                  <a:cubicBezTo>
                    <a:pt x="35" y="24"/>
                    <a:pt x="35" y="26"/>
                    <a:pt x="37" y="26"/>
                  </a:cubicBezTo>
                  <a:cubicBezTo>
                    <a:pt x="38" y="27"/>
                    <a:pt x="39" y="28"/>
                    <a:pt x="40" y="29"/>
                  </a:cubicBezTo>
                  <a:cubicBezTo>
                    <a:pt x="41" y="30"/>
                    <a:pt x="42" y="30"/>
                    <a:pt x="44" y="31"/>
                  </a:cubicBezTo>
                  <a:cubicBezTo>
                    <a:pt x="45" y="32"/>
                    <a:pt x="46" y="34"/>
                    <a:pt x="47" y="35"/>
                  </a:cubicBezTo>
                  <a:cubicBezTo>
                    <a:pt x="47" y="37"/>
                    <a:pt x="46" y="38"/>
                    <a:pt x="46" y="39"/>
                  </a:cubicBezTo>
                  <a:cubicBezTo>
                    <a:pt x="47" y="41"/>
                    <a:pt x="51" y="41"/>
                    <a:pt x="53" y="42"/>
                  </a:cubicBezTo>
                  <a:cubicBezTo>
                    <a:pt x="54" y="42"/>
                    <a:pt x="56" y="43"/>
                    <a:pt x="57" y="44"/>
                  </a:cubicBezTo>
                  <a:cubicBezTo>
                    <a:pt x="58" y="44"/>
                    <a:pt x="58" y="45"/>
                    <a:pt x="59" y="45"/>
                  </a:cubicBezTo>
                  <a:cubicBezTo>
                    <a:pt x="60" y="45"/>
                    <a:pt x="61" y="45"/>
                    <a:pt x="62" y="45"/>
                  </a:cubicBezTo>
                  <a:cubicBezTo>
                    <a:pt x="64" y="45"/>
                    <a:pt x="68" y="50"/>
                    <a:pt x="66" y="52"/>
                  </a:cubicBezTo>
                  <a:cubicBezTo>
                    <a:pt x="65" y="53"/>
                    <a:pt x="61" y="52"/>
                    <a:pt x="59" y="52"/>
                  </a:cubicBezTo>
                  <a:cubicBezTo>
                    <a:pt x="56" y="52"/>
                    <a:pt x="59" y="58"/>
                    <a:pt x="61" y="59"/>
                  </a:cubicBezTo>
                  <a:cubicBezTo>
                    <a:pt x="62" y="60"/>
                    <a:pt x="64" y="61"/>
                    <a:pt x="65" y="63"/>
                  </a:cubicBezTo>
                  <a:cubicBezTo>
                    <a:pt x="66" y="64"/>
                    <a:pt x="68" y="65"/>
                    <a:pt x="69" y="65"/>
                  </a:cubicBezTo>
                  <a:cubicBezTo>
                    <a:pt x="69" y="66"/>
                    <a:pt x="70" y="68"/>
                    <a:pt x="70" y="70"/>
                  </a:cubicBezTo>
                  <a:cubicBezTo>
                    <a:pt x="70" y="70"/>
                    <a:pt x="71" y="71"/>
                    <a:pt x="72" y="71"/>
                  </a:cubicBezTo>
                  <a:cubicBezTo>
                    <a:pt x="73" y="71"/>
                    <a:pt x="72" y="73"/>
                    <a:pt x="72" y="73"/>
                  </a:cubicBezTo>
                  <a:cubicBezTo>
                    <a:pt x="73" y="76"/>
                    <a:pt x="75" y="75"/>
                    <a:pt x="77" y="75"/>
                  </a:cubicBezTo>
                  <a:cubicBezTo>
                    <a:pt x="78" y="74"/>
                    <a:pt x="81" y="74"/>
                    <a:pt x="80" y="76"/>
                  </a:cubicBezTo>
                  <a:cubicBezTo>
                    <a:pt x="79" y="79"/>
                    <a:pt x="80" y="80"/>
                    <a:pt x="83" y="80"/>
                  </a:cubicBezTo>
                  <a:cubicBezTo>
                    <a:pt x="84" y="80"/>
                    <a:pt x="87" y="80"/>
                    <a:pt x="87" y="81"/>
                  </a:cubicBezTo>
                  <a:cubicBezTo>
                    <a:pt x="87" y="82"/>
                    <a:pt x="84" y="82"/>
                    <a:pt x="84" y="82"/>
                  </a:cubicBezTo>
                  <a:cubicBezTo>
                    <a:pt x="84" y="83"/>
                    <a:pt x="85" y="83"/>
                    <a:pt x="86" y="84"/>
                  </a:cubicBezTo>
                  <a:cubicBezTo>
                    <a:pt x="86" y="85"/>
                    <a:pt x="88" y="85"/>
                    <a:pt x="89" y="85"/>
                  </a:cubicBezTo>
                  <a:cubicBezTo>
                    <a:pt x="91" y="86"/>
                    <a:pt x="93" y="87"/>
                    <a:pt x="95" y="86"/>
                  </a:cubicBezTo>
                  <a:cubicBezTo>
                    <a:pt x="94" y="86"/>
                    <a:pt x="93" y="87"/>
                    <a:pt x="92" y="87"/>
                  </a:cubicBezTo>
                  <a:cubicBezTo>
                    <a:pt x="91" y="87"/>
                    <a:pt x="90" y="86"/>
                    <a:pt x="90" y="88"/>
                  </a:cubicBezTo>
                  <a:cubicBezTo>
                    <a:pt x="92" y="88"/>
                    <a:pt x="94" y="89"/>
                    <a:pt x="92" y="90"/>
                  </a:cubicBezTo>
                  <a:cubicBezTo>
                    <a:pt x="90" y="90"/>
                    <a:pt x="87" y="91"/>
                    <a:pt x="86" y="89"/>
                  </a:cubicBezTo>
                  <a:cubicBezTo>
                    <a:pt x="86" y="89"/>
                    <a:pt x="87" y="89"/>
                    <a:pt x="87" y="88"/>
                  </a:cubicBezTo>
                  <a:cubicBezTo>
                    <a:pt x="87" y="88"/>
                    <a:pt x="86" y="88"/>
                    <a:pt x="86" y="88"/>
                  </a:cubicBezTo>
                  <a:cubicBezTo>
                    <a:pt x="85" y="87"/>
                    <a:pt x="83" y="87"/>
                    <a:pt x="81" y="87"/>
                  </a:cubicBezTo>
                  <a:cubicBezTo>
                    <a:pt x="79" y="87"/>
                    <a:pt x="77" y="86"/>
                    <a:pt x="75" y="86"/>
                  </a:cubicBezTo>
                  <a:cubicBezTo>
                    <a:pt x="75" y="85"/>
                    <a:pt x="75" y="85"/>
                    <a:pt x="75" y="85"/>
                  </a:cubicBezTo>
                  <a:cubicBezTo>
                    <a:pt x="74" y="85"/>
                    <a:pt x="73" y="86"/>
                    <a:pt x="72" y="86"/>
                  </a:cubicBezTo>
                  <a:cubicBezTo>
                    <a:pt x="71" y="85"/>
                    <a:pt x="69" y="84"/>
                    <a:pt x="69" y="85"/>
                  </a:cubicBezTo>
                  <a:cubicBezTo>
                    <a:pt x="67" y="86"/>
                    <a:pt x="66" y="84"/>
                    <a:pt x="65" y="85"/>
                  </a:cubicBezTo>
                  <a:cubicBezTo>
                    <a:pt x="64" y="84"/>
                    <a:pt x="63" y="83"/>
                    <a:pt x="63" y="82"/>
                  </a:cubicBezTo>
                  <a:cubicBezTo>
                    <a:pt x="63" y="81"/>
                    <a:pt x="62" y="80"/>
                    <a:pt x="61" y="79"/>
                  </a:cubicBezTo>
                  <a:cubicBezTo>
                    <a:pt x="61" y="79"/>
                    <a:pt x="59" y="79"/>
                    <a:pt x="59" y="78"/>
                  </a:cubicBezTo>
                  <a:cubicBezTo>
                    <a:pt x="58" y="78"/>
                    <a:pt x="57" y="76"/>
                    <a:pt x="57" y="75"/>
                  </a:cubicBezTo>
                  <a:cubicBezTo>
                    <a:pt x="54" y="75"/>
                    <a:pt x="55" y="74"/>
                    <a:pt x="54" y="72"/>
                  </a:cubicBezTo>
                  <a:cubicBezTo>
                    <a:pt x="53" y="70"/>
                    <a:pt x="51" y="66"/>
                    <a:pt x="49" y="65"/>
                  </a:cubicBezTo>
                  <a:cubicBezTo>
                    <a:pt x="48" y="65"/>
                    <a:pt x="47" y="64"/>
                    <a:pt x="47" y="64"/>
                  </a:cubicBezTo>
                  <a:cubicBezTo>
                    <a:pt x="46" y="63"/>
                    <a:pt x="45" y="64"/>
                    <a:pt x="44" y="64"/>
                  </a:cubicBezTo>
                  <a:cubicBezTo>
                    <a:pt x="43" y="64"/>
                    <a:pt x="41" y="63"/>
                    <a:pt x="40" y="63"/>
                  </a:cubicBezTo>
                  <a:cubicBezTo>
                    <a:pt x="38" y="62"/>
                    <a:pt x="38" y="62"/>
                    <a:pt x="38" y="60"/>
                  </a:cubicBezTo>
                  <a:cubicBezTo>
                    <a:pt x="38" y="62"/>
                    <a:pt x="36" y="61"/>
                    <a:pt x="36" y="60"/>
                  </a:cubicBezTo>
                  <a:cubicBezTo>
                    <a:pt x="36" y="62"/>
                    <a:pt x="35" y="61"/>
                    <a:pt x="35" y="60"/>
                  </a:cubicBezTo>
                  <a:cubicBezTo>
                    <a:pt x="35" y="61"/>
                    <a:pt x="34" y="61"/>
                    <a:pt x="34" y="60"/>
                  </a:cubicBezTo>
                  <a:cubicBezTo>
                    <a:pt x="34" y="61"/>
                    <a:pt x="34" y="61"/>
                    <a:pt x="34" y="62"/>
                  </a:cubicBezTo>
                  <a:cubicBezTo>
                    <a:pt x="34" y="62"/>
                    <a:pt x="33" y="61"/>
                    <a:pt x="32" y="61"/>
                  </a:cubicBezTo>
                  <a:cubicBezTo>
                    <a:pt x="32" y="65"/>
                    <a:pt x="27" y="59"/>
                    <a:pt x="27" y="59"/>
                  </a:cubicBezTo>
                  <a:cubicBezTo>
                    <a:pt x="27" y="61"/>
                    <a:pt x="29" y="62"/>
                    <a:pt x="29" y="64"/>
                  </a:cubicBezTo>
                  <a:cubicBezTo>
                    <a:pt x="29" y="64"/>
                    <a:pt x="29" y="64"/>
                    <a:pt x="28" y="64"/>
                  </a:cubicBezTo>
                  <a:cubicBezTo>
                    <a:pt x="29" y="66"/>
                    <a:pt x="25" y="64"/>
                    <a:pt x="24" y="64"/>
                  </a:cubicBezTo>
                  <a:cubicBezTo>
                    <a:pt x="24" y="64"/>
                    <a:pt x="27" y="66"/>
                    <a:pt x="26" y="67"/>
                  </a:cubicBezTo>
                  <a:cubicBezTo>
                    <a:pt x="25" y="67"/>
                    <a:pt x="23" y="67"/>
                    <a:pt x="22" y="67"/>
                  </a:cubicBezTo>
                  <a:cubicBezTo>
                    <a:pt x="21" y="67"/>
                    <a:pt x="20" y="68"/>
                    <a:pt x="19" y="67"/>
                  </a:cubicBezTo>
                  <a:cubicBezTo>
                    <a:pt x="19" y="67"/>
                    <a:pt x="18" y="67"/>
                    <a:pt x="17" y="67"/>
                  </a:cubicBezTo>
                  <a:cubicBezTo>
                    <a:pt x="16" y="67"/>
                    <a:pt x="15" y="68"/>
                    <a:pt x="14" y="66"/>
                  </a:cubicBezTo>
                  <a:cubicBezTo>
                    <a:pt x="14" y="68"/>
                    <a:pt x="15" y="68"/>
                    <a:pt x="16" y="68"/>
                  </a:cubicBezTo>
                  <a:cubicBezTo>
                    <a:pt x="18" y="67"/>
                    <a:pt x="19" y="68"/>
                    <a:pt x="20" y="69"/>
                  </a:cubicBezTo>
                  <a:cubicBezTo>
                    <a:pt x="23" y="70"/>
                    <a:pt x="26" y="73"/>
                    <a:pt x="22" y="75"/>
                  </a:cubicBezTo>
                  <a:cubicBezTo>
                    <a:pt x="21" y="75"/>
                    <a:pt x="19" y="77"/>
                    <a:pt x="17" y="77"/>
                  </a:cubicBezTo>
                  <a:cubicBezTo>
                    <a:pt x="15" y="77"/>
                    <a:pt x="14" y="76"/>
                    <a:pt x="12" y="76"/>
                  </a:cubicBezTo>
                  <a:cubicBezTo>
                    <a:pt x="10" y="76"/>
                    <a:pt x="7" y="77"/>
                    <a:pt x="5" y="76"/>
                  </a:cubicBezTo>
                  <a:cubicBezTo>
                    <a:pt x="4" y="75"/>
                    <a:pt x="3" y="77"/>
                    <a:pt x="1" y="75"/>
                  </a:cubicBezTo>
                  <a:moveTo>
                    <a:pt x="48" y="33"/>
                  </a:moveTo>
                  <a:cubicBezTo>
                    <a:pt x="49" y="33"/>
                    <a:pt x="49" y="32"/>
                    <a:pt x="49" y="31"/>
                  </a:cubicBezTo>
                  <a:cubicBezTo>
                    <a:pt x="48" y="32"/>
                    <a:pt x="47" y="33"/>
                    <a:pt x="48" y="33"/>
                  </a:cubicBezTo>
                  <a:moveTo>
                    <a:pt x="59" y="40"/>
                  </a:moveTo>
                  <a:cubicBezTo>
                    <a:pt x="61" y="40"/>
                    <a:pt x="60" y="38"/>
                    <a:pt x="59" y="38"/>
                  </a:cubicBezTo>
                  <a:cubicBezTo>
                    <a:pt x="58" y="38"/>
                    <a:pt x="59" y="40"/>
                    <a:pt x="59" y="40"/>
                  </a:cubicBezTo>
                  <a:moveTo>
                    <a:pt x="68" y="44"/>
                  </a:moveTo>
                  <a:cubicBezTo>
                    <a:pt x="69" y="43"/>
                    <a:pt x="68" y="40"/>
                    <a:pt x="66" y="40"/>
                  </a:cubicBezTo>
                  <a:cubicBezTo>
                    <a:pt x="64" y="40"/>
                    <a:pt x="67" y="43"/>
                    <a:pt x="68" y="44"/>
                  </a:cubicBezTo>
                  <a:moveTo>
                    <a:pt x="66" y="10"/>
                  </a:moveTo>
                  <a:cubicBezTo>
                    <a:pt x="66" y="10"/>
                    <a:pt x="67" y="10"/>
                    <a:pt x="66" y="9"/>
                  </a:cubicBezTo>
                  <a:cubicBezTo>
                    <a:pt x="66" y="10"/>
                    <a:pt x="66" y="10"/>
                    <a:pt x="66" y="10"/>
                  </a:cubicBezTo>
                  <a:moveTo>
                    <a:pt x="76" y="45"/>
                  </a:moveTo>
                  <a:cubicBezTo>
                    <a:pt x="77" y="45"/>
                    <a:pt x="78" y="46"/>
                    <a:pt x="78" y="47"/>
                  </a:cubicBezTo>
                  <a:cubicBezTo>
                    <a:pt x="79" y="46"/>
                    <a:pt x="81" y="46"/>
                    <a:pt x="82" y="47"/>
                  </a:cubicBezTo>
                  <a:cubicBezTo>
                    <a:pt x="83" y="47"/>
                    <a:pt x="83" y="48"/>
                    <a:pt x="84" y="48"/>
                  </a:cubicBezTo>
                  <a:cubicBezTo>
                    <a:pt x="86" y="48"/>
                    <a:pt x="88" y="48"/>
                    <a:pt x="90" y="48"/>
                  </a:cubicBezTo>
                  <a:cubicBezTo>
                    <a:pt x="93" y="48"/>
                    <a:pt x="94" y="45"/>
                    <a:pt x="96" y="45"/>
                  </a:cubicBezTo>
                  <a:cubicBezTo>
                    <a:pt x="98" y="45"/>
                    <a:pt x="101" y="43"/>
                    <a:pt x="100" y="41"/>
                  </a:cubicBezTo>
                  <a:cubicBezTo>
                    <a:pt x="102" y="41"/>
                    <a:pt x="108" y="42"/>
                    <a:pt x="107" y="39"/>
                  </a:cubicBezTo>
                  <a:cubicBezTo>
                    <a:pt x="106" y="38"/>
                    <a:pt x="104" y="35"/>
                    <a:pt x="106" y="35"/>
                  </a:cubicBezTo>
                  <a:cubicBezTo>
                    <a:pt x="109" y="36"/>
                    <a:pt x="109" y="33"/>
                    <a:pt x="109" y="31"/>
                  </a:cubicBezTo>
                  <a:cubicBezTo>
                    <a:pt x="109" y="30"/>
                    <a:pt x="110" y="30"/>
                    <a:pt x="109" y="29"/>
                  </a:cubicBezTo>
                  <a:cubicBezTo>
                    <a:pt x="108" y="29"/>
                    <a:pt x="107" y="29"/>
                    <a:pt x="108" y="28"/>
                  </a:cubicBezTo>
                  <a:cubicBezTo>
                    <a:pt x="107" y="28"/>
                    <a:pt x="105" y="30"/>
                    <a:pt x="104" y="29"/>
                  </a:cubicBezTo>
                  <a:cubicBezTo>
                    <a:pt x="103" y="28"/>
                    <a:pt x="101" y="28"/>
                    <a:pt x="101" y="29"/>
                  </a:cubicBezTo>
                  <a:cubicBezTo>
                    <a:pt x="102" y="31"/>
                    <a:pt x="103" y="32"/>
                    <a:pt x="103" y="34"/>
                  </a:cubicBezTo>
                  <a:cubicBezTo>
                    <a:pt x="102" y="36"/>
                    <a:pt x="100" y="35"/>
                    <a:pt x="98" y="36"/>
                  </a:cubicBezTo>
                  <a:cubicBezTo>
                    <a:pt x="97" y="37"/>
                    <a:pt x="97" y="39"/>
                    <a:pt x="96" y="40"/>
                  </a:cubicBezTo>
                  <a:cubicBezTo>
                    <a:pt x="95" y="40"/>
                    <a:pt x="94" y="40"/>
                    <a:pt x="94" y="40"/>
                  </a:cubicBezTo>
                  <a:cubicBezTo>
                    <a:pt x="92" y="41"/>
                    <a:pt x="93" y="40"/>
                    <a:pt x="91" y="40"/>
                  </a:cubicBezTo>
                  <a:cubicBezTo>
                    <a:pt x="90" y="40"/>
                    <a:pt x="89" y="42"/>
                    <a:pt x="88" y="41"/>
                  </a:cubicBezTo>
                  <a:cubicBezTo>
                    <a:pt x="87" y="39"/>
                    <a:pt x="87" y="37"/>
                    <a:pt x="88" y="36"/>
                  </a:cubicBezTo>
                  <a:cubicBezTo>
                    <a:pt x="87" y="35"/>
                    <a:pt x="86" y="39"/>
                    <a:pt x="86" y="40"/>
                  </a:cubicBezTo>
                  <a:cubicBezTo>
                    <a:pt x="87" y="41"/>
                    <a:pt x="81" y="41"/>
                    <a:pt x="80" y="41"/>
                  </a:cubicBezTo>
                  <a:cubicBezTo>
                    <a:pt x="79" y="41"/>
                    <a:pt x="79" y="41"/>
                    <a:pt x="78" y="41"/>
                  </a:cubicBezTo>
                  <a:cubicBezTo>
                    <a:pt x="77" y="40"/>
                    <a:pt x="76" y="41"/>
                    <a:pt x="76" y="41"/>
                  </a:cubicBezTo>
                  <a:cubicBezTo>
                    <a:pt x="75" y="41"/>
                    <a:pt x="73" y="41"/>
                    <a:pt x="72" y="40"/>
                  </a:cubicBezTo>
                  <a:cubicBezTo>
                    <a:pt x="71" y="39"/>
                    <a:pt x="70" y="42"/>
                    <a:pt x="71" y="43"/>
                  </a:cubicBezTo>
                  <a:cubicBezTo>
                    <a:pt x="72" y="44"/>
                    <a:pt x="73" y="43"/>
                    <a:pt x="74" y="44"/>
                  </a:cubicBezTo>
                  <a:cubicBezTo>
                    <a:pt x="75" y="44"/>
                    <a:pt x="75" y="45"/>
                    <a:pt x="76" y="45"/>
                  </a:cubicBezTo>
                  <a:moveTo>
                    <a:pt x="82" y="33"/>
                  </a:moveTo>
                  <a:cubicBezTo>
                    <a:pt x="82" y="32"/>
                    <a:pt x="82" y="32"/>
                    <a:pt x="81" y="33"/>
                  </a:cubicBezTo>
                  <a:cubicBezTo>
                    <a:pt x="82" y="33"/>
                    <a:pt x="82" y="33"/>
                    <a:pt x="82" y="33"/>
                  </a:cubicBezTo>
                  <a:moveTo>
                    <a:pt x="84" y="3"/>
                  </a:moveTo>
                  <a:cubicBezTo>
                    <a:pt x="85" y="2"/>
                    <a:pt x="83" y="0"/>
                    <a:pt x="82" y="1"/>
                  </a:cubicBezTo>
                  <a:cubicBezTo>
                    <a:pt x="82" y="1"/>
                    <a:pt x="84" y="3"/>
                    <a:pt x="84" y="3"/>
                  </a:cubicBezTo>
                  <a:moveTo>
                    <a:pt x="90" y="79"/>
                  </a:moveTo>
                  <a:cubicBezTo>
                    <a:pt x="90" y="79"/>
                    <a:pt x="90" y="75"/>
                    <a:pt x="88" y="76"/>
                  </a:cubicBezTo>
                  <a:cubicBezTo>
                    <a:pt x="86" y="77"/>
                    <a:pt x="89" y="79"/>
                    <a:pt x="90" y="79"/>
                  </a:cubicBezTo>
                  <a:moveTo>
                    <a:pt x="95" y="81"/>
                  </a:moveTo>
                  <a:cubicBezTo>
                    <a:pt x="96" y="79"/>
                    <a:pt x="94" y="78"/>
                    <a:pt x="92" y="78"/>
                  </a:cubicBezTo>
                  <a:cubicBezTo>
                    <a:pt x="89" y="77"/>
                    <a:pt x="92" y="79"/>
                    <a:pt x="91" y="80"/>
                  </a:cubicBezTo>
                  <a:cubicBezTo>
                    <a:pt x="92" y="80"/>
                    <a:pt x="94" y="80"/>
                    <a:pt x="95" y="81"/>
                  </a:cubicBezTo>
                  <a:moveTo>
                    <a:pt x="87" y="12"/>
                  </a:moveTo>
                  <a:cubicBezTo>
                    <a:pt x="88" y="12"/>
                    <a:pt x="88" y="13"/>
                    <a:pt x="89" y="13"/>
                  </a:cubicBezTo>
                  <a:cubicBezTo>
                    <a:pt x="91" y="13"/>
                    <a:pt x="92" y="13"/>
                    <a:pt x="91" y="12"/>
                  </a:cubicBezTo>
                  <a:cubicBezTo>
                    <a:pt x="90" y="11"/>
                    <a:pt x="87" y="10"/>
                    <a:pt x="87" y="12"/>
                  </a:cubicBezTo>
                  <a:moveTo>
                    <a:pt x="95" y="90"/>
                  </a:moveTo>
                  <a:cubicBezTo>
                    <a:pt x="96" y="88"/>
                    <a:pt x="92" y="90"/>
                    <a:pt x="95" y="90"/>
                  </a:cubicBezTo>
                  <a:moveTo>
                    <a:pt x="95" y="84"/>
                  </a:moveTo>
                  <a:cubicBezTo>
                    <a:pt x="96" y="84"/>
                    <a:pt x="96" y="84"/>
                    <a:pt x="96" y="84"/>
                  </a:cubicBezTo>
                  <a:cubicBezTo>
                    <a:pt x="95" y="84"/>
                    <a:pt x="97" y="85"/>
                    <a:pt x="97" y="85"/>
                  </a:cubicBezTo>
                  <a:cubicBezTo>
                    <a:pt x="99" y="86"/>
                    <a:pt x="99" y="84"/>
                    <a:pt x="98" y="83"/>
                  </a:cubicBezTo>
                  <a:cubicBezTo>
                    <a:pt x="98" y="83"/>
                    <a:pt x="97" y="84"/>
                    <a:pt x="97" y="84"/>
                  </a:cubicBezTo>
                  <a:cubicBezTo>
                    <a:pt x="96" y="84"/>
                    <a:pt x="95" y="82"/>
                    <a:pt x="94" y="81"/>
                  </a:cubicBezTo>
                  <a:cubicBezTo>
                    <a:pt x="94" y="82"/>
                    <a:pt x="95" y="83"/>
                    <a:pt x="95" y="84"/>
                  </a:cubicBezTo>
                  <a:moveTo>
                    <a:pt x="95" y="90"/>
                  </a:moveTo>
                  <a:cubicBezTo>
                    <a:pt x="96" y="90"/>
                    <a:pt x="96" y="90"/>
                    <a:pt x="96" y="90"/>
                  </a:cubicBezTo>
                  <a:cubicBezTo>
                    <a:pt x="96" y="89"/>
                    <a:pt x="95" y="90"/>
                    <a:pt x="95" y="90"/>
                  </a:cubicBezTo>
                  <a:moveTo>
                    <a:pt x="98" y="72"/>
                  </a:moveTo>
                  <a:cubicBezTo>
                    <a:pt x="97" y="71"/>
                    <a:pt x="97" y="69"/>
                    <a:pt x="97" y="68"/>
                  </a:cubicBezTo>
                  <a:cubicBezTo>
                    <a:pt x="96" y="69"/>
                    <a:pt x="96" y="70"/>
                    <a:pt x="97" y="70"/>
                  </a:cubicBezTo>
                  <a:cubicBezTo>
                    <a:pt x="97" y="71"/>
                    <a:pt x="96" y="72"/>
                    <a:pt x="98" y="72"/>
                  </a:cubicBezTo>
                  <a:moveTo>
                    <a:pt x="94" y="16"/>
                  </a:moveTo>
                  <a:cubicBezTo>
                    <a:pt x="95" y="16"/>
                    <a:pt x="95" y="16"/>
                    <a:pt x="96" y="16"/>
                  </a:cubicBezTo>
                  <a:cubicBezTo>
                    <a:pt x="95" y="15"/>
                    <a:pt x="95" y="16"/>
                    <a:pt x="94" y="16"/>
                  </a:cubicBezTo>
                  <a:moveTo>
                    <a:pt x="112" y="25"/>
                  </a:moveTo>
                  <a:cubicBezTo>
                    <a:pt x="111" y="24"/>
                    <a:pt x="110" y="23"/>
                    <a:pt x="109" y="22"/>
                  </a:cubicBezTo>
                  <a:cubicBezTo>
                    <a:pt x="108" y="21"/>
                    <a:pt x="106" y="19"/>
                    <a:pt x="104" y="18"/>
                  </a:cubicBezTo>
                  <a:cubicBezTo>
                    <a:pt x="102" y="18"/>
                    <a:pt x="101" y="16"/>
                    <a:pt x="100" y="15"/>
                  </a:cubicBezTo>
                  <a:cubicBezTo>
                    <a:pt x="99" y="15"/>
                    <a:pt x="98" y="16"/>
                    <a:pt x="98" y="15"/>
                  </a:cubicBezTo>
                  <a:cubicBezTo>
                    <a:pt x="98" y="14"/>
                    <a:pt x="96" y="13"/>
                    <a:pt x="95" y="13"/>
                  </a:cubicBezTo>
                  <a:cubicBezTo>
                    <a:pt x="96" y="13"/>
                    <a:pt x="95" y="14"/>
                    <a:pt x="95" y="14"/>
                  </a:cubicBezTo>
                  <a:cubicBezTo>
                    <a:pt x="95" y="14"/>
                    <a:pt x="97" y="14"/>
                    <a:pt x="98" y="15"/>
                  </a:cubicBezTo>
                  <a:cubicBezTo>
                    <a:pt x="99" y="16"/>
                    <a:pt x="100" y="17"/>
                    <a:pt x="101" y="18"/>
                  </a:cubicBezTo>
                  <a:cubicBezTo>
                    <a:pt x="102" y="18"/>
                    <a:pt x="103" y="20"/>
                    <a:pt x="105" y="20"/>
                  </a:cubicBezTo>
                  <a:cubicBezTo>
                    <a:pt x="106" y="21"/>
                    <a:pt x="107" y="21"/>
                    <a:pt x="108" y="22"/>
                  </a:cubicBezTo>
                  <a:cubicBezTo>
                    <a:pt x="110" y="23"/>
                    <a:pt x="111" y="25"/>
                    <a:pt x="112" y="27"/>
                  </a:cubicBezTo>
                  <a:cubicBezTo>
                    <a:pt x="113" y="28"/>
                    <a:pt x="112" y="30"/>
                    <a:pt x="112" y="31"/>
                  </a:cubicBezTo>
                  <a:cubicBezTo>
                    <a:pt x="112" y="32"/>
                    <a:pt x="113" y="33"/>
                    <a:pt x="114" y="34"/>
                  </a:cubicBezTo>
                  <a:cubicBezTo>
                    <a:pt x="115" y="33"/>
                    <a:pt x="117" y="30"/>
                    <a:pt x="116" y="28"/>
                  </a:cubicBezTo>
                  <a:cubicBezTo>
                    <a:pt x="116" y="27"/>
                    <a:pt x="115" y="27"/>
                    <a:pt x="114" y="26"/>
                  </a:cubicBezTo>
                  <a:cubicBezTo>
                    <a:pt x="114" y="25"/>
                    <a:pt x="113" y="25"/>
                    <a:pt x="112" y="25"/>
                  </a:cubicBezTo>
                  <a:moveTo>
                    <a:pt x="113" y="91"/>
                  </a:moveTo>
                  <a:cubicBezTo>
                    <a:pt x="113" y="90"/>
                    <a:pt x="113" y="90"/>
                    <a:pt x="113" y="90"/>
                  </a:cubicBezTo>
                  <a:cubicBezTo>
                    <a:pt x="113" y="90"/>
                    <a:pt x="112" y="90"/>
                    <a:pt x="111" y="90"/>
                  </a:cubicBezTo>
                  <a:cubicBezTo>
                    <a:pt x="111" y="90"/>
                    <a:pt x="112" y="90"/>
                    <a:pt x="113" y="91"/>
                  </a:cubicBezTo>
                  <a:moveTo>
                    <a:pt x="113" y="76"/>
                  </a:moveTo>
                  <a:cubicBezTo>
                    <a:pt x="116" y="76"/>
                    <a:pt x="113" y="72"/>
                    <a:pt x="111" y="74"/>
                  </a:cubicBezTo>
                  <a:cubicBezTo>
                    <a:pt x="112" y="75"/>
                    <a:pt x="112" y="76"/>
                    <a:pt x="113" y="76"/>
                  </a:cubicBezTo>
                  <a:moveTo>
                    <a:pt x="117" y="96"/>
                  </a:moveTo>
                  <a:cubicBezTo>
                    <a:pt x="117" y="96"/>
                    <a:pt x="117" y="95"/>
                    <a:pt x="116" y="95"/>
                  </a:cubicBezTo>
                  <a:cubicBezTo>
                    <a:pt x="117" y="96"/>
                    <a:pt x="117" y="96"/>
                    <a:pt x="117" y="96"/>
                  </a:cubicBezTo>
                  <a:moveTo>
                    <a:pt x="121" y="100"/>
                  </a:moveTo>
                  <a:cubicBezTo>
                    <a:pt x="121" y="99"/>
                    <a:pt x="122" y="99"/>
                    <a:pt x="122" y="99"/>
                  </a:cubicBezTo>
                  <a:cubicBezTo>
                    <a:pt x="121" y="98"/>
                    <a:pt x="118" y="96"/>
                    <a:pt x="117" y="97"/>
                  </a:cubicBezTo>
                  <a:cubicBezTo>
                    <a:pt x="118" y="98"/>
                    <a:pt x="118" y="98"/>
                    <a:pt x="119" y="99"/>
                  </a:cubicBezTo>
                  <a:cubicBezTo>
                    <a:pt x="120" y="99"/>
                    <a:pt x="120" y="98"/>
                    <a:pt x="121" y="100"/>
                  </a:cubicBezTo>
                  <a:moveTo>
                    <a:pt x="112" y="19"/>
                  </a:moveTo>
                  <a:cubicBezTo>
                    <a:pt x="112" y="18"/>
                    <a:pt x="112" y="17"/>
                    <a:pt x="111" y="17"/>
                  </a:cubicBezTo>
                  <a:cubicBezTo>
                    <a:pt x="111" y="18"/>
                    <a:pt x="111" y="18"/>
                    <a:pt x="112" y="19"/>
                  </a:cubicBezTo>
                  <a:moveTo>
                    <a:pt x="126" y="98"/>
                  </a:moveTo>
                  <a:cubicBezTo>
                    <a:pt x="126" y="97"/>
                    <a:pt x="127" y="97"/>
                    <a:pt x="127" y="97"/>
                  </a:cubicBezTo>
                  <a:cubicBezTo>
                    <a:pt x="126" y="96"/>
                    <a:pt x="126" y="97"/>
                    <a:pt x="125" y="97"/>
                  </a:cubicBezTo>
                  <a:cubicBezTo>
                    <a:pt x="126" y="98"/>
                    <a:pt x="126" y="98"/>
                    <a:pt x="126" y="98"/>
                  </a:cubicBezTo>
                  <a:moveTo>
                    <a:pt x="130" y="40"/>
                  </a:moveTo>
                  <a:cubicBezTo>
                    <a:pt x="132" y="39"/>
                    <a:pt x="132" y="37"/>
                    <a:pt x="130" y="36"/>
                  </a:cubicBezTo>
                  <a:cubicBezTo>
                    <a:pt x="129" y="37"/>
                    <a:pt x="130" y="39"/>
                    <a:pt x="130" y="40"/>
                  </a:cubicBezTo>
                  <a:moveTo>
                    <a:pt x="134" y="47"/>
                  </a:moveTo>
                  <a:cubicBezTo>
                    <a:pt x="135" y="48"/>
                    <a:pt x="136" y="48"/>
                    <a:pt x="136" y="49"/>
                  </a:cubicBezTo>
                  <a:cubicBezTo>
                    <a:pt x="136" y="50"/>
                    <a:pt x="136" y="51"/>
                    <a:pt x="137" y="52"/>
                  </a:cubicBezTo>
                  <a:cubicBezTo>
                    <a:pt x="139" y="54"/>
                    <a:pt x="144" y="54"/>
                    <a:pt x="143" y="51"/>
                  </a:cubicBezTo>
                  <a:cubicBezTo>
                    <a:pt x="143" y="50"/>
                    <a:pt x="142" y="50"/>
                    <a:pt x="142" y="49"/>
                  </a:cubicBezTo>
                  <a:cubicBezTo>
                    <a:pt x="141" y="48"/>
                    <a:pt x="141" y="47"/>
                    <a:pt x="140" y="47"/>
                  </a:cubicBezTo>
                  <a:cubicBezTo>
                    <a:pt x="139" y="47"/>
                    <a:pt x="138" y="47"/>
                    <a:pt x="138" y="46"/>
                  </a:cubicBezTo>
                  <a:cubicBezTo>
                    <a:pt x="136" y="43"/>
                    <a:pt x="134" y="41"/>
                    <a:pt x="131" y="40"/>
                  </a:cubicBezTo>
                  <a:cubicBezTo>
                    <a:pt x="132" y="41"/>
                    <a:pt x="131" y="42"/>
                    <a:pt x="132" y="43"/>
                  </a:cubicBezTo>
                  <a:cubicBezTo>
                    <a:pt x="132" y="45"/>
                    <a:pt x="133" y="46"/>
                    <a:pt x="134" y="47"/>
                  </a:cubicBezTo>
                  <a:moveTo>
                    <a:pt x="141" y="56"/>
                  </a:moveTo>
                  <a:cubicBezTo>
                    <a:pt x="142" y="56"/>
                    <a:pt x="142" y="56"/>
                    <a:pt x="142" y="56"/>
                  </a:cubicBezTo>
                  <a:cubicBezTo>
                    <a:pt x="142" y="55"/>
                    <a:pt x="141" y="55"/>
                    <a:pt x="141" y="56"/>
                  </a:cubicBezTo>
                  <a:cubicBezTo>
                    <a:pt x="141" y="56"/>
                    <a:pt x="141" y="56"/>
                    <a:pt x="141" y="56"/>
                  </a:cubicBezTo>
                  <a:moveTo>
                    <a:pt x="144" y="55"/>
                  </a:moveTo>
                  <a:cubicBezTo>
                    <a:pt x="145" y="54"/>
                    <a:pt x="145" y="54"/>
                    <a:pt x="144" y="53"/>
                  </a:cubicBezTo>
                  <a:cubicBezTo>
                    <a:pt x="144" y="54"/>
                    <a:pt x="144" y="54"/>
                    <a:pt x="144" y="55"/>
                  </a:cubicBezTo>
                  <a:moveTo>
                    <a:pt x="54" y="9"/>
                  </a:moveTo>
                  <a:cubicBezTo>
                    <a:pt x="53" y="8"/>
                    <a:pt x="55" y="7"/>
                    <a:pt x="56" y="6"/>
                  </a:cubicBezTo>
                  <a:cubicBezTo>
                    <a:pt x="58" y="6"/>
                    <a:pt x="60" y="7"/>
                    <a:pt x="62" y="7"/>
                  </a:cubicBezTo>
                  <a:cubicBezTo>
                    <a:pt x="61" y="8"/>
                    <a:pt x="60" y="9"/>
                    <a:pt x="59" y="9"/>
                  </a:cubicBezTo>
                  <a:cubicBezTo>
                    <a:pt x="58" y="9"/>
                    <a:pt x="57" y="8"/>
                    <a:pt x="56" y="8"/>
                  </a:cubicBezTo>
                  <a:cubicBezTo>
                    <a:pt x="55" y="8"/>
                    <a:pt x="55" y="9"/>
                    <a:pt x="54" y="9"/>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93" name="Freeform 112"/>
            <p:cNvSpPr/>
            <p:nvPr/>
          </p:nvSpPr>
          <p:spPr>
            <a:xfrm>
              <a:off x="7057800" y="3084480"/>
              <a:ext cx="280800" cy="281520"/>
            </a:xfrm>
            <a:custGeom>
              <a:avLst/>
              <a:gdLst>
                <a:gd name="textAreaLeft" fmla="*/ 0 w 280800"/>
                <a:gd name="textAreaRight" fmla="*/ 281880 w 280800"/>
                <a:gd name="textAreaTop" fmla="*/ 0 h 281520"/>
                <a:gd name="textAreaBottom" fmla="*/ 282600 h 281520"/>
              </a:gdLst>
              <a:ahLst/>
              <a:cxnLst/>
              <a:rect l="textAreaLeft" t="textAreaTop" r="textAreaRight" b="textAreaBottom"/>
              <a:pathLst>
                <a:path w="92" h="80">
                  <a:moveTo>
                    <a:pt x="0" y="39"/>
                  </a:moveTo>
                  <a:cubicBezTo>
                    <a:pt x="6" y="36"/>
                    <a:pt x="11" y="34"/>
                    <a:pt x="16" y="31"/>
                  </a:cubicBezTo>
                  <a:cubicBezTo>
                    <a:pt x="18" y="30"/>
                    <a:pt x="20" y="29"/>
                    <a:pt x="21" y="28"/>
                  </a:cubicBezTo>
                  <a:cubicBezTo>
                    <a:pt x="23" y="26"/>
                    <a:pt x="22" y="24"/>
                    <a:pt x="22" y="22"/>
                  </a:cubicBezTo>
                  <a:cubicBezTo>
                    <a:pt x="23" y="20"/>
                    <a:pt x="25" y="17"/>
                    <a:pt x="24" y="15"/>
                  </a:cubicBezTo>
                  <a:cubicBezTo>
                    <a:pt x="23" y="13"/>
                    <a:pt x="22" y="10"/>
                    <a:pt x="24" y="9"/>
                  </a:cubicBezTo>
                  <a:cubicBezTo>
                    <a:pt x="25" y="8"/>
                    <a:pt x="28" y="8"/>
                    <a:pt x="29" y="7"/>
                  </a:cubicBezTo>
                  <a:cubicBezTo>
                    <a:pt x="30" y="6"/>
                    <a:pt x="33" y="4"/>
                    <a:pt x="33" y="3"/>
                  </a:cubicBezTo>
                  <a:cubicBezTo>
                    <a:pt x="33" y="2"/>
                    <a:pt x="34" y="3"/>
                    <a:pt x="35" y="3"/>
                  </a:cubicBezTo>
                  <a:cubicBezTo>
                    <a:pt x="36" y="2"/>
                    <a:pt x="36" y="1"/>
                    <a:pt x="37" y="1"/>
                  </a:cubicBezTo>
                  <a:cubicBezTo>
                    <a:pt x="37" y="0"/>
                    <a:pt x="42" y="1"/>
                    <a:pt x="43" y="1"/>
                  </a:cubicBezTo>
                  <a:cubicBezTo>
                    <a:pt x="44" y="1"/>
                    <a:pt x="45" y="1"/>
                    <a:pt x="46" y="2"/>
                  </a:cubicBezTo>
                  <a:cubicBezTo>
                    <a:pt x="47" y="2"/>
                    <a:pt x="48" y="1"/>
                    <a:pt x="49" y="1"/>
                  </a:cubicBezTo>
                  <a:cubicBezTo>
                    <a:pt x="52" y="0"/>
                    <a:pt x="50" y="4"/>
                    <a:pt x="52" y="4"/>
                  </a:cubicBezTo>
                  <a:cubicBezTo>
                    <a:pt x="53" y="4"/>
                    <a:pt x="54" y="2"/>
                    <a:pt x="56" y="2"/>
                  </a:cubicBezTo>
                  <a:cubicBezTo>
                    <a:pt x="57" y="2"/>
                    <a:pt x="57" y="5"/>
                    <a:pt x="57" y="6"/>
                  </a:cubicBezTo>
                  <a:cubicBezTo>
                    <a:pt x="58" y="6"/>
                    <a:pt x="58" y="6"/>
                    <a:pt x="59" y="7"/>
                  </a:cubicBezTo>
                  <a:cubicBezTo>
                    <a:pt x="59" y="7"/>
                    <a:pt x="59" y="8"/>
                    <a:pt x="59" y="9"/>
                  </a:cubicBezTo>
                  <a:cubicBezTo>
                    <a:pt x="60" y="10"/>
                    <a:pt x="63" y="11"/>
                    <a:pt x="62" y="13"/>
                  </a:cubicBezTo>
                  <a:cubicBezTo>
                    <a:pt x="64" y="13"/>
                    <a:pt x="64" y="14"/>
                    <a:pt x="65" y="15"/>
                  </a:cubicBezTo>
                  <a:cubicBezTo>
                    <a:pt x="66" y="15"/>
                    <a:pt x="70" y="15"/>
                    <a:pt x="71" y="15"/>
                  </a:cubicBezTo>
                  <a:cubicBezTo>
                    <a:pt x="71" y="16"/>
                    <a:pt x="69" y="16"/>
                    <a:pt x="68" y="17"/>
                  </a:cubicBezTo>
                  <a:cubicBezTo>
                    <a:pt x="67" y="19"/>
                    <a:pt x="70" y="20"/>
                    <a:pt x="69" y="21"/>
                  </a:cubicBezTo>
                  <a:cubicBezTo>
                    <a:pt x="69" y="23"/>
                    <a:pt x="67" y="21"/>
                    <a:pt x="67" y="23"/>
                  </a:cubicBezTo>
                  <a:cubicBezTo>
                    <a:pt x="67" y="24"/>
                    <a:pt x="65" y="24"/>
                    <a:pt x="65" y="25"/>
                  </a:cubicBezTo>
                  <a:cubicBezTo>
                    <a:pt x="64" y="26"/>
                    <a:pt x="65" y="26"/>
                    <a:pt x="65" y="27"/>
                  </a:cubicBezTo>
                  <a:cubicBezTo>
                    <a:pt x="64" y="27"/>
                    <a:pt x="64" y="27"/>
                    <a:pt x="63" y="27"/>
                  </a:cubicBezTo>
                  <a:cubicBezTo>
                    <a:pt x="63" y="28"/>
                    <a:pt x="62" y="28"/>
                    <a:pt x="63" y="29"/>
                  </a:cubicBezTo>
                  <a:cubicBezTo>
                    <a:pt x="64" y="30"/>
                    <a:pt x="64" y="30"/>
                    <a:pt x="64" y="31"/>
                  </a:cubicBezTo>
                  <a:cubicBezTo>
                    <a:pt x="63" y="32"/>
                    <a:pt x="62" y="33"/>
                    <a:pt x="63" y="33"/>
                  </a:cubicBezTo>
                  <a:cubicBezTo>
                    <a:pt x="64" y="34"/>
                    <a:pt x="64" y="35"/>
                    <a:pt x="66" y="36"/>
                  </a:cubicBezTo>
                  <a:cubicBezTo>
                    <a:pt x="67" y="36"/>
                    <a:pt x="71" y="41"/>
                    <a:pt x="68" y="41"/>
                  </a:cubicBezTo>
                  <a:cubicBezTo>
                    <a:pt x="69" y="42"/>
                    <a:pt x="69" y="43"/>
                    <a:pt x="70" y="43"/>
                  </a:cubicBezTo>
                  <a:cubicBezTo>
                    <a:pt x="71" y="43"/>
                    <a:pt x="73" y="43"/>
                    <a:pt x="74" y="44"/>
                  </a:cubicBezTo>
                  <a:cubicBezTo>
                    <a:pt x="76" y="45"/>
                    <a:pt x="77" y="48"/>
                    <a:pt x="80" y="47"/>
                  </a:cubicBezTo>
                  <a:cubicBezTo>
                    <a:pt x="81" y="47"/>
                    <a:pt x="84" y="52"/>
                    <a:pt x="85" y="53"/>
                  </a:cubicBezTo>
                  <a:cubicBezTo>
                    <a:pt x="86" y="54"/>
                    <a:pt x="85" y="56"/>
                    <a:pt x="84" y="58"/>
                  </a:cubicBezTo>
                  <a:cubicBezTo>
                    <a:pt x="84" y="59"/>
                    <a:pt x="83" y="62"/>
                    <a:pt x="85" y="62"/>
                  </a:cubicBezTo>
                  <a:cubicBezTo>
                    <a:pt x="85" y="62"/>
                    <a:pt x="87" y="61"/>
                    <a:pt x="87" y="62"/>
                  </a:cubicBezTo>
                  <a:cubicBezTo>
                    <a:pt x="87" y="62"/>
                    <a:pt x="87" y="64"/>
                    <a:pt x="87" y="65"/>
                  </a:cubicBezTo>
                  <a:cubicBezTo>
                    <a:pt x="87" y="66"/>
                    <a:pt x="89" y="67"/>
                    <a:pt x="90" y="68"/>
                  </a:cubicBezTo>
                  <a:cubicBezTo>
                    <a:pt x="91" y="69"/>
                    <a:pt x="91" y="71"/>
                    <a:pt x="92" y="72"/>
                  </a:cubicBezTo>
                  <a:cubicBezTo>
                    <a:pt x="91" y="72"/>
                    <a:pt x="86" y="71"/>
                    <a:pt x="86" y="70"/>
                  </a:cubicBezTo>
                  <a:cubicBezTo>
                    <a:pt x="87" y="72"/>
                    <a:pt x="83" y="70"/>
                    <a:pt x="82" y="70"/>
                  </a:cubicBezTo>
                  <a:cubicBezTo>
                    <a:pt x="81" y="70"/>
                    <a:pt x="79" y="71"/>
                    <a:pt x="78" y="72"/>
                  </a:cubicBezTo>
                  <a:cubicBezTo>
                    <a:pt x="76" y="75"/>
                    <a:pt x="75" y="80"/>
                    <a:pt x="71" y="80"/>
                  </a:cubicBezTo>
                  <a:cubicBezTo>
                    <a:pt x="67" y="80"/>
                    <a:pt x="63" y="80"/>
                    <a:pt x="59" y="79"/>
                  </a:cubicBezTo>
                  <a:cubicBezTo>
                    <a:pt x="54" y="79"/>
                    <a:pt x="52" y="76"/>
                    <a:pt x="49" y="74"/>
                  </a:cubicBezTo>
                  <a:cubicBezTo>
                    <a:pt x="45" y="71"/>
                    <a:pt x="42" y="69"/>
                    <a:pt x="38" y="66"/>
                  </a:cubicBezTo>
                  <a:cubicBezTo>
                    <a:pt x="35" y="63"/>
                    <a:pt x="32" y="61"/>
                    <a:pt x="27" y="59"/>
                  </a:cubicBezTo>
                  <a:cubicBezTo>
                    <a:pt x="23" y="57"/>
                    <a:pt x="20" y="55"/>
                    <a:pt x="16" y="53"/>
                  </a:cubicBezTo>
                  <a:cubicBezTo>
                    <a:pt x="12" y="51"/>
                    <a:pt x="7" y="51"/>
                    <a:pt x="3" y="51"/>
                  </a:cubicBezTo>
                  <a:cubicBezTo>
                    <a:pt x="6" y="48"/>
                    <a:pt x="2" y="49"/>
                    <a:pt x="2" y="48"/>
                  </a:cubicBezTo>
                  <a:cubicBezTo>
                    <a:pt x="2" y="47"/>
                    <a:pt x="2" y="47"/>
                    <a:pt x="2" y="47"/>
                  </a:cubicBezTo>
                  <a:cubicBezTo>
                    <a:pt x="3" y="47"/>
                    <a:pt x="2" y="46"/>
                    <a:pt x="2" y="45"/>
                  </a:cubicBezTo>
                  <a:cubicBezTo>
                    <a:pt x="1" y="43"/>
                    <a:pt x="0" y="41"/>
                    <a:pt x="0" y="39"/>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94" name="Freeform 113"/>
            <p:cNvSpPr/>
            <p:nvPr/>
          </p:nvSpPr>
          <p:spPr>
            <a:xfrm>
              <a:off x="6319080" y="2767680"/>
              <a:ext cx="169560" cy="140040"/>
            </a:xfrm>
            <a:custGeom>
              <a:avLst/>
              <a:gdLst>
                <a:gd name="textAreaLeft" fmla="*/ 0 w 169560"/>
                <a:gd name="textAreaRight" fmla="*/ 170640 w 169560"/>
                <a:gd name="textAreaTop" fmla="*/ 0 h 140040"/>
                <a:gd name="textAreaBottom" fmla="*/ 141120 h 140040"/>
              </a:gdLst>
              <a:ahLst/>
              <a:cxnLst/>
              <a:rect l="textAreaLeft" t="textAreaTop" r="textAreaRight" b="textAreaBottom"/>
              <a:pathLst>
                <a:path w="56" h="40">
                  <a:moveTo>
                    <a:pt x="0" y="11"/>
                  </a:moveTo>
                  <a:cubicBezTo>
                    <a:pt x="1" y="11"/>
                    <a:pt x="2" y="12"/>
                    <a:pt x="3" y="12"/>
                  </a:cubicBezTo>
                  <a:cubicBezTo>
                    <a:pt x="3" y="12"/>
                    <a:pt x="4" y="11"/>
                    <a:pt x="5" y="11"/>
                  </a:cubicBezTo>
                  <a:cubicBezTo>
                    <a:pt x="7" y="11"/>
                    <a:pt x="9" y="11"/>
                    <a:pt x="10" y="9"/>
                  </a:cubicBezTo>
                  <a:cubicBezTo>
                    <a:pt x="12" y="11"/>
                    <a:pt x="13" y="10"/>
                    <a:pt x="15" y="11"/>
                  </a:cubicBezTo>
                  <a:cubicBezTo>
                    <a:pt x="18" y="12"/>
                    <a:pt x="16" y="10"/>
                    <a:pt x="18" y="10"/>
                  </a:cubicBezTo>
                  <a:cubicBezTo>
                    <a:pt x="17" y="10"/>
                    <a:pt x="17" y="9"/>
                    <a:pt x="16" y="9"/>
                  </a:cubicBezTo>
                  <a:cubicBezTo>
                    <a:pt x="17" y="8"/>
                    <a:pt x="19" y="8"/>
                    <a:pt x="20" y="8"/>
                  </a:cubicBezTo>
                  <a:cubicBezTo>
                    <a:pt x="20" y="5"/>
                    <a:pt x="20" y="5"/>
                    <a:pt x="20" y="5"/>
                  </a:cubicBezTo>
                  <a:cubicBezTo>
                    <a:pt x="20" y="4"/>
                    <a:pt x="22" y="4"/>
                    <a:pt x="23" y="3"/>
                  </a:cubicBezTo>
                  <a:cubicBezTo>
                    <a:pt x="24" y="3"/>
                    <a:pt x="24" y="3"/>
                    <a:pt x="25" y="2"/>
                  </a:cubicBezTo>
                  <a:cubicBezTo>
                    <a:pt x="26" y="3"/>
                    <a:pt x="26" y="3"/>
                    <a:pt x="26" y="3"/>
                  </a:cubicBezTo>
                  <a:cubicBezTo>
                    <a:pt x="24" y="0"/>
                    <a:pt x="31" y="2"/>
                    <a:pt x="31" y="3"/>
                  </a:cubicBezTo>
                  <a:cubicBezTo>
                    <a:pt x="32" y="3"/>
                    <a:pt x="34" y="4"/>
                    <a:pt x="34" y="5"/>
                  </a:cubicBezTo>
                  <a:cubicBezTo>
                    <a:pt x="36" y="6"/>
                    <a:pt x="36" y="6"/>
                    <a:pt x="38" y="7"/>
                  </a:cubicBezTo>
                  <a:cubicBezTo>
                    <a:pt x="40" y="7"/>
                    <a:pt x="40" y="8"/>
                    <a:pt x="42" y="8"/>
                  </a:cubicBezTo>
                  <a:cubicBezTo>
                    <a:pt x="45" y="8"/>
                    <a:pt x="47" y="9"/>
                    <a:pt x="49" y="7"/>
                  </a:cubicBezTo>
                  <a:cubicBezTo>
                    <a:pt x="50" y="7"/>
                    <a:pt x="51" y="8"/>
                    <a:pt x="51" y="8"/>
                  </a:cubicBezTo>
                  <a:cubicBezTo>
                    <a:pt x="51" y="10"/>
                    <a:pt x="50" y="11"/>
                    <a:pt x="53" y="11"/>
                  </a:cubicBezTo>
                  <a:cubicBezTo>
                    <a:pt x="49" y="13"/>
                    <a:pt x="56" y="14"/>
                    <a:pt x="56" y="14"/>
                  </a:cubicBezTo>
                  <a:cubicBezTo>
                    <a:pt x="55" y="14"/>
                    <a:pt x="53" y="14"/>
                    <a:pt x="52" y="15"/>
                  </a:cubicBezTo>
                  <a:cubicBezTo>
                    <a:pt x="53" y="16"/>
                    <a:pt x="52" y="18"/>
                    <a:pt x="50" y="17"/>
                  </a:cubicBezTo>
                  <a:cubicBezTo>
                    <a:pt x="50" y="17"/>
                    <a:pt x="49" y="16"/>
                    <a:pt x="50" y="16"/>
                  </a:cubicBezTo>
                  <a:cubicBezTo>
                    <a:pt x="49" y="16"/>
                    <a:pt x="49" y="16"/>
                    <a:pt x="48" y="15"/>
                  </a:cubicBezTo>
                  <a:cubicBezTo>
                    <a:pt x="47" y="15"/>
                    <a:pt x="46" y="15"/>
                    <a:pt x="44" y="15"/>
                  </a:cubicBezTo>
                  <a:cubicBezTo>
                    <a:pt x="43" y="15"/>
                    <a:pt x="43" y="14"/>
                    <a:pt x="41" y="15"/>
                  </a:cubicBezTo>
                  <a:cubicBezTo>
                    <a:pt x="40" y="16"/>
                    <a:pt x="40" y="15"/>
                    <a:pt x="39" y="15"/>
                  </a:cubicBezTo>
                  <a:cubicBezTo>
                    <a:pt x="38" y="15"/>
                    <a:pt x="36" y="15"/>
                    <a:pt x="35" y="14"/>
                  </a:cubicBezTo>
                  <a:cubicBezTo>
                    <a:pt x="34" y="14"/>
                    <a:pt x="33" y="13"/>
                    <a:pt x="32" y="13"/>
                  </a:cubicBezTo>
                  <a:cubicBezTo>
                    <a:pt x="31" y="13"/>
                    <a:pt x="33" y="14"/>
                    <a:pt x="30" y="14"/>
                  </a:cubicBezTo>
                  <a:cubicBezTo>
                    <a:pt x="28" y="14"/>
                    <a:pt x="29" y="14"/>
                    <a:pt x="28" y="14"/>
                  </a:cubicBezTo>
                  <a:cubicBezTo>
                    <a:pt x="25" y="16"/>
                    <a:pt x="26" y="16"/>
                    <a:pt x="23" y="14"/>
                  </a:cubicBezTo>
                  <a:cubicBezTo>
                    <a:pt x="20" y="12"/>
                    <a:pt x="20" y="16"/>
                    <a:pt x="21" y="17"/>
                  </a:cubicBezTo>
                  <a:cubicBezTo>
                    <a:pt x="22" y="18"/>
                    <a:pt x="21" y="18"/>
                    <a:pt x="22" y="18"/>
                  </a:cubicBezTo>
                  <a:cubicBezTo>
                    <a:pt x="23" y="19"/>
                    <a:pt x="25" y="20"/>
                    <a:pt x="25" y="21"/>
                  </a:cubicBezTo>
                  <a:cubicBezTo>
                    <a:pt x="25" y="22"/>
                    <a:pt x="24" y="24"/>
                    <a:pt x="27" y="25"/>
                  </a:cubicBezTo>
                  <a:cubicBezTo>
                    <a:pt x="30" y="25"/>
                    <a:pt x="31" y="28"/>
                    <a:pt x="33" y="30"/>
                  </a:cubicBezTo>
                  <a:cubicBezTo>
                    <a:pt x="35" y="31"/>
                    <a:pt x="36" y="33"/>
                    <a:pt x="38" y="34"/>
                  </a:cubicBezTo>
                  <a:cubicBezTo>
                    <a:pt x="40" y="35"/>
                    <a:pt x="39" y="36"/>
                    <a:pt x="37" y="35"/>
                  </a:cubicBezTo>
                  <a:cubicBezTo>
                    <a:pt x="34" y="32"/>
                    <a:pt x="29" y="29"/>
                    <a:pt x="25" y="30"/>
                  </a:cubicBezTo>
                  <a:cubicBezTo>
                    <a:pt x="24" y="30"/>
                    <a:pt x="23" y="30"/>
                    <a:pt x="23" y="29"/>
                  </a:cubicBezTo>
                  <a:cubicBezTo>
                    <a:pt x="22" y="29"/>
                    <a:pt x="22" y="28"/>
                    <a:pt x="21" y="28"/>
                  </a:cubicBezTo>
                  <a:cubicBezTo>
                    <a:pt x="19" y="27"/>
                    <a:pt x="16" y="25"/>
                    <a:pt x="15" y="23"/>
                  </a:cubicBezTo>
                  <a:cubicBezTo>
                    <a:pt x="16" y="23"/>
                    <a:pt x="18" y="23"/>
                    <a:pt x="19" y="23"/>
                  </a:cubicBezTo>
                  <a:cubicBezTo>
                    <a:pt x="17" y="22"/>
                    <a:pt x="15" y="21"/>
                    <a:pt x="14" y="20"/>
                  </a:cubicBezTo>
                  <a:cubicBezTo>
                    <a:pt x="13" y="18"/>
                    <a:pt x="13" y="17"/>
                    <a:pt x="13" y="15"/>
                  </a:cubicBezTo>
                  <a:cubicBezTo>
                    <a:pt x="12" y="14"/>
                    <a:pt x="10" y="13"/>
                    <a:pt x="8" y="13"/>
                  </a:cubicBezTo>
                  <a:cubicBezTo>
                    <a:pt x="7" y="12"/>
                    <a:pt x="6" y="15"/>
                    <a:pt x="6" y="16"/>
                  </a:cubicBezTo>
                  <a:cubicBezTo>
                    <a:pt x="5" y="16"/>
                    <a:pt x="5" y="16"/>
                    <a:pt x="5" y="16"/>
                  </a:cubicBezTo>
                  <a:cubicBezTo>
                    <a:pt x="5" y="16"/>
                    <a:pt x="4" y="17"/>
                    <a:pt x="3" y="18"/>
                  </a:cubicBezTo>
                  <a:cubicBezTo>
                    <a:pt x="3" y="18"/>
                    <a:pt x="1" y="15"/>
                    <a:pt x="2" y="15"/>
                  </a:cubicBezTo>
                  <a:cubicBezTo>
                    <a:pt x="0" y="15"/>
                    <a:pt x="0" y="12"/>
                    <a:pt x="0" y="11"/>
                  </a:cubicBezTo>
                  <a:cubicBezTo>
                    <a:pt x="0" y="11"/>
                    <a:pt x="0" y="11"/>
                    <a:pt x="0" y="11"/>
                  </a:cubicBezTo>
                  <a:moveTo>
                    <a:pt x="39" y="36"/>
                  </a:moveTo>
                  <a:cubicBezTo>
                    <a:pt x="41" y="35"/>
                    <a:pt x="47" y="39"/>
                    <a:pt x="47" y="40"/>
                  </a:cubicBezTo>
                  <a:cubicBezTo>
                    <a:pt x="45" y="40"/>
                    <a:pt x="43" y="38"/>
                    <a:pt x="42" y="37"/>
                  </a:cubicBezTo>
                  <a:cubicBezTo>
                    <a:pt x="40" y="37"/>
                    <a:pt x="39" y="37"/>
                    <a:pt x="38" y="36"/>
                  </a:cubicBezTo>
                  <a:cubicBezTo>
                    <a:pt x="36" y="36"/>
                    <a:pt x="35" y="35"/>
                    <a:pt x="34" y="35"/>
                  </a:cubicBezTo>
                  <a:cubicBezTo>
                    <a:pt x="35" y="34"/>
                    <a:pt x="38" y="36"/>
                    <a:pt x="40" y="37"/>
                  </a:cubicBezTo>
                  <a:cubicBezTo>
                    <a:pt x="39" y="36"/>
                    <a:pt x="39" y="36"/>
                    <a:pt x="39" y="36"/>
                  </a:cubicBezTo>
                  <a:moveTo>
                    <a:pt x="8" y="16"/>
                  </a:moveTo>
                  <a:cubicBezTo>
                    <a:pt x="7" y="15"/>
                    <a:pt x="7" y="15"/>
                    <a:pt x="7" y="14"/>
                  </a:cubicBezTo>
                  <a:cubicBezTo>
                    <a:pt x="8" y="16"/>
                    <a:pt x="9" y="18"/>
                    <a:pt x="9" y="19"/>
                  </a:cubicBezTo>
                  <a:cubicBezTo>
                    <a:pt x="8" y="19"/>
                    <a:pt x="7" y="17"/>
                    <a:pt x="8" y="16"/>
                  </a:cubicBezTo>
                  <a:moveTo>
                    <a:pt x="9" y="21"/>
                  </a:moveTo>
                  <a:cubicBezTo>
                    <a:pt x="9" y="20"/>
                    <a:pt x="8" y="20"/>
                    <a:pt x="8" y="19"/>
                  </a:cubicBezTo>
                  <a:cubicBezTo>
                    <a:pt x="8" y="20"/>
                    <a:pt x="9" y="20"/>
                    <a:pt x="9" y="21"/>
                  </a:cubicBezTo>
                  <a:moveTo>
                    <a:pt x="10" y="16"/>
                  </a:moveTo>
                  <a:cubicBezTo>
                    <a:pt x="9" y="16"/>
                    <a:pt x="8" y="14"/>
                    <a:pt x="9" y="14"/>
                  </a:cubicBezTo>
                  <a:cubicBezTo>
                    <a:pt x="10" y="14"/>
                    <a:pt x="11" y="16"/>
                    <a:pt x="12" y="16"/>
                  </a:cubicBezTo>
                  <a:cubicBezTo>
                    <a:pt x="11" y="16"/>
                    <a:pt x="11" y="16"/>
                    <a:pt x="10" y="16"/>
                  </a:cubicBezTo>
                  <a:moveTo>
                    <a:pt x="11" y="18"/>
                  </a:moveTo>
                  <a:cubicBezTo>
                    <a:pt x="12" y="18"/>
                    <a:pt x="12" y="18"/>
                    <a:pt x="12" y="18"/>
                  </a:cubicBezTo>
                  <a:cubicBezTo>
                    <a:pt x="11" y="18"/>
                    <a:pt x="11" y="18"/>
                    <a:pt x="11" y="18"/>
                  </a:cubicBezTo>
                  <a:moveTo>
                    <a:pt x="13" y="24"/>
                  </a:moveTo>
                  <a:cubicBezTo>
                    <a:pt x="12" y="23"/>
                    <a:pt x="12" y="23"/>
                    <a:pt x="12" y="23"/>
                  </a:cubicBezTo>
                  <a:cubicBezTo>
                    <a:pt x="12" y="23"/>
                    <a:pt x="13" y="23"/>
                    <a:pt x="13" y="24"/>
                  </a:cubicBezTo>
                  <a:moveTo>
                    <a:pt x="14" y="21"/>
                  </a:moveTo>
                  <a:cubicBezTo>
                    <a:pt x="13" y="21"/>
                    <a:pt x="12" y="20"/>
                    <a:pt x="11" y="19"/>
                  </a:cubicBezTo>
                  <a:cubicBezTo>
                    <a:pt x="13" y="20"/>
                    <a:pt x="15" y="21"/>
                    <a:pt x="16" y="22"/>
                  </a:cubicBezTo>
                  <a:cubicBezTo>
                    <a:pt x="15" y="23"/>
                    <a:pt x="14" y="22"/>
                    <a:pt x="14" y="21"/>
                  </a:cubicBezTo>
                  <a:moveTo>
                    <a:pt x="14" y="25"/>
                  </a:moveTo>
                  <a:cubicBezTo>
                    <a:pt x="13" y="24"/>
                    <a:pt x="13" y="24"/>
                    <a:pt x="13" y="24"/>
                  </a:cubicBezTo>
                  <a:cubicBezTo>
                    <a:pt x="14" y="24"/>
                    <a:pt x="14" y="26"/>
                    <a:pt x="15" y="26"/>
                  </a:cubicBezTo>
                  <a:cubicBezTo>
                    <a:pt x="15" y="26"/>
                    <a:pt x="14" y="26"/>
                    <a:pt x="14" y="25"/>
                  </a:cubicBezTo>
                  <a:moveTo>
                    <a:pt x="16" y="27"/>
                  </a:moveTo>
                  <a:cubicBezTo>
                    <a:pt x="17" y="27"/>
                    <a:pt x="18" y="27"/>
                    <a:pt x="18" y="28"/>
                  </a:cubicBezTo>
                  <a:cubicBezTo>
                    <a:pt x="17" y="28"/>
                    <a:pt x="17" y="27"/>
                    <a:pt x="16" y="27"/>
                  </a:cubicBezTo>
                  <a:moveTo>
                    <a:pt x="16" y="25"/>
                  </a:moveTo>
                  <a:cubicBezTo>
                    <a:pt x="15" y="25"/>
                    <a:pt x="15" y="25"/>
                    <a:pt x="15" y="25"/>
                  </a:cubicBezTo>
                  <a:cubicBezTo>
                    <a:pt x="16" y="25"/>
                    <a:pt x="16" y="25"/>
                    <a:pt x="16" y="25"/>
                  </a:cubicBezTo>
                  <a:moveTo>
                    <a:pt x="20" y="29"/>
                  </a:moveTo>
                  <a:cubicBezTo>
                    <a:pt x="21" y="29"/>
                    <a:pt x="21" y="29"/>
                    <a:pt x="21" y="29"/>
                  </a:cubicBezTo>
                  <a:cubicBezTo>
                    <a:pt x="20" y="29"/>
                    <a:pt x="20" y="29"/>
                    <a:pt x="20" y="29"/>
                  </a:cubicBezTo>
                  <a:moveTo>
                    <a:pt x="25" y="30"/>
                  </a:moveTo>
                  <a:cubicBezTo>
                    <a:pt x="26" y="30"/>
                    <a:pt x="26" y="30"/>
                    <a:pt x="26" y="30"/>
                  </a:cubicBezTo>
                  <a:cubicBezTo>
                    <a:pt x="25" y="30"/>
                    <a:pt x="25" y="30"/>
                    <a:pt x="25" y="30"/>
                  </a:cubicBezTo>
                  <a:moveTo>
                    <a:pt x="27" y="32"/>
                  </a:moveTo>
                  <a:cubicBezTo>
                    <a:pt x="26" y="32"/>
                    <a:pt x="26" y="32"/>
                    <a:pt x="26" y="32"/>
                  </a:cubicBezTo>
                  <a:cubicBezTo>
                    <a:pt x="26" y="32"/>
                    <a:pt x="27" y="32"/>
                    <a:pt x="27" y="32"/>
                  </a:cubicBezTo>
                  <a:moveTo>
                    <a:pt x="30" y="33"/>
                  </a:moveTo>
                  <a:cubicBezTo>
                    <a:pt x="29" y="33"/>
                    <a:pt x="28" y="32"/>
                    <a:pt x="27" y="31"/>
                  </a:cubicBezTo>
                  <a:cubicBezTo>
                    <a:pt x="29" y="31"/>
                    <a:pt x="30" y="31"/>
                    <a:pt x="31" y="32"/>
                  </a:cubicBezTo>
                  <a:cubicBezTo>
                    <a:pt x="31" y="32"/>
                    <a:pt x="30" y="33"/>
                    <a:pt x="30" y="33"/>
                  </a:cubicBezTo>
                  <a:moveTo>
                    <a:pt x="32" y="36"/>
                  </a:moveTo>
                  <a:cubicBezTo>
                    <a:pt x="31" y="36"/>
                    <a:pt x="30" y="36"/>
                    <a:pt x="30" y="36"/>
                  </a:cubicBezTo>
                  <a:cubicBezTo>
                    <a:pt x="31" y="35"/>
                    <a:pt x="33" y="35"/>
                    <a:pt x="35" y="36"/>
                  </a:cubicBezTo>
                  <a:cubicBezTo>
                    <a:pt x="34" y="36"/>
                    <a:pt x="33" y="36"/>
                    <a:pt x="32" y="36"/>
                  </a:cubicBezTo>
                  <a:moveTo>
                    <a:pt x="33" y="34"/>
                  </a:moveTo>
                  <a:cubicBezTo>
                    <a:pt x="31" y="34"/>
                    <a:pt x="29" y="34"/>
                    <a:pt x="27" y="33"/>
                  </a:cubicBezTo>
                  <a:cubicBezTo>
                    <a:pt x="30" y="33"/>
                    <a:pt x="32" y="34"/>
                    <a:pt x="34" y="34"/>
                  </a:cubicBezTo>
                  <a:cubicBezTo>
                    <a:pt x="33" y="34"/>
                    <a:pt x="33" y="34"/>
                    <a:pt x="33" y="34"/>
                  </a:cubicBezTo>
                  <a:moveTo>
                    <a:pt x="40" y="38"/>
                  </a:moveTo>
                  <a:cubicBezTo>
                    <a:pt x="39" y="38"/>
                    <a:pt x="38" y="38"/>
                    <a:pt x="37" y="37"/>
                  </a:cubicBezTo>
                  <a:cubicBezTo>
                    <a:pt x="38" y="37"/>
                    <a:pt x="39" y="38"/>
                    <a:pt x="40" y="38"/>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95" name="Freeform 338"/>
            <p:cNvSpPr/>
            <p:nvPr/>
          </p:nvSpPr>
          <p:spPr>
            <a:xfrm>
              <a:off x="3787200" y="1495080"/>
              <a:ext cx="1784160" cy="817560"/>
            </a:xfrm>
            <a:custGeom>
              <a:avLst/>
              <a:gdLst>
                <a:gd name="textAreaLeft" fmla="*/ 0 w 1784160"/>
                <a:gd name="textAreaRight" fmla="*/ 1785240 w 1784160"/>
                <a:gd name="textAreaTop" fmla="*/ 0 h 817560"/>
                <a:gd name="textAreaBottom" fmla="*/ 818640 h 817560"/>
              </a:gdLst>
              <a:ahLst/>
              <a:cxnLst/>
              <a:rect l="textAreaLeft" t="textAreaTop" r="textAreaRight" b="textAreaBottom"/>
              <a:pathLst>
                <a:path w="581" h="230">
                  <a:moveTo>
                    <a:pt x="29" y="67"/>
                  </a:moveTo>
                  <a:cubicBezTo>
                    <a:pt x="36" y="68"/>
                    <a:pt x="42" y="68"/>
                    <a:pt x="47" y="68"/>
                  </a:cubicBezTo>
                  <a:cubicBezTo>
                    <a:pt x="50" y="70"/>
                    <a:pt x="44" y="69"/>
                    <a:pt x="42" y="69"/>
                  </a:cubicBezTo>
                  <a:cubicBezTo>
                    <a:pt x="39" y="69"/>
                    <a:pt x="34" y="69"/>
                    <a:pt x="33" y="71"/>
                  </a:cubicBezTo>
                  <a:cubicBezTo>
                    <a:pt x="37" y="72"/>
                    <a:pt x="42" y="73"/>
                    <a:pt x="44" y="73"/>
                  </a:cubicBezTo>
                  <a:cubicBezTo>
                    <a:pt x="42" y="73"/>
                    <a:pt x="45" y="74"/>
                    <a:pt x="47" y="74"/>
                  </a:cubicBezTo>
                  <a:cubicBezTo>
                    <a:pt x="48" y="74"/>
                    <a:pt x="50" y="74"/>
                    <a:pt x="51" y="74"/>
                  </a:cubicBezTo>
                  <a:cubicBezTo>
                    <a:pt x="54" y="74"/>
                    <a:pt x="60" y="76"/>
                    <a:pt x="62" y="75"/>
                  </a:cubicBezTo>
                  <a:cubicBezTo>
                    <a:pt x="60" y="74"/>
                    <a:pt x="57" y="73"/>
                    <a:pt x="55" y="73"/>
                  </a:cubicBezTo>
                  <a:cubicBezTo>
                    <a:pt x="58" y="72"/>
                    <a:pt x="58" y="72"/>
                    <a:pt x="62" y="73"/>
                  </a:cubicBezTo>
                  <a:cubicBezTo>
                    <a:pt x="65" y="74"/>
                    <a:pt x="66" y="71"/>
                    <a:pt x="71" y="72"/>
                  </a:cubicBezTo>
                  <a:cubicBezTo>
                    <a:pt x="70" y="72"/>
                    <a:pt x="69" y="73"/>
                    <a:pt x="69" y="74"/>
                  </a:cubicBezTo>
                  <a:cubicBezTo>
                    <a:pt x="73" y="75"/>
                    <a:pt x="74" y="74"/>
                    <a:pt x="74" y="73"/>
                  </a:cubicBezTo>
                  <a:cubicBezTo>
                    <a:pt x="74" y="73"/>
                    <a:pt x="77" y="73"/>
                    <a:pt x="78" y="73"/>
                  </a:cubicBezTo>
                  <a:cubicBezTo>
                    <a:pt x="78" y="73"/>
                    <a:pt x="79" y="73"/>
                    <a:pt x="79" y="73"/>
                  </a:cubicBezTo>
                  <a:cubicBezTo>
                    <a:pt x="81" y="73"/>
                    <a:pt x="80" y="72"/>
                    <a:pt x="80" y="72"/>
                  </a:cubicBezTo>
                  <a:cubicBezTo>
                    <a:pt x="82" y="72"/>
                    <a:pt x="84" y="71"/>
                    <a:pt x="86" y="73"/>
                  </a:cubicBezTo>
                  <a:cubicBezTo>
                    <a:pt x="87" y="73"/>
                    <a:pt x="96" y="69"/>
                    <a:pt x="98" y="72"/>
                  </a:cubicBezTo>
                  <a:cubicBezTo>
                    <a:pt x="99" y="71"/>
                    <a:pt x="103" y="72"/>
                    <a:pt x="105" y="72"/>
                  </a:cubicBezTo>
                  <a:cubicBezTo>
                    <a:pt x="109" y="73"/>
                    <a:pt x="113" y="72"/>
                    <a:pt x="116" y="73"/>
                  </a:cubicBezTo>
                  <a:cubicBezTo>
                    <a:pt x="117" y="73"/>
                    <a:pt x="117" y="74"/>
                    <a:pt x="117" y="74"/>
                  </a:cubicBezTo>
                  <a:cubicBezTo>
                    <a:pt x="119" y="74"/>
                    <a:pt x="124" y="73"/>
                    <a:pt x="125" y="75"/>
                  </a:cubicBezTo>
                  <a:cubicBezTo>
                    <a:pt x="126" y="75"/>
                    <a:pt x="126" y="75"/>
                    <a:pt x="127" y="75"/>
                  </a:cubicBezTo>
                  <a:cubicBezTo>
                    <a:pt x="127" y="76"/>
                    <a:pt x="127" y="76"/>
                    <a:pt x="127" y="76"/>
                  </a:cubicBezTo>
                  <a:cubicBezTo>
                    <a:pt x="129" y="76"/>
                    <a:pt x="130" y="75"/>
                    <a:pt x="133" y="76"/>
                  </a:cubicBezTo>
                  <a:cubicBezTo>
                    <a:pt x="130" y="76"/>
                    <a:pt x="134" y="77"/>
                    <a:pt x="135" y="77"/>
                  </a:cubicBezTo>
                  <a:cubicBezTo>
                    <a:pt x="137" y="77"/>
                    <a:pt x="138" y="77"/>
                    <a:pt x="139" y="77"/>
                  </a:cubicBezTo>
                  <a:cubicBezTo>
                    <a:pt x="136" y="78"/>
                    <a:pt x="140" y="77"/>
                    <a:pt x="141" y="79"/>
                  </a:cubicBezTo>
                  <a:cubicBezTo>
                    <a:pt x="142" y="81"/>
                    <a:pt x="139" y="80"/>
                    <a:pt x="138" y="81"/>
                  </a:cubicBezTo>
                  <a:cubicBezTo>
                    <a:pt x="140" y="81"/>
                    <a:pt x="140" y="80"/>
                    <a:pt x="141" y="80"/>
                  </a:cubicBezTo>
                  <a:cubicBezTo>
                    <a:pt x="141" y="81"/>
                    <a:pt x="142" y="83"/>
                    <a:pt x="144" y="82"/>
                  </a:cubicBezTo>
                  <a:cubicBezTo>
                    <a:pt x="143" y="83"/>
                    <a:pt x="143" y="83"/>
                    <a:pt x="143" y="83"/>
                  </a:cubicBezTo>
                  <a:cubicBezTo>
                    <a:pt x="147" y="85"/>
                    <a:pt x="152" y="84"/>
                    <a:pt x="155" y="86"/>
                  </a:cubicBezTo>
                  <a:cubicBezTo>
                    <a:pt x="155" y="86"/>
                    <a:pt x="153" y="86"/>
                    <a:pt x="154" y="88"/>
                  </a:cubicBezTo>
                  <a:cubicBezTo>
                    <a:pt x="155" y="86"/>
                    <a:pt x="160" y="89"/>
                    <a:pt x="161" y="89"/>
                  </a:cubicBezTo>
                  <a:cubicBezTo>
                    <a:pt x="160" y="90"/>
                    <a:pt x="158" y="90"/>
                    <a:pt x="156" y="89"/>
                  </a:cubicBezTo>
                  <a:cubicBezTo>
                    <a:pt x="158" y="90"/>
                    <a:pt x="159" y="90"/>
                    <a:pt x="161" y="90"/>
                  </a:cubicBezTo>
                  <a:cubicBezTo>
                    <a:pt x="160" y="91"/>
                    <a:pt x="158" y="90"/>
                    <a:pt x="157" y="90"/>
                  </a:cubicBezTo>
                  <a:cubicBezTo>
                    <a:pt x="158" y="91"/>
                    <a:pt x="159" y="91"/>
                    <a:pt x="160" y="91"/>
                  </a:cubicBezTo>
                  <a:cubicBezTo>
                    <a:pt x="157" y="92"/>
                    <a:pt x="153" y="92"/>
                    <a:pt x="151" y="93"/>
                  </a:cubicBezTo>
                  <a:cubicBezTo>
                    <a:pt x="155" y="93"/>
                    <a:pt x="158" y="92"/>
                    <a:pt x="161" y="91"/>
                  </a:cubicBezTo>
                  <a:cubicBezTo>
                    <a:pt x="161" y="92"/>
                    <a:pt x="160" y="93"/>
                    <a:pt x="160" y="93"/>
                  </a:cubicBezTo>
                  <a:cubicBezTo>
                    <a:pt x="161" y="93"/>
                    <a:pt x="162" y="93"/>
                    <a:pt x="163" y="93"/>
                  </a:cubicBezTo>
                  <a:cubicBezTo>
                    <a:pt x="160" y="94"/>
                    <a:pt x="165" y="95"/>
                    <a:pt x="166" y="95"/>
                  </a:cubicBezTo>
                  <a:cubicBezTo>
                    <a:pt x="164" y="95"/>
                    <a:pt x="164" y="96"/>
                    <a:pt x="167" y="96"/>
                  </a:cubicBezTo>
                  <a:cubicBezTo>
                    <a:pt x="166" y="96"/>
                    <a:pt x="160" y="96"/>
                    <a:pt x="164" y="97"/>
                  </a:cubicBezTo>
                  <a:cubicBezTo>
                    <a:pt x="161" y="97"/>
                    <a:pt x="170" y="99"/>
                    <a:pt x="171" y="100"/>
                  </a:cubicBezTo>
                  <a:cubicBezTo>
                    <a:pt x="170" y="99"/>
                    <a:pt x="166" y="100"/>
                    <a:pt x="169" y="101"/>
                  </a:cubicBezTo>
                  <a:cubicBezTo>
                    <a:pt x="168" y="101"/>
                    <a:pt x="168" y="103"/>
                    <a:pt x="166" y="102"/>
                  </a:cubicBezTo>
                  <a:cubicBezTo>
                    <a:pt x="169" y="103"/>
                    <a:pt x="170" y="102"/>
                    <a:pt x="172" y="103"/>
                  </a:cubicBezTo>
                  <a:cubicBezTo>
                    <a:pt x="175" y="103"/>
                    <a:pt x="175" y="105"/>
                    <a:pt x="173" y="105"/>
                  </a:cubicBezTo>
                  <a:cubicBezTo>
                    <a:pt x="175" y="106"/>
                    <a:pt x="175" y="106"/>
                    <a:pt x="176" y="105"/>
                  </a:cubicBezTo>
                  <a:cubicBezTo>
                    <a:pt x="174" y="106"/>
                    <a:pt x="174" y="107"/>
                    <a:pt x="172" y="107"/>
                  </a:cubicBezTo>
                  <a:cubicBezTo>
                    <a:pt x="174" y="108"/>
                    <a:pt x="176" y="108"/>
                    <a:pt x="178" y="108"/>
                  </a:cubicBezTo>
                  <a:cubicBezTo>
                    <a:pt x="175" y="109"/>
                    <a:pt x="169" y="107"/>
                    <a:pt x="166" y="108"/>
                  </a:cubicBezTo>
                  <a:cubicBezTo>
                    <a:pt x="169" y="110"/>
                    <a:pt x="172" y="108"/>
                    <a:pt x="175" y="109"/>
                  </a:cubicBezTo>
                  <a:cubicBezTo>
                    <a:pt x="173" y="109"/>
                    <a:pt x="173" y="111"/>
                    <a:pt x="171" y="111"/>
                  </a:cubicBezTo>
                  <a:cubicBezTo>
                    <a:pt x="170" y="112"/>
                    <a:pt x="168" y="112"/>
                    <a:pt x="167" y="113"/>
                  </a:cubicBezTo>
                  <a:cubicBezTo>
                    <a:pt x="173" y="115"/>
                    <a:pt x="174" y="112"/>
                    <a:pt x="178" y="111"/>
                  </a:cubicBezTo>
                  <a:cubicBezTo>
                    <a:pt x="176" y="113"/>
                    <a:pt x="174" y="114"/>
                    <a:pt x="171" y="114"/>
                  </a:cubicBezTo>
                  <a:cubicBezTo>
                    <a:pt x="168" y="114"/>
                    <a:pt x="165" y="115"/>
                    <a:pt x="164" y="116"/>
                  </a:cubicBezTo>
                  <a:cubicBezTo>
                    <a:pt x="166" y="116"/>
                    <a:pt x="167" y="117"/>
                    <a:pt x="168" y="118"/>
                  </a:cubicBezTo>
                  <a:cubicBezTo>
                    <a:pt x="169" y="119"/>
                    <a:pt x="173" y="120"/>
                    <a:pt x="170" y="118"/>
                  </a:cubicBezTo>
                  <a:cubicBezTo>
                    <a:pt x="173" y="119"/>
                    <a:pt x="177" y="119"/>
                    <a:pt x="179" y="119"/>
                  </a:cubicBezTo>
                  <a:cubicBezTo>
                    <a:pt x="180" y="119"/>
                    <a:pt x="181" y="119"/>
                    <a:pt x="182" y="118"/>
                  </a:cubicBezTo>
                  <a:cubicBezTo>
                    <a:pt x="184" y="117"/>
                    <a:pt x="181" y="117"/>
                    <a:pt x="181" y="116"/>
                  </a:cubicBezTo>
                  <a:cubicBezTo>
                    <a:pt x="182" y="116"/>
                    <a:pt x="183" y="117"/>
                    <a:pt x="184" y="116"/>
                  </a:cubicBezTo>
                  <a:cubicBezTo>
                    <a:pt x="181" y="115"/>
                    <a:pt x="189" y="116"/>
                    <a:pt x="186" y="113"/>
                  </a:cubicBezTo>
                  <a:cubicBezTo>
                    <a:pt x="185" y="112"/>
                    <a:pt x="184" y="112"/>
                    <a:pt x="183" y="110"/>
                  </a:cubicBezTo>
                  <a:cubicBezTo>
                    <a:pt x="183" y="109"/>
                    <a:pt x="184" y="109"/>
                    <a:pt x="186" y="109"/>
                  </a:cubicBezTo>
                  <a:cubicBezTo>
                    <a:pt x="181" y="110"/>
                    <a:pt x="187" y="113"/>
                    <a:pt x="188" y="115"/>
                  </a:cubicBezTo>
                  <a:cubicBezTo>
                    <a:pt x="190" y="114"/>
                    <a:pt x="192" y="113"/>
                    <a:pt x="194" y="113"/>
                  </a:cubicBezTo>
                  <a:cubicBezTo>
                    <a:pt x="192" y="114"/>
                    <a:pt x="190" y="115"/>
                    <a:pt x="189" y="116"/>
                  </a:cubicBezTo>
                  <a:cubicBezTo>
                    <a:pt x="192" y="116"/>
                    <a:pt x="195" y="116"/>
                    <a:pt x="198" y="117"/>
                  </a:cubicBezTo>
                  <a:cubicBezTo>
                    <a:pt x="200" y="117"/>
                    <a:pt x="201" y="115"/>
                    <a:pt x="204" y="116"/>
                  </a:cubicBezTo>
                  <a:cubicBezTo>
                    <a:pt x="202" y="118"/>
                    <a:pt x="195" y="117"/>
                    <a:pt x="192" y="119"/>
                  </a:cubicBezTo>
                  <a:cubicBezTo>
                    <a:pt x="197" y="119"/>
                    <a:pt x="201" y="117"/>
                    <a:pt x="207" y="118"/>
                  </a:cubicBezTo>
                  <a:cubicBezTo>
                    <a:pt x="206" y="119"/>
                    <a:pt x="203" y="118"/>
                    <a:pt x="201" y="118"/>
                  </a:cubicBezTo>
                  <a:cubicBezTo>
                    <a:pt x="199" y="119"/>
                    <a:pt x="198" y="120"/>
                    <a:pt x="196" y="121"/>
                  </a:cubicBezTo>
                  <a:cubicBezTo>
                    <a:pt x="200" y="122"/>
                    <a:pt x="202" y="119"/>
                    <a:pt x="204" y="119"/>
                  </a:cubicBezTo>
                  <a:cubicBezTo>
                    <a:pt x="206" y="120"/>
                    <a:pt x="205" y="121"/>
                    <a:pt x="203" y="120"/>
                  </a:cubicBezTo>
                  <a:cubicBezTo>
                    <a:pt x="202" y="120"/>
                    <a:pt x="201" y="121"/>
                    <a:pt x="199" y="121"/>
                  </a:cubicBezTo>
                  <a:cubicBezTo>
                    <a:pt x="202" y="122"/>
                    <a:pt x="205" y="121"/>
                    <a:pt x="208" y="121"/>
                  </a:cubicBezTo>
                  <a:cubicBezTo>
                    <a:pt x="205" y="122"/>
                    <a:pt x="210" y="122"/>
                    <a:pt x="211" y="122"/>
                  </a:cubicBezTo>
                  <a:cubicBezTo>
                    <a:pt x="209" y="124"/>
                    <a:pt x="203" y="121"/>
                    <a:pt x="202" y="122"/>
                  </a:cubicBezTo>
                  <a:cubicBezTo>
                    <a:pt x="204" y="123"/>
                    <a:pt x="206" y="124"/>
                    <a:pt x="208" y="124"/>
                  </a:cubicBezTo>
                  <a:cubicBezTo>
                    <a:pt x="209" y="124"/>
                    <a:pt x="211" y="124"/>
                    <a:pt x="212" y="124"/>
                  </a:cubicBezTo>
                  <a:cubicBezTo>
                    <a:pt x="214" y="124"/>
                    <a:pt x="213" y="125"/>
                    <a:pt x="212" y="125"/>
                  </a:cubicBezTo>
                  <a:cubicBezTo>
                    <a:pt x="209" y="125"/>
                    <a:pt x="208" y="125"/>
                    <a:pt x="207" y="125"/>
                  </a:cubicBezTo>
                  <a:cubicBezTo>
                    <a:pt x="208" y="126"/>
                    <a:pt x="212" y="126"/>
                    <a:pt x="214" y="126"/>
                  </a:cubicBezTo>
                  <a:cubicBezTo>
                    <a:pt x="213" y="126"/>
                    <a:pt x="212" y="126"/>
                    <a:pt x="211" y="126"/>
                  </a:cubicBezTo>
                  <a:cubicBezTo>
                    <a:pt x="212" y="126"/>
                    <a:pt x="213" y="127"/>
                    <a:pt x="213" y="127"/>
                  </a:cubicBezTo>
                  <a:cubicBezTo>
                    <a:pt x="211" y="127"/>
                    <a:pt x="209" y="127"/>
                    <a:pt x="208" y="127"/>
                  </a:cubicBezTo>
                  <a:cubicBezTo>
                    <a:pt x="209" y="127"/>
                    <a:pt x="213" y="128"/>
                    <a:pt x="210" y="128"/>
                  </a:cubicBezTo>
                  <a:cubicBezTo>
                    <a:pt x="212" y="129"/>
                    <a:pt x="214" y="128"/>
                    <a:pt x="215" y="127"/>
                  </a:cubicBezTo>
                  <a:cubicBezTo>
                    <a:pt x="214" y="128"/>
                    <a:pt x="215" y="128"/>
                    <a:pt x="214" y="129"/>
                  </a:cubicBezTo>
                  <a:cubicBezTo>
                    <a:pt x="214" y="130"/>
                    <a:pt x="211" y="129"/>
                    <a:pt x="210" y="129"/>
                  </a:cubicBezTo>
                  <a:cubicBezTo>
                    <a:pt x="205" y="128"/>
                    <a:pt x="202" y="127"/>
                    <a:pt x="198" y="126"/>
                  </a:cubicBezTo>
                  <a:cubicBezTo>
                    <a:pt x="193" y="124"/>
                    <a:pt x="190" y="126"/>
                    <a:pt x="186" y="125"/>
                  </a:cubicBezTo>
                  <a:cubicBezTo>
                    <a:pt x="182" y="124"/>
                    <a:pt x="178" y="124"/>
                    <a:pt x="176" y="126"/>
                  </a:cubicBezTo>
                  <a:cubicBezTo>
                    <a:pt x="179" y="127"/>
                    <a:pt x="182" y="128"/>
                    <a:pt x="185" y="129"/>
                  </a:cubicBezTo>
                  <a:cubicBezTo>
                    <a:pt x="188" y="129"/>
                    <a:pt x="192" y="129"/>
                    <a:pt x="196" y="131"/>
                  </a:cubicBezTo>
                  <a:cubicBezTo>
                    <a:pt x="199" y="132"/>
                    <a:pt x="201" y="132"/>
                    <a:pt x="204" y="132"/>
                  </a:cubicBezTo>
                  <a:cubicBezTo>
                    <a:pt x="205" y="132"/>
                    <a:pt x="206" y="133"/>
                    <a:pt x="207" y="133"/>
                  </a:cubicBezTo>
                  <a:cubicBezTo>
                    <a:pt x="208" y="132"/>
                    <a:pt x="209" y="131"/>
                    <a:pt x="211" y="132"/>
                  </a:cubicBezTo>
                  <a:cubicBezTo>
                    <a:pt x="210" y="132"/>
                    <a:pt x="209" y="133"/>
                    <a:pt x="209" y="133"/>
                  </a:cubicBezTo>
                  <a:cubicBezTo>
                    <a:pt x="212" y="133"/>
                    <a:pt x="215" y="132"/>
                    <a:pt x="218" y="132"/>
                  </a:cubicBezTo>
                  <a:cubicBezTo>
                    <a:pt x="218" y="133"/>
                    <a:pt x="217" y="133"/>
                    <a:pt x="216" y="133"/>
                  </a:cubicBezTo>
                  <a:cubicBezTo>
                    <a:pt x="217" y="133"/>
                    <a:pt x="218" y="134"/>
                    <a:pt x="218" y="135"/>
                  </a:cubicBezTo>
                  <a:cubicBezTo>
                    <a:pt x="216" y="135"/>
                    <a:pt x="214" y="135"/>
                    <a:pt x="214" y="136"/>
                  </a:cubicBezTo>
                  <a:cubicBezTo>
                    <a:pt x="214" y="135"/>
                    <a:pt x="215" y="136"/>
                    <a:pt x="216" y="136"/>
                  </a:cubicBezTo>
                  <a:cubicBezTo>
                    <a:pt x="215" y="136"/>
                    <a:pt x="212" y="135"/>
                    <a:pt x="213" y="137"/>
                  </a:cubicBezTo>
                  <a:cubicBezTo>
                    <a:pt x="214" y="137"/>
                    <a:pt x="216" y="136"/>
                    <a:pt x="218" y="137"/>
                  </a:cubicBezTo>
                  <a:cubicBezTo>
                    <a:pt x="214" y="137"/>
                    <a:pt x="211" y="138"/>
                    <a:pt x="210" y="140"/>
                  </a:cubicBezTo>
                  <a:cubicBezTo>
                    <a:pt x="213" y="141"/>
                    <a:pt x="213" y="139"/>
                    <a:pt x="215" y="139"/>
                  </a:cubicBezTo>
                  <a:cubicBezTo>
                    <a:pt x="216" y="139"/>
                    <a:pt x="217" y="140"/>
                    <a:pt x="218" y="140"/>
                  </a:cubicBezTo>
                  <a:cubicBezTo>
                    <a:pt x="217" y="141"/>
                    <a:pt x="216" y="140"/>
                    <a:pt x="215" y="141"/>
                  </a:cubicBezTo>
                  <a:cubicBezTo>
                    <a:pt x="216" y="141"/>
                    <a:pt x="217" y="142"/>
                    <a:pt x="218" y="142"/>
                  </a:cubicBezTo>
                  <a:cubicBezTo>
                    <a:pt x="217" y="142"/>
                    <a:pt x="216" y="142"/>
                    <a:pt x="216" y="143"/>
                  </a:cubicBezTo>
                  <a:cubicBezTo>
                    <a:pt x="215" y="141"/>
                    <a:pt x="213" y="141"/>
                    <a:pt x="211" y="142"/>
                  </a:cubicBezTo>
                  <a:cubicBezTo>
                    <a:pt x="212" y="141"/>
                    <a:pt x="212" y="141"/>
                    <a:pt x="212" y="141"/>
                  </a:cubicBezTo>
                  <a:cubicBezTo>
                    <a:pt x="210" y="140"/>
                    <a:pt x="210" y="141"/>
                    <a:pt x="210" y="142"/>
                  </a:cubicBezTo>
                  <a:cubicBezTo>
                    <a:pt x="210" y="143"/>
                    <a:pt x="208" y="143"/>
                    <a:pt x="208" y="144"/>
                  </a:cubicBezTo>
                  <a:cubicBezTo>
                    <a:pt x="210" y="145"/>
                    <a:pt x="211" y="144"/>
                    <a:pt x="213" y="144"/>
                  </a:cubicBezTo>
                  <a:cubicBezTo>
                    <a:pt x="212" y="144"/>
                    <a:pt x="210" y="144"/>
                    <a:pt x="212" y="146"/>
                  </a:cubicBezTo>
                  <a:cubicBezTo>
                    <a:pt x="210" y="145"/>
                    <a:pt x="209" y="146"/>
                    <a:pt x="207" y="146"/>
                  </a:cubicBezTo>
                  <a:cubicBezTo>
                    <a:pt x="205" y="146"/>
                    <a:pt x="202" y="146"/>
                    <a:pt x="201" y="146"/>
                  </a:cubicBezTo>
                  <a:cubicBezTo>
                    <a:pt x="201" y="146"/>
                    <a:pt x="202" y="146"/>
                    <a:pt x="203" y="145"/>
                  </a:cubicBezTo>
                  <a:cubicBezTo>
                    <a:pt x="201" y="146"/>
                    <a:pt x="199" y="145"/>
                    <a:pt x="198" y="146"/>
                  </a:cubicBezTo>
                  <a:cubicBezTo>
                    <a:pt x="199" y="146"/>
                    <a:pt x="200" y="146"/>
                    <a:pt x="201" y="146"/>
                  </a:cubicBezTo>
                  <a:cubicBezTo>
                    <a:pt x="199" y="146"/>
                    <a:pt x="197" y="146"/>
                    <a:pt x="196" y="147"/>
                  </a:cubicBezTo>
                  <a:cubicBezTo>
                    <a:pt x="199" y="147"/>
                    <a:pt x="194" y="148"/>
                    <a:pt x="194" y="148"/>
                  </a:cubicBezTo>
                  <a:cubicBezTo>
                    <a:pt x="192" y="148"/>
                    <a:pt x="191" y="148"/>
                    <a:pt x="189" y="149"/>
                  </a:cubicBezTo>
                  <a:cubicBezTo>
                    <a:pt x="191" y="149"/>
                    <a:pt x="193" y="148"/>
                    <a:pt x="195" y="148"/>
                  </a:cubicBezTo>
                  <a:cubicBezTo>
                    <a:pt x="194" y="148"/>
                    <a:pt x="194" y="149"/>
                    <a:pt x="193" y="149"/>
                  </a:cubicBezTo>
                  <a:cubicBezTo>
                    <a:pt x="194" y="148"/>
                    <a:pt x="199" y="149"/>
                    <a:pt x="201" y="149"/>
                  </a:cubicBezTo>
                  <a:cubicBezTo>
                    <a:pt x="203" y="149"/>
                    <a:pt x="207" y="150"/>
                    <a:pt x="208" y="148"/>
                  </a:cubicBezTo>
                  <a:cubicBezTo>
                    <a:pt x="207" y="148"/>
                    <a:pt x="206" y="148"/>
                    <a:pt x="205" y="147"/>
                  </a:cubicBezTo>
                  <a:cubicBezTo>
                    <a:pt x="208" y="148"/>
                    <a:pt x="210" y="147"/>
                    <a:pt x="212" y="147"/>
                  </a:cubicBezTo>
                  <a:cubicBezTo>
                    <a:pt x="211" y="147"/>
                    <a:pt x="210" y="147"/>
                    <a:pt x="209" y="148"/>
                  </a:cubicBezTo>
                  <a:cubicBezTo>
                    <a:pt x="208" y="148"/>
                    <a:pt x="209" y="149"/>
                    <a:pt x="208" y="149"/>
                  </a:cubicBezTo>
                  <a:cubicBezTo>
                    <a:pt x="209" y="149"/>
                    <a:pt x="210" y="149"/>
                    <a:pt x="211" y="150"/>
                  </a:cubicBezTo>
                  <a:cubicBezTo>
                    <a:pt x="209" y="150"/>
                    <a:pt x="208" y="149"/>
                    <a:pt x="207" y="150"/>
                  </a:cubicBezTo>
                  <a:cubicBezTo>
                    <a:pt x="211" y="150"/>
                    <a:pt x="215" y="152"/>
                    <a:pt x="219" y="152"/>
                  </a:cubicBezTo>
                  <a:cubicBezTo>
                    <a:pt x="215" y="153"/>
                    <a:pt x="210" y="151"/>
                    <a:pt x="207" y="151"/>
                  </a:cubicBezTo>
                  <a:cubicBezTo>
                    <a:pt x="205" y="151"/>
                    <a:pt x="203" y="151"/>
                    <a:pt x="201" y="151"/>
                  </a:cubicBezTo>
                  <a:cubicBezTo>
                    <a:pt x="199" y="151"/>
                    <a:pt x="196" y="149"/>
                    <a:pt x="194" y="150"/>
                  </a:cubicBezTo>
                  <a:cubicBezTo>
                    <a:pt x="195" y="150"/>
                    <a:pt x="196" y="150"/>
                    <a:pt x="197" y="151"/>
                  </a:cubicBezTo>
                  <a:cubicBezTo>
                    <a:pt x="194" y="150"/>
                    <a:pt x="190" y="149"/>
                    <a:pt x="188" y="150"/>
                  </a:cubicBezTo>
                  <a:cubicBezTo>
                    <a:pt x="190" y="150"/>
                    <a:pt x="190" y="150"/>
                    <a:pt x="192" y="151"/>
                  </a:cubicBezTo>
                  <a:cubicBezTo>
                    <a:pt x="195" y="152"/>
                    <a:pt x="197" y="152"/>
                    <a:pt x="200" y="152"/>
                  </a:cubicBezTo>
                  <a:cubicBezTo>
                    <a:pt x="197" y="153"/>
                    <a:pt x="192" y="151"/>
                    <a:pt x="189" y="151"/>
                  </a:cubicBezTo>
                  <a:cubicBezTo>
                    <a:pt x="190" y="151"/>
                    <a:pt x="191" y="152"/>
                    <a:pt x="192" y="151"/>
                  </a:cubicBezTo>
                  <a:cubicBezTo>
                    <a:pt x="191" y="152"/>
                    <a:pt x="190" y="152"/>
                    <a:pt x="189" y="152"/>
                  </a:cubicBezTo>
                  <a:cubicBezTo>
                    <a:pt x="192" y="152"/>
                    <a:pt x="189" y="153"/>
                    <a:pt x="188" y="152"/>
                  </a:cubicBezTo>
                  <a:cubicBezTo>
                    <a:pt x="192" y="155"/>
                    <a:pt x="183" y="152"/>
                    <a:pt x="186" y="154"/>
                  </a:cubicBezTo>
                  <a:cubicBezTo>
                    <a:pt x="184" y="153"/>
                    <a:pt x="184" y="154"/>
                    <a:pt x="185" y="155"/>
                  </a:cubicBezTo>
                  <a:cubicBezTo>
                    <a:pt x="186" y="154"/>
                    <a:pt x="186" y="154"/>
                    <a:pt x="186" y="154"/>
                  </a:cubicBezTo>
                  <a:cubicBezTo>
                    <a:pt x="188" y="155"/>
                    <a:pt x="183" y="154"/>
                    <a:pt x="185" y="156"/>
                  </a:cubicBezTo>
                  <a:cubicBezTo>
                    <a:pt x="189" y="156"/>
                    <a:pt x="190" y="154"/>
                    <a:pt x="193" y="154"/>
                  </a:cubicBezTo>
                  <a:cubicBezTo>
                    <a:pt x="197" y="153"/>
                    <a:pt x="201" y="152"/>
                    <a:pt x="205" y="152"/>
                  </a:cubicBezTo>
                  <a:cubicBezTo>
                    <a:pt x="203" y="153"/>
                    <a:pt x="200" y="152"/>
                    <a:pt x="198" y="153"/>
                  </a:cubicBezTo>
                  <a:cubicBezTo>
                    <a:pt x="200" y="154"/>
                    <a:pt x="202" y="154"/>
                    <a:pt x="204" y="153"/>
                  </a:cubicBezTo>
                  <a:cubicBezTo>
                    <a:pt x="201" y="154"/>
                    <a:pt x="207" y="154"/>
                    <a:pt x="207" y="153"/>
                  </a:cubicBezTo>
                  <a:cubicBezTo>
                    <a:pt x="207" y="153"/>
                    <a:pt x="206" y="153"/>
                    <a:pt x="206" y="152"/>
                  </a:cubicBezTo>
                  <a:cubicBezTo>
                    <a:pt x="207" y="152"/>
                    <a:pt x="208" y="151"/>
                    <a:pt x="211" y="152"/>
                  </a:cubicBezTo>
                  <a:cubicBezTo>
                    <a:pt x="210" y="152"/>
                    <a:pt x="208" y="152"/>
                    <a:pt x="207" y="153"/>
                  </a:cubicBezTo>
                  <a:cubicBezTo>
                    <a:pt x="209" y="154"/>
                    <a:pt x="212" y="154"/>
                    <a:pt x="213" y="153"/>
                  </a:cubicBezTo>
                  <a:cubicBezTo>
                    <a:pt x="210" y="153"/>
                    <a:pt x="213" y="152"/>
                    <a:pt x="213" y="152"/>
                  </a:cubicBezTo>
                  <a:cubicBezTo>
                    <a:pt x="214" y="152"/>
                    <a:pt x="216" y="153"/>
                    <a:pt x="217" y="153"/>
                  </a:cubicBezTo>
                  <a:cubicBezTo>
                    <a:pt x="214" y="154"/>
                    <a:pt x="211" y="154"/>
                    <a:pt x="208" y="154"/>
                  </a:cubicBezTo>
                  <a:cubicBezTo>
                    <a:pt x="212" y="156"/>
                    <a:pt x="214" y="154"/>
                    <a:pt x="217" y="154"/>
                  </a:cubicBezTo>
                  <a:cubicBezTo>
                    <a:pt x="216" y="155"/>
                    <a:pt x="214" y="155"/>
                    <a:pt x="212" y="155"/>
                  </a:cubicBezTo>
                  <a:cubicBezTo>
                    <a:pt x="214" y="156"/>
                    <a:pt x="216" y="156"/>
                    <a:pt x="219" y="156"/>
                  </a:cubicBezTo>
                  <a:cubicBezTo>
                    <a:pt x="215" y="157"/>
                    <a:pt x="211" y="155"/>
                    <a:pt x="207" y="155"/>
                  </a:cubicBezTo>
                  <a:cubicBezTo>
                    <a:pt x="203" y="154"/>
                    <a:pt x="198" y="154"/>
                    <a:pt x="194" y="154"/>
                  </a:cubicBezTo>
                  <a:cubicBezTo>
                    <a:pt x="198" y="154"/>
                    <a:pt x="191" y="154"/>
                    <a:pt x="191" y="155"/>
                  </a:cubicBezTo>
                  <a:cubicBezTo>
                    <a:pt x="194" y="154"/>
                    <a:pt x="191" y="155"/>
                    <a:pt x="190" y="155"/>
                  </a:cubicBezTo>
                  <a:cubicBezTo>
                    <a:pt x="189" y="155"/>
                    <a:pt x="188" y="156"/>
                    <a:pt x="187" y="156"/>
                  </a:cubicBezTo>
                  <a:cubicBezTo>
                    <a:pt x="185" y="156"/>
                    <a:pt x="182" y="157"/>
                    <a:pt x="184" y="159"/>
                  </a:cubicBezTo>
                  <a:cubicBezTo>
                    <a:pt x="186" y="159"/>
                    <a:pt x="187" y="158"/>
                    <a:pt x="188" y="158"/>
                  </a:cubicBezTo>
                  <a:cubicBezTo>
                    <a:pt x="190" y="158"/>
                    <a:pt x="193" y="158"/>
                    <a:pt x="194" y="158"/>
                  </a:cubicBezTo>
                  <a:cubicBezTo>
                    <a:pt x="199" y="157"/>
                    <a:pt x="205" y="158"/>
                    <a:pt x="209" y="157"/>
                  </a:cubicBezTo>
                  <a:cubicBezTo>
                    <a:pt x="208" y="157"/>
                    <a:pt x="207" y="157"/>
                    <a:pt x="206" y="158"/>
                  </a:cubicBezTo>
                  <a:cubicBezTo>
                    <a:pt x="210" y="161"/>
                    <a:pt x="212" y="158"/>
                    <a:pt x="216" y="159"/>
                  </a:cubicBezTo>
                  <a:cubicBezTo>
                    <a:pt x="214" y="159"/>
                    <a:pt x="210" y="161"/>
                    <a:pt x="208" y="160"/>
                  </a:cubicBezTo>
                  <a:cubicBezTo>
                    <a:pt x="205" y="158"/>
                    <a:pt x="205" y="158"/>
                    <a:pt x="202" y="158"/>
                  </a:cubicBezTo>
                  <a:cubicBezTo>
                    <a:pt x="199" y="158"/>
                    <a:pt x="196" y="158"/>
                    <a:pt x="194" y="158"/>
                  </a:cubicBezTo>
                  <a:cubicBezTo>
                    <a:pt x="192" y="158"/>
                    <a:pt x="191" y="158"/>
                    <a:pt x="189" y="159"/>
                  </a:cubicBezTo>
                  <a:cubicBezTo>
                    <a:pt x="189" y="159"/>
                    <a:pt x="184" y="159"/>
                    <a:pt x="187" y="159"/>
                  </a:cubicBezTo>
                  <a:cubicBezTo>
                    <a:pt x="186" y="159"/>
                    <a:pt x="184" y="159"/>
                    <a:pt x="183" y="160"/>
                  </a:cubicBezTo>
                  <a:cubicBezTo>
                    <a:pt x="185" y="160"/>
                    <a:pt x="187" y="160"/>
                    <a:pt x="188" y="160"/>
                  </a:cubicBezTo>
                  <a:cubicBezTo>
                    <a:pt x="187" y="160"/>
                    <a:pt x="186" y="160"/>
                    <a:pt x="185" y="160"/>
                  </a:cubicBezTo>
                  <a:cubicBezTo>
                    <a:pt x="186" y="161"/>
                    <a:pt x="187" y="161"/>
                    <a:pt x="189" y="161"/>
                  </a:cubicBezTo>
                  <a:cubicBezTo>
                    <a:pt x="187" y="161"/>
                    <a:pt x="186" y="161"/>
                    <a:pt x="184" y="161"/>
                  </a:cubicBezTo>
                  <a:cubicBezTo>
                    <a:pt x="187" y="162"/>
                    <a:pt x="190" y="162"/>
                    <a:pt x="193" y="162"/>
                  </a:cubicBezTo>
                  <a:cubicBezTo>
                    <a:pt x="191" y="162"/>
                    <a:pt x="188" y="162"/>
                    <a:pt x="187" y="163"/>
                  </a:cubicBezTo>
                  <a:cubicBezTo>
                    <a:pt x="189" y="163"/>
                    <a:pt x="195" y="160"/>
                    <a:pt x="198" y="162"/>
                  </a:cubicBezTo>
                  <a:cubicBezTo>
                    <a:pt x="197" y="162"/>
                    <a:pt x="197" y="162"/>
                    <a:pt x="199" y="163"/>
                  </a:cubicBezTo>
                  <a:cubicBezTo>
                    <a:pt x="198" y="163"/>
                    <a:pt x="196" y="163"/>
                    <a:pt x="195" y="162"/>
                  </a:cubicBezTo>
                  <a:cubicBezTo>
                    <a:pt x="194" y="162"/>
                    <a:pt x="193" y="163"/>
                    <a:pt x="191" y="163"/>
                  </a:cubicBezTo>
                  <a:cubicBezTo>
                    <a:pt x="192" y="163"/>
                    <a:pt x="193" y="163"/>
                    <a:pt x="194" y="163"/>
                  </a:cubicBezTo>
                  <a:cubicBezTo>
                    <a:pt x="193" y="164"/>
                    <a:pt x="192" y="163"/>
                    <a:pt x="191" y="164"/>
                  </a:cubicBezTo>
                  <a:cubicBezTo>
                    <a:pt x="192" y="164"/>
                    <a:pt x="193" y="164"/>
                    <a:pt x="195" y="164"/>
                  </a:cubicBezTo>
                  <a:cubicBezTo>
                    <a:pt x="193" y="164"/>
                    <a:pt x="190" y="164"/>
                    <a:pt x="188" y="164"/>
                  </a:cubicBezTo>
                  <a:cubicBezTo>
                    <a:pt x="190" y="166"/>
                    <a:pt x="195" y="166"/>
                    <a:pt x="197" y="165"/>
                  </a:cubicBezTo>
                  <a:cubicBezTo>
                    <a:pt x="196" y="166"/>
                    <a:pt x="191" y="166"/>
                    <a:pt x="189" y="166"/>
                  </a:cubicBezTo>
                  <a:cubicBezTo>
                    <a:pt x="192" y="166"/>
                    <a:pt x="188" y="166"/>
                    <a:pt x="187" y="166"/>
                  </a:cubicBezTo>
                  <a:cubicBezTo>
                    <a:pt x="186" y="166"/>
                    <a:pt x="186" y="167"/>
                    <a:pt x="185" y="167"/>
                  </a:cubicBezTo>
                  <a:cubicBezTo>
                    <a:pt x="184" y="168"/>
                    <a:pt x="190" y="168"/>
                    <a:pt x="191" y="168"/>
                  </a:cubicBezTo>
                  <a:cubicBezTo>
                    <a:pt x="189" y="168"/>
                    <a:pt x="187" y="168"/>
                    <a:pt x="186" y="169"/>
                  </a:cubicBezTo>
                  <a:cubicBezTo>
                    <a:pt x="189" y="170"/>
                    <a:pt x="192" y="169"/>
                    <a:pt x="194" y="168"/>
                  </a:cubicBezTo>
                  <a:cubicBezTo>
                    <a:pt x="196" y="167"/>
                    <a:pt x="199" y="167"/>
                    <a:pt x="201" y="165"/>
                  </a:cubicBezTo>
                  <a:cubicBezTo>
                    <a:pt x="202" y="164"/>
                    <a:pt x="205" y="163"/>
                    <a:pt x="207" y="162"/>
                  </a:cubicBezTo>
                  <a:cubicBezTo>
                    <a:pt x="210" y="161"/>
                    <a:pt x="214" y="161"/>
                    <a:pt x="217" y="160"/>
                  </a:cubicBezTo>
                  <a:cubicBezTo>
                    <a:pt x="217" y="161"/>
                    <a:pt x="216" y="161"/>
                    <a:pt x="215" y="161"/>
                  </a:cubicBezTo>
                  <a:cubicBezTo>
                    <a:pt x="217" y="161"/>
                    <a:pt x="218" y="161"/>
                    <a:pt x="219" y="161"/>
                  </a:cubicBezTo>
                  <a:cubicBezTo>
                    <a:pt x="219" y="161"/>
                    <a:pt x="217" y="161"/>
                    <a:pt x="216" y="161"/>
                  </a:cubicBezTo>
                  <a:cubicBezTo>
                    <a:pt x="214" y="161"/>
                    <a:pt x="213" y="161"/>
                    <a:pt x="211" y="162"/>
                  </a:cubicBezTo>
                  <a:cubicBezTo>
                    <a:pt x="213" y="163"/>
                    <a:pt x="215" y="163"/>
                    <a:pt x="216" y="162"/>
                  </a:cubicBezTo>
                  <a:cubicBezTo>
                    <a:pt x="214" y="163"/>
                    <a:pt x="210" y="162"/>
                    <a:pt x="208" y="163"/>
                  </a:cubicBezTo>
                  <a:cubicBezTo>
                    <a:pt x="205" y="163"/>
                    <a:pt x="203" y="164"/>
                    <a:pt x="201" y="165"/>
                  </a:cubicBezTo>
                  <a:cubicBezTo>
                    <a:pt x="200" y="167"/>
                    <a:pt x="196" y="166"/>
                    <a:pt x="195" y="168"/>
                  </a:cubicBezTo>
                  <a:cubicBezTo>
                    <a:pt x="193" y="169"/>
                    <a:pt x="190" y="169"/>
                    <a:pt x="188" y="170"/>
                  </a:cubicBezTo>
                  <a:cubicBezTo>
                    <a:pt x="188" y="170"/>
                    <a:pt x="189" y="170"/>
                    <a:pt x="190" y="171"/>
                  </a:cubicBezTo>
                  <a:cubicBezTo>
                    <a:pt x="190" y="171"/>
                    <a:pt x="189" y="171"/>
                    <a:pt x="188" y="171"/>
                  </a:cubicBezTo>
                  <a:cubicBezTo>
                    <a:pt x="190" y="172"/>
                    <a:pt x="191" y="171"/>
                    <a:pt x="193" y="171"/>
                  </a:cubicBezTo>
                  <a:cubicBezTo>
                    <a:pt x="192" y="171"/>
                    <a:pt x="191" y="171"/>
                    <a:pt x="190" y="172"/>
                  </a:cubicBezTo>
                  <a:cubicBezTo>
                    <a:pt x="193" y="173"/>
                    <a:pt x="194" y="171"/>
                    <a:pt x="196" y="171"/>
                  </a:cubicBezTo>
                  <a:cubicBezTo>
                    <a:pt x="198" y="171"/>
                    <a:pt x="197" y="172"/>
                    <a:pt x="199" y="171"/>
                  </a:cubicBezTo>
                  <a:cubicBezTo>
                    <a:pt x="200" y="171"/>
                    <a:pt x="202" y="170"/>
                    <a:pt x="203" y="170"/>
                  </a:cubicBezTo>
                  <a:cubicBezTo>
                    <a:pt x="204" y="172"/>
                    <a:pt x="202" y="171"/>
                    <a:pt x="201" y="171"/>
                  </a:cubicBezTo>
                  <a:cubicBezTo>
                    <a:pt x="200" y="171"/>
                    <a:pt x="199" y="172"/>
                    <a:pt x="199" y="172"/>
                  </a:cubicBezTo>
                  <a:cubicBezTo>
                    <a:pt x="196" y="172"/>
                    <a:pt x="196" y="172"/>
                    <a:pt x="196" y="172"/>
                  </a:cubicBezTo>
                  <a:cubicBezTo>
                    <a:pt x="193" y="172"/>
                    <a:pt x="192" y="172"/>
                    <a:pt x="190" y="173"/>
                  </a:cubicBezTo>
                  <a:cubicBezTo>
                    <a:pt x="191" y="173"/>
                    <a:pt x="192" y="173"/>
                    <a:pt x="193" y="173"/>
                  </a:cubicBezTo>
                  <a:cubicBezTo>
                    <a:pt x="192" y="173"/>
                    <a:pt x="191" y="173"/>
                    <a:pt x="190" y="173"/>
                  </a:cubicBezTo>
                  <a:cubicBezTo>
                    <a:pt x="193" y="174"/>
                    <a:pt x="194" y="174"/>
                    <a:pt x="195" y="173"/>
                  </a:cubicBezTo>
                  <a:cubicBezTo>
                    <a:pt x="195" y="173"/>
                    <a:pt x="195" y="174"/>
                    <a:pt x="194" y="174"/>
                  </a:cubicBezTo>
                  <a:cubicBezTo>
                    <a:pt x="197" y="174"/>
                    <a:pt x="194" y="175"/>
                    <a:pt x="194" y="175"/>
                  </a:cubicBezTo>
                  <a:cubicBezTo>
                    <a:pt x="196" y="176"/>
                    <a:pt x="196" y="175"/>
                    <a:pt x="197" y="174"/>
                  </a:cubicBezTo>
                  <a:cubicBezTo>
                    <a:pt x="197" y="175"/>
                    <a:pt x="196" y="175"/>
                    <a:pt x="196" y="176"/>
                  </a:cubicBezTo>
                  <a:cubicBezTo>
                    <a:pt x="197" y="175"/>
                    <a:pt x="197" y="176"/>
                    <a:pt x="197" y="176"/>
                  </a:cubicBezTo>
                  <a:cubicBezTo>
                    <a:pt x="197" y="176"/>
                    <a:pt x="198" y="176"/>
                    <a:pt x="199" y="176"/>
                  </a:cubicBezTo>
                  <a:cubicBezTo>
                    <a:pt x="200" y="176"/>
                    <a:pt x="201" y="175"/>
                    <a:pt x="202" y="175"/>
                  </a:cubicBezTo>
                  <a:cubicBezTo>
                    <a:pt x="203" y="174"/>
                    <a:pt x="205" y="173"/>
                    <a:pt x="207" y="173"/>
                  </a:cubicBezTo>
                  <a:cubicBezTo>
                    <a:pt x="209" y="173"/>
                    <a:pt x="212" y="174"/>
                    <a:pt x="214" y="173"/>
                  </a:cubicBezTo>
                  <a:cubicBezTo>
                    <a:pt x="213" y="174"/>
                    <a:pt x="214" y="174"/>
                    <a:pt x="215" y="174"/>
                  </a:cubicBezTo>
                  <a:cubicBezTo>
                    <a:pt x="211" y="174"/>
                    <a:pt x="205" y="172"/>
                    <a:pt x="203" y="174"/>
                  </a:cubicBezTo>
                  <a:cubicBezTo>
                    <a:pt x="202" y="175"/>
                    <a:pt x="201" y="175"/>
                    <a:pt x="200" y="176"/>
                  </a:cubicBezTo>
                  <a:cubicBezTo>
                    <a:pt x="199" y="176"/>
                    <a:pt x="198" y="177"/>
                    <a:pt x="197" y="177"/>
                  </a:cubicBezTo>
                  <a:cubicBezTo>
                    <a:pt x="197" y="177"/>
                    <a:pt x="197" y="178"/>
                    <a:pt x="197" y="179"/>
                  </a:cubicBezTo>
                  <a:cubicBezTo>
                    <a:pt x="197" y="178"/>
                    <a:pt x="198" y="177"/>
                    <a:pt x="199" y="178"/>
                  </a:cubicBezTo>
                  <a:cubicBezTo>
                    <a:pt x="199" y="179"/>
                    <a:pt x="199" y="179"/>
                    <a:pt x="199" y="179"/>
                  </a:cubicBezTo>
                  <a:cubicBezTo>
                    <a:pt x="200" y="178"/>
                    <a:pt x="200" y="178"/>
                    <a:pt x="201" y="178"/>
                  </a:cubicBezTo>
                  <a:cubicBezTo>
                    <a:pt x="200" y="178"/>
                    <a:pt x="199" y="179"/>
                    <a:pt x="201" y="181"/>
                  </a:cubicBezTo>
                  <a:cubicBezTo>
                    <a:pt x="200" y="181"/>
                    <a:pt x="200" y="181"/>
                    <a:pt x="200" y="182"/>
                  </a:cubicBezTo>
                  <a:cubicBezTo>
                    <a:pt x="200" y="183"/>
                    <a:pt x="203" y="182"/>
                    <a:pt x="201" y="183"/>
                  </a:cubicBezTo>
                  <a:cubicBezTo>
                    <a:pt x="202" y="182"/>
                    <a:pt x="203" y="180"/>
                    <a:pt x="206" y="181"/>
                  </a:cubicBezTo>
                  <a:cubicBezTo>
                    <a:pt x="205" y="182"/>
                    <a:pt x="205" y="182"/>
                    <a:pt x="205" y="182"/>
                  </a:cubicBezTo>
                  <a:cubicBezTo>
                    <a:pt x="206" y="181"/>
                    <a:pt x="207" y="181"/>
                    <a:pt x="208" y="181"/>
                  </a:cubicBezTo>
                  <a:cubicBezTo>
                    <a:pt x="206" y="181"/>
                    <a:pt x="202" y="182"/>
                    <a:pt x="201" y="183"/>
                  </a:cubicBezTo>
                  <a:cubicBezTo>
                    <a:pt x="200" y="184"/>
                    <a:pt x="201" y="187"/>
                    <a:pt x="202" y="188"/>
                  </a:cubicBezTo>
                  <a:cubicBezTo>
                    <a:pt x="206" y="188"/>
                    <a:pt x="205" y="182"/>
                    <a:pt x="210" y="183"/>
                  </a:cubicBezTo>
                  <a:cubicBezTo>
                    <a:pt x="210" y="183"/>
                    <a:pt x="209" y="184"/>
                    <a:pt x="209" y="184"/>
                  </a:cubicBezTo>
                  <a:cubicBezTo>
                    <a:pt x="211" y="184"/>
                    <a:pt x="214" y="183"/>
                    <a:pt x="214" y="181"/>
                  </a:cubicBezTo>
                  <a:cubicBezTo>
                    <a:pt x="214" y="181"/>
                    <a:pt x="213" y="180"/>
                    <a:pt x="213" y="180"/>
                  </a:cubicBezTo>
                  <a:cubicBezTo>
                    <a:pt x="212" y="181"/>
                    <a:pt x="211" y="179"/>
                    <a:pt x="211" y="178"/>
                  </a:cubicBezTo>
                  <a:cubicBezTo>
                    <a:pt x="212" y="179"/>
                    <a:pt x="213" y="179"/>
                    <a:pt x="214" y="179"/>
                  </a:cubicBezTo>
                  <a:cubicBezTo>
                    <a:pt x="212" y="179"/>
                    <a:pt x="213" y="181"/>
                    <a:pt x="214" y="182"/>
                  </a:cubicBezTo>
                  <a:cubicBezTo>
                    <a:pt x="217" y="184"/>
                    <a:pt x="219" y="182"/>
                    <a:pt x="220" y="182"/>
                  </a:cubicBezTo>
                  <a:cubicBezTo>
                    <a:pt x="220" y="182"/>
                    <a:pt x="218" y="184"/>
                    <a:pt x="220" y="183"/>
                  </a:cubicBezTo>
                  <a:cubicBezTo>
                    <a:pt x="218" y="185"/>
                    <a:pt x="223" y="185"/>
                    <a:pt x="224" y="187"/>
                  </a:cubicBezTo>
                  <a:cubicBezTo>
                    <a:pt x="222" y="186"/>
                    <a:pt x="220" y="186"/>
                    <a:pt x="219" y="185"/>
                  </a:cubicBezTo>
                  <a:cubicBezTo>
                    <a:pt x="217" y="184"/>
                    <a:pt x="217" y="183"/>
                    <a:pt x="215" y="183"/>
                  </a:cubicBezTo>
                  <a:cubicBezTo>
                    <a:pt x="218" y="184"/>
                    <a:pt x="213" y="184"/>
                    <a:pt x="212" y="184"/>
                  </a:cubicBezTo>
                  <a:cubicBezTo>
                    <a:pt x="213" y="184"/>
                    <a:pt x="214" y="185"/>
                    <a:pt x="215" y="185"/>
                  </a:cubicBezTo>
                  <a:cubicBezTo>
                    <a:pt x="213" y="185"/>
                    <a:pt x="217" y="186"/>
                    <a:pt x="218" y="185"/>
                  </a:cubicBezTo>
                  <a:cubicBezTo>
                    <a:pt x="218" y="187"/>
                    <a:pt x="216" y="186"/>
                    <a:pt x="214" y="186"/>
                  </a:cubicBezTo>
                  <a:cubicBezTo>
                    <a:pt x="213" y="186"/>
                    <a:pt x="209" y="187"/>
                    <a:pt x="212" y="188"/>
                  </a:cubicBezTo>
                  <a:cubicBezTo>
                    <a:pt x="211" y="189"/>
                    <a:pt x="207" y="188"/>
                    <a:pt x="204" y="188"/>
                  </a:cubicBezTo>
                  <a:cubicBezTo>
                    <a:pt x="205" y="188"/>
                    <a:pt x="206" y="188"/>
                    <a:pt x="207" y="188"/>
                  </a:cubicBezTo>
                  <a:cubicBezTo>
                    <a:pt x="206" y="188"/>
                    <a:pt x="205" y="189"/>
                    <a:pt x="205" y="189"/>
                  </a:cubicBezTo>
                  <a:cubicBezTo>
                    <a:pt x="209" y="190"/>
                    <a:pt x="215" y="188"/>
                    <a:pt x="217" y="187"/>
                  </a:cubicBezTo>
                  <a:cubicBezTo>
                    <a:pt x="216" y="187"/>
                    <a:pt x="216" y="188"/>
                    <a:pt x="215" y="188"/>
                  </a:cubicBezTo>
                  <a:cubicBezTo>
                    <a:pt x="216" y="188"/>
                    <a:pt x="218" y="187"/>
                    <a:pt x="220" y="189"/>
                  </a:cubicBezTo>
                  <a:cubicBezTo>
                    <a:pt x="218" y="188"/>
                    <a:pt x="214" y="188"/>
                    <a:pt x="213" y="189"/>
                  </a:cubicBezTo>
                  <a:cubicBezTo>
                    <a:pt x="211" y="189"/>
                    <a:pt x="208" y="190"/>
                    <a:pt x="205" y="190"/>
                  </a:cubicBezTo>
                  <a:cubicBezTo>
                    <a:pt x="207" y="190"/>
                    <a:pt x="208" y="190"/>
                    <a:pt x="207" y="191"/>
                  </a:cubicBezTo>
                  <a:cubicBezTo>
                    <a:pt x="209" y="192"/>
                    <a:pt x="210" y="191"/>
                    <a:pt x="211" y="191"/>
                  </a:cubicBezTo>
                  <a:cubicBezTo>
                    <a:pt x="210" y="191"/>
                    <a:pt x="210" y="192"/>
                    <a:pt x="209" y="192"/>
                  </a:cubicBezTo>
                  <a:cubicBezTo>
                    <a:pt x="208" y="192"/>
                    <a:pt x="203" y="193"/>
                    <a:pt x="207" y="193"/>
                  </a:cubicBezTo>
                  <a:cubicBezTo>
                    <a:pt x="204" y="193"/>
                    <a:pt x="208" y="194"/>
                    <a:pt x="209" y="195"/>
                  </a:cubicBezTo>
                  <a:cubicBezTo>
                    <a:pt x="208" y="193"/>
                    <a:pt x="213" y="193"/>
                    <a:pt x="215" y="193"/>
                  </a:cubicBezTo>
                  <a:cubicBezTo>
                    <a:pt x="213" y="194"/>
                    <a:pt x="209" y="193"/>
                    <a:pt x="210" y="194"/>
                  </a:cubicBezTo>
                  <a:cubicBezTo>
                    <a:pt x="211" y="194"/>
                    <a:pt x="212" y="194"/>
                    <a:pt x="213" y="194"/>
                  </a:cubicBezTo>
                  <a:cubicBezTo>
                    <a:pt x="212" y="195"/>
                    <a:pt x="210" y="195"/>
                    <a:pt x="209" y="195"/>
                  </a:cubicBezTo>
                  <a:cubicBezTo>
                    <a:pt x="210" y="195"/>
                    <a:pt x="211" y="196"/>
                    <a:pt x="213" y="196"/>
                  </a:cubicBezTo>
                  <a:cubicBezTo>
                    <a:pt x="214" y="196"/>
                    <a:pt x="215" y="196"/>
                    <a:pt x="216" y="196"/>
                  </a:cubicBezTo>
                  <a:cubicBezTo>
                    <a:pt x="215" y="196"/>
                    <a:pt x="211" y="195"/>
                    <a:pt x="210" y="197"/>
                  </a:cubicBezTo>
                  <a:cubicBezTo>
                    <a:pt x="209" y="197"/>
                    <a:pt x="212" y="198"/>
                    <a:pt x="212" y="197"/>
                  </a:cubicBezTo>
                  <a:cubicBezTo>
                    <a:pt x="210" y="198"/>
                    <a:pt x="214" y="197"/>
                    <a:pt x="214" y="197"/>
                  </a:cubicBezTo>
                  <a:cubicBezTo>
                    <a:pt x="216" y="197"/>
                    <a:pt x="217" y="197"/>
                    <a:pt x="219" y="197"/>
                  </a:cubicBezTo>
                  <a:cubicBezTo>
                    <a:pt x="218" y="198"/>
                    <a:pt x="215" y="198"/>
                    <a:pt x="215" y="199"/>
                  </a:cubicBezTo>
                  <a:cubicBezTo>
                    <a:pt x="215" y="200"/>
                    <a:pt x="217" y="200"/>
                    <a:pt x="218" y="199"/>
                  </a:cubicBezTo>
                  <a:cubicBezTo>
                    <a:pt x="217" y="200"/>
                    <a:pt x="217" y="201"/>
                    <a:pt x="217" y="201"/>
                  </a:cubicBezTo>
                  <a:cubicBezTo>
                    <a:pt x="218" y="201"/>
                    <a:pt x="218" y="200"/>
                    <a:pt x="220" y="200"/>
                  </a:cubicBezTo>
                  <a:cubicBezTo>
                    <a:pt x="219" y="200"/>
                    <a:pt x="218" y="201"/>
                    <a:pt x="217" y="202"/>
                  </a:cubicBezTo>
                  <a:cubicBezTo>
                    <a:pt x="219" y="202"/>
                    <a:pt x="220" y="201"/>
                    <a:pt x="221" y="201"/>
                  </a:cubicBezTo>
                  <a:cubicBezTo>
                    <a:pt x="220" y="202"/>
                    <a:pt x="218" y="202"/>
                    <a:pt x="217" y="204"/>
                  </a:cubicBezTo>
                  <a:cubicBezTo>
                    <a:pt x="217" y="206"/>
                    <a:pt x="225" y="207"/>
                    <a:pt x="226" y="207"/>
                  </a:cubicBezTo>
                  <a:cubicBezTo>
                    <a:pt x="225" y="207"/>
                    <a:pt x="224" y="207"/>
                    <a:pt x="224" y="208"/>
                  </a:cubicBezTo>
                  <a:cubicBezTo>
                    <a:pt x="225" y="208"/>
                    <a:pt x="226" y="208"/>
                    <a:pt x="227" y="208"/>
                  </a:cubicBezTo>
                  <a:cubicBezTo>
                    <a:pt x="226" y="209"/>
                    <a:pt x="224" y="208"/>
                    <a:pt x="223" y="208"/>
                  </a:cubicBezTo>
                  <a:cubicBezTo>
                    <a:pt x="225" y="209"/>
                    <a:pt x="225" y="209"/>
                    <a:pt x="224" y="209"/>
                  </a:cubicBezTo>
                  <a:cubicBezTo>
                    <a:pt x="225" y="209"/>
                    <a:pt x="226" y="209"/>
                    <a:pt x="227" y="209"/>
                  </a:cubicBezTo>
                  <a:cubicBezTo>
                    <a:pt x="228" y="209"/>
                    <a:pt x="228" y="208"/>
                    <a:pt x="229" y="207"/>
                  </a:cubicBezTo>
                  <a:cubicBezTo>
                    <a:pt x="230" y="208"/>
                    <a:pt x="230" y="209"/>
                    <a:pt x="231" y="209"/>
                  </a:cubicBezTo>
                  <a:cubicBezTo>
                    <a:pt x="230" y="209"/>
                    <a:pt x="229" y="209"/>
                    <a:pt x="228" y="209"/>
                  </a:cubicBezTo>
                  <a:cubicBezTo>
                    <a:pt x="227" y="210"/>
                    <a:pt x="225" y="212"/>
                    <a:pt x="227" y="211"/>
                  </a:cubicBezTo>
                  <a:cubicBezTo>
                    <a:pt x="227" y="212"/>
                    <a:pt x="227" y="212"/>
                    <a:pt x="227" y="212"/>
                  </a:cubicBezTo>
                  <a:cubicBezTo>
                    <a:pt x="229" y="212"/>
                    <a:pt x="228" y="209"/>
                    <a:pt x="231" y="210"/>
                  </a:cubicBezTo>
                  <a:cubicBezTo>
                    <a:pt x="230" y="210"/>
                    <a:pt x="228" y="211"/>
                    <a:pt x="229" y="212"/>
                  </a:cubicBezTo>
                  <a:cubicBezTo>
                    <a:pt x="229" y="212"/>
                    <a:pt x="230" y="212"/>
                    <a:pt x="231" y="211"/>
                  </a:cubicBezTo>
                  <a:cubicBezTo>
                    <a:pt x="230" y="212"/>
                    <a:pt x="230" y="212"/>
                    <a:pt x="229" y="213"/>
                  </a:cubicBezTo>
                  <a:cubicBezTo>
                    <a:pt x="231" y="213"/>
                    <a:pt x="232" y="213"/>
                    <a:pt x="233" y="213"/>
                  </a:cubicBezTo>
                  <a:cubicBezTo>
                    <a:pt x="231" y="213"/>
                    <a:pt x="228" y="213"/>
                    <a:pt x="228" y="214"/>
                  </a:cubicBezTo>
                  <a:cubicBezTo>
                    <a:pt x="231" y="215"/>
                    <a:pt x="233" y="213"/>
                    <a:pt x="236" y="213"/>
                  </a:cubicBezTo>
                  <a:cubicBezTo>
                    <a:pt x="234" y="214"/>
                    <a:pt x="235" y="214"/>
                    <a:pt x="236" y="214"/>
                  </a:cubicBezTo>
                  <a:cubicBezTo>
                    <a:pt x="234" y="214"/>
                    <a:pt x="231" y="214"/>
                    <a:pt x="230" y="215"/>
                  </a:cubicBezTo>
                  <a:cubicBezTo>
                    <a:pt x="231" y="214"/>
                    <a:pt x="234" y="215"/>
                    <a:pt x="236" y="216"/>
                  </a:cubicBezTo>
                  <a:cubicBezTo>
                    <a:pt x="235" y="216"/>
                    <a:pt x="235" y="216"/>
                    <a:pt x="234" y="216"/>
                  </a:cubicBezTo>
                  <a:cubicBezTo>
                    <a:pt x="234" y="217"/>
                    <a:pt x="236" y="217"/>
                    <a:pt x="236" y="217"/>
                  </a:cubicBezTo>
                  <a:cubicBezTo>
                    <a:pt x="236" y="218"/>
                    <a:pt x="236" y="218"/>
                    <a:pt x="236" y="218"/>
                  </a:cubicBezTo>
                  <a:cubicBezTo>
                    <a:pt x="238" y="218"/>
                    <a:pt x="237" y="215"/>
                    <a:pt x="240" y="216"/>
                  </a:cubicBezTo>
                  <a:cubicBezTo>
                    <a:pt x="239" y="216"/>
                    <a:pt x="238" y="217"/>
                    <a:pt x="237" y="217"/>
                  </a:cubicBezTo>
                  <a:cubicBezTo>
                    <a:pt x="239" y="218"/>
                    <a:pt x="240" y="218"/>
                    <a:pt x="241" y="218"/>
                  </a:cubicBezTo>
                  <a:cubicBezTo>
                    <a:pt x="241" y="219"/>
                    <a:pt x="237" y="219"/>
                    <a:pt x="236" y="219"/>
                  </a:cubicBezTo>
                  <a:cubicBezTo>
                    <a:pt x="238" y="219"/>
                    <a:pt x="240" y="219"/>
                    <a:pt x="242" y="219"/>
                  </a:cubicBezTo>
                  <a:cubicBezTo>
                    <a:pt x="240" y="220"/>
                    <a:pt x="238" y="220"/>
                    <a:pt x="237" y="221"/>
                  </a:cubicBezTo>
                  <a:cubicBezTo>
                    <a:pt x="239" y="221"/>
                    <a:pt x="244" y="221"/>
                    <a:pt x="245" y="220"/>
                  </a:cubicBezTo>
                  <a:cubicBezTo>
                    <a:pt x="244" y="220"/>
                    <a:pt x="243" y="220"/>
                    <a:pt x="241" y="220"/>
                  </a:cubicBezTo>
                  <a:cubicBezTo>
                    <a:pt x="244" y="220"/>
                    <a:pt x="247" y="219"/>
                    <a:pt x="249" y="220"/>
                  </a:cubicBezTo>
                  <a:cubicBezTo>
                    <a:pt x="249" y="220"/>
                    <a:pt x="249" y="220"/>
                    <a:pt x="249" y="220"/>
                  </a:cubicBezTo>
                  <a:cubicBezTo>
                    <a:pt x="250" y="221"/>
                    <a:pt x="252" y="221"/>
                    <a:pt x="250" y="220"/>
                  </a:cubicBezTo>
                  <a:cubicBezTo>
                    <a:pt x="252" y="220"/>
                    <a:pt x="255" y="217"/>
                    <a:pt x="256" y="219"/>
                  </a:cubicBezTo>
                  <a:cubicBezTo>
                    <a:pt x="257" y="219"/>
                    <a:pt x="258" y="219"/>
                    <a:pt x="256" y="218"/>
                  </a:cubicBezTo>
                  <a:cubicBezTo>
                    <a:pt x="257" y="219"/>
                    <a:pt x="260" y="217"/>
                    <a:pt x="257" y="216"/>
                  </a:cubicBezTo>
                  <a:cubicBezTo>
                    <a:pt x="259" y="217"/>
                    <a:pt x="259" y="216"/>
                    <a:pt x="260" y="216"/>
                  </a:cubicBezTo>
                  <a:cubicBezTo>
                    <a:pt x="260" y="217"/>
                    <a:pt x="260" y="217"/>
                    <a:pt x="260" y="217"/>
                  </a:cubicBezTo>
                  <a:cubicBezTo>
                    <a:pt x="260" y="217"/>
                    <a:pt x="261" y="217"/>
                    <a:pt x="261" y="217"/>
                  </a:cubicBezTo>
                  <a:cubicBezTo>
                    <a:pt x="261" y="219"/>
                    <a:pt x="258" y="218"/>
                    <a:pt x="258" y="220"/>
                  </a:cubicBezTo>
                  <a:cubicBezTo>
                    <a:pt x="260" y="219"/>
                    <a:pt x="263" y="219"/>
                    <a:pt x="263" y="217"/>
                  </a:cubicBezTo>
                  <a:cubicBezTo>
                    <a:pt x="264" y="218"/>
                    <a:pt x="265" y="218"/>
                    <a:pt x="266" y="217"/>
                  </a:cubicBezTo>
                  <a:cubicBezTo>
                    <a:pt x="265" y="220"/>
                    <a:pt x="259" y="219"/>
                    <a:pt x="257" y="221"/>
                  </a:cubicBezTo>
                  <a:cubicBezTo>
                    <a:pt x="258" y="220"/>
                    <a:pt x="258" y="220"/>
                    <a:pt x="259" y="220"/>
                  </a:cubicBezTo>
                  <a:cubicBezTo>
                    <a:pt x="258" y="221"/>
                    <a:pt x="257" y="221"/>
                    <a:pt x="256" y="221"/>
                  </a:cubicBezTo>
                  <a:cubicBezTo>
                    <a:pt x="258" y="222"/>
                    <a:pt x="259" y="220"/>
                    <a:pt x="261" y="221"/>
                  </a:cubicBezTo>
                  <a:cubicBezTo>
                    <a:pt x="260" y="221"/>
                    <a:pt x="260" y="221"/>
                    <a:pt x="260" y="221"/>
                  </a:cubicBezTo>
                  <a:cubicBezTo>
                    <a:pt x="262" y="221"/>
                    <a:pt x="263" y="220"/>
                    <a:pt x="264" y="219"/>
                  </a:cubicBezTo>
                  <a:cubicBezTo>
                    <a:pt x="266" y="220"/>
                    <a:pt x="264" y="220"/>
                    <a:pt x="263" y="220"/>
                  </a:cubicBezTo>
                  <a:cubicBezTo>
                    <a:pt x="262" y="221"/>
                    <a:pt x="259" y="222"/>
                    <a:pt x="262" y="222"/>
                  </a:cubicBezTo>
                  <a:cubicBezTo>
                    <a:pt x="261" y="222"/>
                    <a:pt x="260" y="223"/>
                    <a:pt x="259" y="223"/>
                  </a:cubicBezTo>
                  <a:cubicBezTo>
                    <a:pt x="260" y="223"/>
                    <a:pt x="260" y="222"/>
                    <a:pt x="262" y="222"/>
                  </a:cubicBezTo>
                  <a:cubicBezTo>
                    <a:pt x="260" y="223"/>
                    <a:pt x="262" y="222"/>
                    <a:pt x="263" y="224"/>
                  </a:cubicBezTo>
                  <a:cubicBezTo>
                    <a:pt x="263" y="223"/>
                    <a:pt x="264" y="222"/>
                    <a:pt x="266" y="222"/>
                  </a:cubicBezTo>
                  <a:cubicBezTo>
                    <a:pt x="265" y="222"/>
                    <a:pt x="264" y="223"/>
                    <a:pt x="264" y="224"/>
                  </a:cubicBezTo>
                  <a:cubicBezTo>
                    <a:pt x="265" y="223"/>
                    <a:pt x="265" y="223"/>
                    <a:pt x="267" y="223"/>
                  </a:cubicBezTo>
                  <a:cubicBezTo>
                    <a:pt x="266" y="223"/>
                    <a:pt x="265" y="223"/>
                    <a:pt x="265" y="224"/>
                  </a:cubicBezTo>
                  <a:cubicBezTo>
                    <a:pt x="268" y="224"/>
                    <a:pt x="268" y="222"/>
                    <a:pt x="271" y="222"/>
                  </a:cubicBezTo>
                  <a:cubicBezTo>
                    <a:pt x="270" y="222"/>
                    <a:pt x="270" y="224"/>
                    <a:pt x="269" y="224"/>
                  </a:cubicBezTo>
                  <a:cubicBezTo>
                    <a:pt x="268" y="225"/>
                    <a:pt x="266" y="226"/>
                    <a:pt x="267" y="227"/>
                  </a:cubicBezTo>
                  <a:cubicBezTo>
                    <a:pt x="269" y="226"/>
                    <a:pt x="271" y="224"/>
                    <a:pt x="273" y="224"/>
                  </a:cubicBezTo>
                  <a:cubicBezTo>
                    <a:pt x="271" y="225"/>
                    <a:pt x="269" y="226"/>
                    <a:pt x="267" y="228"/>
                  </a:cubicBezTo>
                  <a:cubicBezTo>
                    <a:pt x="268" y="228"/>
                    <a:pt x="269" y="228"/>
                    <a:pt x="269" y="228"/>
                  </a:cubicBezTo>
                  <a:cubicBezTo>
                    <a:pt x="270" y="229"/>
                    <a:pt x="271" y="229"/>
                    <a:pt x="271" y="228"/>
                  </a:cubicBezTo>
                  <a:cubicBezTo>
                    <a:pt x="271" y="230"/>
                    <a:pt x="273" y="227"/>
                    <a:pt x="273" y="227"/>
                  </a:cubicBezTo>
                  <a:cubicBezTo>
                    <a:pt x="274" y="226"/>
                    <a:pt x="276" y="227"/>
                    <a:pt x="275" y="225"/>
                  </a:cubicBezTo>
                  <a:cubicBezTo>
                    <a:pt x="276" y="226"/>
                    <a:pt x="277" y="226"/>
                    <a:pt x="277" y="225"/>
                  </a:cubicBezTo>
                  <a:cubicBezTo>
                    <a:pt x="277" y="226"/>
                    <a:pt x="277" y="226"/>
                    <a:pt x="276" y="227"/>
                  </a:cubicBezTo>
                  <a:cubicBezTo>
                    <a:pt x="277" y="227"/>
                    <a:pt x="278" y="227"/>
                    <a:pt x="279" y="227"/>
                  </a:cubicBezTo>
                  <a:cubicBezTo>
                    <a:pt x="278" y="227"/>
                    <a:pt x="277" y="227"/>
                    <a:pt x="277" y="228"/>
                  </a:cubicBezTo>
                  <a:cubicBezTo>
                    <a:pt x="278" y="228"/>
                    <a:pt x="278" y="228"/>
                    <a:pt x="279" y="228"/>
                  </a:cubicBezTo>
                  <a:cubicBezTo>
                    <a:pt x="277" y="229"/>
                    <a:pt x="279" y="229"/>
                    <a:pt x="280" y="229"/>
                  </a:cubicBezTo>
                  <a:cubicBezTo>
                    <a:pt x="282" y="229"/>
                    <a:pt x="283" y="229"/>
                    <a:pt x="282" y="228"/>
                  </a:cubicBezTo>
                  <a:cubicBezTo>
                    <a:pt x="283" y="228"/>
                    <a:pt x="284" y="229"/>
                    <a:pt x="285" y="229"/>
                  </a:cubicBezTo>
                  <a:cubicBezTo>
                    <a:pt x="285" y="227"/>
                    <a:pt x="280" y="227"/>
                    <a:pt x="279" y="227"/>
                  </a:cubicBezTo>
                  <a:cubicBezTo>
                    <a:pt x="281" y="227"/>
                    <a:pt x="284" y="228"/>
                    <a:pt x="286" y="227"/>
                  </a:cubicBezTo>
                  <a:cubicBezTo>
                    <a:pt x="285" y="227"/>
                    <a:pt x="285" y="226"/>
                    <a:pt x="284" y="227"/>
                  </a:cubicBezTo>
                  <a:cubicBezTo>
                    <a:pt x="284" y="226"/>
                    <a:pt x="285" y="226"/>
                    <a:pt x="286" y="226"/>
                  </a:cubicBezTo>
                  <a:cubicBezTo>
                    <a:pt x="285" y="225"/>
                    <a:pt x="282" y="225"/>
                    <a:pt x="284" y="225"/>
                  </a:cubicBezTo>
                  <a:cubicBezTo>
                    <a:pt x="283" y="225"/>
                    <a:pt x="282" y="225"/>
                    <a:pt x="281" y="225"/>
                  </a:cubicBezTo>
                  <a:cubicBezTo>
                    <a:pt x="282" y="225"/>
                    <a:pt x="283" y="225"/>
                    <a:pt x="283" y="224"/>
                  </a:cubicBezTo>
                  <a:cubicBezTo>
                    <a:pt x="280" y="223"/>
                    <a:pt x="278" y="224"/>
                    <a:pt x="276" y="223"/>
                  </a:cubicBezTo>
                  <a:cubicBezTo>
                    <a:pt x="278" y="223"/>
                    <a:pt x="280" y="224"/>
                    <a:pt x="281" y="222"/>
                  </a:cubicBezTo>
                  <a:cubicBezTo>
                    <a:pt x="282" y="224"/>
                    <a:pt x="287" y="224"/>
                    <a:pt x="284" y="223"/>
                  </a:cubicBezTo>
                  <a:cubicBezTo>
                    <a:pt x="285" y="224"/>
                    <a:pt x="287" y="223"/>
                    <a:pt x="288" y="223"/>
                  </a:cubicBezTo>
                  <a:cubicBezTo>
                    <a:pt x="288" y="223"/>
                    <a:pt x="287" y="223"/>
                    <a:pt x="286" y="223"/>
                  </a:cubicBezTo>
                  <a:cubicBezTo>
                    <a:pt x="287" y="223"/>
                    <a:pt x="289" y="223"/>
                    <a:pt x="289" y="222"/>
                  </a:cubicBezTo>
                  <a:cubicBezTo>
                    <a:pt x="288" y="222"/>
                    <a:pt x="286" y="223"/>
                    <a:pt x="284" y="222"/>
                  </a:cubicBezTo>
                  <a:cubicBezTo>
                    <a:pt x="286" y="222"/>
                    <a:pt x="288" y="223"/>
                    <a:pt x="288" y="221"/>
                  </a:cubicBezTo>
                  <a:cubicBezTo>
                    <a:pt x="286" y="221"/>
                    <a:pt x="285" y="221"/>
                    <a:pt x="283" y="220"/>
                  </a:cubicBezTo>
                  <a:cubicBezTo>
                    <a:pt x="285" y="221"/>
                    <a:pt x="287" y="221"/>
                    <a:pt x="289" y="221"/>
                  </a:cubicBezTo>
                  <a:cubicBezTo>
                    <a:pt x="287" y="220"/>
                    <a:pt x="285" y="220"/>
                    <a:pt x="282" y="219"/>
                  </a:cubicBezTo>
                  <a:cubicBezTo>
                    <a:pt x="284" y="220"/>
                    <a:pt x="286" y="220"/>
                    <a:pt x="287" y="220"/>
                  </a:cubicBezTo>
                  <a:cubicBezTo>
                    <a:pt x="289" y="220"/>
                    <a:pt x="288" y="219"/>
                    <a:pt x="289" y="218"/>
                  </a:cubicBezTo>
                  <a:cubicBezTo>
                    <a:pt x="287" y="219"/>
                    <a:pt x="284" y="218"/>
                    <a:pt x="281" y="218"/>
                  </a:cubicBezTo>
                  <a:cubicBezTo>
                    <a:pt x="284" y="217"/>
                    <a:pt x="287" y="219"/>
                    <a:pt x="289" y="217"/>
                  </a:cubicBezTo>
                  <a:cubicBezTo>
                    <a:pt x="288" y="217"/>
                    <a:pt x="287" y="217"/>
                    <a:pt x="285" y="217"/>
                  </a:cubicBezTo>
                  <a:cubicBezTo>
                    <a:pt x="287" y="217"/>
                    <a:pt x="289" y="218"/>
                    <a:pt x="290" y="216"/>
                  </a:cubicBezTo>
                  <a:cubicBezTo>
                    <a:pt x="289" y="216"/>
                    <a:pt x="288" y="217"/>
                    <a:pt x="288" y="216"/>
                  </a:cubicBezTo>
                  <a:cubicBezTo>
                    <a:pt x="290" y="216"/>
                    <a:pt x="286" y="216"/>
                    <a:pt x="285" y="216"/>
                  </a:cubicBezTo>
                  <a:cubicBezTo>
                    <a:pt x="287" y="216"/>
                    <a:pt x="293" y="217"/>
                    <a:pt x="291" y="214"/>
                  </a:cubicBezTo>
                  <a:cubicBezTo>
                    <a:pt x="289" y="214"/>
                    <a:pt x="288" y="214"/>
                    <a:pt x="286" y="213"/>
                  </a:cubicBezTo>
                  <a:cubicBezTo>
                    <a:pt x="288" y="213"/>
                    <a:pt x="290" y="214"/>
                    <a:pt x="291" y="213"/>
                  </a:cubicBezTo>
                  <a:cubicBezTo>
                    <a:pt x="292" y="213"/>
                    <a:pt x="292" y="212"/>
                    <a:pt x="293" y="212"/>
                  </a:cubicBezTo>
                  <a:cubicBezTo>
                    <a:pt x="292" y="213"/>
                    <a:pt x="290" y="212"/>
                    <a:pt x="288" y="211"/>
                  </a:cubicBezTo>
                  <a:cubicBezTo>
                    <a:pt x="289" y="211"/>
                    <a:pt x="296" y="212"/>
                    <a:pt x="293" y="210"/>
                  </a:cubicBezTo>
                  <a:cubicBezTo>
                    <a:pt x="294" y="210"/>
                    <a:pt x="295" y="210"/>
                    <a:pt x="294" y="209"/>
                  </a:cubicBezTo>
                  <a:cubicBezTo>
                    <a:pt x="293" y="209"/>
                    <a:pt x="292" y="209"/>
                    <a:pt x="291" y="209"/>
                  </a:cubicBezTo>
                  <a:cubicBezTo>
                    <a:pt x="292" y="209"/>
                    <a:pt x="294" y="208"/>
                    <a:pt x="293" y="206"/>
                  </a:cubicBezTo>
                  <a:cubicBezTo>
                    <a:pt x="292" y="205"/>
                    <a:pt x="288" y="205"/>
                    <a:pt x="287" y="204"/>
                  </a:cubicBezTo>
                  <a:cubicBezTo>
                    <a:pt x="289" y="204"/>
                    <a:pt x="292" y="206"/>
                    <a:pt x="294" y="205"/>
                  </a:cubicBezTo>
                  <a:cubicBezTo>
                    <a:pt x="294" y="205"/>
                    <a:pt x="293" y="205"/>
                    <a:pt x="292" y="204"/>
                  </a:cubicBezTo>
                  <a:cubicBezTo>
                    <a:pt x="294" y="205"/>
                    <a:pt x="292" y="204"/>
                    <a:pt x="290" y="204"/>
                  </a:cubicBezTo>
                  <a:cubicBezTo>
                    <a:pt x="289" y="204"/>
                    <a:pt x="287" y="203"/>
                    <a:pt x="285" y="202"/>
                  </a:cubicBezTo>
                  <a:cubicBezTo>
                    <a:pt x="287" y="202"/>
                    <a:pt x="288" y="203"/>
                    <a:pt x="290" y="203"/>
                  </a:cubicBezTo>
                  <a:cubicBezTo>
                    <a:pt x="290" y="203"/>
                    <a:pt x="291" y="203"/>
                    <a:pt x="291" y="202"/>
                  </a:cubicBezTo>
                  <a:cubicBezTo>
                    <a:pt x="291" y="202"/>
                    <a:pt x="291" y="202"/>
                    <a:pt x="291" y="201"/>
                  </a:cubicBezTo>
                  <a:cubicBezTo>
                    <a:pt x="292" y="201"/>
                    <a:pt x="292" y="201"/>
                    <a:pt x="290" y="201"/>
                  </a:cubicBezTo>
                  <a:cubicBezTo>
                    <a:pt x="292" y="201"/>
                    <a:pt x="293" y="201"/>
                    <a:pt x="295" y="202"/>
                  </a:cubicBezTo>
                  <a:cubicBezTo>
                    <a:pt x="294" y="201"/>
                    <a:pt x="292" y="201"/>
                    <a:pt x="292" y="203"/>
                  </a:cubicBezTo>
                  <a:cubicBezTo>
                    <a:pt x="293" y="202"/>
                    <a:pt x="294" y="202"/>
                    <a:pt x="295" y="202"/>
                  </a:cubicBezTo>
                  <a:cubicBezTo>
                    <a:pt x="298" y="201"/>
                    <a:pt x="294" y="202"/>
                    <a:pt x="296" y="201"/>
                  </a:cubicBezTo>
                  <a:cubicBezTo>
                    <a:pt x="297" y="201"/>
                    <a:pt x="299" y="200"/>
                    <a:pt x="299" y="200"/>
                  </a:cubicBezTo>
                  <a:cubicBezTo>
                    <a:pt x="299" y="199"/>
                    <a:pt x="294" y="200"/>
                    <a:pt x="295" y="198"/>
                  </a:cubicBezTo>
                  <a:cubicBezTo>
                    <a:pt x="296" y="199"/>
                    <a:pt x="299" y="200"/>
                    <a:pt x="300" y="199"/>
                  </a:cubicBezTo>
                  <a:cubicBezTo>
                    <a:pt x="299" y="198"/>
                    <a:pt x="298" y="198"/>
                    <a:pt x="297" y="198"/>
                  </a:cubicBezTo>
                  <a:cubicBezTo>
                    <a:pt x="298" y="198"/>
                    <a:pt x="302" y="199"/>
                    <a:pt x="301" y="198"/>
                  </a:cubicBezTo>
                  <a:cubicBezTo>
                    <a:pt x="301" y="196"/>
                    <a:pt x="298" y="197"/>
                    <a:pt x="298" y="195"/>
                  </a:cubicBezTo>
                  <a:cubicBezTo>
                    <a:pt x="299" y="196"/>
                    <a:pt x="304" y="198"/>
                    <a:pt x="304" y="198"/>
                  </a:cubicBezTo>
                  <a:cubicBezTo>
                    <a:pt x="305" y="197"/>
                    <a:pt x="301" y="195"/>
                    <a:pt x="300" y="195"/>
                  </a:cubicBezTo>
                  <a:cubicBezTo>
                    <a:pt x="301" y="196"/>
                    <a:pt x="303" y="196"/>
                    <a:pt x="304" y="197"/>
                  </a:cubicBezTo>
                  <a:cubicBezTo>
                    <a:pt x="303" y="196"/>
                    <a:pt x="302" y="196"/>
                    <a:pt x="301" y="195"/>
                  </a:cubicBezTo>
                  <a:cubicBezTo>
                    <a:pt x="303" y="196"/>
                    <a:pt x="303" y="196"/>
                    <a:pt x="302" y="195"/>
                  </a:cubicBezTo>
                  <a:cubicBezTo>
                    <a:pt x="303" y="195"/>
                    <a:pt x="307" y="197"/>
                    <a:pt x="304" y="195"/>
                  </a:cubicBezTo>
                  <a:cubicBezTo>
                    <a:pt x="305" y="195"/>
                    <a:pt x="305" y="195"/>
                    <a:pt x="305" y="195"/>
                  </a:cubicBezTo>
                  <a:cubicBezTo>
                    <a:pt x="306" y="194"/>
                    <a:pt x="307" y="195"/>
                    <a:pt x="308" y="195"/>
                  </a:cubicBezTo>
                  <a:cubicBezTo>
                    <a:pt x="307" y="193"/>
                    <a:pt x="302" y="192"/>
                    <a:pt x="300" y="192"/>
                  </a:cubicBezTo>
                  <a:cubicBezTo>
                    <a:pt x="301" y="191"/>
                    <a:pt x="303" y="192"/>
                    <a:pt x="305" y="193"/>
                  </a:cubicBezTo>
                  <a:cubicBezTo>
                    <a:pt x="307" y="193"/>
                    <a:pt x="308" y="192"/>
                    <a:pt x="310" y="193"/>
                  </a:cubicBezTo>
                  <a:cubicBezTo>
                    <a:pt x="309" y="192"/>
                    <a:pt x="310" y="191"/>
                    <a:pt x="308" y="191"/>
                  </a:cubicBezTo>
                  <a:cubicBezTo>
                    <a:pt x="310" y="190"/>
                    <a:pt x="310" y="189"/>
                    <a:pt x="308" y="189"/>
                  </a:cubicBezTo>
                  <a:cubicBezTo>
                    <a:pt x="305" y="188"/>
                    <a:pt x="303" y="189"/>
                    <a:pt x="301" y="188"/>
                  </a:cubicBezTo>
                  <a:cubicBezTo>
                    <a:pt x="302" y="186"/>
                    <a:pt x="305" y="187"/>
                    <a:pt x="306" y="187"/>
                  </a:cubicBezTo>
                  <a:cubicBezTo>
                    <a:pt x="308" y="186"/>
                    <a:pt x="310" y="187"/>
                    <a:pt x="311" y="187"/>
                  </a:cubicBezTo>
                  <a:cubicBezTo>
                    <a:pt x="311" y="186"/>
                    <a:pt x="310" y="186"/>
                    <a:pt x="309" y="186"/>
                  </a:cubicBezTo>
                  <a:cubicBezTo>
                    <a:pt x="311" y="184"/>
                    <a:pt x="307" y="183"/>
                    <a:pt x="305" y="181"/>
                  </a:cubicBezTo>
                  <a:cubicBezTo>
                    <a:pt x="306" y="181"/>
                    <a:pt x="305" y="181"/>
                    <a:pt x="306" y="180"/>
                  </a:cubicBezTo>
                  <a:cubicBezTo>
                    <a:pt x="306" y="179"/>
                    <a:pt x="309" y="180"/>
                    <a:pt x="310" y="180"/>
                  </a:cubicBezTo>
                  <a:cubicBezTo>
                    <a:pt x="310" y="179"/>
                    <a:pt x="311" y="180"/>
                    <a:pt x="312" y="180"/>
                  </a:cubicBezTo>
                  <a:cubicBezTo>
                    <a:pt x="313" y="181"/>
                    <a:pt x="317" y="180"/>
                    <a:pt x="314" y="179"/>
                  </a:cubicBezTo>
                  <a:cubicBezTo>
                    <a:pt x="316" y="179"/>
                    <a:pt x="316" y="178"/>
                    <a:pt x="318" y="178"/>
                  </a:cubicBezTo>
                  <a:cubicBezTo>
                    <a:pt x="317" y="178"/>
                    <a:pt x="317" y="178"/>
                    <a:pt x="316" y="177"/>
                  </a:cubicBezTo>
                  <a:cubicBezTo>
                    <a:pt x="317" y="177"/>
                    <a:pt x="317" y="177"/>
                    <a:pt x="317" y="177"/>
                  </a:cubicBezTo>
                  <a:cubicBezTo>
                    <a:pt x="316" y="176"/>
                    <a:pt x="315" y="176"/>
                    <a:pt x="314" y="176"/>
                  </a:cubicBezTo>
                  <a:cubicBezTo>
                    <a:pt x="314" y="174"/>
                    <a:pt x="315" y="176"/>
                    <a:pt x="317" y="175"/>
                  </a:cubicBezTo>
                  <a:cubicBezTo>
                    <a:pt x="318" y="175"/>
                    <a:pt x="317" y="174"/>
                    <a:pt x="318" y="174"/>
                  </a:cubicBezTo>
                  <a:cubicBezTo>
                    <a:pt x="319" y="174"/>
                    <a:pt x="320" y="175"/>
                    <a:pt x="321" y="175"/>
                  </a:cubicBezTo>
                  <a:cubicBezTo>
                    <a:pt x="322" y="175"/>
                    <a:pt x="323" y="175"/>
                    <a:pt x="322" y="174"/>
                  </a:cubicBezTo>
                  <a:cubicBezTo>
                    <a:pt x="324" y="174"/>
                    <a:pt x="326" y="175"/>
                    <a:pt x="328" y="175"/>
                  </a:cubicBezTo>
                  <a:cubicBezTo>
                    <a:pt x="328" y="174"/>
                    <a:pt x="327" y="174"/>
                    <a:pt x="327" y="174"/>
                  </a:cubicBezTo>
                  <a:cubicBezTo>
                    <a:pt x="328" y="174"/>
                    <a:pt x="329" y="173"/>
                    <a:pt x="329" y="175"/>
                  </a:cubicBezTo>
                  <a:cubicBezTo>
                    <a:pt x="330" y="174"/>
                    <a:pt x="333" y="175"/>
                    <a:pt x="333" y="173"/>
                  </a:cubicBezTo>
                  <a:cubicBezTo>
                    <a:pt x="331" y="172"/>
                    <a:pt x="329" y="172"/>
                    <a:pt x="330" y="171"/>
                  </a:cubicBezTo>
                  <a:cubicBezTo>
                    <a:pt x="331" y="172"/>
                    <a:pt x="334" y="172"/>
                    <a:pt x="334" y="171"/>
                  </a:cubicBezTo>
                  <a:cubicBezTo>
                    <a:pt x="335" y="170"/>
                    <a:pt x="333" y="170"/>
                    <a:pt x="334" y="170"/>
                  </a:cubicBezTo>
                  <a:cubicBezTo>
                    <a:pt x="335" y="169"/>
                    <a:pt x="335" y="168"/>
                    <a:pt x="336" y="168"/>
                  </a:cubicBezTo>
                  <a:cubicBezTo>
                    <a:pt x="335" y="168"/>
                    <a:pt x="334" y="167"/>
                    <a:pt x="333" y="167"/>
                  </a:cubicBezTo>
                  <a:cubicBezTo>
                    <a:pt x="336" y="167"/>
                    <a:pt x="339" y="168"/>
                    <a:pt x="342" y="168"/>
                  </a:cubicBezTo>
                  <a:cubicBezTo>
                    <a:pt x="340" y="168"/>
                    <a:pt x="336" y="170"/>
                    <a:pt x="336" y="172"/>
                  </a:cubicBezTo>
                  <a:cubicBezTo>
                    <a:pt x="337" y="171"/>
                    <a:pt x="340" y="172"/>
                    <a:pt x="342" y="172"/>
                  </a:cubicBezTo>
                  <a:cubicBezTo>
                    <a:pt x="344" y="173"/>
                    <a:pt x="341" y="170"/>
                    <a:pt x="343" y="170"/>
                  </a:cubicBezTo>
                  <a:cubicBezTo>
                    <a:pt x="343" y="171"/>
                    <a:pt x="343" y="172"/>
                    <a:pt x="344" y="172"/>
                  </a:cubicBezTo>
                  <a:cubicBezTo>
                    <a:pt x="344" y="171"/>
                    <a:pt x="349" y="172"/>
                    <a:pt x="348" y="170"/>
                  </a:cubicBezTo>
                  <a:cubicBezTo>
                    <a:pt x="349" y="170"/>
                    <a:pt x="350" y="171"/>
                    <a:pt x="350" y="172"/>
                  </a:cubicBezTo>
                  <a:cubicBezTo>
                    <a:pt x="351" y="171"/>
                    <a:pt x="353" y="171"/>
                    <a:pt x="353" y="171"/>
                  </a:cubicBezTo>
                  <a:cubicBezTo>
                    <a:pt x="355" y="169"/>
                    <a:pt x="355" y="170"/>
                    <a:pt x="357" y="169"/>
                  </a:cubicBezTo>
                  <a:cubicBezTo>
                    <a:pt x="356" y="168"/>
                    <a:pt x="357" y="167"/>
                    <a:pt x="354" y="167"/>
                  </a:cubicBezTo>
                  <a:cubicBezTo>
                    <a:pt x="356" y="166"/>
                    <a:pt x="356" y="167"/>
                    <a:pt x="358" y="168"/>
                  </a:cubicBezTo>
                  <a:cubicBezTo>
                    <a:pt x="359" y="168"/>
                    <a:pt x="360" y="168"/>
                    <a:pt x="362" y="168"/>
                  </a:cubicBezTo>
                  <a:cubicBezTo>
                    <a:pt x="360" y="168"/>
                    <a:pt x="360" y="167"/>
                    <a:pt x="361" y="167"/>
                  </a:cubicBezTo>
                  <a:cubicBezTo>
                    <a:pt x="362" y="169"/>
                    <a:pt x="367" y="166"/>
                    <a:pt x="368" y="165"/>
                  </a:cubicBezTo>
                  <a:cubicBezTo>
                    <a:pt x="367" y="165"/>
                    <a:pt x="367" y="164"/>
                    <a:pt x="368" y="164"/>
                  </a:cubicBezTo>
                  <a:cubicBezTo>
                    <a:pt x="369" y="166"/>
                    <a:pt x="370" y="163"/>
                    <a:pt x="369" y="165"/>
                  </a:cubicBezTo>
                  <a:cubicBezTo>
                    <a:pt x="370" y="165"/>
                    <a:pt x="371" y="163"/>
                    <a:pt x="373" y="163"/>
                  </a:cubicBezTo>
                  <a:cubicBezTo>
                    <a:pt x="372" y="163"/>
                    <a:pt x="371" y="161"/>
                    <a:pt x="373" y="162"/>
                  </a:cubicBezTo>
                  <a:cubicBezTo>
                    <a:pt x="371" y="160"/>
                    <a:pt x="377" y="161"/>
                    <a:pt x="376" y="160"/>
                  </a:cubicBezTo>
                  <a:cubicBezTo>
                    <a:pt x="376" y="159"/>
                    <a:pt x="378" y="159"/>
                    <a:pt x="377" y="157"/>
                  </a:cubicBezTo>
                  <a:cubicBezTo>
                    <a:pt x="378" y="158"/>
                    <a:pt x="379" y="157"/>
                    <a:pt x="378" y="156"/>
                  </a:cubicBezTo>
                  <a:cubicBezTo>
                    <a:pt x="380" y="156"/>
                    <a:pt x="380" y="155"/>
                    <a:pt x="381" y="155"/>
                  </a:cubicBezTo>
                  <a:cubicBezTo>
                    <a:pt x="382" y="154"/>
                    <a:pt x="384" y="153"/>
                    <a:pt x="386" y="153"/>
                  </a:cubicBezTo>
                  <a:cubicBezTo>
                    <a:pt x="387" y="153"/>
                    <a:pt x="390" y="153"/>
                    <a:pt x="390" y="152"/>
                  </a:cubicBezTo>
                  <a:cubicBezTo>
                    <a:pt x="390" y="152"/>
                    <a:pt x="389" y="151"/>
                    <a:pt x="391" y="151"/>
                  </a:cubicBezTo>
                  <a:cubicBezTo>
                    <a:pt x="390" y="150"/>
                    <a:pt x="388" y="150"/>
                    <a:pt x="387" y="149"/>
                  </a:cubicBezTo>
                  <a:cubicBezTo>
                    <a:pt x="388" y="149"/>
                    <a:pt x="389" y="149"/>
                    <a:pt x="389" y="149"/>
                  </a:cubicBezTo>
                  <a:cubicBezTo>
                    <a:pt x="389" y="148"/>
                    <a:pt x="387" y="148"/>
                    <a:pt x="386" y="147"/>
                  </a:cubicBezTo>
                  <a:cubicBezTo>
                    <a:pt x="385" y="146"/>
                    <a:pt x="387" y="147"/>
                    <a:pt x="387" y="146"/>
                  </a:cubicBezTo>
                  <a:cubicBezTo>
                    <a:pt x="388" y="146"/>
                    <a:pt x="388" y="148"/>
                    <a:pt x="390" y="147"/>
                  </a:cubicBezTo>
                  <a:cubicBezTo>
                    <a:pt x="391" y="149"/>
                    <a:pt x="392" y="149"/>
                    <a:pt x="395" y="149"/>
                  </a:cubicBezTo>
                  <a:cubicBezTo>
                    <a:pt x="392" y="149"/>
                    <a:pt x="395" y="151"/>
                    <a:pt x="397" y="151"/>
                  </a:cubicBezTo>
                  <a:cubicBezTo>
                    <a:pt x="400" y="151"/>
                    <a:pt x="403" y="151"/>
                    <a:pt x="406" y="150"/>
                  </a:cubicBezTo>
                  <a:cubicBezTo>
                    <a:pt x="405" y="150"/>
                    <a:pt x="404" y="149"/>
                    <a:pt x="403" y="149"/>
                  </a:cubicBezTo>
                  <a:cubicBezTo>
                    <a:pt x="404" y="149"/>
                    <a:pt x="405" y="150"/>
                    <a:pt x="406" y="150"/>
                  </a:cubicBezTo>
                  <a:cubicBezTo>
                    <a:pt x="408" y="151"/>
                    <a:pt x="409" y="150"/>
                    <a:pt x="410" y="150"/>
                  </a:cubicBezTo>
                  <a:cubicBezTo>
                    <a:pt x="409" y="150"/>
                    <a:pt x="408" y="149"/>
                    <a:pt x="407" y="149"/>
                  </a:cubicBezTo>
                  <a:cubicBezTo>
                    <a:pt x="408" y="149"/>
                    <a:pt x="410" y="149"/>
                    <a:pt x="410" y="148"/>
                  </a:cubicBezTo>
                  <a:cubicBezTo>
                    <a:pt x="410" y="147"/>
                    <a:pt x="412" y="149"/>
                    <a:pt x="413" y="149"/>
                  </a:cubicBezTo>
                  <a:cubicBezTo>
                    <a:pt x="414" y="149"/>
                    <a:pt x="419" y="150"/>
                    <a:pt x="418" y="148"/>
                  </a:cubicBezTo>
                  <a:cubicBezTo>
                    <a:pt x="420" y="149"/>
                    <a:pt x="423" y="148"/>
                    <a:pt x="424" y="147"/>
                  </a:cubicBezTo>
                  <a:cubicBezTo>
                    <a:pt x="425" y="147"/>
                    <a:pt x="426" y="147"/>
                    <a:pt x="427" y="147"/>
                  </a:cubicBezTo>
                  <a:cubicBezTo>
                    <a:pt x="428" y="147"/>
                    <a:pt x="429" y="147"/>
                    <a:pt x="429" y="146"/>
                  </a:cubicBezTo>
                  <a:cubicBezTo>
                    <a:pt x="430" y="147"/>
                    <a:pt x="433" y="146"/>
                    <a:pt x="434" y="146"/>
                  </a:cubicBezTo>
                  <a:cubicBezTo>
                    <a:pt x="436" y="146"/>
                    <a:pt x="438" y="146"/>
                    <a:pt x="440" y="145"/>
                  </a:cubicBezTo>
                  <a:cubicBezTo>
                    <a:pt x="441" y="145"/>
                    <a:pt x="443" y="145"/>
                    <a:pt x="444" y="145"/>
                  </a:cubicBezTo>
                  <a:cubicBezTo>
                    <a:pt x="445" y="145"/>
                    <a:pt x="445" y="144"/>
                    <a:pt x="447" y="144"/>
                  </a:cubicBezTo>
                  <a:cubicBezTo>
                    <a:pt x="449" y="144"/>
                    <a:pt x="450" y="142"/>
                    <a:pt x="453" y="142"/>
                  </a:cubicBezTo>
                  <a:cubicBezTo>
                    <a:pt x="450" y="142"/>
                    <a:pt x="454" y="141"/>
                    <a:pt x="455" y="142"/>
                  </a:cubicBezTo>
                  <a:cubicBezTo>
                    <a:pt x="454" y="140"/>
                    <a:pt x="455" y="141"/>
                    <a:pt x="456" y="141"/>
                  </a:cubicBezTo>
                  <a:cubicBezTo>
                    <a:pt x="457" y="141"/>
                    <a:pt x="458" y="139"/>
                    <a:pt x="456" y="140"/>
                  </a:cubicBezTo>
                  <a:cubicBezTo>
                    <a:pt x="457" y="139"/>
                    <a:pt x="459" y="140"/>
                    <a:pt x="461" y="139"/>
                  </a:cubicBezTo>
                  <a:cubicBezTo>
                    <a:pt x="458" y="139"/>
                    <a:pt x="462" y="140"/>
                    <a:pt x="460" y="138"/>
                  </a:cubicBezTo>
                  <a:cubicBezTo>
                    <a:pt x="461" y="138"/>
                    <a:pt x="462" y="138"/>
                    <a:pt x="464" y="138"/>
                  </a:cubicBezTo>
                  <a:cubicBezTo>
                    <a:pt x="465" y="138"/>
                    <a:pt x="468" y="137"/>
                    <a:pt x="465" y="137"/>
                  </a:cubicBezTo>
                  <a:cubicBezTo>
                    <a:pt x="466" y="137"/>
                    <a:pt x="469" y="137"/>
                    <a:pt x="470" y="137"/>
                  </a:cubicBezTo>
                  <a:cubicBezTo>
                    <a:pt x="471" y="136"/>
                    <a:pt x="470" y="135"/>
                    <a:pt x="468" y="135"/>
                  </a:cubicBezTo>
                  <a:cubicBezTo>
                    <a:pt x="469" y="135"/>
                    <a:pt x="474" y="136"/>
                    <a:pt x="473" y="134"/>
                  </a:cubicBezTo>
                  <a:cubicBezTo>
                    <a:pt x="474" y="134"/>
                    <a:pt x="476" y="135"/>
                    <a:pt x="477" y="134"/>
                  </a:cubicBezTo>
                  <a:cubicBezTo>
                    <a:pt x="476" y="134"/>
                    <a:pt x="475" y="134"/>
                    <a:pt x="474" y="134"/>
                  </a:cubicBezTo>
                  <a:cubicBezTo>
                    <a:pt x="477" y="134"/>
                    <a:pt x="482" y="133"/>
                    <a:pt x="484" y="132"/>
                  </a:cubicBezTo>
                  <a:cubicBezTo>
                    <a:pt x="482" y="131"/>
                    <a:pt x="480" y="131"/>
                    <a:pt x="478" y="132"/>
                  </a:cubicBezTo>
                  <a:cubicBezTo>
                    <a:pt x="476" y="132"/>
                    <a:pt x="473" y="132"/>
                    <a:pt x="470" y="131"/>
                  </a:cubicBezTo>
                  <a:cubicBezTo>
                    <a:pt x="467" y="131"/>
                    <a:pt x="465" y="131"/>
                    <a:pt x="462" y="130"/>
                  </a:cubicBezTo>
                  <a:cubicBezTo>
                    <a:pt x="459" y="129"/>
                    <a:pt x="457" y="129"/>
                    <a:pt x="454" y="130"/>
                  </a:cubicBezTo>
                  <a:cubicBezTo>
                    <a:pt x="455" y="129"/>
                    <a:pt x="455" y="129"/>
                    <a:pt x="455" y="129"/>
                  </a:cubicBezTo>
                  <a:cubicBezTo>
                    <a:pt x="452" y="128"/>
                    <a:pt x="450" y="130"/>
                    <a:pt x="447" y="130"/>
                  </a:cubicBezTo>
                  <a:cubicBezTo>
                    <a:pt x="444" y="131"/>
                    <a:pt x="439" y="129"/>
                    <a:pt x="437" y="131"/>
                  </a:cubicBezTo>
                  <a:cubicBezTo>
                    <a:pt x="436" y="133"/>
                    <a:pt x="434" y="132"/>
                    <a:pt x="432" y="132"/>
                  </a:cubicBezTo>
                  <a:cubicBezTo>
                    <a:pt x="430" y="132"/>
                    <a:pt x="426" y="132"/>
                    <a:pt x="424" y="132"/>
                  </a:cubicBezTo>
                  <a:cubicBezTo>
                    <a:pt x="427" y="132"/>
                    <a:pt x="432" y="132"/>
                    <a:pt x="434" y="131"/>
                  </a:cubicBezTo>
                  <a:cubicBezTo>
                    <a:pt x="435" y="130"/>
                    <a:pt x="437" y="130"/>
                    <a:pt x="438" y="129"/>
                  </a:cubicBezTo>
                  <a:cubicBezTo>
                    <a:pt x="441" y="129"/>
                    <a:pt x="443" y="130"/>
                    <a:pt x="444" y="128"/>
                  </a:cubicBezTo>
                  <a:cubicBezTo>
                    <a:pt x="440" y="126"/>
                    <a:pt x="434" y="128"/>
                    <a:pt x="431" y="128"/>
                  </a:cubicBezTo>
                  <a:cubicBezTo>
                    <a:pt x="429" y="129"/>
                    <a:pt x="428" y="129"/>
                    <a:pt x="427" y="129"/>
                  </a:cubicBezTo>
                  <a:cubicBezTo>
                    <a:pt x="425" y="129"/>
                    <a:pt x="425" y="127"/>
                    <a:pt x="424" y="128"/>
                  </a:cubicBezTo>
                  <a:cubicBezTo>
                    <a:pt x="423" y="128"/>
                    <a:pt x="419" y="129"/>
                    <a:pt x="417" y="128"/>
                  </a:cubicBezTo>
                  <a:cubicBezTo>
                    <a:pt x="420" y="128"/>
                    <a:pt x="424" y="128"/>
                    <a:pt x="426" y="127"/>
                  </a:cubicBezTo>
                  <a:cubicBezTo>
                    <a:pt x="427" y="125"/>
                    <a:pt x="431" y="124"/>
                    <a:pt x="425" y="123"/>
                  </a:cubicBezTo>
                  <a:cubicBezTo>
                    <a:pt x="428" y="123"/>
                    <a:pt x="430" y="123"/>
                    <a:pt x="432" y="123"/>
                  </a:cubicBezTo>
                  <a:cubicBezTo>
                    <a:pt x="431" y="123"/>
                    <a:pt x="430" y="122"/>
                    <a:pt x="430" y="121"/>
                  </a:cubicBezTo>
                  <a:cubicBezTo>
                    <a:pt x="431" y="121"/>
                    <a:pt x="432" y="122"/>
                    <a:pt x="433" y="123"/>
                  </a:cubicBezTo>
                  <a:cubicBezTo>
                    <a:pt x="435" y="124"/>
                    <a:pt x="437" y="123"/>
                    <a:pt x="439" y="123"/>
                  </a:cubicBezTo>
                  <a:cubicBezTo>
                    <a:pt x="442" y="123"/>
                    <a:pt x="450" y="123"/>
                    <a:pt x="451" y="120"/>
                  </a:cubicBezTo>
                  <a:cubicBezTo>
                    <a:pt x="451" y="120"/>
                    <a:pt x="454" y="121"/>
                    <a:pt x="453" y="119"/>
                  </a:cubicBezTo>
                  <a:cubicBezTo>
                    <a:pt x="452" y="119"/>
                    <a:pt x="450" y="118"/>
                    <a:pt x="449" y="118"/>
                  </a:cubicBezTo>
                  <a:cubicBezTo>
                    <a:pt x="448" y="118"/>
                    <a:pt x="446" y="118"/>
                    <a:pt x="444" y="118"/>
                  </a:cubicBezTo>
                  <a:cubicBezTo>
                    <a:pt x="442" y="118"/>
                    <a:pt x="439" y="118"/>
                    <a:pt x="436" y="118"/>
                  </a:cubicBezTo>
                  <a:cubicBezTo>
                    <a:pt x="439" y="117"/>
                    <a:pt x="434" y="117"/>
                    <a:pt x="433" y="117"/>
                  </a:cubicBezTo>
                  <a:cubicBezTo>
                    <a:pt x="430" y="117"/>
                    <a:pt x="428" y="118"/>
                    <a:pt x="425" y="117"/>
                  </a:cubicBezTo>
                  <a:cubicBezTo>
                    <a:pt x="428" y="117"/>
                    <a:pt x="434" y="118"/>
                    <a:pt x="435" y="116"/>
                  </a:cubicBezTo>
                  <a:cubicBezTo>
                    <a:pt x="434" y="115"/>
                    <a:pt x="426" y="113"/>
                    <a:pt x="430" y="114"/>
                  </a:cubicBezTo>
                  <a:cubicBezTo>
                    <a:pt x="428" y="113"/>
                    <a:pt x="426" y="113"/>
                    <a:pt x="424" y="114"/>
                  </a:cubicBezTo>
                  <a:cubicBezTo>
                    <a:pt x="425" y="113"/>
                    <a:pt x="424" y="112"/>
                    <a:pt x="423" y="112"/>
                  </a:cubicBezTo>
                  <a:cubicBezTo>
                    <a:pt x="426" y="113"/>
                    <a:pt x="429" y="113"/>
                    <a:pt x="432" y="114"/>
                  </a:cubicBezTo>
                  <a:cubicBezTo>
                    <a:pt x="435" y="115"/>
                    <a:pt x="439" y="118"/>
                    <a:pt x="441" y="117"/>
                  </a:cubicBezTo>
                  <a:cubicBezTo>
                    <a:pt x="442" y="117"/>
                    <a:pt x="442" y="117"/>
                    <a:pt x="443" y="117"/>
                  </a:cubicBezTo>
                  <a:cubicBezTo>
                    <a:pt x="445" y="116"/>
                    <a:pt x="446" y="117"/>
                    <a:pt x="448" y="117"/>
                  </a:cubicBezTo>
                  <a:cubicBezTo>
                    <a:pt x="451" y="117"/>
                    <a:pt x="455" y="120"/>
                    <a:pt x="459" y="119"/>
                  </a:cubicBezTo>
                  <a:cubicBezTo>
                    <a:pt x="461" y="119"/>
                    <a:pt x="464" y="122"/>
                    <a:pt x="465" y="123"/>
                  </a:cubicBezTo>
                  <a:cubicBezTo>
                    <a:pt x="465" y="126"/>
                    <a:pt x="469" y="127"/>
                    <a:pt x="472" y="128"/>
                  </a:cubicBezTo>
                  <a:cubicBezTo>
                    <a:pt x="474" y="128"/>
                    <a:pt x="479" y="129"/>
                    <a:pt x="480" y="128"/>
                  </a:cubicBezTo>
                  <a:cubicBezTo>
                    <a:pt x="481" y="127"/>
                    <a:pt x="479" y="123"/>
                    <a:pt x="482" y="125"/>
                  </a:cubicBezTo>
                  <a:cubicBezTo>
                    <a:pt x="480" y="129"/>
                    <a:pt x="485" y="127"/>
                    <a:pt x="486" y="128"/>
                  </a:cubicBezTo>
                  <a:cubicBezTo>
                    <a:pt x="488" y="130"/>
                    <a:pt x="492" y="126"/>
                    <a:pt x="488" y="127"/>
                  </a:cubicBezTo>
                  <a:cubicBezTo>
                    <a:pt x="488" y="126"/>
                    <a:pt x="489" y="125"/>
                    <a:pt x="490" y="125"/>
                  </a:cubicBezTo>
                  <a:cubicBezTo>
                    <a:pt x="489" y="125"/>
                    <a:pt x="488" y="125"/>
                    <a:pt x="487" y="124"/>
                  </a:cubicBezTo>
                  <a:cubicBezTo>
                    <a:pt x="489" y="125"/>
                    <a:pt x="489" y="123"/>
                    <a:pt x="490" y="123"/>
                  </a:cubicBezTo>
                  <a:cubicBezTo>
                    <a:pt x="489" y="123"/>
                    <a:pt x="488" y="123"/>
                    <a:pt x="487" y="123"/>
                  </a:cubicBezTo>
                  <a:cubicBezTo>
                    <a:pt x="488" y="122"/>
                    <a:pt x="488" y="122"/>
                    <a:pt x="488" y="122"/>
                  </a:cubicBezTo>
                  <a:cubicBezTo>
                    <a:pt x="486" y="122"/>
                    <a:pt x="485" y="122"/>
                    <a:pt x="484" y="122"/>
                  </a:cubicBezTo>
                  <a:cubicBezTo>
                    <a:pt x="485" y="122"/>
                    <a:pt x="487" y="120"/>
                    <a:pt x="489" y="121"/>
                  </a:cubicBezTo>
                  <a:cubicBezTo>
                    <a:pt x="488" y="120"/>
                    <a:pt x="488" y="120"/>
                    <a:pt x="487" y="120"/>
                  </a:cubicBezTo>
                  <a:cubicBezTo>
                    <a:pt x="487" y="120"/>
                    <a:pt x="488" y="120"/>
                    <a:pt x="489" y="119"/>
                  </a:cubicBezTo>
                  <a:cubicBezTo>
                    <a:pt x="487" y="119"/>
                    <a:pt x="487" y="119"/>
                    <a:pt x="489" y="119"/>
                  </a:cubicBezTo>
                  <a:cubicBezTo>
                    <a:pt x="485" y="118"/>
                    <a:pt x="483" y="118"/>
                    <a:pt x="481" y="120"/>
                  </a:cubicBezTo>
                  <a:cubicBezTo>
                    <a:pt x="481" y="117"/>
                    <a:pt x="483" y="116"/>
                    <a:pt x="486" y="116"/>
                  </a:cubicBezTo>
                  <a:cubicBezTo>
                    <a:pt x="484" y="116"/>
                    <a:pt x="482" y="116"/>
                    <a:pt x="480" y="117"/>
                  </a:cubicBezTo>
                  <a:cubicBezTo>
                    <a:pt x="479" y="116"/>
                    <a:pt x="480" y="116"/>
                    <a:pt x="481" y="116"/>
                  </a:cubicBezTo>
                  <a:cubicBezTo>
                    <a:pt x="479" y="115"/>
                    <a:pt x="477" y="116"/>
                    <a:pt x="476" y="116"/>
                  </a:cubicBezTo>
                  <a:cubicBezTo>
                    <a:pt x="476" y="115"/>
                    <a:pt x="479" y="114"/>
                    <a:pt x="481" y="114"/>
                  </a:cubicBezTo>
                  <a:cubicBezTo>
                    <a:pt x="479" y="113"/>
                    <a:pt x="476" y="114"/>
                    <a:pt x="474" y="113"/>
                  </a:cubicBezTo>
                  <a:cubicBezTo>
                    <a:pt x="472" y="112"/>
                    <a:pt x="469" y="112"/>
                    <a:pt x="469" y="111"/>
                  </a:cubicBezTo>
                  <a:cubicBezTo>
                    <a:pt x="467" y="111"/>
                    <a:pt x="463" y="110"/>
                    <a:pt x="460" y="109"/>
                  </a:cubicBezTo>
                  <a:cubicBezTo>
                    <a:pt x="456" y="108"/>
                    <a:pt x="455" y="111"/>
                    <a:pt x="452" y="111"/>
                  </a:cubicBezTo>
                  <a:cubicBezTo>
                    <a:pt x="453" y="110"/>
                    <a:pt x="453" y="110"/>
                    <a:pt x="453" y="109"/>
                  </a:cubicBezTo>
                  <a:cubicBezTo>
                    <a:pt x="452" y="109"/>
                    <a:pt x="451" y="109"/>
                    <a:pt x="449" y="109"/>
                  </a:cubicBezTo>
                  <a:cubicBezTo>
                    <a:pt x="450" y="109"/>
                    <a:pt x="461" y="109"/>
                    <a:pt x="460" y="107"/>
                  </a:cubicBezTo>
                  <a:cubicBezTo>
                    <a:pt x="456" y="103"/>
                    <a:pt x="446" y="106"/>
                    <a:pt x="444" y="107"/>
                  </a:cubicBezTo>
                  <a:cubicBezTo>
                    <a:pt x="444" y="107"/>
                    <a:pt x="444" y="106"/>
                    <a:pt x="445" y="106"/>
                  </a:cubicBezTo>
                  <a:cubicBezTo>
                    <a:pt x="443" y="106"/>
                    <a:pt x="442" y="106"/>
                    <a:pt x="441" y="106"/>
                  </a:cubicBezTo>
                  <a:cubicBezTo>
                    <a:pt x="441" y="106"/>
                    <a:pt x="442" y="106"/>
                    <a:pt x="443" y="105"/>
                  </a:cubicBezTo>
                  <a:cubicBezTo>
                    <a:pt x="440" y="105"/>
                    <a:pt x="438" y="106"/>
                    <a:pt x="435" y="105"/>
                  </a:cubicBezTo>
                  <a:cubicBezTo>
                    <a:pt x="437" y="105"/>
                    <a:pt x="439" y="105"/>
                    <a:pt x="441" y="105"/>
                  </a:cubicBezTo>
                  <a:cubicBezTo>
                    <a:pt x="443" y="105"/>
                    <a:pt x="445" y="105"/>
                    <a:pt x="447" y="105"/>
                  </a:cubicBezTo>
                  <a:cubicBezTo>
                    <a:pt x="449" y="105"/>
                    <a:pt x="450" y="104"/>
                    <a:pt x="452" y="104"/>
                  </a:cubicBezTo>
                  <a:cubicBezTo>
                    <a:pt x="454" y="104"/>
                    <a:pt x="456" y="104"/>
                    <a:pt x="457" y="103"/>
                  </a:cubicBezTo>
                  <a:cubicBezTo>
                    <a:pt x="455" y="102"/>
                    <a:pt x="453" y="103"/>
                    <a:pt x="451" y="102"/>
                  </a:cubicBezTo>
                  <a:cubicBezTo>
                    <a:pt x="448" y="102"/>
                    <a:pt x="445" y="101"/>
                    <a:pt x="443" y="102"/>
                  </a:cubicBezTo>
                  <a:cubicBezTo>
                    <a:pt x="441" y="102"/>
                    <a:pt x="438" y="102"/>
                    <a:pt x="437" y="102"/>
                  </a:cubicBezTo>
                  <a:cubicBezTo>
                    <a:pt x="435" y="103"/>
                    <a:pt x="435" y="104"/>
                    <a:pt x="433" y="104"/>
                  </a:cubicBezTo>
                  <a:cubicBezTo>
                    <a:pt x="435" y="103"/>
                    <a:pt x="434" y="102"/>
                    <a:pt x="432" y="102"/>
                  </a:cubicBezTo>
                  <a:cubicBezTo>
                    <a:pt x="434" y="102"/>
                    <a:pt x="436" y="101"/>
                    <a:pt x="438" y="102"/>
                  </a:cubicBezTo>
                  <a:cubicBezTo>
                    <a:pt x="440" y="102"/>
                    <a:pt x="442" y="102"/>
                    <a:pt x="443" y="100"/>
                  </a:cubicBezTo>
                  <a:cubicBezTo>
                    <a:pt x="440" y="101"/>
                    <a:pt x="437" y="99"/>
                    <a:pt x="434" y="99"/>
                  </a:cubicBezTo>
                  <a:cubicBezTo>
                    <a:pt x="435" y="98"/>
                    <a:pt x="438" y="100"/>
                    <a:pt x="440" y="100"/>
                  </a:cubicBezTo>
                  <a:cubicBezTo>
                    <a:pt x="443" y="100"/>
                    <a:pt x="446" y="101"/>
                    <a:pt x="448" y="101"/>
                  </a:cubicBezTo>
                  <a:cubicBezTo>
                    <a:pt x="451" y="101"/>
                    <a:pt x="452" y="100"/>
                    <a:pt x="454" y="99"/>
                  </a:cubicBezTo>
                  <a:cubicBezTo>
                    <a:pt x="455" y="98"/>
                    <a:pt x="458" y="99"/>
                    <a:pt x="460" y="98"/>
                  </a:cubicBezTo>
                  <a:cubicBezTo>
                    <a:pt x="457" y="97"/>
                    <a:pt x="453" y="96"/>
                    <a:pt x="451" y="95"/>
                  </a:cubicBezTo>
                  <a:cubicBezTo>
                    <a:pt x="453" y="94"/>
                    <a:pt x="456" y="97"/>
                    <a:pt x="458" y="97"/>
                  </a:cubicBezTo>
                  <a:cubicBezTo>
                    <a:pt x="461" y="99"/>
                    <a:pt x="462" y="97"/>
                    <a:pt x="464" y="96"/>
                  </a:cubicBezTo>
                  <a:cubicBezTo>
                    <a:pt x="466" y="95"/>
                    <a:pt x="469" y="96"/>
                    <a:pt x="472" y="96"/>
                  </a:cubicBezTo>
                  <a:cubicBezTo>
                    <a:pt x="476" y="97"/>
                    <a:pt x="479" y="97"/>
                    <a:pt x="483" y="97"/>
                  </a:cubicBezTo>
                  <a:cubicBezTo>
                    <a:pt x="480" y="98"/>
                    <a:pt x="477" y="98"/>
                    <a:pt x="473" y="97"/>
                  </a:cubicBezTo>
                  <a:cubicBezTo>
                    <a:pt x="471" y="96"/>
                    <a:pt x="467" y="96"/>
                    <a:pt x="467" y="98"/>
                  </a:cubicBezTo>
                  <a:cubicBezTo>
                    <a:pt x="475" y="100"/>
                    <a:pt x="482" y="102"/>
                    <a:pt x="489" y="100"/>
                  </a:cubicBezTo>
                  <a:cubicBezTo>
                    <a:pt x="491" y="99"/>
                    <a:pt x="495" y="99"/>
                    <a:pt x="498" y="99"/>
                  </a:cubicBezTo>
                  <a:cubicBezTo>
                    <a:pt x="501" y="99"/>
                    <a:pt x="499" y="99"/>
                    <a:pt x="500" y="97"/>
                  </a:cubicBezTo>
                  <a:cubicBezTo>
                    <a:pt x="500" y="96"/>
                    <a:pt x="502" y="96"/>
                    <a:pt x="501" y="95"/>
                  </a:cubicBezTo>
                  <a:cubicBezTo>
                    <a:pt x="497" y="95"/>
                    <a:pt x="493" y="93"/>
                    <a:pt x="488" y="93"/>
                  </a:cubicBezTo>
                  <a:cubicBezTo>
                    <a:pt x="484" y="93"/>
                    <a:pt x="490" y="97"/>
                    <a:pt x="487" y="97"/>
                  </a:cubicBezTo>
                  <a:cubicBezTo>
                    <a:pt x="486" y="94"/>
                    <a:pt x="485" y="94"/>
                    <a:pt x="481" y="93"/>
                  </a:cubicBezTo>
                  <a:cubicBezTo>
                    <a:pt x="482" y="93"/>
                    <a:pt x="484" y="93"/>
                    <a:pt x="485" y="92"/>
                  </a:cubicBezTo>
                  <a:cubicBezTo>
                    <a:pt x="484" y="91"/>
                    <a:pt x="482" y="91"/>
                    <a:pt x="481" y="91"/>
                  </a:cubicBezTo>
                  <a:cubicBezTo>
                    <a:pt x="484" y="91"/>
                    <a:pt x="486" y="91"/>
                    <a:pt x="488" y="90"/>
                  </a:cubicBezTo>
                  <a:cubicBezTo>
                    <a:pt x="487" y="89"/>
                    <a:pt x="486" y="89"/>
                    <a:pt x="485" y="88"/>
                  </a:cubicBezTo>
                  <a:cubicBezTo>
                    <a:pt x="486" y="88"/>
                    <a:pt x="488" y="90"/>
                    <a:pt x="490" y="90"/>
                  </a:cubicBezTo>
                  <a:cubicBezTo>
                    <a:pt x="494" y="89"/>
                    <a:pt x="497" y="90"/>
                    <a:pt x="501" y="90"/>
                  </a:cubicBezTo>
                  <a:cubicBezTo>
                    <a:pt x="502" y="90"/>
                    <a:pt x="503" y="91"/>
                    <a:pt x="504" y="91"/>
                  </a:cubicBezTo>
                  <a:cubicBezTo>
                    <a:pt x="505" y="92"/>
                    <a:pt x="506" y="91"/>
                    <a:pt x="508" y="91"/>
                  </a:cubicBezTo>
                  <a:cubicBezTo>
                    <a:pt x="511" y="92"/>
                    <a:pt x="513" y="90"/>
                    <a:pt x="515" y="89"/>
                  </a:cubicBezTo>
                  <a:cubicBezTo>
                    <a:pt x="514" y="89"/>
                    <a:pt x="511" y="89"/>
                    <a:pt x="511" y="87"/>
                  </a:cubicBezTo>
                  <a:cubicBezTo>
                    <a:pt x="509" y="87"/>
                    <a:pt x="507" y="89"/>
                    <a:pt x="504" y="88"/>
                  </a:cubicBezTo>
                  <a:cubicBezTo>
                    <a:pt x="501" y="87"/>
                    <a:pt x="498" y="88"/>
                    <a:pt x="495" y="88"/>
                  </a:cubicBezTo>
                  <a:cubicBezTo>
                    <a:pt x="496" y="88"/>
                    <a:pt x="498" y="88"/>
                    <a:pt x="499" y="87"/>
                  </a:cubicBezTo>
                  <a:cubicBezTo>
                    <a:pt x="497" y="86"/>
                    <a:pt x="498" y="85"/>
                    <a:pt x="499" y="84"/>
                  </a:cubicBezTo>
                  <a:cubicBezTo>
                    <a:pt x="495" y="83"/>
                    <a:pt x="493" y="84"/>
                    <a:pt x="490" y="85"/>
                  </a:cubicBezTo>
                  <a:cubicBezTo>
                    <a:pt x="487" y="85"/>
                    <a:pt x="485" y="83"/>
                    <a:pt x="483" y="83"/>
                  </a:cubicBezTo>
                  <a:cubicBezTo>
                    <a:pt x="485" y="83"/>
                    <a:pt x="487" y="85"/>
                    <a:pt x="490" y="84"/>
                  </a:cubicBezTo>
                  <a:cubicBezTo>
                    <a:pt x="493" y="83"/>
                    <a:pt x="497" y="84"/>
                    <a:pt x="500" y="83"/>
                  </a:cubicBezTo>
                  <a:cubicBezTo>
                    <a:pt x="495" y="80"/>
                    <a:pt x="489" y="81"/>
                    <a:pt x="484" y="80"/>
                  </a:cubicBezTo>
                  <a:cubicBezTo>
                    <a:pt x="486" y="80"/>
                    <a:pt x="488" y="79"/>
                    <a:pt x="490" y="80"/>
                  </a:cubicBezTo>
                  <a:cubicBezTo>
                    <a:pt x="488" y="78"/>
                    <a:pt x="486" y="78"/>
                    <a:pt x="484" y="78"/>
                  </a:cubicBezTo>
                  <a:cubicBezTo>
                    <a:pt x="487" y="77"/>
                    <a:pt x="492" y="80"/>
                    <a:pt x="495" y="81"/>
                  </a:cubicBezTo>
                  <a:cubicBezTo>
                    <a:pt x="497" y="81"/>
                    <a:pt x="506" y="80"/>
                    <a:pt x="505" y="83"/>
                  </a:cubicBezTo>
                  <a:cubicBezTo>
                    <a:pt x="507" y="83"/>
                    <a:pt x="509" y="83"/>
                    <a:pt x="510" y="82"/>
                  </a:cubicBezTo>
                  <a:cubicBezTo>
                    <a:pt x="511" y="81"/>
                    <a:pt x="511" y="79"/>
                    <a:pt x="509" y="78"/>
                  </a:cubicBezTo>
                  <a:cubicBezTo>
                    <a:pt x="510" y="77"/>
                    <a:pt x="510" y="77"/>
                    <a:pt x="510" y="77"/>
                  </a:cubicBezTo>
                  <a:cubicBezTo>
                    <a:pt x="502" y="73"/>
                    <a:pt x="493" y="75"/>
                    <a:pt x="487" y="75"/>
                  </a:cubicBezTo>
                  <a:cubicBezTo>
                    <a:pt x="490" y="74"/>
                    <a:pt x="493" y="75"/>
                    <a:pt x="497" y="75"/>
                  </a:cubicBezTo>
                  <a:cubicBezTo>
                    <a:pt x="500" y="75"/>
                    <a:pt x="502" y="74"/>
                    <a:pt x="506" y="74"/>
                  </a:cubicBezTo>
                  <a:cubicBezTo>
                    <a:pt x="509" y="74"/>
                    <a:pt x="506" y="72"/>
                    <a:pt x="504" y="72"/>
                  </a:cubicBezTo>
                  <a:cubicBezTo>
                    <a:pt x="501" y="72"/>
                    <a:pt x="497" y="71"/>
                    <a:pt x="494" y="71"/>
                  </a:cubicBezTo>
                  <a:cubicBezTo>
                    <a:pt x="496" y="72"/>
                    <a:pt x="498" y="73"/>
                    <a:pt x="500" y="73"/>
                  </a:cubicBezTo>
                  <a:cubicBezTo>
                    <a:pt x="498" y="73"/>
                    <a:pt x="496" y="72"/>
                    <a:pt x="494" y="72"/>
                  </a:cubicBezTo>
                  <a:cubicBezTo>
                    <a:pt x="492" y="71"/>
                    <a:pt x="491" y="72"/>
                    <a:pt x="488" y="72"/>
                  </a:cubicBezTo>
                  <a:cubicBezTo>
                    <a:pt x="489" y="72"/>
                    <a:pt x="489" y="71"/>
                    <a:pt x="489" y="71"/>
                  </a:cubicBezTo>
                  <a:cubicBezTo>
                    <a:pt x="487" y="70"/>
                    <a:pt x="484" y="70"/>
                    <a:pt x="481" y="70"/>
                  </a:cubicBezTo>
                  <a:cubicBezTo>
                    <a:pt x="483" y="69"/>
                    <a:pt x="486" y="71"/>
                    <a:pt x="488" y="70"/>
                  </a:cubicBezTo>
                  <a:cubicBezTo>
                    <a:pt x="487" y="70"/>
                    <a:pt x="486" y="70"/>
                    <a:pt x="485" y="70"/>
                  </a:cubicBezTo>
                  <a:cubicBezTo>
                    <a:pt x="486" y="70"/>
                    <a:pt x="487" y="69"/>
                    <a:pt x="488" y="69"/>
                  </a:cubicBezTo>
                  <a:cubicBezTo>
                    <a:pt x="487" y="69"/>
                    <a:pt x="486" y="69"/>
                    <a:pt x="485" y="69"/>
                  </a:cubicBezTo>
                  <a:cubicBezTo>
                    <a:pt x="488" y="69"/>
                    <a:pt x="483" y="68"/>
                    <a:pt x="482" y="69"/>
                  </a:cubicBezTo>
                  <a:cubicBezTo>
                    <a:pt x="482" y="69"/>
                    <a:pt x="480" y="68"/>
                    <a:pt x="479" y="68"/>
                  </a:cubicBezTo>
                  <a:cubicBezTo>
                    <a:pt x="480" y="67"/>
                    <a:pt x="482" y="66"/>
                    <a:pt x="483" y="66"/>
                  </a:cubicBezTo>
                  <a:cubicBezTo>
                    <a:pt x="485" y="66"/>
                    <a:pt x="486" y="67"/>
                    <a:pt x="488" y="68"/>
                  </a:cubicBezTo>
                  <a:cubicBezTo>
                    <a:pt x="491" y="68"/>
                    <a:pt x="494" y="67"/>
                    <a:pt x="496" y="66"/>
                  </a:cubicBezTo>
                  <a:cubicBezTo>
                    <a:pt x="493" y="65"/>
                    <a:pt x="491" y="66"/>
                    <a:pt x="488" y="66"/>
                  </a:cubicBezTo>
                  <a:cubicBezTo>
                    <a:pt x="491" y="65"/>
                    <a:pt x="496" y="67"/>
                    <a:pt x="498" y="65"/>
                  </a:cubicBezTo>
                  <a:cubicBezTo>
                    <a:pt x="497" y="65"/>
                    <a:pt x="496" y="65"/>
                    <a:pt x="495" y="65"/>
                  </a:cubicBezTo>
                  <a:cubicBezTo>
                    <a:pt x="499" y="64"/>
                    <a:pt x="505" y="65"/>
                    <a:pt x="510" y="66"/>
                  </a:cubicBezTo>
                  <a:cubicBezTo>
                    <a:pt x="513" y="66"/>
                    <a:pt x="520" y="68"/>
                    <a:pt x="522" y="66"/>
                  </a:cubicBezTo>
                  <a:cubicBezTo>
                    <a:pt x="525" y="62"/>
                    <a:pt x="516" y="60"/>
                    <a:pt x="513" y="62"/>
                  </a:cubicBezTo>
                  <a:cubicBezTo>
                    <a:pt x="512" y="63"/>
                    <a:pt x="510" y="62"/>
                    <a:pt x="508" y="61"/>
                  </a:cubicBezTo>
                  <a:cubicBezTo>
                    <a:pt x="506" y="60"/>
                    <a:pt x="501" y="61"/>
                    <a:pt x="498" y="61"/>
                  </a:cubicBezTo>
                  <a:cubicBezTo>
                    <a:pt x="500" y="60"/>
                    <a:pt x="502" y="61"/>
                    <a:pt x="504" y="60"/>
                  </a:cubicBezTo>
                  <a:cubicBezTo>
                    <a:pt x="501" y="60"/>
                    <a:pt x="498" y="60"/>
                    <a:pt x="495" y="59"/>
                  </a:cubicBezTo>
                  <a:cubicBezTo>
                    <a:pt x="496" y="59"/>
                    <a:pt x="499" y="60"/>
                    <a:pt x="500" y="60"/>
                  </a:cubicBezTo>
                  <a:cubicBezTo>
                    <a:pt x="496" y="59"/>
                    <a:pt x="501" y="59"/>
                    <a:pt x="502" y="59"/>
                  </a:cubicBezTo>
                  <a:cubicBezTo>
                    <a:pt x="500" y="58"/>
                    <a:pt x="497" y="58"/>
                    <a:pt x="496" y="58"/>
                  </a:cubicBezTo>
                  <a:cubicBezTo>
                    <a:pt x="501" y="57"/>
                    <a:pt x="508" y="59"/>
                    <a:pt x="513" y="59"/>
                  </a:cubicBezTo>
                  <a:cubicBezTo>
                    <a:pt x="511" y="56"/>
                    <a:pt x="504" y="56"/>
                    <a:pt x="501" y="56"/>
                  </a:cubicBezTo>
                  <a:cubicBezTo>
                    <a:pt x="498" y="56"/>
                    <a:pt x="496" y="55"/>
                    <a:pt x="494" y="56"/>
                  </a:cubicBezTo>
                  <a:cubicBezTo>
                    <a:pt x="491" y="56"/>
                    <a:pt x="491" y="59"/>
                    <a:pt x="489" y="59"/>
                  </a:cubicBezTo>
                  <a:cubicBezTo>
                    <a:pt x="492" y="58"/>
                    <a:pt x="486" y="58"/>
                    <a:pt x="485" y="58"/>
                  </a:cubicBezTo>
                  <a:cubicBezTo>
                    <a:pt x="486" y="56"/>
                    <a:pt x="489" y="55"/>
                    <a:pt x="491" y="54"/>
                  </a:cubicBezTo>
                  <a:cubicBezTo>
                    <a:pt x="490" y="54"/>
                    <a:pt x="489" y="54"/>
                    <a:pt x="488" y="54"/>
                  </a:cubicBezTo>
                  <a:cubicBezTo>
                    <a:pt x="489" y="54"/>
                    <a:pt x="492" y="54"/>
                    <a:pt x="492" y="52"/>
                  </a:cubicBezTo>
                  <a:cubicBezTo>
                    <a:pt x="491" y="51"/>
                    <a:pt x="494" y="50"/>
                    <a:pt x="495" y="50"/>
                  </a:cubicBezTo>
                  <a:cubicBezTo>
                    <a:pt x="493" y="49"/>
                    <a:pt x="492" y="49"/>
                    <a:pt x="492" y="49"/>
                  </a:cubicBezTo>
                  <a:cubicBezTo>
                    <a:pt x="492" y="49"/>
                    <a:pt x="497" y="48"/>
                    <a:pt x="493" y="47"/>
                  </a:cubicBezTo>
                  <a:cubicBezTo>
                    <a:pt x="495" y="47"/>
                    <a:pt x="497" y="46"/>
                    <a:pt x="499" y="47"/>
                  </a:cubicBezTo>
                  <a:cubicBezTo>
                    <a:pt x="501" y="47"/>
                    <a:pt x="504" y="47"/>
                    <a:pt x="505" y="46"/>
                  </a:cubicBezTo>
                  <a:cubicBezTo>
                    <a:pt x="505" y="44"/>
                    <a:pt x="507" y="45"/>
                    <a:pt x="508" y="44"/>
                  </a:cubicBezTo>
                  <a:cubicBezTo>
                    <a:pt x="509" y="44"/>
                    <a:pt x="510" y="43"/>
                    <a:pt x="511" y="43"/>
                  </a:cubicBezTo>
                  <a:cubicBezTo>
                    <a:pt x="512" y="43"/>
                    <a:pt x="513" y="44"/>
                    <a:pt x="514" y="43"/>
                  </a:cubicBezTo>
                  <a:cubicBezTo>
                    <a:pt x="510" y="42"/>
                    <a:pt x="509" y="44"/>
                    <a:pt x="506" y="43"/>
                  </a:cubicBezTo>
                  <a:cubicBezTo>
                    <a:pt x="507" y="43"/>
                    <a:pt x="508" y="42"/>
                    <a:pt x="508" y="42"/>
                  </a:cubicBezTo>
                  <a:cubicBezTo>
                    <a:pt x="509" y="41"/>
                    <a:pt x="507" y="41"/>
                    <a:pt x="508" y="41"/>
                  </a:cubicBezTo>
                  <a:cubicBezTo>
                    <a:pt x="510" y="39"/>
                    <a:pt x="510" y="38"/>
                    <a:pt x="514" y="38"/>
                  </a:cubicBezTo>
                  <a:cubicBezTo>
                    <a:pt x="520" y="38"/>
                    <a:pt x="525" y="38"/>
                    <a:pt x="530" y="36"/>
                  </a:cubicBezTo>
                  <a:cubicBezTo>
                    <a:pt x="524" y="33"/>
                    <a:pt x="519" y="35"/>
                    <a:pt x="514" y="35"/>
                  </a:cubicBezTo>
                  <a:cubicBezTo>
                    <a:pt x="512" y="35"/>
                    <a:pt x="509" y="35"/>
                    <a:pt x="507" y="36"/>
                  </a:cubicBezTo>
                  <a:cubicBezTo>
                    <a:pt x="506" y="36"/>
                    <a:pt x="501" y="38"/>
                    <a:pt x="505" y="38"/>
                  </a:cubicBezTo>
                  <a:cubicBezTo>
                    <a:pt x="502" y="39"/>
                    <a:pt x="501" y="37"/>
                    <a:pt x="498" y="38"/>
                  </a:cubicBezTo>
                  <a:cubicBezTo>
                    <a:pt x="499" y="37"/>
                    <a:pt x="503" y="36"/>
                    <a:pt x="500" y="35"/>
                  </a:cubicBezTo>
                  <a:cubicBezTo>
                    <a:pt x="503" y="35"/>
                    <a:pt x="505" y="33"/>
                    <a:pt x="509" y="33"/>
                  </a:cubicBezTo>
                  <a:cubicBezTo>
                    <a:pt x="513" y="33"/>
                    <a:pt x="519" y="34"/>
                    <a:pt x="523" y="34"/>
                  </a:cubicBezTo>
                  <a:cubicBezTo>
                    <a:pt x="531" y="34"/>
                    <a:pt x="537" y="33"/>
                    <a:pt x="542" y="31"/>
                  </a:cubicBezTo>
                  <a:cubicBezTo>
                    <a:pt x="533" y="29"/>
                    <a:pt x="525" y="31"/>
                    <a:pt x="516" y="30"/>
                  </a:cubicBezTo>
                  <a:cubicBezTo>
                    <a:pt x="512" y="30"/>
                    <a:pt x="508" y="29"/>
                    <a:pt x="505" y="29"/>
                  </a:cubicBezTo>
                  <a:cubicBezTo>
                    <a:pt x="501" y="30"/>
                    <a:pt x="497" y="31"/>
                    <a:pt x="493" y="30"/>
                  </a:cubicBezTo>
                  <a:cubicBezTo>
                    <a:pt x="499" y="29"/>
                    <a:pt x="505" y="29"/>
                    <a:pt x="512" y="29"/>
                  </a:cubicBezTo>
                  <a:cubicBezTo>
                    <a:pt x="515" y="30"/>
                    <a:pt x="518" y="30"/>
                    <a:pt x="520" y="29"/>
                  </a:cubicBezTo>
                  <a:cubicBezTo>
                    <a:pt x="522" y="29"/>
                    <a:pt x="523" y="28"/>
                    <a:pt x="525" y="28"/>
                  </a:cubicBezTo>
                  <a:cubicBezTo>
                    <a:pt x="531" y="28"/>
                    <a:pt x="537" y="29"/>
                    <a:pt x="542" y="28"/>
                  </a:cubicBezTo>
                  <a:cubicBezTo>
                    <a:pt x="544" y="28"/>
                    <a:pt x="546" y="27"/>
                    <a:pt x="549" y="27"/>
                  </a:cubicBezTo>
                  <a:cubicBezTo>
                    <a:pt x="551" y="27"/>
                    <a:pt x="554" y="28"/>
                    <a:pt x="555" y="26"/>
                  </a:cubicBezTo>
                  <a:cubicBezTo>
                    <a:pt x="554" y="26"/>
                    <a:pt x="553" y="26"/>
                    <a:pt x="552" y="25"/>
                  </a:cubicBezTo>
                  <a:cubicBezTo>
                    <a:pt x="555" y="24"/>
                    <a:pt x="558" y="25"/>
                    <a:pt x="561" y="24"/>
                  </a:cubicBezTo>
                  <a:cubicBezTo>
                    <a:pt x="564" y="24"/>
                    <a:pt x="566" y="23"/>
                    <a:pt x="568" y="23"/>
                  </a:cubicBezTo>
                  <a:cubicBezTo>
                    <a:pt x="572" y="22"/>
                    <a:pt x="578" y="22"/>
                    <a:pt x="581" y="19"/>
                  </a:cubicBezTo>
                  <a:cubicBezTo>
                    <a:pt x="573" y="19"/>
                    <a:pt x="565" y="17"/>
                    <a:pt x="557" y="17"/>
                  </a:cubicBezTo>
                  <a:cubicBezTo>
                    <a:pt x="547" y="16"/>
                    <a:pt x="538" y="16"/>
                    <a:pt x="528" y="17"/>
                  </a:cubicBezTo>
                  <a:cubicBezTo>
                    <a:pt x="529" y="18"/>
                    <a:pt x="530" y="18"/>
                    <a:pt x="530" y="19"/>
                  </a:cubicBezTo>
                  <a:cubicBezTo>
                    <a:pt x="528" y="18"/>
                    <a:pt x="524" y="20"/>
                    <a:pt x="528" y="20"/>
                  </a:cubicBezTo>
                  <a:cubicBezTo>
                    <a:pt x="525" y="21"/>
                    <a:pt x="520" y="21"/>
                    <a:pt x="517" y="21"/>
                  </a:cubicBezTo>
                  <a:cubicBezTo>
                    <a:pt x="515" y="21"/>
                    <a:pt x="513" y="20"/>
                    <a:pt x="511" y="20"/>
                  </a:cubicBezTo>
                  <a:cubicBezTo>
                    <a:pt x="508" y="20"/>
                    <a:pt x="505" y="21"/>
                    <a:pt x="502" y="21"/>
                  </a:cubicBezTo>
                  <a:cubicBezTo>
                    <a:pt x="502" y="20"/>
                    <a:pt x="504" y="19"/>
                    <a:pt x="505" y="19"/>
                  </a:cubicBezTo>
                  <a:cubicBezTo>
                    <a:pt x="497" y="20"/>
                    <a:pt x="489" y="22"/>
                    <a:pt x="482" y="24"/>
                  </a:cubicBezTo>
                  <a:cubicBezTo>
                    <a:pt x="479" y="25"/>
                    <a:pt x="474" y="26"/>
                    <a:pt x="471" y="27"/>
                  </a:cubicBezTo>
                  <a:cubicBezTo>
                    <a:pt x="468" y="28"/>
                    <a:pt x="466" y="30"/>
                    <a:pt x="462" y="30"/>
                  </a:cubicBezTo>
                  <a:cubicBezTo>
                    <a:pt x="463" y="30"/>
                    <a:pt x="467" y="29"/>
                    <a:pt x="463" y="29"/>
                  </a:cubicBezTo>
                  <a:cubicBezTo>
                    <a:pt x="467" y="28"/>
                    <a:pt x="470" y="26"/>
                    <a:pt x="473" y="25"/>
                  </a:cubicBezTo>
                  <a:cubicBezTo>
                    <a:pt x="476" y="23"/>
                    <a:pt x="479" y="23"/>
                    <a:pt x="482" y="21"/>
                  </a:cubicBezTo>
                  <a:cubicBezTo>
                    <a:pt x="483" y="21"/>
                    <a:pt x="486" y="19"/>
                    <a:pt x="486" y="18"/>
                  </a:cubicBezTo>
                  <a:cubicBezTo>
                    <a:pt x="486" y="15"/>
                    <a:pt x="479" y="15"/>
                    <a:pt x="478" y="15"/>
                  </a:cubicBezTo>
                  <a:cubicBezTo>
                    <a:pt x="475" y="15"/>
                    <a:pt x="471" y="15"/>
                    <a:pt x="468" y="15"/>
                  </a:cubicBezTo>
                  <a:cubicBezTo>
                    <a:pt x="465" y="16"/>
                    <a:pt x="465" y="19"/>
                    <a:pt x="461" y="19"/>
                  </a:cubicBezTo>
                  <a:cubicBezTo>
                    <a:pt x="456" y="19"/>
                    <a:pt x="452" y="20"/>
                    <a:pt x="447" y="20"/>
                  </a:cubicBezTo>
                  <a:cubicBezTo>
                    <a:pt x="443" y="21"/>
                    <a:pt x="438" y="22"/>
                    <a:pt x="433" y="22"/>
                  </a:cubicBezTo>
                  <a:cubicBezTo>
                    <a:pt x="434" y="22"/>
                    <a:pt x="435" y="22"/>
                    <a:pt x="436" y="22"/>
                  </a:cubicBezTo>
                  <a:cubicBezTo>
                    <a:pt x="435" y="21"/>
                    <a:pt x="433" y="21"/>
                    <a:pt x="432" y="21"/>
                  </a:cubicBezTo>
                  <a:cubicBezTo>
                    <a:pt x="435" y="19"/>
                    <a:pt x="441" y="20"/>
                    <a:pt x="445" y="19"/>
                  </a:cubicBezTo>
                  <a:cubicBezTo>
                    <a:pt x="448" y="19"/>
                    <a:pt x="454" y="20"/>
                    <a:pt x="454" y="16"/>
                  </a:cubicBezTo>
                  <a:cubicBezTo>
                    <a:pt x="450" y="14"/>
                    <a:pt x="442" y="15"/>
                    <a:pt x="439" y="15"/>
                  </a:cubicBezTo>
                  <a:cubicBezTo>
                    <a:pt x="432" y="15"/>
                    <a:pt x="424" y="15"/>
                    <a:pt x="418" y="16"/>
                  </a:cubicBezTo>
                  <a:cubicBezTo>
                    <a:pt x="405" y="17"/>
                    <a:pt x="393" y="17"/>
                    <a:pt x="381" y="19"/>
                  </a:cubicBezTo>
                  <a:cubicBezTo>
                    <a:pt x="380" y="16"/>
                    <a:pt x="388" y="16"/>
                    <a:pt x="391" y="16"/>
                  </a:cubicBezTo>
                  <a:cubicBezTo>
                    <a:pt x="397" y="16"/>
                    <a:pt x="403" y="16"/>
                    <a:pt x="409" y="15"/>
                  </a:cubicBezTo>
                  <a:cubicBezTo>
                    <a:pt x="404" y="12"/>
                    <a:pt x="399" y="14"/>
                    <a:pt x="395" y="14"/>
                  </a:cubicBezTo>
                  <a:cubicBezTo>
                    <a:pt x="402" y="13"/>
                    <a:pt x="411" y="15"/>
                    <a:pt x="418" y="14"/>
                  </a:cubicBezTo>
                  <a:cubicBezTo>
                    <a:pt x="427" y="13"/>
                    <a:pt x="436" y="14"/>
                    <a:pt x="445" y="14"/>
                  </a:cubicBezTo>
                  <a:cubicBezTo>
                    <a:pt x="454" y="14"/>
                    <a:pt x="462" y="13"/>
                    <a:pt x="471" y="13"/>
                  </a:cubicBezTo>
                  <a:cubicBezTo>
                    <a:pt x="475" y="13"/>
                    <a:pt x="479" y="13"/>
                    <a:pt x="483" y="12"/>
                  </a:cubicBezTo>
                  <a:cubicBezTo>
                    <a:pt x="486" y="11"/>
                    <a:pt x="490" y="11"/>
                    <a:pt x="492" y="10"/>
                  </a:cubicBezTo>
                  <a:cubicBezTo>
                    <a:pt x="483" y="7"/>
                    <a:pt x="474" y="7"/>
                    <a:pt x="466" y="8"/>
                  </a:cubicBezTo>
                  <a:cubicBezTo>
                    <a:pt x="467" y="8"/>
                    <a:pt x="467" y="7"/>
                    <a:pt x="468" y="7"/>
                  </a:cubicBezTo>
                  <a:cubicBezTo>
                    <a:pt x="460" y="5"/>
                    <a:pt x="455" y="8"/>
                    <a:pt x="449" y="8"/>
                  </a:cubicBezTo>
                  <a:cubicBezTo>
                    <a:pt x="452" y="8"/>
                    <a:pt x="456" y="7"/>
                    <a:pt x="459" y="6"/>
                  </a:cubicBezTo>
                  <a:cubicBezTo>
                    <a:pt x="449" y="3"/>
                    <a:pt x="441" y="5"/>
                    <a:pt x="433" y="5"/>
                  </a:cubicBezTo>
                  <a:cubicBezTo>
                    <a:pt x="423" y="5"/>
                    <a:pt x="413" y="4"/>
                    <a:pt x="403" y="5"/>
                  </a:cubicBezTo>
                  <a:cubicBezTo>
                    <a:pt x="395" y="6"/>
                    <a:pt x="387" y="6"/>
                    <a:pt x="378" y="6"/>
                  </a:cubicBezTo>
                  <a:cubicBezTo>
                    <a:pt x="376" y="6"/>
                    <a:pt x="374" y="6"/>
                    <a:pt x="373" y="7"/>
                  </a:cubicBezTo>
                  <a:cubicBezTo>
                    <a:pt x="373" y="8"/>
                    <a:pt x="369" y="7"/>
                    <a:pt x="368" y="7"/>
                  </a:cubicBezTo>
                  <a:cubicBezTo>
                    <a:pt x="364" y="7"/>
                    <a:pt x="361" y="8"/>
                    <a:pt x="356" y="8"/>
                  </a:cubicBezTo>
                  <a:cubicBezTo>
                    <a:pt x="357" y="8"/>
                    <a:pt x="361" y="7"/>
                    <a:pt x="357" y="7"/>
                  </a:cubicBezTo>
                  <a:cubicBezTo>
                    <a:pt x="366" y="6"/>
                    <a:pt x="375" y="6"/>
                    <a:pt x="385" y="6"/>
                  </a:cubicBezTo>
                  <a:cubicBezTo>
                    <a:pt x="382" y="5"/>
                    <a:pt x="380" y="5"/>
                    <a:pt x="377" y="5"/>
                  </a:cubicBezTo>
                  <a:cubicBezTo>
                    <a:pt x="383" y="5"/>
                    <a:pt x="390" y="6"/>
                    <a:pt x="395" y="5"/>
                  </a:cubicBezTo>
                  <a:cubicBezTo>
                    <a:pt x="400" y="5"/>
                    <a:pt x="406" y="4"/>
                    <a:pt x="412" y="4"/>
                  </a:cubicBezTo>
                  <a:cubicBezTo>
                    <a:pt x="425" y="4"/>
                    <a:pt x="438" y="5"/>
                    <a:pt x="450" y="3"/>
                  </a:cubicBezTo>
                  <a:cubicBezTo>
                    <a:pt x="441" y="0"/>
                    <a:pt x="433" y="2"/>
                    <a:pt x="425" y="2"/>
                  </a:cubicBezTo>
                  <a:cubicBezTo>
                    <a:pt x="429" y="2"/>
                    <a:pt x="421" y="2"/>
                    <a:pt x="420" y="2"/>
                  </a:cubicBezTo>
                  <a:cubicBezTo>
                    <a:pt x="421" y="2"/>
                    <a:pt x="422" y="1"/>
                    <a:pt x="423" y="2"/>
                  </a:cubicBezTo>
                  <a:cubicBezTo>
                    <a:pt x="421" y="1"/>
                    <a:pt x="419" y="2"/>
                    <a:pt x="417" y="2"/>
                  </a:cubicBezTo>
                  <a:cubicBezTo>
                    <a:pt x="415" y="1"/>
                    <a:pt x="413" y="1"/>
                    <a:pt x="410" y="1"/>
                  </a:cubicBezTo>
                  <a:cubicBezTo>
                    <a:pt x="406" y="1"/>
                    <a:pt x="402" y="1"/>
                    <a:pt x="397" y="1"/>
                  </a:cubicBezTo>
                  <a:cubicBezTo>
                    <a:pt x="388" y="0"/>
                    <a:pt x="379" y="0"/>
                    <a:pt x="371" y="1"/>
                  </a:cubicBezTo>
                  <a:cubicBezTo>
                    <a:pt x="372" y="1"/>
                    <a:pt x="373" y="1"/>
                    <a:pt x="373" y="1"/>
                  </a:cubicBezTo>
                  <a:cubicBezTo>
                    <a:pt x="372" y="2"/>
                    <a:pt x="370" y="1"/>
                    <a:pt x="368" y="0"/>
                  </a:cubicBezTo>
                  <a:cubicBezTo>
                    <a:pt x="366" y="0"/>
                    <a:pt x="363" y="1"/>
                    <a:pt x="362" y="1"/>
                  </a:cubicBezTo>
                  <a:cubicBezTo>
                    <a:pt x="356" y="1"/>
                    <a:pt x="349" y="0"/>
                    <a:pt x="344" y="1"/>
                  </a:cubicBezTo>
                  <a:cubicBezTo>
                    <a:pt x="346" y="2"/>
                    <a:pt x="347" y="2"/>
                    <a:pt x="348" y="2"/>
                  </a:cubicBezTo>
                  <a:cubicBezTo>
                    <a:pt x="345" y="3"/>
                    <a:pt x="340" y="1"/>
                    <a:pt x="336" y="1"/>
                  </a:cubicBezTo>
                  <a:cubicBezTo>
                    <a:pt x="333" y="2"/>
                    <a:pt x="329" y="2"/>
                    <a:pt x="325" y="2"/>
                  </a:cubicBezTo>
                  <a:cubicBezTo>
                    <a:pt x="327" y="5"/>
                    <a:pt x="341" y="5"/>
                    <a:pt x="343" y="5"/>
                  </a:cubicBezTo>
                  <a:cubicBezTo>
                    <a:pt x="338" y="6"/>
                    <a:pt x="332" y="5"/>
                    <a:pt x="326" y="5"/>
                  </a:cubicBezTo>
                  <a:cubicBezTo>
                    <a:pt x="331" y="6"/>
                    <a:pt x="335" y="5"/>
                    <a:pt x="339" y="6"/>
                  </a:cubicBezTo>
                  <a:cubicBezTo>
                    <a:pt x="333" y="6"/>
                    <a:pt x="327" y="5"/>
                    <a:pt x="322" y="6"/>
                  </a:cubicBezTo>
                  <a:cubicBezTo>
                    <a:pt x="324" y="6"/>
                    <a:pt x="327" y="8"/>
                    <a:pt x="328" y="8"/>
                  </a:cubicBezTo>
                  <a:cubicBezTo>
                    <a:pt x="328" y="9"/>
                    <a:pt x="324" y="8"/>
                    <a:pt x="322" y="7"/>
                  </a:cubicBezTo>
                  <a:cubicBezTo>
                    <a:pt x="319" y="6"/>
                    <a:pt x="317" y="6"/>
                    <a:pt x="314" y="6"/>
                  </a:cubicBezTo>
                  <a:cubicBezTo>
                    <a:pt x="309" y="6"/>
                    <a:pt x="301" y="4"/>
                    <a:pt x="296" y="5"/>
                  </a:cubicBezTo>
                  <a:cubicBezTo>
                    <a:pt x="300" y="4"/>
                    <a:pt x="292" y="3"/>
                    <a:pt x="291" y="3"/>
                  </a:cubicBezTo>
                  <a:cubicBezTo>
                    <a:pt x="288" y="3"/>
                    <a:pt x="284" y="3"/>
                    <a:pt x="283" y="4"/>
                  </a:cubicBezTo>
                  <a:cubicBezTo>
                    <a:pt x="284" y="4"/>
                    <a:pt x="285" y="4"/>
                    <a:pt x="287" y="4"/>
                  </a:cubicBezTo>
                  <a:cubicBezTo>
                    <a:pt x="284" y="4"/>
                    <a:pt x="281" y="4"/>
                    <a:pt x="277" y="4"/>
                  </a:cubicBezTo>
                  <a:cubicBezTo>
                    <a:pt x="281" y="5"/>
                    <a:pt x="284" y="5"/>
                    <a:pt x="287" y="5"/>
                  </a:cubicBezTo>
                  <a:cubicBezTo>
                    <a:pt x="283" y="5"/>
                    <a:pt x="279" y="5"/>
                    <a:pt x="274" y="4"/>
                  </a:cubicBezTo>
                  <a:cubicBezTo>
                    <a:pt x="270" y="4"/>
                    <a:pt x="267" y="5"/>
                    <a:pt x="262" y="5"/>
                  </a:cubicBezTo>
                  <a:cubicBezTo>
                    <a:pt x="267" y="6"/>
                    <a:pt x="271" y="6"/>
                    <a:pt x="275" y="7"/>
                  </a:cubicBezTo>
                  <a:cubicBezTo>
                    <a:pt x="271" y="6"/>
                    <a:pt x="268" y="6"/>
                    <a:pt x="264" y="6"/>
                  </a:cubicBezTo>
                  <a:cubicBezTo>
                    <a:pt x="260" y="6"/>
                    <a:pt x="254" y="4"/>
                    <a:pt x="252" y="6"/>
                  </a:cubicBezTo>
                  <a:cubicBezTo>
                    <a:pt x="253" y="6"/>
                    <a:pt x="255" y="6"/>
                    <a:pt x="257" y="7"/>
                  </a:cubicBezTo>
                  <a:cubicBezTo>
                    <a:pt x="255" y="7"/>
                    <a:pt x="252" y="6"/>
                    <a:pt x="250" y="7"/>
                  </a:cubicBezTo>
                  <a:cubicBezTo>
                    <a:pt x="254" y="8"/>
                    <a:pt x="257" y="8"/>
                    <a:pt x="259" y="7"/>
                  </a:cubicBezTo>
                  <a:cubicBezTo>
                    <a:pt x="261" y="7"/>
                    <a:pt x="263" y="7"/>
                    <a:pt x="265" y="7"/>
                  </a:cubicBezTo>
                  <a:cubicBezTo>
                    <a:pt x="265" y="7"/>
                    <a:pt x="271" y="8"/>
                    <a:pt x="266" y="7"/>
                  </a:cubicBezTo>
                  <a:cubicBezTo>
                    <a:pt x="276" y="7"/>
                    <a:pt x="285" y="7"/>
                    <a:pt x="294" y="7"/>
                  </a:cubicBezTo>
                  <a:cubicBezTo>
                    <a:pt x="298" y="8"/>
                    <a:pt x="302" y="8"/>
                    <a:pt x="306" y="8"/>
                  </a:cubicBezTo>
                  <a:cubicBezTo>
                    <a:pt x="307" y="8"/>
                    <a:pt x="318" y="9"/>
                    <a:pt x="314" y="10"/>
                  </a:cubicBezTo>
                  <a:cubicBezTo>
                    <a:pt x="318" y="11"/>
                    <a:pt x="316" y="12"/>
                    <a:pt x="315" y="12"/>
                  </a:cubicBezTo>
                  <a:cubicBezTo>
                    <a:pt x="313" y="10"/>
                    <a:pt x="310" y="10"/>
                    <a:pt x="308" y="10"/>
                  </a:cubicBezTo>
                  <a:cubicBezTo>
                    <a:pt x="305" y="9"/>
                    <a:pt x="299" y="8"/>
                    <a:pt x="297" y="9"/>
                  </a:cubicBezTo>
                  <a:cubicBezTo>
                    <a:pt x="297" y="9"/>
                    <a:pt x="298" y="9"/>
                    <a:pt x="299" y="10"/>
                  </a:cubicBezTo>
                  <a:cubicBezTo>
                    <a:pt x="300" y="13"/>
                    <a:pt x="295" y="9"/>
                    <a:pt x="294" y="8"/>
                  </a:cubicBezTo>
                  <a:cubicBezTo>
                    <a:pt x="290" y="8"/>
                    <a:pt x="287" y="8"/>
                    <a:pt x="283" y="8"/>
                  </a:cubicBezTo>
                  <a:cubicBezTo>
                    <a:pt x="280" y="8"/>
                    <a:pt x="276" y="8"/>
                    <a:pt x="272" y="8"/>
                  </a:cubicBezTo>
                  <a:cubicBezTo>
                    <a:pt x="268" y="8"/>
                    <a:pt x="263" y="7"/>
                    <a:pt x="261" y="9"/>
                  </a:cubicBezTo>
                  <a:cubicBezTo>
                    <a:pt x="264" y="9"/>
                    <a:pt x="267" y="10"/>
                    <a:pt x="270" y="10"/>
                  </a:cubicBezTo>
                  <a:cubicBezTo>
                    <a:pt x="271" y="11"/>
                    <a:pt x="273" y="11"/>
                    <a:pt x="274" y="11"/>
                  </a:cubicBezTo>
                  <a:cubicBezTo>
                    <a:pt x="276" y="11"/>
                    <a:pt x="281" y="11"/>
                    <a:pt x="278" y="12"/>
                  </a:cubicBezTo>
                  <a:cubicBezTo>
                    <a:pt x="283" y="13"/>
                    <a:pt x="287" y="13"/>
                    <a:pt x="292" y="13"/>
                  </a:cubicBezTo>
                  <a:cubicBezTo>
                    <a:pt x="288" y="14"/>
                    <a:pt x="283" y="13"/>
                    <a:pt x="278" y="13"/>
                  </a:cubicBezTo>
                  <a:cubicBezTo>
                    <a:pt x="276" y="12"/>
                    <a:pt x="274" y="12"/>
                    <a:pt x="272" y="13"/>
                  </a:cubicBezTo>
                  <a:cubicBezTo>
                    <a:pt x="271" y="13"/>
                    <a:pt x="268" y="14"/>
                    <a:pt x="272" y="15"/>
                  </a:cubicBezTo>
                  <a:cubicBezTo>
                    <a:pt x="271" y="15"/>
                    <a:pt x="269" y="15"/>
                    <a:pt x="268" y="16"/>
                  </a:cubicBezTo>
                  <a:cubicBezTo>
                    <a:pt x="269" y="16"/>
                    <a:pt x="270" y="16"/>
                    <a:pt x="272" y="16"/>
                  </a:cubicBezTo>
                  <a:cubicBezTo>
                    <a:pt x="269" y="17"/>
                    <a:pt x="273" y="17"/>
                    <a:pt x="274" y="17"/>
                  </a:cubicBezTo>
                  <a:cubicBezTo>
                    <a:pt x="270" y="18"/>
                    <a:pt x="264" y="17"/>
                    <a:pt x="257" y="16"/>
                  </a:cubicBezTo>
                  <a:cubicBezTo>
                    <a:pt x="252" y="14"/>
                    <a:pt x="248" y="15"/>
                    <a:pt x="242" y="13"/>
                  </a:cubicBezTo>
                  <a:cubicBezTo>
                    <a:pt x="237" y="12"/>
                    <a:pt x="231" y="12"/>
                    <a:pt x="226" y="11"/>
                  </a:cubicBezTo>
                  <a:cubicBezTo>
                    <a:pt x="219" y="10"/>
                    <a:pt x="214" y="10"/>
                    <a:pt x="209" y="11"/>
                  </a:cubicBezTo>
                  <a:cubicBezTo>
                    <a:pt x="211" y="12"/>
                    <a:pt x="212" y="13"/>
                    <a:pt x="214" y="14"/>
                  </a:cubicBezTo>
                  <a:cubicBezTo>
                    <a:pt x="218" y="15"/>
                    <a:pt x="221" y="16"/>
                    <a:pt x="224" y="16"/>
                  </a:cubicBezTo>
                  <a:cubicBezTo>
                    <a:pt x="221" y="17"/>
                    <a:pt x="215" y="17"/>
                    <a:pt x="210" y="16"/>
                  </a:cubicBezTo>
                  <a:cubicBezTo>
                    <a:pt x="214" y="18"/>
                    <a:pt x="218" y="18"/>
                    <a:pt x="222" y="19"/>
                  </a:cubicBezTo>
                  <a:cubicBezTo>
                    <a:pt x="219" y="20"/>
                    <a:pt x="215" y="18"/>
                    <a:pt x="211" y="17"/>
                  </a:cubicBezTo>
                  <a:cubicBezTo>
                    <a:pt x="206" y="16"/>
                    <a:pt x="201" y="16"/>
                    <a:pt x="197" y="16"/>
                  </a:cubicBezTo>
                  <a:cubicBezTo>
                    <a:pt x="195" y="16"/>
                    <a:pt x="193" y="15"/>
                    <a:pt x="192" y="15"/>
                  </a:cubicBezTo>
                  <a:cubicBezTo>
                    <a:pt x="191" y="16"/>
                    <a:pt x="191" y="17"/>
                    <a:pt x="190" y="18"/>
                  </a:cubicBezTo>
                  <a:cubicBezTo>
                    <a:pt x="188" y="18"/>
                    <a:pt x="186" y="20"/>
                    <a:pt x="184" y="20"/>
                  </a:cubicBezTo>
                  <a:cubicBezTo>
                    <a:pt x="183" y="18"/>
                    <a:pt x="187" y="17"/>
                    <a:pt x="185" y="15"/>
                  </a:cubicBezTo>
                  <a:cubicBezTo>
                    <a:pt x="182" y="11"/>
                    <a:pt x="168" y="13"/>
                    <a:pt x="167" y="13"/>
                  </a:cubicBezTo>
                  <a:cubicBezTo>
                    <a:pt x="171" y="13"/>
                    <a:pt x="163" y="13"/>
                    <a:pt x="161" y="14"/>
                  </a:cubicBezTo>
                  <a:cubicBezTo>
                    <a:pt x="159" y="14"/>
                    <a:pt x="155" y="13"/>
                    <a:pt x="152" y="14"/>
                  </a:cubicBezTo>
                  <a:cubicBezTo>
                    <a:pt x="145" y="14"/>
                    <a:pt x="136" y="14"/>
                    <a:pt x="130" y="16"/>
                  </a:cubicBezTo>
                  <a:cubicBezTo>
                    <a:pt x="132" y="16"/>
                    <a:pt x="133" y="16"/>
                    <a:pt x="135" y="16"/>
                  </a:cubicBezTo>
                  <a:cubicBezTo>
                    <a:pt x="137" y="17"/>
                    <a:pt x="140" y="18"/>
                    <a:pt x="142" y="19"/>
                  </a:cubicBezTo>
                  <a:cubicBezTo>
                    <a:pt x="144" y="19"/>
                    <a:pt x="146" y="19"/>
                    <a:pt x="148" y="19"/>
                  </a:cubicBezTo>
                  <a:cubicBezTo>
                    <a:pt x="151" y="20"/>
                    <a:pt x="154" y="21"/>
                    <a:pt x="157" y="22"/>
                  </a:cubicBezTo>
                  <a:cubicBezTo>
                    <a:pt x="153" y="22"/>
                    <a:pt x="146" y="20"/>
                    <a:pt x="141" y="19"/>
                  </a:cubicBezTo>
                  <a:cubicBezTo>
                    <a:pt x="139" y="19"/>
                    <a:pt x="138" y="19"/>
                    <a:pt x="136" y="18"/>
                  </a:cubicBezTo>
                  <a:cubicBezTo>
                    <a:pt x="133" y="16"/>
                    <a:pt x="131" y="17"/>
                    <a:pt x="129" y="17"/>
                  </a:cubicBezTo>
                  <a:cubicBezTo>
                    <a:pt x="124" y="16"/>
                    <a:pt x="119" y="16"/>
                    <a:pt x="116" y="16"/>
                  </a:cubicBezTo>
                  <a:cubicBezTo>
                    <a:pt x="113" y="17"/>
                    <a:pt x="109" y="20"/>
                    <a:pt x="117" y="21"/>
                  </a:cubicBezTo>
                  <a:cubicBezTo>
                    <a:pt x="116" y="21"/>
                    <a:pt x="113" y="21"/>
                    <a:pt x="113" y="23"/>
                  </a:cubicBezTo>
                  <a:cubicBezTo>
                    <a:pt x="114" y="23"/>
                    <a:pt x="115" y="24"/>
                    <a:pt x="116" y="24"/>
                  </a:cubicBezTo>
                  <a:cubicBezTo>
                    <a:pt x="113" y="26"/>
                    <a:pt x="105" y="24"/>
                    <a:pt x="100" y="24"/>
                  </a:cubicBezTo>
                  <a:cubicBezTo>
                    <a:pt x="97" y="23"/>
                    <a:pt x="94" y="23"/>
                    <a:pt x="93" y="24"/>
                  </a:cubicBezTo>
                  <a:cubicBezTo>
                    <a:pt x="93" y="25"/>
                    <a:pt x="97" y="27"/>
                    <a:pt x="99" y="28"/>
                  </a:cubicBezTo>
                  <a:cubicBezTo>
                    <a:pt x="96" y="27"/>
                    <a:pt x="94" y="26"/>
                    <a:pt x="91" y="25"/>
                  </a:cubicBezTo>
                  <a:cubicBezTo>
                    <a:pt x="88" y="23"/>
                    <a:pt x="86" y="25"/>
                    <a:pt x="84" y="25"/>
                  </a:cubicBezTo>
                  <a:cubicBezTo>
                    <a:pt x="79" y="26"/>
                    <a:pt x="76" y="28"/>
                    <a:pt x="71" y="29"/>
                  </a:cubicBezTo>
                  <a:cubicBezTo>
                    <a:pt x="67" y="29"/>
                    <a:pt x="63" y="30"/>
                    <a:pt x="60" y="31"/>
                  </a:cubicBezTo>
                  <a:cubicBezTo>
                    <a:pt x="58" y="31"/>
                    <a:pt x="53" y="32"/>
                    <a:pt x="55" y="34"/>
                  </a:cubicBezTo>
                  <a:cubicBezTo>
                    <a:pt x="57" y="34"/>
                    <a:pt x="60" y="36"/>
                    <a:pt x="63" y="35"/>
                  </a:cubicBezTo>
                  <a:cubicBezTo>
                    <a:pt x="65" y="35"/>
                    <a:pt x="68" y="36"/>
                    <a:pt x="71" y="36"/>
                  </a:cubicBezTo>
                  <a:cubicBezTo>
                    <a:pt x="77" y="36"/>
                    <a:pt x="81" y="34"/>
                    <a:pt x="88" y="35"/>
                  </a:cubicBezTo>
                  <a:cubicBezTo>
                    <a:pt x="84" y="35"/>
                    <a:pt x="78" y="35"/>
                    <a:pt x="77" y="37"/>
                  </a:cubicBezTo>
                  <a:cubicBezTo>
                    <a:pt x="77" y="38"/>
                    <a:pt x="79" y="40"/>
                    <a:pt x="79" y="41"/>
                  </a:cubicBezTo>
                  <a:cubicBezTo>
                    <a:pt x="78" y="42"/>
                    <a:pt x="76" y="42"/>
                    <a:pt x="74" y="43"/>
                  </a:cubicBezTo>
                  <a:cubicBezTo>
                    <a:pt x="69" y="44"/>
                    <a:pt x="65" y="45"/>
                    <a:pt x="59" y="44"/>
                  </a:cubicBezTo>
                  <a:cubicBezTo>
                    <a:pt x="55" y="44"/>
                    <a:pt x="53" y="45"/>
                    <a:pt x="50" y="45"/>
                  </a:cubicBezTo>
                  <a:cubicBezTo>
                    <a:pt x="45" y="45"/>
                    <a:pt x="41" y="45"/>
                    <a:pt x="37" y="46"/>
                  </a:cubicBezTo>
                  <a:cubicBezTo>
                    <a:pt x="42" y="47"/>
                    <a:pt x="37" y="47"/>
                    <a:pt x="37" y="47"/>
                  </a:cubicBezTo>
                  <a:cubicBezTo>
                    <a:pt x="34" y="47"/>
                    <a:pt x="32" y="47"/>
                    <a:pt x="30" y="48"/>
                  </a:cubicBezTo>
                  <a:cubicBezTo>
                    <a:pt x="28" y="48"/>
                    <a:pt x="26" y="48"/>
                    <a:pt x="25" y="48"/>
                  </a:cubicBezTo>
                  <a:cubicBezTo>
                    <a:pt x="23" y="48"/>
                    <a:pt x="23" y="49"/>
                    <a:pt x="21" y="49"/>
                  </a:cubicBezTo>
                  <a:cubicBezTo>
                    <a:pt x="18" y="50"/>
                    <a:pt x="15" y="49"/>
                    <a:pt x="12" y="50"/>
                  </a:cubicBezTo>
                  <a:cubicBezTo>
                    <a:pt x="10" y="50"/>
                    <a:pt x="8" y="50"/>
                    <a:pt x="6" y="50"/>
                  </a:cubicBezTo>
                  <a:cubicBezTo>
                    <a:pt x="4" y="50"/>
                    <a:pt x="4" y="52"/>
                    <a:pt x="2" y="52"/>
                  </a:cubicBezTo>
                  <a:cubicBezTo>
                    <a:pt x="7" y="52"/>
                    <a:pt x="2" y="54"/>
                    <a:pt x="0" y="53"/>
                  </a:cubicBezTo>
                  <a:cubicBezTo>
                    <a:pt x="3" y="54"/>
                    <a:pt x="6" y="55"/>
                    <a:pt x="9" y="56"/>
                  </a:cubicBezTo>
                  <a:cubicBezTo>
                    <a:pt x="12" y="56"/>
                    <a:pt x="15" y="56"/>
                    <a:pt x="17" y="56"/>
                  </a:cubicBezTo>
                  <a:cubicBezTo>
                    <a:pt x="17" y="56"/>
                    <a:pt x="16" y="57"/>
                    <a:pt x="15" y="57"/>
                  </a:cubicBezTo>
                  <a:cubicBezTo>
                    <a:pt x="21" y="58"/>
                    <a:pt x="24" y="56"/>
                    <a:pt x="29" y="56"/>
                  </a:cubicBezTo>
                  <a:cubicBezTo>
                    <a:pt x="27" y="57"/>
                    <a:pt x="25" y="58"/>
                    <a:pt x="23" y="58"/>
                  </a:cubicBezTo>
                  <a:cubicBezTo>
                    <a:pt x="27" y="59"/>
                    <a:pt x="31" y="58"/>
                    <a:pt x="33" y="58"/>
                  </a:cubicBezTo>
                  <a:cubicBezTo>
                    <a:pt x="32" y="59"/>
                    <a:pt x="29" y="59"/>
                    <a:pt x="27" y="59"/>
                  </a:cubicBezTo>
                  <a:cubicBezTo>
                    <a:pt x="32" y="60"/>
                    <a:pt x="36" y="60"/>
                    <a:pt x="40" y="60"/>
                  </a:cubicBezTo>
                  <a:cubicBezTo>
                    <a:pt x="42" y="60"/>
                    <a:pt x="42" y="60"/>
                    <a:pt x="41" y="59"/>
                  </a:cubicBezTo>
                  <a:cubicBezTo>
                    <a:pt x="41" y="58"/>
                    <a:pt x="45" y="60"/>
                    <a:pt x="47" y="60"/>
                  </a:cubicBezTo>
                  <a:cubicBezTo>
                    <a:pt x="51" y="60"/>
                    <a:pt x="54" y="59"/>
                    <a:pt x="57" y="58"/>
                  </a:cubicBezTo>
                  <a:cubicBezTo>
                    <a:pt x="58" y="58"/>
                    <a:pt x="62" y="57"/>
                    <a:pt x="67" y="60"/>
                  </a:cubicBezTo>
                  <a:cubicBezTo>
                    <a:pt x="66" y="60"/>
                    <a:pt x="64" y="60"/>
                    <a:pt x="62" y="60"/>
                  </a:cubicBezTo>
                  <a:cubicBezTo>
                    <a:pt x="60" y="60"/>
                    <a:pt x="63" y="62"/>
                    <a:pt x="64" y="62"/>
                  </a:cubicBezTo>
                  <a:cubicBezTo>
                    <a:pt x="62" y="62"/>
                    <a:pt x="55" y="61"/>
                    <a:pt x="52" y="61"/>
                  </a:cubicBezTo>
                  <a:cubicBezTo>
                    <a:pt x="47" y="61"/>
                    <a:pt x="42" y="61"/>
                    <a:pt x="39" y="62"/>
                  </a:cubicBezTo>
                  <a:cubicBezTo>
                    <a:pt x="43" y="63"/>
                    <a:pt x="47" y="63"/>
                    <a:pt x="50" y="63"/>
                  </a:cubicBezTo>
                  <a:cubicBezTo>
                    <a:pt x="55" y="63"/>
                    <a:pt x="61" y="64"/>
                    <a:pt x="65" y="63"/>
                  </a:cubicBezTo>
                  <a:cubicBezTo>
                    <a:pt x="62" y="65"/>
                    <a:pt x="11" y="60"/>
                    <a:pt x="18" y="65"/>
                  </a:cubicBezTo>
                  <a:cubicBezTo>
                    <a:pt x="19" y="65"/>
                    <a:pt x="21" y="65"/>
                    <a:pt x="23" y="65"/>
                  </a:cubicBezTo>
                  <a:cubicBezTo>
                    <a:pt x="22" y="65"/>
                    <a:pt x="21" y="66"/>
                    <a:pt x="20" y="66"/>
                  </a:cubicBezTo>
                  <a:cubicBezTo>
                    <a:pt x="29" y="69"/>
                    <a:pt x="27" y="63"/>
                    <a:pt x="33" y="65"/>
                  </a:cubicBezTo>
                  <a:cubicBezTo>
                    <a:pt x="31" y="65"/>
                    <a:pt x="29" y="65"/>
                    <a:pt x="29" y="6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96" name="Freeform 415"/>
            <p:cNvSpPr/>
            <p:nvPr/>
          </p:nvSpPr>
          <p:spPr>
            <a:xfrm>
              <a:off x="5924880" y="3559320"/>
              <a:ext cx="461520" cy="403920"/>
            </a:xfrm>
            <a:custGeom>
              <a:avLst/>
              <a:gdLst>
                <a:gd name="textAreaLeft" fmla="*/ 0 w 461520"/>
                <a:gd name="textAreaRight" fmla="*/ 462600 w 461520"/>
                <a:gd name="textAreaTop" fmla="*/ 0 h 403920"/>
                <a:gd name="textAreaBottom" fmla="*/ 405000 h 403920"/>
              </a:gdLst>
              <a:ahLst/>
              <a:cxnLst/>
              <a:rect l="textAreaLeft" t="textAreaTop" r="textAreaRight" b="textAreaBottom"/>
              <a:pathLst>
                <a:path w="151" h="114">
                  <a:moveTo>
                    <a:pt x="2" y="88"/>
                  </a:moveTo>
                  <a:cubicBezTo>
                    <a:pt x="0" y="86"/>
                    <a:pt x="2" y="84"/>
                    <a:pt x="2" y="82"/>
                  </a:cubicBezTo>
                  <a:cubicBezTo>
                    <a:pt x="3" y="83"/>
                    <a:pt x="5" y="83"/>
                    <a:pt x="7" y="83"/>
                  </a:cubicBezTo>
                  <a:cubicBezTo>
                    <a:pt x="9" y="83"/>
                    <a:pt x="10" y="82"/>
                    <a:pt x="11" y="81"/>
                  </a:cubicBezTo>
                  <a:cubicBezTo>
                    <a:pt x="12" y="79"/>
                    <a:pt x="14" y="80"/>
                    <a:pt x="16" y="79"/>
                  </a:cubicBezTo>
                  <a:cubicBezTo>
                    <a:pt x="18" y="79"/>
                    <a:pt x="21" y="79"/>
                    <a:pt x="23" y="79"/>
                  </a:cubicBezTo>
                  <a:cubicBezTo>
                    <a:pt x="25" y="79"/>
                    <a:pt x="26" y="79"/>
                    <a:pt x="27" y="79"/>
                  </a:cubicBezTo>
                  <a:cubicBezTo>
                    <a:pt x="29" y="79"/>
                    <a:pt x="27" y="78"/>
                    <a:pt x="28" y="78"/>
                  </a:cubicBezTo>
                  <a:cubicBezTo>
                    <a:pt x="30" y="78"/>
                    <a:pt x="32" y="80"/>
                    <a:pt x="33" y="78"/>
                  </a:cubicBezTo>
                  <a:cubicBezTo>
                    <a:pt x="34" y="76"/>
                    <a:pt x="36" y="76"/>
                    <a:pt x="37" y="75"/>
                  </a:cubicBezTo>
                  <a:cubicBezTo>
                    <a:pt x="37" y="73"/>
                    <a:pt x="37" y="72"/>
                    <a:pt x="38" y="70"/>
                  </a:cubicBezTo>
                  <a:cubicBezTo>
                    <a:pt x="40" y="67"/>
                    <a:pt x="40" y="64"/>
                    <a:pt x="40" y="61"/>
                  </a:cubicBezTo>
                  <a:cubicBezTo>
                    <a:pt x="40" y="56"/>
                    <a:pt x="40" y="51"/>
                    <a:pt x="40" y="46"/>
                  </a:cubicBezTo>
                  <a:cubicBezTo>
                    <a:pt x="40" y="43"/>
                    <a:pt x="40" y="42"/>
                    <a:pt x="44" y="41"/>
                  </a:cubicBezTo>
                  <a:cubicBezTo>
                    <a:pt x="47" y="41"/>
                    <a:pt x="50" y="41"/>
                    <a:pt x="53" y="40"/>
                  </a:cubicBezTo>
                  <a:cubicBezTo>
                    <a:pt x="56" y="39"/>
                    <a:pt x="59" y="36"/>
                    <a:pt x="61" y="34"/>
                  </a:cubicBezTo>
                  <a:cubicBezTo>
                    <a:pt x="65" y="31"/>
                    <a:pt x="68" y="27"/>
                    <a:pt x="72" y="25"/>
                  </a:cubicBezTo>
                  <a:cubicBezTo>
                    <a:pt x="81" y="19"/>
                    <a:pt x="90" y="14"/>
                    <a:pt x="99" y="9"/>
                  </a:cubicBezTo>
                  <a:cubicBezTo>
                    <a:pt x="103" y="7"/>
                    <a:pt x="107" y="4"/>
                    <a:pt x="111" y="2"/>
                  </a:cubicBezTo>
                  <a:cubicBezTo>
                    <a:pt x="115" y="0"/>
                    <a:pt x="120" y="2"/>
                    <a:pt x="124" y="3"/>
                  </a:cubicBezTo>
                  <a:cubicBezTo>
                    <a:pt x="128" y="4"/>
                    <a:pt x="131" y="6"/>
                    <a:pt x="133" y="8"/>
                  </a:cubicBezTo>
                  <a:cubicBezTo>
                    <a:pt x="134" y="9"/>
                    <a:pt x="135" y="9"/>
                    <a:pt x="136" y="8"/>
                  </a:cubicBezTo>
                  <a:cubicBezTo>
                    <a:pt x="138" y="7"/>
                    <a:pt x="140" y="6"/>
                    <a:pt x="142" y="5"/>
                  </a:cubicBezTo>
                  <a:cubicBezTo>
                    <a:pt x="143" y="10"/>
                    <a:pt x="143" y="14"/>
                    <a:pt x="144" y="18"/>
                  </a:cubicBezTo>
                  <a:cubicBezTo>
                    <a:pt x="144" y="20"/>
                    <a:pt x="145" y="21"/>
                    <a:pt x="146" y="22"/>
                  </a:cubicBezTo>
                  <a:cubicBezTo>
                    <a:pt x="147" y="23"/>
                    <a:pt x="147" y="24"/>
                    <a:pt x="148" y="25"/>
                  </a:cubicBezTo>
                  <a:cubicBezTo>
                    <a:pt x="148" y="26"/>
                    <a:pt x="147" y="26"/>
                    <a:pt x="148" y="27"/>
                  </a:cubicBezTo>
                  <a:cubicBezTo>
                    <a:pt x="149" y="28"/>
                    <a:pt x="150" y="29"/>
                    <a:pt x="151" y="31"/>
                  </a:cubicBezTo>
                  <a:cubicBezTo>
                    <a:pt x="151" y="32"/>
                    <a:pt x="149" y="34"/>
                    <a:pt x="149" y="36"/>
                  </a:cubicBezTo>
                  <a:cubicBezTo>
                    <a:pt x="148" y="41"/>
                    <a:pt x="147" y="46"/>
                    <a:pt x="147" y="51"/>
                  </a:cubicBezTo>
                  <a:cubicBezTo>
                    <a:pt x="147" y="54"/>
                    <a:pt x="147" y="56"/>
                    <a:pt x="147" y="58"/>
                  </a:cubicBezTo>
                  <a:cubicBezTo>
                    <a:pt x="147" y="60"/>
                    <a:pt x="147" y="62"/>
                    <a:pt x="146" y="64"/>
                  </a:cubicBezTo>
                  <a:cubicBezTo>
                    <a:pt x="146" y="65"/>
                    <a:pt x="144" y="67"/>
                    <a:pt x="143" y="68"/>
                  </a:cubicBezTo>
                  <a:cubicBezTo>
                    <a:pt x="141" y="70"/>
                    <a:pt x="139" y="72"/>
                    <a:pt x="137" y="74"/>
                  </a:cubicBezTo>
                  <a:cubicBezTo>
                    <a:pt x="135" y="77"/>
                    <a:pt x="132" y="80"/>
                    <a:pt x="130" y="84"/>
                  </a:cubicBezTo>
                  <a:cubicBezTo>
                    <a:pt x="130" y="85"/>
                    <a:pt x="129" y="86"/>
                    <a:pt x="129" y="87"/>
                  </a:cubicBezTo>
                  <a:cubicBezTo>
                    <a:pt x="128" y="87"/>
                    <a:pt x="128" y="87"/>
                    <a:pt x="127" y="88"/>
                  </a:cubicBezTo>
                  <a:cubicBezTo>
                    <a:pt x="127" y="89"/>
                    <a:pt x="129" y="93"/>
                    <a:pt x="129" y="95"/>
                  </a:cubicBezTo>
                  <a:cubicBezTo>
                    <a:pt x="128" y="95"/>
                    <a:pt x="127" y="94"/>
                    <a:pt x="126" y="95"/>
                  </a:cubicBezTo>
                  <a:cubicBezTo>
                    <a:pt x="125" y="95"/>
                    <a:pt x="125" y="96"/>
                    <a:pt x="124" y="96"/>
                  </a:cubicBezTo>
                  <a:cubicBezTo>
                    <a:pt x="122" y="97"/>
                    <a:pt x="121" y="98"/>
                    <a:pt x="119" y="99"/>
                  </a:cubicBezTo>
                  <a:cubicBezTo>
                    <a:pt x="117" y="102"/>
                    <a:pt x="115" y="101"/>
                    <a:pt x="112" y="100"/>
                  </a:cubicBezTo>
                  <a:cubicBezTo>
                    <a:pt x="109" y="98"/>
                    <a:pt x="106" y="98"/>
                    <a:pt x="102" y="98"/>
                  </a:cubicBezTo>
                  <a:cubicBezTo>
                    <a:pt x="99" y="98"/>
                    <a:pt x="96" y="98"/>
                    <a:pt x="94" y="100"/>
                  </a:cubicBezTo>
                  <a:cubicBezTo>
                    <a:pt x="93" y="101"/>
                    <a:pt x="92" y="102"/>
                    <a:pt x="92" y="103"/>
                  </a:cubicBezTo>
                  <a:cubicBezTo>
                    <a:pt x="91" y="104"/>
                    <a:pt x="90" y="103"/>
                    <a:pt x="89" y="103"/>
                  </a:cubicBezTo>
                  <a:cubicBezTo>
                    <a:pt x="85" y="104"/>
                    <a:pt x="83" y="102"/>
                    <a:pt x="80" y="101"/>
                  </a:cubicBezTo>
                  <a:cubicBezTo>
                    <a:pt x="78" y="100"/>
                    <a:pt x="76" y="97"/>
                    <a:pt x="73" y="99"/>
                  </a:cubicBezTo>
                  <a:cubicBezTo>
                    <a:pt x="72" y="99"/>
                    <a:pt x="71" y="100"/>
                    <a:pt x="70" y="100"/>
                  </a:cubicBezTo>
                  <a:cubicBezTo>
                    <a:pt x="69" y="101"/>
                    <a:pt x="68" y="100"/>
                    <a:pt x="68" y="101"/>
                  </a:cubicBezTo>
                  <a:cubicBezTo>
                    <a:pt x="66" y="103"/>
                    <a:pt x="64" y="100"/>
                    <a:pt x="63" y="99"/>
                  </a:cubicBezTo>
                  <a:cubicBezTo>
                    <a:pt x="62" y="96"/>
                    <a:pt x="60" y="95"/>
                    <a:pt x="57" y="95"/>
                  </a:cubicBezTo>
                  <a:cubicBezTo>
                    <a:pt x="55" y="95"/>
                    <a:pt x="54" y="93"/>
                    <a:pt x="52" y="93"/>
                  </a:cubicBezTo>
                  <a:cubicBezTo>
                    <a:pt x="51" y="93"/>
                    <a:pt x="50" y="94"/>
                    <a:pt x="48" y="94"/>
                  </a:cubicBezTo>
                  <a:cubicBezTo>
                    <a:pt x="45" y="94"/>
                    <a:pt x="43" y="94"/>
                    <a:pt x="40" y="96"/>
                  </a:cubicBezTo>
                  <a:cubicBezTo>
                    <a:pt x="40" y="97"/>
                    <a:pt x="39" y="97"/>
                    <a:pt x="39" y="98"/>
                  </a:cubicBezTo>
                  <a:cubicBezTo>
                    <a:pt x="39" y="100"/>
                    <a:pt x="39" y="101"/>
                    <a:pt x="38" y="103"/>
                  </a:cubicBezTo>
                  <a:cubicBezTo>
                    <a:pt x="36" y="105"/>
                    <a:pt x="34" y="106"/>
                    <a:pt x="34" y="108"/>
                  </a:cubicBezTo>
                  <a:cubicBezTo>
                    <a:pt x="34" y="109"/>
                    <a:pt x="34" y="114"/>
                    <a:pt x="34" y="114"/>
                  </a:cubicBezTo>
                  <a:cubicBezTo>
                    <a:pt x="32" y="113"/>
                    <a:pt x="28" y="107"/>
                    <a:pt x="26" y="107"/>
                  </a:cubicBezTo>
                  <a:cubicBezTo>
                    <a:pt x="26" y="107"/>
                    <a:pt x="25" y="108"/>
                    <a:pt x="25" y="108"/>
                  </a:cubicBezTo>
                  <a:cubicBezTo>
                    <a:pt x="24" y="108"/>
                    <a:pt x="23" y="108"/>
                    <a:pt x="22" y="109"/>
                  </a:cubicBezTo>
                  <a:cubicBezTo>
                    <a:pt x="22" y="109"/>
                    <a:pt x="23" y="112"/>
                    <a:pt x="22" y="112"/>
                  </a:cubicBezTo>
                  <a:cubicBezTo>
                    <a:pt x="22" y="112"/>
                    <a:pt x="20" y="110"/>
                    <a:pt x="20" y="109"/>
                  </a:cubicBezTo>
                  <a:cubicBezTo>
                    <a:pt x="19" y="108"/>
                    <a:pt x="20" y="107"/>
                    <a:pt x="21" y="107"/>
                  </a:cubicBezTo>
                  <a:cubicBezTo>
                    <a:pt x="21" y="106"/>
                    <a:pt x="21" y="105"/>
                    <a:pt x="20" y="104"/>
                  </a:cubicBezTo>
                  <a:cubicBezTo>
                    <a:pt x="18" y="103"/>
                    <a:pt x="17" y="106"/>
                    <a:pt x="16" y="105"/>
                  </a:cubicBezTo>
                  <a:cubicBezTo>
                    <a:pt x="13" y="105"/>
                    <a:pt x="8" y="101"/>
                    <a:pt x="9" y="98"/>
                  </a:cubicBezTo>
                  <a:cubicBezTo>
                    <a:pt x="10" y="99"/>
                    <a:pt x="11" y="99"/>
                    <a:pt x="12" y="98"/>
                  </a:cubicBezTo>
                  <a:cubicBezTo>
                    <a:pt x="11" y="98"/>
                    <a:pt x="6" y="94"/>
                    <a:pt x="6" y="95"/>
                  </a:cubicBezTo>
                  <a:cubicBezTo>
                    <a:pt x="6" y="94"/>
                    <a:pt x="4" y="92"/>
                    <a:pt x="4" y="92"/>
                  </a:cubicBezTo>
                  <a:cubicBezTo>
                    <a:pt x="3" y="90"/>
                    <a:pt x="3" y="89"/>
                    <a:pt x="2" y="88"/>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97" name="Freeform 416"/>
            <p:cNvSpPr/>
            <p:nvPr/>
          </p:nvSpPr>
          <p:spPr>
            <a:xfrm>
              <a:off x="6160320" y="2385720"/>
              <a:ext cx="204480" cy="108360"/>
            </a:xfrm>
            <a:custGeom>
              <a:avLst/>
              <a:gdLst>
                <a:gd name="textAreaLeft" fmla="*/ 0 w 204480"/>
                <a:gd name="textAreaRight" fmla="*/ 205560 w 204480"/>
                <a:gd name="textAreaTop" fmla="*/ 0 h 108360"/>
                <a:gd name="textAreaBottom" fmla="*/ 109440 h 108360"/>
              </a:gdLst>
              <a:ahLst/>
              <a:cxnLst/>
              <a:rect l="textAreaLeft" t="textAreaTop" r="textAreaRight" b="textAreaBottom"/>
              <a:pathLst>
                <a:path w="68" h="31">
                  <a:moveTo>
                    <a:pt x="16" y="26"/>
                  </a:moveTo>
                  <a:cubicBezTo>
                    <a:pt x="16" y="27"/>
                    <a:pt x="17" y="29"/>
                    <a:pt x="18" y="28"/>
                  </a:cubicBezTo>
                  <a:cubicBezTo>
                    <a:pt x="20" y="27"/>
                    <a:pt x="17" y="26"/>
                    <a:pt x="16" y="26"/>
                  </a:cubicBezTo>
                  <a:moveTo>
                    <a:pt x="1" y="11"/>
                  </a:moveTo>
                  <a:cubicBezTo>
                    <a:pt x="1" y="11"/>
                    <a:pt x="1" y="11"/>
                    <a:pt x="1" y="11"/>
                  </a:cubicBezTo>
                  <a:cubicBezTo>
                    <a:pt x="2" y="11"/>
                    <a:pt x="4" y="12"/>
                    <a:pt x="5" y="11"/>
                  </a:cubicBezTo>
                  <a:cubicBezTo>
                    <a:pt x="5" y="13"/>
                    <a:pt x="6" y="12"/>
                    <a:pt x="7" y="11"/>
                  </a:cubicBezTo>
                  <a:cubicBezTo>
                    <a:pt x="7" y="9"/>
                    <a:pt x="12" y="10"/>
                    <a:pt x="9" y="11"/>
                  </a:cubicBezTo>
                  <a:cubicBezTo>
                    <a:pt x="10" y="11"/>
                    <a:pt x="12" y="11"/>
                    <a:pt x="12" y="12"/>
                  </a:cubicBezTo>
                  <a:cubicBezTo>
                    <a:pt x="12" y="11"/>
                    <a:pt x="12" y="10"/>
                    <a:pt x="11" y="10"/>
                  </a:cubicBezTo>
                  <a:cubicBezTo>
                    <a:pt x="11" y="10"/>
                    <a:pt x="10" y="8"/>
                    <a:pt x="11" y="8"/>
                  </a:cubicBezTo>
                  <a:cubicBezTo>
                    <a:pt x="12" y="7"/>
                    <a:pt x="13" y="7"/>
                    <a:pt x="13" y="7"/>
                  </a:cubicBezTo>
                  <a:cubicBezTo>
                    <a:pt x="15" y="7"/>
                    <a:pt x="15" y="7"/>
                    <a:pt x="16" y="7"/>
                  </a:cubicBezTo>
                  <a:cubicBezTo>
                    <a:pt x="18" y="7"/>
                    <a:pt x="19" y="7"/>
                    <a:pt x="20" y="7"/>
                  </a:cubicBezTo>
                  <a:cubicBezTo>
                    <a:pt x="21" y="8"/>
                    <a:pt x="21" y="9"/>
                    <a:pt x="22" y="10"/>
                  </a:cubicBezTo>
                  <a:cubicBezTo>
                    <a:pt x="20" y="10"/>
                    <a:pt x="19" y="10"/>
                    <a:pt x="17" y="11"/>
                  </a:cubicBezTo>
                  <a:cubicBezTo>
                    <a:pt x="19" y="11"/>
                    <a:pt x="20" y="10"/>
                    <a:pt x="21" y="10"/>
                  </a:cubicBezTo>
                  <a:cubicBezTo>
                    <a:pt x="22" y="11"/>
                    <a:pt x="20" y="12"/>
                    <a:pt x="20" y="12"/>
                  </a:cubicBezTo>
                  <a:cubicBezTo>
                    <a:pt x="21" y="11"/>
                    <a:pt x="26" y="12"/>
                    <a:pt x="27" y="12"/>
                  </a:cubicBezTo>
                  <a:cubicBezTo>
                    <a:pt x="28" y="13"/>
                    <a:pt x="26" y="15"/>
                    <a:pt x="25" y="15"/>
                  </a:cubicBezTo>
                  <a:cubicBezTo>
                    <a:pt x="24" y="15"/>
                    <a:pt x="24" y="15"/>
                    <a:pt x="24" y="16"/>
                  </a:cubicBezTo>
                  <a:cubicBezTo>
                    <a:pt x="22" y="16"/>
                    <a:pt x="22" y="15"/>
                    <a:pt x="23" y="15"/>
                  </a:cubicBezTo>
                  <a:cubicBezTo>
                    <a:pt x="21" y="14"/>
                    <a:pt x="21" y="15"/>
                    <a:pt x="21" y="17"/>
                  </a:cubicBezTo>
                  <a:cubicBezTo>
                    <a:pt x="21" y="18"/>
                    <a:pt x="19" y="18"/>
                    <a:pt x="17" y="18"/>
                  </a:cubicBezTo>
                  <a:cubicBezTo>
                    <a:pt x="18" y="18"/>
                    <a:pt x="19" y="19"/>
                    <a:pt x="18" y="20"/>
                  </a:cubicBezTo>
                  <a:cubicBezTo>
                    <a:pt x="18" y="21"/>
                    <a:pt x="16" y="20"/>
                    <a:pt x="14" y="20"/>
                  </a:cubicBezTo>
                  <a:cubicBezTo>
                    <a:pt x="15" y="20"/>
                    <a:pt x="16" y="20"/>
                    <a:pt x="17" y="21"/>
                  </a:cubicBezTo>
                  <a:cubicBezTo>
                    <a:pt x="15" y="22"/>
                    <a:pt x="14" y="21"/>
                    <a:pt x="15" y="24"/>
                  </a:cubicBezTo>
                  <a:cubicBezTo>
                    <a:pt x="16" y="25"/>
                    <a:pt x="13" y="25"/>
                    <a:pt x="13" y="26"/>
                  </a:cubicBezTo>
                  <a:cubicBezTo>
                    <a:pt x="15" y="26"/>
                    <a:pt x="16" y="27"/>
                    <a:pt x="16" y="28"/>
                  </a:cubicBezTo>
                  <a:cubicBezTo>
                    <a:pt x="15" y="28"/>
                    <a:pt x="15" y="27"/>
                    <a:pt x="14" y="28"/>
                  </a:cubicBezTo>
                  <a:cubicBezTo>
                    <a:pt x="13" y="29"/>
                    <a:pt x="12" y="28"/>
                    <a:pt x="11" y="28"/>
                  </a:cubicBezTo>
                  <a:cubicBezTo>
                    <a:pt x="9" y="28"/>
                    <a:pt x="5" y="28"/>
                    <a:pt x="6" y="26"/>
                  </a:cubicBezTo>
                  <a:cubicBezTo>
                    <a:pt x="5" y="26"/>
                    <a:pt x="4" y="26"/>
                    <a:pt x="4" y="25"/>
                  </a:cubicBezTo>
                  <a:cubicBezTo>
                    <a:pt x="9" y="25"/>
                    <a:pt x="3" y="22"/>
                    <a:pt x="2" y="21"/>
                  </a:cubicBezTo>
                  <a:cubicBezTo>
                    <a:pt x="2" y="23"/>
                    <a:pt x="1" y="21"/>
                    <a:pt x="1" y="20"/>
                  </a:cubicBezTo>
                  <a:cubicBezTo>
                    <a:pt x="1" y="19"/>
                    <a:pt x="1" y="18"/>
                    <a:pt x="1" y="17"/>
                  </a:cubicBezTo>
                  <a:cubicBezTo>
                    <a:pt x="1" y="18"/>
                    <a:pt x="3" y="19"/>
                    <a:pt x="3" y="18"/>
                  </a:cubicBezTo>
                  <a:cubicBezTo>
                    <a:pt x="3" y="17"/>
                    <a:pt x="0" y="15"/>
                    <a:pt x="1" y="17"/>
                  </a:cubicBezTo>
                  <a:cubicBezTo>
                    <a:pt x="0" y="15"/>
                    <a:pt x="0" y="13"/>
                    <a:pt x="1" y="11"/>
                  </a:cubicBezTo>
                  <a:moveTo>
                    <a:pt x="6" y="11"/>
                  </a:moveTo>
                  <a:cubicBezTo>
                    <a:pt x="7" y="10"/>
                    <a:pt x="8" y="9"/>
                    <a:pt x="8" y="8"/>
                  </a:cubicBezTo>
                  <a:cubicBezTo>
                    <a:pt x="7" y="8"/>
                    <a:pt x="7" y="8"/>
                    <a:pt x="6" y="8"/>
                  </a:cubicBezTo>
                  <a:cubicBezTo>
                    <a:pt x="5" y="9"/>
                    <a:pt x="5" y="10"/>
                    <a:pt x="5" y="10"/>
                  </a:cubicBezTo>
                  <a:cubicBezTo>
                    <a:pt x="5" y="10"/>
                    <a:pt x="5" y="10"/>
                    <a:pt x="6" y="11"/>
                  </a:cubicBezTo>
                  <a:moveTo>
                    <a:pt x="16" y="22"/>
                  </a:moveTo>
                  <a:cubicBezTo>
                    <a:pt x="16" y="23"/>
                    <a:pt x="18" y="24"/>
                    <a:pt x="18" y="26"/>
                  </a:cubicBezTo>
                  <a:cubicBezTo>
                    <a:pt x="18" y="24"/>
                    <a:pt x="19" y="25"/>
                    <a:pt x="20" y="26"/>
                  </a:cubicBezTo>
                  <a:cubicBezTo>
                    <a:pt x="20" y="26"/>
                    <a:pt x="23" y="26"/>
                    <a:pt x="24" y="26"/>
                  </a:cubicBezTo>
                  <a:cubicBezTo>
                    <a:pt x="27" y="26"/>
                    <a:pt x="27" y="23"/>
                    <a:pt x="24" y="22"/>
                  </a:cubicBezTo>
                  <a:cubicBezTo>
                    <a:pt x="24" y="22"/>
                    <a:pt x="25" y="22"/>
                    <a:pt x="25" y="22"/>
                  </a:cubicBezTo>
                  <a:cubicBezTo>
                    <a:pt x="25" y="21"/>
                    <a:pt x="25" y="21"/>
                    <a:pt x="24" y="21"/>
                  </a:cubicBezTo>
                  <a:cubicBezTo>
                    <a:pt x="24" y="22"/>
                    <a:pt x="23" y="22"/>
                    <a:pt x="22" y="22"/>
                  </a:cubicBezTo>
                  <a:cubicBezTo>
                    <a:pt x="24" y="20"/>
                    <a:pt x="17" y="22"/>
                    <a:pt x="16" y="22"/>
                  </a:cubicBezTo>
                  <a:moveTo>
                    <a:pt x="22" y="28"/>
                  </a:moveTo>
                  <a:cubicBezTo>
                    <a:pt x="22" y="28"/>
                    <a:pt x="21" y="27"/>
                    <a:pt x="20" y="27"/>
                  </a:cubicBezTo>
                  <a:cubicBezTo>
                    <a:pt x="21" y="27"/>
                    <a:pt x="22" y="28"/>
                    <a:pt x="22" y="28"/>
                  </a:cubicBezTo>
                  <a:moveTo>
                    <a:pt x="23" y="27"/>
                  </a:moveTo>
                  <a:cubicBezTo>
                    <a:pt x="24" y="27"/>
                    <a:pt x="24" y="27"/>
                    <a:pt x="24" y="27"/>
                  </a:cubicBezTo>
                  <a:cubicBezTo>
                    <a:pt x="25" y="26"/>
                    <a:pt x="24" y="26"/>
                    <a:pt x="23" y="27"/>
                  </a:cubicBezTo>
                  <a:moveTo>
                    <a:pt x="25" y="18"/>
                  </a:moveTo>
                  <a:cubicBezTo>
                    <a:pt x="24" y="18"/>
                    <a:pt x="24" y="18"/>
                    <a:pt x="23" y="17"/>
                  </a:cubicBezTo>
                  <a:cubicBezTo>
                    <a:pt x="24" y="18"/>
                    <a:pt x="24" y="18"/>
                    <a:pt x="23" y="19"/>
                  </a:cubicBezTo>
                  <a:cubicBezTo>
                    <a:pt x="24" y="19"/>
                    <a:pt x="25" y="19"/>
                    <a:pt x="25" y="18"/>
                  </a:cubicBezTo>
                  <a:moveTo>
                    <a:pt x="25" y="27"/>
                  </a:moveTo>
                  <a:cubicBezTo>
                    <a:pt x="24" y="28"/>
                    <a:pt x="24" y="29"/>
                    <a:pt x="25" y="29"/>
                  </a:cubicBezTo>
                  <a:cubicBezTo>
                    <a:pt x="26" y="28"/>
                    <a:pt x="27" y="27"/>
                    <a:pt x="27" y="26"/>
                  </a:cubicBezTo>
                  <a:cubicBezTo>
                    <a:pt x="26" y="26"/>
                    <a:pt x="26" y="27"/>
                    <a:pt x="25" y="27"/>
                  </a:cubicBezTo>
                  <a:moveTo>
                    <a:pt x="28" y="5"/>
                  </a:moveTo>
                  <a:cubicBezTo>
                    <a:pt x="28" y="5"/>
                    <a:pt x="29" y="5"/>
                    <a:pt x="29" y="4"/>
                  </a:cubicBezTo>
                  <a:cubicBezTo>
                    <a:pt x="28" y="4"/>
                    <a:pt x="27" y="4"/>
                    <a:pt x="27" y="5"/>
                  </a:cubicBezTo>
                  <a:cubicBezTo>
                    <a:pt x="28" y="5"/>
                    <a:pt x="28" y="5"/>
                    <a:pt x="28" y="5"/>
                  </a:cubicBezTo>
                  <a:moveTo>
                    <a:pt x="29" y="23"/>
                  </a:moveTo>
                  <a:cubicBezTo>
                    <a:pt x="30" y="24"/>
                    <a:pt x="30" y="24"/>
                    <a:pt x="31" y="25"/>
                  </a:cubicBezTo>
                  <a:cubicBezTo>
                    <a:pt x="31" y="25"/>
                    <a:pt x="32" y="25"/>
                    <a:pt x="33" y="25"/>
                  </a:cubicBezTo>
                  <a:cubicBezTo>
                    <a:pt x="35" y="25"/>
                    <a:pt x="36" y="26"/>
                    <a:pt x="34" y="26"/>
                  </a:cubicBezTo>
                  <a:cubicBezTo>
                    <a:pt x="34" y="26"/>
                    <a:pt x="36" y="26"/>
                    <a:pt x="36" y="27"/>
                  </a:cubicBezTo>
                  <a:cubicBezTo>
                    <a:pt x="36" y="27"/>
                    <a:pt x="35" y="27"/>
                    <a:pt x="35" y="27"/>
                  </a:cubicBezTo>
                  <a:cubicBezTo>
                    <a:pt x="35" y="28"/>
                    <a:pt x="36" y="30"/>
                    <a:pt x="37" y="31"/>
                  </a:cubicBezTo>
                  <a:cubicBezTo>
                    <a:pt x="37" y="30"/>
                    <a:pt x="39" y="29"/>
                    <a:pt x="38" y="28"/>
                  </a:cubicBezTo>
                  <a:cubicBezTo>
                    <a:pt x="38" y="28"/>
                    <a:pt x="37" y="27"/>
                    <a:pt x="37" y="27"/>
                  </a:cubicBezTo>
                  <a:cubicBezTo>
                    <a:pt x="37" y="27"/>
                    <a:pt x="38" y="27"/>
                    <a:pt x="39" y="27"/>
                  </a:cubicBezTo>
                  <a:cubicBezTo>
                    <a:pt x="38" y="25"/>
                    <a:pt x="39" y="25"/>
                    <a:pt x="41" y="24"/>
                  </a:cubicBezTo>
                  <a:cubicBezTo>
                    <a:pt x="43" y="24"/>
                    <a:pt x="41" y="23"/>
                    <a:pt x="40" y="22"/>
                  </a:cubicBezTo>
                  <a:cubicBezTo>
                    <a:pt x="38" y="21"/>
                    <a:pt x="41" y="21"/>
                    <a:pt x="42" y="20"/>
                  </a:cubicBezTo>
                  <a:cubicBezTo>
                    <a:pt x="44" y="19"/>
                    <a:pt x="41" y="18"/>
                    <a:pt x="43" y="17"/>
                  </a:cubicBezTo>
                  <a:cubicBezTo>
                    <a:pt x="41" y="15"/>
                    <a:pt x="39" y="16"/>
                    <a:pt x="37" y="17"/>
                  </a:cubicBezTo>
                  <a:cubicBezTo>
                    <a:pt x="38" y="18"/>
                    <a:pt x="39" y="20"/>
                    <a:pt x="37" y="20"/>
                  </a:cubicBezTo>
                  <a:cubicBezTo>
                    <a:pt x="37" y="20"/>
                    <a:pt x="38" y="19"/>
                    <a:pt x="37" y="18"/>
                  </a:cubicBezTo>
                  <a:cubicBezTo>
                    <a:pt x="37" y="18"/>
                    <a:pt x="36" y="20"/>
                    <a:pt x="35" y="20"/>
                  </a:cubicBezTo>
                  <a:cubicBezTo>
                    <a:pt x="34" y="20"/>
                    <a:pt x="34" y="18"/>
                    <a:pt x="35" y="18"/>
                  </a:cubicBezTo>
                  <a:cubicBezTo>
                    <a:pt x="34" y="17"/>
                    <a:pt x="33" y="17"/>
                    <a:pt x="32" y="17"/>
                  </a:cubicBezTo>
                  <a:cubicBezTo>
                    <a:pt x="32" y="17"/>
                    <a:pt x="32" y="17"/>
                    <a:pt x="33" y="18"/>
                  </a:cubicBezTo>
                  <a:cubicBezTo>
                    <a:pt x="32" y="19"/>
                    <a:pt x="28" y="20"/>
                    <a:pt x="27" y="20"/>
                  </a:cubicBezTo>
                  <a:cubicBezTo>
                    <a:pt x="28" y="20"/>
                    <a:pt x="32" y="23"/>
                    <a:pt x="29" y="23"/>
                  </a:cubicBezTo>
                  <a:moveTo>
                    <a:pt x="28" y="29"/>
                  </a:moveTo>
                  <a:cubicBezTo>
                    <a:pt x="29" y="29"/>
                    <a:pt x="34" y="31"/>
                    <a:pt x="36" y="30"/>
                  </a:cubicBezTo>
                  <a:cubicBezTo>
                    <a:pt x="37" y="28"/>
                    <a:pt x="34" y="28"/>
                    <a:pt x="33" y="28"/>
                  </a:cubicBezTo>
                  <a:cubicBezTo>
                    <a:pt x="31" y="28"/>
                    <a:pt x="30" y="26"/>
                    <a:pt x="28" y="28"/>
                  </a:cubicBezTo>
                  <a:cubicBezTo>
                    <a:pt x="29" y="28"/>
                    <a:pt x="29" y="28"/>
                    <a:pt x="29" y="28"/>
                  </a:cubicBezTo>
                  <a:cubicBezTo>
                    <a:pt x="29" y="29"/>
                    <a:pt x="28" y="29"/>
                    <a:pt x="28" y="29"/>
                  </a:cubicBezTo>
                  <a:moveTo>
                    <a:pt x="39" y="27"/>
                  </a:moveTo>
                  <a:cubicBezTo>
                    <a:pt x="39" y="28"/>
                    <a:pt x="39" y="28"/>
                    <a:pt x="39" y="28"/>
                  </a:cubicBezTo>
                  <a:cubicBezTo>
                    <a:pt x="39" y="28"/>
                    <a:pt x="43" y="27"/>
                    <a:pt x="42" y="27"/>
                  </a:cubicBezTo>
                  <a:cubicBezTo>
                    <a:pt x="42" y="26"/>
                    <a:pt x="40" y="27"/>
                    <a:pt x="39" y="27"/>
                  </a:cubicBezTo>
                  <a:moveTo>
                    <a:pt x="42" y="21"/>
                  </a:moveTo>
                  <a:cubicBezTo>
                    <a:pt x="43" y="22"/>
                    <a:pt x="43" y="22"/>
                    <a:pt x="44" y="20"/>
                  </a:cubicBezTo>
                  <a:cubicBezTo>
                    <a:pt x="43" y="21"/>
                    <a:pt x="43" y="21"/>
                    <a:pt x="42" y="21"/>
                  </a:cubicBezTo>
                  <a:moveTo>
                    <a:pt x="66" y="25"/>
                  </a:moveTo>
                  <a:cubicBezTo>
                    <a:pt x="64" y="24"/>
                    <a:pt x="62" y="25"/>
                    <a:pt x="64" y="26"/>
                  </a:cubicBezTo>
                  <a:cubicBezTo>
                    <a:pt x="66" y="28"/>
                    <a:pt x="68" y="25"/>
                    <a:pt x="66" y="25"/>
                  </a:cubicBezTo>
                  <a:moveTo>
                    <a:pt x="3" y="11"/>
                  </a:moveTo>
                  <a:cubicBezTo>
                    <a:pt x="1" y="9"/>
                    <a:pt x="3" y="7"/>
                    <a:pt x="4" y="7"/>
                  </a:cubicBezTo>
                  <a:cubicBezTo>
                    <a:pt x="6" y="5"/>
                    <a:pt x="10" y="6"/>
                    <a:pt x="12" y="6"/>
                  </a:cubicBezTo>
                  <a:cubicBezTo>
                    <a:pt x="14" y="6"/>
                    <a:pt x="15" y="4"/>
                    <a:pt x="17" y="3"/>
                  </a:cubicBezTo>
                  <a:cubicBezTo>
                    <a:pt x="18" y="2"/>
                    <a:pt x="22" y="1"/>
                    <a:pt x="24" y="0"/>
                  </a:cubicBezTo>
                  <a:cubicBezTo>
                    <a:pt x="22" y="2"/>
                    <a:pt x="24" y="3"/>
                    <a:pt x="23" y="5"/>
                  </a:cubicBezTo>
                  <a:cubicBezTo>
                    <a:pt x="22" y="7"/>
                    <a:pt x="20" y="7"/>
                    <a:pt x="17" y="7"/>
                  </a:cubicBezTo>
                  <a:cubicBezTo>
                    <a:pt x="16" y="6"/>
                    <a:pt x="15" y="7"/>
                    <a:pt x="14" y="7"/>
                  </a:cubicBezTo>
                  <a:cubicBezTo>
                    <a:pt x="12" y="7"/>
                    <a:pt x="11" y="7"/>
                    <a:pt x="9" y="7"/>
                  </a:cubicBezTo>
                  <a:cubicBezTo>
                    <a:pt x="8" y="7"/>
                    <a:pt x="6" y="7"/>
                    <a:pt x="6" y="8"/>
                  </a:cubicBezTo>
                  <a:cubicBezTo>
                    <a:pt x="5" y="9"/>
                    <a:pt x="4" y="10"/>
                    <a:pt x="3" y="10"/>
                  </a:cubicBezTo>
                  <a:cubicBezTo>
                    <a:pt x="4" y="10"/>
                    <a:pt x="5" y="11"/>
                    <a:pt x="5" y="11"/>
                  </a:cubicBezTo>
                  <a:cubicBezTo>
                    <a:pt x="4" y="11"/>
                    <a:pt x="4" y="11"/>
                    <a:pt x="3" y="11"/>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698" name="Freeform 418"/>
            <p:cNvSpPr/>
            <p:nvPr/>
          </p:nvSpPr>
          <p:spPr>
            <a:xfrm>
              <a:off x="6534360" y="2375280"/>
              <a:ext cx="209880" cy="82800"/>
            </a:xfrm>
            <a:custGeom>
              <a:avLst/>
              <a:gdLst>
                <a:gd name="textAreaLeft" fmla="*/ 0 w 209880"/>
                <a:gd name="textAreaRight" fmla="*/ 210960 w 209880"/>
                <a:gd name="textAreaTop" fmla="*/ 0 h 82800"/>
                <a:gd name="textAreaBottom" fmla="*/ 83880 h 82800"/>
              </a:gdLst>
              <a:ahLst/>
              <a:cxnLst/>
              <a:rect l="textAreaLeft" t="textAreaTop" r="textAreaRight" b="textAreaBottom"/>
              <a:pathLst>
                <a:path w="69" h="24">
                  <a:moveTo>
                    <a:pt x="1" y="15"/>
                  </a:moveTo>
                  <a:cubicBezTo>
                    <a:pt x="1" y="16"/>
                    <a:pt x="1" y="16"/>
                    <a:pt x="1" y="16"/>
                  </a:cubicBezTo>
                  <a:cubicBezTo>
                    <a:pt x="1" y="14"/>
                    <a:pt x="1" y="13"/>
                    <a:pt x="2" y="12"/>
                  </a:cubicBezTo>
                  <a:cubicBezTo>
                    <a:pt x="3" y="11"/>
                    <a:pt x="4" y="11"/>
                    <a:pt x="4" y="10"/>
                  </a:cubicBezTo>
                  <a:cubicBezTo>
                    <a:pt x="5" y="9"/>
                    <a:pt x="4" y="8"/>
                    <a:pt x="5" y="7"/>
                  </a:cubicBezTo>
                  <a:cubicBezTo>
                    <a:pt x="7" y="6"/>
                    <a:pt x="8" y="5"/>
                    <a:pt x="11" y="4"/>
                  </a:cubicBezTo>
                  <a:cubicBezTo>
                    <a:pt x="12" y="4"/>
                    <a:pt x="15" y="3"/>
                    <a:pt x="16" y="3"/>
                  </a:cubicBezTo>
                  <a:cubicBezTo>
                    <a:pt x="17" y="5"/>
                    <a:pt x="19" y="5"/>
                    <a:pt x="20" y="7"/>
                  </a:cubicBezTo>
                  <a:cubicBezTo>
                    <a:pt x="22" y="8"/>
                    <a:pt x="22" y="10"/>
                    <a:pt x="25" y="10"/>
                  </a:cubicBezTo>
                  <a:cubicBezTo>
                    <a:pt x="27" y="11"/>
                    <a:pt x="29" y="10"/>
                    <a:pt x="31" y="9"/>
                  </a:cubicBezTo>
                  <a:cubicBezTo>
                    <a:pt x="33" y="8"/>
                    <a:pt x="33" y="6"/>
                    <a:pt x="32" y="4"/>
                  </a:cubicBezTo>
                  <a:cubicBezTo>
                    <a:pt x="32" y="4"/>
                    <a:pt x="32" y="3"/>
                    <a:pt x="32" y="2"/>
                  </a:cubicBezTo>
                  <a:cubicBezTo>
                    <a:pt x="33" y="2"/>
                    <a:pt x="34" y="2"/>
                    <a:pt x="35" y="1"/>
                  </a:cubicBezTo>
                  <a:cubicBezTo>
                    <a:pt x="36" y="1"/>
                    <a:pt x="39" y="0"/>
                    <a:pt x="41" y="0"/>
                  </a:cubicBezTo>
                  <a:cubicBezTo>
                    <a:pt x="42" y="1"/>
                    <a:pt x="44" y="1"/>
                    <a:pt x="45" y="1"/>
                  </a:cubicBezTo>
                  <a:cubicBezTo>
                    <a:pt x="47" y="2"/>
                    <a:pt x="49" y="2"/>
                    <a:pt x="50" y="4"/>
                  </a:cubicBezTo>
                  <a:cubicBezTo>
                    <a:pt x="52" y="5"/>
                    <a:pt x="53" y="5"/>
                    <a:pt x="55" y="5"/>
                  </a:cubicBezTo>
                  <a:cubicBezTo>
                    <a:pt x="57" y="4"/>
                    <a:pt x="59" y="5"/>
                    <a:pt x="61" y="5"/>
                  </a:cubicBezTo>
                  <a:cubicBezTo>
                    <a:pt x="63" y="5"/>
                    <a:pt x="65" y="7"/>
                    <a:pt x="66" y="7"/>
                  </a:cubicBezTo>
                  <a:cubicBezTo>
                    <a:pt x="66" y="8"/>
                    <a:pt x="64" y="11"/>
                    <a:pt x="64" y="12"/>
                  </a:cubicBezTo>
                  <a:cubicBezTo>
                    <a:pt x="67" y="11"/>
                    <a:pt x="65" y="13"/>
                    <a:pt x="67" y="13"/>
                  </a:cubicBezTo>
                  <a:cubicBezTo>
                    <a:pt x="68" y="14"/>
                    <a:pt x="69" y="16"/>
                    <a:pt x="69" y="17"/>
                  </a:cubicBezTo>
                  <a:cubicBezTo>
                    <a:pt x="69" y="18"/>
                    <a:pt x="68" y="18"/>
                    <a:pt x="66" y="19"/>
                  </a:cubicBezTo>
                  <a:cubicBezTo>
                    <a:pt x="66" y="19"/>
                    <a:pt x="65" y="20"/>
                    <a:pt x="64" y="21"/>
                  </a:cubicBezTo>
                  <a:cubicBezTo>
                    <a:pt x="64" y="21"/>
                    <a:pt x="64" y="22"/>
                    <a:pt x="63" y="22"/>
                  </a:cubicBezTo>
                  <a:cubicBezTo>
                    <a:pt x="61" y="23"/>
                    <a:pt x="60" y="21"/>
                    <a:pt x="58" y="22"/>
                  </a:cubicBezTo>
                  <a:cubicBezTo>
                    <a:pt x="55" y="23"/>
                    <a:pt x="54" y="24"/>
                    <a:pt x="52" y="23"/>
                  </a:cubicBezTo>
                  <a:cubicBezTo>
                    <a:pt x="50" y="22"/>
                    <a:pt x="48" y="20"/>
                    <a:pt x="46" y="19"/>
                  </a:cubicBezTo>
                  <a:cubicBezTo>
                    <a:pt x="44" y="18"/>
                    <a:pt x="42" y="19"/>
                    <a:pt x="40" y="18"/>
                  </a:cubicBezTo>
                  <a:cubicBezTo>
                    <a:pt x="38" y="17"/>
                    <a:pt x="38" y="15"/>
                    <a:pt x="36" y="16"/>
                  </a:cubicBezTo>
                  <a:cubicBezTo>
                    <a:pt x="34" y="17"/>
                    <a:pt x="33" y="17"/>
                    <a:pt x="31" y="17"/>
                  </a:cubicBezTo>
                  <a:cubicBezTo>
                    <a:pt x="29" y="17"/>
                    <a:pt x="27" y="16"/>
                    <a:pt x="25" y="16"/>
                  </a:cubicBezTo>
                  <a:cubicBezTo>
                    <a:pt x="22" y="17"/>
                    <a:pt x="21" y="17"/>
                    <a:pt x="19" y="16"/>
                  </a:cubicBezTo>
                  <a:cubicBezTo>
                    <a:pt x="18" y="16"/>
                    <a:pt x="15" y="16"/>
                    <a:pt x="14" y="16"/>
                  </a:cubicBezTo>
                  <a:cubicBezTo>
                    <a:pt x="12" y="16"/>
                    <a:pt x="10" y="16"/>
                    <a:pt x="8" y="17"/>
                  </a:cubicBezTo>
                  <a:cubicBezTo>
                    <a:pt x="6" y="17"/>
                    <a:pt x="4" y="17"/>
                    <a:pt x="3" y="19"/>
                  </a:cubicBezTo>
                  <a:cubicBezTo>
                    <a:pt x="3" y="19"/>
                    <a:pt x="2" y="20"/>
                    <a:pt x="1" y="19"/>
                  </a:cubicBezTo>
                  <a:cubicBezTo>
                    <a:pt x="0" y="18"/>
                    <a:pt x="1" y="16"/>
                    <a:pt x="1" y="15"/>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38880" rIns="90000" bIns="388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699" name="Freeform 420"/>
            <p:cNvSpPr/>
            <p:nvPr/>
          </p:nvSpPr>
          <p:spPr>
            <a:xfrm>
              <a:off x="6516000" y="2715120"/>
              <a:ext cx="273600" cy="152640"/>
            </a:xfrm>
            <a:custGeom>
              <a:avLst/>
              <a:gdLst>
                <a:gd name="textAreaLeft" fmla="*/ 0 w 273600"/>
                <a:gd name="textAreaRight" fmla="*/ 274680 w 273600"/>
                <a:gd name="textAreaTop" fmla="*/ 0 h 152640"/>
                <a:gd name="textAreaBottom" fmla="*/ 153720 h 152640"/>
              </a:gdLst>
              <a:ahLst/>
              <a:cxnLst/>
              <a:rect l="textAreaLeft" t="textAreaTop" r="textAreaRight" b="textAreaBottom"/>
              <a:pathLst>
                <a:path w="90" h="44">
                  <a:moveTo>
                    <a:pt x="0" y="20"/>
                  </a:moveTo>
                  <a:cubicBezTo>
                    <a:pt x="1" y="19"/>
                    <a:pt x="2" y="20"/>
                    <a:pt x="3" y="20"/>
                  </a:cubicBezTo>
                  <a:cubicBezTo>
                    <a:pt x="4" y="20"/>
                    <a:pt x="4" y="19"/>
                    <a:pt x="5" y="19"/>
                  </a:cubicBezTo>
                  <a:cubicBezTo>
                    <a:pt x="6" y="18"/>
                    <a:pt x="7" y="19"/>
                    <a:pt x="8" y="18"/>
                  </a:cubicBezTo>
                  <a:cubicBezTo>
                    <a:pt x="9" y="18"/>
                    <a:pt x="9" y="17"/>
                    <a:pt x="10" y="16"/>
                  </a:cubicBezTo>
                  <a:cubicBezTo>
                    <a:pt x="10" y="15"/>
                    <a:pt x="11" y="14"/>
                    <a:pt x="12" y="14"/>
                  </a:cubicBezTo>
                  <a:cubicBezTo>
                    <a:pt x="13" y="13"/>
                    <a:pt x="13" y="12"/>
                    <a:pt x="14" y="11"/>
                  </a:cubicBezTo>
                  <a:cubicBezTo>
                    <a:pt x="15" y="10"/>
                    <a:pt x="15" y="9"/>
                    <a:pt x="16" y="8"/>
                  </a:cubicBezTo>
                  <a:cubicBezTo>
                    <a:pt x="16" y="7"/>
                    <a:pt x="16" y="7"/>
                    <a:pt x="17" y="6"/>
                  </a:cubicBezTo>
                  <a:cubicBezTo>
                    <a:pt x="18" y="6"/>
                    <a:pt x="18" y="6"/>
                    <a:pt x="19" y="5"/>
                  </a:cubicBezTo>
                  <a:cubicBezTo>
                    <a:pt x="20" y="4"/>
                    <a:pt x="22" y="5"/>
                    <a:pt x="23" y="4"/>
                  </a:cubicBezTo>
                  <a:cubicBezTo>
                    <a:pt x="24" y="3"/>
                    <a:pt x="25" y="2"/>
                    <a:pt x="26" y="2"/>
                  </a:cubicBezTo>
                  <a:cubicBezTo>
                    <a:pt x="28" y="1"/>
                    <a:pt x="29" y="2"/>
                    <a:pt x="31" y="2"/>
                  </a:cubicBezTo>
                  <a:cubicBezTo>
                    <a:pt x="32" y="2"/>
                    <a:pt x="34" y="2"/>
                    <a:pt x="35" y="2"/>
                  </a:cubicBezTo>
                  <a:cubicBezTo>
                    <a:pt x="37" y="3"/>
                    <a:pt x="39" y="2"/>
                    <a:pt x="41" y="3"/>
                  </a:cubicBezTo>
                  <a:cubicBezTo>
                    <a:pt x="44" y="4"/>
                    <a:pt x="44" y="5"/>
                    <a:pt x="47" y="3"/>
                  </a:cubicBezTo>
                  <a:cubicBezTo>
                    <a:pt x="49" y="2"/>
                    <a:pt x="53" y="2"/>
                    <a:pt x="55" y="2"/>
                  </a:cubicBezTo>
                  <a:cubicBezTo>
                    <a:pt x="56" y="2"/>
                    <a:pt x="56" y="1"/>
                    <a:pt x="57" y="0"/>
                  </a:cubicBezTo>
                  <a:cubicBezTo>
                    <a:pt x="58" y="0"/>
                    <a:pt x="60" y="0"/>
                    <a:pt x="61" y="0"/>
                  </a:cubicBezTo>
                  <a:cubicBezTo>
                    <a:pt x="64" y="0"/>
                    <a:pt x="65" y="2"/>
                    <a:pt x="66" y="4"/>
                  </a:cubicBezTo>
                  <a:cubicBezTo>
                    <a:pt x="67" y="6"/>
                    <a:pt x="69" y="8"/>
                    <a:pt x="71" y="9"/>
                  </a:cubicBezTo>
                  <a:cubicBezTo>
                    <a:pt x="73" y="12"/>
                    <a:pt x="75" y="13"/>
                    <a:pt x="75" y="16"/>
                  </a:cubicBezTo>
                  <a:cubicBezTo>
                    <a:pt x="76" y="17"/>
                    <a:pt x="75" y="19"/>
                    <a:pt x="74" y="20"/>
                  </a:cubicBezTo>
                  <a:cubicBezTo>
                    <a:pt x="74" y="21"/>
                    <a:pt x="74" y="22"/>
                    <a:pt x="74" y="23"/>
                  </a:cubicBezTo>
                  <a:cubicBezTo>
                    <a:pt x="74" y="25"/>
                    <a:pt x="75" y="26"/>
                    <a:pt x="77" y="27"/>
                  </a:cubicBezTo>
                  <a:cubicBezTo>
                    <a:pt x="77" y="28"/>
                    <a:pt x="80" y="30"/>
                    <a:pt x="81" y="28"/>
                  </a:cubicBezTo>
                  <a:cubicBezTo>
                    <a:pt x="83" y="29"/>
                    <a:pt x="88" y="25"/>
                    <a:pt x="89" y="28"/>
                  </a:cubicBezTo>
                  <a:cubicBezTo>
                    <a:pt x="90" y="32"/>
                    <a:pt x="87" y="33"/>
                    <a:pt x="82" y="33"/>
                  </a:cubicBezTo>
                  <a:cubicBezTo>
                    <a:pt x="83" y="33"/>
                    <a:pt x="84" y="31"/>
                    <a:pt x="82" y="31"/>
                  </a:cubicBezTo>
                  <a:cubicBezTo>
                    <a:pt x="81" y="31"/>
                    <a:pt x="82" y="33"/>
                    <a:pt x="81" y="34"/>
                  </a:cubicBezTo>
                  <a:cubicBezTo>
                    <a:pt x="81" y="34"/>
                    <a:pt x="82" y="34"/>
                    <a:pt x="83" y="34"/>
                  </a:cubicBezTo>
                  <a:cubicBezTo>
                    <a:pt x="81" y="34"/>
                    <a:pt x="80" y="34"/>
                    <a:pt x="81" y="35"/>
                  </a:cubicBezTo>
                  <a:cubicBezTo>
                    <a:pt x="81" y="35"/>
                    <a:pt x="82" y="35"/>
                    <a:pt x="82" y="35"/>
                  </a:cubicBezTo>
                  <a:cubicBezTo>
                    <a:pt x="81" y="36"/>
                    <a:pt x="80" y="37"/>
                    <a:pt x="79" y="38"/>
                  </a:cubicBezTo>
                  <a:cubicBezTo>
                    <a:pt x="79" y="39"/>
                    <a:pt x="80" y="41"/>
                    <a:pt x="79" y="43"/>
                  </a:cubicBezTo>
                  <a:cubicBezTo>
                    <a:pt x="78" y="43"/>
                    <a:pt x="75" y="43"/>
                    <a:pt x="74" y="42"/>
                  </a:cubicBezTo>
                  <a:cubicBezTo>
                    <a:pt x="73" y="42"/>
                    <a:pt x="73" y="41"/>
                    <a:pt x="72" y="41"/>
                  </a:cubicBezTo>
                  <a:cubicBezTo>
                    <a:pt x="72" y="40"/>
                    <a:pt x="72" y="41"/>
                    <a:pt x="71" y="41"/>
                  </a:cubicBezTo>
                  <a:cubicBezTo>
                    <a:pt x="68" y="40"/>
                    <a:pt x="65" y="39"/>
                    <a:pt x="62" y="39"/>
                  </a:cubicBezTo>
                  <a:cubicBezTo>
                    <a:pt x="59" y="40"/>
                    <a:pt x="57" y="40"/>
                    <a:pt x="55" y="41"/>
                  </a:cubicBezTo>
                  <a:cubicBezTo>
                    <a:pt x="53" y="42"/>
                    <a:pt x="52" y="44"/>
                    <a:pt x="50" y="44"/>
                  </a:cubicBezTo>
                  <a:cubicBezTo>
                    <a:pt x="47" y="44"/>
                    <a:pt x="45" y="43"/>
                    <a:pt x="43" y="43"/>
                  </a:cubicBezTo>
                  <a:cubicBezTo>
                    <a:pt x="42" y="43"/>
                    <a:pt x="41" y="43"/>
                    <a:pt x="40" y="43"/>
                  </a:cubicBezTo>
                  <a:cubicBezTo>
                    <a:pt x="39" y="43"/>
                    <a:pt x="38" y="44"/>
                    <a:pt x="37" y="43"/>
                  </a:cubicBezTo>
                  <a:cubicBezTo>
                    <a:pt x="34" y="43"/>
                    <a:pt x="32" y="42"/>
                    <a:pt x="29" y="42"/>
                  </a:cubicBezTo>
                  <a:cubicBezTo>
                    <a:pt x="28" y="42"/>
                    <a:pt x="25" y="43"/>
                    <a:pt x="24" y="42"/>
                  </a:cubicBezTo>
                  <a:cubicBezTo>
                    <a:pt x="23" y="40"/>
                    <a:pt x="28" y="40"/>
                    <a:pt x="24" y="39"/>
                  </a:cubicBezTo>
                  <a:cubicBezTo>
                    <a:pt x="23" y="38"/>
                    <a:pt x="21" y="37"/>
                    <a:pt x="21" y="36"/>
                  </a:cubicBezTo>
                  <a:cubicBezTo>
                    <a:pt x="20" y="35"/>
                    <a:pt x="23" y="35"/>
                    <a:pt x="23" y="35"/>
                  </a:cubicBezTo>
                  <a:cubicBezTo>
                    <a:pt x="23" y="34"/>
                    <a:pt x="21" y="34"/>
                    <a:pt x="20" y="34"/>
                  </a:cubicBezTo>
                  <a:cubicBezTo>
                    <a:pt x="19" y="34"/>
                    <a:pt x="18" y="36"/>
                    <a:pt x="17" y="36"/>
                  </a:cubicBezTo>
                  <a:cubicBezTo>
                    <a:pt x="16" y="36"/>
                    <a:pt x="15" y="34"/>
                    <a:pt x="14" y="34"/>
                  </a:cubicBezTo>
                  <a:cubicBezTo>
                    <a:pt x="13" y="34"/>
                    <a:pt x="11" y="33"/>
                    <a:pt x="10" y="33"/>
                  </a:cubicBezTo>
                  <a:cubicBezTo>
                    <a:pt x="11" y="32"/>
                    <a:pt x="12" y="31"/>
                    <a:pt x="10" y="31"/>
                  </a:cubicBezTo>
                  <a:cubicBezTo>
                    <a:pt x="12" y="30"/>
                    <a:pt x="11" y="29"/>
                    <a:pt x="10" y="29"/>
                  </a:cubicBezTo>
                  <a:cubicBezTo>
                    <a:pt x="8" y="28"/>
                    <a:pt x="6" y="27"/>
                    <a:pt x="4" y="26"/>
                  </a:cubicBezTo>
                  <a:cubicBezTo>
                    <a:pt x="6" y="23"/>
                    <a:pt x="2" y="22"/>
                    <a:pt x="0" y="20"/>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00" name="Freeform 422"/>
            <p:cNvSpPr/>
            <p:nvPr/>
          </p:nvSpPr>
          <p:spPr>
            <a:xfrm>
              <a:off x="6565320" y="4646520"/>
              <a:ext cx="339480" cy="342720"/>
            </a:xfrm>
            <a:custGeom>
              <a:avLst/>
              <a:gdLst>
                <a:gd name="textAreaLeft" fmla="*/ 0 w 339480"/>
                <a:gd name="textAreaRight" fmla="*/ 340560 w 339480"/>
                <a:gd name="textAreaTop" fmla="*/ 0 h 342720"/>
                <a:gd name="textAreaBottom" fmla="*/ 343800 h 342720"/>
              </a:gdLst>
              <a:ahLst/>
              <a:cxnLst/>
              <a:rect l="textAreaLeft" t="textAreaTop" r="textAreaRight" b="textAreaBottom"/>
              <a:pathLst>
                <a:path w="111" h="97">
                  <a:moveTo>
                    <a:pt x="0" y="77"/>
                  </a:moveTo>
                  <a:cubicBezTo>
                    <a:pt x="0" y="68"/>
                    <a:pt x="0" y="59"/>
                    <a:pt x="0" y="50"/>
                  </a:cubicBezTo>
                  <a:cubicBezTo>
                    <a:pt x="0" y="49"/>
                    <a:pt x="0" y="47"/>
                    <a:pt x="1" y="46"/>
                  </a:cubicBezTo>
                  <a:cubicBezTo>
                    <a:pt x="2" y="46"/>
                    <a:pt x="4" y="47"/>
                    <a:pt x="5" y="47"/>
                  </a:cubicBezTo>
                  <a:cubicBezTo>
                    <a:pt x="10" y="47"/>
                    <a:pt x="15" y="47"/>
                    <a:pt x="19" y="46"/>
                  </a:cubicBezTo>
                  <a:cubicBezTo>
                    <a:pt x="18" y="45"/>
                    <a:pt x="19" y="43"/>
                    <a:pt x="19" y="42"/>
                  </a:cubicBezTo>
                  <a:cubicBezTo>
                    <a:pt x="20" y="40"/>
                    <a:pt x="19" y="39"/>
                    <a:pt x="19" y="37"/>
                  </a:cubicBezTo>
                  <a:cubicBezTo>
                    <a:pt x="19" y="33"/>
                    <a:pt x="21" y="29"/>
                    <a:pt x="19" y="26"/>
                  </a:cubicBezTo>
                  <a:cubicBezTo>
                    <a:pt x="20" y="26"/>
                    <a:pt x="20" y="27"/>
                    <a:pt x="22" y="28"/>
                  </a:cubicBezTo>
                  <a:cubicBezTo>
                    <a:pt x="24" y="28"/>
                    <a:pt x="23" y="30"/>
                    <a:pt x="22" y="31"/>
                  </a:cubicBezTo>
                  <a:cubicBezTo>
                    <a:pt x="24" y="32"/>
                    <a:pt x="24" y="31"/>
                    <a:pt x="26" y="31"/>
                  </a:cubicBezTo>
                  <a:cubicBezTo>
                    <a:pt x="28" y="30"/>
                    <a:pt x="30" y="30"/>
                    <a:pt x="32" y="29"/>
                  </a:cubicBezTo>
                  <a:cubicBezTo>
                    <a:pt x="31" y="31"/>
                    <a:pt x="32" y="33"/>
                    <a:pt x="33" y="34"/>
                  </a:cubicBezTo>
                  <a:cubicBezTo>
                    <a:pt x="34" y="35"/>
                    <a:pt x="35" y="34"/>
                    <a:pt x="36" y="35"/>
                  </a:cubicBezTo>
                  <a:cubicBezTo>
                    <a:pt x="38" y="36"/>
                    <a:pt x="39" y="36"/>
                    <a:pt x="41" y="36"/>
                  </a:cubicBezTo>
                  <a:cubicBezTo>
                    <a:pt x="44" y="36"/>
                    <a:pt x="47" y="38"/>
                    <a:pt x="48" y="35"/>
                  </a:cubicBezTo>
                  <a:cubicBezTo>
                    <a:pt x="49" y="31"/>
                    <a:pt x="50" y="35"/>
                    <a:pt x="52" y="36"/>
                  </a:cubicBezTo>
                  <a:cubicBezTo>
                    <a:pt x="53" y="37"/>
                    <a:pt x="52" y="38"/>
                    <a:pt x="53" y="39"/>
                  </a:cubicBezTo>
                  <a:cubicBezTo>
                    <a:pt x="54" y="40"/>
                    <a:pt x="55" y="39"/>
                    <a:pt x="56" y="39"/>
                  </a:cubicBezTo>
                  <a:cubicBezTo>
                    <a:pt x="58" y="40"/>
                    <a:pt x="59" y="41"/>
                    <a:pt x="60" y="41"/>
                  </a:cubicBezTo>
                  <a:cubicBezTo>
                    <a:pt x="62" y="42"/>
                    <a:pt x="62" y="44"/>
                    <a:pt x="63" y="45"/>
                  </a:cubicBezTo>
                  <a:cubicBezTo>
                    <a:pt x="65" y="47"/>
                    <a:pt x="65" y="48"/>
                    <a:pt x="66" y="50"/>
                  </a:cubicBezTo>
                  <a:cubicBezTo>
                    <a:pt x="68" y="52"/>
                    <a:pt x="72" y="48"/>
                    <a:pt x="73" y="49"/>
                  </a:cubicBezTo>
                  <a:cubicBezTo>
                    <a:pt x="72" y="50"/>
                    <a:pt x="72" y="50"/>
                    <a:pt x="73" y="51"/>
                  </a:cubicBezTo>
                  <a:cubicBezTo>
                    <a:pt x="75" y="51"/>
                    <a:pt x="74" y="49"/>
                    <a:pt x="74" y="48"/>
                  </a:cubicBezTo>
                  <a:cubicBezTo>
                    <a:pt x="74" y="45"/>
                    <a:pt x="74" y="42"/>
                    <a:pt x="74" y="38"/>
                  </a:cubicBezTo>
                  <a:cubicBezTo>
                    <a:pt x="74" y="39"/>
                    <a:pt x="73" y="39"/>
                    <a:pt x="72" y="39"/>
                  </a:cubicBezTo>
                  <a:cubicBezTo>
                    <a:pt x="71" y="39"/>
                    <a:pt x="71" y="40"/>
                    <a:pt x="71" y="41"/>
                  </a:cubicBezTo>
                  <a:cubicBezTo>
                    <a:pt x="69" y="42"/>
                    <a:pt x="66" y="39"/>
                    <a:pt x="65" y="38"/>
                  </a:cubicBezTo>
                  <a:cubicBezTo>
                    <a:pt x="63" y="36"/>
                    <a:pt x="60" y="34"/>
                    <a:pt x="61" y="30"/>
                  </a:cubicBezTo>
                  <a:cubicBezTo>
                    <a:pt x="62" y="28"/>
                    <a:pt x="63" y="26"/>
                    <a:pt x="63" y="24"/>
                  </a:cubicBezTo>
                  <a:cubicBezTo>
                    <a:pt x="64" y="23"/>
                    <a:pt x="63" y="21"/>
                    <a:pt x="63" y="19"/>
                  </a:cubicBezTo>
                  <a:cubicBezTo>
                    <a:pt x="63" y="17"/>
                    <a:pt x="64" y="12"/>
                    <a:pt x="61" y="11"/>
                  </a:cubicBezTo>
                  <a:cubicBezTo>
                    <a:pt x="62" y="8"/>
                    <a:pt x="68" y="7"/>
                    <a:pt x="66" y="3"/>
                  </a:cubicBezTo>
                  <a:cubicBezTo>
                    <a:pt x="71" y="2"/>
                    <a:pt x="76" y="1"/>
                    <a:pt x="81" y="1"/>
                  </a:cubicBezTo>
                  <a:cubicBezTo>
                    <a:pt x="83" y="0"/>
                    <a:pt x="83" y="1"/>
                    <a:pt x="84" y="2"/>
                  </a:cubicBezTo>
                  <a:cubicBezTo>
                    <a:pt x="85" y="3"/>
                    <a:pt x="86" y="4"/>
                    <a:pt x="88" y="4"/>
                  </a:cubicBezTo>
                  <a:cubicBezTo>
                    <a:pt x="90" y="5"/>
                    <a:pt x="90" y="5"/>
                    <a:pt x="91" y="7"/>
                  </a:cubicBezTo>
                  <a:cubicBezTo>
                    <a:pt x="92" y="7"/>
                    <a:pt x="92" y="7"/>
                    <a:pt x="93" y="7"/>
                  </a:cubicBezTo>
                  <a:cubicBezTo>
                    <a:pt x="94" y="7"/>
                    <a:pt x="94" y="8"/>
                    <a:pt x="95" y="8"/>
                  </a:cubicBezTo>
                  <a:cubicBezTo>
                    <a:pt x="97" y="9"/>
                    <a:pt x="99" y="9"/>
                    <a:pt x="100" y="10"/>
                  </a:cubicBezTo>
                  <a:cubicBezTo>
                    <a:pt x="100" y="11"/>
                    <a:pt x="101" y="11"/>
                    <a:pt x="102" y="11"/>
                  </a:cubicBezTo>
                  <a:cubicBezTo>
                    <a:pt x="103" y="11"/>
                    <a:pt x="104" y="12"/>
                    <a:pt x="104" y="13"/>
                  </a:cubicBezTo>
                  <a:cubicBezTo>
                    <a:pt x="105" y="15"/>
                    <a:pt x="107" y="14"/>
                    <a:pt x="108" y="16"/>
                  </a:cubicBezTo>
                  <a:cubicBezTo>
                    <a:pt x="108" y="17"/>
                    <a:pt x="107" y="17"/>
                    <a:pt x="108" y="18"/>
                  </a:cubicBezTo>
                  <a:cubicBezTo>
                    <a:pt x="108" y="19"/>
                    <a:pt x="109" y="19"/>
                    <a:pt x="109" y="20"/>
                  </a:cubicBezTo>
                  <a:cubicBezTo>
                    <a:pt x="110" y="20"/>
                    <a:pt x="110" y="22"/>
                    <a:pt x="111" y="23"/>
                  </a:cubicBezTo>
                  <a:cubicBezTo>
                    <a:pt x="111" y="24"/>
                    <a:pt x="109" y="25"/>
                    <a:pt x="108" y="26"/>
                  </a:cubicBezTo>
                  <a:cubicBezTo>
                    <a:pt x="106" y="26"/>
                    <a:pt x="107" y="27"/>
                    <a:pt x="108" y="28"/>
                  </a:cubicBezTo>
                  <a:cubicBezTo>
                    <a:pt x="108" y="30"/>
                    <a:pt x="107" y="31"/>
                    <a:pt x="107" y="32"/>
                  </a:cubicBezTo>
                  <a:cubicBezTo>
                    <a:pt x="107" y="35"/>
                    <a:pt x="106" y="40"/>
                    <a:pt x="110" y="41"/>
                  </a:cubicBezTo>
                  <a:cubicBezTo>
                    <a:pt x="108" y="42"/>
                    <a:pt x="104" y="42"/>
                    <a:pt x="104" y="45"/>
                  </a:cubicBezTo>
                  <a:cubicBezTo>
                    <a:pt x="104" y="46"/>
                    <a:pt x="105" y="47"/>
                    <a:pt x="104" y="48"/>
                  </a:cubicBezTo>
                  <a:cubicBezTo>
                    <a:pt x="104" y="50"/>
                    <a:pt x="104" y="51"/>
                    <a:pt x="102" y="53"/>
                  </a:cubicBezTo>
                  <a:cubicBezTo>
                    <a:pt x="103" y="53"/>
                    <a:pt x="102" y="53"/>
                    <a:pt x="102" y="53"/>
                  </a:cubicBezTo>
                  <a:cubicBezTo>
                    <a:pt x="102" y="54"/>
                    <a:pt x="104" y="55"/>
                    <a:pt x="104" y="55"/>
                  </a:cubicBezTo>
                  <a:cubicBezTo>
                    <a:pt x="104" y="56"/>
                    <a:pt x="104" y="56"/>
                    <a:pt x="105" y="56"/>
                  </a:cubicBezTo>
                  <a:cubicBezTo>
                    <a:pt x="106" y="56"/>
                    <a:pt x="106" y="55"/>
                    <a:pt x="107" y="56"/>
                  </a:cubicBezTo>
                  <a:cubicBezTo>
                    <a:pt x="100" y="59"/>
                    <a:pt x="93" y="61"/>
                    <a:pt x="87" y="63"/>
                  </a:cubicBezTo>
                  <a:cubicBezTo>
                    <a:pt x="84" y="64"/>
                    <a:pt x="81" y="64"/>
                    <a:pt x="78" y="66"/>
                  </a:cubicBezTo>
                  <a:cubicBezTo>
                    <a:pt x="76" y="67"/>
                    <a:pt x="83" y="72"/>
                    <a:pt x="79" y="72"/>
                  </a:cubicBezTo>
                  <a:cubicBezTo>
                    <a:pt x="78" y="72"/>
                    <a:pt x="77" y="72"/>
                    <a:pt x="76" y="72"/>
                  </a:cubicBezTo>
                  <a:cubicBezTo>
                    <a:pt x="74" y="71"/>
                    <a:pt x="72" y="72"/>
                    <a:pt x="71" y="73"/>
                  </a:cubicBezTo>
                  <a:cubicBezTo>
                    <a:pt x="68" y="73"/>
                    <a:pt x="66" y="75"/>
                    <a:pt x="65" y="77"/>
                  </a:cubicBezTo>
                  <a:cubicBezTo>
                    <a:pt x="65" y="78"/>
                    <a:pt x="65" y="79"/>
                    <a:pt x="65" y="80"/>
                  </a:cubicBezTo>
                  <a:cubicBezTo>
                    <a:pt x="64" y="81"/>
                    <a:pt x="62" y="81"/>
                    <a:pt x="61" y="82"/>
                  </a:cubicBezTo>
                  <a:cubicBezTo>
                    <a:pt x="59" y="83"/>
                    <a:pt x="55" y="84"/>
                    <a:pt x="54" y="86"/>
                  </a:cubicBezTo>
                  <a:cubicBezTo>
                    <a:pt x="53" y="88"/>
                    <a:pt x="48" y="97"/>
                    <a:pt x="44" y="95"/>
                  </a:cubicBezTo>
                  <a:cubicBezTo>
                    <a:pt x="43" y="94"/>
                    <a:pt x="42" y="94"/>
                    <a:pt x="41" y="94"/>
                  </a:cubicBezTo>
                  <a:cubicBezTo>
                    <a:pt x="40" y="93"/>
                    <a:pt x="39" y="95"/>
                    <a:pt x="37" y="94"/>
                  </a:cubicBezTo>
                  <a:cubicBezTo>
                    <a:pt x="37" y="94"/>
                    <a:pt x="36" y="93"/>
                    <a:pt x="35" y="93"/>
                  </a:cubicBezTo>
                  <a:cubicBezTo>
                    <a:pt x="33" y="93"/>
                    <a:pt x="32" y="94"/>
                    <a:pt x="31" y="92"/>
                  </a:cubicBezTo>
                  <a:cubicBezTo>
                    <a:pt x="28" y="90"/>
                    <a:pt x="26" y="90"/>
                    <a:pt x="23" y="90"/>
                  </a:cubicBezTo>
                  <a:cubicBezTo>
                    <a:pt x="21" y="89"/>
                    <a:pt x="19" y="90"/>
                    <a:pt x="17" y="90"/>
                  </a:cubicBezTo>
                  <a:cubicBezTo>
                    <a:pt x="17" y="91"/>
                    <a:pt x="15" y="91"/>
                    <a:pt x="14" y="91"/>
                  </a:cubicBezTo>
                  <a:cubicBezTo>
                    <a:pt x="11" y="89"/>
                    <a:pt x="9" y="87"/>
                    <a:pt x="6" y="84"/>
                  </a:cubicBezTo>
                  <a:cubicBezTo>
                    <a:pt x="5" y="83"/>
                    <a:pt x="4" y="82"/>
                    <a:pt x="2" y="81"/>
                  </a:cubicBezTo>
                  <a:cubicBezTo>
                    <a:pt x="1" y="80"/>
                    <a:pt x="1" y="78"/>
                    <a:pt x="0" y="7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01" name="Freeform 423"/>
            <p:cNvSpPr/>
            <p:nvPr/>
          </p:nvSpPr>
          <p:spPr>
            <a:xfrm>
              <a:off x="7209360" y="3004200"/>
              <a:ext cx="561960" cy="500760"/>
            </a:xfrm>
            <a:custGeom>
              <a:avLst/>
              <a:gdLst>
                <a:gd name="textAreaLeft" fmla="*/ 0 w 561960"/>
                <a:gd name="textAreaRight" fmla="*/ 563040 w 561960"/>
                <a:gd name="textAreaTop" fmla="*/ 0 h 500760"/>
                <a:gd name="textAreaBottom" fmla="*/ 501840 h 500760"/>
              </a:gdLst>
              <a:ahLst/>
              <a:cxnLst/>
              <a:rect l="textAreaLeft" t="textAreaTop" r="textAreaRight" b="textAreaBottom"/>
              <a:pathLst>
                <a:path w="184" h="142">
                  <a:moveTo>
                    <a:pt x="88" y="125"/>
                  </a:moveTo>
                  <a:cubicBezTo>
                    <a:pt x="89" y="125"/>
                    <a:pt x="89" y="125"/>
                    <a:pt x="89" y="125"/>
                  </a:cubicBezTo>
                  <a:cubicBezTo>
                    <a:pt x="88" y="125"/>
                    <a:pt x="88" y="124"/>
                    <a:pt x="87" y="125"/>
                  </a:cubicBezTo>
                  <a:cubicBezTo>
                    <a:pt x="88" y="125"/>
                    <a:pt x="88" y="125"/>
                    <a:pt x="88" y="125"/>
                  </a:cubicBezTo>
                  <a:moveTo>
                    <a:pt x="95" y="128"/>
                  </a:moveTo>
                  <a:cubicBezTo>
                    <a:pt x="95" y="127"/>
                    <a:pt x="95" y="127"/>
                    <a:pt x="94" y="128"/>
                  </a:cubicBezTo>
                  <a:cubicBezTo>
                    <a:pt x="95" y="128"/>
                    <a:pt x="95" y="128"/>
                    <a:pt x="95" y="128"/>
                  </a:cubicBezTo>
                  <a:moveTo>
                    <a:pt x="112" y="124"/>
                  </a:moveTo>
                  <a:cubicBezTo>
                    <a:pt x="110" y="125"/>
                    <a:pt x="109" y="127"/>
                    <a:pt x="107" y="126"/>
                  </a:cubicBezTo>
                  <a:cubicBezTo>
                    <a:pt x="106" y="128"/>
                    <a:pt x="110" y="126"/>
                    <a:pt x="111" y="126"/>
                  </a:cubicBezTo>
                  <a:cubicBezTo>
                    <a:pt x="112" y="126"/>
                    <a:pt x="113" y="126"/>
                    <a:pt x="113" y="126"/>
                  </a:cubicBezTo>
                  <a:cubicBezTo>
                    <a:pt x="115" y="125"/>
                    <a:pt x="115" y="124"/>
                    <a:pt x="116" y="123"/>
                  </a:cubicBezTo>
                  <a:cubicBezTo>
                    <a:pt x="115" y="122"/>
                    <a:pt x="114" y="124"/>
                    <a:pt x="112" y="124"/>
                  </a:cubicBezTo>
                  <a:moveTo>
                    <a:pt x="0" y="4"/>
                  </a:moveTo>
                  <a:cubicBezTo>
                    <a:pt x="3" y="3"/>
                    <a:pt x="4" y="4"/>
                    <a:pt x="4" y="1"/>
                  </a:cubicBezTo>
                  <a:cubicBezTo>
                    <a:pt x="4" y="0"/>
                    <a:pt x="6" y="0"/>
                    <a:pt x="7" y="1"/>
                  </a:cubicBezTo>
                  <a:cubicBezTo>
                    <a:pt x="8" y="2"/>
                    <a:pt x="8" y="3"/>
                    <a:pt x="9" y="4"/>
                  </a:cubicBezTo>
                  <a:cubicBezTo>
                    <a:pt x="10" y="4"/>
                    <a:pt x="11" y="5"/>
                    <a:pt x="12" y="6"/>
                  </a:cubicBezTo>
                  <a:cubicBezTo>
                    <a:pt x="14" y="7"/>
                    <a:pt x="15" y="8"/>
                    <a:pt x="18" y="9"/>
                  </a:cubicBezTo>
                  <a:cubicBezTo>
                    <a:pt x="19" y="9"/>
                    <a:pt x="22" y="9"/>
                    <a:pt x="24" y="9"/>
                  </a:cubicBezTo>
                  <a:cubicBezTo>
                    <a:pt x="25" y="8"/>
                    <a:pt x="28" y="6"/>
                    <a:pt x="29" y="5"/>
                  </a:cubicBezTo>
                  <a:cubicBezTo>
                    <a:pt x="29" y="4"/>
                    <a:pt x="31" y="4"/>
                    <a:pt x="32" y="3"/>
                  </a:cubicBezTo>
                  <a:cubicBezTo>
                    <a:pt x="33" y="3"/>
                    <a:pt x="34" y="2"/>
                    <a:pt x="35" y="1"/>
                  </a:cubicBezTo>
                  <a:cubicBezTo>
                    <a:pt x="38" y="0"/>
                    <a:pt x="40" y="2"/>
                    <a:pt x="41" y="4"/>
                  </a:cubicBezTo>
                  <a:cubicBezTo>
                    <a:pt x="37" y="5"/>
                    <a:pt x="42" y="7"/>
                    <a:pt x="40" y="8"/>
                  </a:cubicBezTo>
                  <a:cubicBezTo>
                    <a:pt x="36" y="9"/>
                    <a:pt x="40" y="10"/>
                    <a:pt x="41" y="11"/>
                  </a:cubicBezTo>
                  <a:cubicBezTo>
                    <a:pt x="42" y="12"/>
                    <a:pt x="43" y="13"/>
                    <a:pt x="44" y="13"/>
                  </a:cubicBezTo>
                  <a:cubicBezTo>
                    <a:pt x="44" y="13"/>
                    <a:pt x="46" y="13"/>
                    <a:pt x="46" y="13"/>
                  </a:cubicBezTo>
                  <a:cubicBezTo>
                    <a:pt x="47" y="16"/>
                    <a:pt x="46" y="20"/>
                    <a:pt x="49" y="21"/>
                  </a:cubicBezTo>
                  <a:cubicBezTo>
                    <a:pt x="52" y="22"/>
                    <a:pt x="55" y="22"/>
                    <a:pt x="58" y="23"/>
                  </a:cubicBezTo>
                  <a:cubicBezTo>
                    <a:pt x="59" y="24"/>
                    <a:pt x="60" y="25"/>
                    <a:pt x="61" y="26"/>
                  </a:cubicBezTo>
                  <a:cubicBezTo>
                    <a:pt x="62" y="27"/>
                    <a:pt x="65" y="28"/>
                    <a:pt x="67" y="29"/>
                  </a:cubicBezTo>
                  <a:cubicBezTo>
                    <a:pt x="70" y="30"/>
                    <a:pt x="74" y="31"/>
                    <a:pt x="78" y="30"/>
                  </a:cubicBezTo>
                  <a:cubicBezTo>
                    <a:pt x="83" y="29"/>
                    <a:pt x="89" y="27"/>
                    <a:pt x="94" y="28"/>
                  </a:cubicBezTo>
                  <a:cubicBezTo>
                    <a:pt x="93" y="28"/>
                    <a:pt x="92" y="28"/>
                    <a:pt x="91" y="28"/>
                  </a:cubicBezTo>
                  <a:cubicBezTo>
                    <a:pt x="92" y="29"/>
                    <a:pt x="94" y="29"/>
                    <a:pt x="95" y="28"/>
                  </a:cubicBezTo>
                  <a:cubicBezTo>
                    <a:pt x="95" y="27"/>
                    <a:pt x="94" y="24"/>
                    <a:pt x="94" y="23"/>
                  </a:cubicBezTo>
                  <a:cubicBezTo>
                    <a:pt x="96" y="24"/>
                    <a:pt x="98" y="23"/>
                    <a:pt x="100" y="23"/>
                  </a:cubicBezTo>
                  <a:cubicBezTo>
                    <a:pt x="103" y="22"/>
                    <a:pt x="101" y="21"/>
                    <a:pt x="103" y="20"/>
                  </a:cubicBezTo>
                  <a:cubicBezTo>
                    <a:pt x="104" y="18"/>
                    <a:pt x="107" y="17"/>
                    <a:pt x="109" y="16"/>
                  </a:cubicBezTo>
                  <a:cubicBezTo>
                    <a:pt x="112" y="16"/>
                    <a:pt x="114" y="17"/>
                    <a:pt x="117" y="16"/>
                  </a:cubicBezTo>
                  <a:cubicBezTo>
                    <a:pt x="116" y="15"/>
                    <a:pt x="118" y="15"/>
                    <a:pt x="119" y="15"/>
                  </a:cubicBezTo>
                  <a:cubicBezTo>
                    <a:pt x="120" y="15"/>
                    <a:pt x="121" y="14"/>
                    <a:pt x="121" y="15"/>
                  </a:cubicBezTo>
                  <a:cubicBezTo>
                    <a:pt x="122" y="15"/>
                    <a:pt x="123" y="15"/>
                    <a:pt x="124" y="15"/>
                  </a:cubicBezTo>
                  <a:cubicBezTo>
                    <a:pt x="126" y="15"/>
                    <a:pt x="126" y="15"/>
                    <a:pt x="127" y="17"/>
                  </a:cubicBezTo>
                  <a:cubicBezTo>
                    <a:pt x="127" y="18"/>
                    <a:pt x="130" y="18"/>
                    <a:pt x="132" y="18"/>
                  </a:cubicBezTo>
                  <a:cubicBezTo>
                    <a:pt x="134" y="19"/>
                    <a:pt x="135" y="20"/>
                    <a:pt x="137" y="20"/>
                  </a:cubicBezTo>
                  <a:cubicBezTo>
                    <a:pt x="139" y="21"/>
                    <a:pt x="141" y="20"/>
                    <a:pt x="143" y="21"/>
                  </a:cubicBezTo>
                  <a:cubicBezTo>
                    <a:pt x="145" y="22"/>
                    <a:pt x="146" y="22"/>
                    <a:pt x="146" y="24"/>
                  </a:cubicBezTo>
                  <a:cubicBezTo>
                    <a:pt x="147" y="26"/>
                    <a:pt x="150" y="26"/>
                    <a:pt x="152" y="27"/>
                  </a:cubicBezTo>
                  <a:cubicBezTo>
                    <a:pt x="153" y="27"/>
                    <a:pt x="154" y="29"/>
                    <a:pt x="155" y="30"/>
                  </a:cubicBezTo>
                  <a:cubicBezTo>
                    <a:pt x="157" y="31"/>
                    <a:pt x="160" y="30"/>
                    <a:pt x="162" y="30"/>
                  </a:cubicBezTo>
                  <a:cubicBezTo>
                    <a:pt x="163" y="30"/>
                    <a:pt x="163" y="33"/>
                    <a:pt x="163" y="33"/>
                  </a:cubicBezTo>
                  <a:cubicBezTo>
                    <a:pt x="163" y="34"/>
                    <a:pt x="163" y="34"/>
                    <a:pt x="163" y="35"/>
                  </a:cubicBezTo>
                  <a:cubicBezTo>
                    <a:pt x="163" y="36"/>
                    <a:pt x="162" y="36"/>
                    <a:pt x="163" y="37"/>
                  </a:cubicBezTo>
                  <a:cubicBezTo>
                    <a:pt x="164" y="38"/>
                    <a:pt x="164" y="40"/>
                    <a:pt x="164" y="41"/>
                  </a:cubicBezTo>
                  <a:cubicBezTo>
                    <a:pt x="164" y="42"/>
                    <a:pt x="162" y="43"/>
                    <a:pt x="162" y="44"/>
                  </a:cubicBezTo>
                  <a:cubicBezTo>
                    <a:pt x="162" y="46"/>
                    <a:pt x="162" y="50"/>
                    <a:pt x="159" y="50"/>
                  </a:cubicBezTo>
                  <a:cubicBezTo>
                    <a:pt x="159" y="51"/>
                    <a:pt x="160" y="52"/>
                    <a:pt x="160" y="52"/>
                  </a:cubicBezTo>
                  <a:cubicBezTo>
                    <a:pt x="159" y="53"/>
                    <a:pt x="157" y="53"/>
                    <a:pt x="157" y="54"/>
                  </a:cubicBezTo>
                  <a:cubicBezTo>
                    <a:pt x="156" y="56"/>
                    <a:pt x="156" y="60"/>
                    <a:pt x="159" y="60"/>
                  </a:cubicBezTo>
                  <a:cubicBezTo>
                    <a:pt x="162" y="60"/>
                    <a:pt x="158" y="62"/>
                    <a:pt x="158" y="64"/>
                  </a:cubicBezTo>
                  <a:cubicBezTo>
                    <a:pt x="156" y="66"/>
                    <a:pt x="159" y="70"/>
                    <a:pt x="160" y="72"/>
                  </a:cubicBezTo>
                  <a:cubicBezTo>
                    <a:pt x="160" y="74"/>
                    <a:pt x="158" y="78"/>
                    <a:pt x="160" y="80"/>
                  </a:cubicBezTo>
                  <a:cubicBezTo>
                    <a:pt x="162" y="81"/>
                    <a:pt x="166" y="80"/>
                    <a:pt x="168" y="81"/>
                  </a:cubicBezTo>
                  <a:cubicBezTo>
                    <a:pt x="170" y="82"/>
                    <a:pt x="169" y="85"/>
                    <a:pt x="168" y="86"/>
                  </a:cubicBezTo>
                  <a:cubicBezTo>
                    <a:pt x="167" y="88"/>
                    <a:pt x="165" y="89"/>
                    <a:pt x="164" y="91"/>
                  </a:cubicBezTo>
                  <a:cubicBezTo>
                    <a:pt x="163" y="92"/>
                    <a:pt x="160" y="94"/>
                    <a:pt x="160" y="95"/>
                  </a:cubicBezTo>
                  <a:cubicBezTo>
                    <a:pt x="160" y="96"/>
                    <a:pt x="161" y="97"/>
                    <a:pt x="162" y="97"/>
                  </a:cubicBezTo>
                  <a:cubicBezTo>
                    <a:pt x="163" y="98"/>
                    <a:pt x="164" y="100"/>
                    <a:pt x="164" y="101"/>
                  </a:cubicBezTo>
                  <a:cubicBezTo>
                    <a:pt x="166" y="104"/>
                    <a:pt x="167" y="107"/>
                    <a:pt x="170" y="108"/>
                  </a:cubicBezTo>
                  <a:cubicBezTo>
                    <a:pt x="171" y="108"/>
                    <a:pt x="173" y="109"/>
                    <a:pt x="174" y="109"/>
                  </a:cubicBezTo>
                  <a:cubicBezTo>
                    <a:pt x="175" y="110"/>
                    <a:pt x="176" y="111"/>
                    <a:pt x="177" y="111"/>
                  </a:cubicBezTo>
                  <a:cubicBezTo>
                    <a:pt x="179" y="111"/>
                    <a:pt x="178" y="116"/>
                    <a:pt x="178" y="118"/>
                  </a:cubicBezTo>
                  <a:cubicBezTo>
                    <a:pt x="178" y="122"/>
                    <a:pt x="179" y="120"/>
                    <a:pt x="182" y="121"/>
                  </a:cubicBezTo>
                  <a:cubicBezTo>
                    <a:pt x="184" y="121"/>
                    <a:pt x="183" y="124"/>
                    <a:pt x="182" y="125"/>
                  </a:cubicBezTo>
                  <a:cubicBezTo>
                    <a:pt x="182" y="128"/>
                    <a:pt x="172" y="126"/>
                    <a:pt x="173" y="129"/>
                  </a:cubicBezTo>
                  <a:cubicBezTo>
                    <a:pt x="172" y="129"/>
                    <a:pt x="171" y="130"/>
                    <a:pt x="170" y="130"/>
                  </a:cubicBezTo>
                  <a:cubicBezTo>
                    <a:pt x="168" y="131"/>
                    <a:pt x="169" y="132"/>
                    <a:pt x="168" y="134"/>
                  </a:cubicBezTo>
                  <a:cubicBezTo>
                    <a:pt x="168" y="135"/>
                    <a:pt x="167" y="136"/>
                    <a:pt x="167" y="138"/>
                  </a:cubicBezTo>
                  <a:cubicBezTo>
                    <a:pt x="167" y="139"/>
                    <a:pt x="167" y="141"/>
                    <a:pt x="166" y="140"/>
                  </a:cubicBezTo>
                  <a:cubicBezTo>
                    <a:pt x="166" y="142"/>
                    <a:pt x="161" y="140"/>
                    <a:pt x="160" y="140"/>
                  </a:cubicBezTo>
                  <a:cubicBezTo>
                    <a:pt x="159" y="140"/>
                    <a:pt x="157" y="140"/>
                    <a:pt x="157" y="139"/>
                  </a:cubicBezTo>
                  <a:cubicBezTo>
                    <a:pt x="157" y="137"/>
                    <a:pt x="155" y="138"/>
                    <a:pt x="156" y="139"/>
                  </a:cubicBezTo>
                  <a:cubicBezTo>
                    <a:pt x="155" y="139"/>
                    <a:pt x="151" y="139"/>
                    <a:pt x="150" y="139"/>
                  </a:cubicBezTo>
                  <a:cubicBezTo>
                    <a:pt x="149" y="138"/>
                    <a:pt x="146" y="138"/>
                    <a:pt x="144" y="138"/>
                  </a:cubicBezTo>
                  <a:cubicBezTo>
                    <a:pt x="143" y="139"/>
                    <a:pt x="142" y="138"/>
                    <a:pt x="141" y="137"/>
                  </a:cubicBezTo>
                  <a:cubicBezTo>
                    <a:pt x="140" y="136"/>
                    <a:pt x="138" y="137"/>
                    <a:pt x="137" y="137"/>
                  </a:cubicBezTo>
                  <a:cubicBezTo>
                    <a:pt x="136" y="136"/>
                    <a:pt x="134" y="137"/>
                    <a:pt x="133" y="137"/>
                  </a:cubicBezTo>
                  <a:cubicBezTo>
                    <a:pt x="132" y="136"/>
                    <a:pt x="132" y="135"/>
                    <a:pt x="130" y="136"/>
                  </a:cubicBezTo>
                  <a:cubicBezTo>
                    <a:pt x="131" y="135"/>
                    <a:pt x="127" y="135"/>
                    <a:pt x="126" y="134"/>
                  </a:cubicBezTo>
                  <a:cubicBezTo>
                    <a:pt x="124" y="132"/>
                    <a:pt x="124" y="128"/>
                    <a:pt x="124" y="126"/>
                  </a:cubicBezTo>
                  <a:cubicBezTo>
                    <a:pt x="123" y="123"/>
                    <a:pt x="120" y="121"/>
                    <a:pt x="117" y="121"/>
                  </a:cubicBezTo>
                  <a:cubicBezTo>
                    <a:pt x="115" y="121"/>
                    <a:pt x="114" y="122"/>
                    <a:pt x="112" y="123"/>
                  </a:cubicBezTo>
                  <a:cubicBezTo>
                    <a:pt x="111" y="123"/>
                    <a:pt x="109" y="123"/>
                    <a:pt x="110" y="125"/>
                  </a:cubicBezTo>
                  <a:cubicBezTo>
                    <a:pt x="110" y="125"/>
                    <a:pt x="107" y="125"/>
                    <a:pt x="107" y="125"/>
                  </a:cubicBezTo>
                  <a:cubicBezTo>
                    <a:pt x="105" y="125"/>
                    <a:pt x="104" y="127"/>
                    <a:pt x="103" y="128"/>
                  </a:cubicBezTo>
                  <a:cubicBezTo>
                    <a:pt x="100" y="129"/>
                    <a:pt x="98" y="126"/>
                    <a:pt x="96" y="126"/>
                  </a:cubicBezTo>
                  <a:cubicBezTo>
                    <a:pt x="93" y="126"/>
                    <a:pt x="92" y="126"/>
                    <a:pt x="90" y="124"/>
                  </a:cubicBezTo>
                  <a:cubicBezTo>
                    <a:pt x="89" y="123"/>
                    <a:pt x="88" y="122"/>
                    <a:pt x="86" y="122"/>
                  </a:cubicBezTo>
                  <a:cubicBezTo>
                    <a:pt x="85" y="121"/>
                    <a:pt x="83" y="120"/>
                    <a:pt x="81" y="119"/>
                  </a:cubicBezTo>
                  <a:cubicBezTo>
                    <a:pt x="83" y="118"/>
                    <a:pt x="79" y="117"/>
                    <a:pt x="78" y="116"/>
                  </a:cubicBezTo>
                  <a:cubicBezTo>
                    <a:pt x="77" y="116"/>
                    <a:pt x="77" y="115"/>
                    <a:pt x="76" y="115"/>
                  </a:cubicBezTo>
                  <a:cubicBezTo>
                    <a:pt x="74" y="115"/>
                    <a:pt x="73" y="115"/>
                    <a:pt x="72" y="114"/>
                  </a:cubicBezTo>
                  <a:cubicBezTo>
                    <a:pt x="69" y="113"/>
                    <a:pt x="69" y="111"/>
                    <a:pt x="67" y="109"/>
                  </a:cubicBezTo>
                  <a:cubicBezTo>
                    <a:pt x="67" y="108"/>
                    <a:pt x="67" y="107"/>
                    <a:pt x="66" y="106"/>
                  </a:cubicBezTo>
                  <a:cubicBezTo>
                    <a:pt x="66" y="105"/>
                    <a:pt x="64" y="105"/>
                    <a:pt x="64" y="104"/>
                  </a:cubicBezTo>
                  <a:cubicBezTo>
                    <a:pt x="66" y="104"/>
                    <a:pt x="66" y="103"/>
                    <a:pt x="65" y="103"/>
                  </a:cubicBezTo>
                  <a:cubicBezTo>
                    <a:pt x="64" y="102"/>
                    <a:pt x="62" y="103"/>
                    <a:pt x="63" y="101"/>
                  </a:cubicBezTo>
                  <a:cubicBezTo>
                    <a:pt x="64" y="100"/>
                    <a:pt x="61" y="98"/>
                    <a:pt x="61" y="97"/>
                  </a:cubicBezTo>
                  <a:cubicBezTo>
                    <a:pt x="59" y="96"/>
                    <a:pt x="58" y="95"/>
                    <a:pt x="58" y="93"/>
                  </a:cubicBezTo>
                  <a:cubicBezTo>
                    <a:pt x="57" y="90"/>
                    <a:pt x="53" y="95"/>
                    <a:pt x="52" y="93"/>
                  </a:cubicBezTo>
                  <a:cubicBezTo>
                    <a:pt x="51" y="92"/>
                    <a:pt x="50" y="93"/>
                    <a:pt x="49" y="92"/>
                  </a:cubicBezTo>
                  <a:cubicBezTo>
                    <a:pt x="49" y="91"/>
                    <a:pt x="47" y="91"/>
                    <a:pt x="47" y="90"/>
                  </a:cubicBezTo>
                  <a:cubicBezTo>
                    <a:pt x="48" y="90"/>
                    <a:pt x="48" y="91"/>
                    <a:pt x="49" y="90"/>
                  </a:cubicBezTo>
                  <a:cubicBezTo>
                    <a:pt x="49" y="89"/>
                    <a:pt x="48" y="89"/>
                    <a:pt x="47" y="89"/>
                  </a:cubicBezTo>
                  <a:cubicBezTo>
                    <a:pt x="47" y="90"/>
                    <a:pt x="47" y="90"/>
                    <a:pt x="47" y="90"/>
                  </a:cubicBezTo>
                  <a:cubicBezTo>
                    <a:pt x="45" y="90"/>
                    <a:pt x="48" y="95"/>
                    <a:pt x="44" y="94"/>
                  </a:cubicBezTo>
                  <a:cubicBezTo>
                    <a:pt x="44" y="94"/>
                    <a:pt x="43" y="95"/>
                    <a:pt x="42" y="94"/>
                  </a:cubicBezTo>
                  <a:cubicBezTo>
                    <a:pt x="41" y="94"/>
                    <a:pt x="42" y="93"/>
                    <a:pt x="41" y="92"/>
                  </a:cubicBezTo>
                  <a:cubicBezTo>
                    <a:pt x="41" y="90"/>
                    <a:pt x="38" y="90"/>
                    <a:pt x="38" y="88"/>
                  </a:cubicBezTo>
                  <a:cubicBezTo>
                    <a:pt x="38" y="87"/>
                    <a:pt x="39" y="84"/>
                    <a:pt x="37" y="84"/>
                  </a:cubicBezTo>
                  <a:cubicBezTo>
                    <a:pt x="34" y="85"/>
                    <a:pt x="35" y="81"/>
                    <a:pt x="36" y="79"/>
                  </a:cubicBezTo>
                  <a:cubicBezTo>
                    <a:pt x="37" y="76"/>
                    <a:pt x="35" y="76"/>
                    <a:pt x="34" y="74"/>
                  </a:cubicBezTo>
                  <a:cubicBezTo>
                    <a:pt x="32" y="72"/>
                    <a:pt x="33" y="71"/>
                    <a:pt x="30" y="70"/>
                  </a:cubicBezTo>
                  <a:cubicBezTo>
                    <a:pt x="28" y="70"/>
                    <a:pt x="26" y="68"/>
                    <a:pt x="25" y="67"/>
                  </a:cubicBezTo>
                  <a:cubicBezTo>
                    <a:pt x="24" y="66"/>
                    <a:pt x="23" y="66"/>
                    <a:pt x="22" y="66"/>
                  </a:cubicBezTo>
                  <a:cubicBezTo>
                    <a:pt x="19" y="66"/>
                    <a:pt x="21" y="65"/>
                    <a:pt x="19" y="64"/>
                  </a:cubicBezTo>
                  <a:cubicBezTo>
                    <a:pt x="23" y="63"/>
                    <a:pt x="17" y="59"/>
                    <a:pt x="16" y="58"/>
                  </a:cubicBezTo>
                  <a:cubicBezTo>
                    <a:pt x="15" y="58"/>
                    <a:pt x="15" y="57"/>
                    <a:pt x="14" y="56"/>
                  </a:cubicBezTo>
                  <a:cubicBezTo>
                    <a:pt x="13" y="56"/>
                    <a:pt x="14" y="55"/>
                    <a:pt x="14" y="54"/>
                  </a:cubicBezTo>
                  <a:cubicBezTo>
                    <a:pt x="15" y="53"/>
                    <a:pt x="15" y="53"/>
                    <a:pt x="14" y="52"/>
                  </a:cubicBezTo>
                  <a:cubicBezTo>
                    <a:pt x="13" y="52"/>
                    <a:pt x="14" y="51"/>
                    <a:pt x="14" y="50"/>
                  </a:cubicBezTo>
                  <a:cubicBezTo>
                    <a:pt x="15" y="50"/>
                    <a:pt x="15" y="50"/>
                    <a:pt x="16" y="50"/>
                  </a:cubicBezTo>
                  <a:cubicBezTo>
                    <a:pt x="16" y="50"/>
                    <a:pt x="16" y="49"/>
                    <a:pt x="16" y="48"/>
                  </a:cubicBezTo>
                  <a:cubicBezTo>
                    <a:pt x="16" y="47"/>
                    <a:pt x="17" y="47"/>
                    <a:pt x="18" y="46"/>
                  </a:cubicBezTo>
                  <a:cubicBezTo>
                    <a:pt x="18" y="45"/>
                    <a:pt x="18" y="45"/>
                    <a:pt x="19" y="45"/>
                  </a:cubicBezTo>
                  <a:cubicBezTo>
                    <a:pt x="21" y="45"/>
                    <a:pt x="21" y="44"/>
                    <a:pt x="20" y="44"/>
                  </a:cubicBezTo>
                  <a:cubicBezTo>
                    <a:pt x="20" y="43"/>
                    <a:pt x="18" y="42"/>
                    <a:pt x="19" y="40"/>
                  </a:cubicBezTo>
                  <a:cubicBezTo>
                    <a:pt x="19" y="39"/>
                    <a:pt x="21" y="39"/>
                    <a:pt x="22" y="38"/>
                  </a:cubicBezTo>
                  <a:cubicBezTo>
                    <a:pt x="21" y="38"/>
                    <a:pt x="21" y="38"/>
                    <a:pt x="20" y="38"/>
                  </a:cubicBezTo>
                  <a:cubicBezTo>
                    <a:pt x="19" y="38"/>
                    <a:pt x="17" y="38"/>
                    <a:pt x="16" y="38"/>
                  </a:cubicBezTo>
                  <a:cubicBezTo>
                    <a:pt x="15" y="37"/>
                    <a:pt x="15" y="36"/>
                    <a:pt x="13" y="36"/>
                  </a:cubicBezTo>
                  <a:cubicBezTo>
                    <a:pt x="14" y="34"/>
                    <a:pt x="9" y="33"/>
                    <a:pt x="10" y="31"/>
                  </a:cubicBezTo>
                  <a:cubicBezTo>
                    <a:pt x="10" y="30"/>
                    <a:pt x="10" y="29"/>
                    <a:pt x="9" y="29"/>
                  </a:cubicBezTo>
                  <a:cubicBezTo>
                    <a:pt x="8" y="29"/>
                    <a:pt x="7" y="25"/>
                    <a:pt x="7" y="25"/>
                  </a:cubicBezTo>
                  <a:cubicBezTo>
                    <a:pt x="8" y="23"/>
                    <a:pt x="6" y="24"/>
                    <a:pt x="6" y="23"/>
                  </a:cubicBezTo>
                  <a:cubicBezTo>
                    <a:pt x="5" y="21"/>
                    <a:pt x="6" y="20"/>
                    <a:pt x="5" y="19"/>
                  </a:cubicBezTo>
                  <a:cubicBezTo>
                    <a:pt x="4" y="19"/>
                    <a:pt x="2" y="18"/>
                    <a:pt x="2" y="18"/>
                  </a:cubicBezTo>
                  <a:cubicBezTo>
                    <a:pt x="2" y="17"/>
                    <a:pt x="3" y="15"/>
                    <a:pt x="4" y="14"/>
                  </a:cubicBezTo>
                  <a:cubicBezTo>
                    <a:pt x="2" y="13"/>
                    <a:pt x="3" y="11"/>
                    <a:pt x="3" y="9"/>
                  </a:cubicBezTo>
                  <a:cubicBezTo>
                    <a:pt x="2" y="9"/>
                    <a:pt x="1" y="8"/>
                    <a:pt x="2" y="7"/>
                  </a:cubicBezTo>
                  <a:cubicBezTo>
                    <a:pt x="2" y="6"/>
                    <a:pt x="1" y="5"/>
                    <a:pt x="0" y="4"/>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02" name="Freeform 424"/>
            <p:cNvSpPr/>
            <p:nvPr/>
          </p:nvSpPr>
          <p:spPr>
            <a:xfrm>
              <a:off x="8615520" y="3388320"/>
              <a:ext cx="257400" cy="633960"/>
            </a:xfrm>
            <a:custGeom>
              <a:avLst/>
              <a:gdLst>
                <a:gd name="textAreaLeft" fmla="*/ 0 w 257400"/>
                <a:gd name="textAreaRight" fmla="*/ 258480 w 257400"/>
                <a:gd name="textAreaTop" fmla="*/ 0 h 633960"/>
                <a:gd name="textAreaBottom" fmla="*/ 635040 h 633960"/>
              </a:gdLst>
              <a:ahLst/>
              <a:cxnLst/>
              <a:rect l="textAreaLeft" t="textAreaTop" r="textAreaRight" b="textAreaBottom"/>
              <a:pathLst>
                <a:path w="85" h="179">
                  <a:moveTo>
                    <a:pt x="5" y="78"/>
                  </a:moveTo>
                  <a:cubicBezTo>
                    <a:pt x="5" y="78"/>
                    <a:pt x="5" y="79"/>
                    <a:pt x="6" y="79"/>
                  </a:cubicBezTo>
                  <a:cubicBezTo>
                    <a:pt x="5" y="78"/>
                    <a:pt x="5" y="78"/>
                    <a:pt x="5" y="78"/>
                  </a:cubicBezTo>
                  <a:moveTo>
                    <a:pt x="7" y="82"/>
                  </a:moveTo>
                  <a:cubicBezTo>
                    <a:pt x="7" y="83"/>
                    <a:pt x="7" y="83"/>
                    <a:pt x="8" y="84"/>
                  </a:cubicBezTo>
                  <a:cubicBezTo>
                    <a:pt x="7" y="83"/>
                    <a:pt x="7" y="82"/>
                    <a:pt x="6" y="81"/>
                  </a:cubicBezTo>
                  <a:cubicBezTo>
                    <a:pt x="7" y="82"/>
                    <a:pt x="7" y="82"/>
                    <a:pt x="7" y="82"/>
                  </a:cubicBezTo>
                  <a:moveTo>
                    <a:pt x="11" y="83"/>
                  </a:moveTo>
                  <a:cubicBezTo>
                    <a:pt x="11" y="83"/>
                    <a:pt x="12" y="84"/>
                    <a:pt x="12" y="84"/>
                  </a:cubicBezTo>
                  <a:cubicBezTo>
                    <a:pt x="12" y="84"/>
                    <a:pt x="12" y="83"/>
                    <a:pt x="11" y="83"/>
                  </a:cubicBezTo>
                  <a:moveTo>
                    <a:pt x="13" y="93"/>
                  </a:moveTo>
                  <a:cubicBezTo>
                    <a:pt x="13" y="93"/>
                    <a:pt x="12" y="93"/>
                    <a:pt x="12" y="93"/>
                  </a:cubicBezTo>
                  <a:cubicBezTo>
                    <a:pt x="15" y="96"/>
                    <a:pt x="15" y="93"/>
                    <a:pt x="13" y="93"/>
                  </a:cubicBezTo>
                  <a:moveTo>
                    <a:pt x="16" y="88"/>
                  </a:moveTo>
                  <a:cubicBezTo>
                    <a:pt x="16" y="87"/>
                    <a:pt x="15" y="87"/>
                    <a:pt x="14" y="87"/>
                  </a:cubicBezTo>
                  <a:cubicBezTo>
                    <a:pt x="13" y="88"/>
                    <a:pt x="15" y="90"/>
                    <a:pt x="16" y="88"/>
                  </a:cubicBezTo>
                  <a:moveTo>
                    <a:pt x="23" y="118"/>
                  </a:moveTo>
                  <a:cubicBezTo>
                    <a:pt x="22" y="119"/>
                    <a:pt x="20" y="121"/>
                    <a:pt x="21" y="122"/>
                  </a:cubicBezTo>
                  <a:cubicBezTo>
                    <a:pt x="22" y="121"/>
                    <a:pt x="24" y="120"/>
                    <a:pt x="23" y="118"/>
                  </a:cubicBezTo>
                  <a:moveTo>
                    <a:pt x="25" y="121"/>
                  </a:moveTo>
                  <a:cubicBezTo>
                    <a:pt x="24" y="122"/>
                    <a:pt x="24" y="122"/>
                    <a:pt x="25" y="122"/>
                  </a:cubicBezTo>
                  <a:cubicBezTo>
                    <a:pt x="25" y="121"/>
                    <a:pt x="25" y="121"/>
                    <a:pt x="25" y="121"/>
                  </a:cubicBezTo>
                  <a:moveTo>
                    <a:pt x="50" y="116"/>
                  </a:moveTo>
                  <a:cubicBezTo>
                    <a:pt x="50" y="116"/>
                    <a:pt x="49" y="118"/>
                    <a:pt x="50" y="118"/>
                  </a:cubicBezTo>
                  <a:cubicBezTo>
                    <a:pt x="51" y="118"/>
                    <a:pt x="51" y="116"/>
                    <a:pt x="50" y="116"/>
                  </a:cubicBezTo>
                  <a:moveTo>
                    <a:pt x="55" y="156"/>
                  </a:moveTo>
                  <a:cubicBezTo>
                    <a:pt x="55" y="155"/>
                    <a:pt x="55" y="155"/>
                    <a:pt x="55" y="155"/>
                  </a:cubicBezTo>
                  <a:cubicBezTo>
                    <a:pt x="54" y="155"/>
                    <a:pt x="54" y="156"/>
                    <a:pt x="55" y="156"/>
                  </a:cubicBezTo>
                  <a:moveTo>
                    <a:pt x="55" y="162"/>
                  </a:moveTo>
                  <a:cubicBezTo>
                    <a:pt x="55" y="162"/>
                    <a:pt x="55" y="161"/>
                    <a:pt x="55" y="161"/>
                  </a:cubicBezTo>
                  <a:cubicBezTo>
                    <a:pt x="55" y="161"/>
                    <a:pt x="55" y="162"/>
                    <a:pt x="55" y="162"/>
                  </a:cubicBezTo>
                  <a:moveTo>
                    <a:pt x="55" y="158"/>
                  </a:moveTo>
                  <a:cubicBezTo>
                    <a:pt x="56" y="158"/>
                    <a:pt x="56" y="158"/>
                    <a:pt x="56" y="158"/>
                  </a:cubicBezTo>
                  <a:cubicBezTo>
                    <a:pt x="55" y="157"/>
                    <a:pt x="55" y="157"/>
                    <a:pt x="55" y="157"/>
                  </a:cubicBezTo>
                  <a:cubicBezTo>
                    <a:pt x="55" y="158"/>
                    <a:pt x="55" y="158"/>
                    <a:pt x="55" y="158"/>
                  </a:cubicBezTo>
                  <a:moveTo>
                    <a:pt x="57" y="150"/>
                  </a:moveTo>
                  <a:cubicBezTo>
                    <a:pt x="58" y="149"/>
                    <a:pt x="58" y="148"/>
                    <a:pt x="57" y="148"/>
                  </a:cubicBezTo>
                  <a:cubicBezTo>
                    <a:pt x="57" y="149"/>
                    <a:pt x="57" y="149"/>
                    <a:pt x="57" y="150"/>
                  </a:cubicBezTo>
                  <a:moveTo>
                    <a:pt x="57" y="171"/>
                  </a:moveTo>
                  <a:cubicBezTo>
                    <a:pt x="57" y="171"/>
                    <a:pt x="57" y="170"/>
                    <a:pt x="56" y="169"/>
                  </a:cubicBezTo>
                  <a:cubicBezTo>
                    <a:pt x="55" y="170"/>
                    <a:pt x="55" y="170"/>
                    <a:pt x="55" y="170"/>
                  </a:cubicBezTo>
                  <a:cubicBezTo>
                    <a:pt x="57" y="169"/>
                    <a:pt x="57" y="171"/>
                    <a:pt x="57" y="171"/>
                  </a:cubicBezTo>
                  <a:moveTo>
                    <a:pt x="56" y="164"/>
                  </a:moveTo>
                  <a:cubicBezTo>
                    <a:pt x="58" y="164"/>
                    <a:pt x="58" y="162"/>
                    <a:pt x="57" y="161"/>
                  </a:cubicBezTo>
                  <a:cubicBezTo>
                    <a:pt x="57" y="162"/>
                    <a:pt x="57" y="163"/>
                    <a:pt x="56" y="164"/>
                  </a:cubicBezTo>
                  <a:moveTo>
                    <a:pt x="58" y="156"/>
                  </a:moveTo>
                  <a:cubicBezTo>
                    <a:pt x="58" y="156"/>
                    <a:pt x="61" y="153"/>
                    <a:pt x="58" y="153"/>
                  </a:cubicBezTo>
                  <a:cubicBezTo>
                    <a:pt x="58" y="154"/>
                    <a:pt x="58" y="155"/>
                    <a:pt x="58" y="156"/>
                  </a:cubicBezTo>
                  <a:moveTo>
                    <a:pt x="56" y="178"/>
                  </a:moveTo>
                  <a:cubicBezTo>
                    <a:pt x="56" y="179"/>
                    <a:pt x="56" y="179"/>
                    <a:pt x="56" y="179"/>
                  </a:cubicBezTo>
                  <a:cubicBezTo>
                    <a:pt x="57" y="179"/>
                    <a:pt x="57" y="178"/>
                    <a:pt x="57" y="178"/>
                  </a:cubicBezTo>
                  <a:cubicBezTo>
                    <a:pt x="57" y="178"/>
                    <a:pt x="56" y="178"/>
                    <a:pt x="56" y="178"/>
                  </a:cubicBezTo>
                  <a:moveTo>
                    <a:pt x="59" y="163"/>
                  </a:moveTo>
                  <a:cubicBezTo>
                    <a:pt x="59" y="163"/>
                    <a:pt x="59" y="164"/>
                    <a:pt x="60" y="164"/>
                  </a:cubicBezTo>
                  <a:cubicBezTo>
                    <a:pt x="61" y="161"/>
                    <a:pt x="57" y="161"/>
                    <a:pt x="59" y="163"/>
                  </a:cubicBezTo>
                  <a:moveTo>
                    <a:pt x="59" y="159"/>
                  </a:moveTo>
                  <a:cubicBezTo>
                    <a:pt x="59" y="160"/>
                    <a:pt x="59" y="160"/>
                    <a:pt x="60" y="160"/>
                  </a:cubicBezTo>
                  <a:cubicBezTo>
                    <a:pt x="60" y="160"/>
                    <a:pt x="60" y="160"/>
                    <a:pt x="61" y="160"/>
                  </a:cubicBezTo>
                  <a:cubicBezTo>
                    <a:pt x="60" y="159"/>
                    <a:pt x="59" y="159"/>
                    <a:pt x="59" y="158"/>
                  </a:cubicBezTo>
                  <a:cubicBezTo>
                    <a:pt x="59" y="159"/>
                    <a:pt x="59" y="159"/>
                    <a:pt x="59" y="159"/>
                  </a:cubicBezTo>
                  <a:moveTo>
                    <a:pt x="59" y="155"/>
                  </a:moveTo>
                  <a:cubicBezTo>
                    <a:pt x="60" y="155"/>
                    <a:pt x="60" y="155"/>
                    <a:pt x="59" y="154"/>
                  </a:cubicBezTo>
                  <a:cubicBezTo>
                    <a:pt x="59" y="155"/>
                    <a:pt x="59" y="155"/>
                    <a:pt x="59" y="155"/>
                  </a:cubicBezTo>
                  <a:moveTo>
                    <a:pt x="0" y="71"/>
                  </a:moveTo>
                  <a:cubicBezTo>
                    <a:pt x="0" y="70"/>
                    <a:pt x="0" y="69"/>
                    <a:pt x="1" y="69"/>
                  </a:cubicBezTo>
                  <a:cubicBezTo>
                    <a:pt x="2" y="68"/>
                    <a:pt x="3" y="70"/>
                    <a:pt x="4" y="70"/>
                  </a:cubicBezTo>
                  <a:cubicBezTo>
                    <a:pt x="4" y="68"/>
                    <a:pt x="3" y="67"/>
                    <a:pt x="4" y="65"/>
                  </a:cubicBezTo>
                  <a:cubicBezTo>
                    <a:pt x="4" y="65"/>
                    <a:pt x="4" y="64"/>
                    <a:pt x="4" y="63"/>
                  </a:cubicBezTo>
                  <a:cubicBezTo>
                    <a:pt x="3" y="63"/>
                    <a:pt x="5" y="62"/>
                    <a:pt x="5" y="62"/>
                  </a:cubicBezTo>
                  <a:cubicBezTo>
                    <a:pt x="5" y="62"/>
                    <a:pt x="6" y="64"/>
                    <a:pt x="7" y="63"/>
                  </a:cubicBezTo>
                  <a:cubicBezTo>
                    <a:pt x="8" y="63"/>
                    <a:pt x="8" y="62"/>
                    <a:pt x="8" y="61"/>
                  </a:cubicBezTo>
                  <a:cubicBezTo>
                    <a:pt x="10" y="62"/>
                    <a:pt x="9" y="60"/>
                    <a:pt x="9" y="59"/>
                  </a:cubicBezTo>
                  <a:cubicBezTo>
                    <a:pt x="8" y="57"/>
                    <a:pt x="9" y="55"/>
                    <a:pt x="9" y="53"/>
                  </a:cubicBezTo>
                  <a:cubicBezTo>
                    <a:pt x="10" y="54"/>
                    <a:pt x="11" y="52"/>
                    <a:pt x="11" y="51"/>
                  </a:cubicBezTo>
                  <a:cubicBezTo>
                    <a:pt x="11" y="48"/>
                    <a:pt x="11" y="46"/>
                    <a:pt x="10" y="43"/>
                  </a:cubicBezTo>
                  <a:cubicBezTo>
                    <a:pt x="11" y="43"/>
                    <a:pt x="11" y="44"/>
                    <a:pt x="12" y="44"/>
                  </a:cubicBezTo>
                  <a:cubicBezTo>
                    <a:pt x="12" y="44"/>
                    <a:pt x="12" y="44"/>
                    <a:pt x="13" y="44"/>
                  </a:cubicBezTo>
                  <a:cubicBezTo>
                    <a:pt x="14" y="44"/>
                    <a:pt x="17" y="45"/>
                    <a:pt x="18" y="45"/>
                  </a:cubicBezTo>
                  <a:cubicBezTo>
                    <a:pt x="19" y="42"/>
                    <a:pt x="25" y="35"/>
                    <a:pt x="23" y="32"/>
                  </a:cubicBezTo>
                  <a:cubicBezTo>
                    <a:pt x="21" y="31"/>
                    <a:pt x="26" y="29"/>
                    <a:pt x="26" y="27"/>
                  </a:cubicBezTo>
                  <a:cubicBezTo>
                    <a:pt x="27" y="25"/>
                    <a:pt x="28" y="24"/>
                    <a:pt x="27" y="23"/>
                  </a:cubicBezTo>
                  <a:cubicBezTo>
                    <a:pt x="27" y="21"/>
                    <a:pt x="27" y="19"/>
                    <a:pt x="29" y="18"/>
                  </a:cubicBezTo>
                  <a:cubicBezTo>
                    <a:pt x="29" y="18"/>
                    <a:pt x="31" y="18"/>
                    <a:pt x="31" y="17"/>
                  </a:cubicBezTo>
                  <a:cubicBezTo>
                    <a:pt x="31" y="17"/>
                    <a:pt x="33" y="16"/>
                    <a:pt x="34" y="16"/>
                  </a:cubicBezTo>
                  <a:cubicBezTo>
                    <a:pt x="35" y="15"/>
                    <a:pt x="35" y="14"/>
                    <a:pt x="36" y="13"/>
                  </a:cubicBezTo>
                  <a:cubicBezTo>
                    <a:pt x="37" y="12"/>
                    <a:pt x="40" y="12"/>
                    <a:pt x="41" y="12"/>
                  </a:cubicBezTo>
                  <a:cubicBezTo>
                    <a:pt x="42" y="12"/>
                    <a:pt x="43" y="11"/>
                    <a:pt x="44" y="12"/>
                  </a:cubicBezTo>
                  <a:cubicBezTo>
                    <a:pt x="45" y="13"/>
                    <a:pt x="45" y="15"/>
                    <a:pt x="47" y="14"/>
                  </a:cubicBezTo>
                  <a:cubicBezTo>
                    <a:pt x="47" y="13"/>
                    <a:pt x="46" y="12"/>
                    <a:pt x="45" y="11"/>
                  </a:cubicBezTo>
                  <a:cubicBezTo>
                    <a:pt x="44" y="10"/>
                    <a:pt x="45" y="8"/>
                    <a:pt x="47" y="7"/>
                  </a:cubicBezTo>
                  <a:cubicBezTo>
                    <a:pt x="49" y="5"/>
                    <a:pt x="48" y="6"/>
                    <a:pt x="49" y="4"/>
                  </a:cubicBezTo>
                  <a:cubicBezTo>
                    <a:pt x="49" y="3"/>
                    <a:pt x="50" y="3"/>
                    <a:pt x="50" y="2"/>
                  </a:cubicBezTo>
                  <a:cubicBezTo>
                    <a:pt x="50" y="2"/>
                    <a:pt x="51" y="1"/>
                    <a:pt x="51" y="0"/>
                  </a:cubicBezTo>
                  <a:cubicBezTo>
                    <a:pt x="52" y="2"/>
                    <a:pt x="56" y="2"/>
                    <a:pt x="56" y="4"/>
                  </a:cubicBezTo>
                  <a:cubicBezTo>
                    <a:pt x="57" y="5"/>
                    <a:pt x="56" y="6"/>
                    <a:pt x="57" y="7"/>
                  </a:cubicBezTo>
                  <a:cubicBezTo>
                    <a:pt x="57" y="8"/>
                    <a:pt x="58" y="9"/>
                    <a:pt x="58" y="10"/>
                  </a:cubicBezTo>
                  <a:cubicBezTo>
                    <a:pt x="59" y="9"/>
                    <a:pt x="59" y="9"/>
                    <a:pt x="59" y="8"/>
                  </a:cubicBezTo>
                  <a:cubicBezTo>
                    <a:pt x="63" y="10"/>
                    <a:pt x="62" y="13"/>
                    <a:pt x="62" y="17"/>
                  </a:cubicBezTo>
                  <a:cubicBezTo>
                    <a:pt x="62" y="18"/>
                    <a:pt x="62" y="20"/>
                    <a:pt x="62" y="21"/>
                  </a:cubicBezTo>
                  <a:cubicBezTo>
                    <a:pt x="61" y="22"/>
                    <a:pt x="62" y="24"/>
                    <a:pt x="60" y="24"/>
                  </a:cubicBezTo>
                  <a:cubicBezTo>
                    <a:pt x="61" y="24"/>
                    <a:pt x="62" y="27"/>
                    <a:pt x="60" y="26"/>
                  </a:cubicBezTo>
                  <a:cubicBezTo>
                    <a:pt x="60" y="26"/>
                    <a:pt x="58" y="28"/>
                    <a:pt x="58" y="28"/>
                  </a:cubicBezTo>
                  <a:cubicBezTo>
                    <a:pt x="58" y="29"/>
                    <a:pt x="57" y="29"/>
                    <a:pt x="56" y="28"/>
                  </a:cubicBezTo>
                  <a:cubicBezTo>
                    <a:pt x="56" y="29"/>
                    <a:pt x="55" y="33"/>
                    <a:pt x="53" y="32"/>
                  </a:cubicBezTo>
                  <a:cubicBezTo>
                    <a:pt x="53" y="33"/>
                    <a:pt x="52" y="34"/>
                    <a:pt x="52" y="36"/>
                  </a:cubicBezTo>
                  <a:cubicBezTo>
                    <a:pt x="51" y="36"/>
                    <a:pt x="51" y="37"/>
                    <a:pt x="50" y="38"/>
                  </a:cubicBezTo>
                  <a:cubicBezTo>
                    <a:pt x="50" y="39"/>
                    <a:pt x="51" y="39"/>
                    <a:pt x="52" y="40"/>
                  </a:cubicBezTo>
                  <a:cubicBezTo>
                    <a:pt x="52" y="41"/>
                    <a:pt x="52" y="42"/>
                    <a:pt x="52" y="42"/>
                  </a:cubicBezTo>
                  <a:cubicBezTo>
                    <a:pt x="52" y="43"/>
                    <a:pt x="50" y="44"/>
                    <a:pt x="51" y="45"/>
                  </a:cubicBezTo>
                  <a:cubicBezTo>
                    <a:pt x="52" y="45"/>
                    <a:pt x="55" y="43"/>
                    <a:pt x="56" y="43"/>
                  </a:cubicBezTo>
                  <a:cubicBezTo>
                    <a:pt x="58" y="42"/>
                    <a:pt x="61" y="44"/>
                    <a:pt x="63" y="42"/>
                  </a:cubicBezTo>
                  <a:cubicBezTo>
                    <a:pt x="63" y="43"/>
                    <a:pt x="61" y="44"/>
                    <a:pt x="62" y="45"/>
                  </a:cubicBezTo>
                  <a:cubicBezTo>
                    <a:pt x="62" y="46"/>
                    <a:pt x="62" y="46"/>
                    <a:pt x="63" y="47"/>
                  </a:cubicBezTo>
                  <a:cubicBezTo>
                    <a:pt x="63" y="47"/>
                    <a:pt x="62" y="48"/>
                    <a:pt x="63" y="49"/>
                  </a:cubicBezTo>
                  <a:cubicBezTo>
                    <a:pt x="64" y="50"/>
                    <a:pt x="63" y="51"/>
                    <a:pt x="65" y="52"/>
                  </a:cubicBezTo>
                  <a:cubicBezTo>
                    <a:pt x="67" y="53"/>
                    <a:pt x="69" y="52"/>
                    <a:pt x="69" y="54"/>
                  </a:cubicBezTo>
                  <a:cubicBezTo>
                    <a:pt x="67" y="54"/>
                    <a:pt x="68" y="57"/>
                    <a:pt x="68" y="58"/>
                  </a:cubicBezTo>
                  <a:cubicBezTo>
                    <a:pt x="68" y="59"/>
                    <a:pt x="65" y="61"/>
                    <a:pt x="67" y="62"/>
                  </a:cubicBezTo>
                  <a:cubicBezTo>
                    <a:pt x="69" y="62"/>
                    <a:pt x="72" y="61"/>
                    <a:pt x="73" y="63"/>
                  </a:cubicBezTo>
                  <a:cubicBezTo>
                    <a:pt x="75" y="64"/>
                    <a:pt x="72" y="66"/>
                    <a:pt x="75" y="66"/>
                  </a:cubicBezTo>
                  <a:cubicBezTo>
                    <a:pt x="75" y="67"/>
                    <a:pt x="75" y="68"/>
                    <a:pt x="75" y="68"/>
                  </a:cubicBezTo>
                  <a:cubicBezTo>
                    <a:pt x="76" y="69"/>
                    <a:pt x="77" y="67"/>
                    <a:pt x="78" y="68"/>
                  </a:cubicBezTo>
                  <a:cubicBezTo>
                    <a:pt x="79" y="69"/>
                    <a:pt x="83" y="66"/>
                    <a:pt x="84" y="65"/>
                  </a:cubicBezTo>
                  <a:cubicBezTo>
                    <a:pt x="84" y="67"/>
                    <a:pt x="85" y="67"/>
                    <a:pt x="84" y="69"/>
                  </a:cubicBezTo>
                  <a:cubicBezTo>
                    <a:pt x="83" y="69"/>
                    <a:pt x="81" y="69"/>
                    <a:pt x="81" y="70"/>
                  </a:cubicBezTo>
                  <a:cubicBezTo>
                    <a:pt x="80" y="70"/>
                    <a:pt x="78" y="75"/>
                    <a:pt x="80" y="74"/>
                  </a:cubicBezTo>
                  <a:cubicBezTo>
                    <a:pt x="79" y="75"/>
                    <a:pt x="77" y="74"/>
                    <a:pt x="76" y="75"/>
                  </a:cubicBezTo>
                  <a:cubicBezTo>
                    <a:pt x="75" y="76"/>
                    <a:pt x="75" y="78"/>
                    <a:pt x="74" y="79"/>
                  </a:cubicBezTo>
                  <a:cubicBezTo>
                    <a:pt x="73" y="77"/>
                    <a:pt x="71" y="79"/>
                    <a:pt x="69" y="79"/>
                  </a:cubicBezTo>
                  <a:cubicBezTo>
                    <a:pt x="69" y="80"/>
                    <a:pt x="69" y="81"/>
                    <a:pt x="68" y="81"/>
                  </a:cubicBezTo>
                  <a:cubicBezTo>
                    <a:pt x="67" y="82"/>
                    <a:pt x="67" y="81"/>
                    <a:pt x="66" y="81"/>
                  </a:cubicBezTo>
                  <a:cubicBezTo>
                    <a:pt x="65" y="81"/>
                    <a:pt x="64" y="83"/>
                    <a:pt x="64" y="84"/>
                  </a:cubicBezTo>
                  <a:cubicBezTo>
                    <a:pt x="64" y="85"/>
                    <a:pt x="63" y="85"/>
                    <a:pt x="63" y="84"/>
                  </a:cubicBezTo>
                  <a:cubicBezTo>
                    <a:pt x="62" y="84"/>
                    <a:pt x="61" y="85"/>
                    <a:pt x="60" y="85"/>
                  </a:cubicBezTo>
                  <a:cubicBezTo>
                    <a:pt x="59" y="85"/>
                    <a:pt x="55" y="85"/>
                    <a:pt x="55" y="85"/>
                  </a:cubicBezTo>
                  <a:cubicBezTo>
                    <a:pt x="55" y="86"/>
                    <a:pt x="54" y="87"/>
                    <a:pt x="53" y="88"/>
                  </a:cubicBezTo>
                  <a:cubicBezTo>
                    <a:pt x="53" y="89"/>
                    <a:pt x="53" y="89"/>
                    <a:pt x="53" y="90"/>
                  </a:cubicBezTo>
                  <a:cubicBezTo>
                    <a:pt x="53" y="91"/>
                    <a:pt x="52" y="92"/>
                    <a:pt x="52" y="92"/>
                  </a:cubicBezTo>
                  <a:cubicBezTo>
                    <a:pt x="52" y="93"/>
                    <a:pt x="53" y="95"/>
                    <a:pt x="52" y="96"/>
                  </a:cubicBezTo>
                  <a:cubicBezTo>
                    <a:pt x="52" y="97"/>
                    <a:pt x="49" y="97"/>
                    <a:pt x="49" y="96"/>
                  </a:cubicBezTo>
                  <a:cubicBezTo>
                    <a:pt x="49" y="97"/>
                    <a:pt x="50" y="99"/>
                    <a:pt x="51" y="99"/>
                  </a:cubicBezTo>
                  <a:cubicBezTo>
                    <a:pt x="51" y="99"/>
                    <a:pt x="52" y="100"/>
                    <a:pt x="52" y="101"/>
                  </a:cubicBezTo>
                  <a:cubicBezTo>
                    <a:pt x="52" y="102"/>
                    <a:pt x="52" y="102"/>
                    <a:pt x="52" y="103"/>
                  </a:cubicBezTo>
                  <a:cubicBezTo>
                    <a:pt x="53" y="105"/>
                    <a:pt x="55" y="107"/>
                    <a:pt x="56" y="108"/>
                  </a:cubicBezTo>
                  <a:cubicBezTo>
                    <a:pt x="57" y="109"/>
                    <a:pt x="57" y="110"/>
                    <a:pt x="58" y="110"/>
                  </a:cubicBezTo>
                  <a:cubicBezTo>
                    <a:pt x="58" y="111"/>
                    <a:pt x="60" y="111"/>
                    <a:pt x="60" y="112"/>
                  </a:cubicBezTo>
                  <a:cubicBezTo>
                    <a:pt x="60" y="114"/>
                    <a:pt x="60" y="116"/>
                    <a:pt x="62" y="118"/>
                  </a:cubicBezTo>
                  <a:cubicBezTo>
                    <a:pt x="62" y="117"/>
                    <a:pt x="63" y="117"/>
                    <a:pt x="63" y="116"/>
                  </a:cubicBezTo>
                  <a:cubicBezTo>
                    <a:pt x="64" y="117"/>
                    <a:pt x="63" y="119"/>
                    <a:pt x="62" y="120"/>
                  </a:cubicBezTo>
                  <a:cubicBezTo>
                    <a:pt x="61" y="121"/>
                    <a:pt x="60" y="119"/>
                    <a:pt x="60" y="122"/>
                  </a:cubicBezTo>
                  <a:cubicBezTo>
                    <a:pt x="60" y="123"/>
                    <a:pt x="61" y="125"/>
                    <a:pt x="60" y="126"/>
                  </a:cubicBezTo>
                  <a:cubicBezTo>
                    <a:pt x="60" y="127"/>
                    <a:pt x="58" y="127"/>
                    <a:pt x="59" y="128"/>
                  </a:cubicBezTo>
                  <a:cubicBezTo>
                    <a:pt x="58" y="127"/>
                    <a:pt x="57" y="128"/>
                    <a:pt x="57" y="129"/>
                  </a:cubicBezTo>
                  <a:cubicBezTo>
                    <a:pt x="56" y="130"/>
                    <a:pt x="57" y="131"/>
                    <a:pt x="57" y="132"/>
                  </a:cubicBezTo>
                  <a:cubicBezTo>
                    <a:pt x="59" y="135"/>
                    <a:pt x="62" y="137"/>
                    <a:pt x="64" y="139"/>
                  </a:cubicBezTo>
                  <a:cubicBezTo>
                    <a:pt x="66" y="142"/>
                    <a:pt x="66" y="144"/>
                    <a:pt x="66" y="147"/>
                  </a:cubicBezTo>
                  <a:cubicBezTo>
                    <a:pt x="66" y="148"/>
                    <a:pt x="65" y="148"/>
                    <a:pt x="66" y="150"/>
                  </a:cubicBezTo>
                  <a:cubicBezTo>
                    <a:pt x="66" y="151"/>
                    <a:pt x="66" y="152"/>
                    <a:pt x="68" y="153"/>
                  </a:cubicBezTo>
                  <a:cubicBezTo>
                    <a:pt x="69" y="154"/>
                    <a:pt x="68" y="155"/>
                    <a:pt x="69" y="156"/>
                  </a:cubicBezTo>
                  <a:cubicBezTo>
                    <a:pt x="69" y="158"/>
                    <a:pt x="70" y="159"/>
                    <a:pt x="70" y="160"/>
                  </a:cubicBezTo>
                  <a:cubicBezTo>
                    <a:pt x="71" y="162"/>
                    <a:pt x="68" y="165"/>
                    <a:pt x="67" y="166"/>
                  </a:cubicBezTo>
                  <a:cubicBezTo>
                    <a:pt x="66" y="168"/>
                    <a:pt x="65" y="170"/>
                    <a:pt x="63" y="171"/>
                  </a:cubicBezTo>
                  <a:cubicBezTo>
                    <a:pt x="62" y="172"/>
                    <a:pt x="63" y="173"/>
                    <a:pt x="62" y="174"/>
                  </a:cubicBezTo>
                  <a:cubicBezTo>
                    <a:pt x="61" y="175"/>
                    <a:pt x="61" y="177"/>
                    <a:pt x="60" y="179"/>
                  </a:cubicBezTo>
                  <a:cubicBezTo>
                    <a:pt x="59" y="177"/>
                    <a:pt x="60" y="175"/>
                    <a:pt x="59" y="173"/>
                  </a:cubicBezTo>
                  <a:cubicBezTo>
                    <a:pt x="59" y="172"/>
                    <a:pt x="59" y="172"/>
                    <a:pt x="60" y="171"/>
                  </a:cubicBezTo>
                  <a:cubicBezTo>
                    <a:pt x="61" y="171"/>
                    <a:pt x="60" y="171"/>
                    <a:pt x="60" y="170"/>
                  </a:cubicBezTo>
                  <a:cubicBezTo>
                    <a:pt x="62" y="169"/>
                    <a:pt x="62" y="167"/>
                    <a:pt x="62" y="165"/>
                  </a:cubicBezTo>
                  <a:cubicBezTo>
                    <a:pt x="62" y="165"/>
                    <a:pt x="61" y="162"/>
                    <a:pt x="63" y="162"/>
                  </a:cubicBezTo>
                  <a:cubicBezTo>
                    <a:pt x="63" y="162"/>
                    <a:pt x="63" y="161"/>
                    <a:pt x="63" y="161"/>
                  </a:cubicBezTo>
                  <a:cubicBezTo>
                    <a:pt x="62" y="161"/>
                    <a:pt x="61" y="162"/>
                    <a:pt x="61" y="162"/>
                  </a:cubicBezTo>
                  <a:cubicBezTo>
                    <a:pt x="61" y="161"/>
                    <a:pt x="62" y="160"/>
                    <a:pt x="61" y="160"/>
                  </a:cubicBezTo>
                  <a:cubicBezTo>
                    <a:pt x="63" y="159"/>
                    <a:pt x="60" y="158"/>
                    <a:pt x="62" y="157"/>
                  </a:cubicBezTo>
                  <a:cubicBezTo>
                    <a:pt x="61" y="157"/>
                    <a:pt x="60" y="157"/>
                    <a:pt x="60" y="156"/>
                  </a:cubicBezTo>
                  <a:cubicBezTo>
                    <a:pt x="61" y="156"/>
                    <a:pt x="61" y="156"/>
                    <a:pt x="61" y="156"/>
                  </a:cubicBezTo>
                  <a:cubicBezTo>
                    <a:pt x="61" y="156"/>
                    <a:pt x="60" y="155"/>
                    <a:pt x="62" y="154"/>
                  </a:cubicBezTo>
                  <a:cubicBezTo>
                    <a:pt x="60" y="154"/>
                    <a:pt x="61" y="153"/>
                    <a:pt x="61" y="152"/>
                  </a:cubicBezTo>
                  <a:cubicBezTo>
                    <a:pt x="61" y="151"/>
                    <a:pt x="61" y="149"/>
                    <a:pt x="60" y="148"/>
                  </a:cubicBezTo>
                  <a:cubicBezTo>
                    <a:pt x="59" y="146"/>
                    <a:pt x="59" y="145"/>
                    <a:pt x="58" y="144"/>
                  </a:cubicBezTo>
                  <a:cubicBezTo>
                    <a:pt x="57" y="142"/>
                    <a:pt x="57" y="141"/>
                    <a:pt x="56" y="139"/>
                  </a:cubicBezTo>
                  <a:cubicBezTo>
                    <a:pt x="57" y="141"/>
                    <a:pt x="57" y="143"/>
                    <a:pt x="56" y="144"/>
                  </a:cubicBezTo>
                  <a:cubicBezTo>
                    <a:pt x="57" y="143"/>
                    <a:pt x="56" y="142"/>
                    <a:pt x="56" y="141"/>
                  </a:cubicBezTo>
                  <a:cubicBezTo>
                    <a:pt x="56" y="141"/>
                    <a:pt x="56" y="139"/>
                    <a:pt x="56" y="138"/>
                  </a:cubicBezTo>
                  <a:cubicBezTo>
                    <a:pt x="56" y="138"/>
                    <a:pt x="53" y="132"/>
                    <a:pt x="55" y="133"/>
                  </a:cubicBezTo>
                  <a:cubicBezTo>
                    <a:pt x="54" y="133"/>
                    <a:pt x="54" y="133"/>
                    <a:pt x="54" y="133"/>
                  </a:cubicBezTo>
                  <a:cubicBezTo>
                    <a:pt x="53" y="133"/>
                    <a:pt x="53" y="133"/>
                    <a:pt x="53" y="133"/>
                  </a:cubicBezTo>
                  <a:cubicBezTo>
                    <a:pt x="52" y="130"/>
                    <a:pt x="53" y="126"/>
                    <a:pt x="52" y="122"/>
                  </a:cubicBezTo>
                  <a:cubicBezTo>
                    <a:pt x="52" y="122"/>
                    <a:pt x="51" y="121"/>
                    <a:pt x="51" y="121"/>
                  </a:cubicBezTo>
                  <a:cubicBezTo>
                    <a:pt x="51" y="120"/>
                    <a:pt x="51" y="120"/>
                    <a:pt x="51" y="119"/>
                  </a:cubicBezTo>
                  <a:cubicBezTo>
                    <a:pt x="51" y="118"/>
                    <a:pt x="51" y="116"/>
                    <a:pt x="52" y="115"/>
                  </a:cubicBezTo>
                  <a:cubicBezTo>
                    <a:pt x="51" y="115"/>
                    <a:pt x="50" y="116"/>
                    <a:pt x="49" y="115"/>
                  </a:cubicBezTo>
                  <a:cubicBezTo>
                    <a:pt x="48" y="114"/>
                    <a:pt x="47" y="112"/>
                    <a:pt x="47" y="110"/>
                  </a:cubicBezTo>
                  <a:cubicBezTo>
                    <a:pt x="46" y="110"/>
                    <a:pt x="46" y="109"/>
                    <a:pt x="46" y="109"/>
                  </a:cubicBezTo>
                  <a:cubicBezTo>
                    <a:pt x="45" y="108"/>
                    <a:pt x="44" y="108"/>
                    <a:pt x="44" y="107"/>
                  </a:cubicBezTo>
                  <a:cubicBezTo>
                    <a:pt x="44" y="107"/>
                    <a:pt x="44" y="109"/>
                    <a:pt x="44" y="109"/>
                  </a:cubicBezTo>
                  <a:cubicBezTo>
                    <a:pt x="44" y="110"/>
                    <a:pt x="45" y="112"/>
                    <a:pt x="44" y="113"/>
                  </a:cubicBezTo>
                  <a:cubicBezTo>
                    <a:pt x="43" y="114"/>
                    <a:pt x="42" y="116"/>
                    <a:pt x="40" y="116"/>
                  </a:cubicBezTo>
                  <a:cubicBezTo>
                    <a:pt x="39" y="116"/>
                    <a:pt x="37" y="114"/>
                    <a:pt x="39" y="113"/>
                  </a:cubicBezTo>
                  <a:cubicBezTo>
                    <a:pt x="37" y="113"/>
                    <a:pt x="38" y="114"/>
                    <a:pt x="38" y="115"/>
                  </a:cubicBezTo>
                  <a:cubicBezTo>
                    <a:pt x="39" y="117"/>
                    <a:pt x="37" y="118"/>
                    <a:pt x="36" y="117"/>
                  </a:cubicBezTo>
                  <a:cubicBezTo>
                    <a:pt x="37" y="118"/>
                    <a:pt x="34" y="120"/>
                    <a:pt x="33" y="119"/>
                  </a:cubicBezTo>
                  <a:cubicBezTo>
                    <a:pt x="33" y="120"/>
                    <a:pt x="32" y="124"/>
                    <a:pt x="30" y="123"/>
                  </a:cubicBezTo>
                  <a:cubicBezTo>
                    <a:pt x="28" y="123"/>
                    <a:pt x="30" y="120"/>
                    <a:pt x="30" y="119"/>
                  </a:cubicBezTo>
                  <a:cubicBezTo>
                    <a:pt x="30" y="119"/>
                    <a:pt x="28" y="123"/>
                    <a:pt x="29" y="121"/>
                  </a:cubicBezTo>
                  <a:cubicBezTo>
                    <a:pt x="28" y="121"/>
                    <a:pt x="28" y="122"/>
                    <a:pt x="28" y="123"/>
                  </a:cubicBezTo>
                  <a:cubicBezTo>
                    <a:pt x="27" y="122"/>
                    <a:pt x="27" y="120"/>
                    <a:pt x="28" y="120"/>
                  </a:cubicBezTo>
                  <a:cubicBezTo>
                    <a:pt x="27" y="119"/>
                    <a:pt x="27" y="124"/>
                    <a:pt x="25" y="123"/>
                  </a:cubicBezTo>
                  <a:cubicBezTo>
                    <a:pt x="24" y="122"/>
                    <a:pt x="26" y="119"/>
                    <a:pt x="26" y="118"/>
                  </a:cubicBezTo>
                  <a:cubicBezTo>
                    <a:pt x="25" y="119"/>
                    <a:pt x="24" y="121"/>
                    <a:pt x="23" y="122"/>
                  </a:cubicBezTo>
                  <a:cubicBezTo>
                    <a:pt x="23" y="122"/>
                    <a:pt x="23" y="122"/>
                    <a:pt x="23" y="121"/>
                  </a:cubicBezTo>
                  <a:cubicBezTo>
                    <a:pt x="24" y="121"/>
                    <a:pt x="24" y="120"/>
                    <a:pt x="24" y="119"/>
                  </a:cubicBezTo>
                  <a:cubicBezTo>
                    <a:pt x="24" y="120"/>
                    <a:pt x="23" y="121"/>
                    <a:pt x="22" y="121"/>
                  </a:cubicBezTo>
                  <a:cubicBezTo>
                    <a:pt x="24" y="120"/>
                    <a:pt x="23" y="118"/>
                    <a:pt x="24" y="116"/>
                  </a:cubicBezTo>
                  <a:cubicBezTo>
                    <a:pt x="23" y="116"/>
                    <a:pt x="23" y="116"/>
                    <a:pt x="23" y="116"/>
                  </a:cubicBezTo>
                  <a:cubicBezTo>
                    <a:pt x="24" y="117"/>
                    <a:pt x="21" y="120"/>
                    <a:pt x="20" y="121"/>
                  </a:cubicBezTo>
                  <a:cubicBezTo>
                    <a:pt x="18" y="121"/>
                    <a:pt x="20" y="114"/>
                    <a:pt x="21" y="113"/>
                  </a:cubicBezTo>
                  <a:cubicBezTo>
                    <a:pt x="21" y="112"/>
                    <a:pt x="21" y="109"/>
                    <a:pt x="22" y="109"/>
                  </a:cubicBezTo>
                  <a:cubicBezTo>
                    <a:pt x="23" y="108"/>
                    <a:pt x="22" y="105"/>
                    <a:pt x="22" y="103"/>
                  </a:cubicBezTo>
                  <a:cubicBezTo>
                    <a:pt x="21" y="102"/>
                    <a:pt x="22" y="99"/>
                    <a:pt x="21" y="98"/>
                  </a:cubicBezTo>
                  <a:cubicBezTo>
                    <a:pt x="20" y="98"/>
                    <a:pt x="20" y="97"/>
                    <a:pt x="20" y="96"/>
                  </a:cubicBezTo>
                  <a:cubicBezTo>
                    <a:pt x="19" y="95"/>
                    <a:pt x="18" y="95"/>
                    <a:pt x="19" y="94"/>
                  </a:cubicBezTo>
                  <a:cubicBezTo>
                    <a:pt x="18" y="94"/>
                    <a:pt x="17" y="93"/>
                    <a:pt x="17" y="92"/>
                  </a:cubicBezTo>
                  <a:cubicBezTo>
                    <a:pt x="17" y="91"/>
                    <a:pt x="18" y="89"/>
                    <a:pt x="17" y="88"/>
                  </a:cubicBezTo>
                  <a:cubicBezTo>
                    <a:pt x="17" y="89"/>
                    <a:pt x="17" y="91"/>
                    <a:pt x="16" y="90"/>
                  </a:cubicBezTo>
                  <a:cubicBezTo>
                    <a:pt x="17" y="91"/>
                    <a:pt x="17" y="92"/>
                    <a:pt x="16" y="93"/>
                  </a:cubicBezTo>
                  <a:cubicBezTo>
                    <a:pt x="14" y="92"/>
                    <a:pt x="13" y="90"/>
                    <a:pt x="12" y="89"/>
                  </a:cubicBezTo>
                  <a:cubicBezTo>
                    <a:pt x="12" y="88"/>
                    <a:pt x="13" y="88"/>
                    <a:pt x="13" y="88"/>
                  </a:cubicBezTo>
                  <a:cubicBezTo>
                    <a:pt x="13" y="89"/>
                    <a:pt x="14" y="89"/>
                    <a:pt x="15" y="89"/>
                  </a:cubicBezTo>
                  <a:cubicBezTo>
                    <a:pt x="16" y="90"/>
                    <a:pt x="17" y="89"/>
                    <a:pt x="16" y="88"/>
                  </a:cubicBezTo>
                  <a:cubicBezTo>
                    <a:pt x="16" y="87"/>
                    <a:pt x="13" y="86"/>
                    <a:pt x="15" y="85"/>
                  </a:cubicBezTo>
                  <a:cubicBezTo>
                    <a:pt x="14" y="85"/>
                    <a:pt x="14" y="85"/>
                    <a:pt x="13" y="85"/>
                  </a:cubicBezTo>
                  <a:cubicBezTo>
                    <a:pt x="13" y="84"/>
                    <a:pt x="13" y="84"/>
                    <a:pt x="13" y="83"/>
                  </a:cubicBezTo>
                  <a:cubicBezTo>
                    <a:pt x="13" y="83"/>
                    <a:pt x="12" y="83"/>
                    <a:pt x="11" y="82"/>
                  </a:cubicBezTo>
                  <a:cubicBezTo>
                    <a:pt x="10" y="81"/>
                    <a:pt x="10" y="82"/>
                    <a:pt x="8" y="81"/>
                  </a:cubicBezTo>
                  <a:cubicBezTo>
                    <a:pt x="9" y="82"/>
                    <a:pt x="9" y="83"/>
                    <a:pt x="9" y="84"/>
                  </a:cubicBezTo>
                  <a:cubicBezTo>
                    <a:pt x="9" y="83"/>
                    <a:pt x="9" y="83"/>
                    <a:pt x="8" y="82"/>
                  </a:cubicBezTo>
                  <a:cubicBezTo>
                    <a:pt x="8" y="83"/>
                    <a:pt x="8" y="83"/>
                    <a:pt x="9" y="84"/>
                  </a:cubicBezTo>
                  <a:cubicBezTo>
                    <a:pt x="8" y="83"/>
                    <a:pt x="7" y="82"/>
                    <a:pt x="8" y="80"/>
                  </a:cubicBezTo>
                  <a:cubicBezTo>
                    <a:pt x="8" y="80"/>
                    <a:pt x="8" y="80"/>
                    <a:pt x="7" y="80"/>
                  </a:cubicBezTo>
                  <a:cubicBezTo>
                    <a:pt x="7" y="80"/>
                    <a:pt x="8" y="79"/>
                    <a:pt x="8" y="79"/>
                  </a:cubicBezTo>
                  <a:cubicBezTo>
                    <a:pt x="8" y="79"/>
                    <a:pt x="8" y="79"/>
                    <a:pt x="8" y="79"/>
                  </a:cubicBezTo>
                  <a:cubicBezTo>
                    <a:pt x="8" y="78"/>
                    <a:pt x="8" y="78"/>
                    <a:pt x="8" y="77"/>
                  </a:cubicBezTo>
                  <a:cubicBezTo>
                    <a:pt x="7" y="78"/>
                    <a:pt x="7" y="80"/>
                    <a:pt x="6" y="81"/>
                  </a:cubicBezTo>
                  <a:cubicBezTo>
                    <a:pt x="5" y="81"/>
                    <a:pt x="6" y="80"/>
                    <a:pt x="6" y="79"/>
                  </a:cubicBezTo>
                  <a:cubicBezTo>
                    <a:pt x="6" y="78"/>
                    <a:pt x="5" y="77"/>
                    <a:pt x="5" y="77"/>
                  </a:cubicBezTo>
                  <a:cubicBezTo>
                    <a:pt x="5" y="78"/>
                    <a:pt x="5" y="78"/>
                    <a:pt x="4" y="79"/>
                  </a:cubicBezTo>
                  <a:cubicBezTo>
                    <a:pt x="4" y="78"/>
                    <a:pt x="2" y="77"/>
                    <a:pt x="2" y="76"/>
                  </a:cubicBezTo>
                  <a:cubicBezTo>
                    <a:pt x="1" y="74"/>
                    <a:pt x="0" y="72"/>
                    <a:pt x="0" y="7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03" name="Freeform 426"/>
            <p:cNvSpPr/>
            <p:nvPr/>
          </p:nvSpPr>
          <p:spPr>
            <a:xfrm>
              <a:off x="6886080" y="3623040"/>
              <a:ext cx="435960" cy="393120"/>
            </a:xfrm>
            <a:custGeom>
              <a:avLst/>
              <a:gdLst>
                <a:gd name="textAreaLeft" fmla="*/ 0 w 435960"/>
                <a:gd name="textAreaRight" fmla="*/ 437040 w 435960"/>
                <a:gd name="textAreaTop" fmla="*/ 0 h 393120"/>
                <a:gd name="textAreaBottom" fmla="*/ 394200 h 393120"/>
              </a:gdLst>
              <a:ahLst/>
              <a:cxnLst/>
              <a:rect l="textAreaLeft" t="textAreaTop" r="textAreaRight" b="textAreaBottom"/>
              <a:pathLst>
                <a:path w="143" h="111">
                  <a:moveTo>
                    <a:pt x="0" y="68"/>
                  </a:moveTo>
                  <a:cubicBezTo>
                    <a:pt x="1" y="66"/>
                    <a:pt x="2" y="66"/>
                    <a:pt x="2" y="64"/>
                  </a:cubicBezTo>
                  <a:cubicBezTo>
                    <a:pt x="2" y="62"/>
                    <a:pt x="4" y="62"/>
                    <a:pt x="6" y="62"/>
                  </a:cubicBezTo>
                  <a:cubicBezTo>
                    <a:pt x="8" y="63"/>
                    <a:pt x="10" y="63"/>
                    <a:pt x="11" y="61"/>
                  </a:cubicBezTo>
                  <a:cubicBezTo>
                    <a:pt x="12" y="60"/>
                    <a:pt x="11" y="58"/>
                    <a:pt x="11" y="56"/>
                  </a:cubicBezTo>
                  <a:cubicBezTo>
                    <a:pt x="11" y="54"/>
                    <a:pt x="11" y="51"/>
                    <a:pt x="12" y="49"/>
                  </a:cubicBezTo>
                  <a:cubicBezTo>
                    <a:pt x="12" y="48"/>
                    <a:pt x="12" y="47"/>
                    <a:pt x="13" y="47"/>
                  </a:cubicBezTo>
                  <a:cubicBezTo>
                    <a:pt x="13" y="45"/>
                    <a:pt x="13" y="44"/>
                    <a:pt x="13" y="43"/>
                  </a:cubicBezTo>
                  <a:cubicBezTo>
                    <a:pt x="13" y="42"/>
                    <a:pt x="14" y="40"/>
                    <a:pt x="15" y="39"/>
                  </a:cubicBezTo>
                  <a:cubicBezTo>
                    <a:pt x="16" y="38"/>
                    <a:pt x="17" y="40"/>
                    <a:pt x="17" y="41"/>
                  </a:cubicBezTo>
                  <a:cubicBezTo>
                    <a:pt x="18" y="40"/>
                    <a:pt x="21" y="37"/>
                    <a:pt x="19" y="36"/>
                  </a:cubicBezTo>
                  <a:cubicBezTo>
                    <a:pt x="19" y="35"/>
                    <a:pt x="20" y="34"/>
                    <a:pt x="20" y="33"/>
                  </a:cubicBezTo>
                  <a:cubicBezTo>
                    <a:pt x="21" y="32"/>
                    <a:pt x="20" y="30"/>
                    <a:pt x="21" y="29"/>
                  </a:cubicBezTo>
                  <a:cubicBezTo>
                    <a:pt x="23" y="28"/>
                    <a:pt x="24" y="26"/>
                    <a:pt x="25" y="24"/>
                  </a:cubicBezTo>
                  <a:cubicBezTo>
                    <a:pt x="26" y="23"/>
                    <a:pt x="26" y="22"/>
                    <a:pt x="27" y="22"/>
                  </a:cubicBezTo>
                  <a:cubicBezTo>
                    <a:pt x="28" y="22"/>
                    <a:pt x="30" y="22"/>
                    <a:pt x="30" y="21"/>
                  </a:cubicBezTo>
                  <a:cubicBezTo>
                    <a:pt x="31" y="20"/>
                    <a:pt x="31" y="18"/>
                    <a:pt x="31" y="16"/>
                  </a:cubicBezTo>
                  <a:cubicBezTo>
                    <a:pt x="31" y="15"/>
                    <a:pt x="32" y="14"/>
                    <a:pt x="32" y="13"/>
                  </a:cubicBezTo>
                  <a:cubicBezTo>
                    <a:pt x="33" y="12"/>
                    <a:pt x="33" y="10"/>
                    <a:pt x="34" y="8"/>
                  </a:cubicBezTo>
                  <a:cubicBezTo>
                    <a:pt x="34" y="5"/>
                    <a:pt x="36" y="6"/>
                    <a:pt x="39" y="6"/>
                  </a:cubicBezTo>
                  <a:cubicBezTo>
                    <a:pt x="40" y="6"/>
                    <a:pt x="40" y="4"/>
                    <a:pt x="41" y="5"/>
                  </a:cubicBezTo>
                  <a:cubicBezTo>
                    <a:pt x="43" y="6"/>
                    <a:pt x="43" y="7"/>
                    <a:pt x="44" y="8"/>
                  </a:cubicBezTo>
                  <a:cubicBezTo>
                    <a:pt x="45" y="6"/>
                    <a:pt x="46" y="3"/>
                    <a:pt x="47" y="0"/>
                  </a:cubicBezTo>
                  <a:cubicBezTo>
                    <a:pt x="47" y="1"/>
                    <a:pt x="48" y="2"/>
                    <a:pt x="49" y="2"/>
                  </a:cubicBezTo>
                  <a:cubicBezTo>
                    <a:pt x="49" y="3"/>
                    <a:pt x="50" y="2"/>
                    <a:pt x="51" y="3"/>
                  </a:cubicBezTo>
                  <a:cubicBezTo>
                    <a:pt x="52" y="5"/>
                    <a:pt x="53" y="5"/>
                    <a:pt x="55" y="5"/>
                  </a:cubicBezTo>
                  <a:cubicBezTo>
                    <a:pt x="55" y="4"/>
                    <a:pt x="56" y="4"/>
                    <a:pt x="57" y="4"/>
                  </a:cubicBezTo>
                  <a:cubicBezTo>
                    <a:pt x="58" y="3"/>
                    <a:pt x="58" y="3"/>
                    <a:pt x="58" y="3"/>
                  </a:cubicBezTo>
                  <a:cubicBezTo>
                    <a:pt x="58" y="2"/>
                    <a:pt x="59" y="4"/>
                    <a:pt x="60" y="5"/>
                  </a:cubicBezTo>
                  <a:cubicBezTo>
                    <a:pt x="61" y="3"/>
                    <a:pt x="64" y="5"/>
                    <a:pt x="66" y="5"/>
                  </a:cubicBezTo>
                  <a:cubicBezTo>
                    <a:pt x="69" y="4"/>
                    <a:pt x="72" y="7"/>
                    <a:pt x="74" y="7"/>
                  </a:cubicBezTo>
                  <a:cubicBezTo>
                    <a:pt x="77" y="8"/>
                    <a:pt x="77" y="12"/>
                    <a:pt x="80" y="14"/>
                  </a:cubicBezTo>
                  <a:cubicBezTo>
                    <a:pt x="81" y="15"/>
                    <a:pt x="83" y="15"/>
                    <a:pt x="84" y="17"/>
                  </a:cubicBezTo>
                  <a:cubicBezTo>
                    <a:pt x="85" y="18"/>
                    <a:pt x="85" y="20"/>
                    <a:pt x="87" y="21"/>
                  </a:cubicBezTo>
                  <a:cubicBezTo>
                    <a:pt x="89" y="22"/>
                    <a:pt x="90" y="23"/>
                    <a:pt x="88" y="26"/>
                  </a:cubicBezTo>
                  <a:cubicBezTo>
                    <a:pt x="86" y="29"/>
                    <a:pt x="84" y="31"/>
                    <a:pt x="84" y="34"/>
                  </a:cubicBezTo>
                  <a:cubicBezTo>
                    <a:pt x="84" y="36"/>
                    <a:pt x="83" y="38"/>
                    <a:pt x="86" y="38"/>
                  </a:cubicBezTo>
                  <a:cubicBezTo>
                    <a:pt x="88" y="38"/>
                    <a:pt x="90" y="37"/>
                    <a:pt x="91" y="37"/>
                  </a:cubicBezTo>
                  <a:cubicBezTo>
                    <a:pt x="93" y="37"/>
                    <a:pt x="93" y="38"/>
                    <a:pt x="95" y="38"/>
                  </a:cubicBezTo>
                  <a:cubicBezTo>
                    <a:pt x="95" y="40"/>
                    <a:pt x="92" y="41"/>
                    <a:pt x="93" y="43"/>
                  </a:cubicBezTo>
                  <a:cubicBezTo>
                    <a:pt x="94" y="44"/>
                    <a:pt x="95" y="46"/>
                    <a:pt x="96" y="48"/>
                  </a:cubicBezTo>
                  <a:cubicBezTo>
                    <a:pt x="97" y="49"/>
                    <a:pt x="97" y="49"/>
                    <a:pt x="98" y="50"/>
                  </a:cubicBezTo>
                  <a:cubicBezTo>
                    <a:pt x="98" y="51"/>
                    <a:pt x="99" y="52"/>
                    <a:pt x="100" y="53"/>
                  </a:cubicBezTo>
                  <a:cubicBezTo>
                    <a:pt x="100" y="54"/>
                    <a:pt x="101" y="54"/>
                    <a:pt x="102" y="54"/>
                  </a:cubicBezTo>
                  <a:cubicBezTo>
                    <a:pt x="103" y="55"/>
                    <a:pt x="104" y="57"/>
                    <a:pt x="106" y="57"/>
                  </a:cubicBezTo>
                  <a:cubicBezTo>
                    <a:pt x="112" y="59"/>
                    <a:pt x="118" y="62"/>
                    <a:pt x="125" y="64"/>
                  </a:cubicBezTo>
                  <a:cubicBezTo>
                    <a:pt x="128" y="65"/>
                    <a:pt x="131" y="66"/>
                    <a:pt x="134" y="67"/>
                  </a:cubicBezTo>
                  <a:cubicBezTo>
                    <a:pt x="137" y="67"/>
                    <a:pt x="140" y="67"/>
                    <a:pt x="143" y="67"/>
                  </a:cubicBezTo>
                  <a:cubicBezTo>
                    <a:pt x="135" y="74"/>
                    <a:pt x="127" y="82"/>
                    <a:pt x="120" y="90"/>
                  </a:cubicBezTo>
                  <a:cubicBezTo>
                    <a:pt x="118" y="91"/>
                    <a:pt x="117" y="93"/>
                    <a:pt x="115" y="95"/>
                  </a:cubicBezTo>
                  <a:cubicBezTo>
                    <a:pt x="114" y="97"/>
                    <a:pt x="112" y="96"/>
                    <a:pt x="110" y="96"/>
                  </a:cubicBezTo>
                  <a:cubicBezTo>
                    <a:pt x="105" y="96"/>
                    <a:pt x="99" y="96"/>
                    <a:pt x="96" y="100"/>
                  </a:cubicBezTo>
                  <a:cubicBezTo>
                    <a:pt x="95" y="101"/>
                    <a:pt x="94" y="102"/>
                    <a:pt x="92" y="103"/>
                  </a:cubicBezTo>
                  <a:cubicBezTo>
                    <a:pt x="91" y="103"/>
                    <a:pt x="89" y="102"/>
                    <a:pt x="87" y="103"/>
                  </a:cubicBezTo>
                  <a:cubicBezTo>
                    <a:pt x="85" y="104"/>
                    <a:pt x="85" y="106"/>
                    <a:pt x="83" y="105"/>
                  </a:cubicBezTo>
                  <a:cubicBezTo>
                    <a:pt x="81" y="105"/>
                    <a:pt x="79" y="107"/>
                    <a:pt x="77" y="105"/>
                  </a:cubicBezTo>
                  <a:cubicBezTo>
                    <a:pt x="76" y="104"/>
                    <a:pt x="76" y="102"/>
                    <a:pt x="74" y="102"/>
                  </a:cubicBezTo>
                  <a:cubicBezTo>
                    <a:pt x="73" y="102"/>
                    <a:pt x="72" y="103"/>
                    <a:pt x="71" y="104"/>
                  </a:cubicBezTo>
                  <a:cubicBezTo>
                    <a:pt x="69" y="105"/>
                    <a:pt x="67" y="105"/>
                    <a:pt x="66" y="107"/>
                  </a:cubicBezTo>
                  <a:cubicBezTo>
                    <a:pt x="65" y="107"/>
                    <a:pt x="65" y="108"/>
                    <a:pt x="65" y="109"/>
                  </a:cubicBezTo>
                  <a:cubicBezTo>
                    <a:pt x="64" y="109"/>
                    <a:pt x="63" y="110"/>
                    <a:pt x="63" y="111"/>
                  </a:cubicBezTo>
                  <a:cubicBezTo>
                    <a:pt x="62" y="110"/>
                    <a:pt x="59" y="110"/>
                    <a:pt x="57" y="110"/>
                  </a:cubicBezTo>
                  <a:cubicBezTo>
                    <a:pt x="56" y="110"/>
                    <a:pt x="55" y="109"/>
                    <a:pt x="54" y="109"/>
                  </a:cubicBezTo>
                  <a:cubicBezTo>
                    <a:pt x="53" y="108"/>
                    <a:pt x="52" y="109"/>
                    <a:pt x="51" y="109"/>
                  </a:cubicBezTo>
                  <a:cubicBezTo>
                    <a:pt x="46" y="108"/>
                    <a:pt x="43" y="103"/>
                    <a:pt x="38" y="101"/>
                  </a:cubicBezTo>
                  <a:cubicBezTo>
                    <a:pt x="36" y="100"/>
                    <a:pt x="33" y="101"/>
                    <a:pt x="30" y="101"/>
                  </a:cubicBezTo>
                  <a:cubicBezTo>
                    <a:pt x="29" y="101"/>
                    <a:pt x="27" y="98"/>
                    <a:pt x="27" y="98"/>
                  </a:cubicBezTo>
                  <a:cubicBezTo>
                    <a:pt x="26" y="96"/>
                    <a:pt x="28" y="94"/>
                    <a:pt x="27" y="93"/>
                  </a:cubicBezTo>
                  <a:cubicBezTo>
                    <a:pt x="27" y="92"/>
                    <a:pt x="24" y="91"/>
                    <a:pt x="23" y="92"/>
                  </a:cubicBezTo>
                  <a:cubicBezTo>
                    <a:pt x="22" y="92"/>
                    <a:pt x="21" y="90"/>
                    <a:pt x="21" y="89"/>
                  </a:cubicBezTo>
                  <a:cubicBezTo>
                    <a:pt x="20" y="88"/>
                    <a:pt x="19" y="86"/>
                    <a:pt x="18" y="84"/>
                  </a:cubicBezTo>
                  <a:cubicBezTo>
                    <a:pt x="18" y="82"/>
                    <a:pt x="18" y="81"/>
                    <a:pt x="17" y="80"/>
                  </a:cubicBezTo>
                  <a:cubicBezTo>
                    <a:pt x="16" y="79"/>
                    <a:pt x="16" y="79"/>
                    <a:pt x="15" y="79"/>
                  </a:cubicBezTo>
                  <a:cubicBezTo>
                    <a:pt x="15" y="78"/>
                    <a:pt x="15" y="78"/>
                    <a:pt x="14" y="77"/>
                  </a:cubicBezTo>
                  <a:cubicBezTo>
                    <a:pt x="14" y="77"/>
                    <a:pt x="14" y="77"/>
                    <a:pt x="13" y="77"/>
                  </a:cubicBezTo>
                  <a:cubicBezTo>
                    <a:pt x="12" y="77"/>
                    <a:pt x="12" y="76"/>
                    <a:pt x="12" y="75"/>
                  </a:cubicBezTo>
                  <a:cubicBezTo>
                    <a:pt x="11" y="74"/>
                    <a:pt x="10" y="72"/>
                    <a:pt x="8" y="71"/>
                  </a:cubicBezTo>
                  <a:cubicBezTo>
                    <a:pt x="7" y="70"/>
                    <a:pt x="6" y="69"/>
                    <a:pt x="4" y="69"/>
                  </a:cubicBezTo>
                  <a:cubicBezTo>
                    <a:pt x="3" y="69"/>
                    <a:pt x="1" y="69"/>
                    <a:pt x="0" y="68"/>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04" name="Freeform 428"/>
            <p:cNvSpPr/>
            <p:nvPr/>
          </p:nvSpPr>
          <p:spPr>
            <a:xfrm>
              <a:off x="3232800" y="3751560"/>
              <a:ext cx="113040" cy="140040"/>
            </a:xfrm>
            <a:custGeom>
              <a:avLst/>
              <a:gdLst>
                <a:gd name="textAreaLeft" fmla="*/ 0 w 113040"/>
                <a:gd name="textAreaRight" fmla="*/ 114120 w 113040"/>
                <a:gd name="textAreaTop" fmla="*/ 0 h 140040"/>
                <a:gd name="textAreaBottom" fmla="*/ 141120 h 140040"/>
              </a:gdLst>
              <a:ahLst/>
              <a:cxnLst/>
              <a:rect l="textAreaLeft" t="textAreaTop" r="textAreaRight" b="textAreaBottom"/>
              <a:pathLst>
                <a:path w="38" h="40">
                  <a:moveTo>
                    <a:pt x="0" y="33"/>
                  </a:moveTo>
                  <a:cubicBezTo>
                    <a:pt x="1" y="32"/>
                    <a:pt x="1" y="30"/>
                    <a:pt x="1" y="29"/>
                  </a:cubicBezTo>
                  <a:cubicBezTo>
                    <a:pt x="1" y="29"/>
                    <a:pt x="2" y="28"/>
                    <a:pt x="2" y="27"/>
                  </a:cubicBezTo>
                  <a:cubicBezTo>
                    <a:pt x="1" y="26"/>
                    <a:pt x="1" y="26"/>
                    <a:pt x="2" y="25"/>
                  </a:cubicBezTo>
                  <a:cubicBezTo>
                    <a:pt x="3" y="23"/>
                    <a:pt x="3" y="20"/>
                    <a:pt x="4" y="19"/>
                  </a:cubicBezTo>
                  <a:cubicBezTo>
                    <a:pt x="5" y="17"/>
                    <a:pt x="8" y="18"/>
                    <a:pt x="10" y="18"/>
                  </a:cubicBezTo>
                  <a:cubicBezTo>
                    <a:pt x="11" y="18"/>
                    <a:pt x="17" y="19"/>
                    <a:pt x="17" y="18"/>
                  </a:cubicBezTo>
                  <a:cubicBezTo>
                    <a:pt x="17" y="14"/>
                    <a:pt x="17" y="14"/>
                    <a:pt x="17" y="14"/>
                  </a:cubicBezTo>
                  <a:cubicBezTo>
                    <a:pt x="16" y="14"/>
                    <a:pt x="16" y="14"/>
                    <a:pt x="15" y="13"/>
                  </a:cubicBezTo>
                  <a:cubicBezTo>
                    <a:pt x="15" y="12"/>
                    <a:pt x="15" y="12"/>
                    <a:pt x="13" y="11"/>
                  </a:cubicBezTo>
                  <a:cubicBezTo>
                    <a:pt x="11" y="10"/>
                    <a:pt x="10" y="8"/>
                    <a:pt x="8" y="7"/>
                  </a:cubicBezTo>
                  <a:cubicBezTo>
                    <a:pt x="9" y="7"/>
                    <a:pt x="11" y="7"/>
                    <a:pt x="12" y="6"/>
                  </a:cubicBezTo>
                  <a:cubicBezTo>
                    <a:pt x="12" y="5"/>
                    <a:pt x="11" y="3"/>
                    <a:pt x="12" y="2"/>
                  </a:cubicBezTo>
                  <a:cubicBezTo>
                    <a:pt x="13" y="0"/>
                    <a:pt x="18" y="1"/>
                    <a:pt x="20" y="1"/>
                  </a:cubicBezTo>
                  <a:cubicBezTo>
                    <a:pt x="23" y="1"/>
                    <a:pt x="26" y="1"/>
                    <a:pt x="29" y="1"/>
                  </a:cubicBezTo>
                  <a:cubicBezTo>
                    <a:pt x="29" y="4"/>
                    <a:pt x="30" y="7"/>
                    <a:pt x="29" y="10"/>
                  </a:cubicBezTo>
                  <a:cubicBezTo>
                    <a:pt x="29" y="14"/>
                    <a:pt x="29" y="17"/>
                    <a:pt x="29" y="20"/>
                  </a:cubicBezTo>
                  <a:cubicBezTo>
                    <a:pt x="30" y="20"/>
                    <a:pt x="34" y="20"/>
                    <a:pt x="35" y="22"/>
                  </a:cubicBezTo>
                  <a:cubicBezTo>
                    <a:pt x="35" y="21"/>
                    <a:pt x="35" y="20"/>
                    <a:pt x="36" y="20"/>
                  </a:cubicBezTo>
                  <a:cubicBezTo>
                    <a:pt x="35" y="19"/>
                    <a:pt x="35" y="19"/>
                    <a:pt x="35" y="19"/>
                  </a:cubicBezTo>
                  <a:cubicBezTo>
                    <a:pt x="36" y="20"/>
                    <a:pt x="37" y="21"/>
                    <a:pt x="38" y="21"/>
                  </a:cubicBezTo>
                  <a:cubicBezTo>
                    <a:pt x="35" y="22"/>
                    <a:pt x="34" y="25"/>
                    <a:pt x="31" y="27"/>
                  </a:cubicBezTo>
                  <a:cubicBezTo>
                    <a:pt x="30" y="27"/>
                    <a:pt x="29" y="28"/>
                    <a:pt x="29" y="30"/>
                  </a:cubicBezTo>
                  <a:cubicBezTo>
                    <a:pt x="30" y="31"/>
                    <a:pt x="30" y="32"/>
                    <a:pt x="29" y="33"/>
                  </a:cubicBezTo>
                  <a:cubicBezTo>
                    <a:pt x="28" y="33"/>
                    <a:pt x="25" y="34"/>
                    <a:pt x="26" y="35"/>
                  </a:cubicBezTo>
                  <a:cubicBezTo>
                    <a:pt x="26" y="36"/>
                    <a:pt x="25" y="36"/>
                    <a:pt x="25" y="36"/>
                  </a:cubicBezTo>
                  <a:cubicBezTo>
                    <a:pt x="24" y="37"/>
                    <a:pt x="24" y="37"/>
                    <a:pt x="24" y="37"/>
                  </a:cubicBezTo>
                  <a:cubicBezTo>
                    <a:pt x="23" y="38"/>
                    <a:pt x="20" y="38"/>
                    <a:pt x="21" y="40"/>
                  </a:cubicBezTo>
                  <a:cubicBezTo>
                    <a:pt x="19" y="40"/>
                    <a:pt x="18" y="39"/>
                    <a:pt x="16" y="39"/>
                  </a:cubicBezTo>
                  <a:cubicBezTo>
                    <a:pt x="14" y="38"/>
                    <a:pt x="13" y="39"/>
                    <a:pt x="11" y="39"/>
                  </a:cubicBezTo>
                  <a:cubicBezTo>
                    <a:pt x="7" y="38"/>
                    <a:pt x="3" y="35"/>
                    <a:pt x="0" y="33"/>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05" name="Freeform 430"/>
            <p:cNvSpPr/>
            <p:nvPr/>
          </p:nvSpPr>
          <p:spPr>
            <a:xfrm>
              <a:off x="4232160" y="4158720"/>
              <a:ext cx="116640" cy="146160"/>
            </a:xfrm>
            <a:custGeom>
              <a:avLst/>
              <a:gdLst>
                <a:gd name="textAreaLeft" fmla="*/ 0 w 116640"/>
                <a:gd name="textAreaRight" fmla="*/ 117720 w 116640"/>
                <a:gd name="textAreaTop" fmla="*/ 0 h 146160"/>
                <a:gd name="textAreaBottom" fmla="*/ 147240 h 146160"/>
              </a:gdLst>
              <a:ahLst/>
              <a:cxnLst/>
              <a:rect l="textAreaLeft" t="textAreaTop" r="textAreaRight" b="textAreaBottom"/>
              <a:pathLst>
                <a:path w="39" h="42">
                  <a:moveTo>
                    <a:pt x="2" y="24"/>
                  </a:moveTo>
                  <a:cubicBezTo>
                    <a:pt x="1" y="24"/>
                    <a:pt x="0" y="20"/>
                    <a:pt x="0" y="19"/>
                  </a:cubicBezTo>
                  <a:cubicBezTo>
                    <a:pt x="0" y="18"/>
                    <a:pt x="0" y="14"/>
                    <a:pt x="0" y="12"/>
                  </a:cubicBezTo>
                  <a:cubicBezTo>
                    <a:pt x="0" y="9"/>
                    <a:pt x="4" y="11"/>
                    <a:pt x="6" y="10"/>
                  </a:cubicBezTo>
                  <a:cubicBezTo>
                    <a:pt x="7" y="10"/>
                    <a:pt x="8" y="8"/>
                    <a:pt x="6" y="7"/>
                  </a:cubicBezTo>
                  <a:cubicBezTo>
                    <a:pt x="8" y="5"/>
                    <a:pt x="7" y="1"/>
                    <a:pt x="12" y="1"/>
                  </a:cubicBezTo>
                  <a:cubicBezTo>
                    <a:pt x="13" y="1"/>
                    <a:pt x="20" y="2"/>
                    <a:pt x="20" y="4"/>
                  </a:cubicBezTo>
                  <a:cubicBezTo>
                    <a:pt x="21" y="2"/>
                    <a:pt x="19" y="1"/>
                    <a:pt x="22" y="1"/>
                  </a:cubicBezTo>
                  <a:cubicBezTo>
                    <a:pt x="23" y="1"/>
                    <a:pt x="27" y="1"/>
                    <a:pt x="27" y="3"/>
                  </a:cubicBezTo>
                  <a:cubicBezTo>
                    <a:pt x="28" y="2"/>
                    <a:pt x="29" y="2"/>
                    <a:pt x="30" y="2"/>
                  </a:cubicBezTo>
                  <a:cubicBezTo>
                    <a:pt x="27" y="1"/>
                    <a:pt x="27" y="1"/>
                    <a:pt x="27" y="1"/>
                  </a:cubicBezTo>
                  <a:cubicBezTo>
                    <a:pt x="29" y="0"/>
                    <a:pt x="33" y="2"/>
                    <a:pt x="35" y="2"/>
                  </a:cubicBezTo>
                  <a:cubicBezTo>
                    <a:pt x="38" y="2"/>
                    <a:pt x="38" y="4"/>
                    <a:pt x="37" y="6"/>
                  </a:cubicBezTo>
                  <a:cubicBezTo>
                    <a:pt x="35" y="9"/>
                    <a:pt x="33" y="10"/>
                    <a:pt x="33" y="13"/>
                  </a:cubicBezTo>
                  <a:cubicBezTo>
                    <a:pt x="34" y="15"/>
                    <a:pt x="33" y="18"/>
                    <a:pt x="35" y="20"/>
                  </a:cubicBezTo>
                  <a:cubicBezTo>
                    <a:pt x="36" y="22"/>
                    <a:pt x="39" y="24"/>
                    <a:pt x="37" y="26"/>
                  </a:cubicBezTo>
                  <a:cubicBezTo>
                    <a:pt x="37" y="27"/>
                    <a:pt x="36" y="27"/>
                    <a:pt x="36" y="28"/>
                  </a:cubicBezTo>
                  <a:cubicBezTo>
                    <a:pt x="35" y="29"/>
                    <a:pt x="36" y="30"/>
                    <a:pt x="36" y="31"/>
                  </a:cubicBezTo>
                  <a:cubicBezTo>
                    <a:pt x="35" y="33"/>
                    <a:pt x="34" y="35"/>
                    <a:pt x="33" y="36"/>
                  </a:cubicBezTo>
                  <a:cubicBezTo>
                    <a:pt x="32" y="37"/>
                    <a:pt x="29" y="35"/>
                    <a:pt x="29" y="34"/>
                  </a:cubicBezTo>
                  <a:cubicBezTo>
                    <a:pt x="28" y="33"/>
                    <a:pt x="25" y="35"/>
                    <a:pt x="23" y="35"/>
                  </a:cubicBezTo>
                  <a:cubicBezTo>
                    <a:pt x="22" y="35"/>
                    <a:pt x="22" y="35"/>
                    <a:pt x="20" y="35"/>
                  </a:cubicBezTo>
                  <a:cubicBezTo>
                    <a:pt x="19" y="34"/>
                    <a:pt x="19" y="35"/>
                    <a:pt x="19" y="36"/>
                  </a:cubicBezTo>
                  <a:cubicBezTo>
                    <a:pt x="17" y="37"/>
                    <a:pt x="19" y="37"/>
                    <a:pt x="20" y="39"/>
                  </a:cubicBezTo>
                  <a:cubicBezTo>
                    <a:pt x="20" y="42"/>
                    <a:pt x="15" y="40"/>
                    <a:pt x="14" y="40"/>
                  </a:cubicBezTo>
                  <a:cubicBezTo>
                    <a:pt x="14" y="39"/>
                    <a:pt x="12" y="39"/>
                    <a:pt x="12" y="39"/>
                  </a:cubicBezTo>
                  <a:cubicBezTo>
                    <a:pt x="11" y="38"/>
                    <a:pt x="11" y="37"/>
                    <a:pt x="10" y="36"/>
                  </a:cubicBezTo>
                  <a:cubicBezTo>
                    <a:pt x="10" y="35"/>
                    <a:pt x="7" y="32"/>
                    <a:pt x="7" y="30"/>
                  </a:cubicBezTo>
                  <a:cubicBezTo>
                    <a:pt x="7" y="30"/>
                    <a:pt x="7" y="26"/>
                    <a:pt x="6" y="26"/>
                  </a:cubicBezTo>
                  <a:cubicBezTo>
                    <a:pt x="5" y="26"/>
                    <a:pt x="4" y="27"/>
                    <a:pt x="4" y="26"/>
                  </a:cubicBezTo>
                  <a:cubicBezTo>
                    <a:pt x="3" y="26"/>
                    <a:pt x="3" y="25"/>
                    <a:pt x="2" y="24"/>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06" name="Freeform 432"/>
            <p:cNvSpPr/>
            <p:nvPr/>
          </p:nvSpPr>
          <p:spPr>
            <a:xfrm>
              <a:off x="5421600" y="3415680"/>
              <a:ext cx="248040" cy="236880"/>
            </a:xfrm>
            <a:custGeom>
              <a:avLst/>
              <a:gdLst>
                <a:gd name="textAreaLeft" fmla="*/ 0 w 248040"/>
                <a:gd name="textAreaRight" fmla="*/ 249120 w 248040"/>
                <a:gd name="textAreaTop" fmla="*/ 0 h 236880"/>
                <a:gd name="textAreaBottom" fmla="*/ 237960 h 236880"/>
              </a:gdLst>
              <a:ahLst/>
              <a:cxnLst/>
              <a:rect l="textAreaLeft" t="textAreaTop" r="textAreaRight" b="textAreaBottom"/>
              <a:pathLst>
                <a:path w="82" h="67">
                  <a:moveTo>
                    <a:pt x="2" y="67"/>
                  </a:moveTo>
                  <a:cubicBezTo>
                    <a:pt x="0" y="65"/>
                    <a:pt x="2" y="61"/>
                    <a:pt x="3" y="58"/>
                  </a:cubicBezTo>
                  <a:cubicBezTo>
                    <a:pt x="3" y="57"/>
                    <a:pt x="3" y="55"/>
                    <a:pt x="4" y="54"/>
                  </a:cubicBezTo>
                  <a:cubicBezTo>
                    <a:pt x="5" y="52"/>
                    <a:pt x="8" y="52"/>
                    <a:pt x="8" y="50"/>
                  </a:cubicBezTo>
                  <a:cubicBezTo>
                    <a:pt x="9" y="49"/>
                    <a:pt x="9" y="47"/>
                    <a:pt x="10" y="46"/>
                  </a:cubicBezTo>
                  <a:cubicBezTo>
                    <a:pt x="11" y="46"/>
                    <a:pt x="10" y="45"/>
                    <a:pt x="11" y="44"/>
                  </a:cubicBezTo>
                  <a:cubicBezTo>
                    <a:pt x="11" y="43"/>
                    <a:pt x="15" y="39"/>
                    <a:pt x="14" y="37"/>
                  </a:cubicBezTo>
                  <a:cubicBezTo>
                    <a:pt x="13" y="38"/>
                    <a:pt x="13" y="38"/>
                    <a:pt x="12" y="39"/>
                  </a:cubicBezTo>
                  <a:cubicBezTo>
                    <a:pt x="14" y="36"/>
                    <a:pt x="17" y="34"/>
                    <a:pt x="20" y="31"/>
                  </a:cubicBezTo>
                  <a:cubicBezTo>
                    <a:pt x="23" y="28"/>
                    <a:pt x="22" y="25"/>
                    <a:pt x="24" y="21"/>
                  </a:cubicBezTo>
                  <a:cubicBezTo>
                    <a:pt x="25" y="18"/>
                    <a:pt x="26" y="14"/>
                    <a:pt x="29" y="13"/>
                  </a:cubicBezTo>
                  <a:cubicBezTo>
                    <a:pt x="33" y="11"/>
                    <a:pt x="35" y="9"/>
                    <a:pt x="37" y="6"/>
                  </a:cubicBezTo>
                  <a:cubicBezTo>
                    <a:pt x="37" y="3"/>
                    <a:pt x="38" y="0"/>
                    <a:pt x="41" y="0"/>
                  </a:cubicBezTo>
                  <a:cubicBezTo>
                    <a:pt x="45" y="0"/>
                    <a:pt x="50" y="1"/>
                    <a:pt x="54" y="1"/>
                  </a:cubicBezTo>
                  <a:cubicBezTo>
                    <a:pt x="59" y="1"/>
                    <a:pt x="65" y="1"/>
                    <a:pt x="70" y="1"/>
                  </a:cubicBezTo>
                  <a:cubicBezTo>
                    <a:pt x="73" y="1"/>
                    <a:pt x="76" y="1"/>
                    <a:pt x="78" y="1"/>
                  </a:cubicBezTo>
                  <a:cubicBezTo>
                    <a:pt x="80" y="1"/>
                    <a:pt x="81" y="0"/>
                    <a:pt x="81" y="2"/>
                  </a:cubicBezTo>
                  <a:cubicBezTo>
                    <a:pt x="81" y="6"/>
                    <a:pt x="81" y="9"/>
                    <a:pt x="81" y="13"/>
                  </a:cubicBezTo>
                  <a:cubicBezTo>
                    <a:pt x="81" y="13"/>
                    <a:pt x="82" y="16"/>
                    <a:pt x="81" y="17"/>
                  </a:cubicBezTo>
                  <a:cubicBezTo>
                    <a:pt x="78" y="17"/>
                    <a:pt x="75" y="17"/>
                    <a:pt x="73" y="17"/>
                  </a:cubicBezTo>
                  <a:cubicBezTo>
                    <a:pt x="67" y="17"/>
                    <a:pt x="62" y="17"/>
                    <a:pt x="56" y="17"/>
                  </a:cubicBezTo>
                  <a:cubicBezTo>
                    <a:pt x="55" y="17"/>
                    <a:pt x="50" y="16"/>
                    <a:pt x="50" y="17"/>
                  </a:cubicBezTo>
                  <a:cubicBezTo>
                    <a:pt x="49" y="18"/>
                    <a:pt x="50" y="22"/>
                    <a:pt x="50" y="23"/>
                  </a:cubicBezTo>
                  <a:cubicBezTo>
                    <a:pt x="50" y="28"/>
                    <a:pt x="50" y="32"/>
                    <a:pt x="50" y="37"/>
                  </a:cubicBezTo>
                  <a:cubicBezTo>
                    <a:pt x="50" y="38"/>
                    <a:pt x="50" y="41"/>
                    <a:pt x="50" y="41"/>
                  </a:cubicBezTo>
                  <a:cubicBezTo>
                    <a:pt x="48" y="42"/>
                    <a:pt x="45" y="42"/>
                    <a:pt x="43" y="43"/>
                  </a:cubicBezTo>
                  <a:cubicBezTo>
                    <a:pt x="40" y="45"/>
                    <a:pt x="39" y="47"/>
                    <a:pt x="40" y="50"/>
                  </a:cubicBezTo>
                  <a:cubicBezTo>
                    <a:pt x="40" y="52"/>
                    <a:pt x="42" y="61"/>
                    <a:pt x="40" y="61"/>
                  </a:cubicBezTo>
                  <a:cubicBezTo>
                    <a:pt x="38" y="62"/>
                    <a:pt x="35" y="61"/>
                    <a:pt x="33" y="61"/>
                  </a:cubicBezTo>
                  <a:cubicBezTo>
                    <a:pt x="28" y="61"/>
                    <a:pt x="23" y="61"/>
                    <a:pt x="18" y="61"/>
                  </a:cubicBezTo>
                  <a:cubicBezTo>
                    <a:pt x="13" y="61"/>
                    <a:pt x="9" y="61"/>
                    <a:pt x="5" y="61"/>
                  </a:cubicBezTo>
                  <a:cubicBezTo>
                    <a:pt x="2" y="61"/>
                    <a:pt x="2" y="65"/>
                    <a:pt x="2" y="6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07" name="Freeform 434"/>
            <p:cNvSpPr/>
            <p:nvPr/>
          </p:nvSpPr>
          <p:spPr>
            <a:xfrm>
              <a:off x="6276960" y="2617920"/>
              <a:ext cx="198720" cy="78840"/>
            </a:xfrm>
            <a:custGeom>
              <a:avLst/>
              <a:gdLst>
                <a:gd name="textAreaLeft" fmla="*/ 0 w 198720"/>
                <a:gd name="textAreaRight" fmla="*/ 199800 w 198720"/>
                <a:gd name="textAreaTop" fmla="*/ 0 h 78840"/>
                <a:gd name="textAreaBottom" fmla="*/ 79920 h 78840"/>
              </a:gdLst>
              <a:ahLst/>
              <a:cxnLst/>
              <a:rect l="textAreaLeft" t="textAreaTop" r="textAreaRight" b="textAreaBottom"/>
              <a:pathLst>
                <a:path w="66" h="23">
                  <a:moveTo>
                    <a:pt x="0" y="7"/>
                  </a:moveTo>
                  <a:cubicBezTo>
                    <a:pt x="1" y="7"/>
                    <a:pt x="2" y="7"/>
                    <a:pt x="2" y="8"/>
                  </a:cubicBezTo>
                  <a:cubicBezTo>
                    <a:pt x="3" y="5"/>
                    <a:pt x="7" y="7"/>
                    <a:pt x="9" y="5"/>
                  </a:cubicBezTo>
                  <a:cubicBezTo>
                    <a:pt x="13" y="3"/>
                    <a:pt x="18" y="2"/>
                    <a:pt x="22" y="1"/>
                  </a:cubicBezTo>
                  <a:cubicBezTo>
                    <a:pt x="21" y="0"/>
                    <a:pt x="21" y="0"/>
                    <a:pt x="21" y="0"/>
                  </a:cubicBezTo>
                  <a:cubicBezTo>
                    <a:pt x="22" y="0"/>
                    <a:pt x="23" y="0"/>
                    <a:pt x="24" y="0"/>
                  </a:cubicBezTo>
                  <a:cubicBezTo>
                    <a:pt x="24" y="1"/>
                    <a:pt x="25" y="2"/>
                    <a:pt x="26" y="2"/>
                  </a:cubicBezTo>
                  <a:cubicBezTo>
                    <a:pt x="27" y="1"/>
                    <a:pt x="28" y="2"/>
                    <a:pt x="28" y="1"/>
                  </a:cubicBezTo>
                  <a:cubicBezTo>
                    <a:pt x="28" y="0"/>
                    <a:pt x="29" y="1"/>
                    <a:pt x="29" y="1"/>
                  </a:cubicBezTo>
                  <a:cubicBezTo>
                    <a:pt x="31" y="1"/>
                    <a:pt x="31" y="1"/>
                    <a:pt x="31" y="1"/>
                  </a:cubicBezTo>
                  <a:cubicBezTo>
                    <a:pt x="31" y="2"/>
                    <a:pt x="32" y="2"/>
                    <a:pt x="32" y="2"/>
                  </a:cubicBezTo>
                  <a:cubicBezTo>
                    <a:pt x="34" y="2"/>
                    <a:pt x="38" y="2"/>
                    <a:pt x="38" y="4"/>
                  </a:cubicBezTo>
                  <a:cubicBezTo>
                    <a:pt x="38" y="3"/>
                    <a:pt x="39" y="3"/>
                    <a:pt x="40" y="3"/>
                  </a:cubicBezTo>
                  <a:cubicBezTo>
                    <a:pt x="42" y="4"/>
                    <a:pt x="40" y="5"/>
                    <a:pt x="39" y="6"/>
                  </a:cubicBezTo>
                  <a:cubicBezTo>
                    <a:pt x="41" y="6"/>
                    <a:pt x="42" y="7"/>
                    <a:pt x="43" y="8"/>
                  </a:cubicBezTo>
                  <a:cubicBezTo>
                    <a:pt x="44" y="10"/>
                    <a:pt x="46" y="8"/>
                    <a:pt x="47" y="7"/>
                  </a:cubicBezTo>
                  <a:cubicBezTo>
                    <a:pt x="46" y="7"/>
                    <a:pt x="46" y="6"/>
                    <a:pt x="46" y="6"/>
                  </a:cubicBezTo>
                  <a:cubicBezTo>
                    <a:pt x="49" y="6"/>
                    <a:pt x="51" y="8"/>
                    <a:pt x="54" y="7"/>
                  </a:cubicBezTo>
                  <a:cubicBezTo>
                    <a:pt x="54" y="8"/>
                    <a:pt x="53" y="10"/>
                    <a:pt x="55" y="10"/>
                  </a:cubicBezTo>
                  <a:cubicBezTo>
                    <a:pt x="57" y="10"/>
                    <a:pt x="57" y="9"/>
                    <a:pt x="58" y="10"/>
                  </a:cubicBezTo>
                  <a:cubicBezTo>
                    <a:pt x="60" y="11"/>
                    <a:pt x="61" y="10"/>
                    <a:pt x="62" y="12"/>
                  </a:cubicBezTo>
                  <a:cubicBezTo>
                    <a:pt x="62" y="12"/>
                    <a:pt x="66" y="14"/>
                    <a:pt x="64" y="14"/>
                  </a:cubicBezTo>
                  <a:cubicBezTo>
                    <a:pt x="62" y="15"/>
                    <a:pt x="61" y="15"/>
                    <a:pt x="59" y="16"/>
                  </a:cubicBezTo>
                  <a:cubicBezTo>
                    <a:pt x="58" y="17"/>
                    <a:pt x="58" y="19"/>
                    <a:pt x="56" y="19"/>
                  </a:cubicBezTo>
                  <a:cubicBezTo>
                    <a:pt x="54" y="19"/>
                    <a:pt x="53" y="21"/>
                    <a:pt x="51" y="21"/>
                  </a:cubicBezTo>
                  <a:cubicBezTo>
                    <a:pt x="48" y="21"/>
                    <a:pt x="47" y="21"/>
                    <a:pt x="46" y="23"/>
                  </a:cubicBezTo>
                  <a:cubicBezTo>
                    <a:pt x="46" y="20"/>
                    <a:pt x="41" y="22"/>
                    <a:pt x="39" y="22"/>
                  </a:cubicBezTo>
                  <a:cubicBezTo>
                    <a:pt x="37" y="21"/>
                    <a:pt x="35" y="21"/>
                    <a:pt x="33" y="20"/>
                  </a:cubicBezTo>
                  <a:cubicBezTo>
                    <a:pt x="32" y="20"/>
                    <a:pt x="29" y="19"/>
                    <a:pt x="28" y="19"/>
                  </a:cubicBezTo>
                  <a:cubicBezTo>
                    <a:pt x="28" y="20"/>
                    <a:pt x="27" y="21"/>
                    <a:pt x="28" y="22"/>
                  </a:cubicBezTo>
                  <a:cubicBezTo>
                    <a:pt x="26" y="21"/>
                    <a:pt x="25" y="22"/>
                    <a:pt x="25" y="23"/>
                  </a:cubicBezTo>
                  <a:cubicBezTo>
                    <a:pt x="23" y="23"/>
                    <a:pt x="23" y="23"/>
                    <a:pt x="21" y="23"/>
                  </a:cubicBezTo>
                  <a:cubicBezTo>
                    <a:pt x="19" y="23"/>
                    <a:pt x="18" y="22"/>
                    <a:pt x="17" y="21"/>
                  </a:cubicBezTo>
                  <a:cubicBezTo>
                    <a:pt x="16" y="21"/>
                    <a:pt x="14" y="20"/>
                    <a:pt x="13" y="19"/>
                  </a:cubicBezTo>
                  <a:cubicBezTo>
                    <a:pt x="11" y="19"/>
                    <a:pt x="10" y="17"/>
                    <a:pt x="8" y="16"/>
                  </a:cubicBezTo>
                  <a:cubicBezTo>
                    <a:pt x="6" y="16"/>
                    <a:pt x="5" y="13"/>
                    <a:pt x="3" y="12"/>
                  </a:cubicBezTo>
                  <a:cubicBezTo>
                    <a:pt x="6" y="10"/>
                    <a:pt x="1" y="9"/>
                    <a:pt x="0" y="7"/>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34920" rIns="90000" bIns="349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08" name="Freeform 436"/>
            <p:cNvSpPr/>
            <p:nvPr/>
          </p:nvSpPr>
          <p:spPr>
            <a:xfrm>
              <a:off x="6317280" y="3563640"/>
              <a:ext cx="306360" cy="541080"/>
            </a:xfrm>
            <a:custGeom>
              <a:avLst/>
              <a:gdLst>
                <a:gd name="textAreaLeft" fmla="*/ 0 w 306360"/>
                <a:gd name="textAreaRight" fmla="*/ 307440 w 306360"/>
                <a:gd name="textAreaTop" fmla="*/ 0 h 541080"/>
                <a:gd name="textAreaBottom" fmla="*/ 542160 h 541080"/>
              </a:gdLst>
              <a:ahLst/>
              <a:cxnLst/>
              <a:rect l="textAreaLeft" t="textAreaTop" r="textAreaRight" b="textAreaBottom"/>
              <a:pathLst>
                <a:path w="101" h="153">
                  <a:moveTo>
                    <a:pt x="0" y="87"/>
                  </a:moveTo>
                  <a:cubicBezTo>
                    <a:pt x="1" y="86"/>
                    <a:pt x="1" y="86"/>
                    <a:pt x="2" y="86"/>
                  </a:cubicBezTo>
                  <a:cubicBezTo>
                    <a:pt x="2" y="85"/>
                    <a:pt x="2" y="84"/>
                    <a:pt x="3" y="84"/>
                  </a:cubicBezTo>
                  <a:cubicBezTo>
                    <a:pt x="4" y="84"/>
                    <a:pt x="4" y="82"/>
                    <a:pt x="4" y="81"/>
                  </a:cubicBezTo>
                  <a:cubicBezTo>
                    <a:pt x="6" y="77"/>
                    <a:pt x="10" y="73"/>
                    <a:pt x="13" y="70"/>
                  </a:cubicBezTo>
                  <a:cubicBezTo>
                    <a:pt x="16" y="67"/>
                    <a:pt x="19" y="64"/>
                    <a:pt x="20" y="60"/>
                  </a:cubicBezTo>
                  <a:cubicBezTo>
                    <a:pt x="20" y="55"/>
                    <a:pt x="20" y="50"/>
                    <a:pt x="21" y="45"/>
                  </a:cubicBezTo>
                  <a:cubicBezTo>
                    <a:pt x="21" y="41"/>
                    <a:pt x="21" y="35"/>
                    <a:pt x="23" y="32"/>
                  </a:cubicBezTo>
                  <a:cubicBezTo>
                    <a:pt x="24" y="30"/>
                    <a:pt x="24" y="29"/>
                    <a:pt x="22" y="27"/>
                  </a:cubicBezTo>
                  <a:cubicBezTo>
                    <a:pt x="22" y="27"/>
                    <a:pt x="21" y="27"/>
                    <a:pt x="21" y="26"/>
                  </a:cubicBezTo>
                  <a:cubicBezTo>
                    <a:pt x="20" y="25"/>
                    <a:pt x="21" y="25"/>
                    <a:pt x="21" y="24"/>
                  </a:cubicBezTo>
                  <a:cubicBezTo>
                    <a:pt x="20" y="22"/>
                    <a:pt x="18" y="21"/>
                    <a:pt x="17" y="19"/>
                  </a:cubicBezTo>
                  <a:cubicBezTo>
                    <a:pt x="16" y="17"/>
                    <a:pt x="17" y="16"/>
                    <a:pt x="17" y="14"/>
                  </a:cubicBezTo>
                  <a:cubicBezTo>
                    <a:pt x="16" y="11"/>
                    <a:pt x="16" y="9"/>
                    <a:pt x="15" y="6"/>
                  </a:cubicBezTo>
                  <a:cubicBezTo>
                    <a:pt x="15" y="6"/>
                    <a:pt x="15" y="4"/>
                    <a:pt x="15" y="4"/>
                  </a:cubicBezTo>
                  <a:cubicBezTo>
                    <a:pt x="17" y="3"/>
                    <a:pt x="20" y="2"/>
                    <a:pt x="22" y="1"/>
                  </a:cubicBezTo>
                  <a:cubicBezTo>
                    <a:pt x="23" y="0"/>
                    <a:pt x="24" y="0"/>
                    <a:pt x="26" y="0"/>
                  </a:cubicBezTo>
                  <a:cubicBezTo>
                    <a:pt x="27" y="1"/>
                    <a:pt x="29" y="2"/>
                    <a:pt x="30" y="3"/>
                  </a:cubicBezTo>
                  <a:cubicBezTo>
                    <a:pt x="39" y="8"/>
                    <a:pt x="48" y="11"/>
                    <a:pt x="57" y="16"/>
                  </a:cubicBezTo>
                  <a:cubicBezTo>
                    <a:pt x="67" y="21"/>
                    <a:pt x="77" y="26"/>
                    <a:pt x="87" y="31"/>
                  </a:cubicBezTo>
                  <a:cubicBezTo>
                    <a:pt x="91" y="33"/>
                    <a:pt x="96" y="35"/>
                    <a:pt x="99" y="38"/>
                  </a:cubicBezTo>
                  <a:cubicBezTo>
                    <a:pt x="101" y="38"/>
                    <a:pt x="100" y="40"/>
                    <a:pt x="100" y="41"/>
                  </a:cubicBezTo>
                  <a:cubicBezTo>
                    <a:pt x="100" y="44"/>
                    <a:pt x="100" y="47"/>
                    <a:pt x="100" y="49"/>
                  </a:cubicBezTo>
                  <a:cubicBezTo>
                    <a:pt x="100" y="58"/>
                    <a:pt x="100" y="66"/>
                    <a:pt x="100" y="75"/>
                  </a:cubicBezTo>
                  <a:cubicBezTo>
                    <a:pt x="98" y="74"/>
                    <a:pt x="94" y="74"/>
                    <a:pt x="92" y="75"/>
                  </a:cubicBezTo>
                  <a:cubicBezTo>
                    <a:pt x="88" y="76"/>
                    <a:pt x="92" y="78"/>
                    <a:pt x="90" y="80"/>
                  </a:cubicBezTo>
                  <a:cubicBezTo>
                    <a:pt x="89" y="81"/>
                    <a:pt x="89" y="82"/>
                    <a:pt x="88" y="83"/>
                  </a:cubicBezTo>
                  <a:cubicBezTo>
                    <a:pt x="87" y="84"/>
                    <a:pt x="88" y="84"/>
                    <a:pt x="86" y="85"/>
                  </a:cubicBezTo>
                  <a:cubicBezTo>
                    <a:pt x="84" y="85"/>
                    <a:pt x="85" y="88"/>
                    <a:pt x="87" y="89"/>
                  </a:cubicBezTo>
                  <a:cubicBezTo>
                    <a:pt x="83" y="92"/>
                    <a:pt x="82" y="92"/>
                    <a:pt x="83" y="96"/>
                  </a:cubicBezTo>
                  <a:cubicBezTo>
                    <a:pt x="84" y="98"/>
                    <a:pt x="81" y="99"/>
                    <a:pt x="80" y="101"/>
                  </a:cubicBezTo>
                  <a:cubicBezTo>
                    <a:pt x="80" y="102"/>
                    <a:pt x="80" y="103"/>
                    <a:pt x="81" y="104"/>
                  </a:cubicBezTo>
                  <a:cubicBezTo>
                    <a:pt x="82" y="105"/>
                    <a:pt x="83" y="103"/>
                    <a:pt x="84" y="104"/>
                  </a:cubicBezTo>
                  <a:cubicBezTo>
                    <a:pt x="85" y="104"/>
                    <a:pt x="86" y="104"/>
                    <a:pt x="85" y="105"/>
                  </a:cubicBezTo>
                  <a:cubicBezTo>
                    <a:pt x="84" y="106"/>
                    <a:pt x="86" y="108"/>
                    <a:pt x="86" y="110"/>
                  </a:cubicBezTo>
                  <a:cubicBezTo>
                    <a:pt x="87" y="109"/>
                    <a:pt x="87" y="109"/>
                    <a:pt x="87" y="109"/>
                  </a:cubicBezTo>
                  <a:cubicBezTo>
                    <a:pt x="87" y="110"/>
                    <a:pt x="87" y="112"/>
                    <a:pt x="87" y="113"/>
                  </a:cubicBezTo>
                  <a:cubicBezTo>
                    <a:pt x="87" y="114"/>
                    <a:pt x="87" y="114"/>
                    <a:pt x="88" y="115"/>
                  </a:cubicBezTo>
                  <a:cubicBezTo>
                    <a:pt x="89" y="116"/>
                    <a:pt x="90" y="116"/>
                    <a:pt x="90" y="117"/>
                  </a:cubicBezTo>
                  <a:cubicBezTo>
                    <a:pt x="91" y="118"/>
                    <a:pt x="90" y="120"/>
                    <a:pt x="90" y="121"/>
                  </a:cubicBezTo>
                  <a:cubicBezTo>
                    <a:pt x="89" y="120"/>
                    <a:pt x="87" y="119"/>
                    <a:pt x="85" y="120"/>
                  </a:cubicBezTo>
                  <a:cubicBezTo>
                    <a:pt x="85" y="120"/>
                    <a:pt x="84" y="121"/>
                    <a:pt x="83" y="121"/>
                  </a:cubicBezTo>
                  <a:cubicBezTo>
                    <a:pt x="83" y="122"/>
                    <a:pt x="82" y="121"/>
                    <a:pt x="81" y="122"/>
                  </a:cubicBezTo>
                  <a:cubicBezTo>
                    <a:pt x="80" y="123"/>
                    <a:pt x="79" y="123"/>
                    <a:pt x="78" y="124"/>
                  </a:cubicBezTo>
                  <a:cubicBezTo>
                    <a:pt x="78" y="125"/>
                    <a:pt x="79" y="125"/>
                    <a:pt x="79" y="126"/>
                  </a:cubicBezTo>
                  <a:cubicBezTo>
                    <a:pt x="78" y="127"/>
                    <a:pt x="77" y="127"/>
                    <a:pt x="76" y="128"/>
                  </a:cubicBezTo>
                  <a:cubicBezTo>
                    <a:pt x="75" y="129"/>
                    <a:pt x="75" y="129"/>
                    <a:pt x="73" y="131"/>
                  </a:cubicBezTo>
                  <a:cubicBezTo>
                    <a:pt x="72" y="132"/>
                    <a:pt x="72" y="133"/>
                    <a:pt x="70" y="135"/>
                  </a:cubicBezTo>
                  <a:cubicBezTo>
                    <a:pt x="69" y="135"/>
                    <a:pt x="67" y="136"/>
                    <a:pt x="67" y="137"/>
                  </a:cubicBezTo>
                  <a:cubicBezTo>
                    <a:pt x="66" y="139"/>
                    <a:pt x="64" y="138"/>
                    <a:pt x="62" y="138"/>
                  </a:cubicBezTo>
                  <a:cubicBezTo>
                    <a:pt x="60" y="139"/>
                    <a:pt x="57" y="139"/>
                    <a:pt x="55" y="139"/>
                  </a:cubicBezTo>
                  <a:cubicBezTo>
                    <a:pt x="55" y="139"/>
                    <a:pt x="51" y="140"/>
                    <a:pt x="52" y="141"/>
                  </a:cubicBezTo>
                  <a:cubicBezTo>
                    <a:pt x="53" y="141"/>
                    <a:pt x="54" y="141"/>
                    <a:pt x="54" y="142"/>
                  </a:cubicBezTo>
                  <a:cubicBezTo>
                    <a:pt x="53" y="144"/>
                    <a:pt x="52" y="145"/>
                    <a:pt x="51" y="146"/>
                  </a:cubicBezTo>
                  <a:cubicBezTo>
                    <a:pt x="50" y="147"/>
                    <a:pt x="50" y="148"/>
                    <a:pt x="49" y="148"/>
                  </a:cubicBezTo>
                  <a:cubicBezTo>
                    <a:pt x="47" y="149"/>
                    <a:pt x="44" y="148"/>
                    <a:pt x="43" y="149"/>
                  </a:cubicBezTo>
                  <a:cubicBezTo>
                    <a:pt x="40" y="149"/>
                    <a:pt x="38" y="149"/>
                    <a:pt x="36" y="151"/>
                  </a:cubicBezTo>
                  <a:cubicBezTo>
                    <a:pt x="35" y="151"/>
                    <a:pt x="33" y="152"/>
                    <a:pt x="32" y="153"/>
                  </a:cubicBezTo>
                  <a:cubicBezTo>
                    <a:pt x="31" y="152"/>
                    <a:pt x="30" y="151"/>
                    <a:pt x="30" y="150"/>
                  </a:cubicBezTo>
                  <a:cubicBezTo>
                    <a:pt x="29" y="150"/>
                    <a:pt x="29" y="151"/>
                    <a:pt x="28" y="152"/>
                  </a:cubicBezTo>
                  <a:cubicBezTo>
                    <a:pt x="28" y="152"/>
                    <a:pt x="26" y="152"/>
                    <a:pt x="26" y="152"/>
                  </a:cubicBezTo>
                  <a:cubicBezTo>
                    <a:pt x="23" y="153"/>
                    <a:pt x="22" y="153"/>
                    <a:pt x="20" y="153"/>
                  </a:cubicBezTo>
                  <a:cubicBezTo>
                    <a:pt x="21" y="152"/>
                    <a:pt x="19" y="151"/>
                    <a:pt x="19" y="149"/>
                  </a:cubicBezTo>
                  <a:cubicBezTo>
                    <a:pt x="18" y="147"/>
                    <a:pt x="18" y="145"/>
                    <a:pt x="16" y="143"/>
                  </a:cubicBezTo>
                  <a:cubicBezTo>
                    <a:pt x="15" y="142"/>
                    <a:pt x="13" y="141"/>
                    <a:pt x="11" y="140"/>
                  </a:cubicBezTo>
                  <a:cubicBezTo>
                    <a:pt x="10" y="139"/>
                    <a:pt x="9" y="137"/>
                    <a:pt x="8" y="136"/>
                  </a:cubicBezTo>
                  <a:cubicBezTo>
                    <a:pt x="7" y="135"/>
                    <a:pt x="5" y="133"/>
                    <a:pt x="6" y="132"/>
                  </a:cubicBezTo>
                  <a:cubicBezTo>
                    <a:pt x="7" y="130"/>
                    <a:pt x="7" y="129"/>
                    <a:pt x="9" y="129"/>
                  </a:cubicBezTo>
                  <a:cubicBezTo>
                    <a:pt x="11" y="129"/>
                    <a:pt x="14" y="130"/>
                    <a:pt x="16" y="130"/>
                  </a:cubicBezTo>
                  <a:cubicBezTo>
                    <a:pt x="17" y="129"/>
                    <a:pt x="18" y="130"/>
                    <a:pt x="19" y="130"/>
                  </a:cubicBezTo>
                  <a:cubicBezTo>
                    <a:pt x="19" y="130"/>
                    <a:pt x="21" y="130"/>
                    <a:pt x="21" y="129"/>
                  </a:cubicBezTo>
                  <a:cubicBezTo>
                    <a:pt x="17" y="127"/>
                    <a:pt x="15" y="122"/>
                    <a:pt x="15" y="118"/>
                  </a:cubicBezTo>
                  <a:cubicBezTo>
                    <a:pt x="15" y="117"/>
                    <a:pt x="16" y="116"/>
                    <a:pt x="16" y="115"/>
                  </a:cubicBezTo>
                  <a:cubicBezTo>
                    <a:pt x="16" y="114"/>
                    <a:pt x="16" y="113"/>
                    <a:pt x="16" y="112"/>
                  </a:cubicBezTo>
                  <a:cubicBezTo>
                    <a:pt x="16" y="111"/>
                    <a:pt x="16" y="110"/>
                    <a:pt x="15" y="109"/>
                  </a:cubicBezTo>
                  <a:cubicBezTo>
                    <a:pt x="15" y="109"/>
                    <a:pt x="14" y="109"/>
                    <a:pt x="14" y="108"/>
                  </a:cubicBezTo>
                  <a:cubicBezTo>
                    <a:pt x="14" y="107"/>
                    <a:pt x="14" y="106"/>
                    <a:pt x="13" y="105"/>
                  </a:cubicBezTo>
                  <a:cubicBezTo>
                    <a:pt x="13" y="104"/>
                    <a:pt x="12" y="104"/>
                    <a:pt x="11" y="103"/>
                  </a:cubicBezTo>
                  <a:cubicBezTo>
                    <a:pt x="9" y="102"/>
                    <a:pt x="11" y="99"/>
                    <a:pt x="8" y="100"/>
                  </a:cubicBezTo>
                  <a:cubicBezTo>
                    <a:pt x="5" y="100"/>
                    <a:pt x="3" y="96"/>
                    <a:pt x="2" y="94"/>
                  </a:cubicBezTo>
                  <a:cubicBezTo>
                    <a:pt x="1" y="92"/>
                    <a:pt x="1" y="89"/>
                    <a:pt x="0" y="87"/>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09" name="Freeform 438"/>
            <p:cNvSpPr/>
            <p:nvPr/>
          </p:nvSpPr>
          <p:spPr>
            <a:xfrm>
              <a:off x="6488640" y="2903040"/>
              <a:ext cx="49320" cy="104040"/>
            </a:xfrm>
            <a:custGeom>
              <a:avLst/>
              <a:gdLst>
                <a:gd name="textAreaLeft" fmla="*/ 0 w 49320"/>
                <a:gd name="textAreaRight" fmla="*/ 50400 w 49320"/>
                <a:gd name="textAreaTop" fmla="*/ 0 h 104040"/>
                <a:gd name="textAreaBottom" fmla="*/ 105120 h 104040"/>
              </a:gdLst>
              <a:ahLst/>
              <a:cxnLst/>
              <a:rect l="textAreaLeft" t="textAreaTop" r="textAreaRight" b="textAreaBottom"/>
              <a:pathLst>
                <a:path w="17" h="30">
                  <a:moveTo>
                    <a:pt x="0" y="20"/>
                  </a:moveTo>
                  <a:cubicBezTo>
                    <a:pt x="0" y="19"/>
                    <a:pt x="1" y="18"/>
                    <a:pt x="0" y="17"/>
                  </a:cubicBezTo>
                  <a:cubicBezTo>
                    <a:pt x="2" y="17"/>
                    <a:pt x="1" y="15"/>
                    <a:pt x="2" y="14"/>
                  </a:cubicBezTo>
                  <a:cubicBezTo>
                    <a:pt x="2" y="13"/>
                    <a:pt x="1" y="13"/>
                    <a:pt x="1" y="12"/>
                  </a:cubicBezTo>
                  <a:cubicBezTo>
                    <a:pt x="1" y="12"/>
                    <a:pt x="2" y="11"/>
                    <a:pt x="2" y="10"/>
                  </a:cubicBezTo>
                  <a:cubicBezTo>
                    <a:pt x="2" y="9"/>
                    <a:pt x="2" y="8"/>
                    <a:pt x="0" y="8"/>
                  </a:cubicBezTo>
                  <a:cubicBezTo>
                    <a:pt x="0" y="6"/>
                    <a:pt x="0" y="4"/>
                    <a:pt x="1" y="3"/>
                  </a:cubicBezTo>
                  <a:cubicBezTo>
                    <a:pt x="3" y="1"/>
                    <a:pt x="3" y="0"/>
                    <a:pt x="4" y="2"/>
                  </a:cubicBezTo>
                  <a:cubicBezTo>
                    <a:pt x="5" y="3"/>
                    <a:pt x="7" y="1"/>
                    <a:pt x="8" y="2"/>
                  </a:cubicBezTo>
                  <a:cubicBezTo>
                    <a:pt x="9" y="3"/>
                    <a:pt x="8" y="3"/>
                    <a:pt x="9" y="4"/>
                  </a:cubicBezTo>
                  <a:cubicBezTo>
                    <a:pt x="10" y="4"/>
                    <a:pt x="11" y="4"/>
                    <a:pt x="11" y="5"/>
                  </a:cubicBezTo>
                  <a:cubicBezTo>
                    <a:pt x="12" y="6"/>
                    <a:pt x="12" y="11"/>
                    <a:pt x="11" y="11"/>
                  </a:cubicBezTo>
                  <a:cubicBezTo>
                    <a:pt x="11" y="11"/>
                    <a:pt x="11" y="12"/>
                    <a:pt x="11" y="12"/>
                  </a:cubicBezTo>
                  <a:cubicBezTo>
                    <a:pt x="11" y="13"/>
                    <a:pt x="11" y="13"/>
                    <a:pt x="11" y="13"/>
                  </a:cubicBezTo>
                  <a:cubicBezTo>
                    <a:pt x="11" y="14"/>
                    <a:pt x="12" y="15"/>
                    <a:pt x="12" y="15"/>
                  </a:cubicBezTo>
                  <a:cubicBezTo>
                    <a:pt x="13" y="16"/>
                    <a:pt x="13" y="17"/>
                    <a:pt x="14" y="17"/>
                  </a:cubicBezTo>
                  <a:cubicBezTo>
                    <a:pt x="16" y="17"/>
                    <a:pt x="16" y="18"/>
                    <a:pt x="16" y="18"/>
                  </a:cubicBezTo>
                  <a:cubicBezTo>
                    <a:pt x="17" y="21"/>
                    <a:pt x="14" y="21"/>
                    <a:pt x="13" y="22"/>
                  </a:cubicBezTo>
                  <a:cubicBezTo>
                    <a:pt x="13" y="23"/>
                    <a:pt x="13" y="25"/>
                    <a:pt x="12" y="25"/>
                  </a:cubicBezTo>
                  <a:cubicBezTo>
                    <a:pt x="9" y="26"/>
                    <a:pt x="9" y="26"/>
                    <a:pt x="10" y="28"/>
                  </a:cubicBezTo>
                  <a:cubicBezTo>
                    <a:pt x="8" y="28"/>
                    <a:pt x="10" y="29"/>
                    <a:pt x="8" y="29"/>
                  </a:cubicBezTo>
                  <a:cubicBezTo>
                    <a:pt x="7" y="30"/>
                    <a:pt x="6" y="29"/>
                    <a:pt x="6" y="28"/>
                  </a:cubicBezTo>
                  <a:cubicBezTo>
                    <a:pt x="6" y="25"/>
                    <a:pt x="1" y="24"/>
                    <a:pt x="0" y="22"/>
                  </a:cubicBezTo>
                  <a:cubicBezTo>
                    <a:pt x="0" y="22"/>
                    <a:pt x="1" y="22"/>
                    <a:pt x="1" y="23"/>
                  </a:cubicBezTo>
                  <a:cubicBezTo>
                    <a:pt x="2" y="22"/>
                    <a:pt x="0" y="21"/>
                    <a:pt x="1" y="21"/>
                  </a:cubicBezTo>
                  <a:cubicBezTo>
                    <a:pt x="1" y="21"/>
                    <a:pt x="0" y="20"/>
                    <a:pt x="0" y="20"/>
                  </a:cubicBezTo>
                </a:path>
              </a:pathLst>
            </a:custGeom>
            <a:solidFill>
              <a:schemeClr val="accent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0" name="Freeform 439"/>
            <p:cNvSpPr/>
            <p:nvPr/>
          </p:nvSpPr>
          <p:spPr>
            <a:xfrm>
              <a:off x="6495840" y="1961280"/>
              <a:ext cx="346680" cy="351000"/>
            </a:xfrm>
            <a:custGeom>
              <a:avLst/>
              <a:gdLst>
                <a:gd name="textAreaLeft" fmla="*/ 0 w 346680"/>
                <a:gd name="textAreaRight" fmla="*/ 347760 w 346680"/>
                <a:gd name="textAreaTop" fmla="*/ 0 h 351000"/>
                <a:gd name="textAreaBottom" fmla="*/ 352080 h 351000"/>
              </a:gdLst>
              <a:ahLst/>
              <a:cxnLst/>
              <a:rect l="textAreaLeft" t="textAreaTop" r="textAreaRight" b="textAreaBottom"/>
              <a:pathLst>
                <a:path w="114" h="99">
                  <a:moveTo>
                    <a:pt x="1" y="95"/>
                  </a:moveTo>
                  <a:cubicBezTo>
                    <a:pt x="0" y="95"/>
                    <a:pt x="0" y="96"/>
                    <a:pt x="1" y="96"/>
                  </a:cubicBezTo>
                  <a:cubicBezTo>
                    <a:pt x="1" y="95"/>
                    <a:pt x="1" y="95"/>
                    <a:pt x="1" y="95"/>
                  </a:cubicBezTo>
                  <a:moveTo>
                    <a:pt x="3" y="97"/>
                  </a:moveTo>
                  <a:cubicBezTo>
                    <a:pt x="5" y="97"/>
                    <a:pt x="5" y="96"/>
                    <a:pt x="4" y="95"/>
                  </a:cubicBezTo>
                  <a:cubicBezTo>
                    <a:pt x="5" y="95"/>
                    <a:pt x="6" y="96"/>
                    <a:pt x="7" y="96"/>
                  </a:cubicBezTo>
                  <a:cubicBezTo>
                    <a:pt x="8" y="95"/>
                    <a:pt x="3" y="94"/>
                    <a:pt x="3" y="94"/>
                  </a:cubicBezTo>
                  <a:cubicBezTo>
                    <a:pt x="3" y="94"/>
                    <a:pt x="3" y="95"/>
                    <a:pt x="3" y="96"/>
                  </a:cubicBezTo>
                  <a:cubicBezTo>
                    <a:pt x="3" y="95"/>
                    <a:pt x="2" y="94"/>
                    <a:pt x="1" y="95"/>
                  </a:cubicBezTo>
                  <a:cubicBezTo>
                    <a:pt x="1" y="96"/>
                    <a:pt x="2" y="97"/>
                    <a:pt x="3" y="97"/>
                  </a:cubicBezTo>
                  <a:moveTo>
                    <a:pt x="4" y="97"/>
                  </a:moveTo>
                  <a:cubicBezTo>
                    <a:pt x="8" y="98"/>
                    <a:pt x="6" y="96"/>
                    <a:pt x="4" y="97"/>
                  </a:cubicBezTo>
                  <a:moveTo>
                    <a:pt x="7" y="98"/>
                  </a:moveTo>
                  <a:cubicBezTo>
                    <a:pt x="8" y="98"/>
                    <a:pt x="8" y="98"/>
                    <a:pt x="9" y="98"/>
                  </a:cubicBezTo>
                  <a:cubicBezTo>
                    <a:pt x="8" y="98"/>
                    <a:pt x="8" y="98"/>
                    <a:pt x="7" y="98"/>
                  </a:cubicBezTo>
                  <a:moveTo>
                    <a:pt x="16" y="67"/>
                  </a:moveTo>
                  <a:cubicBezTo>
                    <a:pt x="19" y="67"/>
                    <a:pt x="17" y="65"/>
                    <a:pt x="15" y="66"/>
                  </a:cubicBezTo>
                  <a:cubicBezTo>
                    <a:pt x="16" y="66"/>
                    <a:pt x="16" y="67"/>
                    <a:pt x="16" y="67"/>
                  </a:cubicBezTo>
                  <a:moveTo>
                    <a:pt x="17" y="92"/>
                  </a:moveTo>
                  <a:cubicBezTo>
                    <a:pt x="18" y="92"/>
                    <a:pt x="18" y="92"/>
                    <a:pt x="19" y="92"/>
                  </a:cubicBezTo>
                  <a:cubicBezTo>
                    <a:pt x="18" y="92"/>
                    <a:pt x="17" y="92"/>
                    <a:pt x="17" y="92"/>
                  </a:cubicBezTo>
                  <a:moveTo>
                    <a:pt x="24" y="65"/>
                  </a:moveTo>
                  <a:cubicBezTo>
                    <a:pt x="24" y="65"/>
                    <a:pt x="23" y="65"/>
                    <a:pt x="23" y="65"/>
                  </a:cubicBezTo>
                  <a:cubicBezTo>
                    <a:pt x="23" y="65"/>
                    <a:pt x="24" y="65"/>
                    <a:pt x="24" y="65"/>
                  </a:cubicBezTo>
                  <a:moveTo>
                    <a:pt x="26" y="65"/>
                  </a:moveTo>
                  <a:cubicBezTo>
                    <a:pt x="25" y="65"/>
                    <a:pt x="25" y="65"/>
                    <a:pt x="24" y="65"/>
                  </a:cubicBezTo>
                  <a:cubicBezTo>
                    <a:pt x="26" y="66"/>
                    <a:pt x="26" y="66"/>
                    <a:pt x="26" y="65"/>
                  </a:cubicBezTo>
                  <a:moveTo>
                    <a:pt x="23" y="94"/>
                  </a:moveTo>
                  <a:cubicBezTo>
                    <a:pt x="23" y="93"/>
                    <a:pt x="22" y="93"/>
                    <a:pt x="22" y="93"/>
                  </a:cubicBezTo>
                  <a:cubicBezTo>
                    <a:pt x="21" y="94"/>
                    <a:pt x="23" y="94"/>
                    <a:pt x="24" y="94"/>
                  </a:cubicBezTo>
                  <a:cubicBezTo>
                    <a:pt x="23" y="94"/>
                    <a:pt x="23" y="94"/>
                    <a:pt x="23" y="94"/>
                  </a:cubicBezTo>
                  <a:moveTo>
                    <a:pt x="23" y="96"/>
                  </a:moveTo>
                  <a:cubicBezTo>
                    <a:pt x="22" y="96"/>
                    <a:pt x="22" y="96"/>
                    <a:pt x="22" y="96"/>
                  </a:cubicBezTo>
                  <a:cubicBezTo>
                    <a:pt x="23" y="96"/>
                    <a:pt x="23" y="96"/>
                    <a:pt x="23" y="96"/>
                  </a:cubicBezTo>
                  <a:moveTo>
                    <a:pt x="23" y="96"/>
                  </a:moveTo>
                  <a:cubicBezTo>
                    <a:pt x="24" y="96"/>
                    <a:pt x="24" y="96"/>
                    <a:pt x="24" y="95"/>
                  </a:cubicBezTo>
                  <a:cubicBezTo>
                    <a:pt x="24" y="96"/>
                    <a:pt x="23" y="96"/>
                    <a:pt x="23" y="96"/>
                  </a:cubicBezTo>
                  <a:moveTo>
                    <a:pt x="32" y="61"/>
                  </a:moveTo>
                  <a:cubicBezTo>
                    <a:pt x="32" y="61"/>
                    <a:pt x="31" y="61"/>
                    <a:pt x="31" y="61"/>
                  </a:cubicBezTo>
                  <a:cubicBezTo>
                    <a:pt x="31" y="61"/>
                    <a:pt x="32" y="61"/>
                    <a:pt x="32" y="61"/>
                  </a:cubicBezTo>
                  <a:cubicBezTo>
                    <a:pt x="32" y="61"/>
                    <a:pt x="33" y="60"/>
                    <a:pt x="32" y="61"/>
                  </a:cubicBezTo>
                  <a:moveTo>
                    <a:pt x="27" y="94"/>
                  </a:moveTo>
                  <a:cubicBezTo>
                    <a:pt x="27" y="95"/>
                    <a:pt x="28" y="95"/>
                    <a:pt x="28" y="95"/>
                  </a:cubicBezTo>
                  <a:cubicBezTo>
                    <a:pt x="27" y="94"/>
                    <a:pt x="27" y="94"/>
                    <a:pt x="27" y="94"/>
                  </a:cubicBezTo>
                  <a:moveTo>
                    <a:pt x="27" y="98"/>
                  </a:moveTo>
                  <a:cubicBezTo>
                    <a:pt x="28" y="98"/>
                    <a:pt x="29" y="98"/>
                    <a:pt x="30" y="98"/>
                  </a:cubicBezTo>
                  <a:cubicBezTo>
                    <a:pt x="32" y="97"/>
                    <a:pt x="31" y="95"/>
                    <a:pt x="33" y="95"/>
                  </a:cubicBezTo>
                  <a:cubicBezTo>
                    <a:pt x="31" y="95"/>
                    <a:pt x="29" y="96"/>
                    <a:pt x="28" y="96"/>
                  </a:cubicBezTo>
                  <a:cubicBezTo>
                    <a:pt x="30" y="96"/>
                    <a:pt x="27" y="96"/>
                    <a:pt x="27" y="98"/>
                  </a:cubicBezTo>
                  <a:moveTo>
                    <a:pt x="31" y="98"/>
                  </a:moveTo>
                  <a:cubicBezTo>
                    <a:pt x="32" y="98"/>
                    <a:pt x="33" y="99"/>
                    <a:pt x="34" y="98"/>
                  </a:cubicBezTo>
                  <a:cubicBezTo>
                    <a:pt x="33" y="98"/>
                    <a:pt x="32" y="98"/>
                    <a:pt x="31" y="98"/>
                  </a:cubicBezTo>
                  <a:moveTo>
                    <a:pt x="48" y="50"/>
                  </a:moveTo>
                  <a:cubicBezTo>
                    <a:pt x="50" y="50"/>
                    <a:pt x="50" y="49"/>
                    <a:pt x="52" y="49"/>
                  </a:cubicBezTo>
                  <a:cubicBezTo>
                    <a:pt x="51" y="48"/>
                    <a:pt x="48" y="48"/>
                    <a:pt x="48" y="50"/>
                  </a:cubicBezTo>
                  <a:moveTo>
                    <a:pt x="10" y="11"/>
                  </a:moveTo>
                  <a:cubicBezTo>
                    <a:pt x="12" y="9"/>
                    <a:pt x="14" y="11"/>
                    <a:pt x="15" y="10"/>
                  </a:cubicBezTo>
                  <a:cubicBezTo>
                    <a:pt x="15" y="10"/>
                    <a:pt x="15" y="9"/>
                    <a:pt x="14" y="9"/>
                  </a:cubicBezTo>
                  <a:cubicBezTo>
                    <a:pt x="19" y="7"/>
                    <a:pt x="23" y="10"/>
                    <a:pt x="26" y="12"/>
                  </a:cubicBezTo>
                  <a:cubicBezTo>
                    <a:pt x="28" y="14"/>
                    <a:pt x="33" y="15"/>
                    <a:pt x="36" y="14"/>
                  </a:cubicBezTo>
                  <a:cubicBezTo>
                    <a:pt x="38" y="14"/>
                    <a:pt x="39" y="14"/>
                    <a:pt x="41" y="13"/>
                  </a:cubicBezTo>
                  <a:cubicBezTo>
                    <a:pt x="42" y="12"/>
                    <a:pt x="46" y="13"/>
                    <a:pt x="47" y="14"/>
                  </a:cubicBezTo>
                  <a:cubicBezTo>
                    <a:pt x="49" y="14"/>
                    <a:pt x="50" y="15"/>
                    <a:pt x="52" y="14"/>
                  </a:cubicBezTo>
                  <a:cubicBezTo>
                    <a:pt x="54" y="14"/>
                    <a:pt x="54" y="12"/>
                    <a:pt x="56" y="12"/>
                  </a:cubicBezTo>
                  <a:cubicBezTo>
                    <a:pt x="57" y="12"/>
                    <a:pt x="59" y="12"/>
                    <a:pt x="59" y="11"/>
                  </a:cubicBezTo>
                  <a:cubicBezTo>
                    <a:pt x="59" y="9"/>
                    <a:pt x="60" y="7"/>
                    <a:pt x="61" y="5"/>
                  </a:cubicBezTo>
                  <a:cubicBezTo>
                    <a:pt x="63" y="4"/>
                    <a:pt x="66" y="2"/>
                    <a:pt x="69" y="2"/>
                  </a:cubicBezTo>
                  <a:cubicBezTo>
                    <a:pt x="72" y="2"/>
                    <a:pt x="74" y="2"/>
                    <a:pt x="76" y="1"/>
                  </a:cubicBezTo>
                  <a:cubicBezTo>
                    <a:pt x="79" y="0"/>
                    <a:pt x="81" y="2"/>
                    <a:pt x="83" y="3"/>
                  </a:cubicBezTo>
                  <a:cubicBezTo>
                    <a:pt x="85" y="3"/>
                    <a:pt x="88" y="4"/>
                    <a:pt x="90" y="4"/>
                  </a:cubicBezTo>
                  <a:cubicBezTo>
                    <a:pt x="97" y="6"/>
                    <a:pt x="85" y="9"/>
                    <a:pt x="90" y="11"/>
                  </a:cubicBezTo>
                  <a:cubicBezTo>
                    <a:pt x="88" y="11"/>
                    <a:pt x="86" y="12"/>
                    <a:pt x="84" y="12"/>
                  </a:cubicBezTo>
                  <a:cubicBezTo>
                    <a:pt x="85" y="12"/>
                    <a:pt x="89" y="12"/>
                    <a:pt x="87" y="14"/>
                  </a:cubicBezTo>
                  <a:cubicBezTo>
                    <a:pt x="85" y="15"/>
                    <a:pt x="84" y="16"/>
                    <a:pt x="86" y="18"/>
                  </a:cubicBezTo>
                  <a:cubicBezTo>
                    <a:pt x="88" y="19"/>
                    <a:pt x="91" y="19"/>
                    <a:pt x="93" y="20"/>
                  </a:cubicBezTo>
                  <a:cubicBezTo>
                    <a:pt x="95" y="21"/>
                    <a:pt x="97" y="22"/>
                    <a:pt x="98" y="23"/>
                  </a:cubicBezTo>
                  <a:cubicBezTo>
                    <a:pt x="102" y="25"/>
                    <a:pt x="89" y="29"/>
                    <a:pt x="91" y="32"/>
                  </a:cubicBezTo>
                  <a:cubicBezTo>
                    <a:pt x="94" y="36"/>
                    <a:pt x="99" y="38"/>
                    <a:pt x="100" y="43"/>
                  </a:cubicBezTo>
                  <a:cubicBezTo>
                    <a:pt x="99" y="43"/>
                    <a:pt x="98" y="43"/>
                    <a:pt x="97" y="43"/>
                  </a:cubicBezTo>
                  <a:cubicBezTo>
                    <a:pt x="98" y="44"/>
                    <a:pt x="97" y="45"/>
                    <a:pt x="96" y="46"/>
                  </a:cubicBezTo>
                  <a:cubicBezTo>
                    <a:pt x="95" y="47"/>
                    <a:pt x="97" y="48"/>
                    <a:pt x="98" y="48"/>
                  </a:cubicBezTo>
                  <a:cubicBezTo>
                    <a:pt x="95" y="49"/>
                    <a:pt x="95" y="50"/>
                    <a:pt x="96" y="51"/>
                  </a:cubicBezTo>
                  <a:cubicBezTo>
                    <a:pt x="98" y="52"/>
                    <a:pt x="100" y="51"/>
                    <a:pt x="101" y="53"/>
                  </a:cubicBezTo>
                  <a:cubicBezTo>
                    <a:pt x="96" y="54"/>
                    <a:pt x="102" y="56"/>
                    <a:pt x="104" y="57"/>
                  </a:cubicBezTo>
                  <a:cubicBezTo>
                    <a:pt x="107" y="58"/>
                    <a:pt x="101" y="61"/>
                    <a:pt x="99" y="62"/>
                  </a:cubicBezTo>
                  <a:cubicBezTo>
                    <a:pt x="102" y="63"/>
                    <a:pt x="106" y="64"/>
                    <a:pt x="109" y="66"/>
                  </a:cubicBezTo>
                  <a:cubicBezTo>
                    <a:pt x="110" y="67"/>
                    <a:pt x="112" y="67"/>
                    <a:pt x="113" y="68"/>
                  </a:cubicBezTo>
                  <a:cubicBezTo>
                    <a:pt x="114" y="69"/>
                    <a:pt x="114" y="70"/>
                    <a:pt x="113" y="71"/>
                  </a:cubicBezTo>
                  <a:cubicBezTo>
                    <a:pt x="111" y="74"/>
                    <a:pt x="109" y="75"/>
                    <a:pt x="106" y="76"/>
                  </a:cubicBezTo>
                  <a:cubicBezTo>
                    <a:pt x="102" y="78"/>
                    <a:pt x="99" y="81"/>
                    <a:pt x="95" y="83"/>
                  </a:cubicBezTo>
                  <a:cubicBezTo>
                    <a:pt x="92" y="85"/>
                    <a:pt x="88" y="87"/>
                    <a:pt x="85" y="89"/>
                  </a:cubicBezTo>
                  <a:cubicBezTo>
                    <a:pt x="83" y="89"/>
                    <a:pt x="82" y="90"/>
                    <a:pt x="80" y="91"/>
                  </a:cubicBezTo>
                  <a:cubicBezTo>
                    <a:pt x="79" y="92"/>
                    <a:pt x="79" y="92"/>
                    <a:pt x="78" y="93"/>
                  </a:cubicBezTo>
                  <a:cubicBezTo>
                    <a:pt x="77" y="93"/>
                    <a:pt x="76" y="93"/>
                    <a:pt x="75" y="93"/>
                  </a:cubicBezTo>
                  <a:cubicBezTo>
                    <a:pt x="73" y="93"/>
                    <a:pt x="73" y="92"/>
                    <a:pt x="71" y="92"/>
                  </a:cubicBezTo>
                  <a:cubicBezTo>
                    <a:pt x="70" y="93"/>
                    <a:pt x="69" y="93"/>
                    <a:pt x="67" y="93"/>
                  </a:cubicBezTo>
                  <a:cubicBezTo>
                    <a:pt x="67" y="93"/>
                    <a:pt x="66" y="93"/>
                    <a:pt x="66" y="93"/>
                  </a:cubicBezTo>
                  <a:cubicBezTo>
                    <a:pt x="66" y="93"/>
                    <a:pt x="65" y="94"/>
                    <a:pt x="65" y="94"/>
                  </a:cubicBezTo>
                  <a:cubicBezTo>
                    <a:pt x="63" y="94"/>
                    <a:pt x="62" y="94"/>
                    <a:pt x="61" y="93"/>
                  </a:cubicBezTo>
                  <a:cubicBezTo>
                    <a:pt x="62" y="94"/>
                    <a:pt x="61" y="94"/>
                    <a:pt x="60" y="94"/>
                  </a:cubicBezTo>
                  <a:cubicBezTo>
                    <a:pt x="60" y="95"/>
                    <a:pt x="60" y="95"/>
                    <a:pt x="60" y="95"/>
                  </a:cubicBezTo>
                  <a:cubicBezTo>
                    <a:pt x="59" y="95"/>
                    <a:pt x="58" y="95"/>
                    <a:pt x="58" y="94"/>
                  </a:cubicBezTo>
                  <a:cubicBezTo>
                    <a:pt x="57" y="95"/>
                    <a:pt x="54" y="95"/>
                    <a:pt x="52" y="96"/>
                  </a:cubicBezTo>
                  <a:cubicBezTo>
                    <a:pt x="51" y="96"/>
                    <a:pt x="50" y="96"/>
                    <a:pt x="48" y="97"/>
                  </a:cubicBezTo>
                  <a:cubicBezTo>
                    <a:pt x="48" y="97"/>
                    <a:pt x="48" y="97"/>
                    <a:pt x="47" y="98"/>
                  </a:cubicBezTo>
                  <a:cubicBezTo>
                    <a:pt x="45" y="98"/>
                    <a:pt x="45" y="97"/>
                    <a:pt x="43" y="97"/>
                  </a:cubicBezTo>
                  <a:cubicBezTo>
                    <a:pt x="41" y="98"/>
                    <a:pt x="38" y="99"/>
                    <a:pt x="36" y="98"/>
                  </a:cubicBezTo>
                  <a:cubicBezTo>
                    <a:pt x="37" y="98"/>
                    <a:pt x="37" y="98"/>
                    <a:pt x="38" y="98"/>
                  </a:cubicBezTo>
                  <a:cubicBezTo>
                    <a:pt x="36" y="98"/>
                    <a:pt x="34" y="99"/>
                    <a:pt x="32" y="99"/>
                  </a:cubicBezTo>
                  <a:cubicBezTo>
                    <a:pt x="33" y="99"/>
                    <a:pt x="34" y="99"/>
                    <a:pt x="34" y="98"/>
                  </a:cubicBezTo>
                  <a:cubicBezTo>
                    <a:pt x="35" y="97"/>
                    <a:pt x="32" y="98"/>
                    <a:pt x="35" y="97"/>
                  </a:cubicBezTo>
                  <a:cubicBezTo>
                    <a:pt x="34" y="97"/>
                    <a:pt x="33" y="97"/>
                    <a:pt x="33" y="96"/>
                  </a:cubicBezTo>
                  <a:cubicBezTo>
                    <a:pt x="31" y="96"/>
                    <a:pt x="33" y="95"/>
                    <a:pt x="34" y="94"/>
                  </a:cubicBezTo>
                  <a:cubicBezTo>
                    <a:pt x="33" y="94"/>
                    <a:pt x="26" y="96"/>
                    <a:pt x="29" y="94"/>
                  </a:cubicBezTo>
                  <a:cubicBezTo>
                    <a:pt x="27" y="94"/>
                    <a:pt x="24" y="94"/>
                    <a:pt x="23" y="93"/>
                  </a:cubicBezTo>
                  <a:cubicBezTo>
                    <a:pt x="22" y="92"/>
                    <a:pt x="20" y="91"/>
                    <a:pt x="20" y="93"/>
                  </a:cubicBezTo>
                  <a:cubicBezTo>
                    <a:pt x="20" y="92"/>
                    <a:pt x="18" y="92"/>
                    <a:pt x="18" y="91"/>
                  </a:cubicBezTo>
                  <a:cubicBezTo>
                    <a:pt x="19" y="90"/>
                    <a:pt x="18" y="88"/>
                    <a:pt x="17" y="87"/>
                  </a:cubicBezTo>
                  <a:cubicBezTo>
                    <a:pt x="21" y="87"/>
                    <a:pt x="17" y="81"/>
                    <a:pt x="21" y="83"/>
                  </a:cubicBezTo>
                  <a:cubicBezTo>
                    <a:pt x="19" y="82"/>
                    <a:pt x="17" y="79"/>
                    <a:pt x="17" y="78"/>
                  </a:cubicBezTo>
                  <a:cubicBezTo>
                    <a:pt x="17" y="77"/>
                    <a:pt x="18" y="76"/>
                    <a:pt x="17" y="75"/>
                  </a:cubicBezTo>
                  <a:cubicBezTo>
                    <a:pt x="16" y="74"/>
                    <a:pt x="16" y="72"/>
                    <a:pt x="15" y="72"/>
                  </a:cubicBezTo>
                  <a:cubicBezTo>
                    <a:pt x="16" y="71"/>
                    <a:pt x="18" y="68"/>
                    <a:pt x="20" y="68"/>
                  </a:cubicBezTo>
                  <a:cubicBezTo>
                    <a:pt x="19" y="68"/>
                    <a:pt x="19" y="67"/>
                    <a:pt x="19" y="66"/>
                  </a:cubicBezTo>
                  <a:cubicBezTo>
                    <a:pt x="21" y="67"/>
                    <a:pt x="25" y="66"/>
                    <a:pt x="27" y="66"/>
                  </a:cubicBezTo>
                  <a:cubicBezTo>
                    <a:pt x="27" y="65"/>
                    <a:pt x="25" y="63"/>
                    <a:pt x="27" y="64"/>
                  </a:cubicBezTo>
                  <a:cubicBezTo>
                    <a:pt x="26" y="64"/>
                    <a:pt x="26" y="64"/>
                    <a:pt x="26" y="64"/>
                  </a:cubicBezTo>
                  <a:cubicBezTo>
                    <a:pt x="28" y="65"/>
                    <a:pt x="29" y="62"/>
                    <a:pt x="32" y="63"/>
                  </a:cubicBezTo>
                  <a:cubicBezTo>
                    <a:pt x="31" y="61"/>
                    <a:pt x="35" y="60"/>
                    <a:pt x="37" y="60"/>
                  </a:cubicBezTo>
                  <a:cubicBezTo>
                    <a:pt x="37" y="59"/>
                    <a:pt x="37" y="59"/>
                    <a:pt x="37" y="59"/>
                  </a:cubicBezTo>
                  <a:cubicBezTo>
                    <a:pt x="38" y="59"/>
                    <a:pt x="39" y="58"/>
                    <a:pt x="40" y="57"/>
                  </a:cubicBezTo>
                  <a:cubicBezTo>
                    <a:pt x="42" y="56"/>
                    <a:pt x="44" y="55"/>
                    <a:pt x="46" y="54"/>
                  </a:cubicBezTo>
                  <a:cubicBezTo>
                    <a:pt x="47" y="53"/>
                    <a:pt x="48" y="52"/>
                    <a:pt x="49" y="51"/>
                  </a:cubicBezTo>
                  <a:cubicBezTo>
                    <a:pt x="51" y="50"/>
                    <a:pt x="53" y="51"/>
                    <a:pt x="55" y="51"/>
                  </a:cubicBezTo>
                  <a:cubicBezTo>
                    <a:pt x="54" y="50"/>
                    <a:pt x="54" y="50"/>
                    <a:pt x="54" y="50"/>
                  </a:cubicBezTo>
                  <a:cubicBezTo>
                    <a:pt x="55" y="50"/>
                    <a:pt x="56" y="50"/>
                    <a:pt x="56" y="50"/>
                  </a:cubicBezTo>
                  <a:cubicBezTo>
                    <a:pt x="56" y="49"/>
                    <a:pt x="54" y="48"/>
                    <a:pt x="54" y="48"/>
                  </a:cubicBezTo>
                  <a:cubicBezTo>
                    <a:pt x="55" y="47"/>
                    <a:pt x="56" y="46"/>
                    <a:pt x="55" y="45"/>
                  </a:cubicBezTo>
                  <a:cubicBezTo>
                    <a:pt x="53" y="44"/>
                    <a:pt x="48" y="44"/>
                    <a:pt x="48" y="42"/>
                  </a:cubicBezTo>
                  <a:cubicBezTo>
                    <a:pt x="46" y="43"/>
                    <a:pt x="44" y="42"/>
                    <a:pt x="43" y="41"/>
                  </a:cubicBezTo>
                  <a:cubicBezTo>
                    <a:pt x="42" y="39"/>
                    <a:pt x="41" y="39"/>
                    <a:pt x="40" y="37"/>
                  </a:cubicBezTo>
                  <a:cubicBezTo>
                    <a:pt x="37" y="36"/>
                    <a:pt x="44" y="33"/>
                    <a:pt x="41" y="30"/>
                  </a:cubicBezTo>
                  <a:cubicBezTo>
                    <a:pt x="40" y="30"/>
                    <a:pt x="38" y="29"/>
                    <a:pt x="39" y="28"/>
                  </a:cubicBezTo>
                  <a:cubicBezTo>
                    <a:pt x="39" y="27"/>
                    <a:pt x="41" y="26"/>
                    <a:pt x="40" y="26"/>
                  </a:cubicBezTo>
                  <a:cubicBezTo>
                    <a:pt x="38" y="25"/>
                    <a:pt x="37" y="26"/>
                    <a:pt x="37" y="24"/>
                  </a:cubicBezTo>
                  <a:cubicBezTo>
                    <a:pt x="37" y="23"/>
                    <a:pt x="38" y="23"/>
                    <a:pt x="37" y="22"/>
                  </a:cubicBezTo>
                  <a:cubicBezTo>
                    <a:pt x="37" y="21"/>
                    <a:pt x="39" y="22"/>
                    <a:pt x="39" y="21"/>
                  </a:cubicBezTo>
                  <a:cubicBezTo>
                    <a:pt x="39" y="20"/>
                    <a:pt x="36" y="19"/>
                    <a:pt x="35" y="19"/>
                  </a:cubicBezTo>
                  <a:cubicBezTo>
                    <a:pt x="34" y="19"/>
                    <a:pt x="34" y="18"/>
                    <a:pt x="32" y="17"/>
                  </a:cubicBezTo>
                  <a:cubicBezTo>
                    <a:pt x="31" y="17"/>
                    <a:pt x="30" y="17"/>
                    <a:pt x="28" y="16"/>
                  </a:cubicBezTo>
                  <a:cubicBezTo>
                    <a:pt x="26" y="16"/>
                    <a:pt x="23" y="15"/>
                    <a:pt x="21" y="14"/>
                  </a:cubicBezTo>
                  <a:cubicBezTo>
                    <a:pt x="18" y="13"/>
                    <a:pt x="14" y="11"/>
                    <a:pt x="10" y="11"/>
                  </a:cubicBezTo>
                  <a:moveTo>
                    <a:pt x="26" y="95"/>
                  </a:moveTo>
                  <a:cubicBezTo>
                    <a:pt x="25" y="95"/>
                    <a:pt x="25" y="95"/>
                    <a:pt x="24" y="95"/>
                  </a:cubicBezTo>
                  <a:cubicBezTo>
                    <a:pt x="25" y="94"/>
                    <a:pt x="26" y="94"/>
                    <a:pt x="27" y="95"/>
                  </a:cubicBezTo>
                  <a:cubicBezTo>
                    <a:pt x="26" y="95"/>
                    <a:pt x="26" y="95"/>
                    <a:pt x="26" y="95"/>
                  </a:cubicBezTo>
                  <a:moveTo>
                    <a:pt x="27" y="94"/>
                  </a:moveTo>
                  <a:cubicBezTo>
                    <a:pt x="28" y="94"/>
                    <a:pt x="28" y="94"/>
                    <a:pt x="28" y="94"/>
                  </a:cubicBezTo>
                  <a:cubicBezTo>
                    <a:pt x="27" y="94"/>
                    <a:pt x="27" y="94"/>
                    <a:pt x="27" y="94"/>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1" name="Freeform 441"/>
            <p:cNvSpPr/>
            <p:nvPr/>
          </p:nvSpPr>
          <p:spPr>
            <a:xfrm>
              <a:off x="6963120" y="3082320"/>
              <a:ext cx="196920" cy="177840"/>
            </a:xfrm>
            <a:custGeom>
              <a:avLst/>
              <a:gdLst>
                <a:gd name="textAreaLeft" fmla="*/ 0 w 196920"/>
                <a:gd name="textAreaRight" fmla="*/ 198000 w 196920"/>
                <a:gd name="textAreaTop" fmla="*/ 0 h 177840"/>
                <a:gd name="textAreaBottom" fmla="*/ 178920 h 177840"/>
              </a:gdLst>
              <a:ahLst/>
              <a:cxnLst/>
              <a:rect l="textAreaLeft" t="textAreaTop" r="textAreaRight" b="textAreaBottom"/>
              <a:pathLst>
                <a:path w="65" h="51">
                  <a:moveTo>
                    <a:pt x="0" y="41"/>
                  </a:moveTo>
                  <a:cubicBezTo>
                    <a:pt x="2" y="40"/>
                    <a:pt x="3" y="38"/>
                    <a:pt x="5" y="38"/>
                  </a:cubicBezTo>
                  <a:cubicBezTo>
                    <a:pt x="3" y="36"/>
                    <a:pt x="6" y="35"/>
                    <a:pt x="8" y="35"/>
                  </a:cubicBezTo>
                  <a:cubicBezTo>
                    <a:pt x="6" y="34"/>
                    <a:pt x="9" y="34"/>
                    <a:pt x="10" y="32"/>
                  </a:cubicBezTo>
                  <a:cubicBezTo>
                    <a:pt x="10" y="31"/>
                    <a:pt x="9" y="29"/>
                    <a:pt x="8" y="29"/>
                  </a:cubicBezTo>
                  <a:cubicBezTo>
                    <a:pt x="7" y="29"/>
                    <a:pt x="8" y="27"/>
                    <a:pt x="7" y="27"/>
                  </a:cubicBezTo>
                  <a:cubicBezTo>
                    <a:pt x="4" y="29"/>
                    <a:pt x="3" y="26"/>
                    <a:pt x="3" y="25"/>
                  </a:cubicBezTo>
                  <a:cubicBezTo>
                    <a:pt x="3" y="23"/>
                    <a:pt x="4" y="21"/>
                    <a:pt x="3" y="20"/>
                  </a:cubicBezTo>
                  <a:cubicBezTo>
                    <a:pt x="2" y="19"/>
                    <a:pt x="2" y="17"/>
                    <a:pt x="2" y="16"/>
                  </a:cubicBezTo>
                  <a:cubicBezTo>
                    <a:pt x="2" y="15"/>
                    <a:pt x="5" y="16"/>
                    <a:pt x="5" y="16"/>
                  </a:cubicBezTo>
                  <a:cubicBezTo>
                    <a:pt x="5" y="16"/>
                    <a:pt x="7" y="15"/>
                    <a:pt x="7" y="15"/>
                  </a:cubicBezTo>
                  <a:cubicBezTo>
                    <a:pt x="8" y="14"/>
                    <a:pt x="7" y="13"/>
                    <a:pt x="8" y="12"/>
                  </a:cubicBezTo>
                  <a:cubicBezTo>
                    <a:pt x="9" y="12"/>
                    <a:pt x="10" y="12"/>
                    <a:pt x="11" y="12"/>
                  </a:cubicBezTo>
                  <a:cubicBezTo>
                    <a:pt x="10" y="11"/>
                    <a:pt x="9" y="10"/>
                    <a:pt x="10" y="9"/>
                  </a:cubicBezTo>
                  <a:cubicBezTo>
                    <a:pt x="10" y="8"/>
                    <a:pt x="10" y="7"/>
                    <a:pt x="11" y="7"/>
                  </a:cubicBezTo>
                  <a:cubicBezTo>
                    <a:pt x="11" y="6"/>
                    <a:pt x="12" y="7"/>
                    <a:pt x="13" y="7"/>
                  </a:cubicBezTo>
                  <a:cubicBezTo>
                    <a:pt x="14" y="8"/>
                    <a:pt x="14" y="8"/>
                    <a:pt x="16" y="8"/>
                  </a:cubicBezTo>
                  <a:cubicBezTo>
                    <a:pt x="18" y="8"/>
                    <a:pt x="19" y="8"/>
                    <a:pt x="21" y="7"/>
                  </a:cubicBezTo>
                  <a:cubicBezTo>
                    <a:pt x="22" y="6"/>
                    <a:pt x="25" y="6"/>
                    <a:pt x="27" y="6"/>
                  </a:cubicBezTo>
                  <a:cubicBezTo>
                    <a:pt x="28" y="6"/>
                    <a:pt x="29" y="7"/>
                    <a:pt x="30" y="7"/>
                  </a:cubicBezTo>
                  <a:cubicBezTo>
                    <a:pt x="32" y="8"/>
                    <a:pt x="34" y="8"/>
                    <a:pt x="36" y="8"/>
                  </a:cubicBezTo>
                  <a:cubicBezTo>
                    <a:pt x="40" y="7"/>
                    <a:pt x="44" y="6"/>
                    <a:pt x="48" y="4"/>
                  </a:cubicBezTo>
                  <a:cubicBezTo>
                    <a:pt x="51" y="3"/>
                    <a:pt x="55" y="5"/>
                    <a:pt x="59" y="4"/>
                  </a:cubicBezTo>
                  <a:cubicBezTo>
                    <a:pt x="62" y="3"/>
                    <a:pt x="65" y="0"/>
                    <a:pt x="64" y="4"/>
                  </a:cubicBezTo>
                  <a:cubicBezTo>
                    <a:pt x="64" y="5"/>
                    <a:pt x="61" y="7"/>
                    <a:pt x="60" y="8"/>
                  </a:cubicBezTo>
                  <a:cubicBezTo>
                    <a:pt x="59" y="9"/>
                    <a:pt x="57" y="9"/>
                    <a:pt x="56" y="9"/>
                  </a:cubicBezTo>
                  <a:cubicBezTo>
                    <a:pt x="52" y="11"/>
                    <a:pt x="55" y="15"/>
                    <a:pt x="55" y="17"/>
                  </a:cubicBezTo>
                  <a:cubicBezTo>
                    <a:pt x="55" y="18"/>
                    <a:pt x="54" y="19"/>
                    <a:pt x="54" y="21"/>
                  </a:cubicBezTo>
                  <a:cubicBezTo>
                    <a:pt x="53" y="22"/>
                    <a:pt x="53" y="26"/>
                    <a:pt x="53" y="27"/>
                  </a:cubicBezTo>
                  <a:cubicBezTo>
                    <a:pt x="52" y="31"/>
                    <a:pt x="23" y="43"/>
                    <a:pt x="19" y="46"/>
                  </a:cubicBezTo>
                  <a:cubicBezTo>
                    <a:pt x="16" y="47"/>
                    <a:pt x="11" y="51"/>
                    <a:pt x="8" y="49"/>
                  </a:cubicBezTo>
                  <a:cubicBezTo>
                    <a:pt x="7" y="48"/>
                    <a:pt x="5" y="48"/>
                    <a:pt x="4" y="47"/>
                  </a:cubicBezTo>
                  <a:cubicBezTo>
                    <a:pt x="3" y="45"/>
                    <a:pt x="2" y="47"/>
                    <a:pt x="1" y="46"/>
                  </a:cubicBezTo>
                  <a:cubicBezTo>
                    <a:pt x="0" y="46"/>
                    <a:pt x="2" y="41"/>
                    <a:pt x="0" y="41"/>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2" name="Freeform 443"/>
            <p:cNvSpPr/>
            <p:nvPr/>
          </p:nvSpPr>
          <p:spPr>
            <a:xfrm>
              <a:off x="7944480" y="2886120"/>
              <a:ext cx="319320" cy="135720"/>
            </a:xfrm>
            <a:custGeom>
              <a:avLst/>
              <a:gdLst>
                <a:gd name="textAreaLeft" fmla="*/ 0 w 319320"/>
                <a:gd name="textAreaRight" fmla="*/ 320400 w 319320"/>
                <a:gd name="textAreaTop" fmla="*/ 0 h 135720"/>
                <a:gd name="textAreaBottom" fmla="*/ 136800 h 135720"/>
              </a:gdLst>
              <a:ahLst/>
              <a:cxnLst/>
              <a:rect l="textAreaLeft" t="textAreaTop" r="textAreaRight" b="textAreaBottom"/>
              <a:pathLst>
                <a:path w="105" h="39">
                  <a:moveTo>
                    <a:pt x="3" y="30"/>
                  </a:moveTo>
                  <a:cubicBezTo>
                    <a:pt x="5" y="29"/>
                    <a:pt x="7" y="29"/>
                    <a:pt x="9" y="29"/>
                  </a:cubicBezTo>
                  <a:cubicBezTo>
                    <a:pt x="10" y="30"/>
                    <a:pt x="13" y="31"/>
                    <a:pt x="12" y="32"/>
                  </a:cubicBezTo>
                  <a:cubicBezTo>
                    <a:pt x="13" y="31"/>
                    <a:pt x="14" y="30"/>
                    <a:pt x="15" y="29"/>
                  </a:cubicBezTo>
                  <a:cubicBezTo>
                    <a:pt x="17" y="29"/>
                    <a:pt x="19" y="27"/>
                    <a:pt x="21" y="28"/>
                  </a:cubicBezTo>
                  <a:cubicBezTo>
                    <a:pt x="21" y="28"/>
                    <a:pt x="22" y="29"/>
                    <a:pt x="22" y="29"/>
                  </a:cubicBezTo>
                  <a:cubicBezTo>
                    <a:pt x="23" y="29"/>
                    <a:pt x="23" y="28"/>
                    <a:pt x="24" y="29"/>
                  </a:cubicBezTo>
                  <a:cubicBezTo>
                    <a:pt x="24" y="30"/>
                    <a:pt x="26" y="29"/>
                    <a:pt x="27" y="29"/>
                  </a:cubicBezTo>
                  <a:cubicBezTo>
                    <a:pt x="24" y="27"/>
                    <a:pt x="30" y="27"/>
                    <a:pt x="30" y="27"/>
                  </a:cubicBezTo>
                  <a:cubicBezTo>
                    <a:pt x="30" y="26"/>
                    <a:pt x="30" y="26"/>
                    <a:pt x="30" y="25"/>
                  </a:cubicBezTo>
                  <a:cubicBezTo>
                    <a:pt x="32" y="26"/>
                    <a:pt x="33" y="26"/>
                    <a:pt x="34" y="24"/>
                  </a:cubicBezTo>
                  <a:cubicBezTo>
                    <a:pt x="35" y="24"/>
                    <a:pt x="38" y="23"/>
                    <a:pt x="37" y="23"/>
                  </a:cubicBezTo>
                  <a:cubicBezTo>
                    <a:pt x="36" y="23"/>
                    <a:pt x="35" y="22"/>
                    <a:pt x="34" y="22"/>
                  </a:cubicBezTo>
                  <a:cubicBezTo>
                    <a:pt x="32" y="23"/>
                    <a:pt x="31" y="20"/>
                    <a:pt x="28" y="21"/>
                  </a:cubicBezTo>
                  <a:cubicBezTo>
                    <a:pt x="29" y="19"/>
                    <a:pt x="27" y="20"/>
                    <a:pt x="26" y="19"/>
                  </a:cubicBezTo>
                  <a:cubicBezTo>
                    <a:pt x="25" y="18"/>
                    <a:pt x="24" y="17"/>
                    <a:pt x="23" y="16"/>
                  </a:cubicBezTo>
                  <a:cubicBezTo>
                    <a:pt x="23" y="17"/>
                    <a:pt x="23" y="17"/>
                    <a:pt x="23" y="18"/>
                  </a:cubicBezTo>
                  <a:cubicBezTo>
                    <a:pt x="22" y="19"/>
                    <a:pt x="22" y="19"/>
                    <a:pt x="21" y="19"/>
                  </a:cubicBezTo>
                  <a:cubicBezTo>
                    <a:pt x="21" y="19"/>
                    <a:pt x="21" y="20"/>
                    <a:pt x="21" y="20"/>
                  </a:cubicBezTo>
                  <a:cubicBezTo>
                    <a:pt x="19" y="19"/>
                    <a:pt x="15" y="20"/>
                    <a:pt x="15" y="18"/>
                  </a:cubicBezTo>
                  <a:cubicBezTo>
                    <a:pt x="15" y="17"/>
                    <a:pt x="14" y="17"/>
                    <a:pt x="13" y="17"/>
                  </a:cubicBezTo>
                  <a:cubicBezTo>
                    <a:pt x="11" y="17"/>
                    <a:pt x="10" y="16"/>
                    <a:pt x="9" y="16"/>
                  </a:cubicBezTo>
                  <a:cubicBezTo>
                    <a:pt x="11" y="14"/>
                    <a:pt x="17" y="11"/>
                    <a:pt x="20" y="10"/>
                  </a:cubicBezTo>
                  <a:cubicBezTo>
                    <a:pt x="17" y="8"/>
                    <a:pt x="15" y="10"/>
                    <a:pt x="18" y="7"/>
                  </a:cubicBezTo>
                  <a:cubicBezTo>
                    <a:pt x="18" y="6"/>
                    <a:pt x="18" y="5"/>
                    <a:pt x="19" y="5"/>
                  </a:cubicBezTo>
                  <a:cubicBezTo>
                    <a:pt x="21" y="4"/>
                    <a:pt x="22" y="5"/>
                    <a:pt x="23" y="4"/>
                  </a:cubicBezTo>
                  <a:cubicBezTo>
                    <a:pt x="26" y="3"/>
                    <a:pt x="31" y="4"/>
                    <a:pt x="32" y="5"/>
                  </a:cubicBezTo>
                  <a:cubicBezTo>
                    <a:pt x="33" y="5"/>
                    <a:pt x="34" y="5"/>
                    <a:pt x="34" y="6"/>
                  </a:cubicBezTo>
                  <a:cubicBezTo>
                    <a:pt x="35" y="7"/>
                    <a:pt x="36" y="6"/>
                    <a:pt x="37" y="6"/>
                  </a:cubicBezTo>
                  <a:cubicBezTo>
                    <a:pt x="39" y="6"/>
                    <a:pt x="39" y="8"/>
                    <a:pt x="41" y="7"/>
                  </a:cubicBezTo>
                  <a:cubicBezTo>
                    <a:pt x="40" y="6"/>
                    <a:pt x="40" y="2"/>
                    <a:pt x="43" y="1"/>
                  </a:cubicBezTo>
                  <a:cubicBezTo>
                    <a:pt x="43" y="1"/>
                    <a:pt x="48" y="0"/>
                    <a:pt x="47" y="0"/>
                  </a:cubicBezTo>
                  <a:cubicBezTo>
                    <a:pt x="50" y="0"/>
                    <a:pt x="52" y="2"/>
                    <a:pt x="55" y="3"/>
                  </a:cubicBezTo>
                  <a:cubicBezTo>
                    <a:pt x="56" y="3"/>
                    <a:pt x="60" y="4"/>
                    <a:pt x="61" y="4"/>
                  </a:cubicBezTo>
                  <a:cubicBezTo>
                    <a:pt x="63" y="4"/>
                    <a:pt x="62" y="3"/>
                    <a:pt x="63" y="3"/>
                  </a:cubicBezTo>
                  <a:cubicBezTo>
                    <a:pt x="65" y="3"/>
                    <a:pt x="67" y="3"/>
                    <a:pt x="69" y="3"/>
                  </a:cubicBezTo>
                  <a:cubicBezTo>
                    <a:pt x="71" y="3"/>
                    <a:pt x="72" y="2"/>
                    <a:pt x="74" y="2"/>
                  </a:cubicBezTo>
                  <a:cubicBezTo>
                    <a:pt x="75" y="2"/>
                    <a:pt x="76" y="3"/>
                    <a:pt x="78" y="3"/>
                  </a:cubicBezTo>
                  <a:cubicBezTo>
                    <a:pt x="79" y="2"/>
                    <a:pt x="81" y="3"/>
                    <a:pt x="82" y="3"/>
                  </a:cubicBezTo>
                  <a:cubicBezTo>
                    <a:pt x="84" y="3"/>
                    <a:pt x="86" y="3"/>
                    <a:pt x="87" y="3"/>
                  </a:cubicBezTo>
                  <a:cubicBezTo>
                    <a:pt x="90" y="3"/>
                    <a:pt x="94" y="4"/>
                    <a:pt x="96" y="6"/>
                  </a:cubicBezTo>
                  <a:cubicBezTo>
                    <a:pt x="97" y="6"/>
                    <a:pt x="97" y="7"/>
                    <a:pt x="98" y="7"/>
                  </a:cubicBezTo>
                  <a:cubicBezTo>
                    <a:pt x="100" y="7"/>
                    <a:pt x="101" y="7"/>
                    <a:pt x="101" y="8"/>
                  </a:cubicBezTo>
                  <a:cubicBezTo>
                    <a:pt x="103" y="8"/>
                    <a:pt x="104" y="9"/>
                    <a:pt x="105" y="11"/>
                  </a:cubicBezTo>
                  <a:cubicBezTo>
                    <a:pt x="105" y="11"/>
                    <a:pt x="100" y="12"/>
                    <a:pt x="99" y="13"/>
                  </a:cubicBezTo>
                  <a:cubicBezTo>
                    <a:pt x="96" y="14"/>
                    <a:pt x="92" y="15"/>
                    <a:pt x="89" y="17"/>
                  </a:cubicBezTo>
                  <a:cubicBezTo>
                    <a:pt x="88" y="17"/>
                    <a:pt x="87" y="18"/>
                    <a:pt x="86" y="19"/>
                  </a:cubicBezTo>
                  <a:cubicBezTo>
                    <a:pt x="86" y="20"/>
                    <a:pt x="85" y="21"/>
                    <a:pt x="83" y="21"/>
                  </a:cubicBezTo>
                  <a:cubicBezTo>
                    <a:pt x="82" y="21"/>
                    <a:pt x="80" y="21"/>
                    <a:pt x="79" y="21"/>
                  </a:cubicBezTo>
                  <a:cubicBezTo>
                    <a:pt x="78" y="21"/>
                    <a:pt x="76" y="21"/>
                    <a:pt x="75" y="21"/>
                  </a:cubicBezTo>
                  <a:cubicBezTo>
                    <a:pt x="72" y="21"/>
                    <a:pt x="71" y="23"/>
                    <a:pt x="70" y="25"/>
                  </a:cubicBezTo>
                  <a:cubicBezTo>
                    <a:pt x="69" y="28"/>
                    <a:pt x="67" y="27"/>
                    <a:pt x="64" y="28"/>
                  </a:cubicBezTo>
                  <a:cubicBezTo>
                    <a:pt x="60" y="29"/>
                    <a:pt x="62" y="26"/>
                    <a:pt x="61" y="25"/>
                  </a:cubicBezTo>
                  <a:cubicBezTo>
                    <a:pt x="60" y="25"/>
                    <a:pt x="58" y="26"/>
                    <a:pt x="58" y="26"/>
                  </a:cubicBezTo>
                  <a:cubicBezTo>
                    <a:pt x="56" y="27"/>
                    <a:pt x="55" y="26"/>
                    <a:pt x="53" y="26"/>
                  </a:cubicBezTo>
                  <a:cubicBezTo>
                    <a:pt x="53" y="27"/>
                    <a:pt x="53" y="27"/>
                    <a:pt x="53" y="28"/>
                  </a:cubicBezTo>
                  <a:cubicBezTo>
                    <a:pt x="52" y="28"/>
                    <a:pt x="51" y="29"/>
                    <a:pt x="49" y="29"/>
                  </a:cubicBezTo>
                  <a:cubicBezTo>
                    <a:pt x="48" y="30"/>
                    <a:pt x="46" y="30"/>
                    <a:pt x="45" y="31"/>
                  </a:cubicBezTo>
                  <a:cubicBezTo>
                    <a:pt x="43" y="33"/>
                    <a:pt x="46" y="35"/>
                    <a:pt x="43" y="36"/>
                  </a:cubicBezTo>
                  <a:cubicBezTo>
                    <a:pt x="42" y="37"/>
                    <a:pt x="41" y="36"/>
                    <a:pt x="40" y="36"/>
                  </a:cubicBezTo>
                  <a:cubicBezTo>
                    <a:pt x="38" y="37"/>
                    <a:pt x="36" y="37"/>
                    <a:pt x="35" y="37"/>
                  </a:cubicBezTo>
                  <a:cubicBezTo>
                    <a:pt x="33" y="37"/>
                    <a:pt x="30" y="36"/>
                    <a:pt x="29" y="39"/>
                  </a:cubicBezTo>
                  <a:cubicBezTo>
                    <a:pt x="28" y="38"/>
                    <a:pt x="28" y="38"/>
                    <a:pt x="27" y="37"/>
                  </a:cubicBezTo>
                  <a:cubicBezTo>
                    <a:pt x="26" y="37"/>
                    <a:pt x="25" y="38"/>
                    <a:pt x="24" y="38"/>
                  </a:cubicBezTo>
                  <a:cubicBezTo>
                    <a:pt x="24" y="37"/>
                    <a:pt x="24" y="36"/>
                    <a:pt x="24" y="36"/>
                  </a:cubicBezTo>
                  <a:cubicBezTo>
                    <a:pt x="23" y="36"/>
                    <a:pt x="23" y="36"/>
                    <a:pt x="22" y="36"/>
                  </a:cubicBezTo>
                  <a:cubicBezTo>
                    <a:pt x="22" y="36"/>
                    <a:pt x="22" y="35"/>
                    <a:pt x="21" y="35"/>
                  </a:cubicBezTo>
                  <a:cubicBezTo>
                    <a:pt x="20" y="34"/>
                    <a:pt x="17" y="37"/>
                    <a:pt x="16" y="37"/>
                  </a:cubicBezTo>
                  <a:cubicBezTo>
                    <a:pt x="14" y="37"/>
                    <a:pt x="14" y="37"/>
                    <a:pt x="14" y="36"/>
                  </a:cubicBezTo>
                  <a:cubicBezTo>
                    <a:pt x="13" y="34"/>
                    <a:pt x="11" y="35"/>
                    <a:pt x="9" y="35"/>
                  </a:cubicBezTo>
                  <a:cubicBezTo>
                    <a:pt x="10" y="35"/>
                    <a:pt x="10" y="35"/>
                    <a:pt x="10" y="35"/>
                  </a:cubicBezTo>
                  <a:cubicBezTo>
                    <a:pt x="9" y="35"/>
                    <a:pt x="6" y="36"/>
                    <a:pt x="5" y="35"/>
                  </a:cubicBezTo>
                  <a:cubicBezTo>
                    <a:pt x="4" y="34"/>
                    <a:pt x="2" y="36"/>
                    <a:pt x="1" y="35"/>
                  </a:cubicBezTo>
                  <a:cubicBezTo>
                    <a:pt x="0" y="35"/>
                    <a:pt x="1" y="30"/>
                    <a:pt x="2" y="32"/>
                  </a:cubicBezTo>
                  <a:cubicBezTo>
                    <a:pt x="2" y="31"/>
                    <a:pt x="3" y="31"/>
                    <a:pt x="3" y="3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3" name="Freeform 444"/>
            <p:cNvSpPr/>
            <p:nvPr/>
          </p:nvSpPr>
          <p:spPr>
            <a:xfrm>
              <a:off x="10487160" y="4593600"/>
              <a:ext cx="302760" cy="173880"/>
            </a:xfrm>
            <a:custGeom>
              <a:avLst/>
              <a:gdLst>
                <a:gd name="textAreaLeft" fmla="*/ 0 w 302760"/>
                <a:gd name="textAreaRight" fmla="*/ 303840 w 302760"/>
                <a:gd name="textAreaTop" fmla="*/ 0 h 173880"/>
                <a:gd name="textAreaBottom" fmla="*/ 174960 h 173880"/>
              </a:gdLst>
              <a:ahLst/>
              <a:cxnLst/>
              <a:rect l="textAreaLeft" t="textAreaTop" r="textAreaRight" b="textAreaBottom"/>
              <a:pathLst>
                <a:path w="100" h="50">
                  <a:moveTo>
                    <a:pt x="3" y="13"/>
                  </a:moveTo>
                  <a:cubicBezTo>
                    <a:pt x="3" y="12"/>
                    <a:pt x="5" y="11"/>
                    <a:pt x="4" y="11"/>
                  </a:cubicBezTo>
                  <a:cubicBezTo>
                    <a:pt x="4" y="11"/>
                    <a:pt x="3" y="9"/>
                    <a:pt x="2" y="9"/>
                  </a:cubicBezTo>
                  <a:cubicBezTo>
                    <a:pt x="0" y="9"/>
                    <a:pt x="2" y="12"/>
                    <a:pt x="3" y="13"/>
                  </a:cubicBezTo>
                  <a:moveTo>
                    <a:pt x="2" y="15"/>
                  </a:moveTo>
                  <a:cubicBezTo>
                    <a:pt x="2" y="15"/>
                    <a:pt x="2" y="14"/>
                    <a:pt x="2" y="13"/>
                  </a:cubicBezTo>
                  <a:cubicBezTo>
                    <a:pt x="2" y="14"/>
                    <a:pt x="2" y="15"/>
                    <a:pt x="2" y="15"/>
                  </a:cubicBezTo>
                  <a:moveTo>
                    <a:pt x="5" y="5"/>
                  </a:moveTo>
                  <a:cubicBezTo>
                    <a:pt x="6" y="7"/>
                    <a:pt x="9" y="8"/>
                    <a:pt x="11" y="8"/>
                  </a:cubicBezTo>
                  <a:cubicBezTo>
                    <a:pt x="10" y="7"/>
                    <a:pt x="9" y="7"/>
                    <a:pt x="8" y="6"/>
                  </a:cubicBezTo>
                  <a:cubicBezTo>
                    <a:pt x="7" y="5"/>
                    <a:pt x="7" y="4"/>
                    <a:pt x="6" y="3"/>
                  </a:cubicBezTo>
                  <a:cubicBezTo>
                    <a:pt x="5" y="2"/>
                    <a:pt x="3" y="1"/>
                    <a:pt x="1" y="0"/>
                  </a:cubicBezTo>
                  <a:cubicBezTo>
                    <a:pt x="0" y="2"/>
                    <a:pt x="4" y="4"/>
                    <a:pt x="5" y="5"/>
                  </a:cubicBezTo>
                  <a:moveTo>
                    <a:pt x="8" y="15"/>
                  </a:moveTo>
                  <a:cubicBezTo>
                    <a:pt x="8" y="14"/>
                    <a:pt x="8" y="12"/>
                    <a:pt x="7" y="12"/>
                  </a:cubicBezTo>
                  <a:cubicBezTo>
                    <a:pt x="5" y="12"/>
                    <a:pt x="6" y="15"/>
                    <a:pt x="8" y="15"/>
                  </a:cubicBezTo>
                  <a:moveTo>
                    <a:pt x="10" y="21"/>
                  </a:moveTo>
                  <a:cubicBezTo>
                    <a:pt x="9" y="19"/>
                    <a:pt x="10" y="19"/>
                    <a:pt x="10" y="17"/>
                  </a:cubicBezTo>
                  <a:cubicBezTo>
                    <a:pt x="8" y="19"/>
                    <a:pt x="8" y="19"/>
                    <a:pt x="10" y="21"/>
                  </a:cubicBezTo>
                  <a:moveTo>
                    <a:pt x="14" y="19"/>
                  </a:moveTo>
                  <a:cubicBezTo>
                    <a:pt x="15" y="19"/>
                    <a:pt x="15" y="18"/>
                    <a:pt x="15" y="18"/>
                  </a:cubicBezTo>
                  <a:cubicBezTo>
                    <a:pt x="14" y="16"/>
                    <a:pt x="13" y="16"/>
                    <a:pt x="12" y="15"/>
                  </a:cubicBezTo>
                  <a:cubicBezTo>
                    <a:pt x="11" y="14"/>
                    <a:pt x="11" y="12"/>
                    <a:pt x="10" y="14"/>
                  </a:cubicBezTo>
                  <a:cubicBezTo>
                    <a:pt x="9" y="14"/>
                    <a:pt x="8" y="15"/>
                    <a:pt x="8" y="16"/>
                  </a:cubicBezTo>
                  <a:cubicBezTo>
                    <a:pt x="9" y="17"/>
                    <a:pt x="11" y="16"/>
                    <a:pt x="12" y="17"/>
                  </a:cubicBezTo>
                  <a:cubicBezTo>
                    <a:pt x="12" y="18"/>
                    <a:pt x="12" y="18"/>
                    <a:pt x="12" y="18"/>
                  </a:cubicBezTo>
                  <a:cubicBezTo>
                    <a:pt x="12" y="18"/>
                    <a:pt x="13" y="19"/>
                    <a:pt x="14" y="19"/>
                  </a:cubicBezTo>
                  <a:moveTo>
                    <a:pt x="12" y="21"/>
                  </a:moveTo>
                  <a:cubicBezTo>
                    <a:pt x="12" y="20"/>
                    <a:pt x="12" y="20"/>
                    <a:pt x="11" y="21"/>
                  </a:cubicBezTo>
                  <a:cubicBezTo>
                    <a:pt x="12" y="21"/>
                    <a:pt x="12" y="21"/>
                    <a:pt x="12" y="21"/>
                  </a:cubicBezTo>
                  <a:moveTo>
                    <a:pt x="12" y="8"/>
                  </a:moveTo>
                  <a:cubicBezTo>
                    <a:pt x="12" y="8"/>
                    <a:pt x="12" y="7"/>
                    <a:pt x="11" y="8"/>
                  </a:cubicBezTo>
                  <a:cubicBezTo>
                    <a:pt x="12" y="8"/>
                    <a:pt x="12" y="8"/>
                    <a:pt x="12" y="8"/>
                  </a:cubicBezTo>
                  <a:moveTo>
                    <a:pt x="13" y="8"/>
                  </a:moveTo>
                  <a:cubicBezTo>
                    <a:pt x="14" y="9"/>
                    <a:pt x="14" y="8"/>
                    <a:pt x="13" y="8"/>
                  </a:cubicBezTo>
                  <a:cubicBezTo>
                    <a:pt x="13" y="8"/>
                    <a:pt x="13" y="8"/>
                    <a:pt x="13" y="8"/>
                  </a:cubicBezTo>
                  <a:moveTo>
                    <a:pt x="15" y="21"/>
                  </a:moveTo>
                  <a:cubicBezTo>
                    <a:pt x="17" y="21"/>
                    <a:pt x="16" y="20"/>
                    <a:pt x="16" y="19"/>
                  </a:cubicBezTo>
                  <a:cubicBezTo>
                    <a:pt x="14" y="18"/>
                    <a:pt x="14" y="20"/>
                    <a:pt x="15" y="21"/>
                  </a:cubicBezTo>
                  <a:moveTo>
                    <a:pt x="20" y="9"/>
                  </a:moveTo>
                  <a:cubicBezTo>
                    <a:pt x="19" y="9"/>
                    <a:pt x="19" y="9"/>
                    <a:pt x="19" y="9"/>
                  </a:cubicBezTo>
                  <a:cubicBezTo>
                    <a:pt x="20" y="9"/>
                    <a:pt x="20" y="9"/>
                    <a:pt x="20" y="9"/>
                  </a:cubicBezTo>
                  <a:moveTo>
                    <a:pt x="21" y="10"/>
                  </a:moveTo>
                  <a:cubicBezTo>
                    <a:pt x="20" y="10"/>
                    <a:pt x="19" y="9"/>
                    <a:pt x="19" y="10"/>
                  </a:cubicBezTo>
                  <a:cubicBezTo>
                    <a:pt x="19" y="10"/>
                    <a:pt x="20" y="10"/>
                    <a:pt x="21" y="10"/>
                  </a:cubicBezTo>
                  <a:moveTo>
                    <a:pt x="26" y="15"/>
                  </a:moveTo>
                  <a:cubicBezTo>
                    <a:pt x="28" y="16"/>
                    <a:pt x="31" y="17"/>
                    <a:pt x="33" y="19"/>
                  </a:cubicBezTo>
                  <a:cubicBezTo>
                    <a:pt x="33" y="16"/>
                    <a:pt x="30" y="14"/>
                    <a:pt x="28" y="13"/>
                  </a:cubicBezTo>
                  <a:cubicBezTo>
                    <a:pt x="26" y="13"/>
                    <a:pt x="25" y="12"/>
                    <a:pt x="24" y="11"/>
                  </a:cubicBezTo>
                  <a:cubicBezTo>
                    <a:pt x="23" y="10"/>
                    <a:pt x="23" y="10"/>
                    <a:pt x="22" y="9"/>
                  </a:cubicBezTo>
                  <a:cubicBezTo>
                    <a:pt x="21" y="9"/>
                    <a:pt x="21" y="9"/>
                    <a:pt x="20" y="9"/>
                  </a:cubicBezTo>
                  <a:cubicBezTo>
                    <a:pt x="21" y="11"/>
                    <a:pt x="23" y="14"/>
                    <a:pt x="26" y="15"/>
                  </a:cubicBezTo>
                  <a:moveTo>
                    <a:pt x="26" y="24"/>
                  </a:moveTo>
                  <a:cubicBezTo>
                    <a:pt x="26" y="24"/>
                    <a:pt x="27" y="24"/>
                    <a:pt x="27" y="23"/>
                  </a:cubicBezTo>
                  <a:cubicBezTo>
                    <a:pt x="26" y="23"/>
                    <a:pt x="25" y="23"/>
                    <a:pt x="26" y="24"/>
                  </a:cubicBezTo>
                  <a:moveTo>
                    <a:pt x="34" y="31"/>
                  </a:moveTo>
                  <a:cubicBezTo>
                    <a:pt x="36" y="31"/>
                    <a:pt x="37" y="31"/>
                    <a:pt x="39" y="32"/>
                  </a:cubicBezTo>
                  <a:cubicBezTo>
                    <a:pt x="40" y="32"/>
                    <a:pt x="41" y="32"/>
                    <a:pt x="42" y="31"/>
                  </a:cubicBezTo>
                  <a:cubicBezTo>
                    <a:pt x="42" y="30"/>
                    <a:pt x="39" y="27"/>
                    <a:pt x="37" y="27"/>
                  </a:cubicBezTo>
                  <a:cubicBezTo>
                    <a:pt x="36" y="27"/>
                    <a:pt x="34" y="28"/>
                    <a:pt x="33" y="26"/>
                  </a:cubicBezTo>
                  <a:cubicBezTo>
                    <a:pt x="32" y="26"/>
                    <a:pt x="31" y="25"/>
                    <a:pt x="30" y="26"/>
                  </a:cubicBezTo>
                  <a:cubicBezTo>
                    <a:pt x="29" y="28"/>
                    <a:pt x="33" y="31"/>
                    <a:pt x="34" y="31"/>
                  </a:cubicBezTo>
                  <a:moveTo>
                    <a:pt x="31" y="19"/>
                  </a:moveTo>
                  <a:cubicBezTo>
                    <a:pt x="31" y="18"/>
                    <a:pt x="31" y="18"/>
                    <a:pt x="31" y="17"/>
                  </a:cubicBezTo>
                  <a:cubicBezTo>
                    <a:pt x="29" y="17"/>
                    <a:pt x="30" y="18"/>
                    <a:pt x="31" y="19"/>
                  </a:cubicBezTo>
                  <a:moveTo>
                    <a:pt x="35" y="48"/>
                  </a:moveTo>
                  <a:cubicBezTo>
                    <a:pt x="35" y="48"/>
                    <a:pt x="37" y="48"/>
                    <a:pt x="37" y="48"/>
                  </a:cubicBezTo>
                  <a:cubicBezTo>
                    <a:pt x="38" y="49"/>
                    <a:pt x="38" y="50"/>
                    <a:pt x="39" y="50"/>
                  </a:cubicBezTo>
                  <a:cubicBezTo>
                    <a:pt x="40" y="49"/>
                    <a:pt x="34" y="46"/>
                    <a:pt x="35" y="48"/>
                  </a:cubicBezTo>
                  <a:moveTo>
                    <a:pt x="37" y="24"/>
                  </a:moveTo>
                  <a:cubicBezTo>
                    <a:pt x="37" y="24"/>
                    <a:pt x="37" y="23"/>
                    <a:pt x="36" y="23"/>
                  </a:cubicBezTo>
                  <a:cubicBezTo>
                    <a:pt x="36" y="24"/>
                    <a:pt x="36" y="24"/>
                    <a:pt x="37" y="24"/>
                  </a:cubicBezTo>
                  <a:moveTo>
                    <a:pt x="37" y="25"/>
                  </a:moveTo>
                  <a:cubicBezTo>
                    <a:pt x="37" y="25"/>
                    <a:pt x="38" y="24"/>
                    <a:pt x="38" y="24"/>
                  </a:cubicBezTo>
                  <a:cubicBezTo>
                    <a:pt x="37" y="24"/>
                    <a:pt x="37" y="24"/>
                    <a:pt x="37" y="25"/>
                  </a:cubicBezTo>
                  <a:moveTo>
                    <a:pt x="43" y="25"/>
                  </a:moveTo>
                  <a:cubicBezTo>
                    <a:pt x="45" y="26"/>
                    <a:pt x="46" y="28"/>
                    <a:pt x="47" y="29"/>
                  </a:cubicBezTo>
                  <a:cubicBezTo>
                    <a:pt x="48" y="28"/>
                    <a:pt x="46" y="24"/>
                    <a:pt x="46" y="23"/>
                  </a:cubicBezTo>
                  <a:cubicBezTo>
                    <a:pt x="45" y="23"/>
                    <a:pt x="44" y="22"/>
                    <a:pt x="44" y="21"/>
                  </a:cubicBezTo>
                  <a:cubicBezTo>
                    <a:pt x="43" y="21"/>
                    <a:pt x="44" y="20"/>
                    <a:pt x="44" y="19"/>
                  </a:cubicBezTo>
                  <a:cubicBezTo>
                    <a:pt x="43" y="19"/>
                    <a:pt x="43" y="17"/>
                    <a:pt x="42" y="17"/>
                  </a:cubicBezTo>
                  <a:cubicBezTo>
                    <a:pt x="42" y="17"/>
                    <a:pt x="40" y="16"/>
                    <a:pt x="40" y="17"/>
                  </a:cubicBezTo>
                  <a:cubicBezTo>
                    <a:pt x="41" y="20"/>
                    <a:pt x="41" y="22"/>
                    <a:pt x="43" y="25"/>
                  </a:cubicBezTo>
                  <a:moveTo>
                    <a:pt x="52" y="40"/>
                  </a:moveTo>
                  <a:cubicBezTo>
                    <a:pt x="53" y="40"/>
                    <a:pt x="55" y="40"/>
                    <a:pt x="57" y="41"/>
                  </a:cubicBezTo>
                  <a:cubicBezTo>
                    <a:pt x="55" y="38"/>
                    <a:pt x="54" y="38"/>
                    <a:pt x="52" y="37"/>
                  </a:cubicBezTo>
                  <a:cubicBezTo>
                    <a:pt x="51" y="36"/>
                    <a:pt x="47" y="34"/>
                    <a:pt x="46" y="35"/>
                  </a:cubicBezTo>
                  <a:cubicBezTo>
                    <a:pt x="47" y="36"/>
                    <a:pt x="48" y="36"/>
                    <a:pt x="48" y="37"/>
                  </a:cubicBezTo>
                  <a:cubicBezTo>
                    <a:pt x="49" y="38"/>
                    <a:pt x="50" y="39"/>
                    <a:pt x="52" y="40"/>
                  </a:cubicBezTo>
                  <a:moveTo>
                    <a:pt x="49" y="31"/>
                  </a:moveTo>
                  <a:cubicBezTo>
                    <a:pt x="49" y="29"/>
                    <a:pt x="49" y="28"/>
                    <a:pt x="47" y="27"/>
                  </a:cubicBezTo>
                  <a:cubicBezTo>
                    <a:pt x="48" y="28"/>
                    <a:pt x="48" y="29"/>
                    <a:pt x="48" y="29"/>
                  </a:cubicBezTo>
                  <a:cubicBezTo>
                    <a:pt x="48" y="30"/>
                    <a:pt x="49" y="30"/>
                    <a:pt x="49" y="31"/>
                  </a:cubicBezTo>
                  <a:moveTo>
                    <a:pt x="90" y="41"/>
                  </a:moveTo>
                  <a:cubicBezTo>
                    <a:pt x="91" y="40"/>
                    <a:pt x="93" y="41"/>
                    <a:pt x="93" y="39"/>
                  </a:cubicBezTo>
                  <a:cubicBezTo>
                    <a:pt x="91" y="39"/>
                    <a:pt x="90" y="39"/>
                    <a:pt x="89" y="41"/>
                  </a:cubicBezTo>
                  <a:cubicBezTo>
                    <a:pt x="90" y="41"/>
                    <a:pt x="90" y="41"/>
                    <a:pt x="90" y="41"/>
                  </a:cubicBezTo>
                  <a:moveTo>
                    <a:pt x="99" y="49"/>
                  </a:moveTo>
                  <a:cubicBezTo>
                    <a:pt x="100" y="49"/>
                    <a:pt x="100" y="49"/>
                    <a:pt x="100" y="49"/>
                  </a:cubicBezTo>
                  <a:cubicBezTo>
                    <a:pt x="100" y="48"/>
                    <a:pt x="99" y="48"/>
                    <a:pt x="99" y="48"/>
                  </a:cubicBezTo>
                  <a:cubicBezTo>
                    <a:pt x="99" y="49"/>
                    <a:pt x="99" y="49"/>
                    <a:pt x="99" y="49"/>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4" name="Freeform 445"/>
            <p:cNvSpPr/>
            <p:nvPr/>
          </p:nvSpPr>
          <p:spPr>
            <a:xfrm>
              <a:off x="7442640" y="3462120"/>
              <a:ext cx="230040" cy="327960"/>
            </a:xfrm>
            <a:custGeom>
              <a:avLst/>
              <a:gdLst>
                <a:gd name="textAreaLeft" fmla="*/ 0 w 230040"/>
                <a:gd name="textAreaRight" fmla="*/ 231120 w 230040"/>
                <a:gd name="textAreaTop" fmla="*/ 0 h 327960"/>
                <a:gd name="textAreaBottom" fmla="*/ 329040 h 327960"/>
              </a:gdLst>
              <a:ahLst/>
              <a:cxnLst/>
              <a:rect l="textAreaLeft" t="textAreaTop" r="textAreaRight" b="textAreaBottom"/>
              <a:pathLst>
                <a:path w="76" h="93">
                  <a:moveTo>
                    <a:pt x="63" y="60"/>
                  </a:moveTo>
                  <a:cubicBezTo>
                    <a:pt x="64" y="59"/>
                    <a:pt x="64" y="58"/>
                    <a:pt x="64" y="57"/>
                  </a:cubicBezTo>
                  <a:cubicBezTo>
                    <a:pt x="65" y="57"/>
                    <a:pt x="65" y="57"/>
                    <a:pt x="65" y="57"/>
                  </a:cubicBezTo>
                  <a:cubicBezTo>
                    <a:pt x="66" y="56"/>
                    <a:pt x="65" y="55"/>
                    <a:pt x="65" y="55"/>
                  </a:cubicBezTo>
                  <a:cubicBezTo>
                    <a:pt x="64" y="56"/>
                    <a:pt x="62" y="58"/>
                    <a:pt x="63" y="60"/>
                  </a:cubicBezTo>
                  <a:moveTo>
                    <a:pt x="38" y="3"/>
                  </a:moveTo>
                  <a:cubicBezTo>
                    <a:pt x="39" y="2"/>
                    <a:pt x="39" y="2"/>
                    <a:pt x="40" y="1"/>
                  </a:cubicBezTo>
                  <a:cubicBezTo>
                    <a:pt x="40" y="2"/>
                    <a:pt x="41" y="1"/>
                    <a:pt x="41" y="0"/>
                  </a:cubicBezTo>
                  <a:cubicBezTo>
                    <a:pt x="42" y="0"/>
                    <a:pt x="43" y="3"/>
                    <a:pt x="41" y="2"/>
                  </a:cubicBezTo>
                  <a:cubicBezTo>
                    <a:pt x="42" y="3"/>
                    <a:pt x="41" y="7"/>
                    <a:pt x="40" y="7"/>
                  </a:cubicBezTo>
                  <a:cubicBezTo>
                    <a:pt x="38" y="7"/>
                    <a:pt x="41" y="3"/>
                    <a:pt x="38" y="3"/>
                  </a:cubicBezTo>
                  <a:moveTo>
                    <a:pt x="0" y="71"/>
                  </a:moveTo>
                  <a:cubicBezTo>
                    <a:pt x="8" y="68"/>
                    <a:pt x="15" y="66"/>
                    <a:pt x="23" y="63"/>
                  </a:cubicBezTo>
                  <a:cubicBezTo>
                    <a:pt x="26" y="62"/>
                    <a:pt x="29" y="62"/>
                    <a:pt x="29" y="59"/>
                  </a:cubicBezTo>
                  <a:cubicBezTo>
                    <a:pt x="30" y="56"/>
                    <a:pt x="31" y="52"/>
                    <a:pt x="33" y="48"/>
                  </a:cubicBezTo>
                  <a:cubicBezTo>
                    <a:pt x="33" y="46"/>
                    <a:pt x="35" y="43"/>
                    <a:pt x="34" y="40"/>
                  </a:cubicBezTo>
                  <a:cubicBezTo>
                    <a:pt x="33" y="39"/>
                    <a:pt x="31" y="37"/>
                    <a:pt x="30" y="35"/>
                  </a:cubicBezTo>
                  <a:cubicBezTo>
                    <a:pt x="29" y="33"/>
                    <a:pt x="35" y="25"/>
                    <a:pt x="33" y="23"/>
                  </a:cubicBezTo>
                  <a:cubicBezTo>
                    <a:pt x="34" y="22"/>
                    <a:pt x="36" y="23"/>
                    <a:pt x="37" y="22"/>
                  </a:cubicBezTo>
                  <a:cubicBezTo>
                    <a:pt x="38" y="21"/>
                    <a:pt x="37" y="21"/>
                    <a:pt x="36" y="21"/>
                  </a:cubicBezTo>
                  <a:cubicBezTo>
                    <a:pt x="35" y="19"/>
                    <a:pt x="35" y="15"/>
                    <a:pt x="36" y="14"/>
                  </a:cubicBezTo>
                  <a:cubicBezTo>
                    <a:pt x="37" y="13"/>
                    <a:pt x="38" y="14"/>
                    <a:pt x="38" y="15"/>
                  </a:cubicBezTo>
                  <a:cubicBezTo>
                    <a:pt x="37" y="17"/>
                    <a:pt x="40" y="15"/>
                    <a:pt x="40" y="14"/>
                  </a:cubicBezTo>
                  <a:cubicBezTo>
                    <a:pt x="41" y="13"/>
                    <a:pt x="41" y="14"/>
                    <a:pt x="42" y="15"/>
                  </a:cubicBezTo>
                  <a:cubicBezTo>
                    <a:pt x="43" y="17"/>
                    <a:pt x="44" y="19"/>
                    <a:pt x="46" y="21"/>
                  </a:cubicBezTo>
                  <a:cubicBezTo>
                    <a:pt x="48" y="24"/>
                    <a:pt x="52" y="25"/>
                    <a:pt x="56" y="25"/>
                  </a:cubicBezTo>
                  <a:cubicBezTo>
                    <a:pt x="58" y="26"/>
                    <a:pt x="59" y="26"/>
                    <a:pt x="61" y="26"/>
                  </a:cubicBezTo>
                  <a:cubicBezTo>
                    <a:pt x="64" y="27"/>
                    <a:pt x="65" y="29"/>
                    <a:pt x="66" y="31"/>
                  </a:cubicBezTo>
                  <a:cubicBezTo>
                    <a:pt x="68" y="32"/>
                    <a:pt x="68" y="34"/>
                    <a:pt x="69" y="35"/>
                  </a:cubicBezTo>
                  <a:cubicBezTo>
                    <a:pt x="70" y="36"/>
                    <a:pt x="71" y="36"/>
                    <a:pt x="73" y="37"/>
                  </a:cubicBezTo>
                  <a:cubicBezTo>
                    <a:pt x="76" y="38"/>
                    <a:pt x="72" y="43"/>
                    <a:pt x="71" y="45"/>
                  </a:cubicBezTo>
                  <a:cubicBezTo>
                    <a:pt x="69" y="49"/>
                    <a:pt x="64" y="50"/>
                    <a:pt x="63" y="54"/>
                  </a:cubicBezTo>
                  <a:cubicBezTo>
                    <a:pt x="62" y="55"/>
                    <a:pt x="62" y="58"/>
                    <a:pt x="60" y="58"/>
                  </a:cubicBezTo>
                  <a:cubicBezTo>
                    <a:pt x="59" y="57"/>
                    <a:pt x="59" y="55"/>
                    <a:pt x="57" y="56"/>
                  </a:cubicBezTo>
                  <a:cubicBezTo>
                    <a:pt x="55" y="57"/>
                    <a:pt x="55" y="61"/>
                    <a:pt x="54" y="63"/>
                  </a:cubicBezTo>
                  <a:cubicBezTo>
                    <a:pt x="53" y="65"/>
                    <a:pt x="54" y="66"/>
                    <a:pt x="55" y="68"/>
                  </a:cubicBezTo>
                  <a:cubicBezTo>
                    <a:pt x="55" y="70"/>
                    <a:pt x="55" y="71"/>
                    <a:pt x="53" y="71"/>
                  </a:cubicBezTo>
                  <a:cubicBezTo>
                    <a:pt x="49" y="71"/>
                    <a:pt x="45" y="72"/>
                    <a:pt x="44" y="76"/>
                  </a:cubicBezTo>
                  <a:cubicBezTo>
                    <a:pt x="43" y="77"/>
                    <a:pt x="43" y="79"/>
                    <a:pt x="42" y="80"/>
                  </a:cubicBezTo>
                  <a:cubicBezTo>
                    <a:pt x="41" y="81"/>
                    <a:pt x="38" y="81"/>
                    <a:pt x="36" y="81"/>
                  </a:cubicBezTo>
                  <a:cubicBezTo>
                    <a:pt x="34" y="82"/>
                    <a:pt x="33" y="82"/>
                    <a:pt x="32" y="84"/>
                  </a:cubicBezTo>
                  <a:cubicBezTo>
                    <a:pt x="30" y="85"/>
                    <a:pt x="31" y="85"/>
                    <a:pt x="31" y="87"/>
                  </a:cubicBezTo>
                  <a:cubicBezTo>
                    <a:pt x="30" y="89"/>
                    <a:pt x="29" y="90"/>
                    <a:pt x="27" y="90"/>
                  </a:cubicBezTo>
                  <a:cubicBezTo>
                    <a:pt x="27" y="90"/>
                    <a:pt x="26" y="91"/>
                    <a:pt x="26" y="90"/>
                  </a:cubicBezTo>
                  <a:cubicBezTo>
                    <a:pt x="24" y="90"/>
                    <a:pt x="24" y="90"/>
                    <a:pt x="22" y="90"/>
                  </a:cubicBezTo>
                  <a:cubicBezTo>
                    <a:pt x="18" y="90"/>
                    <a:pt x="15" y="93"/>
                    <a:pt x="11" y="93"/>
                  </a:cubicBezTo>
                  <a:cubicBezTo>
                    <a:pt x="8" y="93"/>
                    <a:pt x="9" y="87"/>
                    <a:pt x="7" y="87"/>
                  </a:cubicBezTo>
                  <a:cubicBezTo>
                    <a:pt x="8" y="86"/>
                    <a:pt x="5" y="82"/>
                    <a:pt x="5" y="81"/>
                  </a:cubicBezTo>
                  <a:cubicBezTo>
                    <a:pt x="3" y="78"/>
                    <a:pt x="1" y="74"/>
                    <a:pt x="0" y="7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5" name="Freeform 447"/>
            <p:cNvSpPr/>
            <p:nvPr/>
          </p:nvSpPr>
          <p:spPr>
            <a:xfrm>
              <a:off x="3500640" y="4036320"/>
              <a:ext cx="167760" cy="82800"/>
            </a:xfrm>
            <a:custGeom>
              <a:avLst/>
              <a:gdLst>
                <a:gd name="textAreaLeft" fmla="*/ 0 w 167760"/>
                <a:gd name="textAreaRight" fmla="*/ 168840 w 167760"/>
                <a:gd name="textAreaTop" fmla="*/ 0 h 82800"/>
                <a:gd name="textAreaBottom" fmla="*/ 83880 h 82800"/>
              </a:gdLst>
              <a:ahLst/>
              <a:cxnLst/>
              <a:rect l="textAreaLeft" t="textAreaTop" r="textAreaRight" b="textAreaBottom"/>
              <a:pathLst>
                <a:path w="56" h="24">
                  <a:moveTo>
                    <a:pt x="1" y="13"/>
                  </a:moveTo>
                  <a:cubicBezTo>
                    <a:pt x="0" y="12"/>
                    <a:pt x="2" y="11"/>
                    <a:pt x="2" y="11"/>
                  </a:cubicBezTo>
                  <a:cubicBezTo>
                    <a:pt x="3" y="9"/>
                    <a:pt x="1" y="8"/>
                    <a:pt x="3" y="7"/>
                  </a:cubicBezTo>
                  <a:cubicBezTo>
                    <a:pt x="5" y="6"/>
                    <a:pt x="2" y="6"/>
                    <a:pt x="1" y="5"/>
                  </a:cubicBezTo>
                  <a:cubicBezTo>
                    <a:pt x="1" y="4"/>
                    <a:pt x="2" y="1"/>
                    <a:pt x="2" y="1"/>
                  </a:cubicBezTo>
                  <a:cubicBezTo>
                    <a:pt x="3" y="0"/>
                    <a:pt x="4" y="2"/>
                    <a:pt x="5" y="1"/>
                  </a:cubicBezTo>
                  <a:cubicBezTo>
                    <a:pt x="6" y="1"/>
                    <a:pt x="7" y="2"/>
                    <a:pt x="7" y="2"/>
                  </a:cubicBezTo>
                  <a:cubicBezTo>
                    <a:pt x="7" y="3"/>
                    <a:pt x="7" y="3"/>
                    <a:pt x="7" y="4"/>
                  </a:cubicBezTo>
                  <a:cubicBezTo>
                    <a:pt x="7" y="4"/>
                    <a:pt x="8" y="4"/>
                    <a:pt x="8" y="5"/>
                  </a:cubicBezTo>
                  <a:cubicBezTo>
                    <a:pt x="8" y="7"/>
                    <a:pt x="11" y="6"/>
                    <a:pt x="12" y="7"/>
                  </a:cubicBezTo>
                  <a:cubicBezTo>
                    <a:pt x="12" y="6"/>
                    <a:pt x="12" y="5"/>
                    <a:pt x="11" y="5"/>
                  </a:cubicBezTo>
                  <a:cubicBezTo>
                    <a:pt x="13" y="5"/>
                    <a:pt x="14" y="8"/>
                    <a:pt x="16" y="8"/>
                  </a:cubicBezTo>
                  <a:cubicBezTo>
                    <a:pt x="20" y="9"/>
                    <a:pt x="22" y="6"/>
                    <a:pt x="25" y="5"/>
                  </a:cubicBezTo>
                  <a:cubicBezTo>
                    <a:pt x="27" y="4"/>
                    <a:pt x="30" y="4"/>
                    <a:pt x="31" y="2"/>
                  </a:cubicBezTo>
                  <a:cubicBezTo>
                    <a:pt x="32" y="1"/>
                    <a:pt x="33" y="0"/>
                    <a:pt x="34" y="0"/>
                  </a:cubicBezTo>
                  <a:cubicBezTo>
                    <a:pt x="36" y="0"/>
                    <a:pt x="37" y="1"/>
                    <a:pt x="39" y="1"/>
                  </a:cubicBezTo>
                  <a:cubicBezTo>
                    <a:pt x="38" y="2"/>
                    <a:pt x="38" y="2"/>
                    <a:pt x="38" y="2"/>
                  </a:cubicBezTo>
                  <a:cubicBezTo>
                    <a:pt x="41" y="1"/>
                    <a:pt x="46" y="2"/>
                    <a:pt x="48" y="4"/>
                  </a:cubicBezTo>
                  <a:cubicBezTo>
                    <a:pt x="49" y="5"/>
                    <a:pt x="52" y="10"/>
                    <a:pt x="54" y="9"/>
                  </a:cubicBezTo>
                  <a:cubicBezTo>
                    <a:pt x="53" y="11"/>
                    <a:pt x="54" y="12"/>
                    <a:pt x="55" y="14"/>
                  </a:cubicBezTo>
                  <a:cubicBezTo>
                    <a:pt x="56" y="17"/>
                    <a:pt x="54" y="19"/>
                    <a:pt x="52" y="20"/>
                  </a:cubicBezTo>
                  <a:cubicBezTo>
                    <a:pt x="52" y="20"/>
                    <a:pt x="51" y="19"/>
                    <a:pt x="51" y="18"/>
                  </a:cubicBezTo>
                  <a:cubicBezTo>
                    <a:pt x="50" y="19"/>
                    <a:pt x="51" y="20"/>
                    <a:pt x="51" y="20"/>
                  </a:cubicBezTo>
                  <a:cubicBezTo>
                    <a:pt x="51" y="21"/>
                    <a:pt x="49" y="22"/>
                    <a:pt x="49" y="23"/>
                  </a:cubicBezTo>
                  <a:cubicBezTo>
                    <a:pt x="47" y="21"/>
                    <a:pt x="44" y="18"/>
                    <a:pt x="44" y="15"/>
                  </a:cubicBezTo>
                  <a:cubicBezTo>
                    <a:pt x="46" y="16"/>
                    <a:pt x="45" y="13"/>
                    <a:pt x="46" y="13"/>
                  </a:cubicBezTo>
                  <a:cubicBezTo>
                    <a:pt x="47" y="12"/>
                    <a:pt x="50" y="14"/>
                    <a:pt x="51" y="14"/>
                  </a:cubicBezTo>
                  <a:cubicBezTo>
                    <a:pt x="50" y="14"/>
                    <a:pt x="49" y="13"/>
                    <a:pt x="48" y="13"/>
                  </a:cubicBezTo>
                  <a:cubicBezTo>
                    <a:pt x="47" y="12"/>
                    <a:pt x="48" y="11"/>
                    <a:pt x="47" y="10"/>
                  </a:cubicBezTo>
                  <a:cubicBezTo>
                    <a:pt x="47" y="11"/>
                    <a:pt x="47" y="12"/>
                    <a:pt x="46" y="12"/>
                  </a:cubicBezTo>
                  <a:cubicBezTo>
                    <a:pt x="47" y="10"/>
                    <a:pt x="45" y="12"/>
                    <a:pt x="44" y="10"/>
                  </a:cubicBezTo>
                  <a:cubicBezTo>
                    <a:pt x="45" y="11"/>
                    <a:pt x="45" y="12"/>
                    <a:pt x="44" y="12"/>
                  </a:cubicBezTo>
                  <a:cubicBezTo>
                    <a:pt x="43" y="11"/>
                    <a:pt x="43" y="9"/>
                    <a:pt x="41" y="8"/>
                  </a:cubicBezTo>
                  <a:cubicBezTo>
                    <a:pt x="41" y="8"/>
                    <a:pt x="40" y="7"/>
                    <a:pt x="39" y="7"/>
                  </a:cubicBezTo>
                  <a:cubicBezTo>
                    <a:pt x="38" y="6"/>
                    <a:pt x="38" y="6"/>
                    <a:pt x="37" y="6"/>
                  </a:cubicBezTo>
                  <a:cubicBezTo>
                    <a:pt x="35" y="6"/>
                    <a:pt x="32" y="6"/>
                    <a:pt x="31" y="9"/>
                  </a:cubicBezTo>
                  <a:cubicBezTo>
                    <a:pt x="31" y="10"/>
                    <a:pt x="29" y="13"/>
                    <a:pt x="26" y="13"/>
                  </a:cubicBezTo>
                  <a:cubicBezTo>
                    <a:pt x="23" y="12"/>
                    <a:pt x="27" y="17"/>
                    <a:pt x="28" y="18"/>
                  </a:cubicBezTo>
                  <a:cubicBezTo>
                    <a:pt x="28" y="19"/>
                    <a:pt x="30" y="20"/>
                    <a:pt x="29" y="21"/>
                  </a:cubicBezTo>
                  <a:cubicBezTo>
                    <a:pt x="28" y="21"/>
                    <a:pt x="27" y="21"/>
                    <a:pt x="26" y="22"/>
                  </a:cubicBezTo>
                  <a:cubicBezTo>
                    <a:pt x="25" y="22"/>
                    <a:pt x="22" y="24"/>
                    <a:pt x="21" y="23"/>
                  </a:cubicBezTo>
                  <a:cubicBezTo>
                    <a:pt x="20" y="23"/>
                    <a:pt x="20" y="21"/>
                    <a:pt x="20" y="20"/>
                  </a:cubicBezTo>
                  <a:cubicBezTo>
                    <a:pt x="20" y="19"/>
                    <a:pt x="20" y="17"/>
                    <a:pt x="19" y="17"/>
                  </a:cubicBezTo>
                  <a:cubicBezTo>
                    <a:pt x="19" y="17"/>
                    <a:pt x="18" y="17"/>
                    <a:pt x="18" y="17"/>
                  </a:cubicBezTo>
                  <a:cubicBezTo>
                    <a:pt x="19" y="19"/>
                    <a:pt x="16" y="20"/>
                    <a:pt x="14" y="18"/>
                  </a:cubicBezTo>
                  <a:cubicBezTo>
                    <a:pt x="13" y="16"/>
                    <a:pt x="13" y="14"/>
                    <a:pt x="11" y="14"/>
                  </a:cubicBezTo>
                  <a:cubicBezTo>
                    <a:pt x="10" y="13"/>
                    <a:pt x="9" y="14"/>
                    <a:pt x="8" y="13"/>
                  </a:cubicBezTo>
                  <a:cubicBezTo>
                    <a:pt x="8" y="12"/>
                    <a:pt x="7" y="13"/>
                    <a:pt x="6" y="12"/>
                  </a:cubicBezTo>
                  <a:cubicBezTo>
                    <a:pt x="5" y="13"/>
                    <a:pt x="4" y="12"/>
                    <a:pt x="3" y="13"/>
                  </a:cubicBezTo>
                  <a:cubicBezTo>
                    <a:pt x="2" y="13"/>
                    <a:pt x="3" y="15"/>
                    <a:pt x="2" y="15"/>
                  </a:cubicBezTo>
                  <a:cubicBezTo>
                    <a:pt x="2" y="15"/>
                    <a:pt x="2" y="14"/>
                    <a:pt x="1" y="13"/>
                  </a:cubicBezTo>
                </a:path>
              </a:pathLst>
            </a:custGeom>
            <a:solidFill>
              <a:schemeClr val="accent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38880" rIns="90000" bIns="388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6" name="Freeform 449"/>
            <p:cNvSpPr/>
            <p:nvPr/>
          </p:nvSpPr>
          <p:spPr>
            <a:xfrm>
              <a:off x="3519000" y="4082760"/>
              <a:ext cx="360" cy="720"/>
            </a:xfrm>
            <a:custGeom>
              <a:avLst/>
              <a:gdLst>
                <a:gd name="textAreaLeft" fmla="*/ 0 w 360"/>
                <a:gd name="textAreaRight" fmla="*/ 2160 w 360"/>
                <a:gd name="textAreaTop" fmla="*/ 0 h 720"/>
                <a:gd name="textAreaBottom" fmla="*/ 1800 h 720"/>
              </a:gdLst>
              <a:ahLst/>
              <a:cxnLst/>
              <a:rect l="textAreaLeft" t="textAreaTop" r="textAreaRight" b="textAreaBottom"/>
              <a:pathLst>
                <a:path w="1" h="1">
                  <a:moveTo>
                    <a:pt x="0" y="0"/>
                  </a:moveTo>
                  <a:cubicBezTo>
                    <a:pt x="0" y="1"/>
                    <a:pt x="1" y="1"/>
                    <a:pt x="1" y="0"/>
                  </a:cubicBezTo>
                  <a:cubicBezTo>
                    <a:pt x="0" y="0"/>
                    <a:pt x="0" y="0"/>
                    <a:pt x="0" y="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3200" rIns="90000" bIns="-432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7" name="Freeform 451"/>
            <p:cNvSpPr/>
            <p:nvPr/>
          </p:nvSpPr>
          <p:spPr>
            <a:xfrm>
              <a:off x="3535560" y="4104000"/>
              <a:ext cx="1800" cy="9000"/>
            </a:xfrm>
            <a:custGeom>
              <a:avLst/>
              <a:gdLst>
                <a:gd name="textAreaLeft" fmla="*/ 0 w 1800"/>
                <a:gd name="textAreaRight" fmla="*/ 2880 w 1800"/>
                <a:gd name="textAreaTop" fmla="*/ 0 h 9000"/>
                <a:gd name="textAreaBottom" fmla="*/ 10080 h 9000"/>
              </a:gdLst>
              <a:ahLst/>
              <a:cxnLst/>
              <a:rect l="textAreaLeft" t="textAreaTop" r="textAreaRight" b="textAreaBottom"/>
              <a:pathLst>
                <a:path w="2" h="3">
                  <a:moveTo>
                    <a:pt x="2" y="0"/>
                  </a:moveTo>
                  <a:cubicBezTo>
                    <a:pt x="1" y="1"/>
                    <a:pt x="0" y="1"/>
                    <a:pt x="1" y="2"/>
                  </a:cubicBezTo>
                  <a:cubicBezTo>
                    <a:pt x="1" y="3"/>
                    <a:pt x="2" y="3"/>
                    <a:pt x="2" y="3"/>
                  </a:cubicBezTo>
                  <a:cubicBezTo>
                    <a:pt x="2" y="2"/>
                    <a:pt x="2" y="1"/>
                    <a:pt x="2" y="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34920" rIns="90000" bIns="-3492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8" name="Freeform 453"/>
            <p:cNvSpPr/>
            <p:nvPr/>
          </p:nvSpPr>
          <p:spPr>
            <a:xfrm>
              <a:off x="3553560" y="4107960"/>
              <a:ext cx="1800" cy="720"/>
            </a:xfrm>
            <a:custGeom>
              <a:avLst/>
              <a:gdLst>
                <a:gd name="textAreaLeft" fmla="*/ 0 w 1800"/>
                <a:gd name="textAreaRight" fmla="*/ 2880 w 1800"/>
                <a:gd name="textAreaTop" fmla="*/ 0 h 720"/>
                <a:gd name="textAreaBottom" fmla="*/ 1800 h 720"/>
              </a:gdLst>
              <a:ahLst/>
              <a:cxnLst/>
              <a:rect l="textAreaLeft" t="textAreaTop" r="textAreaRight" b="textAreaBottom"/>
              <a:pathLst>
                <a:path w="2" h="1">
                  <a:moveTo>
                    <a:pt x="0" y="1"/>
                  </a:moveTo>
                  <a:cubicBezTo>
                    <a:pt x="1" y="0"/>
                    <a:pt x="2" y="0"/>
                    <a:pt x="2" y="0"/>
                  </a:cubicBezTo>
                  <a:cubicBezTo>
                    <a:pt x="1" y="0"/>
                    <a:pt x="1" y="0"/>
                    <a:pt x="0" y="1"/>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3200" rIns="90000" bIns="-432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19" name="Freeform 455"/>
            <p:cNvSpPr/>
            <p:nvPr/>
          </p:nvSpPr>
          <p:spPr>
            <a:xfrm>
              <a:off x="3621240" y="4076640"/>
              <a:ext cx="360" cy="2880"/>
            </a:xfrm>
            <a:custGeom>
              <a:avLst/>
              <a:gdLst>
                <a:gd name="textAreaLeft" fmla="*/ 0 w 360"/>
                <a:gd name="textAreaRight" fmla="*/ 2880 w 360"/>
                <a:gd name="textAreaTop" fmla="*/ 0 h 2880"/>
                <a:gd name="textAreaBottom" fmla="*/ 3960 h 2880"/>
              </a:gdLst>
              <a:ahLst/>
              <a:cxnLst/>
              <a:rect l="textAreaLeft" t="textAreaTop" r="textAreaRight" b="textAreaBottom"/>
              <a:pathLst>
                <a:path w="1" h="2">
                  <a:moveTo>
                    <a:pt x="1" y="0"/>
                  </a:moveTo>
                  <a:cubicBezTo>
                    <a:pt x="0" y="0"/>
                    <a:pt x="0" y="1"/>
                    <a:pt x="0" y="2"/>
                  </a:cubicBezTo>
                  <a:cubicBezTo>
                    <a:pt x="1" y="2"/>
                    <a:pt x="1" y="1"/>
                    <a:pt x="1" y="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20" name="Freeform 456"/>
            <p:cNvSpPr/>
            <p:nvPr/>
          </p:nvSpPr>
          <p:spPr>
            <a:xfrm>
              <a:off x="3778200" y="5112720"/>
              <a:ext cx="578160" cy="1138320"/>
            </a:xfrm>
            <a:custGeom>
              <a:avLst/>
              <a:gdLst>
                <a:gd name="textAreaLeft" fmla="*/ 0 w 578160"/>
                <a:gd name="textAreaRight" fmla="*/ 579240 w 578160"/>
                <a:gd name="textAreaTop" fmla="*/ 0 h 1138320"/>
                <a:gd name="textAreaBottom" fmla="*/ 1139400 h 1138320"/>
              </a:gdLst>
              <a:ahLst/>
              <a:cxnLst/>
              <a:rect l="textAreaLeft" t="textAreaTop" r="textAreaRight" b="textAreaBottom"/>
              <a:pathLst>
                <a:path w="189" h="320">
                  <a:moveTo>
                    <a:pt x="110" y="166"/>
                  </a:moveTo>
                  <a:cubicBezTo>
                    <a:pt x="110" y="166"/>
                    <a:pt x="110" y="166"/>
                    <a:pt x="109" y="166"/>
                  </a:cubicBezTo>
                  <a:cubicBezTo>
                    <a:pt x="110" y="166"/>
                    <a:pt x="110" y="166"/>
                    <a:pt x="110" y="166"/>
                  </a:cubicBezTo>
                  <a:moveTo>
                    <a:pt x="111" y="168"/>
                  </a:moveTo>
                  <a:cubicBezTo>
                    <a:pt x="111" y="167"/>
                    <a:pt x="110" y="166"/>
                    <a:pt x="109" y="167"/>
                  </a:cubicBezTo>
                  <a:cubicBezTo>
                    <a:pt x="110" y="167"/>
                    <a:pt x="110" y="168"/>
                    <a:pt x="111" y="168"/>
                  </a:cubicBezTo>
                  <a:moveTo>
                    <a:pt x="34" y="72"/>
                  </a:moveTo>
                  <a:cubicBezTo>
                    <a:pt x="34" y="71"/>
                    <a:pt x="36" y="71"/>
                    <a:pt x="36" y="70"/>
                  </a:cubicBezTo>
                  <a:cubicBezTo>
                    <a:pt x="36" y="69"/>
                    <a:pt x="36" y="68"/>
                    <a:pt x="36" y="67"/>
                  </a:cubicBezTo>
                  <a:cubicBezTo>
                    <a:pt x="37" y="63"/>
                    <a:pt x="39" y="62"/>
                    <a:pt x="41" y="60"/>
                  </a:cubicBezTo>
                  <a:cubicBezTo>
                    <a:pt x="42" y="58"/>
                    <a:pt x="43" y="56"/>
                    <a:pt x="44" y="54"/>
                  </a:cubicBezTo>
                  <a:cubicBezTo>
                    <a:pt x="44" y="53"/>
                    <a:pt x="44" y="52"/>
                    <a:pt x="45" y="52"/>
                  </a:cubicBezTo>
                  <a:cubicBezTo>
                    <a:pt x="46" y="51"/>
                    <a:pt x="47" y="52"/>
                    <a:pt x="48" y="51"/>
                  </a:cubicBezTo>
                  <a:cubicBezTo>
                    <a:pt x="52" y="50"/>
                    <a:pt x="49" y="48"/>
                    <a:pt x="48" y="46"/>
                  </a:cubicBezTo>
                  <a:cubicBezTo>
                    <a:pt x="47" y="44"/>
                    <a:pt x="49" y="43"/>
                    <a:pt x="49" y="41"/>
                  </a:cubicBezTo>
                  <a:cubicBezTo>
                    <a:pt x="49" y="39"/>
                    <a:pt x="46" y="32"/>
                    <a:pt x="49" y="32"/>
                  </a:cubicBezTo>
                  <a:cubicBezTo>
                    <a:pt x="49" y="31"/>
                    <a:pt x="48" y="29"/>
                    <a:pt x="48" y="28"/>
                  </a:cubicBezTo>
                  <a:cubicBezTo>
                    <a:pt x="49" y="26"/>
                    <a:pt x="51" y="25"/>
                    <a:pt x="53" y="24"/>
                  </a:cubicBezTo>
                  <a:cubicBezTo>
                    <a:pt x="55" y="23"/>
                    <a:pt x="58" y="23"/>
                    <a:pt x="59" y="21"/>
                  </a:cubicBezTo>
                  <a:cubicBezTo>
                    <a:pt x="61" y="19"/>
                    <a:pt x="61" y="17"/>
                    <a:pt x="61" y="15"/>
                  </a:cubicBezTo>
                  <a:cubicBezTo>
                    <a:pt x="62" y="14"/>
                    <a:pt x="63" y="12"/>
                    <a:pt x="62" y="12"/>
                  </a:cubicBezTo>
                  <a:cubicBezTo>
                    <a:pt x="62" y="11"/>
                    <a:pt x="61" y="10"/>
                    <a:pt x="61" y="10"/>
                  </a:cubicBezTo>
                  <a:cubicBezTo>
                    <a:pt x="61" y="9"/>
                    <a:pt x="63" y="7"/>
                    <a:pt x="63" y="7"/>
                  </a:cubicBezTo>
                  <a:cubicBezTo>
                    <a:pt x="65" y="6"/>
                    <a:pt x="65" y="5"/>
                    <a:pt x="66" y="4"/>
                  </a:cubicBezTo>
                  <a:cubicBezTo>
                    <a:pt x="69" y="3"/>
                    <a:pt x="69" y="3"/>
                    <a:pt x="70" y="0"/>
                  </a:cubicBezTo>
                  <a:cubicBezTo>
                    <a:pt x="72" y="0"/>
                    <a:pt x="73" y="2"/>
                    <a:pt x="74" y="3"/>
                  </a:cubicBezTo>
                  <a:cubicBezTo>
                    <a:pt x="76" y="4"/>
                    <a:pt x="79" y="3"/>
                    <a:pt x="81" y="3"/>
                  </a:cubicBezTo>
                  <a:cubicBezTo>
                    <a:pt x="86" y="4"/>
                    <a:pt x="86" y="7"/>
                    <a:pt x="88" y="10"/>
                  </a:cubicBezTo>
                  <a:cubicBezTo>
                    <a:pt x="88" y="9"/>
                    <a:pt x="88" y="8"/>
                    <a:pt x="89" y="6"/>
                  </a:cubicBezTo>
                  <a:cubicBezTo>
                    <a:pt x="90" y="5"/>
                    <a:pt x="91" y="3"/>
                    <a:pt x="92" y="2"/>
                  </a:cubicBezTo>
                  <a:cubicBezTo>
                    <a:pt x="92" y="2"/>
                    <a:pt x="94" y="2"/>
                    <a:pt x="94" y="2"/>
                  </a:cubicBezTo>
                  <a:cubicBezTo>
                    <a:pt x="96" y="2"/>
                    <a:pt x="98" y="2"/>
                    <a:pt x="99" y="2"/>
                  </a:cubicBezTo>
                  <a:cubicBezTo>
                    <a:pt x="100" y="2"/>
                    <a:pt x="102" y="2"/>
                    <a:pt x="102" y="3"/>
                  </a:cubicBezTo>
                  <a:cubicBezTo>
                    <a:pt x="102" y="4"/>
                    <a:pt x="105" y="5"/>
                    <a:pt x="106" y="6"/>
                  </a:cubicBezTo>
                  <a:cubicBezTo>
                    <a:pt x="107" y="7"/>
                    <a:pt x="107" y="7"/>
                    <a:pt x="108" y="8"/>
                  </a:cubicBezTo>
                  <a:cubicBezTo>
                    <a:pt x="108" y="9"/>
                    <a:pt x="109" y="10"/>
                    <a:pt x="110" y="11"/>
                  </a:cubicBezTo>
                  <a:cubicBezTo>
                    <a:pt x="111" y="13"/>
                    <a:pt x="114" y="15"/>
                    <a:pt x="116" y="16"/>
                  </a:cubicBezTo>
                  <a:cubicBezTo>
                    <a:pt x="118" y="17"/>
                    <a:pt x="118" y="18"/>
                    <a:pt x="119" y="19"/>
                  </a:cubicBezTo>
                  <a:cubicBezTo>
                    <a:pt x="120" y="20"/>
                    <a:pt x="122" y="20"/>
                    <a:pt x="123" y="21"/>
                  </a:cubicBezTo>
                  <a:cubicBezTo>
                    <a:pt x="125" y="21"/>
                    <a:pt x="126" y="22"/>
                    <a:pt x="128" y="22"/>
                  </a:cubicBezTo>
                  <a:cubicBezTo>
                    <a:pt x="130" y="22"/>
                    <a:pt x="131" y="23"/>
                    <a:pt x="132" y="23"/>
                  </a:cubicBezTo>
                  <a:cubicBezTo>
                    <a:pt x="135" y="25"/>
                    <a:pt x="137" y="28"/>
                    <a:pt x="141" y="29"/>
                  </a:cubicBezTo>
                  <a:cubicBezTo>
                    <a:pt x="142" y="29"/>
                    <a:pt x="143" y="29"/>
                    <a:pt x="144" y="30"/>
                  </a:cubicBezTo>
                  <a:cubicBezTo>
                    <a:pt x="145" y="31"/>
                    <a:pt x="145" y="30"/>
                    <a:pt x="147" y="31"/>
                  </a:cubicBezTo>
                  <a:cubicBezTo>
                    <a:pt x="148" y="31"/>
                    <a:pt x="149" y="32"/>
                    <a:pt x="150" y="33"/>
                  </a:cubicBezTo>
                  <a:cubicBezTo>
                    <a:pt x="151" y="33"/>
                    <a:pt x="151" y="34"/>
                    <a:pt x="152" y="35"/>
                  </a:cubicBezTo>
                  <a:cubicBezTo>
                    <a:pt x="153" y="36"/>
                    <a:pt x="150" y="38"/>
                    <a:pt x="149" y="39"/>
                  </a:cubicBezTo>
                  <a:cubicBezTo>
                    <a:pt x="148" y="42"/>
                    <a:pt x="146" y="42"/>
                    <a:pt x="146" y="45"/>
                  </a:cubicBezTo>
                  <a:cubicBezTo>
                    <a:pt x="146" y="48"/>
                    <a:pt x="143" y="49"/>
                    <a:pt x="142" y="51"/>
                  </a:cubicBezTo>
                  <a:cubicBezTo>
                    <a:pt x="142" y="52"/>
                    <a:pt x="141" y="52"/>
                    <a:pt x="142" y="53"/>
                  </a:cubicBezTo>
                  <a:cubicBezTo>
                    <a:pt x="144" y="53"/>
                    <a:pt x="146" y="53"/>
                    <a:pt x="148" y="53"/>
                  </a:cubicBezTo>
                  <a:cubicBezTo>
                    <a:pt x="151" y="53"/>
                    <a:pt x="154" y="55"/>
                    <a:pt x="158" y="54"/>
                  </a:cubicBezTo>
                  <a:cubicBezTo>
                    <a:pt x="159" y="54"/>
                    <a:pt x="159" y="55"/>
                    <a:pt x="160" y="55"/>
                  </a:cubicBezTo>
                  <a:cubicBezTo>
                    <a:pt x="161" y="54"/>
                    <a:pt x="162" y="56"/>
                    <a:pt x="163" y="56"/>
                  </a:cubicBezTo>
                  <a:cubicBezTo>
                    <a:pt x="164" y="55"/>
                    <a:pt x="164" y="53"/>
                    <a:pt x="166" y="53"/>
                  </a:cubicBezTo>
                  <a:cubicBezTo>
                    <a:pt x="167" y="53"/>
                    <a:pt x="168" y="54"/>
                    <a:pt x="169" y="54"/>
                  </a:cubicBezTo>
                  <a:cubicBezTo>
                    <a:pt x="171" y="54"/>
                    <a:pt x="171" y="52"/>
                    <a:pt x="171" y="51"/>
                  </a:cubicBezTo>
                  <a:cubicBezTo>
                    <a:pt x="172" y="50"/>
                    <a:pt x="175" y="50"/>
                    <a:pt x="175" y="49"/>
                  </a:cubicBezTo>
                  <a:cubicBezTo>
                    <a:pt x="177" y="47"/>
                    <a:pt x="177" y="47"/>
                    <a:pt x="177" y="47"/>
                  </a:cubicBezTo>
                  <a:cubicBezTo>
                    <a:pt x="179" y="47"/>
                    <a:pt x="179" y="44"/>
                    <a:pt x="179" y="43"/>
                  </a:cubicBezTo>
                  <a:cubicBezTo>
                    <a:pt x="180" y="42"/>
                    <a:pt x="180" y="40"/>
                    <a:pt x="180" y="38"/>
                  </a:cubicBezTo>
                  <a:cubicBezTo>
                    <a:pt x="179" y="36"/>
                    <a:pt x="181" y="37"/>
                    <a:pt x="182" y="37"/>
                  </a:cubicBezTo>
                  <a:cubicBezTo>
                    <a:pt x="182" y="36"/>
                    <a:pt x="184" y="36"/>
                    <a:pt x="186" y="36"/>
                  </a:cubicBezTo>
                  <a:cubicBezTo>
                    <a:pt x="187" y="37"/>
                    <a:pt x="188" y="39"/>
                    <a:pt x="188" y="40"/>
                  </a:cubicBezTo>
                  <a:cubicBezTo>
                    <a:pt x="189" y="43"/>
                    <a:pt x="189" y="44"/>
                    <a:pt x="188" y="46"/>
                  </a:cubicBezTo>
                  <a:cubicBezTo>
                    <a:pt x="188" y="48"/>
                    <a:pt x="188" y="49"/>
                    <a:pt x="188" y="50"/>
                  </a:cubicBezTo>
                  <a:cubicBezTo>
                    <a:pt x="188" y="51"/>
                    <a:pt x="187" y="51"/>
                    <a:pt x="187" y="52"/>
                  </a:cubicBezTo>
                  <a:cubicBezTo>
                    <a:pt x="187" y="52"/>
                    <a:pt x="186" y="52"/>
                    <a:pt x="186" y="52"/>
                  </a:cubicBezTo>
                  <a:cubicBezTo>
                    <a:pt x="184" y="53"/>
                    <a:pt x="183" y="54"/>
                    <a:pt x="181" y="54"/>
                  </a:cubicBezTo>
                  <a:cubicBezTo>
                    <a:pt x="180" y="55"/>
                    <a:pt x="177" y="55"/>
                    <a:pt x="177" y="56"/>
                  </a:cubicBezTo>
                  <a:cubicBezTo>
                    <a:pt x="177" y="58"/>
                    <a:pt x="175" y="58"/>
                    <a:pt x="174" y="59"/>
                  </a:cubicBezTo>
                  <a:cubicBezTo>
                    <a:pt x="173" y="59"/>
                    <a:pt x="173" y="60"/>
                    <a:pt x="172" y="60"/>
                  </a:cubicBezTo>
                  <a:cubicBezTo>
                    <a:pt x="171" y="61"/>
                    <a:pt x="170" y="62"/>
                    <a:pt x="169" y="62"/>
                  </a:cubicBezTo>
                  <a:cubicBezTo>
                    <a:pt x="170" y="63"/>
                    <a:pt x="170" y="63"/>
                    <a:pt x="169" y="64"/>
                  </a:cubicBezTo>
                  <a:cubicBezTo>
                    <a:pt x="168" y="62"/>
                    <a:pt x="164" y="68"/>
                    <a:pt x="162" y="69"/>
                  </a:cubicBezTo>
                  <a:cubicBezTo>
                    <a:pt x="160" y="72"/>
                    <a:pt x="159" y="76"/>
                    <a:pt x="156" y="77"/>
                  </a:cubicBezTo>
                  <a:cubicBezTo>
                    <a:pt x="154" y="77"/>
                    <a:pt x="154" y="79"/>
                    <a:pt x="153" y="80"/>
                  </a:cubicBezTo>
                  <a:cubicBezTo>
                    <a:pt x="153" y="80"/>
                    <a:pt x="152" y="81"/>
                    <a:pt x="151" y="81"/>
                  </a:cubicBezTo>
                  <a:cubicBezTo>
                    <a:pt x="152" y="82"/>
                    <a:pt x="151" y="82"/>
                    <a:pt x="150" y="83"/>
                  </a:cubicBezTo>
                  <a:cubicBezTo>
                    <a:pt x="148" y="84"/>
                    <a:pt x="150" y="85"/>
                    <a:pt x="150" y="87"/>
                  </a:cubicBezTo>
                  <a:cubicBezTo>
                    <a:pt x="150" y="87"/>
                    <a:pt x="149" y="87"/>
                    <a:pt x="149" y="88"/>
                  </a:cubicBezTo>
                  <a:cubicBezTo>
                    <a:pt x="148" y="89"/>
                    <a:pt x="149" y="90"/>
                    <a:pt x="149" y="90"/>
                  </a:cubicBezTo>
                  <a:cubicBezTo>
                    <a:pt x="149" y="91"/>
                    <a:pt x="148" y="92"/>
                    <a:pt x="148" y="93"/>
                  </a:cubicBezTo>
                  <a:cubicBezTo>
                    <a:pt x="146" y="94"/>
                    <a:pt x="148" y="93"/>
                    <a:pt x="148" y="95"/>
                  </a:cubicBezTo>
                  <a:cubicBezTo>
                    <a:pt x="147" y="96"/>
                    <a:pt x="146" y="97"/>
                    <a:pt x="146" y="98"/>
                  </a:cubicBezTo>
                  <a:cubicBezTo>
                    <a:pt x="146" y="100"/>
                    <a:pt x="147" y="101"/>
                    <a:pt x="146" y="102"/>
                  </a:cubicBezTo>
                  <a:cubicBezTo>
                    <a:pt x="145" y="104"/>
                    <a:pt x="146" y="106"/>
                    <a:pt x="146" y="107"/>
                  </a:cubicBezTo>
                  <a:cubicBezTo>
                    <a:pt x="147" y="109"/>
                    <a:pt x="144" y="108"/>
                    <a:pt x="144" y="110"/>
                  </a:cubicBezTo>
                  <a:cubicBezTo>
                    <a:pt x="144" y="111"/>
                    <a:pt x="142" y="113"/>
                    <a:pt x="143" y="114"/>
                  </a:cubicBezTo>
                  <a:cubicBezTo>
                    <a:pt x="143" y="115"/>
                    <a:pt x="146" y="120"/>
                    <a:pt x="142" y="120"/>
                  </a:cubicBezTo>
                  <a:cubicBezTo>
                    <a:pt x="144" y="121"/>
                    <a:pt x="143" y="123"/>
                    <a:pt x="145" y="124"/>
                  </a:cubicBezTo>
                  <a:cubicBezTo>
                    <a:pt x="147" y="125"/>
                    <a:pt x="148" y="125"/>
                    <a:pt x="150" y="126"/>
                  </a:cubicBezTo>
                  <a:cubicBezTo>
                    <a:pt x="153" y="128"/>
                    <a:pt x="158" y="130"/>
                    <a:pt x="155" y="133"/>
                  </a:cubicBezTo>
                  <a:cubicBezTo>
                    <a:pt x="153" y="136"/>
                    <a:pt x="155" y="141"/>
                    <a:pt x="159" y="140"/>
                  </a:cubicBezTo>
                  <a:cubicBezTo>
                    <a:pt x="161" y="139"/>
                    <a:pt x="160" y="143"/>
                    <a:pt x="160" y="144"/>
                  </a:cubicBezTo>
                  <a:cubicBezTo>
                    <a:pt x="161" y="146"/>
                    <a:pt x="158" y="148"/>
                    <a:pt x="157" y="149"/>
                  </a:cubicBezTo>
                  <a:cubicBezTo>
                    <a:pt x="156" y="151"/>
                    <a:pt x="153" y="153"/>
                    <a:pt x="152" y="155"/>
                  </a:cubicBezTo>
                  <a:cubicBezTo>
                    <a:pt x="151" y="157"/>
                    <a:pt x="151" y="158"/>
                    <a:pt x="149" y="159"/>
                  </a:cubicBezTo>
                  <a:cubicBezTo>
                    <a:pt x="145" y="161"/>
                    <a:pt x="140" y="162"/>
                    <a:pt x="135" y="163"/>
                  </a:cubicBezTo>
                  <a:cubicBezTo>
                    <a:pt x="129" y="164"/>
                    <a:pt x="124" y="165"/>
                    <a:pt x="118" y="165"/>
                  </a:cubicBezTo>
                  <a:cubicBezTo>
                    <a:pt x="116" y="166"/>
                    <a:pt x="114" y="166"/>
                    <a:pt x="112" y="165"/>
                  </a:cubicBezTo>
                  <a:cubicBezTo>
                    <a:pt x="110" y="165"/>
                    <a:pt x="108" y="164"/>
                    <a:pt x="106" y="164"/>
                  </a:cubicBezTo>
                  <a:cubicBezTo>
                    <a:pt x="106" y="164"/>
                    <a:pt x="107" y="165"/>
                    <a:pt x="107" y="165"/>
                  </a:cubicBezTo>
                  <a:cubicBezTo>
                    <a:pt x="108" y="165"/>
                    <a:pt x="107" y="166"/>
                    <a:pt x="107" y="167"/>
                  </a:cubicBezTo>
                  <a:cubicBezTo>
                    <a:pt x="107" y="167"/>
                    <a:pt x="110" y="170"/>
                    <a:pt x="108" y="169"/>
                  </a:cubicBezTo>
                  <a:cubicBezTo>
                    <a:pt x="109" y="170"/>
                    <a:pt x="109" y="170"/>
                    <a:pt x="109" y="172"/>
                  </a:cubicBezTo>
                  <a:cubicBezTo>
                    <a:pt x="109" y="173"/>
                    <a:pt x="109" y="174"/>
                    <a:pt x="107" y="174"/>
                  </a:cubicBezTo>
                  <a:cubicBezTo>
                    <a:pt x="107" y="174"/>
                    <a:pt x="107" y="175"/>
                    <a:pt x="107" y="176"/>
                  </a:cubicBezTo>
                  <a:cubicBezTo>
                    <a:pt x="106" y="177"/>
                    <a:pt x="105" y="178"/>
                    <a:pt x="105" y="179"/>
                  </a:cubicBezTo>
                  <a:cubicBezTo>
                    <a:pt x="106" y="179"/>
                    <a:pt x="106" y="180"/>
                    <a:pt x="107" y="180"/>
                  </a:cubicBezTo>
                  <a:cubicBezTo>
                    <a:pt x="107" y="181"/>
                    <a:pt x="107" y="182"/>
                    <a:pt x="108" y="181"/>
                  </a:cubicBezTo>
                  <a:cubicBezTo>
                    <a:pt x="106" y="185"/>
                    <a:pt x="101" y="186"/>
                    <a:pt x="96" y="186"/>
                  </a:cubicBezTo>
                  <a:cubicBezTo>
                    <a:pt x="91" y="187"/>
                    <a:pt x="88" y="184"/>
                    <a:pt x="83" y="183"/>
                  </a:cubicBezTo>
                  <a:cubicBezTo>
                    <a:pt x="85" y="183"/>
                    <a:pt x="83" y="182"/>
                    <a:pt x="82" y="182"/>
                  </a:cubicBezTo>
                  <a:cubicBezTo>
                    <a:pt x="81" y="183"/>
                    <a:pt x="80" y="184"/>
                    <a:pt x="80" y="184"/>
                  </a:cubicBezTo>
                  <a:cubicBezTo>
                    <a:pt x="79" y="187"/>
                    <a:pt x="82" y="189"/>
                    <a:pt x="81" y="191"/>
                  </a:cubicBezTo>
                  <a:cubicBezTo>
                    <a:pt x="81" y="193"/>
                    <a:pt x="80" y="195"/>
                    <a:pt x="82" y="196"/>
                  </a:cubicBezTo>
                  <a:cubicBezTo>
                    <a:pt x="83" y="196"/>
                    <a:pt x="87" y="197"/>
                    <a:pt x="85" y="198"/>
                  </a:cubicBezTo>
                  <a:cubicBezTo>
                    <a:pt x="85" y="199"/>
                    <a:pt x="90" y="199"/>
                    <a:pt x="90" y="198"/>
                  </a:cubicBezTo>
                  <a:cubicBezTo>
                    <a:pt x="91" y="197"/>
                    <a:pt x="88" y="197"/>
                    <a:pt x="88" y="197"/>
                  </a:cubicBezTo>
                  <a:cubicBezTo>
                    <a:pt x="89" y="197"/>
                    <a:pt x="91" y="195"/>
                    <a:pt x="92" y="195"/>
                  </a:cubicBezTo>
                  <a:cubicBezTo>
                    <a:pt x="94" y="195"/>
                    <a:pt x="95" y="197"/>
                    <a:pt x="95" y="198"/>
                  </a:cubicBezTo>
                  <a:cubicBezTo>
                    <a:pt x="94" y="199"/>
                    <a:pt x="95" y="201"/>
                    <a:pt x="94" y="202"/>
                  </a:cubicBezTo>
                  <a:cubicBezTo>
                    <a:pt x="93" y="203"/>
                    <a:pt x="91" y="203"/>
                    <a:pt x="90" y="203"/>
                  </a:cubicBezTo>
                  <a:cubicBezTo>
                    <a:pt x="88" y="203"/>
                    <a:pt x="89" y="201"/>
                    <a:pt x="89" y="200"/>
                  </a:cubicBezTo>
                  <a:cubicBezTo>
                    <a:pt x="88" y="199"/>
                    <a:pt x="86" y="199"/>
                    <a:pt x="84" y="200"/>
                  </a:cubicBezTo>
                  <a:cubicBezTo>
                    <a:pt x="79" y="202"/>
                    <a:pt x="85" y="204"/>
                    <a:pt x="88" y="204"/>
                  </a:cubicBezTo>
                  <a:cubicBezTo>
                    <a:pt x="87" y="205"/>
                    <a:pt x="85" y="205"/>
                    <a:pt x="84" y="206"/>
                  </a:cubicBezTo>
                  <a:cubicBezTo>
                    <a:pt x="82" y="206"/>
                    <a:pt x="81" y="207"/>
                    <a:pt x="80" y="209"/>
                  </a:cubicBezTo>
                  <a:cubicBezTo>
                    <a:pt x="78" y="210"/>
                    <a:pt x="78" y="211"/>
                    <a:pt x="79" y="212"/>
                  </a:cubicBezTo>
                  <a:cubicBezTo>
                    <a:pt x="79" y="213"/>
                    <a:pt x="79" y="214"/>
                    <a:pt x="79" y="214"/>
                  </a:cubicBezTo>
                  <a:cubicBezTo>
                    <a:pt x="79" y="215"/>
                    <a:pt x="79" y="215"/>
                    <a:pt x="79" y="216"/>
                  </a:cubicBezTo>
                  <a:cubicBezTo>
                    <a:pt x="79" y="216"/>
                    <a:pt x="79" y="217"/>
                    <a:pt x="79" y="217"/>
                  </a:cubicBezTo>
                  <a:cubicBezTo>
                    <a:pt x="79" y="218"/>
                    <a:pt x="78" y="219"/>
                    <a:pt x="78" y="219"/>
                  </a:cubicBezTo>
                  <a:cubicBezTo>
                    <a:pt x="77" y="219"/>
                    <a:pt x="76" y="219"/>
                    <a:pt x="75" y="220"/>
                  </a:cubicBezTo>
                  <a:cubicBezTo>
                    <a:pt x="75" y="222"/>
                    <a:pt x="77" y="222"/>
                    <a:pt x="76" y="223"/>
                  </a:cubicBezTo>
                  <a:cubicBezTo>
                    <a:pt x="75" y="224"/>
                    <a:pt x="66" y="222"/>
                    <a:pt x="67" y="225"/>
                  </a:cubicBezTo>
                  <a:cubicBezTo>
                    <a:pt x="63" y="224"/>
                    <a:pt x="60" y="229"/>
                    <a:pt x="58" y="231"/>
                  </a:cubicBezTo>
                  <a:cubicBezTo>
                    <a:pt x="55" y="236"/>
                    <a:pt x="58" y="237"/>
                    <a:pt x="61" y="239"/>
                  </a:cubicBezTo>
                  <a:cubicBezTo>
                    <a:pt x="62" y="241"/>
                    <a:pt x="63" y="242"/>
                    <a:pt x="65" y="243"/>
                  </a:cubicBezTo>
                  <a:cubicBezTo>
                    <a:pt x="67" y="244"/>
                    <a:pt x="71" y="242"/>
                    <a:pt x="73" y="244"/>
                  </a:cubicBezTo>
                  <a:cubicBezTo>
                    <a:pt x="76" y="245"/>
                    <a:pt x="74" y="251"/>
                    <a:pt x="68" y="251"/>
                  </a:cubicBezTo>
                  <a:cubicBezTo>
                    <a:pt x="69" y="251"/>
                    <a:pt x="70" y="250"/>
                    <a:pt x="71" y="250"/>
                  </a:cubicBezTo>
                  <a:cubicBezTo>
                    <a:pt x="73" y="250"/>
                    <a:pt x="73" y="251"/>
                    <a:pt x="74" y="252"/>
                  </a:cubicBezTo>
                  <a:cubicBezTo>
                    <a:pt x="73" y="252"/>
                    <a:pt x="72" y="252"/>
                    <a:pt x="72" y="253"/>
                  </a:cubicBezTo>
                  <a:cubicBezTo>
                    <a:pt x="71" y="253"/>
                    <a:pt x="66" y="256"/>
                    <a:pt x="64" y="257"/>
                  </a:cubicBezTo>
                  <a:cubicBezTo>
                    <a:pt x="62" y="258"/>
                    <a:pt x="61" y="259"/>
                    <a:pt x="59" y="261"/>
                  </a:cubicBezTo>
                  <a:cubicBezTo>
                    <a:pt x="58" y="261"/>
                    <a:pt x="57" y="262"/>
                    <a:pt x="57" y="263"/>
                  </a:cubicBezTo>
                  <a:cubicBezTo>
                    <a:pt x="56" y="264"/>
                    <a:pt x="56" y="265"/>
                    <a:pt x="55" y="265"/>
                  </a:cubicBezTo>
                  <a:cubicBezTo>
                    <a:pt x="55" y="266"/>
                    <a:pt x="56" y="265"/>
                    <a:pt x="57" y="264"/>
                  </a:cubicBezTo>
                  <a:cubicBezTo>
                    <a:pt x="56" y="267"/>
                    <a:pt x="57" y="271"/>
                    <a:pt x="52" y="272"/>
                  </a:cubicBezTo>
                  <a:cubicBezTo>
                    <a:pt x="48" y="273"/>
                    <a:pt x="49" y="269"/>
                    <a:pt x="46" y="269"/>
                  </a:cubicBezTo>
                  <a:cubicBezTo>
                    <a:pt x="47" y="269"/>
                    <a:pt x="48" y="270"/>
                    <a:pt x="47" y="271"/>
                  </a:cubicBezTo>
                  <a:cubicBezTo>
                    <a:pt x="46" y="271"/>
                    <a:pt x="45" y="271"/>
                    <a:pt x="44" y="271"/>
                  </a:cubicBezTo>
                  <a:cubicBezTo>
                    <a:pt x="47" y="271"/>
                    <a:pt x="47" y="272"/>
                    <a:pt x="50" y="272"/>
                  </a:cubicBezTo>
                  <a:cubicBezTo>
                    <a:pt x="48" y="274"/>
                    <a:pt x="45" y="274"/>
                    <a:pt x="44" y="276"/>
                  </a:cubicBezTo>
                  <a:cubicBezTo>
                    <a:pt x="41" y="278"/>
                    <a:pt x="42" y="279"/>
                    <a:pt x="39" y="282"/>
                  </a:cubicBezTo>
                  <a:cubicBezTo>
                    <a:pt x="43" y="280"/>
                    <a:pt x="43" y="284"/>
                    <a:pt x="43" y="285"/>
                  </a:cubicBezTo>
                  <a:cubicBezTo>
                    <a:pt x="43" y="287"/>
                    <a:pt x="39" y="286"/>
                    <a:pt x="37" y="287"/>
                  </a:cubicBezTo>
                  <a:cubicBezTo>
                    <a:pt x="39" y="287"/>
                    <a:pt x="41" y="288"/>
                    <a:pt x="42" y="287"/>
                  </a:cubicBezTo>
                  <a:cubicBezTo>
                    <a:pt x="44" y="287"/>
                    <a:pt x="44" y="288"/>
                    <a:pt x="45" y="289"/>
                  </a:cubicBezTo>
                  <a:cubicBezTo>
                    <a:pt x="47" y="291"/>
                    <a:pt x="49" y="292"/>
                    <a:pt x="49" y="294"/>
                  </a:cubicBezTo>
                  <a:cubicBezTo>
                    <a:pt x="48" y="294"/>
                    <a:pt x="47" y="294"/>
                    <a:pt x="46" y="294"/>
                  </a:cubicBezTo>
                  <a:cubicBezTo>
                    <a:pt x="44" y="293"/>
                    <a:pt x="43" y="293"/>
                    <a:pt x="41" y="292"/>
                  </a:cubicBezTo>
                  <a:cubicBezTo>
                    <a:pt x="38" y="291"/>
                    <a:pt x="33" y="291"/>
                    <a:pt x="28" y="291"/>
                  </a:cubicBezTo>
                  <a:cubicBezTo>
                    <a:pt x="26" y="291"/>
                    <a:pt x="24" y="291"/>
                    <a:pt x="22" y="291"/>
                  </a:cubicBezTo>
                  <a:cubicBezTo>
                    <a:pt x="20" y="291"/>
                    <a:pt x="16" y="291"/>
                    <a:pt x="15" y="290"/>
                  </a:cubicBezTo>
                  <a:cubicBezTo>
                    <a:pt x="14" y="289"/>
                    <a:pt x="14" y="287"/>
                    <a:pt x="11" y="286"/>
                  </a:cubicBezTo>
                  <a:cubicBezTo>
                    <a:pt x="12" y="285"/>
                    <a:pt x="13" y="283"/>
                    <a:pt x="12" y="283"/>
                  </a:cubicBezTo>
                  <a:cubicBezTo>
                    <a:pt x="11" y="282"/>
                    <a:pt x="13" y="281"/>
                    <a:pt x="13" y="279"/>
                  </a:cubicBezTo>
                  <a:cubicBezTo>
                    <a:pt x="13" y="279"/>
                    <a:pt x="12" y="277"/>
                    <a:pt x="11" y="277"/>
                  </a:cubicBezTo>
                  <a:cubicBezTo>
                    <a:pt x="9" y="278"/>
                    <a:pt x="9" y="277"/>
                    <a:pt x="8" y="277"/>
                  </a:cubicBezTo>
                  <a:cubicBezTo>
                    <a:pt x="7" y="278"/>
                    <a:pt x="6" y="278"/>
                    <a:pt x="5" y="279"/>
                  </a:cubicBezTo>
                  <a:cubicBezTo>
                    <a:pt x="3" y="279"/>
                    <a:pt x="3" y="276"/>
                    <a:pt x="3" y="276"/>
                  </a:cubicBezTo>
                  <a:cubicBezTo>
                    <a:pt x="3" y="274"/>
                    <a:pt x="0" y="273"/>
                    <a:pt x="1" y="272"/>
                  </a:cubicBezTo>
                  <a:cubicBezTo>
                    <a:pt x="1" y="271"/>
                    <a:pt x="1" y="271"/>
                    <a:pt x="1" y="271"/>
                  </a:cubicBezTo>
                  <a:cubicBezTo>
                    <a:pt x="1" y="270"/>
                    <a:pt x="1" y="269"/>
                    <a:pt x="1" y="269"/>
                  </a:cubicBezTo>
                  <a:cubicBezTo>
                    <a:pt x="1" y="268"/>
                    <a:pt x="0" y="268"/>
                    <a:pt x="0" y="267"/>
                  </a:cubicBezTo>
                  <a:cubicBezTo>
                    <a:pt x="1" y="266"/>
                    <a:pt x="1" y="266"/>
                    <a:pt x="2" y="265"/>
                  </a:cubicBezTo>
                  <a:cubicBezTo>
                    <a:pt x="3" y="265"/>
                    <a:pt x="4" y="264"/>
                    <a:pt x="5" y="263"/>
                  </a:cubicBezTo>
                  <a:cubicBezTo>
                    <a:pt x="5" y="262"/>
                    <a:pt x="5" y="262"/>
                    <a:pt x="6" y="261"/>
                  </a:cubicBezTo>
                  <a:cubicBezTo>
                    <a:pt x="7" y="261"/>
                    <a:pt x="8" y="261"/>
                    <a:pt x="9" y="261"/>
                  </a:cubicBezTo>
                  <a:cubicBezTo>
                    <a:pt x="10" y="260"/>
                    <a:pt x="10" y="258"/>
                    <a:pt x="9" y="257"/>
                  </a:cubicBezTo>
                  <a:cubicBezTo>
                    <a:pt x="9" y="256"/>
                    <a:pt x="12" y="256"/>
                    <a:pt x="12" y="255"/>
                  </a:cubicBezTo>
                  <a:cubicBezTo>
                    <a:pt x="13" y="254"/>
                    <a:pt x="12" y="253"/>
                    <a:pt x="11" y="253"/>
                  </a:cubicBezTo>
                  <a:cubicBezTo>
                    <a:pt x="10" y="252"/>
                    <a:pt x="10" y="251"/>
                    <a:pt x="11" y="249"/>
                  </a:cubicBezTo>
                  <a:cubicBezTo>
                    <a:pt x="12" y="248"/>
                    <a:pt x="14" y="244"/>
                    <a:pt x="16" y="244"/>
                  </a:cubicBezTo>
                  <a:cubicBezTo>
                    <a:pt x="16" y="244"/>
                    <a:pt x="15" y="244"/>
                    <a:pt x="15" y="243"/>
                  </a:cubicBezTo>
                  <a:cubicBezTo>
                    <a:pt x="16" y="242"/>
                    <a:pt x="15" y="241"/>
                    <a:pt x="16" y="241"/>
                  </a:cubicBezTo>
                  <a:cubicBezTo>
                    <a:pt x="16" y="240"/>
                    <a:pt x="17" y="240"/>
                    <a:pt x="18" y="240"/>
                  </a:cubicBezTo>
                  <a:cubicBezTo>
                    <a:pt x="20" y="238"/>
                    <a:pt x="17" y="235"/>
                    <a:pt x="16" y="234"/>
                  </a:cubicBezTo>
                  <a:cubicBezTo>
                    <a:pt x="18" y="234"/>
                    <a:pt x="20" y="232"/>
                    <a:pt x="18" y="232"/>
                  </a:cubicBezTo>
                  <a:cubicBezTo>
                    <a:pt x="17" y="231"/>
                    <a:pt x="17" y="229"/>
                    <a:pt x="18" y="229"/>
                  </a:cubicBezTo>
                  <a:cubicBezTo>
                    <a:pt x="20" y="228"/>
                    <a:pt x="20" y="228"/>
                    <a:pt x="21" y="227"/>
                  </a:cubicBezTo>
                  <a:cubicBezTo>
                    <a:pt x="22" y="226"/>
                    <a:pt x="22" y="226"/>
                    <a:pt x="22" y="225"/>
                  </a:cubicBezTo>
                  <a:cubicBezTo>
                    <a:pt x="21" y="224"/>
                    <a:pt x="20" y="224"/>
                    <a:pt x="19" y="223"/>
                  </a:cubicBezTo>
                  <a:cubicBezTo>
                    <a:pt x="18" y="222"/>
                    <a:pt x="16" y="223"/>
                    <a:pt x="15" y="222"/>
                  </a:cubicBezTo>
                  <a:cubicBezTo>
                    <a:pt x="14" y="221"/>
                    <a:pt x="22" y="221"/>
                    <a:pt x="23" y="221"/>
                  </a:cubicBezTo>
                  <a:cubicBezTo>
                    <a:pt x="22" y="221"/>
                    <a:pt x="24" y="219"/>
                    <a:pt x="24" y="219"/>
                  </a:cubicBezTo>
                  <a:cubicBezTo>
                    <a:pt x="24" y="216"/>
                    <a:pt x="17" y="219"/>
                    <a:pt x="17" y="216"/>
                  </a:cubicBezTo>
                  <a:cubicBezTo>
                    <a:pt x="17" y="216"/>
                    <a:pt x="17" y="215"/>
                    <a:pt x="17" y="215"/>
                  </a:cubicBezTo>
                  <a:cubicBezTo>
                    <a:pt x="17" y="214"/>
                    <a:pt x="18" y="214"/>
                    <a:pt x="18" y="213"/>
                  </a:cubicBezTo>
                  <a:cubicBezTo>
                    <a:pt x="18" y="212"/>
                    <a:pt x="16" y="212"/>
                    <a:pt x="18" y="211"/>
                  </a:cubicBezTo>
                  <a:cubicBezTo>
                    <a:pt x="19" y="210"/>
                    <a:pt x="14" y="209"/>
                    <a:pt x="17" y="207"/>
                  </a:cubicBezTo>
                  <a:cubicBezTo>
                    <a:pt x="18" y="206"/>
                    <a:pt x="17" y="205"/>
                    <a:pt x="16" y="205"/>
                  </a:cubicBezTo>
                  <a:cubicBezTo>
                    <a:pt x="14" y="205"/>
                    <a:pt x="13" y="204"/>
                    <a:pt x="14" y="203"/>
                  </a:cubicBezTo>
                  <a:cubicBezTo>
                    <a:pt x="14" y="201"/>
                    <a:pt x="14" y="200"/>
                    <a:pt x="14" y="199"/>
                  </a:cubicBezTo>
                  <a:cubicBezTo>
                    <a:pt x="14" y="198"/>
                    <a:pt x="13" y="197"/>
                    <a:pt x="15" y="196"/>
                  </a:cubicBezTo>
                  <a:cubicBezTo>
                    <a:pt x="16" y="195"/>
                    <a:pt x="18" y="196"/>
                    <a:pt x="17" y="195"/>
                  </a:cubicBezTo>
                  <a:cubicBezTo>
                    <a:pt x="17" y="193"/>
                    <a:pt x="15" y="192"/>
                    <a:pt x="16" y="190"/>
                  </a:cubicBezTo>
                  <a:cubicBezTo>
                    <a:pt x="18" y="187"/>
                    <a:pt x="15" y="185"/>
                    <a:pt x="16" y="182"/>
                  </a:cubicBezTo>
                  <a:cubicBezTo>
                    <a:pt x="16" y="181"/>
                    <a:pt x="17" y="180"/>
                    <a:pt x="18" y="179"/>
                  </a:cubicBezTo>
                  <a:cubicBezTo>
                    <a:pt x="19" y="178"/>
                    <a:pt x="17" y="177"/>
                    <a:pt x="17" y="176"/>
                  </a:cubicBezTo>
                  <a:cubicBezTo>
                    <a:pt x="19" y="177"/>
                    <a:pt x="19" y="174"/>
                    <a:pt x="18" y="173"/>
                  </a:cubicBezTo>
                  <a:cubicBezTo>
                    <a:pt x="17" y="172"/>
                    <a:pt x="18" y="171"/>
                    <a:pt x="20" y="171"/>
                  </a:cubicBezTo>
                  <a:cubicBezTo>
                    <a:pt x="19" y="170"/>
                    <a:pt x="21" y="168"/>
                    <a:pt x="21" y="166"/>
                  </a:cubicBezTo>
                  <a:cubicBezTo>
                    <a:pt x="21" y="164"/>
                    <a:pt x="23" y="164"/>
                    <a:pt x="25" y="163"/>
                  </a:cubicBezTo>
                  <a:cubicBezTo>
                    <a:pt x="27" y="161"/>
                    <a:pt x="24" y="159"/>
                    <a:pt x="24" y="158"/>
                  </a:cubicBezTo>
                  <a:cubicBezTo>
                    <a:pt x="24" y="156"/>
                    <a:pt x="22" y="154"/>
                    <a:pt x="23" y="152"/>
                  </a:cubicBezTo>
                  <a:cubicBezTo>
                    <a:pt x="24" y="151"/>
                    <a:pt x="23" y="148"/>
                    <a:pt x="23" y="146"/>
                  </a:cubicBezTo>
                  <a:cubicBezTo>
                    <a:pt x="23" y="145"/>
                    <a:pt x="23" y="142"/>
                    <a:pt x="25" y="141"/>
                  </a:cubicBezTo>
                  <a:cubicBezTo>
                    <a:pt x="26" y="141"/>
                    <a:pt x="26" y="141"/>
                    <a:pt x="27" y="140"/>
                  </a:cubicBezTo>
                  <a:cubicBezTo>
                    <a:pt x="27" y="140"/>
                    <a:pt x="27" y="139"/>
                    <a:pt x="28" y="139"/>
                  </a:cubicBezTo>
                  <a:cubicBezTo>
                    <a:pt x="29" y="138"/>
                    <a:pt x="30" y="138"/>
                    <a:pt x="30" y="137"/>
                  </a:cubicBezTo>
                  <a:cubicBezTo>
                    <a:pt x="31" y="136"/>
                    <a:pt x="31" y="135"/>
                    <a:pt x="30" y="134"/>
                  </a:cubicBezTo>
                  <a:cubicBezTo>
                    <a:pt x="30" y="133"/>
                    <a:pt x="30" y="132"/>
                    <a:pt x="30" y="131"/>
                  </a:cubicBezTo>
                  <a:cubicBezTo>
                    <a:pt x="29" y="130"/>
                    <a:pt x="29" y="130"/>
                    <a:pt x="29" y="130"/>
                  </a:cubicBezTo>
                  <a:cubicBezTo>
                    <a:pt x="29" y="129"/>
                    <a:pt x="30" y="129"/>
                    <a:pt x="31" y="128"/>
                  </a:cubicBezTo>
                  <a:cubicBezTo>
                    <a:pt x="31" y="127"/>
                    <a:pt x="31" y="126"/>
                    <a:pt x="31" y="125"/>
                  </a:cubicBezTo>
                  <a:cubicBezTo>
                    <a:pt x="32" y="124"/>
                    <a:pt x="33" y="120"/>
                    <a:pt x="35" y="120"/>
                  </a:cubicBezTo>
                  <a:cubicBezTo>
                    <a:pt x="36" y="120"/>
                    <a:pt x="35" y="117"/>
                    <a:pt x="35" y="117"/>
                  </a:cubicBezTo>
                  <a:cubicBezTo>
                    <a:pt x="35" y="115"/>
                    <a:pt x="37" y="111"/>
                    <a:pt x="35" y="110"/>
                  </a:cubicBezTo>
                  <a:cubicBezTo>
                    <a:pt x="34" y="110"/>
                    <a:pt x="34" y="112"/>
                    <a:pt x="33" y="110"/>
                  </a:cubicBezTo>
                  <a:cubicBezTo>
                    <a:pt x="33" y="109"/>
                    <a:pt x="33" y="108"/>
                    <a:pt x="34" y="107"/>
                  </a:cubicBezTo>
                  <a:cubicBezTo>
                    <a:pt x="34" y="106"/>
                    <a:pt x="33" y="106"/>
                    <a:pt x="33" y="106"/>
                  </a:cubicBezTo>
                  <a:cubicBezTo>
                    <a:pt x="32" y="105"/>
                    <a:pt x="33" y="104"/>
                    <a:pt x="32" y="103"/>
                  </a:cubicBezTo>
                  <a:cubicBezTo>
                    <a:pt x="32" y="102"/>
                    <a:pt x="30" y="100"/>
                    <a:pt x="30" y="99"/>
                  </a:cubicBezTo>
                  <a:cubicBezTo>
                    <a:pt x="32" y="99"/>
                    <a:pt x="31" y="97"/>
                    <a:pt x="30" y="97"/>
                  </a:cubicBezTo>
                  <a:cubicBezTo>
                    <a:pt x="28" y="96"/>
                    <a:pt x="28" y="93"/>
                    <a:pt x="29" y="91"/>
                  </a:cubicBezTo>
                  <a:cubicBezTo>
                    <a:pt x="29" y="89"/>
                    <a:pt x="31" y="90"/>
                    <a:pt x="31" y="88"/>
                  </a:cubicBezTo>
                  <a:cubicBezTo>
                    <a:pt x="31" y="87"/>
                    <a:pt x="34" y="84"/>
                    <a:pt x="33" y="82"/>
                  </a:cubicBezTo>
                  <a:cubicBezTo>
                    <a:pt x="35" y="84"/>
                    <a:pt x="35" y="80"/>
                    <a:pt x="35" y="79"/>
                  </a:cubicBezTo>
                  <a:cubicBezTo>
                    <a:pt x="35" y="77"/>
                    <a:pt x="33" y="73"/>
                    <a:pt x="34" y="72"/>
                  </a:cubicBezTo>
                  <a:moveTo>
                    <a:pt x="47" y="297"/>
                  </a:moveTo>
                  <a:cubicBezTo>
                    <a:pt x="48" y="298"/>
                    <a:pt x="50" y="299"/>
                    <a:pt x="51" y="301"/>
                  </a:cubicBezTo>
                  <a:cubicBezTo>
                    <a:pt x="50" y="299"/>
                    <a:pt x="45" y="303"/>
                    <a:pt x="50" y="303"/>
                  </a:cubicBezTo>
                  <a:cubicBezTo>
                    <a:pt x="52" y="303"/>
                    <a:pt x="52" y="305"/>
                    <a:pt x="53" y="306"/>
                  </a:cubicBezTo>
                  <a:cubicBezTo>
                    <a:pt x="54" y="307"/>
                    <a:pt x="56" y="307"/>
                    <a:pt x="57" y="308"/>
                  </a:cubicBezTo>
                  <a:cubicBezTo>
                    <a:pt x="59" y="311"/>
                    <a:pt x="64" y="313"/>
                    <a:pt x="68" y="314"/>
                  </a:cubicBezTo>
                  <a:cubicBezTo>
                    <a:pt x="70" y="315"/>
                    <a:pt x="73" y="316"/>
                    <a:pt x="75" y="316"/>
                  </a:cubicBezTo>
                  <a:cubicBezTo>
                    <a:pt x="77" y="316"/>
                    <a:pt x="78" y="316"/>
                    <a:pt x="79" y="316"/>
                  </a:cubicBezTo>
                  <a:cubicBezTo>
                    <a:pt x="81" y="316"/>
                    <a:pt x="80" y="317"/>
                    <a:pt x="78" y="319"/>
                  </a:cubicBezTo>
                  <a:cubicBezTo>
                    <a:pt x="77" y="318"/>
                    <a:pt x="75" y="319"/>
                    <a:pt x="74" y="319"/>
                  </a:cubicBezTo>
                  <a:cubicBezTo>
                    <a:pt x="72" y="318"/>
                    <a:pt x="69" y="320"/>
                    <a:pt x="67" y="319"/>
                  </a:cubicBezTo>
                  <a:cubicBezTo>
                    <a:pt x="64" y="319"/>
                    <a:pt x="62" y="318"/>
                    <a:pt x="60" y="318"/>
                  </a:cubicBezTo>
                  <a:cubicBezTo>
                    <a:pt x="57" y="318"/>
                    <a:pt x="53" y="318"/>
                    <a:pt x="51" y="318"/>
                  </a:cubicBezTo>
                  <a:cubicBezTo>
                    <a:pt x="49" y="317"/>
                    <a:pt x="47" y="318"/>
                    <a:pt x="47" y="317"/>
                  </a:cubicBezTo>
                  <a:cubicBezTo>
                    <a:pt x="47" y="315"/>
                    <a:pt x="47" y="313"/>
                    <a:pt x="47" y="311"/>
                  </a:cubicBezTo>
                  <a:cubicBezTo>
                    <a:pt x="47" y="307"/>
                    <a:pt x="46" y="302"/>
                    <a:pt x="47" y="297"/>
                  </a:cubicBezTo>
                  <a:moveTo>
                    <a:pt x="85" y="318"/>
                  </a:moveTo>
                  <a:cubicBezTo>
                    <a:pt x="87" y="317"/>
                    <a:pt x="90" y="317"/>
                    <a:pt x="92" y="317"/>
                  </a:cubicBezTo>
                  <a:cubicBezTo>
                    <a:pt x="90" y="316"/>
                    <a:pt x="87" y="317"/>
                    <a:pt x="84" y="318"/>
                  </a:cubicBezTo>
                  <a:cubicBezTo>
                    <a:pt x="85" y="318"/>
                    <a:pt x="85" y="318"/>
                    <a:pt x="85" y="318"/>
                  </a:cubicBezTo>
                </a:path>
              </a:pathLst>
            </a:custGeom>
            <a:solidFill>
              <a:schemeClr val="accent1">
                <a:lumMod val="50000"/>
              </a:schemeClr>
            </a:solidFill>
            <a:ln w="3175">
              <a:solidFill>
                <a:srgbClr val="FFFFF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21" name="Freeform 457"/>
            <p:cNvSpPr/>
            <p:nvPr/>
          </p:nvSpPr>
          <p:spPr>
            <a:xfrm>
              <a:off x="5686200" y="2280240"/>
              <a:ext cx="288360" cy="370080"/>
            </a:xfrm>
            <a:custGeom>
              <a:avLst/>
              <a:gdLst>
                <a:gd name="textAreaLeft" fmla="*/ 0 w 288360"/>
                <a:gd name="textAreaRight" fmla="*/ 289440 w 288360"/>
                <a:gd name="textAreaTop" fmla="*/ 0 h 370080"/>
                <a:gd name="textAreaBottom" fmla="*/ 371160 h 370080"/>
              </a:gdLst>
              <a:ahLst/>
              <a:cxnLst/>
              <a:rect l="textAreaLeft" t="textAreaTop" r="textAreaRight" b="textAreaBottom"/>
              <a:pathLst>
                <a:path w="95" h="105">
                  <a:moveTo>
                    <a:pt x="0" y="62"/>
                  </a:moveTo>
                  <a:cubicBezTo>
                    <a:pt x="1" y="61"/>
                    <a:pt x="3" y="61"/>
                    <a:pt x="4" y="60"/>
                  </a:cubicBezTo>
                  <a:cubicBezTo>
                    <a:pt x="4" y="60"/>
                    <a:pt x="3" y="60"/>
                    <a:pt x="3" y="60"/>
                  </a:cubicBezTo>
                  <a:cubicBezTo>
                    <a:pt x="6" y="60"/>
                    <a:pt x="6" y="58"/>
                    <a:pt x="8" y="57"/>
                  </a:cubicBezTo>
                  <a:cubicBezTo>
                    <a:pt x="9" y="55"/>
                    <a:pt x="12" y="57"/>
                    <a:pt x="12" y="55"/>
                  </a:cubicBezTo>
                  <a:cubicBezTo>
                    <a:pt x="14" y="56"/>
                    <a:pt x="17" y="54"/>
                    <a:pt x="19" y="55"/>
                  </a:cubicBezTo>
                  <a:cubicBezTo>
                    <a:pt x="20" y="55"/>
                    <a:pt x="21" y="57"/>
                    <a:pt x="22" y="57"/>
                  </a:cubicBezTo>
                  <a:cubicBezTo>
                    <a:pt x="24" y="59"/>
                    <a:pt x="24" y="59"/>
                    <a:pt x="24" y="59"/>
                  </a:cubicBezTo>
                  <a:cubicBezTo>
                    <a:pt x="22" y="60"/>
                    <a:pt x="22" y="60"/>
                    <a:pt x="22" y="60"/>
                  </a:cubicBezTo>
                  <a:cubicBezTo>
                    <a:pt x="22" y="60"/>
                    <a:pt x="24" y="59"/>
                    <a:pt x="25" y="60"/>
                  </a:cubicBezTo>
                  <a:cubicBezTo>
                    <a:pt x="26" y="61"/>
                    <a:pt x="27" y="62"/>
                    <a:pt x="25" y="63"/>
                  </a:cubicBezTo>
                  <a:cubicBezTo>
                    <a:pt x="25" y="62"/>
                    <a:pt x="25" y="61"/>
                    <a:pt x="23" y="61"/>
                  </a:cubicBezTo>
                  <a:cubicBezTo>
                    <a:pt x="24" y="61"/>
                    <a:pt x="24" y="62"/>
                    <a:pt x="24" y="63"/>
                  </a:cubicBezTo>
                  <a:cubicBezTo>
                    <a:pt x="24" y="63"/>
                    <a:pt x="25" y="63"/>
                    <a:pt x="25" y="63"/>
                  </a:cubicBezTo>
                  <a:cubicBezTo>
                    <a:pt x="25" y="63"/>
                    <a:pt x="23" y="64"/>
                    <a:pt x="23" y="64"/>
                  </a:cubicBezTo>
                  <a:cubicBezTo>
                    <a:pt x="22" y="64"/>
                    <a:pt x="22" y="66"/>
                    <a:pt x="20" y="66"/>
                  </a:cubicBezTo>
                  <a:cubicBezTo>
                    <a:pt x="18" y="65"/>
                    <a:pt x="18" y="65"/>
                    <a:pt x="17" y="66"/>
                  </a:cubicBezTo>
                  <a:cubicBezTo>
                    <a:pt x="16" y="66"/>
                    <a:pt x="14" y="66"/>
                    <a:pt x="14" y="65"/>
                  </a:cubicBezTo>
                  <a:cubicBezTo>
                    <a:pt x="14" y="65"/>
                    <a:pt x="9" y="61"/>
                    <a:pt x="9" y="63"/>
                  </a:cubicBezTo>
                  <a:cubicBezTo>
                    <a:pt x="9" y="67"/>
                    <a:pt x="3" y="63"/>
                    <a:pt x="0" y="62"/>
                  </a:cubicBezTo>
                  <a:moveTo>
                    <a:pt x="9" y="36"/>
                  </a:moveTo>
                  <a:cubicBezTo>
                    <a:pt x="7" y="36"/>
                    <a:pt x="8" y="35"/>
                    <a:pt x="9" y="34"/>
                  </a:cubicBezTo>
                  <a:cubicBezTo>
                    <a:pt x="7" y="32"/>
                    <a:pt x="6" y="37"/>
                    <a:pt x="9" y="36"/>
                  </a:cubicBezTo>
                  <a:moveTo>
                    <a:pt x="9" y="33"/>
                  </a:moveTo>
                  <a:cubicBezTo>
                    <a:pt x="9" y="32"/>
                    <a:pt x="11" y="31"/>
                    <a:pt x="10" y="31"/>
                  </a:cubicBezTo>
                  <a:cubicBezTo>
                    <a:pt x="9" y="31"/>
                    <a:pt x="6" y="31"/>
                    <a:pt x="7" y="32"/>
                  </a:cubicBezTo>
                  <a:cubicBezTo>
                    <a:pt x="7" y="32"/>
                    <a:pt x="8" y="32"/>
                    <a:pt x="9" y="33"/>
                  </a:cubicBezTo>
                  <a:moveTo>
                    <a:pt x="8" y="33"/>
                  </a:moveTo>
                  <a:cubicBezTo>
                    <a:pt x="9" y="33"/>
                    <a:pt x="8" y="32"/>
                    <a:pt x="7" y="33"/>
                  </a:cubicBezTo>
                  <a:cubicBezTo>
                    <a:pt x="8" y="33"/>
                    <a:pt x="8" y="33"/>
                    <a:pt x="8" y="33"/>
                  </a:cubicBezTo>
                  <a:moveTo>
                    <a:pt x="12" y="43"/>
                  </a:moveTo>
                  <a:cubicBezTo>
                    <a:pt x="13" y="42"/>
                    <a:pt x="13" y="42"/>
                    <a:pt x="14" y="42"/>
                  </a:cubicBezTo>
                  <a:cubicBezTo>
                    <a:pt x="13" y="42"/>
                    <a:pt x="12" y="42"/>
                    <a:pt x="12" y="43"/>
                  </a:cubicBezTo>
                  <a:moveTo>
                    <a:pt x="14" y="28"/>
                  </a:moveTo>
                  <a:cubicBezTo>
                    <a:pt x="16" y="30"/>
                    <a:pt x="18" y="26"/>
                    <a:pt x="16" y="27"/>
                  </a:cubicBezTo>
                  <a:cubicBezTo>
                    <a:pt x="17" y="27"/>
                    <a:pt x="20" y="25"/>
                    <a:pt x="18" y="25"/>
                  </a:cubicBezTo>
                  <a:cubicBezTo>
                    <a:pt x="20" y="24"/>
                    <a:pt x="19" y="22"/>
                    <a:pt x="17" y="23"/>
                  </a:cubicBezTo>
                  <a:cubicBezTo>
                    <a:pt x="16" y="24"/>
                    <a:pt x="15" y="24"/>
                    <a:pt x="14" y="25"/>
                  </a:cubicBezTo>
                  <a:cubicBezTo>
                    <a:pt x="13" y="25"/>
                    <a:pt x="14" y="26"/>
                    <a:pt x="12" y="27"/>
                  </a:cubicBezTo>
                  <a:cubicBezTo>
                    <a:pt x="12" y="26"/>
                    <a:pt x="12" y="26"/>
                    <a:pt x="12" y="26"/>
                  </a:cubicBezTo>
                  <a:cubicBezTo>
                    <a:pt x="11" y="26"/>
                    <a:pt x="10" y="26"/>
                    <a:pt x="10" y="26"/>
                  </a:cubicBezTo>
                  <a:cubicBezTo>
                    <a:pt x="11" y="27"/>
                    <a:pt x="12" y="28"/>
                    <a:pt x="10" y="28"/>
                  </a:cubicBezTo>
                  <a:cubicBezTo>
                    <a:pt x="11" y="28"/>
                    <a:pt x="12" y="28"/>
                    <a:pt x="12" y="29"/>
                  </a:cubicBezTo>
                  <a:cubicBezTo>
                    <a:pt x="12" y="29"/>
                    <a:pt x="11" y="29"/>
                    <a:pt x="10" y="30"/>
                  </a:cubicBezTo>
                  <a:cubicBezTo>
                    <a:pt x="12" y="31"/>
                    <a:pt x="14" y="29"/>
                    <a:pt x="14" y="28"/>
                  </a:cubicBezTo>
                  <a:moveTo>
                    <a:pt x="14" y="42"/>
                  </a:moveTo>
                  <a:cubicBezTo>
                    <a:pt x="15" y="41"/>
                    <a:pt x="16" y="41"/>
                    <a:pt x="16" y="40"/>
                  </a:cubicBezTo>
                  <a:cubicBezTo>
                    <a:pt x="15" y="41"/>
                    <a:pt x="15" y="41"/>
                    <a:pt x="14" y="42"/>
                  </a:cubicBezTo>
                  <a:moveTo>
                    <a:pt x="18" y="51"/>
                  </a:moveTo>
                  <a:cubicBezTo>
                    <a:pt x="20" y="51"/>
                    <a:pt x="21" y="49"/>
                    <a:pt x="19" y="48"/>
                  </a:cubicBezTo>
                  <a:cubicBezTo>
                    <a:pt x="17" y="47"/>
                    <a:pt x="16" y="49"/>
                    <a:pt x="16" y="50"/>
                  </a:cubicBezTo>
                  <a:cubicBezTo>
                    <a:pt x="17" y="50"/>
                    <a:pt x="17" y="50"/>
                    <a:pt x="18" y="49"/>
                  </a:cubicBezTo>
                  <a:cubicBezTo>
                    <a:pt x="18" y="50"/>
                    <a:pt x="18" y="51"/>
                    <a:pt x="18" y="51"/>
                  </a:cubicBezTo>
                  <a:moveTo>
                    <a:pt x="21" y="37"/>
                  </a:moveTo>
                  <a:cubicBezTo>
                    <a:pt x="22" y="37"/>
                    <a:pt x="24" y="36"/>
                    <a:pt x="23" y="35"/>
                  </a:cubicBezTo>
                  <a:cubicBezTo>
                    <a:pt x="19" y="36"/>
                    <a:pt x="20" y="32"/>
                    <a:pt x="17" y="31"/>
                  </a:cubicBezTo>
                  <a:cubicBezTo>
                    <a:pt x="17" y="31"/>
                    <a:pt x="17" y="32"/>
                    <a:pt x="17" y="33"/>
                  </a:cubicBezTo>
                  <a:cubicBezTo>
                    <a:pt x="15" y="32"/>
                    <a:pt x="15" y="33"/>
                    <a:pt x="14" y="33"/>
                  </a:cubicBezTo>
                  <a:cubicBezTo>
                    <a:pt x="14" y="35"/>
                    <a:pt x="16" y="34"/>
                    <a:pt x="17" y="34"/>
                  </a:cubicBezTo>
                  <a:cubicBezTo>
                    <a:pt x="15" y="35"/>
                    <a:pt x="18" y="36"/>
                    <a:pt x="19" y="36"/>
                  </a:cubicBezTo>
                  <a:cubicBezTo>
                    <a:pt x="20" y="36"/>
                    <a:pt x="21" y="35"/>
                    <a:pt x="22" y="36"/>
                  </a:cubicBezTo>
                  <a:cubicBezTo>
                    <a:pt x="21" y="36"/>
                    <a:pt x="20" y="36"/>
                    <a:pt x="21" y="37"/>
                  </a:cubicBezTo>
                  <a:moveTo>
                    <a:pt x="28" y="105"/>
                  </a:moveTo>
                  <a:cubicBezTo>
                    <a:pt x="29" y="105"/>
                    <a:pt x="31" y="103"/>
                    <a:pt x="32" y="102"/>
                  </a:cubicBezTo>
                  <a:cubicBezTo>
                    <a:pt x="33" y="101"/>
                    <a:pt x="37" y="102"/>
                    <a:pt x="38" y="100"/>
                  </a:cubicBezTo>
                  <a:cubicBezTo>
                    <a:pt x="38" y="102"/>
                    <a:pt x="41" y="103"/>
                    <a:pt x="42" y="103"/>
                  </a:cubicBezTo>
                  <a:cubicBezTo>
                    <a:pt x="44" y="103"/>
                    <a:pt x="45" y="99"/>
                    <a:pt x="45" y="98"/>
                  </a:cubicBezTo>
                  <a:cubicBezTo>
                    <a:pt x="45" y="99"/>
                    <a:pt x="48" y="98"/>
                    <a:pt x="48" y="98"/>
                  </a:cubicBezTo>
                  <a:cubicBezTo>
                    <a:pt x="51" y="97"/>
                    <a:pt x="53" y="98"/>
                    <a:pt x="55" y="99"/>
                  </a:cubicBezTo>
                  <a:cubicBezTo>
                    <a:pt x="55" y="98"/>
                    <a:pt x="56" y="99"/>
                    <a:pt x="57" y="99"/>
                  </a:cubicBezTo>
                  <a:cubicBezTo>
                    <a:pt x="58" y="99"/>
                    <a:pt x="61" y="98"/>
                    <a:pt x="58" y="98"/>
                  </a:cubicBezTo>
                  <a:cubicBezTo>
                    <a:pt x="59" y="98"/>
                    <a:pt x="67" y="98"/>
                    <a:pt x="64" y="96"/>
                  </a:cubicBezTo>
                  <a:cubicBezTo>
                    <a:pt x="66" y="97"/>
                    <a:pt x="67" y="96"/>
                    <a:pt x="69" y="97"/>
                  </a:cubicBezTo>
                  <a:cubicBezTo>
                    <a:pt x="69" y="97"/>
                    <a:pt x="69" y="97"/>
                    <a:pt x="69" y="97"/>
                  </a:cubicBezTo>
                  <a:cubicBezTo>
                    <a:pt x="69" y="98"/>
                    <a:pt x="72" y="97"/>
                    <a:pt x="72" y="97"/>
                  </a:cubicBezTo>
                  <a:cubicBezTo>
                    <a:pt x="74" y="97"/>
                    <a:pt x="76" y="97"/>
                    <a:pt x="78" y="97"/>
                  </a:cubicBezTo>
                  <a:cubicBezTo>
                    <a:pt x="80" y="98"/>
                    <a:pt x="83" y="97"/>
                    <a:pt x="84" y="96"/>
                  </a:cubicBezTo>
                  <a:cubicBezTo>
                    <a:pt x="86" y="96"/>
                    <a:pt x="86" y="96"/>
                    <a:pt x="87" y="95"/>
                  </a:cubicBezTo>
                  <a:cubicBezTo>
                    <a:pt x="88" y="94"/>
                    <a:pt x="91" y="94"/>
                    <a:pt x="91" y="93"/>
                  </a:cubicBezTo>
                  <a:cubicBezTo>
                    <a:pt x="92" y="91"/>
                    <a:pt x="84" y="91"/>
                    <a:pt x="83" y="91"/>
                  </a:cubicBezTo>
                  <a:cubicBezTo>
                    <a:pt x="83" y="91"/>
                    <a:pt x="84" y="91"/>
                    <a:pt x="84" y="91"/>
                  </a:cubicBezTo>
                  <a:cubicBezTo>
                    <a:pt x="83" y="90"/>
                    <a:pt x="82" y="90"/>
                    <a:pt x="81" y="91"/>
                  </a:cubicBezTo>
                  <a:cubicBezTo>
                    <a:pt x="82" y="90"/>
                    <a:pt x="84" y="90"/>
                    <a:pt x="85" y="90"/>
                  </a:cubicBezTo>
                  <a:cubicBezTo>
                    <a:pt x="87" y="90"/>
                    <a:pt x="86" y="88"/>
                    <a:pt x="84" y="88"/>
                  </a:cubicBezTo>
                  <a:cubicBezTo>
                    <a:pt x="85" y="88"/>
                    <a:pt x="86" y="88"/>
                    <a:pt x="86" y="87"/>
                  </a:cubicBezTo>
                  <a:cubicBezTo>
                    <a:pt x="87" y="87"/>
                    <a:pt x="88" y="88"/>
                    <a:pt x="90" y="87"/>
                  </a:cubicBezTo>
                  <a:cubicBezTo>
                    <a:pt x="89" y="86"/>
                    <a:pt x="89" y="86"/>
                    <a:pt x="88" y="86"/>
                  </a:cubicBezTo>
                  <a:cubicBezTo>
                    <a:pt x="89" y="86"/>
                    <a:pt x="91" y="86"/>
                    <a:pt x="89" y="85"/>
                  </a:cubicBezTo>
                  <a:cubicBezTo>
                    <a:pt x="92" y="86"/>
                    <a:pt x="92" y="84"/>
                    <a:pt x="93" y="83"/>
                  </a:cubicBezTo>
                  <a:cubicBezTo>
                    <a:pt x="95" y="80"/>
                    <a:pt x="94" y="78"/>
                    <a:pt x="91" y="77"/>
                  </a:cubicBezTo>
                  <a:cubicBezTo>
                    <a:pt x="89" y="76"/>
                    <a:pt x="85" y="75"/>
                    <a:pt x="83" y="76"/>
                  </a:cubicBezTo>
                  <a:cubicBezTo>
                    <a:pt x="82" y="77"/>
                    <a:pt x="82" y="78"/>
                    <a:pt x="81" y="78"/>
                  </a:cubicBezTo>
                  <a:cubicBezTo>
                    <a:pt x="80" y="78"/>
                    <a:pt x="79" y="77"/>
                    <a:pt x="78" y="77"/>
                  </a:cubicBezTo>
                  <a:cubicBezTo>
                    <a:pt x="79" y="75"/>
                    <a:pt x="83" y="75"/>
                    <a:pt x="79" y="72"/>
                  </a:cubicBezTo>
                  <a:cubicBezTo>
                    <a:pt x="77" y="69"/>
                    <a:pt x="74" y="69"/>
                    <a:pt x="71" y="69"/>
                  </a:cubicBezTo>
                  <a:cubicBezTo>
                    <a:pt x="73" y="68"/>
                    <a:pt x="77" y="69"/>
                    <a:pt x="79" y="70"/>
                  </a:cubicBezTo>
                  <a:cubicBezTo>
                    <a:pt x="78" y="69"/>
                    <a:pt x="73" y="66"/>
                    <a:pt x="77" y="65"/>
                  </a:cubicBezTo>
                  <a:cubicBezTo>
                    <a:pt x="75" y="65"/>
                    <a:pt x="74" y="63"/>
                    <a:pt x="72" y="62"/>
                  </a:cubicBezTo>
                  <a:cubicBezTo>
                    <a:pt x="71" y="61"/>
                    <a:pt x="69" y="61"/>
                    <a:pt x="67" y="61"/>
                  </a:cubicBezTo>
                  <a:cubicBezTo>
                    <a:pt x="64" y="60"/>
                    <a:pt x="63" y="55"/>
                    <a:pt x="63" y="53"/>
                  </a:cubicBezTo>
                  <a:cubicBezTo>
                    <a:pt x="62" y="50"/>
                    <a:pt x="57" y="48"/>
                    <a:pt x="54" y="47"/>
                  </a:cubicBezTo>
                  <a:cubicBezTo>
                    <a:pt x="53" y="47"/>
                    <a:pt x="52" y="46"/>
                    <a:pt x="51" y="47"/>
                  </a:cubicBezTo>
                  <a:cubicBezTo>
                    <a:pt x="50" y="47"/>
                    <a:pt x="50" y="47"/>
                    <a:pt x="49" y="47"/>
                  </a:cubicBezTo>
                  <a:cubicBezTo>
                    <a:pt x="46" y="47"/>
                    <a:pt x="43" y="47"/>
                    <a:pt x="41" y="46"/>
                  </a:cubicBezTo>
                  <a:cubicBezTo>
                    <a:pt x="45" y="48"/>
                    <a:pt x="47" y="45"/>
                    <a:pt x="51" y="45"/>
                  </a:cubicBezTo>
                  <a:cubicBezTo>
                    <a:pt x="53" y="45"/>
                    <a:pt x="52" y="44"/>
                    <a:pt x="51" y="43"/>
                  </a:cubicBezTo>
                  <a:cubicBezTo>
                    <a:pt x="49" y="42"/>
                    <a:pt x="48" y="44"/>
                    <a:pt x="46" y="44"/>
                  </a:cubicBezTo>
                  <a:cubicBezTo>
                    <a:pt x="50" y="43"/>
                    <a:pt x="54" y="41"/>
                    <a:pt x="56" y="39"/>
                  </a:cubicBezTo>
                  <a:cubicBezTo>
                    <a:pt x="57" y="37"/>
                    <a:pt x="57" y="36"/>
                    <a:pt x="58" y="35"/>
                  </a:cubicBezTo>
                  <a:cubicBezTo>
                    <a:pt x="59" y="34"/>
                    <a:pt x="61" y="33"/>
                    <a:pt x="60" y="32"/>
                  </a:cubicBezTo>
                  <a:cubicBezTo>
                    <a:pt x="59" y="30"/>
                    <a:pt x="53" y="31"/>
                    <a:pt x="51" y="31"/>
                  </a:cubicBezTo>
                  <a:cubicBezTo>
                    <a:pt x="48" y="31"/>
                    <a:pt x="46" y="30"/>
                    <a:pt x="44" y="31"/>
                  </a:cubicBezTo>
                  <a:cubicBezTo>
                    <a:pt x="42" y="31"/>
                    <a:pt x="39" y="32"/>
                    <a:pt x="37" y="33"/>
                  </a:cubicBezTo>
                  <a:cubicBezTo>
                    <a:pt x="38" y="32"/>
                    <a:pt x="39" y="32"/>
                    <a:pt x="39" y="31"/>
                  </a:cubicBezTo>
                  <a:cubicBezTo>
                    <a:pt x="38" y="31"/>
                    <a:pt x="37" y="31"/>
                    <a:pt x="36" y="31"/>
                  </a:cubicBezTo>
                  <a:cubicBezTo>
                    <a:pt x="37" y="30"/>
                    <a:pt x="40" y="31"/>
                    <a:pt x="41" y="29"/>
                  </a:cubicBezTo>
                  <a:cubicBezTo>
                    <a:pt x="39" y="29"/>
                    <a:pt x="37" y="29"/>
                    <a:pt x="36" y="29"/>
                  </a:cubicBezTo>
                  <a:cubicBezTo>
                    <a:pt x="39" y="29"/>
                    <a:pt x="38" y="29"/>
                    <a:pt x="40" y="28"/>
                  </a:cubicBezTo>
                  <a:cubicBezTo>
                    <a:pt x="41" y="27"/>
                    <a:pt x="43" y="27"/>
                    <a:pt x="44" y="26"/>
                  </a:cubicBezTo>
                  <a:cubicBezTo>
                    <a:pt x="44" y="26"/>
                    <a:pt x="51" y="22"/>
                    <a:pt x="47" y="22"/>
                  </a:cubicBezTo>
                  <a:cubicBezTo>
                    <a:pt x="45" y="21"/>
                    <a:pt x="42" y="22"/>
                    <a:pt x="40" y="22"/>
                  </a:cubicBezTo>
                  <a:cubicBezTo>
                    <a:pt x="39" y="23"/>
                    <a:pt x="37" y="23"/>
                    <a:pt x="36" y="23"/>
                  </a:cubicBezTo>
                  <a:cubicBezTo>
                    <a:pt x="35" y="22"/>
                    <a:pt x="35" y="22"/>
                    <a:pt x="35" y="22"/>
                  </a:cubicBezTo>
                  <a:cubicBezTo>
                    <a:pt x="35" y="22"/>
                    <a:pt x="33" y="23"/>
                    <a:pt x="33" y="23"/>
                  </a:cubicBezTo>
                  <a:cubicBezTo>
                    <a:pt x="34" y="22"/>
                    <a:pt x="33" y="23"/>
                    <a:pt x="32" y="22"/>
                  </a:cubicBezTo>
                  <a:cubicBezTo>
                    <a:pt x="31" y="22"/>
                    <a:pt x="31" y="22"/>
                    <a:pt x="30" y="22"/>
                  </a:cubicBezTo>
                  <a:cubicBezTo>
                    <a:pt x="29" y="22"/>
                    <a:pt x="30" y="24"/>
                    <a:pt x="29" y="25"/>
                  </a:cubicBezTo>
                  <a:cubicBezTo>
                    <a:pt x="29" y="25"/>
                    <a:pt x="30" y="25"/>
                    <a:pt x="30" y="25"/>
                  </a:cubicBezTo>
                  <a:cubicBezTo>
                    <a:pt x="27" y="24"/>
                    <a:pt x="28" y="27"/>
                    <a:pt x="26" y="27"/>
                  </a:cubicBezTo>
                  <a:cubicBezTo>
                    <a:pt x="27" y="28"/>
                    <a:pt x="28" y="28"/>
                    <a:pt x="28" y="29"/>
                  </a:cubicBezTo>
                  <a:cubicBezTo>
                    <a:pt x="27" y="29"/>
                    <a:pt x="23" y="28"/>
                    <a:pt x="24" y="30"/>
                  </a:cubicBezTo>
                  <a:cubicBezTo>
                    <a:pt x="23" y="28"/>
                    <a:pt x="21" y="31"/>
                    <a:pt x="24" y="32"/>
                  </a:cubicBezTo>
                  <a:cubicBezTo>
                    <a:pt x="24" y="32"/>
                    <a:pt x="23" y="32"/>
                    <a:pt x="22" y="32"/>
                  </a:cubicBezTo>
                  <a:cubicBezTo>
                    <a:pt x="22" y="34"/>
                    <a:pt x="24" y="34"/>
                    <a:pt x="25" y="34"/>
                  </a:cubicBezTo>
                  <a:cubicBezTo>
                    <a:pt x="25" y="34"/>
                    <a:pt x="24" y="34"/>
                    <a:pt x="23" y="35"/>
                  </a:cubicBezTo>
                  <a:cubicBezTo>
                    <a:pt x="24" y="34"/>
                    <a:pt x="25" y="35"/>
                    <a:pt x="26" y="35"/>
                  </a:cubicBezTo>
                  <a:cubicBezTo>
                    <a:pt x="24" y="34"/>
                    <a:pt x="23" y="36"/>
                    <a:pt x="26" y="36"/>
                  </a:cubicBezTo>
                  <a:cubicBezTo>
                    <a:pt x="26" y="36"/>
                    <a:pt x="21" y="37"/>
                    <a:pt x="24" y="38"/>
                  </a:cubicBezTo>
                  <a:cubicBezTo>
                    <a:pt x="23" y="36"/>
                    <a:pt x="21" y="39"/>
                    <a:pt x="23" y="39"/>
                  </a:cubicBezTo>
                  <a:cubicBezTo>
                    <a:pt x="22" y="39"/>
                    <a:pt x="22" y="39"/>
                    <a:pt x="22" y="40"/>
                  </a:cubicBezTo>
                  <a:cubicBezTo>
                    <a:pt x="21" y="39"/>
                    <a:pt x="19" y="39"/>
                    <a:pt x="18" y="40"/>
                  </a:cubicBezTo>
                  <a:cubicBezTo>
                    <a:pt x="20" y="40"/>
                    <a:pt x="22" y="40"/>
                    <a:pt x="24" y="40"/>
                  </a:cubicBezTo>
                  <a:cubicBezTo>
                    <a:pt x="23" y="40"/>
                    <a:pt x="22" y="41"/>
                    <a:pt x="21" y="41"/>
                  </a:cubicBezTo>
                  <a:cubicBezTo>
                    <a:pt x="22" y="44"/>
                    <a:pt x="27" y="40"/>
                    <a:pt x="29" y="39"/>
                  </a:cubicBezTo>
                  <a:cubicBezTo>
                    <a:pt x="28" y="40"/>
                    <a:pt x="28" y="41"/>
                    <a:pt x="30" y="40"/>
                  </a:cubicBezTo>
                  <a:cubicBezTo>
                    <a:pt x="29" y="40"/>
                    <a:pt x="25" y="42"/>
                    <a:pt x="27" y="42"/>
                  </a:cubicBezTo>
                  <a:cubicBezTo>
                    <a:pt x="27" y="43"/>
                    <a:pt x="27" y="43"/>
                    <a:pt x="27" y="43"/>
                  </a:cubicBezTo>
                  <a:cubicBezTo>
                    <a:pt x="27" y="43"/>
                    <a:pt x="28" y="43"/>
                    <a:pt x="29" y="42"/>
                  </a:cubicBezTo>
                  <a:cubicBezTo>
                    <a:pt x="28" y="43"/>
                    <a:pt x="26" y="43"/>
                    <a:pt x="26" y="43"/>
                  </a:cubicBezTo>
                  <a:cubicBezTo>
                    <a:pt x="26" y="43"/>
                    <a:pt x="25" y="43"/>
                    <a:pt x="25" y="44"/>
                  </a:cubicBezTo>
                  <a:cubicBezTo>
                    <a:pt x="24" y="44"/>
                    <a:pt x="25" y="45"/>
                    <a:pt x="25" y="45"/>
                  </a:cubicBezTo>
                  <a:cubicBezTo>
                    <a:pt x="25" y="46"/>
                    <a:pt x="22" y="49"/>
                    <a:pt x="25" y="47"/>
                  </a:cubicBezTo>
                  <a:cubicBezTo>
                    <a:pt x="23" y="47"/>
                    <a:pt x="24" y="50"/>
                    <a:pt x="26" y="49"/>
                  </a:cubicBezTo>
                  <a:cubicBezTo>
                    <a:pt x="24" y="50"/>
                    <a:pt x="24" y="51"/>
                    <a:pt x="23" y="53"/>
                  </a:cubicBezTo>
                  <a:cubicBezTo>
                    <a:pt x="22" y="54"/>
                    <a:pt x="25" y="54"/>
                    <a:pt x="25" y="53"/>
                  </a:cubicBezTo>
                  <a:cubicBezTo>
                    <a:pt x="25" y="51"/>
                    <a:pt x="27" y="50"/>
                    <a:pt x="26" y="48"/>
                  </a:cubicBezTo>
                  <a:cubicBezTo>
                    <a:pt x="25" y="47"/>
                    <a:pt x="28" y="46"/>
                    <a:pt x="30" y="45"/>
                  </a:cubicBezTo>
                  <a:cubicBezTo>
                    <a:pt x="29" y="46"/>
                    <a:pt x="27" y="47"/>
                    <a:pt x="27" y="48"/>
                  </a:cubicBezTo>
                  <a:cubicBezTo>
                    <a:pt x="27" y="48"/>
                    <a:pt x="28" y="49"/>
                    <a:pt x="28" y="48"/>
                  </a:cubicBezTo>
                  <a:cubicBezTo>
                    <a:pt x="29" y="49"/>
                    <a:pt x="29" y="49"/>
                    <a:pt x="30" y="50"/>
                  </a:cubicBezTo>
                  <a:cubicBezTo>
                    <a:pt x="30" y="49"/>
                    <a:pt x="29" y="48"/>
                    <a:pt x="29" y="48"/>
                  </a:cubicBezTo>
                  <a:cubicBezTo>
                    <a:pt x="29" y="47"/>
                    <a:pt x="30" y="48"/>
                    <a:pt x="30" y="48"/>
                  </a:cubicBezTo>
                  <a:cubicBezTo>
                    <a:pt x="32" y="47"/>
                    <a:pt x="30" y="45"/>
                    <a:pt x="32" y="45"/>
                  </a:cubicBezTo>
                  <a:cubicBezTo>
                    <a:pt x="31" y="46"/>
                    <a:pt x="31" y="47"/>
                    <a:pt x="32" y="47"/>
                  </a:cubicBezTo>
                  <a:cubicBezTo>
                    <a:pt x="32" y="46"/>
                    <a:pt x="33" y="47"/>
                    <a:pt x="34" y="48"/>
                  </a:cubicBezTo>
                  <a:cubicBezTo>
                    <a:pt x="33" y="48"/>
                    <a:pt x="31" y="47"/>
                    <a:pt x="31" y="48"/>
                  </a:cubicBezTo>
                  <a:cubicBezTo>
                    <a:pt x="31" y="50"/>
                    <a:pt x="32" y="50"/>
                    <a:pt x="33" y="51"/>
                  </a:cubicBezTo>
                  <a:cubicBezTo>
                    <a:pt x="35" y="54"/>
                    <a:pt x="29" y="55"/>
                    <a:pt x="30" y="58"/>
                  </a:cubicBezTo>
                  <a:cubicBezTo>
                    <a:pt x="30" y="57"/>
                    <a:pt x="29" y="56"/>
                    <a:pt x="28" y="57"/>
                  </a:cubicBezTo>
                  <a:cubicBezTo>
                    <a:pt x="28" y="58"/>
                    <a:pt x="31" y="60"/>
                    <a:pt x="31" y="60"/>
                  </a:cubicBezTo>
                  <a:cubicBezTo>
                    <a:pt x="30" y="58"/>
                    <a:pt x="31" y="58"/>
                    <a:pt x="34" y="59"/>
                  </a:cubicBezTo>
                  <a:cubicBezTo>
                    <a:pt x="36" y="59"/>
                    <a:pt x="36" y="59"/>
                    <a:pt x="36" y="58"/>
                  </a:cubicBezTo>
                  <a:cubicBezTo>
                    <a:pt x="38" y="59"/>
                    <a:pt x="40" y="59"/>
                    <a:pt x="42" y="58"/>
                  </a:cubicBezTo>
                  <a:cubicBezTo>
                    <a:pt x="43" y="58"/>
                    <a:pt x="44" y="58"/>
                    <a:pt x="44" y="57"/>
                  </a:cubicBezTo>
                  <a:cubicBezTo>
                    <a:pt x="46" y="57"/>
                    <a:pt x="47" y="57"/>
                    <a:pt x="49" y="57"/>
                  </a:cubicBezTo>
                  <a:cubicBezTo>
                    <a:pt x="47" y="58"/>
                    <a:pt x="45" y="58"/>
                    <a:pt x="44" y="60"/>
                  </a:cubicBezTo>
                  <a:cubicBezTo>
                    <a:pt x="43" y="61"/>
                    <a:pt x="45" y="65"/>
                    <a:pt x="47" y="64"/>
                  </a:cubicBezTo>
                  <a:cubicBezTo>
                    <a:pt x="47" y="65"/>
                    <a:pt x="47" y="65"/>
                    <a:pt x="48" y="66"/>
                  </a:cubicBezTo>
                  <a:cubicBezTo>
                    <a:pt x="48" y="65"/>
                    <a:pt x="48" y="65"/>
                    <a:pt x="49" y="64"/>
                  </a:cubicBezTo>
                  <a:cubicBezTo>
                    <a:pt x="49" y="65"/>
                    <a:pt x="50" y="65"/>
                    <a:pt x="51" y="64"/>
                  </a:cubicBezTo>
                  <a:cubicBezTo>
                    <a:pt x="50" y="65"/>
                    <a:pt x="50" y="66"/>
                    <a:pt x="50" y="67"/>
                  </a:cubicBezTo>
                  <a:cubicBezTo>
                    <a:pt x="49" y="67"/>
                    <a:pt x="48" y="69"/>
                    <a:pt x="50" y="69"/>
                  </a:cubicBezTo>
                  <a:cubicBezTo>
                    <a:pt x="48" y="70"/>
                    <a:pt x="49" y="73"/>
                    <a:pt x="52" y="73"/>
                  </a:cubicBezTo>
                  <a:cubicBezTo>
                    <a:pt x="50" y="73"/>
                    <a:pt x="46" y="70"/>
                    <a:pt x="48" y="74"/>
                  </a:cubicBezTo>
                  <a:cubicBezTo>
                    <a:pt x="45" y="72"/>
                    <a:pt x="41" y="74"/>
                    <a:pt x="38" y="74"/>
                  </a:cubicBezTo>
                  <a:cubicBezTo>
                    <a:pt x="39" y="73"/>
                    <a:pt x="35" y="71"/>
                    <a:pt x="34" y="72"/>
                  </a:cubicBezTo>
                  <a:cubicBezTo>
                    <a:pt x="33" y="73"/>
                    <a:pt x="36" y="75"/>
                    <a:pt x="38" y="74"/>
                  </a:cubicBezTo>
                  <a:cubicBezTo>
                    <a:pt x="36" y="75"/>
                    <a:pt x="34" y="76"/>
                    <a:pt x="32" y="78"/>
                  </a:cubicBezTo>
                  <a:cubicBezTo>
                    <a:pt x="34" y="78"/>
                    <a:pt x="36" y="76"/>
                    <a:pt x="38" y="77"/>
                  </a:cubicBezTo>
                  <a:cubicBezTo>
                    <a:pt x="38" y="78"/>
                    <a:pt x="39" y="78"/>
                    <a:pt x="39" y="79"/>
                  </a:cubicBezTo>
                  <a:cubicBezTo>
                    <a:pt x="38" y="79"/>
                    <a:pt x="39" y="80"/>
                    <a:pt x="40" y="80"/>
                  </a:cubicBezTo>
                  <a:cubicBezTo>
                    <a:pt x="39" y="80"/>
                    <a:pt x="39" y="81"/>
                    <a:pt x="39" y="82"/>
                  </a:cubicBezTo>
                  <a:cubicBezTo>
                    <a:pt x="38" y="83"/>
                    <a:pt x="37" y="83"/>
                    <a:pt x="35" y="84"/>
                  </a:cubicBezTo>
                  <a:cubicBezTo>
                    <a:pt x="33" y="85"/>
                    <a:pt x="29" y="85"/>
                    <a:pt x="28" y="87"/>
                  </a:cubicBezTo>
                  <a:cubicBezTo>
                    <a:pt x="29" y="87"/>
                    <a:pt x="29" y="88"/>
                    <a:pt x="29" y="88"/>
                  </a:cubicBezTo>
                  <a:cubicBezTo>
                    <a:pt x="30" y="88"/>
                    <a:pt x="31" y="88"/>
                    <a:pt x="32" y="88"/>
                  </a:cubicBezTo>
                  <a:cubicBezTo>
                    <a:pt x="31" y="88"/>
                    <a:pt x="30" y="89"/>
                    <a:pt x="29" y="89"/>
                  </a:cubicBezTo>
                  <a:cubicBezTo>
                    <a:pt x="31" y="90"/>
                    <a:pt x="35" y="88"/>
                    <a:pt x="36" y="88"/>
                  </a:cubicBezTo>
                  <a:cubicBezTo>
                    <a:pt x="36" y="89"/>
                    <a:pt x="38" y="89"/>
                    <a:pt x="39" y="89"/>
                  </a:cubicBezTo>
                  <a:cubicBezTo>
                    <a:pt x="39" y="89"/>
                    <a:pt x="38" y="89"/>
                    <a:pt x="37" y="89"/>
                  </a:cubicBezTo>
                  <a:cubicBezTo>
                    <a:pt x="38" y="90"/>
                    <a:pt x="39" y="90"/>
                    <a:pt x="40" y="89"/>
                  </a:cubicBezTo>
                  <a:cubicBezTo>
                    <a:pt x="42" y="89"/>
                    <a:pt x="43" y="91"/>
                    <a:pt x="44" y="91"/>
                  </a:cubicBezTo>
                  <a:cubicBezTo>
                    <a:pt x="47" y="92"/>
                    <a:pt x="47" y="90"/>
                    <a:pt x="49" y="90"/>
                  </a:cubicBezTo>
                  <a:cubicBezTo>
                    <a:pt x="52" y="90"/>
                    <a:pt x="53" y="89"/>
                    <a:pt x="55" y="88"/>
                  </a:cubicBezTo>
                  <a:cubicBezTo>
                    <a:pt x="53" y="89"/>
                    <a:pt x="51" y="91"/>
                    <a:pt x="49" y="92"/>
                  </a:cubicBezTo>
                  <a:cubicBezTo>
                    <a:pt x="49" y="93"/>
                    <a:pt x="49" y="93"/>
                    <a:pt x="48" y="93"/>
                  </a:cubicBezTo>
                  <a:cubicBezTo>
                    <a:pt x="47" y="93"/>
                    <a:pt x="46" y="93"/>
                    <a:pt x="45" y="93"/>
                  </a:cubicBezTo>
                  <a:cubicBezTo>
                    <a:pt x="43" y="93"/>
                    <a:pt x="40" y="92"/>
                    <a:pt x="38" y="93"/>
                  </a:cubicBezTo>
                  <a:cubicBezTo>
                    <a:pt x="37" y="94"/>
                    <a:pt x="37" y="95"/>
                    <a:pt x="36" y="95"/>
                  </a:cubicBezTo>
                  <a:cubicBezTo>
                    <a:pt x="35" y="96"/>
                    <a:pt x="35" y="94"/>
                    <a:pt x="34" y="96"/>
                  </a:cubicBezTo>
                  <a:cubicBezTo>
                    <a:pt x="34" y="97"/>
                    <a:pt x="32" y="100"/>
                    <a:pt x="31" y="100"/>
                  </a:cubicBezTo>
                  <a:cubicBezTo>
                    <a:pt x="30" y="100"/>
                    <a:pt x="30" y="100"/>
                    <a:pt x="30" y="100"/>
                  </a:cubicBezTo>
                  <a:cubicBezTo>
                    <a:pt x="29" y="101"/>
                    <a:pt x="28" y="102"/>
                    <a:pt x="26" y="102"/>
                  </a:cubicBezTo>
                  <a:cubicBezTo>
                    <a:pt x="25" y="103"/>
                    <a:pt x="24" y="103"/>
                    <a:pt x="24" y="103"/>
                  </a:cubicBezTo>
                  <a:cubicBezTo>
                    <a:pt x="24" y="104"/>
                    <a:pt x="24" y="104"/>
                    <a:pt x="24" y="104"/>
                  </a:cubicBezTo>
                  <a:cubicBezTo>
                    <a:pt x="26" y="104"/>
                    <a:pt x="27" y="103"/>
                    <a:pt x="28" y="105"/>
                  </a:cubicBezTo>
                  <a:moveTo>
                    <a:pt x="18" y="38"/>
                  </a:moveTo>
                  <a:cubicBezTo>
                    <a:pt x="18" y="38"/>
                    <a:pt x="18" y="38"/>
                    <a:pt x="18" y="38"/>
                  </a:cubicBezTo>
                  <a:cubicBezTo>
                    <a:pt x="18" y="37"/>
                    <a:pt x="17" y="37"/>
                    <a:pt x="16" y="37"/>
                  </a:cubicBezTo>
                  <a:cubicBezTo>
                    <a:pt x="17" y="38"/>
                    <a:pt x="17" y="38"/>
                    <a:pt x="18" y="38"/>
                  </a:cubicBezTo>
                  <a:moveTo>
                    <a:pt x="18" y="44"/>
                  </a:moveTo>
                  <a:cubicBezTo>
                    <a:pt x="20" y="44"/>
                    <a:pt x="22" y="44"/>
                    <a:pt x="24" y="43"/>
                  </a:cubicBezTo>
                  <a:cubicBezTo>
                    <a:pt x="23" y="42"/>
                    <a:pt x="19" y="40"/>
                    <a:pt x="18" y="42"/>
                  </a:cubicBezTo>
                  <a:cubicBezTo>
                    <a:pt x="19" y="42"/>
                    <a:pt x="19" y="42"/>
                    <a:pt x="20" y="43"/>
                  </a:cubicBezTo>
                  <a:cubicBezTo>
                    <a:pt x="19" y="43"/>
                    <a:pt x="18" y="44"/>
                    <a:pt x="20" y="44"/>
                  </a:cubicBezTo>
                  <a:cubicBezTo>
                    <a:pt x="19" y="44"/>
                    <a:pt x="19" y="44"/>
                    <a:pt x="18" y="44"/>
                  </a:cubicBezTo>
                  <a:moveTo>
                    <a:pt x="21" y="49"/>
                  </a:moveTo>
                  <a:cubicBezTo>
                    <a:pt x="22" y="48"/>
                    <a:pt x="23" y="47"/>
                    <a:pt x="23" y="46"/>
                  </a:cubicBezTo>
                  <a:cubicBezTo>
                    <a:pt x="22" y="46"/>
                    <a:pt x="21" y="48"/>
                    <a:pt x="20" y="48"/>
                  </a:cubicBezTo>
                  <a:cubicBezTo>
                    <a:pt x="20" y="48"/>
                    <a:pt x="21" y="49"/>
                    <a:pt x="21" y="49"/>
                  </a:cubicBezTo>
                  <a:moveTo>
                    <a:pt x="20" y="34"/>
                  </a:moveTo>
                  <a:cubicBezTo>
                    <a:pt x="20" y="34"/>
                    <a:pt x="21" y="33"/>
                    <a:pt x="21" y="32"/>
                  </a:cubicBezTo>
                  <a:cubicBezTo>
                    <a:pt x="20" y="33"/>
                    <a:pt x="20" y="34"/>
                    <a:pt x="20" y="34"/>
                  </a:cubicBezTo>
                  <a:moveTo>
                    <a:pt x="28" y="53"/>
                  </a:moveTo>
                  <a:cubicBezTo>
                    <a:pt x="30" y="52"/>
                    <a:pt x="29" y="50"/>
                    <a:pt x="27" y="50"/>
                  </a:cubicBezTo>
                  <a:cubicBezTo>
                    <a:pt x="26" y="50"/>
                    <a:pt x="27" y="53"/>
                    <a:pt x="28" y="53"/>
                  </a:cubicBezTo>
                  <a:moveTo>
                    <a:pt x="47" y="20"/>
                  </a:moveTo>
                  <a:cubicBezTo>
                    <a:pt x="47" y="20"/>
                    <a:pt x="47" y="19"/>
                    <a:pt x="46" y="19"/>
                  </a:cubicBezTo>
                  <a:cubicBezTo>
                    <a:pt x="45" y="20"/>
                    <a:pt x="46" y="20"/>
                    <a:pt x="47" y="20"/>
                  </a:cubicBezTo>
                  <a:moveTo>
                    <a:pt x="47" y="18"/>
                  </a:moveTo>
                  <a:cubicBezTo>
                    <a:pt x="48" y="19"/>
                    <a:pt x="51" y="20"/>
                    <a:pt x="52" y="18"/>
                  </a:cubicBezTo>
                  <a:cubicBezTo>
                    <a:pt x="51" y="18"/>
                    <a:pt x="49" y="18"/>
                    <a:pt x="48" y="17"/>
                  </a:cubicBezTo>
                  <a:cubicBezTo>
                    <a:pt x="48" y="16"/>
                    <a:pt x="45" y="17"/>
                    <a:pt x="47" y="18"/>
                  </a:cubicBezTo>
                  <a:moveTo>
                    <a:pt x="50" y="21"/>
                  </a:moveTo>
                  <a:cubicBezTo>
                    <a:pt x="50" y="20"/>
                    <a:pt x="50" y="20"/>
                    <a:pt x="50" y="20"/>
                  </a:cubicBezTo>
                  <a:cubicBezTo>
                    <a:pt x="49" y="20"/>
                    <a:pt x="49" y="20"/>
                    <a:pt x="50" y="21"/>
                  </a:cubicBezTo>
                  <a:moveTo>
                    <a:pt x="50" y="16"/>
                  </a:moveTo>
                  <a:cubicBezTo>
                    <a:pt x="50" y="15"/>
                    <a:pt x="50" y="15"/>
                    <a:pt x="49" y="15"/>
                  </a:cubicBezTo>
                  <a:cubicBezTo>
                    <a:pt x="49" y="15"/>
                    <a:pt x="49" y="16"/>
                    <a:pt x="50" y="16"/>
                  </a:cubicBezTo>
                  <a:moveTo>
                    <a:pt x="52" y="16"/>
                  </a:moveTo>
                  <a:cubicBezTo>
                    <a:pt x="53" y="16"/>
                    <a:pt x="53" y="16"/>
                    <a:pt x="54" y="15"/>
                  </a:cubicBezTo>
                  <a:cubicBezTo>
                    <a:pt x="53" y="15"/>
                    <a:pt x="52" y="16"/>
                    <a:pt x="52" y="16"/>
                  </a:cubicBezTo>
                  <a:moveTo>
                    <a:pt x="65" y="9"/>
                  </a:moveTo>
                  <a:cubicBezTo>
                    <a:pt x="65" y="10"/>
                    <a:pt x="65" y="10"/>
                    <a:pt x="65" y="10"/>
                  </a:cubicBezTo>
                  <a:cubicBezTo>
                    <a:pt x="67" y="10"/>
                    <a:pt x="67" y="6"/>
                    <a:pt x="68" y="5"/>
                  </a:cubicBezTo>
                  <a:cubicBezTo>
                    <a:pt x="67" y="5"/>
                    <a:pt x="66" y="5"/>
                    <a:pt x="66" y="4"/>
                  </a:cubicBezTo>
                  <a:cubicBezTo>
                    <a:pt x="65" y="4"/>
                    <a:pt x="65" y="4"/>
                    <a:pt x="65" y="4"/>
                  </a:cubicBezTo>
                  <a:cubicBezTo>
                    <a:pt x="65" y="4"/>
                    <a:pt x="65" y="3"/>
                    <a:pt x="65" y="3"/>
                  </a:cubicBezTo>
                  <a:cubicBezTo>
                    <a:pt x="64" y="2"/>
                    <a:pt x="64" y="4"/>
                    <a:pt x="63" y="4"/>
                  </a:cubicBezTo>
                  <a:cubicBezTo>
                    <a:pt x="64" y="4"/>
                    <a:pt x="64" y="5"/>
                    <a:pt x="65" y="5"/>
                  </a:cubicBezTo>
                  <a:cubicBezTo>
                    <a:pt x="64" y="6"/>
                    <a:pt x="63" y="6"/>
                    <a:pt x="62" y="6"/>
                  </a:cubicBezTo>
                  <a:cubicBezTo>
                    <a:pt x="62" y="7"/>
                    <a:pt x="62" y="6"/>
                    <a:pt x="64" y="6"/>
                  </a:cubicBezTo>
                  <a:cubicBezTo>
                    <a:pt x="65" y="7"/>
                    <a:pt x="66" y="8"/>
                    <a:pt x="65" y="9"/>
                  </a:cubicBezTo>
                  <a:moveTo>
                    <a:pt x="67" y="4"/>
                  </a:moveTo>
                  <a:cubicBezTo>
                    <a:pt x="68" y="3"/>
                    <a:pt x="69" y="2"/>
                    <a:pt x="67" y="2"/>
                  </a:cubicBezTo>
                  <a:cubicBezTo>
                    <a:pt x="67" y="2"/>
                    <a:pt x="66" y="3"/>
                    <a:pt x="67" y="4"/>
                  </a:cubicBezTo>
                  <a:moveTo>
                    <a:pt x="70" y="2"/>
                  </a:moveTo>
                  <a:cubicBezTo>
                    <a:pt x="71" y="0"/>
                    <a:pt x="66" y="2"/>
                    <a:pt x="70" y="2"/>
                  </a:cubicBezTo>
                  <a:moveTo>
                    <a:pt x="69" y="3"/>
                  </a:moveTo>
                  <a:cubicBezTo>
                    <a:pt x="70" y="3"/>
                    <a:pt x="70" y="3"/>
                    <a:pt x="70" y="3"/>
                  </a:cubicBezTo>
                  <a:cubicBezTo>
                    <a:pt x="69" y="2"/>
                    <a:pt x="69" y="2"/>
                    <a:pt x="69" y="3"/>
                  </a:cubicBezTo>
                  <a:moveTo>
                    <a:pt x="65" y="99"/>
                  </a:moveTo>
                  <a:cubicBezTo>
                    <a:pt x="66" y="99"/>
                    <a:pt x="67" y="99"/>
                    <a:pt x="67" y="98"/>
                  </a:cubicBezTo>
                  <a:cubicBezTo>
                    <a:pt x="66" y="97"/>
                    <a:pt x="65" y="98"/>
                    <a:pt x="63" y="98"/>
                  </a:cubicBezTo>
                  <a:cubicBezTo>
                    <a:pt x="64" y="99"/>
                    <a:pt x="65" y="99"/>
                    <a:pt x="65" y="99"/>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22" name="Freeform 459"/>
            <p:cNvSpPr/>
            <p:nvPr/>
          </p:nvSpPr>
          <p:spPr>
            <a:xfrm>
              <a:off x="3416760" y="3983760"/>
              <a:ext cx="95040" cy="104040"/>
            </a:xfrm>
            <a:custGeom>
              <a:avLst/>
              <a:gdLst>
                <a:gd name="textAreaLeft" fmla="*/ 0 w 95040"/>
                <a:gd name="textAreaRight" fmla="*/ 96120 w 95040"/>
                <a:gd name="textAreaTop" fmla="*/ 0 h 104040"/>
                <a:gd name="textAreaBottom" fmla="*/ 105120 h 104040"/>
              </a:gdLst>
              <a:ahLst/>
              <a:cxnLst/>
              <a:rect l="textAreaLeft" t="textAreaTop" r="textAreaRight" b="textAreaBottom"/>
              <a:pathLst>
                <a:path w="32" h="30">
                  <a:moveTo>
                    <a:pt x="1" y="8"/>
                  </a:moveTo>
                  <a:cubicBezTo>
                    <a:pt x="1" y="8"/>
                    <a:pt x="3" y="6"/>
                    <a:pt x="3" y="5"/>
                  </a:cubicBezTo>
                  <a:cubicBezTo>
                    <a:pt x="3" y="4"/>
                    <a:pt x="0" y="3"/>
                    <a:pt x="1" y="3"/>
                  </a:cubicBezTo>
                  <a:cubicBezTo>
                    <a:pt x="2" y="2"/>
                    <a:pt x="2" y="1"/>
                    <a:pt x="3" y="0"/>
                  </a:cubicBezTo>
                  <a:cubicBezTo>
                    <a:pt x="3" y="0"/>
                    <a:pt x="7" y="1"/>
                    <a:pt x="7" y="1"/>
                  </a:cubicBezTo>
                  <a:cubicBezTo>
                    <a:pt x="10" y="2"/>
                    <a:pt x="10" y="2"/>
                    <a:pt x="12" y="1"/>
                  </a:cubicBezTo>
                  <a:cubicBezTo>
                    <a:pt x="13" y="1"/>
                    <a:pt x="14" y="3"/>
                    <a:pt x="15" y="2"/>
                  </a:cubicBezTo>
                  <a:cubicBezTo>
                    <a:pt x="16" y="3"/>
                    <a:pt x="16" y="4"/>
                    <a:pt x="18" y="4"/>
                  </a:cubicBezTo>
                  <a:cubicBezTo>
                    <a:pt x="19" y="4"/>
                    <a:pt x="22" y="4"/>
                    <a:pt x="22" y="3"/>
                  </a:cubicBezTo>
                  <a:cubicBezTo>
                    <a:pt x="23" y="4"/>
                    <a:pt x="22" y="4"/>
                    <a:pt x="22" y="5"/>
                  </a:cubicBezTo>
                  <a:cubicBezTo>
                    <a:pt x="23" y="6"/>
                    <a:pt x="24" y="7"/>
                    <a:pt x="24" y="8"/>
                  </a:cubicBezTo>
                  <a:cubicBezTo>
                    <a:pt x="25" y="10"/>
                    <a:pt x="26" y="10"/>
                    <a:pt x="28" y="12"/>
                  </a:cubicBezTo>
                  <a:cubicBezTo>
                    <a:pt x="29" y="13"/>
                    <a:pt x="30" y="14"/>
                    <a:pt x="31" y="15"/>
                  </a:cubicBezTo>
                  <a:cubicBezTo>
                    <a:pt x="32" y="16"/>
                    <a:pt x="32" y="17"/>
                    <a:pt x="31" y="16"/>
                  </a:cubicBezTo>
                  <a:cubicBezTo>
                    <a:pt x="30" y="16"/>
                    <a:pt x="30" y="15"/>
                    <a:pt x="29" y="16"/>
                  </a:cubicBezTo>
                  <a:cubicBezTo>
                    <a:pt x="30" y="16"/>
                    <a:pt x="28" y="18"/>
                    <a:pt x="28" y="19"/>
                  </a:cubicBezTo>
                  <a:cubicBezTo>
                    <a:pt x="28" y="21"/>
                    <a:pt x="31" y="21"/>
                    <a:pt x="30" y="22"/>
                  </a:cubicBezTo>
                  <a:cubicBezTo>
                    <a:pt x="28" y="24"/>
                    <a:pt x="30" y="25"/>
                    <a:pt x="29" y="26"/>
                  </a:cubicBezTo>
                  <a:cubicBezTo>
                    <a:pt x="27" y="28"/>
                    <a:pt x="29" y="29"/>
                    <a:pt x="29" y="30"/>
                  </a:cubicBezTo>
                  <a:cubicBezTo>
                    <a:pt x="29" y="30"/>
                    <a:pt x="28" y="29"/>
                    <a:pt x="28" y="28"/>
                  </a:cubicBezTo>
                  <a:cubicBezTo>
                    <a:pt x="27" y="28"/>
                    <a:pt x="27" y="28"/>
                    <a:pt x="26" y="27"/>
                  </a:cubicBezTo>
                  <a:cubicBezTo>
                    <a:pt x="27" y="26"/>
                    <a:pt x="27" y="26"/>
                    <a:pt x="27" y="26"/>
                  </a:cubicBezTo>
                  <a:cubicBezTo>
                    <a:pt x="26" y="25"/>
                    <a:pt x="25" y="23"/>
                    <a:pt x="23" y="24"/>
                  </a:cubicBezTo>
                  <a:cubicBezTo>
                    <a:pt x="24" y="25"/>
                    <a:pt x="26" y="26"/>
                    <a:pt x="25" y="27"/>
                  </a:cubicBezTo>
                  <a:cubicBezTo>
                    <a:pt x="24" y="27"/>
                    <a:pt x="22" y="26"/>
                    <a:pt x="21" y="25"/>
                  </a:cubicBezTo>
                  <a:cubicBezTo>
                    <a:pt x="21" y="24"/>
                    <a:pt x="22" y="23"/>
                    <a:pt x="22" y="22"/>
                  </a:cubicBezTo>
                  <a:cubicBezTo>
                    <a:pt x="22" y="20"/>
                    <a:pt x="19" y="19"/>
                    <a:pt x="18" y="18"/>
                  </a:cubicBezTo>
                  <a:cubicBezTo>
                    <a:pt x="16" y="17"/>
                    <a:pt x="16" y="16"/>
                    <a:pt x="15" y="16"/>
                  </a:cubicBezTo>
                  <a:cubicBezTo>
                    <a:pt x="13" y="16"/>
                    <a:pt x="12" y="16"/>
                    <a:pt x="12" y="14"/>
                  </a:cubicBezTo>
                  <a:cubicBezTo>
                    <a:pt x="12" y="11"/>
                    <a:pt x="8" y="11"/>
                    <a:pt x="6" y="9"/>
                  </a:cubicBezTo>
                  <a:cubicBezTo>
                    <a:pt x="7" y="9"/>
                    <a:pt x="7" y="10"/>
                    <a:pt x="7" y="11"/>
                  </a:cubicBezTo>
                  <a:cubicBezTo>
                    <a:pt x="8" y="12"/>
                    <a:pt x="9" y="11"/>
                    <a:pt x="9" y="12"/>
                  </a:cubicBezTo>
                  <a:cubicBezTo>
                    <a:pt x="10" y="13"/>
                    <a:pt x="9" y="15"/>
                    <a:pt x="8" y="15"/>
                  </a:cubicBezTo>
                  <a:cubicBezTo>
                    <a:pt x="7" y="15"/>
                    <a:pt x="6" y="13"/>
                    <a:pt x="5" y="13"/>
                  </a:cubicBezTo>
                  <a:cubicBezTo>
                    <a:pt x="2" y="12"/>
                    <a:pt x="1" y="10"/>
                    <a:pt x="1" y="8"/>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23" name="Freeform 461"/>
            <p:cNvSpPr/>
            <p:nvPr/>
          </p:nvSpPr>
          <p:spPr>
            <a:xfrm>
              <a:off x="4097160" y="5024160"/>
              <a:ext cx="240840" cy="285480"/>
            </a:xfrm>
            <a:custGeom>
              <a:avLst/>
              <a:gdLst>
                <a:gd name="textAreaLeft" fmla="*/ 0 w 240840"/>
                <a:gd name="textAreaRight" fmla="*/ 241920 w 240840"/>
                <a:gd name="textAreaTop" fmla="*/ 0 h 285480"/>
                <a:gd name="textAreaBottom" fmla="*/ 286560 h 285480"/>
              </a:gdLst>
              <a:ahLst/>
              <a:cxnLst/>
              <a:rect l="textAreaLeft" t="textAreaTop" r="textAreaRight" b="textAreaBottom"/>
              <a:pathLst>
                <a:path w="79" h="81">
                  <a:moveTo>
                    <a:pt x="0" y="29"/>
                  </a:moveTo>
                  <a:cubicBezTo>
                    <a:pt x="1" y="26"/>
                    <a:pt x="2" y="23"/>
                    <a:pt x="3" y="20"/>
                  </a:cubicBezTo>
                  <a:cubicBezTo>
                    <a:pt x="3" y="18"/>
                    <a:pt x="3" y="16"/>
                    <a:pt x="3" y="14"/>
                  </a:cubicBezTo>
                  <a:cubicBezTo>
                    <a:pt x="4" y="13"/>
                    <a:pt x="5" y="11"/>
                    <a:pt x="6" y="10"/>
                  </a:cubicBezTo>
                  <a:cubicBezTo>
                    <a:pt x="7" y="8"/>
                    <a:pt x="8" y="4"/>
                    <a:pt x="11" y="4"/>
                  </a:cubicBezTo>
                  <a:cubicBezTo>
                    <a:pt x="15" y="4"/>
                    <a:pt x="18" y="3"/>
                    <a:pt x="22" y="2"/>
                  </a:cubicBezTo>
                  <a:cubicBezTo>
                    <a:pt x="28" y="0"/>
                    <a:pt x="33" y="1"/>
                    <a:pt x="38" y="3"/>
                  </a:cubicBezTo>
                  <a:cubicBezTo>
                    <a:pt x="40" y="4"/>
                    <a:pt x="43" y="6"/>
                    <a:pt x="43" y="8"/>
                  </a:cubicBezTo>
                  <a:cubicBezTo>
                    <a:pt x="43" y="10"/>
                    <a:pt x="43" y="14"/>
                    <a:pt x="45" y="15"/>
                  </a:cubicBezTo>
                  <a:cubicBezTo>
                    <a:pt x="44" y="16"/>
                    <a:pt x="45" y="16"/>
                    <a:pt x="46" y="17"/>
                  </a:cubicBezTo>
                  <a:cubicBezTo>
                    <a:pt x="46" y="18"/>
                    <a:pt x="45" y="20"/>
                    <a:pt x="45" y="21"/>
                  </a:cubicBezTo>
                  <a:cubicBezTo>
                    <a:pt x="45" y="21"/>
                    <a:pt x="45" y="22"/>
                    <a:pt x="45" y="22"/>
                  </a:cubicBezTo>
                  <a:cubicBezTo>
                    <a:pt x="45" y="23"/>
                    <a:pt x="45" y="24"/>
                    <a:pt x="45" y="25"/>
                  </a:cubicBezTo>
                  <a:cubicBezTo>
                    <a:pt x="44" y="25"/>
                    <a:pt x="43" y="27"/>
                    <a:pt x="43" y="28"/>
                  </a:cubicBezTo>
                  <a:cubicBezTo>
                    <a:pt x="43" y="28"/>
                    <a:pt x="50" y="30"/>
                    <a:pt x="51" y="30"/>
                  </a:cubicBezTo>
                  <a:cubicBezTo>
                    <a:pt x="52" y="30"/>
                    <a:pt x="54" y="30"/>
                    <a:pt x="55" y="30"/>
                  </a:cubicBezTo>
                  <a:cubicBezTo>
                    <a:pt x="57" y="30"/>
                    <a:pt x="57" y="28"/>
                    <a:pt x="58" y="28"/>
                  </a:cubicBezTo>
                  <a:cubicBezTo>
                    <a:pt x="60" y="29"/>
                    <a:pt x="62" y="30"/>
                    <a:pt x="63" y="30"/>
                  </a:cubicBezTo>
                  <a:cubicBezTo>
                    <a:pt x="64" y="31"/>
                    <a:pt x="65" y="31"/>
                    <a:pt x="65" y="32"/>
                  </a:cubicBezTo>
                  <a:cubicBezTo>
                    <a:pt x="65" y="33"/>
                    <a:pt x="66" y="34"/>
                    <a:pt x="66" y="36"/>
                  </a:cubicBezTo>
                  <a:cubicBezTo>
                    <a:pt x="66" y="38"/>
                    <a:pt x="67" y="39"/>
                    <a:pt x="67" y="40"/>
                  </a:cubicBezTo>
                  <a:cubicBezTo>
                    <a:pt x="67" y="42"/>
                    <a:pt x="68" y="47"/>
                    <a:pt x="71" y="46"/>
                  </a:cubicBezTo>
                  <a:cubicBezTo>
                    <a:pt x="73" y="46"/>
                    <a:pt x="74" y="45"/>
                    <a:pt x="76" y="45"/>
                  </a:cubicBezTo>
                  <a:cubicBezTo>
                    <a:pt x="77" y="44"/>
                    <a:pt x="78" y="46"/>
                    <a:pt x="79" y="47"/>
                  </a:cubicBezTo>
                  <a:cubicBezTo>
                    <a:pt x="79" y="47"/>
                    <a:pt x="79" y="48"/>
                    <a:pt x="79" y="49"/>
                  </a:cubicBezTo>
                  <a:cubicBezTo>
                    <a:pt x="79" y="50"/>
                    <a:pt x="78" y="50"/>
                    <a:pt x="78" y="52"/>
                  </a:cubicBezTo>
                  <a:cubicBezTo>
                    <a:pt x="79" y="53"/>
                    <a:pt x="77" y="55"/>
                    <a:pt x="77" y="56"/>
                  </a:cubicBezTo>
                  <a:cubicBezTo>
                    <a:pt x="77" y="58"/>
                    <a:pt x="76" y="60"/>
                    <a:pt x="76" y="61"/>
                  </a:cubicBezTo>
                  <a:cubicBezTo>
                    <a:pt x="76" y="69"/>
                    <a:pt x="76" y="69"/>
                    <a:pt x="76" y="69"/>
                  </a:cubicBezTo>
                  <a:cubicBezTo>
                    <a:pt x="76" y="70"/>
                    <a:pt x="75" y="72"/>
                    <a:pt x="74" y="72"/>
                  </a:cubicBezTo>
                  <a:cubicBezTo>
                    <a:pt x="73" y="72"/>
                    <a:pt x="71" y="74"/>
                    <a:pt x="71" y="74"/>
                  </a:cubicBezTo>
                  <a:cubicBezTo>
                    <a:pt x="71" y="75"/>
                    <a:pt x="69" y="75"/>
                    <a:pt x="69" y="75"/>
                  </a:cubicBezTo>
                  <a:cubicBezTo>
                    <a:pt x="68" y="75"/>
                    <a:pt x="68" y="76"/>
                    <a:pt x="67" y="76"/>
                  </a:cubicBezTo>
                  <a:cubicBezTo>
                    <a:pt x="67" y="77"/>
                    <a:pt x="65" y="80"/>
                    <a:pt x="64" y="79"/>
                  </a:cubicBezTo>
                  <a:cubicBezTo>
                    <a:pt x="62" y="77"/>
                    <a:pt x="61" y="79"/>
                    <a:pt x="59" y="81"/>
                  </a:cubicBezTo>
                  <a:cubicBezTo>
                    <a:pt x="58" y="81"/>
                    <a:pt x="58" y="80"/>
                    <a:pt x="57" y="80"/>
                  </a:cubicBezTo>
                  <a:cubicBezTo>
                    <a:pt x="56" y="80"/>
                    <a:pt x="56" y="80"/>
                    <a:pt x="55" y="79"/>
                  </a:cubicBezTo>
                  <a:cubicBezTo>
                    <a:pt x="54" y="79"/>
                    <a:pt x="53" y="80"/>
                    <a:pt x="52" y="80"/>
                  </a:cubicBezTo>
                  <a:cubicBezTo>
                    <a:pt x="51" y="80"/>
                    <a:pt x="50" y="79"/>
                    <a:pt x="49" y="79"/>
                  </a:cubicBezTo>
                  <a:cubicBezTo>
                    <a:pt x="46" y="79"/>
                    <a:pt x="44" y="77"/>
                    <a:pt x="40" y="78"/>
                  </a:cubicBezTo>
                  <a:cubicBezTo>
                    <a:pt x="39" y="78"/>
                    <a:pt x="38" y="79"/>
                    <a:pt x="38" y="77"/>
                  </a:cubicBezTo>
                  <a:cubicBezTo>
                    <a:pt x="38" y="77"/>
                    <a:pt x="39" y="75"/>
                    <a:pt x="39" y="74"/>
                  </a:cubicBezTo>
                  <a:cubicBezTo>
                    <a:pt x="43" y="73"/>
                    <a:pt x="40" y="68"/>
                    <a:pt x="44" y="66"/>
                  </a:cubicBezTo>
                  <a:cubicBezTo>
                    <a:pt x="45" y="66"/>
                    <a:pt x="46" y="63"/>
                    <a:pt x="47" y="62"/>
                  </a:cubicBezTo>
                  <a:cubicBezTo>
                    <a:pt x="49" y="60"/>
                    <a:pt x="47" y="58"/>
                    <a:pt x="45" y="57"/>
                  </a:cubicBezTo>
                  <a:cubicBezTo>
                    <a:pt x="44" y="56"/>
                    <a:pt x="41" y="56"/>
                    <a:pt x="40" y="55"/>
                  </a:cubicBezTo>
                  <a:cubicBezTo>
                    <a:pt x="39" y="54"/>
                    <a:pt x="38" y="54"/>
                    <a:pt x="37" y="54"/>
                  </a:cubicBezTo>
                  <a:cubicBezTo>
                    <a:pt x="36" y="54"/>
                    <a:pt x="35" y="53"/>
                    <a:pt x="34" y="52"/>
                  </a:cubicBezTo>
                  <a:cubicBezTo>
                    <a:pt x="32" y="51"/>
                    <a:pt x="30" y="50"/>
                    <a:pt x="27" y="48"/>
                  </a:cubicBezTo>
                  <a:cubicBezTo>
                    <a:pt x="25" y="47"/>
                    <a:pt x="23" y="47"/>
                    <a:pt x="20" y="46"/>
                  </a:cubicBezTo>
                  <a:cubicBezTo>
                    <a:pt x="18" y="45"/>
                    <a:pt x="15" y="45"/>
                    <a:pt x="14" y="43"/>
                  </a:cubicBezTo>
                  <a:cubicBezTo>
                    <a:pt x="14" y="41"/>
                    <a:pt x="9" y="40"/>
                    <a:pt x="8" y="38"/>
                  </a:cubicBezTo>
                  <a:cubicBezTo>
                    <a:pt x="6" y="37"/>
                    <a:pt x="5" y="35"/>
                    <a:pt x="4" y="34"/>
                  </a:cubicBezTo>
                  <a:cubicBezTo>
                    <a:pt x="3" y="32"/>
                    <a:pt x="1" y="31"/>
                    <a:pt x="0" y="29"/>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24" name="Freeform 463"/>
            <p:cNvSpPr/>
            <p:nvPr/>
          </p:nvSpPr>
          <p:spPr>
            <a:xfrm>
              <a:off x="5485320" y="3989880"/>
              <a:ext cx="360" cy="4680"/>
            </a:xfrm>
            <a:custGeom>
              <a:avLst/>
              <a:gdLst>
                <a:gd name="textAreaLeft" fmla="*/ 0 w 360"/>
                <a:gd name="textAreaRight" fmla="*/ 2160 w 360"/>
                <a:gd name="textAreaTop" fmla="*/ 0 h 4680"/>
                <a:gd name="textAreaBottom" fmla="*/ 5760 h 4680"/>
              </a:gdLst>
              <a:ahLst/>
              <a:cxnLst/>
              <a:rect l="textAreaLeft" t="textAreaTop" r="textAreaRight" b="textAreaBottom"/>
              <a:pathLst>
                <a:path w="1" h="2">
                  <a:moveTo>
                    <a:pt x="0" y="0"/>
                  </a:moveTo>
                  <a:cubicBezTo>
                    <a:pt x="0" y="1"/>
                    <a:pt x="0" y="2"/>
                    <a:pt x="1" y="2"/>
                  </a:cubicBezTo>
                  <a:cubicBezTo>
                    <a:pt x="1" y="1"/>
                    <a:pt x="1" y="1"/>
                    <a:pt x="1" y="0"/>
                  </a:cubicBezTo>
                  <a:cubicBezTo>
                    <a:pt x="0" y="0"/>
                    <a:pt x="0" y="0"/>
                    <a:pt x="0" y="0"/>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39240" rIns="90000" bIns="-3924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25" name="Freeform 466"/>
            <p:cNvSpPr/>
            <p:nvPr/>
          </p:nvSpPr>
          <p:spPr>
            <a:xfrm>
              <a:off x="5618520" y="2468160"/>
              <a:ext cx="127800" cy="131400"/>
            </a:xfrm>
            <a:custGeom>
              <a:avLst/>
              <a:gdLst>
                <a:gd name="textAreaLeft" fmla="*/ 0 w 127800"/>
                <a:gd name="textAreaRight" fmla="*/ 128880 w 127800"/>
                <a:gd name="textAreaTop" fmla="*/ 0 h 131400"/>
                <a:gd name="textAreaBottom" fmla="*/ 132480 h 131400"/>
              </a:gdLst>
              <a:ahLst/>
              <a:cxnLst/>
              <a:rect l="textAreaLeft" t="textAreaTop" r="textAreaRight" b="textAreaBottom"/>
              <a:pathLst>
                <a:path w="43" h="38">
                  <a:moveTo>
                    <a:pt x="19" y="4"/>
                  </a:moveTo>
                  <a:cubicBezTo>
                    <a:pt x="19" y="4"/>
                    <a:pt x="19" y="4"/>
                    <a:pt x="19" y="4"/>
                  </a:cubicBezTo>
                  <a:cubicBezTo>
                    <a:pt x="19" y="4"/>
                    <a:pt x="19" y="4"/>
                    <a:pt x="19" y="4"/>
                  </a:cubicBezTo>
                  <a:moveTo>
                    <a:pt x="5" y="14"/>
                  </a:moveTo>
                  <a:cubicBezTo>
                    <a:pt x="6" y="14"/>
                    <a:pt x="3" y="13"/>
                    <a:pt x="2" y="14"/>
                  </a:cubicBezTo>
                  <a:cubicBezTo>
                    <a:pt x="3" y="14"/>
                    <a:pt x="4" y="14"/>
                    <a:pt x="5" y="14"/>
                  </a:cubicBezTo>
                  <a:moveTo>
                    <a:pt x="5" y="36"/>
                  </a:moveTo>
                  <a:cubicBezTo>
                    <a:pt x="4" y="36"/>
                    <a:pt x="4" y="36"/>
                    <a:pt x="4" y="36"/>
                  </a:cubicBezTo>
                  <a:cubicBezTo>
                    <a:pt x="5" y="35"/>
                    <a:pt x="6" y="34"/>
                    <a:pt x="8" y="34"/>
                  </a:cubicBezTo>
                  <a:cubicBezTo>
                    <a:pt x="6" y="34"/>
                    <a:pt x="4" y="36"/>
                    <a:pt x="2" y="35"/>
                  </a:cubicBezTo>
                  <a:cubicBezTo>
                    <a:pt x="0" y="33"/>
                    <a:pt x="5" y="31"/>
                    <a:pt x="7" y="31"/>
                  </a:cubicBezTo>
                  <a:cubicBezTo>
                    <a:pt x="5" y="31"/>
                    <a:pt x="2" y="31"/>
                    <a:pt x="0" y="32"/>
                  </a:cubicBezTo>
                  <a:cubicBezTo>
                    <a:pt x="0" y="30"/>
                    <a:pt x="1" y="30"/>
                    <a:pt x="2" y="30"/>
                  </a:cubicBezTo>
                  <a:cubicBezTo>
                    <a:pt x="3" y="30"/>
                    <a:pt x="4" y="30"/>
                    <a:pt x="4" y="30"/>
                  </a:cubicBezTo>
                  <a:cubicBezTo>
                    <a:pt x="5" y="30"/>
                    <a:pt x="6" y="30"/>
                    <a:pt x="7" y="30"/>
                  </a:cubicBezTo>
                  <a:cubicBezTo>
                    <a:pt x="6" y="29"/>
                    <a:pt x="6" y="29"/>
                    <a:pt x="5" y="28"/>
                  </a:cubicBezTo>
                  <a:cubicBezTo>
                    <a:pt x="7" y="28"/>
                    <a:pt x="8" y="27"/>
                    <a:pt x="10" y="27"/>
                  </a:cubicBezTo>
                  <a:cubicBezTo>
                    <a:pt x="12" y="27"/>
                    <a:pt x="14" y="26"/>
                    <a:pt x="17" y="26"/>
                  </a:cubicBezTo>
                  <a:cubicBezTo>
                    <a:pt x="16" y="26"/>
                    <a:pt x="15" y="26"/>
                    <a:pt x="15" y="25"/>
                  </a:cubicBezTo>
                  <a:cubicBezTo>
                    <a:pt x="12" y="27"/>
                    <a:pt x="10" y="27"/>
                    <a:pt x="6" y="27"/>
                  </a:cubicBezTo>
                  <a:cubicBezTo>
                    <a:pt x="7" y="26"/>
                    <a:pt x="11" y="25"/>
                    <a:pt x="11" y="23"/>
                  </a:cubicBezTo>
                  <a:cubicBezTo>
                    <a:pt x="10" y="22"/>
                    <a:pt x="14" y="22"/>
                    <a:pt x="15" y="21"/>
                  </a:cubicBezTo>
                  <a:cubicBezTo>
                    <a:pt x="13" y="21"/>
                    <a:pt x="12" y="21"/>
                    <a:pt x="10" y="21"/>
                  </a:cubicBezTo>
                  <a:cubicBezTo>
                    <a:pt x="9" y="21"/>
                    <a:pt x="7" y="20"/>
                    <a:pt x="6" y="20"/>
                  </a:cubicBezTo>
                  <a:cubicBezTo>
                    <a:pt x="7" y="19"/>
                    <a:pt x="7" y="19"/>
                    <a:pt x="7" y="19"/>
                  </a:cubicBezTo>
                  <a:cubicBezTo>
                    <a:pt x="5" y="19"/>
                    <a:pt x="5" y="19"/>
                    <a:pt x="4" y="19"/>
                  </a:cubicBezTo>
                  <a:cubicBezTo>
                    <a:pt x="5" y="18"/>
                    <a:pt x="5" y="18"/>
                    <a:pt x="5" y="18"/>
                  </a:cubicBezTo>
                  <a:cubicBezTo>
                    <a:pt x="4" y="18"/>
                    <a:pt x="4" y="18"/>
                    <a:pt x="3" y="18"/>
                  </a:cubicBezTo>
                  <a:cubicBezTo>
                    <a:pt x="5" y="18"/>
                    <a:pt x="4" y="18"/>
                    <a:pt x="5" y="17"/>
                  </a:cubicBezTo>
                  <a:cubicBezTo>
                    <a:pt x="6" y="17"/>
                    <a:pt x="7" y="17"/>
                    <a:pt x="8" y="17"/>
                  </a:cubicBezTo>
                  <a:cubicBezTo>
                    <a:pt x="6" y="17"/>
                    <a:pt x="5" y="16"/>
                    <a:pt x="6" y="16"/>
                  </a:cubicBezTo>
                  <a:cubicBezTo>
                    <a:pt x="7" y="15"/>
                    <a:pt x="8" y="15"/>
                    <a:pt x="8" y="15"/>
                  </a:cubicBezTo>
                  <a:cubicBezTo>
                    <a:pt x="11" y="14"/>
                    <a:pt x="5" y="14"/>
                    <a:pt x="6" y="14"/>
                  </a:cubicBezTo>
                  <a:cubicBezTo>
                    <a:pt x="5" y="14"/>
                    <a:pt x="6" y="14"/>
                    <a:pt x="7" y="14"/>
                  </a:cubicBezTo>
                  <a:cubicBezTo>
                    <a:pt x="6" y="13"/>
                    <a:pt x="7" y="12"/>
                    <a:pt x="5" y="13"/>
                  </a:cubicBezTo>
                  <a:cubicBezTo>
                    <a:pt x="5" y="12"/>
                    <a:pt x="5" y="12"/>
                    <a:pt x="5" y="11"/>
                  </a:cubicBezTo>
                  <a:cubicBezTo>
                    <a:pt x="4" y="12"/>
                    <a:pt x="4" y="12"/>
                    <a:pt x="4" y="12"/>
                  </a:cubicBezTo>
                  <a:cubicBezTo>
                    <a:pt x="4" y="11"/>
                    <a:pt x="4" y="11"/>
                    <a:pt x="5" y="10"/>
                  </a:cubicBezTo>
                  <a:cubicBezTo>
                    <a:pt x="5" y="12"/>
                    <a:pt x="7" y="10"/>
                    <a:pt x="9" y="10"/>
                  </a:cubicBezTo>
                  <a:cubicBezTo>
                    <a:pt x="10" y="10"/>
                    <a:pt x="12" y="10"/>
                    <a:pt x="13" y="12"/>
                  </a:cubicBezTo>
                  <a:cubicBezTo>
                    <a:pt x="13" y="9"/>
                    <a:pt x="17" y="12"/>
                    <a:pt x="19" y="11"/>
                  </a:cubicBezTo>
                  <a:cubicBezTo>
                    <a:pt x="19" y="10"/>
                    <a:pt x="18" y="10"/>
                    <a:pt x="18" y="10"/>
                  </a:cubicBezTo>
                  <a:cubicBezTo>
                    <a:pt x="19" y="9"/>
                    <a:pt x="22" y="9"/>
                    <a:pt x="22" y="8"/>
                  </a:cubicBezTo>
                  <a:cubicBezTo>
                    <a:pt x="20" y="7"/>
                    <a:pt x="18" y="8"/>
                    <a:pt x="17" y="7"/>
                  </a:cubicBezTo>
                  <a:cubicBezTo>
                    <a:pt x="17" y="6"/>
                    <a:pt x="18" y="6"/>
                    <a:pt x="19" y="6"/>
                  </a:cubicBezTo>
                  <a:cubicBezTo>
                    <a:pt x="19" y="5"/>
                    <a:pt x="19" y="5"/>
                    <a:pt x="20" y="5"/>
                  </a:cubicBezTo>
                  <a:cubicBezTo>
                    <a:pt x="19" y="4"/>
                    <a:pt x="20" y="3"/>
                    <a:pt x="21" y="2"/>
                  </a:cubicBezTo>
                  <a:cubicBezTo>
                    <a:pt x="23" y="2"/>
                    <a:pt x="25" y="2"/>
                    <a:pt x="26" y="2"/>
                  </a:cubicBezTo>
                  <a:cubicBezTo>
                    <a:pt x="25" y="1"/>
                    <a:pt x="27" y="1"/>
                    <a:pt x="27" y="2"/>
                  </a:cubicBezTo>
                  <a:cubicBezTo>
                    <a:pt x="28" y="3"/>
                    <a:pt x="28" y="3"/>
                    <a:pt x="27" y="4"/>
                  </a:cubicBezTo>
                  <a:cubicBezTo>
                    <a:pt x="29" y="4"/>
                    <a:pt x="29" y="2"/>
                    <a:pt x="28" y="2"/>
                  </a:cubicBezTo>
                  <a:cubicBezTo>
                    <a:pt x="30" y="0"/>
                    <a:pt x="31" y="1"/>
                    <a:pt x="33" y="1"/>
                  </a:cubicBezTo>
                  <a:cubicBezTo>
                    <a:pt x="32" y="2"/>
                    <a:pt x="30" y="3"/>
                    <a:pt x="29" y="4"/>
                  </a:cubicBezTo>
                  <a:cubicBezTo>
                    <a:pt x="29" y="5"/>
                    <a:pt x="27" y="7"/>
                    <a:pt x="25" y="7"/>
                  </a:cubicBezTo>
                  <a:cubicBezTo>
                    <a:pt x="25" y="7"/>
                    <a:pt x="26" y="7"/>
                    <a:pt x="26" y="7"/>
                  </a:cubicBezTo>
                  <a:cubicBezTo>
                    <a:pt x="25" y="8"/>
                    <a:pt x="21" y="8"/>
                    <a:pt x="24" y="10"/>
                  </a:cubicBezTo>
                  <a:cubicBezTo>
                    <a:pt x="25" y="11"/>
                    <a:pt x="27" y="12"/>
                    <a:pt x="28" y="12"/>
                  </a:cubicBezTo>
                  <a:cubicBezTo>
                    <a:pt x="30" y="12"/>
                    <a:pt x="31" y="12"/>
                    <a:pt x="31" y="11"/>
                  </a:cubicBezTo>
                  <a:cubicBezTo>
                    <a:pt x="31" y="10"/>
                    <a:pt x="32" y="10"/>
                    <a:pt x="33" y="10"/>
                  </a:cubicBezTo>
                  <a:cubicBezTo>
                    <a:pt x="35" y="10"/>
                    <a:pt x="35" y="12"/>
                    <a:pt x="36" y="12"/>
                  </a:cubicBezTo>
                  <a:cubicBezTo>
                    <a:pt x="36" y="13"/>
                    <a:pt x="38" y="13"/>
                    <a:pt x="39" y="13"/>
                  </a:cubicBezTo>
                  <a:cubicBezTo>
                    <a:pt x="40" y="13"/>
                    <a:pt x="40" y="12"/>
                    <a:pt x="41" y="13"/>
                  </a:cubicBezTo>
                  <a:cubicBezTo>
                    <a:pt x="41" y="13"/>
                    <a:pt x="40" y="13"/>
                    <a:pt x="39" y="14"/>
                  </a:cubicBezTo>
                  <a:cubicBezTo>
                    <a:pt x="39" y="14"/>
                    <a:pt x="40" y="15"/>
                    <a:pt x="40" y="16"/>
                  </a:cubicBezTo>
                  <a:cubicBezTo>
                    <a:pt x="40" y="17"/>
                    <a:pt x="43" y="19"/>
                    <a:pt x="40" y="19"/>
                  </a:cubicBezTo>
                  <a:cubicBezTo>
                    <a:pt x="43" y="22"/>
                    <a:pt x="42" y="23"/>
                    <a:pt x="41" y="26"/>
                  </a:cubicBezTo>
                  <a:cubicBezTo>
                    <a:pt x="41" y="27"/>
                    <a:pt x="40" y="29"/>
                    <a:pt x="38" y="29"/>
                  </a:cubicBezTo>
                  <a:cubicBezTo>
                    <a:pt x="40" y="29"/>
                    <a:pt x="39" y="31"/>
                    <a:pt x="37" y="31"/>
                  </a:cubicBezTo>
                  <a:cubicBezTo>
                    <a:pt x="36" y="30"/>
                    <a:pt x="34" y="31"/>
                    <a:pt x="33" y="30"/>
                  </a:cubicBezTo>
                  <a:cubicBezTo>
                    <a:pt x="34" y="32"/>
                    <a:pt x="29" y="31"/>
                    <a:pt x="28" y="31"/>
                  </a:cubicBezTo>
                  <a:cubicBezTo>
                    <a:pt x="27" y="32"/>
                    <a:pt x="28" y="33"/>
                    <a:pt x="26" y="33"/>
                  </a:cubicBezTo>
                  <a:cubicBezTo>
                    <a:pt x="24" y="33"/>
                    <a:pt x="24" y="34"/>
                    <a:pt x="22" y="34"/>
                  </a:cubicBezTo>
                  <a:cubicBezTo>
                    <a:pt x="23" y="33"/>
                    <a:pt x="20" y="33"/>
                    <a:pt x="20" y="34"/>
                  </a:cubicBezTo>
                  <a:cubicBezTo>
                    <a:pt x="21" y="34"/>
                    <a:pt x="21" y="35"/>
                    <a:pt x="20" y="35"/>
                  </a:cubicBezTo>
                  <a:cubicBezTo>
                    <a:pt x="19" y="35"/>
                    <a:pt x="19" y="35"/>
                    <a:pt x="19" y="36"/>
                  </a:cubicBezTo>
                  <a:cubicBezTo>
                    <a:pt x="18" y="36"/>
                    <a:pt x="18" y="36"/>
                    <a:pt x="17" y="36"/>
                  </a:cubicBezTo>
                  <a:cubicBezTo>
                    <a:pt x="16" y="37"/>
                    <a:pt x="14" y="37"/>
                    <a:pt x="13" y="37"/>
                  </a:cubicBezTo>
                  <a:cubicBezTo>
                    <a:pt x="11" y="37"/>
                    <a:pt x="9" y="37"/>
                    <a:pt x="7" y="38"/>
                  </a:cubicBezTo>
                  <a:cubicBezTo>
                    <a:pt x="8" y="37"/>
                    <a:pt x="8" y="37"/>
                    <a:pt x="9" y="36"/>
                  </a:cubicBezTo>
                  <a:cubicBezTo>
                    <a:pt x="8" y="36"/>
                    <a:pt x="7" y="37"/>
                    <a:pt x="7" y="37"/>
                  </a:cubicBezTo>
                  <a:cubicBezTo>
                    <a:pt x="8" y="36"/>
                    <a:pt x="9" y="36"/>
                    <a:pt x="10" y="36"/>
                  </a:cubicBezTo>
                  <a:cubicBezTo>
                    <a:pt x="8" y="35"/>
                    <a:pt x="6" y="36"/>
                    <a:pt x="5" y="36"/>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26" name="Freeform 467"/>
            <p:cNvSpPr/>
            <p:nvPr/>
          </p:nvSpPr>
          <p:spPr>
            <a:xfrm>
              <a:off x="6003360" y="3890880"/>
              <a:ext cx="350280" cy="331920"/>
            </a:xfrm>
            <a:custGeom>
              <a:avLst/>
              <a:gdLst>
                <a:gd name="textAreaLeft" fmla="*/ 0 w 350280"/>
                <a:gd name="textAreaRight" fmla="*/ 351360 w 350280"/>
                <a:gd name="textAreaTop" fmla="*/ 0 h 331920"/>
                <a:gd name="textAreaBottom" fmla="*/ 333000 h 331920"/>
              </a:gdLst>
              <a:ahLst/>
              <a:cxnLst/>
              <a:rect l="textAreaLeft" t="textAreaTop" r="textAreaRight" b="textAreaBottom"/>
              <a:pathLst>
                <a:path w="115" h="94">
                  <a:moveTo>
                    <a:pt x="43" y="91"/>
                  </a:moveTo>
                  <a:cubicBezTo>
                    <a:pt x="44" y="91"/>
                    <a:pt x="44" y="91"/>
                    <a:pt x="43" y="90"/>
                  </a:cubicBezTo>
                  <a:cubicBezTo>
                    <a:pt x="43" y="90"/>
                    <a:pt x="43" y="91"/>
                    <a:pt x="43" y="91"/>
                  </a:cubicBezTo>
                  <a:moveTo>
                    <a:pt x="45" y="91"/>
                  </a:moveTo>
                  <a:cubicBezTo>
                    <a:pt x="46" y="90"/>
                    <a:pt x="46" y="90"/>
                    <a:pt x="46" y="90"/>
                  </a:cubicBezTo>
                  <a:cubicBezTo>
                    <a:pt x="45" y="90"/>
                    <a:pt x="45" y="91"/>
                    <a:pt x="44" y="91"/>
                  </a:cubicBezTo>
                  <a:cubicBezTo>
                    <a:pt x="45" y="91"/>
                    <a:pt x="45" y="91"/>
                    <a:pt x="45" y="91"/>
                  </a:cubicBezTo>
                  <a:moveTo>
                    <a:pt x="0" y="58"/>
                  </a:moveTo>
                  <a:cubicBezTo>
                    <a:pt x="1" y="54"/>
                    <a:pt x="0" y="50"/>
                    <a:pt x="1" y="47"/>
                  </a:cubicBezTo>
                  <a:cubicBezTo>
                    <a:pt x="2" y="46"/>
                    <a:pt x="3" y="47"/>
                    <a:pt x="4" y="46"/>
                  </a:cubicBezTo>
                  <a:cubicBezTo>
                    <a:pt x="5" y="45"/>
                    <a:pt x="4" y="43"/>
                    <a:pt x="5" y="42"/>
                  </a:cubicBezTo>
                  <a:cubicBezTo>
                    <a:pt x="6" y="41"/>
                    <a:pt x="6" y="39"/>
                    <a:pt x="7" y="39"/>
                  </a:cubicBezTo>
                  <a:cubicBezTo>
                    <a:pt x="8" y="38"/>
                    <a:pt x="10" y="37"/>
                    <a:pt x="9" y="36"/>
                  </a:cubicBezTo>
                  <a:cubicBezTo>
                    <a:pt x="9" y="35"/>
                    <a:pt x="8" y="34"/>
                    <a:pt x="10" y="33"/>
                  </a:cubicBezTo>
                  <a:cubicBezTo>
                    <a:pt x="12" y="33"/>
                    <a:pt x="10" y="30"/>
                    <a:pt x="10" y="29"/>
                  </a:cubicBezTo>
                  <a:cubicBezTo>
                    <a:pt x="10" y="28"/>
                    <a:pt x="10" y="28"/>
                    <a:pt x="10" y="27"/>
                  </a:cubicBezTo>
                  <a:cubicBezTo>
                    <a:pt x="9" y="26"/>
                    <a:pt x="9" y="25"/>
                    <a:pt x="8" y="25"/>
                  </a:cubicBezTo>
                  <a:cubicBezTo>
                    <a:pt x="7" y="23"/>
                    <a:pt x="9" y="22"/>
                    <a:pt x="9" y="20"/>
                  </a:cubicBezTo>
                  <a:cubicBezTo>
                    <a:pt x="10" y="19"/>
                    <a:pt x="9" y="17"/>
                    <a:pt x="9" y="15"/>
                  </a:cubicBezTo>
                  <a:cubicBezTo>
                    <a:pt x="10" y="13"/>
                    <a:pt x="10" y="12"/>
                    <a:pt x="12" y="11"/>
                  </a:cubicBezTo>
                  <a:cubicBezTo>
                    <a:pt x="13" y="10"/>
                    <a:pt x="14" y="8"/>
                    <a:pt x="14" y="6"/>
                  </a:cubicBezTo>
                  <a:cubicBezTo>
                    <a:pt x="14" y="5"/>
                    <a:pt x="15" y="4"/>
                    <a:pt x="16" y="3"/>
                  </a:cubicBezTo>
                  <a:cubicBezTo>
                    <a:pt x="18" y="2"/>
                    <a:pt x="19" y="1"/>
                    <a:pt x="21" y="1"/>
                  </a:cubicBezTo>
                  <a:cubicBezTo>
                    <a:pt x="23" y="1"/>
                    <a:pt x="25" y="1"/>
                    <a:pt x="27" y="0"/>
                  </a:cubicBezTo>
                  <a:cubicBezTo>
                    <a:pt x="28" y="0"/>
                    <a:pt x="30" y="1"/>
                    <a:pt x="31" y="2"/>
                  </a:cubicBezTo>
                  <a:cubicBezTo>
                    <a:pt x="33" y="2"/>
                    <a:pt x="35" y="2"/>
                    <a:pt x="36" y="3"/>
                  </a:cubicBezTo>
                  <a:cubicBezTo>
                    <a:pt x="37" y="4"/>
                    <a:pt x="38" y="6"/>
                    <a:pt x="39" y="7"/>
                  </a:cubicBezTo>
                  <a:cubicBezTo>
                    <a:pt x="39" y="8"/>
                    <a:pt x="40" y="8"/>
                    <a:pt x="41" y="9"/>
                  </a:cubicBezTo>
                  <a:cubicBezTo>
                    <a:pt x="42" y="9"/>
                    <a:pt x="42" y="7"/>
                    <a:pt x="43" y="7"/>
                  </a:cubicBezTo>
                  <a:cubicBezTo>
                    <a:pt x="47" y="7"/>
                    <a:pt x="49" y="4"/>
                    <a:pt x="53" y="6"/>
                  </a:cubicBezTo>
                  <a:cubicBezTo>
                    <a:pt x="53" y="7"/>
                    <a:pt x="54" y="7"/>
                    <a:pt x="54" y="8"/>
                  </a:cubicBezTo>
                  <a:cubicBezTo>
                    <a:pt x="56" y="8"/>
                    <a:pt x="56" y="8"/>
                    <a:pt x="56" y="8"/>
                  </a:cubicBezTo>
                  <a:cubicBezTo>
                    <a:pt x="58" y="9"/>
                    <a:pt x="58" y="10"/>
                    <a:pt x="61" y="10"/>
                  </a:cubicBezTo>
                  <a:cubicBezTo>
                    <a:pt x="62" y="10"/>
                    <a:pt x="65" y="11"/>
                    <a:pt x="66" y="10"/>
                  </a:cubicBezTo>
                  <a:cubicBezTo>
                    <a:pt x="67" y="10"/>
                    <a:pt x="68" y="8"/>
                    <a:pt x="69" y="7"/>
                  </a:cubicBezTo>
                  <a:cubicBezTo>
                    <a:pt x="73" y="5"/>
                    <a:pt x="78" y="5"/>
                    <a:pt x="82" y="5"/>
                  </a:cubicBezTo>
                  <a:cubicBezTo>
                    <a:pt x="84" y="5"/>
                    <a:pt x="85" y="6"/>
                    <a:pt x="87" y="6"/>
                  </a:cubicBezTo>
                  <a:cubicBezTo>
                    <a:pt x="89" y="7"/>
                    <a:pt x="91" y="8"/>
                    <a:pt x="93" y="8"/>
                  </a:cubicBezTo>
                  <a:cubicBezTo>
                    <a:pt x="94" y="7"/>
                    <a:pt x="95" y="5"/>
                    <a:pt x="97" y="4"/>
                  </a:cubicBezTo>
                  <a:cubicBezTo>
                    <a:pt x="97" y="4"/>
                    <a:pt x="98" y="3"/>
                    <a:pt x="99" y="3"/>
                  </a:cubicBezTo>
                  <a:cubicBezTo>
                    <a:pt x="101" y="3"/>
                    <a:pt x="100" y="3"/>
                    <a:pt x="100" y="2"/>
                  </a:cubicBezTo>
                  <a:cubicBezTo>
                    <a:pt x="103" y="1"/>
                    <a:pt x="104" y="3"/>
                    <a:pt x="106" y="5"/>
                  </a:cubicBezTo>
                  <a:cubicBezTo>
                    <a:pt x="108" y="7"/>
                    <a:pt x="109" y="9"/>
                    <a:pt x="109" y="12"/>
                  </a:cubicBezTo>
                  <a:cubicBezTo>
                    <a:pt x="109" y="13"/>
                    <a:pt x="109" y="14"/>
                    <a:pt x="109" y="15"/>
                  </a:cubicBezTo>
                  <a:cubicBezTo>
                    <a:pt x="110" y="15"/>
                    <a:pt x="111" y="15"/>
                    <a:pt x="112" y="15"/>
                  </a:cubicBezTo>
                  <a:cubicBezTo>
                    <a:pt x="115" y="16"/>
                    <a:pt x="112" y="19"/>
                    <a:pt x="113" y="21"/>
                  </a:cubicBezTo>
                  <a:cubicBezTo>
                    <a:pt x="114" y="23"/>
                    <a:pt x="110" y="25"/>
                    <a:pt x="108" y="25"/>
                  </a:cubicBezTo>
                  <a:cubicBezTo>
                    <a:pt x="105" y="25"/>
                    <a:pt x="104" y="30"/>
                    <a:pt x="103" y="32"/>
                  </a:cubicBezTo>
                  <a:cubicBezTo>
                    <a:pt x="103" y="33"/>
                    <a:pt x="103" y="34"/>
                    <a:pt x="102" y="35"/>
                  </a:cubicBezTo>
                  <a:cubicBezTo>
                    <a:pt x="102" y="37"/>
                    <a:pt x="100" y="37"/>
                    <a:pt x="100" y="38"/>
                  </a:cubicBezTo>
                  <a:cubicBezTo>
                    <a:pt x="100" y="39"/>
                    <a:pt x="101" y="40"/>
                    <a:pt x="100" y="41"/>
                  </a:cubicBezTo>
                  <a:cubicBezTo>
                    <a:pt x="99" y="42"/>
                    <a:pt x="98" y="43"/>
                    <a:pt x="96" y="44"/>
                  </a:cubicBezTo>
                  <a:cubicBezTo>
                    <a:pt x="98" y="44"/>
                    <a:pt x="96" y="47"/>
                    <a:pt x="96" y="48"/>
                  </a:cubicBezTo>
                  <a:cubicBezTo>
                    <a:pt x="96" y="50"/>
                    <a:pt x="95" y="51"/>
                    <a:pt x="92" y="51"/>
                  </a:cubicBezTo>
                  <a:cubicBezTo>
                    <a:pt x="93" y="52"/>
                    <a:pt x="92" y="52"/>
                    <a:pt x="91" y="53"/>
                  </a:cubicBezTo>
                  <a:cubicBezTo>
                    <a:pt x="90" y="54"/>
                    <a:pt x="91" y="55"/>
                    <a:pt x="90" y="56"/>
                  </a:cubicBezTo>
                  <a:cubicBezTo>
                    <a:pt x="90" y="58"/>
                    <a:pt x="89" y="60"/>
                    <a:pt x="87" y="62"/>
                  </a:cubicBezTo>
                  <a:cubicBezTo>
                    <a:pt x="86" y="64"/>
                    <a:pt x="88" y="65"/>
                    <a:pt x="85" y="67"/>
                  </a:cubicBezTo>
                  <a:cubicBezTo>
                    <a:pt x="84" y="68"/>
                    <a:pt x="85" y="68"/>
                    <a:pt x="84" y="70"/>
                  </a:cubicBezTo>
                  <a:cubicBezTo>
                    <a:pt x="84" y="70"/>
                    <a:pt x="83" y="71"/>
                    <a:pt x="83" y="71"/>
                  </a:cubicBezTo>
                  <a:cubicBezTo>
                    <a:pt x="82" y="72"/>
                    <a:pt x="81" y="72"/>
                    <a:pt x="80" y="71"/>
                  </a:cubicBezTo>
                  <a:cubicBezTo>
                    <a:pt x="80" y="71"/>
                    <a:pt x="80" y="70"/>
                    <a:pt x="80" y="69"/>
                  </a:cubicBezTo>
                  <a:cubicBezTo>
                    <a:pt x="79" y="68"/>
                    <a:pt x="78" y="68"/>
                    <a:pt x="78" y="67"/>
                  </a:cubicBezTo>
                  <a:cubicBezTo>
                    <a:pt x="77" y="66"/>
                    <a:pt x="76" y="66"/>
                    <a:pt x="75" y="65"/>
                  </a:cubicBezTo>
                  <a:cubicBezTo>
                    <a:pt x="75" y="66"/>
                    <a:pt x="75" y="67"/>
                    <a:pt x="74" y="68"/>
                  </a:cubicBezTo>
                  <a:cubicBezTo>
                    <a:pt x="72" y="68"/>
                    <a:pt x="71" y="66"/>
                    <a:pt x="70" y="67"/>
                  </a:cubicBezTo>
                  <a:cubicBezTo>
                    <a:pt x="68" y="67"/>
                    <a:pt x="67" y="70"/>
                    <a:pt x="65" y="72"/>
                  </a:cubicBezTo>
                  <a:cubicBezTo>
                    <a:pt x="64" y="73"/>
                    <a:pt x="57" y="78"/>
                    <a:pt x="59" y="79"/>
                  </a:cubicBezTo>
                  <a:cubicBezTo>
                    <a:pt x="60" y="80"/>
                    <a:pt x="58" y="83"/>
                    <a:pt x="58" y="83"/>
                  </a:cubicBezTo>
                  <a:cubicBezTo>
                    <a:pt x="57" y="85"/>
                    <a:pt x="56" y="87"/>
                    <a:pt x="55" y="88"/>
                  </a:cubicBezTo>
                  <a:cubicBezTo>
                    <a:pt x="54" y="88"/>
                    <a:pt x="54" y="88"/>
                    <a:pt x="54" y="87"/>
                  </a:cubicBezTo>
                  <a:cubicBezTo>
                    <a:pt x="54" y="87"/>
                    <a:pt x="53" y="87"/>
                    <a:pt x="53" y="86"/>
                  </a:cubicBezTo>
                  <a:cubicBezTo>
                    <a:pt x="53" y="89"/>
                    <a:pt x="54" y="89"/>
                    <a:pt x="51" y="90"/>
                  </a:cubicBezTo>
                  <a:cubicBezTo>
                    <a:pt x="49" y="90"/>
                    <a:pt x="45" y="91"/>
                    <a:pt x="46" y="88"/>
                  </a:cubicBezTo>
                  <a:cubicBezTo>
                    <a:pt x="46" y="89"/>
                    <a:pt x="46" y="90"/>
                    <a:pt x="44" y="90"/>
                  </a:cubicBezTo>
                  <a:cubicBezTo>
                    <a:pt x="43" y="89"/>
                    <a:pt x="43" y="89"/>
                    <a:pt x="42" y="88"/>
                  </a:cubicBezTo>
                  <a:cubicBezTo>
                    <a:pt x="42" y="89"/>
                    <a:pt x="43" y="91"/>
                    <a:pt x="41" y="90"/>
                  </a:cubicBezTo>
                  <a:cubicBezTo>
                    <a:pt x="40" y="90"/>
                    <a:pt x="42" y="88"/>
                    <a:pt x="40" y="89"/>
                  </a:cubicBezTo>
                  <a:cubicBezTo>
                    <a:pt x="41" y="90"/>
                    <a:pt x="41" y="90"/>
                    <a:pt x="41" y="92"/>
                  </a:cubicBezTo>
                  <a:cubicBezTo>
                    <a:pt x="40" y="91"/>
                    <a:pt x="39" y="88"/>
                    <a:pt x="39" y="87"/>
                  </a:cubicBezTo>
                  <a:cubicBezTo>
                    <a:pt x="38" y="88"/>
                    <a:pt x="40" y="91"/>
                    <a:pt x="39" y="92"/>
                  </a:cubicBezTo>
                  <a:cubicBezTo>
                    <a:pt x="38" y="93"/>
                    <a:pt x="38" y="90"/>
                    <a:pt x="38" y="89"/>
                  </a:cubicBezTo>
                  <a:cubicBezTo>
                    <a:pt x="38" y="90"/>
                    <a:pt x="38" y="92"/>
                    <a:pt x="38" y="90"/>
                  </a:cubicBezTo>
                  <a:cubicBezTo>
                    <a:pt x="38" y="91"/>
                    <a:pt x="38" y="91"/>
                    <a:pt x="37" y="92"/>
                  </a:cubicBezTo>
                  <a:cubicBezTo>
                    <a:pt x="37" y="91"/>
                    <a:pt x="37" y="91"/>
                    <a:pt x="37" y="90"/>
                  </a:cubicBezTo>
                  <a:cubicBezTo>
                    <a:pt x="37" y="91"/>
                    <a:pt x="37" y="92"/>
                    <a:pt x="36" y="92"/>
                  </a:cubicBezTo>
                  <a:cubicBezTo>
                    <a:pt x="34" y="92"/>
                    <a:pt x="34" y="92"/>
                    <a:pt x="34" y="90"/>
                  </a:cubicBezTo>
                  <a:cubicBezTo>
                    <a:pt x="34" y="92"/>
                    <a:pt x="32" y="94"/>
                    <a:pt x="32" y="91"/>
                  </a:cubicBezTo>
                  <a:cubicBezTo>
                    <a:pt x="32" y="93"/>
                    <a:pt x="32" y="92"/>
                    <a:pt x="30" y="91"/>
                  </a:cubicBezTo>
                  <a:cubicBezTo>
                    <a:pt x="29" y="91"/>
                    <a:pt x="28" y="89"/>
                    <a:pt x="27" y="88"/>
                  </a:cubicBezTo>
                  <a:cubicBezTo>
                    <a:pt x="27" y="87"/>
                    <a:pt x="26" y="86"/>
                    <a:pt x="26" y="85"/>
                  </a:cubicBezTo>
                  <a:cubicBezTo>
                    <a:pt x="27" y="84"/>
                    <a:pt x="27" y="83"/>
                    <a:pt x="25" y="84"/>
                  </a:cubicBezTo>
                  <a:cubicBezTo>
                    <a:pt x="25" y="83"/>
                    <a:pt x="25" y="82"/>
                    <a:pt x="26" y="82"/>
                  </a:cubicBezTo>
                  <a:cubicBezTo>
                    <a:pt x="28" y="82"/>
                    <a:pt x="26" y="81"/>
                    <a:pt x="28" y="80"/>
                  </a:cubicBezTo>
                  <a:cubicBezTo>
                    <a:pt x="27" y="81"/>
                    <a:pt x="26" y="82"/>
                    <a:pt x="25" y="82"/>
                  </a:cubicBezTo>
                  <a:cubicBezTo>
                    <a:pt x="22" y="81"/>
                    <a:pt x="26" y="80"/>
                    <a:pt x="27" y="80"/>
                  </a:cubicBezTo>
                  <a:cubicBezTo>
                    <a:pt x="26" y="79"/>
                    <a:pt x="26" y="79"/>
                    <a:pt x="25" y="80"/>
                  </a:cubicBezTo>
                  <a:cubicBezTo>
                    <a:pt x="25" y="79"/>
                    <a:pt x="25" y="79"/>
                    <a:pt x="25" y="79"/>
                  </a:cubicBezTo>
                  <a:cubicBezTo>
                    <a:pt x="25" y="80"/>
                    <a:pt x="24" y="80"/>
                    <a:pt x="23" y="79"/>
                  </a:cubicBezTo>
                  <a:cubicBezTo>
                    <a:pt x="23" y="78"/>
                    <a:pt x="24" y="77"/>
                    <a:pt x="25" y="77"/>
                  </a:cubicBezTo>
                  <a:cubicBezTo>
                    <a:pt x="24" y="77"/>
                    <a:pt x="23" y="78"/>
                    <a:pt x="23" y="78"/>
                  </a:cubicBezTo>
                  <a:cubicBezTo>
                    <a:pt x="21" y="76"/>
                    <a:pt x="19" y="73"/>
                    <a:pt x="16" y="72"/>
                  </a:cubicBezTo>
                  <a:cubicBezTo>
                    <a:pt x="14" y="72"/>
                    <a:pt x="12" y="72"/>
                    <a:pt x="11" y="72"/>
                  </a:cubicBezTo>
                  <a:cubicBezTo>
                    <a:pt x="10" y="72"/>
                    <a:pt x="8" y="72"/>
                    <a:pt x="7" y="72"/>
                  </a:cubicBezTo>
                  <a:cubicBezTo>
                    <a:pt x="8" y="72"/>
                    <a:pt x="10" y="71"/>
                    <a:pt x="11" y="70"/>
                  </a:cubicBezTo>
                  <a:cubicBezTo>
                    <a:pt x="9" y="70"/>
                    <a:pt x="9" y="71"/>
                    <a:pt x="7" y="70"/>
                  </a:cubicBezTo>
                  <a:cubicBezTo>
                    <a:pt x="7" y="71"/>
                    <a:pt x="7" y="71"/>
                    <a:pt x="7" y="72"/>
                  </a:cubicBezTo>
                  <a:cubicBezTo>
                    <a:pt x="5" y="72"/>
                    <a:pt x="3" y="72"/>
                    <a:pt x="0" y="72"/>
                  </a:cubicBezTo>
                  <a:cubicBezTo>
                    <a:pt x="0" y="71"/>
                    <a:pt x="1" y="70"/>
                    <a:pt x="1" y="69"/>
                  </a:cubicBezTo>
                  <a:cubicBezTo>
                    <a:pt x="1" y="68"/>
                    <a:pt x="1" y="67"/>
                    <a:pt x="1" y="66"/>
                  </a:cubicBezTo>
                  <a:cubicBezTo>
                    <a:pt x="1" y="63"/>
                    <a:pt x="1" y="60"/>
                    <a:pt x="0" y="58"/>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27" name="Freeform 468"/>
            <p:cNvSpPr/>
            <p:nvPr/>
          </p:nvSpPr>
          <p:spPr>
            <a:xfrm>
              <a:off x="6143760" y="3084480"/>
              <a:ext cx="116640" cy="243360"/>
            </a:xfrm>
            <a:custGeom>
              <a:avLst/>
              <a:gdLst>
                <a:gd name="textAreaLeft" fmla="*/ 0 w 116640"/>
                <a:gd name="textAreaRight" fmla="*/ 117720 w 116640"/>
                <a:gd name="textAreaTop" fmla="*/ 0 h 243360"/>
                <a:gd name="textAreaBottom" fmla="*/ 244440 h 243360"/>
              </a:gdLst>
              <a:ahLst/>
              <a:cxnLst/>
              <a:rect l="textAreaLeft" t="textAreaTop" r="textAreaRight" b="textAreaBottom"/>
              <a:pathLst>
                <a:path w="39" h="69">
                  <a:moveTo>
                    <a:pt x="0" y="32"/>
                  </a:moveTo>
                  <a:cubicBezTo>
                    <a:pt x="0" y="31"/>
                    <a:pt x="1" y="31"/>
                    <a:pt x="2" y="30"/>
                  </a:cubicBezTo>
                  <a:cubicBezTo>
                    <a:pt x="3" y="29"/>
                    <a:pt x="3" y="28"/>
                    <a:pt x="5" y="28"/>
                  </a:cubicBezTo>
                  <a:cubicBezTo>
                    <a:pt x="6" y="27"/>
                    <a:pt x="7" y="26"/>
                    <a:pt x="7" y="25"/>
                  </a:cubicBezTo>
                  <a:cubicBezTo>
                    <a:pt x="7" y="24"/>
                    <a:pt x="9" y="21"/>
                    <a:pt x="8" y="21"/>
                  </a:cubicBezTo>
                  <a:cubicBezTo>
                    <a:pt x="8" y="20"/>
                    <a:pt x="7" y="20"/>
                    <a:pt x="8" y="18"/>
                  </a:cubicBezTo>
                  <a:cubicBezTo>
                    <a:pt x="8" y="17"/>
                    <a:pt x="7" y="15"/>
                    <a:pt x="7" y="14"/>
                  </a:cubicBezTo>
                  <a:cubicBezTo>
                    <a:pt x="7" y="12"/>
                    <a:pt x="9" y="9"/>
                    <a:pt x="6" y="9"/>
                  </a:cubicBezTo>
                  <a:cubicBezTo>
                    <a:pt x="7" y="8"/>
                    <a:pt x="9" y="7"/>
                    <a:pt x="10" y="6"/>
                  </a:cubicBezTo>
                  <a:cubicBezTo>
                    <a:pt x="10" y="5"/>
                    <a:pt x="10" y="4"/>
                    <a:pt x="11" y="4"/>
                  </a:cubicBezTo>
                  <a:cubicBezTo>
                    <a:pt x="12" y="4"/>
                    <a:pt x="12" y="4"/>
                    <a:pt x="13" y="4"/>
                  </a:cubicBezTo>
                  <a:cubicBezTo>
                    <a:pt x="14" y="2"/>
                    <a:pt x="16" y="2"/>
                    <a:pt x="18" y="1"/>
                  </a:cubicBezTo>
                  <a:cubicBezTo>
                    <a:pt x="19" y="1"/>
                    <a:pt x="20" y="0"/>
                    <a:pt x="21" y="1"/>
                  </a:cubicBezTo>
                  <a:cubicBezTo>
                    <a:pt x="23" y="1"/>
                    <a:pt x="21" y="2"/>
                    <a:pt x="22" y="2"/>
                  </a:cubicBezTo>
                  <a:cubicBezTo>
                    <a:pt x="23" y="2"/>
                    <a:pt x="23" y="2"/>
                    <a:pt x="22" y="1"/>
                  </a:cubicBezTo>
                  <a:cubicBezTo>
                    <a:pt x="24" y="2"/>
                    <a:pt x="25" y="1"/>
                    <a:pt x="25" y="3"/>
                  </a:cubicBezTo>
                  <a:cubicBezTo>
                    <a:pt x="26" y="3"/>
                    <a:pt x="25" y="3"/>
                    <a:pt x="26" y="4"/>
                  </a:cubicBezTo>
                  <a:cubicBezTo>
                    <a:pt x="26" y="4"/>
                    <a:pt x="27" y="5"/>
                    <a:pt x="26" y="6"/>
                  </a:cubicBezTo>
                  <a:cubicBezTo>
                    <a:pt x="26" y="6"/>
                    <a:pt x="27" y="7"/>
                    <a:pt x="28" y="6"/>
                  </a:cubicBezTo>
                  <a:cubicBezTo>
                    <a:pt x="29" y="6"/>
                    <a:pt x="30" y="5"/>
                    <a:pt x="31" y="4"/>
                  </a:cubicBezTo>
                  <a:cubicBezTo>
                    <a:pt x="31" y="4"/>
                    <a:pt x="32" y="3"/>
                    <a:pt x="33" y="3"/>
                  </a:cubicBezTo>
                  <a:cubicBezTo>
                    <a:pt x="34" y="4"/>
                    <a:pt x="34" y="5"/>
                    <a:pt x="33" y="6"/>
                  </a:cubicBezTo>
                  <a:cubicBezTo>
                    <a:pt x="32" y="8"/>
                    <a:pt x="28" y="9"/>
                    <a:pt x="28" y="12"/>
                  </a:cubicBezTo>
                  <a:cubicBezTo>
                    <a:pt x="28" y="13"/>
                    <a:pt x="29" y="15"/>
                    <a:pt x="30" y="16"/>
                  </a:cubicBezTo>
                  <a:cubicBezTo>
                    <a:pt x="33" y="17"/>
                    <a:pt x="33" y="17"/>
                    <a:pt x="33" y="19"/>
                  </a:cubicBezTo>
                  <a:cubicBezTo>
                    <a:pt x="34" y="22"/>
                    <a:pt x="32" y="26"/>
                    <a:pt x="29" y="27"/>
                  </a:cubicBezTo>
                  <a:cubicBezTo>
                    <a:pt x="26" y="29"/>
                    <a:pt x="22" y="30"/>
                    <a:pt x="25" y="34"/>
                  </a:cubicBezTo>
                  <a:cubicBezTo>
                    <a:pt x="25" y="35"/>
                    <a:pt x="26" y="35"/>
                    <a:pt x="27" y="36"/>
                  </a:cubicBezTo>
                  <a:cubicBezTo>
                    <a:pt x="28" y="36"/>
                    <a:pt x="29" y="36"/>
                    <a:pt x="30" y="36"/>
                  </a:cubicBezTo>
                  <a:cubicBezTo>
                    <a:pt x="30" y="37"/>
                    <a:pt x="30" y="37"/>
                    <a:pt x="30" y="37"/>
                  </a:cubicBezTo>
                  <a:cubicBezTo>
                    <a:pt x="31" y="38"/>
                    <a:pt x="32" y="36"/>
                    <a:pt x="33" y="36"/>
                  </a:cubicBezTo>
                  <a:cubicBezTo>
                    <a:pt x="34" y="37"/>
                    <a:pt x="34" y="37"/>
                    <a:pt x="34" y="38"/>
                  </a:cubicBezTo>
                  <a:cubicBezTo>
                    <a:pt x="34" y="39"/>
                    <a:pt x="36" y="40"/>
                    <a:pt x="34" y="40"/>
                  </a:cubicBezTo>
                  <a:cubicBezTo>
                    <a:pt x="35" y="40"/>
                    <a:pt x="37" y="40"/>
                    <a:pt x="38" y="41"/>
                  </a:cubicBezTo>
                  <a:cubicBezTo>
                    <a:pt x="38" y="41"/>
                    <a:pt x="37" y="44"/>
                    <a:pt x="37" y="45"/>
                  </a:cubicBezTo>
                  <a:cubicBezTo>
                    <a:pt x="38" y="47"/>
                    <a:pt x="39" y="48"/>
                    <a:pt x="37" y="49"/>
                  </a:cubicBezTo>
                  <a:cubicBezTo>
                    <a:pt x="35" y="49"/>
                    <a:pt x="32" y="50"/>
                    <a:pt x="31" y="51"/>
                  </a:cubicBezTo>
                  <a:cubicBezTo>
                    <a:pt x="31" y="52"/>
                    <a:pt x="30" y="52"/>
                    <a:pt x="30" y="52"/>
                  </a:cubicBezTo>
                  <a:cubicBezTo>
                    <a:pt x="29" y="53"/>
                    <a:pt x="29" y="54"/>
                    <a:pt x="28" y="54"/>
                  </a:cubicBezTo>
                  <a:cubicBezTo>
                    <a:pt x="26" y="55"/>
                    <a:pt x="24" y="56"/>
                    <a:pt x="25" y="58"/>
                  </a:cubicBezTo>
                  <a:cubicBezTo>
                    <a:pt x="26" y="61"/>
                    <a:pt x="27" y="62"/>
                    <a:pt x="25" y="64"/>
                  </a:cubicBezTo>
                  <a:cubicBezTo>
                    <a:pt x="23" y="67"/>
                    <a:pt x="22" y="68"/>
                    <a:pt x="19" y="69"/>
                  </a:cubicBezTo>
                  <a:cubicBezTo>
                    <a:pt x="18" y="65"/>
                    <a:pt x="17" y="61"/>
                    <a:pt x="16" y="57"/>
                  </a:cubicBezTo>
                  <a:cubicBezTo>
                    <a:pt x="15" y="53"/>
                    <a:pt x="15" y="51"/>
                    <a:pt x="11" y="49"/>
                  </a:cubicBezTo>
                  <a:cubicBezTo>
                    <a:pt x="9" y="48"/>
                    <a:pt x="8" y="47"/>
                    <a:pt x="7" y="45"/>
                  </a:cubicBezTo>
                  <a:cubicBezTo>
                    <a:pt x="7" y="43"/>
                    <a:pt x="6" y="42"/>
                    <a:pt x="4" y="41"/>
                  </a:cubicBezTo>
                  <a:cubicBezTo>
                    <a:pt x="4" y="41"/>
                    <a:pt x="3" y="40"/>
                    <a:pt x="2" y="40"/>
                  </a:cubicBezTo>
                  <a:cubicBezTo>
                    <a:pt x="1" y="39"/>
                    <a:pt x="2" y="38"/>
                    <a:pt x="1" y="37"/>
                  </a:cubicBezTo>
                  <a:cubicBezTo>
                    <a:pt x="0" y="36"/>
                    <a:pt x="0" y="34"/>
                    <a:pt x="0" y="32"/>
                  </a:cubicBezTo>
                  <a:moveTo>
                    <a:pt x="32" y="36"/>
                  </a:moveTo>
                  <a:cubicBezTo>
                    <a:pt x="32" y="35"/>
                    <a:pt x="31" y="36"/>
                    <a:pt x="30" y="35"/>
                  </a:cubicBezTo>
                  <a:cubicBezTo>
                    <a:pt x="30" y="34"/>
                    <a:pt x="30" y="34"/>
                    <a:pt x="32" y="34"/>
                  </a:cubicBezTo>
                  <a:cubicBezTo>
                    <a:pt x="34" y="34"/>
                    <a:pt x="33" y="35"/>
                    <a:pt x="32" y="36"/>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28" name="Freeform 470"/>
            <p:cNvSpPr/>
            <p:nvPr/>
          </p:nvSpPr>
          <p:spPr>
            <a:xfrm>
              <a:off x="6339240" y="2486880"/>
              <a:ext cx="288360" cy="194760"/>
            </a:xfrm>
            <a:custGeom>
              <a:avLst/>
              <a:gdLst>
                <a:gd name="textAreaLeft" fmla="*/ 0 w 288360"/>
                <a:gd name="textAreaRight" fmla="*/ 289440 w 288360"/>
                <a:gd name="textAreaTop" fmla="*/ 0 h 194760"/>
                <a:gd name="textAreaBottom" fmla="*/ 195840 h 194760"/>
              </a:gdLst>
              <a:ahLst/>
              <a:cxnLst/>
              <a:rect l="textAreaLeft" t="textAreaTop" r="textAreaRight" b="textAreaBottom"/>
              <a:pathLst>
                <a:path w="95" h="56">
                  <a:moveTo>
                    <a:pt x="0" y="19"/>
                  </a:moveTo>
                  <a:cubicBezTo>
                    <a:pt x="0" y="17"/>
                    <a:pt x="4" y="17"/>
                    <a:pt x="2" y="14"/>
                  </a:cubicBezTo>
                  <a:cubicBezTo>
                    <a:pt x="2" y="14"/>
                    <a:pt x="1" y="12"/>
                    <a:pt x="1" y="11"/>
                  </a:cubicBezTo>
                  <a:cubicBezTo>
                    <a:pt x="1" y="11"/>
                    <a:pt x="3" y="11"/>
                    <a:pt x="4" y="11"/>
                  </a:cubicBezTo>
                  <a:cubicBezTo>
                    <a:pt x="4" y="11"/>
                    <a:pt x="4" y="10"/>
                    <a:pt x="4" y="10"/>
                  </a:cubicBezTo>
                  <a:cubicBezTo>
                    <a:pt x="4" y="10"/>
                    <a:pt x="4" y="10"/>
                    <a:pt x="4" y="10"/>
                  </a:cubicBezTo>
                  <a:cubicBezTo>
                    <a:pt x="3" y="10"/>
                    <a:pt x="3" y="9"/>
                    <a:pt x="2" y="9"/>
                  </a:cubicBezTo>
                  <a:cubicBezTo>
                    <a:pt x="2" y="10"/>
                    <a:pt x="1" y="10"/>
                    <a:pt x="0" y="9"/>
                  </a:cubicBezTo>
                  <a:cubicBezTo>
                    <a:pt x="3" y="10"/>
                    <a:pt x="7" y="8"/>
                    <a:pt x="9" y="7"/>
                  </a:cubicBezTo>
                  <a:cubicBezTo>
                    <a:pt x="12" y="6"/>
                    <a:pt x="18" y="7"/>
                    <a:pt x="20" y="5"/>
                  </a:cubicBezTo>
                  <a:cubicBezTo>
                    <a:pt x="22" y="3"/>
                    <a:pt x="27" y="2"/>
                    <a:pt x="30" y="1"/>
                  </a:cubicBezTo>
                  <a:cubicBezTo>
                    <a:pt x="34" y="0"/>
                    <a:pt x="40" y="0"/>
                    <a:pt x="43" y="2"/>
                  </a:cubicBezTo>
                  <a:cubicBezTo>
                    <a:pt x="42" y="1"/>
                    <a:pt x="41" y="1"/>
                    <a:pt x="40" y="1"/>
                  </a:cubicBezTo>
                  <a:cubicBezTo>
                    <a:pt x="42" y="2"/>
                    <a:pt x="42" y="4"/>
                    <a:pt x="44" y="5"/>
                  </a:cubicBezTo>
                  <a:cubicBezTo>
                    <a:pt x="46" y="5"/>
                    <a:pt x="50" y="4"/>
                    <a:pt x="52" y="4"/>
                  </a:cubicBezTo>
                  <a:cubicBezTo>
                    <a:pt x="51" y="4"/>
                    <a:pt x="50" y="5"/>
                    <a:pt x="49" y="5"/>
                  </a:cubicBezTo>
                  <a:cubicBezTo>
                    <a:pt x="47" y="6"/>
                    <a:pt x="50" y="5"/>
                    <a:pt x="51" y="5"/>
                  </a:cubicBezTo>
                  <a:cubicBezTo>
                    <a:pt x="55" y="3"/>
                    <a:pt x="58" y="5"/>
                    <a:pt x="62" y="5"/>
                  </a:cubicBezTo>
                  <a:cubicBezTo>
                    <a:pt x="68" y="5"/>
                    <a:pt x="75" y="6"/>
                    <a:pt x="81" y="5"/>
                  </a:cubicBezTo>
                  <a:cubicBezTo>
                    <a:pt x="85" y="4"/>
                    <a:pt x="88" y="6"/>
                    <a:pt x="89" y="10"/>
                  </a:cubicBezTo>
                  <a:cubicBezTo>
                    <a:pt x="90" y="13"/>
                    <a:pt x="94" y="17"/>
                    <a:pt x="92" y="20"/>
                  </a:cubicBezTo>
                  <a:cubicBezTo>
                    <a:pt x="92" y="22"/>
                    <a:pt x="89" y="21"/>
                    <a:pt x="87" y="23"/>
                  </a:cubicBezTo>
                  <a:cubicBezTo>
                    <a:pt x="86" y="24"/>
                    <a:pt x="85" y="25"/>
                    <a:pt x="88" y="26"/>
                  </a:cubicBezTo>
                  <a:cubicBezTo>
                    <a:pt x="92" y="27"/>
                    <a:pt x="88" y="30"/>
                    <a:pt x="89" y="32"/>
                  </a:cubicBezTo>
                  <a:cubicBezTo>
                    <a:pt x="90" y="34"/>
                    <a:pt x="91" y="38"/>
                    <a:pt x="95" y="39"/>
                  </a:cubicBezTo>
                  <a:cubicBezTo>
                    <a:pt x="94" y="39"/>
                    <a:pt x="93" y="39"/>
                    <a:pt x="93" y="39"/>
                  </a:cubicBezTo>
                  <a:cubicBezTo>
                    <a:pt x="94" y="40"/>
                    <a:pt x="95" y="42"/>
                    <a:pt x="92" y="43"/>
                  </a:cubicBezTo>
                  <a:cubicBezTo>
                    <a:pt x="90" y="43"/>
                    <a:pt x="87" y="45"/>
                    <a:pt x="85" y="47"/>
                  </a:cubicBezTo>
                  <a:cubicBezTo>
                    <a:pt x="83" y="48"/>
                    <a:pt x="80" y="50"/>
                    <a:pt x="81" y="52"/>
                  </a:cubicBezTo>
                  <a:cubicBezTo>
                    <a:pt x="81" y="53"/>
                    <a:pt x="81" y="54"/>
                    <a:pt x="82" y="55"/>
                  </a:cubicBezTo>
                  <a:cubicBezTo>
                    <a:pt x="82" y="56"/>
                    <a:pt x="83" y="55"/>
                    <a:pt x="83" y="56"/>
                  </a:cubicBezTo>
                  <a:cubicBezTo>
                    <a:pt x="81" y="55"/>
                    <a:pt x="78" y="55"/>
                    <a:pt x="76" y="55"/>
                  </a:cubicBezTo>
                  <a:cubicBezTo>
                    <a:pt x="75" y="54"/>
                    <a:pt x="74" y="53"/>
                    <a:pt x="72" y="53"/>
                  </a:cubicBezTo>
                  <a:cubicBezTo>
                    <a:pt x="70" y="52"/>
                    <a:pt x="68" y="52"/>
                    <a:pt x="66" y="53"/>
                  </a:cubicBezTo>
                  <a:cubicBezTo>
                    <a:pt x="63" y="53"/>
                    <a:pt x="63" y="53"/>
                    <a:pt x="61" y="52"/>
                  </a:cubicBezTo>
                  <a:cubicBezTo>
                    <a:pt x="59" y="52"/>
                    <a:pt x="58" y="53"/>
                    <a:pt x="57" y="53"/>
                  </a:cubicBezTo>
                  <a:cubicBezTo>
                    <a:pt x="56" y="54"/>
                    <a:pt x="56" y="54"/>
                    <a:pt x="55" y="54"/>
                  </a:cubicBezTo>
                  <a:cubicBezTo>
                    <a:pt x="53" y="55"/>
                    <a:pt x="54" y="53"/>
                    <a:pt x="53" y="53"/>
                  </a:cubicBezTo>
                  <a:cubicBezTo>
                    <a:pt x="53" y="52"/>
                    <a:pt x="52" y="52"/>
                    <a:pt x="51" y="51"/>
                  </a:cubicBezTo>
                  <a:cubicBezTo>
                    <a:pt x="50" y="50"/>
                    <a:pt x="47" y="52"/>
                    <a:pt x="46" y="53"/>
                  </a:cubicBezTo>
                  <a:cubicBezTo>
                    <a:pt x="46" y="52"/>
                    <a:pt x="41" y="48"/>
                    <a:pt x="40" y="47"/>
                  </a:cubicBezTo>
                  <a:cubicBezTo>
                    <a:pt x="38" y="47"/>
                    <a:pt x="37" y="46"/>
                    <a:pt x="36" y="47"/>
                  </a:cubicBezTo>
                  <a:cubicBezTo>
                    <a:pt x="34" y="47"/>
                    <a:pt x="34" y="45"/>
                    <a:pt x="34" y="44"/>
                  </a:cubicBezTo>
                  <a:cubicBezTo>
                    <a:pt x="31" y="45"/>
                    <a:pt x="29" y="43"/>
                    <a:pt x="26" y="43"/>
                  </a:cubicBezTo>
                  <a:cubicBezTo>
                    <a:pt x="26" y="43"/>
                    <a:pt x="26" y="44"/>
                    <a:pt x="27" y="44"/>
                  </a:cubicBezTo>
                  <a:cubicBezTo>
                    <a:pt x="26" y="45"/>
                    <a:pt x="24" y="47"/>
                    <a:pt x="23" y="45"/>
                  </a:cubicBezTo>
                  <a:cubicBezTo>
                    <a:pt x="22" y="44"/>
                    <a:pt x="21" y="43"/>
                    <a:pt x="19" y="43"/>
                  </a:cubicBezTo>
                  <a:cubicBezTo>
                    <a:pt x="20" y="42"/>
                    <a:pt x="22" y="42"/>
                    <a:pt x="21" y="41"/>
                  </a:cubicBezTo>
                  <a:cubicBezTo>
                    <a:pt x="21" y="40"/>
                    <a:pt x="18" y="40"/>
                    <a:pt x="18" y="41"/>
                  </a:cubicBezTo>
                  <a:cubicBezTo>
                    <a:pt x="18" y="39"/>
                    <a:pt x="12" y="40"/>
                    <a:pt x="11" y="39"/>
                  </a:cubicBezTo>
                  <a:cubicBezTo>
                    <a:pt x="10" y="38"/>
                    <a:pt x="11" y="38"/>
                    <a:pt x="9" y="37"/>
                  </a:cubicBezTo>
                  <a:cubicBezTo>
                    <a:pt x="8" y="37"/>
                    <a:pt x="8" y="39"/>
                    <a:pt x="6" y="38"/>
                  </a:cubicBezTo>
                  <a:cubicBezTo>
                    <a:pt x="8" y="35"/>
                    <a:pt x="9" y="34"/>
                    <a:pt x="6" y="32"/>
                  </a:cubicBezTo>
                  <a:cubicBezTo>
                    <a:pt x="5" y="32"/>
                    <a:pt x="6" y="31"/>
                    <a:pt x="5" y="30"/>
                  </a:cubicBezTo>
                  <a:cubicBezTo>
                    <a:pt x="3" y="29"/>
                    <a:pt x="5" y="29"/>
                    <a:pt x="5" y="28"/>
                  </a:cubicBezTo>
                  <a:cubicBezTo>
                    <a:pt x="5" y="27"/>
                    <a:pt x="5" y="26"/>
                    <a:pt x="5" y="25"/>
                  </a:cubicBezTo>
                  <a:cubicBezTo>
                    <a:pt x="5" y="25"/>
                    <a:pt x="3" y="25"/>
                    <a:pt x="4" y="24"/>
                  </a:cubicBezTo>
                  <a:cubicBezTo>
                    <a:pt x="4" y="23"/>
                    <a:pt x="5" y="22"/>
                    <a:pt x="4" y="22"/>
                  </a:cubicBezTo>
                  <a:cubicBezTo>
                    <a:pt x="2" y="21"/>
                    <a:pt x="1" y="20"/>
                    <a:pt x="0" y="19"/>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29" name="Freeform 472"/>
            <p:cNvSpPr/>
            <p:nvPr/>
          </p:nvSpPr>
          <p:spPr>
            <a:xfrm>
              <a:off x="6267960" y="4946040"/>
              <a:ext cx="390240" cy="410040"/>
            </a:xfrm>
            <a:custGeom>
              <a:avLst/>
              <a:gdLst>
                <a:gd name="textAreaLeft" fmla="*/ 0 w 390240"/>
                <a:gd name="textAreaRight" fmla="*/ 391320 w 390240"/>
                <a:gd name="textAreaTop" fmla="*/ 0 h 410040"/>
                <a:gd name="textAreaBottom" fmla="*/ 411120 h 410040"/>
              </a:gdLst>
              <a:ahLst/>
              <a:cxnLst/>
              <a:rect l="textAreaLeft" t="textAreaTop" r="textAreaRight" b="textAreaBottom"/>
              <a:pathLst>
                <a:path w="128" h="116">
                  <a:moveTo>
                    <a:pt x="0" y="3"/>
                  </a:moveTo>
                  <a:cubicBezTo>
                    <a:pt x="1" y="3"/>
                    <a:pt x="2" y="2"/>
                    <a:pt x="4" y="2"/>
                  </a:cubicBezTo>
                  <a:cubicBezTo>
                    <a:pt x="5" y="3"/>
                    <a:pt x="6" y="3"/>
                    <a:pt x="7" y="3"/>
                  </a:cubicBezTo>
                  <a:cubicBezTo>
                    <a:pt x="10" y="3"/>
                    <a:pt x="12" y="0"/>
                    <a:pt x="15" y="1"/>
                  </a:cubicBezTo>
                  <a:cubicBezTo>
                    <a:pt x="17" y="1"/>
                    <a:pt x="19" y="4"/>
                    <a:pt x="21" y="5"/>
                  </a:cubicBezTo>
                  <a:cubicBezTo>
                    <a:pt x="23" y="5"/>
                    <a:pt x="27" y="5"/>
                    <a:pt x="29" y="5"/>
                  </a:cubicBezTo>
                  <a:cubicBezTo>
                    <a:pt x="36" y="5"/>
                    <a:pt x="44" y="5"/>
                    <a:pt x="51" y="5"/>
                  </a:cubicBezTo>
                  <a:cubicBezTo>
                    <a:pt x="54" y="5"/>
                    <a:pt x="57" y="5"/>
                    <a:pt x="60" y="5"/>
                  </a:cubicBezTo>
                  <a:cubicBezTo>
                    <a:pt x="63" y="4"/>
                    <a:pt x="63" y="5"/>
                    <a:pt x="65" y="6"/>
                  </a:cubicBezTo>
                  <a:cubicBezTo>
                    <a:pt x="67" y="9"/>
                    <a:pt x="69" y="8"/>
                    <a:pt x="72" y="9"/>
                  </a:cubicBezTo>
                  <a:cubicBezTo>
                    <a:pt x="75" y="9"/>
                    <a:pt x="78" y="10"/>
                    <a:pt x="80" y="9"/>
                  </a:cubicBezTo>
                  <a:cubicBezTo>
                    <a:pt x="82" y="9"/>
                    <a:pt x="83" y="10"/>
                    <a:pt x="84" y="10"/>
                  </a:cubicBezTo>
                  <a:cubicBezTo>
                    <a:pt x="85" y="11"/>
                    <a:pt x="87" y="11"/>
                    <a:pt x="88" y="10"/>
                  </a:cubicBezTo>
                  <a:cubicBezTo>
                    <a:pt x="90" y="10"/>
                    <a:pt x="90" y="10"/>
                    <a:pt x="91" y="11"/>
                  </a:cubicBezTo>
                  <a:cubicBezTo>
                    <a:pt x="92" y="11"/>
                    <a:pt x="94" y="10"/>
                    <a:pt x="95" y="10"/>
                  </a:cubicBezTo>
                  <a:cubicBezTo>
                    <a:pt x="102" y="9"/>
                    <a:pt x="109" y="7"/>
                    <a:pt x="115" y="6"/>
                  </a:cubicBezTo>
                  <a:cubicBezTo>
                    <a:pt x="117" y="6"/>
                    <a:pt x="118" y="5"/>
                    <a:pt x="119" y="6"/>
                  </a:cubicBezTo>
                  <a:cubicBezTo>
                    <a:pt x="120" y="6"/>
                    <a:pt x="121" y="6"/>
                    <a:pt x="122" y="6"/>
                  </a:cubicBezTo>
                  <a:cubicBezTo>
                    <a:pt x="125" y="5"/>
                    <a:pt x="126" y="8"/>
                    <a:pt x="128" y="9"/>
                  </a:cubicBezTo>
                  <a:cubicBezTo>
                    <a:pt x="127" y="8"/>
                    <a:pt x="125" y="9"/>
                    <a:pt x="124" y="9"/>
                  </a:cubicBezTo>
                  <a:cubicBezTo>
                    <a:pt x="122" y="10"/>
                    <a:pt x="122" y="12"/>
                    <a:pt x="121" y="10"/>
                  </a:cubicBezTo>
                  <a:cubicBezTo>
                    <a:pt x="118" y="9"/>
                    <a:pt x="114" y="15"/>
                    <a:pt x="112" y="15"/>
                  </a:cubicBezTo>
                  <a:cubicBezTo>
                    <a:pt x="112" y="14"/>
                    <a:pt x="111" y="11"/>
                    <a:pt x="108" y="11"/>
                  </a:cubicBezTo>
                  <a:cubicBezTo>
                    <a:pt x="105" y="10"/>
                    <a:pt x="102" y="12"/>
                    <a:pt x="99" y="12"/>
                  </a:cubicBezTo>
                  <a:cubicBezTo>
                    <a:pt x="95" y="13"/>
                    <a:pt x="92" y="13"/>
                    <a:pt x="89" y="14"/>
                  </a:cubicBezTo>
                  <a:cubicBezTo>
                    <a:pt x="87" y="14"/>
                    <a:pt x="88" y="19"/>
                    <a:pt x="88" y="20"/>
                  </a:cubicBezTo>
                  <a:cubicBezTo>
                    <a:pt x="88" y="27"/>
                    <a:pt x="88" y="35"/>
                    <a:pt x="88" y="42"/>
                  </a:cubicBezTo>
                  <a:cubicBezTo>
                    <a:pt x="88" y="43"/>
                    <a:pt x="89" y="47"/>
                    <a:pt x="88" y="49"/>
                  </a:cubicBezTo>
                  <a:cubicBezTo>
                    <a:pt x="87" y="50"/>
                    <a:pt x="82" y="49"/>
                    <a:pt x="81" y="49"/>
                  </a:cubicBezTo>
                  <a:cubicBezTo>
                    <a:pt x="77" y="49"/>
                    <a:pt x="78" y="51"/>
                    <a:pt x="78" y="54"/>
                  </a:cubicBezTo>
                  <a:cubicBezTo>
                    <a:pt x="78" y="57"/>
                    <a:pt x="78" y="61"/>
                    <a:pt x="78" y="64"/>
                  </a:cubicBezTo>
                  <a:cubicBezTo>
                    <a:pt x="78" y="72"/>
                    <a:pt x="78" y="80"/>
                    <a:pt x="78" y="88"/>
                  </a:cubicBezTo>
                  <a:cubicBezTo>
                    <a:pt x="78" y="95"/>
                    <a:pt x="78" y="102"/>
                    <a:pt x="78" y="109"/>
                  </a:cubicBezTo>
                  <a:cubicBezTo>
                    <a:pt x="78" y="112"/>
                    <a:pt x="76" y="111"/>
                    <a:pt x="74" y="112"/>
                  </a:cubicBezTo>
                  <a:cubicBezTo>
                    <a:pt x="73" y="113"/>
                    <a:pt x="73" y="113"/>
                    <a:pt x="72" y="114"/>
                  </a:cubicBezTo>
                  <a:cubicBezTo>
                    <a:pt x="71" y="114"/>
                    <a:pt x="71" y="115"/>
                    <a:pt x="72" y="115"/>
                  </a:cubicBezTo>
                  <a:cubicBezTo>
                    <a:pt x="69" y="116"/>
                    <a:pt x="69" y="115"/>
                    <a:pt x="67" y="115"/>
                  </a:cubicBezTo>
                  <a:cubicBezTo>
                    <a:pt x="65" y="115"/>
                    <a:pt x="63" y="116"/>
                    <a:pt x="60" y="115"/>
                  </a:cubicBezTo>
                  <a:cubicBezTo>
                    <a:pt x="59" y="115"/>
                    <a:pt x="59" y="114"/>
                    <a:pt x="58" y="114"/>
                  </a:cubicBezTo>
                  <a:cubicBezTo>
                    <a:pt x="57" y="114"/>
                    <a:pt x="57" y="114"/>
                    <a:pt x="56" y="114"/>
                  </a:cubicBezTo>
                  <a:cubicBezTo>
                    <a:pt x="55" y="113"/>
                    <a:pt x="55" y="113"/>
                    <a:pt x="55" y="113"/>
                  </a:cubicBezTo>
                  <a:cubicBezTo>
                    <a:pt x="53" y="112"/>
                    <a:pt x="54" y="112"/>
                    <a:pt x="53" y="110"/>
                  </a:cubicBezTo>
                  <a:cubicBezTo>
                    <a:pt x="53" y="109"/>
                    <a:pt x="51" y="107"/>
                    <a:pt x="50" y="107"/>
                  </a:cubicBezTo>
                  <a:cubicBezTo>
                    <a:pt x="48" y="108"/>
                    <a:pt x="49" y="111"/>
                    <a:pt x="47" y="111"/>
                  </a:cubicBezTo>
                  <a:cubicBezTo>
                    <a:pt x="46" y="112"/>
                    <a:pt x="45" y="113"/>
                    <a:pt x="43" y="112"/>
                  </a:cubicBezTo>
                  <a:cubicBezTo>
                    <a:pt x="41" y="110"/>
                    <a:pt x="39" y="108"/>
                    <a:pt x="38" y="107"/>
                  </a:cubicBezTo>
                  <a:cubicBezTo>
                    <a:pt x="36" y="105"/>
                    <a:pt x="35" y="103"/>
                    <a:pt x="34" y="101"/>
                  </a:cubicBezTo>
                  <a:cubicBezTo>
                    <a:pt x="34" y="100"/>
                    <a:pt x="34" y="99"/>
                    <a:pt x="33" y="98"/>
                  </a:cubicBezTo>
                  <a:cubicBezTo>
                    <a:pt x="33" y="97"/>
                    <a:pt x="32" y="96"/>
                    <a:pt x="32" y="95"/>
                  </a:cubicBezTo>
                  <a:cubicBezTo>
                    <a:pt x="32" y="93"/>
                    <a:pt x="33" y="93"/>
                    <a:pt x="31" y="91"/>
                  </a:cubicBezTo>
                  <a:cubicBezTo>
                    <a:pt x="30" y="90"/>
                    <a:pt x="31" y="90"/>
                    <a:pt x="31" y="89"/>
                  </a:cubicBezTo>
                  <a:cubicBezTo>
                    <a:pt x="31" y="88"/>
                    <a:pt x="30" y="87"/>
                    <a:pt x="30" y="85"/>
                  </a:cubicBezTo>
                  <a:cubicBezTo>
                    <a:pt x="30" y="84"/>
                    <a:pt x="30" y="83"/>
                    <a:pt x="29" y="82"/>
                  </a:cubicBezTo>
                  <a:cubicBezTo>
                    <a:pt x="29" y="81"/>
                    <a:pt x="30" y="80"/>
                    <a:pt x="29" y="78"/>
                  </a:cubicBezTo>
                  <a:cubicBezTo>
                    <a:pt x="29" y="76"/>
                    <a:pt x="28" y="74"/>
                    <a:pt x="27" y="72"/>
                  </a:cubicBezTo>
                  <a:cubicBezTo>
                    <a:pt x="26" y="69"/>
                    <a:pt x="26" y="67"/>
                    <a:pt x="26" y="65"/>
                  </a:cubicBezTo>
                  <a:cubicBezTo>
                    <a:pt x="26" y="63"/>
                    <a:pt x="25" y="61"/>
                    <a:pt x="26" y="60"/>
                  </a:cubicBezTo>
                  <a:cubicBezTo>
                    <a:pt x="26" y="60"/>
                    <a:pt x="27" y="56"/>
                    <a:pt x="26" y="56"/>
                  </a:cubicBezTo>
                  <a:cubicBezTo>
                    <a:pt x="26" y="53"/>
                    <a:pt x="25" y="51"/>
                    <a:pt x="23" y="50"/>
                  </a:cubicBezTo>
                  <a:cubicBezTo>
                    <a:pt x="23" y="49"/>
                    <a:pt x="22" y="48"/>
                    <a:pt x="21" y="47"/>
                  </a:cubicBezTo>
                  <a:cubicBezTo>
                    <a:pt x="20" y="46"/>
                    <a:pt x="20" y="44"/>
                    <a:pt x="20" y="43"/>
                  </a:cubicBezTo>
                  <a:cubicBezTo>
                    <a:pt x="16" y="39"/>
                    <a:pt x="15" y="34"/>
                    <a:pt x="12" y="30"/>
                  </a:cubicBezTo>
                  <a:cubicBezTo>
                    <a:pt x="10" y="26"/>
                    <a:pt x="9" y="20"/>
                    <a:pt x="5" y="17"/>
                  </a:cubicBezTo>
                  <a:cubicBezTo>
                    <a:pt x="0" y="13"/>
                    <a:pt x="0" y="8"/>
                    <a:pt x="0" y="3"/>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30" name="Freeform 474"/>
            <p:cNvSpPr/>
            <p:nvPr/>
          </p:nvSpPr>
          <p:spPr>
            <a:xfrm>
              <a:off x="6406560" y="5125680"/>
              <a:ext cx="472320" cy="431280"/>
            </a:xfrm>
            <a:custGeom>
              <a:avLst/>
              <a:gdLst>
                <a:gd name="textAreaLeft" fmla="*/ 0 w 472320"/>
                <a:gd name="textAreaRight" fmla="*/ 473400 w 472320"/>
                <a:gd name="textAreaTop" fmla="*/ 0 h 431280"/>
                <a:gd name="textAreaBottom" fmla="*/ 432360 h 431280"/>
              </a:gdLst>
              <a:ahLst/>
              <a:cxnLst/>
              <a:rect l="textAreaLeft" t="textAreaTop" r="textAreaRight" b="textAreaBottom"/>
              <a:pathLst>
                <a:path w="155" h="122">
                  <a:moveTo>
                    <a:pt x="0" y="62"/>
                  </a:moveTo>
                  <a:cubicBezTo>
                    <a:pt x="1" y="62"/>
                    <a:pt x="2" y="62"/>
                    <a:pt x="3" y="60"/>
                  </a:cubicBezTo>
                  <a:cubicBezTo>
                    <a:pt x="3" y="59"/>
                    <a:pt x="4" y="58"/>
                    <a:pt x="5" y="57"/>
                  </a:cubicBezTo>
                  <a:cubicBezTo>
                    <a:pt x="7" y="57"/>
                    <a:pt x="6" y="59"/>
                    <a:pt x="8" y="59"/>
                  </a:cubicBezTo>
                  <a:cubicBezTo>
                    <a:pt x="10" y="60"/>
                    <a:pt x="8" y="61"/>
                    <a:pt x="9" y="62"/>
                  </a:cubicBezTo>
                  <a:cubicBezTo>
                    <a:pt x="10" y="64"/>
                    <a:pt x="13" y="64"/>
                    <a:pt x="15" y="65"/>
                  </a:cubicBezTo>
                  <a:cubicBezTo>
                    <a:pt x="18" y="66"/>
                    <a:pt x="20" y="65"/>
                    <a:pt x="22" y="65"/>
                  </a:cubicBezTo>
                  <a:cubicBezTo>
                    <a:pt x="24" y="65"/>
                    <a:pt x="25" y="66"/>
                    <a:pt x="27" y="65"/>
                  </a:cubicBezTo>
                  <a:cubicBezTo>
                    <a:pt x="25" y="64"/>
                    <a:pt x="27" y="64"/>
                    <a:pt x="28" y="64"/>
                  </a:cubicBezTo>
                  <a:cubicBezTo>
                    <a:pt x="29" y="63"/>
                    <a:pt x="29" y="62"/>
                    <a:pt x="30" y="62"/>
                  </a:cubicBezTo>
                  <a:cubicBezTo>
                    <a:pt x="31" y="61"/>
                    <a:pt x="33" y="61"/>
                    <a:pt x="33" y="60"/>
                  </a:cubicBezTo>
                  <a:cubicBezTo>
                    <a:pt x="33" y="58"/>
                    <a:pt x="33" y="56"/>
                    <a:pt x="33" y="54"/>
                  </a:cubicBezTo>
                  <a:cubicBezTo>
                    <a:pt x="33" y="44"/>
                    <a:pt x="34" y="35"/>
                    <a:pt x="33" y="26"/>
                  </a:cubicBezTo>
                  <a:cubicBezTo>
                    <a:pt x="34" y="27"/>
                    <a:pt x="36" y="28"/>
                    <a:pt x="37" y="29"/>
                  </a:cubicBezTo>
                  <a:cubicBezTo>
                    <a:pt x="38" y="31"/>
                    <a:pt x="39" y="33"/>
                    <a:pt x="40" y="34"/>
                  </a:cubicBezTo>
                  <a:cubicBezTo>
                    <a:pt x="41" y="36"/>
                    <a:pt x="42" y="38"/>
                    <a:pt x="41" y="40"/>
                  </a:cubicBezTo>
                  <a:cubicBezTo>
                    <a:pt x="39" y="42"/>
                    <a:pt x="39" y="44"/>
                    <a:pt x="40" y="46"/>
                  </a:cubicBezTo>
                  <a:cubicBezTo>
                    <a:pt x="42" y="44"/>
                    <a:pt x="48" y="47"/>
                    <a:pt x="50" y="45"/>
                  </a:cubicBezTo>
                  <a:cubicBezTo>
                    <a:pt x="50" y="45"/>
                    <a:pt x="50" y="44"/>
                    <a:pt x="51" y="44"/>
                  </a:cubicBezTo>
                  <a:cubicBezTo>
                    <a:pt x="51" y="44"/>
                    <a:pt x="52" y="44"/>
                    <a:pt x="52" y="44"/>
                  </a:cubicBezTo>
                  <a:cubicBezTo>
                    <a:pt x="54" y="43"/>
                    <a:pt x="54" y="41"/>
                    <a:pt x="56" y="40"/>
                  </a:cubicBezTo>
                  <a:cubicBezTo>
                    <a:pt x="58" y="39"/>
                    <a:pt x="59" y="38"/>
                    <a:pt x="59" y="36"/>
                  </a:cubicBezTo>
                  <a:cubicBezTo>
                    <a:pt x="60" y="34"/>
                    <a:pt x="60" y="33"/>
                    <a:pt x="61" y="32"/>
                  </a:cubicBezTo>
                  <a:cubicBezTo>
                    <a:pt x="62" y="31"/>
                    <a:pt x="64" y="30"/>
                    <a:pt x="66" y="31"/>
                  </a:cubicBezTo>
                  <a:cubicBezTo>
                    <a:pt x="67" y="32"/>
                    <a:pt x="70" y="34"/>
                    <a:pt x="71" y="34"/>
                  </a:cubicBezTo>
                  <a:cubicBezTo>
                    <a:pt x="74" y="34"/>
                    <a:pt x="78" y="37"/>
                    <a:pt x="80" y="35"/>
                  </a:cubicBezTo>
                  <a:cubicBezTo>
                    <a:pt x="82" y="34"/>
                    <a:pt x="84" y="36"/>
                    <a:pt x="85" y="35"/>
                  </a:cubicBezTo>
                  <a:cubicBezTo>
                    <a:pt x="87" y="33"/>
                    <a:pt x="87" y="32"/>
                    <a:pt x="88" y="30"/>
                  </a:cubicBezTo>
                  <a:cubicBezTo>
                    <a:pt x="88" y="29"/>
                    <a:pt x="89" y="28"/>
                    <a:pt x="89" y="27"/>
                  </a:cubicBezTo>
                  <a:cubicBezTo>
                    <a:pt x="89" y="26"/>
                    <a:pt x="88" y="26"/>
                    <a:pt x="90" y="25"/>
                  </a:cubicBezTo>
                  <a:cubicBezTo>
                    <a:pt x="91" y="25"/>
                    <a:pt x="94" y="25"/>
                    <a:pt x="95" y="24"/>
                  </a:cubicBezTo>
                  <a:cubicBezTo>
                    <a:pt x="96" y="22"/>
                    <a:pt x="98" y="22"/>
                    <a:pt x="98" y="20"/>
                  </a:cubicBezTo>
                  <a:cubicBezTo>
                    <a:pt x="99" y="18"/>
                    <a:pt x="99" y="16"/>
                    <a:pt x="100" y="15"/>
                  </a:cubicBezTo>
                  <a:cubicBezTo>
                    <a:pt x="101" y="13"/>
                    <a:pt x="102" y="13"/>
                    <a:pt x="104" y="12"/>
                  </a:cubicBezTo>
                  <a:cubicBezTo>
                    <a:pt x="105" y="11"/>
                    <a:pt x="107" y="10"/>
                    <a:pt x="108" y="9"/>
                  </a:cubicBezTo>
                  <a:cubicBezTo>
                    <a:pt x="109" y="8"/>
                    <a:pt x="110" y="6"/>
                    <a:pt x="112" y="5"/>
                  </a:cubicBezTo>
                  <a:cubicBezTo>
                    <a:pt x="113" y="5"/>
                    <a:pt x="115" y="5"/>
                    <a:pt x="116" y="4"/>
                  </a:cubicBezTo>
                  <a:cubicBezTo>
                    <a:pt x="118" y="4"/>
                    <a:pt x="118" y="3"/>
                    <a:pt x="118" y="2"/>
                  </a:cubicBezTo>
                  <a:cubicBezTo>
                    <a:pt x="119" y="1"/>
                    <a:pt x="121" y="1"/>
                    <a:pt x="122" y="1"/>
                  </a:cubicBezTo>
                  <a:cubicBezTo>
                    <a:pt x="126" y="0"/>
                    <a:pt x="129" y="2"/>
                    <a:pt x="133" y="2"/>
                  </a:cubicBezTo>
                  <a:cubicBezTo>
                    <a:pt x="136" y="2"/>
                    <a:pt x="140" y="1"/>
                    <a:pt x="141" y="5"/>
                  </a:cubicBezTo>
                  <a:cubicBezTo>
                    <a:pt x="142" y="7"/>
                    <a:pt x="143" y="9"/>
                    <a:pt x="143" y="12"/>
                  </a:cubicBezTo>
                  <a:cubicBezTo>
                    <a:pt x="143" y="14"/>
                    <a:pt x="144" y="16"/>
                    <a:pt x="145" y="18"/>
                  </a:cubicBezTo>
                  <a:cubicBezTo>
                    <a:pt x="147" y="22"/>
                    <a:pt x="147" y="25"/>
                    <a:pt x="147" y="30"/>
                  </a:cubicBezTo>
                  <a:cubicBezTo>
                    <a:pt x="147" y="31"/>
                    <a:pt x="147" y="33"/>
                    <a:pt x="147" y="35"/>
                  </a:cubicBezTo>
                  <a:cubicBezTo>
                    <a:pt x="146" y="36"/>
                    <a:pt x="148" y="46"/>
                    <a:pt x="148" y="45"/>
                  </a:cubicBezTo>
                  <a:cubicBezTo>
                    <a:pt x="151" y="46"/>
                    <a:pt x="152" y="46"/>
                    <a:pt x="155" y="46"/>
                  </a:cubicBezTo>
                  <a:cubicBezTo>
                    <a:pt x="154" y="50"/>
                    <a:pt x="153" y="54"/>
                    <a:pt x="152" y="58"/>
                  </a:cubicBezTo>
                  <a:cubicBezTo>
                    <a:pt x="152" y="60"/>
                    <a:pt x="150" y="65"/>
                    <a:pt x="147" y="65"/>
                  </a:cubicBezTo>
                  <a:cubicBezTo>
                    <a:pt x="148" y="66"/>
                    <a:pt x="146" y="66"/>
                    <a:pt x="145" y="66"/>
                  </a:cubicBezTo>
                  <a:cubicBezTo>
                    <a:pt x="144" y="66"/>
                    <a:pt x="144" y="67"/>
                    <a:pt x="143" y="67"/>
                  </a:cubicBezTo>
                  <a:cubicBezTo>
                    <a:pt x="141" y="69"/>
                    <a:pt x="139" y="72"/>
                    <a:pt x="138" y="74"/>
                  </a:cubicBezTo>
                  <a:cubicBezTo>
                    <a:pt x="138" y="76"/>
                    <a:pt x="136" y="77"/>
                    <a:pt x="136" y="78"/>
                  </a:cubicBezTo>
                  <a:cubicBezTo>
                    <a:pt x="135" y="80"/>
                    <a:pt x="133" y="82"/>
                    <a:pt x="132" y="84"/>
                  </a:cubicBezTo>
                  <a:cubicBezTo>
                    <a:pt x="130" y="87"/>
                    <a:pt x="127" y="89"/>
                    <a:pt x="123" y="92"/>
                  </a:cubicBezTo>
                  <a:cubicBezTo>
                    <a:pt x="120" y="94"/>
                    <a:pt x="119" y="97"/>
                    <a:pt x="116" y="99"/>
                  </a:cubicBezTo>
                  <a:cubicBezTo>
                    <a:pt x="112" y="102"/>
                    <a:pt x="109" y="105"/>
                    <a:pt x="105" y="107"/>
                  </a:cubicBezTo>
                  <a:cubicBezTo>
                    <a:pt x="102" y="109"/>
                    <a:pt x="98" y="112"/>
                    <a:pt x="94" y="112"/>
                  </a:cubicBezTo>
                  <a:cubicBezTo>
                    <a:pt x="93" y="112"/>
                    <a:pt x="91" y="111"/>
                    <a:pt x="89" y="112"/>
                  </a:cubicBezTo>
                  <a:cubicBezTo>
                    <a:pt x="87" y="112"/>
                    <a:pt x="85" y="114"/>
                    <a:pt x="87" y="115"/>
                  </a:cubicBezTo>
                  <a:cubicBezTo>
                    <a:pt x="85" y="116"/>
                    <a:pt x="83" y="113"/>
                    <a:pt x="80" y="114"/>
                  </a:cubicBezTo>
                  <a:cubicBezTo>
                    <a:pt x="78" y="116"/>
                    <a:pt x="78" y="117"/>
                    <a:pt x="74" y="116"/>
                  </a:cubicBezTo>
                  <a:cubicBezTo>
                    <a:pt x="71" y="115"/>
                    <a:pt x="68" y="114"/>
                    <a:pt x="66" y="115"/>
                  </a:cubicBezTo>
                  <a:cubicBezTo>
                    <a:pt x="64" y="115"/>
                    <a:pt x="65" y="116"/>
                    <a:pt x="63" y="115"/>
                  </a:cubicBezTo>
                  <a:cubicBezTo>
                    <a:pt x="62" y="115"/>
                    <a:pt x="60" y="115"/>
                    <a:pt x="60" y="114"/>
                  </a:cubicBezTo>
                  <a:cubicBezTo>
                    <a:pt x="60" y="115"/>
                    <a:pt x="60" y="115"/>
                    <a:pt x="60" y="115"/>
                  </a:cubicBezTo>
                  <a:cubicBezTo>
                    <a:pt x="57" y="114"/>
                    <a:pt x="52" y="115"/>
                    <a:pt x="51" y="118"/>
                  </a:cubicBezTo>
                  <a:cubicBezTo>
                    <a:pt x="50" y="120"/>
                    <a:pt x="44" y="118"/>
                    <a:pt x="42" y="118"/>
                  </a:cubicBezTo>
                  <a:cubicBezTo>
                    <a:pt x="41" y="119"/>
                    <a:pt x="39" y="118"/>
                    <a:pt x="38" y="119"/>
                  </a:cubicBezTo>
                  <a:cubicBezTo>
                    <a:pt x="37" y="119"/>
                    <a:pt x="35" y="121"/>
                    <a:pt x="34" y="121"/>
                  </a:cubicBezTo>
                  <a:cubicBezTo>
                    <a:pt x="33" y="122"/>
                    <a:pt x="33" y="122"/>
                    <a:pt x="32" y="122"/>
                  </a:cubicBezTo>
                  <a:cubicBezTo>
                    <a:pt x="31" y="122"/>
                    <a:pt x="30" y="122"/>
                    <a:pt x="29" y="121"/>
                  </a:cubicBezTo>
                  <a:cubicBezTo>
                    <a:pt x="29" y="121"/>
                    <a:pt x="28" y="120"/>
                    <a:pt x="27" y="120"/>
                  </a:cubicBezTo>
                  <a:cubicBezTo>
                    <a:pt x="28" y="118"/>
                    <a:pt x="23" y="118"/>
                    <a:pt x="22" y="118"/>
                  </a:cubicBezTo>
                  <a:cubicBezTo>
                    <a:pt x="23" y="116"/>
                    <a:pt x="22" y="115"/>
                    <a:pt x="20" y="115"/>
                  </a:cubicBezTo>
                  <a:cubicBezTo>
                    <a:pt x="18" y="115"/>
                    <a:pt x="19" y="117"/>
                    <a:pt x="19" y="118"/>
                  </a:cubicBezTo>
                  <a:cubicBezTo>
                    <a:pt x="16" y="117"/>
                    <a:pt x="18" y="114"/>
                    <a:pt x="18" y="113"/>
                  </a:cubicBezTo>
                  <a:cubicBezTo>
                    <a:pt x="19" y="112"/>
                    <a:pt x="18" y="110"/>
                    <a:pt x="17" y="109"/>
                  </a:cubicBezTo>
                  <a:cubicBezTo>
                    <a:pt x="17" y="109"/>
                    <a:pt x="13" y="105"/>
                    <a:pt x="15" y="107"/>
                  </a:cubicBezTo>
                  <a:cubicBezTo>
                    <a:pt x="14" y="106"/>
                    <a:pt x="15" y="105"/>
                    <a:pt x="13" y="105"/>
                  </a:cubicBezTo>
                  <a:cubicBezTo>
                    <a:pt x="12" y="105"/>
                    <a:pt x="14" y="102"/>
                    <a:pt x="14" y="102"/>
                  </a:cubicBezTo>
                  <a:cubicBezTo>
                    <a:pt x="17" y="104"/>
                    <a:pt x="17" y="101"/>
                    <a:pt x="17" y="99"/>
                  </a:cubicBezTo>
                  <a:cubicBezTo>
                    <a:pt x="17" y="95"/>
                    <a:pt x="16" y="92"/>
                    <a:pt x="14" y="89"/>
                  </a:cubicBezTo>
                  <a:cubicBezTo>
                    <a:pt x="11" y="85"/>
                    <a:pt x="8" y="81"/>
                    <a:pt x="6" y="76"/>
                  </a:cubicBezTo>
                  <a:cubicBezTo>
                    <a:pt x="5" y="74"/>
                    <a:pt x="5" y="71"/>
                    <a:pt x="4" y="69"/>
                  </a:cubicBezTo>
                  <a:cubicBezTo>
                    <a:pt x="3" y="67"/>
                    <a:pt x="0" y="65"/>
                    <a:pt x="0" y="62"/>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31" name="Freeform 476"/>
            <p:cNvSpPr/>
            <p:nvPr/>
          </p:nvSpPr>
          <p:spPr>
            <a:xfrm>
              <a:off x="6643800" y="3280680"/>
              <a:ext cx="321120" cy="338400"/>
            </a:xfrm>
            <a:custGeom>
              <a:avLst/>
              <a:gdLst>
                <a:gd name="textAreaLeft" fmla="*/ 0 w 321120"/>
                <a:gd name="textAreaRight" fmla="*/ 322200 w 321120"/>
                <a:gd name="textAreaTop" fmla="*/ 0 h 338400"/>
                <a:gd name="textAreaBottom" fmla="*/ 339480 h 338400"/>
              </a:gdLst>
              <a:ahLst/>
              <a:cxnLst/>
              <a:rect l="textAreaLeft" t="textAreaTop" r="textAreaRight" b="textAreaBottom"/>
              <a:pathLst>
                <a:path w="106" h="96">
                  <a:moveTo>
                    <a:pt x="2" y="16"/>
                  </a:moveTo>
                  <a:cubicBezTo>
                    <a:pt x="0" y="14"/>
                    <a:pt x="4" y="11"/>
                    <a:pt x="3" y="8"/>
                  </a:cubicBezTo>
                  <a:cubicBezTo>
                    <a:pt x="3" y="5"/>
                    <a:pt x="1" y="3"/>
                    <a:pt x="5" y="0"/>
                  </a:cubicBezTo>
                  <a:cubicBezTo>
                    <a:pt x="5" y="2"/>
                    <a:pt x="8" y="2"/>
                    <a:pt x="9" y="1"/>
                  </a:cubicBezTo>
                  <a:cubicBezTo>
                    <a:pt x="12" y="1"/>
                    <a:pt x="14" y="1"/>
                    <a:pt x="17" y="1"/>
                  </a:cubicBezTo>
                  <a:cubicBezTo>
                    <a:pt x="20" y="2"/>
                    <a:pt x="22" y="2"/>
                    <a:pt x="25" y="3"/>
                  </a:cubicBezTo>
                  <a:cubicBezTo>
                    <a:pt x="26" y="3"/>
                    <a:pt x="26" y="4"/>
                    <a:pt x="27" y="5"/>
                  </a:cubicBezTo>
                  <a:cubicBezTo>
                    <a:pt x="29" y="5"/>
                    <a:pt x="29" y="5"/>
                    <a:pt x="30" y="5"/>
                  </a:cubicBezTo>
                  <a:cubicBezTo>
                    <a:pt x="31" y="5"/>
                    <a:pt x="31" y="6"/>
                    <a:pt x="32" y="6"/>
                  </a:cubicBezTo>
                  <a:cubicBezTo>
                    <a:pt x="33" y="6"/>
                    <a:pt x="34" y="6"/>
                    <a:pt x="35" y="6"/>
                  </a:cubicBezTo>
                  <a:cubicBezTo>
                    <a:pt x="38" y="6"/>
                    <a:pt x="39" y="8"/>
                    <a:pt x="42" y="8"/>
                  </a:cubicBezTo>
                  <a:cubicBezTo>
                    <a:pt x="44" y="8"/>
                    <a:pt x="47" y="7"/>
                    <a:pt x="49" y="6"/>
                  </a:cubicBezTo>
                  <a:cubicBezTo>
                    <a:pt x="50" y="5"/>
                    <a:pt x="51" y="4"/>
                    <a:pt x="52" y="3"/>
                  </a:cubicBezTo>
                  <a:cubicBezTo>
                    <a:pt x="52" y="4"/>
                    <a:pt x="53" y="4"/>
                    <a:pt x="54" y="4"/>
                  </a:cubicBezTo>
                  <a:cubicBezTo>
                    <a:pt x="53" y="4"/>
                    <a:pt x="53" y="4"/>
                    <a:pt x="53" y="4"/>
                  </a:cubicBezTo>
                  <a:cubicBezTo>
                    <a:pt x="54" y="3"/>
                    <a:pt x="55" y="3"/>
                    <a:pt x="55" y="2"/>
                  </a:cubicBezTo>
                  <a:cubicBezTo>
                    <a:pt x="57" y="3"/>
                    <a:pt x="58" y="1"/>
                    <a:pt x="60" y="1"/>
                  </a:cubicBezTo>
                  <a:cubicBezTo>
                    <a:pt x="59" y="2"/>
                    <a:pt x="58" y="2"/>
                    <a:pt x="57" y="3"/>
                  </a:cubicBezTo>
                  <a:cubicBezTo>
                    <a:pt x="57" y="3"/>
                    <a:pt x="64" y="1"/>
                    <a:pt x="60" y="1"/>
                  </a:cubicBezTo>
                  <a:cubicBezTo>
                    <a:pt x="63" y="0"/>
                    <a:pt x="64" y="2"/>
                    <a:pt x="66" y="2"/>
                  </a:cubicBezTo>
                  <a:cubicBezTo>
                    <a:pt x="67" y="2"/>
                    <a:pt x="68" y="1"/>
                    <a:pt x="70" y="2"/>
                  </a:cubicBezTo>
                  <a:cubicBezTo>
                    <a:pt x="71" y="2"/>
                    <a:pt x="71" y="3"/>
                    <a:pt x="72" y="4"/>
                  </a:cubicBezTo>
                  <a:cubicBezTo>
                    <a:pt x="71" y="3"/>
                    <a:pt x="70" y="2"/>
                    <a:pt x="69" y="2"/>
                  </a:cubicBezTo>
                  <a:cubicBezTo>
                    <a:pt x="69" y="3"/>
                    <a:pt x="68" y="4"/>
                    <a:pt x="69" y="4"/>
                  </a:cubicBezTo>
                  <a:cubicBezTo>
                    <a:pt x="71" y="5"/>
                    <a:pt x="70" y="5"/>
                    <a:pt x="71" y="6"/>
                  </a:cubicBezTo>
                  <a:cubicBezTo>
                    <a:pt x="71" y="6"/>
                    <a:pt x="74" y="5"/>
                    <a:pt x="72" y="4"/>
                  </a:cubicBezTo>
                  <a:cubicBezTo>
                    <a:pt x="74" y="4"/>
                    <a:pt x="75" y="6"/>
                    <a:pt x="78" y="6"/>
                  </a:cubicBezTo>
                  <a:cubicBezTo>
                    <a:pt x="79" y="6"/>
                    <a:pt x="82" y="4"/>
                    <a:pt x="81" y="6"/>
                  </a:cubicBezTo>
                  <a:cubicBezTo>
                    <a:pt x="83" y="5"/>
                    <a:pt x="85" y="6"/>
                    <a:pt x="86" y="5"/>
                  </a:cubicBezTo>
                  <a:cubicBezTo>
                    <a:pt x="88" y="5"/>
                    <a:pt x="90" y="4"/>
                    <a:pt x="91" y="3"/>
                  </a:cubicBezTo>
                  <a:cubicBezTo>
                    <a:pt x="92" y="7"/>
                    <a:pt x="94" y="10"/>
                    <a:pt x="95" y="14"/>
                  </a:cubicBezTo>
                  <a:cubicBezTo>
                    <a:pt x="96" y="15"/>
                    <a:pt x="99" y="20"/>
                    <a:pt x="97" y="21"/>
                  </a:cubicBezTo>
                  <a:cubicBezTo>
                    <a:pt x="95" y="24"/>
                    <a:pt x="96" y="27"/>
                    <a:pt x="94" y="30"/>
                  </a:cubicBezTo>
                  <a:cubicBezTo>
                    <a:pt x="93" y="31"/>
                    <a:pt x="93" y="32"/>
                    <a:pt x="93" y="34"/>
                  </a:cubicBezTo>
                  <a:cubicBezTo>
                    <a:pt x="93" y="35"/>
                    <a:pt x="91" y="37"/>
                    <a:pt x="92" y="38"/>
                  </a:cubicBezTo>
                  <a:cubicBezTo>
                    <a:pt x="91" y="37"/>
                    <a:pt x="89" y="37"/>
                    <a:pt x="88" y="36"/>
                  </a:cubicBezTo>
                  <a:cubicBezTo>
                    <a:pt x="87" y="35"/>
                    <a:pt x="86" y="34"/>
                    <a:pt x="85" y="33"/>
                  </a:cubicBezTo>
                  <a:cubicBezTo>
                    <a:pt x="84" y="32"/>
                    <a:pt x="81" y="31"/>
                    <a:pt x="82" y="28"/>
                  </a:cubicBezTo>
                  <a:cubicBezTo>
                    <a:pt x="82" y="26"/>
                    <a:pt x="80" y="25"/>
                    <a:pt x="79" y="23"/>
                  </a:cubicBezTo>
                  <a:cubicBezTo>
                    <a:pt x="77" y="21"/>
                    <a:pt x="76" y="19"/>
                    <a:pt x="75" y="16"/>
                  </a:cubicBezTo>
                  <a:cubicBezTo>
                    <a:pt x="74" y="17"/>
                    <a:pt x="73" y="20"/>
                    <a:pt x="74" y="21"/>
                  </a:cubicBezTo>
                  <a:cubicBezTo>
                    <a:pt x="76" y="23"/>
                    <a:pt x="76" y="25"/>
                    <a:pt x="77" y="28"/>
                  </a:cubicBezTo>
                  <a:cubicBezTo>
                    <a:pt x="79" y="29"/>
                    <a:pt x="80" y="32"/>
                    <a:pt x="82" y="33"/>
                  </a:cubicBezTo>
                  <a:cubicBezTo>
                    <a:pt x="82" y="34"/>
                    <a:pt x="83" y="35"/>
                    <a:pt x="84" y="35"/>
                  </a:cubicBezTo>
                  <a:cubicBezTo>
                    <a:pt x="84" y="36"/>
                    <a:pt x="86" y="38"/>
                    <a:pt x="84" y="37"/>
                  </a:cubicBezTo>
                  <a:cubicBezTo>
                    <a:pt x="86" y="38"/>
                    <a:pt x="84" y="39"/>
                    <a:pt x="85" y="40"/>
                  </a:cubicBezTo>
                  <a:cubicBezTo>
                    <a:pt x="86" y="41"/>
                    <a:pt x="87" y="43"/>
                    <a:pt x="88" y="44"/>
                  </a:cubicBezTo>
                  <a:cubicBezTo>
                    <a:pt x="88" y="45"/>
                    <a:pt x="89" y="46"/>
                    <a:pt x="89" y="46"/>
                  </a:cubicBezTo>
                  <a:cubicBezTo>
                    <a:pt x="89" y="47"/>
                    <a:pt x="89" y="47"/>
                    <a:pt x="88" y="48"/>
                  </a:cubicBezTo>
                  <a:cubicBezTo>
                    <a:pt x="88" y="49"/>
                    <a:pt x="90" y="50"/>
                    <a:pt x="90" y="50"/>
                  </a:cubicBezTo>
                  <a:cubicBezTo>
                    <a:pt x="91" y="51"/>
                    <a:pt x="91" y="53"/>
                    <a:pt x="92" y="54"/>
                  </a:cubicBezTo>
                  <a:cubicBezTo>
                    <a:pt x="94" y="58"/>
                    <a:pt x="97" y="62"/>
                    <a:pt x="99" y="67"/>
                  </a:cubicBezTo>
                  <a:cubicBezTo>
                    <a:pt x="100" y="69"/>
                    <a:pt x="101" y="70"/>
                    <a:pt x="102" y="71"/>
                  </a:cubicBezTo>
                  <a:cubicBezTo>
                    <a:pt x="103" y="73"/>
                    <a:pt x="105" y="73"/>
                    <a:pt x="106" y="75"/>
                  </a:cubicBezTo>
                  <a:cubicBezTo>
                    <a:pt x="105" y="75"/>
                    <a:pt x="104" y="74"/>
                    <a:pt x="103" y="74"/>
                  </a:cubicBezTo>
                  <a:cubicBezTo>
                    <a:pt x="103" y="76"/>
                    <a:pt x="103" y="79"/>
                    <a:pt x="104" y="81"/>
                  </a:cubicBezTo>
                  <a:cubicBezTo>
                    <a:pt x="104" y="83"/>
                    <a:pt x="102" y="85"/>
                    <a:pt x="100" y="85"/>
                  </a:cubicBezTo>
                  <a:cubicBezTo>
                    <a:pt x="99" y="85"/>
                    <a:pt x="98" y="85"/>
                    <a:pt x="98" y="86"/>
                  </a:cubicBezTo>
                  <a:cubicBezTo>
                    <a:pt x="97" y="87"/>
                    <a:pt x="97" y="88"/>
                    <a:pt x="97" y="88"/>
                  </a:cubicBezTo>
                  <a:cubicBezTo>
                    <a:pt x="96" y="89"/>
                    <a:pt x="96" y="90"/>
                    <a:pt x="94" y="91"/>
                  </a:cubicBezTo>
                  <a:cubicBezTo>
                    <a:pt x="93" y="91"/>
                    <a:pt x="91" y="91"/>
                    <a:pt x="90" y="92"/>
                  </a:cubicBezTo>
                  <a:cubicBezTo>
                    <a:pt x="89" y="94"/>
                    <a:pt x="90" y="95"/>
                    <a:pt x="87" y="96"/>
                  </a:cubicBezTo>
                  <a:cubicBezTo>
                    <a:pt x="84" y="96"/>
                    <a:pt x="83" y="93"/>
                    <a:pt x="81" y="93"/>
                  </a:cubicBezTo>
                  <a:cubicBezTo>
                    <a:pt x="76" y="92"/>
                    <a:pt x="70" y="94"/>
                    <a:pt x="65" y="93"/>
                  </a:cubicBezTo>
                  <a:cubicBezTo>
                    <a:pt x="65" y="93"/>
                    <a:pt x="66" y="92"/>
                    <a:pt x="65" y="91"/>
                  </a:cubicBezTo>
                  <a:cubicBezTo>
                    <a:pt x="65" y="90"/>
                    <a:pt x="64" y="92"/>
                    <a:pt x="63" y="92"/>
                  </a:cubicBezTo>
                  <a:cubicBezTo>
                    <a:pt x="62" y="94"/>
                    <a:pt x="56" y="93"/>
                    <a:pt x="54" y="93"/>
                  </a:cubicBezTo>
                  <a:cubicBezTo>
                    <a:pt x="48" y="93"/>
                    <a:pt x="41" y="93"/>
                    <a:pt x="34" y="93"/>
                  </a:cubicBezTo>
                  <a:cubicBezTo>
                    <a:pt x="27" y="93"/>
                    <a:pt x="20" y="93"/>
                    <a:pt x="14" y="93"/>
                  </a:cubicBezTo>
                  <a:cubicBezTo>
                    <a:pt x="11" y="93"/>
                    <a:pt x="7" y="94"/>
                    <a:pt x="4" y="93"/>
                  </a:cubicBezTo>
                  <a:cubicBezTo>
                    <a:pt x="3" y="93"/>
                    <a:pt x="3" y="87"/>
                    <a:pt x="3" y="86"/>
                  </a:cubicBezTo>
                  <a:cubicBezTo>
                    <a:pt x="3" y="74"/>
                    <a:pt x="3" y="62"/>
                    <a:pt x="4" y="50"/>
                  </a:cubicBezTo>
                  <a:cubicBezTo>
                    <a:pt x="4" y="44"/>
                    <a:pt x="4" y="39"/>
                    <a:pt x="4" y="33"/>
                  </a:cubicBezTo>
                  <a:cubicBezTo>
                    <a:pt x="4" y="30"/>
                    <a:pt x="4" y="27"/>
                    <a:pt x="4" y="24"/>
                  </a:cubicBezTo>
                  <a:cubicBezTo>
                    <a:pt x="3" y="22"/>
                    <a:pt x="3" y="18"/>
                    <a:pt x="2" y="16"/>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32" name="Freeform 477"/>
            <p:cNvSpPr/>
            <p:nvPr/>
          </p:nvSpPr>
          <p:spPr>
            <a:xfrm>
              <a:off x="6780600" y="4401360"/>
              <a:ext cx="321120" cy="365760"/>
            </a:xfrm>
            <a:custGeom>
              <a:avLst/>
              <a:gdLst>
                <a:gd name="textAreaLeft" fmla="*/ 0 w 321120"/>
                <a:gd name="textAreaRight" fmla="*/ 322200 w 321120"/>
                <a:gd name="textAreaTop" fmla="*/ 0 h 365760"/>
                <a:gd name="textAreaBottom" fmla="*/ 366840 h 365760"/>
              </a:gdLst>
              <a:ahLst/>
              <a:cxnLst/>
              <a:rect l="textAreaLeft" t="textAreaTop" r="textAreaRight" b="textAreaBottom"/>
              <a:pathLst>
                <a:path w="105" h="104">
                  <a:moveTo>
                    <a:pt x="93" y="48"/>
                  </a:moveTo>
                  <a:cubicBezTo>
                    <a:pt x="94" y="50"/>
                    <a:pt x="94" y="51"/>
                    <a:pt x="96" y="53"/>
                  </a:cubicBezTo>
                  <a:cubicBezTo>
                    <a:pt x="97" y="53"/>
                    <a:pt x="97" y="49"/>
                    <a:pt x="95" y="50"/>
                  </a:cubicBezTo>
                  <a:cubicBezTo>
                    <a:pt x="96" y="49"/>
                    <a:pt x="95" y="47"/>
                    <a:pt x="94" y="46"/>
                  </a:cubicBezTo>
                  <a:cubicBezTo>
                    <a:pt x="94" y="47"/>
                    <a:pt x="93" y="47"/>
                    <a:pt x="93" y="48"/>
                  </a:cubicBezTo>
                  <a:moveTo>
                    <a:pt x="98" y="67"/>
                  </a:moveTo>
                  <a:cubicBezTo>
                    <a:pt x="99" y="67"/>
                    <a:pt x="100" y="66"/>
                    <a:pt x="100" y="65"/>
                  </a:cubicBezTo>
                  <a:cubicBezTo>
                    <a:pt x="99" y="66"/>
                    <a:pt x="97" y="66"/>
                    <a:pt x="98" y="67"/>
                  </a:cubicBezTo>
                  <a:moveTo>
                    <a:pt x="98" y="39"/>
                  </a:moveTo>
                  <a:cubicBezTo>
                    <a:pt x="98" y="40"/>
                    <a:pt x="99" y="40"/>
                    <a:pt x="98" y="41"/>
                  </a:cubicBezTo>
                  <a:cubicBezTo>
                    <a:pt x="98" y="41"/>
                    <a:pt x="98" y="41"/>
                    <a:pt x="98" y="41"/>
                  </a:cubicBezTo>
                  <a:cubicBezTo>
                    <a:pt x="97" y="42"/>
                    <a:pt x="98" y="44"/>
                    <a:pt x="99" y="42"/>
                  </a:cubicBezTo>
                  <a:cubicBezTo>
                    <a:pt x="100" y="40"/>
                    <a:pt x="100" y="38"/>
                    <a:pt x="98" y="38"/>
                  </a:cubicBezTo>
                  <a:cubicBezTo>
                    <a:pt x="98" y="39"/>
                    <a:pt x="98" y="39"/>
                    <a:pt x="98" y="39"/>
                  </a:cubicBezTo>
                  <a:moveTo>
                    <a:pt x="0" y="39"/>
                  </a:moveTo>
                  <a:cubicBezTo>
                    <a:pt x="0" y="37"/>
                    <a:pt x="1" y="35"/>
                    <a:pt x="1" y="33"/>
                  </a:cubicBezTo>
                  <a:cubicBezTo>
                    <a:pt x="3" y="33"/>
                    <a:pt x="5" y="33"/>
                    <a:pt x="6" y="31"/>
                  </a:cubicBezTo>
                  <a:cubicBezTo>
                    <a:pt x="7" y="30"/>
                    <a:pt x="9" y="29"/>
                    <a:pt x="10" y="27"/>
                  </a:cubicBezTo>
                  <a:cubicBezTo>
                    <a:pt x="11" y="27"/>
                    <a:pt x="9" y="26"/>
                    <a:pt x="10" y="25"/>
                  </a:cubicBezTo>
                  <a:cubicBezTo>
                    <a:pt x="10" y="24"/>
                    <a:pt x="12" y="25"/>
                    <a:pt x="12" y="24"/>
                  </a:cubicBezTo>
                  <a:cubicBezTo>
                    <a:pt x="12" y="23"/>
                    <a:pt x="13" y="22"/>
                    <a:pt x="14" y="22"/>
                  </a:cubicBezTo>
                  <a:cubicBezTo>
                    <a:pt x="15" y="21"/>
                    <a:pt x="13" y="20"/>
                    <a:pt x="14" y="19"/>
                  </a:cubicBezTo>
                  <a:cubicBezTo>
                    <a:pt x="11" y="20"/>
                    <a:pt x="9" y="18"/>
                    <a:pt x="11" y="16"/>
                  </a:cubicBezTo>
                  <a:cubicBezTo>
                    <a:pt x="9" y="16"/>
                    <a:pt x="11" y="15"/>
                    <a:pt x="11" y="14"/>
                  </a:cubicBezTo>
                  <a:cubicBezTo>
                    <a:pt x="12" y="13"/>
                    <a:pt x="13" y="14"/>
                    <a:pt x="14" y="13"/>
                  </a:cubicBezTo>
                  <a:cubicBezTo>
                    <a:pt x="15" y="11"/>
                    <a:pt x="14" y="7"/>
                    <a:pt x="12" y="5"/>
                  </a:cubicBezTo>
                  <a:cubicBezTo>
                    <a:pt x="12" y="3"/>
                    <a:pt x="9" y="1"/>
                    <a:pt x="12" y="1"/>
                  </a:cubicBezTo>
                  <a:cubicBezTo>
                    <a:pt x="15" y="0"/>
                    <a:pt x="18" y="0"/>
                    <a:pt x="21" y="0"/>
                  </a:cubicBezTo>
                  <a:cubicBezTo>
                    <a:pt x="25" y="0"/>
                    <a:pt x="29" y="0"/>
                    <a:pt x="33" y="0"/>
                  </a:cubicBezTo>
                  <a:cubicBezTo>
                    <a:pt x="36" y="0"/>
                    <a:pt x="40" y="0"/>
                    <a:pt x="43" y="0"/>
                  </a:cubicBezTo>
                  <a:cubicBezTo>
                    <a:pt x="47" y="1"/>
                    <a:pt x="49" y="3"/>
                    <a:pt x="52" y="5"/>
                  </a:cubicBezTo>
                  <a:cubicBezTo>
                    <a:pt x="56" y="7"/>
                    <a:pt x="59" y="9"/>
                    <a:pt x="63" y="11"/>
                  </a:cubicBezTo>
                  <a:cubicBezTo>
                    <a:pt x="66" y="13"/>
                    <a:pt x="69" y="15"/>
                    <a:pt x="73" y="17"/>
                  </a:cubicBezTo>
                  <a:cubicBezTo>
                    <a:pt x="75" y="18"/>
                    <a:pt x="78" y="19"/>
                    <a:pt x="79" y="21"/>
                  </a:cubicBezTo>
                  <a:cubicBezTo>
                    <a:pt x="79" y="22"/>
                    <a:pt x="79" y="23"/>
                    <a:pt x="78" y="23"/>
                  </a:cubicBezTo>
                  <a:cubicBezTo>
                    <a:pt x="78" y="24"/>
                    <a:pt x="79" y="25"/>
                    <a:pt x="80" y="26"/>
                  </a:cubicBezTo>
                  <a:cubicBezTo>
                    <a:pt x="81" y="28"/>
                    <a:pt x="85" y="29"/>
                    <a:pt x="87" y="31"/>
                  </a:cubicBezTo>
                  <a:cubicBezTo>
                    <a:pt x="88" y="32"/>
                    <a:pt x="94" y="35"/>
                    <a:pt x="93" y="36"/>
                  </a:cubicBezTo>
                  <a:cubicBezTo>
                    <a:pt x="93" y="38"/>
                    <a:pt x="92" y="41"/>
                    <a:pt x="91" y="43"/>
                  </a:cubicBezTo>
                  <a:cubicBezTo>
                    <a:pt x="91" y="44"/>
                    <a:pt x="90" y="45"/>
                    <a:pt x="90" y="47"/>
                  </a:cubicBezTo>
                  <a:cubicBezTo>
                    <a:pt x="90" y="47"/>
                    <a:pt x="89" y="48"/>
                    <a:pt x="89" y="48"/>
                  </a:cubicBezTo>
                  <a:cubicBezTo>
                    <a:pt x="89" y="49"/>
                    <a:pt x="90" y="50"/>
                    <a:pt x="90" y="50"/>
                  </a:cubicBezTo>
                  <a:cubicBezTo>
                    <a:pt x="89" y="53"/>
                    <a:pt x="95" y="53"/>
                    <a:pt x="94" y="56"/>
                  </a:cubicBezTo>
                  <a:cubicBezTo>
                    <a:pt x="97" y="56"/>
                    <a:pt x="97" y="59"/>
                    <a:pt x="96" y="60"/>
                  </a:cubicBezTo>
                  <a:cubicBezTo>
                    <a:pt x="94" y="62"/>
                    <a:pt x="95" y="64"/>
                    <a:pt x="94" y="66"/>
                  </a:cubicBezTo>
                  <a:cubicBezTo>
                    <a:pt x="96" y="64"/>
                    <a:pt x="96" y="68"/>
                    <a:pt x="95" y="68"/>
                  </a:cubicBezTo>
                  <a:cubicBezTo>
                    <a:pt x="95" y="70"/>
                    <a:pt x="94" y="71"/>
                    <a:pt x="94" y="72"/>
                  </a:cubicBezTo>
                  <a:cubicBezTo>
                    <a:pt x="95" y="74"/>
                    <a:pt x="97" y="76"/>
                    <a:pt x="95" y="76"/>
                  </a:cubicBezTo>
                  <a:cubicBezTo>
                    <a:pt x="96" y="76"/>
                    <a:pt x="96" y="78"/>
                    <a:pt x="97" y="78"/>
                  </a:cubicBezTo>
                  <a:cubicBezTo>
                    <a:pt x="98" y="78"/>
                    <a:pt x="97" y="80"/>
                    <a:pt x="97" y="80"/>
                  </a:cubicBezTo>
                  <a:cubicBezTo>
                    <a:pt x="96" y="82"/>
                    <a:pt x="98" y="82"/>
                    <a:pt x="98" y="83"/>
                  </a:cubicBezTo>
                  <a:cubicBezTo>
                    <a:pt x="98" y="84"/>
                    <a:pt x="98" y="84"/>
                    <a:pt x="98" y="85"/>
                  </a:cubicBezTo>
                  <a:cubicBezTo>
                    <a:pt x="99" y="85"/>
                    <a:pt x="99" y="86"/>
                    <a:pt x="98" y="87"/>
                  </a:cubicBezTo>
                  <a:cubicBezTo>
                    <a:pt x="100" y="86"/>
                    <a:pt x="100" y="88"/>
                    <a:pt x="101" y="89"/>
                  </a:cubicBezTo>
                  <a:cubicBezTo>
                    <a:pt x="100" y="87"/>
                    <a:pt x="104" y="90"/>
                    <a:pt x="105" y="90"/>
                  </a:cubicBezTo>
                  <a:cubicBezTo>
                    <a:pt x="105" y="93"/>
                    <a:pt x="100" y="95"/>
                    <a:pt x="97" y="96"/>
                  </a:cubicBezTo>
                  <a:cubicBezTo>
                    <a:pt x="96" y="97"/>
                    <a:pt x="95" y="97"/>
                    <a:pt x="94" y="98"/>
                  </a:cubicBezTo>
                  <a:cubicBezTo>
                    <a:pt x="93" y="98"/>
                    <a:pt x="91" y="98"/>
                    <a:pt x="90" y="98"/>
                  </a:cubicBezTo>
                  <a:cubicBezTo>
                    <a:pt x="89" y="99"/>
                    <a:pt x="88" y="100"/>
                    <a:pt x="87" y="100"/>
                  </a:cubicBezTo>
                  <a:cubicBezTo>
                    <a:pt x="85" y="101"/>
                    <a:pt x="84" y="99"/>
                    <a:pt x="82" y="99"/>
                  </a:cubicBezTo>
                  <a:cubicBezTo>
                    <a:pt x="80" y="99"/>
                    <a:pt x="80" y="102"/>
                    <a:pt x="78" y="103"/>
                  </a:cubicBezTo>
                  <a:cubicBezTo>
                    <a:pt x="77" y="104"/>
                    <a:pt x="75" y="103"/>
                    <a:pt x="73" y="102"/>
                  </a:cubicBezTo>
                  <a:cubicBezTo>
                    <a:pt x="70" y="101"/>
                    <a:pt x="70" y="104"/>
                    <a:pt x="68" y="103"/>
                  </a:cubicBezTo>
                  <a:cubicBezTo>
                    <a:pt x="66" y="103"/>
                    <a:pt x="65" y="103"/>
                    <a:pt x="64" y="102"/>
                  </a:cubicBezTo>
                  <a:cubicBezTo>
                    <a:pt x="62" y="101"/>
                    <a:pt x="61" y="100"/>
                    <a:pt x="60" y="101"/>
                  </a:cubicBezTo>
                  <a:cubicBezTo>
                    <a:pt x="59" y="102"/>
                    <a:pt x="55" y="102"/>
                    <a:pt x="53" y="102"/>
                  </a:cubicBezTo>
                  <a:cubicBezTo>
                    <a:pt x="53" y="102"/>
                    <a:pt x="53" y="101"/>
                    <a:pt x="53" y="100"/>
                  </a:cubicBezTo>
                  <a:cubicBezTo>
                    <a:pt x="52" y="99"/>
                    <a:pt x="51" y="99"/>
                    <a:pt x="50" y="98"/>
                  </a:cubicBezTo>
                  <a:cubicBezTo>
                    <a:pt x="49" y="97"/>
                    <a:pt x="50" y="95"/>
                    <a:pt x="50" y="94"/>
                  </a:cubicBezTo>
                  <a:cubicBezTo>
                    <a:pt x="50" y="92"/>
                    <a:pt x="49" y="89"/>
                    <a:pt x="49" y="88"/>
                  </a:cubicBezTo>
                  <a:cubicBezTo>
                    <a:pt x="48" y="85"/>
                    <a:pt x="47" y="84"/>
                    <a:pt x="45" y="82"/>
                  </a:cubicBezTo>
                  <a:cubicBezTo>
                    <a:pt x="44" y="81"/>
                    <a:pt x="44" y="83"/>
                    <a:pt x="43" y="84"/>
                  </a:cubicBezTo>
                  <a:cubicBezTo>
                    <a:pt x="41" y="82"/>
                    <a:pt x="40" y="84"/>
                    <a:pt x="38" y="82"/>
                  </a:cubicBezTo>
                  <a:cubicBezTo>
                    <a:pt x="38" y="82"/>
                    <a:pt x="36" y="81"/>
                    <a:pt x="35" y="81"/>
                  </a:cubicBezTo>
                  <a:cubicBezTo>
                    <a:pt x="33" y="81"/>
                    <a:pt x="32" y="80"/>
                    <a:pt x="31" y="80"/>
                  </a:cubicBezTo>
                  <a:cubicBezTo>
                    <a:pt x="30" y="79"/>
                    <a:pt x="30" y="79"/>
                    <a:pt x="30" y="79"/>
                  </a:cubicBezTo>
                  <a:cubicBezTo>
                    <a:pt x="29" y="78"/>
                    <a:pt x="28" y="79"/>
                    <a:pt x="27" y="78"/>
                  </a:cubicBezTo>
                  <a:cubicBezTo>
                    <a:pt x="27" y="78"/>
                    <a:pt x="26" y="78"/>
                    <a:pt x="25" y="77"/>
                  </a:cubicBezTo>
                  <a:cubicBezTo>
                    <a:pt x="24" y="77"/>
                    <a:pt x="24" y="76"/>
                    <a:pt x="24" y="76"/>
                  </a:cubicBezTo>
                  <a:cubicBezTo>
                    <a:pt x="23" y="76"/>
                    <a:pt x="23" y="76"/>
                    <a:pt x="22" y="76"/>
                  </a:cubicBezTo>
                  <a:cubicBezTo>
                    <a:pt x="21" y="76"/>
                    <a:pt x="21" y="75"/>
                    <a:pt x="21" y="74"/>
                  </a:cubicBezTo>
                  <a:cubicBezTo>
                    <a:pt x="20" y="73"/>
                    <a:pt x="18" y="73"/>
                    <a:pt x="17" y="73"/>
                  </a:cubicBezTo>
                  <a:cubicBezTo>
                    <a:pt x="13" y="73"/>
                    <a:pt x="12" y="67"/>
                    <a:pt x="11" y="65"/>
                  </a:cubicBezTo>
                  <a:cubicBezTo>
                    <a:pt x="9" y="61"/>
                    <a:pt x="9" y="58"/>
                    <a:pt x="6" y="56"/>
                  </a:cubicBezTo>
                  <a:cubicBezTo>
                    <a:pt x="3" y="54"/>
                    <a:pt x="1" y="51"/>
                    <a:pt x="2" y="48"/>
                  </a:cubicBezTo>
                  <a:cubicBezTo>
                    <a:pt x="2" y="47"/>
                    <a:pt x="3" y="46"/>
                    <a:pt x="2" y="44"/>
                  </a:cubicBezTo>
                  <a:cubicBezTo>
                    <a:pt x="2" y="42"/>
                    <a:pt x="1" y="40"/>
                    <a:pt x="0" y="39"/>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33" name="Freeform 479"/>
            <p:cNvSpPr/>
            <p:nvPr/>
          </p:nvSpPr>
          <p:spPr>
            <a:xfrm>
              <a:off x="7092360" y="2867040"/>
              <a:ext cx="193320" cy="93600"/>
            </a:xfrm>
            <a:custGeom>
              <a:avLst/>
              <a:gdLst>
                <a:gd name="textAreaLeft" fmla="*/ 0 w 193320"/>
                <a:gd name="textAreaRight" fmla="*/ 194400 w 193320"/>
                <a:gd name="textAreaTop" fmla="*/ 0 h 93600"/>
                <a:gd name="textAreaBottom" fmla="*/ 94680 h 93600"/>
              </a:gdLst>
              <a:ahLst/>
              <a:cxnLst/>
              <a:rect l="textAreaLeft" t="textAreaTop" r="textAreaRight" b="textAreaBottom"/>
              <a:pathLst>
                <a:path w="64" h="27">
                  <a:moveTo>
                    <a:pt x="0" y="3"/>
                  </a:moveTo>
                  <a:cubicBezTo>
                    <a:pt x="0" y="0"/>
                    <a:pt x="11" y="3"/>
                    <a:pt x="13" y="4"/>
                  </a:cubicBezTo>
                  <a:cubicBezTo>
                    <a:pt x="15" y="5"/>
                    <a:pt x="17" y="6"/>
                    <a:pt x="20" y="5"/>
                  </a:cubicBezTo>
                  <a:cubicBezTo>
                    <a:pt x="22" y="5"/>
                    <a:pt x="23" y="5"/>
                    <a:pt x="24" y="5"/>
                  </a:cubicBezTo>
                  <a:cubicBezTo>
                    <a:pt x="25" y="6"/>
                    <a:pt x="27" y="5"/>
                    <a:pt x="28" y="6"/>
                  </a:cubicBezTo>
                  <a:cubicBezTo>
                    <a:pt x="29" y="6"/>
                    <a:pt x="29" y="7"/>
                    <a:pt x="30" y="7"/>
                  </a:cubicBezTo>
                  <a:cubicBezTo>
                    <a:pt x="31" y="8"/>
                    <a:pt x="32" y="8"/>
                    <a:pt x="33" y="8"/>
                  </a:cubicBezTo>
                  <a:cubicBezTo>
                    <a:pt x="34" y="8"/>
                    <a:pt x="35" y="9"/>
                    <a:pt x="35" y="9"/>
                  </a:cubicBezTo>
                  <a:cubicBezTo>
                    <a:pt x="36" y="10"/>
                    <a:pt x="35" y="10"/>
                    <a:pt x="36" y="11"/>
                  </a:cubicBezTo>
                  <a:cubicBezTo>
                    <a:pt x="39" y="12"/>
                    <a:pt x="44" y="7"/>
                    <a:pt x="45" y="11"/>
                  </a:cubicBezTo>
                  <a:cubicBezTo>
                    <a:pt x="46" y="10"/>
                    <a:pt x="47" y="10"/>
                    <a:pt x="48" y="10"/>
                  </a:cubicBezTo>
                  <a:cubicBezTo>
                    <a:pt x="48" y="10"/>
                    <a:pt x="49" y="10"/>
                    <a:pt x="49" y="10"/>
                  </a:cubicBezTo>
                  <a:cubicBezTo>
                    <a:pt x="50" y="11"/>
                    <a:pt x="50" y="11"/>
                    <a:pt x="51" y="12"/>
                  </a:cubicBezTo>
                  <a:cubicBezTo>
                    <a:pt x="52" y="12"/>
                    <a:pt x="54" y="11"/>
                    <a:pt x="54" y="12"/>
                  </a:cubicBezTo>
                  <a:cubicBezTo>
                    <a:pt x="55" y="13"/>
                    <a:pt x="53" y="14"/>
                    <a:pt x="54" y="15"/>
                  </a:cubicBezTo>
                  <a:cubicBezTo>
                    <a:pt x="56" y="16"/>
                    <a:pt x="58" y="16"/>
                    <a:pt x="60" y="17"/>
                  </a:cubicBezTo>
                  <a:cubicBezTo>
                    <a:pt x="63" y="18"/>
                    <a:pt x="58" y="19"/>
                    <a:pt x="59" y="20"/>
                  </a:cubicBezTo>
                  <a:cubicBezTo>
                    <a:pt x="60" y="21"/>
                    <a:pt x="64" y="23"/>
                    <a:pt x="64" y="24"/>
                  </a:cubicBezTo>
                  <a:cubicBezTo>
                    <a:pt x="63" y="27"/>
                    <a:pt x="59" y="24"/>
                    <a:pt x="58" y="24"/>
                  </a:cubicBezTo>
                  <a:cubicBezTo>
                    <a:pt x="55" y="25"/>
                    <a:pt x="54" y="23"/>
                    <a:pt x="52" y="22"/>
                  </a:cubicBezTo>
                  <a:cubicBezTo>
                    <a:pt x="51" y="22"/>
                    <a:pt x="50" y="22"/>
                    <a:pt x="49" y="23"/>
                  </a:cubicBezTo>
                  <a:cubicBezTo>
                    <a:pt x="48" y="23"/>
                    <a:pt x="46" y="24"/>
                    <a:pt x="46" y="24"/>
                  </a:cubicBezTo>
                  <a:cubicBezTo>
                    <a:pt x="45" y="24"/>
                    <a:pt x="43" y="24"/>
                    <a:pt x="41" y="24"/>
                  </a:cubicBezTo>
                  <a:cubicBezTo>
                    <a:pt x="39" y="24"/>
                    <a:pt x="38" y="25"/>
                    <a:pt x="36" y="25"/>
                  </a:cubicBezTo>
                  <a:cubicBezTo>
                    <a:pt x="34" y="25"/>
                    <a:pt x="33" y="25"/>
                    <a:pt x="32" y="25"/>
                  </a:cubicBezTo>
                  <a:cubicBezTo>
                    <a:pt x="32" y="24"/>
                    <a:pt x="29" y="24"/>
                    <a:pt x="30" y="23"/>
                  </a:cubicBezTo>
                  <a:cubicBezTo>
                    <a:pt x="29" y="23"/>
                    <a:pt x="28" y="21"/>
                    <a:pt x="26" y="21"/>
                  </a:cubicBezTo>
                  <a:cubicBezTo>
                    <a:pt x="28" y="20"/>
                    <a:pt x="25" y="21"/>
                    <a:pt x="24" y="22"/>
                  </a:cubicBezTo>
                  <a:cubicBezTo>
                    <a:pt x="23" y="22"/>
                    <a:pt x="19" y="22"/>
                    <a:pt x="18" y="21"/>
                  </a:cubicBezTo>
                  <a:cubicBezTo>
                    <a:pt x="17" y="22"/>
                    <a:pt x="18" y="22"/>
                    <a:pt x="17" y="22"/>
                  </a:cubicBezTo>
                  <a:cubicBezTo>
                    <a:pt x="15" y="22"/>
                    <a:pt x="14" y="22"/>
                    <a:pt x="15" y="20"/>
                  </a:cubicBezTo>
                  <a:cubicBezTo>
                    <a:pt x="16" y="19"/>
                    <a:pt x="17" y="18"/>
                    <a:pt x="16" y="16"/>
                  </a:cubicBezTo>
                  <a:cubicBezTo>
                    <a:pt x="15" y="14"/>
                    <a:pt x="15" y="12"/>
                    <a:pt x="14" y="10"/>
                  </a:cubicBezTo>
                  <a:cubicBezTo>
                    <a:pt x="13" y="9"/>
                    <a:pt x="11" y="9"/>
                    <a:pt x="10" y="8"/>
                  </a:cubicBezTo>
                  <a:cubicBezTo>
                    <a:pt x="9" y="6"/>
                    <a:pt x="6" y="6"/>
                    <a:pt x="5" y="6"/>
                  </a:cubicBezTo>
                  <a:cubicBezTo>
                    <a:pt x="3" y="6"/>
                    <a:pt x="2" y="4"/>
                    <a:pt x="0" y="3"/>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34" name="Freeform 480"/>
            <p:cNvSpPr/>
            <p:nvPr/>
          </p:nvSpPr>
          <p:spPr>
            <a:xfrm>
              <a:off x="6931800" y="3268080"/>
              <a:ext cx="614880" cy="534600"/>
            </a:xfrm>
            <a:custGeom>
              <a:avLst/>
              <a:gdLst>
                <a:gd name="textAreaLeft" fmla="*/ 0 w 614880"/>
                <a:gd name="textAreaRight" fmla="*/ 615960 w 614880"/>
                <a:gd name="textAreaTop" fmla="*/ 0 h 534600"/>
                <a:gd name="textAreaBottom" fmla="*/ 535680 h 534600"/>
              </a:gdLst>
              <a:ahLst/>
              <a:cxnLst/>
              <a:rect l="textAreaLeft" t="textAreaTop" r="textAreaRight" b="textAreaBottom"/>
              <a:pathLst>
                <a:path w="201" h="151">
                  <a:moveTo>
                    <a:pt x="72" y="149"/>
                  </a:moveTo>
                  <a:cubicBezTo>
                    <a:pt x="72" y="148"/>
                    <a:pt x="72" y="148"/>
                    <a:pt x="71" y="147"/>
                  </a:cubicBezTo>
                  <a:cubicBezTo>
                    <a:pt x="71" y="148"/>
                    <a:pt x="71" y="148"/>
                    <a:pt x="71" y="148"/>
                  </a:cubicBezTo>
                  <a:cubicBezTo>
                    <a:pt x="70" y="148"/>
                    <a:pt x="70" y="147"/>
                    <a:pt x="69" y="147"/>
                  </a:cubicBezTo>
                  <a:cubicBezTo>
                    <a:pt x="69" y="148"/>
                    <a:pt x="72" y="148"/>
                    <a:pt x="72" y="149"/>
                  </a:cubicBezTo>
                  <a:moveTo>
                    <a:pt x="78" y="151"/>
                  </a:moveTo>
                  <a:cubicBezTo>
                    <a:pt x="79" y="150"/>
                    <a:pt x="78" y="147"/>
                    <a:pt x="77" y="147"/>
                  </a:cubicBezTo>
                  <a:cubicBezTo>
                    <a:pt x="77" y="146"/>
                    <a:pt x="74" y="142"/>
                    <a:pt x="74" y="144"/>
                  </a:cubicBezTo>
                  <a:cubicBezTo>
                    <a:pt x="74" y="140"/>
                    <a:pt x="71" y="139"/>
                    <a:pt x="69" y="136"/>
                  </a:cubicBezTo>
                  <a:cubicBezTo>
                    <a:pt x="68" y="135"/>
                    <a:pt x="67" y="134"/>
                    <a:pt x="66" y="132"/>
                  </a:cubicBezTo>
                  <a:cubicBezTo>
                    <a:pt x="66" y="131"/>
                    <a:pt x="65" y="130"/>
                    <a:pt x="64" y="129"/>
                  </a:cubicBezTo>
                  <a:cubicBezTo>
                    <a:pt x="63" y="128"/>
                    <a:pt x="64" y="127"/>
                    <a:pt x="63" y="127"/>
                  </a:cubicBezTo>
                  <a:cubicBezTo>
                    <a:pt x="63" y="126"/>
                    <a:pt x="62" y="124"/>
                    <a:pt x="62" y="124"/>
                  </a:cubicBezTo>
                  <a:cubicBezTo>
                    <a:pt x="61" y="123"/>
                    <a:pt x="61" y="122"/>
                    <a:pt x="61" y="121"/>
                  </a:cubicBezTo>
                  <a:cubicBezTo>
                    <a:pt x="61" y="121"/>
                    <a:pt x="60" y="121"/>
                    <a:pt x="60" y="120"/>
                  </a:cubicBezTo>
                  <a:cubicBezTo>
                    <a:pt x="59" y="120"/>
                    <a:pt x="60" y="119"/>
                    <a:pt x="59" y="119"/>
                  </a:cubicBezTo>
                  <a:cubicBezTo>
                    <a:pt x="59" y="118"/>
                    <a:pt x="58" y="118"/>
                    <a:pt x="58" y="118"/>
                  </a:cubicBezTo>
                  <a:cubicBezTo>
                    <a:pt x="57" y="117"/>
                    <a:pt x="55" y="116"/>
                    <a:pt x="54" y="114"/>
                  </a:cubicBezTo>
                  <a:cubicBezTo>
                    <a:pt x="53" y="113"/>
                    <a:pt x="51" y="114"/>
                    <a:pt x="50" y="113"/>
                  </a:cubicBezTo>
                  <a:cubicBezTo>
                    <a:pt x="47" y="111"/>
                    <a:pt x="46" y="108"/>
                    <a:pt x="45" y="106"/>
                  </a:cubicBezTo>
                  <a:cubicBezTo>
                    <a:pt x="44" y="105"/>
                    <a:pt x="44" y="104"/>
                    <a:pt x="44" y="102"/>
                  </a:cubicBezTo>
                  <a:cubicBezTo>
                    <a:pt x="44" y="101"/>
                    <a:pt x="43" y="100"/>
                    <a:pt x="43" y="98"/>
                  </a:cubicBezTo>
                  <a:cubicBezTo>
                    <a:pt x="43" y="96"/>
                    <a:pt x="44" y="94"/>
                    <a:pt x="43" y="92"/>
                  </a:cubicBezTo>
                  <a:cubicBezTo>
                    <a:pt x="43" y="91"/>
                    <a:pt x="43" y="90"/>
                    <a:pt x="42" y="90"/>
                  </a:cubicBezTo>
                  <a:cubicBezTo>
                    <a:pt x="42" y="89"/>
                    <a:pt x="40" y="87"/>
                    <a:pt x="42" y="88"/>
                  </a:cubicBezTo>
                  <a:cubicBezTo>
                    <a:pt x="42" y="87"/>
                    <a:pt x="41" y="87"/>
                    <a:pt x="41" y="86"/>
                  </a:cubicBezTo>
                  <a:cubicBezTo>
                    <a:pt x="40" y="85"/>
                    <a:pt x="40" y="84"/>
                    <a:pt x="40" y="83"/>
                  </a:cubicBezTo>
                  <a:cubicBezTo>
                    <a:pt x="38" y="81"/>
                    <a:pt x="36" y="79"/>
                    <a:pt x="34" y="77"/>
                  </a:cubicBezTo>
                  <a:cubicBezTo>
                    <a:pt x="32" y="76"/>
                    <a:pt x="31" y="76"/>
                    <a:pt x="29" y="75"/>
                  </a:cubicBezTo>
                  <a:cubicBezTo>
                    <a:pt x="28" y="75"/>
                    <a:pt x="28" y="73"/>
                    <a:pt x="27" y="73"/>
                  </a:cubicBezTo>
                  <a:cubicBezTo>
                    <a:pt x="27" y="72"/>
                    <a:pt x="26" y="71"/>
                    <a:pt x="25" y="70"/>
                  </a:cubicBezTo>
                  <a:cubicBezTo>
                    <a:pt x="28" y="69"/>
                    <a:pt x="24" y="64"/>
                    <a:pt x="23" y="63"/>
                  </a:cubicBezTo>
                  <a:cubicBezTo>
                    <a:pt x="23" y="62"/>
                    <a:pt x="21" y="61"/>
                    <a:pt x="21" y="60"/>
                  </a:cubicBezTo>
                  <a:cubicBezTo>
                    <a:pt x="21" y="58"/>
                    <a:pt x="19" y="57"/>
                    <a:pt x="18" y="55"/>
                  </a:cubicBezTo>
                  <a:cubicBezTo>
                    <a:pt x="16" y="51"/>
                    <a:pt x="12" y="47"/>
                    <a:pt x="9" y="42"/>
                  </a:cubicBezTo>
                  <a:cubicBezTo>
                    <a:pt x="8" y="41"/>
                    <a:pt x="8" y="39"/>
                    <a:pt x="6" y="38"/>
                  </a:cubicBezTo>
                  <a:cubicBezTo>
                    <a:pt x="5" y="38"/>
                    <a:pt x="1" y="38"/>
                    <a:pt x="1" y="39"/>
                  </a:cubicBezTo>
                  <a:cubicBezTo>
                    <a:pt x="0" y="38"/>
                    <a:pt x="2" y="36"/>
                    <a:pt x="3" y="35"/>
                  </a:cubicBezTo>
                  <a:cubicBezTo>
                    <a:pt x="3" y="33"/>
                    <a:pt x="3" y="31"/>
                    <a:pt x="4" y="29"/>
                  </a:cubicBezTo>
                  <a:cubicBezTo>
                    <a:pt x="4" y="26"/>
                    <a:pt x="5" y="26"/>
                    <a:pt x="7" y="27"/>
                  </a:cubicBezTo>
                  <a:cubicBezTo>
                    <a:pt x="9" y="27"/>
                    <a:pt x="12" y="28"/>
                    <a:pt x="15" y="28"/>
                  </a:cubicBezTo>
                  <a:cubicBezTo>
                    <a:pt x="19" y="27"/>
                    <a:pt x="19" y="21"/>
                    <a:pt x="24" y="21"/>
                  </a:cubicBezTo>
                  <a:cubicBezTo>
                    <a:pt x="25" y="21"/>
                    <a:pt x="29" y="21"/>
                    <a:pt x="29" y="19"/>
                  </a:cubicBezTo>
                  <a:cubicBezTo>
                    <a:pt x="29" y="15"/>
                    <a:pt x="31" y="16"/>
                    <a:pt x="34" y="15"/>
                  </a:cubicBezTo>
                  <a:cubicBezTo>
                    <a:pt x="29" y="11"/>
                    <a:pt x="29" y="11"/>
                    <a:pt x="29" y="11"/>
                  </a:cubicBezTo>
                  <a:cubicBezTo>
                    <a:pt x="27" y="9"/>
                    <a:pt x="26" y="8"/>
                    <a:pt x="24" y="6"/>
                  </a:cubicBezTo>
                  <a:cubicBezTo>
                    <a:pt x="24" y="6"/>
                    <a:pt x="38" y="2"/>
                    <a:pt x="40" y="2"/>
                  </a:cubicBezTo>
                  <a:cubicBezTo>
                    <a:pt x="42" y="1"/>
                    <a:pt x="44" y="0"/>
                    <a:pt x="46" y="0"/>
                  </a:cubicBezTo>
                  <a:cubicBezTo>
                    <a:pt x="50" y="1"/>
                    <a:pt x="53" y="1"/>
                    <a:pt x="57" y="2"/>
                  </a:cubicBezTo>
                  <a:cubicBezTo>
                    <a:pt x="68" y="7"/>
                    <a:pt x="78" y="14"/>
                    <a:pt x="88" y="21"/>
                  </a:cubicBezTo>
                  <a:cubicBezTo>
                    <a:pt x="90" y="23"/>
                    <a:pt x="92" y="24"/>
                    <a:pt x="94" y="26"/>
                  </a:cubicBezTo>
                  <a:cubicBezTo>
                    <a:pt x="96" y="28"/>
                    <a:pt x="98" y="28"/>
                    <a:pt x="101" y="28"/>
                  </a:cubicBezTo>
                  <a:cubicBezTo>
                    <a:pt x="105" y="28"/>
                    <a:pt x="108" y="29"/>
                    <a:pt x="112" y="29"/>
                  </a:cubicBezTo>
                  <a:cubicBezTo>
                    <a:pt x="113" y="29"/>
                    <a:pt x="113" y="29"/>
                    <a:pt x="114" y="29"/>
                  </a:cubicBezTo>
                  <a:cubicBezTo>
                    <a:pt x="114" y="29"/>
                    <a:pt x="115" y="29"/>
                    <a:pt x="116" y="29"/>
                  </a:cubicBezTo>
                  <a:cubicBezTo>
                    <a:pt x="117" y="29"/>
                    <a:pt x="119" y="29"/>
                    <a:pt x="121" y="30"/>
                  </a:cubicBezTo>
                  <a:cubicBezTo>
                    <a:pt x="124" y="30"/>
                    <a:pt x="124" y="32"/>
                    <a:pt x="124" y="33"/>
                  </a:cubicBezTo>
                  <a:cubicBezTo>
                    <a:pt x="125" y="35"/>
                    <a:pt x="127" y="34"/>
                    <a:pt x="128" y="34"/>
                  </a:cubicBezTo>
                  <a:cubicBezTo>
                    <a:pt x="129" y="34"/>
                    <a:pt x="130" y="34"/>
                    <a:pt x="130" y="34"/>
                  </a:cubicBezTo>
                  <a:cubicBezTo>
                    <a:pt x="132" y="34"/>
                    <a:pt x="132" y="35"/>
                    <a:pt x="133" y="37"/>
                  </a:cubicBezTo>
                  <a:cubicBezTo>
                    <a:pt x="133" y="38"/>
                    <a:pt x="137" y="40"/>
                    <a:pt x="136" y="42"/>
                  </a:cubicBezTo>
                  <a:cubicBezTo>
                    <a:pt x="135" y="41"/>
                    <a:pt x="135" y="41"/>
                    <a:pt x="135" y="41"/>
                  </a:cubicBezTo>
                  <a:cubicBezTo>
                    <a:pt x="135" y="42"/>
                    <a:pt x="136" y="42"/>
                    <a:pt x="136" y="43"/>
                  </a:cubicBezTo>
                  <a:cubicBezTo>
                    <a:pt x="136" y="43"/>
                    <a:pt x="142" y="44"/>
                    <a:pt x="139" y="45"/>
                  </a:cubicBezTo>
                  <a:cubicBezTo>
                    <a:pt x="140" y="45"/>
                    <a:pt x="142" y="49"/>
                    <a:pt x="143" y="47"/>
                  </a:cubicBezTo>
                  <a:cubicBezTo>
                    <a:pt x="142" y="49"/>
                    <a:pt x="147" y="51"/>
                    <a:pt x="148" y="52"/>
                  </a:cubicBezTo>
                  <a:cubicBezTo>
                    <a:pt x="148" y="52"/>
                    <a:pt x="147" y="52"/>
                    <a:pt x="147" y="51"/>
                  </a:cubicBezTo>
                  <a:cubicBezTo>
                    <a:pt x="147" y="53"/>
                    <a:pt x="148" y="53"/>
                    <a:pt x="148" y="55"/>
                  </a:cubicBezTo>
                  <a:cubicBezTo>
                    <a:pt x="149" y="56"/>
                    <a:pt x="148" y="58"/>
                    <a:pt x="147" y="57"/>
                  </a:cubicBezTo>
                  <a:cubicBezTo>
                    <a:pt x="147" y="58"/>
                    <a:pt x="146" y="58"/>
                    <a:pt x="148" y="59"/>
                  </a:cubicBezTo>
                  <a:cubicBezTo>
                    <a:pt x="149" y="62"/>
                    <a:pt x="149" y="62"/>
                    <a:pt x="149" y="62"/>
                  </a:cubicBezTo>
                  <a:cubicBezTo>
                    <a:pt x="148" y="61"/>
                    <a:pt x="148" y="61"/>
                    <a:pt x="148" y="61"/>
                  </a:cubicBezTo>
                  <a:cubicBezTo>
                    <a:pt x="149" y="62"/>
                    <a:pt x="151" y="63"/>
                    <a:pt x="151" y="64"/>
                  </a:cubicBezTo>
                  <a:cubicBezTo>
                    <a:pt x="152" y="66"/>
                    <a:pt x="152" y="67"/>
                    <a:pt x="153" y="69"/>
                  </a:cubicBezTo>
                  <a:cubicBezTo>
                    <a:pt x="154" y="70"/>
                    <a:pt x="155" y="72"/>
                    <a:pt x="156" y="72"/>
                  </a:cubicBezTo>
                  <a:cubicBezTo>
                    <a:pt x="156" y="72"/>
                    <a:pt x="157" y="72"/>
                    <a:pt x="157" y="72"/>
                  </a:cubicBezTo>
                  <a:cubicBezTo>
                    <a:pt x="158" y="72"/>
                    <a:pt x="159" y="72"/>
                    <a:pt x="159" y="73"/>
                  </a:cubicBezTo>
                  <a:cubicBezTo>
                    <a:pt x="159" y="72"/>
                    <a:pt x="160" y="72"/>
                    <a:pt x="161" y="72"/>
                  </a:cubicBezTo>
                  <a:cubicBezTo>
                    <a:pt x="160" y="73"/>
                    <a:pt x="158" y="76"/>
                    <a:pt x="161" y="75"/>
                  </a:cubicBezTo>
                  <a:cubicBezTo>
                    <a:pt x="163" y="78"/>
                    <a:pt x="163" y="78"/>
                    <a:pt x="163" y="78"/>
                  </a:cubicBezTo>
                  <a:cubicBezTo>
                    <a:pt x="164" y="80"/>
                    <a:pt x="166" y="81"/>
                    <a:pt x="167" y="83"/>
                  </a:cubicBezTo>
                  <a:cubicBezTo>
                    <a:pt x="168" y="85"/>
                    <a:pt x="170" y="88"/>
                    <a:pt x="173" y="88"/>
                  </a:cubicBezTo>
                  <a:cubicBezTo>
                    <a:pt x="177" y="89"/>
                    <a:pt x="182" y="89"/>
                    <a:pt x="186" y="90"/>
                  </a:cubicBezTo>
                  <a:cubicBezTo>
                    <a:pt x="187" y="90"/>
                    <a:pt x="195" y="92"/>
                    <a:pt x="196" y="90"/>
                  </a:cubicBezTo>
                  <a:cubicBezTo>
                    <a:pt x="197" y="92"/>
                    <a:pt x="199" y="94"/>
                    <a:pt x="200" y="96"/>
                  </a:cubicBezTo>
                  <a:cubicBezTo>
                    <a:pt x="201" y="98"/>
                    <a:pt x="199" y="101"/>
                    <a:pt x="199" y="103"/>
                  </a:cubicBezTo>
                  <a:cubicBezTo>
                    <a:pt x="198" y="105"/>
                    <a:pt x="197" y="108"/>
                    <a:pt x="196" y="110"/>
                  </a:cubicBezTo>
                  <a:cubicBezTo>
                    <a:pt x="196" y="111"/>
                    <a:pt x="195" y="116"/>
                    <a:pt x="194" y="116"/>
                  </a:cubicBezTo>
                  <a:cubicBezTo>
                    <a:pt x="190" y="118"/>
                    <a:pt x="185" y="119"/>
                    <a:pt x="181" y="121"/>
                  </a:cubicBezTo>
                  <a:cubicBezTo>
                    <a:pt x="178" y="121"/>
                    <a:pt x="176" y="122"/>
                    <a:pt x="173" y="123"/>
                  </a:cubicBezTo>
                  <a:cubicBezTo>
                    <a:pt x="172" y="124"/>
                    <a:pt x="171" y="124"/>
                    <a:pt x="170" y="124"/>
                  </a:cubicBezTo>
                  <a:cubicBezTo>
                    <a:pt x="169" y="125"/>
                    <a:pt x="166" y="125"/>
                    <a:pt x="166" y="126"/>
                  </a:cubicBezTo>
                  <a:cubicBezTo>
                    <a:pt x="160" y="127"/>
                    <a:pt x="154" y="128"/>
                    <a:pt x="147" y="128"/>
                  </a:cubicBezTo>
                  <a:cubicBezTo>
                    <a:pt x="144" y="129"/>
                    <a:pt x="141" y="129"/>
                    <a:pt x="139" y="130"/>
                  </a:cubicBezTo>
                  <a:cubicBezTo>
                    <a:pt x="136" y="130"/>
                    <a:pt x="134" y="132"/>
                    <a:pt x="132" y="133"/>
                  </a:cubicBezTo>
                  <a:cubicBezTo>
                    <a:pt x="128" y="134"/>
                    <a:pt x="124" y="139"/>
                    <a:pt x="124" y="142"/>
                  </a:cubicBezTo>
                  <a:cubicBezTo>
                    <a:pt x="123" y="144"/>
                    <a:pt x="121" y="145"/>
                    <a:pt x="120" y="145"/>
                  </a:cubicBezTo>
                  <a:cubicBezTo>
                    <a:pt x="118" y="145"/>
                    <a:pt x="118" y="143"/>
                    <a:pt x="116" y="142"/>
                  </a:cubicBezTo>
                  <a:cubicBezTo>
                    <a:pt x="115" y="142"/>
                    <a:pt x="114" y="142"/>
                    <a:pt x="113" y="142"/>
                  </a:cubicBezTo>
                  <a:cubicBezTo>
                    <a:pt x="112" y="142"/>
                    <a:pt x="111" y="143"/>
                    <a:pt x="111" y="142"/>
                  </a:cubicBezTo>
                  <a:cubicBezTo>
                    <a:pt x="109" y="142"/>
                    <a:pt x="106" y="142"/>
                    <a:pt x="104" y="142"/>
                  </a:cubicBezTo>
                  <a:cubicBezTo>
                    <a:pt x="101" y="141"/>
                    <a:pt x="99" y="141"/>
                    <a:pt x="97" y="141"/>
                  </a:cubicBezTo>
                  <a:cubicBezTo>
                    <a:pt x="94" y="141"/>
                    <a:pt x="92" y="142"/>
                    <a:pt x="90" y="142"/>
                  </a:cubicBezTo>
                  <a:cubicBezTo>
                    <a:pt x="89" y="142"/>
                    <a:pt x="88" y="142"/>
                    <a:pt x="88" y="141"/>
                  </a:cubicBezTo>
                  <a:cubicBezTo>
                    <a:pt x="87" y="141"/>
                    <a:pt x="86" y="140"/>
                    <a:pt x="85" y="140"/>
                  </a:cubicBezTo>
                  <a:cubicBezTo>
                    <a:pt x="83" y="141"/>
                    <a:pt x="83" y="143"/>
                    <a:pt x="82" y="145"/>
                  </a:cubicBezTo>
                  <a:cubicBezTo>
                    <a:pt x="82" y="146"/>
                    <a:pt x="84" y="147"/>
                    <a:pt x="82" y="148"/>
                  </a:cubicBezTo>
                  <a:cubicBezTo>
                    <a:pt x="80" y="149"/>
                    <a:pt x="81" y="151"/>
                    <a:pt x="78" y="151"/>
                  </a:cubicBezTo>
                  <a:cubicBezTo>
                    <a:pt x="78" y="151"/>
                    <a:pt x="78" y="151"/>
                    <a:pt x="78" y="151"/>
                  </a:cubicBezTo>
                  <a:moveTo>
                    <a:pt x="70" y="145"/>
                  </a:moveTo>
                  <a:cubicBezTo>
                    <a:pt x="70" y="145"/>
                    <a:pt x="70" y="145"/>
                    <a:pt x="70" y="146"/>
                  </a:cubicBezTo>
                  <a:cubicBezTo>
                    <a:pt x="70" y="145"/>
                    <a:pt x="70" y="145"/>
                    <a:pt x="70" y="145"/>
                  </a:cubicBezTo>
                  <a:moveTo>
                    <a:pt x="70" y="146"/>
                  </a:moveTo>
                  <a:cubicBezTo>
                    <a:pt x="70" y="146"/>
                    <a:pt x="70" y="146"/>
                    <a:pt x="70" y="147"/>
                  </a:cubicBezTo>
                  <a:cubicBezTo>
                    <a:pt x="69" y="146"/>
                    <a:pt x="69" y="146"/>
                    <a:pt x="69" y="146"/>
                  </a:cubicBezTo>
                  <a:cubicBezTo>
                    <a:pt x="70" y="146"/>
                    <a:pt x="70" y="146"/>
                    <a:pt x="70" y="146"/>
                  </a:cubicBezTo>
                  <a:moveTo>
                    <a:pt x="142" y="46"/>
                  </a:moveTo>
                  <a:cubicBezTo>
                    <a:pt x="143" y="45"/>
                    <a:pt x="143" y="46"/>
                    <a:pt x="144" y="46"/>
                  </a:cubicBezTo>
                  <a:cubicBezTo>
                    <a:pt x="143" y="46"/>
                    <a:pt x="143" y="46"/>
                    <a:pt x="142" y="46"/>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35" name="Freeform 481"/>
            <p:cNvSpPr/>
            <p:nvPr/>
          </p:nvSpPr>
          <p:spPr>
            <a:xfrm>
              <a:off x="8905680" y="3565800"/>
              <a:ext cx="208080" cy="507240"/>
            </a:xfrm>
            <a:custGeom>
              <a:avLst/>
              <a:gdLst>
                <a:gd name="textAreaLeft" fmla="*/ 0 w 208080"/>
                <a:gd name="textAreaRight" fmla="*/ 209160 w 208080"/>
                <a:gd name="textAreaTop" fmla="*/ 0 h 507240"/>
                <a:gd name="textAreaBottom" fmla="*/ 508320 h 507240"/>
              </a:gdLst>
              <a:ahLst/>
              <a:cxnLst/>
              <a:rect l="textAreaLeft" t="textAreaTop" r="textAreaRight" b="textAreaBottom"/>
              <a:pathLst>
                <a:path w="69" h="143">
                  <a:moveTo>
                    <a:pt x="37" y="131"/>
                  </a:moveTo>
                  <a:cubicBezTo>
                    <a:pt x="38" y="132"/>
                    <a:pt x="38" y="133"/>
                    <a:pt x="39" y="133"/>
                  </a:cubicBezTo>
                  <a:cubicBezTo>
                    <a:pt x="38" y="132"/>
                    <a:pt x="38" y="132"/>
                    <a:pt x="37" y="131"/>
                  </a:cubicBezTo>
                  <a:moveTo>
                    <a:pt x="44" y="122"/>
                  </a:moveTo>
                  <a:cubicBezTo>
                    <a:pt x="44" y="123"/>
                    <a:pt x="43" y="124"/>
                    <a:pt x="44" y="124"/>
                  </a:cubicBezTo>
                  <a:cubicBezTo>
                    <a:pt x="45" y="124"/>
                    <a:pt x="45" y="123"/>
                    <a:pt x="44" y="122"/>
                  </a:cubicBezTo>
                  <a:moveTo>
                    <a:pt x="45" y="123"/>
                  </a:moveTo>
                  <a:cubicBezTo>
                    <a:pt x="45" y="124"/>
                    <a:pt x="45" y="124"/>
                    <a:pt x="45" y="124"/>
                  </a:cubicBezTo>
                  <a:cubicBezTo>
                    <a:pt x="45" y="123"/>
                    <a:pt x="45" y="123"/>
                    <a:pt x="45" y="123"/>
                  </a:cubicBezTo>
                  <a:moveTo>
                    <a:pt x="68" y="103"/>
                  </a:moveTo>
                  <a:cubicBezTo>
                    <a:pt x="68" y="103"/>
                    <a:pt x="69" y="104"/>
                    <a:pt x="69" y="104"/>
                  </a:cubicBezTo>
                  <a:cubicBezTo>
                    <a:pt x="68" y="103"/>
                    <a:pt x="68" y="103"/>
                    <a:pt x="68" y="103"/>
                  </a:cubicBezTo>
                  <a:moveTo>
                    <a:pt x="0" y="9"/>
                  </a:moveTo>
                  <a:cubicBezTo>
                    <a:pt x="2" y="9"/>
                    <a:pt x="2" y="7"/>
                    <a:pt x="3" y="6"/>
                  </a:cubicBezTo>
                  <a:cubicBezTo>
                    <a:pt x="4" y="5"/>
                    <a:pt x="6" y="7"/>
                    <a:pt x="7" y="8"/>
                  </a:cubicBezTo>
                  <a:cubicBezTo>
                    <a:pt x="8" y="9"/>
                    <a:pt x="9" y="8"/>
                    <a:pt x="11" y="7"/>
                  </a:cubicBezTo>
                  <a:cubicBezTo>
                    <a:pt x="12" y="5"/>
                    <a:pt x="12" y="7"/>
                    <a:pt x="13" y="7"/>
                  </a:cubicBezTo>
                  <a:cubicBezTo>
                    <a:pt x="14" y="7"/>
                    <a:pt x="14" y="5"/>
                    <a:pt x="15" y="6"/>
                  </a:cubicBezTo>
                  <a:cubicBezTo>
                    <a:pt x="16" y="7"/>
                    <a:pt x="16" y="8"/>
                    <a:pt x="17" y="8"/>
                  </a:cubicBezTo>
                  <a:cubicBezTo>
                    <a:pt x="18" y="8"/>
                    <a:pt x="19" y="5"/>
                    <a:pt x="20" y="5"/>
                  </a:cubicBezTo>
                  <a:cubicBezTo>
                    <a:pt x="19" y="7"/>
                    <a:pt x="24" y="5"/>
                    <a:pt x="25" y="5"/>
                  </a:cubicBezTo>
                  <a:cubicBezTo>
                    <a:pt x="26" y="4"/>
                    <a:pt x="25" y="3"/>
                    <a:pt x="26" y="2"/>
                  </a:cubicBezTo>
                  <a:cubicBezTo>
                    <a:pt x="26" y="1"/>
                    <a:pt x="29" y="1"/>
                    <a:pt x="30" y="0"/>
                  </a:cubicBezTo>
                  <a:cubicBezTo>
                    <a:pt x="31" y="1"/>
                    <a:pt x="33" y="3"/>
                    <a:pt x="35" y="4"/>
                  </a:cubicBezTo>
                  <a:cubicBezTo>
                    <a:pt x="36" y="4"/>
                    <a:pt x="38" y="3"/>
                    <a:pt x="39" y="4"/>
                  </a:cubicBezTo>
                  <a:cubicBezTo>
                    <a:pt x="40" y="5"/>
                    <a:pt x="42" y="3"/>
                    <a:pt x="43" y="5"/>
                  </a:cubicBezTo>
                  <a:cubicBezTo>
                    <a:pt x="44" y="5"/>
                    <a:pt x="44" y="8"/>
                    <a:pt x="42" y="7"/>
                  </a:cubicBezTo>
                  <a:cubicBezTo>
                    <a:pt x="42" y="10"/>
                    <a:pt x="43" y="11"/>
                    <a:pt x="43" y="13"/>
                  </a:cubicBezTo>
                  <a:cubicBezTo>
                    <a:pt x="44" y="13"/>
                    <a:pt x="47" y="13"/>
                    <a:pt x="46" y="14"/>
                  </a:cubicBezTo>
                  <a:cubicBezTo>
                    <a:pt x="46" y="16"/>
                    <a:pt x="49" y="15"/>
                    <a:pt x="50" y="17"/>
                  </a:cubicBezTo>
                  <a:cubicBezTo>
                    <a:pt x="51" y="16"/>
                    <a:pt x="51" y="16"/>
                    <a:pt x="51" y="16"/>
                  </a:cubicBezTo>
                  <a:cubicBezTo>
                    <a:pt x="51" y="17"/>
                    <a:pt x="52" y="17"/>
                    <a:pt x="53" y="16"/>
                  </a:cubicBezTo>
                  <a:cubicBezTo>
                    <a:pt x="54" y="16"/>
                    <a:pt x="55" y="17"/>
                    <a:pt x="56" y="18"/>
                  </a:cubicBezTo>
                  <a:cubicBezTo>
                    <a:pt x="55" y="19"/>
                    <a:pt x="55" y="17"/>
                    <a:pt x="54" y="18"/>
                  </a:cubicBezTo>
                  <a:cubicBezTo>
                    <a:pt x="52" y="19"/>
                    <a:pt x="52" y="20"/>
                    <a:pt x="51" y="20"/>
                  </a:cubicBezTo>
                  <a:cubicBezTo>
                    <a:pt x="49" y="20"/>
                    <a:pt x="50" y="21"/>
                    <a:pt x="49" y="22"/>
                  </a:cubicBezTo>
                  <a:cubicBezTo>
                    <a:pt x="49" y="23"/>
                    <a:pt x="45" y="24"/>
                    <a:pt x="47" y="22"/>
                  </a:cubicBezTo>
                  <a:cubicBezTo>
                    <a:pt x="46" y="22"/>
                    <a:pt x="45" y="23"/>
                    <a:pt x="45" y="24"/>
                  </a:cubicBezTo>
                  <a:cubicBezTo>
                    <a:pt x="44" y="23"/>
                    <a:pt x="44" y="22"/>
                    <a:pt x="43" y="22"/>
                  </a:cubicBezTo>
                  <a:cubicBezTo>
                    <a:pt x="43" y="23"/>
                    <a:pt x="43" y="23"/>
                    <a:pt x="44" y="23"/>
                  </a:cubicBezTo>
                  <a:cubicBezTo>
                    <a:pt x="43" y="24"/>
                    <a:pt x="43" y="25"/>
                    <a:pt x="44" y="25"/>
                  </a:cubicBezTo>
                  <a:cubicBezTo>
                    <a:pt x="44" y="26"/>
                    <a:pt x="42" y="26"/>
                    <a:pt x="42" y="26"/>
                  </a:cubicBezTo>
                  <a:cubicBezTo>
                    <a:pt x="42" y="27"/>
                    <a:pt x="42" y="29"/>
                    <a:pt x="41" y="29"/>
                  </a:cubicBezTo>
                  <a:cubicBezTo>
                    <a:pt x="42" y="29"/>
                    <a:pt x="42" y="29"/>
                    <a:pt x="42" y="29"/>
                  </a:cubicBezTo>
                  <a:cubicBezTo>
                    <a:pt x="41" y="30"/>
                    <a:pt x="38" y="33"/>
                    <a:pt x="38" y="32"/>
                  </a:cubicBezTo>
                  <a:cubicBezTo>
                    <a:pt x="36" y="33"/>
                    <a:pt x="35" y="35"/>
                    <a:pt x="35" y="36"/>
                  </a:cubicBezTo>
                  <a:cubicBezTo>
                    <a:pt x="34" y="38"/>
                    <a:pt x="35" y="39"/>
                    <a:pt x="34" y="41"/>
                  </a:cubicBezTo>
                  <a:cubicBezTo>
                    <a:pt x="32" y="43"/>
                    <a:pt x="34" y="43"/>
                    <a:pt x="34" y="45"/>
                  </a:cubicBezTo>
                  <a:cubicBezTo>
                    <a:pt x="35" y="44"/>
                    <a:pt x="35" y="46"/>
                    <a:pt x="36" y="46"/>
                  </a:cubicBezTo>
                  <a:cubicBezTo>
                    <a:pt x="36" y="47"/>
                    <a:pt x="37" y="48"/>
                    <a:pt x="38" y="49"/>
                  </a:cubicBezTo>
                  <a:cubicBezTo>
                    <a:pt x="39" y="49"/>
                    <a:pt x="40" y="50"/>
                    <a:pt x="41" y="51"/>
                  </a:cubicBezTo>
                  <a:cubicBezTo>
                    <a:pt x="42" y="52"/>
                    <a:pt x="41" y="53"/>
                    <a:pt x="41" y="54"/>
                  </a:cubicBezTo>
                  <a:cubicBezTo>
                    <a:pt x="41" y="54"/>
                    <a:pt x="40" y="54"/>
                    <a:pt x="39" y="54"/>
                  </a:cubicBezTo>
                  <a:cubicBezTo>
                    <a:pt x="42" y="54"/>
                    <a:pt x="42" y="57"/>
                    <a:pt x="44" y="58"/>
                  </a:cubicBezTo>
                  <a:cubicBezTo>
                    <a:pt x="45" y="59"/>
                    <a:pt x="49" y="60"/>
                    <a:pt x="48" y="62"/>
                  </a:cubicBezTo>
                  <a:cubicBezTo>
                    <a:pt x="49" y="62"/>
                    <a:pt x="51" y="64"/>
                    <a:pt x="51" y="65"/>
                  </a:cubicBezTo>
                  <a:cubicBezTo>
                    <a:pt x="51" y="65"/>
                    <a:pt x="51" y="65"/>
                    <a:pt x="50" y="64"/>
                  </a:cubicBezTo>
                  <a:cubicBezTo>
                    <a:pt x="52" y="65"/>
                    <a:pt x="53" y="66"/>
                    <a:pt x="54" y="68"/>
                  </a:cubicBezTo>
                  <a:cubicBezTo>
                    <a:pt x="56" y="66"/>
                    <a:pt x="58" y="70"/>
                    <a:pt x="57" y="71"/>
                  </a:cubicBezTo>
                  <a:cubicBezTo>
                    <a:pt x="58" y="70"/>
                    <a:pt x="57" y="69"/>
                    <a:pt x="59" y="69"/>
                  </a:cubicBezTo>
                  <a:cubicBezTo>
                    <a:pt x="56" y="71"/>
                    <a:pt x="63" y="76"/>
                    <a:pt x="63" y="77"/>
                  </a:cubicBezTo>
                  <a:cubicBezTo>
                    <a:pt x="64" y="76"/>
                    <a:pt x="64" y="77"/>
                    <a:pt x="64" y="78"/>
                  </a:cubicBezTo>
                  <a:cubicBezTo>
                    <a:pt x="65" y="79"/>
                    <a:pt x="64" y="78"/>
                    <a:pt x="64" y="79"/>
                  </a:cubicBezTo>
                  <a:cubicBezTo>
                    <a:pt x="64" y="80"/>
                    <a:pt x="65" y="82"/>
                    <a:pt x="65" y="83"/>
                  </a:cubicBezTo>
                  <a:cubicBezTo>
                    <a:pt x="66" y="85"/>
                    <a:pt x="66" y="87"/>
                    <a:pt x="67" y="89"/>
                  </a:cubicBezTo>
                  <a:cubicBezTo>
                    <a:pt x="67" y="89"/>
                    <a:pt x="68" y="90"/>
                    <a:pt x="68" y="91"/>
                  </a:cubicBezTo>
                  <a:cubicBezTo>
                    <a:pt x="68" y="91"/>
                    <a:pt x="68" y="93"/>
                    <a:pt x="67" y="91"/>
                  </a:cubicBezTo>
                  <a:cubicBezTo>
                    <a:pt x="67" y="92"/>
                    <a:pt x="68" y="95"/>
                    <a:pt x="67" y="94"/>
                  </a:cubicBezTo>
                  <a:cubicBezTo>
                    <a:pt x="67" y="94"/>
                    <a:pt x="68" y="95"/>
                    <a:pt x="68" y="95"/>
                  </a:cubicBezTo>
                  <a:cubicBezTo>
                    <a:pt x="67" y="95"/>
                    <a:pt x="68" y="96"/>
                    <a:pt x="68" y="97"/>
                  </a:cubicBezTo>
                  <a:cubicBezTo>
                    <a:pt x="68" y="98"/>
                    <a:pt x="69" y="99"/>
                    <a:pt x="69" y="100"/>
                  </a:cubicBezTo>
                  <a:cubicBezTo>
                    <a:pt x="69" y="101"/>
                    <a:pt x="69" y="103"/>
                    <a:pt x="69" y="103"/>
                  </a:cubicBezTo>
                  <a:cubicBezTo>
                    <a:pt x="69" y="103"/>
                    <a:pt x="68" y="102"/>
                    <a:pt x="68" y="102"/>
                  </a:cubicBezTo>
                  <a:cubicBezTo>
                    <a:pt x="66" y="103"/>
                    <a:pt x="68" y="105"/>
                    <a:pt x="68" y="106"/>
                  </a:cubicBezTo>
                  <a:cubicBezTo>
                    <a:pt x="68" y="105"/>
                    <a:pt x="67" y="105"/>
                    <a:pt x="67" y="105"/>
                  </a:cubicBezTo>
                  <a:cubicBezTo>
                    <a:pt x="67" y="106"/>
                    <a:pt x="68" y="109"/>
                    <a:pt x="67" y="110"/>
                  </a:cubicBezTo>
                  <a:cubicBezTo>
                    <a:pt x="67" y="109"/>
                    <a:pt x="67" y="109"/>
                    <a:pt x="67" y="108"/>
                  </a:cubicBezTo>
                  <a:cubicBezTo>
                    <a:pt x="67" y="109"/>
                    <a:pt x="67" y="110"/>
                    <a:pt x="66" y="111"/>
                  </a:cubicBezTo>
                  <a:cubicBezTo>
                    <a:pt x="67" y="111"/>
                    <a:pt x="67" y="111"/>
                    <a:pt x="67" y="112"/>
                  </a:cubicBezTo>
                  <a:cubicBezTo>
                    <a:pt x="67" y="113"/>
                    <a:pt x="65" y="113"/>
                    <a:pt x="65" y="113"/>
                  </a:cubicBezTo>
                  <a:cubicBezTo>
                    <a:pt x="65" y="115"/>
                    <a:pt x="65" y="115"/>
                    <a:pt x="63" y="116"/>
                  </a:cubicBezTo>
                  <a:cubicBezTo>
                    <a:pt x="63" y="116"/>
                    <a:pt x="62" y="117"/>
                    <a:pt x="62" y="117"/>
                  </a:cubicBezTo>
                  <a:cubicBezTo>
                    <a:pt x="61" y="117"/>
                    <a:pt x="60" y="118"/>
                    <a:pt x="60" y="118"/>
                  </a:cubicBezTo>
                  <a:cubicBezTo>
                    <a:pt x="59" y="119"/>
                    <a:pt x="58" y="119"/>
                    <a:pt x="57" y="120"/>
                  </a:cubicBezTo>
                  <a:cubicBezTo>
                    <a:pt x="56" y="120"/>
                    <a:pt x="56" y="122"/>
                    <a:pt x="55" y="122"/>
                  </a:cubicBezTo>
                  <a:cubicBezTo>
                    <a:pt x="54" y="121"/>
                    <a:pt x="53" y="122"/>
                    <a:pt x="52" y="123"/>
                  </a:cubicBezTo>
                  <a:cubicBezTo>
                    <a:pt x="51" y="123"/>
                    <a:pt x="49" y="124"/>
                    <a:pt x="48" y="125"/>
                  </a:cubicBezTo>
                  <a:cubicBezTo>
                    <a:pt x="48" y="124"/>
                    <a:pt x="46" y="124"/>
                    <a:pt x="46" y="122"/>
                  </a:cubicBezTo>
                  <a:cubicBezTo>
                    <a:pt x="46" y="123"/>
                    <a:pt x="46" y="123"/>
                    <a:pt x="46" y="124"/>
                  </a:cubicBezTo>
                  <a:cubicBezTo>
                    <a:pt x="45" y="123"/>
                    <a:pt x="45" y="123"/>
                    <a:pt x="45" y="123"/>
                  </a:cubicBezTo>
                  <a:cubicBezTo>
                    <a:pt x="45" y="124"/>
                    <a:pt x="45" y="123"/>
                    <a:pt x="45" y="122"/>
                  </a:cubicBezTo>
                  <a:cubicBezTo>
                    <a:pt x="46" y="122"/>
                    <a:pt x="44" y="122"/>
                    <a:pt x="44" y="122"/>
                  </a:cubicBezTo>
                  <a:cubicBezTo>
                    <a:pt x="44" y="123"/>
                    <a:pt x="43" y="124"/>
                    <a:pt x="42" y="124"/>
                  </a:cubicBezTo>
                  <a:cubicBezTo>
                    <a:pt x="42" y="125"/>
                    <a:pt x="44" y="123"/>
                    <a:pt x="44" y="125"/>
                  </a:cubicBezTo>
                  <a:cubicBezTo>
                    <a:pt x="44" y="126"/>
                    <a:pt x="41" y="125"/>
                    <a:pt x="40" y="125"/>
                  </a:cubicBezTo>
                  <a:cubicBezTo>
                    <a:pt x="42" y="126"/>
                    <a:pt x="43" y="126"/>
                    <a:pt x="44" y="127"/>
                  </a:cubicBezTo>
                  <a:cubicBezTo>
                    <a:pt x="43" y="127"/>
                    <a:pt x="43" y="129"/>
                    <a:pt x="41" y="128"/>
                  </a:cubicBezTo>
                  <a:cubicBezTo>
                    <a:pt x="41" y="128"/>
                    <a:pt x="40" y="126"/>
                    <a:pt x="39" y="126"/>
                  </a:cubicBezTo>
                  <a:cubicBezTo>
                    <a:pt x="40" y="127"/>
                    <a:pt x="43" y="129"/>
                    <a:pt x="42" y="130"/>
                  </a:cubicBezTo>
                  <a:cubicBezTo>
                    <a:pt x="40" y="129"/>
                    <a:pt x="39" y="127"/>
                    <a:pt x="38" y="126"/>
                  </a:cubicBezTo>
                  <a:cubicBezTo>
                    <a:pt x="38" y="127"/>
                    <a:pt x="44" y="131"/>
                    <a:pt x="41" y="133"/>
                  </a:cubicBezTo>
                  <a:cubicBezTo>
                    <a:pt x="39" y="134"/>
                    <a:pt x="36" y="129"/>
                    <a:pt x="35" y="128"/>
                  </a:cubicBezTo>
                  <a:cubicBezTo>
                    <a:pt x="36" y="130"/>
                    <a:pt x="39" y="132"/>
                    <a:pt x="38" y="134"/>
                  </a:cubicBezTo>
                  <a:cubicBezTo>
                    <a:pt x="38" y="135"/>
                    <a:pt x="35" y="136"/>
                    <a:pt x="34" y="136"/>
                  </a:cubicBezTo>
                  <a:cubicBezTo>
                    <a:pt x="31" y="137"/>
                    <a:pt x="31" y="139"/>
                    <a:pt x="30" y="140"/>
                  </a:cubicBezTo>
                  <a:cubicBezTo>
                    <a:pt x="29" y="141"/>
                    <a:pt x="26" y="143"/>
                    <a:pt x="25" y="142"/>
                  </a:cubicBezTo>
                  <a:cubicBezTo>
                    <a:pt x="25" y="141"/>
                    <a:pt x="26" y="141"/>
                    <a:pt x="27" y="141"/>
                  </a:cubicBezTo>
                  <a:cubicBezTo>
                    <a:pt x="26" y="140"/>
                    <a:pt x="26" y="140"/>
                    <a:pt x="26" y="140"/>
                  </a:cubicBezTo>
                  <a:cubicBezTo>
                    <a:pt x="26" y="140"/>
                    <a:pt x="26" y="140"/>
                    <a:pt x="25" y="140"/>
                  </a:cubicBezTo>
                  <a:cubicBezTo>
                    <a:pt x="25" y="138"/>
                    <a:pt x="25" y="136"/>
                    <a:pt x="25" y="134"/>
                  </a:cubicBezTo>
                  <a:cubicBezTo>
                    <a:pt x="25" y="133"/>
                    <a:pt x="25" y="132"/>
                    <a:pt x="26" y="131"/>
                  </a:cubicBezTo>
                  <a:cubicBezTo>
                    <a:pt x="26" y="131"/>
                    <a:pt x="28" y="128"/>
                    <a:pt x="28" y="130"/>
                  </a:cubicBezTo>
                  <a:cubicBezTo>
                    <a:pt x="28" y="127"/>
                    <a:pt x="22" y="127"/>
                    <a:pt x="22" y="124"/>
                  </a:cubicBezTo>
                  <a:cubicBezTo>
                    <a:pt x="22" y="125"/>
                    <a:pt x="22" y="125"/>
                    <a:pt x="22" y="124"/>
                  </a:cubicBezTo>
                  <a:cubicBezTo>
                    <a:pt x="22" y="124"/>
                    <a:pt x="23" y="123"/>
                    <a:pt x="23" y="123"/>
                  </a:cubicBezTo>
                  <a:cubicBezTo>
                    <a:pt x="24" y="123"/>
                    <a:pt x="25" y="123"/>
                    <a:pt x="26" y="123"/>
                  </a:cubicBezTo>
                  <a:cubicBezTo>
                    <a:pt x="26" y="123"/>
                    <a:pt x="27" y="122"/>
                    <a:pt x="27" y="122"/>
                  </a:cubicBezTo>
                  <a:cubicBezTo>
                    <a:pt x="28" y="121"/>
                    <a:pt x="27" y="120"/>
                    <a:pt x="28" y="119"/>
                  </a:cubicBezTo>
                  <a:cubicBezTo>
                    <a:pt x="30" y="121"/>
                    <a:pt x="32" y="119"/>
                    <a:pt x="34" y="119"/>
                  </a:cubicBezTo>
                  <a:cubicBezTo>
                    <a:pt x="35" y="119"/>
                    <a:pt x="35" y="119"/>
                    <a:pt x="35" y="120"/>
                  </a:cubicBezTo>
                  <a:cubicBezTo>
                    <a:pt x="36" y="121"/>
                    <a:pt x="37" y="120"/>
                    <a:pt x="38" y="121"/>
                  </a:cubicBezTo>
                  <a:cubicBezTo>
                    <a:pt x="38" y="120"/>
                    <a:pt x="37" y="119"/>
                    <a:pt x="39" y="119"/>
                  </a:cubicBezTo>
                  <a:cubicBezTo>
                    <a:pt x="39" y="118"/>
                    <a:pt x="36" y="118"/>
                    <a:pt x="36" y="117"/>
                  </a:cubicBezTo>
                  <a:cubicBezTo>
                    <a:pt x="35" y="116"/>
                    <a:pt x="35" y="115"/>
                    <a:pt x="35" y="114"/>
                  </a:cubicBezTo>
                  <a:cubicBezTo>
                    <a:pt x="35" y="113"/>
                    <a:pt x="36" y="112"/>
                    <a:pt x="37" y="112"/>
                  </a:cubicBezTo>
                  <a:cubicBezTo>
                    <a:pt x="38" y="111"/>
                    <a:pt x="40" y="112"/>
                    <a:pt x="41" y="112"/>
                  </a:cubicBezTo>
                  <a:cubicBezTo>
                    <a:pt x="41" y="111"/>
                    <a:pt x="41" y="110"/>
                    <a:pt x="41" y="110"/>
                  </a:cubicBezTo>
                  <a:cubicBezTo>
                    <a:pt x="42" y="109"/>
                    <a:pt x="42" y="110"/>
                    <a:pt x="43" y="109"/>
                  </a:cubicBezTo>
                  <a:cubicBezTo>
                    <a:pt x="44" y="109"/>
                    <a:pt x="46" y="108"/>
                    <a:pt x="46" y="108"/>
                  </a:cubicBezTo>
                  <a:cubicBezTo>
                    <a:pt x="47" y="107"/>
                    <a:pt x="48" y="107"/>
                    <a:pt x="49" y="106"/>
                  </a:cubicBezTo>
                  <a:cubicBezTo>
                    <a:pt x="49" y="106"/>
                    <a:pt x="50" y="106"/>
                    <a:pt x="51" y="106"/>
                  </a:cubicBezTo>
                  <a:cubicBezTo>
                    <a:pt x="53" y="104"/>
                    <a:pt x="51" y="100"/>
                    <a:pt x="51" y="98"/>
                  </a:cubicBezTo>
                  <a:cubicBezTo>
                    <a:pt x="52" y="97"/>
                    <a:pt x="52" y="96"/>
                    <a:pt x="52" y="94"/>
                  </a:cubicBezTo>
                  <a:cubicBezTo>
                    <a:pt x="51" y="94"/>
                    <a:pt x="51" y="93"/>
                    <a:pt x="51" y="93"/>
                  </a:cubicBezTo>
                  <a:cubicBezTo>
                    <a:pt x="50" y="92"/>
                    <a:pt x="51" y="91"/>
                    <a:pt x="51" y="91"/>
                  </a:cubicBezTo>
                  <a:cubicBezTo>
                    <a:pt x="50" y="89"/>
                    <a:pt x="49" y="90"/>
                    <a:pt x="50" y="88"/>
                  </a:cubicBezTo>
                  <a:cubicBezTo>
                    <a:pt x="50" y="86"/>
                    <a:pt x="51" y="85"/>
                    <a:pt x="51" y="84"/>
                  </a:cubicBezTo>
                  <a:cubicBezTo>
                    <a:pt x="51" y="83"/>
                    <a:pt x="51" y="81"/>
                    <a:pt x="51" y="81"/>
                  </a:cubicBezTo>
                  <a:cubicBezTo>
                    <a:pt x="50" y="80"/>
                    <a:pt x="51" y="80"/>
                    <a:pt x="52" y="79"/>
                  </a:cubicBezTo>
                  <a:cubicBezTo>
                    <a:pt x="53" y="77"/>
                    <a:pt x="51" y="76"/>
                    <a:pt x="50" y="75"/>
                  </a:cubicBezTo>
                  <a:cubicBezTo>
                    <a:pt x="49" y="74"/>
                    <a:pt x="48" y="74"/>
                    <a:pt x="48" y="73"/>
                  </a:cubicBezTo>
                  <a:cubicBezTo>
                    <a:pt x="48" y="72"/>
                    <a:pt x="50" y="71"/>
                    <a:pt x="51" y="70"/>
                  </a:cubicBezTo>
                  <a:cubicBezTo>
                    <a:pt x="49" y="70"/>
                    <a:pt x="48" y="69"/>
                    <a:pt x="47" y="68"/>
                  </a:cubicBezTo>
                  <a:cubicBezTo>
                    <a:pt x="47" y="67"/>
                    <a:pt x="46" y="68"/>
                    <a:pt x="46" y="67"/>
                  </a:cubicBezTo>
                  <a:cubicBezTo>
                    <a:pt x="45" y="66"/>
                    <a:pt x="44" y="67"/>
                    <a:pt x="43" y="66"/>
                  </a:cubicBezTo>
                  <a:cubicBezTo>
                    <a:pt x="43" y="66"/>
                    <a:pt x="42" y="65"/>
                    <a:pt x="42" y="64"/>
                  </a:cubicBezTo>
                  <a:cubicBezTo>
                    <a:pt x="42" y="62"/>
                    <a:pt x="41" y="60"/>
                    <a:pt x="40" y="59"/>
                  </a:cubicBezTo>
                  <a:cubicBezTo>
                    <a:pt x="39" y="58"/>
                    <a:pt x="38" y="58"/>
                    <a:pt x="37" y="57"/>
                  </a:cubicBezTo>
                  <a:cubicBezTo>
                    <a:pt x="36" y="56"/>
                    <a:pt x="35" y="55"/>
                    <a:pt x="34" y="53"/>
                  </a:cubicBezTo>
                  <a:cubicBezTo>
                    <a:pt x="33" y="52"/>
                    <a:pt x="33" y="51"/>
                    <a:pt x="32" y="50"/>
                  </a:cubicBezTo>
                  <a:cubicBezTo>
                    <a:pt x="32" y="50"/>
                    <a:pt x="32" y="50"/>
                    <a:pt x="31" y="50"/>
                  </a:cubicBezTo>
                  <a:cubicBezTo>
                    <a:pt x="31" y="49"/>
                    <a:pt x="30" y="49"/>
                    <a:pt x="29" y="48"/>
                  </a:cubicBezTo>
                  <a:cubicBezTo>
                    <a:pt x="29" y="48"/>
                    <a:pt x="28" y="46"/>
                    <a:pt x="29" y="46"/>
                  </a:cubicBezTo>
                  <a:cubicBezTo>
                    <a:pt x="30" y="45"/>
                    <a:pt x="26" y="44"/>
                    <a:pt x="25" y="44"/>
                  </a:cubicBezTo>
                  <a:cubicBezTo>
                    <a:pt x="23" y="43"/>
                    <a:pt x="21" y="40"/>
                    <a:pt x="18" y="40"/>
                  </a:cubicBezTo>
                  <a:cubicBezTo>
                    <a:pt x="18" y="40"/>
                    <a:pt x="16" y="39"/>
                    <a:pt x="18" y="38"/>
                  </a:cubicBezTo>
                  <a:cubicBezTo>
                    <a:pt x="20" y="37"/>
                    <a:pt x="17" y="36"/>
                    <a:pt x="18" y="35"/>
                  </a:cubicBezTo>
                  <a:cubicBezTo>
                    <a:pt x="18" y="35"/>
                    <a:pt x="21" y="36"/>
                    <a:pt x="22" y="36"/>
                  </a:cubicBezTo>
                  <a:cubicBezTo>
                    <a:pt x="23" y="36"/>
                    <a:pt x="27" y="34"/>
                    <a:pt x="25" y="33"/>
                  </a:cubicBezTo>
                  <a:cubicBezTo>
                    <a:pt x="25" y="33"/>
                    <a:pt x="27" y="33"/>
                    <a:pt x="27" y="32"/>
                  </a:cubicBezTo>
                  <a:cubicBezTo>
                    <a:pt x="27" y="31"/>
                    <a:pt x="26" y="30"/>
                    <a:pt x="25" y="30"/>
                  </a:cubicBezTo>
                  <a:cubicBezTo>
                    <a:pt x="24" y="30"/>
                    <a:pt x="24" y="30"/>
                    <a:pt x="24" y="29"/>
                  </a:cubicBezTo>
                  <a:cubicBezTo>
                    <a:pt x="24" y="28"/>
                    <a:pt x="22" y="28"/>
                    <a:pt x="21" y="28"/>
                  </a:cubicBezTo>
                  <a:cubicBezTo>
                    <a:pt x="22" y="27"/>
                    <a:pt x="23" y="27"/>
                    <a:pt x="23" y="27"/>
                  </a:cubicBezTo>
                  <a:cubicBezTo>
                    <a:pt x="24" y="25"/>
                    <a:pt x="22" y="25"/>
                    <a:pt x="21" y="24"/>
                  </a:cubicBezTo>
                  <a:cubicBezTo>
                    <a:pt x="20" y="24"/>
                    <a:pt x="20" y="23"/>
                    <a:pt x="18" y="23"/>
                  </a:cubicBezTo>
                  <a:cubicBezTo>
                    <a:pt x="16" y="24"/>
                    <a:pt x="16" y="25"/>
                    <a:pt x="15" y="26"/>
                  </a:cubicBezTo>
                  <a:cubicBezTo>
                    <a:pt x="14" y="25"/>
                    <a:pt x="13" y="24"/>
                    <a:pt x="12" y="24"/>
                  </a:cubicBezTo>
                  <a:cubicBezTo>
                    <a:pt x="10" y="25"/>
                    <a:pt x="8" y="23"/>
                    <a:pt x="8" y="22"/>
                  </a:cubicBezTo>
                  <a:cubicBezTo>
                    <a:pt x="7" y="21"/>
                    <a:pt x="7" y="19"/>
                    <a:pt x="8" y="18"/>
                  </a:cubicBezTo>
                  <a:cubicBezTo>
                    <a:pt x="9" y="16"/>
                    <a:pt x="7" y="16"/>
                    <a:pt x="6" y="15"/>
                  </a:cubicBezTo>
                  <a:cubicBezTo>
                    <a:pt x="7" y="15"/>
                    <a:pt x="6" y="16"/>
                    <a:pt x="6" y="16"/>
                  </a:cubicBezTo>
                  <a:cubicBezTo>
                    <a:pt x="5" y="16"/>
                    <a:pt x="5" y="14"/>
                    <a:pt x="4" y="13"/>
                  </a:cubicBezTo>
                  <a:cubicBezTo>
                    <a:pt x="3" y="12"/>
                    <a:pt x="0" y="11"/>
                    <a:pt x="0" y="9"/>
                  </a:cubicBezTo>
                  <a:moveTo>
                    <a:pt x="44" y="24"/>
                  </a:moveTo>
                  <a:cubicBezTo>
                    <a:pt x="45" y="24"/>
                    <a:pt x="44" y="24"/>
                    <a:pt x="44" y="23"/>
                  </a:cubicBezTo>
                  <a:cubicBezTo>
                    <a:pt x="44" y="24"/>
                    <a:pt x="44" y="24"/>
                    <a:pt x="44" y="24"/>
                  </a:cubicBezTo>
                  <a:moveTo>
                    <a:pt x="45" y="24"/>
                  </a:moveTo>
                  <a:cubicBezTo>
                    <a:pt x="45" y="25"/>
                    <a:pt x="46" y="25"/>
                    <a:pt x="47" y="25"/>
                  </a:cubicBezTo>
                  <a:cubicBezTo>
                    <a:pt x="47" y="24"/>
                    <a:pt x="46" y="24"/>
                    <a:pt x="45" y="24"/>
                  </a:cubicBezTo>
                  <a:moveTo>
                    <a:pt x="50" y="20"/>
                  </a:moveTo>
                  <a:cubicBezTo>
                    <a:pt x="50" y="21"/>
                    <a:pt x="50" y="21"/>
                    <a:pt x="50" y="22"/>
                  </a:cubicBezTo>
                  <a:cubicBezTo>
                    <a:pt x="51" y="22"/>
                    <a:pt x="52" y="21"/>
                    <a:pt x="50" y="20"/>
                  </a:cubicBezTo>
                  <a:moveTo>
                    <a:pt x="51" y="22"/>
                  </a:moveTo>
                  <a:cubicBezTo>
                    <a:pt x="51" y="23"/>
                    <a:pt x="50" y="23"/>
                    <a:pt x="50" y="24"/>
                  </a:cubicBezTo>
                  <a:cubicBezTo>
                    <a:pt x="51" y="23"/>
                    <a:pt x="51" y="23"/>
                    <a:pt x="51" y="22"/>
                  </a:cubicBezTo>
                  <a:moveTo>
                    <a:pt x="54" y="19"/>
                  </a:moveTo>
                  <a:cubicBezTo>
                    <a:pt x="55" y="19"/>
                    <a:pt x="55" y="19"/>
                    <a:pt x="55" y="19"/>
                  </a:cubicBezTo>
                  <a:cubicBezTo>
                    <a:pt x="54" y="19"/>
                    <a:pt x="54" y="19"/>
                    <a:pt x="54" y="19"/>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36" name="Freeform 483"/>
            <p:cNvSpPr/>
            <p:nvPr/>
          </p:nvSpPr>
          <p:spPr>
            <a:xfrm>
              <a:off x="3746880" y="3677400"/>
              <a:ext cx="85680" cy="70200"/>
            </a:xfrm>
            <a:custGeom>
              <a:avLst/>
              <a:gdLst>
                <a:gd name="textAreaLeft" fmla="*/ 0 w 85680"/>
                <a:gd name="textAreaRight" fmla="*/ 86760 w 85680"/>
                <a:gd name="textAreaTop" fmla="*/ 0 h 70200"/>
                <a:gd name="textAreaBottom" fmla="*/ 71280 h 70200"/>
              </a:gdLst>
              <a:ahLst/>
              <a:cxnLst/>
              <a:rect l="textAreaLeft" t="textAreaTop" r="textAreaRight" b="textAreaBottom"/>
              <a:pathLst>
                <a:path w="29" h="21">
                  <a:moveTo>
                    <a:pt x="5" y="14"/>
                  </a:moveTo>
                  <a:cubicBezTo>
                    <a:pt x="7" y="15"/>
                    <a:pt x="8" y="15"/>
                    <a:pt x="10" y="15"/>
                  </a:cubicBezTo>
                  <a:cubicBezTo>
                    <a:pt x="8" y="15"/>
                    <a:pt x="11" y="16"/>
                    <a:pt x="12" y="16"/>
                  </a:cubicBezTo>
                  <a:cubicBezTo>
                    <a:pt x="13" y="16"/>
                    <a:pt x="15" y="16"/>
                    <a:pt x="16" y="16"/>
                  </a:cubicBezTo>
                  <a:cubicBezTo>
                    <a:pt x="18" y="16"/>
                    <a:pt x="18" y="16"/>
                    <a:pt x="19" y="15"/>
                  </a:cubicBezTo>
                  <a:cubicBezTo>
                    <a:pt x="20" y="15"/>
                    <a:pt x="22" y="16"/>
                    <a:pt x="22" y="15"/>
                  </a:cubicBezTo>
                  <a:cubicBezTo>
                    <a:pt x="22" y="13"/>
                    <a:pt x="18" y="12"/>
                    <a:pt x="18" y="10"/>
                  </a:cubicBezTo>
                  <a:cubicBezTo>
                    <a:pt x="18" y="7"/>
                    <a:pt x="18" y="5"/>
                    <a:pt x="15" y="5"/>
                  </a:cubicBezTo>
                  <a:cubicBezTo>
                    <a:pt x="13" y="5"/>
                    <a:pt x="10" y="5"/>
                    <a:pt x="12" y="3"/>
                  </a:cubicBezTo>
                  <a:cubicBezTo>
                    <a:pt x="15" y="1"/>
                    <a:pt x="18" y="2"/>
                    <a:pt x="21" y="3"/>
                  </a:cubicBezTo>
                  <a:cubicBezTo>
                    <a:pt x="24" y="4"/>
                    <a:pt x="28" y="3"/>
                    <a:pt x="28" y="6"/>
                  </a:cubicBezTo>
                  <a:cubicBezTo>
                    <a:pt x="28" y="7"/>
                    <a:pt x="28" y="8"/>
                    <a:pt x="28" y="9"/>
                  </a:cubicBezTo>
                  <a:cubicBezTo>
                    <a:pt x="29" y="10"/>
                    <a:pt x="26" y="10"/>
                    <a:pt x="26" y="11"/>
                  </a:cubicBezTo>
                  <a:cubicBezTo>
                    <a:pt x="26" y="12"/>
                    <a:pt x="28" y="12"/>
                    <a:pt x="28" y="13"/>
                  </a:cubicBezTo>
                  <a:cubicBezTo>
                    <a:pt x="28" y="14"/>
                    <a:pt x="26" y="15"/>
                    <a:pt x="25" y="15"/>
                  </a:cubicBezTo>
                  <a:cubicBezTo>
                    <a:pt x="27" y="16"/>
                    <a:pt x="28" y="18"/>
                    <a:pt x="27" y="20"/>
                  </a:cubicBezTo>
                  <a:cubicBezTo>
                    <a:pt x="25" y="18"/>
                    <a:pt x="22" y="18"/>
                    <a:pt x="19" y="19"/>
                  </a:cubicBezTo>
                  <a:cubicBezTo>
                    <a:pt x="16" y="19"/>
                    <a:pt x="9" y="16"/>
                    <a:pt x="8" y="19"/>
                  </a:cubicBezTo>
                  <a:cubicBezTo>
                    <a:pt x="7" y="21"/>
                    <a:pt x="5" y="18"/>
                    <a:pt x="3" y="17"/>
                  </a:cubicBezTo>
                  <a:cubicBezTo>
                    <a:pt x="0" y="17"/>
                    <a:pt x="3" y="13"/>
                    <a:pt x="5" y="14"/>
                  </a:cubicBezTo>
                  <a:moveTo>
                    <a:pt x="10" y="20"/>
                  </a:moveTo>
                  <a:cubicBezTo>
                    <a:pt x="9" y="20"/>
                    <a:pt x="9" y="20"/>
                    <a:pt x="9" y="20"/>
                  </a:cubicBezTo>
                  <a:cubicBezTo>
                    <a:pt x="10" y="19"/>
                    <a:pt x="9" y="20"/>
                    <a:pt x="10" y="20"/>
                  </a:cubicBezTo>
                  <a:moveTo>
                    <a:pt x="17" y="14"/>
                  </a:moveTo>
                  <a:cubicBezTo>
                    <a:pt x="17" y="14"/>
                    <a:pt x="11" y="12"/>
                    <a:pt x="13" y="11"/>
                  </a:cubicBezTo>
                  <a:cubicBezTo>
                    <a:pt x="14" y="11"/>
                    <a:pt x="18" y="12"/>
                    <a:pt x="17" y="14"/>
                  </a:cubicBezTo>
                  <a:moveTo>
                    <a:pt x="18" y="1"/>
                  </a:moveTo>
                  <a:cubicBezTo>
                    <a:pt x="17" y="1"/>
                    <a:pt x="17" y="1"/>
                    <a:pt x="17" y="1"/>
                  </a:cubicBezTo>
                  <a:cubicBezTo>
                    <a:pt x="18" y="0"/>
                    <a:pt x="19" y="1"/>
                    <a:pt x="19" y="1"/>
                  </a:cubicBezTo>
                  <a:cubicBezTo>
                    <a:pt x="19" y="1"/>
                    <a:pt x="18" y="1"/>
                    <a:pt x="18" y="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6280" rIns="90000" bIns="262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37" name="Freeform 485"/>
            <p:cNvSpPr/>
            <p:nvPr/>
          </p:nvSpPr>
          <p:spPr>
            <a:xfrm>
              <a:off x="6384600" y="2814120"/>
              <a:ext cx="113040" cy="89280"/>
            </a:xfrm>
            <a:custGeom>
              <a:avLst/>
              <a:gdLst>
                <a:gd name="textAreaLeft" fmla="*/ 0 w 113040"/>
                <a:gd name="textAreaRight" fmla="*/ 114120 w 113040"/>
                <a:gd name="textAreaTop" fmla="*/ 0 h 89280"/>
                <a:gd name="textAreaBottom" fmla="*/ 90360 h 89280"/>
              </a:gdLst>
              <a:ahLst/>
              <a:cxnLst/>
              <a:rect l="textAreaLeft" t="textAreaTop" r="textAreaRight" b="textAreaBottom"/>
              <a:pathLst>
                <a:path w="38" h="26">
                  <a:moveTo>
                    <a:pt x="0" y="2"/>
                  </a:moveTo>
                  <a:cubicBezTo>
                    <a:pt x="0" y="0"/>
                    <a:pt x="3" y="1"/>
                    <a:pt x="4" y="2"/>
                  </a:cubicBezTo>
                  <a:cubicBezTo>
                    <a:pt x="5" y="3"/>
                    <a:pt x="6" y="2"/>
                    <a:pt x="7" y="1"/>
                  </a:cubicBezTo>
                  <a:cubicBezTo>
                    <a:pt x="7" y="0"/>
                    <a:pt x="9" y="1"/>
                    <a:pt x="10" y="1"/>
                  </a:cubicBezTo>
                  <a:cubicBezTo>
                    <a:pt x="11" y="0"/>
                    <a:pt x="16" y="2"/>
                    <a:pt x="17" y="2"/>
                  </a:cubicBezTo>
                  <a:cubicBezTo>
                    <a:pt x="18" y="2"/>
                    <a:pt x="20" y="2"/>
                    <a:pt x="20" y="2"/>
                  </a:cubicBezTo>
                  <a:cubicBezTo>
                    <a:pt x="22" y="1"/>
                    <a:pt x="21" y="2"/>
                    <a:pt x="23" y="2"/>
                  </a:cubicBezTo>
                  <a:cubicBezTo>
                    <a:pt x="25" y="2"/>
                    <a:pt x="26" y="2"/>
                    <a:pt x="28" y="3"/>
                  </a:cubicBezTo>
                  <a:cubicBezTo>
                    <a:pt x="29" y="3"/>
                    <a:pt x="28" y="4"/>
                    <a:pt x="30" y="4"/>
                  </a:cubicBezTo>
                  <a:cubicBezTo>
                    <a:pt x="31" y="4"/>
                    <a:pt x="33" y="3"/>
                    <a:pt x="33" y="4"/>
                  </a:cubicBezTo>
                  <a:cubicBezTo>
                    <a:pt x="35" y="4"/>
                    <a:pt x="34" y="6"/>
                    <a:pt x="33" y="7"/>
                  </a:cubicBezTo>
                  <a:cubicBezTo>
                    <a:pt x="31" y="9"/>
                    <a:pt x="33" y="10"/>
                    <a:pt x="35" y="11"/>
                  </a:cubicBezTo>
                  <a:cubicBezTo>
                    <a:pt x="38" y="13"/>
                    <a:pt x="34" y="12"/>
                    <a:pt x="33" y="13"/>
                  </a:cubicBezTo>
                  <a:cubicBezTo>
                    <a:pt x="33" y="13"/>
                    <a:pt x="36" y="15"/>
                    <a:pt x="36" y="16"/>
                  </a:cubicBezTo>
                  <a:cubicBezTo>
                    <a:pt x="36" y="17"/>
                    <a:pt x="31" y="17"/>
                    <a:pt x="30" y="17"/>
                  </a:cubicBezTo>
                  <a:cubicBezTo>
                    <a:pt x="30" y="18"/>
                    <a:pt x="31" y="19"/>
                    <a:pt x="31" y="20"/>
                  </a:cubicBezTo>
                  <a:cubicBezTo>
                    <a:pt x="30" y="18"/>
                    <a:pt x="26" y="20"/>
                    <a:pt x="27" y="22"/>
                  </a:cubicBezTo>
                  <a:cubicBezTo>
                    <a:pt x="24" y="21"/>
                    <a:pt x="28" y="26"/>
                    <a:pt x="26" y="26"/>
                  </a:cubicBezTo>
                  <a:cubicBezTo>
                    <a:pt x="24" y="26"/>
                    <a:pt x="22" y="25"/>
                    <a:pt x="21" y="24"/>
                  </a:cubicBezTo>
                  <a:cubicBezTo>
                    <a:pt x="20" y="24"/>
                    <a:pt x="20" y="23"/>
                    <a:pt x="19" y="23"/>
                  </a:cubicBezTo>
                  <a:cubicBezTo>
                    <a:pt x="18" y="23"/>
                    <a:pt x="18" y="23"/>
                    <a:pt x="17" y="23"/>
                  </a:cubicBezTo>
                  <a:cubicBezTo>
                    <a:pt x="20" y="23"/>
                    <a:pt x="15" y="19"/>
                    <a:pt x="15" y="19"/>
                  </a:cubicBezTo>
                  <a:cubicBezTo>
                    <a:pt x="12" y="16"/>
                    <a:pt x="11" y="16"/>
                    <a:pt x="9" y="14"/>
                  </a:cubicBezTo>
                  <a:cubicBezTo>
                    <a:pt x="8" y="13"/>
                    <a:pt x="6" y="12"/>
                    <a:pt x="5" y="11"/>
                  </a:cubicBezTo>
                  <a:cubicBezTo>
                    <a:pt x="4" y="10"/>
                    <a:pt x="5" y="8"/>
                    <a:pt x="4" y="7"/>
                  </a:cubicBezTo>
                  <a:cubicBezTo>
                    <a:pt x="3" y="6"/>
                    <a:pt x="2" y="6"/>
                    <a:pt x="0" y="5"/>
                  </a:cubicBezTo>
                  <a:cubicBezTo>
                    <a:pt x="0" y="5"/>
                    <a:pt x="0" y="3"/>
                    <a:pt x="0" y="2"/>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38" name="Freeform 486"/>
            <p:cNvSpPr/>
            <p:nvPr/>
          </p:nvSpPr>
          <p:spPr>
            <a:xfrm>
              <a:off x="7913160" y="3150000"/>
              <a:ext cx="849960" cy="984240"/>
            </a:xfrm>
            <a:custGeom>
              <a:avLst/>
              <a:gdLst>
                <a:gd name="textAreaLeft" fmla="*/ 0 w 849960"/>
                <a:gd name="textAreaRight" fmla="*/ 851040 w 849960"/>
                <a:gd name="textAreaTop" fmla="*/ 0 h 984240"/>
                <a:gd name="textAreaBottom" fmla="*/ 985320 h 984240"/>
              </a:gdLst>
              <a:ahLst/>
              <a:cxnLst/>
              <a:rect l="textAreaLeft" t="textAreaTop" r="textAreaRight" b="textAreaBottom"/>
              <a:pathLst>
                <a:path w="277" h="277">
                  <a:moveTo>
                    <a:pt x="236" y="224"/>
                  </a:moveTo>
                  <a:cubicBezTo>
                    <a:pt x="236" y="225"/>
                    <a:pt x="236" y="225"/>
                    <a:pt x="236" y="225"/>
                  </a:cubicBezTo>
                  <a:cubicBezTo>
                    <a:pt x="236" y="224"/>
                    <a:pt x="236" y="224"/>
                    <a:pt x="236" y="224"/>
                  </a:cubicBezTo>
                  <a:moveTo>
                    <a:pt x="241" y="259"/>
                  </a:moveTo>
                  <a:cubicBezTo>
                    <a:pt x="241" y="260"/>
                    <a:pt x="241" y="260"/>
                    <a:pt x="241" y="260"/>
                  </a:cubicBezTo>
                  <a:cubicBezTo>
                    <a:pt x="241" y="259"/>
                    <a:pt x="241" y="259"/>
                    <a:pt x="241" y="259"/>
                  </a:cubicBezTo>
                  <a:moveTo>
                    <a:pt x="231" y="238"/>
                  </a:moveTo>
                  <a:cubicBezTo>
                    <a:pt x="231" y="238"/>
                    <a:pt x="231" y="237"/>
                    <a:pt x="231" y="237"/>
                  </a:cubicBezTo>
                  <a:cubicBezTo>
                    <a:pt x="230" y="237"/>
                    <a:pt x="229" y="239"/>
                    <a:pt x="229" y="239"/>
                  </a:cubicBezTo>
                  <a:cubicBezTo>
                    <a:pt x="230" y="242"/>
                    <a:pt x="232" y="239"/>
                    <a:pt x="231" y="238"/>
                  </a:cubicBezTo>
                  <a:moveTo>
                    <a:pt x="234" y="218"/>
                  </a:moveTo>
                  <a:cubicBezTo>
                    <a:pt x="232" y="219"/>
                    <a:pt x="233" y="223"/>
                    <a:pt x="233" y="224"/>
                  </a:cubicBezTo>
                  <a:cubicBezTo>
                    <a:pt x="231" y="224"/>
                    <a:pt x="230" y="231"/>
                    <a:pt x="233" y="230"/>
                  </a:cubicBezTo>
                  <a:cubicBezTo>
                    <a:pt x="232" y="230"/>
                    <a:pt x="233" y="230"/>
                    <a:pt x="233" y="229"/>
                  </a:cubicBezTo>
                  <a:cubicBezTo>
                    <a:pt x="233" y="228"/>
                    <a:pt x="233" y="226"/>
                    <a:pt x="233" y="225"/>
                  </a:cubicBezTo>
                  <a:cubicBezTo>
                    <a:pt x="234" y="225"/>
                    <a:pt x="234" y="224"/>
                    <a:pt x="234" y="223"/>
                  </a:cubicBezTo>
                  <a:cubicBezTo>
                    <a:pt x="234" y="221"/>
                    <a:pt x="235" y="222"/>
                    <a:pt x="235" y="221"/>
                  </a:cubicBezTo>
                  <a:cubicBezTo>
                    <a:pt x="236" y="220"/>
                    <a:pt x="234" y="218"/>
                    <a:pt x="235" y="217"/>
                  </a:cubicBezTo>
                  <a:cubicBezTo>
                    <a:pt x="235" y="216"/>
                    <a:pt x="237" y="214"/>
                    <a:pt x="235" y="213"/>
                  </a:cubicBezTo>
                  <a:cubicBezTo>
                    <a:pt x="236" y="213"/>
                    <a:pt x="236" y="212"/>
                    <a:pt x="236" y="211"/>
                  </a:cubicBezTo>
                  <a:cubicBezTo>
                    <a:pt x="233" y="213"/>
                    <a:pt x="234" y="215"/>
                    <a:pt x="234" y="218"/>
                  </a:cubicBezTo>
                  <a:moveTo>
                    <a:pt x="233" y="217"/>
                  </a:moveTo>
                  <a:cubicBezTo>
                    <a:pt x="232" y="217"/>
                    <a:pt x="232" y="217"/>
                    <a:pt x="232" y="217"/>
                  </a:cubicBezTo>
                  <a:cubicBezTo>
                    <a:pt x="233" y="218"/>
                    <a:pt x="233" y="218"/>
                    <a:pt x="233" y="218"/>
                  </a:cubicBezTo>
                  <a:cubicBezTo>
                    <a:pt x="233" y="217"/>
                    <a:pt x="233" y="217"/>
                    <a:pt x="233" y="217"/>
                  </a:cubicBezTo>
                  <a:moveTo>
                    <a:pt x="233" y="253"/>
                  </a:moveTo>
                  <a:cubicBezTo>
                    <a:pt x="233" y="253"/>
                    <a:pt x="233" y="253"/>
                    <a:pt x="233" y="254"/>
                  </a:cubicBezTo>
                  <a:cubicBezTo>
                    <a:pt x="234" y="254"/>
                    <a:pt x="234" y="254"/>
                    <a:pt x="233" y="253"/>
                  </a:cubicBezTo>
                  <a:moveTo>
                    <a:pt x="235" y="226"/>
                  </a:moveTo>
                  <a:cubicBezTo>
                    <a:pt x="235" y="226"/>
                    <a:pt x="235" y="227"/>
                    <a:pt x="236" y="227"/>
                  </a:cubicBezTo>
                  <a:cubicBezTo>
                    <a:pt x="235" y="226"/>
                    <a:pt x="235" y="226"/>
                    <a:pt x="235" y="226"/>
                  </a:cubicBezTo>
                  <a:moveTo>
                    <a:pt x="239" y="265"/>
                  </a:moveTo>
                  <a:cubicBezTo>
                    <a:pt x="236" y="265"/>
                    <a:pt x="241" y="266"/>
                    <a:pt x="239" y="265"/>
                  </a:cubicBezTo>
                  <a:moveTo>
                    <a:pt x="240" y="263"/>
                  </a:moveTo>
                  <a:cubicBezTo>
                    <a:pt x="239" y="263"/>
                    <a:pt x="240" y="264"/>
                    <a:pt x="240" y="264"/>
                  </a:cubicBezTo>
                  <a:cubicBezTo>
                    <a:pt x="240" y="264"/>
                    <a:pt x="240" y="263"/>
                    <a:pt x="240" y="263"/>
                  </a:cubicBezTo>
                  <a:moveTo>
                    <a:pt x="242" y="270"/>
                  </a:moveTo>
                  <a:cubicBezTo>
                    <a:pt x="241" y="271"/>
                    <a:pt x="241" y="271"/>
                    <a:pt x="241" y="272"/>
                  </a:cubicBezTo>
                  <a:cubicBezTo>
                    <a:pt x="242" y="272"/>
                    <a:pt x="242" y="271"/>
                    <a:pt x="242" y="270"/>
                  </a:cubicBezTo>
                  <a:moveTo>
                    <a:pt x="244" y="272"/>
                  </a:moveTo>
                  <a:cubicBezTo>
                    <a:pt x="240" y="271"/>
                    <a:pt x="243" y="276"/>
                    <a:pt x="243" y="277"/>
                  </a:cubicBezTo>
                  <a:cubicBezTo>
                    <a:pt x="244" y="275"/>
                    <a:pt x="244" y="274"/>
                    <a:pt x="244" y="272"/>
                  </a:cubicBezTo>
                  <a:moveTo>
                    <a:pt x="0" y="113"/>
                  </a:moveTo>
                  <a:cubicBezTo>
                    <a:pt x="0" y="111"/>
                    <a:pt x="3" y="111"/>
                    <a:pt x="4" y="111"/>
                  </a:cubicBezTo>
                  <a:cubicBezTo>
                    <a:pt x="6" y="111"/>
                    <a:pt x="5" y="109"/>
                    <a:pt x="5" y="108"/>
                  </a:cubicBezTo>
                  <a:cubicBezTo>
                    <a:pt x="7" y="108"/>
                    <a:pt x="9" y="108"/>
                    <a:pt x="11" y="108"/>
                  </a:cubicBezTo>
                  <a:cubicBezTo>
                    <a:pt x="13" y="107"/>
                    <a:pt x="15" y="110"/>
                    <a:pt x="17" y="109"/>
                  </a:cubicBezTo>
                  <a:cubicBezTo>
                    <a:pt x="18" y="109"/>
                    <a:pt x="22" y="106"/>
                    <a:pt x="22" y="107"/>
                  </a:cubicBezTo>
                  <a:cubicBezTo>
                    <a:pt x="24" y="109"/>
                    <a:pt x="25" y="108"/>
                    <a:pt x="28" y="107"/>
                  </a:cubicBezTo>
                  <a:cubicBezTo>
                    <a:pt x="26" y="106"/>
                    <a:pt x="28" y="104"/>
                    <a:pt x="27" y="103"/>
                  </a:cubicBezTo>
                  <a:cubicBezTo>
                    <a:pt x="26" y="101"/>
                    <a:pt x="25" y="99"/>
                    <a:pt x="24" y="97"/>
                  </a:cubicBezTo>
                  <a:cubicBezTo>
                    <a:pt x="23" y="96"/>
                    <a:pt x="25" y="94"/>
                    <a:pt x="22" y="95"/>
                  </a:cubicBezTo>
                  <a:cubicBezTo>
                    <a:pt x="20" y="95"/>
                    <a:pt x="18" y="93"/>
                    <a:pt x="19" y="91"/>
                  </a:cubicBezTo>
                  <a:cubicBezTo>
                    <a:pt x="19" y="90"/>
                    <a:pt x="20" y="87"/>
                    <a:pt x="19" y="86"/>
                  </a:cubicBezTo>
                  <a:cubicBezTo>
                    <a:pt x="17" y="85"/>
                    <a:pt x="13" y="86"/>
                    <a:pt x="13" y="83"/>
                  </a:cubicBezTo>
                  <a:cubicBezTo>
                    <a:pt x="12" y="81"/>
                    <a:pt x="15" y="79"/>
                    <a:pt x="16" y="78"/>
                  </a:cubicBezTo>
                  <a:cubicBezTo>
                    <a:pt x="17" y="77"/>
                    <a:pt x="18" y="75"/>
                    <a:pt x="19" y="74"/>
                  </a:cubicBezTo>
                  <a:cubicBezTo>
                    <a:pt x="20" y="73"/>
                    <a:pt x="21" y="72"/>
                    <a:pt x="22" y="72"/>
                  </a:cubicBezTo>
                  <a:cubicBezTo>
                    <a:pt x="24" y="72"/>
                    <a:pt x="23" y="75"/>
                    <a:pt x="25" y="75"/>
                  </a:cubicBezTo>
                  <a:cubicBezTo>
                    <a:pt x="27" y="75"/>
                    <a:pt x="28" y="74"/>
                    <a:pt x="29" y="74"/>
                  </a:cubicBezTo>
                  <a:cubicBezTo>
                    <a:pt x="30" y="74"/>
                    <a:pt x="31" y="74"/>
                    <a:pt x="33" y="73"/>
                  </a:cubicBezTo>
                  <a:cubicBezTo>
                    <a:pt x="36" y="73"/>
                    <a:pt x="35" y="71"/>
                    <a:pt x="37" y="70"/>
                  </a:cubicBezTo>
                  <a:cubicBezTo>
                    <a:pt x="40" y="68"/>
                    <a:pt x="39" y="65"/>
                    <a:pt x="42" y="64"/>
                  </a:cubicBezTo>
                  <a:cubicBezTo>
                    <a:pt x="45" y="62"/>
                    <a:pt x="47" y="61"/>
                    <a:pt x="48" y="58"/>
                  </a:cubicBezTo>
                  <a:cubicBezTo>
                    <a:pt x="49" y="56"/>
                    <a:pt x="49" y="54"/>
                    <a:pt x="52" y="53"/>
                  </a:cubicBezTo>
                  <a:cubicBezTo>
                    <a:pt x="53" y="53"/>
                    <a:pt x="54" y="52"/>
                    <a:pt x="54" y="52"/>
                  </a:cubicBezTo>
                  <a:cubicBezTo>
                    <a:pt x="55" y="50"/>
                    <a:pt x="54" y="50"/>
                    <a:pt x="54" y="50"/>
                  </a:cubicBezTo>
                  <a:cubicBezTo>
                    <a:pt x="54" y="49"/>
                    <a:pt x="57" y="46"/>
                    <a:pt x="57" y="46"/>
                  </a:cubicBezTo>
                  <a:cubicBezTo>
                    <a:pt x="59" y="45"/>
                    <a:pt x="61" y="44"/>
                    <a:pt x="62" y="43"/>
                  </a:cubicBezTo>
                  <a:cubicBezTo>
                    <a:pt x="60" y="43"/>
                    <a:pt x="61" y="41"/>
                    <a:pt x="61" y="40"/>
                  </a:cubicBezTo>
                  <a:cubicBezTo>
                    <a:pt x="61" y="38"/>
                    <a:pt x="60" y="37"/>
                    <a:pt x="60" y="36"/>
                  </a:cubicBezTo>
                  <a:cubicBezTo>
                    <a:pt x="61" y="34"/>
                    <a:pt x="66" y="34"/>
                    <a:pt x="68" y="32"/>
                  </a:cubicBezTo>
                  <a:cubicBezTo>
                    <a:pt x="70" y="30"/>
                    <a:pt x="64" y="30"/>
                    <a:pt x="63" y="29"/>
                  </a:cubicBezTo>
                  <a:cubicBezTo>
                    <a:pt x="62" y="29"/>
                    <a:pt x="62" y="27"/>
                    <a:pt x="61" y="27"/>
                  </a:cubicBezTo>
                  <a:cubicBezTo>
                    <a:pt x="60" y="26"/>
                    <a:pt x="59" y="26"/>
                    <a:pt x="59" y="26"/>
                  </a:cubicBezTo>
                  <a:cubicBezTo>
                    <a:pt x="59" y="25"/>
                    <a:pt x="59" y="25"/>
                    <a:pt x="58" y="24"/>
                  </a:cubicBezTo>
                  <a:cubicBezTo>
                    <a:pt x="57" y="24"/>
                    <a:pt x="55" y="23"/>
                    <a:pt x="56" y="22"/>
                  </a:cubicBezTo>
                  <a:cubicBezTo>
                    <a:pt x="57" y="21"/>
                    <a:pt x="57" y="20"/>
                    <a:pt x="56" y="19"/>
                  </a:cubicBezTo>
                  <a:cubicBezTo>
                    <a:pt x="56" y="18"/>
                    <a:pt x="55" y="17"/>
                    <a:pt x="56" y="16"/>
                  </a:cubicBezTo>
                  <a:cubicBezTo>
                    <a:pt x="56" y="16"/>
                    <a:pt x="60" y="15"/>
                    <a:pt x="57" y="14"/>
                  </a:cubicBezTo>
                  <a:cubicBezTo>
                    <a:pt x="57" y="14"/>
                    <a:pt x="53" y="14"/>
                    <a:pt x="55" y="13"/>
                  </a:cubicBezTo>
                  <a:cubicBezTo>
                    <a:pt x="56" y="12"/>
                    <a:pt x="54" y="12"/>
                    <a:pt x="54" y="11"/>
                  </a:cubicBezTo>
                  <a:cubicBezTo>
                    <a:pt x="53" y="11"/>
                    <a:pt x="55" y="8"/>
                    <a:pt x="56" y="8"/>
                  </a:cubicBezTo>
                  <a:cubicBezTo>
                    <a:pt x="58" y="7"/>
                    <a:pt x="60" y="8"/>
                    <a:pt x="63" y="8"/>
                  </a:cubicBezTo>
                  <a:cubicBezTo>
                    <a:pt x="65" y="9"/>
                    <a:pt x="67" y="9"/>
                    <a:pt x="70" y="10"/>
                  </a:cubicBezTo>
                  <a:cubicBezTo>
                    <a:pt x="72" y="10"/>
                    <a:pt x="73" y="9"/>
                    <a:pt x="75" y="8"/>
                  </a:cubicBezTo>
                  <a:cubicBezTo>
                    <a:pt x="77" y="8"/>
                    <a:pt x="79" y="8"/>
                    <a:pt x="80" y="7"/>
                  </a:cubicBezTo>
                  <a:cubicBezTo>
                    <a:pt x="81" y="7"/>
                    <a:pt x="84" y="5"/>
                    <a:pt x="84" y="5"/>
                  </a:cubicBezTo>
                  <a:cubicBezTo>
                    <a:pt x="84" y="4"/>
                    <a:pt x="87" y="2"/>
                    <a:pt x="88" y="2"/>
                  </a:cubicBezTo>
                  <a:cubicBezTo>
                    <a:pt x="89" y="1"/>
                    <a:pt x="90" y="1"/>
                    <a:pt x="91" y="1"/>
                  </a:cubicBezTo>
                  <a:cubicBezTo>
                    <a:pt x="92" y="0"/>
                    <a:pt x="92" y="1"/>
                    <a:pt x="92" y="1"/>
                  </a:cubicBezTo>
                  <a:cubicBezTo>
                    <a:pt x="94" y="0"/>
                    <a:pt x="93" y="2"/>
                    <a:pt x="94" y="3"/>
                  </a:cubicBezTo>
                  <a:cubicBezTo>
                    <a:pt x="95" y="5"/>
                    <a:pt x="95" y="7"/>
                    <a:pt x="96" y="8"/>
                  </a:cubicBezTo>
                  <a:cubicBezTo>
                    <a:pt x="97" y="9"/>
                    <a:pt x="101" y="9"/>
                    <a:pt x="102" y="11"/>
                  </a:cubicBezTo>
                  <a:cubicBezTo>
                    <a:pt x="102" y="12"/>
                    <a:pt x="103" y="12"/>
                    <a:pt x="102" y="13"/>
                  </a:cubicBezTo>
                  <a:cubicBezTo>
                    <a:pt x="100" y="14"/>
                    <a:pt x="101" y="14"/>
                    <a:pt x="101" y="16"/>
                  </a:cubicBezTo>
                  <a:cubicBezTo>
                    <a:pt x="101" y="18"/>
                    <a:pt x="101" y="19"/>
                    <a:pt x="102" y="21"/>
                  </a:cubicBezTo>
                  <a:cubicBezTo>
                    <a:pt x="103" y="22"/>
                    <a:pt x="105" y="22"/>
                    <a:pt x="106" y="23"/>
                  </a:cubicBezTo>
                  <a:cubicBezTo>
                    <a:pt x="107" y="23"/>
                    <a:pt x="106" y="24"/>
                    <a:pt x="106" y="24"/>
                  </a:cubicBezTo>
                  <a:cubicBezTo>
                    <a:pt x="107" y="25"/>
                    <a:pt x="107" y="25"/>
                    <a:pt x="107" y="26"/>
                  </a:cubicBezTo>
                  <a:cubicBezTo>
                    <a:pt x="109" y="28"/>
                    <a:pt x="107" y="28"/>
                    <a:pt x="105" y="29"/>
                  </a:cubicBezTo>
                  <a:cubicBezTo>
                    <a:pt x="104" y="30"/>
                    <a:pt x="102" y="31"/>
                    <a:pt x="101" y="29"/>
                  </a:cubicBezTo>
                  <a:cubicBezTo>
                    <a:pt x="101" y="28"/>
                    <a:pt x="99" y="27"/>
                    <a:pt x="97" y="29"/>
                  </a:cubicBezTo>
                  <a:cubicBezTo>
                    <a:pt x="98" y="29"/>
                    <a:pt x="98" y="30"/>
                    <a:pt x="98" y="31"/>
                  </a:cubicBezTo>
                  <a:cubicBezTo>
                    <a:pt x="98" y="32"/>
                    <a:pt x="99" y="32"/>
                    <a:pt x="99" y="33"/>
                  </a:cubicBezTo>
                  <a:cubicBezTo>
                    <a:pt x="101" y="34"/>
                    <a:pt x="100" y="36"/>
                    <a:pt x="101" y="37"/>
                  </a:cubicBezTo>
                  <a:cubicBezTo>
                    <a:pt x="101" y="38"/>
                    <a:pt x="99" y="41"/>
                    <a:pt x="102" y="41"/>
                  </a:cubicBezTo>
                  <a:cubicBezTo>
                    <a:pt x="103" y="41"/>
                    <a:pt x="103" y="40"/>
                    <a:pt x="103" y="40"/>
                  </a:cubicBezTo>
                  <a:cubicBezTo>
                    <a:pt x="105" y="39"/>
                    <a:pt x="105" y="40"/>
                    <a:pt x="105" y="41"/>
                  </a:cubicBezTo>
                  <a:cubicBezTo>
                    <a:pt x="105" y="42"/>
                    <a:pt x="107" y="44"/>
                    <a:pt x="108" y="44"/>
                  </a:cubicBezTo>
                  <a:cubicBezTo>
                    <a:pt x="110" y="44"/>
                    <a:pt x="111" y="43"/>
                    <a:pt x="112" y="44"/>
                  </a:cubicBezTo>
                  <a:cubicBezTo>
                    <a:pt x="112" y="45"/>
                    <a:pt x="113" y="45"/>
                    <a:pt x="114" y="45"/>
                  </a:cubicBezTo>
                  <a:cubicBezTo>
                    <a:pt x="114" y="46"/>
                    <a:pt x="114" y="46"/>
                    <a:pt x="114" y="47"/>
                  </a:cubicBezTo>
                  <a:cubicBezTo>
                    <a:pt x="114" y="48"/>
                    <a:pt x="115" y="48"/>
                    <a:pt x="116" y="48"/>
                  </a:cubicBezTo>
                  <a:cubicBezTo>
                    <a:pt x="118" y="49"/>
                    <a:pt x="121" y="49"/>
                    <a:pt x="122" y="51"/>
                  </a:cubicBezTo>
                  <a:cubicBezTo>
                    <a:pt x="119" y="51"/>
                    <a:pt x="118" y="54"/>
                    <a:pt x="116" y="55"/>
                  </a:cubicBezTo>
                  <a:cubicBezTo>
                    <a:pt x="116" y="56"/>
                    <a:pt x="116" y="57"/>
                    <a:pt x="115" y="58"/>
                  </a:cubicBezTo>
                  <a:cubicBezTo>
                    <a:pt x="114" y="59"/>
                    <a:pt x="115" y="59"/>
                    <a:pt x="115" y="61"/>
                  </a:cubicBezTo>
                  <a:cubicBezTo>
                    <a:pt x="114" y="62"/>
                    <a:pt x="112" y="63"/>
                    <a:pt x="113" y="64"/>
                  </a:cubicBezTo>
                  <a:cubicBezTo>
                    <a:pt x="114" y="65"/>
                    <a:pt x="117" y="67"/>
                    <a:pt x="117" y="66"/>
                  </a:cubicBezTo>
                  <a:cubicBezTo>
                    <a:pt x="119" y="67"/>
                    <a:pt x="120" y="68"/>
                    <a:pt x="122" y="68"/>
                  </a:cubicBezTo>
                  <a:cubicBezTo>
                    <a:pt x="124" y="69"/>
                    <a:pt x="125" y="70"/>
                    <a:pt x="126" y="71"/>
                  </a:cubicBezTo>
                  <a:cubicBezTo>
                    <a:pt x="127" y="72"/>
                    <a:pt x="129" y="74"/>
                    <a:pt x="130" y="73"/>
                  </a:cubicBezTo>
                  <a:cubicBezTo>
                    <a:pt x="132" y="73"/>
                    <a:pt x="134" y="74"/>
                    <a:pt x="135" y="75"/>
                  </a:cubicBezTo>
                  <a:cubicBezTo>
                    <a:pt x="136" y="75"/>
                    <a:pt x="138" y="75"/>
                    <a:pt x="138" y="76"/>
                  </a:cubicBezTo>
                  <a:cubicBezTo>
                    <a:pt x="139" y="77"/>
                    <a:pt x="139" y="77"/>
                    <a:pt x="141" y="78"/>
                  </a:cubicBezTo>
                  <a:cubicBezTo>
                    <a:pt x="142" y="78"/>
                    <a:pt x="144" y="79"/>
                    <a:pt x="145" y="78"/>
                  </a:cubicBezTo>
                  <a:cubicBezTo>
                    <a:pt x="147" y="77"/>
                    <a:pt x="147" y="78"/>
                    <a:pt x="149" y="79"/>
                  </a:cubicBezTo>
                  <a:cubicBezTo>
                    <a:pt x="148" y="76"/>
                    <a:pt x="155" y="79"/>
                    <a:pt x="156" y="79"/>
                  </a:cubicBezTo>
                  <a:cubicBezTo>
                    <a:pt x="157" y="79"/>
                    <a:pt x="156" y="82"/>
                    <a:pt x="157" y="82"/>
                  </a:cubicBezTo>
                  <a:cubicBezTo>
                    <a:pt x="159" y="82"/>
                    <a:pt x="161" y="83"/>
                    <a:pt x="162" y="84"/>
                  </a:cubicBezTo>
                  <a:cubicBezTo>
                    <a:pt x="163" y="85"/>
                    <a:pt x="164" y="84"/>
                    <a:pt x="165" y="84"/>
                  </a:cubicBezTo>
                  <a:cubicBezTo>
                    <a:pt x="168" y="83"/>
                    <a:pt x="166" y="86"/>
                    <a:pt x="169" y="85"/>
                  </a:cubicBezTo>
                  <a:cubicBezTo>
                    <a:pt x="170" y="85"/>
                    <a:pt x="174" y="86"/>
                    <a:pt x="175" y="87"/>
                  </a:cubicBezTo>
                  <a:cubicBezTo>
                    <a:pt x="176" y="88"/>
                    <a:pt x="177" y="87"/>
                    <a:pt x="179" y="86"/>
                  </a:cubicBezTo>
                  <a:cubicBezTo>
                    <a:pt x="179" y="87"/>
                    <a:pt x="181" y="89"/>
                    <a:pt x="183" y="88"/>
                  </a:cubicBezTo>
                  <a:cubicBezTo>
                    <a:pt x="183" y="87"/>
                    <a:pt x="186" y="88"/>
                    <a:pt x="187" y="88"/>
                  </a:cubicBezTo>
                  <a:cubicBezTo>
                    <a:pt x="189" y="88"/>
                    <a:pt x="189" y="88"/>
                    <a:pt x="189" y="86"/>
                  </a:cubicBezTo>
                  <a:cubicBezTo>
                    <a:pt x="190" y="84"/>
                    <a:pt x="189" y="83"/>
                    <a:pt x="189" y="81"/>
                  </a:cubicBezTo>
                  <a:cubicBezTo>
                    <a:pt x="188" y="79"/>
                    <a:pt x="189" y="78"/>
                    <a:pt x="189" y="77"/>
                  </a:cubicBezTo>
                  <a:cubicBezTo>
                    <a:pt x="190" y="75"/>
                    <a:pt x="189" y="74"/>
                    <a:pt x="190" y="73"/>
                  </a:cubicBezTo>
                  <a:cubicBezTo>
                    <a:pt x="191" y="73"/>
                    <a:pt x="194" y="71"/>
                    <a:pt x="195" y="72"/>
                  </a:cubicBezTo>
                  <a:cubicBezTo>
                    <a:pt x="198" y="73"/>
                    <a:pt x="195" y="76"/>
                    <a:pt x="196" y="78"/>
                  </a:cubicBezTo>
                  <a:cubicBezTo>
                    <a:pt x="196" y="78"/>
                    <a:pt x="197" y="79"/>
                    <a:pt x="197" y="79"/>
                  </a:cubicBezTo>
                  <a:cubicBezTo>
                    <a:pt x="196" y="80"/>
                    <a:pt x="195" y="80"/>
                    <a:pt x="196" y="81"/>
                  </a:cubicBezTo>
                  <a:cubicBezTo>
                    <a:pt x="197" y="83"/>
                    <a:pt x="199" y="83"/>
                    <a:pt x="201" y="83"/>
                  </a:cubicBezTo>
                  <a:cubicBezTo>
                    <a:pt x="203" y="84"/>
                    <a:pt x="204" y="85"/>
                    <a:pt x="205" y="85"/>
                  </a:cubicBezTo>
                  <a:cubicBezTo>
                    <a:pt x="206" y="85"/>
                    <a:pt x="207" y="85"/>
                    <a:pt x="208" y="84"/>
                  </a:cubicBezTo>
                  <a:cubicBezTo>
                    <a:pt x="209" y="84"/>
                    <a:pt x="210" y="83"/>
                    <a:pt x="211" y="83"/>
                  </a:cubicBezTo>
                  <a:cubicBezTo>
                    <a:pt x="213" y="84"/>
                    <a:pt x="216" y="84"/>
                    <a:pt x="219" y="84"/>
                  </a:cubicBezTo>
                  <a:cubicBezTo>
                    <a:pt x="220" y="84"/>
                    <a:pt x="221" y="83"/>
                    <a:pt x="222" y="83"/>
                  </a:cubicBezTo>
                  <a:cubicBezTo>
                    <a:pt x="222" y="84"/>
                    <a:pt x="225" y="83"/>
                    <a:pt x="226" y="83"/>
                  </a:cubicBezTo>
                  <a:cubicBezTo>
                    <a:pt x="228" y="83"/>
                    <a:pt x="226" y="81"/>
                    <a:pt x="226" y="80"/>
                  </a:cubicBezTo>
                  <a:cubicBezTo>
                    <a:pt x="228" y="77"/>
                    <a:pt x="224" y="78"/>
                    <a:pt x="223" y="77"/>
                  </a:cubicBezTo>
                  <a:cubicBezTo>
                    <a:pt x="222" y="76"/>
                    <a:pt x="222" y="74"/>
                    <a:pt x="224" y="75"/>
                  </a:cubicBezTo>
                  <a:cubicBezTo>
                    <a:pt x="225" y="75"/>
                    <a:pt x="226" y="74"/>
                    <a:pt x="227" y="74"/>
                  </a:cubicBezTo>
                  <a:cubicBezTo>
                    <a:pt x="229" y="74"/>
                    <a:pt x="233" y="75"/>
                    <a:pt x="233" y="72"/>
                  </a:cubicBezTo>
                  <a:cubicBezTo>
                    <a:pt x="233" y="70"/>
                    <a:pt x="237" y="69"/>
                    <a:pt x="237" y="68"/>
                  </a:cubicBezTo>
                  <a:cubicBezTo>
                    <a:pt x="238" y="65"/>
                    <a:pt x="242" y="66"/>
                    <a:pt x="244" y="65"/>
                  </a:cubicBezTo>
                  <a:cubicBezTo>
                    <a:pt x="246" y="63"/>
                    <a:pt x="247" y="62"/>
                    <a:pt x="249" y="61"/>
                  </a:cubicBezTo>
                  <a:cubicBezTo>
                    <a:pt x="250" y="60"/>
                    <a:pt x="250" y="60"/>
                    <a:pt x="251" y="60"/>
                  </a:cubicBezTo>
                  <a:cubicBezTo>
                    <a:pt x="252" y="59"/>
                    <a:pt x="254" y="61"/>
                    <a:pt x="254" y="61"/>
                  </a:cubicBezTo>
                  <a:cubicBezTo>
                    <a:pt x="254" y="61"/>
                    <a:pt x="254" y="61"/>
                    <a:pt x="255" y="61"/>
                  </a:cubicBezTo>
                  <a:cubicBezTo>
                    <a:pt x="256" y="62"/>
                    <a:pt x="257" y="62"/>
                    <a:pt x="258" y="62"/>
                  </a:cubicBezTo>
                  <a:cubicBezTo>
                    <a:pt x="259" y="62"/>
                    <a:pt x="259" y="61"/>
                    <a:pt x="260" y="61"/>
                  </a:cubicBezTo>
                  <a:cubicBezTo>
                    <a:pt x="261" y="60"/>
                    <a:pt x="263" y="59"/>
                    <a:pt x="264" y="58"/>
                  </a:cubicBezTo>
                  <a:cubicBezTo>
                    <a:pt x="267" y="61"/>
                    <a:pt x="267" y="61"/>
                    <a:pt x="267" y="61"/>
                  </a:cubicBezTo>
                  <a:cubicBezTo>
                    <a:pt x="265" y="61"/>
                    <a:pt x="265" y="62"/>
                    <a:pt x="266" y="63"/>
                  </a:cubicBezTo>
                  <a:cubicBezTo>
                    <a:pt x="266" y="64"/>
                    <a:pt x="268" y="62"/>
                    <a:pt x="269" y="62"/>
                  </a:cubicBezTo>
                  <a:cubicBezTo>
                    <a:pt x="268" y="63"/>
                    <a:pt x="270" y="64"/>
                    <a:pt x="270" y="65"/>
                  </a:cubicBezTo>
                  <a:cubicBezTo>
                    <a:pt x="269" y="66"/>
                    <a:pt x="268" y="67"/>
                    <a:pt x="267" y="68"/>
                  </a:cubicBezTo>
                  <a:cubicBezTo>
                    <a:pt x="267" y="69"/>
                    <a:pt x="269" y="68"/>
                    <a:pt x="270" y="68"/>
                  </a:cubicBezTo>
                  <a:cubicBezTo>
                    <a:pt x="272" y="68"/>
                    <a:pt x="272" y="69"/>
                    <a:pt x="274" y="69"/>
                  </a:cubicBezTo>
                  <a:cubicBezTo>
                    <a:pt x="276" y="68"/>
                    <a:pt x="277" y="70"/>
                    <a:pt x="277" y="71"/>
                  </a:cubicBezTo>
                  <a:cubicBezTo>
                    <a:pt x="276" y="72"/>
                    <a:pt x="277" y="72"/>
                    <a:pt x="277" y="72"/>
                  </a:cubicBezTo>
                  <a:cubicBezTo>
                    <a:pt x="277" y="73"/>
                    <a:pt x="275" y="74"/>
                    <a:pt x="274" y="75"/>
                  </a:cubicBezTo>
                  <a:cubicBezTo>
                    <a:pt x="271" y="77"/>
                    <a:pt x="275" y="78"/>
                    <a:pt x="275" y="81"/>
                  </a:cubicBezTo>
                  <a:cubicBezTo>
                    <a:pt x="273" y="82"/>
                    <a:pt x="273" y="79"/>
                    <a:pt x="271" y="79"/>
                  </a:cubicBezTo>
                  <a:cubicBezTo>
                    <a:pt x="270" y="78"/>
                    <a:pt x="265" y="80"/>
                    <a:pt x="264" y="81"/>
                  </a:cubicBezTo>
                  <a:cubicBezTo>
                    <a:pt x="263" y="82"/>
                    <a:pt x="262" y="82"/>
                    <a:pt x="261" y="83"/>
                  </a:cubicBezTo>
                  <a:cubicBezTo>
                    <a:pt x="261" y="84"/>
                    <a:pt x="260" y="84"/>
                    <a:pt x="259" y="84"/>
                  </a:cubicBezTo>
                  <a:cubicBezTo>
                    <a:pt x="259" y="84"/>
                    <a:pt x="259" y="84"/>
                    <a:pt x="258" y="85"/>
                  </a:cubicBezTo>
                  <a:cubicBezTo>
                    <a:pt x="257" y="85"/>
                    <a:pt x="256" y="85"/>
                    <a:pt x="256" y="86"/>
                  </a:cubicBezTo>
                  <a:cubicBezTo>
                    <a:pt x="255" y="87"/>
                    <a:pt x="255" y="88"/>
                    <a:pt x="255" y="89"/>
                  </a:cubicBezTo>
                  <a:cubicBezTo>
                    <a:pt x="255" y="90"/>
                    <a:pt x="256" y="90"/>
                    <a:pt x="256" y="91"/>
                  </a:cubicBezTo>
                  <a:cubicBezTo>
                    <a:pt x="256" y="92"/>
                    <a:pt x="255" y="92"/>
                    <a:pt x="255" y="93"/>
                  </a:cubicBezTo>
                  <a:cubicBezTo>
                    <a:pt x="255" y="95"/>
                    <a:pt x="250" y="97"/>
                    <a:pt x="251" y="99"/>
                  </a:cubicBezTo>
                  <a:cubicBezTo>
                    <a:pt x="251" y="99"/>
                    <a:pt x="252" y="100"/>
                    <a:pt x="252" y="100"/>
                  </a:cubicBezTo>
                  <a:cubicBezTo>
                    <a:pt x="252" y="102"/>
                    <a:pt x="251" y="103"/>
                    <a:pt x="250" y="104"/>
                  </a:cubicBezTo>
                  <a:cubicBezTo>
                    <a:pt x="248" y="107"/>
                    <a:pt x="247" y="109"/>
                    <a:pt x="246" y="112"/>
                  </a:cubicBezTo>
                  <a:cubicBezTo>
                    <a:pt x="245" y="112"/>
                    <a:pt x="243" y="111"/>
                    <a:pt x="242" y="111"/>
                  </a:cubicBezTo>
                  <a:cubicBezTo>
                    <a:pt x="241" y="111"/>
                    <a:pt x="241" y="111"/>
                    <a:pt x="240" y="111"/>
                  </a:cubicBezTo>
                  <a:cubicBezTo>
                    <a:pt x="239" y="111"/>
                    <a:pt x="239" y="110"/>
                    <a:pt x="238" y="110"/>
                  </a:cubicBezTo>
                  <a:cubicBezTo>
                    <a:pt x="239" y="113"/>
                    <a:pt x="239" y="115"/>
                    <a:pt x="239" y="117"/>
                  </a:cubicBezTo>
                  <a:cubicBezTo>
                    <a:pt x="239" y="118"/>
                    <a:pt x="239" y="121"/>
                    <a:pt x="237" y="120"/>
                  </a:cubicBezTo>
                  <a:cubicBezTo>
                    <a:pt x="237" y="122"/>
                    <a:pt x="236" y="124"/>
                    <a:pt x="237" y="126"/>
                  </a:cubicBezTo>
                  <a:cubicBezTo>
                    <a:pt x="237" y="127"/>
                    <a:pt x="238" y="129"/>
                    <a:pt x="236" y="128"/>
                  </a:cubicBezTo>
                  <a:cubicBezTo>
                    <a:pt x="234" y="131"/>
                    <a:pt x="235" y="129"/>
                    <a:pt x="233" y="129"/>
                  </a:cubicBezTo>
                  <a:cubicBezTo>
                    <a:pt x="233" y="129"/>
                    <a:pt x="232" y="130"/>
                    <a:pt x="232" y="130"/>
                  </a:cubicBezTo>
                  <a:cubicBezTo>
                    <a:pt x="231" y="129"/>
                    <a:pt x="231" y="127"/>
                    <a:pt x="231" y="125"/>
                  </a:cubicBezTo>
                  <a:cubicBezTo>
                    <a:pt x="231" y="123"/>
                    <a:pt x="230" y="121"/>
                    <a:pt x="229" y="119"/>
                  </a:cubicBezTo>
                  <a:cubicBezTo>
                    <a:pt x="229" y="117"/>
                    <a:pt x="229" y="115"/>
                    <a:pt x="228" y="114"/>
                  </a:cubicBezTo>
                  <a:cubicBezTo>
                    <a:pt x="228" y="112"/>
                    <a:pt x="226" y="115"/>
                    <a:pt x="225" y="114"/>
                  </a:cubicBezTo>
                  <a:cubicBezTo>
                    <a:pt x="225" y="115"/>
                    <a:pt x="226" y="115"/>
                    <a:pt x="225" y="116"/>
                  </a:cubicBezTo>
                  <a:cubicBezTo>
                    <a:pt x="223" y="117"/>
                    <a:pt x="224" y="118"/>
                    <a:pt x="224" y="119"/>
                  </a:cubicBezTo>
                  <a:cubicBezTo>
                    <a:pt x="224" y="120"/>
                    <a:pt x="223" y="121"/>
                    <a:pt x="222" y="120"/>
                  </a:cubicBezTo>
                  <a:cubicBezTo>
                    <a:pt x="221" y="120"/>
                    <a:pt x="221" y="118"/>
                    <a:pt x="220" y="118"/>
                  </a:cubicBezTo>
                  <a:cubicBezTo>
                    <a:pt x="220" y="119"/>
                    <a:pt x="220" y="119"/>
                    <a:pt x="220" y="120"/>
                  </a:cubicBezTo>
                  <a:cubicBezTo>
                    <a:pt x="219" y="118"/>
                    <a:pt x="219" y="116"/>
                    <a:pt x="218" y="115"/>
                  </a:cubicBezTo>
                  <a:cubicBezTo>
                    <a:pt x="218" y="113"/>
                    <a:pt x="220" y="111"/>
                    <a:pt x="220" y="110"/>
                  </a:cubicBezTo>
                  <a:cubicBezTo>
                    <a:pt x="221" y="110"/>
                    <a:pt x="223" y="110"/>
                    <a:pt x="223" y="109"/>
                  </a:cubicBezTo>
                  <a:cubicBezTo>
                    <a:pt x="223" y="110"/>
                    <a:pt x="224" y="108"/>
                    <a:pt x="225" y="109"/>
                  </a:cubicBezTo>
                  <a:cubicBezTo>
                    <a:pt x="225" y="107"/>
                    <a:pt x="229" y="105"/>
                    <a:pt x="228" y="102"/>
                  </a:cubicBezTo>
                  <a:cubicBezTo>
                    <a:pt x="229" y="102"/>
                    <a:pt x="231" y="102"/>
                    <a:pt x="230" y="101"/>
                  </a:cubicBezTo>
                  <a:cubicBezTo>
                    <a:pt x="229" y="100"/>
                    <a:pt x="227" y="99"/>
                    <a:pt x="225" y="99"/>
                  </a:cubicBezTo>
                  <a:cubicBezTo>
                    <a:pt x="223" y="100"/>
                    <a:pt x="222" y="100"/>
                    <a:pt x="220" y="100"/>
                  </a:cubicBezTo>
                  <a:cubicBezTo>
                    <a:pt x="218" y="99"/>
                    <a:pt x="216" y="100"/>
                    <a:pt x="214" y="100"/>
                  </a:cubicBezTo>
                  <a:cubicBezTo>
                    <a:pt x="211" y="99"/>
                    <a:pt x="204" y="100"/>
                    <a:pt x="205" y="96"/>
                  </a:cubicBezTo>
                  <a:cubicBezTo>
                    <a:pt x="206" y="95"/>
                    <a:pt x="206" y="90"/>
                    <a:pt x="203" y="90"/>
                  </a:cubicBezTo>
                  <a:cubicBezTo>
                    <a:pt x="204" y="91"/>
                    <a:pt x="203" y="91"/>
                    <a:pt x="203" y="92"/>
                  </a:cubicBezTo>
                  <a:cubicBezTo>
                    <a:pt x="202" y="91"/>
                    <a:pt x="200" y="91"/>
                    <a:pt x="199" y="90"/>
                  </a:cubicBezTo>
                  <a:cubicBezTo>
                    <a:pt x="199" y="89"/>
                    <a:pt x="199" y="87"/>
                    <a:pt x="197" y="88"/>
                  </a:cubicBezTo>
                  <a:cubicBezTo>
                    <a:pt x="197" y="88"/>
                    <a:pt x="198" y="89"/>
                    <a:pt x="198" y="89"/>
                  </a:cubicBezTo>
                  <a:cubicBezTo>
                    <a:pt x="197" y="89"/>
                    <a:pt x="196" y="89"/>
                    <a:pt x="195" y="89"/>
                  </a:cubicBezTo>
                  <a:cubicBezTo>
                    <a:pt x="194" y="88"/>
                    <a:pt x="194" y="88"/>
                    <a:pt x="194" y="87"/>
                  </a:cubicBezTo>
                  <a:cubicBezTo>
                    <a:pt x="193" y="87"/>
                    <a:pt x="193" y="86"/>
                    <a:pt x="192" y="86"/>
                  </a:cubicBezTo>
                  <a:cubicBezTo>
                    <a:pt x="190" y="87"/>
                    <a:pt x="193" y="87"/>
                    <a:pt x="193" y="88"/>
                  </a:cubicBezTo>
                  <a:cubicBezTo>
                    <a:pt x="190" y="89"/>
                    <a:pt x="187" y="93"/>
                    <a:pt x="191" y="94"/>
                  </a:cubicBezTo>
                  <a:cubicBezTo>
                    <a:pt x="192" y="94"/>
                    <a:pt x="192" y="96"/>
                    <a:pt x="193" y="96"/>
                  </a:cubicBezTo>
                  <a:cubicBezTo>
                    <a:pt x="194" y="97"/>
                    <a:pt x="196" y="96"/>
                    <a:pt x="196" y="97"/>
                  </a:cubicBezTo>
                  <a:cubicBezTo>
                    <a:pt x="196" y="98"/>
                    <a:pt x="198" y="98"/>
                    <a:pt x="197" y="100"/>
                  </a:cubicBezTo>
                  <a:cubicBezTo>
                    <a:pt x="196" y="99"/>
                    <a:pt x="195" y="99"/>
                    <a:pt x="194" y="99"/>
                  </a:cubicBezTo>
                  <a:cubicBezTo>
                    <a:pt x="193" y="99"/>
                    <a:pt x="192" y="100"/>
                    <a:pt x="192" y="100"/>
                  </a:cubicBezTo>
                  <a:cubicBezTo>
                    <a:pt x="192" y="101"/>
                    <a:pt x="190" y="103"/>
                    <a:pt x="190" y="102"/>
                  </a:cubicBezTo>
                  <a:cubicBezTo>
                    <a:pt x="189" y="103"/>
                    <a:pt x="188" y="105"/>
                    <a:pt x="189" y="106"/>
                  </a:cubicBezTo>
                  <a:cubicBezTo>
                    <a:pt x="191" y="107"/>
                    <a:pt x="192" y="108"/>
                    <a:pt x="194" y="108"/>
                  </a:cubicBezTo>
                  <a:cubicBezTo>
                    <a:pt x="198" y="108"/>
                    <a:pt x="191" y="115"/>
                    <a:pt x="195" y="116"/>
                  </a:cubicBezTo>
                  <a:cubicBezTo>
                    <a:pt x="196" y="116"/>
                    <a:pt x="195" y="117"/>
                    <a:pt x="195" y="118"/>
                  </a:cubicBezTo>
                  <a:cubicBezTo>
                    <a:pt x="196" y="118"/>
                    <a:pt x="196" y="118"/>
                    <a:pt x="196" y="118"/>
                  </a:cubicBezTo>
                  <a:cubicBezTo>
                    <a:pt x="197" y="118"/>
                    <a:pt x="196" y="120"/>
                    <a:pt x="196" y="120"/>
                  </a:cubicBezTo>
                  <a:cubicBezTo>
                    <a:pt x="196" y="121"/>
                    <a:pt x="197" y="122"/>
                    <a:pt x="197" y="123"/>
                  </a:cubicBezTo>
                  <a:cubicBezTo>
                    <a:pt x="197" y="124"/>
                    <a:pt x="197" y="125"/>
                    <a:pt x="197" y="126"/>
                  </a:cubicBezTo>
                  <a:cubicBezTo>
                    <a:pt x="198" y="128"/>
                    <a:pt x="199" y="129"/>
                    <a:pt x="198" y="131"/>
                  </a:cubicBezTo>
                  <a:cubicBezTo>
                    <a:pt x="197" y="130"/>
                    <a:pt x="197" y="130"/>
                    <a:pt x="197" y="130"/>
                  </a:cubicBezTo>
                  <a:cubicBezTo>
                    <a:pt x="197" y="131"/>
                    <a:pt x="199" y="133"/>
                    <a:pt x="198" y="133"/>
                  </a:cubicBezTo>
                  <a:cubicBezTo>
                    <a:pt x="197" y="134"/>
                    <a:pt x="196" y="133"/>
                    <a:pt x="196" y="132"/>
                  </a:cubicBezTo>
                  <a:cubicBezTo>
                    <a:pt x="196" y="133"/>
                    <a:pt x="195" y="134"/>
                    <a:pt x="194" y="133"/>
                  </a:cubicBezTo>
                  <a:cubicBezTo>
                    <a:pt x="194" y="132"/>
                    <a:pt x="195" y="130"/>
                    <a:pt x="195" y="129"/>
                  </a:cubicBezTo>
                  <a:cubicBezTo>
                    <a:pt x="194" y="129"/>
                    <a:pt x="195" y="130"/>
                    <a:pt x="194" y="131"/>
                  </a:cubicBezTo>
                  <a:cubicBezTo>
                    <a:pt x="194" y="130"/>
                    <a:pt x="194" y="129"/>
                    <a:pt x="194" y="128"/>
                  </a:cubicBezTo>
                  <a:cubicBezTo>
                    <a:pt x="193" y="129"/>
                    <a:pt x="194" y="133"/>
                    <a:pt x="193" y="135"/>
                  </a:cubicBezTo>
                  <a:cubicBezTo>
                    <a:pt x="193" y="134"/>
                    <a:pt x="194" y="132"/>
                    <a:pt x="192" y="131"/>
                  </a:cubicBezTo>
                  <a:cubicBezTo>
                    <a:pt x="192" y="131"/>
                    <a:pt x="192" y="134"/>
                    <a:pt x="192" y="134"/>
                  </a:cubicBezTo>
                  <a:cubicBezTo>
                    <a:pt x="191" y="133"/>
                    <a:pt x="191" y="133"/>
                    <a:pt x="191" y="133"/>
                  </a:cubicBezTo>
                  <a:cubicBezTo>
                    <a:pt x="191" y="132"/>
                    <a:pt x="191" y="135"/>
                    <a:pt x="190" y="133"/>
                  </a:cubicBezTo>
                  <a:cubicBezTo>
                    <a:pt x="191" y="133"/>
                    <a:pt x="191" y="134"/>
                    <a:pt x="190" y="134"/>
                  </a:cubicBezTo>
                  <a:cubicBezTo>
                    <a:pt x="189" y="133"/>
                    <a:pt x="190" y="131"/>
                    <a:pt x="190" y="130"/>
                  </a:cubicBezTo>
                  <a:cubicBezTo>
                    <a:pt x="190" y="128"/>
                    <a:pt x="188" y="128"/>
                    <a:pt x="187" y="127"/>
                  </a:cubicBezTo>
                  <a:cubicBezTo>
                    <a:pt x="187" y="128"/>
                    <a:pt x="191" y="128"/>
                    <a:pt x="189" y="130"/>
                  </a:cubicBezTo>
                  <a:cubicBezTo>
                    <a:pt x="187" y="132"/>
                    <a:pt x="185" y="133"/>
                    <a:pt x="182" y="134"/>
                  </a:cubicBezTo>
                  <a:cubicBezTo>
                    <a:pt x="180" y="135"/>
                    <a:pt x="178" y="135"/>
                    <a:pt x="177" y="137"/>
                  </a:cubicBezTo>
                  <a:cubicBezTo>
                    <a:pt x="177" y="138"/>
                    <a:pt x="177" y="142"/>
                    <a:pt x="178" y="143"/>
                  </a:cubicBezTo>
                  <a:cubicBezTo>
                    <a:pt x="178" y="143"/>
                    <a:pt x="176" y="144"/>
                    <a:pt x="176" y="145"/>
                  </a:cubicBezTo>
                  <a:cubicBezTo>
                    <a:pt x="175" y="146"/>
                    <a:pt x="177" y="146"/>
                    <a:pt x="175" y="147"/>
                  </a:cubicBezTo>
                  <a:cubicBezTo>
                    <a:pt x="173" y="148"/>
                    <a:pt x="172" y="150"/>
                    <a:pt x="170" y="148"/>
                  </a:cubicBezTo>
                  <a:cubicBezTo>
                    <a:pt x="171" y="149"/>
                    <a:pt x="172" y="149"/>
                    <a:pt x="172" y="150"/>
                  </a:cubicBezTo>
                  <a:cubicBezTo>
                    <a:pt x="170" y="151"/>
                    <a:pt x="167" y="152"/>
                    <a:pt x="164" y="152"/>
                  </a:cubicBezTo>
                  <a:cubicBezTo>
                    <a:pt x="165" y="152"/>
                    <a:pt x="165" y="150"/>
                    <a:pt x="164" y="150"/>
                  </a:cubicBezTo>
                  <a:cubicBezTo>
                    <a:pt x="162" y="151"/>
                    <a:pt x="161" y="153"/>
                    <a:pt x="161" y="154"/>
                  </a:cubicBezTo>
                  <a:cubicBezTo>
                    <a:pt x="161" y="154"/>
                    <a:pt x="163" y="152"/>
                    <a:pt x="163" y="153"/>
                  </a:cubicBezTo>
                  <a:cubicBezTo>
                    <a:pt x="162" y="153"/>
                    <a:pt x="160" y="155"/>
                    <a:pt x="160" y="156"/>
                  </a:cubicBezTo>
                  <a:cubicBezTo>
                    <a:pt x="157" y="158"/>
                    <a:pt x="156" y="160"/>
                    <a:pt x="154" y="162"/>
                  </a:cubicBezTo>
                  <a:cubicBezTo>
                    <a:pt x="153" y="164"/>
                    <a:pt x="151" y="166"/>
                    <a:pt x="148" y="167"/>
                  </a:cubicBezTo>
                  <a:cubicBezTo>
                    <a:pt x="146" y="168"/>
                    <a:pt x="145" y="171"/>
                    <a:pt x="143" y="171"/>
                  </a:cubicBezTo>
                  <a:cubicBezTo>
                    <a:pt x="144" y="172"/>
                    <a:pt x="137" y="175"/>
                    <a:pt x="136" y="176"/>
                  </a:cubicBezTo>
                  <a:cubicBezTo>
                    <a:pt x="135" y="176"/>
                    <a:pt x="134" y="177"/>
                    <a:pt x="134" y="178"/>
                  </a:cubicBezTo>
                  <a:cubicBezTo>
                    <a:pt x="133" y="180"/>
                    <a:pt x="135" y="180"/>
                    <a:pt x="134" y="181"/>
                  </a:cubicBezTo>
                  <a:cubicBezTo>
                    <a:pt x="132" y="185"/>
                    <a:pt x="128" y="184"/>
                    <a:pt x="125" y="184"/>
                  </a:cubicBezTo>
                  <a:cubicBezTo>
                    <a:pt x="124" y="184"/>
                    <a:pt x="124" y="185"/>
                    <a:pt x="123" y="186"/>
                  </a:cubicBezTo>
                  <a:cubicBezTo>
                    <a:pt x="123" y="187"/>
                    <a:pt x="122" y="189"/>
                    <a:pt x="122" y="190"/>
                  </a:cubicBezTo>
                  <a:cubicBezTo>
                    <a:pt x="121" y="189"/>
                    <a:pt x="121" y="189"/>
                    <a:pt x="121" y="188"/>
                  </a:cubicBezTo>
                  <a:cubicBezTo>
                    <a:pt x="121" y="189"/>
                    <a:pt x="120" y="190"/>
                    <a:pt x="120" y="190"/>
                  </a:cubicBezTo>
                  <a:cubicBezTo>
                    <a:pt x="121" y="188"/>
                    <a:pt x="116" y="189"/>
                    <a:pt x="115" y="191"/>
                  </a:cubicBezTo>
                  <a:cubicBezTo>
                    <a:pt x="114" y="192"/>
                    <a:pt x="112" y="195"/>
                    <a:pt x="113" y="198"/>
                  </a:cubicBezTo>
                  <a:cubicBezTo>
                    <a:pt x="113" y="199"/>
                    <a:pt x="114" y="201"/>
                    <a:pt x="114" y="203"/>
                  </a:cubicBezTo>
                  <a:cubicBezTo>
                    <a:pt x="114" y="206"/>
                    <a:pt x="114" y="209"/>
                    <a:pt x="115" y="212"/>
                  </a:cubicBezTo>
                  <a:cubicBezTo>
                    <a:pt x="115" y="211"/>
                    <a:pt x="113" y="209"/>
                    <a:pt x="113" y="211"/>
                  </a:cubicBezTo>
                  <a:cubicBezTo>
                    <a:pt x="113" y="209"/>
                    <a:pt x="113" y="211"/>
                    <a:pt x="113" y="211"/>
                  </a:cubicBezTo>
                  <a:cubicBezTo>
                    <a:pt x="114" y="212"/>
                    <a:pt x="115" y="212"/>
                    <a:pt x="115" y="213"/>
                  </a:cubicBezTo>
                  <a:cubicBezTo>
                    <a:pt x="116" y="214"/>
                    <a:pt x="115" y="218"/>
                    <a:pt x="114" y="219"/>
                  </a:cubicBezTo>
                  <a:cubicBezTo>
                    <a:pt x="114" y="222"/>
                    <a:pt x="112" y="224"/>
                    <a:pt x="111" y="226"/>
                  </a:cubicBezTo>
                  <a:cubicBezTo>
                    <a:pt x="110" y="228"/>
                    <a:pt x="111" y="231"/>
                    <a:pt x="109" y="233"/>
                  </a:cubicBezTo>
                  <a:cubicBezTo>
                    <a:pt x="110" y="232"/>
                    <a:pt x="110" y="232"/>
                    <a:pt x="110" y="232"/>
                  </a:cubicBezTo>
                  <a:cubicBezTo>
                    <a:pt x="111" y="233"/>
                    <a:pt x="111" y="235"/>
                    <a:pt x="111" y="236"/>
                  </a:cubicBezTo>
                  <a:cubicBezTo>
                    <a:pt x="111" y="238"/>
                    <a:pt x="111" y="240"/>
                    <a:pt x="111" y="243"/>
                  </a:cubicBezTo>
                  <a:cubicBezTo>
                    <a:pt x="110" y="242"/>
                    <a:pt x="109" y="242"/>
                    <a:pt x="109" y="242"/>
                  </a:cubicBezTo>
                  <a:cubicBezTo>
                    <a:pt x="111" y="243"/>
                    <a:pt x="109" y="243"/>
                    <a:pt x="108" y="243"/>
                  </a:cubicBezTo>
                  <a:cubicBezTo>
                    <a:pt x="107" y="242"/>
                    <a:pt x="106" y="242"/>
                    <a:pt x="106" y="243"/>
                  </a:cubicBezTo>
                  <a:cubicBezTo>
                    <a:pt x="105" y="243"/>
                    <a:pt x="105" y="244"/>
                    <a:pt x="105" y="245"/>
                  </a:cubicBezTo>
                  <a:cubicBezTo>
                    <a:pt x="105" y="245"/>
                    <a:pt x="104" y="246"/>
                    <a:pt x="103" y="247"/>
                  </a:cubicBezTo>
                  <a:cubicBezTo>
                    <a:pt x="103" y="248"/>
                    <a:pt x="101" y="251"/>
                    <a:pt x="103" y="252"/>
                  </a:cubicBezTo>
                  <a:cubicBezTo>
                    <a:pt x="104" y="252"/>
                    <a:pt x="105" y="252"/>
                    <a:pt x="105" y="252"/>
                  </a:cubicBezTo>
                  <a:cubicBezTo>
                    <a:pt x="106" y="252"/>
                    <a:pt x="107" y="253"/>
                    <a:pt x="107" y="254"/>
                  </a:cubicBezTo>
                  <a:cubicBezTo>
                    <a:pt x="104" y="251"/>
                    <a:pt x="100" y="253"/>
                    <a:pt x="98" y="254"/>
                  </a:cubicBezTo>
                  <a:cubicBezTo>
                    <a:pt x="94" y="255"/>
                    <a:pt x="96" y="258"/>
                    <a:pt x="94" y="261"/>
                  </a:cubicBezTo>
                  <a:cubicBezTo>
                    <a:pt x="93" y="262"/>
                    <a:pt x="91" y="263"/>
                    <a:pt x="90" y="263"/>
                  </a:cubicBezTo>
                  <a:cubicBezTo>
                    <a:pt x="88" y="264"/>
                    <a:pt x="86" y="263"/>
                    <a:pt x="85" y="262"/>
                  </a:cubicBezTo>
                  <a:cubicBezTo>
                    <a:pt x="84" y="261"/>
                    <a:pt x="78" y="256"/>
                    <a:pt x="80" y="255"/>
                  </a:cubicBezTo>
                  <a:cubicBezTo>
                    <a:pt x="79" y="256"/>
                    <a:pt x="78" y="253"/>
                    <a:pt x="78" y="252"/>
                  </a:cubicBezTo>
                  <a:cubicBezTo>
                    <a:pt x="77" y="250"/>
                    <a:pt x="76" y="248"/>
                    <a:pt x="77" y="246"/>
                  </a:cubicBezTo>
                  <a:cubicBezTo>
                    <a:pt x="77" y="247"/>
                    <a:pt x="77" y="247"/>
                    <a:pt x="77" y="248"/>
                  </a:cubicBezTo>
                  <a:cubicBezTo>
                    <a:pt x="78" y="246"/>
                    <a:pt x="77" y="250"/>
                    <a:pt x="78" y="250"/>
                  </a:cubicBezTo>
                  <a:cubicBezTo>
                    <a:pt x="78" y="249"/>
                    <a:pt x="78" y="248"/>
                    <a:pt x="78" y="247"/>
                  </a:cubicBezTo>
                  <a:cubicBezTo>
                    <a:pt x="77" y="246"/>
                    <a:pt x="76" y="246"/>
                    <a:pt x="76" y="245"/>
                  </a:cubicBezTo>
                  <a:cubicBezTo>
                    <a:pt x="76" y="247"/>
                    <a:pt x="76" y="245"/>
                    <a:pt x="76" y="244"/>
                  </a:cubicBezTo>
                  <a:cubicBezTo>
                    <a:pt x="76" y="243"/>
                    <a:pt x="75" y="243"/>
                    <a:pt x="75" y="242"/>
                  </a:cubicBezTo>
                  <a:cubicBezTo>
                    <a:pt x="74" y="240"/>
                    <a:pt x="73" y="238"/>
                    <a:pt x="73" y="236"/>
                  </a:cubicBezTo>
                  <a:cubicBezTo>
                    <a:pt x="72" y="235"/>
                    <a:pt x="68" y="227"/>
                    <a:pt x="68" y="227"/>
                  </a:cubicBezTo>
                  <a:cubicBezTo>
                    <a:pt x="65" y="223"/>
                    <a:pt x="63" y="219"/>
                    <a:pt x="62" y="214"/>
                  </a:cubicBezTo>
                  <a:cubicBezTo>
                    <a:pt x="62" y="213"/>
                    <a:pt x="62" y="211"/>
                    <a:pt x="61" y="210"/>
                  </a:cubicBezTo>
                  <a:cubicBezTo>
                    <a:pt x="61" y="209"/>
                    <a:pt x="60" y="208"/>
                    <a:pt x="60" y="207"/>
                  </a:cubicBezTo>
                  <a:cubicBezTo>
                    <a:pt x="60" y="206"/>
                    <a:pt x="59" y="204"/>
                    <a:pt x="60" y="205"/>
                  </a:cubicBezTo>
                  <a:cubicBezTo>
                    <a:pt x="58" y="204"/>
                    <a:pt x="59" y="202"/>
                    <a:pt x="58" y="201"/>
                  </a:cubicBezTo>
                  <a:cubicBezTo>
                    <a:pt x="58" y="200"/>
                    <a:pt x="55" y="199"/>
                    <a:pt x="57" y="199"/>
                  </a:cubicBezTo>
                  <a:cubicBezTo>
                    <a:pt x="56" y="199"/>
                    <a:pt x="55" y="198"/>
                    <a:pt x="55" y="197"/>
                  </a:cubicBezTo>
                  <a:cubicBezTo>
                    <a:pt x="55" y="196"/>
                    <a:pt x="55" y="195"/>
                    <a:pt x="54" y="195"/>
                  </a:cubicBezTo>
                  <a:cubicBezTo>
                    <a:pt x="54" y="194"/>
                    <a:pt x="53" y="194"/>
                    <a:pt x="54" y="193"/>
                  </a:cubicBezTo>
                  <a:cubicBezTo>
                    <a:pt x="54" y="193"/>
                    <a:pt x="53" y="192"/>
                    <a:pt x="53" y="192"/>
                  </a:cubicBezTo>
                  <a:cubicBezTo>
                    <a:pt x="53" y="191"/>
                    <a:pt x="52" y="191"/>
                    <a:pt x="52" y="190"/>
                  </a:cubicBezTo>
                  <a:cubicBezTo>
                    <a:pt x="50" y="188"/>
                    <a:pt x="50" y="186"/>
                    <a:pt x="49" y="184"/>
                  </a:cubicBezTo>
                  <a:cubicBezTo>
                    <a:pt x="49" y="182"/>
                    <a:pt x="48" y="181"/>
                    <a:pt x="48" y="179"/>
                  </a:cubicBezTo>
                  <a:cubicBezTo>
                    <a:pt x="49" y="177"/>
                    <a:pt x="48" y="176"/>
                    <a:pt x="48" y="174"/>
                  </a:cubicBezTo>
                  <a:cubicBezTo>
                    <a:pt x="48" y="173"/>
                    <a:pt x="47" y="171"/>
                    <a:pt x="46" y="170"/>
                  </a:cubicBezTo>
                  <a:cubicBezTo>
                    <a:pt x="46" y="169"/>
                    <a:pt x="44" y="166"/>
                    <a:pt x="46" y="166"/>
                  </a:cubicBezTo>
                  <a:cubicBezTo>
                    <a:pt x="46" y="166"/>
                    <a:pt x="44" y="163"/>
                    <a:pt x="46" y="164"/>
                  </a:cubicBezTo>
                  <a:cubicBezTo>
                    <a:pt x="45" y="163"/>
                    <a:pt x="44" y="162"/>
                    <a:pt x="45" y="161"/>
                  </a:cubicBezTo>
                  <a:cubicBezTo>
                    <a:pt x="46" y="161"/>
                    <a:pt x="46" y="161"/>
                    <a:pt x="46" y="161"/>
                  </a:cubicBezTo>
                  <a:cubicBezTo>
                    <a:pt x="46" y="161"/>
                    <a:pt x="45" y="160"/>
                    <a:pt x="45" y="160"/>
                  </a:cubicBezTo>
                  <a:cubicBezTo>
                    <a:pt x="46" y="159"/>
                    <a:pt x="46" y="158"/>
                    <a:pt x="45" y="157"/>
                  </a:cubicBezTo>
                  <a:cubicBezTo>
                    <a:pt x="45" y="158"/>
                    <a:pt x="45" y="159"/>
                    <a:pt x="44" y="159"/>
                  </a:cubicBezTo>
                  <a:cubicBezTo>
                    <a:pt x="44" y="158"/>
                    <a:pt x="44" y="155"/>
                    <a:pt x="46" y="157"/>
                  </a:cubicBezTo>
                  <a:cubicBezTo>
                    <a:pt x="46" y="156"/>
                    <a:pt x="43" y="155"/>
                    <a:pt x="44" y="154"/>
                  </a:cubicBezTo>
                  <a:cubicBezTo>
                    <a:pt x="44" y="154"/>
                    <a:pt x="43" y="152"/>
                    <a:pt x="43" y="152"/>
                  </a:cubicBezTo>
                  <a:cubicBezTo>
                    <a:pt x="42" y="151"/>
                    <a:pt x="42" y="149"/>
                    <a:pt x="43" y="148"/>
                  </a:cubicBezTo>
                  <a:cubicBezTo>
                    <a:pt x="44" y="146"/>
                    <a:pt x="45" y="144"/>
                    <a:pt x="45" y="142"/>
                  </a:cubicBezTo>
                  <a:cubicBezTo>
                    <a:pt x="44" y="141"/>
                    <a:pt x="44" y="138"/>
                    <a:pt x="43" y="139"/>
                  </a:cubicBezTo>
                  <a:cubicBezTo>
                    <a:pt x="43" y="138"/>
                    <a:pt x="43" y="138"/>
                    <a:pt x="42" y="139"/>
                  </a:cubicBezTo>
                  <a:cubicBezTo>
                    <a:pt x="43" y="138"/>
                    <a:pt x="42" y="137"/>
                    <a:pt x="42" y="136"/>
                  </a:cubicBezTo>
                  <a:cubicBezTo>
                    <a:pt x="42" y="136"/>
                    <a:pt x="43" y="135"/>
                    <a:pt x="43" y="135"/>
                  </a:cubicBezTo>
                  <a:cubicBezTo>
                    <a:pt x="43" y="134"/>
                    <a:pt x="46" y="133"/>
                    <a:pt x="47" y="132"/>
                  </a:cubicBezTo>
                  <a:cubicBezTo>
                    <a:pt x="44" y="134"/>
                    <a:pt x="39" y="133"/>
                    <a:pt x="43" y="130"/>
                  </a:cubicBezTo>
                  <a:cubicBezTo>
                    <a:pt x="42" y="131"/>
                    <a:pt x="40" y="130"/>
                    <a:pt x="41" y="129"/>
                  </a:cubicBezTo>
                  <a:cubicBezTo>
                    <a:pt x="42" y="128"/>
                    <a:pt x="43" y="129"/>
                    <a:pt x="44" y="128"/>
                  </a:cubicBezTo>
                  <a:cubicBezTo>
                    <a:pt x="43" y="128"/>
                    <a:pt x="40" y="128"/>
                    <a:pt x="40" y="127"/>
                  </a:cubicBezTo>
                  <a:cubicBezTo>
                    <a:pt x="40" y="127"/>
                    <a:pt x="38" y="127"/>
                    <a:pt x="39" y="127"/>
                  </a:cubicBezTo>
                  <a:cubicBezTo>
                    <a:pt x="38" y="128"/>
                    <a:pt x="39" y="128"/>
                    <a:pt x="39" y="129"/>
                  </a:cubicBezTo>
                  <a:cubicBezTo>
                    <a:pt x="39" y="130"/>
                    <a:pt x="38" y="130"/>
                    <a:pt x="37" y="130"/>
                  </a:cubicBezTo>
                  <a:cubicBezTo>
                    <a:pt x="38" y="131"/>
                    <a:pt x="38" y="131"/>
                    <a:pt x="38" y="131"/>
                  </a:cubicBezTo>
                  <a:cubicBezTo>
                    <a:pt x="37" y="131"/>
                    <a:pt x="36" y="131"/>
                    <a:pt x="36" y="132"/>
                  </a:cubicBezTo>
                  <a:cubicBezTo>
                    <a:pt x="39" y="133"/>
                    <a:pt x="40" y="134"/>
                    <a:pt x="38" y="136"/>
                  </a:cubicBezTo>
                  <a:cubicBezTo>
                    <a:pt x="37" y="137"/>
                    <a:pt x="37" y="138"/>
                    <a:pt x="36" y="138"/>
                  </a:cubicBezTo>
                  <a:cubicBezTo>
                    <a:pt x="34" y="139"/>
                    <a:pt x="33" y="140"/>
                    <a:pt x="32" y="140"/>
                  </a:cubicBezTo>
                  <a:cubicBezTo>
                    <a:pt x="29" y="142"/>
                    <a:pt x="27" y="143"/>
                    <a:pt x="24" y="142"/>
                  </a:cubicBezTo>
                  <a:cubicBezTo>
                    <a:pt x="21" y="141"/>
                    <a:pt x="18" y="139"/>
                    <a:pt x="17" y="137"/>
                  </a:cubicBezTo>
                  <a:cubicBezTo>
                    <a:pt x="15" y="134"/>
                    <a:pt x="11" y="132"/>
                    <a:pt x="9" y="129"/>
                  </a:cubicBezTo>
                  <a:cubicBezTo>
                    <a:pt x="8" y="128"/>
                    <a:pt x="6" y="126"/>
                    <a:pt x="9" y="126"/>
                  </a:cubicBezTo>
                  <a:cubicBezTo>
                    <a:pt x="9" y="126"/>
                    <a:pt x="9" y="127"/>
                    <a:pt x="10" y="127"/>
                  </a:cubicBezTo>
                  <a:cubicBezTo>
                    <a:pt x="11" y="127"/>
                    <a:pt x="12" y="127"/>
                    <a:pt x="13" y="126"/>
                  </a:cubicBezTo>
                  <a:cubicBezTo>
                    <a:pt x="14" y="127"/>
                    <a:pt x="18" y="125"/>
                    <a:pt x="19" y="124"/>
                  </a:cubicBezTo>
                  <a:cubicBezTo>
                    <a:pt x="20" y="123"/>
                    <a:pt x="20" y="122"/>
                    <a:pt x="21" y="122"/>
                  </a:cubicBezTo>
                  <a:cubicBezTo>
                    <a:pt x="21" y="121"/>
                    <a:pt x="23" y="120"/>
                    <a:pt x="22" y="119"/>
                  </a:cubicBezTo>
                  <a:cubicBezTo>
                    <a:pt x="21" y="120"/>
                    <a:pt x="22" y="121"/>
                    <a:pt x="20" y="121"/>
                  </a:cubicBezTo>
                  <a:cubicBezTo>
                    <a:pt x="19" y="121"/>
                    <a:pt x="18" y="121"/>
                    <a:pt x="17" y="122"/>
                  </a:cubicBezTo>
                  <a:cubicBezTo>
                    <a:pt x="15" y="122"/>
                    <a:pt x="15" y="123"/>
                    <a:pt x="14" y="123"/>
                  </a:cubicBezTo>
                  <a:cubicBezTo>
                    <a:pt x="12" y="123"/>
                    <a:pt x="11" y="122"/>
                    <a:pt x="9" y="121"/>
                  </a:cubicBezTo>
                  <a:cubicBezTo>
                    <a:pt x="8" y="121"/>
                    <a:pt x="6" y="120"/>
                    <a:pt x="5" y="119"/>
                  </a:cubicBezTo>
                  <a:cubicBezTo>
                    <a:pt x="4" y="119"/>
                    <a:pt x="5" y="117"/>
                    <a:pt x="3" y="117"/>
                  </a:cubicBezTo>
                  <a:cubicBezTo>
                    <a:pt x="0" y="116"/>
                    <a:pt x="4" y="113"/>
                    <a:pt x="6" y="112"/>
                  </a:cubicBezTo>
                  <a:cubicBezTo>
                    <a:pt x="4" y="112"/>
                    <a:pt x="2" y="116"/>
                    <a:pt x="0" y="115"/>
                  </a:cubicBezTo>
                  <a:cubicBezTo>
                    <a:pt x="0" y="114"/>
                    <a:pt x="0" y="114"/>
                    <a:pt x="0" y="113"/>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39" name="Freeform 487"/>
            <p:cNvSpPr/>
            <p:nvPr/>
          </p:nvSpPr>
          <p:spPr>
            <a:xfrm>
              <a:off x="8070120" y="2529360"/>
              <a:ext cx="1787760" cy="1208160"/>
            </a:xfrm>
            <a:custGeom>
              <a:avLst/>
              <a:gdLst>
                <a:gd name="textAreaLeft" fmla="*/ 0 w 1787760"/>
                <a:gd name="textAreaRight" fmla="*/ 1788840 w 1787760"/>
                <a:gd name="textAreaTop" fmla="*/ 0 h 1208160"/>
                <a:gd name="textAreaBottom" fmla="*/ 1209240 h 1208160"/>
              </a:gdLst>
              <a:ahLst/>
              <a:cxnLst/>
              <a:rect l="textAreaLeft" t="textAreaTop" r="textAreaRight" b="textAreaBottom"/>
              <a:pathLst>
                <a:path w="582" h="340">
                  <a:moveTo>
                    <a:pt x="454" y="137"/>
                  </a:moveTo>
                  <a:cubicBezTo>
                    <a:pt x="454" y="136"/>
                    <a:pt x="454" y="136"/>
                    <a:pt x="453" y="136"/>
                  </a:cubicBezTo>
                  <a:cubicBezTo>
                    <a:pt x="454" y="137"/>
                    <a:pt x="454" y="137"/>
                    <a:pt x="454" y="137"/>
                  </a:cubicBezTo>
                  <a:moveTo>
                    <a:pt x="465" y="138"/>
                  </a:moveTo>
                  <a:cubicBezTo>
                    <a:pt x="465" y="138"/>
                    <a:pt x="465" y="138"/>
                    <a:pt x="464" y="138"/>
                  </a:cubicBezTo>
                  <a:cubicBezTo>
                    <a:pt x="465" y="138"/>
                    <a:pt x="465" y="138"/>
                    <a:pt x="465" y="138"/>
                  </a:cubicBezTo>
                  <a:moveTo>
                    <a:pt x="452" y="210"/>
                  </a:moveTo>
                  <a:cubicBezTo>
                    <a:pt x="453" y="211"/>
                    <a:pt x="456" y="214"/>
                    <a:pt x="459" y="213"/>
                  </a:cubicBezTo>
                  <a:cubicBezTo>
                    <a:pt x="458" y="212"/>
                    <a:pt x="454" y="209"/>
                    <a:pt x="452" y="210"/>
                  </a:cubicBezTo>
                  <a:moveTo>
                    <a:pt x="451" y="245"/>
                  </a:moveTo>
                  <a:cubicBezTo>
                    <a:pt x="451" y="246"/>
                    <a:pt x="451" y="246"/>
                    <a:pt x="451" y="246"/>
                  </a:cubicBezTo>
                  <a:cubicBezTo>
                    <a:pt x="453" y="245"/>
                    <a:pt x="452" y="244"/>
                    <a:pt x="451" y="245"/>
                  </a:cubicBezTo>
                  <a:moveTo>
                    <a:pt x="459" y="227"/>
                  </a:moveTo>
                  <a:cubicBezTo>
                    <a:pt x="460" y="227"/>
                    <a:pt x="461" y="228"/>
                    <a:pt x="462" y="227"/>
                  </a:cubicBezTo>
                  <a:cubicBezTo>
                    <a:pt x="462" y="226"/>
                    <a:pt x="460" y="225"/>
                    <a:pt x="459" y="226"/>
                  </a:cubicBezTo>
                  <a:cubicBezTo>
                    <a:pt x="459" y="227"/>
                    <a:pt x="459" y="227"/>
                    <a:pt x="459" y="227"/>
                  </a:cubicBezTo>
                  <a:moveTo>
                    <a:pt x="460" y="224"/>
                  </a:moveTo>
                  <a:cubicBezTo>
                    <a:pt x="460" y="225"/>
                    <a:pt x="461" y="225"/>
                    <a:pt x="461" y="225"/>
                  </a:cubicBezTo>
                  <a:cubicBezTo>
                    <a:pt x="461" y="224"/>
                    <a:pt x="461" y="224"/>
                    <a:pt x="460" y="224"/>
                  </a:cubicBezTo>
                  <a:moveTo>
                    <a:pt x="460" y="230"/>
                  </a:moveTo>
                  <a:cubicBezTo>
                    <a:pt x="461" y="229"/>
                    <a:pt x="461" y="229"/>
                    <a:pt x="460" y="230"/>
                  </a:cubicBezTo>
                  <a:cubicBezTo>
                    <a:pt x="460" y="230"/>
                    <a:pt x="460" y="230"/>
                    <a:pt x="460" y="230"/>
                  </a:cubicBezTo>
                  <a:moveTo>
                    <a:pt x="415" y="288"/>
                  </a:moveTo>
                  <a:cubicBezTo>
                    <a:pt x="416" y="288"/>
                    <a:pt x="416" y="288"/>
                    <a:pt x="416" y="288"/>
                  </a:cubicBezTo>
                  <a:cubicBezTo>
                    <a:pt x="417" y="287"/>
                    <a:pt x="415" y="287"/>
                    <a:pt x="415" y="288"/>
                  </a:cubicBezTo>
                  <a:moveTo>
                    <a:pt x="437" y="271"/>
                  </a:moveTo>
                  <a:cubicBezTo>
                    <a:pt x="438" y="272"/>
                    <a:pt x="439" y="270"/>
                    <a:pt x="439" y="269"/>
                  </a:cubicBezTo>
                  <a:cubicBezTo>
                    <a:pt x="437" y="270"/>
                    <a:pt x="437" y="270"/>
                    <a:pt x="437" y="270"/>
                  </a:cubicBezTo>
                  <a:cubicBezTo>
                    <a:pt x="438" y="270"/>
                    <a:pt x="438" y="270"/>
                    <a:pt x="438" y="270"/>
                  </a:cubicBezTo>
                  <a:cubicBezTo>
                    <a:pt x="437" y="271"/>
                    <a:pt x="437" y="271"/>
                    <a:pt x="437" y="271"/>
                  </a:cubicBezTo>
                  <a:moveTo>
                    <a:pt x="433" y="265"/>
                  </a:moveTo>
                  <a:cubicBezTo>
                    <a:pt x="434" y="265"/>
                    <a:pt x="434" y="265"/>
                    <a:pt x="435" y="266"/>
                  </a:cubicBezTo>
                  <a:cubicBezTo>
                    <a:pt x="434" y="266"/>
                    <a:pt x="433" y="265"/>
                    <a:pt x="433" y="265"/>
                  </a:cubicBezTo>
                  <a:moveTo>
                    <a:pt x="422" y="280"/>
                  </a:moveTo>
                  <a:cubicBezTo>
                    <a:pt x="422" y="280"/>
                    <a:pt x="422" y="281"/>
                    <a:pt x="423" y="281"/>
                  </a:cubicBezTo>
                  <a:cubicBezTo>
                    <a:pt x="423" y="280"/>
                    <a:pt x="423" y="280"/>
                    <a:pt x="422" y="280"/>
                  </a:cubicBezTo>
                  <a:moveTo>
                    <a:pt x="379" y="302"/>
                  </a:moveTo>
                  <a:cubicBezTo>
                    <a:pt x="379" y="302"/>
                    <a:pt x="379" y="303"/>
                    <a:pt x="379" y="302"/>
                  </a:cubicBezTo>
                  <a:cubicBezTo>
                    <a:pt x="379" y="303"/>
                    <a:pt x="379" y="303"/>
                    <a:pt x="379" y="303"/>
                  </a:cubicBezTo>
                  <a:cubicBezTo>
                    <a:pt x="379" y="302"/>
                    <a:pt x="379" y="302"/>
                    <a:pt x="379" y="302"/>
                  </a:cubicBezTo>
                  <a:moveTo>
                    <a:pt x="385" y="301"/>
                  </a:moveTo>
                  <a:cubicBezTo>
                    <a:pt x="385" y="302"/>
                    <a:pt x="385" y="302"/>
                    <a:pt x="386" y="302"/>
                  </a:cubicBezTo>
                  <a:cubicBezTo>
                    <a:pt x="386" y="302"/>
                    <a:pt x="385" y="301"/>
                    <a:pt x="385" y="301"/>
                  </a:cubicBezTo>
                  <a:moveTo>
                    <a:pt x="382" y="302"/>
                  </a:moveTo>
                  <a:cubicBezTo>
                    <a:pt x="382" y="301"/>
                    <a:pt x="383" y="301"/>
                    <a:pt x="384" y="301"/>
                  </a:cubicBezTo>
                  <a:cubicBezTo>
                    <a:pt x="384" y="302"/>
                    <a:pt x="383" y="302"/>
                    <a:pt x="382" y="302"/>
                  </a:cubicBezTo>
                  <a:moveTo>
                    <a:pt x="384" y="299"/>
                  </a:moveTo>
                  <a:cubicBezTo>
                    <a:pt x="385" y="299"/>
                    <a:pt x="386" y="298"/>
                    <a:pt x="386" y="299"/>
                  </a:cubicBezTo>
                  <a:cubicBezTo>
                    <a:pt x="385" y="300"/>
                    <a:pt x="385" y="300"/>
                    <a:pt x="385" y="300"/>
                  </a:cubicBezTo>
                  <a:cubicBezTo>
                    <a:pt x="386" y="300"/>
                    <a:pt x="387" y="299"/>
                    <a:pt x="387" y="300"/>
                  </a:cubicBezTo>
                  <a:cubicBezTo>
                    <a:pt x="388" y="301"/>
                    <a:pt x="385" y="300"/>
                    <a:pt x="386" y="301"/>
                  </a:cubicBezTo>
                  <a:cubicBezTo>
                    <a:pt x="385" y="301"/>
                    <a:pt x="381" y="300"/>
                    <a:pt x="384" y="299"/>
                  </a:cubicBezTo>
                  <a:moveTo>
                    <a:pt x="333" y="330"/>
                  </a:moveTo>
                  <a:cubicBezTo>
                    <a:pt x="332" y="330"/>
                    <a:pt x="333" y="333"/>
                    <a:pt x="333" y="334"/>
                  </a:cubicBezTo>
                  <a:cubicBezTo>
                    <a:pt x="333" y="335"/>
                    <a:pt x="333" y="337"/>
                    <a:pt x="333" y="338"/>
                  </a:cubicBezTo>
                  <a:cubicBezTo>
                    <a:pt x="334" y="339"/>
                    <a:pt x="337" y="339"/>
                    <a:pt x="338" y="339"/>
                  </a:cubicBezTo>
                  <a:cubicBezTo>
                    <a:pt x="339" y="340"/>
                    <a:pt x="341" y="340"/>
                    <a:pt x="343" y="340"/>
                  </a:cubicBezTo>
                  <a:cubicBezTo>
                    <a:pt x="343" y="339"/>
                    <a:pt x="345" y="338"/>
                    <a:pt x="346" y="339"/>
                  </a:cubicBezTo>
                  <a:cubicBezTo>
                    <a:pt x="345" y="338"/>
                    <a:pt x="349" y="336"/>
                    <a:pt x="349" y="336"/>
                  </a:cubicBezTo>
                  <a:cubicBezTo>
                    <a:pt x="350" y="335"/>
                    <a:pt x="351" y="332"/>
                    <a:pt x="350" y="331"/>
                  </a:cubicBezTo>
                  <a:cubicBezTo>
                    <a:pt x="352" y="331"/>
                    <a:pt x="353" y="328"/>
                    <a:pt x="353" y="327"/>
                  </a:cubicBezTo>
                  <a:cubicBezTo>
                    <a:pt x="355" y="328"/>
                    <a:pt x="355" y="324"/>
                    <a:pt x="354" y="324"/>
                  </a:cubicBezTo>
                  <a:cubicBezTo>
                    <a:pt x="354" y="322"/>
                    <a:pt x="350" y="321"/>
                    <a:pt x="351" y="324"/>
                  </a:cubicBezTo>
                  <a:cubicBezTo>
                    <a:pt x="351" y="323"/>
                    <a:pt x="348" y="322"/>
                    <a:pt x="349" y="324"/>
                  </a:cubicBezTo>
                  <a:cubicBezTo>
                    <a:pt x="349" y="322"/>
                    <a:pt x="346" y="323"/>
                    <a:pt x="345" y="324"/>
                  </a:cubicBezTo>
                  <a:cubicBezTo>
                    <a:pt x="345" y="323"/>
                    <a:pt x="342" y="323"/>
                    <a:pt x="341" y="324"/>
                  </a:cubicBezTo>
                  <a:cubicBezTo>
                    <a:pt x="341" y="325"/>
                    <a:pt x="341" y="325"/>
                    <a:pt x="341" y="325"/>
                  </a:cubicBezTo>
                  <a:cubicBezTo>
                    <a:pt x="340" y="325"/>
                    <a:pt x="340" y="324"/>
                    <a:pt x="339" y="324"/>
                  </a:cubicBezTo>
                  <a:cubicBezTo>
                    <a:pt x="337" y="324"/>
                    <a:pt x="338" y="326"/>
                    <a:pt x="339" y="326"/>
                  </a:cubicBezTo>
                  <a:cubicBezTo>
                    <a:pt x="336" y="327"/>
                    <a:pt x="335" y="328"/>
                    <a:pt x="333" y="330"/>
                  </a:cubicBezTo>
                  <a:moveTo>
                    <a:pt x="348" y="314"/>
                  </a:moveTo>
                  <a:cubicBezTo>
                    <a:pt x="349" y="314"/>
                    <a:pt x="350" y="313"/>
                    <a:pt x="350" y="314"/>
                  </a:cubicBezTo>
                  <a:cubicBezTo>
                    <a:pt x="351" y="313"/>
                    <a:pt x="348" y="313"/>
                    <a:pt x="348" y="314"/>
                  </a:cubicBezTo>
                  <a:moveTo>
                    <a:pt x="351" y="312"/>
                  </a:moveTo>
                  <a:cubicBezTo>
                    <a:pt x="350" y="312"/>
                    <a:pt x="350" y="312"/>
                    <a:pt x="351" y="313"/>
                  </a:cubicBezTo>
                  <a:cubicBezTo>
                    <a:pt x="351" y="312"/>
                    <a:pt x="351" y="312"/>
                    <a:pt x="351" y="312"/>
                  </a:cubicBezTo>
                  <a:moveTo>
                    <a:pt x="363" y="308"/>
                  </a:moveTo>
                  <a:cubicBezTo>
                    <a:pt x="363" y="308"/>
                    <a:pt x="364" y="308"/>
                    <a:pt x="364" y="307"/>
                  </a:cubicBezTo>
                  <a:cubicBezTo>
                    <a:pt x="363" y="307"/>
                    <a:pt x="363" y="308"/>
                    <a:pt x="363" y="308"/>
                  </a:cubicBezTo>
                  <a:moveTo>
                    <a:pt x="371" y="307"/>
                  </a:moveTo>
                  <a:cubicBezTo>
                    <a:pt x="370" y="307"/>
                    <a:pt x="370" y="307"/>
                    <a:pt x="369" y="308"/>
                  </a:cubicBezTo>
                  <a:cubicBezTo>
                    <a:pt x="370" y="308"/>
                    <a:pt x="371" y="307"/>
                    <a:pt x="371" y="307"/>
                  </a:cubicBezTo>
                  <a:moveTo>
                    <a:pt x="372" y="308"/>
                  </a:moveTo>
                  <a:cubicBezTo>
                    <a:pt x="372" y="307"/>
                    <a:pt x="372" y="307"/>
                    <a:pt x="372" y="306"/>
                  </a:cubicBezTo>
                  <a:cubicBezTo>
                    <a:pt x="372" y="307"/>
                    <a:pt x="372" y="308"/>
                    <a:pt x="372" y="308"/>
                  </a:cubicBezTo>
                  <a:moveTo>
                    <a:pt x="378" y="295"/>
                  </a:moveTo>
                  <a:cubicBezTo>
                    <a:pt x="378" y="296"/>
                    <a:pt x="379" y="297"/>
                    <a:pt x="380" y="297"/>
                  </a:cubicBezTo>
                  <a:cubicBezTo>
                    <a:pt x="379" y="296"/>
                    <a:pt x="379" y="295"/>
                    <a:pt x="378" y="295"/>
                  </a:cubicBezTo>
                  <a:moveTo>
                    <a:pt x="379" y="297"/>
                  </a:moveTo>
                  <a:cubicBezTo>
                    <a:pt x="379" y="297"/>
                    <a:pt x="379" y="298"/>
                    <a:pt x="380" y="298"/>
                  </a:cubicBezTo>
                  <a:cubicBezTo>
                    <a:pt x="379" y="297"/>
                    <a:pt x="379" y="297"/>
                    <a:pt x="379" y="297"/>
                  </a:cubicBezTo>
                  <a:moveTo>
                    <a:pt x="1" y="136"/>
                  </a:moveTo>
                  <a:cubicBezTo>
                    <a:pt x="2" y="136"/>
                    <a:pt x="4" y="136"/>
                    <a:pt x="4" y="134"/>
                  </a:cubicBezTo>
                  <a:cubicBezTo>
                    <a:pt x="4" y="133"/>
                    <a:pt x="3" y="133"/>
                    <a:pt x="4" y="131"/>
                  </a:cubicBezTo>
                  <a:cubicBezTo>
                    <a:pt x="5" y="130"/>
                    <a:pt x="6" y="130"/>
                    <a:pt x="7" y="130"/>
                  </a:cubicBezTo>
                  <a:cubicBezTo>
                    <a:pt x="9" y="130"/>
                    <a:pt x="10" y="128"/>
                    <a:pt x="12" y="128"/>
                  </a:cubicBezTo>
                  <a:cubicBezTo>
                    <a:pt x="12" y="127"/>
                    <a:pt x="12" y="127"/>
                    <a:pt x="12" y="126"/>
                  </a:cubicBezTo>
                  <a:cubicBezTo>
                    <a:pt x="13" y="126"/>
                    <a:pt x="15" y="127"/>
                    <a:pt x="16" y="126"/>
                  </a:cubicBezTo>
                  <a:cubicBezTo>
                    <a:pt x="17" y="126"/>
                    <a:pt x="18" y="125"/>
                    <a:pt x="19" y="125"/>
                  </a:cubicBezTo>
                  <a:cubicBezTo>
                    <a:pt x="20" y="125"/>
                    <a:pt x="20" y="127"/>
                    <a:pt x="20" y="128"/>
                  </a:cubicBezTo>
                  <a:cubicBezTo>
                    <a:pt x="21" y="128"/>
                    <a:pt x="24" y="127"/>
                    <a:pt x="25" y="127"/>
                  </a:cubicBezTo>
                  <a:cubicBezTo>
                    <a:pt x="28" y="128"/>
                    <a:pt x="30" y="124"/>
                    <a:pt x="30" y="123"/>
                  </a:cubicBezTo>
                  <a:cubicBezTo>
                    <a:pt x="31" y="121"/>
                    <a:pt x="32" y="121"/>
                    <a:pt x="34" y="121"/>
                  </a:cubicBezTo>
                  <a:cubicBezTo>
                    <a:pt x="36" y="121"/>
                    <a:pt x="38" y="121"/>
                    <a:pt x="40" y="121"/>
                  </a:cubicBezTo>
                  <a:cubicBezTo>
                    <a:pt x="41" y="121"/>
                    <a:pt x="43" y="121"/>
                    <a:pt x="44" y="120"/>
                  </a:cubicBezTo>
                  <a:cubicBezTo>
                    <a:pt x="45" y="120"/>
                    <a:pt x="46" y="118"/>
                    <a:pt x="47" y="117"/>
                  </a:cubicBezTo>
                  <a:cubicBezTo>
                    <a:pt x="50" y="115"/>
                    <a:pt x="55" y="114"/>
                    <a:pt x="59" y="113"/>
                  </a:cubicBezTo>
                  <a:cubicBezTo>
                    <a:pt x="60" y="112"/>
                    <a:pt x="61" y="111"/>
                    <a:pt x="62" y="111"/>
                  </a:cubicBezTo>
                  <a:cubicBezTo>
                    <a:pt x="64" y="111"/>
                    <a:pt x="64" y="111"/>
                    <a:pt x="64" y="110"/>
                  </a:cubicBezTo>
                  <a:cubicBezTo>
                    <a:pt x="64" y="108"/>
                    <a:pt x="63" y="107"/>
                    <a:pt x="63" y="106"/>
                  </a:cubicBezTo>
                  <a:cubicBezTo>
                    <a:pt x="63" y="104"/>
                    <a:pt x="65" y="104"/>
                    <a:pt x="67" y="103"/>
                  </a:cubicBezTo>
                  <a:cubicBezTo>
                    <a:pt x="66" y="103"/>
                    <a:pt x="66" y="102"/>
                    <a:pt x="65" y="102"/>
                  </a:cubicBezTo>
                  <a:cubicBezTo>
                    <a:pt x="66" y="101"/>
                    <a:pt x="68" y="100"/>
                    <a:pt x="69" y="101"/>
                  </a:cubicBezTo>
                  <a:cubicBezTo>
                    <a:pt x="70" y="100"/>
                    <a:pt x="68" y="99"/>
                    <a:pt x="68" y="98"/>
                  </a:cubicBezTo>
                  <a:cubicBezTo>
                    <a:pt x="69" y="97"/>
                    <a:pt x="67" y="95"/>
                    <a:pt x="67" y="94"/>
                  </a:cubicBezTo>
                  <a:cubicBezTo>
                    <a:pt x="66" y="93"/>
                    <a:pt x="65" y="91"/>
                    <a:pt x="65" y="89"/>
                  </a:cubicBezTo>
                  <a:cubicBezTo>
                    <a:pt x="65" y="88"/>
                    <a:pt x="66" y="86"/>
                    <a:pt x="65" y="85"/>
                  </a:cubicBezTo>
                  <a:cubicBezTo>
                    <a:pt x="64" y="85"/>
                    <a:pt x="59" y="85"/>
                    <a:pt x="61" y="83"/>
                  </a:cubicBezTo>
                  <a:cubicBezTo>
                    <a:pt x="62" y="82"/>
                    <a:pt x="65" y="82"/>
                    <a:pt x="67" y="82"/>
                  </a:cubicBezTo>
                  <a:cubicBezTo>
                    <a:pt x="69" y="81"/>
                    <a:pt x="72" y="81"/>
                    <a:pt x="75" y="80"/>
                  </a:cubicBezTo>
                  <a:cubicBezTo>
                    <a:pt x="78" y="79"/>
                    <a:pt x="78" y="80"/>
                    <a:pt x="79" y="81"/>
                  </a:cubicBezTo>
                  <a:cubicBezTo>
                    <a:pt x="81" y="82"/>
                    <a:pt x="83" y="80"/>
                    <a:pt x="84" y="81"/>
                  </a:cubicBezTo>
                  <a:cubicBezTo>
                    <a:pt x="85" y="82"/>
                    <a:pt x="86" y="80"/>
                    <a:pt x="86" y="79"/>
                  </a:cubicBezTo>
                  <a:cubicBezTo>
                    <a:pt x="86" y="78"/>
                    <a:pt x="84" y="79"/>
                    <a:pt x="83" y="78"/>
                  </a:cubicBezTo>
                  <a:cubicBezTo>
                    <a:pt x="83" y="77"/>
                    <a:pt x="85" y="75"/>
                    <a:pt x="85" y="74"/>
                  </a:cubicBezTo>
                  <a:cubicBezTo>
                    <a:pt x="86" y="72"/>
                    <a:pt x="86" y="70"/>
                    <a:pt x="87" y="68"/>
                  </a:cubicBezTo>
                  <a:cubicBezTo>
                    <a:pt x="88" y="67"/>
                    <a:pt x="90" y="65"/>
                    <a:pt x="90" y="64"/>
                  </a:cubicBezTo>
                  <a:cubicBezTo>
                    <a:pt x="90" y="62"/>
                    <a:pt x="92" y="61"/>
                    <a:pt x="93" y="62"/>
                  </a:cubicBezTo>
                  <a:cubicBezTo>
                    <a:pt x="95" y="63"/>
                    <a:pt x="96" y="63"/>
                    <a:pt x="98" y="64"/>
                  </a:cubicBezTo>
                  <a:cubicBezTo>
                    <a:pt x="100" y="64"/>
                    <a:pt x="103" y="63"/>
                    <a:pt x="105" y="64"/>
                  </a:cubicBezTo>
                  <a:cubicBezTo>
                    <a:pt x="107" y="64"/>
                    <a:pt x="106" y="66"/>
                    <a:pt x="109" y="64"/>
                  </a:cubicBezTo>
                  <a:cubicBezTo>
                    <a:pt x="111" y="64"/>
                    <a:pt x="112" y="63"/>
                    <a:pt x="114" y="63"/>
                  </a:cubicBezTo>
                  <a:cubicBezTo>
                    <a:pt x="117" y="61"/>
                    <a:pt x="114" y="56"/>
                    <a:pt x="114" y="54"/>
                  </a:cubicBezTo>
                  <a:cubicBezTo>
                    <a:pt x="114" y="53"/>
                    <a:pt x="115" y="51"/>
                    <a:pt x="117" y="50"/>
                  </a:cubicBezTo>
                  <a:cubicBezTo>
                    <a:pt x="118" y="49"/>
                    <a:pt x="119" y="50"/>
                    <a:pt x="121" y="50"/>
                  </a:cubicBezTo>
                  <a:cubicBezTo>
                    <a:pt x="125" y="48"/>
                    <a:pt x="125" y="47"/>
                    <a:pt x="125" y="45"/>
                  </a:cubicBezTo>
                  <a:cubicBezTo>
                    <a:pt x="125" y="43"/>
                    <a:pt x="128" y="43"/>
                    <a:pt x="129" y="43"/>
                  </a:cubicBezTo>
                  <a:cubicBezTo>
                    <a:pt x="131" y="43"/>
                    <a:pt x="132" y="43"/>
                    <a:pt x="134" y="43"/>
                  </a:cubicBezTo>
                  <a:cubicBezTo>
                    <a:pt x="135" y="43"/>
                    <a:pt x="137" y="44"/>
                    <a:pt x="136" y="45"/>
                  </a:cubicBezTo>
                  <a:cubicBezTo>
                    <a:pt x="134" y="46"/>
                    <a:pt x="135" y="46"/>
                    <a:pt x="137" y="47"/>
                  </a:cubicBezTo>
                  <a:cubicBezTo>
                    <a:pt x="139" y="47"/>
                    <a:pt x="136" y="48"/>
                    <a:pt x="137" y="49"/>
                  </a:cubicBezTo>
                  <a:cubicBezTo>
                    <a:pt x="139" y="49"/>
                    <a:pt x="142" y="49"/>
                    <a:pt x="143" y="51"/>
                  </a:cubicBezTo>
                  <a:cubicBezTo>
                    <a:pt x="143" y="52"/>
                    <a:pt x="147" y="54"/>
                    <a:pt x="150" y="54"/>
                  </a:cubicBezTo>
                  <a:cubicBezTo>
                    <a:pt x="152" y="53"/>
                    <a:pt x="155" y="57"/>
                    <a:pt x="156" y="55"/>
                  </a:cubicBezTo>
                  <a:cubicBezTo>
                    <a:pt x="157" y="55"/>
                    <a:pt x="157" y="56"/>
                    <a:pt x="157" y="56"/>
                  </a:cubicBezTo>
                  <a:cubicBezTo>
                    <a:pt x="158" y="57"/>
                    <a:pt x="159" y="57"/>
                    <a:pt x="160" y="58"/>
                  </a:cubicBezTo>
                  <a:cubicBezTo>
                    <a:pt x="161" y="59"/>
                    <a:pt x="161" y="61"/>
                    <a:pt x="162" y="62"/>
                  </a:cubicBezTo>
                  <a:cubicBezTo>
                    <a:pt x="163" y="63"/>
                    <a:pt x="164" y="64"/>
                    <a:pt x="165" y="65"/>
                  </a:cubicBezTo>
                  <a:cubicBezTo>
                    <a:pt x="167" y="67"/>
                    <a:pt x="165" y="68"/>
                    <a:pt x="165" y="70"/>
                  </a:cubicBezTo>
                  <a:cubicBezTo>
                    <a:pt x="165" y="72"/>
                    <a:pt x="167" y="72"/>
                    <a:pt x="165" y="74"/>
                  </a:cubicBezTo>
                  <a:cubicBezTo>
                    <a:pt x="163" y="75"/>
                    <a:pt x="162" y="77"/>
                    <a:pt x="163" y="78"/>
                  </a:cubicBezTo>
                  <a:cubicBezTo>
                    <a:pt x="163" y="79"/>
                    <a:pt x="164" y="81"/>
                    <a:pt x="166" y="81"/>
                  </a:cubicBezTo>
                  <a:cubicBezTo>
                    <a:pt x="168" y="81"/>
                    <a:pt x="170" y="82"/>
                    <a:pt x="172" y="82"/>
                  </a:cubicBezTo>
                  <a:cubicBezTo>
                    <a:pt x="175" y="82"/>
                    <a:pt x="177" y="83"/>
                    <a:pt x="179" y="83"/>
                  </a:cubicBezTo>
                  <a:cubicBezTo>
                    <a:pt x="181" y="83"/>
                    <a:pt x="183" y="82"/>
                    <a:pt x="185" y="83"/>
                  </a:cubicBezTo>
                  <a:cubicBezTo>
                    <a:pt x="190" y="83"/>
                    <a:pt x="193" y="85"/>
                    <a:pt x="197" y="87"/>
                  </a:cubicBezTo>
                  <a:cubicBezTo>
                    <a:pt x="198" y="88"/>
                    <a:pt x="200" y="89"/>
                    <a:pt x="202" y="89"/>
                  </a:cubicBezTo>
                  <a:cubicBezTo>
                    <a:pt x="203" y="90"/>
                    <a:pt x="205" y="90"/>
                    <a:pt x="206" y="90"/>
                  </a:cubicBezTo>
                  <a:cubicBezTo>
                    <a:pt x="208" y="90"/>
                    <a:pt x="206" y="91"/>
                    <a:pt x="207" y="92"/>
                  </a:cubicBezTo>
                  <a:cubicBezTo>
                    <a:pt x="209" y="93"/>
                    <a:pt x="210" y="93"/>
                    <a:pt x="210" y="95"/>
                  </a:cubicBezTo>
                  <a:cubicBezTo>
                    <a:pt x="211" y="96"/>
                    <a:pt x="211" y="98"/>
                    <a:pt x="212" y="99"/>
                  </a:cubicBezTo>
                  <a:cubicBezTo>
                    <a:pt x="213" y="100"/>
                    <a:pt x="214" y="101"/>
                    <a:pt x="216" y="102"/>
                  </a:cubicBezTo>
                  <a:cubicBezTo>
                    <a:pt x="216" y="103"/>
                    <a:pt x="216" y="104"/>
                    <a:pt x="218" y="105"/>
                  </a:cubicBezTo>
                  <a:cubicBezTo>
                    <a:pt x="220" y="105"/>
                    <a:pt x="222" y="104"/>
                    <a:pt x="225" y="104"/>
                  </a:cubicBezTo>
                  <a:cubicBezTo>
                    <a:pt x="229" y="104"/>
                    <a:pt x="234" y="105"/>
                    <a:pt x="238" y="106"/>
                  </a:cubicBezTo>
                  <a:cubicBezTo>
                    <a:pt x="241" y="106"/>
                    <a:pt x="243" y="106"/>
                    <a:pt x="246" y="106"/>
                  </a:cubicBezTo>
                  <a:cubicBezTo>
                    <a:pt x="248" y="106"/>
                    <a:pt x="251" y="105"/>
                    <a:pt x="253" y="105"/>
                  </a:cubicBezTo>
                  <a:cubicBezTo>
                    <a:pt x="255" y="105"/>
                    <a:pt x="258" y="106"/>
                    <a:pt x="260" y="106"/>
                  </a:cubicBezTo>
                  <a:cubicBezTo>
                    <a:pt x="262" y="106"/>
                    <a:pt x="265" y="106"/>
                    <a:pt x="267" y="107"/>
                  </a:cubicBezTo>
                  <a:cubicBezTo>
                    <a:pt x="268" y="107"/>
                    <a:pt x="269" y="109"/>
                    <a:pt x="270" y="110"/>
                  </a:cubicBezTo>
                  <a:cubicBezTo>
                    <a:pt x="273" y="111"/>
                    <a:pt x="276" y="111"/>
                    <a:pt x="279" y="111"/>
                  </a:cubicBezTo>
                  <a:cubicBezTo>
                    <a:pt x="283" y="112"/>
                    <a:pt x="286" y="114"/>
                    <a:pt x="291" y="113"/>
                  </a:cubicBezTo>
                  <a:cubicBezTo>
                    <a:pt x="293" y="113"/>
                    <a:pt x="294" y="113"/>
                    <a:pt x="294" y="114"/>
                  </a:cubicBezTo>
                  <a:cubicBezTo>
                    <a:pt x="295" y="116"/>
                    <a:pt x="298" y="114"/>
                    <a:pt x="299" y="115"/>
                  </a:cubicBezTo>
                  <a:cubicBezTo>
                    <a:pt x="298" y="115"/>
                    <a:pt x="312" y="110"/>
                    <a:pt x="313" y="110"/>
                  </a:cubicBezTo>
                  <a:cubicBezTo>
                    <a:pt x="315" y="109"/>
                    <a:pt x="318" y="108"/>
                    <a:pt x="321" y="108"/>
                  </a:cubicBezTo>
                  <a:cubicBezTo>
                    <a:pt x="324" y="108"/>
                    <a:pt x="327" y="107"/>
                    <a:pt x="330" y="107"/>
                  </a:cubicBezTo>
                  <a:cubicBezTo>
                    <a:pt x="334" y="107"/>
                    <a:pt x="338" y="108"/>
                    <a:pt x="342" y="107"/>
                  </a:cubicBezTo>
                  <a:cubicBezTo>
                    <a:pt x="345" y="106"/>
                    <a:pt x="348" y="105"/>
                    <a:pt x="350" y="104"/>
                  </a:cubicBezTo>
                  <a:cubicBezTo>
                    <a:pt x="352" y="103"/>
                    <a:pt x="353" y="101"/>
                    <a:pt x="355" y="100"/>
                  </a:cubicBezTo>
                  <a:cubicBezTo>
                    <a:pt x="356" y="99"/>
                    <a:pt x="358" y="98"/>
                    <a:pt x="360" y="97"/>
                  </a:cubicBezTo>
                  <a:cubicBezTo>
                    <a:pt x="361" y="97"/>
                    <a:pt x="362" y="97"/>
                    <a:pt x="363" y="96"/>
                  </a:cubicBezTo>
                  <a:cubicBezTo>
                    <a:pt x="363" y="95"/>
                    <a:pt x="364" y="96"/>
                    <a:pt x="364" y="95"/>
                  </a:cubicBezTo>
                  <a:cubicBezTo>
                    <a:pt x="366" y="93"/>
                    <a:pt x="360" y="91"/>
                    <a:pt x="360" y="89"/>
                  </a:cubicBezTo>
                  <a:cubicBezTo>
                    <a:pt x="359" y="87"/>
                    <a:pt x="361" y="83"/>
                    <a:pt x="365" y="82"/>
                  </a:cubicBezTo>
                  <a:cubicBezTo>
                    <a:pt x="369" y="81"/>
                    <a:pt x="372" y="84"/>
                    <a:pt x="376" y="85"/>
                  </a:cubicBezTo>
                  <a:cubicBezTo>
                    <a:pt x="377" y="85"/>
                    <a:pt x="379" y="86"/>
                    <a:pt x="380" y="85"/>
                  </a:cubicBezTo>
                  <a:cubicBezTo>
                    <a:pt x="382" y="84"/>
                    <a:pt x="384" y="83"/>
                    <a:pt x="386" y="82"/>
                  </a:cubicBezTo>
                  <a:cubicBezTo>
                    <a:pt x="387" y="81"/>
                    <a:pt x="388" y="80"/>
                    <a:pt x="390" y="79"/>
                  </a:cubicBezTo>
                  <a:cubicBezTo>
                    <a:pt x="391" y="78"/>
                    <a:pt x="394" y="79"/>
                    <a:pt x="395" y="79"/>
                  </a:cubicBezTo>
                  <a:cubicBezTo>
                    <a:pt x="398" y="79"/>
                    <a:pt x="401" y="78"/>
                    <a:pt x="405" y="76"/>
                  </a:cubicBezTo>
                  <a:cubicBezTo>
                    <a:pt x="406" y="75"/>
                    <a:pt x="405" y="73"/>
                    <a:pt x="407" y="72"/>
                  </a:cubicBezTo>
                  <a:cubicBezTo>
                    <a:pt x="409" y="70"/>
                    <a:pt x="410" y="70"/>
                    <a:pt x="413" y="70"/>
                  </a:cubicBezTo>
                  <a:cubicBezTo>
                    <a:pt x="414" y="70"/>
                    <a:pt x="415" y="70"/>
                    <a:pt x="416" y="68"/>
                  </a:cubicBezTo>
                  <a:cubicBezTo>
                    <a:pt x="417" y="67"/>
                    <a:pt x="418" y="68"/>
                    <a:pt x="419" y="68"/>
                  </a:cubicBezTo>
                  <a:cubicBezTo>
                    <a:pt x="420" y="68"/>
                    <a:pt x="423" y="67"/>
                    <a:pt x="424" y="66"/>
                  </a:cubicBezTo>
                  <a:cubicBezTo>
                    <a:pt x="425" y="66"/>
                    <a:pt x="426" y="66"/>
                    <a:pt x="427" y="67"/>
                  </a:cubicBezTo>
                  <a:cubicBezTo>
                    <a:pt x="427" y="67"/>
                    <a:pt x="428" y="67"/>
                    <a:pt x="429" y="67"/>
                  </a:cubicBezTo>
                  <a:cubicBezTo>
                    <a:pt x="429" y="66"/>
                    <a:pt x="429" y="66"/>
                    <a:pt x="430" y="66"/>
                  </a:cubicBezTo>
                  <a:cubicBezTo>
                    <a:pt x="431" y="66"/>
                    <a:pt x="432" y="66"/>
                    <a:pt x="432" y="67"/>
                  </a:cubicBezTo>
                  <a:cubicBezTo>
                    <a:pt x="434" y="67"/>
                    <a:pt x="435" y="67"/>
                    <a:pt x="436" y="67"/>
                  </a:cubicBezTo>
                  <a:cubicBezTo>
                    <a:pt x="442" y="67"/>
                    <a:pt x="439" y="64"/>
                    <a:pt x="438" y="62"/>
                  </a:cubicBezTo>
                  <a:cubicBezTo>
                    <a:pt x="435" y="59"/>
                    <a:pt x="431" y="57"/>
                    <a:pt x="427" y="55"/>
                  </a:cubicBezTo>
                  <a:cubicBezTo>
                    <a:pt x="425" y="54"/>
                    <a:pt x="422" y="53"/>
                    <a:pt x="418" y="55"/>
                  </a:cubicBezTo>
                  <a:cubicBezTo>
                    <a:pt x="414" y="58"/>
                    <a:pt x="413" y="55"/>
                    <a:pt x="410" y="55"/>
                  </a:cubicBezTo>
                  <a:cubicBezTo>
                    <a:pt x="409" y="55"/>
                    <a:pt x="406" y="55"/>
                    <a:pt x="405" y="55"/>
                  </a:cubicBezTo>
                  <a:cubicBezTo>
                    <a:pt x="403" y="56"/>
                    <a:pt x="402" y="57"/>
                    <a:pt x="401" y="56"/>
                  </a:cubicBezTo>
                  <a:cubicBezTo>
                    <a:pt x="400" y="56"/>
                    <a:pt x="397" y="54"/>
                    <a:pt x="399" y="52"/>
                  </a:cubicBezTo>
                  <a:cubicBezTo>
                    <a:pt x="400" y="52"/>
                    <a:pt x="401" y="52"/>
                    <a:pt x="401" y="50"/>
                  </a:cubicBezTo>
                  <a:cubicBezTo>
                    <a:pt x="401" y="49"/>
                    <a:pt x="402" y="49"/>
                    <a:pt x="402" y="47"/>
                  </a:cubicBezTo>
                  <a:cubicBezTo>
                    <a:pt x="405" y="44"/>
                    <a:pt x="407" y="40"/>
                    <a:pt x="409" y="36"/>
                  </a:cubicBezTo>
                  <a:cubicBezTo>
                    <a:pt x="412" y="38"/>
                    <a:pt x="415" y="38"/>
                    <a:pt x="418" y="39"/>
                  </a:cubicBezTo>
                  <a:cubicBezTo>
                    <a:pt x="421" y="40"/>
                    <a:pt x="423" y="38"/>
                    <a:pt x="426" y="36"/>
                  </a:cubicBezTo>
                  <a:cubicBezTo>
                    <a:pt x="429" y="35"/>
                    <a:pt x="432" y="36"/>
                    <a:pt x="434" y="33"/>
                  </a:cubicBezTo>
                  <a:cubicBezTo>
                    <a:pt x="435" y="32"/>
                    <a:pt x="434" y="32"/>
                    <a:pt x="433" y="31"/>
                  </a:cubicBezTo>
                  <a:cubicBezTo>
                    <a:pt x="432" y="31"/>
                    <a:pt x="433" y="30"/>
                    <a:pt x="434" y="29"/>
                  </a:cubicBezTo>
                  <a:cubicBezTo>
                    <a:pt x="434" y="28"/>
                    <a:pt x="436" y="28"/>
                    <a:pt x="436" y="27"/>
                  </a:cubicBezTo>
                  <a:cubicBezTo>
                    <a:pt x="436" y="26"/>
                    <a:pt x="436" y="26"/>
                    <a:pt x="437" y="25"/>
                  </a:cubicBezTo>
                  <a:cubicBezTo>
                    <a:pt x="439" y="24"/>
                    <a:pt x="438" y="24"/>
                    <a:pt x="439" y="23"/>
                  </a:cubicBezTo>
                  <a:cubicBezTo>
                    <a:pt x="441" y="20"/>
                    <a:pt x="441" y="19"/>
                    <a:pt x="446" y="17"/>
                  </a:cubicBezTo>
                  <a:cubicBezTo>
                    <a:pt x="450" y="15"/>
                    <a:pt x="447" y="13"/>
                    <a:pt x="448" y="12"/>
                  </a:cubicBezTo>
                  <a:cubicBezTo>
                    <a:pt x="448" y="10"/>
                    <a:pt x="446" y="9"/>
                    <a:pt x="444" y="10"/>
                  </a:cubicBezTo>
                  <a:cubicBezTo>
                    <a:pt x="441" y="10"/>
                    <a:pt x="442" y="9"/>
                    <a:pt x="441" y="8"/>
                  </a:cubicBezTo>
                  <a:cubicBezTo>
                    <a:pt x="445" y="7"/>
                    <a:pt x="447" y="4"/>
                    <a:pt x="451" y="3"/>
                  </a:cubicBezTo>
                  <a:cubicBezTo>
                    <a:pt x="456" y="2"/>
                    <a:pt x="461" y="1"/>
                    <a:pt x="465" y="1"/>
                  </a:cubicBezTo>
                  <a:cubicBezTo>
                    <a:pt x="469" y="2"/>
                    <a:pt x="474" y="0"/>
                    <a:pt x="478" y="1"/>
                  </a:cubicBezTo>
                  <a:cubicBezTo>
                    <a:pt x="479" y="2"/>
                    <a:pt x="480" y="2"/>
                    <a:pt x="482" y="3"/>
                  </a:cubicBezTo>
                  <a:cubicBezTo>
                    <a:pt x="483" y="4"/>
                    <a:pt x="486" y="4"/>
                    <a:pt x="487" y="5"/>
                  </a:cubicBezTo>
                  <a:cubicBezTo>
                    <a:pt x="489" y="3"/>
                    <a:pt x="495" y="5"/>
                    <a:pt x="495" y="6"/>
                  </a:cubicBezTo>
                  <a:cubicBezTo>
                    <a:pt x="495" y="7"/>
                    <a:pt x="497" y="8"/>
                    <a:pt x="498" y="8"/>
                  </a:cubicBezTo>
                  <a:cubicBezTo>
                    <a:pt x="498" y="9"/>
                    <a:pt x="497" y="9"/>
                    <a:pt x="498" y="10"/>
                  </a:cubicBezTo>
                  <a:cubicBezTo>
                    <a:pt x="499" y="10"/>
                    <a:pt x="500" y="10"/>
                    <a:pt x="500" y="11"/>
                  </a:cubicBezTo>
                  <a:cubicBezTo>
                    <a:pt x="501" y="12"/>
                    <a:pt x="502" y="12"/>
                    <a:pt x="502" y="13"/>
                  </a:cubicBezTo>
                  <a:cubicBezTo>
                    <a:pt x="502" y="14"/>
                    <a:pt x="504" y="14"/>
                    <a:pt x="503" y="15"/>
                  </a:cubicBezTo>
                  <a:cubicBezTo>
                    <a:pt x="502" y="16"/>
                    <a:pt x="503" y="17"/>
                    <a:pt x="504" y="18"/>
                  </a:cubicBezTo>
                  <a:cubicBezTo>
                    <a:pt x="505" y="19"/>
                    <a:pt x="504" y="21"/>
                    <a:pt x="506" y="21"/>
                  </a:cubicBezTo>
                  <a:cubicBezTo>
                    <a:pt x="507" y="22"/>
                    <a:pt x="506" y="24"/>
                    <a:pt x="507" y="25"/>
                  </a:cubicBezTo>
                  <a:cubicBezTo>
                    <a:pt x="508" y="26"/>
                    <a:pt x="509" y="27"/>
                    <a:pt x="510" y="28"/>
                  </a:cubicBezTo>
                  <a:cubicBezTo>
                    <a:pt x="511" y="29"/>
                    <a:pt x="510" y="30"/>
                    <a:pt x="510" y="32"/>
                  </a:cubicBezTo>
                  <a:cubicBezTo>
                    <a:pt x="511" y="33"/>
                    <a:pt x="512" y="32"/>
                    <a:pt x="512" y="34"/>
                  </a:cubicBezTo>
                  <a:cubicBezTo>
                    <a:pt x="510" y="37"/>
                    <a:pt x="515" y="40"/>
                    <a:pt x="519" y="39"/>
                  </a:cubicBezTo>
                  <a:cubicBezTo>
                    <a:pt x="521" y="39"/>
                    <a:pt x="523" y="38"/>
                    <a:pt x="524" y="39"/>
                  </a:cubicBezTo>
                  <a:cubicBezTo>
                    <a:pt x="525" y="40"/>
                    <a:pt x="527" y="40"/>
                    <a:pt x="529" y="41"/>
                  </a:cubicBezTo>
                  <a:cubicBezTo>
                    <a:pt x="529" y="39"/>
                    <a:pt x="531" y="42"/>
                    <a:pt x="532" y="42"/>
                  </a:cubicBezTo>
                  <a:cubicBezTo>
                    <a:pt x="534" y="42"/>
                    <a:pt x="534" y="44"/>
                    <a:pt x="535" y="45"/>
                  </a:cubicBezTo>
                  <a:cubicBezTo>
                    <a:pt x="537" y="46"/>
                    <a:pt x="540" y="45"/>
                    <a:pt x="542" y="46"/>
                  </a:cubicBezTo>
                  <a:cubicBezTo>
                    <a:pt x="542" y="46"/>
                    <a:pt x="541" y="47"/>
                    <a:pt x="541" y="48"/>
                  </a:cubicBezTo>
                  <a:cubicBezTo>
                    <a:pt x="541" y="49"/>
                    <a:pt x="542" y="49"/>
                    <a:pt x="542" y="49"/>
                  </a:cubicBezTo>
                  <a:cubicBezTo>
                    <a:pt x="544" y="50"/>
                    <a:pt x="543" y="51"/>
                    <a:pt x="542" y="53"/>
                  </a:cubicBezTo>
                  <a:cubicBezTo>
                    <a:pt x="542" y="54"/>
                    <a:pt x="544" y="57"/>
                    <a:pt x="546" y="57"/>
                  </a:cubicBezTo>
                  <a:cubicBezTo>
                    <a:pt x="547" y="57"/>
                    <a:pt x="548" y="57"/>
                    <a:pt x="549" y="57"/>
                  </a:cubicBezTo>
                  <a:cubicBezTo>
                    <a:pt x="551" y="57"/>
                    <a:pt x="551" y="57"/>
                    <a:pt x="553" y="57"/>
                  </a:cubicBezTo>
                  <a:cubicBezTo>
                    <a:pt x="555" y="57"/>
                    <a:pt x="559" y="57"/>
                    <a:pt x="561" y="56"/>
                  </a:cubicBezTo>
                  <a:cubicBezTo>
                    <a:pt x="562" y="54"/>
                    <a:pt x="565" y="53"/>
                    <a:pt x="567" y="53"/>
                  </a:cubicBezTo>
                  <a:cubicBezTo>
                    <a:pt x="567" y="53"/>
                    <a:pt x="569" y="53"/>
                    <a:pt x="569" y="53"/>
                  </a:cubicBezTo>
                  <a:cubicBezTo>
                    <a:pt x="570" y="52"/>
                    <a:pt x="570" y="52"/>
                    <a:pt x="572" y="52"/>
                  </a:cubicBezTo>
                  <a:cubicBezTo>
                    <a:pt x="573" y="51"/>
                    <a:pt x="577" y="50"/>
                    <a:pt x="577" y="50"/>
                  </a:cubicBezTo>
                  <a:cubicBezTo>
                    <a:pt x="578" y="51"/>
                    <a:pt x="580" y="51"/>
                    <a:pt x="580" y="51"/>
                  </a:cubicBezTo>
                  <a:cubicBezTo>
                    <a:pt x="579" y="53"/>
                    <a:pt x="579" y="53"/>
                    <a:pt x="579" y="54"/>
                  </a:cubicBezTo>
                  <a:cubicBezTo>
                    <a:pt x="580" y="55"/>
                    <a:pt x="582" y="57"/>
                    <a:pt x="579" y="59"/>
                  </a:cubicBezTo>
                  <a:cubicBezTo>
                    <a:pt x="578" y="60"/>
                    <a:pt x="577" y="60"/>
                    <a:pt x="576" y="60"/>
                  </a:cubicBezTo>
                  <a:cubicBezTo>
                    <a:pt x="574" y="61"/>
                    <a:pt x="575" y="62"/>
                    <a:pt x="575" y="62"/>
                  </a:cubicBezTo>
                  <a:cubicBezTo>
                    <a:pt x="575" y="63"/>
                    <a:pt x="575" y="64"/>
                    <a:pt x="574" y="64"/>
                  </a:cubicBezTo>
                  <a:cubicBezTo>
                    <a:pt x="574" y="65"/>
                    <a:pt x="574" y="66"/>
                    <a:pt x="573" y="67"/>
                  </a:cubicBezTo>
                  <a:cubicBezTo>
                    <a:pt x="572" y="69"/>
                    <a:pt x="574" y="71"/>
                    <a:pt x="570" y="72"/>
                  </a:cubicBezTo>
                  <a:cubicBezTo>
                    <a:pt x="571" y="73"/>
                    <a:pt x="570" y="73"/>
                    <a:pt x="569" y="74"/>
                  </a:cubicBezTo>
                  <a:cubicBezTo>
                    <a:pt x="568" y="75"/>
                    <a:pt x="569" y="76"/>
                    <a:pt x="568" y="77"/>
                  </a:cubicBezTo>
                  <a:cubicBezTo>
                    <a:pt x="567" y="78"/>
                    <a:pt x="565" y="78"/>
                    <a:pt x="565" y="80"/>
                  </a:cubicBezTo>
                  <a:cubicBezTo>
                    <a:pt x="564" y="81"/>
                    <a:pt x="565" y="81"/>
                    <a:pt x="564" y="82"/>
                  </a:cubicBezTo>
                  <a:cubicBezTo>
                    <a:pt x="563" y="83"/>
                    <a:pt x="557" y="81"/>
                    <a:pt x="556" y="81"/>
                  </a:cubicBezTo>
                  <a:cubicBezTo>
                    <a:pt x="555" y="81"/>
                    <a:pt x="553" y="80"/>
                    <a:pt x="553" y="80"/>
                  </a:cubicBezTo>
                  <a:cubicBezTo>
                    <a:pt x="551" y="81"/>
                    <a:pt x="550" y="83"/>
                    <a:pt x="549" y="83"/>
                  </a:cubicBezTo>
                  <a:cubicBezTo>
                    <a:pt x="548" y="83"/>
                    <a:pt x="546" y="83"/>
                    <a:pt x="545" y="84"/>
                  </a:cubicBezTo>
                  <a:cubicBezTo>
                    <a:pt x="544" y="85"/>
                    <a:pt x="546" y="86"/>
                    <a:pt x="546" y="86"/>
                  </a:cubicBezTo>
                  <a:cubicBezTo>
                    <a:pt x="547" y="89"/>
                    <a:pt x="547" y="92"/>
                    <a:pt x="547" y="95"/>
                  </a:cubicBezTo>
                  <a:cubicBezTo>
                    <a:pt x="547" y="97"/>
                    <a:pt x="549" y="99"/>
                    <a:pt x="546" y="102"/>
                  </a:cubicBezTo>
                  <a:cubicBezTo>
                    <a:pt x="545" y="103"/>
                    <a:pt x="547" y="103"/>
                    <a:pt x="544" y="103"/>
                  </a:cubicBezTo>
                  <a:cubicBezTo>
                    <a:pt x="543" y="104"/>
                    <a:pt x="541" y="104"/>
                    <a:pt x="540" y="105"/>
                  </a:cubicBezTo>
                  <a:cubicBezTo>
                    <a:pt x="542" y="105"/>
                    <a:pt x="541" y="107"/>
                    <a:pt x="542" y="108"/>
                  </a:cubicBezTo>
                  <a:cubicBezTo>
                    <a:pt x="540" y="106"/>
                    <a:pt x="538" y="106"/>
                    <a:pt x="538" y="104"/>
                  </a:cubicBezTo>
                  <a:cubicBezTo>
                    <a:pt x="538" y="103"/>
                    <a:pt x="536" y="102"/>
                    <a:pt x="534" y="102"/>
                  </a:cubicBezTo>
                  <a:cubicBezTo>
                    <a:pt x="534" y="103"/>
                    <a:pt x="534" y="106"/>
                    <a:pt x="533" y="107"/>
                  </a:cubicBezTo>
                  <a:cubicBezTo>
                    <a:pt x="531" y="108"/>
                    <a:pt x="530" y="107"/>
                    <a:pt x="529" y="108"/>
                  </a:cubicBezTo>
                  <a:cubicBezTo>
                    <a:pt x="527" y="109"/>
                    <a:pt x="528" y="111"/>
                    <a:pt x="525" y="111"/>
                  </a:cubicBezTo>
                  <a:cubicBezTo>
                    <a:pt x="522" y="112"/>
                    <a:pt x="520" y="111"/>
                    <a:pt x="517" y="112"/>
                  </a:cubicBezTo>
                  <a:cubicBezTo>
                    <a:pt x="518" y="113"/>
                    <a:pt x="521" y="115"/>
                    <a:pt x="519" y="117"/>
                  </a:cubicBezTo>
                  <a:cubicBezTo>
                    <a:pt x="518" y="118"/>
                    <a:pt x="513" y="117"/>
                    <a:pt x="512" y="117"/>
                  </a:cubicBezTo>
                  <a:cubicBezTo>
                    <a:pt x="511" y="117"/>
                    <a:pt x="510" y="117"/>
                    <a:pt x="509" y="116"/>
                  </a:cubicBezTo>
                  <a:cubicBezTo>
                    <a:pt x="508" y="116"/>
                    <a:pt x="508" y="114"/>
                    <a:pt x="506" y="114"/>
                  </a:cubicBezTo>
                  <a:cubicBezTo>
                    <a:pt x="505" y="114"/>
                    <a:pt x="505" y="115"/>
                    <a:pt x="504" y="115"/>
                  </a:cubicBezTo>
                  <a:cubicBezTo>
                    <a:pt x="503" y="117"/>
                    <a:pt x="502" y="118"/>
                    <a:pt x="500" y="119"/>
                  </a:cubicBezTo>
                  <a:cubicBezTo>
                    <a:pt x="499" y="120"/>
                    <a:pt x="498" y="122"/>
                    <a:pt x="497" y="122"/>
                  </a:cubicBezTo>
                  <a:cubicBezTo>
                    <a:pt x="497" y="122"/>
                    <a:pt x="494" y="122"/>
                    <a:pt x="494" y="123"/>
                  </a:cubicBezTo>
                  <a:cubicBezTo>
                    <a:pt x="494" y="124"/>
                    <a:pt x="493" y="124"/>
                    <a:pt x="492" y="124"/>
                  </a:cubicBezTo>
                  <a:cubicBezTo>
                    <a:pt x="492" y="125"/>
                    <a:pt x="491" y="125"/>
                    <a:pt x="490" y="125"/>
                  </a:cubicBezTo>
                  <a:cubicBezTo>
                    <a:pt x="489" y="125"/>
                    <a:pt x="488" y="126"/>
                    <a:pt x="488" y="127"/>
                  </a:cubicBezTo>
                  <a:cubicBezTo>
                    <a:pt x="485" y="127"/>
                    <a:pt x="482" y="129"/>
                    <a:pt x="481" y="131"/>
                  </a:cubicBezTo>
                  <a:cubicBezTo>
                    <a:pt x="480" y="133"/>
                    <a:pt x="476" y="133"/>
                    <a:pt x="475" y="132"/>
                  </a:cubicBezTo>
                  <a:cubicBezTo>
                    <a:pt x="474" y="133"/>
                    <a:pt x="472" y="133"/>
                    <a:pt x="472" y="133"/>
                  </a:cubicBezTo>
                  <a:cubicBezTo>
                    <a:pt x="472" y="134"/>
                    <a:pt x="470" y="134"/>
                    <a:pt x="470" y="134"/>
                  </a:cubicBezTo>
                  <a:cubicBezTo>
                    <a:pt x="468" y="134"/>
                    <a:pt x="466" y="136"/>
                    <a:pt x="464" y="136"/>
                  </a:cubicBezTo>
                  <a:cubicBezTo>
                    <a:pt x="463" y="137"/>
                    <a:pt x="462" y="138"/>
                    <a:pt x="461" y="139"/>
                  </a:cubicBezTo>
                  <a:cubicBezTo>
                    <a:pt x="460" y="140"/>
                    <a:pt x="459" y="140"/>
                    <a:pt x="458" y="141"/>
                  </a:cubicBezTo>
                  <a:cubicBezTo>
                    <a:pt x="458" y="141"/>
                    <a:pt x="457" y="140"/>
                    <a:pt x="457" y="141"/>
                  </a:cubicBezTo>
                  <a:cubicBezTo>
                    <a:pt x="457" y="142"/>
                    <a:pt x="451" y="145"/>
                    <a:pt x="451" y="142"/>
                  </a:cubicBezTo>
                  <a:cubicBezTo>
                    <a:pt x="452" y="140"/>
                    <a:pt x="455" y="140"/>
                    <a:pt x="456" y="140"/>
                  </a:cubicBezTo>
                  <a:cubicBezTo>
                    <a:pt x="457" y="139"/>
                    <a:pt x="456" y="139"/>
                    <a:pt x="456" y="138"/>
                  </a:cubicBezTo>
                  <a:cubicBezTo>
                    <a:pt x="456" y="138"/>
                    <a:pt x="458" y="137"/>
                    <a:pt x="459" y="137"/>
                  </a:cubicBezTo>
                  <a:cubicBezTo>
                    <a:pt x="455" y="138"/>
                    <a:pt x="455" y="136"/>
                    <a:pt x="452" y="136"/>
                  </a:cubicBezTo>
                  <a:cubicBezTo>
                    <a:pt x="453" y="135"/>
                    <a:pt x="454" y="135"/>
                    <a:pt x="455" y="135"/>
                  </a:cubicBezTo>
                  <a:cubicBezTo>
                    <a:pt x="454" y="132"/>
                    <a:pt x="455" y="133"/>
                    <a:pt x="458" y="131"/>
                  </a:cubicBezTo>
                  <a:cubicBezTo>
                    <a:pt x="459" y="130"/>
                    <a:pt x="461" y="128"/>
                    <a:pt x="461" y="127"/>
                  </a:cubicBezTo>
                  <a:cubicBezTo>
                    <a:pt x="464" y="124"/>
                    <a:pt x="457" y="125"/>
                    <a:pt x="458" y="121"/>
                  </a:cubicBezTo>
                  <a:cubicBezTo>
                    <a:pt x="457" y="123"/>
                    <a:pt x="455" y="123"/>
                    <a:pt x="454" y="122"/>
                  </a:cubicBezTo>
                  <a:cubicBezTo>
                    <a:pt x="453" y="122"/>
                    <a:pt x="448" y="123"/>
                    <a:pt x="450" y="124"/>
                  </a:cubicBezTo>
                  <a:cubicBezTo>
                    <a:pt x="448" y="124"/>
                    <a:pt x="446" y="127"/>
                    <a:pt x="445" y="128"/>
                  </a:cubicBezTo>
                  <a:cubicBezTo>
                    <a:pt x="444" y="130"/>
                    <a:pt x="439" y="131"/>
                    <a:pt x="438" y="132"/>
                  </a:cubicBezTo>
                  <a:cubicBezTo>
                    <a:pt x="437" y="132"/>
                    <a:pt x="435" y="132"/>
                    <a:pt x="434" y="133"/>
                  </a:cubicBezTo>
                  <a:cubicBezTo>
                    <a:pt x="433" y="135"/>
                    <a:pt x="434" y="136"/>
                    <a:pt x="433" y="137"/>
                  </a:cubicBezTo>
                  <a:cubicBezTo>
                    <a:pt x="431" y="139"/>
                    <a:pt x="429" y="139"/>
                    <a:pt x="426" y="140"/>
                  </a:cubicBezTo>
                  <a:cubicBezTo>
                    <a:pt x="424" y="141"/>
                    <a:pt x="423" y="138"/>
                    <a:pt x="421" y="139"/>
                  </a:cubicBezTo>
                  <a:cubicBezTo>
                    <a:pt x="418" y="139"/>
                    <a:pt x="418" y="143"/>
                    <a:pt x="418" y="144"/>
                  </a:cubicBezTo>
                  <a:cubicBezTo>
                    <a:pt x="417" y="146"/>
                    <a:pt x="420" y="147"/>
                    <a:pt x="422" y="149"/>
                  </a:cubicBezTo>
                  <a:cubicBezTo>
                    <a:pt x="422" y="149"/>
                    <a:pt x="424" y="149"/>
                    <a:pt x="425" y="149"/>
                  </a:cubicBezTo>
                  <a:cubicBezTo>
                    <a:pt x="427" y="149"/>
                    <a:pt x="426" y="150"/>
                    <a:pt x="427" y="150"/>
                  </a:cubicBezTo>
                  <a:cubicBezTo>
                    <a:pt x="428" y="150"/>
                    <a:pt x="428" y="149"/>
                    <a:pt x="428" y="149"/>
                  </a:cubicBezTo>
                  <a:cubicBezTo>
                    <a:pt x="430" y="149"/>
                    <a:pt x="432" y="150"/>
                    <a:pt x="432" y="152"/>
                  </a:cubicBezTo>
                  <a:cubicBezTo>
                    <a:pt x="432" y="154"/>
                    <a:pt x="430" y="156"/>
                    <a:pt x="431" y="157"/>
                  </a:cubicBezTo>
                  <a:cubicBezTo>
                    <a:pt x="433" y="158"/>
                    <a:pt x="435" y="159"/>
                    <a:pt x="437" y="158"/>
                  </a:cubicBezTo>
                  <a:cubicBezTo>
                    <a:pt x="438" y="158"/>
                    <a:pt x="441" y="158"/>
                    <a:pt x="439" y="156"/>
                  </a:cubicBezTo>
                  <a:cubicBezTo>
                    <a:pt x="440" y="156"/>
                    <a:pt x="446" y="153"/>
                    <a:pt x="443" y="153"/>
                  </a:cubicBezTo>
                  <a:cubicBezTo>
                    <a:pt x="444" y="153"/>
                    <a:pt x="446" y="152"/>
                    <a:pt x="448" y="152"/>
                  </a:cubicBezTo>
                  <a:cubicBezTo>
                    <a:pt x="450" y="152"/>
                    <a:pt x="451" y="153"/>
                    <a:pt x="452" y="154"/>
                  </a:cubicBezTo>
                  <a:cubicBezTo>
                    <a:pt x="452" y="154"/>
                    <a:pt x="453" y="154"/>
                    <a:pt x="454" y="154"/>
                  </a:cubicBezTo>
                  <a:cubicBezTo>
                    <a:pt x="454" y="154"/>
                    <a:pt x="455" y="155"/>
                    <a:pt x="455" y="155"/>
                  </a:cubicBezTo>
                  <a:cubicBezTo>
                    <a:pt x="455" y="156"/>
                    <a:pt x="459" y="155"/>
                    <a:pt x="459" y="156"/>
                  </a:cubicBezTo>
                  <a:cubicBezTo>
                    <a:pt x="460" y="155"/>
                    <a:pt x="460" y="155"/>
                    <a:pt x="460" y="155"/>
                  </a:cubicBezTo>
                  <a:cubicBezTo>
                    <a:pt x="462" y="156"/>
                    <a:pt x="465" y="155"/>
                    <a:pt x="466" y="156"/>
                  </a:cubicBezTo>
                  <a:cubicBezTo>
                    <a:pt x="466" y="156"/>
                    <a:pt x="465" y="157"/>
                    <a:pt x="465" y="157"/>
                  </a:cubicBezTo>
                  <a:cubicBezTo>
                    <a:pt x="466" y="158"/>
                    <a:pt x="463" y="159"/>
                    <a:pt x="464" y="160"/>
                  </a:cubicBezTo>
                  <a:cubicBezTo>
                    <a:pt x="465" y="160"/>
                    <a:pt x="464" y="161"/>
                    <a:pt x="463" y="161"/>
                  </a:cubicBezTo>
                  <a:cubicBezTo>
                    <a:pt x="461" y="162"/>
                    <a:pt x="462" y="161"/>
                    <a:pt x="461" y="160"/>
                  </a:cubicBezTo>
                  <a:cubicBezTo>
                    <a:pt x="461" y="160"/>
                    <a:pt x="460" y="160"/>
                    <a:pt x="460" y="161"/>
                  </a:cubicBezTo>
                  <a:cubicBezTo>
                    <a:pt x="460" y="160"/>
                    <a:pt x="459" y="160"/>
                    <a:pt x="458" y="161"/>
                  </a:cubicBezTo>
                  <a:cubicBezTo>
                    <a:pt x="458" y="161"/>
                    <a:pt x="453" y="163"/>
                    <a:pt x="456" y="161"/>
                  </a:cubicBezTo>
                  <a:cubicBezTo>
                    <a:pt x="455" y="162"/>
                    <a:pt x="452" y="163"/>
                    <a:pt x="451" y="164"/>
                  </a:cubicBezTo>
                  <a:cubicBezTo>
                    <a:pt x="450" y="164"/>
                    <a:pt x="448" y="163"/>
                    <a:pt x="448" y="164"/>
                  </a:cubicBezTo>
                  <a:cubicBezTo>
                    <a:pt x="450" y="163"/>
                    <a:pt x="450" y="165"/>
                    <a:pt x="449" y="166"/>
                  </a:cubicBezTo>
                  <a:cubicBezTo>
                    <a:pt x="449" y="165"/>
                    <a:pt x="448" y="165"/>
                    <a:pt x="447" y="166"/>
                  </a:cubicBezTo>
                  <a:cubicBezTo>
                    <a:pt x="446" y="167"/>
                    <a:pt x="447" y="167"/>
                    <a:pt x="447" y="168"/>
                  </a:cubicBezTo>
                  <a:cubicBezTo>
                    <a:pt x="446" y="168"/>
                    <a:pt x="445" y="169"/>
                    <a:pt x="444" y="169"/>
                  </a:cubicBezTo>
                  <a:cubicBezTo>
                    <a:pt x="443" y="169"/>
                    <a:pt x="444" y="167"/>
                    <a:pt x="443" y="167"/>
                  </a:cubicBezTo>
                  <a:cubicBezTo>
                    <a:pt x="444" y="168"/>
                    <a:pt x="443" y="167"/>
                    <a:pt x="442" y="167"/>
                  </a:cubicBezTo>
                  <a:cubicBezTo>
                    <a:pt x="441" y="168"/>
                    <a:pt x="442" y="170"/>
                    <a:pt x="443" y="170"/>
                  </a:cubicBezTo>
                  <a:cubicBezTo>
                    <a:pt x="440" y="170"/>
                    <a:pt x="440" y="174"/>
                    <a:pt x="437" y="173"/>
                  </a:cubicBezTo>
                  <a:cubicBezTo>
                    <a:pt x="437" y="175"/>
                    <a:pt x="435" y="177"/>
                    <a:pt x="434" y="178"/>
                  </a:cubicBezTo>
                  <a:cubicBezTo>
                    <a:pt x="432" y="179"/>
                    <a:pt x="433" y="180"/>
                    <a:pt x="433" y="182"/>
                  </a:cubicBezTo>
                  <a:cubicBezTo>
                    <a:pt x="434" y="181"/>
                    <a:pt x="436" y="182"/>
                    <a:pt x="437" y="183"/>
                  </a:cubicBezTo>
                  <a:cubicBezTo>
                    <a:pt x="438" y="184"/>
                    <a:pt x="441" y="185"/>
                    <a:pt x="443" y="186"/>
                  </a:cubicBezTo>
                  <a:cubicBezTo>
                    <a:pt x="444" y="186"/>
                    <a:pt x="444" y="189"/>
                    <a:pt x="445" y="190"/>
                  </a:cubicBezTo>
                  <a:cubicBezTo>
                    <a:pt x="446" y="192"/>
                    <a:pt x="446" y="195"/>
                    <a:pt x="448" y="196"/>
                  </a:cubicBezTo>
                  <a:cubicBezTo>
                    <a:pt x="449" y="197"/>
                    <a:pt x="450" y="199"/>
                    <a:pt x="449" y="201"/>
                  </a:cubicBezTo>
                  <a:cubicBezTo>
                    <a:pt x="448" y="203"/>
                    <a:pt x="452" y="203"/>
                    <a:pt x="453" y="204"/>
                  </a:cubicBezTo>
                  <a:cubicBezTo>
                    <a:pt x="455" y="204"/>
                    <a:pt x="454" y="205"/>
                    <a:pt x="454" y="206"/>
                  </a:cubicBezTo>
                  <a:cubicBezTo>
                    <a:pt x="454" y="207"/>
                    <a:pt x="455" y="207"/>
                    <a:pt x="456" y="207"/>
                  </a:cubicBezTo>
                  <a:cubicBezTo>
                    <a:pt x="457" y="208"/>
                    <a:pt x="460" y="209"/>
                    <a:pt x="458" y="211"/>
                  </a:cubicBezTo>
                  <a:cubicBezTo>
                    <a:pt x="456" y="210"/>
                    <a:pt x="455" y="209"/>
                    <a:pt x="452" y="209"/>
                  </a:cubicBezTo>
                  <a:cubicBezTo>
                    <a:pt x="449" y="210"/>
                    <a:pt x="450" y="208"/>
                    <a:pt x="448" y="207"/>
                  </a:cubicBezTo>
                  <a:cubicBezTo>
                    <a:pt x="445" y="206"/>
                    <a:pt x="443" y="209"/>
                    <a:pt x="441" y="208"/>
                  </a:cubicBezTo>
                  <a:cubicBezTo>
                    <a:pt x="440" y="208"/>
                    <a:pt x="440" y="207"/>
                    <a:pt x="440" y="206"/>
                  </a:cubicBezTo>
                  <a:cubicBezTo>
                    <a:pt x="439" y="205"/>
                    <a:pt x="438" y="205"/>
                    <a:pt x="437" y="205"/>
                  </a:cubicBezTo>
                  <a:cubicBezTo>
                    <a:pt x="438" y="205"/>
                    <a:pt x="438" y="206"/>
                    <a:pt x="437" y="206"/>
                  </a:cubicBezTo>
                  <a:cubicBezTo>
                    <a:pt x="438" y="206"/>
                    <a:pt x="438" y="206"/>
                    <a:pt x="439" y="206"/>
                  </a:cubicBezTo>
                  <a:cubicBezTo>
                    <a:pt x="438" y="205"/>
                    <a:pt x="438" y="205"/>
                    <a:pt x="438" y="205"/>
                  </a:cubicBezTo>
                  <a:cubicBezTo>
                    <a:pt x="439" y="205"/>
                    <a:pt x="441" y="208"/>
                    <a:pt x="439" y="207"/>
                  </a:cubicBezTo>
                  <a:cubicBezTo>
                    <a:pt x="440" y="208"/>
                    <a:pt x="441" y="209"/>
                    <a:pt x="443" y="209"/>
                  </a:cubicBezTo>
                  <a:cubicBezTo>
                    <a:pt x="444" y="208"/>
                    <a:pt x="445" y="208"/>
                    <a:pt x="446" y="208"/>
                  </a:cubicBezTo>
                  <a:cubicBezTo>
                    <a:pt x="447" y="208"/>
                    <a:pt x="448" y="208"/>
                    <a:pt x="448" y="209"/>
                  </a:cubicBezTo>
                  <a:cubicBezTo>
                    <a:pt x="448" y="209"/>
                    <a:pt x="448" y="210"/>
                    <a:pt x="448" y="210"/>
                  </a:cubicBezTo>
                  <a:cubicBezTo>
                    <a:pt x="449" y="210"/>
                    <a:pt x="450" y="210"/>
                    <a:pt x="451" y="211"/>
                  </a:cubicBezTo>
                  <a:cubicBezTo>
                    <a:pt x="453" y="212"/>
                    <a:pt x="454" y="213"/>
                    <a:pt x="456" y="214"/>
                  </a:cubicBezTo>
                  <a:cubicBezTo>
                    <a:pt x="457" y="215"/>
                    <a:pt x="459" y="217"/>
                    <a:pt x="458" y="218"/>
                  </a:cubicBezTo>
                  <a:cubicBezTo>
                    <a:pt x="458" y="219"/>
                    <a:pt x="457" y="219"/>
                    <a:pt x="456" y="219"/>
                  </a:cubicBezTo>
                  <a:cubicBezTo>
                    <a:pt x="455" y="219"/>
                    <a:pt x="453" y="220"/>
                    <a:pt x="452" y="221"/>
                  </a:cubicBezTo>
                  <a:cubicBezTo>
                    <a:pt x="451" y="221"/>
                    <a:pt x="450" y="222"/>
                    <a:pt x="449" y="223"/>
                  </a:cubicBezTo>
                  <a:cubicBezTo>
                    <a:pt x="449" y="223"/>
                    <a:pt x="449" y="224"/>
                    <a:pt x="448" y="224"/>
                  </a:cubicBezTo>
                  <a:cubicBezTo>
                    <a:pt x="447" y="224"/>
                    <a:pt x="447" y="223"/>
                    <a:pt x="445" y="223"/>
                  </a:cubicBezTo>
                  <a:cubicBezTo>
                    <a:pt x="444" y="224"/>
                    <a:pt x="443" y="225"/>
                    <a:pt x="442" y="225"/>
                  </a:cubicBezTo>
                  <a:cubicBezTo>
                    <a:pt x="442" y="225"/>
                    <a:pt x="445" y="223"/>
                    <a:pt x="446" y="224"/>
                  </a:cubicBezTo>
                  <a:cubicBezTo>
                    <a:pt x="447" y="225"/>
                    <a:pt x="446" y="227"/>
                    <a:pt x="448" y="227"/>
                  </a:cubicBezTo>
                  <a:cubicBezTo>
                    <a:pt x="447" y="226"/>
                    <a:pt x="447" y="226"/>
                    <a:pt x="447" y="226"/>
                  </a:cubicBezTo>
                  <a:cubicBezTo>
                    <a:pt x="449" y="226"/>
                    <a:pt x="451" y="224"/>
                    <a:pt x="453" y="225"/>
                  </a:cubicBezTo>
                  <a:cubicBezTo>
                    <a:pt x="454" y="225"/>
                    <a:pt x="455" y="226"/>
                    <a:pt x="455" y="227"/>
                  </a:cubicBezTo>
                  <a:cubicBezTo>
                    <a:pt x="456" y="228"/>
                    <a:pt x="459" y="228"/>
                    <a:pt x="460" y="228"/>
                  </a:cubicBezTo>
                  <a:cubicBezTo>
                    <a:pt x="459" y="229"/>
                    <a:pt x="458" y="230"/>
                    <a:pt x="457" y="230"/>
                  </a:cubicBezTo>
                  <a:cubicBezTo>
                    <a:pt x="457" y="231"/>
                    <a:pt x="457" y="231"/>
                    <a:pt x="456" y="231"/>
                  </a:cubicBezTo>
                  <a:cubicBezTo>
                    <a:pt x="455" y="232"/>
                    <a:pt x="455" y="232"/>
                    <a:pt x="454" y="232"/>
                  </a:cubicBezTo>
                  <a:cubicBezTo>
                    <a:pt x="455" y="233"/>
                    <a:pt x="455" y="233"/>
                    <a:pt x="455" y="233"/>
                  </a:cubicBezTo>
                  <a:cubicBezTo>
                    <a:pt x="455" y="232"/>
                    <a:pt x="457" y="231"/>
                    <a:pt x="457" y="232"/>
                  </a:cubicBezTo>
                  <a:cubicBezTo>
                    <a:pt x="457" y="231"/>
                    <a:pt x="458" y="230"/>
                    <a:pt x="458" y="231"/>
                  </a:cubicBezTo>
                  <a:cubicBezTo>
                    <a:pt x="460" y="231"/>
                    <a:pt x="458" y="232"/>
                    <a:pt x="459" y="233"/>
                  </a:cubicBezTo>
                  <a:cubicBezTo>
                    <a:pt x="459" y="233"/>
                    <a:pt x="459" y="236"/>
                    <a:pt x="458" y="235"/>
                  </a:cubicBezTo>
                  <a:cubicBezTo>
                    <a:pt x="457" y="235"/>
                    <a:pt x="458" y="234"/>
                    <a:pt x="457" y="233"/>
                  </a:cubicBezTo>
                  <a:cubicBezTo>
                    <a:pt x="457" y="234"/>
                    <a:pt x="457" y="234"/>
                    <a:pt x="457" y="235"/>
                  </a:cubicBezTo>
                  <a:cubicBezTo>
                    <a:pt x="456" y="235"/>
                    <a:pt x="456" y="235"/>
                    <a:pt x="456" y="234"/>
                  </a:cubicBezTo>
                  <a:cubicBezTo>
                    <a:pt x="456" y="235"/>
                    <a:pt x="455" y="235"/>
                    <a:pt x="455" y="234"/>
                  </a:cubicBezTo>
                  <a:cubicBezTo>
                    <a:pt x="455" y="235"/>
                    <a:pt x="454" y="235"/>
                    <a:pt x="454" y="236"/>
                  </a:cubicBezTo>
                  <a:cubicBezTo>
                    <a:pt x="455" y="236"/>
                    <a:pt x="457" y="236"/>
                    <a:pt x="456" y="238"/>
                  </a:cubicBezTo>
                  <a:cubicBezTo>
                    <a:pt x="456" y="237"/>
                    <a:pt x="456" y="237"/>
                    <a:pt x="455" y="238"/>
                  </a:cubicBezTo>
                  <a:cubicBezTo>
                    <a:pt x="456" y="238"/>
                    <a:pt x="457" y="239"/>
                    <a:pt x="456" y="239"/>
                  </a:cubicBezTo>
                  <a:cubicBezTo>
                    <a:pt x="454" y="240"/>
                    <a:pt x="452" y="239"/>
                    <a:pt x="451" y="238"/>
                  </a:cubicBezTo>
                  <a:cubicBezTo>
                    <a:pt x="452" y="239"/>
                    <a:pt x="452" y="240"/>
                    <a:pt x="453" y="240"/>
                  </a:cubicBezTo>
                  <a:cubicBezTo>
                    <a:pt x="454" y="240"/>
                    <a:pt x="455" y="239"/>
                    <a:pt x="455" y="241"/>
                  </a:cubicBezTo>
                  <a:cubicBezTo>
                    <a:pt x="455" y="241"/>
                    <a:pt x="456" y="243"/>
                    <a:pt x="455" y="243"/>
                  </a:cubicBezTo>
                  <a:cubicBezTo>
                    <a:pt x="454" y="244"/>
                    <a:pt x="453" y="244"/>
                    <a:pt x="453" y="245"/>
                  </a:cubicBezTo>
                  <a:cubicBezTo>
                    <a:pt x="452" y="245"/>
                    <a:pt x="453" y="243"/>
                    <a:pt x="452" y="243"/>
                  </a:cubicBezTo>
                  <a:cubicBezTo>
                    <a:pt x="451" y="243"/>
                    <a:pt x="451" y="243"/>
                    <a:pt x="450" y="244"/>
                  </a:cubicBezTo>
                  <a:cubicBezTo>
                    <a:pt x="452" y="244"/>
                    <a:pt x="448" y="248"/>
                    <a:pt x="446" y="245"/>
                  </a:cubicBezTo>
                  <a:cubicBezTo>
                    <a:pt x="446" y="246"/>
                    <a:pt x="449" y="246"/>
                    <a:pt x="448" y="248"/>
                  </a:cubicBezTo>
                  <a:cubicBezTo>
                    <a:pt x="448" y="249"/>
                    <a:pt x="446" y="251"/>
                    <a:pt x="447" y="252"/>
                  </a:cubicBezTo>
                  <a:cubicBezTo>
                    <a:pt x="446" y="252"/>
                    <a:pt x="446" y="253"/>
                    <a:pt x="446" y="253"/>
                  </a:cubicBezTo>
                  <a:cubicBezTo>
                    <a:pt x="446" y="255"/>
                    <a:pt x="444" y="253"/>
                    <a:pt x="445" y="254"/>
                  </a:cubicBezTo>
                  <a:cubicBezTo>
                    <a:pt x="444" y="254"/>
                    <a:pt x="444" y="253"/>
                    <a:pt x="443" y="253"/>
                  </a:cubicBezTo>
                  <a:cubicBezTo>
                    <a:pt x="443" y="253"/>
                    <a:pt x="446" y="255"/>
                    <a:pt x="443" y="255"/>
                  </a:cubicBezTo>
                  <a:cubicBezTo>
                    <a:pt x="443" y="256"/>
                    <a:pt x="442" y="257"/>
                    <a:pt x="441" y="257"/>
                  </a:cubicBezTo>
                  <a:cubicBezTo>
                    <a:pt x="442" y="258"/>
                    <a:pt x="442" y="261"/>
                    <a:pt x="439" y="260"/>
                  </a:cubicBezTo>
                  <a:cubicBezTo>
                    <a:pt x="440" y="260"/>
                    <a:pt x="441" y="259"/>
                    <a:pt x="441" y="258"/>
                  </a:cubicBezTo>
                  <a:cubicBezTo>
                    <a:pt x="440" y="258"/>
                    <a:pt x="440" y="259"/>
                    <a:pt x="439" y="259"/>
                  </a:cubicBezTo>
                  <a:cubicBezTo>
                    <a:pt x="439" y="259"/>
                    <a:pt x="438" y="258"/>
                    <a:pt x="438" y="258"/>
                  </a:cubicBezTo>
                  <a:cubicBezTo>
                    <a:pt x="438" y="258"/>
                    <a:pt x="437" y="259"/>
                    <a:pt x="436" y="258"/>
                  </a:cubicBezTo>
                  <a:cubicBezTo>
                    <a:pt x="437" y="259"/>
                    <a:pt x="437" y="259"/>
                    <a:pt x="437" y="260"/>
                  </a:cubicBezTo>
                  <a:cubicBezTo>
                    <a:pt x="438" y="259"/>
                    <a:pt x="439" y="261"/>
                    <a:pt x="437" y="261"/>
                  </a:cubicBezTo>
                  <a:cubicBezTo>
                    <a:pt x="437" y="262"/>
                    <a:pt x="438" y="263"/>
                    <a:pt x="439" y="262"/>
                  </a:cubicBezTo>
                  <a:cubicBezTo>
                    <a:pt x="440" y="263"/>
                    <a:pt x="439" y="263"/>
                    <a:pt x="438" y="263"/>
                  </a:cubicBezTo>
                  <a:cubicBezTo>
                    <a:pt x="437" y="264"/>
                    <a:pt x="436" y="265"/>
                    <a:pt x="435" y="266"/>
                  </a:cubicBezTo>
                  <a:cubicBezTo>
                    <a:pt x="435" y="265"/>
                    <a:pt x="433" y="265"/>
                    <a:pt x="432" y="264"/>
                  </a:cubicBezTo>
                  <a:cubicBezTo>
                    <a:pt x="433" y="265"/>
                    <a:pt x="433" y="266"/>
                    <a:pt x="434" y="266"/>
                  </a:cubicBezTo>
                  <a:cubicBezTo>
                    <a:pt x="436" y="266"/>
                    <a:pt x="437" y="265"/>
                    <a:pt x="437" y="266"/>
                  </a:cubicBezTo>
                  <a:cubicBezTo>
                    <a:pt x="436" y="266"/>
                    <a:pt x="436" y="268"/>
                    <a:pt x="436" y="269"/>
                  </a:cubicBezTo>
                  <a:cubicBezTo>
                    <a:pt x="435" y="270"/>
                    <a:pt x="437" y="270"/>
                    <a:pt x="436" y="272"/>
                  </a:cubicBezTo>
                  <a:cubicBezTo>
                    <a:pt x="436" y="270"/>
                    <a:pt x="436" y="270"/>
                    <a:pt x="435" y="272"/>
                  </a:cubicBezTo>
                  <a:cubicBezTo>
                    <a:pt x="435" y="271"/>
                    <a:pt x="434" y="270"/>
                    <a:pt x="434" y="270"/>
                  </a:cubicBezTo>
                  <a:cubicBezTo>
                    <a:pt x="433" y="270"/>
                    <a:pt x="433" y="271"/>
                    <a:pt x="432" y="271"/>
                  </a:cubicBezTo>
                  <a:cubicBezTo>
                    <a:pt x="432" y="272"/>
                    <a:pt x="434" y="272"/>
                    <a:pt x="434" y="273"/>
                  </a:cubicBezTo>
                  <a:cubicBezTo>
                    <a:pt x="433" y="274"/>
                    <a:pt x="432" y="272"/>
                    <a:pt x="431" y="274"/>
                  </a:cubicBezTo>
                  <a:cubicBezTo>
                    <a:pt x="432" y="273"/>
                    <a:pt x="431" y="272"/>
                    <a:pt x="430" y="273"/>
                  </a:cubicBezTo>
                  <a:cubicBezTo>
                    <a:pt x="431" y="273"/>
                    <a:pt x="429" y="275"/>
                    <a:pt x="431" y="275"/>
                  </a:cubicBezTo>
                  <a:cubicBezTo>
                    <a:pt x="430" y="276"/>
                    <a:pt x="428" y="277"/>
                    <a:pt x="428" y="276"/>
                  </a:cubicBezTo>
                  <a:cubicBezTo>
                    <a:pt x="427" y="277"/>
                    <a:pt x="427" y="277"/>
                    <a:pt x="428" y="277"/>
                  </a:cubicBezTo>
                  <a:cubicBezTo>
                    <a:pt x="429" y="278"/>
                    <a:pt x="428" y="279"/>
                    <a:pt x="427" y="280"/>
                  </a:cubicBezTo>
                  <a:cubicBezTo>
                    <a:pt x="427" y="279"/>
                    <a:pt x="426" y="279"/>
                    <a:pt x="426" y="278"/>
                  </a:cubicBezTo>
                  <a:cubicBezTo>
                    <a:pt x="425" y="279"/>
                    <a:pt x="423" y="280"/>
                    <a:pt x="423" y="279"/>
                  </a:cubicBezTo>
                  <a:cubicBezTo>
                    <a:pt x="422" y="280"/>
                    <a:pt x="421" y="279"/>
                    <a:pt x="421" y="280"/>
                  </a:cubicBezTo>
                  <a:cubicBezTo>
                    <a:pt x="421" y="280"/>
                    <a:pt x="420" y="280"/>
                    <a:pt x="419" y="280"/>
                  </a:cubicBezTo>
                  <a:cubicBezTo>
                    <a:pt x="420" y="281"/>
                    <a:pt x="421" y="281"/>
                    <a:pt x="422" y="281"/>
                  </a:cubicBezTo>
                  <a:cubicBezTo>
                    <a:pt x="421" y="282"/>
                    <a:pt x="422" y="282"/>
                    <a:pt x="422" y="282"/>
                  </a:cubicBezTo>
                  <a:cubicBezTo>
                    <a:pt x="422" y="283"/>
                    <a:pt x="421" y="283"/>
                    <a:pt x="421" y="283"/>
                  </a:cubicBezTo>
                  <a:cubicBezTo>
                    <a:pt x="420" y="283"/>
                    <a:pt x="420" y="285"/>
                    <a:pt x="419" y="285"/>
                  </a:cubicBezTo>
                  <a:cubicBezTo>
                    <a:pt x="420" y="284"/>
                    <a:pt x="419" y="284"/>
                    <a:pt x="418" y="284"/>
                  </a:cubicBezTo>
                  <a:cubicBezTo>
                    <a:pt x="419" y="285"/>
                    <a:pt x="418" y="286"/>
                    <a:pt x="418" y="287"/>
                  </a:cubicBezTo>
                  <a:cubicBezTo>
                    <a:pt x="418" y="285"/>
                    <a:pt x="416" y="287"/>
                    <a:pt x="415" y="287"/>
                  </a:cubicBezTo>
                  <a:cubicBezTo>
                    <a:pt x="414" y="287"/>
                    <a:pt x="413" y="290"/>
                    <a:pt x="412" y="289"/>
                  </a:cubicBezTo>
                  <a:cubicBezTo>
                    <a:pt x="412" y="288"/>
                    <a:pt x="411" y="288"/>
                    <a:pt x="411" y="289"/>
                  </a:cubicBezTo>
                  <a:cubicBezTo>
                    <a:pt x="410" y="291"/>
                    <a:pt x="409" y="291"/>
                    <a:pt x="407" y="291"/>
                  </a:cubicBezTo>
                  <a:cubicBezTo>
                    <a:pt x="408" y="291"/>
                    <a:pt x="410" y="291"/>
                    <a:pt x="410" y="292"/>
                  </a:cubicBezTo>
                  <a:cubicBezTo>
                    <a:pt x="409" y="291"/>
                    <a:pt x="409" y="293"/>
                    <a:pt x="408" y="292"/>
                  </a:cubicBezTo>
                  <a:cubicBezTo>
                    <a:pt x="407" y="293"/>
                    <a:pt x="408" y="295"/>
                    <a:pt x="406" y="295"/>
                  </a:cubicBezTo>
                  <a:cubicBezTo>
                    <a:pt x="405" y="295"/>
                    <a:pt x="403" y="296"/>
                    <a:pt x="403" y="295"/>
                  </a:cubicBezTo>
                  <a:cubicBezTo>
                    <a:pt x="404" y="296"/>
                    <a:pt x="398" y="297"/>
                    <a:pt x="400" y="295"/>
                  </a:cubicBezTo>
                  <a:cubicBezTo>
                    <a:pt x="399" y="296"/>
                    <a:pt x="398" y="295"/>
                    <a:pt x="397" y="295"/>
                  </a:cubicBezTo>
                  <a:cubicBezTo>
                    <a:pt x="397" y="296"/>
                    <a:pt x="399" y="297"/>
                    <a:pt x="398" y="298"/>
                  </a:cubicBezTo>
                  <a:cubicBezTo>
                    <a:pt x="398" y="298"/>
                    <a:pt x="397" y="298"/>
                    <a:pt x="397" y="297"/>
                  </a:cubicBezTo>
                  <a:cubicBezTo>
                    <a:pt x="396" y="297"/>
                    <a:pt x="395" y="297"/>
                    <a:pt x="395" y="296"/>
                  </a:cubicBezTo>
                  <a:cubicBezTo>
                    <a:pt x="395" y="296"/>
                    <a:pt x="392" y="298"/>
                    <a:pt x="392" y="297"/>
                  </a:cubicBezTo>
                  <a:cubicBezTo>
                    <a:pt x="393" y="298"/>
                    <a:pt x="392" y="299"/>
                    <a:pt x="391" y="298"/>
                  </a:cubicBezTo>
                  <a:cubicBezTo>
                    <a:pt x="390" y="298"/>
                    <a:pt x="390" y="297"/>
                    <a:pt x="391" y="296"/>
                  </a:cubicBezTo>
                  <a:cubicBezTo>
                    <a:pt x="390" y="296"/>
                    <a:pt x="389" y="297"/>
                    <a:pt x="388" y="298"/>
                  </a:cubicBezTo>
                  <a:cubicBezTo>
                    <a:pt x="389" y="298"/>
                    <a:pt x="388" y="299"/>
                    <a:pt x="389" y="299"/>
                  </a:cubicBezTo>
                  <a:cubicBezTo>
                    <a:pt x="388" y="300"/>
                    <a:pt x="388" y="300"/>
                    <a:pt x="388" y="300"/>
                  </a:cubicBezTo>
                  <a:cubicBezTo>
                    <a:pt x="388" y="298"/>
                    <a:pt x="383" y="298"/>
                    <a:pt x="382" y="300"/>
                  </a:cubicBezTo>
                  <a:cubicBezTo>
                    <a:pt x="382" y="297"/>
                    <a:pt x="379" y="297"/>
                    <a:pt x="380" y="294"/>
                  </a:cubicBezTo>
                  <a:cubicBezTo>
                    <a:pt x="379" y="296"/>
                    <a:pt x="380" y="295"/>
                    <a:pt x="379" y="294"/>
                  </a:cubicBezTo>
                  <a:cubicBezTo>
                    <a:pt x="380" y="293"/>
                    <a:pt x="381" y="293"/>
                    <a:pt x="382" y="293"/>
                  </a:cubicBezTo>
                  <a:cubicBezTo>
                    <a:pt x="381" y="292"/>
                    <a:pt x="379" y="294"/>
                    <a:pt x="378" y="294"/>
                  </a:cubicBezTo>
                  <a:cubicBezTo>
                    <a:pt x="380" y="294"/>
                    <a:pt x="377" y="296"/>
                    <a:pt x="376" y="295"/>
                  </a:cubicBezTo>
                  <a:cubicBezTo>
                    <a:pt x="376" y="296"/>
                    <a:pt x="378" y="296"/>
                    <a:pt x="378" y="297"/>
                  </a:cubicBezTo>
                  <a:cubicBezTo>
                    <a:pt x="378" y="297"/>
                    <a:pt x="378" y="297"/>
                    <a:pt x="378" y="297"/>
                  </a:cubicBezTo>
                  <a:cubicBezTo>
                    <a:pt x="379" y="297"/>
                    <a:pt x="381" y="301"/>
                    <a:pt x="379" y="302"/>
                  </a:cubicBezTo>
                  <a:cubicBezTo>
                    <a:pt x="378" y="303"/>
                    <a:pt x="376" y="299"/>
                    <a:pt x="376" y="299"/>
                  </a:cubicBezTo>
                  <a:cubicBezTo>
                    <a:pt x="375" y="300"/>
                    <a:pt x="377" y="301"/>
                    <a:pt x="377" y="302"/>
                  </a:cubicBezTo>
                  <a:cubicBezTo>
                    <a:pt x="377" y="302"/>
                    <a:pt x="376" y="303"/>
                    <a:pt x="376" y="304"/>
                  </a:cubicBezTo>
                  <a:cubicBezTo>
                    <a:pt x="375" y="303"/>
                    <a:pt x="375" y="303"/>
                    <a:pt x="375" y="302"/>
                  </a:cubicBezTo>
                  <a:cubicBezTo>
                    <a:pt x="373" y="303"/>
                    <a:pt x="375" y="304"/>
                    <a:pt x="373" y="305"/>
                  </a:cubicBezTo>
                  <a:cubicBezTo>
                    <a:pt x="372" y="304"/>
                    <a:pt x="371" y="305"/>
                    <a:pt x="370" y="306"/>
                  </a:cubicBezTo>
                  <a:cubicBezTo>
                    <a:pt x="370" y="307"/>
                    <a:pt x="368" y="305"/>
                    <a:pt x="369" y="304"/>
                  </a:cubicBezTo>
                  <a:cubicBezTo>
                    <a:pt x="368" y="305"/>
                    <a:pt x="368" y="304"/>
                    <a:pt x="368" y="304"/>
                  </a:cubicBezTo>
                  <a:cubicBezTo>
                    <a:pt x="368" y="304"/>
                    <a:pt x="368" y="305"/>
                    <a:pt x="368" y="306"/>
                  </a:cubicBezTo>
                  <a:cubicBezTo>
                    <a:pt x="367" y="308"/>
                    <a:pt x="364" y="305"/>
                    <a:pt x="363" y="305"/>
                  </a:cubicBezTo>
                  <a:cubicBezTo>
                    <a:pt x="365" y="307"/>
                    <a:pt x="363" y="306"/>
                    <a:pt x="362" y="306"/>
                  </a:cubicBezTo>
                  <a:cubicBezTo>
                    <a:pt x="363" y="307"/>
                    <a:pt x="360" y="310"/>
                    <a:pt x="359" y="308"/>
                  </a:cubicBezTo>
                  <a:cubicBezTo>
                    <a:pt x="359" y="309"/>
                    <a:pt x="358" y="309"/>
                    <a:pt x="357" y="309"/>
                  </a:cubicBezTo>
                  <a:cubicBezTo>
                    <a:pt x="358" y="308"/>
                    <a:pt x="356" y="309"/>
                    <a:pt x="355" y="309"/>
                  </a:cubicBezTo>
                  <a:cubicBezTo>
                    <a:pt x="354" y="309"/>
                    <a:pt x="353" y="310"/>
                    <a:pt x="352" y="311"/>
                  </a:cubicBezTo>
                  <a:cubicBezTo>
                    <a:pt x="352" y="310"/>
                    <a:pt x="352" y="310"/>
                    <a:pt x="353" y="309"/>
                  </a:cubicBezTo>
                  <a:cubicBezTo>
                    <a:pt x="352" y="310"/>
                    <a:pt x="351" y="311"/>
                    <a:pt x="351" y="311"/>
                  </a:cubicBezTo>
                  <a:cubicBezTo>
                    <a:pt x="349" y="312"/>
                    <a:pt x="350" y="311"/>
                    <a:pt x="349" y="310"/>
                  </a:cubicBezTo>
                  <a:cubicBezTo>
                    <a:pt x="349" y="311"/>
                    <a:pt x="350" y="311"/>
                    <a:pt x="349" y="312"/>
                  </a:cubicBezTo>
                  <a:cubicBezTo>
                    <a:pt x="348" y="313"/>
                    <a:pt x="347" y="313"/>
                    <a:pt x="347" y="315"/>
                  </a:cubicBezTo>
                  <a:cubicBezTo>
                    <a:pt x="347" y="315"/>
                    <a:pt x="348" y="315"/>
                    <a:pt x="349" y="315"/>
                  </a:cubicBezTo>
                  <a:cubicBezTo>
                    <a:pt x="350" y="316"/>
                    <a:pt x="349" y="317"/>
                    <a:pt x="349" y="315"/>
                  </a:cubicBezTo>
                  <a:cubicBezTo>
                    <a:pt x="349" y="317"/>
                    <a:pt x="351" y="318"/>
                    <a:pt x="350" y="319"/>
                  </a:cubicBezTo>
                  <a:cubicBezTo>
                    <a:pt x="350" y="321"/>
                    <a:pt x="346" y="320"/>
                    <a:pt x="345" y="321"/>
                  </a:cubicBezTo>
                  <a:cubicBezTo>
                    <a:pt x="345" y="320"/>
                    <a:pt x="344" y="319"/>
                    <a:pt x="345" y="319"/>
                  </a:cubicBezTo>
                  <a:cubicBezTo>
                    <a:pt x="345" y="318"/>
                    <a:pt x="343" y="318"/>
                    <a:pt x="344" y="317"/>
                  </a:cubicBezTo>
                  <a:cubicBezTo>
                    <a:pt x="343" y="317"/>
                    <a:pt x="344" y="315"/>
                    <a:pt x="343" y="315"/>
                  </a:cubicBezTo>
                  <a:cubicBezTo>
                    <a:pt x="342" y="315"/>
                    <a:pt x="342" y="313"/>
                    <a:pt x="343" y="312"/>
                  </a:cubicBezTo>
                  <a:cubicBezTo>
                    <a:pt x="344" y="311"/>
                    <a:pt x="343" y="311"/>
                    <a:pt x="344" y="310"/>
                  </a:cubicBezTo>
                  <a:cubicBezTo>
                    <a:pt x="346" y="309"/>
                    <a:pt x="344" y="309"/>
                    <a:pt x="343" y="308"/>
                  </a:cubicBezTo>
                  <a:cubicBezTo>
                    <a:pt x="343" y="309"/>
                    <a:pt x="343" y="309"/>
                    <a:pt x="343" y="309"/>
                  </a:cubicBezTo>
                  <a:cubicBezTo>
                    <a:pt x="342" y="309"/>
                    <a:pt x="342" y="307"/>
                    <a:pt x="341" y="307"/>
                  </a:cubicBezTo>
                  <a:cubicBezTo>
                    <a:pt x="341" y="307"/>
                    <a:pt x="341" y="308"/>
                    <a:pt x="341" y="308"/>
                  </a:cubicBezTo>
                  <a:cubicBezTo>
                    <a:pt x="341" y="309"/>
                    <a:pt x="339" y="310"/>
                    <a:pt x="338" y="309"/>
                  </a:cubicBezTo>
                  <a:cubicBezTo>
                    <a:pt x="337" y="311"/>
                    <a:pt x="337" y="308"/>
                    <a:pt x="337" y="307"/>
                  </a:cubicBezTo>
                  <a:cubicBezTo>
                    <a:pt x="336" y="307"/>
                    <a:pt x="334" y="308"/>
                    <a:pt x="335" y="306"/>
                  </a:cubicBezTo>
                  <a:cubicBezTo>
                    <a:pt x="334" y="306"/>
                    <a:pt x="334" y="306"/>
                    <a:pt x="334" y="306"/>
                  </a:cubicBezTo>
                  <a:cubicBezTo>
                    <a:pt x="334" y="307"/>
                    <a:pt x="334" y="307"/>
                    <a:pt x="334" y="308"/>
                  </a:cubicBezTo>
                  <a:cubicBezTo>
                    <a:pt x="333" y="307"/>
                    <a:pt x="333" y="306"/>
                    <a:pt x="332" y="306"/>
                  </a:cubicBezTo>
                  <a:cubicBezTo>
                    <a:pt x="333" y="305"/>
                    <a:pt x="332" y="305"/>
                    <a:pt x="332" y="305"/>
                  </a:cubicBezTo>
                  <a:cubicBezTo>
                    <a:pt x="331" y="305"/>
                    <a:pt x="331" y="306"/>
                    <a:pt x="331" y="305"/>
                  </a:cubicBezTo>
                  <a:cubicBezTo>
                    <a:pt x="331" y="306"/>
                    <a:pt x="332" y="307"/>
                    <a:pt x="331" y="308"/>
                  </a:cubicBezTo>
                  <a:cubicBezTo>
                    <a:pt x="331" y="308"/>
                    <a:pt x="330" y="307"/>
                    <a:pt x="329" y="307"/>
                  </a:cubicBezTo>
                  <a:cubicBezTo>
                    <a:pt x="330" y="308"/>
                    <a:pt x="329" y="309"/>
                    <a:pt x="328" y="309"/>
                  </a:cubicBezTo>
                  <a:cubicBezTo>
                    <a:pt x="329" y="308"/>
                    <a:pt x="326" y="308"/>
                    <a:pt x="325" y="308"/>
                  </a:cubicBezTo>
                  <a:cubicBezTo>
                    <a:pt x="324" y="307"/>
                    <a:pt x="322" y="309"/>
                    <a:pt x="322" y="307"/>
                  </a:cubicBezTo>
                  <a:cubicBezTo>
                    <a:pt x="321" y="308"/>
                    <a:pt x="321" y="308"/>
                    <a:pt x="321" y="308"/>
                  </a:cubicBezTo>
                  <a:cubicBezTo>
                    <a:pt x="320" y="306"/>
                    <a:pt x="318" y="307"/>
                    <a:pt x="317" y="306"/>
                  </a:cubicBezTo>
                  <a:cubicBezTo>
                    <a:pt x="317" y="306"/>
                    <a:pt x="318" y="305"/>
                    <a:pt x="317" y="305"/>
                  </a:cubicBezTo>
                  <a:cubicBezTo>
                    <a:pt x="316" y="305"/>
                    <a:pt x="315" y="304"/>
                    <a:pt x="314" y="304"/>
                  </a:cubicBezTo>
                  <a:cubicBezTo>
                    <a:pt x="314" y="302"/>
                    <a:pt x="313" y="301"/>
                    <a:pt x="313" y="298"/>
                  </a:cubicBezTo>
                  <a:cubicBezTo>
                    <a:pt x="315" y="299"/>
                    <a:pt x="315" y="294"/>
                    <a:pt x="312" y="295"/>
                  </a:cubicBezTo>
                  <a:cubicBezTo>
                    <a:pt x="311" y="296"/>
                    <a:pt x="310" y="295"/>
                    <a:pt x="309" y="295"/>
                  </a:cubicBezTo>
                  <a:cubicBezTo>
                    <a:pt x="308" y="294"/>
                    <a:pt x="307" y="296"/>
                    <a:pt x="306" y="295"/>
                  </a:cubicBezTo>
                  <a:cubicBezTo>
                    <a:pt x="304" y="293"/>
                    <a:pt x="302" y="293"/>
                    <a:pt x="301" y="291"/>
                  </a:cubicBezTo>
                  <a:cubicBezTo>
                    <a:pt x="300" y="292"/>
                    <a:pt x="298" y="292"/>
                    <a:pt x="297" y="293"/>
                  </a:cubicBezTo>
                  <a:cubicBezTo>
                    <a:pt x="296" y="294"/>
                    <a:pt x="297" y="295"/>
                    <a:pt x="296" y="296"/>
                  </a:cubicBezTo>
                  <a:cubicBezTo>
                    <a:pt x="295" y="296"/>
                    <a:pt x="290" y="298"/>
                    <a:pt x="291" y="296"/>
                  </a:cubicBezTo>
                  <a:cubicBezTo>
                    <a:pt x="290" y="296"/>
                    <a:pt x="289" y="299"/>
                    <a:pt x="288" y="299"/>
                  </a:cubicBezTo>
                  <a:cubicBezTo>
                    <a:pt x="287" y="299"/>
                    <a:pt x="287" y="298"/>
                    <a:pt x="286" y="297"/>
                  </a:cubicBezTo>
                  <a:cubicBezTo>
                    <a:pt x="285" y="296"/>
                    <a:pt x="285" y="297"/>
                    <a:pt x="284" y="298"/>
                  </a:cubicBezTo>
                  <a:cubicBezTo>
                    <a:pt x="283" y="297"/>
                    <a:pt x="282" y="296"/>
                    <a:pt x="281" y="299"/>
                  </a:cubicBezTo>
                  <a:cubicBezTo>
                    <a:pt x="279" y="301"/>
                    <a:pt x="278" y="298"/>
                    <a:pt x="277" y="298"/>
                  </a:cubicBezTo>
                  <a:cubicBezTo>
                    <a:pt x="274" y="296"/>
                    <a:pt x="273" y="298"/>
                    <a:pt x="272" y="300"/>
                  </a:cubicBezTo>
                  <a:cubicBezTo>
                    <a:pt x="271" y="301"/>
                    <a:pt x="271" y="300"/>
                    <a:pt x="270" y="300"/>
                  </a:cubicBezTo>
                  <a:cubicBezTo>
                    <a:pt x="269" y="300"/>
                    <a:pt x="269" y="300"/>
                    <a:pt x="268" y="300"/>
                  </a:cubicBezTo>
                  <a:cubicBezTo>
                    <a:pt x="268" y="300"/>
                    <a:pt x="268" y="299"/>
                    <a:pt x="268" y="299"/>
                  </a:cubicBezTo>
                  <a:cubicBezTo>
                    <a:pt x="265" y="299"/>
                    <a:pt x="266" y="303"/>
                    <a:pt x="266" y="304"/>
                  </a:cubicBezTo>
                  <a:cubicBezTo>
                    <a:pt x="267" y="305"/>
                    <a:pt x="267" y="306"/>
                    <a:pt x="268" y="307"/>
                  </a:cubicBezTo>
                  <a:cubicBezTo>
                    <a:pt x="268" y="308"/>
                    <a:pt x="268" y="308"/>
                    <a:pt x="268" y="308"/>
                  </a:cubicBezTo>
                  <a:cubicBezTo>
                    <a:pt x="268" y="308"/>
                    <a:pt x="267" y="309"/>
                    <a:pt x="267" y="309"/>
                  </a:cubicBezTo>
                  <a:cubicBezTo>
                    <a:pt x="267" y="310"/>
                    <a:pt x="269" y="311"/>
                    <a:pt x="268" y="312"/>
                  </a:cubicBezTo>
                  <a:cubicBezTo>
                    <a:pt x="267" y="313"/>
                    <a:pt x="266" y="311"/>
                    <a:pt x="265" y="311"/>
                  </a:cubicBezTo>
                  <a:cubicBezTo>
                    <a:pt x="263" y="312"/>
                    <a:pt x="263" y="312"/>
                    <a:pt x="262" y="310"/>
                  </a:cubicBezTo>
                  <a:cubicBezTo>
                    <a:pt x="262" y="309"/>
                    <a:pt x="261" y="308"/>
                    <a:pt x="261" y="306"/>
                  </a:cubicBezTo>
                  <a:cubicBezTo>
                    <a:pt x="260" y="307"/>
                    <a:pt x="257" y="310"/>
                    <a:pt x="255" y="309"/>
                  </a:cubicBezTo>
                  <a:cubicBezTo>
                    <a:pt x="254" y="308"/>
                    <a:pt x="253" y="310"/>
                    <a:pt x="253" y="309"/>
                  </a:cubicBezTo>
                  <a:cubicBezTo>
                    <a:pt x="252" y="309"/>
                    <a:pt x="252" y="308"/>
                    <a:pt x="252" y="307"/>
                  </a:cubicBezTo>
                  <a:cubicBezTo>
                    <a:pt x="249" y="307"/>
                    <a:pt x="252" y="304"/>
                    <a:pt x="250" y="304"/>
                  </a:cubicBezTo>
                  <a:cubicBezTo>
                    <a:pt x="249" y="303"/>
                    <a:pt x="246" y="303"/>
                    <a:pt x="244" y="303"/>
                  </a:cubicBezTo>
                  <a:cubicBezTo>
                    <a:pt x="242" y="304"/>
                    <a:pt x="244" y="300"/>
                    <a:pt x="245" y="300"/>
                  </a:cubicBezTo>
                  <a:cubicBezTo>
                    <a:pt x="245" y="298"/>
                    <a:pt x="244" y="295"/>
                    <a:pt x="246" y="295"/>
                  </a:cubicBezTo>
                  <a:cubicBezTo>
                    <a:pt x="246" y="294"/>
                    <a:pt x="245" y="293"/>
                    <a:pt x="243" y="293"/>
                  </a:cubicBezTo>
                  <a:cubicBezTo>
                    <a:pt x="240" y="293"/>
                    <a:pt x="241" y="292"/>
                    <a:pt x="240" y="290"/>
                  </a:cubicBezTo>
                  <a:cubicBezTo>
                    <a:pt x="240" y="289"/>
                    <a:pt x="240" y="289"/>
                    <a:pt x="240" y="289"/>
                  </a:cubicBezTo>
                  <a:cubicBezTo>
                    <a:pt x="241" y="288"/>
                    <a:pt x="239" y="287"/>
                    <a:pt x="239" y="287"/>
                  </a:cubicBezTo>
                  <a:cubicBezTo>
                    <a:pt x="238" y="285"/>
                    <a:pt x="240" y="285"/>
                    <a:pt x="240" y="283"/>
                  </a:cubicBezTo>
                  <a:cubicBezTo>
                    <a:pt x="238" y="285"/>
                    <a:pt x="235" y="283"/>
                    <a:pt x="233" y="284"/>
                  </a:cubicBezTo>
                  <a:cubicBezTo>
                    <a:pt x="232" y="284"/>
                    <a:pt x="229" y="286"/>
                    <a:pt x="228" y="286"/>
                  </a:cubicBezTo>
                  <a:cubicBezTo>
                    <a:pt x="227" y="285"/>
                    <a:pt x="228" y="284"/>
                    <a:pt x="229" y="284"/>
                  </a:cubicBezTo>
                  <a:cubicBezTo>
                    <a:pt x="229" y="283"/>
                    <a:pt x="229" y="282"/>
                    <a:pt x="229" y="281"/>
                  </a:cubicBezTo>
                  <a:cubicBezTo>
                    <a:pt x="228" y="280"/>
                    <a:pt x="228" y="280"/>
                    <a:pt x="228" y="279"/>
                  </a:cubicBezTo>
                  <a:cubicBezTo>
                    <a:pt x="227" y="278"/>
                    <a:pt x="228" y="277"/>
                    <a:pt x="229" y="277"/>
                  </a:cubicBezTo>
                  <a:cubicBezTo>
                    <a:pt x="229" y="275"/>
                    <a:pt x="230" y="274"/>
                    <a:pt x="230" y="273"/>
                  </a:cubicBezTo>
                  <a:cubicBezTo>
                    <a:pt x="232" y="274"/>
                    <a:pt x="233" y="270"/>
                    <a:pt x="233" y="269"/>
                  </a:cubicBezTo>
                  <a:cubicBezTo>
                    <a:pt x="236" y="270"/>
                    <a:pt x="234" y="269"/>
                    <a:pt x="237" y="267"/>
                  </a:cubicBezTo>
                  <a:cubicBezTo>
                    <a:pt x="237" y="267"/>
                    <a:pt x="238" y="268"/>
                    <a:pt x="238" y="267"/>
                  </a:cubicBezTo>
                  <a:cubicBezTo>
                    <a:pt x="239" y="266"/>
                    <a:pt x="238" y="265"/>
                    <a:pt x="237" y="265"/>
                  </a:cubicBezTo>
                  <a:cubicBezTo>
                    <a:pt x="239" y="265"/>
                    <a:pt x="239" y="262"/>
                    <a:pt x="239" y="261"/>
                  </a:cubicBezTo>
                  <a:cubicBezTo>
                    <a:pt x="239" y="260"/>
                    <a:pt x="239" y="258"/>
                    <a:pt x="239" y="256"/>
                  </a:cubicBezTo>
                  <a:cubicBezTo>
                    <a:pt x="239" y="255"/>
                    <a:pt x="239" y="253"/>
                    <a:pt x="239" y="252"/>
                  </a:cubicBezTo>
                  <a:cubicBezTo>
                    <a:pt x="239" y="250"/>
                    <a:pt x="238" y="250"/>
                    <a:pt x="236" y="249"/>
                  </a:cubicBezTo>
                  <a:cubicBezTo>
                    <a:pt x="236" y="250"/>
                    <a:pt x="236" y="250"/>
                    <a:pt x="235" y="251"/>
                  </a:cubicBezTo>
                  <a:cubicBezTo>
                    <a:pt x="235" y="250"/>
                    <a:pt x="234" y="248"/>
                    <a:pt x="234" y="247"/>
                  </a:cubicBezTo>
                  <a:cubicBezTo>
                    <a:pt x="233" y="246"/>
                    <a:pt x="234" y="245"/>
                    <a:pt x="233" y="244"/>
                  </a:cubicBezTo>
                  <a:cubicBezTo>
                    <a:pt x="231" y="243"/>
                    <a:pt x="229" y="242"/>
                    <a:pt x="228" y="241"/>
                  </a:cubicBezTo>
                  <a:cubicBezTo>
                    <a:pt x="227" y="242"/>
                    <a:pt x="227" y="245"/>
                    <a:pt x="225" y="244"/>
                  </a:cubicBezTo>
                  <a:cubicBezTo>
                    <a:pt x="224" y="243"/>
                    <a:pt x="223" y="243"/>
                    <a:pt x="222" y="243"/>
                  </a:cubicBezTo>
                  <a:cubicBezTo>
                    <a:pt x="221" y="243"/>
                    <a:pt x="220" y="242"/>
                    <a:pt x="219" y="242"/>
                  </a:cubicBezTo>
                  <a:cubicBezTo>
                    <a:pt x="218" y="242"/>
                    <a:pt x="217" y="243"/>
                    <a:pt x="216" y="243"/>
                  </a:cubicBezTo>
                  <a:cubicBezTo>
                    <a:pt x="215" y="242"/>
                    <a:pt x="216" y="241"/>
                    <a:pt x="217" y="241"/>
                  </a:cubicBezTo>
                  <a:cubicBezTo>
                    <a:pt x="217" y="240"/>
                    <a:pt x="218" y="240"/>
                    <a:pt x="219" y="239"/>
                  </a:cubicBezTo>
                  <a:cubicBezTo>
                    <a:pt x="219" y="238"/>
                    <a:pt x="217" y="237"/>
                    <a:pt x="218" y="236"/>
                  </a:cubicBezTo>
                  <a:cubicBezTo>
                    <a:pt x="217" y="236"/>
                    <a:pt x="216" y="237"/>
                    <a:pt x="215" y="237"/>
                  </a:cubicBezTo>
                  <a:cubicBezTo>
                    <a:pt x="213" y="237"/>
                    <a:pt x="216" y="235"/>
                    <a:pt x="216" y="235"/>
                  </a:cubicBezTo>
                  <a:cubicBezTo>
                    <a:pt x="216" y="234"/>
                    <a:pt x="215" y="233"/>
                    <a:pt x="214" y="233"/>
                  </a:cubicBezTo>
                  <a:cubicBezTo>
                    <a:pt x="213" y="232"/>
                    <a:pt x="210" y="234"/>
                    <a:pt x="209" y="234"/>
                  </a:cubicBezTo>
                  <a:cubicBezTo>
                    <a:pt x="208" y="235"/>
                    <a:pt x="208" y="236"/>
                    <a:pt x="208" y="236"/>
                  </a:cubicBezTo>
                  <a:cubicBezTo>
                    <a:pt x="207" y="237"/>
                    <a:pt x="206" y="236"/>
                    <a:pt x="205" y="236"/>
                  </a:cubicBezTo>
                  <a:cubicBezTo>
                    <a:pt x="205" y="236"/>
                    <a:pt x="203" y="234"/>
                    <a:pt x="203" y="235"/>
                  </a:cubicBezTo>
                  <a:cubicBezTo>
                    <a:pt x="203" y="235"/>
                    <a:pt x="202" y="234"/>
                    <a:pt x="201" y="234"/>
                  </a:cubicBezTo>
                  <a:cubicBezTo>
                    <a:pt x="200" y="234"/>
                    <a:pt x="199" y="234"/>
                    <a:pt x="198" y="235"/>
                  </a:cubicBezTo>
                  <a:cubicBezTo>
                    <a:pt x="196" y="236"/>
                    <a:pt x="195" y="237"/>
                    <a:pt x="194" y="238"/>
                  </a:cubicBezTo>
                  <a:cubicBezTo>
                    <a:pt x="192" y="240"/>
                    <a:pt x="191" y="240"/>
                    <a:pt x="189" y="240"/>
                  </a:cubicBezTo>
                  <a:cubicBezTo>
                    <a:pt x="186" y="240"/>
                    <a:pt x="187" y="241"/>
                    <a:pt x="186" y="243"/>
                  </a:cubicBezTo>
                  <a:cubicBezTo>
                    <a:pt x="185" y="244"/>
                    <a:pt x="183" y="244"/>
                    <a:pt x="182" y="245"/>
                  </a:cubicBezTo>
                  <a:cubicBezTo>
                    <a:pt x="181" y="247"/>
                    <a:pt x="181" y="248"/>
                    <a:pt x="178" y="248"/>
                  </a:cubicBezTo>
                  <a:cubicBezTo>
                    <a:pt x="177" y="248"/>
                    <a:pt x="175" y="249"/>
                    <a:pt x="174" y="249"/>
                  </a:cubicBezTo>
                  <a:cubicBezTo>
                    <a:pt x="173" y="249"/>
                    <a:pt x="172" y="249"/>
                    <a:pt x="172" y="248"/>
                  </a:cubicBezTo>
                  <a:cubicBezTo>
                    <a:pt x="172" y="247"/>
                    <a:pt x="169" y="246"/>
                    <a:pt x="168" y="246"/>
                  </a:cubicBezTo>
                  <a:cubicBezTo>
                    <a:pt x="167" y="245"/>
                    <a:pt x="167" y="247"/>
                    <a:pt x="165" y="246"/>
                  </a:cubicBezTo>
                  <a:cubicBezTo>
                    <a:pt x="164" y="246"/>
                    <a:pt x="162" y="246"/>
                    <a:pt x="161" y="246"/>
                  </a:cubicBezTo>
                  <a:cubicBezTo>
                    <a:pt x="159" y="246"/>
                    <a:pt x="160" y="244"/>
                    <a:pt x="159" y="244"/>
                  </a:cubicBezTo>
                  <a:cubicBezTo>
                    <a:pt x="157" y="243"/>
                    <a:pt x="156" y="243"/>
                    <a:pt x="154" y="244"/>
                  </a:cubicBezTo>
                  <a:cubicBezTo>
                    <a:pt x="152" y="245"/>
                    <a:pt x="150" y="247"/>
                    <a:pt x="149" y="248"/>
                  </a:cubicBezTo>
                  <a:cubicBezTo>
                    <a:pt x="148" y="250"/>
                    <a:pt x="146" y="252"/>
                    <a:pt x="146" y="253"/>
                  </a:cubicBezTo>
                  <a:cubicBezTo>
                    <a:pt x="143" y="252"/>
                    <a:pt x="146" y="249"/>
                    <a:pt x="145" y="247"/>
                  </a:cubicBezTo>
                  <a:cubicBezTo>
                    <a:pt x="145" y="244"/>
                    <a:pt x="141" y="247"/>
                    <a:pt x="139" y="247"/>
                  </a:cubicBezTo>
                  <a:cubicBezTo>
                    <a:pt x="139" y="248"/>
                    <a:pt x="139" y="248"/>
                    <a:pt x="139" y="248"/>
                  </a:cubicBezTo>
                  <a:cubicBezTo>
                    <a:pt x="137" y="247"/>
                    <a:pt x="134" y="248"/>
                    <a:pt x="131" y="248"/>
                  </a:cubicBezTo>
                  <a:cubicBezTo>
                    <a:pt x="129" y="248"/>
                    <a:pt x="128" y="247"/>
                    <a:pt x="126" y="246"/>
                  </a:cubicBezTo>
                  <a:cubicBezTo>
                    <a:pt x="126" y="246"/>
                    <a:pt x="125" y="245"/>
                    <a:pt x="124" y="246"/>
                  </a:cubicBezTo>
                  <a:cubicBezTo>
                    <a:pt x="123" y="246"/>
                    <a:pt x="124" y="247"/>
                    <a:pt x="123" y="247"/>
                  </a:cubicBezTo>
                  <a:cubicBezTo>
                    <a:pt x="122" y="247"/>
                    <a:pt x="120" y="246"/>
                    <a:pt x="120" y="245"/>
                  </a:cubicBezTo>
                  <a:cubicBezTo>
                    <a:pt x="120" y="245"/>
                    <a:pt x="119" y="248"/>
                    <a:pt x="118" y="247"/>
                  </a:cubicBezTo>
                  <a:cubicBezTo>
                    <a:pt x="118" y="245"/>
                    <a:pt x="116" y="245"/>
                    <a:pt x="115" y="243"/>
                  </a:cubicBezTo>
                  <a:cubicBezTo>
                    <a:pt x="115" y="244"/>
                    <a:pt x="110" y="244"/>
                    <a:pt x="110" y="243"/>
                  </a:cubicBezTo>
                  <a:cubicBezTo>
                    <a:pt x="110" y="242"/>
                    <a:pt x="111" y="241"/>
                    <a:pt x="110" y="241"/>
                  </a:cubicBezTo>
                  <a:cubicBezTo>
                    <a:pt x="110" y="240"/>
                    <a:pt x="108" y="241"/>
                    <a:pt x="107" y="241"/>
                  </a:cubicBezTo>
                  <a:cubicBezTo>
                    <a:pt x="105" y="240"/>
                    <a:pt x="102" y="239"/>
                    <a:pt x="101" y="237"/>
                  </a:cubicBezTo>
                  <a:cubicBezTo>
                    <a:pt x="101" y="235"/>
                    <a:pt x="99" y="233"/>
                    <a:pt x="96" y="235"/>
                  </a:cubicBezTo>
                  <a:cubicBezTo>
                    <a:pt x="95" y="236"/>
                    <a:pt x="93" y="232"/>
                    <a:pt x="93" y="232"/>
                  </a:cubicBezTo>
                  <a:cubicBezTo>
                    <a:pt x="92" y="231"/>
                    <a:pt x="89" y="230"/>
                    <a:pt x="87" y="229"/>
                  </a:cubicBezTo>
                  <a:cubicBezTo>
                    <a:pt x="85" y="228"/>
                    <a:pt x="83" y="226"/>
                    <a:pt x="80" y="224"/>
                  </a:cubicBezTo>
                  <a:cubicBezTo>
                    <a:pt x="80" y="223"/>
                    <a:pt x="78" y="224"/>
                    <a:pt x="77" y="223"/>
                  </a:cubicBezTo>
                  <a:cubicBezTo>
                    <a:pt x="76" y="223"/>
                    <a:pt x="76" y="224"/>
                    <a:pt x="75" y="224"/>
                  </a:cubicBezTo>
                  <a:cubicBezTo>
                    <a:pt x="74" y="227"/>
                    <a:pt x="72" y="227"/>
                    <a:pt x="71" y="225"/>
                  </a:cubicBezTo>
                  <a:cubicBezTo>
                    <a:pt x="69" y="224"/>
                    <a:pt x="67" y="223"/>
                    <a:pt x="65" y="222"/>
                  </a:cubicBezTo>
                  <a:cubicBezTo>
                    <a:pt x="65" y="222"/>
                    <a:pt x="63" y="222"/>
                    <a:pt x="63" y="222"/>
                  </a:cubicBezTo>
                  <a:cubicBezTo>
                    <a:pt x="63" y="221"/>
                    <a:pt x="64" y="220"/>
                    <a:pt x="63" y="220"/>
                  </a:cubicBezTo>
                  <a:cubicBezTo>
                    <a:pt x="62" y="219"/>
                    <a:pt x="62" y="219"/>
                    <a:pt x="61" y="219"/>
                  </a:cubicBezTo>
                  <a:cubicBezTo>
                    <a:pt x="60" y="217"/>
                    <a:pt x="59" y="218"/>
                    <a:pt x="57" y="218"/>
                  </a:cubicBezTo>
                  <a:cubicBezTo>
                    <a:pt x="55" y="217"/>
                    <a:pt x="55" y="215"/>
                    <a:pt x="54" y="214"/>
                  </a:cubicBezTo>
                  <a:cubicBezTo>
                    <a:pt x="52" y="213"/>
                    <a:pt x="50" y="216"/>
                    <a:pt x="50" y="214"/>
                  </a:cubicBezTo>
                  <a:cubicBezTo>
                    <a:pt x="49" y="213"/>
                    <a:pt x="50" y="212"/>
                    <a:pt x="50" y="211"/>
                  </a:cubicBezTo>
                  <a:cubicBezTo>
                    <a:pt x="49" y="210"/>
                    <a:pt x="49" y="210"/>
                    <a:pt x="49" y="209"/>
                  </a:cubicBezTo>
                  <a:cubicBezTo>
                    <a:pt x="49" y="207"/>
                    <a:pt x="48" y="207"/>
                    <a:pt x="47" y="206"/>
                  </a:cubicBezTo>
                  <a:cubicBezTo>
                    <a:pt x="46" y="205"/>
                    <a:pt x="47" y="204"/>
                    <a:pt x="46" y="203"/>
                  </a:cubicBezTo>
                  <a:cubicBezTo>
                    <a:pt x="49" y="201"/>
                    <a:pt x="49" y="202"/>
                    <a:pt x="50" y="204"/>
                  </a:cubicBezTo>
                  <a:cubicBezTo>
                    <a:pt x="51" y="204"/>
                    <a:pt x="52" y="205"/>
                    <a:pt x="53" y="204"/>
                  </a:cubicBezTo>
                  <a:cubicBezTo>
                    <a:pt x="54" y="203"/>
                    <a:pt x="55" y="203"/>
                    <a:pt x="56" y="202"/>
                  </a:cubicBezTo>
                  <a:cubicBezTo>
                    <a:pt x="57" y="201"/>
                    <a:pt x="56" y="200"/>
                    <a:pt x="56" y="199"/>
                  </a:cubicBezTo>
                  <a:cubicBezTo>
                    <a:pt x="55" y="198"/>
                    <a:pt x="56" y="197"/>
                    <a:pt x="55" y="196"/>
                  </a:cubicBezTo>
                  <a:cubicBezTo>
                    <a:pt x="52" y="196"/>
                    <a:pt x="53" y="196"/>
                    <a:pt x="51" y="194"/>
                  </a:cubicBezTo>
                  <a:cubicBezTo>
                    <a:pt x="49" y="192"/>
                    <a:pt x="50" y="188"/>
                    <a:pt x="50" y="188"/>
                  </a:cubicBezTo>
                  <a:cubicBezTo>
                    <a:pt x="50" y="187"/>
                    <a:pt x="53" y="186"/>
                    <a:pt x="51" y="186"/>
                  </a:cubicBezTo>
                  <a:cubicBezTo>
                    <a:pt x="49" y="185"/>
                    <a:pt x="47" y="183"/>
                    <a:pt x="45" y="182"/>
                  </a:cubicBezTo>
                  <a:cubicBezTo>
                    <a:pt x="42" y="181"/>
                    <a:pt x="44" y="177"/>
                    <a:pt x="40" y="174"/>
                  </a:cubicBezTo>
                  <a:cubicBezTo>
                    <a:pt x="37" y="175"/>
                    <a:pt x="28" y="174"/>
                    <a:pt x="29" y="170"/>
                  </a:cubicBezTo>
                  <a:cubicBezTo>
                    <a:pt x="28" y="171"/>
                    <a:pt x="26" y="172"/>
                    <a:pt x="25" y="171"/>
                  </a:cubicBezTo>
                  <a:cubicBezTo>
                    <a:pt x="25" y="170"/>
                    <a:pt x="23" y="169"/>
                    <a:pt x="23" y="169"/>
                  </a:cubicBezTo>
                  <a:cubicBezTo>
                    <a:pt x="23" y="168"/>
                    <a:pt x="23" y="167"/>
                    <a:pt x="23" y="166"/>
                  </a:cubicBezTo>
                  <a:cubicBezTo>
                    <a:pt x="23" y="165"/>
                    <a:pt x="23" y="164"/>
                    <a:pt x="22" y="163"/>
                  </a:cubicBezTo>
                  <a:cubicBezTo>
                    <a:pt x="21" y="162"/>
                    <a:pt x="18" y="163"/>
                    <a:pt x="18" y="162"/>
                  </a:cubicBezTo>
                  <a:cubicBezTo>
                    <a:pt x="17" y="160"/>
                    <a:pt x="15" y="159"/>
                    <a:pt x="13" y="161"/>
                  </a:cubicBezTo>
                  <a:cubicBezTo>
                    <a:pt x="13" y="159"/>
                    <a:pt x="9" y="160"/>
                    <a:pt x="9" y="159"/>
                  </a:cubicBezTo>
                  <a:cubicBezTo>
                    <a:pt x="8" y="157"/>
                    <a:pt x="12" y="158"/>
                    <a:pt x="13" y="158"/>
                  </a:cubicBezTo>
                  <a:cubicBezTo>
                    <a:pt x="15" y="157"/>
                    <a:pt x="15" y="155"/>
                    <a:pt x="14" y="154"/>
                  </a:cubicBezTo>
                  <a:cubicBezTo>
                    <a:pt x="13" y="154"/>
                    <a:pt x="14" y="154"/>
                    <a:pt x="14" y="153"/>
                  </a:cubicBezTo>
                  <a:cubicBezTo>
                    <a:pt x="14" y="152"/>
                    <a:pt x="13" y="151"/>
                    <a:pt x="13" y="150"/>
                  </a:cubicBezTo>
                  <a:cubicBezTo>
                    <a:pt x="13" y="150"/>
                    <a:pt x="12" y="150"/>
                    <a:pt x="12" y="149"/>
                  </a:cubicBezTo>
                  <a:cubicBezTo>
                    <a:pt x="12" y="148"/>
                    <a:pt x="13" y="147"/>
                    <a:pt x="13" y="146"/>
                  </a:cubicBezTo>
                  <a:cubicBezTo>
                    <a:pt x="13" y="145"/>
                    <a:pt x="10" y="144"/>
                    <a:pt x="8" y="144"/>
                  </a:cubicBezTo>
                  <a:cubicBezTo>
                    <a:pt x="6" y="143"/>
                    <a:pt x="4" y="146"/>
                    <a:pt x="3" y="144"/>
                  </a:cubicBezTo>
                  <a:cubicBezTo>
                    <a:pt x="2" y="144"/>
                    <a:pt x="1" y="141"/>
                    <a:pt x="3" y="141"/>
                  </a:cubicBezTo>
                  <a:cubicBezTo>
                    <a:pt x="2" y="140"/>
                    <a:pt x="2" y="140"/>
                    <a:pt x="1" y="139"/>
                  </a:cubicBezTo>
                  <a:cubicBezTo>
                    <a:pt x="0" y="138"/>
                    <a:pt x="1" y="137"/>
                    <a:pt x="1" y="136"/>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40" name="Freeform 488"/>
            <p:cNvSpPr/>
            <p:nvPr/>
          </p:nvSpPr>
          <p:spPr>
            <a:xfrm>
              <a:off x="1802520" y="1509840"/>
              <a:ext cx="2581200" cy="1414800"/>
            </a:xfrm>
            <a:custGeom>
              <a:avLst/>
              <a:gdLst>
                <a:gd name="textAreaLeft" fmla="*/ 0 w 2581200"/>
                <a:gd name="textAreaRight" fmla="*/ 2582280 w 2581200"/>
                <a:gd name="textAreaTop" fmla="*/ 0 h 1414800"/>
                <a:gd name="textAreaBottom" fmla="*/ 1415880 h 1414800"/>
              </a:gdLst>
              <a:ahLst/>
              <a:cxnLst/>
              <a:rect l="textAreaLeft" t="textAreaTop" r="textAreaRight" b="textAreaBottom"/>
              <a:pathLst>
                <a:path w="840" h="398">
                  <a:moveTo>
                    <a:pt x="105" y="275"/>
                  </a:moveTo>
                  <a:cubicBezTo>
                    <a:pt x="104" y="275"/>
                    <a:pt x="104" y="275"/>
                    <a:pt x="103" y="276"/>
                  </a:cubicBezTo>
                  <a:cubicBezTo>
                    <a:pt x="104" y="276"/>
                    <a:pt x="105" y="275"/>
                    <a:pt x="105" y="275"/>
                  </a:cubicBezTo>
                  <a:moveTo>
                    <a:pt x="100" y="276"/>
                  </a:moveTo>
                  <a:cubicBezTo>
                    <a:pt x="98" y="276"/>
                    <a:pt x="98" y="277"/>
                    <a:pt x="98" y="278"/>
                  </a:cubicBezTo>
                  <a:cubicBezTo>
                    <a:pt x="99" y="277"/>
                    <a:pt x="100" y="277"/>
                    <a:pt x="100" y="276"/>
                  </a:cubicBezTo>
                  <a:moveTo>
                    <a:pt x="134" y="321"/>
                  </a:moveTo>
                  <a:cubicBezTo>
                    <a:pt x="134" y="322"/>
                    <a:pt x="134" y="322"/>
                    <a:pt x="134" y="322"/>
                  </a:cubicBezTo>
                  <a:cubicBezTo>
                    <a:pt x="135" y="322"/>
                    <a:pt x="137" y="322"/>
                    <a:pt x="136" y="321"/>
                  </a:cubicBezTo>
                  <a:cubicBezTo>
                    <a:pt x="137" y="322"/>
                    <a:pt x="137" y="322"/>
                    <a:pt x="137" y="322"/>
                  </a:cubicBezTo>
                  <a:cubicBezTo>
                    <a:pt x="138" y="322"/>
                    <a:pt x="138" y="322"/>
                    <a:pt x="139" y="322"/>
                  </a:cubicBezTo>
                  <a:cubicBezTo>
                    <a:pt x="139" y="322"/>
                    <a:pt x="139" y="323"/>
                    <a:pt x="139" y="324"/>
                  </a:cubicBezTo>
                  <a:cubicBezTo>
                    <a:pt x="140" y="323"/>
                    <a:pt x="141" y="324"/>
                    <a:pt x="141" y="324"/>
                  </a:cubicBezTo>
                  <a:cubicBezTo>
                    <a:pt x="142" y="324"/>
                    <a:pt x="143" y="324"/>
                    <a:pt x="144" y="324"/>
                  </a:cubicBezTo>
                  <a:cubicBezTo>
                    <a:pt x="142" y="325"/>
                    <a:pt x="140" y="324"/>
                    <a:pt x="139" y="327"/>
                  </a:cubicBezTo>
                  <a:cubicBezTo>
                    <a:pt x="141" y="326"/>
                    <a:pt x="143" y="327"/>
                    <a:pt x="144" y="326"/>
                  </a:cubicBezTo>
                  <a:cubicBezTo>
                    <a:pt x="144" y="327"/>
                    <a:pt x="144" y="327"/>
                    <a:pt x="144" y="327"/>
                  </a:cubicBezTo>
                  <a:cubicBezTo>
                    <a:pt x="145" y="327"/>
                    <a:pt x="146" y="327"/>
                    <a:pt x="146" y="326"/>
                  </a:cubicBezTo>
                  <a:cubicBezTo>
                    <a:pt x="146" y="327"/>
                    <a:pt x="145" y="327"/>
                    <a:pt x="145" y="328"/>
                  </a:cubicBezTo>
                  <a:cubicBezTo>
                    <a:pt x="146" y="328"/>
                    <a:pt x="146" y="328"/>
                    <a:pt x="147" y="327"/>
                  </a:cubicBezTo>
                  <a:cubicBezTo>
                    <a:pt x="147" y="328"/>
                    <a:pt x="148" y="328"/>
                    <a:pt x="148" y="328"/>
                  </a:cubicBezTo>
                  <a:cubicBezTo>
                    <a:pt x="148" y="329"/>
                    <a:pt x="148" y="330"/>
                    <a:pt x="146" y="329"/>
                  </a:cubicBezTo>
                  <a:cubicBezTo>
                    <a:pt x="150" y="331"/>
                    <a:pt x="149" y="331"/>
                    <a:pt x="152" y="330"/>
                  </a:cubicBezTo>
                  <a:cubicBezTo>
                    <a:pt x="150" y="331"/>
                    <a:pt x="154" y="331"/>
                    <a:pt x="154" y="331"/>
                  </a:cubicBezTo>
                  <a:cubicBezTo>
                    <a:pt x="156" y="330"/>
                    <a:pt x="156" y="329"/>
                    <a:pt x="156" y="328"/>
                  </a:cubicBezTo>
                  <a:cubicBezTo>
                    <a:pt x="157" y="330"/>
                    <a:pt x="154" y="331"/>
                    <a:pt x="153" y="332"/>
                  </a:cubicBezTo>
                  <a:cubicBezTo>
                    <a:pt x="153" y="332"/>
                    <a:pt x="153" y="332"/>
                    <a:pt x="155" y="333"/>
                  </a:cubicBezTo>
                  <a:cubicBezTo>
                    <a:pt x="155" y="334"/>
                    <a:pt x="159" y="335"/>
                    <a:pt x="159" y="335"/>
                  </a:cubicBezTo>
                  <a:cubicBezTo>
                    <a:pt x="160" y="335"/>
                    <a:pt x="161" y="335"/>
                    <a:pt x="163" y="336"/>
                  </a:cubicBezTo>
                  <a:cubicBezTo>
                    <a:pt x="165" y="336"/>
                    <a:pt x="167" y="337"/>
                    <a:pt x="167" y="337"/>
                  </a:cubicBezTo>
                  <a:cubicBezTo>
                    <a:pt x="168" y="336"/>
                    <a:pt x="169" y="336"/>
                    <a:pt x="170" y="336"/>
                  </a:cubicBezTo>
                  <a:cubicBezTo>
                    <a:pt x="171" y="336"/>
                    <a:pt x="169" y="334"/>
                    <a:pt x="169" y="334"/>
                  </a:cubicBezTo>
                  <a:cubicBezTo>
                    <a:pt x="169" y="334"/>
                    <a:pt x="168" y="334"/>
                    <a:pt x="168" y="335"/>
                  </a:cubicBezTo>
                  <a:cubicBezTo>
                    <a:pt x="168" y="334"/>
                    <a:pt x="168" y="332"/>
                    <a:pt x="165" y="331"/>
                  </a:cubicBezTo>
                  <a:cubicBezTo>
                    <a:pt x="168" y="330"/>
                    <a:pt x="163" y="328"/>
                    <a:pt x="162" y="327"/>
                  </a:cubicBezTo>
                  <a:cubicBezTo>
                    <a:pt x="159" y="327"/>
                    <a:pt x="156" y="326"/>
                    <a:pt x="156" y="324"/>
                  </a:cubicBezTo>
                  <a:cubicBezTo>
                    <a:pt x="156" y="323"/>
                    <a:pt x="154" y="322"/>
                    <a:pt x="153" y="321"/>
                  </a:cubicBezTo>
                  <a:cubicBezTo>
                    <a:pt x="152" y="320"/>
                    <a:pt x="151" y="319"/>
                    <a:pt x="150" y="318"/>
                  </a:cubicBezTo>
                  <a:cubicBezTo>
                    <a:pt x="149" y="317"/>
                    <a:pt x="142" y="316"/>
                    <a:pt x="141" y="316"/>
                  </a:cubicBezTo>
                  <a:cubicBezTo>
                    <a:pt x="139" y="316"/>
                    <a:pt x="135" y="315"/>
                    <a:pt x="132" y="314"/>
                  </a:cubicBezTo>
                  <a:cubicBezTo>
                    <a:pt x="128" y="313"/>
                    <a:pt x="126" y="312"/>
                    <a:pt x="123" y="313"/>
                  </a:cubicBezTo>
                  <a:cubicBezTo>
                    <a:pt x="122" y="313"/>
                    <a:pt x="121" y="315"/>
                    <a:pt x="125" y="316"/>
                  </a:cubicBezTo>
                  <a:cubicBezTo>
                    <a:pt x="126" y="316"/>
                    <a:pt x="127" y="316"/>
                    <a:pt x="128" y="316"/>
                  </a:cubicBezTo>
                  <a:cubicBezTo>
                    <a:pt x="128" y="316"/>
                    <a:pt x="131" y="315"/>
                    <a:pt x="128" y="315"/>
                  </a:cubicBezTo>
                  <a:cubicBezTo>
                    <a:pt x="128" y="315"/>
                    <a:pt x="129" y="315"/>
                    <a:pt x="130" y="315"/>
                  </a:cubicBezTo>
                  <a:cubicBezTo>
                    <a:pt x="130" y="315"/>
                    <a:pt x="131" y="315"/>
                    <a:pt x="131" y="315"/>
                  </a:cubicBezTo>
                  <a:cubicBezTo>
                    <a:pt x="130" y="315"/>
                    <a:pt x="130" y="316"/>
                    <a:pt x="131" y="317"/>
                  </a:cubicBezTo>
                  <a:cubicBezTo>
                    <a:pt x="129" y="315"/>
                    <a:pt x="128" y="316"/>
                    <a:pt x="127" y="317"/>
                  </a:cubicBezTo>
                  <a:cubicBezTo>
                    <a:pt x="126" y="317"/>
                    <a:pt x="127" y="318"/>
                    <a:pt x="128" y="318"/>
                  </a:cubicBezTo>
                  <a:cubicBezTo>
                    <a:pt x="128" y="319"/>
                    <a:pt x="128" y="319"/>
                    <a:pt x="127" y="320"/>
                  </a:cubicBezTo>
                  <a:cubicBezTo>
                    <a:pt x="128" y="320"/>
                    <a:pt x="128" y="320"/>
                    <a:pt x="129" y="320"/>
                  </a:cubicBezTo>
                  <a:cubicBezTo>
                    <a:pt x="130" y="319"/>
                    <a:pt x="131" y="319"/>
                    <a:pt x="132" y="321"/>
                  </a:cubicBezTo>
                  <a:cubicBezTo>
                    <a:pt x="133" y="320"/>
                    <a:pt x="134" y="320"/>
                    <a:pt x="135" y="320"/>
                  </a:cubicBezTo>
                  <a:cubicBezTo>
                    <a:pt x="134" y="320"/>
                    <a:pt x="134" y="320"/>
                    <a:pt x="134" y="321"/>
                  </a:cubicBezTo>
                  <a:moveTo>
                    <a:pt x="116" y="295"/>
                  </a:moveTo>
                  <a:cubicBezTo>
                    <a:pt x="119" y="295"/>
                    <a:pt x="117" y="293"/>
                    <a:pt x="119" y="292"/>
                  </a:cubicBezTo>
                  <a:cubicBezTo>
                    <a:pt x="119" y="293"/>
                    <a:pt x="118" y="294"/>
                    <a:pt x="118" y="295"/>
                  </a:cubicBezTo>
                  <a:cubicBezTo>
                    <a:pt x="121" y="296"/>
                    <a:pt x="121" y="292"/>
                    <a:pt x="119" y="290"/>
                  </a:cubicBezTo>
                  <a:cubicBezTo>
                    <a:pt x="115" y="287"/>
                    <a:pt x="114" y="291"/>
                    <a:pt x="114" y="292"/>
                  </a:cubicBezTo>
                  <a:cubicBezTo>
                    <a:pt x="116" y="293"/>
                    <a:pt x="117" y="292"/>
                    <a:pt x="116" y="291"/>
                  </a:cubicBezTo>
                  <a:cubicBezTo>
                    <a:pt x="116" y="291"/>
                    <a:pt x="117" y="291"/>
                    <a:pt x="117" y="292"/>
                  </a:cubicBezTo>
                  <a:cubicBezTo>
                    <a:pt x="116" y="292"/>
                    <a:pt x="113" y="293"/>
                    <a:pt x="116" y="295"/>
                  </a:cubicBezTo>
                  <a:moveTo>
                    <a:pt x="122" y="294"/>
                  </a:moveTo>
                  <a:cubicBezTo>
                    <a:pt x="120" y="294"/>
                    <a:pt x="121" y="296"/>
                    <a:pt x="122" y="298"/>
                  </a:cubicBezTo>
                  <a:cubicBezTo>
                    <a:pt x="123" y="297"/>
                    <a:pt x="122" y="295"/>
                    <a:pt x="122" y="294"/>
                  </a:cubicBezTo>
                  <a:moveTo>
                    <a:pt x="129" y="300"/>
                  </a:moveTo>
                  <a:cubicBezTo>
                    <a:pt x="130" y="299"/>
                    <a:pt x="133" y="299"/>
                    <a:pt x="132" y="297"/>
                  </a:cubicBezTo>
                  <a:cubicBezTo>
                    <a:pt x="128" y="297"/>
                    <a:pt x="127" y="300"/>
                    <a:pt x="126" y="302"/>
                  </a:cubicBezTo>
                  <a:cubicBezTo>
                    <a:pt x="128" y="302"/>
                    <a:pt x="128" y="301"/>
                    <a:pt x="129" y="300"/>
                  </a:cubicBezTo>
                  <a:moveTo>
                    <a:pt x="116" y="287"/>
                  </a:moveTo>
                  <a:cubicBezTo>
                    <a:pt x="115" y="287"/>
                    <a:pt x="114" y="288"/>
                    <a:pt x="115" y="289"/>
                  </a:cubicBezTo>
                  <a:cubicBezTo>
                    <a:pt x="116" y="288"/>
                    <a:pt x="117" y="288"/>
                    <a:pt x="116" y="287"/>
                  </a:cubicBezTo>
                  <a:moveTo>
                    <a:pt x="123" y="294"/>
                  </a:moveTo>
                  <a:cubicBezTo>
                    <a:pt x="123" y="294"/>
                    <a:pt x="123" y="294"/>
                    <a:pt x="122" y="294"/>
                  </a:cubicBezTo>
                  <a:cubicBezTo>
                    <a:pt x="122" y="294"/>
                    <a:pt x="122" y="295"/>
                    <a:pt x="122" y="296"/>
                  </a:cubicBezTo>
                  <a:cubicBezTo>
                    <a:pt x="123" y="295"/>
                    <a:pt x="123" y="294"/>
                    <a:pt x="123" y="294"/>
                  </a:cubicBezTo>
                  <a:moveTo>
                    <a:pt x="148" y="317"/>
                  </a:moveTo>
                  <a:cubicBezTo>
                    <a:pt x="149" y="317"/>
                    <a:pt x="149" y="317"/>
                    <a:pt x="149" y="317"/>
                  </a:cubicBezTo>
                  <a:cubicBezTo>
                    <a:pt x="148" y="317"/>
                    <a:pt x="148" y="317"/>
                    <a:pt x="147" y="317"/>
                  </a:cubicBezTo>
                  <a:cubicBezTo>
                    <a:pt x="148" y="317"/>
                    <a:pt x="148" y="317"/>
                    <a:pt x="148" y="317"/>
                  </a:cubicBezTo>
                  <a:moveTo>
                    <a:pt x="156" y="325"/>
                  </a:moveTo>
                  <a:cubicBezTo>
                    <a:pt x="156" y="325"/>
                    <a:pt x="157" y="325"/>
                    <a:pt x="157" y="326"/>
                  </a:cubicBezTo>
                  <a:cubicBezTo>
                    <a:pt x="156" y="325"/>
                    <a:pt x="156" y="325"/>
                    <a:pt x="156" y="325"/>
                  </a:cubicBezTo>
                  <a:moveTo>
                    <a:pt x="153" y="321"/>
                  </a:moveTo>
                  <a:cubicBezTo>
                    <a:pt x="153" y="320"/>
                    <a:pt x="153" y="319"/>
                    <a:pt x="152" y="318"/>
                  </a:cubicBezTo>
                  <a:cubicBezTo>
                    <a:pt x="150" y="318"/>
                    <a:pt x="153" y="320"/>
                    <a:pt x="153" y="321"/>
                  </a:cubicBezTo>
                  <a:moveTo>
                    <a:pt x="151" y="316"/>
                  </a:moveTo>
                  <a:cubicBezTo>
                    <a:pt x="150" y="316"/>
                    <a:pt x="150" y="317"/>
                    <a:pt x="149" y="317"/>
                  </a:cubicBezTo>
                  <a:cubicBezTo>
                    <a:pt x="150" y="317"/>
                    <a:pt x="151" y="317"/>
                    <a:pt x="151" y="316"/>
                  </a:cubicBezTo>
                  <a:moveTo>
                    <a:pt x="152" y="317"/>
                  </a:moveTo>
                  <a:cubicBezTo>
                    <a:pt x="152" y="317"/>
                    <a:pt x="151" y="317"/>
                    <a:pt x="151" y="318"/>
                  </a:cubicBezTo>
                  <a:cubicBezTo>
                    <a:pt x="152" y="317"/>
                    <a:pt x="153" y="319"/>
                    <a:pt x="153" y="319"/>
                  </a:cubicBezTo>
                  <a:cubicBezTo>
                    <a:pt x="154" y="319"/>
                    <a:pt x="154" y="318"/>
                    <a:pt x="152" y="317"/>
                  </a:cubicBezTo>
                  <a:moveTo>
                    <a:pt x="155" y="319"/>
                  </a:moveTo>
                  <a:cubicBezTo>
                    <a:pt x="154" y="319"/>
                    <a:pt x="154" y="320"/>
                    <a:pt x="155" y="320"/>
                  </a:cubicBezTo>
                  <a:cubicBezTo>
                    <a:pt x="155" y="320"/>
                    <a:pt x="155" y="320"/>
                    <a:pt x="155" y="319"/>
                  </a:cubicBezTo>
                  <a:moveTo>
                    <a:pt x="163" y="326"/>
                  </a:moveTo>
                  <a:cubicBezTo>
                    <a:pt x="161" y="324"/>
                    <a:pt x="160" y="324"/>
                    <a:pt x="158" y="323"/>
                  </a:cubicBezTo>
                  <a:cubicBezTo>
                    <a:pt x="158" y="324"/>
                    <a:pt x="161" y="325"/>
                    <a:pt x="163" y="326"/>
                  </a:cubicBezTo>
                  <a:moveTo>
                    <a:pt x="161" y="325"/>
                  </a:moveTo>
                  <a:cubicBezTo>
                    <a:pt x="161" y="326"/>
                    <a:pt x="161" y="326"/>
                    <a:pt x="162" y="326"/>
                  </a:cubicBezTo>
                  <a:cubicBezTo>
                    <a:pt x="161" y="326"/>
                    <a:pt x="161" y="326"/>
                    <a:pt x="161" y="325"/>
                  </a:cubicBezTo>
                  <a:moveTo>
                    <a:pt x="155" y="318"/>
                  </a:moveTo>
                  <a:cubicBezTo>
                    <a:pt x="155" y="318"/>
                    <a:pt x="155" y="319"/>
                    <a:pt x="156" y="320"/>
                  </a:cubicBezTo>
                  <a:cubicBezTo>
                    <a:pt x="156" y="319"/>
                    <a:pt x="156" y="319"/>
                    <a:pt x="155" y="318"/>
                  </a:cubicBezTo>
                  <a:moveTo>
                    <a:pt x="168" y="331"/>
                  </a:moveTo>
                  <a:cubicBezTo>
                    <a:pt x="167" y="332"/>
                    <a:pt x="168" y="332"/>
                    <a:pt x="169" y="333"/>
                  </a:cubicBezTo>
                  <a:cubicBezTo>
                    <a:pt x="170" y="333"/>
                    <a:pt x="169" y="332"/>
                    <a:pt x="168" y="331"/>
                  </a:cubicBezTo>
                  <a:moveTo>
                    <a:pt x="157" y="318"/>
                  </a:moveTo>
                  <a:cubicBezTo>
                    <a:pt x="157" y="318"/>
                    <a:pt x="157" y="318"/>
                    <a:pt x="157" y="319"/>
                  </a:cubicBezTo>
                  <a:cubicBezTo>
                    <a:pt x="158" y="319"/>
                    <a:pt x="158" y="319"/>
                    <a:pt x="157" y="318"/>
                  </a:cubicBezTo>
                  <a:moveTo>
                    <a:pt x="168" y="330"/>
                  </a:moveTo>
                  <a:cubicBezTo>
                    <a:pt x="168" y="331"/>
                    <a:pt x="169" y="331"/>
                    <a:pt x="170" y="331"/>
                  </a:cubicBezTo>
                  <a:cubicBezTo>
                    <a:pt x="169" y="331"/>
                    <a:pt x="168" y="331"/>
                    <a:pt x="168" y="330"/>
                  </a:cubicBezTo>
                  <a:moveTo>
                    <a:pt x="164" y="323"/>
                  </a:moveTo>
                  <a:cubicBezTo>
                    <a:pt x="163" y="323"/>
                    <a:pt x="162" y="323"/>
                    <a:pt x="163" y="324"/>
                  </a:cubicBezTo>
                  <a:cubicBezTo>
                    <a:pt x="163" y="324"/>
                    <a:pt x="163" y="323"/>
                    <a:pt x="164" y="323"/>
                  </a:cubicBezTo>
                  <a:moveTo>
                    <a:pt x="170" y="327"/>
                  </a:moveTo>
                  <a:cubicBezTo>
                    <a:pt x="170" y="327"/>
                    <a:pt x="170" y="327"/>
                    <a:pt x="170" y="327"/>
                  </a:cubicBezTo>
                  <a:cubicBezTo>
                    <a:pt x="170" y="327"/>
                    <a:pt x="170" y="327"/>
                    <a:pt x="170" y="327"/>
                  </a:cubicBezTo>
                  <a:moveTo>
                    <a:pt x="170" y="326"/>
                  </a:moveTo>
                  <a:cubicBezTo>
                    <a:pt x="169" y="325"/>
                    <a:pt x="169" y="326"/>
                    <a:pt x="169" y="326"/>
                  </a:cubicBezTo>
                  <a:cubicBezTo>
                    <a:pt x="170" y="326"/>
                    <a:pt x="170" y="326"/>
                    <a:pt x="170" y="326"/>
                  </a:cubicBezTo>
                  <a:moveTo>
                    <a:pt x="683" y="233"/>
                  </a:moveTo>
                  <a:cubicBezTo>
                    <a:pt x="681" y="232"/>
                    <a:pt x="682" y="234"/>
                    <a:pt x="682" y="235"/>
                  </a:cubicBezTo>
                  <a:cubicBezTo>
                    <a:pt x="683" y="235"/>
                    <a:pt x="684" y="234"/>
                    <a:pt x="683" y="233"/>
                  </a:cubicBezTo>
                  <a:moveTo>
                    <a:pt x="457" y="207"/>
                  </a:moveTo>
                  <a:cubicBezTo>
                    <a:pt x="457" y="207"/>
                    <a:pt x="457" y="207"/>
                    <a:pt x="457" y="206"/>
                  </a:cubicBezTo>
                  <a:cubicBezTo>
                    <a:pt x="456" y="206"/>
                    <a:pt x="456" y="206"/>
                    <a:pt x="457" y="207"/>
                  </a:cubicBezTo>
                  <a:moveTo>
                    <a:pt x="570" y="290"/>
                  </a:moveTo>
                  <a:cubicBezTo>
                    <a:pt x="568" y="290"/>
                    <a:pt x="566" y="290"/>
                    <a:pt x="564" y="290"/>
                  </a:cubicBezTo>
                  <a:cubicBezTo>
                    <a:pt x="562" y="290"/>
                    <a:pt x="560" y="292"/>
                    <a:pt x="564" y="293"/>
                  </a:cubicBezTo>
                  <a:cubicBezTo>
                    <a:pt x="567" y="293"/>
                    <a:pt x="571" y="295"/>
                    <a:pt x="573" y="294"/>
                  </a:cubicBezTo>
                  <a:cubicBezTo>
                    <a:pt x="575" y="294"/>
                    <a:pt x="571" y="291"/>
                    <a:pt x="570" y="290"/>
                  </a:cubicBezTo>
                  <a:moveTo>
                    <a:pt x="587" y="301"/>
                  </a:moveTo>
                  <a:cubicBezTo>
                    <a:pt x="586" y="300"/>
                    <a:pt x="583" y="301"/>
                    <a:pt x="584" y="302"/>
                  </a:cubicBezTo>
                  <a:cubicBezTo>
                    <a:pt x="585" y="302"/>
                    <a:pt x="587" y="302"/>
                    <a:pt x="587" y="301"/>
                  </a:cubicBezTo>
                  <a:moveTo>
                    <a:pt x="582" y="290"/>
                  </a:moveTo>
                  <a:cubicBezTo>
                    <a:pt x="581" y="290"/>
                    <a:pt x="581" y="291"/>
                    <a:pt x="581" y="291"/>
                  </a:cubicBezTo>
                  <a:cubicBezTo>
                    <a:pt x="582" y="290"/>
                    <a:pt x="582" y="290"/>
                    <a:pt x="582" y="290"/>
                  </a:cubicBezTo>
                  <a:moveTo>
                    <a:pt x="581" y="289"/>
                  </a:moveTo>
                  <a:cubicBezTo>
                    <a:pt x="582" y="289"/>
                    <a:pt x="582" y="289"/>
                    <a:pt x="581" y="288"/>
                  </a:cubicBezTo>
                  <a:cubicBezTo>
                    <a:pt x="580" y="288"/>
                    <a:pt x="580" y="289"/>
                    <a:pt x="581" y="289"/>
                  </a:cubicBezTo>
                  <a:moveTo>
                    <a:pt x="581" y="264"/>
                  </a:moveTo>
                  <a:cubicBezTo>
                    <a:pt x="583" y="265"/>
                    <a:pt x="584" y="263"/>
                    <a:pt x="585" y="262"/>
                  </a:cubicBezTo>
                  <a:cubicBezTo>
                    <a:pt x="585" y="263"/>
                    <a:pt x="584" y="264"/>
                    <a:pt x="583" y="265"/>
                  </a:cubicBezTo>
                  <a:cubicBezTo>
                    <a:pt x="584" y="264"/>
                    <a:pt x="585" y="264"/>
                    <a:pt x="586" y="264"/>
                  </a:cubicBezTo>
                  <a:cubicBezTo>
                    <a:pt x="587" y="264"/>
                    <a:pt x="588" y="262"/>
                    <a:pt x="588" y="261"/>
                  </a:cubicBezTo>
                  <a:cubicBezTo>
                    <a:pt x="589" y="262"/>
                    <a:pt x="588" y="263"/>
                    <a:pt x="588" y="264"/>
                  </a:cubicBezTo>
                  <a:cubicBezTo>
                    <a:pt x="589" y="263"/>
                    <a:pt x="589" y="261"/>
                    <a:pt x="590" y="260"/>
                  </a:cubicBezTo>
                  <a:cubicBezTo>
                    <a:pt x="591" y="261"/>
                    <a:pt x="589" y="263"/>
                    <a:pt x="589" y="264"/>
                  </a:cubicBezTo>
                  <a:cubicBezTo>
                    <a:pt x="589" y="263"/>
                    <a:pt x="590" y="261"/>
                    <a:pt x="591" y="260"/>
                  </a:cubicBezTo>
                  <a:cubicBezTo>
                    <a:pt x="592" y="260"/>
                    <a:pt x="590" y="259"/>
                    <a:pt x="589" y="258"/>
                  </a:cubicBezTo>
                  <a:cubicBezTo>
                    <a:pt x="589" y="257"/>
                    <a:pt x="585" y="261"/>
                    <a:pt x="585" y="262"/>
                  </a:cubicBezTo>
                  <a:cubicBezTo>
                    <a:pt x="586" y="261"/>
                    <a:pt x="586" y="260"/>
                    <a:pt x="586" y="258"/>
                  </a:cubicBezTo>
                  <a:cubicBezTo>
                    <a:pt x="585" y="260"/>
                    <a:pt x="581" y="262"/>
                    <a:pt x="581" y="264"/>
                  </a:cubicBezTo>
                  <a:moveTo>
                    <a:pt x="582" y="255"/>
                  </a:moveTo>
                  <a:cubicBezTo>
                    <a:pt x="581" y="255"/>
                    <a:pt x="581" y="255"/>
                    <a:pt x="582" y="256"/>
                  </a:cubicBezTo>
                  <a:cubicBezTo>
                    <a:pt x="582" y="255"/>
                    <a:pt x="582" y="255"/>
                    <a:pt x="582" y="255"/>
                  </a:cubicBezTo>
                  <a:moveTo>
                    <a:pt x="590" y="262"/>
                  </a:moveTo>
                  <a:cubicBezTo>
                    <a:pt x="590" y="263"/>
                    <a:pt x="589" y="264"/>
                    <a:pt x="589" y="265"/>
                  </a:cubicBezTo>
                  <a:cubicBezTo>
                    <a:pt x="590" y="264"/>
                    <a:pt x="590" y="263"/>
                    <a:pt x="590" y="262"/>
                  </a:cubicBezTo>
                  <a:moveTo>
                    <a:pt x="583" y="254"/>
                  </a:moveTo>
                  <a:cubicBezTo>
                    <a:pt x="582" y="254"/>
                    <a:pt x="582" y="254"/>
                    <a:pt x="582" y="255"/>
                  </a:cubicBezTo>
                  <a:cubicBezTo>
                    <a:pt x="583" y="255"/>
                    <a:pt x="583" y="255"/>
                    <a:pt x="583" y="254"/>
                  </a:cubicBezTo>
                  <a:moveTo>
                    <a:pt x="593" y="259"/>
                  </a:moveTo>
                  <a:cubicBezTo>
                    <a:pt x="592" y="258"/>
                    <a:pt x="591" y="261"/>
                    <a:pt x="591" y="262"/>
                  </a:cubicBezTo>
                  <a:cubicBezTo>
                    <a:pt x="593" y="262"/>
                    <a:pt x="594" y="261"/>
                    <a:pt x="593" y="259"/>
                  </a:cubicBezTo>
                  <a:moveTo>
                    <a:pt x="728" y="341"/>
                  </a:moveTo>
                  <a:cubicBezTo>
                    <a:pt x="728" y="341"/>
                    <a:pt x="728" y="342"/>
                    <a:pt x="727" y="342"/>
                  </a:cubicBezTo>
                  <a:cubicBezTo>
                    <a:pt x="725" y="341"/>
                    <a:pt x="727" y="341"/>
                    <a:pt x="728" y="341"/>
                  </a:cubicBezTo>
                  <a:moveTo>
                    <a:pt x="728" y="340"/>
                  </a:moveTo>
                  <a:cubicBezTo>
                    <a:pt x="728" y="341"/>
                    <a:pt x="728" y="341"/>
                    <a:pt x="728" y="341"/>
                  </a:cubicBezTo>
                  <a:cubicBezTo>
                    <a:pt x="727" y="340"/>
                    <a:pt x="728" y="340"/>
                    <a:pt x="728" y="340"/>
                  </a:cubicBezTo>
                  <a:moveTo>
                    <a:pt x="707" y="371"/>
                  </a:moveTo>
                  <a:cubicBezTo>
                    <a:pt x="707" y="371"/>
                    <a:pt x="707" y="372"/>
                    <a:pt x="706" y="372"/>
                  </a:cubicBezTo>
                  <a:cubicBezTo>
                    <a:pt x="706" y="371"/>
                    <a:pt x="706" y="371"/>
                    <a:pt x="707" y="371"/>
                  </a:cubicBezTo>
                  <a:moveTo>
                    <a:pt x="712" y="375"/>
                  </a:moveTo>
                  <a:cubicBezTo>
                    <a:pt x="711" y="376"/>
                    <a:pt x="711" y="376"/>
                    <a:pt x="711" y="376"/>
                  </a:cubicBezTo>
                  <a:cubicBezTo>
                    <a:pt x="711" y="375"/>
                    <a:pt x="711" y="375"/>
                    <a:pt x="712" y="375"/>
                  </a:cubicBezTo>
                  <a:moveTo>
                    <a:pt x="581" y="227"/>
                  </a:moveTo>
                  <a:cubicBezTo>
                    <a:pt x="581" y="226"/>
                    <a:pt x="581" y="226"/>
                    <a:pt x="581" y="226"/>
                  </a:cubicBezTo>
                  <a:cubicBezTo>
                    <a:pt x="580" y="226"/>
                    <a:pt x="580" y="226"/>
                    <a:pt x="580" y="227"/>
                  </a:cubicBezTo>
                  <a:cubicBezTo>
                    <a:pt x="581" y="227"/>
                    <a:pt x="581" y="227"/>
                    <a:pt x="581" y="227"/>
                  </a:cubicBezTo>
                  <a:moveTo>
                    <a:pt x="598" y="217"/>
                  </a:moveTo>
                  <a:cubicBezTo>
                    <a:pt x="596" y="217"/>
                    <a:pt x="594" y="217"/>
                    <a:pt x="593" y="217"/>
                  </a:cubicBezTo>
                  <a:cubicBezTo>
                    <a:pt x="595" y="218"/>
                    <a:pt x="597" y="217"/>
                    <a:pt x="598" y="217"/>
                  </a:cubicBezTo>
                  <a:moveTo>
                    <a:pt x="583" y="248"/>
                  </a:moveTo>
                  <a:cubicBezTo>
                    <a:pt x="583" y="248"/>
                    <a:pt x="584" y="248"/>
                    <a:pt x="583" y="247"/>
                  </a:cubicBezTo>
                  <a:cubicBezTo>
                    <a:pt x="583" y="248"/>
                    <a:pt x="583" y="248"/>
                    <a:pt x="583" y="248"/>
                  </a:cubicBezTo>
                  <a:moveTo>
                    <a:pt x="581" y="261"/>
                  </a:moveTo>
                  <a:cubicBezTo>
                    <a:pt x="583" y="261"/>
                    <a:pt x="584" y="260"/>
                    <a:pt x="585" y="258"/>
                  </a:cubicBezTo>
                  <a:cubicBezTo>
                    <a:pt x="584" y="259"/>
                    <a:pt x="579" y="260"/>
                    <a:pt x="581" y="261"/>
                  </a:cubicBezTo>
                  <a:moveTo>
                    <a:pt x="390" y="33"/>
                  </a:moveTo>
                  <a:cubicBezTo>
                    <a:pt x="390" y="33"/>
                    <a:pt x="391" y="33"/>
                    <a:pt x="392" y="33"/>
                  </a:cubicBezTo>
                  <a:cubicBezTo>
                    <a:pt x="393" y="33"/>
                    <a:pt x="394" y="33"/>
                    <a:pt x="395" y="33"/>
                  </a:cubicBezTo>
                  <a:cubicBezTo>
                    <a:pt x="398" y="34"/>
                    <a:pt x="398" y="35"/>
                    <a:pt x="401" y="35"/>
                  </a:cubicBezTo>
                  <a:cubicBezTo>
                    <a:pt x="402" y="35"/>
                    <a:pt x="404" y="34"/>
                    <a:pt x="402" y="32"/>
                  </a:cubicBezTo>
                  <a:cubicBezTo>
                    <a:pt x="401" y="31"/>
                    <a:pt x="396" y="31"/>
                    <a:pt x="395" y="31"/>
                  </a:cubicBezTo>
                  <a:cubicBezTo>
                    <a:pt x="391" y="30"/>
                    <a:pt x="389" y="31"/>
                    <a:pt x="390" y="33"/>
                  </a:cubicBezTo>
                  <a:moveTo>
                    <a:pt x="441" y="48"/>
                  </a:moveTo>
                  <a:cubicBezTo>
                    <a:pt x="440" y="48"/>
                    <a:pt x="440" y="48"/>
                    <a:pt x="440" y="49"/>
                  </a:cubicBezTo>
                  <a:cubicBezTo>
                    <a:pt x="441" y="49"/>
                    <a:pt x="442" y="49"/>
                    <a:pt x="442" y="49"/>
                  </a:cubicBezTo>
                  <a:cubicBezTo>
                    <a:pt x="442" y="49"/>
                    <a:pt x="442" y="49"/>
                    <a:pt x="441" y="48"/>
                  </a:cubicBezTo>
                  <a:moveTo>
                    <a:pt x="423" y="32"/>
                  </a:moveTo>
                  <a:cubicBezTo>
                    <a:pt x="425" y="33"/>
                    <a:pt x="426" y="33"/>
                    <a:pt x="427" y="33"/>
                  </a:cubicBezTo>
                  <a:cubicBezTo>
                    <a:pt x="426" y="33"/>
                    <a:pt x="424" y="33"/>
                    <a:pt x="423" y="33"/>
                  </a:cubicBezTo>
                  <a:cubicBezTo>
                    <a:pt x="426" y="33"/>
                    <a:pt x="425" y="34"/>
                    <a:pt x="428" y="35"/>
                  </a:cubicBezTo>
                  <a:cubicBezTo>
                    <a:pt x="430" y="36"/>
                    <a:pt x="432" y="36"/>
                    <a:pt x="433" y="36"/>
                  </a:cubicBezTo>
                  <a:cubicBezTo>
                    <a:pt x="438" y="36"/>
                    <a:pt x="442" y="35"/>
                    <a:pt x="445" y="34"/>
                  </a:cubicBezTo>
                  <a:cubicBezTo>
                    <a:pt x="445" y="36"/>
                    <a:pt x="441" y="36"/>
                    <a:pt x="437" y="36"/>
                  </a:cubicBezTo>
                  <a:cubicBezTo>
                    <a:pt x="434" y="36"/>
                    <a:pt x="431" y="36"/>
                    <a:pt x="430" y="37"/>
                  </a:cubicBezTo>
                  <a:cubicBezTo>
                    <a:pt x="432" y="38"/>
                    <a:pt x="434" y="38"/>
                    <a:pt x="435" y="38"/>
                  </a:cubicBezTo>
                  <a:cubicBezTo>
                    <a:pt x="435" y="38"/>
                    <a:pt x="435" y="38"/>
                    <a:pt x="435" y="39"/>
                  </a:cubicBezTo>
                  <a:cubicBezTo>
                    <a:pt x="440" y="40"/>
                    <a:pt x="445" y="38"/>
                    <a:pt x="448" y="38"/>
                  </a:cubicBezTo>
                  <a:cubicBezTo>
                    <a:pt x="447" y="38"/>
                    <a:pt x="445" y="38"/>
                    <a:pt x="445" y="39"/>
                  </a:cubicBezTo>
                  <a:cubicBezTo>
                    <a:pt x="450" y="40"/>
                    <a:pt x="452" y="38"/>
                    <a:pt x="453" y="38"/>
                  </a:cubicBezTo>
                  <a:cubicBezTo>
                    <a:pt x="453" y="38"/>
                    <a:pt x="453" y="38"/>
                    <a:pt x="454" y="38"/>
                  </a:cubicBezTo>
                  <a:cubicBezTo>
                    <a:pt x="456" y="38"/>
                    <a:pt x="455" y="37"/>
                    <a:pt x="456" y="37"/>
                  </a:cubicBezTo>
                  <a:cubicBezTo>
                    <a:pt x="456" y="37"/>
                    <a:pt x="457" y="37"/>
                    <a:pt x="457" y="37"/>
                  </a:cubicBezTo>
                  <a:cubicBezTo>
                    <a:pt x="458" y="38"/>
                    <a:pt x="459" y="38"/>
                    <a:pt x="460" y="38"/>
                  </a:cubicBezTo>
                  <a:cubicBezTo>
                    <a:pt x="461" y="37"/>
                    <a:pt x="462" y="37"/>
                    <a:pt x="464" y="37"/>
                  </a:cubicBezTo>
                  <a:cubicBezTo>
                    <a:pt x="463" y="38"/>
                    <a:pt x="461" y="38"/>
                    <a:pt x="461" y="38"/>
                  </a:cubicBezTo>
                  <a:cubicBezTo>
                    <a:pt x="465" y="38"/>
                    <a:pt x="470" y="38"/>
                    <a:pt x="473" y="38"/>
                  </a:cubicBezTo>
                  <a:cubicBezTo>
                    <a:pt x="472" y="39"/>
                    <a:pt x="469" y="39"/>
                    <a:pt x="466" y="38"/>
                  </a:cubicBezTo>
                  <a:cubicBezTo>
                    <a:pt x="464" y="38"/>
                    <a:pt x="461" y="38"/>
                    <a:pt x="460" y="39"/>
                  </a:cubicBezTo>
                  <a:cubicBezTo>
                    <a:pt x="463" y="40"/>
                    <a:pt x="465" y="40"/>
                    <a:pt x="467" y="39"/>
                  </a:cubicBezTo>
                  <a:cubicBezTo>
                    <a:pt x="468" y="39"/>
                    <a:pt x="469" y="39"/>
                    <a:pt x="470" y="39"/>
                  </a:cubicBezTo>
                  <a:cubicBezTo>
                    <a:pt x="474" y="40"/>
                    <a:pt x="478" y="39"/>
                    <a:pt x="481" y="39"/>
                  </a:cubicBezTo>
                  <a:cubicBezTo>
                    <a:pt x="479" y="40"/>
                    <a:pt x="475" y="40"/>
                    <a:pt x="472" y="40"/>
                  </a:cubicBezTo>
                  <a:cubicBezTo>
                    <a:pt x="468" y="40"/>
                    <a:pt x="466" y="40"/>
                    <a:pt x="462" y="40"/>
                  </a:cubicBezTo>
                  <a:cubicBezTo>
                    <a:pt x="454" y="40"/>
                    <a:pt x="449" y="41"/>
                    <a:pt x="444" y="42"/>
                  </a:cubicBezTo>
                  <a:cubicBezTo>
                    <a:pt x="449" y="44"/>
                    <a:pt x="451" y="43"/>
                    <a:pt x="454" y="44"/>
                  </a:cubicBezTo>
                  <a:cubicBezTo>
                    <a:pt x="454" y="44"/>
                    <a:pt x="453" y="44"/>
                    <a:pt x="451" y="44"/>
                  </a:cubicBezTo>
                  <a:cubicBezTo>
                    <a:pt x="450" y="44"/>
                    <a:pt x="449" y="44"/>
                    <a:pt x="448" y="44"/>
                  </a:cubicBezTo>
                  <a:cubicBezTo>
                    <a:pt x="453" y="45"/>
                    <a:pt x="454" y="45"/>
                    <a:pt x="457" y="45"/>
                  </a:cubicBezTo>
                  <a:cubicBezTo>
                    <a:pt x="458" y="45"/>
                    <a:pt x="461" y="45"/>
                    <a:pt x="463" y="45"/>
                  </a:cubicBezTo>
                  <a:cubicBezTo>
                    <a:pt x="465" y="46"/>
                    <a:pt x="467" y="46"/>
                    <a:pt x="468" y="46"/>
                  </a:cubicBezTo>
                  <a:cubicBezTo>
                    <a:pt x="467" y="46"/>
                    <a:pt x="465" y="46"/>
                    <a:pt x="462" y="46"/>
                  </a:cubicBezTo>
                  <a:cubicBezTo>
                    <a:pt x="460" y="46"/>
                    <a:pt x="457" y="46"/>
                    <a:pt x="456" y="46"/>
                  </a:cubicBezTo>
                  <a:cubicBezTo>
                    <a:pt x="460" y="48"/>
                    <a:pt x="467" y="49"/>
                    <a:pt x="470" y="49"/>
                  </a:cubicBezTo>
                  <a:cubicBezTo>
                    <a:pt x="472" y="49"/>
                    <a:pt x="475" y="50"/>
                    <a:pt x="477" y="50"/>
                  </a:cubicBezTo>
                  <a:cubicBezTo>
                    <a:pt x="478" y="50"/>
                    <a:pt x="483" y="49"/>
                    <a:pt x="479" y="48"/>
                  </a:cubicBezTo>
                  <a:cubicBezTo>
                    <a:pt x="480" y="47"/>
                    <a:pt x="484" y="48"/>
                    <a:pt x="489" y="50"/>
                  </a:cubicBezTo>
                  <a:cubicBezTo>
                    <a:pt x="488" y="48"/>
                    <a:pt x="482" y="45"/>
                    <a:pt x="484" y="45"/>
                  </a:cubicBezTo>
                  <a:cubicBezTo>
                    <a:pt x="491" y="50"/>
                    <a:pt x="497" y="50"/>
                    <a:pt x="497" y="48"/>
                  </a:cubicBezTo>
                  <a:cubicBezTo>
                    <a:pt x="497" y="47"/>
                    <a:pt x="495" y="45"/>
                    <a:pt x="497" y="46"/>
                  </a:cubicBezTo>
                  <a:cubicBezTo>
                    <a:pt x="501" y="46"/>
                    <a:pt x="503" y="47"/>
                    <a:pt x="504" y="46"/>
                  </a:cubicBezTo>
                  <a:cubicBezTo>
                    <a:pt x="503" y="45"/>
                    <a:pt x="502" y="45"/>
                    <a:pt x="501" y="45"/>
                  </a:cubicBezTo>
                  <a:cubicBezTo>
                    <a:pt x="501" y="43"/>
                    <a:pt x="503" y="41"/>
                    <a:pt x="506" y="41"/>
                  </a:cubicBezTo>
                  <a:cubicBezTo>
                    <a:pt x="505" y="42"/>
                    <a:pt x="502" y="42"/>
                    <a:pt x="504" y="44"/>
                  </a:cubicBezTo>
                  <a:cubicBezTo>
                    <a:pt x="509" y="46"/>
                    <a:pt x="510" y="44"/>
                    <a:pt x="511" y="43"/>
                  </a:cubicBezTo>
                  <a:cubicBezTo>
                    <a:pt x="512" y="42"/>
                    <a:pt x="513" y="41"/>
                    <a:pt x="515" y="42"/>
                  </a:cubicBezTo>
                  <a:cubicBezTo>
                    <a:pt x="519" y="42"/>
                    <a:pt x="520" y="40"/>
                    <a:pt x="523" y="40"/>
                  </a:cubicBezTo>
                  <a:cubicBezTo>
                    <a:pt x="527" y="40"/>
                    <a:pt x="530" y="40"/>
                    <a:pt x="533" y="39"/>
                  </a:cubicBezTo>
                  <a:cubicBezTo>
                    <a:pt x="525" y="35"/>
                    <a:pt x="526" y="36"/>
                    <a:pt x="523" y="37"/>
                  </a:cubicBezTo>
                  <a:cubicBezTo>
                    <a:pt x="523" y="37"/>
                    <a:pt x="523" y="37"/>
                    <a:pt x="523" y="36"/>
                  </a:cubicBezTo>
                  <a:cubicBezTo>
                    <a:pt x="518" y="35"/>
                    <a:pt x="516" y="35"/>
                    <a:pt x="515" y="36"/>
                  </a:cubicBezTo>
                  <a:cubicBezTo>
                    <a:pt x="513" y="37"/>
                    <a:pt x="512" y="37"/>
                    <a:pt x="510" y="37"/>
                  </a:cubicBezTo>
                  <a:cubicBezTo>
                    <a:pt x="511" y="35"/>
                    <a:pt x="514" y="35"/>
                    <a:pt x="515" y="33"/>
                  </a:cubicBezTo>
                  <a:cubicBezTo>
                    <a:pt x="513" y="33"/>
                    <a:pt x="512" y="34"/>
                    <a:pt x="510" y="34"/>
                  </a:cubicBezTo>
                  <a:cubicBezTo>
                    <a:pt x="511" y="34"/>
                    <a:pt x="512" y="33"/>
                    <a:pt x="514" y="33"/>
                  </a:cubicBezTo>
                  <a:cubicBezTo>
                    <a:pt x="510" y="31"/>
                    <a:pt x="507" y="31"/>
                    <a:pt x="506" y="32"/>
                  </a:cubicBezTo>
                  <a:cubicBezTo>
                    <a:pt x="506" y="31"/>
                    <a:pt x="511" y="30"/>
                    <a:pt x="506" y="28"/>
                  </a:cubicBezTo>
                  <a:cubicBezTo>
                    <a:pt x="501" y="26"/>
                    <a:pt x="498" y="27"/>
                    <a:pt x="498" y="29"/>
                  </a:cubicBezTo>
                  <a:cubicBezTo>
                    <a:pt x="499" y="29"/>
                    <a:pt x="500" y="30"/>
                    <a:pt x="501" y="30"/>
                  </a:cubicBezTo>
                  <a:cubicBezTo>
                    <a:pt x="500" y="31"/>
                    <a:pt x="498" y="31"/>
                    <a:pt x="493" y="29"/>
                  </a:cubicBezTo>
                  <a:cubicBezTo>
                    <a:pt x="493" y="29"/>
                    <a:pt x="497" y="28"/>
                    <a:pt x="493" y="28"/>
                  </a:cubicBezTo>
                  <a:cubicBezTo>
                    <a:pt x="496" y="27"/>
                    <a:pt x="486" y="27"/>
                    <a:pt x="485" y="27"/>
                  </a:cubicBezTo>
                  <a:cubicBezTo>
                    <a:pt x="483" y="26"/>
                    <a:pt x="479" y="26"/>
                    <a:pt x="478" y="26"/>
                  </a:cubicBezTo>
                  <a:cubicBezTo>
                    <a:pt x="481" y="26"/>
                    <a:pt x="478" y="25"/>
                    <a:pt x="475" y="24"/>
                  </a:cubicBezTo>
                  <a:cubicBezTo>
                    <a:pt x="472" y="23"/>
                    <a:pt x="469" y="21"/>
                    <a:pt x="467" y="21"/>
                  </a:cubicBezTo>
                  <a:cubicBezTo>
                    <a:pt x="469" y="20"/>
                    <a:pt x="457" y="18"/>
                    <a:pt x="455" y="18"/>
                  </a:cubicBezTo>
                  <a:cubicBezTo>
                    <a:pt x="451" y="18"/>
                    <a:pt x="444" y="17"/>
                    <a:pt x="443" y="19"/>
                  </a:cubicBezTo>
                  <a:cubicBezTo>
                    <a:pt x="447" y="20"/>
                    <a:pt x="449" y="20"/>
                    <a:pt x="450" y="20"/>
                  </a:cubicBezTo>
                  <a:cubicBezTo>
                    <a:pt x="452" y="20"/>
                    <a:pt x="453" y="19"/>
                    <a:pt x="455" y="20"/>
                  </a:cubicBezTo>
                  <a:cubicBezTo>
                    <a:pt x="455" y="22"/>
                    <a:pt x="448" y="21"/>
                    <a:pt x="443" y="21"/>
                  </a:cubicBezTo>
                  <a:cubicBezTo>
                    <a:pt x="445" y="21"/>
                    <a:pt x="446" y="21"/>
                    <a:pt x="448" y="21"/>
                  </a:cubicBezTo>
                  <a:cubicBezTo>
                    <a:pt x="446" y="21"/>
                    <a:pt x="445" y="22"/>
                    <a:pt x="444" y="22"/>
                  </a:cubicBezTo>
                  <a:cubicBezTo>
                    <a:pt x="443" y="22"/>
                    <a:pt x="440" y="21"/>
                    <a:pt x="438" y="21"/>
                  </a:cubicBezTo>
                  <a:cubicBezTo>
                    <a:pt x="437" y="21"/>
                    <a:pt x="431" y="22"/>
                    <a:pt x="436" y="23"/>
                  </a:cubicBezTo>
                  <a:cubicBezTo>
                    <a:pt x="435" y="23"/>
                    <a:pt x="434" y="23"/>
                    <a:pt x="433" y="23"/>
                  </a:cubicBezTo>
                  <a:cubicBezTo>
                    <a:pt x="436" y="24"/>
                    <a:pt x="437" y="24"/>
                    <a:pt x="439" y="24"/>
                  </a:cubicBezTo>
                  <a:cubicBezTo>
                    <a:pt x="435" y="24"/>
                    <a:pt x="445" y="24"/>
                    <a:pt x="446" y="25"/>
                  </a:cubicBezTo>
                  <a:cubicBezTo>
                    <a:pt x="445" y="25"/>
                    <a:pt x="443" y="25"/>
                    <a:pt x="441" y="25"/>
                  </a:cubicBezTo>
                  <a:cubicBezTo>
                    <a:pt x="445" y="26"/>
                    <a:pt x="446" y="26"/>
                    <a:pt x="448" y="26"/>
                  </a:cubicBezTo>
                  <a:cubicBezTo>
                    <a:pt x="447" y="26"/>
                    <a:pt x="444" y="26"/>
                    <a:pt x="442" y="26"/>
                  </a:cubicBezTo>
                  <a:cubicBezTo>
                    <a:pt x="440" y="26"/>
                    <a:pt x="438" y="26"/>
                    <a:pt x="436" y="26"/>
                  </a:cubicBezTo>
                  <a:cubicBezTo>
                    <a:pt x="433" y="26"/>
                    <a:pt x="431" y="27"/>
                    <a:pt x="427" y="27"/>
                  </a:cubicBezTo>
                  <a:cubicBezTo>
                    <a:pt x="429" y="27"/>
                    <a:pt x="430" y="27"/>
                    <a:pt x="432" y="28"/>
                  </a:cubicBezTo>
                  <a:cubicBezTo>
                    <a:pt x="430" y="29"/>
                    <a:pt x="426" y="28"/>
                    <a:pt x="422" y="28"/>
                  </a:cubicBezTo>
                  <a:cubicBezTo>
                    <a:pt x="424" y="29"/>
                    <a:pt x="425" y="29"/>
                    <a:pt x="423" y="29"/>
                  </a:cubicBezTo>
                  <a:cubicBezTo>
                    <a:pt x="428" y="30"/>
                    <a:pt x="432" y="30"/>
                    <a:pt x="435" y="30"/>
                  </a:cubicBezTo>
                  <a:cubicBezTo>
                    <a:pt x="434" y="30"/>
                    <a:pt x="434" y="30"/>
                    <a:pt x="433" y="30"/>
                  </a:cubicBezTo>
                  <a:cubicBezTo>
                    <a:pt x="437" y="32"/>
                    <a:pt x="440" y="31"/>
                    <a:pt x="442" y="31"/>
                  </a:cubicBezTo>
                  <a:cubicBezTo>
                    <a:pt x="443" y="30"/>
                    <a:pt x="445" y="30"/>
                    <a:pt x="446" y="30"/>
                  </a:cubicBezTo>
                  <a:cubicBezTo>
                    <a:pt x="445" y="31"/>
                    <a:pt x="442" y="31"/>
                    <a:pt x="441" y="31"/>
                  </a:cubicBezTo>
                  <a:cubicBezTo>
                    <a:pt x="442" y="31"/>
                    <a:pt x="443" y="32"/>
                    <a:pt x="444" y="32"/>
                  </a:cubicBezTo>
                  <a:cubicBezTo>
                    <a:pt x="442" y="33"/>
                    <a:pt x="438" y="32"/>
                    <a:pt x="434" y="31"/>
                  </a:cubicBezTo>
                  <a:cubicBezTo>
                    <a:pt x="429" y="31"/>
                    <a:pt x="424" y="30"/>
                    <a:pt x="422" y="31"/>
                  </a:cubicBezTo>
                  <a:cubicBezTo>
                    <a:pt x="426" y="32"/>
                    <a:pt x="424" y="32"/>
                    <a:pt x="423" y="32"/>
                  </a:cubicBezTo>
                  <a:moveTo>
                    <a:pt x="437" y="25"/>
                  </a:moveTo>
                  <a:cubicBezTo>
                    <a:pt x="433" y="25"/>
                    <a:pt x="430" y="25"/>
                    <a:pt x="427" y="25"/>
                  </a:cubicBezTo>
                  <a:cubicBezTo>
                    <a:pt x="430" y="26"/>
                    <a:pt x="439" y="26"/>
                    <a:pt x="437" y="25"/>
                  </a:cubicBezTo>
                  <a:moveTo>
                    <a:pt x="503" y="47"/>
                  </a:moveTo>
                  <a:cubicBezTo>
                    <a:pt x="501" y="47"/>
                    <a:pt x="499" y="48"/>
                    <a:pt x="500" y="49"/>
                  </a:cubicBezTo>
                  <a:cubicBezTo>
                    <a:pt x="502" y="48"/>
                    <a:pt x="502" y="48"/>
                    <a:pt x="503" y="47"/>
                  </a:cubicBezTo>
                  <a:moveTo>
                    <a:pt x="523" y="41"/>
                  </a:moveTo>
                  <a:cubicBezTo>
                    <a:pt x="521" y="41"/>
                    <a:pt x="520" y="42"/>
                    <a:pt x="518" y="43"/>
                  </a:cubicBezTo>
                  <a:cubicBezTo>
                    <a:pt x="523" y="43"/>
                    <a:pt x="529" y="43"/>
                    <a:pt x="530" y="41"/>
                  </a:cubicBezTo>
                  <a:cubicBezTo>
                    <a:pt x="527" y="41"/>
                    <a:pt x="525" y="41"/>
                    <a:pt x="523" y="41"/>
                  </a:cubicBezTo>
                  <a:moveTo>
                    <a:pt x="294" y="48"/>
                  </a:moveTo>
                  <a:cubicBezTo>
                    <a:pt x="297" y="48"/>
                    <a:pt x="301" y="48"/>
                    <a:pt x="301" y="47"/>
                  </a:cubicBezTo>
                  <a:cubicBezTo>
                    <a:pt x="302" y="45"/>
                    <a:pt x="289" y="44"/>
                    <a:pt x="287" y="44"/>
                  </a:cubicBezTo>
                  <a:cubicBezTo>
                    <a:pt x="283" y="44"/>
                    <a:pt x="281" y="45"/>
                    <a:pt x="276" y="46"/>
                  </a:cubicBezTo>
                  <a:cubicBezTo>
                    <a:pt x="272" y="46"/>
                    <a:pt x="266" y="46"/>
                    <a:pt x="263" y="48"/>
                  </a:cubicBezTo>
                  <a:cubicBezTo>
                    <a:pt x="267" y="49"/>
                    <a:pt x="269" y="48"/>
                    <a:pt x="270" y="48"/>
                  </a:cubicBezTo>
                  <a:cubicBezTo>
                    <a:pt x="272" y="47"/>
                    <a:pt x="277" y="48"/>
                    <a:pt x="280" y="48"/>
                  </a:cubicBezTo>
                  <a:cubicBezTo>
                    <a:pt x="281" y="48"/>
                    <a:pt x="281" y="48"/>
                    <a:pt x="282" y="48"/>
                  </a:cubicBezTo>
                  <a:cubicBezTo>
                    <a:pt x="282" y="48"/>
                    <a:pt x="283" y="47"/>
                    <a:pt x="286" y="48"/>
                  </a:cubicBezTo>
                  <a:cubicBezTo>
                    <a:pt x="291" y="49"/>
                    <a:pt x="292" y="48"/>
                    <a:pt x="294" y="48"/>
                  </a:cubicBezTo>
                  <a:moveTo>
                    <a:pt x="150" y="104"/>
                  </a:moveTo>
                  <a:cubicBezTo>
                    <a:pt x="149" y="105"/>
                    <a:pt x="150" y="106"/>
                    <a:pt x="147" y="106"/>
                  </a:cubicBezTo>
                  <a:cubicBezTo>
                    <a:pt x="145" y="107"/>
                    <a:pt x="147" y="109"/>
                    <a:pt x="144" y="109"/>
                  </a:cubicBezTo>
                  <a:cubicBezTo>
                    <a:pt x="146" y="109"/>
                    <a:pt x="147" y="109"/>
                    <a:pt x="148" y="109"/>
                  </a:cubicBezTo>
                  <a:cubicBezTo>
                    <a:pt x="149" y="109"/>
                    <a:pt x="151" y="109"/>
                    <a:pt x="153" y="109"/>
                  </a:cubicBezTo>
                  <a:cubicBezTo>
                    <a:pt x="150" y="110"/>
                    <a:pt x="156" y="111"/>
                    <a:pt x="158" y="111"/>
                  </a:cubicBezTo>
                  <a:cubicBezTo>
                    <a:pt x="159" y="111"/>
                    <a:pt x="163" y="112"/>
                    <a:pt x="165" y="113"/>
                  </a:cubicBezTo>
                  <a:cubicBezTo>
                    <a:pt x="166" y="114"/>
                    <a:pt x="168" y="117"/>
                    <a:pt x="172" y="118"/>
                  </a:cubicBezTo>
                  <a:cubicBezTo>
                    <a:pt x="178" y="118"/>
                    <a:pt x="180" y="116"/>
                    <a:pt x="183" y="115"/>
                  </a:cubicBezTo>
                  <a:cubicBezTo>
                    <a:pt x="184" y="114"/>
                    <a:pt x="186" y="114"/>
                    <a:pt x="188" y="114"/>
                  </a:cubicBezTo>
                  <a:cubicBezTo>
                    <a:pt x="190" y="114"/>
                    <a:pt x="191" y="114"/>
                    <a:pt x="192" y="114"/>
                  </a:cubicBezTo>
                  <a:cubicBezTo>
                    <a:pt x="195" y="114"/>
                    <a:pt x="197" y="113"/>
                    <a:pt x="197" y="111"/>
                  </a:cubicBezTo>
                  <a:cubicBezTo>
                    <a:pt x="196" y="107"/>
                    <a:pt x="205" y="107"/>
                    <a:pt x="207" y="104"/>
                  </a:cubicBezTo>
                  <a:cubicBezTo>
                    <a:pt x="209" y="102"/>
                    <a:pt x="213" y="102"/>
                    <a:pt x="215" y="101"/>
                  </a:cubicBezTo>
                  <a:cubicBezTo>
                    <a:pt x="217" y="100"/>
                    <a:pt x="220" y="100"/>
                    <a:pt x="223" y="99"/>
                  </a:cubicBezTo>
                  <a:cubicBezTo>
                    <a:pt x="227" y="98"/>
                    <a:pt x="230" y="98"/>
                    <a:pt x="234" y="97"/>
                  </a:cubicBezTo>
                  <a:cubicBezTo>
                    <a:pt x="237" y="96"/>
                    <a:pt x="240" y="96"/>
                    <a:pt x="242" y="95"/>
                  </a:cubicBezTo>
                  <a:cubicBezTo>
                    <a:pt x="243" y="95"/>
                    <a:pt x="245" y="94"/>
                    <a:pt x="243" y="93"/>
                  </a:cubicBezTo>
                  <a:cubicBezTo>
                    <a:pt x="242" y="93"/>
                    <a:pt x="240" y="92"/>
                    <a:pt x="238" y="92"/>
                  </a:cubicBezTo>
                  <a:cubicBezTo>
                    <a:pt x="236" y="91"/>
                    <a:pt x="233" y="90"/>
                    <a:pt x="231" y="89"/>
                  </a:cubicBezTo>
                  <a:cubicBezTo>
                    <a:pt x="225" y="87"/>
                    <a:pt x="220" y="87"/>
                    <a:pt x="217" y="87"/>
                  </a:cubicBezTo>
                  <a:cubicBezTo>
                    <a:pt x="213" y="88"/>
                    <a:pt x="212" y="90"/>
                    <a:pt x="209" y="90"/>
                  </a:cubicBezTo>
                  <a:cubicBezTo>
                    <a:pt x="209" y="89"/>
                    <a:pt x="210" y="89"/>
                    <a:pt x="209" y="88"/>
                  </a:cubicBezTo>
                  <a:cubicBezTo>
                    <a:pt x="206" y="88"/>
                    <a:pt x="203" y="88"/>
                    <a:pt x="203" y="90"/>
                  </a:cubicBezTo>
                  <a:cubicBezTo>
                    <a:pt x="202" y="88"/>
                    <a:pt x="204" y="88"/>
                    <a:pt x="205" y="88"/>
                  </a:cubicBezTo>
                  <a:cubicBezTo>
                    <a:pt x="201" y="88"/>
                    <a:pt x="196" y="86"/>
                    <a:pt x="190" y="85"/>
                  </a:cubicBezTo>
                  <a:cubicBezTo>
                    <a:pt x="183" y="84"/>
                    <a:pt x="179" y="85"/>
                    <a:pt x="174" y="86"/>
                  </a:cubicBezTo>
                  <a:cubicBezTo>
                    <a:pt x="169" y="86"/>
                    <a:pt x="162" y="85"/>
                    <a:pt x="159" y="86"/>
                  </a:cubicBezTo>
                  <a:cubicBezTo>
                    <a:pt x="157" y="87"/>
                    <a:pt x="158" y="91"/>
                    <a:pt x="165" y="92"/>
                  </a:cubicBezTo>
                  <a:cubicBezTo>
                    <a:pt x="163" y="95"/>
                    <a:pt x="154" y="95"/>
                    <a:pt x="154" y="99"/>
                  </a:cubicBezTo>
                  <a:cubicBezTo>
                    <a:pt x="157" y="99"/>
                    <a:pt x="157" y="100"/>
                    <a:pt x="156" y="100"/>
                  </a:cubicBezTo>
                  <a:cubicBezTo>
                    <a:pt x="155" y="100"/>
                    <a:pt x="155" y="100"/>
                    <a:pt x="154" y="100"/>
                  </a:cubicBezTo>
                  <a:cubicBezTo>
                    <a:pt x="153" y="100"/>
                    <a:pt x="152" y="100"/>
                    <a:pt x="152" y="100"/>
                  </a:cubicBezTo>
                  <a:cubicBezTo>
                    <a:pt x="151" y="101"/>
                    <a:pt x="153" y="102"/>
                    <a:pt x="153" y="103"/>
                  </a:cubicBezTo>
                  <a:cubicBezTo>
                    <a:pt x="153" y="104"/>
                    <a:pt x="151" y="104"/>
                    <a:pt x="150" y="104"/>
                  </a:cubicBezTo>
                  <a:moveTo>
                    <a:pt x="200" y="72"/>
                  </a:moveTo>
                  <a:cubicBezTo>
                    <a:pt x="201" y="72"/>
                    <a:pt x="206" y="71"/>
                    <a:pt x="204" y="70"/>
                  </a:cubicBezTo>
                  <a:cubicBezTo>
                    <a:pt x="202" y="69"/>
                    <a:pt x="202" y="67"/>
                    <a:pt x="204" y="67"/>
                  </a:cubicBezTo>
                  <a:cubicBezTo>
                    <a:pt x="205" y="68"/>
                    <a:pt x="206" y="69"/>
                    <a:pt x="207" y="69"/>
                  </a:cubicBezTo>
                  <a:cubicBezTo>
                    <a:pt x="209" y="69"/>
                    <a:pt x="210" y="69"/>
                    <a:pt x="210" y="68"/>
                  </a:cubicBezTo>
                  <a:cubicBezTo>
                    <a:pt x="209" y="67"/>
                    <a:pt x="213" y="68"/>
                    <a:pt x="213" y="66"/>
                  </a:cubicBezTo>
                  <a:cubicBezTo>
                    <a:pt x="212" y="66"/>
                    <a:pt x="211" y="66"/>
                    <a:pt x="210" y="66"/>
                  </a:cubicBezTo>
                  <a:cubicBezTo>
                    <a:pt x="210" y="65"/>
                    <a:pt x="215" y="66"/>
                    <a:pt x="215" y="64"/>
                  </a:cubicBezTo>
                  <a:cubicBezTo>
                    <a:pt x="215" y="63"/>
                    <a:pt x="218" y="63"/>
                    <a:pt x="219" y="62"/>
                  </a:cubicBezTo>
                  <a:cubicBezTo>
                    <a:pt x="221" y="64"/>
                    <a:pt x="219" y="66"/>
                    <a:pt x="218" y="66"/>
                  </a:cubicBezTo>
                  <a:cubicBezTo>
                    <a:pt x="230" y="70"/>
                    <a:pt x="225" y="65"/>
                    <a:pt x="231" y="65"/>
                  </a:cubicBezTo>
                  <a:cubicBezTo>
                    <a:pt x="233" y="65"/>
                    <a:pt x="235" y="65"/>
                    <a:pt x="237" y="64"/>
                  </a:cubicBezTo>
                  <a:cubicBezTo>
                    <a:pt x="238" y="64"/>
                    <a:pt x="239" y="63"/>
                    <a:pt x="234" y="62"/>
                  </a:cubicBezTo>
                  <a:cubicBezTo>
                    <a:pt x="234" y="61"/>
                    <a:pt x="236" y="61"/>
                    <a:pt x="237" y="61"/>
                  </a:cubicBezTo>
                  <a:cubicBezTo>
                    <a:pt x="238" y="61"/>
                    <a:pt x="239" y="62"/>
                    <a:pt x="240" y="61"/>
                  </a:cubicBezTo>
                  <a:cubicBezTo>
                    <a:pt x="238" y="61"/>
                    <a:pt x="236" y="60"/>
                    <a:pt x="234" y="59"/>
                  </a:cubicBezTo>
                  <a:cubicBezTo>
                    <a:pt x="236" y="58"/>
                    <a:pt x="241" y="59"/>
                    <a:pt x="242" y="58"/>
                  </a:cubicBezTo>
                  <a:cubicBezTo>
                    <a:pt x="236" y="55"/>
                    <a:pt x="232" y="55"/>
                    <a:pt x="230" y="56"/>
                  </a:cubicBezTo>
                  <a:cubicBezTo>
                    <a:pt x="229" y="56"/>
                    <a:pt x="228" y="56"/>
                    <a:pt x="226" y="56"/>
                  </a:cubicBezTo>
                  <a:cubicBezTo>
                    <a:pt x="227" y="56"/>
                    <a:pt x="228" y="57"/>
                    <a:pt x="229" y="57"/>
                  </a:cubicBezTo>
                  <a:cubicBezTo>
                    <a:pt x="230" y="58"/>
                    <a:pt x="225" y="58"/>
                    <a:pt x="224" y="58"/>
                  </a:cubicBezTo>
                  <a:cubicBezTo>
                    <a:pt x="219" y="57"/>
                    <a:pt x="216" y="57"/>
                    <a:pt x="213" y="57"/>
                  </a:cubicBezTo>
                  <a:cubicBezTo>
                    <a:pt x="205" y="58"/>
                    <a:pt x="203" y="60"/>
                    <a:pt x="198" y="61"/>
                  </a:cubicBezTo>
                  <a:cubicBezTo>
                    <a:pt x="192" y="62"/>
                    <a:pt x="190" y="64"/>
                    <a:pt x="186" y="66"/>
                  </a:cubicBezTo>
                  <a:cubicBezTo>
                    <a:pt x="184" y="66"/>
                    <a:pt x="179" y="66"/>
                    <a:pt x="176" y="66"/>
                  </a:cubicBezTo>
                  <a:cubicBezTo>
                    <a:pt x="173" y="67"/>
                    <a:pt x="173" y="69"/>
                    <a:pt x="171" y="70"/>
                  </a:cubicBezTo>
                  <a:cubicBezTo>
                    <a:pt x="173" y="69"/>
                    <a:pt x="173" y="69"/>
                    <a:pt x="175" y="69"/>
                  </a:cubicBezTo>
                  <a:cubicBezTo>
                    <a:pt x="174" y="69"/>
                    <a:pt x="174" y="69"/>
                    <a:pt x="176" y="69"/>
                  </a:cubicBezTo>
                  <a:cubicBezTo>
                    <a:pt x="176" y="70"/>
                    <a:pt x="175" y="70"/>
                    <a:pt x="174" y="71"/>
                  </a:cubicBezTo>
                  <a:cubicBezTo>
                    <a:pt x="178" y="72"/>
                    <a:pt x="179" y="71"/>
                    <a:pt x="181" y="71"/>
                  </a:cubicBezTo>
                  <a:cubicBezTo>
                    <a:pt x="181" y="70"/>
                    <a:pt x="182" y="70"/>
                    <a:pt x="184" y="70"/>
                  </a:cubicBezTo>
                  <a:cubicBezTo>
                    <a:pt x="187" y="71"/>
                    <a:pt x="189" y="71"/>
                    <a:pt x="190" y="70"/>
                  </a:cubicBezTo>
                  <a:cubicBezTo>
                    <a:pt x="191" y="70"/>
                    <a:pt x="189" y="68"/>
                    <a:pt x="192" y="69"/>
                  </a:cubicBezTo>
                  <a:cubicBezTo>
                    <a:pt x="193" y="70"/>
                    <a:pt x="193" y="70"/>
                    <a:pt x="193" y="70"/>
                  </a:cubicBezTo>
                  <a:cubicBezTo>
                    <a:pt x="194" y="70"/>
                    <a:pt x="195" y="70"/>
                    <a:pt x="196" y="70"/>
                  </a:cubicBezTo>
                  <a:cubicBezTo>
                    <a:pt x="196" y="71"/>
                    <a:pt x="196" y="71"/>
                    <a:pt x="195" y="72"/>
                  </a:cubicBezTo>
                  <a:cubicBezTo>
                    <a:pt x="197" y="72"/>
                    <a:pt x="197" y="72"/>
                    <a:pt x="198" y="72"/>
                  </a:cubicBezTo>
                  <a:cubicBezTo>
                    <a:pt x="198" y="72"/>
                    <a:pt x="199" y="72"/>
                    <a:pt x="200" y="72"/>
                  </a:cubicBezTo>
                  <a:moveTo>
                    <a:pt x="173" y="70"/>
                  </a:moveTo>
                  <a:cubicBezTo>
                    <a:pt x="173" y="70"/>
                    <a:pt x="173" y="70"/>
                    <a:pt x="173" y="70"/>
                  </a:cubicBezTo>
                  <a:cubicBezTo>
                    <a:pt x="174" y="70"/>
                    <a:pt x="174" y="70"/>
                    <a:pt x="174" y="70"/>
                  </a:cubicBezTo>
                  <a:cubicBezTo>
                    <a:pt x="174" y="70"/>
                    <a:pt x="173" y="70"/>
                    <a:pt x="173" y="70"/>
                  </a:cubicBezTo>
                  <a:moveTo>
                    <a:pt x="175" y="71"/>
                  </a:moveTo>
                  <a:cubicBezTo>
                    <a:pt x="176" y="71"/>
                    <a:pt x="176" y="71"/>
                    <a:pt x="176" y="71"/>
                  </a:cubicBezTo>
                  <a:cubicBezTo>
                    <a:pt x="176" y="71"/>
                    <a:pt x="175" y="71"/>
                    <a:pt x="175" y="71"/>
                  </a:cubicBezTo>
                  <a:moveTo>
                    <a:pt x="192" y="71"/>
                  </a:moveTo>
                  <a:cubicBezTo>
                    <a:pt x="189" y="71"/>
                    <a:pt x="189" y="72"/>
                    <a:pt x="190" y="73"/>
                  </a:cubicBezTo>
                  <a:cubicBezTo>
                    <a:pt x="191" y="73"/>
                    <a:pt x="192" y="72"/>
                    <a:pt x="192" y="71"/>
                  </a:cubicBezTo>
                  <a:moveTo>
                    <a:pt x="222" y="69"/>
                  </a:moveTo>
                  <a:cubicBezTo>
                    <a:pt x="217" y="69"/>
                    <a:pt x="216" y="71"/>
                    <a:pt x="213" y="71"/>
                  </a:cubicBezTo>
                  <a:cubicBezTo>
                    <a:pt x="210" y="72"/>
                    <a:pt x="206" y="72"/>
                    <a:pt x="207" y="75"/>
                  </a:cubicBezTo>
                  <a:cubicBezTo>
                    <a:pt x="210" y="75"/>
                    <a:pt x="214" y="75"/>
                    <a:pt x="216" y="75"/>
                  </a:cubicBezTo>
                  <a:cubicBezTo>
                    <a:pt x="217" y="74"/>
                    <a:pt x="218" y="74"/>
                    <a:pt x="219" y="73"/>
                  </a:cubicBezTo>
                  <a:cubicBezTo>
                    <a:pt x="221" y="72"/>
                    <a:pt x="225" y="72"/>
                    <a:pt x="222" y="69"/>
                  </a:cubicBezTo>
                  <a:moveTo>
                    <a:pt x="238" y="79"/>
                  </a:moveTo>
                  <a:cubicBezTo>
                    <a:pt x="239" y="79"/>
                    <a:pt x="239" y="79"/>
                    <a:pt x="239" y="79"/>
                  </a:cubicBezTo>
                  <a:cubicBezTo>
                    <a:pt x="238" y="79"/>
                    <a:pt x="238" y="80"/>
                    <a:pt x="237" y="80"/>
                  </a:cubicBezTo>
                  <a:cubicBezTo>
                    <a:pt x="239" y="80"/>
                    <a:pt x="246" y="81"/>
                    <a:pt x="243" y="80"/>
                  </a:cubicBezTo>
                  <a:cubicBezTo>
                    <a:pt x="242" y="79"/>
                    <a:pt x="246" y="79"/>
                    <a:pt x="246" y="79"/>
                  </a:cubicBezTo>
                  <a:cubicBezTo>
                    <a:pt x="247" y="80"/>
                    <a:pt x="247" y="80"/>
                    <a:pt x="247" y="80"/>
                  </a:cubicBezTo>
                  <a:cubicBezTo>
                    <a:pt x="250" y="81"/>
                    <a:pt x="253" y="80"/>
                    <a:pt x="254" y="80"/>
                  </a:cubicBezTo>
                  <a:cubicBezTo>
                    <a:pt x="254" y="80"/>
                    <a:pt x="255" y="77"/>
                    <a:pt x="252" y="78"/>
                  </a:cubicBezTo>
                  <a:cubicBezTo>
                    <a:pt x="252" y="77"/>
                    <a:pt x="253" y="77"/>
                    <a:pt x="255" y="78"/>
                  </a:cubicBezTo>
                  <a:cubicBezTo>
                    <a:pt x="257" y="78"/>
                    <a:pt x="257" y="77"/>
                    <a:pt x="257" y="77"/>
                  </a:cubicBezTo>
                  <a:cubicBezTo>
                    <a:pt x="258" y="76"/>
                    <a:pt x="255" y="75"/>
                    <a:pt x="258" y="76"/>
                  </a:cubicBezTo>
                  <a:cubicBezTo>
                    <a:pt x="260" y="77"/>
                    <a:pt x="261" y="77"/>
                    <a:pt x="262" y="76"/>
                  </a:cubicBezTo>
                  <a:cubicBezTo>
                    <a:pt x="263" y="76"/>
                    <a:pt x="263" y="76"/>
                    <a:pt x="264" y="76"/>
                  </a:cubicBezTo>
                  <a:cubicBezTo>
                    <a:pt x="262" y="76"/>
                    <a:pt x="261" y="77"/>
                    <a:pt x="260" y="77"/>
                  </a:cubicBezTo>
                  <a:cubicBezTo>
                    <a:pt x="260" y="77"/>
                    <a:pt x="257" y="78"/>
                    <a:pt x="261" y="78"/>
                  </a:cubicBezTo>
                  <a:cubicBezTo>
                    <a:pt x="260" y="79"/>
                    <a:pt x="259" y="79"/>
                    <a:pt x="259" y="79"/>
                  </a:cubicBezTo>
                  <a:cubicBezTo>
                    <a:pt x="263" y="81"/>
                    <a:pt x="265" y="79"/>
                    <a:pt x="266" y="79"/>
                  </a:cubicBezTo>
                  <a:cubicBezTo>
                    <a:pt x="268" y="79"/>
                    <a:pt x="269" y="77"/>
                    <a:pt x="273" y="78"/>
                  </a:cubicBezTo>
                  <a:cubicBezTo>
                    <a:pt x="273" y="79"/>
                    <a:pt x="273" y="79"/>
                    <a:pt x="273" y="79"/>
                  </a:cubicBezTo>
                  <a:cubicBezTo>
                    <a:pt x="277" y="80"/>
                    <a:pt x="279" y="79"/>
                    <a:pt x="281" y="79"/>
                  </a:cubicBezTo>
                  <a:cubicBezTo>
                    <a:pt x="282" y="78"/>
                    <a:pt x="284" y="77"/>
                    <a:pt x="287" y="78"/>
                  </a:cubicBezTo>
                  <a:cubicBezTo>
                    <a:pt x="285" y="80"/>
                    <a:pt x="277" y="80"/>
                    <a:pt x="270" y="81"/>
                  </a:cubicBezTo>
                  <a:cubicBezTo>
                    <a:pt x="267" y="81"/>
                    <a:pt x="265" y="82"/>
                    <a:pt x="262" y="82"/>
                  </a:cubicBezTo>
                  <a:cubicBezTo>
                    <a:pt x="258" y="82"/>
                    <a:pt x="256" y="83"/>
                    <a:pt x="254" y="83"/>
                  </a:cubicBezTo>
                  <a:cubicBezTo>
                    <a:pt x="268" y="89"/>
                    <a:pt x="279" y="85"/>
                    <a:pt x="284" y="84"/>
                  </a:cubicBezTo>
                  <a:cubicBezTo>
                    <a:pt x="289" y="84"/>
                    <a:pt x="291" y="82"/>
                    <a:pt x="296" y="82"/>
                  </a:cubicBezTo>
                  <a:cubicBezTo>
                    <a:pt x="301" y="82"/>
                    <a:pt x="302" y="79"/>
                    <a:pt x="308" y="80"/>
                  </a:cubicBezTo>
                  <a:cubicBezTo>
                    <a:pt x="307" y="81"/>
                    <a:pt x="312" y="81"/>
                    <a:pt x="313" y="81"/>
                  </a:cubicBezTo>
                  <a:cubicBezTo>
                    <a:pt x="316" y="81"/>
                    <a:pt x="318" y="81"/>
                    <a:pt x="317" y="79"/>
                  </a:cubicBezTo>
                  <a:cubicBezTo>
                    <a:pt x="318" y="80"/>
                    <a:pt x="318" y="80"/>
                    <a:pt x="318" y="81"/>
                  </a:cubicBezTo>
                  <a:cubicBezTo>
                    <a:pt x="325" y="82"/>
                    <a:pt x="329" y="81"/>
                    <a:pt x="332" y="80"/>
                  </a:cubicBezTo>
                  <a:cubicBezTo>
                    <a:pt x="336" y="79"/>
                    <a:pt x="337" y="78"/>
                    <a:pt x="338" y="76"/>
                  </a:cubicBezTo>
                  <a:cubicBezTo>
                    <a:pt x="338" y="75"/>
                    <a:pt x="340" y="73"/>
                    <a:pt x="336" y="71"/>
                  </a:cubicBezTo>
                  <a:cubicBezTo>
                    <a:pt x="333" y="70"/>
                    <a:pt x="329" y="70"/>
                    <a:pt x="328" y="70"/>
                  </a:cubicBezTo>
                  <a:cubicBezTo>
                    <a:pt x="326" y="70"/>
                    <a:pt x="322" y="72"/>
                    <a:pt x="327" y="72"/>
                  </a:cubicBezTo>
                  <a:cubicBezTo>
                    <a:pt x="325" y="72"/>
                    <a:pt x="325" y="73"/>
                    <a:pt x="325" y="73"/>
                  </a:cubicBezTo>
                  <a:cubicBezTo>
                    <a:pt x="323" y="73"/>
                    <a:pt x="323" y="72"/>
                    <a:pt x="323" y="72"/>
                  </a:cubicBezTo>
                  <a:cubicBezTo>
                    <a:pt x="318" y="71"/>
                    <a:pt x="317" y="72"/>
                    <a:pt x="315" y="73"/>
                  </a:cubicBezTo>
                  <a:cubicBezTo>
                    <a:pt x="314" y="71"/>
                    <a:pt x="316" y="71"/>
                    <a:pt x="317" y="71"/>
                  </a:cubicBezTo>
                  <a:cubicBezTo>
                    <a:pt x="313" y="69"/>
                    <a:pt x="312" y="70"/>
                    <a:pt x="310" y="70"/>
                  </a:cubicBezTo>
                  <a:cubicBezTo>
                    <a:pt x="310" y="69"/>
                    <a:pt x="311" y="69"/>
                    <a:pt x="312" y="68"/>
                  </a:cubicBezTo>
                  <a:cubicBezTo>
                    <a:pt x="313" y="68"/>
                    <a:pt x="311" y="66"/>
                    <a:pt x="309" y="66"/>
                  </a:cubicBezTo>
                  <a:cubicBezTo>
                    <a:pt x="309" y="66"/>
                    <a:pt x="309" y="64"/>
                    <a:pt x="307" y="63"/>
                  </a:cubicBezTo>
                  <a:cubicBezTo>
                    <a:pt x="299" y="61"/>
                    <a:pt x="299" y="65"/>
                    <a:pt x="295" y="66"/>
                  </a:cubicBezTo>
                  <a:cubicBezTo>
                    <a:pt x="294" y="66"/>
                    <a:pt x="290" y="66"/>
                    <a:pt x="291" y="67"/>
                  </a:cubicBezTo>
                  <a:cubicBezTo>
                    <a:pt x="295" y="69"/>
                    <a:pt x="297" y="68"/>
                    <a:pt x="301" y="69"/>
                  </a:cubicBezTo>
                  <a:cubicBezTo>
                    <a:pt x="300" y="70"/>
                    <a:pt x="300" y="70"/>
                    <a:pt x="299" y="71"/>
                  </a:cubicBezTo>
                  <a:cubicBezTo>
                    <a:pt x="298" y="71"/>
                    <a:pt x="295" y="71"/>
                    <a:pt x="295" y="72"/>
                  </a:cubicBezTo>
                  <a:cubicBezTo>
                    <a:pt x="298" y="72"/>
                    <a:pt x="301" y="72"/>
                    <a:pt x="306" y="73"/>
                  </a:cubicBezTo>
                  <a:cubicBezTo>
                    <a:pt x="308" y="76"/>
                    <a:pt x="302" y="75"/>
                    <a:pt x="298" y="75"/>
                  </a:cubicBezTo>
                  <a:cubicBezTo>
                    <a:pt x="296" y="75"/>
                    <a:pt x="293" y="75"/>
                    <a:pt x="291" y="75"/>
                  </a:cubicBezTo>
                  <a:cubicBezTo>
                    <a:pt x="289" y="75"/>
                    <a:pt x="286" y="75"/>
                    <a:pt x="284" y="75"/>
                  </a:cubicBezTo>
                  <a:cubicBezTo>
                    <a:pt x="282" y="74"/>
                    <a:pt x="280" y="72"/>
                    <a:pt x="281" y="72"/>
                  </a:cubicBezTo>
                  <a:cubicBezTo>
                    <a:pt x="279" y="72"/>
                    <a:pt x="276" y="72"/>
                    <a:pt x="274" y="72"/>
                  </a:cubicBezTo>
                  <a:cubicBezTo>
                    <a:pt x="275" y="71"/>
                    <a:pt x="277" y="72"/>
                    <a:pt x="278" y="71"/>
                  </a:cubicBezTo>
                  <a:cubicBezTo>
                    <a:pt x="267" y="67"/>
                    <a:pt x="262" y="68"/>
                    <a:pt x="257" y="68"/>
                  </a:cubicBezTo>
                  <a:cubicBezTo>
                    <a:pt x="256" y="68"/>
                    <a:pt x="255" y="67"/>
                    <a:pt x="255" y="67"/>
                  </a:cubicBezTo>
                  <a:cubicBezTo>
                    <a:pt x="247" y="63"/>
                    <a:pt x="238" y="66"/>
                    <a:pt x="238" y="68"/>
                  </a:cubicBezTo>
                  <a:cubicBezTo>
                    <a:pt x="243" y="69"/>
                    <a:pt x="248" y="69"/>
                    <a:pt x="250" y="69"/>
                  </a:cubicBezTo>
                  <a:cubicBezTo>
                    <a:pt x="248" y="70"/>
                    <a:pt x="242" y="69"/>
                    <a:pt x="238" y="69"/>
                  </a:cubicBezTo>
                  <a:cubicBezTo>
                    <a:pt x="232" y="68"/>
                    <a:pt x="233" y="70"/>
                    <a:pt x="231" y="71"/>
                  </a:cubicBezTo>
                  <a:cubicBezTo>
                    <a:pt x="235" y="72"/>
                    <a:pt x="237" y="72"/>
                    <a:pt x="239" y="72"/>
                  </a:cubicBezTo>
                  <a:cubicBezTo>
                    <a:pt x="240" y="71"/>
                    <a:pt x="242" y="71"/>
                    <a:pt x="244" y="71"/>
                  </a:cubicBezTo>
                  <a:cubicBezTo>
                    <a:pt x="246" y="71"/>
                    <a:pt x="247" y="71"/>
                    <a:pt x="249" y="71"/>
                  </a:cubicBezTo>
                  <a:cubicBezTo>
                    <a:pt x="248" y="72"/>
                    <a:pt x="245" y="72"/>
                    <a:pt x="242" y="72"/>
                  </a:cubicBezTo>
                  <a:cubicBezTo>
                    <a:pt x="240" y="72"/>
                    <a:pt x="239" y="72"/>
                    <a:pt x="238" y="72"/>
                  </a:cubicBezTo>
                  <a:cubicBezTo>
                    <a:pt x="233" y="73"/>
                    <a:pt x="229" y="73"/>
                    <a:pt x="227" y="74"/>
                  </a:cubicBezTo>
                  <a:cubicBezTo>
                    <a:pt x="231" y="75"/>
                    <a:pt x="234" y="75"/>
                    <a:pt x="236" y="75"/>
                  </a:cubicBezTo>
                  <a:cubicBezTo>
                    <a:pt x="240" y="75"/>
                    <a:pt x="244" y="74"/>
                    <a:pt x="247" y="73"/>
                  </a:cubicBezTo>
                  <a:cubicBezTo>
                    <a:pt x="241" y="76"/>
                    <a:pt x="228" y="75"/>
                    <a:pt x="223" y="78"/>
                  </a:cubicBezTo>
                  <a:cubicBezTo>
                    <a:pt x="231" y="80"/>
                    <a:pt x="234" y="79"/>
                    <a:pt x="236" y="78"/>
                  </a:cubicBezTo>
                  <a:cubicBezTo>
                    <a:pt x="236" y="79"/>
                    <a:pt x="236" y="79"/>
                    <a:pt x="236" y="79"/>
                  </a:cubicBezTo>
                  <a:cubicBezTo>
                    <a:pt x="237" y="79"/>
                    <a:pt x="237" y="79"/>
                    <a:pt x="238" y="79"/>
                  </a:cubicBezTo>
                  <a:moveTo>
                    <a:pt x="256" y="64"/>
                  </a:moveTo>
                  <a:cubicBezTo>
                    <a:pt x="258" y="63"/>
                    <a:pt x="261" y="63"/>
                    <a:pt x="261" y="62"/>
                  </a:cubicBezTo>
                  <a:cubicBezTo>
                    <a:pt x="254" y="60"/>
                    <a:pt x="248" y="61"/>
                    <a:pt x="249" y="63"/>
                  </a:cubicBezTo>
                  <a:cubicBezTo>
                    <a:pt x="251" y="63"/>
                    <a:pt x="253" y="63"/>
                    <a:pt x="256" y="64"/>
                  </a:cubicBezTo>
                  <a:moveTo>
                    <a:pt x="280" y="72"/>
                  </a:moveTo>
                  <a:cubicBezTo>
                    <a:pt x="279" y="71"/>
                    <a:pt x="278" y="72"/>
                    <a:pt x="278" y="72"/>
                  </a:cubicBezTo>
                  <a:cubicBezTo>
                    <a:pt x="278" y="72"/>
                    <a:pt x="279" y="72"/>
                    <a:pt x="280" y="72"/>
                  </a:cubicBezTo>
                  <a:moveTo>
                    <a:pt x="294" y="52"/>
                  </a:moveTo>
                  <a:cubicBezTo>
                    <a:pt x="296" y="52"/>
                    <a:pt x="297" y="51"/>
                    <a:pt x="298" y="51"/>
                  </a:cubicBezTo>
                  <a:cubicBezTo>
                    <a:pt x="293" y="49"/>
                    <a:pt x="290" y="50"/>
                    <a:pt x="288" y="50"/>
                  </a:cubicBezTo>
                  <a:cubicBezTo>
                    <a:pt x="284" y="50"/>
                    <a:pt x="280" y="51"/>
                    <a:pt x="277" y="51"/>
                  </a:cubicBezTo>
                  <a:cubicBezTo>
                    <a:pt x="274" y="51"/>
                    <a:pt x="254" y="51"/>
                    <a:pt x="265" y="56"/>
                  </a:cubicBezTo>
                  <a:cubicBezTo>
                    <a:pt x="266" y="56"/>
                    <a:pt x="273" y="57"/>
                    <a:pt x="273" y="57"/>
                  </a:cubicBezTo>
                  <a:cubicBezTo>
                    <a:pt x="276" y="58"/>
                    <a:pt x="278" y="57"/>
                    <a:pt x="279" y="57"/>
                  </a:cubicBezTo>
                  <a:cubicBezTo>
                    <a:pt x="284" y="56"/>
                    <a:pt x="295" y="58"/>
                    <a:pt x="293" y="54"/>
                  </a:cubicBezTo>
                  <a:cubicBezTo>
                    <a:pt x="290" y="53"/>
                    <a:pt x="289" y="53"/>
                    <a:pt x="288" y="53"/>
                  </a:cubicBezTo>
                  <a:cubicBezTo>
                    <a:pt x="288" y="53"/>
                    <a:pt x="288" y="53"/>
                    <a:pt x="287" y="53"/>
                  </a:cubicBezTo>
                  <a:cubicBezTo>
                    <a:pt x="285" y="52"/>
                    <a:pt x="288" y="52"/>
                    <a:pt x="291" y="52"/>
                  </a:cubicBezTo>
                  <a:cubicBezTo>
                    <a:pt x="292" y="52"/>
                    <a:pt x="293" y="52"/>
                    <a:pt x="294" y="52"/>
                  </a:cubicBezTo>
                  <a:moveTo>
                    <a:pt x="355" y="80"/>
                  </a:moveTo>
                  <a:cubicBezTo>
                    <a:pt x="356" y="79"/>
                    <a:pt x="356" y="77"/>
                    <a:pt x="351" y="76"/>
                  </a:cubicBezTo>
                  <a:cubicBezTo>
                    <a:pt x="346" y="76"/>
                    <a:pt x="347" y="78"/>
                    <a:pt x="345" y="79"/>
                  </a:cubicBezTo>
                  <a:cubicBezTo>
                    <a:pt x="350" y="81"/>
                    <a:pt x="353" y="80"/>
                    <a:pt x="355" y="80"/>
                  </a:cubicBezTo>
                  <a:moveTo>
                    <a:pt x="348" y="70"/>
                  </a:moveTo>
                  <a:cubicBezTo>
                    <a:pt x="353" y="70"/>
                    <a:pt x="370" y="72"/>
                    <a:pt x="364" y="68"/>
                  </a:cubicBezTo>
                  <a:cubicBezTo>
                    <a:pt x="360" y="67"/>
                    <a:pt x="358" y="68"/>
                    <a:pt x="355" y="68"/>
                  </a:cubicBezTo>
                  <a:cubicBezTo>
                    <a:pt x="352" y="68"/>
                    <a:pt x="347" y="68"/>
                    <a:pt x="348" y="70"/>
                  </a:cubicBezTo>
                  <a:moveTo>
                    <a:pt x="367" y="70"/>
                  </a:moveTo>
                  <a:cubicBezTo>
                    <a:pt x="363" y="69"/>
                    <a:pt x="362" y="70"/>
                    <a:pt x="360" y="70"/>
                  </a:cubicBezTo>
                  <a:cubicBezTo>
                    <a:pt x="357" y="70"/>
                    <a:pt x="353" y="70"/>
                    <a:pt x="353" y="71"/>
                  </a:cubicBezTo>
                  <a:cubicBezTo>
                    <a:pt x="358" y="71"/>
                    <a:pt x="368" y="72"/>
                    <a:pt x="367" y="70"/>
                  </a:cubicBezTo>
                  <a:moveTo>
                    <a:pt x="358" y="72"/>
                  </a:moveTo>
                  <a:cubicBezTo>
                    <a:pt x="357" y="72"/>
                    <a:pt x="356" y="72"/>
                    <a:pt x="356" y="72"/>
                  </a:cubicBezTo>
                  <a:cubicBezTo>
                    <a:pt x="355" y="72"/>
                    <a:pt x="354" y="72"/>
                    <a:pt x="354" y="72"/>
                  </a:cubicBezTo>
                  <a:cubicBezTo>
                    <a:pt x="356" y="72"/>
                    <a:pt x="357" y="72"/>
                    <a:pt x="358" y="72"/>
                  </a:cubicBezTo>
                  <a:moveTo>
                    <a:pt x="348" y="67"/>
                  </a:moveTo>
                  <a:cubicBezTo>
                    <a:pt x="353" y="67"/>
                    <a:pt x="359" y="68"/>
                    <a:pt x="361" y="66"/>
                  </a:cubicBezTo>
                  <a:cubicBezTo>
                    <a:pt x="358" y="65"/>
                    <a:pt x="352" y="64"/>
                    <a:pt x="351" y="65"/>
                  </a:cubicBezTo>
                  <a:cubicBezTo>
                    <a:pt x="354" y="64"/>
                    <a:pt x="347" y="64"/>
                    <a:pt x="346" y="64"/>
                  </a:cubicBezTo>
                  <a:cubicBezTo>
                    <a:pt x="345" y="65"/>
                    <a:pt x="349" y="67"/>
                    <a:pt x="348" y="67"/>
                  </a:cubicBezTo>
                  <a:moveTo>
                    <a:pt x="371" y="71"/>
                  </a:moveTo>
                  <a:cubicBezTo>
                    <a:pt x="363" y="69"/>
                    <a:pt x="360" y="72"/>
                    <a:pt x="358" y="73"/>
                  </a:cubicBezTo>
                  <a:cubicBezTo>
                    <a:pt x="365" y="73"/>
                    <a:pt x="367" y="72"/>
                    <a:pt x="371" y="71"/>
                  </a:cubicBezTo>
                  <a:moveTo>
                    <a:pt x="343" y="60"/>
                  </a:moveTo>
                  <a:cubicBezTo>
                    <a:pt x="345" y="59"/>
                    <a:pt x="348" y="60"/>
                    <a:pt x="347" y="58"/>
                  </a:cubicBezTo>
                  <a:cubicBezTo>
                    <a:pt x="346" y="57"/>
                    <a:pt x="342" y="56"/>
                    <a:pt x="342" y="57"/>
                  </a:cubicBezTo>
                  <a:cubicBezTo>
                    <a:pt x="344" y="55"/>
                    <a:pt x="334" y="53"/>
                    <a:pt x="332" y="53"/>
                  </a:cubicBezTo>
                  <a:cubicBezTo>
                    <a:pt x="331" y="53"/>
                    <a:pt x="333" y="55"/>
                    <a:pt x="334" y="56"/>
                  </a:cubicBezTo>
                  <a:cubicBezTo>
                    <a:pt x="335" y="57"/>
                    <a:pt x="336" y="57"/>
                    <a:pt x="338" y="58"/>
                  </a:cubicBezTo>
                  <a:cubicBezTo>
                    <a:pt x="340" y="59"/>
                    <a:pt x="341" y="59"/>
                    <a:pt x="343" y="60"/>
                  </a:cubicBezTo>
                  <a:moveTo>
                    <a:pt x="350" y="59"/>
                  </a:moveTo>
                  <a:cubicBezTo>
                    <a:pt x="349" y="59"/>
                    <a:pt x="348" y="59"/>
                    <a:pt x="348" y="60"/>
                  </a:cubicBezTo>
                  <a:cubicBezTo>
                    <a:pt x="350" y="60"/>
                    <a:pt x="350" y="60"/>
                    <a:pt x="350" y="59"/>
                  </a:cubicBezTo>
                  <a:moveTo>
                    <a:pt x="341" y="46"/>
                  </a:moveTo>
                  <a:cubicBezTo>
                    <a:pt x="346" y="49"/>
                    <a:pt x="353" y="49"/>
                    <a:pt x="358" y="48"/>
                  </a:cubicBezTo>
                  <a:cubicBezTo>
                    <a:pt x="360" y="48"/>
                    <a:pt x="363" y="47"/>
                    <a:pt x="364" y="47"/>
                  </a:cubicBezTo>
                  <a:cubicBezTo>
                    <a:pt x="360" y="48"/>
                    <a:pt x="370" y="48"/>
                    <a:pt x="371" y="48"/>
                  </a:cubicBezTo>
                  <a:cubicBezTo>
                    <a:pt x="374" y="49"/>
                    <a:pt x="378" y="48"/>
                    <a:pt x="382" y="50"/>
                  </a:cubicBezTo>
                  <a:cubicBezTo>
                    <a:pt x="380" y="50"/>
                    <a:pt x="382" y="51"/>
                    <a:pt x="385" y="52"/>
                  </a:cubicBezTo>
                  <a:cubicBezTo>
                    <a:pt x="389" y="53"/>
                    <a:pt x="391" y="53"/>
                    <a:pt x="394" y="53"/>
                  </a:cubicBezTo>
                  <a:cubicBezTo>
                    <a:pt x="396" y="53"/>
                    <a:pt x="398" y="52"/>
                    <a:pt x="398" y="51"/>
                  </a:cubicBezTo>
                  <a:cubicBezTo>
                    <a:pt x="398" y="51"/>
                    <a:pt x="394" y="48"/>
                    <a:pt x="392" y="48"/>
                  </a:cubicBezTo>
                  <a:cubicBezTo>
                    <a:pt x="391" y="47"/>
                    <a:pt x="392" y="46"/>
                    <a:pt x="393" y="46"/>
                  </a:cubicBezTo>
                  <a:cubicBezTo>
                    <a:pt x="391" y="45"/>
                    <a:pt x="390" y="45"/>
                    <a:pt x="389" y="45"/>
                  </a:cubicBezTo>
                  <a:cubicBezTo>
                    <a:pt x="390" y="45"/>
                    <a:pt x="390" y="44"/>
                    <a:pt x="387" y="43"/>
                  </a:cubicBezTo>
                  <a:cubicBezTo>
                    <a:pt x="385" y="43"/>
                    <a:pt x="384" y="43"/>
                    <a:pt x="383" y="44"/>
                  </a:cubicBezTo>
                  <a:cubicBezTo>
                    <a:pt x="382" y="44"/>
                    <a:pt x="381" y="44"/>
                    <a:pt x="379" y="43"/>
                  </a:cubicBezTo>
                  <a:cubicBezTo>
                    <a:pt x="379" y="43"/>
                    <a:pt x="379" y="42"/>
                    <a:pt x="380" y="42"/>
                  </a:cubicBezTo>
                  <a:cubicBezTo>
                    <a:pt x="377" y="42"/>
                    <a:pt x="374" y="41"/>
                    <a:pt x="372" y="41"/>
                  </a:cubicBezTo>
                  <a:cubicBezTo>
                    <a:pt x="368" y="41"/>
                    <a:pt x="367" y="42"/>
                    <a:pt x="365" y="43"/>
                  </a:cubicBezTo>
                  <a:cubicBezTo>
                    <a:pt x="364" y="41"/>
                    <a:pt x="366" y="42"/>
                    <a:pt x="362" y="40"/>
                  </a:cubicBezTo>
                  <a:cubicBezTo>
                    <a:pt x="359" y="38"/>
                    <a:pt x="356" y="38"/>
                    <a:pt x="354" y="38"/>
                  </a:cubicBezTo>
                  <a:cubicBezTo>
                    <a:pt x="353" y="38"/>
                    <a:pt x="353" y="38"/>
                    <a:pt x="352" y="38"/>
                  </a:cubicBezTo>
                  <a:cubicBezTo>
                    <a:pt x="345" y="38"/>
                    <a:pt x="338" y="38"/>
                    <a:pt x="336" y="40"/>
                  </a:cubicBezTo>
                  <a:cubicBezTo>
                    <a:pt x="339" y="41"/>
                    <a:pt x="340" y="41"/>
                    <a:pt x="342" y="41"/>
                  </a:cubicBezTo>
                  <a:cubicBezTo>
                    <a:pt x="342" y="41"/>
                    <a:pt x="343" y="41"/>
                    <a:pt x="344" y="41"/>
                  </a:cubicBezTo>
                  <a:cubicBezTo>
                    <a:pt x="345" y="42"/>
                    <a:pt x="342" y="43"/>
                    <a:pt x="342" y="43"/>
                  </a:cubicBezTo>
                  <a:cubicBezTo>
                    <a:pt x="344" y="44"/>
                    <a:pt x="345" y="43"/>
                    <a:pt x="346" y="43"/>
                  </a:cubicBezTo>
                  <a:cubicBezTo>
                    <a:pt x="347" y="42"/>
                    <a:pt x="348" y="41"/>
                    <a:pt x="351" y="42"/>
                  </a:cubicBezTo>
                  <a:cubicBezTo>
                    <a:pt x="352" y="43"/>
                    <a:pt x="351" y="43"/>
                    <a:pt x="349" y="43"/>
                  </a:cubicBezTo>
                  <a:cubicBezTo>
                    <a:pt x="352" y="44"/>
                    <a:pt x="356" y="44"/>
                    <a:pt x="356" y="43"/>
                  </a:cubicBezTo>
                  <a:cubicBezTo>
                    <a:pt x="357" y="45"/>
                    <a:pt x="353" y="44"/>
                    <a:pt x="351" y="45"/>
                  </a:cubicBezTo>
                  <a:cubicBezTo>
                    <a:pt x="353" y="45"/>
                    <a:pt x="355" y="45"/>
                    <a:pt x="356" y="45"/>
                  </a:cubicBezTo>
                  <a:cubicBezTo>
                    <a:pt x="357" y="47"/>
                    <a:pt x="354" y="46"/>
                    <a:pt x="351" y="46"/>
                  </a:cubicBezTo>
                  <a:cubicBezTo>
                    <a:pt x="346" y="45"/>
                    <a:pt x="343" y="45"/>
                    <a:pt x="341" y="46"/>
                  </a:cubicBezTo>
                  <a:moveTo>
                    <a:pt x="386" y="63"/>
                  </a:moveTo>
                  <a:cubicBezTo>
                    <a:pt x="386" y="63"/>
                    <a:pt x="380" y="63"/>
                    <a:pt x="380" y="63"/>
                  </a:cubicBezTo>
                  <a:cubicBezTo>
                    <a:pt x="378" y="64"/>
                    <a:pt x="375" y="64"/>
                    <a:pt x="375" y="65"/>
                  </a:cubicBezTo>
                  <a:cubicBezTo>
                    <a:pt x="380" y="65"/>
                    <a:pt x="383" y="64"/>
                    <a:pt x="386" y="63"/>
                  </a:cubicBezTo>
                  <a:moveTo>
                    <a:pt x="373" y="52"/>
                  </a:moveTo>
                  <a:cubicBezTo>
                    <a:pt x="370" y="52"/>
                    <a:pt x="362" y="51"/>
                    <a:pt x="366" y="54"/>
                  </a:cubicBezTo>
                  <a:cubicBezTo>
                    <a:pt x="372" y="55"/>
                    <a:pt x="376" y="54"/>
                    <a:pt x="379" y="54"/>
                  </a:cubicBezTo>
                  <a:cubicBezTo>
                    <a:pt x="377" y="52"/>
                    <a:pt x="375" y="52"/>
                    <a:pt x="373" y="52"/>
                  </a:cubicBezTo>
                  <a:moveTo>
                    <a:pt x="389" y="63"/>
                  </a:moveTo>
                  <a:cubicBezTo>
                    <a:pt x="390" y="63"/>
                    <a:pt x="391" y="63"/>
                    <a:pt x="391" y="64"/>
                  </a:cubicBezTo>
                  <a:cubicBezTo>
                    <a:pt x="393" y="64"/>
                    <a:pt x="394" y="64"/>
                    <a:pt x="394" y="63"/>
                  </a:cubicBezTo>
                  <a:cubicBezTo>
                    <a:pt x="392" y="63"/>
                    <a:pt x="390" y="63"/>
                    <a:pt x="389" y="63"/>
                  </a:cubicBezTo>
                  <a:moveTo>
                    <a:pt x="415" y="60"/>
                  </a:moveTo>
                  <a:cubicBezTo>
                    <a:pt x="414" y="60"/>
                    <a:pt x="414" y="60"/>
                    <a:pt x="413" y="61"/>
                  </a:cubicBezTo>
                  <a:cubicBezTo>
                    <a:pt x="414" y="61"/>
                    <a:pt x="418" y="61"/>
                    <a:pt x="415" y="60"/>
                  </a:cubicBezTo>
                  <a:moveTo>
                    <a:pt x="442" y="71"/>
                  </a:moveTo>
                  <a:cubicBezTo>
                    <a:pt x="440" y="71"/>
                    <a:pt x="437" y="70"/>
                    <a:pt x="439" y="72"/>
                  </a:cubicBezTo>
                  <a:cubicBezTo>
                    <a:pt x="445" y="74"/>
                    <a:pt x="443" y="72"/>
                    <a:pt x="442" y="71"/>
                  </a:cubicBezTo>
                  <a:moveTo>
                    <a:pt x="438" y="69"/>
                  </a:moveTo>
                  <a:cubicBezTo>
                    <a:pt x="438" y="69"/>
                    <a:pt x="437" y="69"/>
                    <a:pt x="437" y="70"/>
                  </a:cubicBezTo>
                  <a:cubicBezTo>
                    <a:pt x="438" y="70"/>
                    <a:pt x="439" y="70"/>
                    <a:pt x="438" y="69"/>
                  </a:cubicBezTo>
                  <a:moveTo>
                    <a:pt x="419" y="53"/>
                  </a:moveTo>
                  <a:cubicBezTo>
                    <a:pt x="420" y="53"/>
                    <a:pt x="420" y="52"/>
                    <a:pt x="422" y="52"/>
                  </a:cubicBezTo>
                  <a:cubicBezTo>
                    <a:pt x="418" y="52"/>
                    <a:pt x="422" y="52"/>
                    <a:pt x="423" y="52"/>
                  </a:cubicBezTo>
                  <a:cubicBezTo>
                    <a:pt x="425" y="52"/>
                    <a:pt x="427" y="52"/>
                    <a:pt x="429" y="52"/>
                  </a:cubicBezTo>
                  <a:cubicBezTo>
                    <a:pt x="433" y="52"/>
                    <a:pt x="437" y="52"/>
                    <a:pt x="438" y="50"/>
                  </a:cubicBezTo>
                  <a:cubicBezTo>
                    <a:pt x="436" y="49"/>
                    <a:pt x="434" y="49"/>
                    <a:pt x="433" y="49"/>
                  </a:cubicBezTo>
                  <a:cubicBezTo>
                    <a:pt x="434" y="48"/>
                    <a:pt x="437" y="48"/>
                    <a:pt x="438" y="48"/>
                  </a:cubicBezTo>
                  <a:cubicBezTo>
                    <a:pt x="434" y="46"/>
                    <a:pt x="432" y="46"/>
                    <a:pt x="430" y="46"/>
                  </a:cubicBezTo>
                  <a:cubicBezTo>
                    <a:pt x="429" y="46"/>
                    <a:pt x="427" y="46"/>
                    <a:pt x="425" y="46"/>
                  </a:cubicBezTo>
                  <a:cubicBezTo>
                    <a:pt x="427" y="45"/>
                    <a:pt x="418" y="44"/>
                    <a:pt x="416" y="44"/>
                  </a:cubicBezTo>
                  <a:cubicBezTo>
                    <a:pt x="414" y="43"/>
                    <a:pt x="412" y="43"/>
                    <a:pt x="410" y="43"/>
                  </a:cubicBezTo>
                  <a:cubicBezTo>
                    <a:pt x="409" y="43"/>
                    <a:pt x="401" y="44"/>
                    <a:pt x="408" y="46"/>
                  </a:cubicBezTo>
                  <a:cubicBezTo>
                    <a:pt x="408" y="46"/>
                    <a:pt x="407" y="46"/>
                    <a:pt x="407" y="46"/>
                  </a:cubicBezTo>
                  <a:cubicBezTo>
                    <a:pt x="405" y="46"/>
                    <a:pt x="404" y="46"/>
                    <a:pt x="404" y="46"/>
                  </a:cubicBezTo>
                  <a:cubicBezTo>
                    <a:pt x="405" y="47"/>
                    <a:pt x="406" y="47"/>
                    <a:pt x="407" y="47"/>
                  </a:cubicBezTo>
                  <a:cubicBezTo>
                    <a:pt x="406" y="48"/>
                    <a:pt x="411" y="48"/>
                    <a:pt x="409" y="49"/>
                  </a:cubicBezTo>
                  <a:cubicBezTo>
                    <a:pt x="412" y="49"/>
                    <a:pt x="414" y="49"/>
                    <a:pt x="418" y="50"/>
                  </a:cubicBezTo>
                  <a:cubicBezTo>
                    <a:pt x="418" y="51"/>
                    <a:pt x="416" y="50"/>
                    <a:pt x="414" y="50"/>
                  </a:cubicBezTo>
                  <a:cubicBezTo>
                    <a:pt x="412" y="50"/>
                    <a:pt x="411" y="50"/>
                    <a:pt x="410" y="51"/>
                  </a:cubicBezTo>
                  <a:cubicBezTo>
                    <a:pt x="413" y="51"/>
                    <a:pt x="415" y="52"/>
                    <a:pt x="417" y="52"/>
                  </a:cubicBezTo>
                  <a:cubicBezTo>
                    <a:pt x="416" y="52"/>
                    <a:pt x="416" y="52"/>
                    <a:pt x="419" y="53"/>
                  </a:cubicBezTo>
                  <a:moveTo>
                    <a:pt x="391" y="81"/>
                  </a:moveTo>
                  <a:cubicBezTo>
                    <a:pt x="394" y="80"/>
                    <a:pt x="396" y="80"/>
                    <a:pt x="397" y="79"/>
                  </a:cubicBezTo>
                  <a:cubicBezTo>
                    <a:pt x="396" y="80"/>
                    <a:pt x="401" y="80"/>
                    <a:pt x="401" y="80"/>
                  </a:cubicBezTo>
                  <a:cubicBezTo>
                    <a:pt x="401" y="80"/>
                    <a:pt x="402" y="80"/>
                    <a:pt x="403" y="80"/>
                  </a:cubicBezTo>
                  <a:cubicBezTo>
                    <a:pt x="404" y="80"/>
                    <a:pt x="405" y="80"/>
                    <a:pt x="405" y="80"/>
                  </a:cubicBezTo>
                  <a:cubicBezTo>
                    <a:pt x="407" y="80"/>
                    <a:pt x="408" y="80"/>
                    <a:pt x="410" y="80"/>
                  </a:cubicBezTo>
                  <a:cubicBezTo>
                    <a:pt x="411" y="80"/>
                    <a:pt x="409" y="78"/>
                    <a:pt x="409" y="78"/>
                  </a:cubicBezTo>
                  <a:cubicBezTo>
                    <a:pt x="412" y="80"/>
                    <a:pt x="413" y="79"/>
                    <a:pt x="414" y="79"/>
                  </a:cubicBezTo>
                  <a:cubicBezTo>
                    <a:pt x="412" y="78"/>
                    <a:pt x="411" y="78"/>
                    <a:pt x="409" y="77"/>
                  </a:cubicBezTo>
                  <a:cubicBezTo>
                    <a:pt x="409" y="77"/>
                    <a:pt x="410" y="76"/>
                    <a:pt x="412" y="76"/>
                  </a:cubicBezTo>
                  <a:cubicBezTo>
                    <a:pt x="407" y="76"/>
                    <a:pt x="412" y="75"/>
                    <a:pt x="412" y="75"/>
                  </a:cubicBezTo>
                  <a:cubicBezTo>
                    <a:pt x="416" y="77"/>
                    <a:pt x="415" y="74"/>
                    <a:pt x="415" y="74"/>
                  </a:cubicBezTo>
                  <a:cubicBezTo>
                    <a:pt x="414" y="74"/>
                    <a:pt x="412" y="73"/>
                    <a:pt x="411" y="73"/>
                  </a:cubicBezTo>
                  <a:cubicBezTo>
                    <a:pt x="411" y="72"/>
                    <a:pt x="413" y="72"/>
                    <a:pt x="413" y="72"/>
                  </a:cubicBezTo>
                  <a:cubicBezTo>
                    <a:pt x="413" y="71"/>
                    <a:pt x="412" y="70"/>
                    <a:pt x="413" y="70"/>
                  </a:cubicBezTo>
                  <a:cubicBezTo>
                    <a:pt x="413" y="70"/>
                    <a:pt x="414" y="69"/>
                    <a:pt x="413" y="69"/>
                  </a:cubicBezTo>
                  <a:cubicBezTo>
                    <a:pt x="413" y="68"/>
                    <a:pt x="410" y="67"/>
                    <a:pt x="412" y="66"/>
                  </a:cubicBezTo>
                  <a:cubicBezTo>
                    <a:pt x="409" y="65"/>
                    <a:pt x="407" y="65"/>
                    <a:pt x="405" y="65"/>
                  </a:cubicBezTo>
                  <a:cubicBezTo>
                    <a:pt x="408" y="65"/>
                    <a:pt x="401" y="64"/>
                    <a:pt x="400" y="64"/>
                  </a:cubicBezTo>
                  <a:cubicBezTo>
                    <a:pt x="401" y="64"/>
                    <a:pt x="403" y="64"/>
                    <a:pt x="403" y="64"/>
                  </a:cubicBezTo>
                  <a:cubicBezTo>
                    <a:pt x="403" y="64"/>
                    <a:pt x="398" y="64"/>
                    <a:pt x="399" y="65"/>
                  </a:cubicBezTo>
                  <a:cubicBezTo>
                    <a:pt x="400" y="66"/>
                    <a:pt x="398" y="66"/>
                    <a:pt x="398" y="66"/>
                  </a:cubicBezTo>
                  <a:cubicBezTo>
                    <a:pt x="398" y="65"/>
                    <a:pt x="397" y="65"/>
                    <a:pt x="395" y="65"/>
                  </a:cubicBezTo>
                  <a:cubicBezTo>
                    <a:pt x="394" y="65"/>
                    <a:pt x="391" y="64"/>
                    <a:pt x="389" y="64"/>
                  </a:cubicBezTo>
                  <a:cubicBezTo>
                    <a:pt x="386" y="64"/>
                    <a:pt x="385" y="64"/>
                    <a:pt x="383" y="65"/>
                  </a:cubicBezTo>
                  <a:cubicBezTo>
                    <a:pt x="382" y="65"/>
                    <a:pt x="379" y="65"/>
                    <a:pt x="382" y="66"/>
                  </a:cubicBezTo>
                  <a:cubicBezTo>
                    <a:pt x="384" y="67"/>
                    <a:pt x="385" y="67"/>
                    <a:pt x="386" y="67"/>
                  </a:cubicBezTo>
                  <a:cubicBezTo>
                    <a:pt x="387" y="67"/>
                    <a:pt x="388" y="67"/>
                    <a:pt x="389" y="67"/>
                  </a:cubicBezTo>
                  <a:cubicBezTo>
                    <a:pt x="389" y="68"/>
                    <a:pt x="387" y="68"/>
                    <a:pt x="385" y="68"/>
                  </a:cubicBezTo>
                  <a:cubicBezTo>
                    <a:pt x="388" y="69"/>
                    <a:pt x="392" y="69"/>
                    <a:pt x="394" y="69"/>
                  </a:cubicBezTo>
                  <a:cubicBezTo>
                    <a:pt x="393" y="69"/>
                    <a:pt x="392" y="69"/>
                    <a:pt x="391" y="69"/>
                  </a:cubicBezTo>
                  <a:cubicBezTo>
                    <a:pt x="390" y="69"/>
                    <a:pt x="388" y="69"/>
                    <a:pt x="390" y="70"/>
                  </a:cubicBezTo>
                  <a:cubicBezTo>
                    <a:pt x="392" y="71"/>
                    <a:pt x="393" y="71"/>
                    <a:pt x="394" y="71"/>
                  </a:cubicBezTo>
                  <a:cubicBezTo>
                    <a:pt x="393" y="71"/>
                    <a:pt x="391" y="71"/>
                    <a:pt x="389" y="71"/>
                  </a:cubicBezTo>
                  <a:cubicBezTo>
                    <a:pt x="387" y="70"/>
                    <a:pt x="383" y="70"/>
                    <a:pt x="386" y="69"/>
                  </a:cubicBezTo>
                  <a:cubicBezTo>
                    <a:pt x="385" y="69"/>
                    <a:pt x="384" y="69"/>
                    <a:pt x="383" y="69"/>
                  </a:cubicBezTo>
                  <a:cubicBezTo>
                    <a:pt x="382" y="68"/>
                    <a:pt x="381" y="68"/>
                    <a:pt x="380" y="68"/>
                  </a:cubicBezTo>
                  <a:cubicBezTo>
                    <a:pt x="379" y="67"/>
                    <a:pt x="376" y="66"/>
                    <a:pt x="374" y="66"/>
                  </a:cubicBezTo>
                  <a:cubicBezTo>
                    <a:pt x="370" y="66"/>
                    <a:pt x="369" y="67"/>
                    <a:pt x="369" y="68"/>
                  </a:cubicBezTo>
                  <a:cubicBezTo>
                    <a:pt x="372" y="68"/>
                    <a:pt x="374" y="68"/>
                    <a:pt x="376" y="68"/>
                  </a:cubicBezTo>
                  <a:cubicBezTo>
                    <a:pt x="376" y="68"/>
                    <a:pt x="370" y="69"/>
                    <a:pt x="373" y="70"/>
                  </a:cubicBezTo>
                  <a:cubicBezTo>
                    <a:pt x="374" y="71"/>
                    <a:pt x="375" y="70"/>
                    <a:pt x="376" y="70"/>
                  </a:cubicBezTo>
                  <a:cubicBezTo>
                    <a:pt x="376" y="70"/>
                    <a:pt x="376" y="70"/>
                    <a:pt x="376" y="70"/>
                  </a:cubicBezTo>
                  <a:cubicBezTo>
                    <a:pt x="376" y="71"/>
                    <a:pt x="375" y="71"/>
                    <a:pt x="375" y="71"/>
                  </a:cubicBezTo>
                  <a:cubicBezTo>
                    <a:pt x="377" y="72"/>
                    <a:pt x="380" y="73"/>
                    <a:pt x="380" y="72"/>
                  </a:cubicBezTo>
                  <a:cubicBezTo>
                    <a:pt x="379" y="73"/>
                    <a:pt x="377" y="73"/>
                    <a:pt x="374" y="72"/>
                  </a:cubicBezTo>
                  <a:cubicBezTo>
                    <a:pt x="371" y="72"/>
                    <a:pt x="368" y="71"/>
                    <a:pt x="367" y="72"/>
                  </a:cubicBezTo>
                  <a:cubicBezTo>
                    <a:pt x="372" y="73"/>
                    <a:pt x="367" y="73"/>
                    <a:pt x="366" y="73"/>
                  </a:cubicBezTo>
                  <a:cubicBezTo>
                    <a:pt x="365" y="73"/>
                    <a:pt x="362" y="73"/>
                    <a:pt x="365" y="75"/>
                  </a:cubicBezTo>
                  <a:cubicBezTo>
                    <a:pt x="371" y="76"/>
                    <a:pt x="376" y="75"/>
                    <a:pt x="381" y="74"/>
                  </a:cubicBezTo>
                  <a:cubicBezTo>
                    <a:pt x="387" y="74"/>
                    <a:pt x="394" y="74"/>
                    <a:pt x="400" y="73"/>
                  </a:cubicBezTo>
                  <a:cubicBezTo>
                    <a:pt x="399" y="74"/>
                    <a:pt x="396" y="74"/>
                    <a:pt x="394" y="74"/>
                  </a:cubicBezTo>
                  <a:cubicBezTo>
                    <a:pt x="393" y="74"/>
                    <a:pt x="388" y="75"/>
                    <a:pt x="392" y="75"/>
                  </a:cubicBezTo>
                  <a:cubicBezTo>
                    <a:pt x="390" y="75"/>
                    <a:pt x="389" y="75"/>
                    <a:pt x="388" y="75"/>
                  </a:cubicBezTo>
                  <a:cubicBezTo>
                    <a:pt x="389" y="75"/>
                    <a:pt x="390" y="75"/>
                    <a:pt x="390" y="75"/>
                  </a:cubicBezTo>
                  <a:cubicBezTo>
                    <a:pt x="390" y="76"/>
                    <a:pt x="389" y="76"/>
                    <a:pt x="388" y="76"/>
                  </a:cubicBezTo>
                  <a:cubicBezTo>
                    <a:pt x="389" y="76"/>
                    <a:pt x="389" y="76"/>
                    <a:pt x="387" y="76"/>
                  </a:cubicBezTo>
                  <a:cubicBezTo>
                    <a:pt x="386" y="76"/>
                    <a:pt x="384" y="76"/>
                    <a:pt x="384" y="76"/>
                  </a:cubicBezTo>
                  <a:cubicBezTo>
                    <a:pt x="389" y="77"/>
                    <a:pt x="385" y="77"/>
                    <a:pt x="384" y="77"/>
                  </a:cubicBezTo>
                  <a:cubicBezTo>
                    <a:pt x="386" y="77"/>
                    <a:pt x="387" y="77"/>
                    <a:pt x="388" y="77"/>
                  </a:cubicBezTo>
                  <a:cubicBezTo>
                    <a:pt x="385" y="78"/>
                    <a:pt x="390" y="78"/>
                    <a:pt x="391" y="78"/>
                  </a:cubicBezTo>
                  <a:cubicBezTo>
                    <a:pt x="390" y="78"/>
                    <a:pt x="390" y="78"/>
                    <a:pt x="389" y="78"/>
                  </a:cubicBezTo>
                  <a:cubicBezTo>
                    <a:pt x="387" y="78"/>
                    <a:pt x="386" y="78"/>
                    <a:pt x="386" y="79"/>
                  </a:cubicBezTo>
                  <a:cubicBezTo>
                    <a:pt x="387" y="79"/>
                    <a:pt x="390" y="80"/>
                    <a:pt x="391" y="81"/>
                  </a:cubicBezTo>
                  <a:moveTo>
                    <a:pt x="413" y="89"/>
                  </a:moveTo>
                  <a:cubicBezTo>
                    <a:pt x="409" y="88"/>
                    <a:pt x="408" y="89"/>
                    <a:pt x="405" y="89"/>
                  </a:cubicBezTo>
                  <a:cubicBezTo>
                    <a:pt x="401" y="89"/>
                    <a:pt x="399" y="90"/>
                    <a:pt x="396" y="90"/>
                  </a:cubicBezTo>
                  <a:cubicBezTo>
                    <a:pt x="398" y="91"/>
                    <a:pt x="399" y="91"/>
                    <a:pt x="400" y="91"/>
                  </a:cubicBezTo>
                  <a:cubicBezTo>
                    <a:pt x="397" y="91"/>
                    <a:pt x="401" y="92"/>
                    <a:pt x="402" y="92"/>
                  </a:cubicBezTo>
                  <a:cubicBezTo>
                    <a:pt x="404" y="92"/>
                    <a:pt x="405" y="92"/>
                    <a:pt x="407" y="91"/>
                  </a:cubicBezTo>
                  <a:cubicBezTo>
                    <a:pt x="410" y="91"/>
                    <a:pt x="413" y="91"/>
                    <a:pt x="413" y="89"/>
                  </a:cubicBezTo>
                  <a:moveTo>
                    <a:pt x="387" y="75"/>
                  </a:moveTo>
                  <a:cubicBezTo>
                    <a:pt x="387" y="74"/>
                    <a:pt x="387" y="74"/>
                    <a:pt x="387" y="74"/>
                  </a:cubicBezTo>
                  <a:cubicBezTo>
                    <a:pt x="385" y="74"/>
                    <a:pt x="383" y="74"/>
                    <a:pt x="381" y="75"/>
                  </a:cubicBezTo>
                  <a:cubicBezTo>
                    <a:pt x="382" y="75"/>
                    <a:pt x="383" y="75"/>
                    <a:pt x="383" y="75"/>
                  </a:cubicBezTo>
                  <a:cubicBezTo>
                    <a:pt x="384" y="75"/>
                    <a:pt x="385" y="75"/>
                    <a:pt x="387" y="75"/>
                  </a:cubicBezTo>
                  <a:moveTo>
                    <a:pt x="404" y="87"/>
                  </a:moveTo>
                  <a:cubicBezTo>
                    <a:pt x="403" y="86"/>
                    <a:pt x="402" y="87"/>
                    <a:pt x="402" y="87"/>
                  </a:cubicBezTo>
                  <a:cubicBezTo>
                    <a:pt x="403" y="87"/>
                    <a:pt x="404" y="87"/>
                    <a:pt x="404" y="87"/>
                  </a:cubicBezTo>
                  <a:moveTo>
                    <a:pt x="416" y="84"/>
                  </a:moveTo>
                  <a:cubicBezTo>
                    <a:pt x="414" y="84"/>
                    <a:pt x="413" y="85"/>
                    <a:pt x="412" y="85"/>
                  </a:cubicBezTo>
                  <a:cubicBezTo>
                    <a:pt x="414" y="86"/>
                    <a:pt x="416" y="85"/>
                    <a:pt x="416" y="84"/>
                  </a:cubicBezTo>
                  <a:moveTo>
                    <a:pt x="439" y="74"/>
                  </a:moveTo>
                  <a:cubicBezTo>
                    <a:pt x="434" y="74"/>
                    <a:pt x="431" y="76"/>
                    <a:pt x="427" y="76"/>
                  </a:cubicBezTo>
                  <a:cubicBezTo>
                    <a:pt x="428" y="76"/>
                    <a:pt x="429" y="76"/>
                    <a:pt x="430" y="77"/>
                  </a:cubicBezTo>
                  <a:cubicBezTo>
                    <a:pt x="429" y="77"/>
                    <a:pt x="428" y="77"/>
                    <a:pt x="427" y="77"/>
                  </a:cubicBezTo>
                  <a:cubicBezTo>
                    <a:pt x="431" y="78"/>
                    <a:pt x="427" y="78"/>
                    <a:pt x="426" y="78"/>
                  </a:cubicBezTo>
                  <a:cubicBezTo>
                    <a:pt x="425" y="78"/>
                    <a:pt x="423" y="79"/>
                    <a:pt x="424" y="80"/>
                  </a:cubicBezTo>
                  <a:cubicBezTo>
                    <a:pt x="425" y="80"/>
                    <a:pt x="428" y="81"/>
                    <a:pt x="428" y="80"/>
                  </a:cubicBezTo>
                  <a:cubicBezTo>
                    <a:pt x="428" y="82"/>
                    <a:pt x="435" y="83"/>
                    <a:pt x="436" y="83"/>
                  </a:cubicBezTo>
                  <a:cubicBezTo>
                    <a:pt x="441" y="84"/>
                    <a:pt x="445" y="84"/>
                    <a:pt x="449" y="84"/>
                  </a:cubicBezTo>
                  <a:cubicBezTo>
                    <a:pt x="457" y="83"/>
                    <a:pt x="453" y="75"/>
                    <a:pt x="439" y="74"/>
                  </a:cubicBezTo>
                  <a:moveTo>
                    <a:pt x="432" y="84"/>
                  </a:moveTo>
                  <a:cubicBezTo>
                    <a:pt x="431" y="84"/>
                    <a:pt x="431" y="84"/>
                    <a:pt x="431" y="85"/>
                  </a:cubicBezTo>
                  <a:cubicBezTo>
                    <a:pt x="433" y="85"/>
                    <a:pt x="434" y="85"/>
                    <a:pt x="436" y="85"/>
                  </a:cubicBezTo>
                  <a:cubicBezTo>
                    <a:pt x="435" y="84"/>
                    <a:pt x="433" y="84"/>
                    <a:pt x="432" y="84"/>
                  </a:cubicBezTo>
                  <a:moveTo>
                    <a:pt x="428" y="74"/>
                  </a:moveTo>
                  <a:cubicBezTo>
                    <a:pt x="425" y="74"/>
                    <a:pt x="415" y="74"/>
                    <a:pt x="420" y="77"/>
                  </a:cubicBezTo>
                  <a:cubicBezTo>
                    <a:pt x="422" y="76"/>
                    <a:pt x="422" y="75"/>
                    <a:pt x="424" y="75"/>
                  </a:cubicBezTo>
                  <a:cubicBezTo>
                    <a:pt x="426" y="75"/>
                    <a:pt x="431" y="76"/>
                    <a:pt x="428" y="74"/>
                  </a:cubicBezTo>
                  <a:moveTo>
                    <a:pt x="447" y="68"/>
                  </a:moveTo>
                  <a:cubicBezTo>
                    <a:pt x="449" y="68"/>
                    <a:pt x="450" y="68"/>
                    <a:pt x="451" y="67"/>
                  </a:cubicBezTo>
                  <a:cubicBezTo>
                    <a:pt x="451" y="67"/>
                    <a:pt x="452" y="66"/>
                    <a:pt x="455" y="67"/>
                  </a:cubicBezTo>
                  <a:cubicBezTo>
                    <a:pt x="458" y="68"/>
                    <a:pt x="460" y="71"/>
                    <a:pt x="464" y="72"/>
                  </a:cubicBezTo>
                  <a:cubicBezTo>
                    <a:pt x="464" y="73"/>
                    <a:pt x="467" y="74"/>
                    <a:pt x="465" y="75"/>
                  </a:cubicBezTo>
                  <a:cubicBezTo>
                    <a:pt x="463" y="75"/>
                    <a:pt x="461" y="76"/>
                    <a:pt x="463" y="79"/>
                  </a:cubicBezTo>
                  <a:cubicBezTo>
                    <a:pt x="464" y="79"/>
                    <a:pt x="465" y="79"/>
                    <a:pt x="466" y="79"/>
                  </a:cubicBezTo>
                  <a:cubicBezTo>
                    <a:pt x="466" y="80"/>
                    <a:pt x="464" y="82"/>
                    <a:pt x="470" y="83"/>
                  </a:cubicBezTo>
                  <a:cubicBezTo>
                    <a:pt x="475" y="84"/>
                    <a:pt x="476" y="83"/>
                    <a:pt x="478" y="82"/>
                  </a:cubicBezTo>
                  <a:cubicBezTo>
                    <a:pt x="478" y="82"/>
                    <a:pt x="478" y="83"/>
                    <a:pt x="477" y="83"/>
                  </a:cubicBezTo>
                  <a:cubicBezTo>
                    <a:pt x="479" y="83"/>
                    <a:pt x="478" y="84"/>
                    <a:pt x="480" y="84"/>
                  </a:cubicBezTo>
                  <a:cubicBezTo>
                    <a:pt x="481" y="84"/>
                    <a:pt x="482" y="84"/>
                    <a:pt x="483" y="84"/>
                  </a:cubicBezTo>
                  <a:cubicBezTo>
                    <a:pt x="484" y="84"/>
                    <a:pt x="484" y="84"/>
                    <a:pt x="486" y="84"/>
                  </a:cubicBezTo>
                  <a:cubicBezTo>
                    <a:pt x="492" y="85"/>
                    <a:pt x="493" y="83"/>
                    <a:pt x="496" y="82"/>
                  </a:cubicBezTo>
                  <a:cubicBezTo>
                    <a:pt x="496" y="83"/>
                    <a:pt x="496" y="83"/>
                    <a:pt x="496" y="83"/>
                  </a:cubicBezTo>
                  <a:cubicBezTo>
                    <a:pt x="498" y="83"/>
                    <a:pt x="498" y="81"/>
                    <a:pt x="502" y="83"/>
                  </a:cubicBezTo>
                  <a:cubicBezTo>
                    <a:pt x="500" y="82"/>
                    <a:pt x="499" y="84"/>
                    <a:pt x="499" y="85"/>
                  </a:cubicBezTo>
                  <a:cubicBezTo>
                    <a:pt x="503" y="86"/>
                    <a:pt x="509" y="86"/>
                    <a:pt x="511" y="85"/>
                  </a:cubicBezTo>
                  <a:cubicBezTo>
                    <a:pt x="511" y="85"/>
                    <a:pt x="512" y="85"/>
                    <a:pt x="513" y="85"/>
                  </a:cubicBezTo>
                  <a:cubicBezTo>
                    <a:pt x="516" y="85"/>
                    <a:pt x="518" y="86"/>
                    <a:pt x="516" y="84"/>
                  </a:cubicBezTo>
                  <a:cubicBezTo>
                    <a:pt x="519" y="85"/>
                    <a:pt x="521" y="85"/>
                    <a:pt x="522" y="84"/>
                  </a:cubicBezTo>
                  <a:cubicBezTo>
                    <a:pt x="524" y="86"/>
                    <a:pt x="529" y="85"/>
                    <a:pt x="528" y="84"/>
                  </a:cubicBezTo>
                  <a:cubicBezTo>
                    <a:pt x="531" y="87"/>
                    <a:pt x="533" y="84"/>
                    <a:pt x="533" y="83"/>
                  </a:cubicBezTo>
                  <a:cubicBezTo>
                    <a:pt x="533" y="84"/>
                    <a:pt x="533" y="84"/>
                    <a:pt x="533" y="84"/>
                  </a:cubicBezTo>
                  <a:cubicBezTo>
                    <a:pt x="538" y="86"/>
                    <a:pt x="544" y="85"/>
                    <a:pt x="546" y="84"/>
                  </a:cubicBezTo>
                  <a:cubicBezTo>
                    <a:pt x="548" y="84"/>
                    <a:pt x="547" y="81"/>
                    <a:pt x="551" y="82"/>
                  </a:cubicBezTo>
                  <a:cubicBezTo>
                    <a:pt x="552" y="86"/>
                    <a:pt x="562" y="85"/>
                    <a:pt x="564" y="85"/>
                  </a:cubicBezTo>
                  <a:cubicBezTo>
                    <a:pt x="567" y="85"/>
                    <a:pt x="569" y="84"/>
                    <a:pt x="573" y="84"/>
                  </a:cubicBezTo>
                  <a:cubicBezTo>
                    <a:pt x="576" y="85"/>
                    <a:pt x="578" y="84"/>
                    <a:pt x="579" y="83"/>
                  </a:cubicBezTo>
                  <a:cubicBezTo>
                    <a:pt x="579" y="82"/>
                    <a:pt x="578" y="82"/>
                    <a:pt x="577" y="81"/>
                  </a:cubicBezTo>
                  <a:cubicBezTo>
                    <a:pt x="578" y="80"/>
                    <a:pt x="580" y="82"/>
                    <a:pt x="582" y="82"/>
                  </a:cubicBezTo>
                  <a:cubicBezTo>
                    <a:pt x="584" y="82"/>
                    <a:pt x="586" y="82"/>
                    <a:pt x="587" y="81"/>
                  </a:cubicBezTo>
                  <a:cubicBezTo>
                    <a:pt x="583" y="79"/>
                    <a:pt x="581" y="81"/>
                    <a:pt x="579" y="81"/>
                  </a:cubicBezTo>
                  <a:cubicBezTo>
                    <a:pt x="575" y="78"/>
                    <a:pt x="586" y="79"/>
                    <a:pt x="585" y="77"/>
                  </a:cubicBezTo>
                  <a:cubicBezTo>
                    <a:pt x="582" y="75"/>
                    <a:pt x="580" y="76"/>
                    <a:pt x="578" y="76"/>
                  </a:cubicBezTo>
                  <a:cubicBezTo>
                    <a:pt x="578" y="75"/>
                    <a:pt x="580" y="75"/>
                    <a:pt x="580" y="75"/>
                  </a:cubicBezTo>
                  <a:cubicBezTo>
                    <a:pt x="577" y="74"/>
                    <a:pt x="575" y="74"/>
                    <a:pt x="573" y="74"/>
                  </a:cubicBezTo>
                  <a:cubicBezTo>
                    <a:pt x="571" y="74"/>
                    <a:pt x="570" y="74"/>
                    <a:pt x="569" y="74"/>
                  </a:cubicBezTo>
                  <a:cubicBezTo>
                    <a:pt x="569" y="73"/>
                    <a:pt x="569" y="73"/>
                    <a:pt x="569" y="73"/>
                  </a:cubicBezTo>
                  <a:cubicBezTo>
                    <a:pt x="562" y="71"/>
                    <a:pt x="559" y="72"/>
                    <a:pt x="555" y="72"/>
                  </a:cubicBezTo>
                  <a:cubicBezTo>
                    <a:pt x="553" y="73"/>
                    <a:pt x="550" y="73"/>
                    <a:pt x="547" y="73"/>
                  </a:cubicBezTo>
                  <a:cubicBezTo>
                    <a:pt x="541" y="72"/>
                    <a:pt x="539" y="73"/>
                    <a:pt x="535" y="74"/>
                  </a:cubicBezTo>
                  <a:cubicBezTo>
                    <a:pt x="531" y="74"/>
                    <a:pt x="526" y="74"/>
                    <a:pt x="523" y="75"/>
                  </a:cubicBezTo>
                  <a:cubicBezTo>
                    <a:pt x="525" y="76"/>
                    <a:pt x="526" y="76"/>
                    <a:pt x="527" y="76"/>
                  </a:cubicBezTo>
                  <a:cubicBezTo>
                    <a:pt x="525" y="77"/>
                    <a:pt x="522" y="77"/>
                    <a:pt x="518" y="77"/>
                  </a:cubicBezTo>
                  <a:cubicBezTo>
                    <a:pt x="522" y="77"/>
                    <a:pt x="514" y="75"/>
                    <a:pt x="512" y="75"/>
                  </a:cubicBezTo>
                  <a:cubicBezTo>
                    <a:pt x="510" y="74"/>
                    <a:pt x="508" y="75"/>
                    <a:pt x="509" y="76"/>
                  </a:cubicBezTo>
                  <a:cubicBezTo>
                    <a:pt x="507" y="73"/>
                    <a:pt x="503" y="75"/>
                    <a:pt x="502" y="76"/>
                  </a:cubicBezTo>
                  <a:cubicBezTo>
                    <a:pt x="504" y="75"/>
                    <a:pt x="500" y="74"/>
                    <a:pt x="498" y="74"/>
                  </a:cubicBezTo>
                  <a:cubicBezTo>
                    <a:pt x="494" y="73"/>
                    <a:pt x="497" y="75"/>
                    <a:pt x="497" y="76"/>
                  </a:cubicBezTo>
                  <a:cubicBezTo>
                    <a:pt x="496" y="76"/>
                    <a:pt x="495" y="76"/>
                    <a:pt x="493" y="75"/>
                  </a:cubicBezTo>
                  <a:cubicBezTo>
                    <a:pt x="491" y="74"/>
                    <a:pt x="490" y="75"/>
                    <a:pt x="489" y="75"/>
                  </a:cubicBezTo>
                  <a:cubicBezTo>
                    <a:pt x="490" y="75"/>
                    <a:pt x="490" y="75"/>
                    <a:pt x="489" y="75"/>
                  </a:cubicBezTo>
                  <a:cubicBezTo>
                    <a:pt x="488" y="75"/>
                    <a:pt x="487" y="75"/>
                    <a:pt x="489" y="74"/>
                  </a:cubicBezTo>
                  <a:cubicBezTo>
                    <a:pt x="490" y="74"/>
                    <a:pt x="493" y="74"/>
                    <a:pt x="493" y="73"/>
                  </a:cubicBezTo>
                  <a:cubicBezTo>
                    <a:pt x="490" y="72"/>
                    <a:pt x="488" y="71"/>
                    <a:pt x="488" y="72"/>
                  </a:cubicBezTo>
                  <a:cubicBezTo>
                    <a:pt x="487" y="70"/>
                    <a:pt x="484" y="71"/>
                    <a:pt x="483" y="71"/>
                  </a:cubicBezTo>
                  <a:cubicBezTo>
                    <a:pt x="480" y="71"/>
                    <a:pt x="474" y="70"/>
                    <a:pt x="475" y="72"/>
                  </a:cubicBezTo>
                  <a:cubicBezTo>
                    <a:pt x="474" y="70"/>
                    <a:pt x="480" y="71"/>
                    <a:pt x="483" y="70"/>
                  </a:cubicBezTo>
                  <a:cubicBezTo>
                    <a:pt x="480" y="69"/>
                    <a:pt x="479" y="70"/>
                    <a:pt x="477" y="70"/>
                  </a:cubicBezTo>
                  <a:cubicBezTo>
                    <a:pt x="479" y="69"/>
                    <a:pt x="472" y="69"/>
                    <a:pt x="471" y="69"/>
                  </a:cubicBezTo>
                  <a:cubicBezTo>
                    <a:pt x="473" y="69"/>
                    <a:pt x="473" y="68"/>
                    <a:pt x="470" y="68"/>
                  </a:cubicBezTo>
                  <a:cubicBezTo>
                    <a:pt x="473" y="68"/>
                    <a:pt x="479" y="69"/>
                    <a:pt x="483" y="69"/>
                  </a:cubicBezTo>
                  <a:cubicBezTo>
                    <a:pt x="478" y="69"/>
                    <a:pt x="485" y="69"/>
                    <a:pt x="486" y="69"/>
                  </a:cubicBezTo>
                  <a:cubicBezTo>
                    <a:pt x="488" y="69"/>
                    <a:pt x="490" y="69"/>
                    <a:pt x="491" y="68"/>
                  </a:cubicBezTo>
                  <a:cubicBezTo>
                    <a:pt x="484" y="65"/>
                    <a:pt x="475" y="66"/>
                    <a:pt x="471" y="66"/>
                  </a:cubicBezTo>
                  <a:cubicBezTo>
                    <a:pt x="472" y="65"/>
                    <a:pt x="474" y="65"/>
                    <a:pt x="476" y="66"/>
                  </a:cubicBezTo>
                  <a:cubicBezTo>
                    <a:pt x="477" y="66"/>
                    <a:pt x="479" y="66"/>
                    <a:pt x="480" y="66"/>
                  </a:cubicBezTo>
                  <a:cubicBezTo>
                    <a:pt x="472" y="62"/>
                    <a:pt x="468" y="64"/>
                    <a:pt x="465" y="64"/>
                  </a:cubicBezTo>
                  <a:cubicBezTo>
                    <a:pt x="463" y="64"/>
                    <a:pt x="461" y="64"/>
                    <a:pt x="460" y="64"/>
                  </a:cubicBezTo>
                  <a:cubicBezTo>
                    <a:pt x="458" y="64"/>
                    <a:pt x="457" y="64"/>
                    <a:pt x="456" y="64"/>
                  </a:cubicBezTo>
                  <a:cubicBezTo>
                    <a:pt x="453" y="64"/>
                    <a:pt x="452" y="65"/>
                    <a:pt x="450" y="66"/>
                  </a:cubicBezTo>
                  <a:cubicBezTo>
                    <a:pt x="451" y="65"/>
                    <a:pt x="453" y="65"/>
                    <a:pt x="453" y="64"/>
                  </a:cubicBezTo>
                  <a:cubicBezTo>
                    <a:pt x="454" y="62"/>
                    <a:pt x="444" y="62"/>
                    <a:pt x="442" y="61"/>
                  </a:cubicBezTo>
                  <a:cubicBezTo>
                    <a:pt x="437" y="61"/>
                    <a:pt x="432" y="60"/>
                    <a:pt x="428" y="60"/>
                  </a:cubicBezTo>
                  <a:cubicBezTo>
                    <a:pt x="425" y="60"/>
                    <a:pt x="423" y="60"/>
                    <a:pt x="421" y="61"/>
                  </a:cubicBezTo>
                  <a:cubicBezTo>
                    <a:pt x="420" y="61"/>
                    <a:pt x="420" y="61"/>
                    <a:pt x="420" y="61"/>
                  </a:cubicBezTo>
                  <a:cubicBezTo>
                    <a:pt x="421" y="62"/>
                    <a:pt x="423" y="63"/>
                    <a:pt x="423" y="62"/>
                  </a:cubicBezTo>
                  <a:cubicBezTo>
                    <a:pt x="422" y="62"/>
                    <a:pt x="418" y="62"/>
                    <a:pt x="418" y="63"/>
                  </a:cubicBezTo>
                  <a:cubicBezTo>
                    <a:pt x="423" y="64"/>
                    <a:pt x="429" y="65"/>
                    <a:pt x="431" y="64"/>
                  </a:cubicBezTo>
                  <a:cubicBezTo>
                    <a:pt x="431" y="65"/>
                    <a:pt x="428" y="65"/>
                    <a:pt x="427" y="65"/>
                  </a:cubicBezTo>
                  <a:cubicBezTo>
                    <a:pt x="430" y="67"/>
                    <a:pt x="437" y="67"/>
                    <a:pt x="439" y="67"/>
                  </a:cubicBezTo>
                  <a:cubicBezTo>
                    <a:pt x="437" y="67"/>
                    <a:pt x="437" y="67"/>
                    <a:pt x="436" y="67"/>
                  </a:cubicBezTo>
                  <a:cubicBezTo>
                    <a:pt x="435" y="67"/>
                    <a:pt x="434" y="68"/>
                    <a:pt x="433" y="68"/>
                  </a:cubicBezTo>
                  <a:cubicBezTo>
                    <a:pt x="437" y="69"/>
                    <a:pt x="437" y="68"/>
                    <a:pt x="439" y="67"/>
                  </a:cubicBezTo>
                  <a:cubicBezTo>
                    <a:pt x="440" y="67"/>
                    <a:pt x="442" y="67"/>
                    <a:pt x="443" y="68"/>
                  </a:cubicBezTo>
                  <a:cubicBezTo>
                    <a:pt x="445" y="68"/>
                    <a:pt x="446" y="68"/>
                    <a:pt x="447" y="68"/>
                  </a:cubicBezTo>
                  <a:moveTo>
                    <a:pt x="454" y="54"/>
                  </a:moveTo>
                  <a:cubicBezTo>
                    <a:pt x="450" y="53"/>
                    <a:pt x="448" y="53"/>
                    <a:pt x="446" y="53"/>
                  </a:cubicBezTo>
                  <a:cubicBezTo>
                    <a:pt x="445" y="53"/>
                    <a:pt x="443" y="53"/>
                    <a:pt x="442" y="53"/>
                  </a:cubicBezTo>
                  <a:cubicBezTo>
                    <a:pt x="440" y="53"/>
                    <a:pt x="438" y="53"/>
                    <a:pt x="436" y="53"/>
                  </a:cubicBezTo>
                  <a:cubicBezTo>
                    <a:pt x="435" y="53"/>
                    <a:pt x="434" y="53"/>
                    <a:pt x="432" y="53"/>
                  </a:cubicBezTo>
                  <a:cubicBezTo>
                    <a:pt x="428" y="53"/>
                    <a:pt x="424" y="53"/>
                    <a:pt x="424" y="55"/>
                  </a:cubicBezTo>
                  <a:cubicBezTo>
                    <a:pt x="431" y="58"/>
                    <a:pt x="437" y="56"/>
                    <a:pt x="440" y="56"/>
                  </a:cubicBezTo>
                  <a:cubicBezTo>
                    <a:pt x="441" y="56"/>
                    <a:pt x="443" y="56"/>
                    <a:pt x="445" y="56"/>
                  </a:cubicBezTo>
                  <a:cubicBezTo>
                    <a:pt x="449" y="56"/>
                    <a:pt x="454" y="56"/>
                    <a:pt x="454" y="54"/>
                  </a:cubicBezTo>
                  <a:moveTo>
                    <a:pt x="484" y="66"/>
                  </a:moveTo>
                  <a:cubicBezTo>
                    <a:pt x="485" y="65"/>
                    <a:pt x="487" y="64"/>
                    <a:pt x="487" y="63"/>
                  </a:cubicBezTo>
                  <a:cubicBezTo>
                    <a:pt x="481" y="61"/>
                    <a:pt x="475" y="63"/>
                    <a:pt x="484" y="66"/>
                  </a:cubicBezTo>
                  <a:moveTo>
                    <a:pt x="474" y="58"/>
                  </a:moveTo>
                  <a:cubicBezTo>
                    <a:pt x="473" y="58"/>
                    <a:pt x="472" y="58"/>
                    <a:pt x="472" y="59"/>
                  </a:cubicBezTo>
                  <a:cubicBezTo>
                    <a:pt x="474" y="59"/>
                    <a:pt x="477" y="60"/>
                    <a:pt x="475" y="58"/>
                  </a:cubicBezTo>
                  <a:cubicBezTo>
                    <a:pt x="475" y="58"/>
                    <a:pt x="474" y="58"/>
                    <a:pt x="474" y="58"/>
                  </a:cubicBezTo>
                  <a:moveTo>
                    <a:pt x="484" y="59"/>
                  </a:moveTo>
                  <a:cubicBezTo>
                    <a:pt x="485" y="58"/>
                    <a:pt x="489" y="58"/>
                    <a:pt x="486" y="56"/>
                  </a:cubicBezTo>
                  <a:cubicBezTo>
                    <a:pt x="481" y="54"/>
                    <a:pt x="477" y="54"/>
                    <a:pt x="475" y="54"/>
                  </a:cubicBezTo>
                  <a:cubicBezTo>
                    <a:pt x="474" y="54"/>
                    <a:pt x="473" y="55"/>
                    <a:pt x="473" y="56"/>
                  </a:cubicBezTo>
                  <a:cubicBezTo>
                    <a:pt x="473" y="58"/>
                    <a:pt x="483" y="59"/>
                    <a:pt x="484" y="59"/>
                  </a:cubicBezTo>
                  <a:moveTo>
                    <a:pt x="496" y="64"/>
                  </a:moveTo>
                  <a:cubicBezTo>
                    <a:pt x="497" y="65"/>
                    <a:pt x="498" y="66"/>
                    <a:pt x="497" y="66"/>
                  </a:cubicBezTo>
                  <a:cubicBezTo>
                    <a:pt x="497" y="66"/>
                    <a:pt x="499" y="66"/>
                    <a:pt x="497" y="65"/>
                  </a:cubicBezTo>
                  <a:cubicBezTo>
                    <a:pt x="496" y="64"/>
                    <a:pt x="497" y="63"/>
                    <a:pt x="498" y="63"/>
                  </a:cubicBezTo>
                  <a:cubicBezTo>
                    <a:pt x="497" y="63"/>
                    <a:pt x="501" y="66"/>
                    <a:pt x="500" y="67"/>
                  </a:cubicBezTo>
                  <a:cubicBezTo>
                    <a:pt x="502" y="67"/>
                    <a:pt x="505" y="67"/>
                    <a:pt x="507" y="67"/>
                  </a:cubicBezTo>
                  <a:cubicBezTo>
                    <a:pt x="509" y="67"/>
                    <a:pt x="506" y="65"/>
                    <a:pt x="508" y="65"/>
                  </a:cubicBezTo>
                  <a:cubicBezTo>
                    <a:pt x="511" y="67"/>
                    <a:pt x="515" y="67"/>
                    <a:pt x="516" y="66"/>
                  </a:cubicBezTo>
                  <a:cubicBezTo>
                    <a:pt x="517" y="66"/>
                    <a:pt x="517" y="64"/>
                    <a:pt x="520" y="65"/>
                  </a:cubicBezTo>
                  <a:cubicBezTo>
                    <a:pt x="519" y="65"/>
                    <a:pt x="519" y="66"/>
                    <a:pt x="519" y="67"/>
                  </a:cubicBezTo>
                  <a:cubicBezTo>
                    <a:pt x="526" y="67"/>
                    <a:pt x="534" y="68"/>
                    <a:pt x="538" y="67"/>
                  </a:cubicBezTo>
                  <a:cubicBezTo>
                    <a:pt x="536" y="67"/>
                    <a:pt x="534" y="66"/>
                    <a:pt x="532" y="66"/>
                  </a:cubicBezTo>
                  <a:cubicBezTo>
                    <a:pt x="531" y="65"/>
                    <a:pt x="531" y="65"/>
                    <a:pt x="532" y="65"/>
                  </a:cubicBezTo>
                  <a:cubicBezTo>
                    <a:pt x="538" y="69"/>
                    <a:pt x="538" y="64"/>
                    <a:pt x="539" y="64"/>
                  </a:cubicBezTo>
                  <a:cubicBezTo>
                    <a:pt x="541" y="64"/>
                    <a:pt x="543" y="66"/>
                    <a:pt x="545" y="66"/>
                  </a:cubicBezTo>
                  <a:cubicBezTo>
                    <a:pt x="547" y="66"/>
                    <a:pt x="551" y="66"/>
                    <a:pt x="547" y="64"/>
                  </a:cubicBezTo>
                  <a:cubicBezTo>
                    <a:pt x="549" y="64"/>
                    <a:pt x="551" y="65"/>
                    <a:pt x="550" y="66"/>
                  </a:cubicBezTo>
                  <a:cubicBezTo>
                    <a:pt x="555" y="67"/>
                    <a:pt x="560" y="67"/>
                    <a:pt x="558" y="64"/>
                  </a:cubicBezTo>
                  <a:cubicBezTo>
                    <a:pt x="556" y="64"/>
                    <a:pt x="555" y="64"/>
                    <a:pt x="555" y="63"/>
                  </a:cubicBezTo>
                  <a:cubicBezTo>
                    <a:pt x="558" y="64"/>
                    <a:pt x="559" y="64"/>
                    <a:pt x="560" y="64"/>
                  </a:cubicBezTo>
                  <a:cubicBezTo>
                    <a:pt x="561" y="64"/>
                    <a:pt x="561" y="64"/>
                    <a:pt x="562" y="64"/>
                  </a:cubicBezTo>
                  <a:cubicBezTo>
                    <a:pt x="561" y="64"/>
                    <a:pt x="559" y="64"/>
                    <a:pt x="561" y="65"/>
                  </a:cubicBezTo>
                  <a:cubicBezTo>
                    <a:pt x="562" y="66"/>
                    <a:pt x="563" y="66"/>
                    <a:pt x="564" y="65"/>
                  </a:cubicBezTo>
                  <a:cubicBezTo>
                    <a:pt x="566" y="65"/>
                    <a:pt x="569" y="65"/>
                    <a:pt x="572" y="67"/>
                  </a:cubicBezTo>
                  <a:cubicBezTo>
                    <a:pt x="570" y="67"/>
                    <a:pt x="571" y="68"/>
                    <a:pt x="570" y="69"/>
                  </a:cubicBezTo>
                  <a:cubicBezTo>
                    <a:pt x="574" y="68"/>
                    <a:pt x="579" y="68"/>
                    <a:pt x="585" y="67"/>
                  </a:cubicBezTo>
                  <a:cubicBezTo>
                    <a:pt x="587" y="67"/>
                    <a:pt x="589" y="64"/>
                    <a:pt x="592" y="65"/>
                  </a:cubicBezTo>
                  <a:cubicBezTo>
                    <a:pt x="596" y="67"/>
                    <a:pt x="601" y="63"/>
                    <a:pt x="600" y="62"/>
                  </a:cubicBezTo>
                  <a:cubicBezTo>
                    <a:pt x="599" y="60"/>
                    <a:pt x="595" y="61"/>
                    <a:pt x="592" y="61"/>
                  </a:cubicBezTo>
                  <a:cubicBezTo>
                    <a:pt x="591" y="62"/>
                    <a:pt x="590" y="62"/>
                    <a:pt x="589" y="62"/>
                  </a:cubicBezTo>
                  <a:cubicBezTo>
                    <a:pt x="590" y="61"/>
                    <a:pt x="590" y="61"/>
                    <a:pt x="590" y="61"/>
                  </a:cubicBezTo>
                  <a:cubicBezTo>
                    <a:pt x="588" y="61"/>
                    <a:pt x="587" y="61"/>
                    <a:pt x="585" y="61"/>
                  </a:cubicBezTo>
                  <a:cubicBezTo>
                    <a:pt x="586" y="61"/>
                    <a:pt x="588" y="60"/>
                    <a:pt x="588" y="59"/>
                  </a:cubicBezTo>
                  <a:cubicBezTo>
                    <a:pt x="583" y="58"/>
                    <a:pt x="582" y="58"/>
                    <a:pt x="580" y="59"/>
                  </a:cubicBezTo>
                  <a:cubicBezTo>
                    <a:pt x="579" y="59"/>
                    <a:pt x="578" y="60"/>
                    <a:pt x="576" y="60"/>
                  </a:cubicBezTo>
                  <a:cubicBezTo>
                    <a:pt x="576" y="59"/>
                    <a:pt x="577" y="59"/>
                    <a:pt x="577" y="59"/>
                  </a:cubicBezTo>
                  <a:cubicBezTo>
                    <a:pt x="574" y="58"/>
                    <a:pt x="570" y="58"/>
                    <a:pt x="568" y="58"/>
                  </a:cubicBezTo>
                  <a:cubicBezTo>
                    <a:pt x="564" y="58"/>
                    <a:pt x="563" y="59"/>
                    <a:pt x="558" y="58"/>
                  </a:cubicBezTo>
                  <a:cubicBezTo>
                    <a:pt x="559" y="58"/>
                    <a:pt x="560" y="58"/>
                    <a:pt x="562" y="58"/>
                  </a:cubicBezTo>
                  <a:cubicBezTo>
                    <a:pt x="564" y="58"/>
                    <a:pt x="566" y="58"/>
                    <a:pt x="566" y="57"/>
                  </a:cubicBezTo>
                  <a:cubicBezTo>
                    <a:pt x="566" y="57"/>
                    <a:pt x="564" y="57"/>
                    <a:pt x="562" y="56"/>
                  </a:cubicBezTo>
                  <a:cubicBezTo>
                    <a:pt x="563" y="56"/>
                    <a:pt x="562" y="55"/>
                    <a:pt x="561" y="54"/>
                  </a:cubicBezTo>
                  <a:cubicBezTo>
                    <a:pt x="563" y="55"/>
                    <a:pt x="566" y="56"/>
                    <a:pt x="568" y="57"/>
                  </a:cubicBezTo>
                  <a:cubicBezTo>
                    <a:pt x="572" y="58"/>
                    <a:pt x="575" y="58"/>
                    <a:pt x="578" y="58"/>
                  </a:cubicBezTo>
                  <a:cubicBezTo>
                    <a:pt x="580" y="58"/>
                    <a:pt x="582" y="58"/>
                    <a:pt x="584" y="57"/>
                  </a:cubicBezTo>
                  <a:cubicBezTo>
                    <a:pt x="585" y="57"/>
                    <a:pt x="593" y="57"/>
                    <a:pt x="590" y="58"/>
                  </a:cubicBezTo>
                  <a:cubicBezTo>
                    <a:pt x="592" y="57"/>
                    <a:pt x="595" y="57"/>
                    <a:pt x="596" y="57"/>
                  </a:cubicBezTo>
                  <a:cubicBezTo>
                    <a:pt x="597" y="56"/>
                    <a:pt x="602" y="55"/>
                    <a:pt x="597" y="54"/>
                  </a:cubicBezTo>
                  <a:cubicBezTo>
                    <a:pt x="599" y="54"/>
                    <a:pt x="596" y="52"/>
                    <a:pt x="594" y="52"/>
                  </a:cubicBezTo>
                  <a:cubicBezTo>
                    <a:pt x="596" y="52"/>
                    <a:pt x="597" y="51"/>
                    <a:pt x="600" y="51"/>
                  </a:cubicBezTo>
                  <a:cubicBezTo>
                    <a:pt x="603" y="51"/>
                    <a:pt x="606" y="52"/>
                    <a:pt x="609" y="52"/>
                  </a:cubicBezTo>
                  <a:cubicBezTo>
                    <a:pt x="611" y="52"/>
                    <a:pt x="612" y="51"/>
                    <a:pt x="615" y="51"/>
                  </a:cubicBezTo>
                  <a:cubicBezTo>
                    <a:pt x="617" y="51"/>
                    <a:pt x="620" y="51"/>
                    <a:pt x="620" y="50"/>
                  </a:cubicBezTo>
                  <a:cubicBezTo>
                    <a:pt x="617" y="50"/>
                    <a:pt x="614" y="50"/>
                    <a:pt x="609" y="49"/>
                  </a:cubicBezTo>
                  <a:cubicBezTo>
                    <a:pt x="614" y="49"/>
                    <a:pt x="626" y="50"/>
                    <a:pt x="625" y="47"/>
                  </a:cubicBezTo>
                  <a:cubicBezTo>
                    <a:pt x="620" y="46"/>
                    <a:pt x="616" y="47"/>
                    <a:pt x="611" y="46"/>
                  </a:cubicBezTo>
                  <a:cubicBezTo>
                    <a:pt x="613" y="46"/>
                    <a:pt x="616" y="46"/>
                    <a:pt x="618" y="46"/>
                  </a:cubicBezTo>
                  <a:cubicBezTo>
                    <a:pt x="620" y="46"/>
                    <a:pt x="622" y="46"/>
                    <a:pt x="624" y="46"/>
                  </a:cubicBezTo>
                  <a:cubicBezTo>
                    <a:pt x="626" y="46"/>
                    <a:pt x="628" y="46"/>
                    <a:pt x="628" y="45"/>
                  </a:cubicBezTo>
                  <a:cubicBezTo>
                    <a:pt x="629" y="45"/>
                    <a:pt x="628" y="43"/>
                    <a:pt x="629" y="43"/>
                  </a:cubicBezTo>
                  <a:cubicBezTo>
                    <a:pt x="623" y="42"/>
                    <a:pt x="618" y="42"/>
                    <a:pt x="614" y="43"/>
                  </a:cubicBezTo>
                  <a:cubicBezTo>
                    <a:pt x="615" y="42"/>
                    <a:pt x="618" y="43"/>
                    <a:pt x="619" y="42"/>
                  </a:cubicBezTo>
                  <a:cubicBezTo>
                    <a:pt x="608" y="40"/>
                    <a:pt x="604" y="43"/>
                    <a:pt x="596" y="43"/>
                  </a:cubicBezTo>
                  <a:cubicBezTo>
                    <a:pt x="598" y="42"/>
                    <a:pt x="600" y="42"/>
                    <a:pt x="601" y="41"/>
                  </a:cubicBezTo>
                  <a:cubicBezTo>
                    <a:pt x="599" y="41"/>
                    <a:pt x="597" y="41"/>
                    <a:pt x="595" y="41"/>
                  </a:cubicBezTo>
                  <a:cubicBezTo>
                    <a:pt x="593" y="41"/>
                    <a:pt x="592" y="41"/>
                    <a:pt x="591" y="41"/>
                  </a:cubicBezTo>
                  <a:cubicBezTo>
                    <a:pt x="596" y="41"/>
                    <a:pt x="601" y="41"/>
                    <a:pt x="606" y="41"/>
                  </a:cubicBezTo>
                  <a:cubicBezTo>
                    <a:pt x="607" y="41"/>
                    <a:pt x="608" y="41"/>
                    <a:pt x="609" y="41"/>
                  </a:cubicBezTo>
                  <a:cubicBezTo>
                    <a:pt x="612" y="41"/>
                    <a:pt x="615" y="41"/>
                    <a:pt x="617" y="41"/>
                  </a:cubicBezTo>
                  <a:cubicBezTo>
                    <a:pt x="612" y="40"/>
                    <a:pt x="609" y="40"/>
                    <a:pt x="605" y="40"/>
                  </a:cubicBezTo>
                  <a:cubicBezTo>
                    <a:pt x="603" y="40"/>
                    <a:pt x="600" y="40"/>
                    <a:pt x="597" y="40"/>
                  </a:cubicBezTo>
                  <a:cubicBezTo>
                    <a:pt x="600" y="40"/>
                    <a:pt x="602" y="40"/>
                    <a:pt x="605" y="40"/>
                  </a:cubicBezTo>
                  <a:cubicBezTo>
                    <a:pt x="608" y="40"/>
                    <a:pt x="612" y="39"/>
                    <a:pt x="615" y="40"/>
                  </a:cubicBezTo>
                  <a:cubicBezTo>
                    <a:pt x="621" y="40"/>
                    <a:pt x="630" y="43"/>
                    <a:pt x="632" y="41"/>
                  </a:cubicBezTo>
                  <a:cubicBezTo>
                    <a:pt x="631" y="41"/>
                    <a:pt x="630" y="40"/>
                    <a:pt x="629" y="40"/>
                  </a:cubicBezTo>
                  <a:cubicBezTo>
                    <a:pt x="630" y="40"/>
                    <a:pt x="631" y="40"/>
                    <a:pt x="632" y="39"/>
                  </a:cubicBezTo>
                  <a:cubicBezTo>
                    <a:pt x="622" y="39"/>
                    <a:pt x="612" y="39"/>
                    <a:pt x="604" y="39"/>
                  </a:cubicBezTo>
                  <a:cubicBezTo>
                    <a:pt x="607" y="39"/>
                    <a:pt x="600" y="39"/>
                    <a:pt x="599" y="38"/>
                  </a:cubicBezTo>
                  <a:cubicBezTo>
                    <a:pt x="601" y="38"/>
                    <a:pt x="604" y="38"/>
                    <a:pt x="606" y="38"/>
                  </a:cubicBezTo>
                  <a:cubicBezTo>
                    <a:pt x="607" y="38"/>
                    <a:pt x="605" y="37"/>
                    <a:pt x="606" y="37"/>
                  </a:cubicBezTo>
                  <a:cubicBezTo>
                    <a:pt x="608" y="37"/>
                    <a:pt x="611" y="38"/>
                    <a:pt x="613" y="38"/>
                  </a:cubicBezTo>
                  <a:cubicBezTo>
                    <a:pt x="615" y="39"/>
                    <a:pt x="617" y="39"/>
                    <a:pt x="619" y="38"/>
                  </a:cubicBezTo>
                  <a:cubicBezTo>
                    <a:pt x="615" y="37"/>
                    <a:pt x="613" y="37"/>
                    <a:pt x="611" y="37"/>
                  </a:cubicBezTo>
                  <a:cubicBezTo>
                    <a:pt x="610" y="37"/>
                    <a:pt x="609" y="37"/>
                    <a:pt x="607" y="37"/>
                  </a:cubicBezTo>
                  <a:cubicBezTo>
                    <a:pt x="615" y="37"/>
                    <a:pt x="624" y="38"/>
                    <a:pt x="629" y="38"/>
                  </a:cubicBezTo>
                  <a:cubicBezTo>
                    <a:pt x="633" y="37"/>
                    <a:pt x="637" y="37"/>
                    <a:pt x="642" y="37"/>
                  </a:cubicBezTo>
                  <a:cubicBezTo>
                    <a:pt x="644" y="37"/>
                    <a:pt x="648" y="36"/>
                    <a:pt x="641" y="35"/>
                  </a:cubicBezTo>
                  <a:cubicBezTo>
                    <a:pt x="637" y="34"/>
                    <a:pt x="634" y="34"/>
                    <a:pt x="631" y="34"/>
                  </a:cubicBezTo>
                  <a:cubicBezTo>
                    <a:pt x="632" y="33"/>
                    <a:pt x="636" y="33"/>
                    <a:pt x="639" y="34"/>
                  </a:cubicBezTo>
                  <a:cubicBezTo>
                    <a:pt x="642" y="34"/>
                    <a:pt x="645" y="34"/>
                    <a:pt x="646" y="34"/>
                  </a:cubicBezTo>
                  <a:cubicBezTo>
                    <a:pt x="647" y="34"/>
                    <a:pt x="647" y="35"/>
                    <a:pt x="647" y="35"/>
                  </a:cubicBezTo>
                  <a:cubicBezTo>
                    <a:pt x="656" y="36"/>
                    <a:pt x="661" y="35"/>
                    <a:pt x="666" y="34"/>
                  </a:cubicBezTo>
                  <a:cubicBezTo>
                    <a:pt x="664" y="33"/>
                    <a:pt x="663" y="33"/>
                    <a:pt x="662" y="33"/>
                  </a:cubicBezTo>
                  <a:cubicBezTo>
                    <a:pt x="664" y="32"/>
                    <a:pt x="669" y="33"/>
                    <a:pt x="670" y="32"/>
                  </a:cubicBezTo>
                  <a:cubicBezTo>
                    <a:pt x="666" y="30"/>
                    <a:pt x="664" y="31"/>
                    <a:pt x="662" y="31"/>
                  </a:cubicBezTo>
                  <a:cubicBezTo>
                    <a:pt x="660" y="32"/>
                    <a:pt x="656" y="32"/>
                    <a:pt x="653" y="32"/>
                  </a:cubicBezTo>
                  <a:cubicBezTo>
                    <a:pt x="654" y="31"/>
                    <a:pt x="656" y="31"/>
                    <a:pt x="657" y="31"/>
                  </a:cubicBezTo>
                  <a:cubicBezTo>
                    <a:pt x="655" y="31"/>
                    <a:pt x="654" y="30"/>
                    <a:pt x="653" y="30"/>
                  </a:cubicBezTo>
                  <a:cubicBezTo>
                    <a:pt x="657" y="30"/>
                    <a:pt x="661" y="31"/>
                    <a:pt x="664" y="30"/>
                  </a:cubicBezTo>
                  <a:cubicBezTo>
                    <a:pt x="665" y="30"/>
                    <a:pt x="667" y="30"/>
                    <a:pt x="668" y="30"/>
                  </a:cubicBezTo>
                  <a:cubicBezTo>
                    <a:pt x="671" y="31"/>
                    <a:pt x="673" y="31"/>
                    <a:pt x="674" y="30"/>
                  </a:cubicBezTo>
                  <a:cubicBezTo>
                    <a:pt x="671" y="29"/>
                    <a:pt x="670" y="27"/>
                    <a:pt x="668" y="27"/>
                  </a:cubicBezTo>
                  <a:cubicBezTo>
                    <a:pt x="669" y="26"/>
                    <a:pt x="672" y="28"/>
                    <a:pt x="675" y="28"/>
                  </a:cubicBezTo>
                  <a:cubicBezTo>
                    <a:pt x="677" y="29"/>
                    <a:pt x="679" y="28"/>
                    <a:pt x="681" y="28"/>
                  </a:cubicBezTo>
                  <a:cubicBezTo>
                    <a:pt x="685" y="26"/>
                    <a:pt x="689" y="24"/>
                    <a:pt x="695" y="23"/>
                  </a:cubicBezTo>
                  <a:cubicBezTo>
                    <a:pt x="700" y="22"/>
                    <a:pt x="705" y="21"/>
                    <a:pt x="711" y="20"/>
                  </a:cubicBezTo>
                  <a:cubicBezTo>
                    <a:pt x="716" y="19"/>
                    <a:pt x="723" y="19"/>
                    <a:pt x="727" y="17"/>
                  </a:cubicBezTo>
                  <a:cubicBezTo>
                    <a:pt x="722" y="15"/>
                    <a:pt x="718" y="16"/>
                    <a:pt x="716" y="16"/>
                  </a:cubicBezTo>
                  <a:cubicBezTo>
                    <a:pt x="712" y="17"/>
                    <a:pt x="708" y="17"/>
                    <a:pt x="703" y="18"/>
                  </a:cubicBezTo>
                  <a:cubicBezTo>
                    <a:pt x="693" y="18"/>
                    <a:pt x="685" y="20"/>
                    <a:pt x="674" y="21"/>
                  </a:cubicBezTo>
                  <a:cubicBezTo>
                    <a:pt x="675" y="20"/>
                    <a:pt x="676" y="20"/>
                    <a:pt x="677" y="20"/>
                  </a:cubicBezTo>
                  <a:cubicBezTo>
                    <a:pt x="675" y="20"/>
                    <a:pt x="674" y="20"/>
                    <a:pt x="673" y="20"/>
                  </a:cubicBezTo>
                  <a:cubicBezTo>
                    <a:pt x="685" y="19"/>
                    <a:pt x="695" y="18"/>
                    <a:pt x="706" y="16"/>
                  </a:cubicBezTo>
                  <a:cubicBezTo>
                    <a:pt x="702" y="15"/>
                    <a:pt x="699" y="16"/>
                    <a:pt x="696" y="16"/>
                  </a:cubicBezTo>
                  <a:cubicBezTo>
                    <a:pt x="693" y="17"/>
                    <a:pt x="690" y="17"/>
                    <a:pt x="686" y="16"/>
                  </a:cubicBezTo>
                  <a:cubicBezTo>
                    <a:pt x="687" y="16"/>
                    <a:pt x="688" y="16"/>
                    <a:pt x="689" y="16"/>
                  </a:cubicBezTo>
                  <a:cubicBezTo>
                    <a:pt x="686" y="15"/>
                    <a:pt x="683" y="15"/>
                    <a:pt x="681" y="14"/>
                  </a:cubicBezTo>
                  <a:cubicBezTo>
                    <a:pt x="683" y="14"/>
                    <a:pt x="686" y="15"/>
                    <a:pt x="689" y="16"/>
                  </a:cubicBezTo>
                  <a:cubicBezTo>
                    <a:pt x="693" y="16"/>
                    <a:pt x="695" y="16"/>
                    <a:pt x="698" y="16"/>
                  </a:cubicBezTo>
                  <a:cubicBezTo>
                    <a:pt x="704" y="15"/>
                    <a:pt x="711" y="15"/>
                    <a:pt x="718" y="15"/>
                  </a:cubicBezTo>
                  <a:cubicBezTo>
                    <a:pt x="716" y="15"/>
                    <a:pt x="714" y="15"/>
                    <a:pt x="713" y="15"/>
                  </a:cubicBezTo>
                  <a:cubicBezTo>
                    <a:pt x="725" y="14"/>
                    <a:pt x="738" y="13"/>
                    <a:pt x="748" y="11"/>
                  </a:cubicBezTo>
                  <a:cubicBezTo>
                    <a:pt x="750" y="11"/>
                    <a:pt x="761" y="10"/>
                    <a:pt x="758" y="8"/>
                  </a:cubicBezTo>
                  <a:cubicBezTo>
                    <a:pt x="754" y="6"/>
                    <a:pt x="748" y="6"/>
                    <a:pt x="747" y="7"/>
                  </a:cubicBezTo>
                  <a:cubicBezTo>
                    <a:pt x="751" y="6"/>
                    <a:pt x="745" y="7"/>
                    <a:pt x="744" y="7"/>
                  </a:cubicBezTo>
                  <a:cubicBezTo>
                    <a:pt x="742" y="7"/>
                    <a:pt x="740" y="7"/>
                    <a:pt x="737" y="7"/>
                  </a:cubicBezTo>
                  <a:cubicBezTo>
                    <a:pt x="739" y="7"/>
                    <a:pt x="740" y="7"/>
                    <a:pt x="741" y="6"/>
                  </a:cubicBezTo>
                  <a:cubicBezTo>
                    <a:pt x="738" y="6"/>
                    <a:pt x="736" y="5"/>
                    <a:pt x="734" y="5"/>
                  </a:cubicBezTo>
                  <a:cubicBezTo>
                    <a:pt x="735" y="4"/>
                    <a:pt x="736" y="4"/>
                    <a:pt x="737" y="4"/>
                  </a:cubicBezTo>
                  <a:cubicBezTo>
                    <a:pt x="731" y="2"/>
                    <a:pt x="730" y="4"/>
                    <a:pt x="727" y="4"/>
                  </a:cubicBezTo>
                  <a:cubicBezTo>
                    <a:pt x="726" y="4"/>
                    <a:pt x="725" y="4"/>
                    <a:pt x="724" y="4"/>
                  </a:cubicBezTo>
                  <a:cubicBezTo>
                    <a:pt x="723" y="3"/>
                    <a:pt x="721" y="3"/>
                    <a:pt x="721" y="3"/>
                  </a:cubicBezTo>
                  <a:cubicBezTo>
                    <a:pt x="719" y="3"/>
                    <a:pt x="719" y="4"/>
                    <a:pt x="717" y="4"/>
                  </a:cubicBezTo>
                  <a:cubicBezTo>
                    <a:pt x="705" y="3"/>
                    <a:pt x="696" y="4"/>
                    <a:pt x="687" y="5"/>
                  </a:cubicBezTo>
                  <a:cubicBezTo>
                    <a:pt x="689" y="5"/>
                    <a:pt x="693" y="5"/>
                    <a:pt x="697" y="5"/>
                  </a:cubicBezTo>
                  <a:cubicBezTo>
                    <a:pt x="702" y="5"/>
                    <a:pt x="707" y="5"/>
                    <a:pt x="708" y="3"/>
                  </a:cubicBezTo>
                  <a:cubicBezTo>
                    <a:pt x="703" y="2"/>
                    <a:pt x="699" y="2"/>
                    <a:pt x="695" y="2"/>
                  </a:cubicBezTo>
                  <a:cubicBezTo>
                    <a:pt x="693" y="2"/>
                    <a:pt x="690" y="2"/>
                    <a:pt x="687" y="2"/>
                  </a:cubicBezTo>
                  <a:cubicBezTo>
                    <a:pt x="684" y="2"/>
                    <a:pt x="681" y="2"/>
                    <a:pt x="678" y="2"/>
                  </a:cubicBezTo>
                  <a:cubicBezTo>
                    <a:pt x="680" y="2"/>
                    <a:pt x="679" y="1"/>
                    <a:pt x="677" y="2"/>
                  </a:cubicBezTo>
                  <a:cubicBezTo>
                    <a:pt x="675" y="2"/>
                    <a:pt x="672" y="1"/>
                    <a:pt x="670" y="1"/>
                  </a:cubicBezTo>
                  <a:cubicBezTo>
                    <a:pt x="666" y="1"/>
                    <a:pt x="662" y="1"/>
                    <a:pt x="659" y="2"/>
                  </a:cubicBezTo>
                  <a:cubicBezTo>
                    <a:pt x="661" y="2"/>
                    <a:pt x="663" y="3"/>
                    <a:pt x="666" y="3"/>
                  </a:cubicBezTo>
                  <a:cubicBezTo>
                    <a:pt x="663" y="3"/>
                    <a:pt x="661" y="3"/>
                    <a:pt x="658" y="2"/>
                  </a:cubicBezTo>
                  <a:cubicBezTo>
                    <a:pt x="658" y="1"/>
                    <a:pt x="658" y="1"/>
                    <a:pt x="658" y="1"/>
                  </a:cubicBezTo>
                  <a:cubicBezTo>
                    <a:pt x="650" y="0"/>
                    <a:pt x="644" y="1"/>
                    <a:pt x="639" y="3"/>
                  </a:cubicBezTo>
                  <a:cubicBezTo>
                    <a:pt x="642" y="3"/>
                    <a:pt x="646" y="4"/>
                    <a:pt x="649" y="4"/>
                  </a:cubicBezTo>
                  <a:cubicBezTo>
                    <a:pt x="648" y="6"/>
                    <a:pt x="643" y="5"/>
                    <a:pt x="639" y="4"/>
                  </a:cubicBezTo>
                  <a:cubicBezTo>
                    <a:pt x="633" y="2"/>
                    <a:pt x="629" y="1"/>
                    <a:pt x="625" y="2"/>
                  </a:cubicBezTo>
                  <a:cubicBezTo>
                    <a:pt x="621" y="2"/>
                    <a:pt x="617" y="2"/>
                    <a:pt x="613" y="2"/>
                  </a:cubicBezTo>
                  <a:cubicBezTo>
                    <a:pt x="609" y="2"/>
                    <a:pt x="603" y="1"/>
                    <a:pt x="603" y="2"/>
                  </a:cubicBezTo>
                  <a:cubicBezTo>
                    <a:pt x="607" y="3"/>
                    <a:pt x="612" y="4"/>
                    <a:pt x="616" y="4"/>
                  </a:cubicBezTo>
                  <a:cubicBezTo>
                    <a:pt x="614" y="4"/>
                    <a:pt x="614" y="4"/>
                    <a:pt x="613" y="5"/>
                  </a:cubicBezTo>
                  <a:cubicBezTo>
                    <a:pt x="616" y="5"/>
                    <a:pt x="619" y="5"/>
                    <a:pt x="621" y="6"/>
                  </a:cubicBezTo>
                  <a:cubicBezTo>
                    <a:pt x="618" y="6"/>
                    <a:pt x="617" y="7"/>
                    <a:pt x="613" y="7"/>
                  </a:cubicBezTo>
                  <a:cubicBezTo>
                    <a:pt x="614" y="7"/>
                    <a:pt x="615" y="6"/>
                    <a:pt x="615" y="6"/>
                  </a:cubicBezTo>
                  <a:cubicBezTo>
                    <a:pt x="611" y="5"/>
                    <a:pt x="609" y="4"/>
                    <a:pt x="605" y="3"/>
                  </a:cubicBezTo>
                  <a:cubicBezTo>
                    <a:pt x="603" y="3"/>
                    <a:pt x="601" y="3"/>
                    <a:pt x="599" y="3"/>
                  </a:cubicBezTo>
                  <a:cubicBezTo>
                    <a:pt x="598" y="3"/>
                    <a:pt x="597" y="4"/>
                    <a:pt x="594" y="3"/>
                  </a:cubicBezTo>
                  <a:cubicBezTo>
                    <a:pt x="595" y="3"/>
                    <a:pt x="596" y="3"/>
                    <a:pt x="597" y="2"/>
                  </a:cubicBezTo>
                  <a:cubicBezTo>
                    <a:pt x="595" y="2"/>
                    <a:pt x="594" y="2"/>
                    <a:pt x="593" y="3"/>
                  </a:cubicBezTo>
                  <a:cubicBezTo>
                    <a:pt x="591" y="3"/>
                    <a:pt x="590" y="3"/>
                    <a:pt x="588" y="3"/>
                  </a:cubicBezTo>
                  <a:cubicBezTo>
                    <a:pt x="582" y="1"/>
                    <a:pt x="579" y="3"/>
                    <a:pt x="575" y="3"/>
                  </a:cubicBezTo>
                  <a:cubicBezTo>
                    <a:pt x="578" y="4"/>
                    <a:pt x="579" y="3"/>
                    <a:pt x="581" y="4"/>
                  </a:cubicBezTo>
                  <a:cubicBezTo>
                    <a:pt x="578" y="5"/>
                    <a:pt x="584" y="5"/>
                    <a:pt x="585" y="5"/>
                  </a:cubicBezTo>
                  <a:cubicBezTo>
                    <a:pt x="588" y="5"/>
                    <a:pt x="590" y="5"/>
                    <a:pt x="593" y="5"/>
                  </a:cubicBezTo>
                  <a:cubicBezTo>
                    <a:pt x="591" y="5"/>
                    <a:pt x="588" y="5"/>
                    <a:pt x="586" y="5"/>
                  </a:cubicBezTo>
                  <a:cubicBezTo>
                    <a:pt x="585" y="5"/>
                    <a:pt x="584" y="5"/>
                    <a:pt x="583" y="5"/>
                  </a:cubicBezTo>
                  <a:cubicBezTo>
                    <a:pt x="582" y="5"/>
                    <a:pt x="581" y="5"/>
                    <a:pt x="579" y="5"/>
                  </a:cubicBezTo>
                  <a:cubicBezTo>
                    <a:pt x="574" y="4"/>
                    <a:pt x="566" y="2"/>
                    <a:pt x="565" y="4"/>
                  </a:cubicBezTo>
                  <a:cubicBezTo>
                    <a:pt x="567" y="4"/>
                    <a:pt x="570" y="5"/>
                    <a:pt x="573" y="6"/>
                  </a:cubicBezTo>
                  <a:cubicBezTo>
                    <a:pt x="569" y="6"/>
                    <a:pt x="557" y="3"/>
                    <a:pt x="558" y="6"/>
                  </a:cubicBezTo>
                  <a:cubicBezTo>
                    <a:pt x="560" y="6"/>
                    <a:pt x="562" y="7"/>
                    <a:pt x="564" y="7"/>
                  </a:cubicBezTo>
                  <a:cubicBezTo>
                    <a:pt x="563" y="7"/>
                    <a:pt x="562" y="7"/>
                    <a:pt x="561" y="7"/>
                  </a:cubicBezTo>
                  <a:cubicBezTo>
                    <a:pt x="557" y="6"/>
                    <a:pt x="554" y="6"/>
                    <a:pt x="554" y="8"/>
                  </a:cubicBezTo>
                  <a:cubicBezTo>
                    <a:pt x="566" y="10"/>
                    <a:pt x="573" y="9"/>
                    <a:pt x="587" y="13"/>
                  </a:cubicBezTo>
                  <a:cubicBezTo>
                    <a:pt x="585" y="14"/>
                    <a:pt x="581" y="12"/>
                    <a:pt x="578" y="12"/>
                  </a:cubicBezTo>
                  <a:cubicBezTo>
                    <a:pt x="574" y="11"/>
                    <a:pt x="571" y="11"/>
                    <a:pt x="568" y="11"/>
                  </a:cubicBezTo>
                  <a:cubicBezTo>
                    <a:pt x="564" y="10"/>
                    <a:pt x="551" y="7"/>
                    <a:pt x="551" y="10"/>
                  </a:cubicBezTo>
                  <a:cubicBezTo>
                    <a:pt x="555" y="11"/>
                    <a:pt x="557" y="11"/>
                    <a:pt x="560" y="11"/>
                  </a:cubicBezTo>
                  <a:cubicBezTo>
                    <a:pt x="556" y="10"/>
                    <a:pt x="553" y="11"/>
                    <a:pt x="550" y="11"/>
                  </a:cubicBezTo>
                  <a:cubicBezTo>
                    <a:pt x="550" y="10"/>
                    <a:pt x="550" y="10"/>
                    <a:pt x="550" y="10"/>
                  </a:cubicBezTo>
                  <a:cubicBezTo>
                    <a:pt x="542" y="7"/>
                    <a:pt x="539" y="8"/>
                    <a:pt x="533" y="7"/>
                  </a:cubicBezTo>
                  <a:cubicBezTo>
                    <a:pt x="537" y="7"/>
                    <a:pt x="530" y="7"/>
                    <a:pt x="529" y="7"/>
                  </a:cubicBezTo>
                  <a:cubicBezTo>
                    <a:pt x="527" y="7"/>
                    <a:pt x="525" y="7"/>
                    <a:pt x="523" y="7"/>
                  </a:cubicBezTo>
                  <a:cubicBezTo>
                    <a:pt x="524" y="7"/>
                    <a:pt x="526" y="8"/>
                    <a:pt x="528" y="9"/>
                  </a:cubicBezTo>
                  <a:cubicBezTo>
                    <a:pt x="527" y="9"/>
                    <a:pt x="525" y="9"/>
                    <a:pt x="524" y="9"/>
                  </a:cubicBezTo>
                  <a:cubicBezTo>
                    <a:pt x="519" y="8"/>
                    <a:pt x="515" y="8"/>
                    <a:pt x="516" y="10"/>
                  </a:cubicBezTo>
                  <a:cubicBezTo>
                    <a:pt x="517" y="10"/>
                    <a:pt x="519" y="10"/>
                    <a:pt x="521" y="10"/>
                  </a:cubicBezTo>
                  <a:cubicBezTo>
                    <a:pt x="524" y="10"/>
                    <a:pt x="528" y="10"/>
                    <a:pt x="533" y="12"/>
                  </a:cubicBezTo>
                  <a:cubicBezTo>
                    <a:pt x="534" y="12"/>
                    <a:pt x="531" y="12"/>
                    <a:pt x="529" y="12"/>
                  </a:cubicBezTo>
                  <a:cubicBezTo>
                    <a:pt x="526" y="12"/>
                    <a:pt x="524" y="11"/>
                    <a:pt x="528" y="13"/>
                  </a:cubicBezTo>
                  <a:cubicBezTo>
                    <a:pt x="524" y="12"/>
                    <a:pt x="520" y="11"/>
                    <a:pt x="517" y="11"/>
                  </a:cubicBezTo>
                  <a:cubicBezTo>
                    <a:pt x="516" y="11"/>
                    <a:pt x="509" y="12"/>
                    <a:pt x="515" y="13"/>
                  </a:cubicBezTo>
                  <a:cubicBezTo>
                    <a:pt x="513" y="13"/>
                    <a:pt x="510" y="11"/>
                    <a:pt x="508" y="11"/>
                  </a:cubicBezTo>
                  <a:cubicBezTo>
                    <a:pt x="506" y="10"/>
                    <a:pt x="505" y="11"/>
                    <a:pt x="504" y="11"/>
                  </a:cubicBezTo>
                  <a:cubicBezTo>
                    <a:pt x="503" y="11"/>
                    <a:pt x="502" y="11"/>
                    <a:pt x="502" y="11"/>
                  </a:cubicBezTo>
                  <a:cubicBezTo>
                    <a:pt x="499" y="11"/>
                    <a:pt x="497" y="11"/>
                    <a:pt x="495" y="11"/>
                  </a:cubicBezTo>
                  <a:cubicBezTo>
                    <a:pt x="494" y="12"/>
                    <a:pt x="491" y="12"/>
                    <a:pt x="490" y="13"/>
                  </a:cubicBezTo>
                  <a:cubicBezTo>
                    <a:pt x="495" y="13"/>
                    <a:pt x="489" y="13"/>
                    <a:pt x="488" y="13"/>
                  </a:cubicBezTo>
                  <a:cubicBezTo>
                    <a:pt x="484" y="12"/>
                    <a:pt x="482" y="12"/>
                    <a:pt x="479" y="13"/>
                  </a:cubicBezTo>
                  <a:cubicBezTo>
                    <a:pt x="474" y="13"/>
                    <a:pt x="471" y="15"/>
                    <a:pt x="466" y="15"/>
                  </a:cubicBezTo>
                  <a:cubicBezTo>
                    <a:pt x="470" y="15"/>
                    <a:pt x="473" y="16"/>
                    <a:pt x="476" y="15"/>
                  </a:cubicBezTo>
                  <a:cubicBezTo>
                    <a:pt x="478" y="15"/>
                    <a:pt x="480" y="15"/>
                    <a:pt x="483" y="15"/>
                  </a:cubicBezTo>
                  <a:cubicBezTo>
                    <a:pt x="485" y="15"/>
                    <a:pt x="487" y="15"/>
                    <a:pt x="488" y="15"/>
                  </a:cubicBezTo>
                  <a:cubicBezTo>
                    <a:pt x="485" y="16"/>
                    <a:pt x="478" y="15"/>
                    <a:pt x="478" y="17"/>
                  </a:cubicBezTo>
                  <a:cubicBezTo>
                    <a:pt x="484" y="19"/>
                    <a:pt x="487" y="18"/>
                    <a:pt x="490" y="17"/>
                  </a:cubicBezTo>
                  <a:cubicBezTo>
                    <a:pt x="495" y="16"/>
                    <a:pt x="501" y="16"/>
                    <a:pt x="509" y="17"/>
                  </a:cubicBezTo>
                  <a:cubicBezTo>
                    <a:pt x="499" y="16"/>
                    <a:pt x="490" y="16"/>
                    <a:pt x="485" y="18"/>
                  </a:cubicBezTo>
                  <a:cubicBezTo>
                    <a:pt x="488" y="19"/>
                    <a:pt x="491" y="19"/>
                    <a:pt x="494" y="19"/>
                  </a:cubicBezTo>
                  <a:cubicBezTo>
                    <a:pt x="489" y="19"/>
                    <a:pt x="483" y="19"/>
                    <a:pt x="481" y="20"/>
                  </a:cubicBezTo>
                  <a:cubicBezTo>
                    <a:pt x="487" y="23"/>
                    <a:pt x="490" y="22"/>
                    <a:pt x="492" y="22"/>
                  </a:cubicBezTo>
                  <a:cubicBezTo>
                    <a:pt x="496" y="21"/>
                    <a:pt x="502" y="21"/>
                    <a:pt x="507" y="21"/>
                  </a:cubicBezTo>
                  <a:cubicBezTo>
                    <a:pt x="512" y="21"/>
                    <a:pt x="517" y="20"/>
                    <a:pt x="522" y="19"/>
                  </a:cubicBezTo>
                  <a:cubicBezTo>
                    <a:pt x="525" y="19"/>
                    <a:pt x="528" y="18"/>
                    <a:pt x="534" y="19"/>
                  </a:cubicBezTo>
                  <a:cubicBezTo>
                    <a:pt x="529" y="20"/>
                    <a:pt x="522" y="22"/>
                    <a:pt x="514" y="22"/>
                  </a:cubicBezTo>
                  <a:cubicBezTo>
                    <a:pt x="506" y="22"/>
                    <a:pt x="495" y="20"/>
                    <a:pt x="490" y="23"/>
                  </a:cubicBezTo>
                  <a:cubicBezTo>
                    <a:pt x="509" y="28"/>
                    <a:pt x="514" y="24"/>
                    <a:pt x="520" y="22"/>
                  </a:cubicBezTo>
                  <a:cubicBezTo>
                    <a:pt x="525" y="21"/>
                    <a:pt x="533" y="21"/>
                    <a:pt x="538" y="21"/>
                  </a:cubicBezTo>
                  <a:cubicBezTo>
                    <a:pt x="544" y="20"/>
                    <a:pt x="548" y="19"/>
                    <a:pt x="556" y="20"/>
                  </a:cubicBezTo>
                  <a:cubicBezTo>
                    <a:pt x="547" y="20"/>
                    <a:pt x="540" y="21"/>
                    <a:pt x="532" y="21"/>
                  </a:cubicBezTo>
                  <a:cubicBezTo>
                    <a:pt x="528" y="22"/>
                    <a:pt x="525" y="22"/>
                    <a:pt x="522" y="23"/>
                  </a:cubicBezTo>
                  <a:cubicBezTo>
                    <a:pt x="520" y="24"/>
                    <a:pt x="516" y="24"/>
                    <a:pt x="518" y="26"/>
                  </a:cubicBezTo>
                  <a:cubicBezTo>
                    <a:pt x="520" y="26"/>
                    <a:pt x="521" y="26"/>
                    <a:pt x="523" y="26"/>
                  </a:cubicBezTo>
                  <a:cubicBezTo>
                    <a:pt x="524" y="26"/>
                    <a:pt x="528" y="25"/>
                    <a:pt x="526" y="27"/>
                  </a:cubicBezTo>
                  <a:cubicBezTo>
                    <a:pt x="528" y="27"/>
                    <a:pt x="530" y="27"/>
                    <a:pt x="533" y="27"/>
                  </a:cubicBezTo>
                  <a:cubicBezTo>
                    <a:pt x="537" y="27"/>
                    <a:pt x="541" y="27"/>
                    <a:pt x="543" y="26"/>
                  </a:cubicBezTo>
                  <a:cubicBezTo>
                    <a:pt x="545" y="26"/>
                    <a:pt x="543" y="24"/>
                    <a:pt x="545" y="24"/>
                  </a:cubicBezTo>
                  <a:cubicBezTo>
                    <a:pt x="546" y="24"/>
                    <a:pt x="548" y="23"/>
                    <a:pt x="550" y="24"/>
                  </a:cubicBezTo>
                  <a:cubicBezTo>
                    <a:pt x="549" y="24"/>
                    <a:pt x="547" y="24"/>
                    <a:pt x="547" y="25"/>
                  </a:cubicBezTo>
                  <a:cubicBezTo>
                    <a:pt x="550" y="25"/>
                    <a:pt x="551" y="24"/>
                    <a:pt x="553" y="24"/>
                  </a:cubicBezTo>
                  <a:cubicBezTo>
                    <a:pt x="556" y="23"/>
                    <a:pt x="558" y="23"/>
                    <a:pt x="563" y="24"/>
                  </a:cubicBezTo>
                  <a:cubicBezTo>
                    <a:pt x="559" y="24"/>
                    <a:pt x="549" y="23"/>
                    <a:pt x="551" y="26"/>
                  </a:cubicBezTo>
                  <a:cubicBezTo>
                    <a:pt x="558" y="26"/>
                    <a:pt x="565" y="26"/>
                    <a:pt x="572" y="25"/>
                  </a:cubicBezTo>
                  <a:cubicBezTo>
                    <a:pt x="579" y="24"/>
                    <a:pt x="583" y="22"/>
                    <a:pt x="588" y="21"/>
                  </a:cubicBezTo>
                  <a:cubicBezTo>
                    <a:pt x="587" y="20"/>
                    <a:pt x="586" y="20"/>
                    <a:pt x="585" y="20"/>
                  </a:cubicBezTo>
                  <a:cubicBezTo>
                    <a:pt x="593" y="21"/>
                    <a:pt x="595" y="19"/>
                    <a:pt x="599" y="18"/>
                  </a:cubicBezTo>
                  <a:cubicBezTo>
                    <a:pt x="598" y="18"/>
                    <a:pt x="597" y="18"/>
                    <a:pt x="597" y="18"/>
                  </a:cubicBezTo>
                  <a:cubicBezTo>
                    <a:pt x="600" y="18"/>
                    <a:pt x="603" y="17"/>
                    <a:pt x="607" y="17"/>
                  </a:cubicBezTo>
                  <a:cubicBezTo>
                    <a:pt x="604" y="18"/>
                    <a:pt x="600" y="18"/>
                    <a:pt x="597" y="19"/>
                  </a:cubicBezTo>
                  <a:cubicBezTo>
                    <a:pt x="601" y="19"/>
                    <a:pt x="598" y="19"/>
                    <a:pt x="598" y="19"/>
                  </a:cubicBezTo>
                  <a:cubicBezTo>
                    <a:pt x="596" y="20"/>
                    <a:pt x="595" y="20"/>
                    <a:pt x="593" y="20"/>
                  </a:cubicBezTo>
                  <a:cubicBezTo>
                    <a:pt x="592" y="21"/>
                    <a:pt x="589" y="21"/>
                    <a:pt x="591" y="23"/>
                  </a:cubicBezTo>
                  <a:cubicBezTo>
                    <a:pt x="596" y="23"/>
                    <a:pt x="602" y="21"/>
                    <a:pt x="611" y="23"/>
                  </a:cubicBezTo>
                  <a:cubicBezTo>
                    <a:pt x="600" y="23"/>
                    <a:pt x="588" y="23"/>
                    <a:pt x="582" y="26"/>
                  </a:cubicBezTo>
                  <a:cubicBezTo>
                    <a:pt x="585" y="26"/>
                    <a:pt x="588" y="26"/>
                    <a:pt x="591" y="26"/>
                  </a:cubicBezTo>
                  <a:cubicBezTo>
                    <a:pt x="594" y="26"/>
                    <a:pt x="596" y="26"/>
                    <a:pt x="599" y="26"/>
                  </a:cubicBezTo>
                  <a:cubicBezTo>
                    <a:pt x="591" y="27"/>
                    <a:pt x="582" y="27"/>
                    <a:pt x="574" y="27"/>
                  </a:cubicBezTo>
                  <a:cubicBezTo>
                    <a:pt x="571" y="28"/>
                    <a:pt x="568" y="27"/>
                    <a:pt x="565" y="27"/>
                  </a:cubicBezTo>
                  <a:cubicBezTo>
                    <a:pt x="559" y="27"/>
                    <a:pt x="553" y="27"/>
                    <a:pt x="551" y="29"/>
                  </a:cubicBezTo>
                  <a:cubicBezTo>
                    <a:pt x="558" y="31"/>
                    <a:pt x="561" y="32"/>
                    <a:pt x="567" y="33"/>
                  </a:cubicBezTo>
                  <a:cubicBezTo>
                    <a:pt x="565" y="33"/>
                    <a:pt x="566" y="34"/>
                    <a:pt x="565" y="34"/>
                  </a:cubicBezTo>
                  <a:cubicBezTo>
                    <a:pt x="573" y="36"/>
                    <a:pt x="578" y="36"/>
                    <a:pt x="583" y="35"/>
                  </a:cubicBezTo>
                  <a:cubicBezTo>
                    <a:pt x="580" y="36"/>
                    <a:pt x="577" y="36"/>
                    <a:pt x="574" y="36"/>
                  </a:cubicBezTo>
                  <a:cubicBezTo>
                    <a:pt x="572" y="36"/>
                    <a:pt x="570" y="36"/>
                    <a:pt x="568" y="36"/>
                  </a:cubicBezTo>
                  <a:cubicBezTo>
                    <a:pt x="568" y="36"/>
                    <a:pt x="567" y="36"/>
                    <a:pt x="566" y="36"/>
                  </a:cubicBezTo>
                  <a:cubicBezTo>
                    <a:pt x="566" y="36"/>
                    <a:pt x="565" y="36"/>
                    <a:pt x="564" y="36"/>
                  </a:cubicBezTo>
                  <a:cubicBezTo>
                    <a:pt x="565" y="35"/>
                    <a:pt x="561" y="34"/>
                    <a:pt x="559" y="34"/>
                  </a:cubicBezTo>
                  <a:cubicBezTo>
                    <a:pt x="555" y="32"/>
                    <a:pt x="551" y="31"/>
                    <a:pt x="548" y="30"/>
                  </a:cubicBezTo>
                  <a:cubicBezTo>
                    <a:pt x="542" y="29"/>
                    <a:pt x="539" y="29"/>
                    <a:pt x="536" y="29"/>
                  </a:cubicBezTo>
                  <a:cubicBezTo>
                    <a:pt x="534" y="29"/>
                    <a:pt x="532" y="29"/>
                    <a:pt x="530" y="29"/>
                  </a:cubicBezTo>
                  <a:cubicBezTo>
                    <a:pt x="525" y="29"/>
                    <a:pt x="517" y="28"/>
                    <a:pt x="518" y="31"/>
                  </a:cubicBezTo>
                  <a:cubicBezTo>
                    <a:pt x="519" y="32"/>
                    <a:pt x="528" y="33"/>
                    <a:pt x="530" y="33"/>
                  </a:cubicBezTo>
                  <a:cubicBezTo>
                    <a:pt x="526" y="32"/>
                    <a:pt x="516" y="31"/>
                    <a:pt x="520" y="35"/>
                  </a:cubicBezTo>
                  <a:cubicBezTo>
                    <a:pt x="521" y="35"/>
                    <a:pt x="522" y="35"/>
                    <a:pt x="522" y="35"/>
                  </a:cubicBezTo>
                  <a:cubicBezTo>
                    <a:pt x="524" y="35"/>
                    <a:pt x="526" y="35"/>
                    <a:pt x="529" y="35"/>
                  </a:cubicBezTo>
                  <a:cubicBezTo>
                    <a:pt x="531" y="36"/>
                    <a:pt x="535" y="37"/>
                    <a:pt x="537" y="38"/>
                  </a:cubicBezTo>
                  <a:cubicBezTo>
                    <a:pt x="538" y="38"/>
                    <a:pt x="538" y="39"/>
                    <a:pt x="539" y="40"/>
                  </a:cubicBezTo>
                  <a:cubicBezTo>
                    <a:pt x="541" y="40"/>
                    <a:pt x="545" y="41"/>
                    <a:pt x="547" y="41"/>
                  </a:cubicBezTo>
                  <a:cubicBezTo>
                    <a:pt x="546" y="41"/>
                    <a:pt x="544" y="41"/>
                    <a:pt x="541" y="41"/>
                  </a:cubicBezTo>
                  <a:cubicBezTo>
                    <a:pt x="538" y="40"/>
                    <a:pt x="535" y="40"/>
                    <a:pt x="535" y="41"/>
                  </a:cubicBezTo>
                  <a:cubicBezTo>
                    <a:pt x="541" y="42"/>
                    <a:pt x="546" y="42"/>
                    <a:pt x="551" y="42"/>
                  </a:cubicBezTo>
                  <a:cubicBezTo>
                    <a:pt x="554" y="42"/>
                    <a:pt x="557" y="43"/>
                    <a:pt x="559" y="42"/>
                  </a:cubicBezTo>
                  <a:cubicBezTo>
                    <a:pt x="561" y="42"/>
                    <a:pt x="562" y="41"/>
                    <a:pt x="565" y="41"/>
                  </a:cubicBezTo>
                  <a:cubicBezTo>
                    <a:pt x="563" y="42"/>
                    <a:pt x="563" y="43"/>
                    <a:pt x="560" y="43"/>
                  </a:cubicBezTo>
                  <a:cubicBezTo>
                    <a:pt x="559" y="43"/>
                    <a:pt x="557" y="43"/>
                    <a:pt x="556" y="43"/>
                  </a:cubicBezTo>
                  <a:cubicBezTo>
                    <a:pt x="553" y="43"/>
                    <a:pt x="550" y="43"/>
                    <a:pt x="549" y="43"/>
                  </a:cubicBezTo>
                  <a:cubicBezTo>
                    <a:pt x="552" y="44"/>
                    <a:pt x="554" y="43"/>
                    <a:pt x="558" y="44"/>
                  </a:cubicBezTo>
                  <a:cubicBezTo>
                    <a:pt x="556" y="44"/>
                    <a:pt x="555" y="44"/>
                    <a:pt x="555" y="45"/>
                  </a:cubicBezTo>
                  <a:cubicBezTo>
                    <a:pt x="556" y="45"/>
                    <a:pt x="557" y="45"/>
                    <a:pt x="558" y="45"/>
                  </a:cubicBezTo>
                  <a:cubicBezTo>
                    <a:pt x="556" y="46"/>
                    <a:pt x="548" y="44"/>
                    <a:pt x="545" y="43"/>
                  </a:cubicBezTo>
                  <a:cubicBezTo>
                    <a:pt x="540" y="42"/>
                    <a:pt x="534" y="42"/>
                    <a:pt x="530" y="42"/>
                  </a:cubicBezTo>
                  <a:cubicBezTo>
                    <a:pt x="526" y="43"/>
                    <a:pt x="522" y="43"/>
                    <a:pt x="519" y="43"/>
                  </a:cubicBezTo>
                  <a:cubicBezTo>
                    <a:pt x="517" y="43"/>
                    <a:pt x="515" y="44"/>
                    <a:pt x="514" y="44"/>
                  </a:cubicBezTo>
                  <a:cubicBezTo>
                    <a:pt x="514" y="44"/>
                    <a:pt x="510" y="46"/>
                    <a:pt x="514" y="46"/>
                  </a:cubicBezTo>
                  <a:cubicBezTo>
                    <a:pt x="512" y="46"/>
                    <a:pt x="510" y="46"/>
                    <a:pt x="509" y="46"/>
                  </a:cubicBezTo>
                  <a:cubicBezTo>
                    <a:pt x="508" y="47"/>
                    <a:pt x="507" y="49"/>
                    <a:pt x="511" y="49"/>
                  </a:cubicBezTo>
                  <a:cubicBezTo>
                    <a:pt x="510" y="49"/>
                    <a:pt x="508" y="49"/>
                    <a:pt x="508" y="50"/>
                  </a:cubicBezTo>
                  <a:cubicBezTo>
                    <a:pt x="515" y="50"/>
                    <a:pt x="520" y="49"/>
                    <a:pt x="524" y="47"/>
                  </a:cubicBezTo>
                  <a:cubicBezTo>
                    <a:pt x="523" y="48"/>
                    <a:pt x="520" y="49"/>
                    <a:pt x="521" y="50"/>
                  </a:cubicBezTo>
                  <a:cubicBezTo>
                    <a:pt x="524" y="50"/>
                    <a:pt x="528" y="50"/>
                    <a:pt x="530" y="49"/>
                  </a:cubicBezTo>
                  <a:cubicBezTo>
                    <a:pt x="532" y="48"/>
                    <a:pt x="532" y="46"/>
                    <a:pt x="535" y="46"/>
                  </a:cubicBezTo>
                  <a:cubicBezTo>
                    <a:pt x="534" y="46"/>
                    <a:pt x="532" y="48"/>
                    <a:pt x="536" y="48"/>
                  </a:cubicBezTo>
                  <a:cubicBezTo>
                    <a:pt x="534" y="48"/>
                    <a:pt x="533" y="48"/>
                    <a:pt x="533" y="49"/>
                  </a:cubicBezTo>
                  <a:cubicBezTo>
                    <a:pt x="534" y="49"/>
                    <a:pt x="536" y="49"/>
                    <a:pt x="537" y="49"/>
                  </a:cubicBezTo>
                  <a:cubicBezTo>
                    <a:pt x="539" y="49"/>
                    <a:pt x="540" y="49"/>
                    <a:pt x="541" y="49"/>
                  </a:cubicBezTo>
                  <a:cubicBezTo>
                    <a:pt x="540" y="49"/>
                    <a:pt x="538" y="49"/>
                    <a:pt x="537" y="49"/>
                  </a:cubicBezTo>
                  <a:cubicBezTo>
                    <a:pt x="534" y="49"/>
                    <a:pt x="531" y="49"/>
                    <a:pt x="532" y="50"/>
                  </a:cubicBezTo>
                  <a:cubicBezTo>
                    <a:pt x="533" y="50"/>
                    <a:pt x="534" y="50"/>
                    <a:pt x="535" y="50"/>
                  </a:cubicBezTo>
                  <a:cubicBezTo>
                    <a:pt x="536" y="50"/>
                    <a:pt x="537" y="50"/>
                    <a:pt x="538" y="50"/>
                  </a:cubicBezTo>
                  <a:cubicBezTo>
                    <a:pt x="533" y="50"/>
                    <a:pt x="527" y="50"/>
                    <a:pt x="525" y="52"/>
                  </a:cubicBezTo>
                  <a:cubicBezTo>
                    <a:pt x="529" y="53"/>
                    <a:pt x="531" y="52"/>
                    <a:pt x="533" y="52"/>
                  </a:cubicBezTo>
                  <a:cubicBezTo>
                    <a:pt x="534" y="52"/>
                    <a:pt x="536" y="52"/>
                    <a:pt x="538" y="52"/>
                  </a:cubicBezTo>
                  <a:cubicBezTo>
                    <a:pt x="534" y="52"/>
                    <a:pt x="529" y="51"/>
                    <a:pt x="529" y="53"/>
                  </a:cubicBezTo>
                  <a:cubicBezTo>
                    <a:pt x="529" y="53"/>
                    <a:pt x="530" y="53"/>
                    <a:pt x="531" y="53"/>
                  </a:cubicBezTo>
                  <a:cubicBezTo>
                    <a:pt x="530" y="53"/>
                    <a:pt x="529" y="53"/>
                    <a:pt x="529" y="54"/>
                  </a:cubicBezTo>
                  <a:cubicBezTo>
                    <a:pt x="532" y="55"/>
                    <a:pt x="534" y="54"/>
                    <a:pt x="536" y="54"/>
                  </a:cubicBezTo>
                  <a:cubicBezTo>
                    <a:pt x="535" y="54"/>
                    <a:pt x="534" y="55"/>
                    <a:pt x="534" y="56"/>
                  </a:cubicBezTo>
                  <a:cubicBezTo>
                    <a:pt x="540" y="56"/>
                    <a:pt x="544" y="55"/>
                    <a:pt x="548" y="54"/>
                  </a:cubicBezTo>
                  <a:cubicBezTo>
                    <a:pt x="551" y="53"/>
                    <a:pt x="551" y="50"/>
                    <a:pt x="557" y="50"/>
                  </a:cubicBezTo>
                  <a:cubicBezTo>
                    <a:pt x="554" y="51"/>
                    <a:pt x="553" y="53"/>
                    <a:pt x="550" y="54"/>
                  </a:cubicBezTo>
                  <a:cubicBezTo>
                    <a:pt x="549" y="55"/>
                    <a:pt x="547" y="55"/>
                    <a:pt x="546" y="55"/>
                  </a:cubicBezTo>
                  <a:cubicBezTo>
                    <a:pt x="545" y="56"/>
                    <a:pt x="541" y="56"/>
                    <a:pt x="546" y="57"/>
                  </a:cubicBezTo>
                  <a:cubicBezTo>
                    <a:pt x="542" y="57"/>
                    <a:pt x="537" y="56"/>
                    <a:pt x="537" y="58"/>
                  </a:cubicBezTo>
                  <a:cubicBezTo>
                    <a:pt x="537" y="58"/>
                    <a:pt x="533" y="58"/>
                    <a:pt x="530" y="57"/>
                  </a:cubicBezTo>
                  <a:cubicBezTo>
                    <a:pt x="527" y="57"/>
                    <a:pt x="525" y="56"/>
                    <a:pt x="524" y="56"/>
                  </a:cubicBezTo>
                  <a:cubicBezTo>
                    <a:pt x="526" y="54"/>
                    <a:pt x="517" y="53"/>
                    <a:pt x="513" y="52"/>
                  </a:cubicBezTo>
                  <a:cubicBezTo>
                    <a:pt x="508" y="52"/>
                    <a:pt x="501" y="52"/>
                    <a:pt x="502" y="55"/>
                  </a:cubicBezTo>
                  <a:cubicBezTo>
                    <a:pt x="504" y="55"/>
                    <a:pt x="507" y="56"/>
                    <a:pt x="506" y="57"/>
                  </a:cubicBezTo>
                  <a:cubicBezTo>
                    <a:pt x="508" y="57"/>
                    <a:pt x="509" y="57"/>
                    <a:pt x="510" y="57"/>
                  </a:cubicBezTo>
                  <a:cubicBezTo>
                    <a:pt x="511" y="57"/>
                    <a:pt x="512" y="57"/>
                    <a:pt x="514" y="57"/>
                  </a:cubicBezTo>
                  <a:cubicBezTo>
                    <a:pt x="513" y="57"/>
                    <a:pt x="512" y="57"/>
                    <a:pt x="511" y="57"/>
                  </a:cubicBezTo>
                  <a:cubicBezTo>
                    <a:pt x="508" y="58"/>
                    <a:pt x="515" y="57"/>
                    <a:pt x="512" y="59"/>
                  </a:cubicBezTo>
                  <a:cubicBezTo>
                    <a:pt x="513" y="59"/>
                    <a:pt x="514" y="59"/>
                    <a:pt x="515" y="59"/>
                  </a:cubicBezTo>
                  <a:cubicBezTo>
                    <a:pt x="515" y="60"/>
                    <a:pt x="512" y="59"/>
                    <a:pt x="511" y="59"/>
                  </a:cubicBezTo>
                  <a:cubicBezTo>
                    <a:pt x="509" y="59"/>
                    <a:pt x="509" y="60"/>
                    <a:pt x="507" y="60"/>
                  </a:cubicBezTo>
                  <a:cubicBezTo>
                    <a:pt x="503" y="60"/>
                    <a:pt x="500" y="60"/>
                    <a:pt x="497" y="60"/>
                  </a:cubicBezTo>
                  <a:cubicBezTo>
                    <a:pt x="495" y="61"/>
                    <a:pt x="491" y="61"/>
                    <a:pt x="489" y="62"/>
                  </a:cubicBezTo>
                  <a:cubicBezTo>
                    <a:pt x="489" y="62"/>
                    <a:pt x="490" y="63"/>
                    <a:pt x="490" y="63"/>
                  </a:cubicBezTo>
                  <a:cubicBezTo>
                    <a:pt x="490" y="64"/>
                    <a:pt x="488" y="64"/>
                    <a:pt x="488" y="65"/>
                  </a:cubicBezTo>
                  <a:cubicBezTo>
                    <a:pt x="489" y="65"/>
                    <a:pt x="492" y="66"/>
                    <a:pt x="494" y="66"/>
                  </a:cubicBezTo>
                  <a:cubicBezTo>
                    <a:pt x="497" y="67"/>
                    <a:pt x="495" y="65"/>
                    <a:pt x="496" y="64"/>
                  </a:cubicBezTo>
                  <a:moveTo>
                    <a:pt x="529" y="55"/>
                  </a:moveTo>
                  <a:cubicBezTo>
                    <a:pt x="528" y="55"/>
                    <a:pt x="527" y="55"/>
                    <a:pt x="526" y="55"/>
                  </a:cubicBezTo>
                  <a:cubicBezTo>
                    <a:pt x="527" y="55"/>
                    <a:pt x="528" y="55"/>
                    <a:pt x="530" y="56"/>
                  </a:cubicBezTo>
                  <a:cubicBezTo>
                    <a:pt x="531" y="56"/>
                    <a:pt x="532" y="56"/>
                    <a:pt x="533" y="56"/>
                  </a:cubicBezTo>
                  <a:cubicBezTo>
                    <a:pt x="531" y="55"/>
                    <a:pt x="530" y="55"/>
                    <a:pt x="529" y="55"/>
                  </a:cubicBezTo>
                  <a:moveTo>
                    <a:pt x="566" y="69"/>
                  </a:moveTo>
                  <a:cubicBezTo>
                    <a:pt x="567" y="69"/>
                    <a:pt x="567" y="69"/>
                    <a:pt x="567" y="68"/>
                  </a:cubicBezTo>
                  <a:cubicBezTo>
                    <a:pt x="567" y="69"/>
                    <a:pt x="567" y="69"/>
                    <a:pt x="566" y="69"/>
                  </a:cubicBezTo>
                  <a:moveTo>
                    <a:pt x="590" y="69"/>
                  </a:moveTo>
                  <a:cubicBezTo>
                    <a:pt x="586" y="69"/>
                    <a:pt x="583" y="70"/>
                    <a:pt x="584" y="72"/>
                  </a:cubicBezTo>
                  <a:cubicBezTo>
                    <a:pt x="586" y="73"/>
                    <a:pt x="585" y="72"/>
                    <a:pt x="586" y="72"/>
                  </a:cubicBezTo>
                  <a:cubicBezTo>
                    <a:pt x="587" y="72"/>
                    <a:pt x="587" y="72"/>
                    <a:pt x="588" y="72"/>
                  </a:cubicBezTo>
                  <a:cubicBezTo>
                    <a:pt x="589" y="72"/>
                    <a:pt x="590" y="72"/>
                    <a:pt x="590" y="72"/>
                  </a:cubicBezTo>
                  <a:cubicBezTo>
                    <a:pt x="589" y="71"/>
                    <a:pt x="589" y="71"/>
                    <a:pt x="588" y="71"/>
                  </a:cubicBezTo>
                  <a:cubicBezTo>
                    <a:pt x="589" y="70"/>
                    <a:pt x="590" y="70"/>
                    <a:pt x="590" y="69"/>
                  </a:cubicBezTo>
                  <a:moveTo>
                    <a:pt x="601" y="52"/>
                  </a:moveTo>
                  <a:cubicBezTo>
                    <a:pt x="600" y="52"/>
                    <a:pt x="599" y="53"/>
                    <a:pt x="599" y="53"/>
                  </a:cubicBezTo>
                  <a:cubicBezTo>
                    <a:pt x="600" y="53"/>
                    <a:pt x="601" y="53"/>
                    <a:pt x="601" y="52"/>
                  </a:cubicBezTo>
                  <a:moveTo>
                    <a:pt x="513" y="128"/>
                  </a:moveTo>
                  <a:cubicBezTo>
                    <a:pt x="514" y="128"/>
                    <a:pt x="516" y="129"/>
                    <a:pt x="518" y="129"/>
                  </a:cubicBezTo>
                  <a:cubicBezTo>
                    <a:pt x="518" y="129"/>
                    <a:pt x="521" y="128"/>
                    <a:pt x="518" y="128"/>
                  </a:cubicBezTo>
                  <a:cubicBezTo>
                    <a:pt x="517" y="127"/>
                    <a:pt x="510" y="126"/>
                    <a:pt x="513" y="128"/>
                  </a:cubicBezTo>
                  <a:moveTo>
                    <a:pt x="547" y="131"/>
                  </a:moveTo>
                  <a:cubicBezTo>
                    <a:pt x="546" y="130"/>
                    <a:pt x="545" y="130"/>
                    <a:pt x="545" y="131"/>
                  </a:cubicBezTo>
                  <a:cubicBezTo>
                    <a:pt x="546" y="131"/>
                    <a:pt x="546" y="131"/>
                    <a:pt x="547" y="131"/>
                  </a:cubicBezTo>
                  <a:moveTo>
                    <a:pt x="555" y="130"/>
                  </a:moveTo>
                  <a:cubicBezTo>
                    <a:pt x="556" y="131"/>
                    <a:pt x="557" y="131"/>
                    <a:pt x="557" y="131"/>
                  </a:cubicBezTo>
                  <a:cubicBezTo>
                    <a:pt x="556" y="131"/>
                    <a:pt x="555" y="130"/>
                    <a:pt x="555" y="130"/>
                  </a:cubicBezTo>
                  <a:moveTo>
                    <a:pt x="556" y="130"/>
                  </a:moveTo>
                  <a:cubicBezTo>
                    <a:pt x="557" y="130"/>
                    <a:pt x="557" y="131"/>
                    <a:pt x="558" y="130"/>
                  </a:cubicBezTo>
                  <a:cubicBezTo>
                    <a:pt x="557" y="130"/>
                    <a:pt x="557" y="130"/>
                    <a:pt x="556" y="130"/>
                  </a:cubicBezTo>
                  <a:moveTo>
                    <a:pt x="581" y="133"/>
                  </a:moveTo>
                  <a:cubicBezTo>
                    <a:pt x="581" y="132"/>
                    <a:pt x="589" y="133"/>
                    <a:pt x="586" y="130"/>
                  </a:cubicBezTo>
                  <a:cubicBezTo>
                    <a:pt x="585" y="130"/>
                    <a:pt x="584" y="131"/>
                    <a:pt x="582" y="131"/>
                  </a:cubicBezTo>
                  <a:cubicBezTo>
                    <a:pt x="581" y="131"/>
                    <a:pt x="579" y="131"/>
                    <a:pt x="577" y="130"/>
                  </a:cubicBezTo>
                  <a:cubicBezTo>
                    <a:pt x="576" y="130"/>
                    <a:pt x="578" y="131"/>
                    <a:pt x="577" y="131"/>
                  </a:cubicBezTo>
                  <a:cubicBezTo>
                    <a:pt x="577" y="131"/>
                    <a:pt x="576" y="131"/>
                    <a:pt x="575" y="131"/>
                  </a:cubicBezTo>
                  <a:cubicBezTo>
                    <a:pt x="574" y="131"/>
                    <a:pt x="574" y="131"/>
                    <a:pt x="573" y="131"/>
                  </a:cubicBezTo>
                  <a:cubicBezTo>
                    <a:pt x="576" y="132"/>
                    <a:pt x="578" y="132"/>
                    <a:pt x="581" y="133"/>
                  </a:cubicBezTo>
                  <a:moveTo>
                    <a:pt x="589" y="144"/>
                  </a:moveTo>
                  <a:cubicBezTo>
                    <a:pt x="588" y="144"/>
                    <a:pt x="588" y="145"/>
                    <a:pt x="590" y="146"/>
                  </a:cubicBezTo>
                  <a:cubicBezTo>
                    <a:pt x="590" y="146"/>
                    <a:pt x="591" y="145"/>
                    <a:pt x="591" y="145"/>
                  </a:cubicBezTo>
                  <a:cubicBezTo>
                    <a:pt x="592" y="145"/>
                    <a:pt x="590" y="144"/>
                    <a:pt x="589" y="144"/>
                  </a:cubicBezTo>
                  <a:moveTo>
                    <a:pt x="595" y="134"/>
                  </a:moveTo>
                  <a:cubicBezTo>
                    <a:pt x="593" y="134"/>
                    <a:pt x="593" y="136"/>
                    <a:pt x="591" y="137"/>
                  </a:cubicBezTo>
                  <a:cubicBezTo>
                    <a:pt x="589" y="137"/>
                    <a:pt x="586" y="137"/>
                    <a:pt x="587" y="139"/>
                  </a:cubicBezTo>
                  <a:cubicBezTo>
                    <a:pt x="590" y="140"/>
                    <a:pt x="592" y="139"/>
                    <a:pt x="593" y="138"/>
                  </a:cubicBezTo>
                  <a:cubicBezTo>
                    <a:pt x="594" y="137"/>
                    <a:pt x="598" y="136"/>
                    <a:pt x="597" y="134"/>
                  </a:cubicBezTo>
                  <a:cubicBezTo>
                    <a:pt x="597" y="134"/>
                    <a:pt x="596" y="134"/>
                    <a:pt x="595" y="134"/>
                  </a:cubicBezTo>
                  <a:moveTo>
                    <a:pt x="592" y="143"/>
                  </a:moveTo>
                  <a:cubicBezTo>
                    <a:pt x="594" y="143"/>
                    <a:pt x="593" y="142"/>
                    <a:pt x="594" y="141"/>
                  </a:cubicBezTo>
                  <a:cubicBezTo>
                    <a:pt x="593" y="141"/>
                    <a:pt x="592" y="141"/>
                    <a:pt x="591" y="141"/>
                  </a:cubicBezTo>
                  <a:cubicBezTo>
                    <a:pt x="595" y="142"/>
                    <a:pt x="591" y="142"/>
                    <a:pt x="590" y="143"/>
                  </a:cubicBezTo>
                  <a:cubicBezTo>
                    <a:pt x="591" y="143"/>
                    <a:pt x="591" y="143"/>
                    <a:pt x="592" y="143"/>
                  </a:cubicBezTo>
                  <a:moveTo>
                    <a:pt x="607" y="153"/>
                  </a:moveTo>
                  <a:cubicBezTo>
                    <a:pt x="608" y="156"/>
                    <a:pt x="621" y="155"/>
                    <a:pt x="621" y="154"/>
                  </a:cubicBezTo>
                  <a:cubicBezTo>
                    <a:pt x="624" y="154"/>
                    <a:pt x="627" y="153"/>
                    <a:pt x="627" y="151"/>
                  </a:cubicBezTo>
                  <a:cubicBezTo>
                    <a:pt x="627" y="150"/>
                    <a:pt x="626" y="149"/>
                    <a:pt x="627" y="148"/>
                  </a:cubicBezTo>
                  <a:cubicBezTo>
                    <a:pt x="627" y="147"/>
                    <a:pt x="629" y="147"/>
                    <a:pt x="627" y="146"/>
                  </a:cubicBezTo>
                  <a:cubicBezTo>
                    <a:pt x="624" y="143"/>
                    <a:pt x="615" y="145"/>
                    <a:pt x="614" y="145"/>
                  </a:cubicBezTo>
                  <a:cubicBezTo>
                    <a:pt x="611" y="145"/>
                    <a:pt x="602" y="150"/>
                    <a:pt x="607" y="153"/>
                  </a:cubicBezTo>
                  <a:moveTo>
                    <a:pt x="599" y="131"/>
                  </a:moveTo>
                  <a:cubicBezTo>
                    <a:pt x="595" y="131"/>
                    <a:pt x="594" y="133"/>
                    <a:pt x="592" y="133"/>
                  </a:cubicBezTo>
                  <a:cubicBezTo>
                    <a:pt x="593" y="133"/>
                    <a:pt x="602" y="132"/>
                    <a:pt x="599" y="131"/>
                  </a:cubicBezTo>
                  <a:moveTo>
                    <a:pt x="608" y="134"/>
                  </a:moveTo>
                  <a:cubicBezTo>
                    <a:pt x="607" y="134"/>
                    <a:pt x="606" y="134"/>
                    <a:pt x="606" y="135"/>
                  </a:cubicBezTo>
                  <a:cubicBezTo>
                    <a:pt x="606" y="136"/>
                    <a:pt x="607" y="137"/>
                    <a:pt x="608" y="137"/>
                  </a:cubicBezTo>
                  <a:cubicBezTo>
                    <a:pt x="609" y="136"/>
                    <a:pt x="613" y="136"/>
                    <a:pt x="611" y="134"/>
                  </a:cubicBezTo>
                  <a:cubicBezTo>
                    <a:pt x="610" y="134"/>
                    <a:pt x="609" y="134"/>
                    <a:pt x="608" y="134"/>
                  </a:cubicBezTo>
                  <a:moveTo>
                    <a:pt x="628" y="144"/>
                  </a:moveTo>
                  <a:cubicBezTo>
                    <a:pt x="630" y="145"/>
                    <a:pt x="630" y="141"/>
                    <a:pt x="627" y="141"/>
                  </a:cubicBezTo>
                  <a:cubicBezTo>
                    <a:pt x="626" y="141"/>
                    <a:pt x="624" y="141"/>
                    <a:pt x="624" y="142"/>
                  </a:cubicBezTo>
                  <a:cubicBezTo>
                    <a:pt x="624" y="143"/>
                    <a:pt x="626" y="143"/>
                    <a:pt x="628" y="144"/>
                  </a:cubicBezTo>
                  <a:moveTo>
                    <a:pt x="641" y="147"/>
                  </a:moveTo>
                  <a:cubicBezTo>
                    <a:pt x="639" y="148"/>
                    <a:pt x="635" y="147"/>
                    <a:pt x="635" y="146"/>
                  </a:cubicBezTo>
                  <a:cubicBezTo>
                    <a:pt x="634" y="146"/>
                    <a:pt x="634" y="146"/>
                    <a:pt x="633" y="147"/>
                  </a:cubicBezTo>
                  <a:cubicBezTo>
                    <a:pt x="633" y="147"/>
                    <a:pt x="632" y="147"/>
                    <a:pt x="632" y="147"/>
                  </a:cubicBezTo>
                  <a:cubicBezTo>
                    <a:pt x="631" y="147"/>
                    <a:pt x="631" y="147"/>
                    <a:pt x="630" y="147"/>
                  </a:cubicBezTo>
                  <a:cubicBezTo>
                    <a:pt x="629" y="148"/>
                    <a:pt x="632" y="149"/>
                    <a:pt x="634" y="150"/>
                  </a:cubicBezTo>
                  <a:cubicBezTo>
                    <a:pt x="638" y="150"/>
                    <a:pt x="644" y="150"/>
                    <a:pt x="643" y="148"/>
                  </a:cubicBezTo>
                  <a:cubicBezTo>
                    <a:pt x="642" y="147"/>
                    <a:pt x="641" y="147"/>
                    <a:pt x="641" y="147"/>
                  </a:cubicBezTo>
                  <a:moveTo>
                    <a:pt x="630" y="141"/>
                  </a:moveTo>
                  <a:cubicBezTo>
                    <a:pt x="630" y="141"/>
                    <a:pt x="630" y="142"/>
                    <a:pt x="630" y="142"/>
                  </a:cubicBezTo>
                  <a:cubicBezTo>
                    <a:pt x="631" y="142"/>
                    <a:pt x="632" y="142"/>
                    <a:pt x="632" y="142"/>
                  </a:cubicBezTo>
                  <a:cubicBezTo>
                    <a:pt x="632" y="142"/>
                    <a:pt x="631" y="141"/>
                    <a:pt x="630" y="141"/>
                  </a:cubicBezTo>
                  <a:moveTo>
                    <a:pt x="634" y="143"/>
                  </a:moveTo>
                  <a:cubicBezTo>
                    <a:pt x="634" y="144"/>
                    <a:pt x="635" y="144"/>
                    <a:pt x="636" y="145"/>
                  </a:cubicBezTo>
                  <a:cubicBezTo>
                    <a:pt x="637" y="144"/>
                    <a:pt x="636" y="144"/>
                    <a:pt x="634" y="143"/>
                  </a:cubicBezTo>
                  <a:moveTo>
                    <a:pt x="485" y="90"/>
                  </a:moveTo>
                  <a:cubicBezTo>
                    <a:pt x="485" y="89"/>
                    <a:pt x="485" y="89"/>
                    <a:pt x="485" y="89"/>
                  </a:cubicBezTo>
                  <a:cubicBezTo>
                    <a:pt x="485" y="89"/>
                    <a:pt x="484" y="89"/>
                    <a:pt x="484" y="90"/>
                  </a:cubicBezTo>
                  <a:cubicBezTo>
                    <a:pt x="484" y="90"/>
                    <a:pt x="485" y="90"/>
                    <a:pt x="485" y="90"/>
                  </a:cubicBezTo>
                  <a:moveTo>
                    <a:pt x="580" y="101"/>
                  </a:moveTo>
                  <a:cubicBezTo>
                    <a:pt x="584" y="101"/>
                    <a:pt x="586" y="102"/>
                    <a:pt x="589" y="101"/>
                  </a:cubicBezTo>
                  <a:cubicBezTo>
                    <a:pt x="592" y="101"/>
                    <a:pt x="595" y="100"/>
                    <a:pt x="598" y="100"/>
                  </a:cubicBezTo>
                  <a:cubicBezTo>
                    <a:pt x="600" y="100"/>
                    <a:pt x="602" y="101"/>
                    <a:pt x="605" y="101"/>
                  </a:cubicBezTo>
                  <a:cubicBezTo>
                    <a:pt x="610" y="101"/>
                    <a:pt x="616" y="102"/>
                    <a:pt x="617" y="100"/>
                  </a:cubicBezTo>
                  <a:cubicBezTo>
                    <a:pt x="615" y="100"/>
                    <a:pt x="615" y="100"/>
                    <a:pt x="615" y="99"/>
                  </a:cubicBezTo>
                  <a:cubicBezTo>
                    <a:pt x="615" y="98"/>
                    <a:pt x="613" y="98"/>
                    <a:pt x="612" y="98"/>
                  </a:cubicBezTo>
                  <a:cubicBezTo>
                    <a:pt x="611" y="97"/>
                    <a:pt x="608" y="95"/>
                    <a:pt x="606" y="95"/>
                  </a:cubicBezTo>
                  <a:cubicBezTo>
                    <a:pt x="600" y="92"/>
                    <a:pt x="593" y="93"/>
                    <a:pt x="589" y="93"/>
                  </a:cubicBezTo>
                  <a:cubicBezTo>
                    <a:pt x="587" y="93"/>
                    <a:pt x="585" y="93"/>
                    <a:pt x="582" y="93"/>
                  </a:cubicBezTo>
                  <a:cubicBezTo>
                    <a:pt x="580" y="93"/>
                    <a:pt x="577" y="92"/>
                    <a:pt x="575" y="92"/>
                  </a:cubicBezTo>
                  <a:cubicBezTo>
                    <a:pt x="574" y="92"/>
                    <a:pt x="571" y="93"/>
                    <a:pt x="572" y="94"/>
                  </a:cubicBezTo>
                  <a:cubicBezTo>
                    <a:pt x="573" y="95"/>
                    <a:pt x="571" y="95"/>
                    <a:pt x="571" y="96"/>
                  </a:cubicBezTo>
                  <a:cubicBezTo>
                    <a:pt x="574" y="97"/>
                    <a:pt x="575" y="96"/>
                    <a:pt x="577" y="97"/>
                  </a:cubicBezTo>
                  <a:cubicBezTo>
                    <a:pt x="579" y="98"/>
                    <a:pt x="579" y="100"/>
                    <a:pt x="580" y="101"/>
                  </a:cubicBezTo>
                  <a:moveTo>
                    <a:pt x="584" y="104"/>
                  </a:moveTo>
                  <a:cubicBezTo>
                    <a:pt x="584" y="105"/>
                    <a:pt x="584" y="105"/>
                    <a:pt x="584" y="105"/>
                  </a:cubicBezTo>
                  <a:cubicBezTo>
                    <a:pt x="584" y="104"/>
                    <a:pt x="584" y="104"/>
                    <a:pt x="584" y="104"/>
                  </a:cubicBezTo>
                  <a:moveTo>
                    <a:pt x="590" y="105"/>
                  </a:moveTo>
                  <a:cubicBezTo>
                    <a:pt x="590" y="105"/>
                    <a:pt x="590" y="105"/>
                    <a:pt x="590" y="106"/>
                  </a:cubicBezTo>
                  <a:cubicBezTo>
                    <a:pt x="590" y="105"/>
                    <a:pt x="590" y="105"/>
                    <a:pt x="590" y="105"/>
                  </a:cubicBezTo>
                  <a:moveTo>
                    <a:pt x="632" y="111"/>
                  </a:moveTo>
                  <a:cubicBezTo>
                    <a:pt x="633" y="112"/>
                    <a:pt x="633" y="112"/>
                    <a:pt x="634" y="111"/>
                  </a:cubicBezTo>
                  <a:cubicBezTo>
                    <a:pt x="633" y="111"/>
                    <a:pt x="633" y="111"/>
                    <a:pt x="632" y="111"/>
                  </a:cubicBezTo>
                  <a:moveTo>
                    <a:pt x="630" y="107"/>
                  </a:moveTo>
                  <a:cubicBezTo>
                    <a:pt x="630" y="107"/>
                    <a:pt x="629" y="107"/>
                    <a:pt x="629" y="107"/>
                  </a:cubicBezTo>
                  <a:cubicBezTo>
                    <a:pt x="630" y="107"/>
                    <a:pt x="630" y="107"/>
                    <a:pt x="630" y="107"/>
                  </a:cubicBezTo>
                  <a:moveTo>
                    <a:pt x="646" y="116"/>
                  </a:moveTo>
                  <a:cubicBezTo>
                    <a:pt x="647" y="116"/>
                    <a:pt x="646" y="114"/>
                    <a:pt x="647" y="114"/>
                  </a:cubicBezTo>
                  <a:cubicBezTo>
                    <a:pt x="646" y="114"/>
                    <a:pt x="646" y="114"/>
                    <a:pt x="645" y="114"/>
                  </a:cubicBezTo>
                  <a:cubicBezTo>
                    <a:pt x="645" y="113"/>
                    <a:pt x="645" y="113"/>
                    <a:pt x="645" y="113"/>
                  </a:cubicBezTo>
                  <a:cubicBezTo>
                    <a:pt x="644" y="113"/>
                    <a:pt x="643" y="115"/>
                    <a:pt x="646" y="116"/>
                  </a:cubicBezTo>
                  <a:moveTo>
                    <a:pt x="644" y="112"/>
                  </a:moveTo>
                  <a:cubicBezTo>
                    <a:pt x="643" y="112"/>
                    <a:pt x="643" y="112"/>
                    <a:pt x="643" y="113"/>
                  </a:cubicBezTo>
                  <a:cubicBezTo>
                    <a:pt x="643" y="113"/>
                    <a:pt x="644" y="112"/>
                    <a:pt x="644" y="112"/>
                  </a:cubicBezTo>
                  <a:moveTo>
                    <a:pt x="647" y="112"/>
                  </a:moveTo>
                  <a:cubicBezTo>
                    <a:pt x="647" y="113"/>
                    <a:pt x="647" y="113"/>
                    <a:pt x="647" y="113"/>
                  </a:cubicBezTo>
                  <a:cubicBezTo>
                    <a:pt x="648" y="114"/>
                    <a:pt x="650" y="113"/>
                    <a:pt x="648" y="112"/>
                  </a:cubicBezTo>
                  <a:cubicBezTo>
                    <a:pt x="648" y="112"/>
                    <a:pt x="648" y="112"/>
                    <a:pt x="647" y="112"/>
                  </a:cubicBezTo>
                  <a:moveTo>
                    <a:pt x="658" y="118"/>
                  </a:moveTo>
                  <a:cubicBezTo>
                    <a:pt x="657" y="118"/>
                    <a:pt x="656" y="118"/>
                    <a:pt x="656" y="119"/>
                  </a:cubicBezTo>
                  <a:cubicBezTo>
                    <a:pt x="656" y="119"/>
                    <a:pt x="655" y="120"/>
                    <a:pt x="654" y="119"/>
                  </a:cubicBezTo>
                  <a:cubicBezTo>
                    <a:pt x="657" y="121"/>
                    <a:pt x="663" y="120"/>
                    <a:pt x="661" y="118"/>
                  </a:cubicBezTo>
                  <a:cubicBezTo>
                    <a:pt x="660" y="118"/>
                    <a:pt x="659" y="118"/>
                    <a:pt x="658" y="118"/>
                  </a:cubicBezTo>
                  <a:moveTo>
                    <a:pt x="665" y="117"/>
                  </a:moveTo>
                  <a:cubicBezTo>
                    <a:pt x="664" y="117"/>
                    <a:pt x="664" y="117"/>
                    <a:pt x="663" y="118"/>
                  </a:cubicBezTo>
                  <a:cubicBezTo>
                    <a:pt x="664" y="118"/>
                    <a:pt x="665" y="118"/>
                    <a:pt x="665" y="117"/>
                  </a:cubicBezTo>
                  <a:moveTo>
                    <a:pt x="696" y="131"/>
                  </a:moveTo>
                  <a:cubicBezTo>
                    <a:pt x="696" y="132"/>
                    <a:pt x="693" y="132"/>
                    <a:pt x="693" y="132"/>
                  </a:cubicBezTo>
                  <a:cubicBezTo>
                    <a:pt x="695" y="133"/>
                    <a:pt x="697" y="133"/>
                    <a:pt x="696" y="131"/>
                  </a:cubicBezTo>
                  <a:moveTo>
                    <a:pt x="700" y="132"/>
                  </a:moveTo>
                  <a:cubicBezTo>
                    <a:pt x="699" y="132"/>
                    <a:pt x="698" y="133"/>
                    <a:pt x="698" y="133"/>
                  </a:cubicBezTo>
                  <a:cubicBezTo>
                    <a:pt x="699" y="133"/>
                    <a:pt x="700" y="133"/>
                    <a:pt x="700" y="132"/>
                  </a:cubicBezTo>
                  <a:moveTo>
                    <a:pt x="671" y="160"/>
                  </a:moveTo>
                  <a:cubicBezTo>
                    <a:pt x="671" y="160"/>
                    <a:pt x="671" y="160"/>
                    <a:pt x="671" y="160"/>
                  </a:cubicBezTo>
                  <a:cubicBezTo>
                    <a:pt x="672" y="161"/>
                    <a:pt x="672" y="161"/>
                    <a:pt x="671" y="160"/>
                  </a:cubicBezTo>
                  <a:moveTo>
                    <a:pt x="716" y="207"/>
                  </a:moveTo>
                  <a:cubicBezTo>
                    <a:pt x="715" y="207"/>
                    <a:pt x="714" y="207"/>
                    <a:pt x="714" y="207"/>
                  </a:cubicBezTo>
                  <a:cubicBezTo>
                    <a:pt x="715" y="208"/>
                    <a:pt x="716" y="207"/>
                    <a:pt x="716" y="207"/>
                  </a:cubicBezTo>
                  <a:moveTo>
                    <a:pt x="728" y="222"/>
                  </a:moveTo>
                  <a:cubicBezTo>
                    <a:pt x="730" y="221"/>
                    <a:pt x="725" y="220"/>
                    <a:pt x="725" y="220"/>
                  </a:cubicBezTo>
                  <a:cubicBezTo>
                    <a:pt x="725" y="221"/>
                    <a:pt x="727" y="221"/>
                    <a:pt x="728" y="222"/>
                  </a:cubicBezTo>
                  <a:moveTo>
                    <a:pt x="722" y="206"/>
                  </a:moveTo>
                  <a:cubicBezTo>
                    <a:pt x="719" y="205"/>
                    <a:pt x="722" y="208"/>
                    <a:pt x="724" y="208"/>
                  </a:cubicBezTo>
                  <a:cubicBezTo>
                    <a:pt x="724" y="207"/>
                    <a:pt x="723" y="207"/>
                    <a:pt x="722" y="206"/>
                  </a:cubicBezTo>
                  <a:moveTo>
                    <a:pt x="700" y="169"/>
                  </a:moveTo>
                  <a:cubicBezTo>
                    <a:pt x="700" y="169"/>
                    <a:pt x="699" y="169"/>
                    <a:pt x="698" y="170"/>
                  </a:cubicBezTo>
                  <a:cubicBezTo>
                    <a:pt x="699" y="170"/>
                    <a:pt x="700" y="170"/>
                    <a:pt x="700" y="169"/>
                  </a:cubicBezTo>
                  <a:moveTo>
                    <a:pt x="724" y="199"/>
                  </a:moveTo>
                  <a:cubicBezTo>
                    <a:pt x="723" y="199"/>
                    <a:pt x="722" y="200"/>
                    <a:pt x="722" y="200"/>
                  </a:cubicBezTo>
                  <a:cubicBezTo>
                    <a:pt x="723" y="200"/>
                    <a:pt x="724" y="200"/>
                    <a:pt x="724" y="199"/>
                  </a:cubicBezTo>
                  <a:moveTo>
                    <a:pt x="729" y="200"/>
                  </a:moveTo>
                  <a:cubicBezTo>
                    <a:pt x="726" y="199"/>
                    <a:pt x="725" y="200"/>
                    <a:pt x="724" y="201"/>
                  </a:cubicBezTo>
                  <a:cubicBezTo>
                    <a:pt x="727" y="202"/>
                    <a:pt x="727" y="201"/>
                    <a:pt x="729" y="200"/>
                  </a:cubicBezTo>
                  <a:moveTo>
                    <a:pt x="723" y="190"/>
                  </a:moveTo>
                  <a:cubicBezTo>
                    <a:pt x="722" y="190"/>
                    <a:pt x="722" y="190"/>
                    <a:pt x="722" y="190"/>
                  </a:cubicBezTo>
                  <a:cubicBezTo>
                    <a:pt x="723" y="191"/>
                    <a:pt x="724" y="191"/>
                    <a:pt x="724" y="191"/>
                  </a:cubicBezTo>
                  <a:cubicBezTo>
                    <a:pt x="723" y="190"/>
                    <a:pt x="723" y="190"/>
                    <a:pt x="723" y="190"/>
                  </a:cubicBezTo>
                  <a:moveTo>
                    <a:pt x="721" y="179"/>
                  </a:moveTo>
                  <a:cubicBezTo>
                    <a:pt x="719" y="178"/>
                    <a:pt x="717" y="180"/>
                    <a:pt x="717" y="181"/>
                  </a:cubicBezTo>
                  <a:cubicBezTo>
                    <a:pt x="719" y="181"/>
                    <a:pt x="721" y="181"/>
                    <a:pt x="721" y="179"/>
                  </a:cubicBezTo>
                  <a:moveTo>
                    <a:pt x="706" y="163"/>
                  </a:moveTo>
                  <a:cubicBezTo>
                    <a:pt x="705" y="163"/>
                    <a:pt x="705" y="163"/>
                    <a:pt x="704" y="163"/>
                  </a:cubicBezTo>
                  <a:cubicBezTo>
                    <a:pt x="706" y="164"/>
                    <a:pt x="707" y="164"/>
                    <a:pt x="707" y="163"/>
                  </a:cubicBezTo>
                  <a:cubicBezTo>
                    <a:pt x="707" y="163"/>
                    <a:pt x="706" y="163"/>
                    <a:pt x="706" y="163"/>
                  </a:cubicBezTo>
                  <a:moveTo>
                    <a:pt x="723" y="183"/>
                  </a:moveTo>
                  <a:cubicBezTo>
                    <a:pt x="722" y="183"/>
                    <a:pt x="722" y="183"/>
                    <a:pt x="722" y="184"/>
                  </a:cubicBezTo>
                  <a:cubicBezTo>
                    <a:pt x="724" y="184"/>
                    <a:pt x="724" y="183"/>
                    <a:pt x="723" y="183"/>
                  </a:cubicBezTo>
                  <a:moveTo>
                    <a:pt x="729" y="190"/>
                  </a:moveTo>
                  <a:cubicBezTo>
                    <a:pt x="727" y="189"/>
                    <a:pt x="729" y="192"/>
                    <a:pt x="730" y="193"/>
                  </a:cubicBezTo>
                  <a:cubicBezTo>
                    <a:pt x="732" y="192"/>
                    <a:pt x="729" y="190"/>
                    <a:pt x="729" y="190"/>
                  </a:cubicBezTo>
                  <a:moveTo>
                    <a:pt x="724" y="182"/>
                  </a:moveTo>
                  <a:cubicBezTo>
                    <a:pt x="723" y="182"/>
                    <a:pt x="723" y="182"/>
                    <a:pt x="725" y="183"/>
                  </a:cubicBezTo>
                  <a:cubicBezTo>
                    <a:pt x="724" y="182"/>
                    <a:pt x="724" y="182"/>
                    <a:pt x="724" y="182"/>
                  </a:cubicBezTo>
                  <a:moveTo>
                    <a:pt x="690" y="140"/>
                  </a:moveTo>
                  <a:cubicBezTo>
                    <a:pt x="692" y="141"/>
                    <a:pt x="696" y="141"/>
                    <a:pt x="696" y="140"/>
                  </a:cubicBezTo>
                  <a:cubicBezTo>
                    <a:pt x="694" y="140"/>
                    <a:pt x="692" y="140"/>
                    <a:pt x="690" y="140"/>
                  </a:cubicBezTo>
                  <a:moveTo>
                    <a:pt x="732" y="189"/>
                  </a:moveTo>
                  <a:cubicBezTo>
                    <a:pt x="732" y="189"/>
                    <a:pt x="731" y="189"/>
                    <a:pt x="731" y="189"/>
                  </a:cubicBezTo>
                  <a:cubicBezTo>
                    <a:pt x="732" y="189"/>
                    <a:pt x="732" y="189"/>
                    <a:pt x="732" y="189"/>
                  </a:cubicBezTo>
                  <a:moveTo>
                    <a:pt x="695" y="141"/>
                  </a:moveTo>
                  <a:cubicBezTo>
                    <a:pt x="695" y="142"/>
                    <a:pt x="696" y="142"/>
                    <a:pt x="696" y="142"/>
                  </a:cubicBezTo>
                  <a:cubicBezTo>
                    <a:pt x="696" y="142"/>
                    <a:pt x="695" y="141"/>
                    <a:pt x="695" y="141"/>
                  </a:cubicBezTo>
                  <a:moveTo>
                    <a:pt x="704" y="145"/>
                  </a:moveTo>
                  <a:cubicBezTo>
                    <a:pt x="705" y="145"/>
                    <a:pt x="705" y="145"/>
                    <a:pt x="706" y="145"/>
                  </a:cubicBezTo>
                  <a:cubicBezTo>
                    <a:pt x="705" y="145"/>
                    <a:pt x="705" y="145"/>
                    <a:pt x="704" y="145"/>
                  </a:cubicBezTo>
                  <a:moveTo>
                    <a:pt x="710" y="146"/>
                  </a:moveTo>
                  <a:cubicBezTo>
                    <a:pt x="711" y="146"/>
                    <a:pt x="711" y="145"/>
                    <a:pt x="711" y="145"/>
                  </a:cubicBezTo>
                  <a:cubicBezTo>
                    <a:pt x="709" y="145"/>
                    <a:pt x="708" y="145"/>
                    <a:pt x="707" y="146"/>
                  </a:cubicBezTo>
                  <a:cubicBezTo>
                    <a:pt x="708" y="146"/>
                    <a:pt x="709" y="146"/>
                    <a:pt x="710" y="146"/>
                  </a:cubicBezTo>
                  <a:moveTo>
                    <a:pt x="717" y="146"/>
                  </a:moveTo>
                  <a:cubicBezTo>
                    <a:pt x="717" y="147"/>
                    <a:pt x="717" y="147"/>
                    <a:pt x="718" y="146"/>
                  </a:cubicBezTo>
                  <a:cubicBezTo>
                    <a:pt x="718" y="146"/>
                    <a:pt x="717" y="146"/>
                    <a:pt x="717" y="146"/>
                  </a:cubicBezTo>
                  <a:moveTo>
                    <a:pt x="733" y="151"/>
                  </a:moveTo>
                  <a:cubicBezTo>
                    <a:pt x="732" y="151"/>
                    <a:pt x="732" y="152"/>
                    <a:pt x="732" y="152"/>
                  </a:cubicBezTo>
                  <a:cubicBezTo>
                    <a:pt x="733" y="152"/>
                    <a:pt x="734" y="152"/>
                    <a:pt x="734" y="152"/>
                  </a:cubicBezTo>
                  <a:cubicBezTo>
                    <a:pt x="734" y="152"/>
                    <a:pt x="733" y="151"/>
                    <a:pt x="733" y="151"/>
                  </a:cubicBezTo>
                  <a:moveTo>
                    <a:pt x="737" y="154"/>
                  </a:moveTo>
                  <a:cubicBezTo>
                    <a:pt x="738" y="154"/>
                    <a:pt x="738" y="154"/>
                    <a:pt x="738" y="154"/>
                  </a:cubicBezTo>
                  <a:cubicBezTo>
                    <a:pt x="737" y="154"/>
                    <a:pt x="735" y="153"/>
                    <a:pt x="735" y="154"/>
                  </a:cubicBezTo>
                  <a:cubicBezTo>
                    <a:pt x="736" y="154"/>
                    <a:pt x="736" y="154"/>
                    <a:pt x="737" y="154"/>
                  </a:cubicBezTo>
                  <a:moveTo>
                    <a:pt x="749" y="169"/>
                  </a:moveTo>
                  <a:cubicBezTo>
                    <a:pt x="748" y="169"/>
                    <a:pt x="748" y="169"/>
                    <a:pt x="747" y="169"/>
                  </a:cubicBezTo>
                  <a:cubicBezTo>
                    <a:pt x="748" y="171"/>
                    <a:pt x="750" y="171"/>
                    <a:pt x="749" y="169"/>
                  </a:cubicBezTo>
                  <a:moveTo>
                    <a:pt x="740" y="156"/>
                  </a:moveTo>
                  <a:cubicBezTo>
                    <a:pt x="740" y="156"/>
                    <a:pt x="741" y="156"/>
                    <a:pt x="741" y="156"/>
                  </a:cubicBezTo>
                  <a:cubicBezTo>
                    <a:pt x="741" y="156"/>
                    <a:pt x="740" y="156"/>
                    <a:pt x="740" y="156"/>
                  </a:cubicBezTo>
                  <a:moveTo>
                    <a:pt x="742" y="157"/>
                  </a:moveTo>
                  <a:cubicBezTo>
                    <a:pt x="742" y="156"/>
                    <a:pt x="741" y="156"/>
                    <a:pt x="741" y="156"/>
                  </a:cubicBezTo>
                  <a:cubicBezTo>
                    <a:pt x="741" y="157"/>
                    <a:pt x="742" y="157"/>
                    <a:pt x="742" y="157"/>
                  </a:cubicBezTo>
                  <a:moveTo>
                    <a:pt x="749" y="164"/>
                  </a:moveTo>
                  <a:cubicBezTo>
                    <a:pt x="749" y="164"/>
                    <a:pt x="748" y="164"/>
                    <a:pt x="748" y="165"/>
                  </a:cubicBezTo>
                  <a:cubicBezTo>
                    <a:pt x="749" y="164"/>
                    <a:pt x="749" y="164"/>
                    <a:pt x="749" y="164"/>
                  </a:cubicBezTo>
                  <a:moveTo>
                    <a:pt x="743" y="156"/>
                  </a:moveTo>
                  <a:cubicBezTo>
                    <a:pt x="745" y="157"/>
                    <a:pt x="746" y="156"/>
                    <a:pt x="747" y="155"/>
                  </a:cubicBezTo>
                  <a:cubicBezTo>
                    <a:pt x="745" y="155"/>
                    <a:pt x="744" y="156"/>
                    <a:pt x="743" y="156"/>
                  </a:cubicBezTo>
                  <a:moveTo>
                    <a:pt x="747" y="155"/>
                  </a:moveTo>
                  <a:cubicBezTo>
                    <a:pt x="746" y="155"/>
                    <a:pt x="746" y="155"/>
                    <a:pt x="746" y="155"/>
                  </a:cubicBezTo>
                  <a:cubicBezTo>
                    <a:pt x="746" y="155"/>
                    <a:pt x="746" y="155"/>
                    <a:pt x="747" y="155"/>
                  </a:cubicBezTo>
                  <a:moveTo>
                    <a:pt x="635" y="181"/>
                  </a:moveTo>
                  <a:cubicBezTo>
                    <a:pt x="634" y="182"/>
                    <a:pt x="634" y="182"/>
                    <a:pt x="634" y="182"/>
                  </a:cubicBezTo>
                  <a:cubicBezTo>
                    <a:pt x="634" y="182"/>
                    <a:pt x="635" y="182"/>
                    <a:pt x="635" y="182"/>
                  </a:cubicBezTo>
                  <a:cubicBezTo>
                    <a:pt x="635" y="181"/>
                    <a:pt x="635" y="181"/>
                    <a:pt x="635" y="181"/>
                  </a:cubicBezTo>
                  <a:moveTo>
                    <a:pt x="642" y="181"/>
                  </a:moveTo>
                  <a:cubicBezTo>
                    <a:pt x="641" y="181"/>
                    <a:pt x="642" y="182"/>
                    <a:pt x="641" y="182"/>
                  </a:cubicBezTo>
                  <a:cubicBezTo>
                    <a:pt x="642" y="182"/>
                    <a:pt x="642" y="181"/>
                    <a:pt x="642" y="181"/>
                  </a:cubicBezTo>
                  <a:moveTo>
                    <a:pt x="670" y="198"/>
                  </a:moveTo>
                  <a:cubicBezTo>
                    <a:pt x="668" y="197"/>
                    <a:pt x="665" y="197"/>
                    <a:pt x="665" y="198"/>
                  </a:cubicBezTo>
                  <a:cubicBezTo>
                    <a:pt x="666" y="197"/>
                    <a:pt x="667" y="198"/>
                    <a:pt x="668" y="198"/>
                  </a:cubicBezTo>
                  <a:cubicBezTo>
                    <a:pt x="667" y="198"/>
                    <a:pt x="667" y="198"/>
                    <a:pt x="668" y="199"/>
                  </a:cubicBezTo>
                  <a:cubicBezTo>
                    <a:pt x="669" y="200"/>
                    <a:pt x="670" y="200"/>
                    <a:pt x="671" y="200"/>
                  </a:cubicBezTo>
                  <a:cubicBezTo>
                    <a:pt x="673" y="200"/>
                    <a:pt x="673" y="198"/>
                    <a:pt x="670" y="198"/>
                  </a:cubicBezTo>
                  <a:moveTo>
                    <a:pt x="665" y="196"/>
                  </a:moveTo>
                  <a:cubicBezTo>
                    <a:pt x="665" y="197"/>
                    <a:pt x="666" y="197"/>
                    <a:pt x="666" y="197"/>
                  </a:cubicBezTo>
                  <a:cubicBezTo>
                    <a:pt x="665" y="196"/>
                    <a:pt x="665" y="196"/>
                    <a:pt x="665" y="196"/>
                  </a:cubicBezTo>
                  <a:moveTo>
                    <a:pt x="664" y="196"/>
                  </a:moveTo>
                  <a:cubicBezTo>
                    <a:pt x="665" y="196"/>
                    <a:pt x="665" y="196"/>
                    <a:pt x="666" y="196"/>
                  </a:cubicBezTo>
                  <a:cubicBezTo>
                    <a:pt x="665" y="196"/>
                    <a:pt x="665" y="196"/>
                    <a:pt x="664" y="196"/>
                  </a:cubicBezTo>
                  <a:moveTo>
                    <a:pt x="695" y="219"/>
                  </a:moveTo>
                  <a:cubicBezTo>
                    <a:pt x="693" y="219"/>
                    <a:pt x="691" y="221"/>
                    <a:pt x="691" y="222"/>
                  </a:cubicBezTo>
                  <a:cubicBezTo>
                    <a:pt x="693" y="222"/>
                    <a:pt x="699" y="221"/>
                    <a:pt x="695" y="219"/>
                  </a:cubicBezTo>
                  <a:moveTo>
                    <a:pt x="726" y="209"/>
                  </a:moveTo>
                  <a:cubicBezTo>
                    <a:pt x="724" y="208"/>
                    <a:pt x="719" y="208"/>
                    <a:pt x="719" y="209"/>
                  </a:cubicBezTo>
                  <a:cubicBezTo>
                    <a:pt x="719" y="210"/>
                    <a:pt x="723" y="211"/>
                    <a:pt x="723" y="211"/>
                  </a:cubicBezTo>
                  <a:cubicBezTo>
                    <a:pt x="726" y="212"/>
                    <a:pt x="726" y="210"/>
                    <a:pt x="726" y="209"/>
                  </a:cubicBezTo>
                  <a:moveTo>
                    <a:pt x="346" y="142"/>
                  </a:moveTo>
                  <a:cubicBezTo>
                    <a:pt x="345" y="142"/>
                    <a:pt x="343" y="142"/>
                    <a:pt x="343" y="143"/>
                  </a:cubicBezTo>
                  <a:cubicBezTo>
                    <a:pt x="346" y="144"/>
                    <a:pt x="349" y="144"/>
                    <a:pt x="349" y="143"/>
                  </a:cubicBezTo>
                  <a:cubicBezTo>
                    <a:pt x="348" y="143"/>
                    <a:pt x="347" y="142"/>
                    <a:pt x="346" y="142"/>
                  </a:cubicBezTo>
                  <a:moveTo>
                    <a:pt x="375" y="140"/>
                  </a:moveTo>
                  <a:cubicBezTo>
                    <a:pt x="372" y="139"/>
                    <a:pt x="370" y="140"/>
                    <a:pt x="370" y="141"/>
                  </a:cubicBezTo>
                  <a:cubicBezTo>
                    <a:pt x="373" y="142"/>
                    <a:pt x="376" y="142"/>
                    <a:pt x="375" y="140"/>
                  </a:cubicBezTo>
                  <a:moveTo>
                    <a:pt x="377" y="136"/>
                  </a:moveTo>
                  <a:cubicBezTo>
                    <a:pt x="376" y="136"/>
                    <a:pt x="376" y="137"/>
                    <a:pt x="375" y="137"/>
                  </a:cubicBezTo>
                  <a:cubicBezTo>
                    <a:pt x="376" y="137"/>
                    <a:pt x="377" y="137"/>
                    <a:pt x="377" y="136"/>
                  </a:cubicBezTo>
                  <a:moveTo>
                    <a:pt x="388" y="138"/>
                  </a:moveTo>
                  <a:cubicBezTo>
                    <a:pt x="385" y="137"/>
                    <a:pt x="384" y="139"/>
                    <a:pt x="386" y="140"/>
                  </a:cubicBezTo>
                  <a:cubicBezTo>
                    <a:pt x="386" y="140"/>
                    <a:pt x="392" y="140"/>
                    <a:pt x="388" y="138"/>
                  </a:cubicBezTo>
                  <a:moveTo>
                    <a:pt x="381" y="133"/>
                  </a:moveTo>
                  <a:cubicBezTo>
                    <a:pt x="379" y="132"/>
                    <a:pt x="378" y="133"/>
                    <a:pt x="380" y="134"/>
                  </a:cubicBezTo>
                  <a:cubicBezTo>
                    <a:pt x="381" y="134"/>
                    <a:pt x="381" y="134"/>
                    <a:pt x="381" y="133"/>
                  </a:cubicBezTo>
                  <a:moveTo>
                    <a:pt x="391" y="138"/>
                  </a:moveTo>
                  <a:cubicBezTo>
                    <a:pt x="391" y="138"/>
                    <a:pt x="391" y="137"/>
                    <a:pt x="389" y="137"/>
                  </a:cubicBezTo>
                  <a:cubicBezTo>
                    <a:pt x="388" y="137"/>
                    <a:pt x="389" y="139"/>
                    <a:pt x="391" y="138"/>
                  </a:cubicBezTo>
                  <a:moveTo>
                    <a:pt x="424" y="143"/>
                  </a:moveTo>
                  <a:cubicBezTo>
                    <a:pt x="426" y="143"/>
                    <a:pt x="429" y="142"/>
                    <a:pt x="430" y="141"/>
                  </a:cubicBezTo>
                  <a:cubicBezTo>
                    <a:pt x="431" y="140"/>
                    <a:pt x="435" y="141"/>
                    <a:pt x="436" y="139"/>
                  </a:cubicBezTo>
                  <a:cubicBezTo>
                    <a:pt x="435" y="139"/>
                    <a:pt x="434" y="139"/>
                    <a:pt x="433" y="139"/>
                  </a:cubicBezTo>
                  <a:cubicBezTo>
                    <a:pt x="433" y="139"/>
                    <a:pt x="432" y="140"/>
                    <a:pt x="431" y="139"/>
                  </a:cubicBezTo>
                  <a:cubicBezTo>
                    <a:pt x="431" y="138"/>
                    <a:pt x="429" y="137"/>
                    <a:pt x="429" y="136"/>
                  </a:cubicBezTo>
                  <a:cubicBezTo>
                    <a:pt x="427" y="136"/>
                    <a:pt x="427" y="136"/>
                    <a:pt x="427" y="137"/>
                  </a:cubicBezTo>
                  <a:cubicBezTo>
                    <a:pt x="426" y="136"/>
                    <a:pt x="428" y="135"/>
                    <a:pt x="424" y="134"/>
                  </a:cubicBezTo>
                  <a:cubicBezTo>
                    <a:pt x="423" y="133"/>
                    <a:pt x="421" y="133"/>
                    <a:pt x="420" y="133"/>
                  </a:cubicBezTo>
                  <a:cubicBezTo>
                    <a:pt x="418" y="132"/>
                    <a:pt x="417" y="131"/>
                    <a:pt x="416" y="132"/>
                  </a:cubicBezTo>
                  <a:cubicBezTo>
                    <a:pt x="415" y="128"/>
                    <a:pt x="401" y="130"/>
                    <a:pt x="409" y="133"/>
                  </a:cubicBezTo>
                  <a:cubicBezTo>
                    <a:pt x="406" y="132"/>
                    <a:pt x="402" y="133"/>
                    <a:pt x="406" y="135"/>
                  </a:cubicBezTo>
                  <a:cubicBezTo>
                    <a:pt x="404" y="136"/>
                    <a:pt x="397" y="135"/>
                    <a:pt x="395" y="137"/>
                  </a:cubicBezTo>
                  <a:cubicBezTo>
                    <a:pt x="395" y="138"/>
                    <a:pt x="397" y="139"/>
                    <a:pt x="398" y="139"/>
                  </a:cubicBezTo>
                  <a:cubicBezTo>
                    <a:pt x="400" y="139"/>
                    <a:pt x="400" y="138"/>
                    <a:pt x="402" y="139"/>
                  </a:cubicBezTo>
                  <a:cubicBezTo>
                    <a:pt x="402" y="139"/>
                    <a:pt x="402" y="139"/>
                    <a:pt x="402" y="139"/>
                  </a:cubicBezTo>
                  <a:cubicBezTo>
                    <a:pt x="405" y="140"/>
                    <a:pt x="406" y="140"/>
                    <a:pt x="407" y="139"/>
                  </a:cubicBezTo>
                  <a:cubicBezTo>
                    <a:pt x="406" y="141"/>
                    <a:pt x="411" y="141"/>
                    <a:pt x="413" y="142"/>
                  </a:cubicBezTo>
                  <a:cubicBezTo>
                    <a:pt x="416" y="143"/>
                    <a:pt x="421" y="142"/>
                    <a:pt x="424" y="143"/>
                  </a:cubicBezTo>
                  <a:moveTo>
                    <a:pt x="386" y="122"/>
                  </a:moveTo>
                  <a:cubicBezTo>
                    <a:pt x="385" y="122"/>
                    <a:pt x="384" y="122"/>
                    <a:pt x="385" y="123"/>
                  </a:cubicBezTo>
                  <a:cubicBezTo>
                    <a:pt x="387" y="124"/>
                    <a:pt x="388" y="124"/>
                    <a:pt x="389" y="124"/>
                  </a:cubicBezTo>
                  <a:cubicBezTo>
                    <a:pt x="387" y="123"/>
                    <a:pt x="387" y="122"/>
                    <a:pt x="389" y="123"/>
                  </a:cubicBezTo>
                  <a:cubicBezTo>
                    <a:pt x="388" y="122"/>
                    <a:pt x="387" y="122"/>
                    <a:pt x="386" y="122"/>
                  </a:cubicBezTo>
                  <a:moveTo>
                    <a:pt x="428" y="133"/>
                  </a:moveTo>
                  <a:cubicBezTo>
                    <a:pt x="426" y="133"/>
                    <a:pt x="424" y="133"/>
                    <a:pt x="422" y="132"/>
                  </a:cubicBezTo>
                  <a:cubicBezTo>
                    <a:pt x="426" y="135"/>
                    <a:pt x="429" y="135"/>
                    <a:pt x="428" y="133"/>
                  </a:cubicBezTo>
                  <a:moveTo>
                    <a:pt x="434" y="133"/>
                  </a:moveTo>
                  <a:cubicBezTo>
                    <a:pt x="431" y="131"/>
                    <a:pt x="427" y="132"/>
                    <a:pt x="430" y="134"/>
                  </a:cubicBezTo>
                  <a:cubicBezTo>
                    <a:pt x="431" y="134"/>
                    <a:pt x="430" y="132"/>
                    <a:pt x="432" y="133"/>
                  </a:cubicBezTo>
                  <a:cubicBezTo>
                    <a:pt x="432" y="134"/>
                    <a:pt x="432" y="134"/>
                    <a:pt x="433" y="135"/>
                  </a:cubicBezTo>
                  <a:cubicBezTo>
                    <a:pt x="434" y="135"/>
                    <a:pt x="436" y="134"/>
                    <a:pt x="434" y="133"/>
                  </a:cubicBezTo>
                  <a:moveTo>
                    <a:pt x="318" y="94"/>
                  </a:moveTo>
                  <a:cubicBezTo>
                    <a:pt x="315" y="93"/>
                    <a:pt x="315" y="94"/>
                    <a:pt x="315" y="94"/>
                  </a:cubicBezTo>
                  <a:cubicBezTo>
                    <a:pt x="316" y="94"/>
                    <a:pt x="317" y="94"/>
                    <a:pt x="318" y="94"/>
                  </a:cubicBezTo>
                  <a:moveTo>
                    <a:pt x="324" y="95"/>
                  </a:moveTo>
                  <a:cubicBezTo>
                    <a:pt x="326" y="95"/>
                    <a:pt x="329" y="96"/>
                    <a:pt x="332" y="96"/>
                  </a:cubicBezTo>
                  <a:cubicBezTo>
                    <a:pt x="332" y="97"/>
                    <a:pt x="332" y="97"/>
                    <a:pt x="332" y="97"/>
                  </a:cubicBezTo>
                  <a:cubicBezTo>
                    <a:pt x="334" y="97"/>
                    <a:pt x="337" y="100"/>
                    <a:pt x="339" y="100"/>
                  </a:cubicBezTo>
                  <a:cubicBezTo>
                    <a:pt x="342" y="101"/>
                    <a:pt x="342" y="99"/>
                    <a:pt x="343" y="98"/>
                  </a:cubicBezTo>
                  <a:cubicBezTo>
                    <a:pt x="344" y="98"/>
                    <a:pt x="351" y="95"/>
                    <a:pt x="345" y="93"/>
                  </a:cubicBezTo>
                  <a:cubicBezTo>
                    <a:pt x="336" y="91"/>
                    <a:pt x="322" y="92"/>
                    <a:pt x="324" y="95"/>
                  </a:cubicBezTo>
                  <a:moveTo>
                    <a:pt x="372" y="105"/>
                  </a:moveTo>
                  <a:cubicBezTo>
                    <a:pt x="374" y="106"/>
                    <a:pt x="380" y="106"/>
                    <a:pt x="381" y="107"/>
                  </a:cubicBezTo>
                  <a:cubicBezTo>
                    <a:pt x="382" y="106"/>
                    <a:pt x="385" y="108"/>
                    <a:pt x="388" y="110"/>
                  </a:cubicBezTo>
                  <a:cubicBezTo>
                    <a:pt x="394" y="112"/>
                    <a:pt x="395" y="112"/>
                    <a:pt x="397" y="115"/>
                  </a:cubicBezTo>
                  <a:cubicBezTo>
                    <a:pt x="403" y="116"/>
                    <a:pt x="406" y="116"/>
                    <a:pt x="409" y="114"/>
                  </a:cubicBezTo>
                  <a:cubicBezTo>
                    <a:pt x="403" y="112"/>
                    <a:pt x="406" y="111"/>
                    <a:pt x="406" y="110"/>
                  </a:cubicBezTo>
                  <a:cubicBezTo>
                    <a:pt x="406" y="110"/>
                    <a:pt x="406" y="111"/>
                    <a:pt x="406" y="111"/>
                  </a:cubicBezTo>
                  <a:cubicBezTo>
                    <a:pt x="410" y="113"/>
                    <a:pt x="414" y="113"/>
                    <a:pt x="416" y="112"/>
                  </a:cubicBezTo>
                  <a:cubicBezTo>
                    <a:pt x="417" y="112"/>
                    <a:pt x="418" y="111"/>
                    <a:pt x="420" y="111"/>
                  </a:cubicBezTo>
                  <a:cubicBezTo>
                    <a:pt x="421" y="111"/>
                    <a:pt x="425" y="110"/>
                    <a:pt x="421" y="110"/>
                  </a:cubicBezTo>
                  <a:cubicBezTo>
                    <a:pt x="421" y="109"/>
                    <a:pt x="422" y="109"/>
                    <a:pt x="423" y="109"/>
                  </a:cubicBezTo>
                  <a:cubicBezTo>
                    <a:pt x="422" y="109"/>
                    <a:pt x="422" y="109"/>
                    <a:pt x="421" y="109"/>
                  </a:cubicBezTo>
                  <a:cubicBezTo>
                    <a:pt x="422" y="108"/>
                    <a:pt x="423" y="108"/>
                    <a:pt x="423" y="108"/>
                  </a:cubicBezTo>
                  <a:cubicBezTo>
                    <a:pt x="423" y="107"/>
                    <a:pt x="422" y="106"/>
                    <a:pt x="420" y="106"/>
                  </a:cubicBezTo>
                  <a:cubicBezTo>
                    <a:pt x="424" y="106"/>
                    <a:pt x="426" y="105"/>
                    <a:pt x="423" y="102"/>
                  </a:cubicBezTo>
                  <a:cubicBezTo>
                    <a:pt x="422" y="103"/>
                    <a:pt x="419" y="102"/>
                    <a:pt x="418" y="103"/>
                  </a:cubicBezTo>
                  <a:cubicBezTo>
                    <a:pt x="418" y="103"/>
                    <a:pt x="418" y="101"/>
                    <a:pt x="415" y="101"/>
                  </a:cubicBezTo>
                  <a:cubicBezTo>
                    <a:pt x="416" y="101"/>
                    <a:pt x="416" y="100"/>
                    <a:pt x="415" y="99"/>
                  </a:cubicBezTo>
                  <a:cubicBezTo>
                    <a:pt x="410" y="99"/>
                    <a:pt x="407" y="99"/>
                    <a:pt x="405" y="100"/>
                  </a:cubicBezTo>
                  <a:cubicBezTo>
                    <a:pt x="403" y="98"/>
                    <a:pt x="407" y="98"/>
                    <a:pt x="408" y="98"/>
                  </a:cubicBezTo>
                  <a:cubicBezTo>
                    <a:pt x="411" y="97"/>
                    <a:pt x="414" y="96"/>
                    <a:pt x="417" y="96"/>
                  </a:cubicBezTo>
                  <a:cubicBezTo>
                    <a:pt x="415" y="94"/>
                    <a:pt x="414" y="95"/>
                    <a:pt x="413" y="95"/>
                  </a:cubicBezTo>
                  <a:cubicBezTo>
                    <a:pt x="412" y="93"/>
                    <a:pt x="419" y="95"/>
                    <a:pt x="419" y="93"/>
                  </a:cubicBezTo>
                  <a:cubicBezTo>
                    <a:pt x="419" y="92"/>
                    <a:pt x="412" y="91"/>
                    <a:pt x="411" y="91"/>
                  </a:cubicBezTo>
                  <a:cubicBezTo>
                    <a:pt x="414" y="90"/>
                    <a:pt x="409" y="91"/>
                    <a:pt x="409" y="91"/>
                  </a:cubicBezTo>
                  <a:cubicBezTo>
                    <a:pt x="408" y="91"/>
                    <a:pt x="407" y="92"/>
                    <a:pt x="405" y="92"/>
                  </a:cubicBezTo>
                  <a:cubicBezTo>
                    <a:pt x="403" y="92"/>
                    <a:pt x="399" y="92"/>
                    <a:pt x="398" y="93"/>
                  </a:cubicBezTo>
                  <a:cubicBezTo>
                    <a:pt x="393" y="90"/>
                    <a:pt x="389" y="90"/>
                    <a:pt x="387" y="91"/>
                  </a:cubicBezTo>
                  <a:cubicBezTo>
                    <a:pt x="389" y="91"/>
                    <a:pt x="391" y="91"/>
                    <a:pt x="391" y="91"/>
                  </a:cubicBezTo>
                  <a:cubicBezTo>
                    <a:pt x="391" y="92"/>
                    <a:pt x="389" y="91"/>
                    <a:pt x="386" y="91"/>
                  </a:cubicBezTo>
                  <a:cubicBezTo>
                    <a:pt x="383" y="91"/>
                    <a:pt x="381" y="91"/>
                    <a:pt x="380" y="92"/>
                  </a:cubicBezTo>
                  <a:cubicBezTo>
                    <a:pt x="381" y="93"/>
                    <a:pt x="383" y="93"/>
                    <a:pt x="385" y="94"/>
                  </a:cubicBezTo>
                  <a:cubicBezTo>
                    <a:pt x="385" y="95"/>
                    <a:pt x="382" y="94"/>
                    <a:pt x="380" y="94"/>
                  </a:cubicBezTo>
                  <a:cubicBezTo>
                    <a:pt x="377" y="93"/>
                    <a:pt x="377" y="94"/>
                    <a:pt x="375" y="95"/>
                  </a:cubicBezTo>
                  <a:cubicBezTo>
                    <a:pt x="379" y="96"/>
                    <a:pt x="382" y="97"/>
                    <a:pt x="385" y="96"/>
                  </a:cubicBezTo>
                  <a:cubicBezTo>
                    <a:pt x="385" y="96"/>
                    <a:pt x="386" y="96"/>
                    <a:pt x="387" y="96"/>
                  </a:cubicBezTo>
                  <a:cubicBezTo>
                    <a:pt x="387" y="96"/>
                    <a:pt x="388" y="96"/>
                    <a:pt x="389" y="97"/>
                  </a:cubicBezTo>
                  <a:cubicBezTo>
                    <a:pt x="390" y="97"/>
                    <a:pt x="391" y="97"/>
                    <a:pt x="392" y="97"/>
                  </a:cubicBezTo>
                  <a:cubicBezTo>
                    <a:pt x="391" y="98"/>
                    <a:pt x="390" y="97"/>
                    <a:pt x="389" y="97"/>
                  </a:cubicBezTo>
                  <a:cubicBezTo>
                    <a:pt x="386" y="96"/>
                    <a:pt x="385" y="97"/>
                    <a:pt x="385" y="98"/>
                  </a:cubicBezTo>
                  <a:cubicBezTo>
                    <a:pt x="389" y="98"/>
                    <a:pt x="390" y="101"/>
                    <a:pt x="387" y="100"/>
                  </a:cubicBezTo>
                  <a:cubicBezTo>
                    <a:pt x="388" y="100"/>
                    <a:pt x="388" y="100"/>
                    <a:pt x="387" y="99"/>
                  </a:cubicBezTo>
                  <a:cubicBezTo>
                    <a:pt x="384" y="99"/>
                    <a:pt x="388" y="101"/>
                    <a:pt x="387" y="101"/>
                  </a:cubicBezTo>
                  <a:cubicBezTo>
                    <a:pt x="386" y="102"/>
                    <a:pt x="380" y="102"/>
                    <a:pt x="377" y="102"/>
                  </a:cubicBezTo>
                  <a:cubicBezTo>
                    <a:pt x="378" y="102"/>
                    <a:pt x="376" y="101"/>
                    <a:pt x="374" y="100"/>
                  </a:cubicBezTo>
                  <a:cubicBezTo>
                    <a:pt x="370" y="97"/>
                    <a:pt x="366" y="99"/>
                    <a:pt x="366" y="100"/>
                  </a:cubicBezTo>
                  <a:cubicBezTo>
                    <a:pt x="365" y="100"/>
                    <a:pt x="362" y="101"/>
                    <a:pt x="365" y="102"/>
                  </a:cubicBezTo>
                  <a:cubicBezTo>
                    <a:pt x="367" y="104"/>
                    <a:pt x="370" y="103"/>
                    <a:pt x="373" y="105"/>
                  </a:cubicBezTo>
                  <a:cubicBezTo>
                    <a:pt x="372" y="105"/>
                    <a:pt x="372" y="105"/>
                    <a:pt x="372" y="105"/>
                  </a:cubicBezTo>
                  <a:moveTo>
                    <a:pt x="527" y="188"/>
                  </a:moveTo>
                  <a:cubicBezTo>
                    <a:pt x="529" y="190"/>
                    <a:pt x="526" y="192"/>
                    <a:pt x="528" y="193"/>
                  </a:cubicBezTo>
                  <a:cubicBezTo>
                    <a:pt x="529" y="196"/>
                    <a:pt x="536" y="193"/>
                    <a:pt x="537" y="193"/>
                  </a:cubicBezTo>
                  <a:cubicBezTo>
                    <a:pt x="539" y="191"/>
                    <a:pt x="541" y="189"/>
                    <a:pt x="545" y="188"/>
                  </a:cubicBezTo>
                  <a:cubicBezTo>
                    <a:pt x="547" y="188"/>
                    <a:pt x="545" y="186"/>
                    <a:pt x="547" y="186"/>
                  </a:cubicBezTo>
                  <a:cubicBezTo>
                    <a:pt x="548" y="185"/>
                    <a:pt x="550" y="185"/>
                    <a:pt x="551" y="184"/>
                  </a:cubicBezTo>
                  <a:cubicBezTo>
                    <a:pt x="552" y="185"/>
                    <a:pt x="552" y="185"/>
                    <a:pt x="552" y="186"/>
                  </a:cubicBezTo>
                  <a:cubicBezTo>
                    <a:pt x="553" y="186"/>
                    <a:pt x="555" y="186"/>
                    <a:pt x="557" y="187"/>
                  </a:cubicBezTo>
                  <a:cubicBezTo>
                    <a:pt x="559" y="187"/>
                    <a:pt x="556" y="188"/>
                    <a:pt x="556" y="189"/>
                  </a:cubicBezTo>
                  <a:cubicBezTo>
                    <a:pt x="557" y="189"/>
                    <a:pt x="559" y="189"/>
                    <a:pt x="559" y="189"/>
                  </a:cubicBezTo>
                  <a:cubicBezTo>
                    <a:pt x="562" y="189"/>
                    <a:pt x="563" y="189"/>
                    <a:pt x="566" y="190"/>
                  </a:cubicBezTo>
                  <a:cubicBezTo>
                    <a:pt x="572" y="192"/>
                    <a:pt x="574" y="189"/>
                    <a:pt x="579" y="188"/>
                  </a:cubicBezTo>
                  <a:cubicBezTo>
                    <a:pt x="577" y="187"/>
                    <a:pt x="576" y="187"/>
                    <a:pt x="574" y="187"/>
                  </a:cubicBezTo>
                  <a:cubicBezTo>
                    <a:pt x="575" y="187"/>
                    <a:pt x="576" y="187"/>
                    <a:pt x="575" y="186"/>
                  </a:cubicBezTo>
                  <a:cubicBezTo>
                    <a:pt x="574" y="186"/>
                    <a:pt x="574" y="186"/>
                    <a:pt x="573" y="185"/>
                  </a:cubicBezTo>
                  <a:cubicBezTo>
                    <a:pt x="572" y="185"/>
                    <a:pt x="572" y="185"/>
                    <a:pt x="571" y="185"/>
                  </a:cubicBezTo>
                  <a:cubicBezTo>
                    <a:pt x="571" y="186"/>
                    <a:pt x="571" y="186"/>
                    <a:pt x="570" y="186"/>
                  </a:cubicBezTo>
                  <a:cubicBezTo>
                    <a:pt x="568" y="186"/>
                    <a:pt x="565" y="186"/>
                    <a:pt x="563" y="186"/>
                  </a:cubicBezTo>
                  <a:cubicBezTo>
                    <a:pt x="562" y="184"/>
                    <a:pt x="567" y="186"/>
                    <a:pt x="564" y="184"/>
                  </a:cubicBezTo>
                  <a:cubicBezTo>
                    <a:pt x="564" y="183"/>
                    <a:pt x="565" y="182"/>
                    <a:pt x="564" y="181"/>
                  </a:cubicBezTo>
                  <a:cubicBezTo>
                    <a:pt x="563" y="180"/>
                    <a:pt x="561" y="180"/>
                    <a:pt x="559" y="179"/>
                  </a:cubicBezTo>
                  <a:cubicBezTo>
                    <a:pt x="558" y="179"/>
                    <a:pt x="557" y="179"/>
                    <a:pt x="556" y="179"/>
                  </a:cubicBezTo>
                  <a:cubicBezTo>
                    <a:pt x="554" y="178"/>
                    <a:pt x="553" y="178"/>
                    <a:pt x="551" y="177"/>
                  </a:cubicBezTo>
                  <a:cubicBezTo>
                    <a:pt x="550" y="177"/>
                    <a:pt x="549" y="175"/>
                    <a:pt x="548" y="175"/>
                  </a:cubicBezTo>
                  <a:cubicBezTo>
                    <a:pt x="546" y="175"/>
                    <a:pt x="544" y="175"/>
                    <a:pt x="542" y="174"/>
                  </a:cubicBezTo>
                  <a:cubicBezTo>
                    <a:pt x="542" y="174"/>
                    <a:pt x="539" y="172"/>
                    <a:pt x="538" y="172"/>
                  </a:cubicBezTo>
                  <a:cubicBezTo>
                    <a:pt x="536" y="172"/>
                    <a:pt x="536" y="174"/>
                    <a:pt x="535" y="174"/>
                  </a:cubicBezTo>
                  <a:cubicBezTo>
                    <a:pt x="533" y="173"/>
                    <a:pt x="534" y="172"/>
                    <a:pt x="531" y="172"/>
                  </a:cubicBezTo>
                  <a:cubicBezTo>
                    <a:pt x="531" y="171"/>
                    <a:pt x="533" y="171"/>
                    <a:pt x="533" y="171"/>
                  </a:cubicBezTo>
                  <a:cubicBezTo>
                    <a:pt x="533" y="170"/>
                    <a:pt x="532" y="169"/>
                    <a:pt x="532" y="169"/>
                  </a:cubicBezTo>
                  <a:cubicBezTo>
                    <a:pt x="530" y="168"/>
                    <a:pt x="529" y="168"/>
                    <a:pt x="529" y="169"/>
                  </a:cubicBezTo>
                  <a:cubicBezTo>
                    <a:pt x="529" y="167"/>
                    <a:pt x="526" y="168"/>
                    <a:pt x="525" y="168"/>
                  </a:cubicBezTo>
                  <a:cubicBezTo>
                    <a:pt x="524" y="169"/>
                    <a:pt x="523" y="170"/>
                    <a:pt x="523" y="171"/>
                  </a:cubicBezTo>
                  <a:cubicBezTo>
                    <a:pt x="522" y="174"/>
                    <a:pt x="522" y="176"/>
                    <a:pt x="521" y="179"/>
                  </a:cubicBezTo>
                  <a:cubicBezTo>
                    <a:pt x="521" y="180"/>
                    <a:pt x="520" y="181"/>
                    <a:pt x="520" y="182"/>
                  </a:cubicBezTo>
                  <a:cubicBezTo>
                    <a:pt x="520" y="183"/>
                    <a:pt x="523" y="185"/>
                    <a:pt x="521" y="185"/>
                  </a:cubicBezTo>
                  <a:cubicBezTo>
                    <a:pt x="518" y="186"/>
                    <a:pt x="513" y="187"/>
                    <a:pt x="512" y="190"/>
                  </a:cubicBezTo>
                  <a:cubicBezTo>
                    <a:pt x="515" y="191"/>
                    <a:pt x="517" y="190"/>
                    <a:pt x="518" y="189"/>
                  </a:cubicBezTo>
                  <a:cubicBezTo>
                    <a:pt x="521" y="189"/>
                    <a:pt x="525" y="190"/>
                    <a:pt x="527" y="188"/>
                  </a:cubicBezTo>
                  <a:moveTo>
                    <a:pt x="421" y="100"/>
                  </a:moveTo>
                  <a:cubicBezTo>
                    <a:pt x="420" y="101"/>
                    <a:pt x="419" y="101"/>
                    <a:pt x="420" y="102"/>
                  </a:cubicBezTo>
                  <a:cubicBezTo>
                    <a:pt x="421" y="102"/>
                    <a:pt x="422" y="101"/>
                    <a:pt x="421" y="100"/>
                  </a:cubicBezTo>
                  <a:moveTo>
                    <a:pt x="421" y="98"/>
                  </a:moveTo>
                  <a:cubicBezTo>
                    <a:pt x="419" y="97"/>
                    <a:pt x="416" y="98"/>
                    <a:pt x="418" y="100"/>
                  </a:cubicBezTo>
                  <a:cubicBezTo>
                    <a:pt x="421" y="101"/>
                    <a:pt x="424" y="99"/>
                    <a:pt x="421" y="98"/>
                  </a:cubicBezTo>
                  <a:moveTo>
                    <a:pt x="439" y="107"/>
                  </a:moveTo>
                  <a:cubicBezTo>
                    <a:pt x="437" y="108"/>
                    <a:pt x="436" y="108"/>
                    <a:pt x="436" y="108"/>
                  </a:cubicBezTo>
                  <a:cubicBezTo>
                    <a:pt x="438" y="109"/>
                    <a:pt x="441" y="109"/>
                    <a:pt x="443" y="109"/>
                  </a:cubicBezTo>
                  <a:cubicBezTo>
                    <a:pt x="444" y="109"/>
                    <a:pt x="445" y="109"/>
                    <a:pt x="446" y="109"/>
                  </a:cubicBezTo>
                  <a:cubicBezTo>
                    <a:pt x="446" y="109"/>
                    <a:pt x="448" y="108"/>
                    <a:pt x="446" y="109"/>
                  </a:cubicBezTo>
                  <a:cubicBezTo>
                    <a:pt x="447" y="107"/>
                    <a:pt x="449" y="106"/>
                    <a:pt x="451" y="105"/>
                  </a:cubicBezTo>
                  <a:cubicBezTo>
                    <a:pt x="454" y="104"/>
                    <a:pt x="447" y="102"/>
                    <a:pt x="445" y="102"/>
                  </a:cubicBezTo>
                  <a:cubicBezTo>
                    <a:pt x="448" y="100"/>
                    <a:pt x="457" y="102"/>
                    <a:pt x="464" y="102"/>
                  </a:cubicBezTo>
                  <a:cubicBezTo>
                    <a:pt x="466" y="102"/>
                    <a:pt x="468" y="101"/>
                    <a:pt x="469" y="100"/>
                  </a:cubicBezTo>
                  <a:cubicBezTo>
                    <a:pt x="469" y="100"/>
                    <a:pt x="470" y="99"/>
                    <a:pt x="470" y="99"/>
                  </a:cubicBezTo>
                  <a:cubicBezTo>
                    <a:pt x="471" y="98"/>
                    <a:pt x="474" y="98"/>
                    <a:pt x="470" y="97"/>
                  </a:cubicBezTo>
                  <a:cubicBezTo>
                    <a:pt x="474" y="97"/>
                    <a:pt x="473" y="94"/>
                    <a:pt x="476" y="94"/>
                  </a:cubicBezTo>
                  <a:cubicBezTo>
                    <a:pt x="480" y="94"/>
                    <a:pt x="479" y="90"/>
                    <a:pt x="483" y="91"/>
                  </a:cubicBezTo>
                  <a:cubicBezTo>
                    <a:pt x="477" y="89"/>
                    <a:pt x="471" y="89"/>
                    <a:pt x="468" y="90"/>
                  </a:cubicBezTo>
                  <a:cubicBezTo>
                    <a:pt x="467" y="90"/>
                    <a:pt x="465" y="91"/>
                    <a:pt x="463" y="90"/>
                  </a:cubicBezTo>
                  <a:cubicBezTo>
                    <a:pt x="460" y="88"/>
                    <a:pt x="460" y="89"/>
                    <a:pt x="457" y="89"/>
                  </a:cubicBezTo>
                  <a:cubicBezTo>
                    <a:pt x="455" y="88"/>
                    <a:pt x="452" y="88"/>
                    <a:pt x="451" y="88"/>
                  </a:cubicBezTo>
                  <a:cubicBezTo>
                    <a:pt x="449" y="89"/>
                    <a:pt x="446" y="88"/>
                    <a:pt x="444" y="89"/>
                  </a:cubicBezTo>
                  <a:cubicBezTo>
                    <a:pt x="441" y="89"/>
                    <a:pt x="435" y="88"/>
                    <a:pt x="435" y="91"/>
                  </a:cubicBezTo>
                  <a:cubicBezTo>
                    <a:pt x="435" y="91"/>
                    <a:pt x="436" y="91"/>
                    <a:pt x="437" y="91"/>
                  </a:cubicBezTo>
                  <a:cubicBezTo>
                    <a:pt x="437" y="92"/>
                    <a:pt x="438" y="92"/>
                    <a:pt x="440" y="93"/>
                  </a:cubicBezTo>
                  <a:cubicBezTo>
                    <a:pt x="439" y="93"/>
                    <a:pt x="437" y="93"/>
                    <a:pt x="435" y="92"/>
                  </a:cubicBezTo>
                  <a:cubicBezTo>
                    <a:pt x="433" y="91"/>
                    <a:pt x="432" y="92"/>
                    <a:pt x="432" y="93"/>
                  </a:cubicBezTo>
                  <a:cubicBezTo>
                    <a:pt x="430" y="94"/>
                    <a:pt x="433" y="97"/>
                    <a:pt x="432" y="98"/>
                  </a:cubicBezTo>
                  <a:cubicBezTo>
                    <a:pt x="432" y="99"/>
                    <a:pt x="429" y="101"/>
                    <a:pt x="433" y="102"/>
                  </a:cubicBezTo>
                  <a:cubicBezTo>
                    <a:pt x="437" y="104"/>
                    <a:pt x="435" y="106"/>
                    <a:pt x="436" y="107"/>
                  </a:cubicBezTo>
                  <a:cubicBezTo>
                    <a:pt x="437" y="107"/>
                    <a:pt x="437" y="107"/>
                    <a:pt x="438" y="107"/>
                  </a:cubicBezTo>
                  <a:cubicBezTo>
                    <a:pt x="438" y="107"/>
                    <a:pt x="439" y="107"/>
                    <a:pt x="440" y="107"/>
                  </a:cubicBezTo>
                  <a:cubicBezTo>
                    <a:pt x="439" y="107"/>
                    <a:pt x="439" y="107"/>
                    <a:pt x="439" y="107"/>
                  </a:cubicBezTo>
                  <a:moveTo>
                    <a:pt x="543" y="201"/>
                  </a:moveTo>
                  <a:cubicBezTo>
                    <a:pt x="543" y="202"/>
                    <a:pt x="546" y="203"/>
                    <a:pt x="545" y="203"/>
                  </a:cubicBezTo>
                  <a:cubicBezTo>
                    <a:pt x="546" y="204"/>
                    <a:pt x="547" y="203"/>
                    <a:pt x="548" y="203"/>
                  </a:cubicBezTo>
                  <a:cubicBezTo>
                    <a:pt x="548" y="203"/>
                    <a:pt x="549" y="203"/>
                    <a:pt x="551" y="203"/>
                  </a:cubicBezTo>
                  <a:cubicBezTo>
                    <a:pt x="553" y="204"/>
                    <a:pt x="554" y="202"/>
                    <a:pt x="555" y="202"/>
                  </a:cubicBezTo>
                  <a:cubicBezTo>
                    <a:pt x="558" y="200"/>
                    <a:pt x="561" y="199"/>
                    <a:pt x="563" y="197"/>
                  </a:cubicBezTo>
                  <a:cubicBezTo>
                    <a:pt x="559" y="195"/>
                    <a:pt x="557" y="196"/>
                    <a:pt x="555" y="196"/>
                  </a:cubicBezTo>
                  <a:cubicBezTo>
                    <a:pt x="554" y="197"/>
                    <a:pt x="553" y="197"/>
                    <a:pt x="551" y="197"/>
                  </a:cubicBezTo>
                  <a:cubicBezTo>
                    <a:pt x="549" y="197"/>
                    <a:pt x="548" y="196"/>
                    <a:pt x="547" y="198"/>
                  </a:cubicBezTo>
                  <a:cubicBezTo>
                    <a:pt x="546" y="199"/>
                    <a:pt x="545" y="200"/>
                    <a:pt x="543" y="201"/>
                  </a:cubicBezTo>
                  <a:moveTo>
                    <a:pt x="472" y="131"/>
                  </a:moveTo>
                  <a:cubicBezTo>
                    <a:pt x="472" y="131"/>
                    <a:pt x="472" y="130"/>
                    <a:pt x="472" y="130"/>
                  </a:cubicBezTo>
                  <a:cubicBezTo>
                    <a:pt x="471" y="130"/>
                    <a:pt x="471" y="130"/>
                    <a:pt x="472" y="131"/>
                  </a:cubicBezTo>
                  <a:moveTo>
                    <a:pt x="480" y="136"/>
                  </a:moveTo>
                  <a:cubicBezTo>
                    <a:pt x="483" y="136"/>
                    <a:pt x="479" y="134"/>
                    <a:pt x="479" y="135"/>
                  </a:cubicBezTo>
                  <a:cubicBezTo>
                    <a:pt x="479" y="135"/>
                    <a:pt x="480" y="135"/>
                    <a:pt x="480" y="136"/>
                  </a:cubicBezTo>
                  <a:moveTo>
                    <a:pt x="477" y="132"/>
                  </a:moveTo>
                  <a:cubicBezTo>
                    <a:pt x="476" y="132"/>
                    <a:pt x="476" y="132"/>
                    <a:pt x="476" y="132"/>
                  </a:cubicBezTo>
                  <a:cubicBezTo>
                    <a:pt x="476" y="132"/>
                    <a:pt x="477" y="132"/>
                    <a:pt x="477" y="132"/>
                  </a:cubicBezTo>
                  <a:moveTo>
                    <a:pt x="486" y="141"/>
                  </a:moveTo>
                  <a:cubicBezTo>
                    <a:pt x="487" y="141"/>
                    <a:pt x="488" y="140"/>
                    <a:pt x="487" y="140"/>
                  </a:cubicBezTo>
                  <a:cubicBezTo>
                    <a:pt x="486" y="139"/>
                    <a:pt x="485" y="140"/>
                    <a:pt x="486" y="141"/>
                  </a:cubicBezTo>
                  <a:moveTo>
                    <a:pt x="484" y="134"/>
                  </a:moveTo>
                  <a:cubicBezTo>
                    <a:pt x="483" y="133"/>
                    <a:pt x="481" y="134"/>
                    <a:pt x="481" y="135"/>
                  </a:cubicBezTo>
                  <a:cubicBezTo>
                    <a:pt x="484" y="136"/>
                    <a:pt x="484" y="135"/>
                    <a:pt x="484" y="134"/>
                  </a:cubicBezTo>
                  <a:moveTo>
                    <a:pt x="534" y="167"/>
                  </a:moveTo>
                  <a:cubicBezTo>
                    <a:pt x="531" y="166"/>
                    <a:pt x="531" y="169"/>
                    <a:pt x="535" y="170"/>
                  </a:cubicBezTo>
                  <a:cubicBezTo>
                    <a:pt x="539" y="172"/>
                    <a:pt x="535" y="168"/>
                    <a:pt x="534" y="167"/>
                  </a:cubicBezTo>
                  <a:moveTo>
                    <a:pt x="519" y="146"/>
                  </a:moveTo>
                  <a:cubicBezTo>
                    <a:pt x="519" y="144"/>
                    <a:pt x="517" y="145"/>
                    <a:pt x="516" y="145"/>
                  </a:cubicBezTo>
                  <a:cubicBezTo>
                    <a:pt x="515" y="145"/>
                    <a:pt x="515" y="146"/>
                    <a:pt x="515" y="148"/>
                  </a:cubicBezTo>
                  <a:cubicBezTo>
                    <a:pt x="515" y="148"/>
                    <a:pt x="515" y="150"/>
                    <a:pt x="518" y="150"/>
                  </a:cubicBezTo>
                  <a:cubicBezTo>
                    <a:pt x="521" y="150"/>
                    <a:pt x="520" y="147"/>
                    <a:pt x="519" y="146"/>
                  </a:cubicBezTo>
                  <a:moveTo>
                    <a:pt x="543" y="167"/>
                  </a:moveTo>
                  <a:cubicBezTo>
                    <a:pt x="542" y="166"/>
                    <a:pt x="537" y="165"/>
                    <a:pt x="539" y="166"/>
                  </a:cubicBezTo>
                  <a:cubicBezTo>
                    <a:pt x="539" y="167"/>
                    <a:pt x="540" y="167"/>
                    <a:pt x="541" y="167"/>
                  </a:cubicBezTo>
                  <a:cubicBezTo>
                    <a:pt x="542" y="167"/>
                    <a:pt x="542" y="169"/>
                    <a:pt x="542" y="169"/>
                  </a:cubicBezTo>
                  <a:cubicBezTo>
                    <a:pt x="543" y="169"/>
                    <a:pt x="545" y="169"/>
                    <a:pt x="546" y="169"/>
                  </a:cubicBezTo>
                  <a:cubicBezTo>
                    <a:pt x="545" y="170"/>
                    <a:pt x="545" y="170"/>
                    <a:pt x="545" y="170"/>
                  </a:cubicBezTo>
                  <a:cubicBezTo>
                    <a:pt x="547" y="170"/>
                    <a:pt x="550" y="171"/>
                    <a:pt x="549" y="169"/>
                  </a:cubicBezTo>
                  <a:cubicBezTo>
                    <a:pt x="548" y="170"/>
                    <a:pt x="546" y="169"/>
                    <a:pt x="545" y="169"/>
                  </a:cubicBezTo>
                  <a:cubicBezTo>
                    <a:pt x="546" y="168"/>
                    <a:pt x="546" y="167"/>
                    <a:pt x="543" y="167"/>
                  </a:cubicBezTo>
                  <a:moveTo>
                    <a:pt x="581" y="208"/>
                  </a:moveTo>
                  <a:cubicBezTo>
                    <a:pt x="584" y="211"/>
                    <a:pt x="585" y="207"/>
                    <a:pt x="586" y="206"/>
                  </a:cubicBezTo>
                  <a:cubicBezTo>
                    <a:pt x="587" y="205"/>
                    <a:pt x="589" y="201"/>
                    <a:pt x="584" y="201"/>
                  </a:cubicBezTo>
                  <a:cubicBezTo>
                    <a:pt x="581" y="201"/>
                    <a:pt x="574" y="207"/>
                    <a:pt x="581" y="208"/>
                  </a:cubicBezTo>
                  <a:moveTo>
                    <a:pt x="485" y="114"/>
                  </a:moveTo>
                  <a:cubicBezTo>
                    <a:pt x="487" y="116"/>
                    <a:pt x="499" y="116"/>
                    <a:pt x="504" y="116"/>
                  </a:cubicBezTo>
                  <a:cubicBezTo>
                    <a:pt x="505" y="116"/>
                    <a:pt x="506" y="116"/>
                    <a:pt x="506" y="116"/>
                  </a:cubicBezTo>
                  <a:cubicBezTo>
                    <a:pt x="506" y="118"/>
                    <a:pt x="512" y="119"/>
                    <a:pt x="513" y="119"/>
                  </a:cubicBezTo>
                  <a:cubicBezTo>
                    <a:pt x="512" y="119"/>
                    <a:pt x="510" y="119"/>
                    <a:pt x="509" y="119"/>
                  </a:cubicBezTo>
                  <a:cubicBezTo>
                    <a:pt x="507" y="119"/>
                    <a:pt x="505" y="120"/>
                    <a:pt x="502" y="119"/>
                  </a:cubicBezTo>
                  <a:cubicBezTo>
                    <a:pt x="498" y="118"/>
                    <a:pt x="493" y="117"/>
                    <a:pt x="490" y="118"/>
                  </a:cubicBezTo>
                  <a:cubicBezTo>
                    <a:pt x="491" y="118"/>
                    <a:pt x="491" y="118"/>
                    <a:pt x="492" y="119"/>
                  </a:cubicBezTo>
                  <a:cubicBezTo>
                    <a:pt x="492" y="119"/>
                    <a:pt x="491" y="119"/>
                    <a:pt x="491" y="120"/>
                  </a:cubicBezTo>
                  <a:cubicBezTo>
                    <a:pt x="492" y="121"/>
                    <a:pt x="495" y="122"/>
                    <a:pt x="496" y="123"/>
                  </a:cubicBezTo>
                  <a:cubicBezTo>
                    <a:pt x="498" y="124"/>
                    <a:pt x="503" y="124"/>
                    <a:pt x="505" y="125"/>
                  </a:cubicBezTo>
                  <a:cubicBezTo>
                    <a:pt x="504" y="125"/>
                    <a:pt x="504" y="125"/>
                    <a:pt x="503" y="125"/>
                  </a:cubicBezTo>
                  <a:cubicBezTo>
                    <a:pt x="504" y="125"/>
                    <a:pt x="511" y="126"/>
                    <a:pt x="507" y="125"/>
                  </a:cubicBezTo>
                  <a:cubicBezTo>
                    <a:pt x="508" y="125"/>
                    <a:pt x="509" y="125"/>
                    <a:pt x="511" y="125"/>
                  </a:cubicBezTo>
                  <a:cubicBezTo>
                    <a:pt x="512" y="126"/>
                    <a:pt x="514" y="126"/>
                    <a:pt x="515" y="125"/>
                  </a:cubicBezTo>
                  <a:cubicBezTo>
                    <a:pt x="514" y="125"/>
                    <a:pt x="513" y="125"/>
                    <a:pt x="512" y="125"/>
                  </a:cubicBezTo>
                  <a:cubicBezTo>
                    <a:pt x="513" y="124"/>
                    <a:pt x="518" y="125"/>
                    <a:pt x="515" y="125"/>
                  </a:cubicBezTo>
                  <a:cubicBezTo>
                    <a:pt x="518" y="126"/>
                    <a:pt x="519" y="124"/>
                    <a:pt x="520" y="124"/>
                  </a:cubicBezTo>
                  <a:cubicBezTo>
                    <a:pt x="520" y="124"/>
                    <a:pt x="517" y="125"/>
                    <a:pt x="520" y="127"/>
                  </a:cubicBezTo>
                  <a:cubicBezTo>
                    <a:pt x="524" y="129"/>
                    <a:pt x="529" y="129"/>
                    <a:pt x="531" y="128"/>
                  </a:cubicBezTo>
                  <a:cubicBezTo>
                    <a:pt x="529" y="128"/>
                    <a:pt x="528" y="128"/>
                    <a:pt x="526" y="128"/>
                  </a:cubicBezTo>
                  <a:cubicBezTo>
                    <a:pt x="527" y="127"/>
                    <a:pt x="530" y="128"/>
                    <a:pt x="532" y="128"/>
                  </a:cubicBezTo>
                  <a:cubicBezTo>
                    <a:pt x="532" y="128"/>
                    <a:pt x="533" y="128"/>
                    <a:pt x="533" y="128"/>
                  </a:cubicBezTo>
                  <a:cubicBezTo>
                    <a:pt x="534" y="128"/>
                    <a:pt x="535" y="127"/>
                    <a:pt x="536" y="128"/>
                  </a:cubicBezTo>
                  <a:cubicBezTo>
                    <a:pt x="540" y="129"/>
                    <a:pt x="543" y="129"/>
                    <a:pt x="545" y="129"/>
                  </a:cubicBezTo>
                  <a:cubicBezTo>
                    <a:pt x="548" y="129"/>
                    <a:pt x="550" y="128"/>
                    <a:pt x="554" y="129"/>
                  </a:cubicBezTo>
                  <a:cubicBezTo>
                    <a:pt x="555" y="129"/>
                    <a:pt x="556" y="129"/>
                    <a:pt x="557" y="130"/>
                  </a:cubicBezTo>
                  <a:cubicBezTo>
                    <a:pt x="561" y="131"/>
                    <a:pt x="561" y="131"/>
                    <a:pt x="561" y="131"/>
                  </a:cubicBezTo>
                  <a:cubicBezTo>
                    <a:pt x="562" y="131"/>
                    <a:pt x="564" y="130"/>
                    <a:pt x="565" y="129"/>
                  </a:cubicBezTo>
                  <a:cubicBezTo>
                    <a:pt x="563" y="129"/>
                    <a:pt x="562" y="128"/>
                    <a:pt x="560" y="128"/>
                  </a:cubicBezTo>
                  <a:cubicBezTo>
                    <a:pt x="558" y="127"/>
                    <a:pt x="555" y="127"/>
                    <a:pt x="553" y="126"/>
                  </a:cubicBezTo>
                  <a:cubicBezTo>
                    <a:pt x="559" y="127"/>
                    <a:pt x="565" y="128"/>
                    <a:pt x="571" y="131"/>
                  </a:cubicBezTo>
                  <a:cubicBezTo>
                    <a:pt x="572" y="131"/>
                    <a:pt x="574" y="131"/>
                    <a:pt x="572" y="130"/>
                  </a:cubicBezTo>
                  <a:cubicBezTo>
                    <a:pt x="571" y="129"/>
                    <a:pt x="570" y="128"/>
                    <a:pt x="568" y="128"/>
                  </a:cubicBezTo>
                  <a:cubicBezTo>
                    <a:pt x="568" y="128"/>
                    <a:pt x="568" y="128"/>
                    <a:pt x="567" y="128"/>
                  </a:cubicBezTo>
                  <a:cubicBezTo>
                    <a:pt x="567" y="128"/>
                    <a:pt x="566" y="128"/>
                    <a:pt x="565" y="128"/>
                  </a:cubicBezTo>
                  <a:cubicBezTo>
                    <a:pt x="566" y="127"/>
                    <a:pt x="570" y="127"/>
                    <a:pt x="574" y="128"/>
                  </a:cubicBezTo>
                  <a:cubicBezTo>
                    <a:pt x="577" y="129"/>
                    <a:pt x="581" y="130"/>
                    <a:pt x="582" y="129"/>
                  </a:cubicBezTo>
                  <a:cubicBezTo>
                    <a:pt x="584" y="131"/>
                    <a:pt x="591" y="130"/>
                    <a:pt x="593" y="129"/>
                  </a:cubicBezTo>
                  <a:cubicBezTo>
                    <a:pt x="594" y="129"/>
                    <a:pt x="594" y="127"/>
                    <a:pt x="592" y="126"/>
                  </a:cubicBezTo>
                  <a:cubicBezTo>
                    <a:pt x="590" y="125"/>
                    <a:pt x="586" y="125"/>
                    <a:pt x="585" y="125"/>
                  </a:cubicBezTo>
                  <a:cubicBezTo>
                    <a:pt x="585" y="124"/>
                    <a:pt x="586" y="124"/>
                    <a:pt x="586" y="124"/>
                  </a:cubicBezTo>
                  <a:cubicBezTo>
                    <a:pt x="586" y="124"/>
                    <a:pt x="587" y="124"/>
                    <a:pt x="587" y="124"/>
                  </a:cubicBezTo>
                  <a:cubicBezTo>
                    <a:pt x="588" y="124"/>
                    <a:pt x="588" y="124"/>
                    <a:pt x="588" y="124"/>
                  </a:cubicBezTo>
                  <a:cubicBezTo>
                    <a:pt x="589" y="123"/>
                    <a:pt x="589" y="121"/>
                    <a:pt x="591" y="122"/>
                  </a:cubicBezTo>
                  <a:cubicBezTo>
                    <a:pt x="591" y="123"/>
                    <a:pt x="590" y="123"/>
                    <a:pt x="589" y="123"/>
                  </a:cubicBezTo>
                  <a:cubicBezTo>
                    <a:pt x="590" y="124"/>
                    <a:pt x="591" y="124"/>
                    <a:pt x="592" y="124"/>
                  </a:cubicBezTo>
                  <a:cubicBezTo>
                    <a:pt x="592" y="124"/>
                    <a:pt x="593" y="124"/>
                    <a:pt x="593" y="125"/>
                  </a:cubicBezTo>
                  <a:cubicBezTo>
                    <a:pt x="594" y="125"/>
                    <a:pt x="594" y="125"/>
                    <a:pt x="595" y="125"/>
                  </a:cubicBezTo>
                  <a:cubicBezTo>
                    <a:pt x="596" y="127"/>
                    <a:pt x="599" y="126"/>
                    <a:pt x="600" y="126"/>
                  </a:cubicBezTo>
                  <a:cubicBezTo>
                    <a:pt x="603" y="126"/>
                    <a:pt x="603" y="130"/>
                    <a:pt x="603" y="130"/>
                  </a:cubicBezTo>
                  <a:cubicBezTo>
                    <a:pt x="606" y="131"/>
                    <a:pt x="607" y="129"/>
                    <a:pt x="610" y="129"/>
                  </a:cubicBezTo>
                  <a:cubicBezTo>
                    <a:pt x="609" y="129"/>
                    <a:pt x="607" y="129"/>
                    <a:pt x="607" y="130"/>
                  </a:cubicBezTo>
                  <a:cubicBezTo>
                    <a:pt x="607" y="130"/>
                    <a:pt x="608" y="130"/>
                    <a:pt x="609" y="130"/>
                  </a:cubicBezTo>
                  <a:cubicBezTo>
                    <a:pt x="609" y="130"/>
                    <a:pt x="610" y="130"/>
                    <a:pt x="611" y="130"/>
                  </a:cubicBezTo>
                  <a:cubicBezTo>
                    <a:pt x="612" y="132"/>
                    <a:pt x="609" y="131"/>
                    <a:pt x="608" y="132"/>
                  </a:cubicBezTo>
                  <a:cubicBezTo>
                    <a:pt x="610" y="133"/>
                    <a:pt x="612" y="132"/>
                    <a:pt x="614" y="132"/>
                  </a:cubicBezTo>
                  <a:cubicBezTo>
                    <a:pt x="615" y="132"/>
                    <a:pt x="616" y="132"/>
                    <a:pt x="617" y="132"/>
                  </a:cubicBezTo>
                  <a:cubicBezTo>
                    <a:pt x="616" y="132"/>
                    <a:pt x="613" y="132"/>
                    <a:pt x="613" y="133"/>
                  </a:cubicBezTo>
                  <a:cubicBezTo>
                    <a:pt x="613" y="133"/>
                    <a:pt x="621" y="135"/>
                    <a:pt x="622" y="136"/>
                  </a:cubicBezTo>
                  <a:cubicBezTo>
                    <a:pt x="624" y="138"/>
                    <a:pt x="617" y="137"/>
                    <a:pt x="615" y="137"/>
                  </a:cubicBezTo>
                  <a:cubicBezTo>
                    <a:pt x="614" y="137"/>
                    <a:pt x="613" y="138"/>
                    <a:pt x="612" y="139"/>
                  </a:cubicBezTo>
                  <a:cubicBezTo>
                    <a:pt x="612" y="139"/>
                    <a:pt x="613" y="139"/>
                    <a:pt x="613" y="139"/>
                  </a:cubicBezTo>
                  <a:cubicBezTo>
                    <a:pt x="614" y="140"/>
                    <a:pt x="612" y="140"/>
                    <a:pt x="613" y="141"/>
                  </a:cubicBezTo>
                  <a:cubicBezTo>
                    <a:pt x="617" y="141"/>
                    <a:pt x="622" y="140"/>
                    <a:pt x="623" y="138"/>
                  </a:cubicBezTo>
                  <a:cubicBezTo>
                    <a:pt x="623" y="138"/>
                    <a:pt x="624" y="138"/>
                    <a:pt x="625" y="138"/>
                  </a:cubicBezTo>
                  <a:cubicBezTo>
                    <a:pt x="626" y="139"/>
                    <a:pt x="626" y="139"/>
                    <a:pt x="627" y="139"/>
                  </a:cubicBezTo>
                  <a:cubicBezTo>
                    <a:pt x="629" y="139"/>
                    <a:pt x="628" y="137"/>
                    <a:pt x="631" y="137"/>
                  </a:cubicBezTo>
                  <a:cubicBezTo>
                    <a:pt x="630" y="138"/>
                    <a:pt x="626" y="139"/>
                    <a:pt x="629" y="138"/>
                  </a:cubicBezTo>
                  <a:cubicBezTo>
                    <a:pt x="626" y="139"/>
                    <a:pt x="630" y="139"/>
                    <a:pt x="630" y="139"/>
                  </a:cubicBezTo>
                  <a:cubicBezTo>
                    <a:pt x="630" y="139"/>
                    <a:pt x="630" y="139"/>
                    <a:pt x="629" y="140"/>
                  </a:cubicBezTo>
                  <a:cubicBezTo>
                    <a:pt x="630" y="140"/>
                    <a:pt x="631" y="140"/>
                    <a:pt x="631" y="139"/>
                  </a:cubicBezTo>
                  <a:cubicBezTo>
                    <a:pt x="629" y="140"/>
                    <a:pt x="633" y="142"/>
                    <a:pt x="635" y="142"/>
                  </a:cubicBezTo>
                  <a:cubicBezTo>
                    <a:pt x="637" y="143"/>
                    <a:pt x="639" y="142"/>
                    <a:pt x="636" y="141"/>
                  </a:cubicBezTo>
                  <a:cubicBezTo>
                    <a:pt x="637" y="141"/>
                    <a:pt x="639" y="141"/>
                    <a:pt x="640" y="141"/>
                  </a:cubicBezTo>
                  <a:cubicBezTo>
                    <a:pt x="640" y="141"/>
                    <a:pt x="639" y="142"/>
                    <a:pt x="639" y="143"/>
                  </a:cubicBezTo>
                  <a:cubicBezTo>
                    <a:pt x="639" y="145"/>
                    <a:pt x="640" y="144"/>
                    <a:pt x="641" y="145"/>
                  </a:cubicBezTo>
                  <a:cubicBezTo>
                    <a:pt x="642" y="144"/>
                    <a:pt x="644" y="144"/>
                    <a:pt x="644" y="144"/>
                  </a:cubicBezTo>
                  <a:cubicBezTo>
                    <a:pt x="644" y="144"/>
                    <a:pt x="643" y="145"/>
                    <a:pt x="643" y="145"/>
                  </a:cubicBezTo>
                  <a:cubicBezTo>
                    <a:pt x="643" y="145"/>
                    <a:pt x="644" y="145"/>
                    <a:pt x="645" y="145"/>
                  </a:cubicBezTo>
                  <a:cubicBezTo>
                    <a:pt x="646" y="145"/>
                    <a:pt x="646" y="145"/>
                    <a:pt x="647" y="145"/>
                  </a:cubicBezTo>
                  <a:cubicBezTo>
                    <a:pt x="647" y="146"/>
                    <a:pt x="648" y="147"/>
                    <a:pt x="648" y="148"/>
                  </a:cubicBezTo>
                  <a:cubicBezTo>
                    <a:pt x="651" y="149"/>
                    <a:pt x="651" y="153"/>
                    <a:pt x="655" y="154"/>
                  </a:cubicBezTo>
                  <a:cubicBezTo>
                    <a:pt x="653" y="155"/>
                    <a:pt x="653" y="156"/>
                    <a:pt x="651" y="156"/>
                  </a:cubicBezTo>
                  <a:cubicBezTo>
                    <a:pt x="650" y="157"/>
                    <a:pt x="648" y="157"/>
                    <a:pt x="648" y="158"/>
                  </a:cubicBezTo>
                  <a:cubicBezTo>
                    <a:pt x="646" y="160"/>
                    <a:pt x="651" y="160"/>
                    <a:pt x="653" y="160"/>
                  </a:cubicBezTo>
                  <a:cubicBezTo>
                    <a:pt x="656" y="160"/>
                    <a:pt x="662" y="162"/>
                    <a:pt x="663" y="160"/>
                  </a:cubicBezTo>
                  <a:cubicBezTo>
                    <a:pt x="664" y="158"/>
                    <a:pt x="663" y="156"/>
                    <a:pt x="669" y="157"/>
                  </a:cubicBezTo>
                  <a:cubicBezTo>
                    <a:pt x="666" y="158"/>
                    <a:pt x="669" y="157"/>
                    <a:pt x="669" y="158"/>
                  </a:cubicBezTo>
                  <a:cubicBezTo>
                    <a:pt x="670" y="159"/>
                    <a:pt x="670" y="159"/>
                    <a:pt x="671" y="159"/>
                  </a:cubicBezTo>
                  <a:cubicBezTo>
                    <a:pt x="673" y="160"/>
                    <a:pt x="682" y="161"/>
                    <a:pt x="680" y="162"/>
                  </a:cubicBezTo>
                  <a:cubicBezTo>
                    <a:pt x="681" y="162"/>
                    <a:pt x="681" y="162"/>
                    <a:pt x="682" y="161"/>
                  </a:cubicBezTo>
                  <a:cubicBezTo>
                    <a:pt x="681" y="162"/>
                    <a:pt x="680" y="162"/>
                    <a:pt x="679" y="163"/>
                  </a:cubicBezTo>
                  <a:cubicBezTo>
                    <a:pt x="680" y="163"/>
                    <a:pt x="680" y="163"/>
                    <a:pt x="680" y="162"/>
                  </a:cubicBezTo>
                  <a:cubicBezTo>
                    <a:pt x="681" y="162"/>
                    <a:pt x="681" y="162"/>
                    <a:pt x="682" y="163"/>
                  </a:cubicBezTo>
                  <a:cubicBezTo>
                    <a:pt x="682" y="163"/>
                    <a:pt x="681" y="163"/>
                    <a:pt x="680" y="163"/>
                  </a:cubicBezTo>
                  <a:cubicBezTo>
                    <a:pt x="681" y="163"/>
                    <a:pt x="681" y="163"/>
                    <a:pt x="682" y="163"/>
                  </a:cubicBezTo>
                  <a:cubicBezTo>
                    <a:pt x="682" y="163"/>
                    <a:pt x="683" y="163"/>
                    <a:pt x="683" y="163"/>
                  </a:cubicBezTo>
                  <a:cubicBezTo>
                    <a:pt x="682" y="163"/>
                    <a:pt x="681" y="164"/>
                    <a:pt x="680" y="165"/>
                  </a:cubicBezTo>
                  <a:cubicBezTo>
                    <a:pt x="679" y="165"/>
                    <a:pt x="678" y="165"/>
                    <a:pt x="677" y="165"/>
                  </a:cubicBezTo>
                  <a:cubicBezTo>
                    <a:pt x="676" y="165"/>
                    <a:pt x="675" y="164"/>
                    <a:pt x="674" y="165"/>
                  </a:cubicBezTo>
                  <a:cubicBezTo>
                    <a:pt x="673" y="165"/>
                    <a:pt x="673" y="165"/>
                    <a:pt x="672" y="165"/>
                  </a:cubicBezTo>
                  <a:cubicBezTo>
                    <a:pt x="670" y="164"/>
                    <a:pt x="669" y="164"/>
                    <a:pt x="669" y="165"/>
                  </a:cubicBezTo>
                  <a:cubicBezTo>
                    <a:pt x="667" y="165"/>
                    <a:pt x="666" y="167"/>
                    <a:pt x="663" y="167"/>
                  </a:cubicBezTo>
                  <a:cubicBezTo>
                    <a:pt x="663" y="166"/>
                    <a:pt x="665" y="167"/>
                    <a:pt x="665" y="166"/>
                  </a:cubicBezTo>
                  <a:cubicBezTo>
                    <a:pt x="663" y="166"/>
                    <a:pt x="665" y="165"/>
                    <a:pt x="664" y="164"/>
                  </a:cubicBezTo>
                  <a:cubicBezTo>
                    <a:pt x="664" y="163"/>
                    <a:pt x="663" y="162"/>
                    <a:pt x="661" y="161"/>
                  </a:cubicBezTo>
                  <a:cubicBezTo>
                    <a:pt x="657" y="160"/>
                    <a:pt x="653" y="160"/>
                    <a:pt x="649" y="160"/>
                  </a:cubicBezTo>
                  <a:cubicBezTo>
                    <a:pt x="646" y="160"/>
                    <a:pt x="631" y="164"/>
                    <a:pt x="634" y="166"/>
                  </a:cubicBezTo>
                  <a:cubicBezTo>
                    <a:pt x="636" y="167"/>
                    <a:pt x="639" y="168"/>
                    <a:pt x="641" y="169"/>
                  </a:cubicBezTo>
                  <a:cubicBezTo>
                    <a:pt x="644" y="172"/>
                    <a:pt x="642" y="172"/>
                    <a:pt x="639" y="172"/>
                  </a:cubicBezTo>
                  <a:cubicBezTo>
                    <a:pt x="638" y="172"/>
                    <a:pt x="637" y="171"/>
                    <a:pt x="637" y="172"/>
                  </a:cubicBezTo>
                  <a:cubicBezTo>
                    <a:pt x="635" y="172"/>
                    <a:pt x="634" y="173"/>
                    <a:pt x="633" y="173"/>
                  </a:cubicBezTo>
                  <a:cubicBezTo>
                    <a:pt x="632" y="173"/>
                    <a:pt x="629" y="173"/>
                    <a:pt x="628" y="173"/>
                  </a:cubicBezTo>
                  <a:cubicBezTo>
                    <a:pt x="626" y="173"/>
                    <a:pt x="628" y="174"/>
                    <a:pt x="626" y="174"/>
                  </a:cubicBezTo>
                  <a:cubicBezTo>
                    <a:pt x="624" y="174"/>
                    <a:pt x="621" y="173"/>
                    <a:pt x="620" y="174"/>
                  </a:cubicBezTo>
                  <a:cubicBezTo>
                    <a:pt x="622" y="175"/>
                    <a:pt x="626" y="177"/>
                    <a:pt x="626" y="176"/>
                  </a:cubicBezTo>
                  <a:cubicBezTo>
                    <a:pt x="626" y="177"/>
                    <a:pt x="624" y="177"/>
                    <a:pt x="624" y="178"/>
                  </a:cubicBezTo>
                  <a:cubicBezTo>
                    <a:pt x="625" y="178"/>
                    <a:pt x="625" y="178"/>
                    <a:pt x="626" y="179"/>
                  </a:cubicBezTo>
                  <a:cubicBezTo>
                    <a:pt x="624" y="179"/>
                    <a:pt x="623" y="178"/>
                    <a:pt x="623" y="177"/>
                  </a:cubicBezTo>
                  <a:cubicBezTo>
                    <a:pt x="623" y="177"/>
                    <a:pt x="625" y="177"/>
                    <a:pt x="625" y="176"/>
                  </a:cubicBezTo>
                  <a:cubicBezTo>
                    <a:pt x="623" y="174"/>
                    <a:pt x="619" y="174"/>
                    <a:pt x="617" y="174"/>
                  </a:cubicBezTo>
                  <a:cubicBezTo>
                    <a:pt x="616" y="173"/>
                    <a:pt x="604" y="171"/>
                    <a:pt x="606" y="173"/>
                  </a:cubicBezTo>
                  <a:cubicBezTo>
                    <a:pt x="605" y="173"/>
                    <a:pt x="605" y="174"/>
                    <a:pt x="605" y="175"/>
                  </a:cubicBezTo>
                  <a:cubicBezTo>
                    <a:pt x="605" y="175"/>
                    <a:pt x="603" y="175"/>
                    <a:pt x="602" y="176"/>
                  </a:cubicBezTo>
                  <a:cubicBezTo>
                    <a:pt x="601" y="176"/>
                    <a:pt x="600" y="176"/>
                    <a:pt x="599" y="177"/>
                  </a:cubicBezTo>
                  <a:cubicBezTo>
                    <a:pt x="598" y="178"/>
                    <a:pt x="599" y="179"/>
                    <a:pt x="597" y="179"/>
                  </a:cubicBezTo>
                  <a:cubicBezTo>
                    <a:pt x="599" y="179"/>
                    <a:pt x="598" y="180"/>
                    <a:pt x="599" y="181"/>
                  </a:cubicBezTo>
                  <a:cubicBezTo>
                    <a:pt x="600" y="182"/>
                    <a:pt x="602" y="183"/>
                    <a:pt x="603" y="183"/>
                  </a:cubicBezTo>
                  <a:cubicBezTo>
                    <a:pt x="606" y="184"/>
                    <a:pt x="608" y="183"/>
                    <a:pt x="612" y="184"/>
                  </a:cubicBezTo>
                  <a:cubicBezTo>
                    <a:pt x="613" y="184"/>
                    <a:pt x="612" y="183"/>
                    <a:pt x="612" y="183"/>
                  </a:cubicBezTo>
                  <a:cubicBezTo>
                    <a:pt x="613" y="183"/>
                    <a:pt x="614" y="183"/>
                    <a:pt x="614" y="183"/>
                  </a:cubicBezTo>
                  <a:cubicBezTo>
                    <a:pt x="615" y="183"/>
                    <a:pt x="616" y="183"/>
                    <a:pt x="616" y="183"/>
                  </a:cubicBezTo>
                  <a:cubicBezTo>
                    <a:pt x="617" y="183"/>
                    <a:pt x="618" y="183"/>
                    <a:pt x="619" y="183"/>
                  </a:cubicBezTo>
                  <a:cubicBezTo>
                    <a:pt x="619" y="182"/>
                    <a:pt x="620" y="182"/>
                    <a:pt x="621" y="182"/>
                  </a:cubicBezTo>
                  <a:cubicBezTo>
                    <a:pt x="620" y="181"/>
                    <a:pt x="620" y="181"/>
                    <a:pt x="622" y="182"/>
                  </a:cubicBezTo>
                  <a:cubicBezTo>
                    <a:pt x="617" y="179"/>
                    <a:pt x="626" y="182"/>
                    <a:pt x="627" y="182"/>
                  </a:cubicBezTo>
                  <a:cubicBezTo>
                    <a:pt x="629" y="182"/>
                    <a:pt x="632" y="183"/>
                    <a:pt x="632" y="182"/>
                  </a:cubicBezTo>
                  <a:cubicBezTo>
                    <a:pt x="633" y="180"/>
                    <a:pt x="631" y="180"/>
                    <a:pt x="629" y="179"/>
                  </a:cubicBezTo>
                  <a:cubicBezTo>
                    <a:pt x="630" y="179"/>
                    <a:pt x="631" y="178"/>
                    <a:pt x="633" y="178"/>
                  </a:cubicBezTo>
                  <a:cubicBezTo>
                    <a:pt x="632" y="178"/>
                    <a:pt x="630" y="179"/>
                    <a:pt x="633" y="180"/>
                  </a:cubicBezTo>
                  <a:cubicBezTo>
                    <a:pt x="635" y="181"/>
                    <a:pt x="636" y="180"/>
                    <a:pt x="637" y="179"/>
                  </a:cubicBezTo>
                  <a:cubicBezTo>
                    <a:pt x="638" y="180"/>
                    <a:pt x="635" y="180"/>
                    <a:pt x="638" y="181"/>
                  </a:cubicBezTo>
                  <a:cubicBezTo>
                    <a:pt x="636" y="181"/>
                    <a:pt x="637" y="182"/>
                    <a:pt x="637" y="183"/>
                  </a:cubicBezTo>
                  <a:cubicBezTo>
                    <a:pt x="638" y="183"/>
                    <a:pt x="640" y="182"/>
                    <a:pt x="639" y="180"/>
                  </a:cubicBezTo>
                  <a:cubicBezTo>
                    <a:pt x="640" y="181"/>
                    <a:pt x="642" y="181"/>
                    <a:pt x="641" y="180"/>
                  </a:cubicBezTo>
                  <a:cubicBezTo>
                    <a:pt x="642" y="180"/>
                    <a:pt x="643" y="181"/>
                    <a:pt x="643" y="181"/>
                  </a:cubicBezTo>
                  <a:cubicBezTo>
                    <a:pt x="643" y="181"/>
                    <a:pt x="644" y="181"/>
                    <a:pt x="644" y="181"/>
                  </a:cubicBezTo>
                  <a:cubicBezTo>
                    <a:pt x="644" y="180"/>
                    <a:pt x="644" y="180"/>
                    <a:pt x="645" y="180"/>
                  </a:cubicBezTo>
                  <a:cubicBezTo>
                    <a:pt x="645" y="181"/>
                    <a:pt x="644" y="181"/>
                    <a:pt x="643" y="182"/>
                  </a:cubicBezTo>
                  <a:cubicBezTo>
                    <a:pt x="643" y="182"/>
                    <a:pt x="646" y="184"/>
                    <a:pt x="647" y="184"/>
                  </a:cubicBezTo>
                  <a:cubicBezTo>
                    <a:pt x="647" y="184"/>
                    <a:pt x="647" y="184"/>
                    <a:pt x="647" y="184"/>
                  </a:cubicBezTo>
                  <a:cubicBezTo>
                    <a:pt x="648" y="184"/>
                    <a:pt x="649" y="186"/>
                    <a:pt x="650" y="186"/>
                  </a:cubicBezTo>
                  <a:cubicBezTo>
                    <a:pt x="650" y="185"/>
                    <a:pt x="650" y="185"/>
                    <a:pt x="650" y="185"/>
                  </a:cubicBezTo>
                  <a:cubicBezTo>
                    <a:pt x="651" y="186"/>
                    <a:pt x="651" y="187"/>
                    <a:pt x="651" y="187"/>
                  </a:cubicBezTo>
                  <a:cubicBezTo>
                    <a:pt x="653" y="188"/>
                    <a:pt x="654" y="187"/>
                    <a:pt x="655" y="187"/>
                  </a:cubicBezTo>
                  <a:cubicBezTo>
                    <a:pt x="654" y="187"/>
                    <a:pt x="654" y="188"/>
                    <a:pt x="653" y="189"/>
                  </a:cubicBezTo>
                  <a:cubicBezTo>
                    <a:pt x="655" y="189"/>
                    <a:pt x="657" y="189"/>
                    <a:pt x="658" y="189"/>
                  </a:cubicBezTo>
                  <a:cubicBezTo>
                    <a:pt x="656" y="188"/>
                    <a:pt x="657" y="188"/>
                    <a:pt x="657" y="188"/>
                  </a:cubicBezTo>
                  <a:cubicBezTo>
                    <a:pt x="659" y="189"/>
                    <a:pt x="662" y="189"/>
                    <a:pt x="664" y="190"/>
                  </a:cubicBezTo>
                  <a:cubicBezTo>
                    <a:pt x="662" y="192"/>
                    <a:pt x="659" y="192"/>
                    <a:pt x="655" y="191"/>
                  </a:cubicBezTo>
                  <a:cubicBezTo>
                    <a:pt x="658" y="192"/>
                    <a:pt x="658" y="193"/>
                    <a:pt x="660" y="194"/>
                  </a:cubicBezTo>
                  <a:cubicBezTo>
                    <a:pt x="663" y="196"/>
                    <a:pt x="666" y="195"/>
                    <a:pt x="667" y="194"/>
                  </a:cubicBezTo>
                  <a:cubicBezTo>
                    <a:pt x="667" y="195"/>
                    <a:pt x="666" y="195"/>
                    <a:pt x="665" y="195"/>
                  </a:cubicBezTo>
                  <a:cubicBezTo>
                    <a:pt x="667" y="196"/>
                    <a:pt x="670" y="197"/>
                    <a:pt x="673" y="198"/>
                  </a:cubicBezTo>
                  <a:cubicBezTo>
                    <a:pt x="675" y="198"/>
                    <a:pt x="676" y="198"/>
                    <a:pt x="678" y="198"/>
                  </a:cubicBezTo>
                  <a:cubicBezTo>
                    <a:pt x="679" y="198"/>
                    <a:pt x="680" y="198"/>
                    <a:pt x="681" y="198"/>
                  </a:cubicBezTo>
                  <a:cubicBezTo>
                    <a:pt x="678" y="198"/>
                    <a:pt x="681" y="200"/>
                    <a:pt x="683" y="201"/>
                  </a:cubicBezTo>
                  <a:cubicBezTo>
                    <a:pt x="686" y="202"/>
                    <a:pt x="690" y="203"/>
                    <a:pt x="692" y="203"/>
                  </a:cubicBezTo>
                  <a:cubicBezTo>
                    <a:pt x="696" y="203"/>
                    <a:pt x="699" y="204"/>
                    <a:pt x="704" y="205"/>
                  </a:cubicBezTo>
                  <a:cubicBezTo>
                    <a:pt x="707" y="206"/>
                    <a:pt x="711" y="207"/>
                    <a:pt x="714" y="206"/>
                  </a:cubicBezTo>
                  <a:cubicBezTo>
                    <a:pt x="713" y="206"/>
                    <a:pt x="713" y="205"/>
                    <a:pt x="712" y="204"/>
                  </a:cubicBezTo>
                  <a:cubicBezTo>
                    <a:pt x="713" y="205"/>
                    <a:pt x="714" y="204"/>
                    <a:pt x="714" y="203"/>
                  </a:cubicBezTo>
                  <a:cubicBezTo>
                    <a:pt x="712" y="203"/>
                    <a:pt x="712" y="203"/>
                    <a:pt x="711" y="202"/>
                  </a:cubicBezTo>
                  <a:cubicBezTo>
                    <a:pt x="711" y="202"/>
                    <a:pt x="710" y="202"/>
                    <a:pt x="709" y="202"/>
                  </a:cubicBezTo>
                  <a:cubicBezTo>
                    <a:pt x="710" y="202"/>
                    <a:pt x="710" y="202"/>
                    <a:pt x="709" y="201"/>
                  </a:cubicBezTo>
                  <a:cubicBezTo>
                    <a:pt x="708" y="201"/>
                    <a:pt x="709" y="200"/>
                    <a:pt x="708" y="199"/>
                  </a:cubicBezTo>
                  <a:cubicBezTo>
                    <a:pt x="707" y="199"/>
                    <a:pt x="704" y="199"/>
                    <a:pt x="703" y="199"/>
                  </a:cubicBezTo>
                  <a:cubicBezTo>
                    <a:pt x="703" y="198"/>
                    <a:pt x="703" y="198"/>
                    <a:pt x="703" y="198"/>
                  </a:cubicBezTo>
                  <a:cubicBezTo>
                    <a:pt x="702" y="198"/>
                    <a:pt x="702" y="197"/>
                    <a:pt x="701" y="197"/>
                  </a:cubicBezTo>
                  <a:cubicBezTo>
                    <a:pt x="700" y="196"/>
                    <a:pt x="699" y="195"/>
                    <a:pt x="698" y="196"/>
                  </a:cubicBezTo>
                  <a:cubicBezTo>
                    <a:pt x="700" y="195"/>
                    <a:pt x="697" y="195"/>
                    <a:pt x="697" y="196"/>
                  </a:cubicBezTo>
                  <a:cubicBezTo>
                    <a:pt x="697" y="195"/>
                    <a:pt x="697" y="195"/>
                    <a:pt x="698" y="195"/>
                  </a:cubicBezTo>
                  <a:cubicBezTo>
                    <a:pt x="694" y="195"/>
                    <a:pt x="690" y="193"/>
                    <a:pt x="687" y="190"/>
                  </a:cubicBezTo>
                  <a:cubicBezTo>
                    <a:pt x="685" y="188"/>
                    <a:pt x="688" y="188"/>
                    <a:pt x="690" y="189"/>
                  </a:cubicBezTo>
                  <a:cubicBezTo>
                    <a:pt x="691" y="189"/>
                    <a:pt x="692" y="189"/>
                    <a:pt x="692" y="189"/>
                  </a:cubicBezTo>
                  <a:cubicBezTo>
                    <a:pt x="693" y="190"/>
                    <a:pt x="696" y="192"/>
                    <a:pt x="698" y="192"/>
                  </a:cubicBezTo>
                  <a:cubicBezTo>
                    <a:pt x="697" y="191"/>
                    <a:pt x="696" y="189"/>
                    <a:pt x="695" y="188"/>
                  </a:cubicBezTo>
                  <a:cubicBezTo>
                    <a:pt x="697" y="189"/>
                    <a:pt x="704" y="195"/>
                    <a:pt x="704" y="192"/>
                  </a:cubicBezTo>
                  <a:cubicBezTo>
                    <a:pt x="704" y="193"/>
                    <a:pt x="704" y="193"/>
                    <a:pt x="705" y="194"/>
                  </a:cubicBezTo>
                  <a:cubicBezTo>
                    <a:pt x="705" y="193"/>
                    <a:pt x="705" y="193"/>
                    <a:pt x="705" y="193"/>
                  </a:cubicBezTo>
                  <a:cubicBezTo>
                    <a:pt x="706" y="194"/>
                    <a:pt x="706" y="195"/>
                    <a:pt x="708" y="196"/>
                  </a:cubicBezTo>
                  <a:cubicBezTo>
                    <a:pt x="706" y="194"/>
                    <a:pt x="709" y="195"/>
                    <a:pt x="707" y="193"/>
                  </a:cubicBezTo>
                  <a:cubicBezTo>
                    <a:pt x="709" y="194"/>
                    <a:pt x="709" y="195"/>
                    <a:pt x="712" y="196"/>
                  </a:cubicBezTo>
                  <a:cubicBezTo>
                    <a:pt x="712" y="196"/>
                    <a:pt x="711" y="195"/>
                    <a:pt x="711" y="194"/>
                  </a:cubicBezTo>
                  <a:cubicBezTo>
                    <a:pt x="712" y="195"/>
                    <a:pt x="714" y="196"/>
                    <a:pt x="715" y="195"/>
                  </a:cubicBezTo>
                  <a:cubicBezTo>
                    <a:pt x="714" y="196"/>
                    <a:pt x="714" y="196"/>
                    <a:pt x="714" y="196"/>
                  </a:cubicBezTo>
                  <a:cubicBezTo>
                    <a:pt x="715" y="196"/>
                    <a:pt x="716" y="196"/>
                    <a:pt x="716" y="195"/>
                  </a:cubicBezTo>
                  <a:cubicBezTo>
                    <a:pt x="715" y="197"/>
                    <a:pt x="719" y="198"/>
                    <a:pt x="720" y="196"/>
                  </a:cubicBezTo>
                  <a:cubicBezTo>
                    <a:pt x="720" y="197"/>
                    <a:pt x="719" y="200"/>
                    <a:pt x="723" y="200"/>
                  </a:cubicBezTo>
                  <a:cubicBezTo>
                    <a:pt x="725" y="199"/>
                    <a:pt x="721" y="197"/>
                    <a:pt x="720" y="196"/>
                  </a:cubicBezTo>
                  <a:cubicBezTo>
                    <a:pt x="721" y="196"/>
                    <a:pt x="722" y="196"/>
                    <a:pt x="722" y="196"/>
                  </a:cubicBezTo>
                  <a:cubicBezTo>
                    <a:pt x="723" y="197"/>
                    <a:pt x="724" y="197"/>
                    <a:pt x="725" y="197"/>
                  </a:cubicBezTo>
                  <a:cubicBezTo>
                    <a:pt x="727" y="197"/>
                    <a:pt x="724" y="195"/>
                    <a:pt x="724" y="194"/>
                  </a:cubicBezTo>
                  <a:cubicBezTo>
                    <a:pt x="723" y="194"/>
                    <a:pt x="722" y="194"/>
                    <a:pt x="722" y="193"/>
                  </a:cubicBezTo>
                  <a:cubicBezTo>
                    <a:pt x="723" y="193"/>
                    <a:pt x="723" y="193"/>
                    <a:pt x="723" y="192"/>
                  </a:cubicBezTo>
                  <a:cubicBezTo>
                    <a:pt x="723" y="192"/>
                    <a:pt x="722" y="192"/>
                    <a:pt x="722" y="192"/>
                  </a:cubicBezTo>
                  <a:cubicBezTo>
                    <a:pt x="723" y="191"/>
                    <a:pt x="722" y="190"/>
                    <a:pt x="723" y="190"/>
                  </a:cubicBezTo>
                  <a:cubicBezTo>
                    <a:pt x="722" y="189"/>
                    <a:pt x="721" y="189"/>
                    <a:pt x="720" y="188"/>
                  </a:cubicBezTo>
                  <a:cubicBezTo>
                    <a:pt x="722" y="189"/>
                    <a:pt x="723" y="190"/>
                    <a:pt x="724" y="191"/>
                  </a:cubicBezTo>
                  <a:cubicBezTo>
                    <a:pt x="725" y="191"/>
                    <a:pt x="725" y="192"/>
                    <a:pt x="726" y="193"/>
                  </a:cubicBezTo>
                  <a:cubicBezTo>
                    <a:pt x="727" y="194"/>
                    <a:pt x="728" y="193"/>
                    <a:pt x="726" y="192"/>
                  </a:cubicBezTo>
                  <a:cubicBezTo>
                    <a:pt x="729" y="192"/>
                    <a:pt x="726" y="190"/>
                    <a:pt x="727" y="189"/>
                  </a:cubicBezTo>
                  <a:cubicBezTo>
                    <a:pt x="726" y="189"/>
                    <a:pt x="725" y="188"/>
                    <a:pt x="724" y="188"/>
                  </a:cubicBezTo>
                  <a:cubicBezTo>
                    <a:pt x="724" y="187"/>
                    <a:pt x="727" y="189"/>
                    <a:pt x="729" y="189"/>
                  </a:cubicBezTo>
                  <a:cubicBezTo>
                    <a:pt x="728" y="189"/>
                    <a:pt x="727" y="188"/>
                    <a:pt x="727" y="188"/>
                  </a:cubicBezTo>
                  <a:cubicBezTo>
                    <a:pt x="727" y="188"/>
                    <a:pt x="728" y="188"/>
                    <a:pt x="728" y="187"/>
                  </a:cubicBezTo>
                  <a:cubicBezTo>
                    <a:pt x="727" y="187"/>
                    <a:pt x="726" y="187"/>
                    <a:pt x="725" y="187"/>
                  </a:cubicBezTo>
                  <a:cubicBezTo>
                    <a:pt x="725" y="187"/>
                    <a:pt x="724" y="188"/>
                    <a:pt x="724" y="188"/>
                  </a:cubicBezTo>
                  <a:cubicBezTo>
                    <a:pt x="724" y="187"/>
                    <a:pt x="725" y="187"/>
                    <a:pt x="726" y="186"/>
                  </a:cubicBezTo>
                  <a:cubicBezTo>
                    <a:pt x="724" y="186"/>
                    <a:pt x="723" y="186"/>
                    <a:pt x="722" y="186"/>
                  </a:cubicBezTo>
                  <a:cubicBezTo>
                    <a:pt x="723" y="185"/>
                    <a:pt x="721" y="184"/>
                    <a:pt x="720" y="185"/>
                  </a:cubicBezTo>
                  <a:cubicBezTo>
                    <a:pt x="721" y="184"/>
                    <a:pt x="719" y="184"/>
                    <a:pt x="718" y="184"/>
                  </a:cubicBezTo>
                  <a:cubicBezTo>
                    <a:pt x="719" y="183"/>
                    <a:pt x="719" y="183"/>
                    <a:pt x="720" y="183"/>
                  </a:cubicBezTo>
                  <a:cubicBezTo>
                    <a:pt x="720" y="183"/>
                    <a:pt x="720" y="183"/>
                    <a:pt x="721" y="183"/>
                  </a:cubicBezTo>
                  <a:cubicBezTo>
                    <a:pt x="722" y="183"/>
                    <a:pt x="722" y="182"/>
                    <a:pt x="722" y="181"/>
                  </a:cubicBezTo>
                  <a:cubicBezTo>
                    <a:pt x="721" y="181"/>
                    <a:pt x="720" y="181"/>
                    <a:pt x="719" y="182"/>
                  </a:cubicBezTo>
                  <a:cubicBezTo>
                    <a:pt x="721" y="180"/>
                    <a:pt x="718" y="181"/>
                    <a:pt x="717" y="181"/>
                  </a:cubicBezTo>
                  <a:cubicBezTo>
                    <a:pt x="716" y="180"/>
                    <a:pt x="717" y="180"/>
                    <a:pt x="718" y="179"/>
                  </a:cubicBezTo>
                  <a:cubicBezTo>
                    <a:pt x="715" y="179"/>
                    <a:pt x="718" y="178"/>
                    <a:pt x="715" y="178"/>
                  </a:cubicBezTo>
                  <a:cubicBezTo>
                    <a:pt x="714" y="178"/>
                    <a:pt x="715" y="180"/>
                    <a:pt x="714" y="179"/>
                  </a:cubicBezTo>
                  <a:cubicBezTo>
                    <a:pt x="714" y="178"/>
                    <a:pt x="714" y="178"/>
                    <a:pt x="714" y="178"/>
                  </a:cubicBezTo>
                  <a:cubicBezTo>
                    <a:pt x="713" y="178"/>
                    <a:pt x="712" y="179"/>
                    <a:pt x="712" y="180"/>
                  </a:cubicBezTo>
                  <a:cubicBezTo>
                    <a:pt x="712" y="179"/>
                    <a:pt x="712" y="178"/>
                    <a:pt x="712" y="178"/>
                  </a:cubicBezTo>
                  <a:cubicBezTo>
                    <a:pt x="711" y="178"/>
                    <a:pt x="709" y="177"/>
                    <a:pt x="708" y="176"/>
                  </a:cubicBezTo>
                  <a:cubicBezTo>
                    <a:pt x="708" y="177"/>
                    <a:pt x="707" y="177"/>
                    <a:pt x="707" y="178"/>
                  </a:cubicBezTo>
                  <a:cubicBezTo>
                    <a:pt x="706" y="177"/>
                    <a:pt x="708" y="176"/>
                    <a:pt x="705" y="176"/>
                  </a:cubicBezTo>
                  <a:cubicBezTo>
                    <a:pt x="706" y="176"/>
                    <a:pt x="707" y="176"/>
                    <a:pt x="707" y="175"/>
                  </a:cubicBezTo>
                  <a:cubicBezTo>
                    <a:pt x="705" y="175"/>
                    <a:pt x="705" y="176"/>
                    <a:pt x="704" y="176"/>
                  </a:cubicBezTo>
                  <a:cubicBezTo>
                    <a:pt x="705" y="176"/>
                    <a:pt x="705" y="175"/>
                    <a:pt x="705" y="175"/>
                  </a:cubicBezTo>
                  <a:cubicBezTo>
                    <a:pt x="703" y="174"/>
                    <a:pt x="702" y="173"/>
                    <a:pt x="700" y="173"/>
                  </a:cubicBezTo>
                  <a:cubicBezTo>
                    <a:pt x="701" y="173"/>
                    <a:pt x="704" y="173"/>
                    <a:pt x="703" y="172"/>
                  </a:cubicBezTo>
                  <a:cubicBezTo>
                    <a:pt x="703" y="172"/>
                    <a:pt x="702" y="172"/>
                    <a:pt x="701" y="172"/>
                  </a:cubicBezTo>
                  <a:cubicBezTo>
                    <a:pt x="700" y="171"/>
                    <a:pt x="701" y="171"/>
                    <a:pt x="701" y="171"/>
                  </a:cubicBezTo>
                  <a:cubicBezTo>
                    <a:pt x="698" y="169"/>
                    <a:pt x="696" y="171"/>
                    <a:pt x="695" y="172"/>
                  </a:cubicBezTo>
                  <a:cubicBezTo>
                    <a:pt x="695" y="171"/>
                    <a:pt x="696" y="170"/>
                    <a:pt x="696" y="169"/>
                  </a:cubicBezTo>
                  <a:cubicBezTo>
                    <a:pt x="695" y="169"/>
                    <a:pt x="694" y="169"/>
                    <a:pt x="694" y="169"/>
                  </a:cubicBezTo>
                  <a:cubicBezTo>
                    <a:pt x="694" y="168"/>
                    <a:pt x="693" y="167"/>
                    <a:pt x="692" y="168"/>
                  </a:cubicBezTo>
                  <a:cubicBezTo>
                    <a:pt x="693" y="168"/>
                    <a:pt x="693" y="167"/>
                    <a:pt x="691" y="166"/>
                  </a:cubicBezTo>
                  <a:cubicBezTo>
                    <a:pt x="693" y="167"/>
                    <a:pt x="695" y="167"/>
                    <a:pt x="693" y="166"/>
                  </a:cubicBezTo>
                  <a:cubicBezTo>
                    <a:pt x="693" y="166"/>
                    <a:pt x="692" y="166"/>
                    <a:pt x="691" y="165"/>
                  </a:cubicBezTo>
                  <a:cubicBezTo>
                    <a:pt x="690" y="165"/>
                    <a:pt x="689" y="165"/>
                    <a:pt x="688" y="165"/>
                  </a:cubicBezTo>
                  <a:cubicBezTo>
                    <a:pt x="688" y="165"/>
                    <a:pt x="687" y="165"/>
                    <a:pt x="687" y="165"/>
                  </a:cubicBezTo>
                  <a:cubicBezTo>
                    <a:pt x="690" y="165"/>
                    <a:pt x="691" y="165"/>
                    <a:pt x="695" y="166"/>
                  </a:cubicBezTo>
                  <a:cubicBezTo>
                    <a:pt x="694" y="166"/>
                    <a:pt x="695" y="168"/>
                    <a:pt x="696" y="168"/>
                  </a:cubicBezTo>
                  <a:cubicBezTo>
                    <a:pt x="698" y="168"/>
                    <a:pt x="701" y="168"/>
                    <a:pt x="702" y="167"/>
                  </a:cubicBezTo>
                  <a:cubicBezTo>
                    <a:pt x="703" y="166"/>
                    <a:pt x="700" y="166"/>
                    <a:pt x="699" y="165"/>
                  </a:cubicBezTo>
                  <a:cubicBezTo>
                    <a:pt x="697" y="164"/>
                    <a:pt x="697" y="163"/>
                    <a:pt x="696" y="163"/>
                  </a:cubicBezTo>
                  <a:cubicBezTo>
                    <a:pt x="697" y="162"/>
                    <a:pt x="698" y="163"/>
                    <a:pt x="699" y="163"/>
                  </a:cubicBezTo>
                  <a:cubicBezTo>
                    <a:pt x="700" y="164"/>
                    <a:pt x="702" y="164"/>
                    <a:pt x="702" y="164"/>
                  </a:cubicBezTo>
                  <a:cubicBezTo>
                    <a:pt x="702" y="163"/>
                    <a:pt x="701" y="163"/>
                    <a:pt x="700" y="163"/>
                  </a:cubicBezTo>
                  <a:cubicBezTo>
                    <a:pt x="701" y="163"/>
                    <a:pt x="702" y="163"/>
                    <a:pt x="703" y="163"/>
                  </a:cubicBezTo>
                  <a:cubicBezTo>
                    <a:pt x="701" y="161"/>
                    <a:pt x="699" y="161"/>
                    <a:pt x="698" y="161"/>
                  </a:cubicBezTo>
                  <a:cubicBezTo>
                    <a:pt x="699" y="161"/>
                    <a:pt x="700" y="161"/>
                    <a:pt x="701" y="161"/>
                  </a:cubicBezTo>
                  <a:cubicBezTo>
                    <a:pt x="703" y="162"/>
                    <a:pt x="705" y="162"/>
                    <a:pt x="703" y="161"/>
                  </a:cubicBezTo>
                  <a:cubicBezTo>
                    <a:pt x="704" y="161"/>
                    <a:pt x="705" y="161"/>
                    <a:pt x="706" y="161"/>
                  </a:cubicBezTo>
                  <a:cubicBezTo>
                    <a:pt x="704" y="161"/>
                    <a:pt x="707" y="164"/>
                    <a:pt x="709" y="163"/>
                  </a:cubicBezTo>
                  <a:cubicBezTo>
                    <a:pt x="709" y="163"/>
                    <a:pt x="709" y="164"/>
                    <a:pt x="709" y="165"/>
                  </a:cubicBezTo>
                  <a:cubicBezTo>
                    <a:pt x="710" y="165"/>
                    <a:pt x="711" y="164"/>
                    <a:pt x="712" y="164"/>
                  </a:cubicBezTo>
                  <a:cubicBezTo>
                    <a:pt x="709" y="165"/>
                    <a:pt x="714" y="166"/>
                    <a:pt x="715" y="165"/>
                  </a:cubicBezTo>
                  <a:cubicBezTo>
                    <a:pt x="717" y="165"/>
                    <a:pt x="718" y="164"/>
                    <a:pt x="718" y="163"/>
                  </a:cubicBezTo>
                  <a:cubicBezTo>
                    <a:pt x="718" y="164"/>
                    <a:pt x="713" y="166"/>
                    <a:pt x="715" y="167"/>
                  </a:cubicBezTo>
                  <a:cubicBezTo>
                    <a:pt x="718" y="167"/>
                    <a:pt x="721" y="167"/>
                    <a:pt x="724" y="166"/>
                  </a:cubicBezTo>
                  <a:cubicBezTo>
                    <a:pt x="726" y="165"/>
                    <a:pt x="726" y="163"/>
                    <a:pt x="729" y="163"/>
                  </a:cubicBezTo>
                  <a:cubicBezTo>
                    <a:pt x="728" y="164"/>
                    <a:pt x="723" y="165"/>
                    <a:pt x="725" y="167"/>
                  </a:cubicBezTo>
                  <a:cubicBezTo>
                    <a:pt x="722" y="167"/>
                    <a:pt x="717" y="167"/>
                    <a:pt x="719" y="170"/>
                  </a:cubicBezTo>
                  <a:cubicBezTo>
                    <a:pt x="720" y="170"/>
                    <a:pt x="721" y="170"/>
                    <a:pt x="722" y="170"/>
                  </a:cubicBezTo>
                  <a:cubicBezTo>
                    <a:pt x="723" y="170"/>
                    <a:pt x="724" y="169"/>
                    <a:pt x="724" y="169"/>
                  </a:cubicBezTo>
                  <a:cubicBezTo>
                    <a:pt x="723" y="170"/>
                    <a:pt x="722" y="171"/>
                    <a:pt x="720" y="170"/>
                  </a:cubicBezTo>
                  <a:cubicBezTo>
                    <a:pt x="723" y="172"/>
                    <a:pt x="724" y="171"/>
                    <a:pt x="725" y="170"/>
                  </a:cubicBezTo>
                  <a:cubicBezTo>
                    <a:pt x="725" y="170"/>
                    <a:pt x="722" y="172"/>
                    <a:pt x="722" y="172"/>
                  </a:cubicBezTo>
                  <a:cubicBezTo>
                    <a:pt x="723" y="173"/>
                    <a:pt x="724" y="173"/>
                    <a:pt x="726" y="172"/>
                  </a:cubicBezTo>
                  <a:cubicBezTo>
                    <a:pt x="727" y="172"/>
                    <a:pt x="728" y="172"/>
                    <a:pt x="728" y="172"/>
                  </a:cubicBezTo>
                  <a:cubicBezTo>
                    <a:pt x="726" y="172"/>
                    <a:pt x="725" y="173"/>
                    <a:pt x="724" y="174"/>
                  </a:cubicBezTo>
                  <a:cubicBezTo>
                    <a:pt x="727" y="174"/>
                    <a:pt x="725" y="176"/>
                    <a:pt x="728" y="175"/>
                  </a:cubicBezTo>
                  <a:cubicBezTo>
                    <a:pt x="729" y="175"/>
                    <a:pt x="729" y="173"/>
                    <a:pt x="730" y="173"/>
                  </a:cubicBezTo>
                  <a:cubicBezTo>
                    <a:pt x="729" y="173"/>
                    <a:pt x="729" y="174"/>
                    <a:pt x="729" y="174"/>
                  </a:cubicBezTo>
                  <a:cubicBezTo>
                    <a:pt x="730" y="175"/>
                    <a:pt x="731" y="175"/>
                    <a:pt x="732" y="175"/>
                  </a:cubicBezTo>
                  <a:cubicBezTo>
                    <a:pt x="731" y="175"/>
                    <a:pt x="731" y="175"/>
                    <a:pt x="731" y="176"/>
                  </a:cubicBezTo>
                  <a:cubicBezTo>
                    <a:pt x="732" y="175"/>
                    <a:pt x="734" y="176"/>
                    <a:pt x="734" y="175"/>
                  </a:cubicBezTo>
                  <a:cubicBezTo>
                    <a:pt x="733" y="176"/>
                    <a:pt x="737" y="176"/>
                    <a:pt x="734" y="176"/>
                  </a:cubicBezTo>
                  <a:cubicBezTo>
                    <a:pt x="735" y="176"/>
                    <a:pt x="736" y="177"/>
                    <a:pt x="737" y="178"/>
                  </a:cubicBezTo>
                  <a:cubicBezTo>
                    <a:pt x="737" y="177"/>
                    <a:pt x="738" y="176"/>
                    <a:pt x="739" y="175"/>
                  </a:cubicBezTo>
                  <a:cubicBezTo>
                    <a:pt x="739" y="175"/>
                    <a:pt x="739" y="174"/>
                    <a:pt x="739" y="174"/>
                  </a:cubicBezTo>
                  <a:cubicBezTo>
                    <a:pt x="738" y="173"/>
                    <a:pt x="736" y="172"/>
                    <a:pt x="738" y="172"/>
                  </a:cubicBezTo>
                  <a:cubicBezTo>
                    <a:pt x="738" y="172"/>
                    <a:pt x="737" y="172"/>
                    <a:pt x="737" y="171"/>
                  </a:cubicBezTo>
                  <a:cubicBezTo>
                    <a:pt x="738" y="171"/>
                    <a:pt x="738" y="171"/>
                    <a:pt x="739" y="171"/>
                  </a:cubicBezTo>
                  <a:cubicBezTo>
                    <a:pt x="738" y="170"/>
                    <a:pt x="737" y="170"/>
                    <a:pt x="736" y="170"/>
                  </a:cubicBezTo>
                  <a:cubicBezTo>
                    <a:pt x="737" y="170"/>
                    <a:pt x="739" y="170"/>
                    <a:pt x="737" y="168"/>
                  </a:cubicBezTo>
                  <a:cubicBezTo>
                    <a:pt x="739" y="169"/>
                    <a:pt x="745" y="173"/>
                    <a:pt x="743" y="169"/>
                  </a:cubicBezTo>
                  <a:cubicBezTo>
                    <a:pt x="743" y="171"/>
                    <a:pt x="745" y="170"/>
                    <a:pt x="746" y="170"/>
                  </a:cubicBezTo>
                  <a:cubicBezTo>
                    <a:pt x="745" y="170"/>
                    <a:pt x="745" y="170"/>
                    <a:pt x="744" y="170"/>
                  </a:cubicBezTo>
                  <a:cubicBezTo>
                    <a:pt x="745" y="170"/>
                    <a:pt x="745" y="169"/>
                    <a:pt x="744" y="168"/>
                  </a:cubicBezTo>
                  <a:cubicBezTo>
                    <a:pt x="745" y="169"/>
                    <a:pt x="750" y="168"/>
                    <a:pt x="747" y="167"/>
                  </a:cubicBezTo>
                  <a:cubicBezTo>
                    <a:pt x="746" y="167"/>
                    <a:pt x="743" y="167"/>
                    <a:pt x="743" y="166"/>
                  </a:cubicBezTo>
                  <a:cubicBezTo>
                    <a:pt x="745" y="167"/>
                    <a:pt x="747" y="167"/>
                    <a:pt x="748" y="167"/>
                  </a:cubicBezTo>
                  <a:cubicBezTo>
                    <a:pt x="749" y="167"/>
                    <a:pt x="750" y="167"/>
                    <a:pt x="751" y="167"/>
                  </a:cubicBezTo>
                  <a:cubicBezTo>
                    <a:pt x="749" y="164"/>
                    <a:pt x="745" y="166"/>
                    <a:pt x="743" y="164"/>
                  </a:cubicBezTo>
                  <a:cubicBezTo>
                    <a:pt x="745" y="165"/>
                    <a:pt x="747" y="164"/>
                    <a:pt x="748" y="164"/>
                  </a:cubicBezTo>
                  <a:cubicBezTo>
                    <a:pt x="747" y="163"/>
                    <a:pt x="746" y="163"/>
                    <a:pt x="746" y="163"/>
                  </a:cubicBezTo>
                  <a:cubicBezTo>
                    <a:pt x="747" y="162"/>
                    <a:pt x="749" y="163"/>
                    <a:pt x="750" y="164"/>
                  </a:cubicBezTo>
                  <a:cubicBezTo>
                    <a:pt x="753" y="164"/>
                    <a:pt x="754" y="163"/>
                    <a:pt x="756" y="163"/>
                  </a:cubicBezTo>
                  <a:cubicBezTo>
                    <a:pt x="754" y="163"/>
                    <a:pt x="753" y="163"/>
                    <a:pt x="752" y="163"/>
                  </a:cubicBezTo>
                  <a:cubicBezTo>
                    <a:pt x="753" y="162"/>
                    <a:pt x="754" y="162"/>
                    <a:pt x="755" y="162"/>
                  </a:cubicBezTo>
                  <a:cubicBezTo>
                    <a:pt x="754" y="160"/>
                    <a:pt x="751" y="161"/>
                    <a:pt x="750" y="161"/>
                  </a:cubicBezTo>
                  <a:cubicBezTo>
                    <a:pt x="751" y="160"/>
                    <a:pt x="751" y="160"/>
                    <a:pt x="753" y="161"/>
                  </a:cubicBezTo>
                  <a:cubicBezTo>
                    <a:pt x="755" y="161"/>
                    <a:pt x="756" y="162"/>
                    <a:pt x="757" y="161"/>
                  </a:cubicBezTo>
                  <a:cubicBezTo>
                    <a:pt x="759" y="161"/>
                    <a:pt x="756" y="159"/>
                    <a:pt x="754" y="159"/>
                  </a:cubicBezTo>
                  <a:cubicBezTo>
                    <a:pt x="757" y="158"/>
                    <a:pt x="752" y="158"/>
                    <a:pt x="751" y="158"/>
                  </a:cubicBezTo>
                  <a:cubicBezTo>
                    <a:pt x="752" y="158"/>
                    <a:pt x="753" y="158"/>
                    <a:pt x="754" y="158"/>
                  </a:cubicBezTo>
                  <a:cubicBezTo>
                    <a:pt x="752" y="157"/>
                    <a:pt x="751" y="157"/>
                    <a:pt x="751" y="158"/>
                  </a:cubicBezTo>
                  <a:cubicBezTo>
                    <a:pt x="751" y="157"/>
                    <a:pt x="749" y="157"/>
                    <a:pt x="749" y="157"/>
                  </a:cubicBezTo>
                  <a:cubicBezTo>
                    <a:pt x="748" y="158"/>
                    <a:pt x="747" y="158"/>
                    <a:pt x="748" y="160"/>
                  </a:cubicBezTo>
                  <a:cubicBezTo>
                    <a:pt x="748" y="159"/>
                    <a:pt x="746" y="157"/>
                    <a:pt x="745" y="158"/>
                  </a:cubicBezTo>
                  <a:cubicBezTo>
                    <a:pt x="744" y="158"/>
                    <a:pt x="745" y="160"/>
                    <a:pt x="743" y="160"/>
                  </a:cubicBezTo>
                  <a:cubicBezTo>
                    <a:pt x="743" y="160"/>
                    <a:pt x="744" y="159"/>
                    <a:pt x="743" y="157"/>
                  </a:cubicBezTo>
                  <a:cubicBezTo>
                    <a:pt x="740" y="157"/>
                    <a:pt x="739" y="158"/>
                    <a:pt x="738" y="160"/>
                  </a:cubicBezTo>
                  <a:cubicBezTo>
                    <a:pt x="738" y="159"/>
                    <a:pt x="737" y="159"/>
                    <a:pt x="736" y="159"/>
                  </a:cubicBezTo>
                  <a:cubicBezTo>
                    <a:pt x="735" y="159"/>
                    <a:pt x="735" y="159"/>
                    <a:pt x="734" y="159"/>
                  </a:cubicBezTo>
                  <a:cubicBezTo>
                    <a:pt x="736" y="159"/>
                    <a:pt x="739" y="158"/>
                    <a:pt x="739" y="157"/>
                  </a:cubicBezTo>
                  <a:cubicBezTo>
                    <a:pt x="740" y="157"/>
                    <a:pt x="739" y="156"/>
                    <a:pt x="740" y="156"/>
                  </a:cubicBezTo>
                  <a:cubicBezTo>
                    <a:pt x="741" y="155"/>
                    <a:pt x="742" y="155"/>
                    <a:pt x="742" y="154"/>
                  </a:cubicBezTo>
                  <a:cubicBezTo>
                    <a:pt x="739" y="153"/>
                    <a:pt x="737" y="156"/>
                    <a:pt x="735" y="157"/>
                  </a:cubicBezTo>
                  <a:cubicBezTo>
                    <a:pt x="736" y="156"/>
                    <a:pt x="737" y="156"/>
                    <a:pt x="738" y="155"/>
                  </a:cubicBezTo>
                  <a:cubicBezTo>
                    <a:pt x="733" y="153"/>
                    <a:pt x="728" y="156"/>
                    <a:pt x="726" y="157"/>
                  </a:cubicBezTo>
                  <a:cubicBezTo>
                    <a:pt x="725" y="155"/>
                    <a:pt x="730" y="155"/>
                    <a:pt x="732" y="155"/>
                  </a:cubicBezTo>
                  <a:cubicBezTo>
                    <a:pt x="730" y="154"/>
                    <a:pt x="727" y="155"/>
                    <a:pt x="725" y="155"/>
                  </a:cubicBezTo>
                  <a:cubicBezTo>
                    <a:pt x="726" y="155"/>
                    <a:pt x="728" y="155"/>
                    <a:pt x="730" y="154"/>
                  </a:cubicBezTo>
                  <a:cubicBezTo>
                    <a:pt x="728" y="154"/>
                    <a:pt x="727" y="154"/>
                    <a:pt x="725" y="154"/>
                  </a:cubicBezTo>
                  <a:cubicBezTo>
                    <a:pt x="726" y="154"/>
                    <a:pt x="727" y="154"/>
                    <a:pt x="729" y="154"/>
                  </a:cubicBezTo>
                  <a:cubicBezTo>
                    <a:pt x="730" y="154"/>
                    <a:pt x="731" y="154"/>
                    <a:pt x="731" y="154"/>
                  </a:cubicBezTo>
                  <a:cubicBezTo>
                    <a:pt x="734" y="154"/>
                    <a:pt x="732" y="152"/>
                    <a:pt x="729" y="153"/>
                  </a:cubicBezTo>
                  <a:cubicBezTo>
                    <a:pt x="730" y="152"/>
                    <a:pt x="732" y="152"/>
                    <a:pt x="732" y="151"/>
                  </a:cubicBezTo>
                  <a:cubicBezTo>
                    <a:pt x="730" y="151"/>
                    <a:pt x="730" y="151"/>
                    <a:pt x="730" y="150"/>
                  </a:cubicBezTo>
                  <a:cubicBezTo>
                    <a:pt x="728" y="150"/>
                    <a:pt x="727" y="150"/>
                    <a:pt x="726" y="151"/>
                  </a:cubicBezTo>
                  <a:cubicBezTo>
                    <a:pt x="727" y="150"/>
                    <a:pt x="728" y="150"/>
                    <a:pt x="728" y="150"/>
                  </a:cubicBezTo>
                  <a:cubicBezTo>
                    <a:pt x="727" y="148"/>
                    <a:pt x="725" y="150"/>
                    <a:pt x="725" y="150"/>
                  </a:cubicBezTo>
                  <a:cubicBezTo>
                    <a:pt x="723" y="148"/>
                    <a:pt x="722" y="150"/>
                    <a:pt x="721" y="151"/>
                  </a:cubicBezTo>
                  <a:cubicBezTo>
                    <a:pt x="721" y="149"/>
                    <a:pt x="723" y="148"/>
                    <a:pt x="725" y="148"/>
                  </a:cubicBezTo>
                  <a:cubicBezTo>
                    <a:pt x="721" y="146"/>
                    <a:pt x="718" y="149"/>
                    <a:pt x="720" y="151"/>
                  </a:cubicBezTo>
                  <a:cubicBezTo>
                    <a:pt x="717" y="150"/>
                    <a:pt x="717" y="149"/>
                    <a:pt x="718" y="148"/>
                  </a:cubicBezTo>
                  <a:cubicBezTo>
                    <a:pt x="715" y="146"/>
                    <a:pt x="714" y="150"/>
                    <a:pt x="713" y="151"/>
                  </a:cubicBezTo>
                  <a:cubicBezTo>
                    <a:pt x="712" y="149"/>
                    <a:pt x="715" y="148"/>
                    <a:pt x="714" y="146"/>
                  </a:cubicBezTo>
                  <a:cubicBezTo>
                    <a:pt x="714" y="147"/>
                    <a:pt x="710" y="149"/>
                    <a:pt x="707" y="149"/>
                  </a:cubicBezTo>
                  <a:cubicBezTo>
                    <a:pt x="709" y="149"/>
                    <a:pt x="710" y="148"/>
                    <a:pt x="711" y="147"/>
                  </a:cubicBezTo>
                  <a:cubicBezTo>
                    <a:pt x="710" y="147"/>
                    <a:pt x="708" y="147"/>
                    <a:pt x="710" y="146"/>
                  </a:cubicBezTo>
                  <a:cubicBezTo>
                    <a:pt x="708" y="146"/>
                    <a:pt x="707" y="146"/>
                    <a:pt x="707" y="147"/>
                  </a:cubicBezTo>
                  <a:cubicBezTo>
                    <a:pt x="707" y="145"/>
                    <a:pt x="705" y="147"/>
                    <a:pt x="705" y="147"/>
                  </a:cubicBezTo>
                  <a:cubicBezTo>
                    <a:pt x="705" y="146"/>
                    <a:pt x="706" y="146"/>
                    <a:pt x="706" y="145"/>
                  </a:cubicBezTo>
                  <a:cubicBezTo>
                    <a:pt x="704" y="145"/>
                    <a:pt x="703" y="144"/>
                    <a:pt x="702" y="145"/>
                  </a:cubicBezTo>
                  <a:cubicBezTo>
                    <a:pt x="701" y="145"/>
                    <a:pt x="701" y="146"/>
                    <a:pt x="699" y="146"/>
                  </a:cubicBezTo>
                  <a:cubicBezTo>
                    <a:pt x="701" y="146"/>
                    <a:pt x="701" y="145"/>
                    <a:pt x="703" y="145"/>
                  </a:cubicBezTo>
                  <a:cubicBezTo>
                    <a:pt x="701" y="144"/>
                    <a:pt x="699" y="144"/>
                    <a:pt x="698" y="145"/>
                  </a:cubicBezTo>
                  <a:cubicBezTo>
                    <a:pt x="700" y="144"/>
                    <a:pt x="697" y="144"/>
                    <a:pt x="696" y="145"/>
                  </a:cubicBezTo>
                  <a:cubicBezTo>
                    <a:pt x="699" y="143"/>
                    <a:pt x="704" y="144"/>
                    <a:pt x="707" y="143"/>
                  </a:cubicBezTo>
                  <a:cubicBezTo>
                    <a:pt x="706" y="143"/>
                    <a:pt x="705" y="143"/>
                    <a:pt x="704" y="143"/>
                  </a:cubicBezTo>
                  <a:cubicBezTo>
                    <a:pt x="703" y="143"/>
                    <a:pt x="702" y="144"/>
                    <a:pt x="701" y="143"/>
                  </a:cubicBezTo>
                  <a:cubicBezTo>
                    <a:pt x="699" y="143"/>
                    <a:pt x="698" y="142"/>
                    <a:pt x="698" y="144"/>
                  </a:cubicBezTo>
                  <a:cubicBezTo>
                    <a:pt x="698" y="143"/>
                    <a:pt x="698" y="142"/>
                    <a:pt x="699" y="143"/>
                  </a:cubicBezTo>
                  <a:cubicBezTo>
                    <a:pt x="696" y="142"/>
                    <a:pt x="696" y="143"/>
                    <a:pt x="695" y="144"/>
                  </a:cubicBezTo>
                  <a:cubicBezTo>
                    <a:pt x="695" y="143"/>
                    <a:pt x="695" y="143"/>
                    <a:pt x="695" y="143"/>
                  </a:cubicBezTo>
                  <a:cubicBezTo>
                    <a:pt x="692" y="142"/>
                    <a:pt x="690" y="142"/>
                    <a:pt x="688" y="142"/>
                  </a:cubicBezTo>
                  <a:cubicBezTo>
                    <a:pt x="691" y="142"/>
                    <a:pt x="687" y="142"/>
                    <a:pt x="687" y="142"/>
                  </a:cubicBezTo>
                  <a:cubicBezTo>
                    <a:pt x="687" y="141"/>
                    <a:pt x="690" y="141"/>
                    <a:pt x="692" y="141"/>
                  </a:cubicBezTo>
                  <a:cubicBezTo>
                    <a:pt x="692" y="141"/>
                    <a:pt x="693" y="141"/>
                    <a:pt x="694" y="141"/>
                  </a:cubicBezTo>
                  <a:cubicBezTo>
                    <a:pt x="692" y="140"/>
                    <a:pt x="690" y="140"/>
                    <a:pt x="688" y="140"/>
                  </a:cubicBezTo>
                  <a:cubicBezTo>
                    <a:pt x="686" y="140"/>
                    <a:pt x="684" y="140"/>
                    <a:pt x="682" y="140"/>
                  </a:cubicBezTo>
                  <a:cubicBezTo>
                    <a:pt x="684" y="140"/>
                    <a:pt x="684" y="140"/>
                    <a:pt x="682" y="139"/>
                  </a:cubicBezTo>
                  <a:cubicBezTo>
                    <a:pt x="684" y="139"/>
                    <a:pt x="686" y="140"/>
                    <a:pt x="689" y="140"/>
                  </a:cubicBezTo>
                  <a:cubicBezTo>
                    <a:pt x="690" y="140"/>
                    <a:pt x="691" y="140"/>
                    <a:pt x="691" y="140"/>
                  </a:cubicBezTo>
                  <a:cubicBezTo>
                    <a:pt x="693" y="140"/>
                    <a:pt x="694" y="140"/>
                    <a:pt x="695" y="140"/>
                  </a:cubicBezTo>
                  <a:cubicBezTo>
                    <a:pt x="694" y="140"/>
                    <a:pt x="692" y="139"/>
                    <a:pt x="691" y="139"/>
                  </a:cubicBezTo>
                  <a:cubicBezTo>
                    <a:pt x="691" y="139"/>
                    <a:pt x="692" y="139"/>
                    <a:pt x="693" y="139"/>
                  </a:cubicBezTo>
                  <a:cubicBezTo>
                    <a:pt x="693" y="139"/>
                    <a:pt x="694" y="139"/>
                    <a:pt x="695" y="139"/>
                  </a:cubicBezTo>
                  <a:cubicBezTo>
                    <a:pt x="693" y="138"/>
                    <a:pt x="691" y="138"/>
                    <a:pt x="690" y="138"/>
                  </a:cubicBezTo>
                  <a:cubicBezTo>
                    <a:pt x="691" y="138"/>
                    <a:pt x="693" y="138"/>
                    <a:pt x="694" y="138"/>
                  </a:cubicBezTo>
                  <a:cubicBezTo>
                    <a:pt x="695" y="138"/>
                    <a:pt x="696" y="138"/>
                    <a:pt x="697" y="138"/>
                  </a:cubicBezTo>
                  <a:cubicBezTo>
                    <a:pt x="693" y="136"/>
                    <a:pt x="686" y="136"/>
                    <a:pt x="686" y="138"/>
                  </a:cubicBezTo>
                  <a:cubicBezTo>
                    <a:pt x="686" y="137"/>
                    <a:pt x="686" y="137"/>
                    <a:pt x="684" y="137"/>
                  </a:cubicBezTo>
                  <a:cubicBezTo>
                    <a:pt x="686" y="137"/>
                    <a:pt x="688" y="137"/>
                    <a:pt x="689" y="136"/>
                  </a:cubicBezTo>
                  <a:cubicBezTo>
                    <a:pt x="688" y="136"/>
                    <a:pt x="687" y="136"/>
                    <a:pt x="687" y="136"/>
                  </a:cubicBezTo>
                  <a:cubicBezTo>
                    <a:pt x="689" y="136"/>
                    <a:pt x="691" y="136"/>
                    <a:pt x="693" y="136"/>
                  </a:cubicBezTo>
                  <a:cubicBezTo>
                    <a:pt x="690" y="134"/>
                    <a:pt x="685" y="135"/>
                    <a:pt x="684" y="135"/>
                  </a:cubicBezTo>
                  <a:cubicBezTo>
                    <a:pt x="685" y="134"/>
                    <a:pt x="692" y="135"/>
                    <a:pt x="696" y="136"/>
                  </a:cubicBezTo>
                  <a:cubicBezTo>
                    <a:pt x="699" y="136"/>
                    <a:pt x="700" y="136"/>
                    <a:pt x="703" y="136"/>
                  </a:cubicBezTo>
                  <a:cubicBezTo>
                    <a:pt x="703" y="136"/>
                    <a:pt x="703" y="136"/>
                    <a:pt x="704" y="136"/>
                  </a:cubicBezTo>
                  <a:cubicBezTo>
                    <a:pt x="706" y="136"/>
                    <a:pt x="709" y="137"/>
                    <a:pt x="706" y="135"/>
                  </a:cubicBezTo>
                  <a:cubicBezTo>
                    <a:pt x="701" y="132"/>
                    <a:pt x="696" y="134"/>
                    <a:pt x="692" y="133"/>
                  </a:cubicBezTo>
                  <a:cubicBezTo>
                    <a:pt x="689" y="132"/>
                    <a:pt x="687" y="132"/>
                    <a:pt x="685" y="133"/>
                  </a:cubicBezTo>
                  <a:cubicBezTo>
                    <a:pt x="683" y="133"/>
                    <a:pt x="682" y="133"/>
                    <a:pt x="680" y="133"/>
                  </a:cubicBezTo>
                  <a:cubicBezTo>
                    <a:pt x="678" y="133"/>
                    <a:pt x="677" y="133"/>
                    <a:pt x="676" y="133"/>
                  </a:cubicBezTo>
                  <a:cubicBezTo>
                    <a:pt x="677" y="132"/>
                    <a:pt x="679" y="133"/>
                    <a:pt x="681" y="133"/>
                  </a:cubicBezTo>
                  <a:cubicBezTo>
                    <a:pt x="682" y="133"/>
                    <a:pt x="684" y="133"/>
                    <a:pt x="685" y="133"/>
                  </a:cubicBezTo>
                  <a:cubicBezTo>
                    <a:pt x="688" y="132"/>
                    <a:pt x="691" y="132"/>
                    <a:pt x="694" y="131"/>
                  </a:cubicBezTo>
                  <a:cubicBezTo>
                    <a:pt x="694" y="131"/>
                    <a:pt x="695" y="131"/>
                    <a:pt x="697" y="131"/>
                  </a:cubicBezTo>
                  <a:cubicBezTo>
                    <a:pt x="700" y="131"/>
                    <a:pt x="704" y="131"/>
                    <a:pt x="703" y="130"/>
                  </a:cubicBezTo>
                  <a:cubicBezTo>
                    <a:pt x="701" y="128"/>
                    <a:pt x="697" y="126"/>
                    <a:pt x="695" y="126"/>
                  </a:cubicBezTo>
                  <a:cubicBezTo>
                    <a:pt x="691" y="125"/>
                    <a:pt x="691" y="128"/>
                    <a:pt x="689" y="129"/>
                  </a:cubicBezTo>
                  <a:cubicBezTo>
                    <a:pt x="688" y="130"/>
                    <a:pt x="684" y="129"/>
                    <a:pt x="683" y="130"/>
                  </a:cubicBezTo>
                  <a:cubicBezTo>
                    <a:pt x="682" y="131"/>
                    <a:pt x="681" y="130"/>
                    <a:pt x="679" y="130"/>
                  </a:cubicBezTo>
                  <a:cubicBezTo>
                    <a:pt x="677" y="130"/>
                    <a:pt x="677" y="131"/>
                    <a:pt x="676" y="132"/>
                  </a:cubicBezTo>
                  <a:cubicBezTo>
                    <a:pt x="677" y="129"/>
                    <a:pt x="686" y="130"/>
                    <a:pt x="688" y="127"/>
                  </a:cubicBezTo>
                  <a:cubicBezTo>
                    <a:pt x="684" y="125"/>
                    <a:pt x="680" y="127"/>
                    <a:pt x="679" y="127"/>
                  </a:cubicBezTo>
                  <a:cubicBezTo>
                    <a:pt x="678" y="128"/>
                    <a:pt x="678" y="129"/>
                    <a:pt x="677" y="129"/>
                  </a:cubicBezTo>
                  <a:cubicBezTo>
                    <a:pt x="674" y="129"/>
                    <a:pt x="673" y="130"/>
                    <a:pt x="672" y="130"/>
                  </a:cubicBezTo>
                  <a:cubicBezTo>
                    <a:pt x="673" y="129"/>
                    <a:pt x="675" y="129"/>
                    <a:pt x="678" y="128"/>
                  </a:cubicBezTo>
                  <a:cubicBezTo>
                    <a:pt x="676" y="128"/>
                    <a:pt x="675" y="128"/>
                    <a:pt x="675" y="128"/>
                  </a:cubicBezTo>
                  <a:cubicBezTo>
                    <a:pt x="677" y="126"/>
                    <a:pt x="682" y="126"/>
                    <a:pt x="686" y="125"/>
                  </a:cubicBezTo>
                  <a:cubicBezTo>
                    <a:pt x="688" y="125"/>
                    <a:pt x="688" y="124"/>
                    <a:pt x="690" y="124"/>
                  </a:cubicBezTo>
                  <a:cubicBezTo>
                    <a:pt x="690" y="124"/>
                    <a:pt x="693" y="124"/>
                    <a:pt x="691" y="123"/>
                  </a:cubicBezTo>
                  <a:cubicBezTo>
                    <a:pt x="687" y="122"/>
                    <a:pt x="681" y="120"/>
                    <a:pt x="679" y="121"/>
                  </a:cubicBezTo>
                  <a:cubicBezTo>
                    <a:pt x="677" y="121"/>
                    <a:pt x="676" y="122"/>
                    <a:pt x="674" y="122"/>
                  </a:cubicBezTo>
                  <a:cubicBezTo>
                    <a:pt x="673" y="122"/>
                    <a:pt x="672" y="122"/>
                    <a:pt x="672" y="123"/>
                  </a:cubicBezTo>
                  <a:cubicBezTo>
                    <a:pt x="672" y="123"/>
                    <a:pt x="673" y="124"/>
                    <a:pt x="671" y="124"/>
                  </a:cubicBezTo>
                  <a:cubicBezTo>
                    <a:pt x="670" y="121"/>
                    <a:pt x="676" y="121"/>
                    <a:pt x="677" y="120"/>
                  </a:cubicBezTo>
                  <a:cubicBezTo>
                    <a:pt x="673" y="119"/>
                    <a:pt x="669" y="121"/>
                    <a:pt x="668" y="122"/>
                  </a:cubicBezTo>
                  <a:cubicBezTo>
                    <a:pt x="664" y="123"/>
                    <a:pt x="664" y="126"/>
                    <a:pt x="661" y="128"/>
                  </a:cubicBezTo>
                  <a:cubicBezTo>
                    <a:pt x="663" y="127"/>
                    <a:pt x="663" y="125"/>
                    <a:pt x="664" y="123"/>
                  </a:cubicBezTo>
                  <a:cubicBezTo>
                    <a:pt x="659" y="122"/>
                    <a:pt x="661" y="125"/>
                    <a:pt x="658" y="126"/>
                  </a:cubicBezTo>
                  <a:cubicBezTo>
                    <a:pt x="660" y="125"/>
                    <a:pt x="658" y="125"/>
                    <a:pt x="657" y="124"/>
                  </a:cubicBezTo>
                  <a:cubicBezTo>
                    <a:pt x="659" y="124"/>
                    <a:pt x="659" y="122"/>
                    <a:pt x="661" y="122"/>
                  </a:cubicBezTo>
                  <a:cubicBezTo>
                    <a:pt x="664" y="123"/>
                    <a:pt x="664" y="122"/>
                    <a:pt x="666" y="122"/>
                  </a:cubicBezTo>
                  <a:cubicBezTo>
                    <a:pt x="667" y="121"/>
                    <a:pt x="670" y="120"/>
                    <a:pt x="670" y="119"/>
                  </a:cubicBezTo>
                  <a:cubicBezTo>
                    <a:pt x="669" y="116"/>
                    <a:pt x="663" y="119"/>
                    <a:pt x="663" y="119"/>
                  </a:cubicBezTo>
                  <a:cubicBezTo>
                    <a:pt x="661" y="120"/>
                    <a:pt x="658" y="120"/>
                    <a:pt x="656" y="121"/>
                  </a:cubicBezTo>
                  <a:cubicBezTo>
                    <a:pt x="654" y="121"/>
                    <a:pt x="653" y="122"/>
                    <a:pt x="650" y="122"/>
                  </a:cubicBezTo>
                  <a:cubicBezTo>
                    <a:pt x="653" y="122"/>
                    <a:pt x="653" y="121"/>
                    <a:pt x="654" y="121"/>
                  </a:cubicBezTo>
                  <a:cubicBezTo>
                    <a:pt x="653" y="120"/>
                    <a:pt x="652" y="120"/>
                    <a:pt x="651" y="120"/>
                  </a:cubicBezTo>
                  <a:cubicBezTo>
                    <a:pt x="651" y="120"/>
                    <a:pt x="650" y="120"/>
                    <a:pt x="650" y="120"/>
                  </a:cubicBezTo>
                  <a:cubicBezTo>
                    <a:pt x="653" y="120"/>
                    <a:pt x="655" y="117"/>
                    <a:pt x="659" y="118"/>
                  </a:cubicBezTo>
                  <a:cubicBezTo>
                    <a:pt x="661" y="118"/>
                    <a:pt x="664" y="117"/>
                    <a:pt x="663" y="116"/>
                  </a:cubicBezTo>
                  <a:cubicBezTo>
                    <a:pt x="662" y="113"/>
                    <a:pt x="652" y="112"/>
                    <a:pt x="651" y="113"/>
                  </a:cubicBezTo>
                  <a:cubicBezTo>
                    <a:pt x="647" y="114"/>
                    <a:pt x="647" y="117"/>
                    <a:pt x="643" y="118"/>
                  </a:cubicBezTo>
                  <a:cubicBezTo>
                    <a:pt x="644" y="118"/>
                    <a:pt x="644" y="116"/>
                    <a:pt x="646" y="116"/>
                  </a:cubicBezTo>
                  <a:cubicBezTo>
                    <a:pt x="642" y="115"/>
                    <a:pt x="642" y="116"/>
                    <a:pt x="641" y="117"/>
                  </a:cubicBezTo>
                  <a:cubicBezTo>
                    <a:pt x="641" y="117"/>
                    <a:pt x="640" y="118"/>
                    <a:pt x="639" y="118"/>
                  </a:cubicBezTo>
                  <a:cubicBezTo>
                    <a:pt x="641" y="118"/>
                    <a:pt x="641" y="116"/>
                    <a:pt x="642" y="115"/>
                  </a:cubicBezTo>
                  <a:cubicBezTo>
                    <a:pt x="640" y="116"/>
                    <a:pt x="641" y="114"/>
                    <a:pt x="641" y="113"/>
                  </a:cubicBezTo>
                  <a:cubicBezTo>
                    <a:pt x="637" y="112"/>
                    <a:pt x="637" y="116"/>
                    <a:pt x="635" y="117"/>
                  </a:cubicBezTo>
                  <a:cubicBezTo>
                    <a:pt x="636" y="116"/>
                    <a:pt x="637" y="115"/>
                    <a:pt x="637" y="114"/>
                  </a:cubicBezTo>
                  <a:cubicBezTo>
                    <a:pt x="636" y="114"/>
                    <a:pt x="635" y="114"/>
                    <a:pt x="634" y="115"/>
                  </a:cubicBezTo>
                  <a:cubicBezTo>
                    <a:pt x="637" y="114"/>
                    <a:pt x="638" y="112"/>
                    <a:pt x="640" y="112"/>
                  </a:cubicBezTo>
                  <a:cubicBezTo>
                    <a:pt x="637" y="110"/>
                    <a:pt x="635" y="112"/>
                    <a:pt x="636" y="113"/>
                  </a:cubicBezTo>
                  <a:cubicBezTo>
                    <a:pt x="635" y="113"/>
                    <a:pt x="635" y="112"/>
                    <a:pt x="636" y="112"/>
                  </a:cubicBezTo>
                  <a:cubicBezTo>
                    <a:pt x="633" y="111"/>
                    <a:pt x="631" y="112"/>
                    <a:pt x="631" y="113"/>
                  </a:cubicBezTo>
                  <a:cubicBezTo>
                    <a:pt x="630" y="113"/>
                    <a:pt x="630" y="114"/>
                    <a:pt x="630" y="115"/>
                  </a:cubicBezTo>
                  <a:cubicBezTo>
                    <a:pt x="631" y="116"/>
                    <a:pt x="629" y="116"/>
                    <a:pt x="628" y="117"/>
                  </a:cubicBezTo>
                  <a:cubicBezTo>
                    <a:pt x="628" y="116"/>
                    <a:pt x="629" y="116"/>
                    <a:pt x="630" y="115"/>
                  </a:cubicBezTo>
                  <a:cubicBezTo>
                    <a:pt x="630" y="115"/>
                    <a:pt x="627" y="113"/>
                    <a:pt x="627" y="114"/>
                  </a:cubicBezTo>
                  <a:cubicBezTo>
                    <a:pt x="627" y="113"/>
                    <a:pt x="630" y="113"/>
                    <a:pt x="631" y="113"/>
                  </a:cubicBezTo>
                  <a:cubicBezTo>
                    <a:pt x="627" y="112"/>
                    <a:pt x="626" y="113"/>
                    <a:pt x="624" y="114"/>
                  </a:cubicBezTo>
                  <a:cubicBezTo>
                    <a:pt x="625" y="113"/>
                    <a:pt x="627" y="113"/>
                    <a:pt x="628" y="112"/>
                  </a:cubicBezTo>
                  <a:cubicBezTo>
                    <a:pt x="626" y="112"/>
                    <a:pt x="625" y="112"/>
                    <a:pt x="624" y="112"/>
                  </a:cubicBezTo>
                  <a:cubicBezTo>
                    <a:pt x="626" y="112"/>
                    <a:pt x="629" y="111"/>
                    <a:pt x="632" y="111"/>
                  </a:cubicBezTo>
                  <a:cubicBezTo>
                    <a:pt x="634" y="110"/>
                    <a:pt x="634" y="110"/>
                    <a:pt x="636" y="109"/>
                  </a:cubicBezTo>
                  <a:cubicBezTo>
                    <a:pt x="630" y="106"/>
                    <a:pt x="626" y="108"/>
                    <a:pt x="623" y="110"/>
                  </a:cubicBezTo>
                  <a:cubicBezTo>
                    <a:pt x="621" y="111"/>
                    <a:pt x="620" y="112"/>
                    <a:pt x="618" y="112"/>
                  </a:cubicBezTo>
                  <a:cubicBezTo>
                    <a:pt x="620" y="112"/>
                    <a:pt x="620" y="111"/>
                    <a:pt x="621" y="110"/>
                  </a:cubicBezTo>
                  <a:cubicBezTo>
                    <a:pt x="622" y="109"/>
                    <a:pt x="624" y="109"/>
                    <a:pt x="625" y="108"/>
                  </a:cubicBezTo>
                  <a:cubicBezTo>
                    <a:pt x="619" y="107"/>
                    <a:pt x="618" y="109"/>
                    <a:pt x="614" y="110"/>
                  </a:cubicBezTo>
                  <a:cubicBezTo>
                    <a:pt x="616" y="109"/>
                    <a:pt x="618" y="108"/>
                    <a:pt x="620" y="108"/>
                  </a:cubicBezTo>
                  <a:cubicBezTo>
                    <a:pt x="621" y="108"/>
                    <a:pt x="622" y="108"/>
                    <a:pt x="622" y="108"/>
                  </a:cubicBezTo>
                  <a:cubicBezTo>
                    <a:pt x="624" y="108"/>
                    <a:pt x="626" y="108"/>
                    <a:pt x="627" y="107"/>
                  </a:cubicBezTo>
                  <a:cubicBezTo>
                    <a:pt x="628" y="104"/>
                    <a:pt x="617" y="102"/>
                    <a:pt x="617" y="104"/>
                  </a:cubicBezTo>
                  <a:cubicBezTo>
                    <a:pt x="617" y="102"/>
                    <a:pt x="606" y="102"/>
                    <a:pt x="604" y="102"/>
                  </a:cubicBezTo>
                  <a:cubicBezTo>
                    <a:pt x="601" y="102"/>
                    <a:pt x="598" y="102"/>
                    <a:pt x="596" y="103"/>
                  </a:cubicBezTo>
                  <a:cubicBezTo>
                    <a:pt x="596" y="103"/>
                    <a:pt x="593" y="104"/>
                    <a:pt x="594" y="105"/>
                  </a:cubicBezTo>
                  <a:cubicBezTo>
                    <a:pt x="598" y="107"/>
                    <a:pt x="604" y="106"/>
                    <a:pt x="607" y="107"/>
                  </a:cubicBezTo>
                  <a:cubicBezTo>
                    <a:pt x="605" y="107"/>
                    <a:pt x="602" y="107"/>
                    <a:pt x="602" y="108"/>
                  </a:cubicBezTo>
                  <a:cubicBezTo>
                    <a:pt x="602" y="108"/>
                    <a:pt x="602" y="107"/>
                    <a:pt x="602" y="107"/>
                  </a:cubicBezTo>
                  <a:cubicBezTo>
                    <a:pt x="599" y="106"/>
                    <a:pt x="594" y="105"/>
                    <a:pt x="595" y="107"/>
                  </a:cubicBezTo>
                  <a:cubicBezTo>
                    <a:pt x="594" y="105"/>
                    <a:pt x="591" y="105"/>
                    <a:pt x="592" y="107"/>
                  </a:cubicBezTo>
                  <a:cubicBezTo>
                    <a:pt x="592" y="107"/>
                    <a:pt x="600" y="110"/>
                    <a:pt x="601" y="111"/>
                  </a:cubicBezTo>
                  <a:cubicBezTo>
                    <a:pt x="600" y="111"/>
                    <a:pt x="598" y="109"/>
                    <a:pt x="596" y="109"/>
                  </a:cubicBezTo>
                  <a:cubicBezTo>
                    <a:pt x="597" y="110"/>
                    <a:pt x="598" y="111"/>
                    <a:pt x="599" y="111"/>
                  </a:cubicBezTo>
                  <a:cubicBezTo>
                    <a:pt x="598" y="111"/>
                    <a:pt x="597" y="110"/>
                    <a:pt x="595" y="109"/>
                  </a:cubicBezTo>
                  <a:cubicBezTo>
                    <a:pt x="593" y="108"/>
                    <a:pt x="591" y="107"/>
                    <a:pt x="590" y="109"/>
                  </a:cubicBezTo>
                  <a:cubicBezTo>
                    <a:pt x="591" y="109"/>
                    <a:pt x="592" y="109"/>
                    <a:pt x="592" y="109"/>
                  </a:cubicBezTo>
                  <a:cubicBezTo>
                    <a:pt x="592" y="109"/>
                    <a:pt x="591" y="109"/>
                    <a:pt x="590" y="109"/>
                  </a:cubicBezTo>
                  <a:cubicBezTo>
                    <a:pt x="589" y="109"/>
                    <a:pt x="589" y="109"/>
                    <a:pt x="588" y="109"/>
                  </a:cubicBezTo>
                  <a:cubicBezTo>
                    <a:pt x="588" y="108"/>
                    <a:pt x="590" y="108"/>
                    <a:pt x="590" y="106"/>
                  </a:cubicBezTo>
                  <a:cubicBezTo>
                    <a:pt x="585" y="104"/>
                    <a:pt x="584" y="106"/>
                    <a:pt x="583" y="107"/>
                  </a:cubicBezTo>
                  <a:cubicBezTo>
                    <a:pt x="584" y="106"/>
                    <a:pt x="582" y="105"/>
                    <a:pt x="582" y="104"/>
                  </a:cubicBezTo>
                  <a:cubicBezTo>
                    <a:pt x="581" y="104"/>
                    <a:pt x="577" y="106"/>
                    <a:pt x="582" y="107"/>
                  </a:cubicBezTo>
                  <a:cubicBezTo>
                    <a:pt x="581" y="108"/>
                    <a:pt x="580" y="107"/>
                    <a:pt x="579" y="107"/>
                  </a:cubicBezTo>
                  <a:cubicBezTo>
                    <a:pt x="578" y="106"/>
                    <a:pt x="577" y="106"/>
                    <a:pt x="577" y="107"/>
                  </a:cubicBezTo>
                  <a:cubicBezTo>
                    <a:pt x="576" y="109"/>
                    <a:pt x="574" y="110"/>
                    <a:pt x="572" y="110"/>
                  </a:cubicBezTo>
                  <a:cubicBezTo>
                    <a:pt x="572" y="109"/>
                    <a:pt x="572" y="109"/>
                    <a:pt x="572" y="109"/>
                  </a:cubicBezTo>
                  <a:cubicBezTo>
                    <a:pt x="571" y="109"/>
                    <a:pt x="571" y="109"/>
                    <a:pt x="570" y="108"/>
                  </a:cubicBezTo>
                  <a:cubicBezTo>
                    <a:pt x="570" y="108"/>
                    <a:pt x="571" y="108"/>
                    <a:pt x="573" y="108"/>
                  </a:cubicBezTo>
                  <a:cubicBezTo>
                    <a:pt x="573" y="108"/>
                    <a:pt x="574" y="108"/>
                    <a:pt x="575" y="108"/>
                  </a:cubicBezTo>
                  <a:cubicBezTo>
                    <a:pt x="570" y="107"/>
                    <a:pt x="575" y="105"/>
                    <a:pt x="575" y="105"/>
                  </a:cubicBezTo>
                  <a:cubicBezTo>
                    <a:pt x="571" y="103"/>
                    <a:pt x="570" y="106"/>
                    <a:pt x="568" y="106"/>
                  </a:cubicBezTo>
                  <a:cubicBezTo>
                    <a:pt x="571" y="105"/>
                    <a:pt x="573" y="103"/>
                    <a:pt x="577" y="102"/>
                  </a:cubicBezTo>
                  <a:cubicBezTo>
                    <a:pt x="573" y="100"/>
                    <a:pt x="574" y="99"/>
                    <a:pt x="575" y="98"/>
                  </a:cubicBezTo>
                  <a:cubicBezTo>
                    <a:pt x="573" y="97"/>
                    <a:pt x="571" y="97"/>
                    <a:pt x="569" y="97"/>
                  </a:cubicBezTo>
                  <a:cubicBezTo>
                    <a:pt x="569" y="93"/>
                    <a:pt x="565" y="92"/>
                    <a:pt x="559" y="92"/>
                  </a:cubicBezTo>
                  <a:cubicBezTo>
                    <a:pt x="557" y="93"/>
                    <a:pt x="553" y="92"/>
                    <a:pt x="551" y="93"/>
                  </a:cubicBezTo>
                  <a:cubicBezTo>
                    <a:pt x="548" y="93"/>
                    <a:pt x="545" y="94"/>
                    <a:pt x="543" y="94"/>
                  </a:cubicBezTo>
                  <a:cubicBezTo>
                    <a:pt x="544" y="94"/>
                    <a:pt x="545" y="95"/>
                    <a:pt x="545" y="96"/>
                  </a:cubicBezTo>
                  <a:cubicBezTo>
                    <a:pt x="541" y="94"/>
                    <a:pt x="538" y="95"/>
                    <a:pt x="536" y="95"/>
                  </a:cubicBezTo>
                  <a:cubicBezTo>
                    <a:pt x="536" y="96"/>
                    <a:pt x="537" y="97"/>
                    <a:pt x="535" y="96"/>
                  </a:cubicBezTo>
                  <a:cubicBezTo>
                    <a:pt x="533" y="95"/>
                    <a:pt x="531" y="96"/>
                    <a:pt x="531" y="97"/>
                  </a:cubicBezTo>
                  <a:cubicBezTo>
                    <a:pt x="536" y="99"/>
                    <a:pt x="539" y="98"/>
                    <a:pt x="544" y="99"/>
                  </a:cubicBezTo>
                  <a:cubicBezTo>
                    <a:pt x="541" y="99"/>
                    <a:pt x="538" y="99"/>
                    <a:pt x="534" y="98"/>
                  </a:cubicBezTo>
                  <a:cubicBezTo>
                    <a:pt x="532" y="98"/>
                    <a:pt x="528" y="98"/>
                    <a:pt x="528" y="99"/>
                  </a:cubicBezTo>
                  <a:cubicBezTo>
                    <a:pt x="532" y="100"/>
                    <a:pt x="538" y="101"/>
                    <a:pt x="542" y="101"/>
                  </a:cubicBezTo>
                  <a:cubicBezTo>
                    <a:pt x="538" y="102"/>
                    <a:pt x="533" y="100"/>
                    <a:pt x="529" y="100"/>
                  </a:cubicBezTo>
                  <a:cubicBezTo>
                    <a:pt x="527" y="100"/>
                    <a:pt x="523" y="102"/>
                    <a:pt x="528" y="103"/>
                  </a:cubicBezTo>
                  <a:cubicBezTo>
                    <a:pt x="526" y="103"/>
                    <a:pt x="527" y="104"/>
                    <a:pt x="528" y="104"/>
                  </a:cubicBezTo>
                  <a:cubicBezTo>
                    <a:pt x="532" y="106"/>
                    <a:pt x="533" y="105"/>
                    <a:pt x="535" y="104"/>
                  </a:cubicBezTo>
                  <a:cubicBezTo>
                    <a:pt x="532" y="105"/>
                    <a:pt x="536" y="105"/>
                    <a:pt x="537" y="105"/>
                  </a:cubicBezTo>
                  <a:cubicBezTo>
                    <a:pt x="530" y="106"/>
                    <a:pt x="540" y="107"/>
                    <a:pt x="540" y="109"/>
                  </a:cubicBezTo>
                  <a:cubicBezTo>
                    <a:pt x="537" y="107"/>
                    <a:pt x="533" y="107"/>
                    <a:pt x="530" y="106"/>
                  </a:cubicBezTo>
                  <a:cubicBezTo>
                    <a:pt x="529" y="106"/>
                    <a:pt x="528" y="106"/>
                    <a:pt x="528" y="107"/>
                  </a:cubicBezTo>
                  <a:cubicBezTo>
                    <a:pt x="527" y="109"/>
                    <a:pt x="525" y="109"/>
                    <a:pt x="523" y="109"/>
                  </a:cubicBezTo>
                  <a:cubicBezTo>
                    <a:pt x="524" y="109"/>
                    <a:pt x="528" y="110"/>
                    <a:pt x="528" y="111"/>
                  </a:cubicBezTo>
                  <a:cubicBezTo>
                    <a:pt x="528" y="111"/>
                    <a:pt x="528" y="111"/>
                    <a:pt x="527" y="111"/>
                  </a:cubicBezTo>
                  <a:cubicBezTo>
                    <a:pt x="530" y="112"/>
                    <a:pt x="534" y="113"/>
                    <a:pt x="535" y="112"/>
                  </a:cubicBezTo>
                  <a:cubicBezTo>
                    <a:pt x="538" y="114"/>
                    <a:pt x="535" y="115"/>
                    <a:pt x="535" y="116"/>
                  </a:cubicBezTo>
                  <a:cubicBezTo>
                    <a:pt x="536" y="117"/>
                    <a:pt x="535" y="120"/>
                    <a:pt x="533" y="119"/>
                  </a:cubicBezTo>
                  <a:cubicBezTo>
                    <a:pt x="534" y="119"/>
                    <a:pt x="533" y="118"/>
                    <a:pt x="532" y="118"/>
                  </a:cubicBezTo>
                  <a:cubicBezTo>
                    <a:pt x="532" y="118"/>
                    <a:pt x="533" y="118"/>
                    <a:pt x="534" y="118"/>
                  </a:cubicBezTo>
                  <a:cubicBezTo>
                    <a:pt x="530" y="116"/>
                    <a:pt x="526" y="117"/>
                    <a:pt x="522" y="118"/>
                  </a:cubicBezTo>
                  <a:cubicBezTo>
                    <a:pt x="520" y="118"/>
                    <a:pt x="518" y="119"/>
                    <a:pt x="517" y="119"/>
                  </a:cubicBezTo>
                  <a:cubicBezTo>
                    <a:pt x="517" y="118"/>
                    <a:pt x="519" y="118"/>
                    <a:pt x="521" y="118"/>
                  </a:cubicBezTo>
                  <a:cubicBezTo>
                    <a:pt x="522" y="118"/>
                    <a:pt x="523" y="117"/>
                    <a:pt x="525" y="117"/>
                  </a:cubicBezTo>
                  <a:cubicBezTo>
                    <a:pt x="527" y="116"/>
                    <a:pt x="529" y="117"/>
                    <a:pt x="531" y="116"/>
                  </a:cubicBezTo>
                  <a:cubicBezTo>
                    <a:pt x="531" y="116"/>
                    <a:pt x="534" y="116"/>
                    <a:pt x="534" y="115"/>
                  </a:cubicBezTo>
                  <a:cubicBezTo>
                    <a:pt x="533" y="114"/>
                    <a:pt x="519" y="112"/>
                    <a:pt x="519" y="107"/>
                  </a:cubicBezTo>
                  <a:cubicBezTo>
                    <a:pt x="518" y="106"/>
                    <a:pt x="520" y="106"/>
                    <a:pt x="520" y="105"/>
                  </a:cubicBezTo>
                  <a:cubicBezTo>
                    <a:pt x="520" y="104"/>
                    <a:pt x="516" y="103"/>
                    <a:pt x="516" y="102"/>
                  </a:cubicBezTo>
                  <a:cubicBezTo>
                    <a:pt x="516" y="100"/>
                    <a:pt x="518" y="100"/>
                    <a:pt x="519" y="99"/>
                  </a:cubicBezTo>
                  <a:cubicBezTo>
                    <a:pt x="521" y="98"/>
                    <a:pt x="523" y="96"/>
                    <a:pt x="525" y="95"/>
                  </a:cubicBezTo>
                  <a:cubicBezTo>
                    <a:pt x="527" y="94"/>
                    <a:pt x="530" y="94"/>
                    <a:pt x="532" y="93"/>
                  </a:cubicBezTo>
                  <a:cubicBezTo>
                    <a:pt x="535" y="92"/>
                    <a:pt x="531" y="91"/>
                    <a:pt x="529" y="91"/>
                  </a:cubicBezTo>
                  <a:cubicBezTo>
                    <a:pt x="521" y="91"/>
                    <a:pt x="514" y="91"/>
                    <a:pt x="508" y="92"/>
                  </a:cubicBezTo>
                  <a:cubicBezTo>
                    <a:pt x="502" y="93"/>
                    <a:pt x="498" y="95"/>
                    <a:pt x="493" y="97"/>
                  </a:cubicBezTo>
                  <a:cubicBezTo>
                    <a:pt x="492" y="98"/>
                    <a:pt x="491" y="99"/>
                    <a:pt x="492" y="101"/>
                  </a:cubicBezTo>
                  <a:cubicBezTo>
                    <a:pt x="492" y="102"/>
                    <a:pt x="490" y="101"/>
                    <a:pt x="489" y="102"/>
                  </a:cubicBezTo>
                  <a:cubicBezTo>
                    <a:pt x="488" y="103"/>
                    <a:pt x="488" y="104"/>
                    <a:pt x="487" y="105"/>
                  </a:cubicBezTo>
                  <a:cubicBezTo>
                    <a:pt x="486" y="105"/>
                    <a:pt x="484" y="107"/>
                    <a:pt x="488" y="107"/>
                  </a:cubicBezTo>
                  <a:cubicBezTo>
                    <a:pt x="487" y="108"/>
                    <a:pt x="484" y="108"/>
                    <a:pt x="485" y="110"/>
                  </a:cubicBezTo>
                  <a:cubicBezTo>
                    <a:pt x="486" y="112"/>
                    <a:pt x="485" y="113"/>
                    <a:pt x="485" y="114"/>
                  </a:cubicBezTo>
                  <a:moveTo>
                    <a:pt x="549" y="168"/>
                  </a:moveTo>
                  <a:cubicBezTo>
                    <a:pt x="548" y="168"/>
                    <a:pt x="548" y="168"/>
                    <a:pt x="548" y="169"/>
                  </a:cubicBezTo>
                  <a:cubicBezTo>
                    <a:pt x="549" y="168"/>
                    <a:pt x="549" y="168"/>
                    <a:pt x="549" y="168"/>
                  </a:cubicBezTo>
                  <a:moveTo>
                    <a:pt x="553" y="164"/>
                  </a:moveTo>
                  <a:cubicBezTo>
                    <a:pt x="552" y="164"/>
                    <a:pt x="550" y="164"/>
                    <a:pt x="549" y="163"/>
                  </a:cubicBezTo>
                  <a:cubicBezTo>
                    <a:pt x="550" y="165"/>
                    <a:pt x="553" y="165"/>
                    <a:pt x="553" y="164"/>
                  </a:cubicBezTo>
                  <a:moveTo>
                    <a:pt x="599" y="199"/>
                  </a:moveTo>
                  <a:cubicBezTo>
                    <a:pt x="600" y="200"/>
                    <a:pt x="600" y="200"/>
                    <a:pt x="600" y="199"/>
                  </a:cubicBezTo>
                  <a:cubicBezTo>
                    <a:pt x="600" y="199"/>
                    <a:pt x="600" y="199"/>
                    <a:pt x="599" y="199"/>
                  </a:cubicBezTo>
                  <a:moveTo>
                    <a:pt x="601" y="199"/>
                  </a:moveTo>
                  <a:cubicBezTo>
                    <a:pt x="602" y="200"/>
                    <a:pt x="602" y="200"/>
                    <a:pt x="603" y="200"/>
                  </a:cubicBezTo>
                  <a:cubicBezTo>
                    <a:pt x="602" y="200"/>
                    <a:pt x="602" y="200"/>
                    <a:pt x="601" y="199"/>
                  </a:cubicBezTo>
                  <a:moveTo>
                    <a:pt x="598" y="191"/>
                  </a:moveTo>
                  <a:cubicBezTo>
                    <a:pt x="596" y="191"/>
                    <a:pt x="596" y="191"/>
                    <a:pt x="594" y="191"/>
                  </a:cubicBezTo>
                  <a:cubicBezTo>
                    <a:pt x="597" y="194"/>
                    <a:pt x="601" y="195"/>
                    <a:pt x="603" y="194"/>
                  </a:cubicBezTo>
                  <a:cubicBezTo>
                    <a:pt x="606" y="192"/>
                    <a:pt x="600" y="191"/>
                    <a:pt x="598" y="191"/>
                  </a:cubicBezTo>
                  <a:moveTo>
                    <a:pt x="561" y="144"/>
                  </a:moveTo>
                  <a:cubicBezTo>
                    <a:pt x="560" y="144"/>
                    <a:pt x="559" y="144"/>
                    <a:pt x="559" y="144"/>
                  </a:cubicBezTo>
                  <a:cubicBezTo>
                    <a:pt x="560" y="144"/>
                    <a:pt x="561" y="144"/>
                    <a:pt x="561" y="144"/>
                  </a:cubicBezTo>
                  <a:moveTo>
                    <a:pt x="603" y="186"/>
                  </a:moveTo>
                  <a:cubicBezTo>
                    <a:pt x="602" y="185"/>
                    <a:pt x="600" y="186"/>
                    <a:pt x="600" y="186"/>
                  </a:cubicBezTo>
                  <a:cubicBezTo>
                    <a:pt x="601" y="187"/>
                    <a:pt x="603" y="187"/>
                    <a:pt x="603" y="186"/>
                  </a:cubicBezTo>
                  <a:moveTo>
                    <a:pt x="612" y="191"/>
                  </a:moveTo>
                  <a:cubicBezTo>
                    <a:pt x="612" y="189"/>
                    <a:pt x="606" y="189"/>
                    <a:pt x="605" y="189"/>
                  </a:cubicBezTo>
                  <a:cubicBezTo>
                    <a:pt x="607" y="191"/>
                    <a:pt x="612" y="192"/>
                    <a:pt x="613" y="191"/>
                  </a:cubicBezTo>
                  <a:cubicBezTo>
                    <a:pt x="612" y="191"/>
                    <a:pt x="612" y="191"/>
                    <a:pt x="612" y="191"/>
                  </a:cubicBezTo>
                  <a:moveTo>
                    <a:pt x="633" y="198"/>
                  </a:moveTo>
                  <a:cubicBezTo>
                    <a:pt x="632" y="199"/>
                    <a:pt x="632" y="199"/>
                    <a:pt x="632" y="199"/>
                  </a:cubicBezTo>
                  <a:cubicBezTo>
                    <a:pt x="634" y="199"/>
                    <a:pt x="637" y="200"/>
                    <a:pt x="637" y="199"/>
                  </a:cubicBezTo>
                  <a:cubicBezTo>
                    <a:pt x="636" y="198"/>
                    <a:pt x="635" y="199"/>
                    <a:pt x="633" y="198"/>
                  </a:cubicBezTo>
                  <a:moveTo>
                    <a:pt x="622" y="183"/>
                  </a:moveTo>
                  <a:cubicBezTo>
                    <a:pt x="623" y="183"/>
                    <a:pt x="623" y="183"/>
                    <a:pt x="623" y="183"/>
                  </a:cubicBezTo>
                  <a:cubicBezTo>
                    <a:pt x="623" y="183"/>
                    <a:pt x="622" y="183"/>
                    <a:pt x="622" y="183"/>
                  </a:cubicBezTo>
                  <a:moveTo>
                    <a:pt x="68" y="132"/>
                  </a:moveTo>
                  <a:cubicBezTo>
                    <a:pt x="68" y="132"/>
                    <a:pt x="68" y="132"/>
                    <a:pt x="69" y="132"/>
                  </a:cubicBezTo>
                  <a:cubicBezTo>
                    <a:pt x="68" y="132"/>
                    <a:pt x="68" y="132"/>
                    <a:pt x="68" y="132"/>
                  </a:cubicBezTo>
                  <a:moveTo>
                    <a:pt x="69" y="132"/>
                  </a:moveTo>
                  <a:cubicBezTo>
                    <a:pt x="69" y="132"/>
                    <a:pt x="69" y="132"/>
                    <a:pt x="70" y="132"/>
                  </a:cubicBezTo>
                  <a:cubicBezTo>
                    <a:pt x="69" y="132"/>
                    <a:pt x="69" y="132"/>
                    <a:pt x="69" y="132"/>
                  </a:cubicBezTo>
                  <a:moveTo>
                    <a:pt x="20" y="133"/>
                  </a:moveTo>
                  <a:cubicBezTo>
                    <a:pt x="21" y="133"/>
                    <a:pt x="21" y="132"/>
                    <a:pt x="21" y="132"/>
                  </a:cubicBezTo>
                  <a:cubicBezTo>
                    <a:pt x="20" y="132"/>
                    <a:pt x="19" y="132"/>
                    <a:pt x="18" y="133"/>
                  </a:cubicBezTo>
                  <a:cubicBezTo>
                    <a:pt x="19" y="133"/>
                    <a:pt x="20" y="133"/>
                    <a:pt x="20" y="133"/>
                  </a:cubicBezTo>
                  <a:moveTo>
                    <a:pt x="54" y="134"/>
                  </a:moveTo>
                  <a:cubicBezTo>
                    <a:pt x="53" y="133"/>
                    <a:pt x="52" y="133"/>
                    <a:pt x="52" y="133"/>
                  </a:cubicBezTo>
                  <a:cubicBezTo>
                    <a:pt x="52" y="133"/>
                    <a:pt x="53" y="134"/>
                    <a:pt x="54" y="134"/>
                  </a:cubicBezTo>
                  <a:moveTo>
                    <a:pt x="56" y="135"/>
                  </a:moveTo>
                  <a:cubicBezTo>
                    <a:pt x="55" y="134"/>
                    <a:pt x="54" y="134"/>
                    <a:pt x="54" y="134"/>
                  </a:cubicBezTo>
                  <a:cubicBezTo>
                    <a:pt x="55" y="135"/>
                    <a:pt x="55" y="135"/>
                    <a:pt x="56" y="135"/>
                  </a:cubicBezTo>
                  <a:moveTo>
                    <a:pt x="54" y="132"/>
                  </a:moveTo>
                  <a:cubicBezTo>
                    <a:pt x="55" y="132"/>
                    <a:pt x="55" y="132"/>
                    <a:pt x="55" y="132"/>
                  </a:cubicBezTo>
                  <a:cubicBezTo>
                    <a:pt x="54" y="132"/>
                    <a:pt x="54" y="132"/>
                    <a:pt x="54" y="132"/>
                  </a:cubicBezTo>
                  <a:moveTo>
                    <a:pt x="12" y="223"/>
                  </a:moveTo>
                  <a:cubicBezTo>
                    <a:pt x="10" y="222"/>
                    <a:pt x="8" y="222"/>
                    <a:pt x="7" y="222"/>
                  </a:cubicBezTo>
                  <a:cubicBezTo>
                    <a:pt x="6" y="222"/>
                    <a:pt x="5" y="222"/>
                    <a:pt x="4" y="222"/>
                  </a:cubicBezTo>
                  <a:cubicBezTo>
                    <a:pt x="1" y="220"/>
                    <a:pt x="2" y="218"/>
                    <a:pt x="2" y="217"/>
                  </a:cubicBezTo>
                  <a:cubicBezTo>
                    <a:pt x="2" y="215"/>
                    <a:pt x="2" y="213"/>
                    <a:pt x="2" y="211"/>
                  </a:cubicBezTo>
                  <a:cubicBezTo>
                    <a:pt x="2" y="207"/>
                    <a:pt x="1" y="202"/>
                    <a:pt x="2" y="198"/>
                  </a:cubicBezTo>
                  <a:cubicBezTo>
                    <a:pt x="2" y="189"/>
                    <a:pt x="3" y="180"/>
                    <a:pt x="2" y="171"/>
                  </a:cubicBezTo>
                  <a:cubicBezTo>
                    <a:pt x="1" y="161"/>
                    <a:pt x="2" y="152"/>
                    <a:pt x="2" y="143"/>
                  </a:cubicBezTo>
                  <a:cubicBezTo>
                    <a:pt x="2" y="141"/>
                    <a:pt x="2" y="138"/>
                    <a:pt x="2" y="136"/>
                  </a:cubicBezTo>
                  <a:cubicBezTo>
                    <a:pt x="2" y="135"/>
                    <a:pt x="0" y="132"/>
                    <a:pt x="3" y="132"/>
                  </a:cubicBezTo>
                  <a:cubicBezTo>
                    <a:pt x="6" y="132"/>
                    <a:pt x="11" y="132"/>
                    <a:pt x="15" y="132"/>
                  </a:cubicBezTo>
                  <a:cubicBezTo>
                    <a:pt x="15" y="132"/>
                    <a:pt x="19" y="133"/>
                    <a:pt x="21" y="134"/>
                  </a:cubicBezTo>
                  <a:cubicBezTo>
                    <a:pt x="23" y="135"/>
                    <a:pt x="27" y="136"/>
                    <a:pt x="27" y="135"/>
                  </a:cubicBezTo>
                  <a:cubicBezTo>
                    <a:pt x="29" y="137"/>
                    <a:pt x="40" y="139"/>
                    <a:pt x="42" y="139"/>
                  </a:cubicBezTo>
                  <a:cubicBezTo>
                    <a:pt x="43" y="139"/>
                    <a:pt x="44" y="139"/>
                    <a:pt x="45" y="139"/>
                  </a:cubicBezTo>
                  <a:cubicBezTo>
                    <a:pt x="46" y="139"/>
                    <a:pt x="48" y="139"/>
                    <a:pt x="50" y="139"/>
                  </a:cubicBezTo>
                  <a:cubicBezTo>
                    <a:pt x="53" y="140"/>
                    <a:pt x="56" y="141"/>
                    <a:pt x="57" y="141"/>
                  </a:cubicBezTo>
                  <a:cubicBezTo>
                    <a:pt x="54" y="140"/>
                    <a:pt x="57" y="139"/>
                    <a:pt x="54" y="139"/>
                  </a:cubicBezTo>
                  <a:cubicBezTo>
                    <a:pt x="54" y="138"/>
                    <a:pt x="56" y="139"/>
                    <a:pt x="58" y="139"/>
                  </a:cubicBezTo>
                  <a:cubicBezTo>
                    <a:pt x="59" y="139"/>
                    <a:pt x="60" y="139"/>
                    <a:pt x="61" y="139"/>
                  </a:cubicBezTo>
                  <a:cubicBezTo>
                    <a:pt x="62" y="140"/>
                    <a:pt x="68" y="143"/>
                    <a:pt x="66" y="140"/>
                  </a:cubicBezTo>
                  <a:cubicBezTo>
                    <a:pt x="65" y="139"/>
                    <a:pt x="63" y="138"/>
                    <a:pt x="63" y="138"/>
                  </a:cubicBezTo>
                  <a:cubicBezTo>
                    <a:pt x="63" y="137"/>
                    <a:pt x="65" y="136"/>
                    <a:pt x="66" y="136"/>
                  </a:cubicBezTo>
                  <a:cubicBezTo>
                    <a:pt x="69" y="135"/>
                    <a:pt x="73" y="135"/>
                    <a:pt x="76" y="134"/>
                  </a:cubicBezTo>
                  <a:cubicBezTo>
                    <a:pt x="77" y="134"/>
                    <a:pt x="78" y="133"/>
                    <a:pt x="78" y="132"/>
                  </a:cubicBezTo>
                  <a:cubicBezTo>
                    <a:pt x="79" y="132"/>
                    <a:pt x="80" y="132"/>
                    <a:pt x="81" y="132"/>
                  </a:cubicBezTo>
                  <a:cubicBezTo>
                    <a:pt x="82" y="132"/>
                    <a:pt x="83" y="132"/>
                    <a:pt x="84" y="132"/>
                  </a:cubicBezTo>
                  <a:cubicBezTo>
                    <a:pt x="80" y="132"/>
                    <a:pt x="84" y="131"/>
                    <a:pt x="85" y="131"/>
                  </a:cubicBezTo>
                  <a:cubicBezTo>
                    <a:pt x="82" y="131"/>
                    <a:pt x="85" y="131"/>
                    <a:pt x="86" y="131"/>
                  </a:cubicBezTo>
                  <a:cubicBezTo>
                    <a:pt x="87" y="131"/>
                    <a:pt x="88" y="131"/>
                    <a:pt x="89" y="131"/>
                  </a:cubicBezTo>
                  <a:cubicBezTo>
                    <a:pt x="91" y="130"/>
                    <a:pt x="93" y="130"/>
                    <a:pt x="94" y="129"/>
                  </a:cubicBezTo>
                  <a:cubicBezTo>
                    <a:pt x="96" y="131"/>
                    <a:pt x="97" y="129"/>
                    <a:pt x="97" y="129"/>
                  </a:cubicBezTo>
                  <a:cubicBezTo>
                    <a:pt x="99" y="128"/>
                    <a:pt x="101" y="127"/>
                    <a:pt x="102" y="127"/>
                  </a:cubicBezTo>
                  <a:cubicBezTo>
                    <a:pt x="101" y="128"/>
                    <a:pt x="105" y="127"/>
                    <a:pt x="106" y="127"/>
                  </a:cubicBezTo>
                  <a:cubicBezTo>
                    <a:pt x="109" y="128"/>
                    <a:pt x="109" y="127"/>
                    <a:pt x="110" y="126"/>
                  </a:cubicBezTo>
                  <a:cubicBezTo>
                    <a:pt x="110" y="126"/>
                    <a:pt x="110" y="127"/>
                    <a:pt x="112" y="127"/>
                  </a:cubicBezTo>
                  <a:cubicBezTo>
                    <a:pt x="113" y="130"/>
                    <a:pt x="107" y="130"/>
                    <a:pt x="104" y="130"/>
                  </a:cubicBezTo>
                  <a:cubicBezTo>
                    <a:pt x="102" y="131"/>
                    <a:pt x="100" y="131"/>
                    <a:pt x="99" y="132"/>
                  </a:cubicBezTo>
                  <a:cubicBezTo>
                    <a:pt x="98" y="132"/>
                    <a:pt x="97" y="132"/>
                    <a:pt x="97" y="132"/>
                  </a:cubicBezTo>
                  <a:cubicBezTo>
                    <a:pt x="96" y="132"/>
                    <a:pt x="97" y="134"/>
                    <a:pt x="96" y="134"/>
                  </a:cubicBezTo>
                  <a:cubicBezTo>
                    <a:pt x="97" y="134"/>
                    <a:pt x="97" y="134"/>
                    <a:pt x="97" y="133"/>
                  </a:cubicBezTo>
                  <a:cubicBezTo>
                    <a:pt x="98" y="134"/>
                    <a:pt x="97" y="134"/>
                    <a:pt x="97" y="135"/>
                  </a:cubicBezTo>
                  <a:cubicBezTo>
                    <a:pt x="99" y="134"/>
                    <a:pt x="97" y="136"/>
                    <a:pt x="97" y="136"/>
                  </a:cubicBezTo>
                  <a:cubicBezTo>
                    <a:pt x="101" y="136"/>
                    <a:pt x="101" y="133"/>
                    <a:pt x="104" y="132"/>
                  </a:cubicBezTo>
                  <a:cubicBezTo>
                    <a:pt x="107" y="130"/>
                    <a:pt x="114" y="131"/>
                    <a:pt x="117" y="129"/>
                  </a:cubicBezTo>
                  <a:cubicBezTo>
                    <a:pt x="117" y="130"/>
                    <a:pt x="114" y="130"/>
                    <a:pt x="115" y="131"/>
                  </a:cubicBezTo>
                  <a:cubicBezTo>
                    <a:pt x="119" y="132"/>
                    <a:pt x="121" y="130"/>
                    <a:pt x="122" y="129"/>
                  </a:cubicBezTo>
                  <a:cubicBezTo>
                    <a:pt x="123" y="129"/>
                    <a:pt x="123" y="128"/>
                    <a:pt x="123" y="127"/>
                  </a:cubicBezTo>
                  <a:cubicBezTo>
                    <a:pt x="124" y="126"/>
                    <a:pt x="128" y="127"/>
                    <a:pt x="129" y="126"/>
                  </a:cubicBezTo>
                  <a:cubicBezTo>
                    <a:pt x="128" y="126"/>
                    <a:pt x="127" y="126"/>
                    <a:pt x="126" y="126"/>
                  </a:cubicBezTo>
                  <a:cubicBezTo>
                    <a:pt x="126" y="125"/>
                    <a:pt x="126" y="125"/>
                    <a:pt x="126" y="125"/>
                  </a:cubicBezTo>
                  <a:cubicBezTo>
                    <a:pt x="125" y="125"/>
                    <a:pt x="124" y="124"/>
                    <a:pt x="124" y="124"/>
                  </a:cubicBezTo>
                  <a:cubicBezTo>
                    <a:pt x="124" y="123"/>
                    <a:pt x="124" y="123"/>
                    <a:pt x="126" y="123"/>
                  </a:cubicBezTo>
                  <a:cubicBezTo>
                    <a:pt x="129" y="124"/>
                    <a:pt x="134" y="126"/>
                    <a:pt x="136" y="128"/>
                  </a:cubicBezTo>
                  <a:cubicBezTo>
                    <a:pt x="138" y="130"/>
                    <a:pt x="137" y="131"/>
                    <a:pt x="143" y="133"/>
                  </a:cubicBezTo>
                  <a:cubicBezTo>
                    <a:pt x="148" y="135"/>
                    <a:pt x="151" y="135"/>
                    <a:pt x="153" y="134"/>
                  </a:cubicBezTo>
                  <a:cubicBezTo>
                    <a:pt x="151" y="133"/>
                    <a:pt x="150" y="134"/>
                    <a:pt x="149" y="134"/>
                  </a:cubicBezTo>
                  <a:cubicBezTo>
                    <a:pt x="149" y="134"/>
                    <a:pt x="155" y="133"/>
                    <a:pt x="150" y="132"/>
                  </a:cubicBezTo>
                  <a:cubicBezTo>
                    <a:pt x="150" y="131"/>
                    <a:pt x="153" y="131"/>
                    <a:pt x="155" y="131"/>
                  </a:cubicBezTo>
                  <a:cubicBezTo>
                    <a:pt x="154" y="131"/>
                    <a:pt x="153" y="131"/>
                    <a:pt x="152" y="131"/>
                  </a:cubicBezTo>
                  <a:cubicBezTo>
                    <a:pt x="151" y="129"/>
                    <a:pt x="156" y="129"/>
                    <a:pt x="158" y="128"/>
                  </a:cubicBezTo>
                  <a:cubicBezTo>
                    <a:pt x="157" y="129"/>
                    <a:pt x="156" y="129"/>
                    <a:pt x="156" y="129"/>
                  </a:cubicBezTo>
                  <a:cubicBezTo>
                    <a:pt x="155" y="129"/>
                    <a:pt x="153" y="128"/>
                    <a:pt x="153" y="129"/>
                  </a:cubicBezTo>
                  <a:cubicBezTo>
                    <a:pt x="152" y="128"/>
                    <a:pt x="154" y="128"/>
                    <a:pt x="156" y="128"/>
                  </a:cubicBezTo>
                  <a:cubicBezTo>
                    <a:pt x="158" y="128"/>
                    <a:pt x="159" y="128"/>
                    <a:pt x="160" y="128"/>
                  </a:cubicBezTo>
                  <a:cubicBezTo>
                    <a:pt x="159" y="129"/>
                    <a:pt x="159" y="130"/>
                    <a:pt x="160" y="131"/>
                  </a:cubicBezTo>
                  <a:cubicBezTo>
                    <a:pt x="161" y="131"/>
                    <a:pt x="162" y="131"/>
                    <a:pt x="163" y="132"/>
                  </a:cubicBezTo>
                  <a:cubicBezTo>
                    <a:pt x="161" y="132"/>
                    <a:pt x="159" y="133"/>
                    <a:pt x="159" y="134"/>
                  </a:cubicBezTo>
                  <a:cubicBezTo>
                    <a:pt x="164" y="135"/>
                    <a:pt x="167" y="135"/>
                    <a:pt x="169" y="134"/>
                  </a:cubicBezTo>
                  <a:cubicBezTo>
                    <a:pt x="171" y="133"/>
                    <a:pt x="171" y="131"/>
                    <a:pt x="173" y="130"/>
                  </a:cubicBezTo>
                  <a:cubicBezTo>
                    <a:pt x="176" y="130"/>
                    <a:pt x="180" y="130"/>
                    <a:pt x="184" y="131"/>
                  </a:cubicBezTo>
                  <a:cubicBezTo>
                    <a:pt x="187" y="131"/>
                    <a:pt x="190" y="131"/>
                    <a:pt x="196" y="133"/>
                  </a:cubicBezTo>
                  <a:cubicBezTo>
                    <a:pt x="200" y="134"/>
                    <a:pt x="203" y="135"/>
                    <a:pt x="206" y="135"/>
                  </a:cubicBezTo>
                  <a:cubicBezTo>
                    <a:pt x="210" y="135"/>
                    <a:pt x="213" y="136"/>
                    <a:pt x="218" y="137"/>
                  </a:cubicBezTo>
                  <a:cubicBezTo>
                    <a:pt x="221" y="138"/>
                    <a:pt x="225" y="138"/>
                    <a:pt x="228" y="139"/>
                  </a:cubicBezTo>
                  <a:cubicBezTo>
                    <a:pt x="230" y="139"/>
                    <a:pt x="238" y="140"/>
                    <a:pt x="238" y="139"/>
                  </a:cubicBezTo>
                  <a:cubicBezTo>
                    <a:pt x="237" y="139"/>
                    <a:pt x="237" y="139"/>
                    <a:pt x="236" y="138"/>
                  </a:cubicBezTo>
                  <a:cubicBezTo>
                    <a:pt x="237" y="138"/>
                    <a:pt x="237" y="138"/>
                    <a:pt x="238" y="138"/>
                  </a:cubicBezTo>
                  <a:cubicBezTo>
                    <a:pt x="239" y="138"/>
                    <a:pt x="240" y="138"/>
                    <a:pt x="240" y="138"/>
                  </a:cubicBezTo>
                  <a:cubicBezTo>
                    <a:pt x="242" y="137"/>
                    <a:pt x="246" y="139"/>
                    <a:pt x="249" y="139"/>
                  </a:cubicBezTo>
                  <a:cubicBezTo>
                    <a:pt x="251" y="140"/>
                    <a:pt x="258" y="143"/>
                    <a:pt x="258" y="144"/>
                  </a:cubicBezTo>
                  <a:cubicBezTo>
                    <a:pt x="258" y="145"/>
                    <a:pt x="257" y="145"/>
                    <a:pt x="255" y="145"/>
                  </a:cubicBezTo>
                  <a:cubicBezTo>
                    <a:pt x="251" y="145"/>
                    <a:pt x="252" y="146"/>
                    <a:pt x="249" y="146"/>
                  </a:cubicBezTo>
                  <a:cubicBezTo>
                    <a:pt x="247" y="146"/>
                    <a:pt x="248" y="146"/>
                    <a:pt x="247" y="147"/>
                  </a:cubicBezTo>
                  <a:cubicBezTo>
                    <a:pt x="247" y="148"/>
                    <a:pt x="244" y="148"/>
                    <a:pt x="244" y="149"/>
                  </a:cubicBezTo>
                  <a:cubicBezTo>
                    <a:pt x="247" y="148"/>
                    <a:pt x="253" y="150"/>
                    <a:pt x="257" y="150"/>
                  </a:cubicBezTo>
                  <a:cubicBezTo>
                    <a:pt x="261" y="151"/>
                    <a:pt x="266" y="151"/>
                    <a:pt x="269" y="150"/>
                  </a:cubicBezTo>
                  <a:cubicBezTo>
                    <a:pt x="270" y="150"/>
                    <a:pt x="272" y="150"/>
                    <a:pt x="273" y="150"/>
                  </a:cubicBezTo>
                  <a:cubicBezTo>
                    <a:pt x="274" y="150"/>
                    <a:pt x="275" y="150"/>
                    <a:pt x="275" y="150"/>
                  </a:cubicBezTo>
                  <a:cubicBezTo>
                    <a:pt x="277" y="150"/>
                    <a:pt x="278" y="151"/>
                    <a:pt x="278" y="150"/>
                  </a:cubicBezTo>
                  <a:cubicBezTo>
                    <a:pt x="278" y="150"/>
                    <a:pt x="279" y="150"/>
                    <a:pt x="280" y="150"/>
                  </a:cubicBezTo>
                  <a:cubicBezTo>
                    <a:pt x="280" y="150"/>
                    <a:pt x="281" y="150"/>
                    <a:pt x="281" y="150"/>
                  </a:cubicBezTo>
                  <a:cubicBezTo>
                    <a:pt x="282" y="150"/>
                    <a:pt x="286" y="148"/>
                    <a:pt x="285" y="150"/>
                  </a:cubicBezTo>
                  <a:cubicBezTo>
                    <a:pt x="286" y="149"/>
                    <a:pt x="289" y="149"/>
                    <a:pt x="291" y="148"/>
                  </a:cubicBezTo>
                  <a:cubicBezTo>
                    <a:pt x="291" y="148"/>
                    <a:pt x="294" y="147"/>
                    <a:pt x="296" y="148"/>
                  </a:cubicBezTo>
                  <a:cubicBezTo>
                    <a:pt x="296" y="148"/>
                    <a:pt x="296" y="149"/>
                    <a:pt x="296" y="149"/>
                  </a:cubicBezTo>
                  <a:cubicBezTo>
                    <a:pt x="296" y="148"/>
                    <a:pt x="299" y="149"/>
                    <a:pt x="300" y="150"/>
                  </a:cubicBezTo>
                  <a:cubicBezTo>
                    <a:pt x="301" y="150"/>
                    <a:pt x="303" y="150"/>
                    <a:pt x="304" y="150"/>
                  </a:cubicBezTo>
                  <a:cubicBezTo>
                    <a:pt x="306" y="151"/>
                    <a:pt x="304" y="152"/>
                    <a:pt x="307" y="154"/>
                  </a:cubicBezTo>
                  <a:cubicBezTo>
                    <a:pt x="308" y="153"/>
                    <a:pt x="307" y="151"/>
                    <a:pt x="309" y="152"/>
                  </a:cubicBezTo>
                  <a:cubicBezTo>
                    <a:pt x="310" y="152"/>
                    <a:pt x="310" y="153"/>
                    <a:pt x="310" y="154"/>
                  </a:cubicBezTo>
                  <a:cubicBezTo>
                    <a:pt x="310" y="152"/>
                    <a:pt x="315" y="154"/>
                    <a:pt x="316" y="156"/>
                  </a:cubicBezTo>
                  <a:cubicBezTo>
                    <a:pt x="316" y="157"/>
                    <a:pt x="312" y="157"/>
                    <a:pt x="309" y="156"/>
                  </a:cubicBezTo>
                  <a:cubicBezTo>
                    <a:pt x="309" y="157"/>
                    <a:pt x="312" y="157"/>
                    <a:pt x="313" y="157"/>
                  </a:cubicBezTo>
                  <a:cubicBezTo>
                    <a:pt x="314" y="158"/>
                    <a:pt x="314" y="159"/>
                    <a:pt x="313" y="158"/>
                  </a:cubicBezTo>
                  <a:cubicBezTo>
                    <a:pt x="314" y="159"/>
                    <a:pt x="316" y="159"/>
                    <a:pt x="316" y="160"/>
                  </a:cubicBezTo>
                  <a:cubicBezTo>
                    <a:pt x="316" y="160"/>
                    <a:pt x="316" y="160"/>
                    <a:pt x="316" y="160"/>
                  </a:cubicBezTo>
                  <a:cubicBezTo>
                    <a:pt x="318" y="161"/>
                    <a:pt x="321" y="163"/>
                    <a:pt x="323" y="163"/>
                  </a:cubicBezTo>
                  <a:cubicBezTo>
                    <a:pt x="321" y="162"/>
                    <a:pt x="316" y="160"/>
                    <a:pt x="318" y="159"/>
                  </a:cubicBezTo>
                  <a:cubicBezTo>
                    <a:pt x="318" y="159"/>
                    <a:pt x="317" y="158"/>
                    <a:pt x="317" y="157"/>
                  </a:cubicBezTo>
                  <a:cubicBezTo>
                    <a:pt x="317" y="157"/>
                    <a:pt x="318" y="157"/>
                    <a:pt x="318" y="157"/>
                  </a:cubicBezTo>
                  <a:cubicBezTo>
                    <a:pt x="319" y="157"/>
                    <a:pt x="319" y="157"/>
                    <a:pt x="319" y="157"/>
                  </a:cubicBezTo>
                  <a:cubicBezTo>
                    <a:pt x="320" y="158"/>
                    <a:pt x="319" y="158"/>
                    <a:pt x="318" y="158"/>
                  </a:cubicBezTo>
                  <a:cubicBezTo>
                    <a:pt x="320" y="159"/>
                    <a:pt x="320" y="159"/>
                    <a:pt x="320" y="158"/>
                  </a:cubicBezTo>
                  <a:cubicBezTo>
                    <a:pt x="321" y="158"/>
                    <a:pt x="321" y="157"/>
                    <a:pt x="323" y="158"/>
                  </a:cubicBezTo>
                  <a:cubicBezTo>
                    <a:pt x="322" y="157"/>
                    <a:pt x="321" y="157"/>
                    <a:pt x="321" y="156"/>
                  </a:cubicBezTo>
                  <a:cubicBezTo>
                    <a:pt x="322" y="156"/>
                    <a:pt x="318" y="154"/>
                    <a:pt x="318" y="153"/>
                  </a:cubicBezTo>
                  <a:cubicBezTo>
                    <a:pt x="318" y="152"/>
                    <a:pt x="316" y="151"/>
                    <a:pt x="315" y="150"/>
                  </a:cubicBezTo>
                  <a:cubicBezTo>
                    <a:pt x="314" y="148"/>
                    <a:pt x="318" y="149"/>
                    <a:pt x="318" y="148"/>
                  </a:cubicBezTo>
                  <a:cubicBezTo>
                    <a:pt x="317" y="148"/>
                    <a:pt x="316" y="148"/>
                    <a:pt x="316" y="147"/>
                  </a:cubicBezTo>
                  <a:cubicBezTo>
                    <a:pt x="316" y="147"/>
                    <a:pt x="319" y="147"/>
                    <a:pt x="316" y="147"/>
                  </a:cubicBezTo>
                  <a:cubicBezTo>
                    <a:pt x="318" y="147"/>
                    <a:pt x="321" y="147"/>
                    <a:pt x="322" y="146"/>
                  </a:cubicBezTo>
                  <a:cubicBezTo>
                    <a:pt x="324" y="146"/>
                    <a:pt x="327" y="146"/>
                    <a:pt x="328" y="145"/>
                  </a:cubicBezTo>
                  <a:cubicBezTo>
                    <a:pt x="329" y="144"/>
                    <a:pt x="332" y="144"/>
                    <a:pt x="334" y="144"/>
                  </a:cubicBezTo>
                  <a:cubicBezTo>
                    <a:pt x="337" y="144"/>
                    <a:pt x="336" y="142"/>
                    <a:pt x="337" y="141"/>
                  </a:cubicBezTo>
                  <a:cubicBezTo>
                    <a:pt x="335" y="142"/>
                    <a:pt x="327" y="142"/>
                    <a:pt x="328" y="144"/>
                  </a:cubicBezTo>
                  <a:cubicBezTo>
                    <a:pt x="329" y="144"/>
                    <a:pt x="326" y="144"/>
                    <a:pt x="326" y="144"/>
                  </a:cubicBezTo>
                  <a:cubicBezTo>
                    <a:pt x="324" y="144"/>
                    <a:pt x="323" y="144"/>
                    <a:pt x="323" y="145"/>
                  </a:cubicBezTo>
                  <a:cubicBezTo>
                    <a:pt x="322" y="145"/>
                    <a:pt x="321" y="145"/>
                    <a:pt x="319" y="145"/>
                  </a:cubicBezTo>
                  <a:cubicBezTo>
                    <a:pt x="318" y="144"/>
                    <a:pt x="316" y="144"/>
                    <a:pt x="316" y="145"/>
                  </a:cubicBezTo>
                  <a:cubicBezTo>
                    <a:pt x="317" y="145"/>
                    <a:pt x="318" y="146"/>
                    <a:pt x="318" y="146"/>
                  </a:cubicBezTo>
                  <a:cubicBezTo>
                    <a:pt x="317" y="146"/>
                    <a:pt x="316" y="146"/>
                    <a:pt x="315" y="146"/>
                  </a:cubicBezTo>
                  <a:cubicBezTo>
                    <a:pt x="314" y="146"/>
                    <a:pt x="310" y="146"/>
                    <a:pt x="311" y="145"/>
                  </a:cubicBezTo>
                  <a:cubicBezTo>
                    <a:pt x="311" y="146"/>
                    <a:pt x="310" y="146"/>
                    <a:pt x="310" y="145"/>
                  </a:cubicBezTo>
                  <a:cubicBezTo>
                    <a:pt x="309" y="145"/>
                    <a:pt x="309" y="145"/>
                    <a:pt x="307" y="145"/>
                  </a:cubicBezTo>
                  <a:cubicBezTo>
                    <a:pt x="310" y="141"/>
                    <a:pt x="319" y="141"/>
                    <a:pt x="326" y="140"/>
                  </a:cubicBezTo>
                  <a:cubicBezTo>
                    <a:pt x="328" y="139"/>
                    <a:pt x="331" y="138"/>
                    <a:pt x="335" y="139"/>
                  </a:cubicBezTo>
                  <a:cubicBezTo>
                    <a:pt x="338" y="140"/>
                    <a:pt x="338" y="141"/>
                    <a:pt x="339" y="142"/>
                  </a:cubicBezTo>
                  <a:cubicBezTo>
                    <a:pt x="341" y="143"/>
                    <a:pt x="339" y="142"/>
                    <a:pt x="339" y="144"/>
                  </a:cubicBezTo>
                  <a:cubicBezTo>
                    <a:pt x="342" y="145"/>
                    <a:pt x="342" y="145"/>
                    <a:pt x="343" y="144"/>
                  </a:cubicBezTo>
                  <a:cubicBezTo>
                    <a:pt x="344" y="144"/>
                    <a:pt x="344" y="144"/>
                    <a:pt x="345" y="144"/>
                  </a:cubicBezTo>
                  <a:cubicBezTo>
                    <a:pt x="345" y="145"/>
                    <a:pt x="345" y="145"/>
                    <a:pt x="345" y="145"/>
                  </a:cubicBezTo>
                  <a:cubicBezTo>
                    <a:pt x="345" y="145"/>
                    <a:pt x="346" y="145"/>
                    <a:pt x="347" y="145"/>
                  </a:cubicBezTo>
                  <a:cubicBezTo>
                    <a:pt x="345" y="148"/>
                    <a:pt x="359" y="146"/>
                    <a:pt x="359" y="146"/>
                  </a:cubicBezTo>
                  <a:cubicBezTo>
                    <a:pt x="358" y="148"/>
                    <a:pt x="364" y="149"/>
                    <a:pt x="366" y="149"/>
                  </a:cubicBezTo>
                  <a:cubicBezTo>
                    <a:pt x="367" y="149"/>
                    <a:pt x="369" y="150"/>
                    <a:pt x="370" y="150"/>
                  </a:cubicBezTo>
                  <a:cubicBezTo>
                    <a:pt x="371" y="150"/>
                    <a:pt x="373" y="150"/>
                    <a:pt x="375" y="150"/>
                  </a:cubicBezTo>
                  <a:cubicBezTo>
                    <a:pt x="376" y="150"/>
                    <a:pt x="377" y="150"/>
                    <a:pt x="378" y="150"/>
                  </a:cubicBezTo>
                  <a:cubicBezTo>
                    <a:pt x="383" y="150"/>
                    <a:pt x="386" y="149"/>
                    <a:pt x="392" y="149"/>
                  </a:cubicBezTo>
                  <a:cubicBezTo>
                    <a:pt x="394" y="149"/>
                    <a:pt x="397" y="150"/>
                    <a:pt x="400" y="150"/>
                  </a:cubicBezTo>
                  <a:cubicBezTo>
                    <a:pt x="401" y="151"/>
                    <a:pt x="402" y="150"/>
                    <a:pt x="403" y="150"/>
                  </a:cubicBezTo>
                  <a:cubicBezTo>
                    <a:pt x="404" y="150"/>
                    <a:pt x="405" y="149"/>
                    <a:pt x="406" y="149"/>
                  </a:cubicBezTo>
                  <a:cubicBezTo>
                    <a:pt x="401" y="148"/>
                    <a:pt x="403" y="146"/>
                    <a:pt x="408" y="149"/>
                  </a:cubicBezTo>
                  <a:cubicBezTo>
                    <a:pt x="413" y="152"/>
                    <a:pt x="415" y="151"/>
                    <a:pt x="418" y="150"/>
                  </a:cubicBezTo>
                  <a:cubicBezTo>
                    <a:pt x="417" y="150"/>
                    <a:pt x="419" y="149"/>
                    <a:pt x="415" y="148"/>
                  </a:cubicBezTo>
                  <a:cubicBezTo>
                    <a:pt x="412" y="147"/>
                    <a:pt x="409" y="148"/>
                    <a:pt x="409" y="149"/>
                  </a:cubicBezTo>
                  <a:cubicBezTo>
                    <a:pt x="408" y="148"/>
                    <a:pt x="407" y="148"/>
                    <a:pt x="406" y="147"/>
                  </a:cubicBezTo>
                  <a:cubicBezTo>
                    <a:pt x="404" y="146"/>
                    <a:pt x="405" y="145"/>
                    <a:pt x="406" y="147"/>
                  </a:cubicBezTo>
                  <a:cubicBezTo>
                    <a:pt x="407" y="146"/>
                    <a:pt x="404" y="145"/>
                    <a:pt x="403" y="144"/>
                  </a:cubicBezTo>
                  <a:cubicBezTo>
                    <a:pt x="405" y="144"/>
                    <a:pt x="408" y="145"/>
                    <a:pt x="409" y="144"/>
                  </a:cubicBezTo>
                  <a:cubicBezTo>
                    <a:pt x="411" y="144"/>
                    <a:pt x="409" y="142"/>
                    <a:pt x="411" y="142"/>
                  </a:cubicBezTo>
                  <a:cubicBezTo>
                    <a:pt x="412" y="142"/>
                    <a:pt x="414" y="143"/>
                    <a:pt x="415" y="143"/>
                  </a:cubicBezTo>
                  <a:cubicBezTo>
                    <a:pt x="417" y="143"/>
                    <a:pt x="421" y="145"/>
                    <a:pt x="419" y="145"/>
                  </a:cubicBezTo>
                  <a:cubicBezTo>
                    <a:pt x="421" y="146"/>
                    <a:pt x="423" y="145"/>
                    <a:pt x="424" y="145"/>
                  </a:cubicBezTo>
                  <a:cubicBezTo>
                    <a:pt x="424" y="146"/>
                    <a:pt x="422" y="146"/>
                    <a:pt x="422" y="147"/>
                  </a:cubicBezTo>
                  <a:cubicBezTo>
                    <a:pt x="424" y="147"/>
                    <a:pt x="424" y="147"/>
                    <a:pt x="424" y="146"/>
                  </a:cubicBezTo>
                  <a:cubicBezTo>
                    <a:pt x="426" y="145"/>
                    <a:pt x="428" y="145"/>
                    <a:pt x="430" y="145"/>
                  </a:cubicBezTo>
                  <a:cubicBezTo>
                    <a:pt x="428" y="146"/>
                    <a:pt x="427" y="148"/>
                    <a:pt x="427" y="149"/>
                  </a:cubicBezTo>
                  <a:cubicBezTo>
                    <a:pt x="427" y="151"/>
                    <a:pt x="425" y="151"/>
                    <a:pt x="425" y="152"/>
                  </a:cubicBezTo>
                  <a:cubicBezTo>
                    <a:pt x="426" y="153"/>
                    <a:pt x="427" y="153"/>
                    <a:pt x="428" y="153"/>
                  </a:cubicBezTo>
                  <a:cubicBezTo>
                    <a:pt x="428" y="154"/>
                    <a:pt x="426" y="154"/>
                    <a:pt x="427" y="155"/>
                  </a:cubicBezTo>
                  <a:cubicBezTo>
                    <a:pt x="429" y="155"/>
                    <a:pt x="430" y="153"/>
                    <a:pt x="433" y="154"/>
                  </a:cubicBezTo>
                  <a:cubicBezTo>
                    <a:pt x="432" y="154"/>
                    <a:pt x="431" y="155"/>
                    <a:pt x="431" y="156"/>
                  </a:cubicBezTo>
                  <a:cubicBezTo>
                    <a:pt x="431" y="155"/>
                    <a:pt x="432" y="155"/>
                    <a:pt x="434" y="155"/>
                  </a:cubicBezTo>
                  <a:cubicBezTo>
                    <a:pt x="434" y="156"/>
                    <a:pt x="435" y="157"/>
                    <a:pt x="434" y="157"/>
                  </a:cubicBezTo>
                  <a:cubicBezTo>
                    <a:pt x="433" y="158"/>
                    <a:pt x="429" y="158"/>
                    <a:pt x="429" y="157"/>
                  </a:cubicBezTo>
                  <a:cubicBezTo>
                    <a:pt x="429" y="157"/>
                    <a:pt x="428" y="157"/>
                    <a:pt x="427" y="157"/>
                  </a:cubicBezTo>
                  <a:cubicBezTo>
                    <a:pt x="426" y="157"/>
                    <a:pt x="425" y="156"/>
                    <a:pt x="425" y="157"/>
                  </a:cubicBezTo>
                  <a:cubicBezTo>
                    <a:pt x="427" y="158"/>
                    <a:pt x="432" y="160"/>
                    <a:pt x="430" y="161"/>
                  </a:cubicBezTo>
                  <a:cubicBezTo>
                    <a:pt x="431" y="161"/>
                    <a:pt x="432" y="160"/>
                    <a:pt x="432" y="160"/>
                  </a:cubicBezTo>
                  <a:cubicBezTo>
                    <a:pt x="431" y="160"/>
                    <a:pt x="429" y="159"/>
                    <a:pt x="428" y="158"/>
                  </a:cubicBezTo>
                  <a:cubicBezTo>
                    <a:pt x="428" y="157"/>
                    <a:pt x="430" y="158"/>
                    <a:pt x="432" y="158"/>
                  </a:cubicBezTo>
                  <a:cubicBezTo>
                    <a:pt x="433" y="158"/>
                    <a:pt x="433" y="158"/>
                    <a:pt x="434" y="158"/>
                  </a:cubicBezTo>
                  <a:cubicBezTo>
                    <a:pt x="437" y="158"/>
                    <a:pt x="434" y="155"/>
                    <a:pt x="437" y="154"/>
                  </a:cubicBezTo>
                  <a:cubicBezTo>
                    <a:pt x="435" y="154"/>
                    <a:pt x="435" y="153"/>
                    <a:pt x="435" y="152"/>
                  </a:cubicBezTo>
                  <a:cubicBezTo>
                    <a:pt x="435" y="151"/>
                    <a:pt x="434" y="151"/>
                    <a:pt x="432" y="150"/>
                  </a:cubicBezTo>
                  <a:cubicBezTo>
                    <a:pt x="431" y="149"/>
                    <a:pt x="434" y="147"/>
                    <a:pt x="435" y="147"/>
                  </a:cubicBezTo>
                  <a:cubicBezTo>
                    <a:pt x="439" y="147"/>
                    <a:pt x="442" y="147"/>
                    <a:pt x="445" y="145"/>
                  </a:cubicBezTo>
                  <a:cubicBezTo>
                    <a:pt x="447" y="144"/>
                    <a:pt x="449" y="142"/>
                    <a:pt x="453" y="141"/>
                  </a:cubicBezTo>
                  <a:cubicBezTo>
                    <a:pt x="453" y="142"/>
                    <a:pt x="452" y="142"/>
                    <a:pt x="450" y="141"/>
                  </a:cubicBezTo>
                  <a:cubicBezTo>
                    <a:pt x="451" y="141"/>
                    <a:pt x="454" y="139"/>
                    <a:pt x="450" y="138"/>
                  </a:cubicBezTo>
                  <a:cubicBezTo>
                    <a:pt x="448" y="137"/>
                    <a:pt x="448" y="139"/>
                    <a:pt x="448" y="139"/>
                  </a:cubicBezTo>
                  <a:cubicBezTo>
                    <a:pt x="448" y="139"/>
                    <a:pt x="449" y="139"/>
                    <a:pt x="450" y="139"/>
                  </a:cubicBezTo>
                  <a:cubicBezTo>
                    <a:pt x="448" y="140"/>
                    <a:pt x="446" y="141"/>
                    <a:pt x="443" y="140"/>
                  </a:cubicBezTo>
                  <a:cubicBezTo>
                    <a:pt x="441" y="140"/>
                    <a:pt x="443" y="138"/>
                    <a:pt x="444" y="138"/>
                  </a:cubicBezTo>
                  <a:cubicBezTo>
                    <a:pt x="445" y="138"/>
                    <a:pt x="446" y="137"/>
                    <a:pt x="447" y="136"/>
                  </a:cubicBezTo>
                  <a:cubicBezTo>
                    <a:pt x="447" y="136"/>
                    <a:pt x="446" y="136"/>
                    <a:pt x="445" y="136"/>
                  </a:cubicBezTo>
                  <a:cubicBezTo>
                    <a:pt x="444" y="134"/>
                    <a:pt x="450" y="134"/>
                    <a:pt x="452" y="134"/>
                  </a:cubicBezTo>
                  <a:cubicBezTo>
                    <a:pt x="451" y="134"/>
                    <a:pt x="449" y="135"/>
                    <a:pt x="450" y="136"/>
                  </a:cubicBezTo>
                  <a:cubicBezTo>
                    <a:pt x="451" y="136"/>
                    <a:pt x="453" y="135"/>
                    <a:pt x="454" y="134"/>
                  </a:cubicBezTo>
                  <a:cubicBezTo>
                    <a:pt x="453" y="134"/>
                    <a:pt x="453" y="134"/>
                    <a:pt x="452" y="134"/>
                  </a:cubicBezTo>
                  <a:cubicBezTo>
                    <a:pt x="453" y="134"/>
                    <a:pt x="453" y="134"/>
                    <a:pt x="452" y="133"/>
                  </a:cubicBezTo>
                  <a:cubicBezTo>
                    <a:pt x="450" y="133"/>
                    <a:pt x="449" y="134"/>
                    <a:pt x="447" y="134"/>
                  </a:cubicBezTo>
                  <a:cubicBezTo>
                    <a:pt x="445" y="134"/>
                    <a:pt x="443" y="132"/>
                    <a:pt x="441" y="132"/>
                  </a:cubicBezTo>
                  <a:cubicBezTo>
                    <a:pt x="442" y="133"/>
                    <a:pt x="438" y="132"/>
                    <a:pt x="436" y="132"/>
                  </a:cubicBezTo>
                  <a:cubicBezTo>
                    <a:pt x="435" y="131"/>
                    <a:pt x="433" y="130"/>
                    <a:pt x="432" y="130"/>
                  </a:cubicBezTo>
                  <a:cubicBezTo>
                    <a:pt x="431" y="130"/>
                    <a:pt x="430" y="131"/>
                    <a:pt x="428" y="130"/>
                  </a:cubicBezTo>
                  <a:cubicBezTo>
                    <a:pt x="428" y="129"/>
                    <a:pt x="428" y="129"/>
                    <a:pt x="428" y="129"/>
                  </a:cubicBezTo>
                  <a:cubicBezTo>
                    <a:pt x="424" y="128"/>
                    <a:pt x="424" y="126"/>
                    <a:pt x="424" y="125"/>
                  </a:cubicBezTo>
                  <a:cubicBezTo>
                    <a:pt x="425" y="124"/>
                    <a:pt x="427" y="123"/>
                    <a:pt x="430" y="123"/>
                  </a:cubicBezTo>
                  <a:cubicBezTo>
                    <a:pt x="430" y="123"/>
                    <a:pt x="429" y="123"/>
                    <a:pt x="428" y="122"/>
                  </a:cubicBezTo>
                  <a:cubicBezTo>
                    <a:pt x="429" y="122"/>
                    <a:pt x="429" y="122"/>
                    <a:pt x="429" y="121"/>
                  </a:cubicBezTo>
                  <a:cubicBezTo>
                    <a:pt x="429" y="122"/>
                    <a:pt x="426" y="123"/>
                    <a:pt x="424" y="121"/>
                  </a:cubicBezTo>
                  <a:cubicBezTo>
                    <a:pt x="421" y="119"/>
                    <a:pt x="424" y="118"/>
                    <a:pt x="424" y="117"/>
                  </a:cubicBezTo>
                  <a:cubicBezTo>
                    <a:pt x="424" y="116"/>
                    <a:pt x="425" y="115"/>
                    <a:pt x="427" y="115"/>
                  </a:cubicBezTo>
                  <a:cubicBezTo>
                    <a:pt x="429" y="114"/>
                    <a:pt x="430" y="116"/>
                    <a:pt x="432" y="116"/>
                  </a:cubicBezTo>
                  <a:cubicBezTo>
                    <a:pt x="434" y="116"/>
                    <a:pt x="433" y="114"/>
                    <a:pt x="434" y="114"/>
                  </a:cubicBezTo>
                  <a:cubicBezTo>
                    <a:pt x="433" y="114"/>
                    <a:pt x="431" y="114"/>
                    <a:pt x="429" y="113"/>
                  </a:cubicBezTo>
                  <a:cubicBezTo>
                    <a:pt x="429" y="112"/>
                    <a:pt x="433" y="112"/>
                    <a:pt x="434" y="112"/>
                  </a:cubicBezTo>
                  <a:cubicBezTo>
                    <a:pt x="435" y="111"/>
                    <a:pt x="435" y="111"/>
                    <a:pt x="437" y="111"/>
                  </a:cubicBezTo>
                  <a:cubicBezTo>
                    <a:pt x="438" y="111"/>
                    <a:pt x="440" y="111"/>
                    <a:pt x="441" y="110"/>
                  </a:cubicBezTo>
                  <a:cubicBezTo>
                    <a:pt x="440" y="111"/>
                    <a:pt x="438" y="111"/>
                    <a:pt x="435" y="110"/>
                  </a:cubicBezTo>
                  <a:cubicBezTo>
                    <a:pt x="436" y="109"/>
                    <a:pt x="439" y="108"/>
                    <a:pt x="443" y="110"/>
                  </a:cubicBezTo>
                  <a:cubicBezTo>
                    <a:pt x="443" y="110"/>
                    <a:pt x="442" y="111"/>
                    <a:pt x="442" y="111"/>
                  </a:cubicBezTo>
                  <a:cubicBezTo>
                    <a:pt x="444" y="111"/>
                    <a:pt x="444" y="112"/>
                    <a:pt x="444" y="112"/>
                  </a:cubicBezTo>
                  <a:cubicBezTo>
                    <a:pt x="445" y="111"/>
                    <a:pt x="447" y="111"/>
                    <a:pt x="450" y="112"/>
                  </a:cubicBezTo>
                  <a:cubicBezTo>
                    <a:pt x="450" y="113"/>
                    <a:pt x="450" y="113"/>
                    <a:pt x="450" y="113"/>
                  </a:cubicBezTo>
                  <a:cubicBezTo>
                    <a:pt x="453" y="114"/>
                    <a:pt x="456" y="115"/>
                    <a:pt x="458" y="117"/>
                  </a:cubicBezTo>
                  <a:cubicBezTo>
                    <a:pt x="459" y="118"/>
                    <a:pt x="459" y="120"/>
                    <a:pt x="457" y="120"/>
                  </a:cubicBezTo>
                  <a:cubicBezTo>
                    <a:pt x="458" y="120"/>
                    <a:pt x="459" y="121"/>
                    <a:pt x="460" y="121"/>
                  </a:cubicBezTo>
                  <a:cubicBezTo>
                    <a:pt x="460" y="122"/>
                    <a:pt x="460" y="122"/>
                    <a:pt x="460" y="122"/>
                  </a:cubicBezTo>
                  <a:cubicBezTo>
                    <a:pt x="462" y="122"/>
                    <a:pt x="465" y="123"/>
                    <a:pt x="464" y="124"/>
                  </a:cubicBezTo>
                  <a:cubicBezTo>
                    <a:pt x="466" y="124"/>
                    <a:pt x="467" y="125"/>
                    <a:pt x="466" y="125"/>
                  </a:cubicBezTo>
                  <a:cubicBezTo>
                    <a:pt x="467" y="126"/>
                    <a:pt x="467" y="125"/>
                    <a:pt x="468" y="125"/>
                  </a:cubicBezTo>
                  <a:cubicBezTo>
                    <a:pt x="468" y="125"/>
                    <a:pt x="469" y="125"/>
                    <a:pt x="470" y="125"/>
                  </a:cubicBezTo>
                  <a:cubicBezTo>
                    <a:pt x="469" y="126"/>
                    <a:pt x="470" y="126"/>
                    <a:pt x="472" y="127"/>
                  </a:cubicBezTo>
                  <a:cubicBezTo>
                    <a:pt x="471" y="127"/>
                    <a:pt x="469" y="127"/>
                    <a:pt x="468" y="127"/>
                  </a:cubicBezTo>
                  <a:cubicBezTo>
                    <a:pt x="465" y="127"/>
                    <a:pt x="463" y="127"/>
                    <a:pt x="463" y="128"/>
                  </a:cubicBezTo>
                  <a:cubicBezTo>
                    <a:pt x="463" y="127"/>
                    <a:pt x="465" y="127"/>
                    <a:pt x="467" y="128"/>
                  </a:cubicBezTo>
                  <a:cubicBezTo>
                    <a:pt x="464" y="129"/>
                    <a:pt x="462" y="130"/>
                    <a:pt x="459" y="131"/>
                  </a:cubicBezTo>
                  <a:cubicBezTo>
                    <a:pt x="460" y="131"/>
                    <a:pt x="461" y="131"/>
                    <a:pt x="462" y="131"/>
                  </a:cubicBezTo>
                  <a:cubicBezTo>
                    <a:pt x="461" y="131"/>
                    <a:pt x="460" y="131"/>
                    <a:pt x="460" y="132"/>
                  </a:cubicBezTo>
                  <a:cubicBezTo>
                    <a:pt x="460" y="132"/>
                    <a:pt x="461" y="132"/>
                    <a:pt x="461" y="132"/>
                  </a:cubicBezTo>
                  <a:cubicBezTo>
                    <a:pt x="462" y="131"/>
                    <a:pt x="463" y="131"/>
                    <a:pt x="464" y="132"/>
                  </a:cubicBezTo>
                  <a:cubicBezTo>
                    <a:pt x="465" y="132"/>
                    <a:pt x="466" y="133"/>
                    <a:pt x="468" y="133"/>
                  </a:cubicBezTo>
                  <a:cubicBezTo>
                    <a:pt x="469" y="133"/>
                    <a:pt x="470" y="133"/>
                    <a:pt x="471" y="132"/>
                  </a:cubicBezTo>
                  <a:cubicBezTo>
                    <a:pt x="471" y="132"/>
                    <a:pt x="472" y="131"/>
                    <a:pt x="475" y="132"/>
                  </a:cubicBezTo>
                  <a:cubicBezTo>
                    <a:pt x="474" y="133"/>
                    <a:pt x="473" y="133"/>
                    <a:pt x="472" y="133"/>
                  </a:cubicBezTo>
                  <a:cubicBezTo>
                    <a:pt x="473" y="133"/>
                    <a:pt x="474" y="133"/>
                    <a:pt x="475" y="133"/>
                  </a:cubicBezTo>
                  <a:cubicBezTo>
                    <a:pt x="477" y="133"/>
                    <a:pt x="480" y="133"/>
                    <a:pt x="483" y="134"/>
                  </a:cubicBezTo>
                  <a:cubicBezTo>
                    <a:pt x="481" y="133"/>
                    <a:pt x="479" y="134"/>
                    <a:pt x="479" y="135"/>
                  </a:cubicBezTo>
                  <a:cubicBezTo>
                    <a:pt x="478" y="135"/>
                    <a:pt x="475" y="136"/>
                    <a:pt x="476" y="135"/>
                  </a:cubicBezTo>
                  <a:cubicBezTo>
                    <a:pt x="475" y="135"/>
                    <a:pt x="475" y="135"/>
                    <a:pt x="474" y="135"/>
                  </a:cubicBezTo>
                  <a:cubicBezTo>
                    <a:pt x="476" y="136"/>
                    <a:pt x="483" y="139"/>
                    <a:pt x="480" y="140"/>
                  </a:cubicBezTo>
                  <a:cubicBezTo>
                    <a:pt x="483" y="140"/>
                    <a:pt x="481" y="141"/>
                    <a:pt x="481" y="142"/>
                  </a:cubicBezTo>
                  <a:cubicBezTo>
                    <a:pt x="481" y="143"/>
                    <a:pt x="481" y="143"/>
                    <a:pt x="480" y="143"/>
                  </a:cubicBezTo>
                  <a:cubicBezTo>
                    <a:pt x="483" y="144"/>
                    <a:pt x="483" y="144"/>
                    <a:pt x="481" y="144"/>
                  </a:cubicBezTo>
                  <a:cubicBezTo>
                    <a:pt x="483" y="144"/>
                    <a:pt x="483" y="145"/>
                    <a:pt x="483" y="145"/>
                  </a:cubicBezTo>
                  <a:cubicBezTo>
                    <a:pt x="485" y="145"/>
                    <a:pt x="485" y="144"/>
                    <a:pt x="486" y="144"/>
                  </a:cubicBezTo>
                  <a:cubicBezTo>
                    <a:pt x="487" y="143"/>
                    <a:pt x="489" y="143"/>
                    <a:pt x="486" y="142"/>
                  </a:cubicBezTo>
                  <a:cubicBezTo>
                    <a:pt x="487" y="141"/>
                    <a:pt x="489" y="141"/>
                    <a:pt x="489" y="140"/>
                  </a:cubicBezTo>
                  <a:cubicBezTo>
                    <a:pt x="489" y="139"/>
                    <a:pt x="488" y="138"/>
                    <a:pt x="489" y="138"/>
                  </a:cubicBezTo>
                  <a:cubicBezTo>
                    <a:pt x="491" y="137"/>
                    <a:pt x="491" y="134"/>
                    <a:pt x="495" y="136"/>
                  </a:cubicBezTo>
                  <a:cubicBezTo>
                    <a:pt x="498" y="137"/>
                    <a:pt x="505" y="139"/>
                    <a:pt x="505" y="141"/>
                  </a:cubicBezTo>
                  <a:cubicBezTo>
                    <a:pt x="506" y="143"/>
                    <a:pt x="507" y="146"/>
                    <a:pt x="503" y="145"/>
                  </a:cubicBezTo>
                  <a:cubicBezTo>
                    <a:pt x="503" y="144"/>
                    <a:pt x="503" y="144"/>
                    <a:pt x="503" y="144"/>
                  </a:cubicBezTo>
                  <a:cubicBezTo>
                    <a:pt x="501" y="145"/>
                    <a:pt x="499" y="148"/>
                    <a:pt x="503" y="150"/>
                  </a:cubicBezTo>
                  <a:cubicBezTo>
                    <a:pt x="506" y="152"/>
                    <a:pt x="512" y="154"/>
                    <a:pt x="510" y="156"/>
                  </a:cubicBezTo>
                  <a:cubicBezTo>
                    <a:pt x="511" y="156"/>
                    <a:pt x="513" y="155"/>
                    <a:pt x="514" y="155"/>
                  </a:cubicBezTo>
                  <a:cubicBezTo>
                    <a:pt x="515" y="154"/>
                    <a:pt x="514" y="152"/>
                    <a:pt x="518" y="154"/>
                  </a:cubicBezTo>
                  <a:cubicBezTo>
                    <a:pt x="519" y="154"/>
                    <a:pt x="520" y="149"/>
                    <a:pt x="520" y="149"/>
                  </a:cubicBezTo>
                  <a:cubicBezTo>
                    <a:pt x="523" y="147"/>
                    <a:pt x="527" y="146"/>
                    <a:pt x="526" y="142"/>
                  </a:cubicBezTo>
                  <a:cubicBezTo>
                    <a:pt x="526" y="140"/>
                    <a:pt x="528" y="140"/>
                    <a:pt x="530" y="141"/>
                  </a:cubicBezTo>
                  <a:cubicBezTo>
                    <a:pt x="532" y="141"/>
                    <a:pt x="534" y="141"/>
                    <a:pt x="534" y="140"/>
                  </a:cubicBezTo>
                  <a:cubicBezTo>
                    <a:pt x="534" y="140"/>
                    <a:pt x="533" y="140"/>
                    <a:pt x="531" y="139"/>
                  </a:cubicBezTo>
                  <a:cubicBezTo>
                    <a:pt x="533" y="139"/>
                    <a:pt x="532" y="139"/>
                    <a:pt x="532" y="139"/>
                  </a:cubicBezTo>
                  <a:cubicBezTo>
                    <a:pt x="532" y="138"/>
                    <a:pt x="533" y="138"/>
                    <a:pt x="534" y="138"/>
                  </a:cubicBezTo>
                  <a:cubicBezTo>
                    <a:pt x="534" y="138"/>
                    <a:pt x="535" y="138"/>
                    <a:pt x="535" y="138"/>
                  </a:cubicBezTo>
                  <a:cubicBezTo>
                    <a:pt x="531" y="137"/>
                    <a:pt x="536" y="138"/>
                    <a:pt x="537" y="138"/>
                  </a:cubicBezTo>
                  <a:cubicBezTo>
                    <a:pt x="535" y="137"/>
                    <a:pt x="531" y="137"/>
                    <a:pt x="533" y="136"/>
                  </a:cubicBezTo>
                  <a:cubicBezTo>
                    <a:pt x="532" y="136"/>
                    <a:pt x="530" y="136"/>
                    <a:pt x="529" y="135"/>
                  </a:cubicBezTo>
                  <a:cubicBezTo>
                    <a:pt x="529" y="135"/>
                    <a:pt x="530" y="135"/>
                    <a:pt x="530" y="135"/>
                  </a:cubicBezTo>
                  <a:cubicBezTo>
                    <a:pt x="529" y="134"/>
                    <a:pt x="529" y="134"/>
                    <a:pt x="530" y="134"/>
                  </a:cubicBezTo>
                  <a:cubicBezTo>
                    <a:pt x="528" y="134"/>
                    <a:pt x="529" y="133"/>
                    <a:pt x="530" y="133"/>
                  </a:cubicBezTo>
                  <a:cubicBezTo>
                    <a:pt x="527" y="131"/>
                    <a:pt x="531" y="130"/>
                    <a:pt x="528" y="130"/>
                  </a:cubicBezTo>
                  <a:cubicBezTo>
                    <a:pt x="529" y="130"/>
                    <a:pt x="530" y="130"/>
                    <a:pt x="531" y="130"/>
                  </a:cubicBezTo>
                  <a:cubicBezTo>
                    <a:pt x="532" y="130"/>
                    <a:pt x="533" y="131"/>
                    <a:pt x="534" y="130"/>
                  </a:cubicBezTo>
                  <a:cubicBezTo>
                    <a:pt x="535" y="130"/>
                    <a:pt x="537" y="129"/>
                    <a:pt x="540" y="130"/>
                  </a:cubicBezTo>
                  <a:cubicBezTo>
                    <a:pt x="547" y="131"/>
                    <a:pt x="552" y="131"/>
                    <a:pt x="559" y="132"/>
                  </a:cubicBezTo>
                  <a:cubicBezTo>
                    <a:pt x="557" y="132"/>
                    <a:pt x="557" y="133"/>
                    <a:pt x="556" y="133"/>
                  </a:cubicBezTo>
                  <a:cubicBezTo>
                    <a:pt x="556" y="133"/>
                    <a:pt x="554" y="133"/>
                    <a:pt x="553" y="133"/>
                  </a:cubicBezTo>
                  <a:cubicBezTo>
                    <a:pt x="552" y="133"/>
                    <a:pt x="551" y="133"/>
                    <a:pt x="550" y="133"/>
                  </a:cubicBezTo>
                  <a:cubicBezTo>
                    <a:pt x="554" y="133"/>
                    <a:pt x="556" y="133"/>
                    <a:pt x="560" y="134"/>
                  </a:cubicBezTo>
                  <a:cubicBezTo>
                    <a:pt x="556" y="134"/>
                    <a:pt x="562" y="135"/>
                    <a:pt x="560" y="136"/>
                  </a:cubicBezTo>
                  <a:cubicBezTo>
                    <a:pt x="560" y="136"/>
                    <a:pt x="561" y="136"/>
                    <a:pt x="561" y="136"/>
                  </a:cubicBezTo>
                  <a:cubicBezTo>
                    <a:pt x="562" y="135"/>
                    <a:pt x="562" y="135"/>
                    <a:pt x="563" y="135"/>
                  </a:cubicBezTo>
                  <a:cubicBezTo>
                    <a:pt x="564" y="135"/>
                    <a:pt x="567" y="136"/>
                    <a:pt x="568" y="136"/>
                  </a:cubicBezTo>
                  <a:cubicBezTo>
                    <a:pt x="570" y="138"/>
                    <a:pt x="563" y="139"/>
                    <a:pt x="561" y="139"/>
                  </a:cubicBezTo>
                  <a:cubicBezTo>
                    <a:pt x="563" y="139"/>
                    <a:pt x="566" y="139"/>
                    <a:pt x="568" y="139"/>
                  </a:cubicBezTo>
                  <a:cubicBezTo>
                    <a:pt x="570" y="142"/>
                    <a:pt x="566" y="142"/>
                    <a:pt x="563" y="142"/>
                  </a:cubicBezTo>
                  <a:cubicBezTo>
                    <a:pt x="562" y="143"/>
                    <a:pt x="563" y="143"/>
                    <a:pt x="560" y="143"/>
                  </a:cubicBezTo>
                  <a:cubicBezTo>
                    <a:pt x="560" y="142"/>
                    <a:pt x="556" y="143"/>
                    <a:pt x="556" y="144"/>
                  </a:cubicBezTo>
                  <a:cubicBezTo>
                    <a:pt x="558" y="144"/>
                    <a:pt x="559" y="144"/>
                    <a:pt x="557" y="145"/>
                  </a:cubicBezTo>
                  <a:cubicBezTo>
                    <a:pt x="559" y="145"/>
                    <a:pt x="559" y="146"/>
                    <a:pt x="559" y="146"/>
                  </a:cubicBezTo>
                  <a:cubicBezTo>
                    <a:pt x="560" y="146"/>
                    <a:pt x="561" y="146"/>
                    <a:pt x="561" y="146"/>
                  </a:cubicBezTo>
                  <a:cubicBezTo>
                    <a:pt x="558" y="148"/>
                    <a:pt x="563" y="149"/>
                    <a:pt x="566" y="151"/>
                  </a:cubicBezTo>
                  <a:cubicBezTo>
                    <a:pt x="571" y="154"/>
                    <a:pt x="567" y="157"/>
                    <a:pt x="565" y="157"/>
                  </a:cubicBezTo>
                  <a:cubicBezTo>
                    <a:pt x="562" y="157"/>
                    <a:pt x="562" y="158"/>
                    <a:pt x="561" y="159"/>
                  </a:cubicBezTo>
                  <a:cubicBezTo>
                    <a:pt x="560" y="160"/>
                    <a:pt x="559" y="159"/>
                    <a:pt x="558" y="160"/>
                  </a:cubicBezTo>
                  <a:cubicBezTo>
                    <a:pt x="555" y="161"/>
                    <a:pt x="551" y="163"/>
                    <a:pt x="547" y="163"/>
                  </a:cubicBezTo>
                  <a:cubicBezTo>
                    <a:pt x="547" y="162"/>
                    <a:pt x="544" y="162"/>
                    <a:pt x="543" y="161"/>
                  </a:cubicBezTo>
                  <a:cubicBezTo>
                    <a:pt x="543" y="158"/>
                    <a:pt x="543" y="158"/>
                    <a:pt x="543" y="158"/>
                  </a:cubicBezTo>
                  <a:cubicBezTo>
                    <a:pt x="543" y="159"/>
                    <a:pt x="542" y="160"/>
                    <a:pt x="541" y="160"/>
                  </a:cubicBezTo>
                  <a:cubicBezTo>
                    <a:pt x="541" y="160"/>
                    <a:pt x="540" y="160"/>
                    <a:pt x="540" y="159"/>
                  </a:cubicBezTo>
                  <a:cubicBezTo>
                    <a:pt x="539" y="159"/>
                    <a:pt x="539" y="159"/>
                    <a:pt x="540" y="159"/>
                  </a:cubicBezTo>
                  <a:cubicBezTo>
                    <a:pt x="539" y="158"/>
                    <a:pt x="538" y="157"/>
                    <a:pt x="537" y="157"/>
                  </a:cubicBezTo>
                  <a:cubicBezTo>
                    <a:pt x="538" y="157"/>
                    <a:pt x="538" y="157"/>
                    <a:pt x="539" y="157"/>
                  </a:cubicBezTo>
                  <a:cubicBezTo>
                    <a:pt x="538" y="157"/>
                    <a:pt x="532" y="157"/>
                    <a:pt x="536" y="157"/>
                  </a:cubicBezTo>
                  <a:cubicBezTo>
                    <a:pt x="534" y="157"/>
                    <a:pt x="532" y="157"/>
                    <a:pt x="531" y="158"/>
                  </a:cubicBezTo>
                  <a:cubicBezTo>
                    <a:pt x="532" y="159"/>
                    <a:pt x="533" y="158"/>
                    <a:pt x="533" y="158"/>
                  </a:cubicBezTo>
                  <a:cubicBezTo>
                    <a:pt x="534" y="158"/>
                    <a:pt x="535" y="157"/>
                    <a:pt x="537" y="158"/>
                  </a:cubicBezTo>
                  <a:cubicBezTo>
                    <a:pt x="535" y="158"/>
                    <a:pt x="536" y="158"/>
                    <a:pt x="537" y="158"/>
                  </a:cubicBezTo>
                  <a:cubicBezTo>
                    <a:pt x="538" y="159"/>
                    <a:pt x="539" y="159"/>
                    <a:pt x="536" y="159"/>
                  </a:cubicBezTo>
                  <a:cubicBezTo>
                    <a:pt x="538" y="159"/>
                    <a:pt x="539" y="159"/>
                    <a:pt x="539" y="159"/>
                  </a:cubicBezTo>
                  <a:cubicBezTo>
                    <a:pt x="539" y="160"/>
                    <a:pt x="539" y="160"/>
                    <a:pt x="541" y="160"/>
                  </a:cubicBezTo>
                  <a:cubicBezTo>
                    <a:pt x="541" y="161"/>
                    <a:pt x="541" y="161"/>
                    <a:pt x="541" y="161"/>
                  </a:cubicBezTo>
                  <a:cubicBezTo>
                    <a:pt x="543" y="162"/>
                    <a:pt x="546" y="164"/>
                    <a:pt x="544" y="165"/>
                  </a:cubicBezTo>
                  <a:cubicBezTo>
                    <a:pt x="544" y="165"/>
                    <a:pt x="542" y="164"/>
                    <a:pt x="541" y="164"/>
                  </a:cubicBezTo>
                  <a:cubicBezTo>
                    <a:pt x="540" y="164"/>
                    <a:pt x="540" y="164"/>
                    <a:pt x="540" y="164"/>
                  </a:cubicBezTo>
                  <a:cubicBezTo>
                    <a:pt x="539" y="164"/>
                    <a:pt x="539" y="164"/>
                    <a:pt x="538" y="163"/>
                  </a:cubicBezTo>
                  <a:cubicBezTo>
                    <a:pt x="536" y="163"/>
                    <a:pt x="538" y="164"/>
                    <a:pt x="539" y="165"/>
                  </a:cubicBezTo>
                  <a:cubicBezTo>
                    <a:pt x="536" y="165"/>
                    <a:pt x="533" y="164"/>
                    <a:pt x="531" y="164"/>
                  </a:cubicBezTo>
                  <a:cubicBezTo>
                    <a:pt x="529" y="162"/>
                    <a:pt x="529" y="161"/>
                    <a:pt x="526" y="162"/>
                  </a:cubicBezTo>
                  <a:cubicBezTo>
                    <a:pt x="524" y="162"/>
                    <a:pt x="519" y="162"/>
                    <a:pt x="516" y="162"/>
                  </a:cubicBezTo>
                  <a:cubicBezTo>
                    <a:pt x="517" y="162"/>
                    <a:pt x="517" y="163"/>
                    <a:pt x="516" y="163"/>
                  </a:cubicBezTo>
                  <a:cubicBezTo>
                    <a:pt x="519" y="165"/>
                    <a:pt x="522" y="164"/>
                    <a:pt x="524" y="165"/>
                  </a:cubicBezTo>
                  <a:cubicBezTo>
                    <a:pt x="523" y="167"/>
                    <a:pt x="520" y="167"/>
                    <a:pt x="519" y="168"/>
                  </a:cubicBezTo>
                  <a:cubicBezTo>
                    <a:pt x="519" y="170"/>
                    <a:pt x="516" y="170"/>
                    <a:pt x="514" y="172"/>
                  </a:cubicBezTo>
                  <a:cubicBezTo>
                    <a:pt x="513" y="173"/>
                    <a:pt x="510" y="173"/>
                    <a:pt x="507" y="173"/>
                  </a:cubicBezTo>
                  <a:cubicBezTo>
                    <a:pt x="504" y="173"/>
                    <a:pt x="501" y="171"/>
                    <a:pt x="497" y="170"/>
                  </a:cubicBezTo>
                  <a:cubicBezTo>
                    <a:pt x="499" y="170"/>
                    <a:pt x="500" y="170"/>
                    <a:pt x="501" y="170"/>
                  </a:cubicBezTo>
                  <a:cubicBezTo>
                    <a:pt x="496" y="170"/>
                    <a:pt x="490" y="167"/>
                    <a:pt x="486" y="167"/>
                  </a:cubicBezTo>
                  <a:cubicBezTo>
                    <a:pt x="487" y="167"/>
                    <a:pt x="488" y="168"/>
                    <a:pt x="488" y="168"/>
                  </a:cubicBezTo>
                  <a:cubicBezTo>
                    <a:pt x="488" y="169"/>
                    <a:pt x="486" y="168"/>
                    <a:pt x="486" y="168"/>
                  </a:cubicBezTo>
                  <a:cubicBezTo>
                    <a:pt x="485" y="168"/>
                    <a:pt x="480" y="168"/>
                    <a:pt x="483" y="168"/>
                  </a:cubicBezTo>
                  <a:cubicBezTo>
                    <a:pt x="482" y="168"/>
                    <a:pt x="480" y="168"/>
                    <a:pt x="479" y="167"/>
                  </a:cubicBezTo>
                  <a:cubicBezTo>
                    <a:pt x="476" y="167"/>
                    <a:pt x="473" y="167"/>
                    <a:pt x="473" y="168"/>
                  </a:cubicBezTo>
                  <a:cubicBezTo>
                    <a:pt x="477" y="169"/>
                    <a:pt x="474" y="168"/>
                    <a:pt x="476" y="168"/>
                  </a:cubicBezTo>
                  <a:cubicBezTo>
                    <a:pt x="478" y="167"/>
                    <a:pt x="481" y="168"/>
                    <a:pt x="483" y="168"/>
                  </a:cubicBezTo>
                  <a:cubicBezTo>
                    <a:pt x="486" y="169"/>
                    <a:pt x="488" y="169"/>
                    <a:pt x="491" y="171"/>
                  </a:cubicBezTo>
                  <a:cubicBezTo>
                    <a:pt x="492" y="171"/>
                    <a:pt x="495" y="173"/>
                    <a:pt x="496" y="173"/>
                  </a:cubicBezTo>
                  <a:cubicBezTo>
                    <a:pt x="500" y="174"/>
                    <a:pt x="504" y="174"/>
                    <a:pt x="507" y="174"/>
                  </a:cubicBezTo>
                  <a:cubicBezTo>
                    <a:pt x="508" y="174"/>
                    <a:pt x="514" y="174"/>
                    <a:pt x="515" y="176"/>
                  </a:cubicBezTo>
                  <a:cubicBezTo>
                    <a:pt x="515" y="177"/>
                    <a:pt x="513" y="179"/>
                    <a:pt x="511" y="179"/>
                  </a:cubicBezTo>
                  <a:cubicBezTo>
                    <a:pt x="508" y="180"/>
                    <a:pt x="507" y="182"/>
                    <a:pt x="506" y="183"/>
                  </a:cubicBezTo>
                  <a:cubicBezTo>
                    <a:pt x="504" y="184"/>
                    <a:pt x="498" y="189"/>
                    <a:pt x="493" y="185"/>
                  </a:cubicBezTo>
                  <a:cubicBezTo>
                    <a:pt x="493" y="185"/>
                    <a:pt x="494" y="186"/>
                    <a:pt x="495" y="186"/>
                  </a:cubicBezTo>
                  <a:cubicBezTo>
                    <a:pt x="493" y="186"/>
                    <a:pt x="489" y="185"/>
                    <a:pt x="491" y="187"/>
                  </a:cubicBezTo>
                  <a:cubicBezTo>
                    <a:pt x="490" y="186"/>
                    <a:pt x="489" y="185"/>
                    <a:pt x="488" y="185"/>
                  </a:cubicBezTo>
                  <a:cubicBezTo>
                    <a:pt x="488" y="184"/>
                    <a:pt x="488" y="184"/>
                    <a:pt x="488" y="184"/>
                  </a:cubicBezTo>
                  <a:cubicBezTo>
                    <a:pt x="488" y="185"/>
                    <a:pt x="486" y="184"/>
                    <a:pt x="486" y="185"/>
                  </a:cubicBezTo>
                  <a:cubicBezTo>
                    <a:pt x="487" y="185"/>
                    <a:pt x="488" y="186"/>
                    <a:pt x="488" y="187"/>
                  </a:cubicBezTo>
                  <a:cubicBezTo>
                    <a:pt x="484" y="185"/>
                    <a:pt x="486" y="188"/>
                    <a:pt x="486" y="188"/>
                  </a:cubicBezTo>
                  <a:cubicBezTo>
                    <a:pt x="485" y="189"/>
                    <a:pt x="485" y="189"/>
                    <a:pt x="484" y="190"/>
                  </a:cubicBezTo>
                  <a:cubicBezTo>
                    <a:pt x="483" y="190"/>
                    <a:pt x="481" y="189"/>
                    <a:pt x="480" y="189"/>
                  </a:cubicBezTo>
                  <a:cubicBezTo>
                    <a:pt x="483" y="192"/>
                    <a:pt x="471" y="189"/>
                    <a:pt x="469" y="189"/>
                  </a:cubicBezTo>
                  <a:cubicBezTo>
                    <a:pt x="465" y="188"/>
                    <a:pt x="455" y="188"/>
                    <a:pt x="450" y="184"/>
                  </a:cubicBezTo>
                  <a:cubicBezTo>
                    <a:pt x="454" y="186"/>
                    <a:pt x="450" y="185"/>
                    <a:pt x="450" y="186"/>
                  </a:cubicBezTo>
                  <a:cubicBezTo>
                    <a:pt x="450" y="187"/>
                    <a:pt x="456" y="189"/>
                    <a:pt x="453" y="186"/>
                  </a:cubicBezTo>
                  <a:cubicBezTo>
                    <a:pt x="457" y="188"/>
                    <a:pt x="462" y="188"/>
                    <a:pt x="465" y="189"/>
                  </a:cubicBezTo>
                  <a:cubicBezTo>
                    <a:pt x="465" y="190"/>
                    <a:pt x="463" y="190"/>
                    <a:pt x="462" y="190"/>
                  </a:cubicBezTo>
                  <a:cubicBezTo>
                    <a:pt x="464" y="190"/>
                    <a:pt x="467" y="188"/>
                    <a:pt x="470" y="189"/>
                  </a:cubicBezTo>
                  <a:cubicBezTo>
                    <a:pt x="471" y="190"/>
                    <a:pt x="472" y="190"/>
                    <a:pt x="473" y="191"/>
                  </a:cubicBezTo>
                  <a:cubicBezTo>
                    <a:pt x="475" y="191"/>
                    <a:pt x="476" y="191"/>
                    <a:pt x="478" y="192"/>
                  </a:cubicBezTo>
                  <a:cubicBezTo>
                    <a:pt x="476" y="192"/>
                    <a:pt x="479" y="192"/>
                    <a:pt x="479" y="194"/>
                  </a:cubicBezTo>
                  <a:cubicBezTo>
                    <a:pt x="480" y="194"/>
                    <a:pt x="479" y="195"/>
                    <a:pt x="479" y="196"/>
                  </a:cubicBezTo>
                  <a:cubicBezTo>
                    <a:pt x="478" y="196"/>
                    <a:pt x="476" y="196"/>
                    <a:pt x="475" y="196"/>
                  </a:cubicBezTo>
                  <a:cubicBezTo>
                    <a:pt x="474" y="197"/>
                    <a:pt x="473" y="198"/>
                    <a:pt x="471" y="197"/>
                  </a:cubicBezTo>
                  <a:cubicBezTo>
                    <a:pt x="468" y="197"/>
                    <a:pt x="466" y="197"/>
                    <a:pt x="464" y="197"/>
                  </a:cubicBezTo>
                  <a:cubicBezTo>
                    <a:pt x="460" y="198"/>
                    <a:pt x="466" y="199"/>
                    <a:pt x="468" y="199"/>
                  </a:cubicBezTo>
                  <a:cubicBezTo>
                    <a:pt x="468" y="200"/>
                    <a:pt x="467" y="200"/>
                    <a:pt x="466" y="200"/>
                  </a:cubicBezTo>
                  <a:cubicBezTo>
                    <a:pt x="465" y="199"/>
                    <a:pt x="464" y="200"/>
                    <a:pt x="464" y="200"/>
                  </a:cubicBezTo>
                  <a:cubicBezTo>
                    <a:pt x="463" y="200"/>
                    <a:pt x="463" y="200"/>
                    <a:pt x="462" y="200"/>
                  </a:cubicBezTo>
                  <a:cubicBezTo>
                    <a:pt x="461" y="199"/>
                    <a:pt x="461" y="202"/>
                    <a:pt x="459" y="202"/>
                  </a:cubicBezTo>
                  <a:cubicBezTo>
                    <a:pt x="460" y="202"/>
                    <a:pt x="461" y="202"/>
                    <a:pt x="461" y="202"/>
                  </a:cubicBezTo>
                  <a:cubicBezTo>
                    <a:pt x="461" y="203"/>
                    <a:pt x="461" y="203"/>
                    <a:pt x="461" y="203"/>
                  </a:cubicBezTo>
                  <a:cubicBezTo>
                    <a:pt x="459" y="202"/>
                    <a:pt x="457" y="202"/>
                    <a:pt x="456" y="202"/>
                  </a:cubicBezTo>
                  <a:cubicBezTo>
                    <a:pt x="459" y="203"/>
                    <a:pt x="458" y="203"/>
                    <a:pt x="457" y="204"/>
                  </a:cubicBezTo>
                  <a:cubicBezTo>
                    <a:pt x="456" y="204"/>
                    <a:pt x="458" y="206"/>
                    <a:pt x="454" y="205"/>
                  </a:cubicBezTo>
                  <a:cubicBezTo>
                    <a:pt x="456" y="207"/>
                    <a:pt x="453" y="206"/>
                    <a:pt x="451" y="206"/>
                  </a:cubicBezTo>
                  <a:cubicBezTo>
                    <a:pt x="452" y="206"/>
                    <a:pt x="453" y="207"/>
                    <a:pt x="454" y="207"/>
                  </a:cubicBezTo>
                  <a:cubicBezTo>
                    <a:pt x="455" y="209"/>
                    <a:pt x="445" y="209"/>
                    <a:pt x="449" y="212"/>
                  </a:cubicBezTo>
                  <a:cubicBezTo>
                    <a:pt x="449" y="212"/>
                    <a:pt x="449" y="212"/>
                    <a:pt x="448" y="212"/>
                  </a:cubicBezTo>
                  <a:cubicBezTo>
                    <a:pt x="447" y="212"/>
                    <a:pt x="446" y="212"/>
                    <a:pt x="448" y="212"/>
                  </a:cubicBezTo>
                  <a:cubicBezTo>
                    <a:pt x="447" y="214"/>
                    <a:pt x="447" y="214"/>
                    <a:pt x="447" y="214"/>
                  </a:cubicBezTo>
                  <a:cubicBezTo>
                    <a:pt x="444" y="215"/>
                    <a:pt x="446" y="220"/>
                    <a:pt x="441" y="219"/>
                  </a:cubicBezTo>
                  <a:cubicBezTo>
                    <a:pt x="442" y="220"/>
                    <a:pt x="442" y="220"/>
                    <a:pt x="441" y="220"/>
                  </a:cubicBezTo>
                  <a:cubicBezTo>
                    <a:pt x="444" y="221"/>
                    <a:pt x="441" y="226"/>
                    <a:pt x="441" y="227"/>
                  </a:cubicBezTo>
                  <a:cubicBezTo>
                    <a:pt x="440" y="228"/>
                    <a:pt x="442" y="230"/>
                    <a:pt x="441" y="231"/>
                  </a:cubicBezTo>
                  <a:cubicBezTo>
                    <a:pt x="441" y="232"/>
                    <a:pt x="441" y="232"/>
                    <a:pt x="441" y="233"/>
                  </a:cubicBezTo>
                  <a:cubicBezTo>
                    <a:pt x="441" y="234"/>
                    <a:pt x="439" y="233"/>
                    <a:pt x="439" y="234"/>
                  </a:cubicBezTo>
                  <a:cubicBezTo>
                    <a:pt x="439" y="234"/>
                    <a:pt x="440" y="234"/>
                    <a:pt x="441" y="234"/>
                  </a:cubicBezTo>
                  <a:cubicBezTo>
                    <a:pt x="441" y="235"/>
                    <a:pt x="441" y="235"/>
                    <a:pt x="441" y="236"/>
                  </a:cubicBezTo>
                  <a:cubicBezTo>
                    <a:pt x="441" y="235"/>
                    <a:pt x="442" y="236"/>
                    <a:pt x="443" y="236"/>
                  </a:cubicBezTo>
                  <a:cubicBezTo>
                    <a:pt x="444" y="237"/>
                    <a:pt x="445" y="237"/>
                    <a:pt x="446" y="237"/>
                  </a:cubicBezTo>
                  <a:cubicBezTo>
                    <a:pt x="446" y="238"/>
                    <a:pt x="445" y="240"/>
                    <a:pt x="444" y="242"/>
                  </a:cubicBezTo>
                  <a:cubicBezTo>
                    <a:pt x="446" y="240"/>
                    <a:pt x="444" y="237"/>
                    <a:pt x="447" y="236"/>
                  </a:cubicBezTo>
                  <a:cubicBezTo>
                    <a:pt x="448" y="236"/>
                    <a:pt x="450" y="236"/>
                    <a:pt x="452" y="237"/>
                  </a:cubicBezTo>
                  <a:cubicBezTo>
                    <a:pt x="453" y="237"/>
                    <a:pt x="454" y="237"/>
                    <a:pt x="454" y="237"/>
                  </a:cubicBezTo>
                  <a:cubicBezTo>
                    <a:pt x="455" y="237"/>
                    <a:pt x="456" y="237"/>
                    <a:pt x="456" y="238"/>
                  </a:cubicBezTo>
                  <a:cubicBezTo>
                    <a:pt x="457" y="241"/>
                    <a:pt x="460" y="245"/>
                    <a:pt x="461" y="248"/>
                  </a:cubicBezTo>
                  <a:cubicBezTo>
                    <a:pt x="464" y="251"/>
                    <a:pt x="462" y="253"/>
                    <a:pt x="458" y="254"/>
                  </a:cubicBezTo>
                  <a:cubicBezTo>
                    <a:pt x="460" y="254"/>
                    <a:pt x="461" y="254"/>
                    <a:pt x="462" y="253"/>
                  </a:cubicBezTo>
                  <a:cubicBezTo>
                    <a:pt x="462" y="253"/>
                    <a:pt x="463" y="253"/>
                    <a:pt x="465" y="253"/>
                  </a:cubicBezTo>
                  <a:cubicBezTo>
                    <a:pt x="464" y="253"/>
                    <a:pt x="463" y="254"/>
                    <a:pt x="462" y="254"/>
                  </a:cubicBezTo>
                  <a:cubicBezTo>
                    <a:pt x="467" y="254"/>
                    <a:pt x="469" y="252"/>
                    <a:pt x="474" y="251"/>
                  </a:cubicBezTo>
                  <a:cubicBezTo>
                    <a:pt x="478" y="250"/>
                    <a:pt x="484" y="253"/>
                    <a:pt x="490" y="254"/>
                  </a:cubicBezTo>
                  <a:cubicBezTo>
                    <a:pt x="491" y="254"/>
                    <a:pt x="493" y="254"/>
                    <a:pt x="495" y="255"/>
                  </a:cubicBezTo>
                  <a:cubicBezTo>
                    <a:pt x="497" y="255"/>
                    <a:pt x="498" y="256"/>
                    <a:pt x="500" y="257"/>
                  </a:cubicBezTo>
                  <a:cubicBezTo>
                    <a:pt x="503" y="258"/>
                    <a:pt x="509" y="260"/>
                    <a:pt x="509" y="263"/>
                  </a:cubicBezTo>
                  <a:cubicBezTo>
                    <a:pt x="510" y="262"/>
                    <a:pt x="518" y="265"/>
                    <a:pt x="520" y="265"/>
                  </a:cubicBezTo>
                  <a:cubicBezTo>
                    <a:pt x="522" y="266"/>
                    <a:pt x="525" y="266"/>
                    <a:pt x="527" y="267"/>
                  </a:cubicBezTo>
                  <a:cubicBezTo>
                    <a:pt x="529" y="268"/>
                    <a:pt x="530" y="269"/>
                    <a:pt x="532" y="269"/>
                  </a:cubicBezTo>
                  <a:cubicBezTo>
                    <a:pt x="532" y="271"/>
                    <a:pt x="530" y="271"/>
                    <a:pt x="530" y="273"/>
                  </a:cubicBezTo>
                  <a:cubicBezTo>
                    <a:pt x="531" y="272"/>
                    <a:pt x="531" y="271"/>
                    <a:pt x="532" y="270"/>
                  </a:cubicBezTo>
                  <a:cubicBezTo>
                    <a:pt x="533" y="270"/>
                    <a:pt x="534" y="270"/>
                    <a:pt x="536" y="270"/>
                  </a:cubicBezTo>
                  <a:cubicBezTo>
                    <a:pt x="536" y="270"/>
                    <a:pt x="537" y="270"/>
                    <a:pt x="538" y="270"/>
                  </a:cubicBezTo>
                  <a:cubicBezTo>
                    <a:pt x="539" y="270"/>
                    <a:pt x="541" y="270"/>
                    <a:pt x="543" y="270"/>
                  </a:cubicBezTo>
                  <a:cubicBezTo>
                    <a:pt x="544" y="269"/>
                    <a:pt x="545" y="270"/>
                    <a:pt x="547" y="271"/>
                  </a:cubicBezTo>
                  <a:cubicBezTo>
                    <a:pt x="545" y="269"/>
                    <a:pt x="548" y="270"/>
                    <a:pt x="549" y="270"/>
                  </a:cubicBezTo>
                  <a:cubicBezTo>
                    <a:pt x="549" y="271"/>
                    <a:pt x="550" y="271"/>
                    <a:pt x="551" y="271"/>
                  </a:cubicBezTo>
                  <a:cubicBezTo>
                    <a:pt x="552" y="270"/>
                    <a:pt x="553" y="270"/>
                    <a:pt x="554" y="271"/>
                  </a:cubicBezTo>
                  <a:cubicBezTo>
                    <a:pt x="553" y="272"/>
                    <a:pt x="553" y="272"/>
                    <a:pt x="553" y="272"/>
                  </a:cubicBezTo>
                  <a:cubicBezTo>
                    <a:pt x="553" y="271"/>
                    <a:pt x="555" y="271"/>
                    <a:pt x="556" y="271"/>
                  </a:cubicBezTo>
                  <a:cubicBezTo>
                    <a:pt x="558" y="271"/>
                    <a:pt x="559" y="272"/>
                    <a:pt x="560" y="272"/>
                  </a:cubicBezTo>
                  <a:cubicBezTo>
                    <a:pt x="559" y="273"/>
                    <a:pt x="560" y="274"/>
                    <a:pt x="560" y="275"/>
                  </a:cubicBezTo>
                  <a:cubicBezTo>
                    <a:pt x="559" y="277"/>
                    <a:pt x="558" y="278"/>
                    <a:pt x="558" y="280"/>
                  </a:cubicBezTo>
                  <a:cubicBezTo>
                    <a:pt x="558" y="281"/>
                    <a:pt x="561" y="283"/>
                    <a:pt x="560" y="285"/>
                  </a:cubicBezTo>
                  <a:cubicBezTo>
                    <a:pt x="560" y="286"/>
                    <a:pt x="560" y="287"/>
                    <a:pt x="560" y="289"/>
                  </a:cubicBezTo>
                  <a:cubicBezTo>
                    <a:pt x="560" y="290"/>
                    <a:pt x="559" y="291"/>
                    <a:pt x="559" y="292"/>
                  </a:cubicBezTo>
                  <a:cubicBezTo>
                    <a:pt x="560" y="293"/>
                    <a:pt x="561" y="294"/>
                    <a:pt x="563" y="295"/>
                  </a:cubicBezTo>
                  <a:cubicBezTo>
                    <a:pt x="564" y="296"/>
                    <a:pt x="567" y="298"/>
                    <a:pt x="566" y="298"/>
                  </a:cubicBezTo>
                  <a:cubicBezTo>
                    <a:pt x="565" y="299"/>
                    <a:pt x="563" y="299"/>
                    <a:pt x="563" y="300"/>
                  </a:cubicBezTo>
                  <a:cubicBezTo>
                    <a:pt x="565" y="299"/>
                    <a:pt x="565" y="299"/>
                    <a:pt x="568" y="300"/>
                  </a:cubicBezTo>
                  <a:cubicBezTo>
                    <a:pt x="570" y="302"/>
                    <a:pt x="573" y="302"/>
                    <a:pt x="575" y="304"/>
                  </a:cubicBezTo>
                  <a:cubicBezTo>
                    <a:pt x="579" y="308"/>
                    <a:pt x="573" y="309"/>
                    <a:pt x="571" y="311"/>
                  </a:cubicBezTo>
                  <a:cubicBezTo>
                    <a:pt x="574" y="311"/>
                    <a:pt x="575" y="308"/>
                    <a:pt x="577" y="308"/>
                  </a:cubicBezTo>
                  <a:cubicBezTo>
                    <a:pt x="580" y="308"/>
                    <a:pt x="586" y="311"/>
                    <a:pt x="587" y="314"/>
                  </a:cubicBezTo>
                  <a:cubicBezTo>
                    <a:pt x="587" y="312"/>
                    <a:pt x="583" y="311"/>
                    <a:pt x="583" y="308"/>
                  </a:cubicBezTo>
                  <a:cubicBezTo>
                    <a:pt x="584" y="307"/>
                    <a:pt x="585" y="305"/>
                    <a:pt x="588" y="305"/>
                  </a:cubicBezTo>
                  <a:cubicBezTo>
                    <a:pt x="587" y="306"/>
                    <a:pt x="589" y="306"/>
                    <a:pt x="590" y="307"/>
                  </a:cubicBezTo>
                  <a:cubicBezTo>
                    <a:pt x="590" y="308"/>
                    <a:pt x="591" y="309"/>
                    <a:pt x="592" y="309"/>
                  </a:cubicBezTo>
                  <a:cubicBezTo>
                    <a:pt x="590" y="308"/>
                    <a:pt x="592" y="306"/>
                    <a:pt x="593" y="306"/>
                  </a:cubicBezTo>
                  <a:cubicBezTo>
                    <a:pt x="591" y="306"/>
                    <a:pt x="592" y="305"/>
                    <a:pt x="590" y="304"/>
                  </a:cubicBezTo>
                  <a:cubicBezTo>
                    <a:pt x="590" y="304"/>
                    <a:pt x="592" y="303"/>
                    <a:pt x="591" y="303"/>
                  </a:cubicBezTo>
                  <a:cubicBezTo>
                    <a:pt x="591" y="302"/>
                    <a:pt x="591" y="302"/>
                    <a:pt x="592" y="302"/>
                  </a:cubicBezTo>
                  <a:cubicBezTo>
                    <a:pt x="593" y="301"/>
                    <a:pt x="593" y="299"/>
                    <a:pt x="595" y="299"/>
                  </a:cubicBezTo>
                  <a:cubicBezTo>
                    <a:pt x="594" y="299"/>
                    <a:pt x="595" y="298"/>
                    <a:pt x="595" y="298"/>
                  </a:cubicBezTo>
                  <a:cubicBezTo>
                    <a:pt x="595" y="297"/>
                    <a:pt x="594" y="296"/>
                    <a:pt x="593" y="296"/>
                  </a:cubicBezTo>
                  <a:cubicBezTo>
                    <a:pt x="593" y="296"/>
                    <a:pt x="592" y="295"/>
                    <a:pt x="591" y="294"/>
                  </a:cubicBezTo>
                  <a:cubicBezTo>
                    <a:pt x="592" y="294"/>
                    <a:pt x="593" y="294"/>
                    <a:pt x="593" y="293"/>
                  </a:cubicBezTo>
                  <a:cubicBezTo>
                    <a:pt x="592" y="293"/>
                    <a:pt x="591" y="293"/>
                    <a:pt x="592" y="292"/>
                  </a:cubicBezTo>
                  <a:cubicBezTo>
                    <a:pt x="591" y="292"/>
                    <a:pt x="591" y="292"/>
                    <a:pt x="590" y="292"/>
                  </a:cubicBezTo>
                  <a:cubicBezTo>
                    <a:pt x="590" y="291"/>
                    <a:pt x="591" y="289"/>
                    <a:pt x="590" y="288"/>
                  </a:cubicBezTo>
                  <a:cubicBezTo>
                    <a:pt x="589" y="287"/>
                    <a:pt x="592" y="286"/>
                    <a:pt x="590" y="286"/>
                  </a:cubicBezTo>
                  <a:cubicBezTo>
                    <a:pt x="590" y="286"/>
                    <a:pt x="591" y="285"/>
                    <a:pt x="589" y="285"/>
                  </a:cubicBezTo>
                  <a:cubicBezTo>
                    <a:pt x="590" y="285"/>
                    <a:pt x="589" y="284"/>
                    <a:pt x="591" y="284"/>
                  </a:cubicBezTo>
                  <a:cubicBezTo>
                    <a:pt x="589" y="284"/>
                    <a:pt x="589" y="283"/>
                    <a:pt x="590" y="282"/>
                  </a:cubicBezTo>
                  <a:cubicBezTo>
                    <a:pt x="589" y="282"/>
                    <a:pt x="588" y="281"/>
                    <a:pt x="589" y="281"/>
                  </a:cubicBezTo>
                  <a:cubicBezTo>
                    <a:pt x="589" y="281"/>
                    <a:pt x="588" y="281"/>
                    <a:pt x="587" y="280"/>
                  </a:cubicBezTo>
                  <a:cubicBezTo>
                    <a:pt x="588" y="280"/>
                    <a:pt x="586" y="280"/>
                    <a:pt x="586" y="278"/>
                  </a:cubicBezTo>
                  <a:cubicBezTo>
                    <a:pt x="586" y="278"/>
                    <a:pt x="586" y="277"/>
                    <a:pt x="584" y="276"/>
                  </a:cubicBezTo>
                  <a:cubicBezTo>
                    <a:pt x="584" y="275"/>
                    <a:pt x="588" y="275"/>
                    <a:pt x="590" y="274"/>
                  </a:cubicBezTo>
                  <a:cubicBezTo>
                    <a:pt x="593" y="274"/>
                    <a:pt x="596" y="272"/>
                    <a:pt x="599" y="271"/>
                  </a:cubicBezTo>
                  <a:cubicBezTo>
                    <a:pt x="604" y="269"/>
                    <a:pt x="609" y="266"/>
                    <a:pt x="612" y="262"/>
                  </a:cubicBezTo>
                  <a:cubicBezTo>
                    <a:pt x="615" y="259"/>
                    <a:pt x="615" y="253"/>
                    <a:pt x="611" y="248"/>
                  </a:cubicBezTo>
                  <a:cubicBezTo>
                    <a:pt x="610" y="245"/>
                    <a:pt x="607" y="243"/>
                    <a:pt x="604" y="241"/>
                  </a:cubicBezTo>
                  <a:cubicBezTo>
                    <a:pt x="602" y="241"/>
                    <a:pt x="601" y="241"/>
                    <a:pt x="599" y="240"/>
                  </a:cubicBezTo>
                  <a:cubicBezTo>
                    <a:pt x="598" y="239"/>
                    <a:pt x="596" y="238"/>
                    <a:pt x="595" y="238"/>
                  </a:cubicBezTo>
                  <a:cubicBezTo>
                    <a:pt x="596" y="236"/>
                    <a:pt x="594" y="235"/>
                    <a:pt x="596" y="235"/>
                  </a:cubicBezTo>
                  <a:cubicBezTo>
                    <a:pt x="599" y="234"/>
                    <a:pt x="599" y="231"/>
                    <a:pt x="603" y="230"/>
                  </a:cubicBezTo>
                  <a:cubicBezTo>
                    <a:pt x="600" y="230"/>
                    <a:pt x="603" y="229"/>
                    <a:pt x="602" y="227"/>
                  </a:cubicBezTo>
                  <a:cubicBezTo>
                    <a:pt x="603" y="228"/>
                    <a:pt x="604" y="228"/>
                    <a:pt x="605" y="228"/>
                  </a:cubicBezTo>
                  <a:cubicBezTo>
                    <a:pt x="604" y="227"/>
                    <a:pt x="605" y="227"/>
                    <a:pt x="606" y="227"/>
                  </a:cubicBezTo>
                  <a:cubicBezTo>
                    <a:pt x="607" y="227"/>
                    <a:pt x="606" y="225"/>
                    <a:pt x="607" y="225"/>
                  </a:cubicBezTo>
                  <a:cubicBezTo>
                    <a:pt x="606" y="224"/>
                    <a:pt x="605" y="224"/>
                    <a:pt x="605" y="224"/>
                  </a:cubicBezTo>
                  <a:cubicBezTo>
                    <a:pt x="605" y="224"/>
                    <a:pt x="605" y="223"/>
                    <a:pt x="605" y="223"/>
                  </a:cubicBezTo>
                  <a:cubicBezTo>
                    <a:pt x="604" y="222"/>
                    <a:pt x="602" y="221"/>
                    <a:pt x="602" y="221"/>
                  </a:cubicBezTo>
                  <a:cubicBezTo>
                    <a:pt x="602" y="220"/>
                    <a:pt x="604" y="220"/>
                    <a:pt x="605" y="219"/>
                  </a:cubicBezTo>
                  <a:cubicBezTo>
                    <a:pt x="604" y="219"/>
                    <a:pt x="603" y="219"/>
                    <a:pt x="602" y="219"/>
                  </a:cubicBezTo>
                  <a:cubicBezTo>
                    <a:pt x="602" y="218"/>
                    <a:pt x="603" y="217"/>
                    <a:pt x="604" y="217"/>
                  </a:cubicBezTo>
                  <a:cubicBezTo>
                    <a:pt x="603" y="217"/>
                    <a:pt x="599" y="218"/>
                    <a:pt x="601" y="217"/>
                  </a:cubicBezTo>
                  <a:cubicBezTo>
                    <a:pt x="600" y="217"/>
                    <a:pt x="599" y="217"/>
                    <a:pt x="599" y="217"/>
                  </a:cubicBezTo>
                  <a:cubicBezTo>
                    <a:pt x="598" y="215"/>
                    <a:pt x="602" y="215"/>
                    <a:pt x="602" y="213"/>
                  </a:cubicBezTo>
                  <a:cubicBezTo>
                    <a:pt x="602" y="212"/>
                    <a:pt x="603" y="209"/>
                    <a:pt x="605" y="210"/>
                  </a:cubicBezTo>
                  <a:cubicBezTo>
                    <a:pt x="601" y="209"/>
                    <a:pt x="599" y="207"/>
                    <a:pt x="598" y="205"/>
                  </a:cubicBezTo>
                  <a:cubicBezTo>
                    <a:pt x="598" y="203"/>
                    <a:pt x="599" y="202"/>
                    <a:pt x="601" y="201"/>
                  </a:cubicBezTo>
                  <a:cubicBezTo>
                    <a:pt x="604" y="200"/>
                    <a:pt x="605" y="199"/>
                    <a:pt x="609" y="200"/>
                  </a:cubicBezTo>
                  <a:cubicBezTo>
                    <a:pt x="613" y="201"/>
                    <a:pt x="618" y="202"/>
                    <a:pt x="622" y="202"/>
                  </a:cubicBezTo>
                  <a:cubicBezTo>
                    <a:pt x="621" y="203"/>
                    <a:pt x="620" y="203"/>
                    <a:pt x="620" y="204"/>
                  </a:cubicBezTo>
                  <a:cubicBezTo>
                    <a:pt x="623" y="202"/>
                    <a:pt x="626" y="202"/>
                    <a:pt x="632" y="204"/>
                  </a:cubicBezTo>
                  <a:cubicBezTo>
                    <a:pt x="629" y="203"/>
                    <a:pt x="636" y="202"/>
                    <a:pt x="637" y="202"/>
                  </a:cubicBezTo>
                  <a:cubicBezTo>
                    <a:pt x="639" y="201"/>
                    <a:pt x="641" y="201"/>
                    <a:pt x="644" y="202"/>
                  </a:cubicBezTo>
                  <a:cubicBezTo>
                    <a:pt x="646" y="202"/>
                    <a:pt x="648" y="205"/>
                    <a:pt x="650" y="204"/>
                  </a:cubicBezTo>
                  <a:cubicBezTo>
                    <a:pt x="651" y="205"/>
                    <a:pt x="650" y="206"/>
                    <a:pt x="649" y="207"/>
                  </a:cubicBezTo>
                  <a:cubicBezTo>
                    <a:pt x="651" y="206"/>
                    <a:pt x="652" y="206"/>
                    <a:pt x="655" y="207"/>
                  </a:cubicBezTo>
                  <a:cubicBezTo>
                    <a:pt x="654" y="207"/>
                    <a:pt x="654" y="207"/>
                    <a:pt x="654" y="207"/>
                  </a:cubicBezTo>
                  <a:cubicBezTo>
                    <a:pt x="657" y="207"/>
                    <a:pt x="656" y="210"/>
                    <a:pt x="654" y="209"/>
                  </a:cubicBezTo>
                  <a:cubicBezTo>
                    <a:pt x="655" y="209"/>
                    <a:pt x="656" y="209"/>
                    <a:pt x="657" y="209"/>
                  </a:cubicBezTo>
                  <a:cubicBezTo>
                    <a:pt x="658" y="208"/>
                    <a:pt x="659" y="208"/>
                    <a:pt x="661" y="209"/>
                  </a:cubicBezTo>
                  <a:cubicBezTo>
                    <a:pt x="660" y="210"/>
                    <a:pt x="659" y="210"/>
                    <a:pt x="658" y="211"/>
                  </a:cubicBezTo>
                  <a:cubicBezTo>
                    <a:pt x="659" y="211"/>
                    <a:pt x="660" y="211"/>
                    <a:pt x="660" y="211"/>
                  </a:cubicBezTo>
                  <a:cubicBezTo>
                    <a:pt x="660" y="211"/>
                    <a:pt x="659" y="211"/>
                    <a:pt x="658" y="211"/>
                  </a:cubicBezTo>
                  <a:cubicBezTo>
                    <a:pt x="659" y="212"/>
                    <a:pt x="661" y="214"/>
                    <a:pt x="662" y="213"/>
                  </a:cubicBezTo>
                  <a:cubicBezTo>
                    <a:pt x="663" y="214"/>
                    <a:pt x="663" y="214"/>
                    <a:pt x="664" y="214"/>
                  </a:cubicBezTo>
                  <a:cubicBezTo>
                    <a:pt x="664" y="214"/>
                    <a:pt x="665" y="213"/>
                    <a:pt x="665" y="214"/>
                  </a:cubicBezTo>
                  <a:cubicBezTo>
                    <a:pt x="666" y="214"/>
                    <a:pt x="668" y="214"/>
                    <a:pt x="669" y="214"/>
                  </a:cubicBezTo>
                  <a:cubicBezTo>
                    <a:pt x="669" y="214"/>
                    <a:pt x="670" y="214"/>
                    <a:pt x="671" y="214"/>
                  </a:cubicBezTo>
                  <a:cubicBezTo>
                    <a:pt x="673" y="214"/>
                    <a:pt x="676" y="214"/>
                    <a:pt x="674" y="216"/>
                  </a:cubicBezTo>
                  <a:cubicBezTo>
                    <a:pt x="677" y="217"/>
                    <a:pt x="678" y="216"/>
                    <a:pt x="679" y="215"/>
                  </a:cubicBezTo>
                  <a:cubicBezTo>
                    <a:pt x="679" y="213"/>
                    <a:pt x="681" y="215"/>
                    <a:pt x="681" y="216"/>
                  </a:cubicBezTo>
                  <a:cubicBezTo>
                    <a:pt x="682" y="217"/>
                    <a:pt x="680" y="217"/>
                    <a:pt x="679" y="218"/>
                  </a:cubicBezTo>
                  <a:cubicBezTo>
                    <a:pt x="677" y="219"/>
                    <a:pt x="682" y="225"/>
                    <a:pt x="677" y="224"/>
                  </a:cubicBezTo>
                  <a:cubicBezTo>
                    <a:pt x="678" y="225"/>
                    <a:pt x="676" y="225"/>
                    <a:pt x="674" y="225"/>
                  </a:cubicBezTo>
                  <a:cubicBezTo>
                    <a:pt x="673" y="225"/>
                    <a:pt x="673" y="225"/>
                    <a:pt x="672" y="225"/>
                  </a:cubicBezTo>
                  <a:cubicBezTo>
                    <a:pt x="672" y="225"/>
                    <a:pt x="671" y="224"/>
                    <a:pt x="670" y="224"/>
                  </a:cubicBezTo>
                  <a:cubicBezTo>
                    <a:pt x="668" y="224"/>
                    <a:pt x="667" y="224"/>
                    <a:pt x="666" y="224"/>
                  </a:cubicBezTo>
                  <a:cubicBezTo>
                    <a:pt x="669" y="224"/>
                    <a:pt x="671" y="225"/>
                    <a:pt x="674" y="225"/>
                  </a:cubicBezTo>
                  <a:cubicBezTo>
                    <a:pt x="674" y="225"/>
                    <a:pt x="678" y="225"/>
                    <a:pt x="679" y="226"/>
                  </a:cubicBezTo>
                  <a:cubicBezTo>
                    <a:pt x="679" y="226"/>
                    <a:pt x="680" y="228"/>
                    <a:pt x="680" y="229"/>
                  </a:cubicBezTo>
                  <a:cubicBezTo>
                    <a:pt x="679" y="229"/>
                    <a:pt x="678" y="229"/>
                    <a:pt x="678" y="229"/>
                  </a:cubicBezTo>
                  <a:cubicBezTo>
                    <a:pt x="679" y="230"/>
                    <a:pt x="679" y="231"/>
                    <a:pt x="678" y="231"/>
                  </a:cubicBezTo>
                  <a:cubicBezTo>
                    <a:pt x="679" y="231"/>
                    <a:pt x="679" y="231"/>
                    <a:pt x="680" y="231"/>
                  </a:cubicBezTo>
                  <a:cubicBezTo>
                    <a:pt x="681" y="231"/>
                    <a:pt x="682" y="231"/>
                    <a:pt x="683" y="232"/>
                  </a:cubicBezTo>
                  <a:cubicBezTo>
                    <a:pt x="682" y="232"/>
                    <a:pt x="681" y="232"/>
                    <a:pt x="680" y="233"/>
                  </a:cubicBezTo>
                  <a:cubicBezTo>
                    <a:pt x="683" y="233"/>
                    <a:pt x="680" y="236"/>
                    <a:pt x="679" y="236"/>
                  </a:cubicBezTo>
                  <a:cubicBezTo>
                    <a:pt x="678" y="235"/>
                    <a:pt x="679" y="234"/>
                    <a:pt x="677" y="234"/>
                  </a:cubicBezTo>
                  <a:cubicBezTo>
                    <a:pt x="679" y="236"/>
                    <a:pt x="676" y="236"/>
                    <a:pt x="673" y="236"/>
                  </a:cubicBezTo>
                  <a:cubicBezTo>
                    <a:pt x="675" y="236"/>
                    <a:pt x="676" y="237"/>
                    <a:pt x="677" y="237"/>
                  </a:cubicBezTo>
                  <a:cubicBezTo>
                    <a:pt x="677" y="238"/>
                    <a:pt x="677" y="238"/>
                    <a:pt x="677" y="238"/>
                  </a:cubicBezTo>
                  <a:cubicBezTo>
                    <a:pt x="680" y="238"/>
                    <a:pt x="681" y="235"/>
                    <a:pt x="684" y="235"/>
                  </a:cubicBezTo>
                  <a:cubicBezTo>
                    <a:pt x="688" y="235"/>
                    <a:pt x="690" y="235"/>
                    <a:pt x="691" y="238"/>
                  </a:cubicBezTo>
                  <a:cubicBezTo>
                    <a:pt x="695" y="244"/>
                    <a:pt x="685" y="243"/>
                    <a:pt x="681" y="246"/>
                  </a:cubicBezTo>
                  <a:cubicBezTo>
                    <a:pt x="684" y="245"/>
                    <a:pt x="686" y="245"/>
                    <a:pt x="689" y="244"/>
                  </a:cubicBezTo>
                  <a:cubicBezTo>
                    <a:pt x="691" y="243"/>
                    <a:pt x="692" y="242"/>
                    <a:pt x="692" y="240"/>
                  </a:cubicBezTo>
                  <a:cubicBezTo>
                    <a:pt x="693" y="240"/>
                    <a:pt x="695" y="237"/>
                    <a:pt x="696" y="239"/>
                  </a:cubicBezTo>
                  <a:cubicBezTo>
                    <a:pt x="696" y="241"/>
                    <a:pt x="694" y="242"/>
                    <a:pt x="694" y="243"/>
                  </a:cubicBezTo>
                  <a:cubicBezTo>
                    <a:pt x="696" y="242"/>
                    <a:pt x="696" y="241"/>
                    <a:pt x="697" y="239"/>
                  </a:cubicBezTo>
                  <a:cubicBezTo>
                    <a:pt x="699" y="241"/>
                    <a:pt x="697" y="243"/>
                    <a:pt x="697" y="244"/>
                  </a:cubicBezTo>
                  <a:cubicBezTo>
                    <a:pt x="698" y="242"/>
                    <a:pt x="699" y="241"/>
                    <a:pt x="702" y="240"/>
                  </a:cubicBezTo>
                  <a:cubicBezTo>
                    <a:pt x="703" y="240"/>
                    <a:pt x="704" y="239"/>
                    <a:pt x="705" y="239"/>
                  </a:cubicBezTo>
                  <a:cubicBezTo>
                    <a:pt x="706" y="239"/>
                    <a:pt x="707" y="239"/>
                    <a:pt x="708" y="238"/>
                  </a:cubicBezTo>
                  <a:cubicBezTo>
                    <a:pt x="708" y="238"/>
                    <a:pt x="708" y="236"/>
                    <a:pt x="710" y="236"/>
                  </a:cubicBezTo>
                  <a:cubicBezTo>
                    <a:pt x="714" y="236"/>
                    <a:pt x="713" y="239"/>
                    <a:pt x="713" y="241"/>
                  </a:cubicBezTo>
                  <a:cubicBezTo>
                    <a:pt x="714" y="240"/>
                    <a:pt x="715" y="239"/>
                    <a:pt x="715" y="238"/>
                  </a:cubicBezTo>
                  <a:cubicBezTo>
                    <a:pt x="714" y="237"/>
                    <a:pt x="712" y="237"/>
                    <a:pt x="713" y="236"/>
                  </a:cubicBezTo>
                  <a:cubicBezTo>
                    <a:pt x="713" y="236"/>
                    <a:pt x="714" y="236"/>
                    <a:pt x="714" y="236"/>
                  </a:cubicBezTo>
                  <a:cubicBezTo>
                    <a:pt x="715" y="236"/>
                    <a:pt x="715" y="236"/>
                    <a:pt x="715" y="236"/>
                  </a:cubicBezTo>
                  <a:cubicBezTo>
                    <a:pt x="712" y="235"/>
                    <a:pt x="716" y="234"/>
                    <a:pt x="716" y="234"/>
                  </a:cubicBezTo>
                  <a:cubicBezTo>
                    <a:pt x="717" y="234"/>
                    <a:pt x="719" y="234"/>
                    <a:pt x="720" y="234"/>
                  </a:cubicBezTo>
                  <a:cubicBezTo>
                    <a:pt x="718" y="233"/>
                    <a:pt x="716" y="233"/>
                    <a:pt x="716" y="232"/>
                  </a:cubicBezTo>
                  <a:cubicBezTo>
                    <a:pt x="718" y="233"/>
                    <a:pt x="719" y="232"/>
                    <a:pt x="718" y="231"/>
                  </a:cubicBezTo>
                  <a:cubicBezTo>
                    <a:pt x="720" y="232"/>
                    <a:pt x="719" y="230"/>
                    <a:pt x="718" y="230"/>
                  </a:cubicBezTo>
                  <a:cubicBezTo>
                    <a:pt x="720" y="230"/>
                    <a:pt x="721" y="230"/>
                    <a:pt x="723" y="231"/>
                  </a:cubicBezTo>
                  <a:cubicBezTo>
                    <a:pt x="722" y="229"/>
                    <a:pt x="719" y="229"/>
                    <a:pt x="718" y="228"/>
                  </a:cubicBezTo>
                  <a:cubicBezTo>
                    <a:pt x="718" y="226"/>
                    <a:pt x="721" y="227"/>
                    <a:pt x="723" y="227"/>
                  </a:cubicBezTo>
                  <a:cubicBezTo>
                    <a:pt x="720" y="227"/>
                    <a:pt x="722" y="225"/>
                    <a:pt x="723" y="224"/>
                  </a:cubicBezTo>
                  <a:cubicBezTo>
                    <a:pt x="724" y="223"/>
                    <a:pt x="724" y="220"/>
                    <a:pt x="728" y="222"/>
                  </a:cubicBezTo>
                  <a:cubicBezTo>
                    <a:pt x="727" y="222"/>
                    <a:pt x="726" y="222"/>
                    <a:pt x="726" y="222"/>
                  </a:cubicBezTo>
                  <a:cubicBezTo>
                    <a:pt x="726" y="222"/>
                    <a:pt x="730" y="222"/>
                    <a:pt x="727" y="223"/>
                  </a:cubicBezTo>
                  <a:cubicBezTo>
                    <a:pt x="730" y="222"/>
                    <a:pt x="726" y="224"/>
                    <a:pt x="725" y="225"/>
                  </a:cubicBezTo>
                  <a:cubicBezTo>
                    <a:pt x="726" y="225"/>
                    <a:pt x="728" y="224"/>
                    <a:pt x="729" y="224"/>
                  </a:cubicBezTo>
                  <a:cubicBezTo>
                    <a:pt x="728" y="224"/>
                    <a:pt x="728" y="225"/>
                    <a:pt x="728" y="226"/>
                  </a:cubicBezTo>
                  <a:cubicBezTo>
                    <a:pt x="729" y="225"/>
                    <a:pt x="730" y="225"/>
                    <a:pt x="731" y="225"/>
                  </a:cubicBezTo>
                  <a:cubicBezTo>
                    <a:pt x="730" y="225"/>
                    <a:pt x="730" y="228"/>
                    <a:pt x="733" y="228"/>
                  </a:cubicBezTo>
                  <a:cubicBezTo>
                    <a:pt x="732" y="229"/>
                    <a:pt x="732" y="229"/>
                    <a:pt x="732" y="229"/>
                  </a:cubicBezTo>
                  <a:cubicBezTo>
                    <a:pt x="733" y="228"/>
                    <a:pt x="733" y="228"/>
                    <a:pt x="733" y="229"/>
                  </a:cubicBezTo>
                  <a:cubicBezTo>
                    <a:pt x="733" y="229"/>
                    <a:pt x="734" y="229"/>
                    <a:pt x="735" y="229"/>
                  </a:cubicBezTo>
                  <a:cubicBezTo>
                    <a:pt x="735" y="230"/>
                    <a:pt x="734" y="230"/>
                    <a:pt x="732" y="230"/>
                  </a:cubicBezTo>
                  <a:cubicBezTo>
                    <a:pt x="734" y="230"/>
                    <a:pt x="735" y="231"/>
                    <a:pt x="735" y="232"/>
                  </a:cubicBezTo>
                  <a:cubicBezTo>
                    <a:pt x="735" y="231"/>
                    <a:pt x="736" y="231"/>
                    <a:pt x="737" y="231"/>
                  </a:cubicBezTo>
                  <a:cubicBezTo>
                    <a:pt x="737" y="231"/>
                    <a:pt x="737" y="232"/>
                    <a:pt x="736" y="232"/>
                  </a:cubicBezTo>
                  <a:cubicBezTo>
                    <a:pt x="737" y="232"/>
                    <a:pt x="738" y="232"/>
                    <a:pt x="738" y="231"/>
                  </a:cubicBezTo>
                  <a:cubicBezTo>
                    <a:pt x="737" y="233"/>
                    <a:pt x="735" y="233"/>
                    <a:pt x="733" y="233"/>
                  </a:cubicBezTo>
                  <a:cubicBezTo>
                    <a:pt x="733" y="234"/>
                    <a:pt x="733" y="234"/>
                    <a:pt x="733" y="234"/>
                  </a:cubicBezTo>
                  <a:cubicBezTo>
                    <a:pt x="734" y="233"/>
                    <a:pt x="738" y="233"/>
                    <a:pt x="741" y="234"/>
                  </a:cubicBezTo>
                  <a:cubicBezTo>
                    <a:pt x="740" y="234"/>
                    <a:pt x="739" y="234"/>
                    <a:pt x="739" y="235"/>
                  </a:cubicBezTo>
                  <a:cubicBezTo>
                    <a:pt x="741" y="234"/>
                    <a:pt x="740" y="235"/>
                    <a:pt x="739" y="236"/>
                  </a:cubicBezTo>
                  <a:cubicBezTo>
                    <a:pt x="739" y="236"/>
                    <a:pt x="740" y="236"/>
                    <a:pt x="740" y="235"/>
                  </a:cubicBezTo>
                  <a:cubicBezTo>
                    <a:pt x="741" y="235"/>
                    <a:pt x="741" y="235"/>
                    <a:pt x="742" y="235"/>
                  </a:cubicBezTo>
                  <a:cubicBezTo>
                    <a:pt x="743" y="236"/>
                    <a:pt x="742" y="236"/>
                    <a:pt x="743" y="237"/>
                  </a:cubicBezTo>
                  <a:cubicBezTo>
                    <a:pt x="744" y="239"/>
                    <a:pt x="738" y="239"/>
                    <a:pt x="737" y="239"/>
                  </a:cubicBezTo>
                  <a:cubicBezTo>
                    <a:pt x="740" y="239"/>
                    <a:pt x="738" y="240"/>
                    <a:pt x="737" y="240"/>
                  </a:cubicBezTo>
                  <a:cubicBezTo>
                    <a:pt x="737" y="240"/>
                    <a:pt x="738" y="240"/>
                    <a:pt x="739" y="240"/>
                  </a:cubicBezTo>
                  <a:cubicBezTo>
                    <a:pt x="740" y="239"/>
                    <a:pt x="742" y="239"/>
                    <a:pt x="740" y="240"/>
                  </a:cubicBezTo>
                  <a:cubicBezTo>
                    <a:pt x="741" y="239"/>
                    <a:pt x="744" y="239"/>
                    <a:pt x="745" y="239"/>
                  </a:cubicBezTo>
                  <a:cubicBezTo>
                    <a:pt x="745" y="240"/>
                    <a:pt x="746" y="241"/>
                    <a:pt x="744" y="241"/>
                  </a:cubicBezTo>
                  <a:cubicBezTo>
                    <a:pt x="746" y="241"/>
                    <a:pt x="743" y="242"/>
                    <a:pt x="742" y="242"/>
                  </a:cubicBezTo>
                  <a:cubicBezTo>
                    <a:pt x="741" y="243"/>
                    <a:pt x="740" y="243"/>
                    <a:pt x="739" y="244"/>
                  </a:cubicBezTo>
                  <a:cubicBezTo>
                    <a:pt x="741" y="244"/>
                    <a:pt x="742" y="243"/>
                    <a:pt x="743" y="243"/>
                  </a:cubicBezTo>
                  <a:cubicBezTo>
                    <a:pt x="743" y="242"/>
                    <a:pt x="746" y="242"/>
                    <a:pt x="747" y="242"/>
                  </a:cubicBezTo>
                  <a:cubicBezTo>
                    <a:pt x="747" y="243"/>
                    <a:pt x="747" y="243"/>
                    <a:pt x="747" y="243"/>
                  </a:cubicBezTo>
                  <a:cubicBezTo>
                    <a:pt x="747" y="242"/>
                    <a:pt x="748" y="243"/>
                    <a:pt x="748" y="244"/>
                  </a:cubicBezTo>
                  <a:cubicBezTo>
                    <a:pt x="747" y="244"/>
                    <a:pt x="746" y="244"/>
                    <a:pt x="745" y="244"/>
                  </a:cubicBezTo>
                  <a:cubicBezTo>
                    <a:pt x="746" y="244"/>
                    <a:pt x="748" y="244"/>
                    <a:pt x="747" y="245"/>
                  </a:cubicBezTo>
                  <a:cubicBezTo>
                    <a:pt x="747" y="244"/>
                    <a:pt x="749" y="245"/>
                    <a:pt x="750" y="244"/>
                  </a:cubicBezTo>
                  <a:cubicBezTo>
                    <a:pt x="751" y="245"/>
                    <a:pt x="750" y="245"/>
                    <a:pt x="750" y="246"/>
                  </a:cubicBezTo>
                  <a:cubicBezTo>
                    <a:pt x="751" y="246"/>
                    <a:pt x="752" y="247"/>
                    <a:pt x="752" y="247"/>
                  </a:cubicBezTo>
                  <a:cubicBezTo>
                    <a:pt x="752" y="248"/>
                    <a:pt x="748" y="249"/>
                    <a:pt x="747" y="249"/>
                  </a:cubicBezTo>
                  <a:cubicBezTo>
                    <a:pt x="748" y="249"/>
                    <a:pt x="755" y="250"/>
                    <a:pt x="752" y="251"/>
                  </a:cubicBezTo>
                  <a:cubicBezTo>
                    <a:pt x="753" y="252"/>
                    <a:pt x="755" y="251"/>
                    <a:pt x="756" y="252"/>
                  </a:cubicBezTo>
                  <a:cubicBezTo>
                    <a:pt x="756" y="252"/>
                    <a:pt x="759" y="254"/>
                    <a:pt x="757" y="254"/>
                  </a:cubicBezTo>
                  <a:cubicBezTo>
                    <a:pt x="755" y="253"/>
                    <a:pt x="753" y="255"/>
                    <a:pt x="752" y="256"/>
                  </a:cubicBezTo>
                  <a:cubicBezTo>
                    <a:pt x="753" y="256"/>
                    <a:pt x="753" y="256"/>
                    <a:pt x="753" y="256"/>
                  </a:cubicBezTo>
                  <a:cubicBezTo>
                    <a:pt x="756" y="258"/>
                    <a:pt x="749" y="256"/>
                    <a:pt x="748" y="256"/>
                  </a:cubicBezTo>
                  <a:cubicBezTo>
                    <a:pt x="748" y="255"/>
                    <a:pt x="749" y="255"/>
                    <a:pt x="750" y="255"/>
                  </a:cubicBezTo>
                  <a:cubicBezTo>
                    <a:pt x="750" y="255"/>
                    <a:pt x="750" y="255"/>
                    <a:pt x="751" y="255"/>
                  </a:cubicBezTo>
                  <a:cubicBezTo>
                    <a:pt x="750" y="255"/>
                    <a:pt x="749" y="255"/>
                    <a:pt x="748" y="255"/>
                  </a:cubicBezTo>
                  <a:cubicBezTo>
                    <a:pt x="747" y="255"/>
                    <a:pt x="747" y="255"/>
                    <a:pt x="746" y="255"/>
                  </a:cubicBezTo>
                  <a:cubicBezTo>
                    <a:pt x="748" y="256"/>
                    <a:pt x="750" y="257"/>
                    <a:pt x="752" y="257"/>
                  </a:cubicBezTo>
                  <a:cubicBezTo>
                    <a:pt x="751" y="257"/>
                    <a:pt x="750" y="257"/>
                    <a:pt x="749" y="257"/>
                  </a:cubicBezTo>
                  <a:cubicBezTo>
                    <a:pt x="751" y="257"/>
                    <a:pt x="752" y="257"/>
                    <a:pt x="754" y="257"/>
                  </a:cubicBezTo>
                  <a:cubicBezTo>
                    <a:pt x="754" y="259"/>
                    <a:pt x="751" y="258"/>
                    <a:pt x="750" y="259"/>
                  </a:cubicBezTo>
                  <a:cubicBezTo>
                    <a:pt x="751" y="259"/>
                    <a:pt x="757" y="260"/>
                    <a:pt x="753" y="260"/>
                  </a:cubicBezTo>
                  <a:cubicBezTo>
                    <a:pt x="757" y="260"/>
                    <a:pt x="751" y="260"/>
                    <a:pt x="751" y="260"/>
                  </a:cubicBezTo>
                  <a:cubicBezTo>
                    <a:pt x="753" y="261"/>
                    <a:pt x="756" y="261"/>
                    <a:pt x="757" y="261"/>
                  </a:cubicBezTo>
                  <a:cubicBezTo>
                    <a:pt x="757" y="261"/>
                    <a:pt x="756" y="263"/>
                    <a:pt x="758" y="262"/>
                  </a:cubicBezTo>
                  <a:cubicBezTo>
                    <a:pt x="755" y="263"/>
                    <a:pt x="759" y="263"/>
                    <a:pt x="760" y="263"/>
                  </a:cubicBezTo>
                  <a:cubicBezTo>
                    <a:pt x="759" y="264"/>
                    <a:pt x="759" y="264"/>
                    <a:pt x="759" y="264"/>
                  </a:cubicBezTo>
                  <a:cubicBezTo>
                    <a:pt x="760" y="264"/>
                    <a:pt x="762" y="264"/>
                    <a:pt x="762" y="264"/>
                  </a:cubicBezTo>
                  <a:cubicBezTo>
                    <a:pt x="763" y="264"/>
                    <a:pt x="763" y="265"/>
                    <a:pt x="763" y="265"/>
                  </a:cubicBezTo>
                  <a:cubicBezTo>
                    <a:pt x="763" y="265"/>
                    <a:pt x="763" y="265"/>
                    <a:pt x="762" y="265"/>
                  </a:cubicBezTo>
                  <a:cubicBezTo>
                    <a:pt x="763" y="266"/>
                    <a:pt x="764" y="265"/>
                    <a:pt x="764" y="265"/>
                  </a:cubicBezTo>
                  <a:cubicBezTo>
                    <a:pt x="765" y="265"/>
                    <a:pt x="765" y="266"/>
                    <a:pt x="765" y="266"/>
                  </a:cubicBezTo>
                  <a:cubicBezTo>
                    <a:pt x="765" y="266"/>
                    <a:pt x="765" y="265"/>
                    <a:pt x="767" y="265"/>
                  </a:cubicBezTo>
                  <a:cubicBezTo>
                    <a:pt x="767" y="266"/>
                    <a:pt x="766" y="266"/>
                    <a:pt x="766" y="266"/>
                  </a:cubicBezTo>
                  <a:cubicBezTo>
                    <a:pt x="767" y="267"/>
                    <a:pt x="767" y="268"/>
                    <a:pt x="766" y="269"/>
                  </a:cubicBezTo>
                  <a:cubicBezTo>
                    <a:pt x="767" y="268"/>
                    <a:pt x="767" y="268"/>
                    <a:pt x="768" y="268"/>
                  </a:cubicBezTo>
                  <a:cubicBezTo>
                    <a:pt x="769" y="269"/>
                    <a:pt x="766" y="270"/>
                    <a:pt x="765" y="271"/>
                  </a:cubicBezTo>
                  <a:cubicBezTo>
                    <a:pt x="766" y="271"/>
                    <a:pt x="767" y="270"/>
                    <a:pt x="767" y="270"/>
                  </a:cubicBezTo>
                  <a:cubicBezTo>
                    <a:pt x="766" y="271"/>
                    <a:pt x="765" y="272"/>
                    <a:pt x="764" y="273"/>
                  </a:cubicBezTo>
                  <a:cubicBezTo>
                    <a:pt x="765" y="272"/>
                    <a:pt x="767" y="270"/>
                    <a:pt x="770" y="270"/>
                  </a:cubicBezTo>
                  <a:cubicBezTo>
                    <a:pt x="770" y="271"/>
                    <a:pt x="768" y="272"/>
                    <a:pt x="768" y="273"/>
                  </a:cubicBezTo>
                  <a:cubicBezTo>
                    <a:pt x="770" y="272"/>
                    <a:pt x="771" y="271"/>
                    <a:pt x="772" y="270"/>
                  </a:cubicBezTo>
                  <a:cubicBezTo>
                    <a:pt x="774" y="271"/>
                    <a:pt x="773" y="271"/>
                    <a:pt x="771" y="271"/>
                  </a:cubicBezTo>
                  <a:cubicBezTo>
                    <a:pt x="773" y="272"/>
                    <a:pt x="775" y="271"/>
                    <a:pt x="775" y="271"/>
                  </a:cubicBezTo>
                  <a:cubicBezTo>
                    <a:pt x="777" y="272"/>
                    <a:pt x="775" y="272"/>
                    <a:pt x="774" y="273"/>
                  </a:cubicBezTo>
                  <a:cubicBezTo>
                    <a:pt x="773" y="273"/>
                    <a:pt x="773" y="274"/>
                    <a:pt x="771" y="275"/>
                  </a:cubicBezTo>
                  <a:cubicBezTo>
                    <a:pt x="773" y="275"/>
                    <a:pt x="774" y="274"/>
                    <a:pt x="775" y="273"/>
                  </a:cubicBezTo>
                  <a:cubicBezTo>
                    <a:pt x="776" y="272"/>
                    <a:pt x="777" y="271"/>
                    <a:pt x="779" y="271"/>
                  </a:cubicBezTo>
                  <a:cubicBezTo>
                    <a:pt x="778" y="272"/>
                    <a:pt x="778" y="272"/>
                    <a:pt x="777" y="273"/>
                  </a:cubicBezTo>
                  <a:cubicBezTo>
                    <a:pt x="778" y="273"/>
                    <a:pt x="779" y="272"/>
                    <a:pt x="780" y="272"/>
                  </a:cubicBezTo>
                  <a:cubicBezTo>
                    <a:pt x="780" y="273"/>
                    <a:pt x="782" y="273"/>
                    <a:pt x="780" y="274"/>
                  </a:cubicBezTo>
                  <a:cubicBezTo>
                    <a:pt x="781" y="273"/>
                    <a:pt x="784" y="275"/>
                    <a:pt x="785" y="275"/>
                  </a:cubicBezTo>
                  <a:cubicBezTo>
                    <a:pt x="786" y="275"/>
                    <a:pt x="790" y="275"/>
                    <a:pt x="791" y="275"/>
                  </a:cubicBezTo>
                  <a:cubicBezTo>
                    <a:pt x="793" y="276"/>
                    <a:pt x="794" y="276"/>
                    <a:pt x="796" y="277"/>
                  </a:cubicBezTo>
                  <a:cubicBezTo>
                    <a:pt x="796" y="278"/>
                    <a:pt x="794" y="277"/>
                    <a:pt x="793" y="278"/>
                  </a:cubicBezTo>
                  <a:cubicBezTo>
                    <a:pt x="793" y="278"/>
                    <a:pt x="794" y="278"/>
                    <a:pt x="795" y="278"/>
                  </a:cubicBezTo>
                  <a:cubicBezTo>
                    <a:pt x="793" y="279"/>
                    <a:pt x="791" y="278"/>
                    <a:pt x="790" y="279"/>
                  </a:cubicBezTo>
                  <a:cubicBezTo>
                    <a:pt x="788" y="279"/>
                    <a:pt x="787" y="280"/>
                    <a:pt x="786" y="280"/>
                  </a:cubicBezTo>
                  <a:cubicBezTo>
                    <a:pt x="782" y="281"/>
                    <a:pt x="779" y="282"/>
                    <a:pt x="775" y="282"/>
                  </a:cubicBezTo>
                  <a:cubicBezTo>
                    <a:pt x="776" y="283"/>
                    <a:pt x="785" y="280"/>
                    <a:pt x="786" y="280"/>
                  </a:cubicBezTo>
                  <a:cubicBezTo>
                    <a:pt x="784" y="282"/>
                    <a:pt x="778" y="284"/>
                    <a:pt x="773" y="284"/>
                  </a:cubicBezTo>
                  <a:cubicBezTo>
                    <a:pt x="770" y="284"/>
                    <a:pt x="771" y="286"/>
                    <a:pt x="769" y="286"/>
                  </a:cubicBezTo>
                  <a:cubicBezTo>
                    <a:pt x="768" y="287"/>
                    <a:pt x="763" y="284"/>
                    <a:pt x="762" y="284"/>
                  </a:cubicBezTo>
                  <a:cubicBezTo>
                    <a:pt x="762" y="285"/>
                    <a:pt x="764" y="285"/>
                    <a:pt x="765" y="285"/>
                  </a:cubicBezTo>
                  <a:cubicBezTo>
                    <a:pt x="767" y="286"/>
                    <a:pt x="769" y="286"/>
                    <a:pt x="770" y="287"/>
                  </a:cubicBezTo>
                  <a:cubicBezTo>
                    <a:pt x="769" y="287"/>
                    <a:pt x="765" y="289"/>
                    <a:pt x="768" y="289"/>
                  </a:cubicBezTo>
                  <a:cubicBezTo>
                    <a:pt x="768" y="289"/>
                    <a:pt x="767" y="289"/>
                    <a:pt x="766" y="289"/>
                  </a:cubicBezTo>
                  <a:cubicBezTo>
                    <a:pt x="768" y="290"/>
                    <a:pt x="771" y="288"/>
                    <a:pt x="772" y="287"/>
                  </a:cubicBezTo>
                  <a:cubicBezTo>
                    <a:pt x="772" y="286"/>
                    <a:pt x="774" y="287"/>
                    <a:pt x="775" y="286"/>
                  </a:cubicBezTo>
                  <a:cubicBezTo>
                    <a:pt x="776" y="286"/>
                    <a:pt x="777" y="285"/>
                    <a:pt x="778" y="285"/>
                  </a:cubicBezTo>
                  <a:cubicBezTo>
                    <a:pt x="780" y="285"/>
                    <a:pt x="781" y="283"/>
                    <a:pt x="782" y="283"/>
                  </a:cubicBezTo>
                  <a:cubicBezTo>
                    <a:pt x="784" y="282"/>
                    <a:pt x="785" y="282"/>
                    <a:pt x="786" y="282"/>
                  </a:cubicBezTo>
                  <a:cubicBezTo>
                    <a:pt x="788" y="281"/>
                    <a:pt x="789" y="282"/>
                    <a:pt x="791" y="281"/>
                  </a:cubicBezTo>
                  <a:cubicBezTo>
                    <a:pt x="789" y="281"/>
                    <a:pt x="788" y="281"/>
                    <a:pt x="786" y="281"/>
                  </a:cubicBezTo>
                  <a:cubicBezTo>
                    <a:pt x="785" y="279"/>
                    <a:pt x="790" y="280"/>
                    <a:pt x="792" y="280"/>
                  </a:cubicBezTo>
                  <a:cubicBezTo>
                    <a:pt x="792" y="281"/>
                    <a:pt x="792" y="281"/>
                    <a:pt x="793" y="280"/>
                  </a:cubicBezTo>
                  <a:cubicBezTo>
                    <a:pt x="793" y="280"/>
                    <a:pt x="794" y="280"/>
                    <a:pt x="795" y="281"/>
                  </a:cubicBezTo>
                  <a:cubicBezTo>
                    <a:pt x="796" y="281"/>
                    <a:pt x="796" y="283"/>
                    <a:pt x="798" y="284"/>
                  </a:cubicBezTo>
                  <a:cubicBezTo>
                    <a:pt x="797" y="285"/>
                    <a:pt x="795" y="285"/>
                    <a:pt x="794" y="286"/>
                  </a:cubicBezTo>
                  <a:cubicBezTo>
                    <a:pt x="795" y="286"/>
                    <a:pt x="796" y="286"/>
                    <a:pt x="796" y="287"/>
                  </a:cubicBezTo>
                  <a:cubicBezTo>
                    <a:pt x="798" y="287"/>
                    <a:pt x="798" y="286"/>
                    <a:pt x="799" y="285"/>
                  </a:cubicBezTo>
                  <a:cubicBezTo>
                    <a:pt x="799" y="285"/>
                    <a:pt x="800" y="285"/>
                    <a:pt x="801" y="285"/>
                  </a:cubicBezTo>
                  <a:cubicBezTo>
                    <a:pt x="802" y="285"/>
                    <a:pt x="803" y="285"/>
                    <a:pt x="803" y="284"/>
                  </a:cubicBezTo>
                  <a:cubicBezTo>
                    <a:pt x="803" y="285"/>
                    <a:pt x="803" y="285"/>
                    <a:pt x="802" y="285"/>
                  </a:cubicBezTo>
                  <a:cubicBezTo>
                    <a:pt x="803" y="286"/>
                    <a:pt x="806" y="286"/>
                    <a:pt x="807" y="286"/>
                  </a:cubicBezTo>
                  <a:cubicBezTo>
                    <a:pt x="805" y="286"/>
                    <a:pt x="808" y="287"/>
                    <a:pt x="808" y="288"/>
                  </a:cubicBezTo>
                  <a:cubicBezTo>
                    <a:pt x="809" y="288"/>
                    <a:pt x="811" y="289"/>
                    <a:pt x="811" y="290"/>
                  </a:cubicBezTo>
                  <a:cubicBezTo>
                    <a:pt x="810" y="292"/>
                    <a:pt x="808" y="291"/>
                    <a:pt x="807" y="292"/>
                  </a:cubicBezTo>
                  <a:cubicBezTo>
                    <a:pt x="811" y="293"/>
                    <a:pt x="811" y="294"/>
                    <a:pt x="807" y="294"/>
                  </a:cubicBezTo>
                  <a:cubicBezTo>
                    <a:pt x="808" y="295"/>
                    <a:pt x="809" y="295"/>
                    <a:pt x="810" y="295"/>
                  </a:cubicBezTo>
                  <a:cubicBezTo>
                    <a:pt x="811" y="296"/>
                    <a:pt x="809" y="295"/>
                    <a:pt x="808" y="295"/>
                  </a:cubicBezTo>
                  <a:cubicBezTo>
                    <a:pt x="809" y="297"/>
                    <a:pt x="805" y="296"/>
                    <a:pt x="804" y="296"/>
                  </a:cubicBezTo>
                  <a:cubicBezTo>
                    <a:pt x="805" y="296"/>
                    <a:pt x="811" y="296"/>
                    <a:pt x="812" y="298"/>
                  </a:cubicBezTo>
                  <a:cubicBezTo>
                    <a:pt x="810" y="298"/>
                    <a:pt x="808" y="298"/>
                    <a:pt x="807" y="297"/>
                  </a:cubicBezTo>
                  <a:cubicBezTo>
                    <a:pt x="808" y="298"/>
                    <a:pt x="809" y="298"/>
                    <a:pt x="811" y="299"/>
                  </a:cubicBezTo>
                  <a:cubicBezTo>
                    <a:pt x="810" y="299"/>
                    <a:pt x="811" y="300"/>
                    <a:pt x="811" y="300"/>
                  </a:cubicBezTo>
                  <a:cubicBezTo>
                    <a:pt x="810" y="300"/>
                    <a:pt x="810" y="301"/>
                    <a:pt x="809" y="302"/>
                  </a:cubicBezTo>
                  <a:cubicBezTo>
                    <a:pt x="808" y="303"/>
                    <a:pt x="806" y="303"/>
                    <a:pt x="804" y="304"/>
                  </a:cubicBezTo>
                  <a:cubicBezTo>
                    <a:pt x="802" y="305"/>
                    <a:pt x="801" y="306"/>
                    <a:pt x="799" y="307"/>
                  </a:cubicBezTo>
                  <a:cubicBezTo>
                    <a:pt x="799" y="307"/>
                    <a:pt x="797" y="307"/>
                    <a:pt x="796" y="307"/>
                  </a:cubicBezTo>
                  <a:cubicBezTo>
                    <a:pt x="795" y="307"/>
                    <a:pt x="794" y="306"/>
                    <a:pt x="794" y="307"/>
                  </a:cubicBezTo>
                  <a:cubicBezTo>
                    <a:pt x="792" y="307"/>
                    <a:pt x="790" y="308"/>
                    <a:pt x="789" y="308"/>
                  </a:cubicBezTo>
                  <a:cubicBezTo>
                    <a:pt x="788" y="308"/>
                    <a:pt x="787" y="308"/>
                    <a:pt x="786" y="308"/>
                  </a:cubicBezTo>
                  <a:cubicBezTo>
                    <a:pt x="785" y="308"/>
                    <a:pt x="784" y="308"/>
                    <a:pt x="783" y="309"/>
                  </a:cubicBezTo>
                  <a:cubicBezTo>
                    <a:pt x="783" y="309"/>
                    <a:pt x="784" y="309"/>
                    <a:pt x="783" y="310"/>
                  </a:cubicBezTo>
                  <a:cubicBezTo>
                    <a:pt x="783" y="310"/>
                    <a:pt x="782" y="311"/>
                    <a:pt x="781" y="311"/>
                  </a:cubicBezTo>
                  <a:cubicBezTo>
                    <a:pt x="780" y="311"/>
                    <a:pt x="780" y="311"/>
                    <a:pt x="780" y="312"/>
                  </a:cubicBezTo>
                  <a:cubicBezTo>
                    <a:pt x="780" y="313"/>
                    <a:pt x="780" y="314"/>
                    <a:pt x="779" y="312"/>
                  </a:cubicBezTo>
                  <a:cubicBezTo>
                    <a:pt x="778" y="314"/>
                    <a:pt x="775" y="314"/>
                    <a:pt x="775" y="316"/>
                  </a:cubicBezTo>
                  <a:cubicBezTo>
                    <a:pt x="775" y="316"/>
                    <a:pt x="774" y="316"/>
                    <a:pt x="773" y="317"/>
                  </a:cubicBezTo>
                  <a:cubicBezTo>
                    <a:pt x="772" y="317"/>
                    <a:pt x="772" y="318"/>
                    <a:pt x="771" y="318"/>
                  </a:cubicBezTo>
                  <a:cubicBezTo>
                    <a:pt x="770" y="319"/>
                    <a:pt x="769" y="319"/>
                    <a:pt x="768" y="318"/>
                  </a:cubicBezTo>
                  <a:cubicBezTo>
                    <a:pt x="767" y="318"/>
                    <a:pt x="766" y="319"/>
                    <a:pt x="766" y="319"/>
                  </a:cubicBezTo>
                  <a:cubicBezTo>
                    <a:pt x="765" y="319"/>
                    <a:pt x="764" y="319"/>
                    <a:pt x="764" y="319"/>
                  </a:cubicBezTo>
                  <a:cubicBezTo>
                    <a:pt x="760" y="319"/>
                    <a:pt x="758" y="320"/>
                    <a:pt x="754" y="320"/>
                  </a:cubicBezTo>
                  <a:cubicBezTo>
                    <a:pt x="755" y="320"/>
                    <a:pt x="755" y="319"/>
                    <a:pt x="756" y="319"/>
                  </a:cubicBezTo>
                  <a:cubicBezTo>
                    <a:pt x="755" y="319"/>
                    <a:pt x="755" y="319"/>
                    <a:pt x="754" y="319"/>
                  </a:cubicBezTo>
                  <a:cubicBezTo>
                    <a:pt x="754" y="319"/>
                    <a:pt x="753" y="319"/>
                    <a:pt x="752" y="319"/>
                  </a:cubicBezTo>
                  <a:cubicBezTo>
                    <a:pt x="750" y="318"/>
                    <a:pt x="748" y="318"/>
                    <a:pt x="745" y="318"/>
                  </a:cubicBezTo>
                  <a:cubicBezTo>
                    <a:pt x="743" y="318"/>
                    <a:pt x="741" y="318"/>
                    <a:pt x="739" y="319"/>
                  </a:cubicBezTo>
                  <a:cubicBezTo>
                    <a:pt x="738" y="319"/>
                    <a:pt x="737" y="319"/>
                    <a:pt x="736" y="318"/>
                  </a:cubicBezTo>
                  <a:cubicBezTo>
                    <a:pt x="734" y="318"/>
                    <a:pt x="733" y="318"/>
                    <a:pt x="732" y="318"/>
                  </a:cubicBezTo>
                  <a:cubicBezTo>
                    <a:pt x="730" y="318"/>
                    <a:pt x="728" y="318"/>
                    <a:pt x="725" y="318"/>
                  </a:cubicBezTo>
                  <a:cubicBezTo>
                    <a:pt x="723" y="318"/>
                    <a:pt x="721" y="318"/>
                    <a:pt x="719" y="318"/>
                  </a:cubicBezTo>
                  <a:cubicBezTo>
                    <a:pt x="717" y="318"/>
                    <a:pt x="714" y="318"/>
                    <a:pt x="713" y="319"/>
                  </a:cubicBezTo>
                  <a:cubicBezTo>
                    <a:pt x="712" y="319"/>
                    <a:pt x="712" y="319"/>
                    <a:pt x="711" y="319"/>
                  </a:cubicBezTo>
                  <a:cubicBezTo>
                    <a:pt x="710" y="318"/>
                    <a:pt x="708" y="318"/>
                    <a:pt x="710" y="320"/>
                  </a:cubicBezTo>
                  <a:cubicBezTo>
                    <a:pt x="705" y="318"/>
                    <a:pt x="703" y="324"/>
                    <a:pt x="702" y="325"/>
                  </a:cubicBezTo>
                  <a:cubicBezTo>
                    <a:pt x="701" y="327"/>
                    <a:pt x="700" y="327"/>
                    <a:pt x="698" y="327"/>
                  </a:cubicBezTo>
                  <a:cubicBezTo>
                    <a:pt x="696" y="328"/>
                    <a:pt x="691" y="328"/>
                    <a:pt x="693" y="329"/>
                  </a:cubicBezTo>
                  <a:cubicBezTo>
                    <a:pt x="692" y="329"/>
                    <a:pt x="691" y="329"/>
                    <a:pt x="691" y="330"/>
                  </a:cubicBezTo>
                  <a:cubicBezTo>
                    <a:pt x="691" y="329"/>
                    <a:pt x="691" y="329"/>
                    <a:pt x="691" y="328"/>
                  </a:cubicBezTo>
                  <a:cubicBezTo>
                    <a:pt x="691" y="330"/>
                    <a:pt x="688" y="331"/>
                    <a:pt x="686" y="332"/>
                  </a:cubicBezTo>
                  <a:cubicBezTo>
                    <a:pt x="684" y="333"/>
                    <a:pt x="683" y="335"/>
                    <a:pt x="681" y="337"/>
                  </a:cubicBezTo>
                  <a:cubicBezTo>
                    <a:pt x="680" y="338"/>
                    <a:pt x="679" y="339"/>
                    <a:pt x="678" y="339"/>
                  </a:cubicBezTo>
                  <a:cubicBezTo>
                    <a:pt x="678" y="339"/>
                    <a:pt x="675" y="338"/>
                    <a:pt x="675" y="337"/>
                  </a:cubicBezTo>
                  <a:cubicBezTo>
                    <a:pt x="672" y="337"/>
                    <a:pt x="668" y="335"/>
                    <a:pt x="666" y="336"/>
                  </a:cubicBezTo>
                  <a:cubicBezTo>
                    <a:pt x="666" y="336"/>
                    <a:pt x="667" y="336"/>
                    <a:pt x="668" y="336"/>
                  </a:cubicBezTo>
                  <a:cubicBezTo>
                    <a:pt x="668" y="337"/>
                    <a:pt x="668" y="337"/>
                    <a:pt x="668" y="337"/>
                  </a:cubicBezTo>
                  <a:cubicBezTo>
                    <a:pt x="669" y="336"/>
                    <a:pt x="671" y="336"/>
                    <a:pt x="673" y="337"/>
                  </a:cubicBezTo>
                  <a:cubicBezTo>
                    <a:pt x="674" y="337"/>
                    <a:pt x="674" y="337"/>
                    <a:pt x="675" y="338"/>
                  </a:cubicBezTo>
                  <a:cubicBezTo>
                    <a:pt x="676" y="338"/>
                    <a:pt x="677" y="339"/>
                    <a:pt x="678" y="339"/>
                  </a:cubicBezTo>
                  <a:cubicBezTo>
                    <a:pt x="677" y="342"/>
                    <a:pt x="675" y="344"/>
                    <a:pt x="671" y="345"/>
                  </a:cubicBezTo>
                  <a:cubicBezTo>
                    <a:pt x="670" y="346"/>
                    <a:pt x="669" y="348"/>
                    <a:pt x="668" y="349"/>
                  </a:cubicBezTo>
                  <a:cubicBezTo>
                    <a:pt x="667" y="350"/>
                    <a:pt x="665" y="351"/>
                    <a:pt x="663" y="352"/>
                  </a:cubicBezTo>
                  <a:cubicBezTo>
                    <a:pt x="666" y="351"/>
                    <a:pt x="670" y="350"/>
                    <a:pt x="672" y="348"/>
                  </a:cubicBezTo>
                  <a:cubicBezTo>
                    <a:pt x="675" y="347"/>
                    <a:pt x="677" y="345"/>
                    <a:pt x="679" y="342"/>
                  </a:cubicBezTo>
                  <a:cubicBezTo>
                    <a:pt x="682" y="338"/>
                    <a:pt x="689" y="335"/>
                    <a:pt x="694" y="333"/>
                  </a:cubicBezTo>
                  <a:cubicBezTo>
                    <a:pt x="697" y="332"/>
                    <a:pt x="700" y="332"/>
                    <a:pt x="703" y="331"/>
                  </a:cubicBezTo>
                  <a:cubicBezTo>
                    <a:pt x="706" y="330"/>
                    <a:pt x="709" y="329"/>
                    <a:pt x="712" y="328"/>
                  </a:cubicBezTo>
                  <a:cubicBezTo>
                    <a:pt x="715" y="328"/>
                    <a:pt x="718" y="328"/>
                    <a:pt x="721" y="328"/>
                  </a:cubicBezTo>
                  <a:cubicBezTo>
                    <a:pt x="723" y="328"/>
                    <a:pt x="731" y="330"/>
                    <a:pt x="731" y="332"/>
                  </a:cubicBezTo>
                  <a:cubicBezTo>
                    <a:pt x="730" y="332"/>
                    <a:pt x="730" y="332"/>
                    <a:pt x="729" y="332"/>
                  </a:cubicBezTo>
                  <a:cubicBezTo>
                    <a:pt x="726" y="332"/>
                    <a:pt x="730" y="332"/>
                    <a:pt x="729" y="333"/>
                  </a:cubicBezTo>
                  <a:cubicBezTo>
                    <a:pt x="729" y="333"/>
                    <a:pt x="730" y="333"/>
                    <a:pt x="730" y="333"/>
                  </a:cubicBezTo>
                  <a:cubicBezTo>
                    <a:pt x="731" y="334"/>
                    <a:pt x="730" y="336"/>
                    <a:pt x="730" y="336"/>
                  </a:cubicBezTo>
                  <a:cubicBezTo>
                    <a:pt x="726" y="337"/>
                    <a:pt x="724" y="338"/>
                    <a:pt x="721" y="340"/>
                  </a:cubicBezTo>
                  <a:cubicBezTo>
                    <a:pt x="719" y="341"/>
                    <a:pt x="717" y="339"/>
                    <a:pt x="714" y="338"/>
                  </a:cubicBezTo>
                  <a:cubicBezTo>
                    <a:pt x="714" y="338"/>
                    <a:pt x="713" y="338"/>
                    <a:pt x="712" y="339"/>
                  </a:cubicBezTo>
                  <a:cubicBezTo>
                    <a:pt x="711" y="339"/>
                    <a:pt x="711" y="339"/>
                    <a:pt x="710" y="339"/>
                  </a:cubicBezTo>
                  <a:cubicBezTo>
                    <a:pt x="708" y="339"/>
                    <a:pt x="707" y="340"/>
                    <a:pt x="706" y="340"/>
                  </a:cubicBezTo>
                  <a:cubicBezTo>
                    <a:pt x="707" y="340"/>
                    <a:pt x="708" y="340"/>
                    <a:pt x="709" y="340"/>
                  </a:cubicBezTo>
                  <a:cubicBezTo>
                    <a:pt x="710" y="339"/>
                    <a:pt x="711" y="340"/>
                    <a:pt x="712" y="340"/>
                  </a:cubicBezTo>
                  <a:cubicBezTo>
                    <a:pt x="715" y="341"/>
                    <a:pt x="716" y="341"/>
                    <a:pt x="717" y="344"/>
                  </a:cubicBezTo>
                  <a:cubicBezTo>
                    <a:pt x="718" y="343"/>
                    <a:pt x="720" y="342"/>
                    <a:pt x="721" y="342"/>
                  </a:cubicBezTo>
                  <a:cubicBezTo>
                    <a:pt x="722" y="342"/>
                    <a:pt x="723" y="342"/>
                    <a:pt x="724" y="342"/>
                  </a:cubicBezTo>
                  <a:cubicBezTo>
                    <a:pt x="725" y="342"/>
                    <a:pt x="725" y="343"/>
                    <a:pt x="726" y="342"/>
                  </a:cubicBezTo>
                  <a:cubicBezTo>
                    <a:pt x="723" y="344"/>
                    <a:pt x="723" y="347"/>
                    <a:pt x="720" y="349"/>
                  </a:cubicBezTo>
                  <a:cubicBezTo>
                    <a:pt x="721" y="349"/>
                    <a:pt x="721" y="349"/>
                    <a:pt x="722" y="349"/>
                  </a:cubicBezTo>
                  <a:cubicBezTo>
                    <a:pt x="723" y="349"/>
                    <a:pt x="723" y="349"/>
                    <a:pt x="724" y="349"/>
                  </a:cubicBezTo>
                  <a:cubicBezTo>
                    <a:pt x="725" y="349"/>
                    <a:pt x="724" y="350"/>
                    <a:pt x="724" y="350"/>
                  </a:cubicBezTo>
                  <a:cubicBezTo>
                    <a:pt x="724" y="352"/>
                    <a:pt x="728" y="355"/>
                    <a:pt x="726" y="356"/>
                  </a:cubicBezTo>
                  <a:cubicBezTo>
                    <a:pt x="728" y="356"/>
                    <a:pt x="726" y="357"/>
                    <a:pt x="729" y="357"/>
                  </a:cubicBezTo>
                  <a:cubicBezTo>
                    <a:pt x="731" y="357"/>
                    <a:pt x="733" y="357"/>
                    <a:pt x="735" y="358"/>
                  </a:cubicBezTo>
                  <a:cubicBezTo>
                    <a:pt x="734" y="359"/>
                    <a:pt x="733" y="359"/>
                    <a:pt x="732" y="359"/>
                  </a:cubicBezTo>
                  <a:cubicBezTo>
                    <a:pt x="734" y="360"/>
                    <a:pt x="735" y="360"/>
                    <a:pt x="738" y="361"/>
                  </a:cubicBezTo>
                  <a:cubicBezTo>
                    <a:pt x="739" y="361"/>
                    <a:pt x="740" y="361"/>
                    <a:pt x="741" y="362"/>
                  </a:cubicBezTo>
                  <a:cubicBezTo>
                    <a:pt x="741" y="362"/>
                    <a:pt x="742" y="362"/>
                    <a:pt x="742" y="362"/>
                  </a:cubicBezTo>
                  <a:cubicBezTo>
                    <a:pt x="743" y="361"/>
                    <a:pt x="744" y="361"/>
                    <a:pt x="746" y="362"/>
                  </a:cubicBezTo>
                  <a:cubicBezTo>
                    <a:pt x="745" y="362"/>
                    <a:pt x="745" y="362"/>
                    <a:pt x="745" y="363"/>
                  </a:cubicBezTo>
                  <a:cubicBezTo>
                    <a:pt x="747" y="363"/>
                    <a:pt x="750" y="362"/>
                    <a:pt x="752" y="361"/>
                  </a:cubicBezTo>
                  <a:cubicBezTo>
                    <a:pt x="753" y="361"/>
                    <a:pt x="753" y="362"/>
                    <a:pt x="754" y="363"/>
                  </a:cubicBezTo>
                  <a:cubicBezTo>
                    <a:pt x="755" y="363"/>
                    <a:pt x="755" y="363"/>
                    <a:pt x="755" y="363"/>
                  </a:cubicBezTo>
                  <a:cubicBezTo>
                    <a:pt x="756" y="363"/>
                    <a:pt x="756" y="362"/>
                    <a:pt x="756" y="362"/>
                  </a:cubicBezTo>
                  <a:cubicBezTo>
                    <a:pt x="758" y="362"/>
                    <a:pt x="760" y="365"/>
                    <a:pt x="757" y="365"/>
                  </a:cubicBezTo>
                  <a:cubicBezTo>
                    <a:pt x="758" y="366"/>
                    <a:pt x="759" y="366"/>
                    <a:pt x="760" y="366"/>
                  </a:cubicBezTo>
                  <a:cubicBezTo>
                    <a:pt x="760" y="366"/>
                    <a:pt x="760" y="366"/>
                    <a:pt x="761" y="366"/>
                  </a:cubicBezTo>
                  <a:cubicBezTo>
                    <a:pt x="761" y="367"/>
                    <a:pt x="758" y="367"/>
                    <a:pt x="756" y="367"/>
                  </a:cubicBezTo>
                  <a:cubicBezTo>
                    <a:pt x="754" y="368"/>
                    <a:pt x="751" y="369"/>
                    <a:pt x="749" y="370"/>
                  </a:cubicBezTo>
                  <a:cubicBezTo>
                    <a:pt x="747" y="370"/>
                    <a:pt x="745" y="372"/>
                    <a:pt x="742" y="372"/>
                  </a:cubicBezTo>
                  <a:cubicBezTo>
                    <a:pt x="741" y="372"/>
                    <a:pt x="738" y="374"/>
                    <a:pt x="736" y="372"/>
                  </a:cubicBezTo>
                  <a:cubicBezTo>
                    <a:pt x="739" y="376"/>
                    <a:pt x="732" y="373"/>
                    <a:pt x="734" y="372"/>
                  </a:cubicBezTo>
                  <a:cubicBezTo>
                    <a:pt x="733" y="372"/>
                    <a:pt x="732" y="372"/>
                    <a:pt x="732" y="373"/>
                  </a:cubicBezTo>
                  <a:cubicBezTo>
                    <a:pt x="732" y="374"/>
                    <a:pt x="733" y="374"/>
                    <a:pt x="732" y="374"/>
                  </a:cubicBezTo>
                  <a:cubicBezTo>
                    <a:pt x="731" y="372"/>
                    <a:pt x="730" y="375"/>
                    <a:pt x="730" y="376"/>
                  </a:cubicBezTo>
                  <a:cubicBezTo>
                    <a:pt x="730" y="376"/>
                    <a:pt x="729" y="375"/>
                    <a:pt x="729" y="375"/>
                  </a:cubicBezTo>
                  <a:cubicBezTo>
                    <a:pt x="729" y="377"/>
                    <a:pt x="726" y="378"/>
                    <a:pt x="725" y="379"/>
                  </a:cubicBezTo>
                  <a:cubicBezTo>
                    <a:pt x="724" y="380"/>
                    <a:pt x="723" y="383"/>
                    <a:pt x="721" y="381"/>
                  </a:cubicBezTo>
                  <a:cubicBezTo>
                    <a:pt x="721" y="381"/>
                    <a:pt x="721" y="381"/>
                    <a:pt x="721" y="381"/>
                  </a:cubicBezTo>
                  <a:cubicBezTo>
                    <a:pt x="720" y="381"/>
                    <a:pt x="720" y="381"/>
                    <a:pt x="720" y="381"/>
                  </a:cubicBezTo>
                  <a:cubicBezTo>
                    <a:pt x="720" y="382"/>
                    <a:pt x="718" y="382"/>
                    <a:pt x="719" y="384"/>
                  </a:cubicBezTo>
                  <a:cubicBezTo>
                    <a:pt x="718" y="383"/>
                    <a:pt x="718" y="383"/>
                    <a:pt x="717" y="383"/>
                  </a:cubicBezTo>
                  <a:cubicBezTo>
                    <a:pt x="717" y="383"/>
                    <a:pt x="717" y="383"/>
                    <a:pt x="716" y="383"/>
                  </a:cubicBezTo>
                  <a:cubicBezTo>
                    <a:pt x="716" y="383"/>
                    <a:pt x="715" y="381"/>
                    <a:pt x="715" y="380"/>
                  </a:cubicBezTo>
                  <a:cubicBezTo>
                    <a:pt x="714" y="381"/>
                    <a:pt x="714" y="381"/>
                    <a:pt x="713" y="381"/>
                  </a:cubicBezTo>
                  <a:cubicBezTo>
                    <a:pt x="709" y="379"/>
                    <a:pt x="714" y="374"/>
                    <a:pt x="715" y="373"/>
                  </a:cubicBezTo>
                  <a:cubicBezTo>
                    <a:pt x="714" y="373"/>
                    <a:pt x="713" y="374"/>
                    <a:pt x="712" y="375"/>
                  </a:cubicBezTo>
                  <a:cubicBezTo>
                    <a:pt x="713" y="373"/>
                    <a:pt x="714" y="373"/>
                    <a:pt x="716" y="372"/>
                  </a:cubicBezTo>
                  <a:cubicBezTo>
                    <a:pt x="717" y="373"/>
                    <a:pt x="718" y="372"/>
                    <a:pt x="719" y="371"/>
                  </a:cubicBezTo>
                  <a:cubicBezTo>
                    <a:pt x="718" y="372"/>
                    <a:pt x="718" y="372"/>
                    <a:pt x="717" y="372"/>
                  </a:cubicBezTo>
                  <a:cubicBezTo>
                    <a:pt x="719" y="368"/>
                    <a:pt x="725" y="368"/>
                    <a:pt x="729" y="366"/>
                  </a:cubicBezTo>
                  <a:cubicBezTo>
                    <a:pt x="730" y="367"/>
                    <a:pt x="730" y="367"/>
                    <a:pt x="729" y="368"/>
                  </a:cubicBezTo>
                  <a:cubicBezTo>
                    <a:pt x="731" y="367"/>
                    <a:pt x="731" y="369"/>
                    <a:pt x="732" y="369"/>
                  </a:cubicBezTo>
                  <a:cubicBezTo>
                    <a:pt x="729" y="365"/>
                    <a:pt x="737" y="367"/>
                    <a:pt x="739" y="365"/>
                  </a:cubicBezTo>
                  <a:cubicBezTo>
                    <a:pt x="737" y="365"/>
                    <a:pt x="736" y="365"/>
                    <a:pt x="734" y="365"/>
                  </a:cubicBezTo>
                  <a:cubicBezTo>
                    <a:pt x="733" y="365"/>
                    <a:pt x="732" y="365"/>
                    <a:pt x="732" y="365"/>
                  </a:cubicBezTo>
                  <a:cubicBezTo>
                    <a:pt x="730" y="365"/>
                    <a:pt x="727" y="365"/>
                    <a:pt x="726" y="366"/>
                  </a:cubicBezTo>
                  <a:cubicBezTo>
                    <a:pt x="725" y="366"/>
                    <a:pt x="724" y="366"/>
                    <a:pt x="724" y="365"/>
                  </a:cubicBezTo>
                  <a:cubicBezTo>
                    <a:pt x="724" y="364"/>
                    <a:pt x="725" y="364"/>
                    <a:pt x="726" y="364"/>
                  </a:cubicBezTo>
                  <a:cubicBezTo>
                    <a:pt x="727" y="363"/>
                    <a:pt x="728" y="362"/>
                    <a:pt x="730" y="361"/>
                  </a:cubicBezTo>
                  <a:cubicBezTo>
                    <a:pt x="729" y="361"/>
                    <a:pt x="729" y="361"/>
                    <a:pt x="728" y="361"/>
                  </a:cubicBezTo>
                  <a:cubicBezTo>
                    <a:pt x="728" y="361"/>
                    <a:pt x="727" y="360"/>
                    <a:pt x="726" y="359"/>
                  </a:cubicBezTo>
                  <a:cubicBezTo>
                    <a:pt x="727" y="361"/>
                    <a:pt x="727" y="361"/>
                    <a:pt x="726" y="363"/>
                  </a:cubicBezTo>
                  <a:cubicBezTo>
                    <a:pt x="725" y="364"/>
                    <a:pt x="722" y="364"/>
                    <a:pt x="721" y="364"/>
                  </a:cubicBezTo>
                  <a:cubicBezTo>
                    <a:pt x="719" y="365"/>
                    <a:pt x="716" y="368"/>
                    <a:pt x="713" y="366"/>
                  </a:cubicBezTo>
                  <a:cubicBezTo>
                    <a:pt x="714" y="366"/>
                    <a:pt x="714" y="365"/>
                    <a:pt x="714" y="364"/>
                  </a:cubicBezTo>
                  <a:cubicBezTo>
                    <a:pt x="713" y="365"/>
                    <a:pt x="713" y="365"/>
                    <a:pt x="712" y="366"/>
                  </a:cubicBezTo>
                  <a:cubicBezTo>
                    <a:pt x="713" y="366"/>
                    <a:pt x="713" y="367"/>
                    <a:pt x="712" y="367"/>
                  </a:cubicBezTo>
                  <a:cubicBezTo>
                    <a:pt x="711" y="367"/>
                    <a:pt x="711" y="368"/>
                    <a:pt x="710" y="368"/>
                  </a:cubicBezTo>
                  <a:cubicBezTo>
                    <a:pt x="709" y="367"/>
                    <a:pt x="708" y="368"/>
                    <a:pt x="708" y="368"/>
                  </a:cubicBezTo>
                  <a:cubicBezTo>
                    <a:pt x="708" y="368"/>
                    <a:pt x="707" y="368"/>
                    <a:pt x="706" y="368"/>
                  </a:cubicBezTo>
                  <a:cubicBezTo>
                    <a:pt x="705" y="368"/>
                    <a:pt x="705" y="367"/>
                    <a:pt x="704" y="368"/>
                  </a:cubicBezTo>
                  <a:cubicBezTo>
                    <a:pt x="703" y="366"/>
                    <a:pt x="702" y="367"/>
                    <a:pt x="701" y="367"/>
                  </a:cubicBezTo>
                  <a:cubicBezTo>
                    <a:pt x="700" y="367"/>
                    <a:pt x="700" y="365"/>
                    <a:pt x="700" y="364"/>
                  </a:cubicBezTo>
                  <a:cubicBezTo>
                    <a:pt x="700" y="363"/>
                    <a:pt x="700" y="363"/>
                    <a:pt x="698" y="363"/>
                  </a:cubicBezTo>
                  <a:cubicBezTo>
                    <a:pt x="695" y="361"/>
                    <a:pt x="697" y="358"/>
                    <a:pt x="697" y="356"/>
                  </a:cubicBezTo>
                  <a:cubicBezTo>
                    <a:pt x="697" y="353"/>
                    <a:pt x="698" y="349"/>
                    <a:pt x="693" y="347"/>
                  </a:cubicBezTo>
                  <a:cubicBezTo>
                    <a:pt x="692" y="346"/>
                    <a:pt x="691" y="347"/>
                    <a:pt x="689" y="347"/>
                  </a:cubicBezTo>
                  <a:cubicBezTo>
                    <a:pt x="688" y="348"/>
                    <a:pt x="686" y="348"/>
                    <a:pt x="685" y="347"/>
                  </a:cubicBezTo>
                  <a:cubicBezTo>
                    <a:pt x="685" y="347"/>
                    <a:pt x="685" y="346"/>
                    <a:pt x="684" y="345"/>
                  </a:cubicBezTo>
                  <a:cubicBezTo>
                    <a:pt x="683" y="344"/>
                    <a:pt x="681" y="347"/>
                    <a:pt x="680" y="348"/>
                  </a:cubicBezTo>
                  <a:cubicBezTo>
                    <a:pt x="679" y="349"/>
                    <a:pt x="678" y="350"/>
                    <a:pt x="677" y="351"/>
                  </a:cubicBezTo>
                  <a:cubicBezTo>
                    <a:pt x="676" y="352"/>
                    <a:pt x="676" y="354"/>
                    <a:pt x="675" y="355"/>
                  </a:cubicBezTo>
                  <a:cubicBezTo>
                    <a:pt x="674" y="356"/>
                    <a:pt x="673" y="357"/>
                    <a:pt x="673" y="358"/>
                  </a:cubicBezTo>
                  <a:cubicBezTo>
                    <a:pt x="673" y="360"/>
                    <a:pt x="673" y="361"/>
                    <a:pt x="671" y="362"/>
                  </a:cubicBezTo>
                  <a:cubicBezTo>
                    <a:pt x="670" y="363"/>
                    <a:pt x="669" y="364"/>
                    <a:pt x="669" y="365"/>
                  </a:cubicBezTo>
                  <a:cubicBezTo>
                    <a:pt x="669" y="365"/>
                    <a:pt x="669" y="365"/>
                    <a:pt x="669" y="365"/>
                  </a:cubicBezTo>
                  <a:cubicBezTo>
                    <a:pt x="668" y="365"/>
                    <a:pt x="668" y="365"/>
                    <a:pt x="668" y="365"/>
                  </a:cubicBezTo>
                  <a:cubicBezTo>
                    <a:pt x="667" y="366"/>
                    <a:pt x="667" y="366"/>
                    <a:pt x="667" y="366"/>
                  </a:cubicBezTo>
                  <a:cubicBezTo>
                    <a:pt x="666" y="365"/>
                    <a:pt x="666" y="365"/>
                    <a:pt x="666" y="365"/>
                  </a:cubicBezTo>
                  <a:cubicBezTo>
                    <a:pt x="665" y="366"/>
                    <a:pt x="663" y="366"/>
                    <a:pt x="663" y="367"/>
                  </a:cubicBezTo>
                  <a:cubicBezTo>
                    <a:pt x="662" y="369"/>
                    <a:pt x="661" y="369"/>
                    <a:pt x="658" y="369"/>
                  </a:cubicBezTo>
                  <a:cubicBezTo>
                    <a:pt x="652" y="369"/>
                    <a:pt x="645" y="369"/>
                    <a:pt x="638" y="369"/>
                  </a:cubicBezTo>
                  <a:cubicBezTo>
                    <a:pt x="637" y="369"/>
                    <a:pt x="636" y="369"/>
                    <a:pt x="635" y="369"/>
                  </a:cubicBezTo>
                  <a:cubicBezTo>
                    <a:pt x="633" y="369"/>
                    <a:pt x="631" y="369"/>
                    <a:pt x="629" y="369"/>
                  </a:cubicBezTo>
                  <a:cubicBezTo>
                    <a:pt x="626" y="370"/>
                    <a:pt x="624" y="371"/>
                    <a:pt x="622" y="373"/>
                  </a:cubicBezTo>
                  <a:cubicBezTo>
                    <a:pt x="621" y="374"/>
                    <a:pt x="618" y="375"/>
                    <a:pt x="616" y="376"/>
                  </a:cubicBezTo>
                  <a:cubicBezTo>
                    <a:pt x="615" y="376"/>
                    <a:pt x="614" y="376"/>
                    <a:pt x="613" y="376"/>
                  </a:cubicBezTo>
                  <a:cubicBezTo>
                    <a:pt x="611" y="377"/>
                    <a:pt x="611" y="378"/>
                    <a:pt x="609" y="377"/>
                  </a:cubicBezTo>
                  <a:cubicBezTo>
                    <a:pt x="611" y="376"/>
                    <a:pt x="608" y="377"/>
                    <a:pt x="607" y="377"/>
                  </a:cubicBezTo>
                  <a:cubicBezTo>
                    <a:pt x="606" y="377"/>
                    <a:pt x="605" y="377"/>
                    <a:pt x="604" y="377"/>
                  </a:cubicBezTo>
                  <a:cubicBezTo>
                    <a:pt x="605" y="377"/>
                    <a:pt x="609" y="376"/>
                    <a:pt x="609" y="378"/>
                  </a:cubicBezTo>
                  <a:cubicBezTo>
                    <a:pt x="610" y="378"/>
                    <a:pt x="610" y="378"/>
                    <a:pt x="611" y="377"/>
                  </a:cubicBezTo>
                  <a:cubicBezTo>
                    <a:pt x="610" y="378"/>
                    <a:pt x="608" y="379"/>
                    <a:pt x="611" y="379"/>
                  </a:cubicBezTo>
                  <a:cubicBezTo>
                    <a:pt x="610" y="379"/>
                    <a:pt x="609" y="380"/>
                    <a:pt x="608" y="380"/>
                  </a:cubicBezTo>
                  <a:cubicBezTo>
                    <a:pt x="608" y="379"/>
                    <a:pt x="603" y="378"/>
                    <a:pt x="602" y="378"/>
                  </a:cubicBezTo>
                  <a:cubicBezTo>
                    <a:pt x="598" y="379"/>
                    <a:pt x="594" y="379"/>
                    <a:pt x="590" y="380"/>
                  </a:cubicBezTo>
                  <a:cubicBezTo>
                    <a:pt x="587" y="381"/>
                    <a:pt x="585" y="382"/>
                    <a:pt x="584" y="384"/>
                  </a:cubicBezTo>
                  <a:cubicBezTo>
                    <a:pt x="582" y="387"/>
                    <a:pt x="588" y="386"/>
                    <a:pt x="590" y="385"/>
                  </a:cubicBezTo>
                  <a:cubicBezTo>
                    <a:pt x="590" y="387"/>
                    <a:pt x="589" y="388"/>
                    <a:pt x="591" y="389"/>
                  </a:cubicBezTo>
                  <a:cubicBezTo>
                    <a:pt x="590" y="389"/>
                    <a:pt x="588" y="389"/>
                    <a:pt x="587" y="389"/>
                  </a:cubicBezTo>
                  <a:cubicBezTo>
                    <a:pt x="586" y="389"/>
                    <a:pt x="585" y="389"/>
                    <a:pt x="584" y="389"/>
                  </a:cubicBezTo>
                  <a:cubicBezTo>
                    <a:pt x="581" y="390"/>
                    <a:pt x="578" y="390"/>
                    <a:pt x="577" y="392"/>
                  </a:cubicBezTo>
                  <a:cubicBezTo>
                    <a:pt x="578" y="392"/>
                    <a:pt x="579" y="392"/>
                    <a:pt x="580" y="392"/>
                  </a:cubicBezTo>
                  <a:cubicBezTo>
                    <a:pt x="578" y="393"/>
                    <a:pt x="576" y="392"/>
                    <a:pt x="574" y="392"/>
                  </a:cubicBezTo>
                  <a:cubicBezTo>
                    <a:pt x="571" y="392"/>
                    <a:pt x="568" y="391"/>
                    <a:pt x="566" y="392"/>
                  </a:cubicBezTo>
                  <a:cubicBezTo>
                    <a:pt x="565" y="393"/>
                    <a:pt x="564" y="395"/>
                    <a:pt x="562" y="395"/>
                  </a:cubicBezTo>
                  <a:cubicBezTo>
                    <a:pt x="559" y="395"/>
                    <a:pt x="558" y="397"/>
                    <a:pt x="557" y="398"/>
                  </a:cubicBezTo>
                  <a:cubicBezTo>
                    <a:pt x="556" y="397"/>
                    <a:pt x="555" y="397"/>
                    <a:pt x="554" y="398"/>
                  </a:cubicBezTo>
                  <a:cubicBezTo>
                    <a:pt x="554" y="398"/>
                    <a:pt x="553" y="398"/>
                    <a:pt x="553" y="398"/>
                  </a:cubicBezTo>
                  <a:cubicBezTo>
                    <a:pt x="550" y="397"/>
                    <a:pt x="551" y="395"/>
                    <a:pt x="552" y="394"/>
                  </a:cubicBezTo>
                  <a:cubicBezTo>
                    <a:pt x="553" y="394"/>
                    <a:pt x="554" y="394"/>
                    <a:pt x="554" y="394"/>
                  </a:cubicBezTo>
                  <a:cubicBezTo>
                    <a:pt x="557" y="394"/>
                    <a:pt x="560" y="394"/>
                    <a:pt x="556" y="392"/>
                  </a:cubicBezTo>
                  <a:cubicBezTo>
                    <a:pt x="558" y="392"/>
                    <a:pt x="557" y="389"/>
                    <a:pt x="559" y="388"/>
                  </a:cubicBezTo>
                  <a:cubicBezTo>
                    <a:pt x="563" y="386"/>
                    <a:pt x="565" y="385"/>
                    <a:pt x="564" y="381"/>
                  </a:cubicBezTo>
                  <a:cubicBezTo>
                    <a:pt x="564" y="378"/>
                    <a:pt x="565" y="376"/>
                    <a:pt x="567" y="374"/>
                  </a:cubicBezTo>
                  <a:cubicBezTo>
                    <a:pt x="569" y="373"/>
                    <a:pt x="569" y="369"/>
                    <a:pt x="565" y="366"/>
                  </a:cubicBezTo>
                  <a:cubicBezTo>
                    <a:pt x="566" y="366"/>
                    <a:pt x="568" y="367"/>
                    <a:pt x="569" y="368"/>
                  </a:cubicBezTo>
                  <a:cubicBezTo>
                    <a:pt x="570" y="368"/>
                    <a:pt x="570" y="370"/>
                    <a:pt x="572" y="370"/>
                  </a:cubicBezTo>
                  <a:cubicBezTo>
                    <a:pt x="572" y="370"/>
                    <a:pt x="571" y="371"/>
                    <a:pt x="571" y="371"/>
                  </a:cubicBezTo>
                  <a:cubicBezTo>
                    <a:pt x="571" y="371"/>
                    <a:pt x="572" y="371"/>
                    <a:pt x="573" y="371"/>
                  </a:cubicBezTo>
                  <a:cubicBezTo>
                    <a:pt x="573" y="371"/>
                    <a:pt x="573" y="372"/>
                    <a:pt x="573" y="373"/>
                  </a:cubicBezTo>
                  <a:cubicBezTo>
                    <a:pt x="573" y="371"/>
                    <a:pt x="575" y="372"/>
                    <a:pt x="577" y="373"/>
                  </a:cubicBezTo>
                  <a:cubicBezTo>
                    <a:pt x="578" y="373"/>
                    <a:pt x="579" y="374"/>
                    <a:pt x="580" y="374"/>
                  </a:cubicBezTo>
                  <a:cubicBezTo>
                    <a:pt x="582" y="374"/>
                    <a:pt x="581" y="372"/>
                    <a:pt x="580" y="371"/>
                  </a:cubicBezTo>
                  <a:cubicBezTo>
                    <a:pt x="580" y="370"/>
                    <a:pt x="581" y="370"/>
                    <a:pt x="582" y="371"/>
                  </a:cubicBezTo>
                  <a:cubicBezTo>
                    <a:pt x="583" y="371"/>
                    <a:pt x="584" y="371"/>
                    <a:pt x="584" y="370"/>
                  </a:cubicBezTo>
                  <a:cubicBezTo>
                    <a:pt x="583" y="371"/>
                    <a:pt x="583" y="371"/>
                    <a:pt x="583" y="371"/>
                  </a:cubicBezTo>
                  <a:cubicBezTo>
                    <a:pt x="583" y="369"/>
                    <a:pt x="581" y="369"/>
                    <a:pt x="580" y="368"/>
                  </a:cubicBezTo>
                  <a:cubicBezTo>
                    <a:pt x="582" y="368"/>
                    <a:pt x="581" y="367"/>
                    <a:pt x="580" y="367"/>
                  </a:cubicBezTo>
                  <a:cubicBezTo>
                    <a:pt x="580" y="366"/>
                    <a:pt x="581" y="366"/>
                    <a:pt x="580" y="365"/>
                  </a:cubicBezTo>
                  <a:cubicBezTo>
                    <a:pt x="580" y="365"/>
                    <a:pt x="580" y="366"/>
                    <a:pt x="579" y="366"/>
                  </a:cubicBezTo>
                  <a:cubicBezTo>
                    <a:pt x="577" y="365"/>
                    <a:pt x="577" y="363"/>
                    <a:pt x="577" y="363"/>
                  </a:cubicBezTo>
                  <a:cubicBezTo>
                    <a:pt x="576" y="364"/>
                    <a:pt x="575" y="362"/>
                    <a:pt x="575" y="361"/>
                  </a:cubicBezTo>
                  <a:cubicBezTo>
                    <a:pt x="574" y="360"/>
                    <a:pt x="573" y="360"/>
                    <a:pt x="573" y="360"/>
                  </a:cubicBezTo>
                  <a:cubicBezTo>
                    <a:pt x="572" y="360"/>
                    <a:pt x="572" y="360"/>
                    <a:pt x="571" y="360"/>
                  </a:cubicBezTo>
                  <a:cubicBezTo>
                    <a:pt x="570" y="360"/>
                    <a:pt x="570" y="360"/>
                    <a:pt x="570" y="359"/>
                  </a:cubicBezTo>
                  <a:cubicBezTo>
                    <a:pt x="570" y="360"/>
                    <a:pt x="569" y="360"/>
                    <a:pt x="568" y="359"/>
                  </a:cubicBezTo>
                  <a:cubicBezTo>
                    <a:pt x="567" y="359"/>
                    <a:pt x="566" y="359"/>
                    <a:pt x="565" y="360"/>
                  </a:cubicBezTo>
                  <a:cubicBezTo>
                    <a:pt x="566" y="359"/>
                    <a:pt x="567" y="359"/>
                    <a:pt x="565" y="359"/>
                  </a:cubicBezTo>
                  <a:cubicBezTo>
                    <a:pt x="566" y="358"/>
                    <a:pt x="566" y="358"/>
                    <a:pt x="566" y="358"/>
                  </a:cubicBezTo>
                  <a:cubicBezTo>
                    <a:pt x="565" y="358"/>
                    <a:pt x="565" y="359"/>
                    <a:pt x="564" y="359"/>
                  </a:cubicBezTo>
                  <a:cubicBezTo>
                    <a:pt x="565" y="358"/>
                    <a:pt x="561" y="358"/>
                    <a:pt x="560" y="358"/>
                  </a:cubicBezTo>
                  <a:cubicBezTo>
                    <a:pt x="558" y="357"/>
                    <a:pt x="556" y="358"/>
                    <a:pt x="553" y="358"/>
                  </a:cubicBezTo>
                  <a:cubicBezTo>
                    <a:pt x="551" y="358"/>
                    <a:pt x="549" y="357"/>
                    <a:pt x="547" y="357"/>
                  </a:cubicBezTo>
                  <a:cubicBezTo>
                    <a:pt x="545" y="356"/>
                    <a:pt x="544" y="356"/>
                    <a:pt x="542" y="356"/>
                  </a:cubicBezTo>
                  <a:cubicBezTo>
                    <a:pt x="544" y="354"/>
                    <a:pt x="539" y="354"/>
                    <a:pt x="538" y="354"/>
                  </a:cubicBezTo>
                  <a:cubicBezTo>
                    <a:pt x="538" y="353"/>
                    <a:pt x="539" y="353"/>
                    <a:pt x="538" y="352"/>
                  </a:cubicBezTo>
                  <a:cubicBezTo>
                    <a:pt x="538" y="353"/>
                    <a:pt x="538" y="352"/>
                    <a:pt x="538" y="352"/>
                  </a:cubicBezTo>
                  <a:cubicBezTo>
                    <a:pt x="538" y="351"/>
                    <a:pt x="539" y="351"/>
                    <a:pt x="539" y="351"/>
                  </a:cubicBezTo>
                  <a:cubicBezTo>
                    <a:pt x="539" y="350"/>
                    <a:pt x="537" y="350"/>
                    <a:pt x="536" y="350"/>
                  </a:cubicBezTo>
                  <a:cubicBezTo>
                    <a:pt x="535" y="349"/>
                    <a:pt x="537" y="348"/>
                    <a:pt x="537" y="347"/>
                  </a:cubicBezTo>
                  <a:cubicBezTo>
                    <a:pt x="537" y="346"/>
                    <a:pt x="536" y="346"/>
                    <a:pt x="534" y="345"/>
                  </a:cubicBezTo>
                  <a:cubicBezTo>
                    <a:pt x="532" y="343"/>
                    <a:pt x="534" y="341"/>
                    <a:pt x="535" y="340"/>
                  </a:cubicBezTo>
                  <a:cubicBezTo>
                    <a:pt x="533" y="340"/>
                    <a:pt x="532" y="340"/>
                    <a:pt x="531" y="341"/>
                  </a:cubicBezTo>
                  <a:cubicBezTo>
                    <a:pt x="529" y="341"/>
                    <a:pt x="527" y="341"/>
                    <a:pt x="525" y="340"/>
                  </a:cubicBezTo>
                  <a:cubicBezTo>
                    <a:pt x="523" y="339"/>
                    <a:pt x="523" y="337"/>
                    <a:pt x="522" y="335"/>
                  </a:cubicBezTo>
                  <a:cubicBezTo>
                    <a:pt x="521" y="332"/>
                    <a:pt x="519" y="333"/>
                    <a:pt x="517" y="333"/>
                  </a:cubicBezTo>
                  <a:cubicBezTo>
                    <a:pt x="516" y="333"/>
                    <a:pt x="515" y="332"/>
                    <a:pt x="514" y="332"/>
                  </a:cubicBezTo>
                  <a:cubicBezTo>
                    <a:pt x="513" y="332"/>
                    <a:pt x="512" y="333"/>
                    <a:pt x="511" y="332"/>
                  </a:cubicBezTo>
                  <a:cubicBezTo>
                    <a:pt x="510" y="332"/>
                    <a:pt x="506" y="331"/>
                    <a:pt x="505" y="330"/>
                  </a:cubicBezTo>
                  <a:cubicBezTo>
                    <a:pt x="502" y="330"/>
                    <a:pt x="504" y="332"/>
                    <a:pt x="504" y="333"/>
                  </a:cubicBezTo>
                  <a:cubicBezTo>
                    <a:pt x="504" y="334"/>
                    <a:pt x="503" y="334"/>
                    <a:pt x="502" y="334"/>
                  </a:cubicBezTo>
                  <a:cubicBezTo>
                    <a:pt x="501" y="335"/>
                    <a:pt x="501" y="335"/>
                    <a:pt x="500" y="336"/>
                  </a:cubicBezTo>
                  <a:cubicBezTo>
                    <a:pt x="499" y="335"/>
                    <a:pt x="501" y="334"/>
                    <a:pt x="501" y="334"/>
                  </a:cubicBezTo>
                  <a:cubicBezTo>
                    <a:pt x="502" y="333"/>
                    <a:pt x="501" y="332"/>
                    <a:pt x="500" y="333"/>
                  </a:cubicBezTo>
                  <a:cubicBezTo>
                    <a:pt x="498" y="334"/>
                    <a:pt x="499" y="336"/>
                    <a:pt x="496" y="337"/>
                  </a:cubicBezTo>
                  <a:cubicBezTo>
                    <a:pt x="497" y="336"/>
                    <a:pt x="497" y="335"/>
                    <a:pt x="498" y="335"/>
                  </a:cubicBezTo>
                  <a:cubicBezTo>
                    <a:pt x="492" y="334"/>
                    <a:pt x="494" y="340"/>
                    <a:pt x="489" y="340"/>
                  </a:cubicBezTo>
                  <a:cubicBezTo>
                    <a:pt x="488" y="340"/>
                    <a:pt x="487" y="340"/>
                    <a:pt x="486" y="339"/>
                  </a:cubicBezTo>
                  <a:cubicBezTo>
                    <a:pt x="484" y="339"/>
                    <a:pt x="483" y="339"/>
                    <a:pt x="482" y="339"/>
                  </a:cubicBezTo>
                  <a:cubicBezTo>
                    <a:pt x="481" y="339"/>
                    <a:pt x="478" y="339"/>
                    <a:pt x="478" y="338"/>
                  </a:cubicBezTo>
                  <a:cubicBezTo>
                    <a:pt x="475" y="338"/>
                    <a:pt x="474" y="340"/>
                    <a:pt x="471" y="339"/>
                  </a:cubicBezTo>
                  <a:cubicBezTo>
                    <a:pt x="470" y="339"/>
                    <a:pt x="470" y="339"/>
                    <a:pt x="470" y="338"/>
                  </a:cubicBezTo>
                  <a:cubicBezTo>
                    <a:pt x="469" y="338"/>
                    <a:pt x="467" y="338"/>
                    <a:pt x="466" y="337"/>
                  </a:cubicBezTo>
                  <a:cubicBezTo>
                    <a:pt x="465" y="336"/>
                    <a:pt x="465" y="337"/>
                    <a:pt x="464" y="337"/>
                  </a:cubicBezTo>
                  <a:cubicBezTo>
                    <a:pt x="464" y="338"/>
                    <a:pt x="462" y="337"/>
                    <a:pt x="463" y="336"/>
                  </a:cubicBezTo>
                  <a:cubicBezTo>
                    <a:pt x="462" y="336"/>
                    <a:pt x="461" y="336"/>
                    <a:pt x="461" y="335"/>
                  </a:cubicBezTo>
                  <a:cubicBezTo>
                    <a:pt x="459" y="335"/>
                    <a:pt x="457" y="334"/>
                    <a:pt x="456" y="334"/>
                  </a:cubicBezTo>
                  <a:cubicBezTo>
                    <a:pt x="453" y="334"/>
                    <a:pt x="453" y="335"/>
                    <a:pt x="450" y="335"/>
                  </a:cubicBezTo>
                  <a:cubicBezTo>
                    <a:pt x="450" y="333"/>
                    <a:pt x="443" y="334"/>
                    <a:pt x="442" y="332"/>
                  </a:cubicBezTo>
                  <a:cubicBezTo>
                    <a:pt x="441" y="331"/>
                    <a:pt x="441" y="330"/>
                    <a:pt x="441" y="329"/>
                  </a:cubicBezTo>
                  <a:cubicBezTo>
                    <a:pt x="440" y="327"/>
                    <a:pt x="438" y="326"/>
                    <a:pt x="438" y="327"/>
                  </a:cubicBezTo>
                  <a:cubicBezTo>
                    <a:pt x="437" y="328"/>
                    <a:pt x="437" y="329"/>
                    <a:pt x="437" y="330"/>
                  </a:cubicBezTo>
                  <a:cubicBezTo>
                    <a:pt x="437" y="331"/>
                    <a:pt x="434" y="330"/>
                    <a:pt x="432" y="330"/>
                  </a:cubicBezTo>
                  <a:cubicBezTo>
                    <a:pt x="426" y="330"/>
                    <a:pt x="419" y="330"/>
                    <a:pt x="412" y="330"/>
                  </a:cubicBezTo>
                  <a:cubicBezTo>
                    <a:pt x="386" y="330"/>
                    <a:pt x="360" y="330"/>
                    <a:pt x="334" y="330"/>
                  </a:cubicBezTo>
                  <a:cubicBezTo>
                    <a:pt x="282" y="330"/>
                    <a:pt x="230" y="330"/>
                    <a:pt x="178" y="330"/>
                  </a:cubicBezTo>
                  <a:cubicBezTo>
                    <a:pt x="177" y="330"/>
                    <a:pt x="176" y="331"/>
                    <a:pt x="175" y="330"/>
                  </a:cubicBezTo>
                  <a:cubicBezTo>
                    <a:pt x="173" y="329"/>
                    <a:pt x="173" y="330"/>
                    <a:pt x="172" y="330"/>
                  </a:cubicBezTo>
                  <a:cubicBezTo>
                    <a:pt x="172" y="330"/>
                    <a:pt x="172" y="329"/>
                    <a:pt x="173" y="329"/>
                  </a:cubicBezTo>
                  <a:cubicBezTo>
                    <a:pt x="172" y="329"/>
                    <a:pt x="172" y="329"/>
                    <a:pt x="172" y="329"/>
                  </a:cubicBezTo>
                  <a:cubicBezTo>
                    <a:pt x="170" y="327"/>
                    <a:pt x="174" y="328"/>
                    <a:pt x="175" y="327"/>
                  </a:cubicBezTo>
                  <a:cubicBezTo>
                    <a:pt x="172" y="329"/>
                    <a:pt x="170" y="326"/>
                    <a:pt x="172" y="324"/>
                  </a:cubicBezTo>
                  <a:cubicBezTo>
                    <a:pt x="171" y="325"/>
                    <a:pt x="169" y="325"/>
                    <a:pt x="169" y="326"/>
                  </a:cubicBezTo>
                  <a:cubicBezTo>
                    <a:pt x="168" y="327"/>
                    <a:pt x="166" y="326"/>
                    <a:pt x="164" y="325"/>
                  </a:cubicBezTo>
                  <a:cubicBezTo>
                    <a:pt x="163" y="324"/>
                    <a:pt x="165" y="323"/>
                    <a:pt x="166" y="326"/>
                  </a:cubicBezTo>
                  <a:cubicBezTo>
                    <a:pt x="166" y="324"/>
                    <a:pt x="168" y="324"/>
                    <a:pt x="168" y="324"/>
                  </a:cubicBezTo>
                  <a:cubicBezTo>
                    <a:pt x="168" y="324"/>
                    <a:pt x="167" y="324"/>
                    <a:pt x="166" y="324"/>
                  </a:cubicBezTo>
                  <a:cubicBezTo>
                    <a:pt x="164" y="323"/>
                    <a:pt x="166" y="322"/>
                    <a:pt x="165" y="321"/>
                  </a:cubicBezTo>
                  <a:cubicBezTo>
                    <a:pt x="164" y="321"/>
                    <a:pt x="167" y="319"/>
                    <a:pt x="164" y="319"/>
                  </a:cubicBezTo>
                  <a:cubicBezTo>
                    <a:pt x="166" y="320"/>
                    <a:pt x="165" y="320"/>
                    <a:pt x="164" y="321"/>
                  </a:cubicBezTo>
                  <a:cubicBezTo>
                    <a:pt x="164" y="321"/>
                    <a:pt x="164" y="322"/>
                    <a:pt x="165" y="323"/>
                  </a:cubicBezTo>
                  <a:cubicBezTo>
                    <a:pt x="163" y="321"/>
                    <a:pt x="164" y="322"/>
                    <a:pt x="163" y="323"/>
                  </a:cubicBezTo>
                  <a:cubicBezTo>
                    <a:pt x="162" y="323"/>
                    <a:pt x="162" y="323"/>
                    <a:pt x="160" y="323"/>
                  </a:cubicBezTo>
                  <a:cubicBezTo>
                    <a:pt x="160" y="323"/>
                    <a:pt x="157" y="321"/>
                    <a:pt x="157" y="321"/>
                  </a:cubicBezTo>
                  <a:cubicBezTo>
                    <a:pt x="158" y="321"/>
                    <a:pt x="158" y="319"/>
                    <a:pt x="157" y="318"/>
                  </a:cubicBezTo>
                  <a:cubicBezTo>
                    <a:pt x="156" y="317"/>
                    <a:pt x="160" y="317"/>
                    <a:pt x="160" y="316"/>
                  </a:cubicBezTo>
                  <a:cubicBezTo>
                    <a:pt x="159" y="316"/>
                    <a:pt x="157" y="316"/>
                    <a:pt x="157" y="317"/>
                  </a:cubicBezTo>
                  <a:cubicBezTo>
                    <a:pt x="157" y="317"/>
                    <a:pt x="155" y="318"/>
                    <a:pt x="155" y="317"/>
                  </a:cubicBezTo>
                  <a:cubicBezTo>
                    <a:pt x="154" y="318"/>
                    <a:pt x="154" y="317"/>
                    <a:pt x="154" y="316"/>
                  </a:cubicBezTo>
                  <a:cubicBezTo>
                    <a:pt x="154" y="316"/>
                    <a:pt x="155" y="316"/>
                    <a:pt x="155" y="316"/>
                  </a:cubicBezTo>
                  <a:cubicBezTo>
                    <a:pt x="156" y="315"/>
                    <a:pt x="156" y="312"/>
                    <a:pt x="155" y="312"/>
                  </a:cubicBezTo>
                  <a:cubicBezTo>
                    <a:pt x="155" y="312"/>
                    <a:pt x="155" y="312"/>
                    <a:pt x="155" y="313"/>
                  </a:cubicBezTo>
                  <a:cubicBezTo>
                    <a:pt x="155" y="314"/>
                    <a:pt x="155" y="314"/>
                    <a:pt x="155" y="315"/>
                  </a:cubicBezTo>
                  <a:cubicBezTo>
                    <a:pt x="154" y="315"/>
                    <a:pt x="154" y="316"/>
                    <a:pt x="153" y="316"/>
                  </a:cubicBezTo>
                  <a:cubicBezTo>
                    <a:pt x="153" y="317"/>
                    <a:pt x="152" y="317"/>
                    <a:pt x="151" y="316"/>
                  </a:cubicBezTo>
                  <a:cubicBezTo>
                    <a:pt x="150" y="316"/>
                    <a:pt x="150" y="316"/>
                    <a:pt x="149" y="316"/>
                  </a:cubicBezTo>
                  <a:cubicBezTo>
                    <a:pt x="149" y="316"/>
                    <a:pt x="149" y="314"/>
                    <a:pt x="150" y="314"/>
                  </a:cubicBezTo>
                  <a:cubicBezTo>
                    <a:pt x="148" y="314"/>
                    <a:pt x="148" y="316"/>
                    <a:pt x="148" y="317"/>
                  </a:cubicBezTo>
                  <a:cubicBezTo>
                    <a:pt x="147" y="315"/>
                    <a:pt x="144" y="316"/>
                    <a:pt x="143" y="316"/>
                  </a:cubicBezTo>
                  <a:cubicBezTo>
                    <a:pt x="143" y="315"/>
                    <a:pt x="144" y="315"/>
                    <a:pt x="145" y="315"/>
                  </a:cubicBezTo>
                  <a:cubicBezTo>
                    <a:pt x="145" y="315"/>
                    <a:pt x="144" y="315"/>
                    <a:pt x="144" y="315"/>
                  </a:cubicBezTo>
                  <a:cubicBezTo>
                    <a:pt x="143" y="315"/>
                    <a:pt x="143" y="315"/>
                    <a:pt x="142" y="315"/>
                  </a:cubicBezTo>
                  <a:cubicBezTo>
                    <a:pt x="145" y="314"/>
                    <a:pt x="151" y="314"/>
                    <a:pt x="149" y="311"/>
                  </a:cubicBezTo>
                  <a:cubicBezTo>
                    <a:pt x="149" y="313"/>
                    <a:pt x="146" y="314"/>
                    <a:pt x="143" y="314"/>
                  </a:cubicBezTo>
                  <a:cubicBezTo>
                    <a:pt x="143" y="314"/>
                    <a:pt x="145" y="313"/>
                    <a:pt x="143" y="312"/>
                  </a:cubicBezTo>
                  <a:cubicBezTo>
                    <a:pt x="142" y="312"/>
                    <a:pt x="140" y="313"/>
                    <a:pt x="140" y="313"/>
                  </a:cubicBezTo>
                  <a:cubicBezTo>
                    <a:pt x="139" y="312"/>
                    <a:pt x="141" y="312"/>
                    <a:pt x="142" y="312"/>
                  </a:cubicBezTo>
                  <a:cubicBezTo>
                    <a:pt x="142" y="312"/>
                    <a:pt x="142" y="312"/>
                    <a:pt x="143" y="312"/>
                  </a:cubicBezTo>
                  <a:cubicBezTo>
                    <a:pt x="143" y="312"/>
                    <a:pt x="142" y="312"/>
                    <a:pt x="142" y="312"/>
                  </a:cubicBezTo>
                  <a:cubicBezTo>
                    <a:pt x="141" y="312"/>
                    <a:pt x="140" y="312"/>
                    <a:pt x="140" y="311"/>
                  </a:cubicBezTo>
                  <a:cubicBezTo>
                    <a:pt x="140" y="313"/>
                    <a:pt x="137" y="312"/>
                    <a:pt x="133" y="312"/>
                  </a:cubicBezTo>
                  <a:cubicBezTo>
                    <a:pt x="138" y="313"/>
                    <a:pt x="128" y="312"/>
                    <a:pt x="130" y="310"/>
                  </a:cubicBezTo>
                  <a:cubicBezTo>
                    <a:pt x="133" y="311"/>
                    <a:pt x="133" y="311"/>
                    <a:pt x="133" y="311"/>
                  </a:cubicBezTo>
                  <a:cubicBezTo>
                    <a:pt x="135" y="311"/>
                    <a:pt x="137" y="310"/>
                    <a:pt x="138" y="310"/>
                  </a:cubicBezTo>
                  <a:cubicBezTo>
                    <a:pt x="136" y="310"/>
                    <a:pt x="132" y="311"/>
                    <a:pt x="129" y="310"/>
                  </a:cubicBezTo>
                  <a:cubicBezTo>
                    <a:pt x="125" y="309"/>
                    <a:pt x="133" y="308"/>
                    <a:pt x="134" y="308"/>
                  </a:cubicBezTo>
                  <a:cubicBezTo>
                    <a:pt x="133" y="308"/>
                    <a:pt x="132" y="308"/>
                    <a:pt x="131" y="308"/>
                  </a:cubicBezTo>
                  <a:cubicBezTo>
                    <a:pt x="130" y="308"/>
                    <a:pt x="129" y="308"/>
                    <a:pt x="128" y="308"/>
                  </a:cubicBezTo>
                  <a:cubicBezTo>
                    <a:pt x="129" y="306"/>
                    <a:pt x="130" y="305"/>
                    <a:pt x="133" y="305"/>
                  </a:cubicBezTo>
                  <a:cubicBezTo>
                    <a:pt x="135" y="305"/>
                    <a:pt x="140" y="306"/>
                    <a:pt x="138" y="304"/>
                  </a:cubicBezTo>
                  <a:cubicBezTo>
                    <a:pt x="139" y="305"/>
                    <a:pt x="137" y="305"/>
                    <a:pt x="134" y="304"/>
                  </a:cubicBezTo>
                  <a:cubicBezTo>
                    <a:pt x="133" y="304"/>
                    <a:pt x="131" y="304"/>
                    <a:pt x="131" y="305"/>
                  </a:cubicBezTo>
                  <a:cubicBezTo>
                    <a:pt x="130" y="304"/>
                    <a:pt x="131" y="304"/>
                    <a:pt x="131" y="303"/>
                  </a:cubicBezTo>
                  <a:cubicBezTo>
                    <a:pt x="129" y="304"/>
                    <a:pt x="131" y="306"/>
                    <a:pt x="128" y="307"/>
                  </a:cubicBezTo>
                  <a:cubicBezTo>
                    <a:pt x="126" y="305"/>
                    <a:pt x="126" y="304"/>
                    <a:pt x="126" y="303"/>
                  </a:cubicBezTo>
                  <a:cubicBezTo>
                    <a:pt x="127" y="302"/>
                    <a:pt x="128" y="302"/>
                    <a:pt x="128" y="302"/>
                  </a:cubicBezTo>
                  <a:cubicBezTo>
                    <a:pt x="128" y="301"/>
                    <a:pt x="129" y="300"/>
                    <a:pt x="129" y="300"/>
                  </a:cubicBezTo>
                  <a:cubicBezTo>
                    <a:pt x="128" y="301"/>
                    <a:pt x="131" y="300"/>
                    <a:pt x="132" y="299"/>
                  </a:cubicBezTo>
                  <a:cubicBezTo>
                    <a:pt x="132" y="299"/>
                    <a:pt x="133" y="298"/>
                    <a:pt x="133" y="298"/>
                  </a:cubicBezTo>
                  <a:cubicBezTo>
                    <a:pt x="135" y="298"/>
                    <a:pt x="136" y="300"/>
                    <a:pt x="137" y="301"/>
                  </a:cubicBezTo>
                  <a:cubicBezTo>
                    <a:pt x="137" y="300"/>
                    <a:pt x="134" y="298"/>
                    <a:pt x="137" y="298"/>
                  </a:cubicBezTo>
                  <a:cubicBezTo>
                    <a:pt x="136" y="298"/>
                    <a:pt x="136" y="298"/>
                    <a:pt x="135" y="298"/>
                  </a:cubicBezTo>
                  <a:cubicBezTo>
                    <a:pt x="135" y="298"/>
                    <a:pt x="134" y="298"/>
                    <a:pt x="134" y="298"/>
                  </a:cubicBezTo>
                  <a:cubicBezTo>
                    <a:pt x="133" y="298"/>
                    <a:pt x="132" y="297"/>
                    <a:pt x="133" y="296"/>
                  </a:cubicBezTo>
                  <a:cubicBezTo>
                    <a:pt x="134" y="296"/>
                    <a:pt x="137" y="295"/>
                    <a:pt x="134" y="293"/>
                  </a:cubicBezTo>
                  <a:cubicBezTo>
                    <a:pt x="136" y="297"/>
                    <a:pt x="128" y="297"/>
                    <a:pt x="126" y="299"/>
                  </a:cubicBezTo>
                  <a:cubicBezTo>
                    <a:pt x="125" y="298"/>
                    <a:pt x="126" y="297"/>
                    <a:pt x="126" y="297"/>
                  </a:cubicBezTo>
                  <a:cubicBezTo>
                    <a:pt x="126" y="297"/>
                    <a:pt x="126" y="298"/>
                    <a:pt x="125" y="298"/>
                  </a:cubicBezTo>
                  <a:cubicBezTo>
                    <a:pt x="124" y="297"/>
                    <a:pt x="126" y="297"/>
                    <a:pt x="126" y="296"/>
                  </a:cubicBezTo>
                  <a:cubicBezTo>
                    <a:pt x="124" y="297"/>
                    <a:pt x="125" y="299"/>
                    <a:pt x="122" y="299"/>
                  </a:cubicBezTo>
                  <a:cubicBezTo>
                    <a:pt x="122" y="298"/>
                    <a:pt x="122" y="297"/>
                    <a:pt x="123" y="296"/>
                  </a:cubicBezTo>
                  <a:cubicBezTo>
                    <a:pt x="124" y="295"/>
                    <a:pt x="123" y="294"/>
                    <a:pt x="124" y="293"/>
                  </a:cubicBezTo>
                  <a:cubicBezTo>
                    <a:pt x="123" y="293"/>
                    <a:pt x="122" y="295"/>
                    <a:pt x="120" y="293"/>
                  </a:cubicBezTo>
                  <a:cubicBezTo>
                    <a:pt x="119" y="291"/>
                    <a:pt x="122" y="291"/>
                    <a:pt x="119" y="290"/>
                  </a:cubicBezTo>
                  <a:cubicBezTo>
                    <a:pt x="119" y="291"/>
                    <a:pt x="117" y="288"/>
                    <a:pt x="117" y="287"/>
                  </a:cubicBezTo>
                  <a:cubicBezTo>
                    <a:pt x="117" y="287"/>
                    <a:pt x="116" y="286"/>
                    <a:pt x="117" y="286"/>
                  </a:cubicBezTo>
                  <a:cubicBezTo>
                    <a:pt x="117" y="287"/>
                    <a:pt x="120" y="288"/>
                    <a:pt x="120" y="288"/>
                  </a:cubicBezTo>
                  <a:cubicBezTo>
                    <a:pt x="121" y="287"/>
                    <a:pt x="122" y="287"/>
                    <a:pt x="124" y="287"/>
                  </a:cubicBezTo>
                  <a:cubicBezTo>
                    <a:pt x="124" y="288"/>
                    <a:pt x="124" y="289"/>
                    <a:pt x="126" y="289"/>
                  </a:cubicBezTo>
                  <a:cubicBezTo>
                    <a:pt x="125" y="287"/>
                    <a:pt x="124" y="287"/>
                    <a:pt x="122" y="287"/>
                  </a:cubicBezTo>
                  <a:cubicBezTo>
                    <a:pt x="121" y="287"/>
                    <a:pt x="120" y="287"/>
                    <a:pt x="119" y="287"/>
                  </a:cubicBezTo>
                  <a:cubicBezTo>
                    <a:pt x="116" y="285"/>
                    <a:pt x="118" y="283"/>
                    <a:pt x="121" y="284"/>
                  </a:cubicBezTo>
                  <a:cubicBezTo>
                    <a:pt x="118" y="283"/>
                    <a:pt x="120" y="283"/>
                    <a:pt x="119" y="282"/>
                  </a:cubicBezTo>
                  <a:cubicBezTo>
                    <a:pt x="119" y="283"/>
                    <a:pt x="117" y="285"/>
                    <a:pt x="116" y="283"/>
                  </a:cubicBezTo>
                  <a:cubicBezTo>
                    <a:pt x="117" y="284"/>
                    <a:pt x="115" y="285"/>
                    <a:pt x="115" y="285"/>
                  </a:cubicBezTo>
                  <a:cubicBezTo>
                    <a:pt x="114" y="286"/>
                    <a:pt x="114" y="287"/>
                    <a:pt x="113" y="288"/>
                  </a:cubicBezTo>
                  <a:cubicBezTo>
                    <a:pt x="111" y="287"/>
                    <a:pt x="106" y="284"/>
                    <a:pt x="106" y="282"/>
                  </a:cubicBezTo>
                  <a:cubicBezTo>
                    <a:pt x="105" y="281"/>
                    <a:pt x="107" y="281"/>
                    <a:pt x="109" y="283"/>
                  </a:cubicBezTo>
                  <a:cubicBezTo>
                    <a:pt x="106" y="280"/>
                    <a:pt x="110" y="281"/>
                    <a:pt x="112" y="280"/>
                  </a:cubicBezTo>
                  <a:cubicBezTo>
                    <a:pt x="110" y="280"/>
                    <a:pt x="106" y="281"/>
                    <a:pt x="104" y="280"/>
                  </a:cubicBezTo>
                  <a:cubicBezTo>
                    <a:pt x="104" y="280"/>
                    <a:pt x="104" y="279"/>
                    <a:pt x="104" y="279"/>
                  </a:cubicBezTo>
                  <a:cubicBezTo>
                    <a:pt x="102" y="279"/>
                    <a:pt x="102" y="277"/>
                    <a:pt x="103" y="276"/>
                  </a:cubicBezTo>
                  <a:cubicBezTo>
                    <a:pt x="104" y="277"/>
                    <a:pt x="105" y="278"/>
                    <a:pt x="107" y="279"/>
                  </a:cubicBezTo>
                  <a:cubicBezTo>
                    <a:pt x="106" y="278"/>
                    <a:pt x="106" y="278"/>
                    <a:pt x="107" y="277"/>
                  </a:cubicBezTo>
                  <a:cubicBezTo>
                    <a:pt x="106" y="278"/>
                    <a:pt x="103" y="276"/>
                    <a:pt x="104" y="276"/>
                  </a:cubicBezTo>
                  <a:cubicBezTo>
                    <a:pt x="104" y="276"/>
                    <a:pt x="105" y="276"/>
                    <a:pt x="106" y="276"/>
                  </a:cubicBezTo>
                  <a:cubicBezTo>
                    <a:pt x="107" y="276"/>
                    <a:pt x="107" y="277"/>
                    <a:pt x="108" y="276"/>
                  </a:cubicBezTo>
                  <a:cubicBezTo>
                    <a:pt x="105" y="276"/>
                    <a:pt x="106" y="275"/>
                    <a:pt x="106" y="274"/>
                  </a:cubicBezTo>
                  <a:cubicBezTo>
                    <a:pt x="107" y="273"/>
                    <a:pt x="110" y="274"/>
                    <a:pt x="111" y="273"/>
                  </a:cubicBezTo>
                  <a:cubicBezTo>
                    <a:pt x="110" y="273"/>
                    <a:pt x="110" y="273"/>
                    <a:pt x="109" y="273"/>
                  </a:cubicBezTo>
                  <a:cubicBezTo>
                    <a:pt x="109" y="273"/>
                    <a:pt x="108" y="273"/>
                    <a:pt x="107" y="273"/>
                  </a:cubicBezTo>
                  <a:cubicBezTo>
                    <a:pt x="107" y="271"/>
                    <a:pt x="108" y="268"/>
                    <a:pt x="111" y="268"/>
                  </a:cubicBezTo>
                  <a:cubicBezTo>
                    <a:pt x="110" y="269"/>
                    <a:pt x="109" y="267"/>
                    <a:pt x="108" y="267"/>
                  </a:cubicBezTo>
                  <a:cubicBezTo>
                    <a:pt x="109" y="267"/>
                    <a:pt x="109" y="269"/>
                    <a:pt x="109" y="269"/>
                  </a:cubicBezTo>
                  <a:cubicBezTo>
                    <a:pt x="109" y="271"/>
                    <a:pt x="107" y="271"/>
                    <a:pt x="107" y="272"/>
                  </a:cubicBezTo>
                  <a:cubicBezTo>
                    <a:pt x="105" y="271"/>
                    <a:pt x="106" y="271"/>
                    <a:pt x="107" y="271"/>
                  </a:cubicBezTo>
                  <a:cubicBezTo>
                    <a:pt x="107" y="270"/>
                    <a:pt x="107" y="269"/>
                    <a:pt x="106" y="268"/>
                  </a:cubicBezTo>
                  <a:cubicBezTo>
                    <a:pt x="105" y="265"/>
                    <a:pt x="108" y="265"/>
                    <a:pt x="106" y="262"/>
                  </a:cubicBezTo>
                  <a:cubicBezTo>
                    <a:pt x="106" y="262"/>
                    <a:pt x="104" y="262"/>
                    <a:pt x="103" y="262"/>
                  </a:cubicBezTo>
                  <a:cubicBezTo>
                    <a:pt x="102" y="260"/>
                    <a:pt x="101" y="261"/>
                    <a:pt x="100" y="260"/>
                  </a:cubicBezTo>
                  <a:cubicBezTo>
                    <a:pt x="99" y="259"/>
                    <a:pt x="91" y="257"/>
                    <a:pt x="90" y="257"/>
                  </a:cubicBezTo>
                  <a:cubicBezTo>
                    <a:pt x="88" y="256"/>
                    <a:pt x="86" y="254"/>
                    <a:pt x="87" y="253"/>
                  </a:cubicBezTo>
                  <a:cubicBezTo>
                    <a:pt x="85" y="253"/>
                    <a:pt x="85" y="252"/>
                    <a:pt x="85" y="251"/>
                  </a:cubicBezTo>
                  <a:cubicBezTo>
                    <a:pt x="85" y="251"/>
                    <a:pt x="83" y="249"/>
                    <a:pt x="82" y="248"/>
                  </a:cubicBezTo>
                  <a:cubicBezTo>
                    <a:pt x="80" y="247"/>
                    <a:pt x="79" y="245"/>
                    <a:pt x="77" y="244"/>
                  </a:cubicBezTo>
                  <a:cubicBezTo>
                    <a:pt x="77" y="243"/>
                    <a:pt x="74" y="240"/>
                    <a:pt x="74" y="240"/>
                  </a:cubicBezTo>
                  <a:cubicBezTo>
                    <a:pt x="75" y="239"/>
                    <a:pt x="69" y="237"/>
                    <a:pt x="67" y="236"/>
                  </a:cubicBezTo>
                  <a:cubicBezTo>
                    <a:pt x="65" y="235"/>
                    <a:pt x="65" y="234"/>
                    <a:pt x="64" y="233"/>
                  </a:cubicBezTo>
                  <a:cubicBezTo>
                    <a:pt x="63" y="232"/>
                    <a:pt x="60" y="232"/>
                    <a:pt x="59" y="231"/>
                  </a:cubicBezTo>
                  <a:cubicBezTo>
                    <a:pt x="58" y="229"/>
                    <a:pt x="61" y="229"/>
                    <a:pt x="55" y="227"/>
                  </a:cubicBezTo>
                  <a:cubicBezTo>
                    <a:pt x="53" y="226"/>
                    <a:pt x="53" y="227"/>
                    <a:pt x="52" y="227"/>
                  </a:cubicBezTo>
                  <a:cubicBezTo>
                    <a:pt x="51" y="228"/>
                    <a:pt x="49" y="228"/>
                    <a:pt x="47" y="228"/>
                  </a:cubicBezTo>
                  <a:cubicBezTo>
                    <a:pt x="46" y="229"/>
                    <a:pt x="48" y="229"/>
                    <a:pt x="46" y="230"/>
                  </a:cubicBezTo>
                  <a:cubicBezTo>
                    <a:pt x="44" y="230"/>
                    <a:pt x="46" y="231"/>
                    <a:pt x="45" y="232"/>
                  </a:cubicBezTo>
                  <a:cubicBezTo>
                    <a:pt x="44" y="233"/>
                    <a:pt x="42" y="233"/>
                    <a:pt x="41" y="233"/>
                  </a:cubicBezTo>
                  <a:cubicBezTo>
                    <a:pt x="39" y="234"/>
                    <a:pt x="38" y="234"/>
                    <a:pt x="36" y="235"/>
                  </a:cubicBezTo>
                  <a:cubicBezTo>
                    <a:pt x="35" y="234"/>
                    <a:pt x="36" y="232"/>
                    <a:pt x="33" y="231"/>
                  </a:cubicBezTo>
                  <a:cubicBezTo>
                    <a:pt x="30" y="229"/>
                    <a:pt x="27" y="228"/>
                    <a:pt x="25" y="226"/>
                  </a:cubicBezTo>
                  <a:cubicBezTo>
                    <a:pt x="24" y="225"/>
                    <a:pt x="21" y="225"/>
                    <a:pt x="20" y="224"/>
                  </a:cubicBezTo>
                  <a:cubicBezTo>
                    <a:pt x="20" y="223"/>
                    <a:pt x="21" y="222"/>
                    <a:pt x="21" y="221"/>
                  </a:cubicBezTo>
                  <a:cubicBezTo>
                    <a:pt x="16" y="221"/>
                    <a:pt x="15" y="222"/>
                    <a:pt x="12" y="223"/>
                  </a:cubicBezTo>
                  <a:moveTo>
                    <a:pt x="50" y="138"/>
                  </a:moveTo>
                  <a:cubicBezTo>
                    <a:pt x="49" y="138"/>
                    <a:pt x="51" y="138"/>
                    <a:pt x="53" y="138"/>
                  </a:cubicBezTo>
                  <a:cubicBezTo>
                    <a:pt x="53" y="138"/>
                    <a:pt x="54" y="138"/>
                    <a:pt x="54" y="138"/>
                  </a:cubicBezTo>
                  <a:cubicBezTo>
                    <a:pt x="53" y="138"/>
                    <a:pt x="49" y="136"/>
                    <a:pt x="50" y="136"/>
                  </a:cubicBezTo>
                  <a:cubicBezTo>
                    <a:pt x="51" y="136"/>
                    <a:pt x="51" y="136"/>
                    <a:pt x="52" y="136"/>
                  </a:cubicBezTo>
                  <a:cubicBezTo>
                    <a:pt x="53" y="137"/>
                    <a:pt x="54" y="137"/>
                    <a:pt x="55" y="137"/>
                  </a:cubicBezTo>
                  <a:cubicBezTo>
                    <a:pt x="54" y="137"/>
                    <a:pt x="52" y="136"/>
                    <a:pt x="51" y="136"/>
                  </a:cubicBezTo>
                  <a:cubicBezTo>
                    <a:pt x="51" y="135"/>
                    <a:pt x="51" y="135"/>
                    <a:pt x="52" y="135"/>
                  </a:cubicBezTo>
                  <a:cubicBezTo>
                    <a:pt x="53" y="135"/>
                    <a:pt x="53" y="135"/>
                    <a:pt x="54" y="135"/>
                  </a:cubicBezTo>
                  <a:cubicBezTo>
                    <a:pt x="54" y="135"/>
                    <a:pt x="54" y="135"/>
                    <a:pt x="56" y="135"/>
                  </a:cubicBezTo>
                  <a:cubicBezTo>
                    <a:pt x="58" y="136"/>
                    <a:pt x="57" y="134"/>
                    <a:pt x="57" y="134"/>
                  </a:cubicBezTo>
                  <a:cubicBezTo>
                    <a:pt x="57" y="133"/>
                    <a:pt x="59" y="133"/>
                    <a:pt x="61" y="134"/>
                  </a:cubicBezTo>
                  <a:cubicBezTo>
                    <a:pt x="62" y="134"/>
                    <a:pt x="62" y="134"/>
                    <a:pt x="63" y="134"/>
                  </a:cubicBezTo>
                  <a:cubicBezTo>
                    <a:pt x="65" y="134"/>
                    <a:pt x="63" y="131"/>
                    <a:pt x="67" y="132"/>
                  </a:cubicBezTo>
                  <a:cubicBezTo>
                    <a:pt x="66" y="132"/>
                    <a:pt x="66" y="132"/>
                    <a:pt x="68" y="133"/>
                  </a:cubicBezTo>
                  <a:cubicBezTo>
                    <a:pt x="70" y="133"/>
                    <a:pt x="70" y="133"/>
                    <a:pt x="71" y="132"/>
                  </a:cubicBezTo>
                  <a:cubicBezTo>
                    <a:pt x="72" y="134"/>
                    <a:pt x="56" y="137"/>
                    <a:pt x="66" y="141"/>
                  </a:cubicBezTo>
                  <a:cubicBezTo>
                    <a:pt x="62" y="140"/>
                    <a:pt x="61" y="137"/>
                    <a:pt x="59" y="139"/>
                  </a:cubicBezTo>
                  <a:cubicBezTo>
                    <a:pt x="59" y="139"/>
                    <a:pt x="58" y="139"/>
                    <a:pt x="57" y="139"/>
                  </a:cubicBezTo>
                  <a:cubicBezTo>
                    <a:pt x="56" y="138"/>
                    <a:pt x="55" y="138"/>
                    <a:pt x="54" y="138"/>
                  </a:cubicBezTo>
                  <a:cubicBezTo>
                    <a:pt x="54" y="139"/>
                    <a:pt x="53" y="139"/>
                    <a:pt x="50" y="138"/>
                  </a:cubicBezTo>
                  <a:moveTo>
                    <a:pt x="226" y="128"/>
                  </a:moveTo>
                  <a:cubicBezTo>
                    <a:pt x="227" y="130"/>
                    <a:pt x="228" y="131"/>
                    <a:pt x="231" y="132"/>
                  </a:cubicBezTo>
                  <a:cubicBezTo>
                    <a:pt x="229" y="133"/>
                    <a:pt x="233" y="133"/>
                    <a:pt x="234" y="133"/>
                  </a:cubicBezTo>
                  <a:cubicBezTo>
                    <a:pt x="232" y="134"/>
                    <a:pt x="244" y="136"/>
                    <a:pt x="245" y="136"/>
                  </a:cubicBezTo>
                  <a:cubicBezTo>
                    <a:pt x="247" y="136"/>
                    <a:pt x="249" y="136"/>
                    <a:pt x="251" y="136"/>
                  </a:cubicBezTo>
                  <a:cubicBezTo>
                    <a:pt x="254" y="136"/>
                    <a:pt x="258" y="136"/>
                    <a:pt x="262" y="136"/>
                  </a:cubicBezTo>
                  <a:cubicBezTo>
                    <a:pt x="261" y="137"/>
                    <a:pt x="261" y="138"/>
                    <a:pt x="262" y="139"/>
                  </a:cubicBezTo>
                  <a:cubicBezTo>
                    <a:pt x="262" y="140"/>
                    <a:pt x="262" y="140"/>
                    <a:pt x="263" y="141"/>
                  </a:cubicBezTo>
                  <a:cubicBezTo>
                    <a:pt x="265" y="142"/>
                    <a:pt x="267" y="142"/>
                    <a:pt x="265" y="143"/>
                  </a:cubicBezTo>
                  <a:cubicBezTo>
                    <a:pt x="270" y="144"/>
                    <a:pt x="271" y="142"/>
                    <a:pt x="274" y="142"/>
                  </a:cubicBezTo>
                  <a:cubicBezTo>
                    <a:pt x="276" y="142"/>
                    <a:pt x="278" y="143"/>
                    <a:pt x="280" y="143"/>
                  </a:cubicBezTo>
                  <a:cubicBezTo>
                    <a:pt x="281" y="143"/>
                    <a:pt x="287" y="143"/>
                    <a:pt x="283" y="142"/>
                  </a:cubicBezTo>
                  <a:cubicBezTo>
                    <a:pt x="284" y="142"/>
                    <a:pt x="286" y="142"/>
                    <a:pt x="287" y="142"/>
                  </a:cubicBezTo>
                  <a:cubicBezTo>
                    <a:pt x="285" y="142"/>
                    <a:pt x="290" y="142"/>
                    <a:pt x="291" y="142"/>
                  </a:cubicBezTo>
                  <a:cubicBezTo>
                    <a:pt x="293" y="142"/>
                    <a:pt x="295" y="141"/>
                    <a:pt x="297" y="141"/>
                  </a:cubicBezTo>
                  <a:cubicBezTo>
                    <a:pt x="300" y="142"/>
                    <a:pt x="303" y="141"/>
                    <a:pt x="306" y="140"/>
                  </a:cubicBezTo>
                  <a:cubicBezTo>
                    <a:pt x="308" y="140"/>
                    <a:pt x="309" y="138"/>
                    <a:pt x="312" y="138"/>
                  </a:cubicBezTo>
                  <a:cubicBezTo>
                    <a:pt x="316" y="139"/>
                    <a:pt x="319" y="138"/>
                    <a:pt x="321" y="138"/>
                  </a:cubicBezTo>
                  <a:cubicBezTo>
                    <a:pt x="323" y="137"/>
                    <a:pt x="324" y="136"/>
                    <a:pt x="325" y="135"/>
                  </a:cubicBezTo>
                  <a:cubicBezTo>
                    <a:pt x="326" y="134"/>
                    <a:pt x="327" y="133"/>
                    <a:pt x="329" y="133"/>
                  </a:cubicBezTo>
                  <a:cubicBezTo>
                    <a:pt x="332" y="134"/>
                    <a:pt x="331" y="136"/>
                    <a:pt x="330" y="136"/>
                  </a:cubicBezTo>
                  <a:cubicBezTo>
                    <a:pt x="333" y="137"/>
                    <a:pt x="334" y="136"/>
                    <a:pt x="336" y="136"/>
                  </a:cubicBezTo>
                  <a:cubicBezTo>
                    <a:pt x="338" y="136"/>
                    <a:pt x="342" y="138"/>
                    <a:pt x="343" y="137"/>
                  </a:cubicBezTo>
                  <a:cubicBezTo>
                    <a:pt x="344" y="138"/>
                    <a:pt x="342" y="138"/>
                    <a:pt x="341" y="138"/>
                  </a:cubicBezTo>
                  <a:cubicBezTo>
                    <a:pt x="345" y="140"/>
                    <a:pt x="346" y="139"/>
                    <a:pt x="347" y="139"/>
                  </a:cubicBezTo>
                  <a:cubicBezTo>
                    <a:pt x="348" y="139"/>
                    <a:pt x="349" y="138"/>
                    <a:pt x="350" y="138"/>
                  </a:cubicBezTo>
                  <a:cubicBezTo>
                    <a:pt x="351" y="139"/>
                    <a:pt x="354" y="139"/>
                    <a:pt x="355" y="140"/>
                  </a:cubicBezTo>
                  <a:cubicBezTo>
                    <a:pt x="357" y="140"/>
                    <a:pt x="358" y="140"/>
                    <a:pt x="360" y="139"/>
                  </a:cubicBezTo>
                  <a:cubicBezTo>
                    <a:pt x="360" y="139"/>
                    <a:pt x="361" y="139"/>
                    <a:pt x="362" y="140"/>
                  </a:cubicBezTo>
                  <a:cubicBezTo>
                    <a:pt x="363" y="140"/>
                    <a:pt x="364" y="140"/>
                    <a:pt x="365" y="140"/>
                  </a:cubicBezTo>
                  <a:cubicBezTo>
                    <a:pt x="366" y="139"/>
                    <a:pt x="367" y="139"/>
                    <a:pt x="368" y="138"/>
                  </a:cubicBezTo>
                  <a:cubicBezTo>
                    <a:pt x="371" y="138"/>
                    <a:pt x="375" y="138"/>
                    <a:pt x="374" y="136"/>
                  </a:cubicBezTo>
                  <a:cubicBezTo>
                    <a:pt x="372" y="135"/>
                    <a:pt x="372" y="136"/>
                    <a:pt x="371" y="136"/>
                  </a:cubicBezTo>
                  <a:cubicBezTo>
                    <a:pt x="372" y="135"/>
                    <a:pt x="372" y="134"/>
                    <a:pt x="373" y="134"/>
                  </a:cubicBezTo>
                  <a:cubicBezTo>
                    <a:pt x="366" y="131"/>
                    <a:pt x="362" y="135"/>
                    <a:pt x="361" y="137"/>
                  </a:cubicBezTo>
                  <a:cubicBezTo>
                    <a:pt x="360" y="135"/>
                    <a:pt x="363" y="135"/>
                    <a:pt x="362" y="133"/>
                  </a:cubicBezTo>
                  <a:cubicBezTo>
                    <a:pt x="362" y="135"/>
                    <a:pt x="361" y="133"/>
                    <a:pt x="359" y="132"/>
                  </a:cubicBezTo>
                  <a:cubicBezTo>
                    <a:pt x="357" y="130"/>
                    <a:pt x="361" y="132"/>
                    <a:pt x="363" y="133"/>
                  </a:cubicBezTo>
                  <a:cubicBezTo>
                    <a:pt x="367" y="133"/>
                    <a:pt x="367" y="132"/>
                    <a:pt x="367" y="131"/>
                  </a:cubicBezTo>
                  <a:cubicBezTo>
                    <a:pt x="368" y="131"/>
                    <a:pt x="369" y="129"/>
                    <a:pt x="371" y="130"/>
                  </a:cubicBezTo>
                  <a:cubicBezTo>
                    <a:pt x="372" y="130"/>
                    <a:pt x="373" y="131"/>
                    <a:pt x="375" y="131"/>
                  </a:cubicBezTo>
                  <a:cubicBezTo>
                    <a:pt x="377" y="131"/>
                    <a:pt x="377" y="130"/>
                    <a:pt x="377" y="129"/>
                  </a:cubicBezTo>
                  <a:cubicBezTo>
                    <a:pt x="376" y="131"/>
                    <a:pt x="380" y="132"/>
                    <a:pt x="382" y="132"/>
                  </a:cubicBezTo>
                  <a:cubicBezTo>
                    <a:pt x="384" y="131"/>
                    <a:pt x="383" y="129"/>
                    <a:pt x="382" y="127"/>
                  </a:cubicBezTo>
                  <a:cubicBezTo>
                    <a:pt x="380" y="127"/>
                    <a:pt x="379" y="127"/>
                    <a:pt x="378" y="127"/>
                  </a:cubicBezTo>
                  <a:cubicBezTo>
                    <a:pt x="378" y="127"/>
                    <a:pt x="377" y="127"/>
                    <a:pt x="377" y="127"/>
                  </a:cubicBezTo>
                  <a:cubicBezTo>
                    <a:pt x="377" y="127"/>
                    <a:pt x="377" y="127"/>
                    <a:pt x="376" y="127"/>
                  </a:cubicBezTo>
                  <a:cubicBezTo>
                    <a:pt x="376" y="126"/>
                    <a:pt x="376" y="126"/>
                    <a:pt x="376" y="126"/>
                  </a:cubicBezTo>
                  <a:cubicBezTo>
                    <a:pt x="375" y="126"/>
                    <a:pt x="374" y="126"/>
                    <a:pt x="374" y="126"/>
                  </a:cubicBezTo>
                  <a:cubicBezTo>
                    <a:pt x="373" y="126"/>
                    <a:pt x="373" y="126"/>
                    <a:pt x="372" y="126"/>
                  </a:cubicBezTo>
                  <a:cubicBezTo>
                    <a:pt x="370" y="125"/>
                    <a:pt x="366" y="124"/>
                    <a:pt x="364" y="123"/>
                  </a:cubicBezTo>
                  <a:cubicBezTo>
                    <a:pt x="364" y="122"/>
                    <a:pt x="361" y="122"/>
                    <a:pt x="361" y="123"/>
                  </a:cubicBezTo>
                  <a:cubicBezTo>
                    <a:pt x="360" y="123"/>
                    <a:pt x="358" y="123"/>
                    <a:pt x="357" y="122"/>
                  </a:cubicBezTo>
                  <a:cubicBezTo>
                    <a:pt x="355" y="122"/>
                    <a:pt x="354" y="121"/>
                    <a:pt x="353" y="121"/>
                  </a:cubicBezTo>
                  <a:cubicBezTo>
                    <a:pt x="351" y="119"/>
                    <a:pt x="346" y="118"/>
                    <a:pt x="347" y="117"/>
                  </a:cubicBezTo>
                  <a:cubicBezTo>
                    <a:pt x="347" y="116"/>
                    <a:pt x="351" y="115"/>
                    <a:pt x="349" y="114"/>
                  </a:cubicBezTo>
                  <a:cubicBezTo>
                    <a:pt x="348" y="112"/>
                    <a:pt x="345" y="111"/>
                    <a:pt x="344" y="109"/>
                  </a:cubicBezTo>
                  <a:cubicBezTo>
                    <a:pt x="342" y="108"/>
                    <a:pt x="342" y="106"/>
                    <a:pt x="341" y="105"/>
                  </a:cubicBezTo>
                  <a:cubicBezTo>
                    <a:pt x="341" y="104"/>
                    <a:pt x="340" y="103"/>
                    <a:pt x="340" y="103"/>
                  </a:cubicBezTo>
                  <a:cubicBezTo>
                    <a:pt x="339" y="102"/>
                    <a:pt x="339" y="102"/>
                    <a:pt x="339" y="101"/>
                  </a:cubicBezTo>
                  <a:cubicBezTo>
                    <a:pt x="335" y="98"/>
                    <a:pt x="335" y="100"/>
                    <a:pt x="331" y="98"/>
                  </a:cubicBezTo>
                  <a:cubicBezTo>
                    <a:pt x="325" y="96"/>
                    <a:pt x="325" y="97"/>
                    <a:pt x="322" y="97"/>
                  </a:cubicBezTo>
                  <a:cubicBezTo>
                    <a:pt x="321" y="97"/>
                    <a:pt x="320" y="97"/>
                    <a:pt x="318" y="96"/>
                  </a:cubicBezTo>
                  <a:cubicBezTo>
                    <a:pt x="315" y="96"/>
                    <a:pt x="313" y="95"/>
                    <a:pt x="313" y="96"/>
                  </a:cubicBezTo>
                  <a:cubicBezTo>
                    <a:pt x="314" y="97"/>
                    <a:pt x="314" y="97"/>
                    <a:pt x="315" y="97"/>
                  </a:cubicBezTo>
                  <a:cubicBezTo>
                    <a:pt x="311" y="97"/>
                    <a:pt x="312" y="101"/>
                    <a:pt x="315" y="104"/>
                  </a:cubicBezTo>
                  <a:cubicBezTo>
                    <a:pt x="316" y="105"/>
                    <a:pt x="315" y="108"/>
                    <a:pt x="321" y="110"/>
                  </a:cubicBezTo>
                  <a:cubicBezTo>
                    <a:pt x="319" y="110"/>
                    <a:pt x="319" y="111"/>
                    <a:pt x="318" y="111"/>
                  </a:cubicBezTo>
                  <a:cubicBezTo>
                    <a:pt x="317" y="112"/>
                    <a:pt x="316" y="113"/>
                    <a:pt x="312" y="112"/>
                  </a:cubicBezTo>
                  <a:cubicBezTo>
                    <a:pt x="311" y="111"/>
                    <a:pt x="311" y="110"/>
                    <a:pt x="312" y="109"/>
                  </a:cubicBezTo>
                  <a:cubicBezTo>
                    <a:pt x="312" y="109"/>
                    <a:pt x="311" y="109"/>
                    <a:pt x="311" y="109"/>
                  </a:cubicBezTo>
                  <a:cubicBezTo>
                    <a:pt x="308" y="108"/>
                    <a:pt x="308" y="104"/>
                    <a:pt x="308" y="104"/>
                  </a:cubicBezTo>
                  <a:cubicBezTo>
                    <a:pt x="307" y="103"/>
                    <a:pt x="305" y="103"/>
                    <a:pt x="305" y="103"/>
                  </a:cubicBezTo>
                  <a:cubicBezTo>
                    <a:pt x="307" y="102"/>
                    <a:pt x="299" y="102"/>
                    <a:pt x="298" y="100"/>
                  </a:cubicBezTo>
                  <a:cubicBezTo>
                    <a:pt x="297" y="100"/>
                    <a:pt x="295" y="100"/>
                    <a:pt x="293" y="99"/>
                  </a:cubicBezTo>
                  <a:cubicBezTo>
                    <a:pt x="291" y="99"/>
                    <a:pt x="289" y="99"/>
                    <a:pt x="289" y="100"/>
                  </a:cubicBezTo>
                  <a:cubicBezTo>
                    <a:pt x="289" y="101"/>
                    <a:pt x="296" y="102"/>
                    <a:pt x="297" y="102"/>
                  </a:cubicBezTo>
                  <a:cubicBezTo>
                    <a:pt x="297" y="102"/>
                    <a:pt x="296" y="102"/>
                    <a:pt x="295" y="102"/>
                  </a:cubicBezTo>
                  <a:cubicBezTo>
                    <a:pt x="294" y="102"/>
                    <a:pt x="293" y="102"/>
                    <a:pt x="292" y="102"/>
                  </a:cubicBezTo>
                  <a:cubicBezTo>
                    <a:pt x="293" y="102"/>
                    <a:pt x="295" y="103"/>
                    <a:pt x="295" y="103"/>
                  </a:cubicBezTo>
                  <a:cubicBezTo>
                    <a:pt x="296" y="104"/>
                    <a:pt x="296" y="104"/>
                    <a:pt x="293" y="103"/>
                  </a:cubicBezTo>
                  <a:cubicBezTo>
                    <a:pt x="296" y="104"/>
                    <a:pt x="294" y="104"/>
                    <a:pt x="291" y="104"/>
                  </a:cubicBezTo>
                  <a:cubicBezTo>
                    <a:pt x="289" y="104"/>
                    <a:pt x="288" y="104"/>
                    <a:pt x="287" y="104"/>
                  </a:cubicBezTo>
                  <a:cubicBezTo>
                    <a:pt x="287" y="104"/>
                    <a:pt x="286" y="105"/>
                    <a:pt x="286" y="105"/>
                  </a:cubicBezTo>
                  <a:cubicBezTo>
                    <a:pt x="285" y="105"/>
                    <a:pt x="281" y="106"/>
                    <a:pt x="283" y="105"/>
                  </a:cubicBezTo>
                  <a:cubicBezTo>
                    <a:pt x="280" y="104"/>
                    <a:pt x="279" y="106"/>
                    <a:pt x="279" y="107"/>
                  </a:cubicBezTo>
                  <a:cubicBezTo>
                    <a:pt x="279" y="106"/>
                    <a:pt x="279" y="106"/>
                    <a:pt x="279" y="106"/>
                  </a:cubicBezTo>
                  <a:cubicBezTo>
                    <a:pt x="277" y="106"/>
                    <a:pt x="279" y="104"/>
                    <a:pt x="280" y="104"/>
                  </a:cubicBezTo>
                  <a:cubicBezTo>
                    <a:pt x="282" y="104"/>
                    <a:pt x="284" y="103"/>
                    <a:pt x="284" y="102"/>
                  </a:cubicBezTo>
                  <a:cubicBezTo>
                    <a:pt x="281" y="102"/>
                    <a:pt x="278" y="101"/>
                    <a:pt x="276" y="100"/>
                  </a:cubicBezTo>
                  <a:cubicBezTo>
                    <a:pt x="273" y="100"/>
                    <a:pt x="271" y="100"/>
                    <a:pt x="269" y="99"/>
                  </a:cubicBezTo>
                  <a:cubicBezTo>
                    <a:pt x="264" y="99"/>
                    <a:pt x="262" y="100"/>
                    <a:pt x="261" y="102"/>
                  </a:cubicBezTo>
                  <a:cubicBezTo>
                    <a:pt x="265" y="102"/>
                    <a:pt x="261" y="103"/>
                    <a:pt x="260" y="103"/>
                  </a:cubicBezTo>
                  <a:cubicBezTo>
                    <a:pt x="263" y="102"/>
                    <a:pt x="258" y="103"/>
                    <a:pt x="257" y="103"/>
                  </a:cubicBezTo>
                  <a:cubicBezTo>
                    <a:pt x="256" y="103"/>
                    <a:pt x="254" y="104"/>
                    <a:pt x="252" y="103"/>
                  </a:cubicBezTo>
                  <a:cubicBezTo>
                    <a:pt x="251" y="102"/>
                    <a:pt x="255" y="102"/>
                    <a:pt x="256" y="101"/>
                  </a:cubicBezTo>
                  <a:cubicBezTo>
                    <a:pt x="258" y="101"/>
                    <a:pt x="258" y="99"/>
                    <a:pt x="257" y="98"/>
                  </a:cubicBezTo>
                  <a:cubicBezTo>
                    <a:pt x="256" y="95"/>
                    <a:pt x="246" y="96"/>
                    <a:pt x="245" y="97"/>
                  </a:cubicBezTo>
                  <a:cubicBezTo>
                    <a:pt x="240" y="97"/>
                    <a:pt x="235" y="99"/>
                    <a:pt x="230" y="99"/>
                  </a:cubicBezTo>
                  <a:cubicBezTo>
                    <a:pt x="227" y="100"/>
                    <a:pt x="225" y="101"/>
                    <a:pt x="222" y="102"/>
                  </a:cubicBezTo>
                  <a:cubicBezTo>
                    <a:pt x="219" y="103"/>
                    <a:pt x="215" y="103"/>
                    <a:pt x="213" y="105"/>
                  </a:cubicBezTo>
                  <a:cubicBezTo>
                    <a:pt x="215" y="105"/>
                    <a:pt x="217" y="106"/>
                    <a:pt x="218" y="106"/>
                  </a:cubicBezTo>
                  <a:cubicBezTo>
                    <a:pt x="220" y="109"/>
                    <a:pt x="201" y="107"/>
                    <a:pt x="210" y="113"/>
                  </a:cubicBezTo>
                  <a:cubicBezTo>
                    <a:pt x="212" y="112"/>
                    <a:pt x="214" y="113"/>
                    <a:pt x="217" y="113"/>
                  </a:cubicBezTo>
                  <a:cubicBezTo>
                    <a:pt x="219" y="113"/>
                    <a:pt x="220" y="112"/>
                    <a:pt x="221" y="112"/>
                  </a:cubicBezTo>
                  <a:cubicBezTo>
                    <a:pt x="221" y="112"/>
                    <a:pt x="220" y="113"/>
                    <a:pt x="220" y="113"/>
                  </a:cubicBezTo>
                  <a:cubicBezTo>
                    <a:pt x="223" y="113"/>
                    <a:pt x="220" y="113"/>
                    <a:pt x="220" y="113"/>
                  </a:cubicBezTo>
                  <a:cubicBezTo>
                    <a:pt x="219" y="114"/>
                    <a:pt x="217" y="114"/>
                    <a:pt x="216" y="114"/>
                  </a:cubicBezTo>
                  <a:cubicBezTo>
                    <a:pt x="219" y="115"/>
                    <a:pt x="221" y="115"/>
                    <a:pt x="223" y="115"/>
                  </a:cubicBezTo>
                  <a:cubicBezTo>
                    <a:pt x="225" y="115"/>
                    <a:pt x="225" y="114"/>
                    <a:pt x="228" y="114"/>
                  </a:cubicBezTo>
                  <a:cubicBezTo>
                    <a:pt x="231" y="115"/>
                    <a:pt x="234" y="114"/>
                    <a:pt x="236" y="114"/>
                  </a:cubicBezTo>
                  <a:cubicBezTo>
                    <a:pt x="238" y="114"/>
                    <a:pt x="239" y="114"/>
                    <a:pt x="241" y="114"/>
                  </a:cubicBezTo>
                  <a:cubicBezTo>
                    <a:pt x="243" y="114"/>
                    <a:pt x="245" y="114"/>
                    <a:pt x="246" y="113"/>
                  </a:cubicBezTo>
                  <a:cubicBezTo>
                    <a:pt x="246" y="114"/>
                    <a:pt x="243" y="114"/>
                    <a:pt x="241" y="114"/>
                  </a:cubicBezTo>
                  <a:cubicBezTo>
                    <a:pt x="240" y="114"/>
                    <a:pt x="238" y="114"/>
                    <a:pt x="237" y="114"/>
                  </a:cubicBezTo>
                  <a:cubicBezTo>
                    <a:pt x="239" y="115"/>
                    <a:pt x="240" y="115"/>
                    <a:pt x="240" y="115"/>
                  </a:cubicBezTo>
                  <a:cubicBezTo>
                    <a:pt x="239" y="116"/>
                    <a:pt x="233" y="116"/>
                    <a:pt x="230" y="116"/>
                  </a:cubicBezTo>
                  <a:cubicBezTo>
                    <a:pt x="228" y="117"/>
                    <a:pt x="223" y="117"/>
                    <a:pt x="220" y="117"/>
                  </a:cubicBezTo>
                  <a:cubicBezTo>
                    <a:pt x="219" y="118"/>
                    <a:pt x="216" y="118"/>
                    <a:pt x="216" y="119"/>
                  </a:cubicBezTo>
                  <a:cubicBezTo>
                    <a:pt x="217" y="120"/>
                    <a:pt x="224" y="122"/>
                    <a:pt x="225" y="122"/>
                  </a:cubicBezTo>
                  <a:cubicBezTo>
                    <a:pt x="229" y="122"/>
                    <a:pt x="234" y="122"/>
                    <a:pt x="239" y="123"/>
                  </a:cubicBezTo>
                  <a:cubicBezTo>
                    <a:pt x="245" y="123"/>
                    <a:pt x="249" y="122"/>
                    <a:pt x="254" y="122"/>
                  </a:cubicBezTo>
                  <a:cubicBezTo>
                    <a:pt x="258" y="122"/>
                    <a:pt x="262" y="122"/>
                    <a:pt x="268" y="123"/>
                  </a:cubicBezTo>
                  <a:cubicBezTo>
                    <a:pt x="269" y="123"/>
                    <a:pt x="273" y="123"/>
                    <a:pt x="275" y="124"/>
                  </a:cubicBezTo>
                  <a:cubicBezTo>
                    <a:pt x="278" y="125"/>
                    <a:pt x="279" y="125"/>
                    <a:pt x="281" y="125"/>
                  </a:cubicBezTo>
                  <a:cubicBezTo>
                    <a:pt x="282" y="126"/>
                    <a:pt x="279" y="126"/>
                    <a:pt x="277" y="126"/>
                  </a:cubicBezTo>
                  <a:cubicBezTo>
                    <a:pt x="275" y="126"/>
                    <a:pt x="275" y="126"/>
                    <a:pt x="274" y="126"/>
                  </a:cubicBezTo>
                  <a:cubicBezTo>
                    <a:pt x="273" y="126"/>
                    <a:pt x="272" y="126"/>
                    <a:pt x="271" y="126"/>
                  </a:cubicBezTo>
                  <a:cubicBezTo>
                    <a:pt x="266" y="126"/>
                    <a:pt x="259" y="125"/>
                    <a:pt x="254" y="125"/>
                  </a:cubicBezTo>
                  <a:cubicBezTo>
                    <a:pt x="248" y="125"/>
                    <a:pt x="243" y="126"/>
                    <a:pt x="238" y="126"/>
                  </a:cubicBezTo>
                  <a:cubicBezTo>
                    <a:pt x="234" y="127"/>
                    <a:pt x="228" y="127"/>
                    <a:pt x="226" y="128"/>
                  </a:cubicBezTo>
                  <a:moveTo>
                    <a:pt x="281" y="145"/>
                  </a:moveTo>
                  <a:cubicBezTo>
                    <a:pt x="280" y="144"/>
                    <a:pt x="280" y="145"/>
                    <a:pt x="280" y="145"/>
                  </a:cubicBezTo>
                  <a:cubicBezTo>
                    <a:pt x="280" y="145"/>
                    <a:pt x="281" y="145"/>
                    <a:pt x="281" y="145"/>
                  </a:cubicBezTo>
                  <a:moveTo>
                    <a:pt x="288" y="148"/>
                  </a:moveTo>
                  <a:cubicBezTo>
                    <a:pt x="287" y="148"/>
                    <a:pt x="286" y="148"/>
                    <a:pt x="286" y="149"/>
                  </a:cubicBezTo>
                  <a:cubicBezTo>
                    <a:pt x="287" y="149"/>
                    <a:pt x="288" y="149"/>
                    <a:pt x="288" y="148"/>
                  </a:cubicBezTo>
                  <a:moveTo>
                    <a:pt x="293" y="147"/>
                  </a:moveTo>
                  <a:cubicBezTo>
                    <a:pt x="292" y="147"/>
                    <a:pt x="292" y="147"/>
                    <a:pt x="292" y="147"/>
                  </a:cubicBezTo>
                  <a:cubicBezTo>
                    <a:pt x="293" y="147"/>
                    <a:pt x="293" y="147"/>
                    <a:pt x="293" y="147"/>
                  </a:cubicBezTo>
                  <a:moveTo>
                    <a:pt x="289" y="143"/>
                  </a:moveTo>
                  <a:cubicBezTo>
                    <a:pt x="288" y="142"/>
                    <a:pt x="288" y="142"/>
                    <a:pt x="288" y="142"/>
                  </a:cubicBezTo>
                  <a:cubicBezTo>
                    <a:pt x="287" y="142"/>
                    <a:pt x="287" y="143"/>
                    <a:pt x="287" y="143"/>
                  </a:cubicBezTo>
                  <a:cubicBezTo>
                    <a:pt x="288" y="143"/>
                    <a:pt x="288" y="143"/>
                    <a:pt x="289" y="143"/>
                  </a:cubicBezTo>
                  <a:moveTo>
                    <a:pt x="296" y="147"/>
                  </a:moveTo>
                  <a:cubicBezTo>
                    <a:pt x="296" y="147"/>
                    <a:pt x="297" y="146"/>
                    <a:pt x="297" y="146"/>
                  </a:cubicBezTo>
                  <a:cubicBezTo>
                    <a:pt x="296" y="146"/>
                    <a:pt x="295" y="147"/>
                    <a:pt x="294" y="147"/>
                  </a:cubicBezTo>
                  <a:cubicBezTo>
                    <a:pt x="295" y="147"/>
                    <a:pt x="295" y="147"/>
                    <a:pt x="296" y="147"/>
                  </a:cubicBezTo>
                  <a:moveTo>
                    <a:pt x="300" y="145"/>
                  </a:moveTo>
                  <a:cubicBezTo>
                    <a:pt x="299" y="145"/>
                    <a:pt x="298" y="146"/>
                    <a:pt x="297" y="146"/>
                  </a:cubicBezTo>
                  <a:cubicBezTo>
                    <a:pt x="299" y="146"/>
                    <a:pt x="299" y="145"/>
                    <a:pt x="300" y="145"/>
                  </a:cubicBezTo>
                  <a:moveTo>
                    <a:pt x="305" y="150"/>
                  </a:moveTo>
                  <a:cubicBezTo>
                    <a:pt x="304" y="149"/>
                    <a:pt x="304" y="150"/>
                    <a:pt x="304" y="150"/>
                  </a:cubicBezTo>
                  <a:cubicBezTo>
                    <a:pt x="304" y="150"/>
                    <a:pt x="304" y="150"/>
                    <a:pt x="305" y="150"/>
                  </a:cubicBezTo>
                  <a:moveTo>
                    <a:pt x="314" y="157"/>
                  </a:moveTo>
                  <a:cubicBezTo>
                    <a:pt x="314" y="158"/>
                    <a:pt x="314" y="158"/>
                    <a:pt x="314" y="158"/>
                  </a:cubicBezTo>
                  <a:cubicBezTo>
                    <a:pt x="316" y="158"/>
                    <a:pt x="316" y="158"/>
                    <a:pt x="314" y="157"/>
                  </a:cubicBezTo>
                  <a:moveTo>
                    <a:pt x="301" y="147"/>
                  </a:moveTo>
                  <a:cubicBezTo>
                    <a:pt x="301" y="147"/>
                    <a:pt x="301" y="147"/>
                    <a:pt x="301" y="147"/>
                  </a:cubicBezTo>
                  <a:cubicBezTo>
                    <a:pt x="303" y="148"/>
                    <a:pt x="303" y="148"/>
                    <a:pt x="301" y="147"/>
                  </a:cubicBezTo>
                  <a:moveTo>
                    <a:pt x="317" y="157"/>
                  </a:moveTo>
                  <a:cubicBezTo>
                    <a:pt x="316" y="157"/>
                    <a:pt x="316" y="158"/>
                    <a:pt x="316" y="158"/>
                  </a:cubicBezTo>
                  <a:cubicBezTo>
                    <a:pt x="316" y="158"/>
                    <a:pt x="317" y="158"/>
                    <a:pt x="317" y="157"/>
                  </a:cubicBezTo>
                  <a:moveTo>
                    <a:pt x="306" y="148"/>
                  </a:moveTo>
                  <a:cubicBezTo>
                    <a:pt x="305" y="148"/>
                    <a:pt x="305" y="148"/>
                    <a:pt x="305" y="148"/>
                  </a:cubicBezTo>
                  <a:cubicBezTo>
                    <a:pt x="306" y="149"/>
                    <a:pt x="307" y="148"/>
                    <a:pt x="306" y="148"/>
                  </a:cubicBezTo>
                  <a:moveTo>
                    <a:pt x="312" y="152"/>
                  </a:moveTo>
                  <a:cubicBezTo>
                    <a:pt x="312" y="152"/>
                    <a:pt x="311" y="152"/>
                    <a:pt x="311" y="152"/>
                  </a:cubicBezTo>
                  <a:cubicBezTo>
                    <a:pt x="312" y="152"/>
                    <a:pt x="312" y="152"/>
                    <a:pt x="312" y="152"/>
                  </a:cubicBezTo>
                  <a:moveTo>
                    <a:pt x="313" y="152"/>
                  </a:moveTo>
                  <a:cubicBezTo>
                    <a:pt x="313" y="152"/>
                    <a:pt x="313" y="152"/>
                    <a:pt x="312" y="153"/>
                  </a:cubicBezTo>
                  <a:cubicBezTo>
                    <a:pt x="314" y="153"/>
                    <a:pt x="314" y="152"/>
                    <a:pt x="313" y="152"/>
                  </a:cubicBezTo>
                  <a:moveTo>
                    <a:pt x="316" y="153"/>
                  </a:moveTo>
                  <a:cubicBezTo>
                    <a:pt x="315" y="152"/>
                    <a:pt x="315" y="153"/>
                    <a:pt x="315" y="154"/>
                  </a:cubicBezTo>
                  <a:cubicBezTo>
                    <a:pt x="316" y="154"/>
                    <a:pt x="316" y="153"/>
                    <a:pt x="316" y="153"/>
                  </a:cubicBezTo>
                  <a:moveTo>
                    <a:pt x="315" y="151"/>
                  </a:moveTo>
                  <a:cubicBezTo>
                    <a:pt x="313" y="150"/>
                    <a:pt x="314" y="152"/>
                    <a:pt x="314" y="153"/>
                  </a:cubicBezTo>
                  <a:cubicBezTo>
                    <a:pt x="314" y="152"/>
                    <a:pt x="316" y="152"/>
                    <a:pt x="315" y="151"/>
                  </a:cubicBezTo>
                  <a:moveTo>
                    <a:pt x="311" y="148"/>
                  </a:moveTo>
                  <a:cubicBezTo>
                    <a:pt x="310" y="148"/>
                    <a:pt x="309" y="148"/>
                    <a:pt x="309" y="149"/>
                  </a:cubicBezTo>
                  <a:cubicBezTo>
                    <a:pt x="310" y="148"/>
                    <a:pt x="311" y="148"/>
                    <a:pt x="311" y="148"/>
                  </a:cubicBezTo>
                  <a:moveTo>
                    <a:pt x="314" y="148"/>
                  </a:moveTo>
                  <a:cubicBezTo>
                    <a:pt x="313" y="147"/>
                    <a:pt x="313" y="148"/>
                    <a:pt x="313" y="149"/>
                  </a:cubicBezTo>
                  <a:cubicBezTo>
                    <a:pt x="314" y="149"/>
                    <a:pt x="314" y="149"/>
                    <a:pt x="314" y="148"/>
                  </a:cubicBezTo>
                  <a:moveTo>
                    <a:pt x="319" y="155"/>
                  </a:moveTo>
                  <a:cubicBezTo>
                    <a:pt x="320" y="155"/>
                    <a:pt x="320" y="156"/>
                    <a:pt x="321" y="156"/>
                  </a:cubicBezTo>
                  <a:cubicBezTo>
                    <a:pt x="321" y="156"/>
                    <a:pt x="320" y="156"/>
                    <a:pt x="318" y="155"/>
                  </a:cubicBezTo>
                  <a:cubicBezTo>
                    <a:pt x="319" y="155"/>
                    <a:pt x="319" y="155"/>
                    <a:pt x="319" y="155"/>
                  </a:cubicBezTo>
                  <a:moveTo>
                    <a:pt x="731" y="227"/>
                  </a:moveTo>
                  <a:cubicBezTo>
                    <a:pt x="731" y="227"/>
                    <a:pt x="732" y="226"/>
                    <a:pt x="732" y="226"/>
                  </a:cubicBezTo>
                  <a:cubicBezTo>
                    <a:pt x="734" y="227"/>
                    <a:pt x="732" y="227"/>
                    <a:pt x="731" y="227"/>
                  </a:cubicBezTo>
                  <a:moveTo>
                    <a:pt x="724" y="188"/>
                  </a:moveTo>
                  <a:cubicBezTo>
                    <a:pt x="725" y="188"/>
                    <a:pt x="725" y="187"/>
                    <a:pt x="726" y="187"/>
                  </a:cubicBezTo>
                  <a:cubicBezTo>
                    <a:pt x="726" y="186"/>
                    <a:pt x="728" y="188"/>
                    <a:pt x="727" y="188"/>
                  </a:cubicBezTo>
                  <a:cubicBezTo>
                    <a:pt x="727" y="188"/>
                    <a:pt x="728" y="189"/>
                    <a:pt x="729" y="189"/>
                  </a:cubicBezTo>
                  <a:cubicBezTo>
                    <a:pt x="727" y="189"/>
                    <a:pt x="726" y="188"/>
                    <a:pt x="724" y="188"/>
                  </a:cubicBezTo>
                  <a:moveTo>
                    <a:pt x="756" y="259"/>
                  </a:moveTo>
                  <a:cubicBezTo>
                    <a:pt x="755" y="259"/>
                    <a:pt x="754" y="259"/>
                    <a:pt x="753" y="259"/>
                  </a:cubicBezTo>
                  <a:cubicBezTo>
                    <a:pt x="755" y="260"/>
                    <a:pt x="757" y="260"/>
                    <a:pt x="757" y="259"/>
                  </a:cubicBezTo>
                  <a:cubicBezTo>
                    <a:pt x="756" y="259"/>
                    <a:pt x="756" y="259"/>
                    <a:pt x="756" y="259"/>
                  </a:cubicBezTo>
                  <a:moveTo>
                    <a:pt x="756" y="258"/>
                  </a:moveTo>
                  <a:cubicBezTo>
                    <a:pt x="755" y="258"/>
                    <a:pt x="755" y="258"/>
                    <a:pt x="755" y="258"/>
                  </a:cubicBezTo>
                  <a:cubicBezTo>
                    <a:pt x="756" y="259"/>
                    <a:pt x="757" y="259"/>
                    <a:pt x="759" y="259"/>
                  </a:cubicBezTo>
                  <a:cubicBezTo>
                    <a:pt x="758" y="258"/>
                    <a:pt x="757" y="258"/>
                    <a:pt x="756" y="258"/>
                  </a:cubicBezTo>
                  <a:moveTo>
                    <a:pt x="757" y="254"/>
                  </a:moveTo>
                  <a:cubicBezTo>
                    <a:pt x="756" y="253"/>
                    <a:pt x="755" y="255"/>
                    <a:pt x="755" y="255"/>
                  </a:cubicBezTo>
                  <a:cubicBezTo>
                    <a:pt x="756" y="258"/>
                    <a:pt x="759" y="256"/>
                    <a:pt x="756" y="255"/>
                  </a:cubicBezTo>
                  <a:cubicBezTo>
                    <a:pt x="757" y="255"/>
                    <a:pt x="757" y="255"/>
                    <a:pt x="757" y="254"/>
                  </a:cubicBezTo>
                  <a:moveTo>
                    <a:pt x="760" y="261"/>
                  </a:moveTo>
                  <a:cubicBezTo>
                    <a:pt x="759" y="262"/>
                    <a:pt x="759" y="262"/>
                    <a:pt x="759" y="263"/>
                  </a:cubicBezTo>
                  <a:cubicBezTo>
                    <a:pt x="761" y="263"/>
                    <a:pt x="762" y="262"/>
                    <a:pt x="760" y="261"/>
                  </a:cubicBezTo>
                  <a:moveTo>
                    <a:pt x="752" y="249"/>
                  </a:moveTo>
                  <a:cubicBezTo>
                    <a:pt x="753" y="249"/>
                    <a:pt x="753" y="249"/>
                    <a:pt x="753" y="248"/>
                  </a:cubicBezTo>
                  <a:cubicBezTo>
                    <a:pt x="752" y="248"/>
                    <a:pt x="751" y="248"/>
                    <a:pt x="752" y="249"/>
                  </a:cubicBezTo>
                  <a:moveTo>
                    <a:pt x="752" y="245"/>
                  </a:moveTo>
                  <a:cubicBezTo>
                    <a:pt x="751" y="245"/>
                    <a:pt x="751" y="245"/>
                    <a:pt x="751" y="246"/>
                  </a:cubicBezTo>
                  <a:cubicBezTo>
                    <a:pt x="752" y="246"/>
                    <a:pt x="752" y="246"/>
                    <a:pt x="752" y="245"/>
                  </a:cubicBezTo>
                  <a:moveTo>
                    <a:pt x="753" y="249"/>
                  </a:moveTo>
                  <a:cubicBezTo>
                    <a:pt x="754" y="249"/>
                    <a:pt x="754" y="249"/>
                    <a:pt x="754" y="249"/>
                  </a:cubicBezTo>
                  <a:cubicBezTo>
                    <a:pt x="753" y="249"/>
                    <a:pt x="753" y="249"/>
                    <a:pt x="753" y="249"/>
                  </a:cubicBezTo>
                  <a:moveTo>
                    <a:pt x="753" y="249"/>
                  </a:moveTo>
                  <a:cubicBezTo>
                    <a:pt x="754" y="249"/>
                    <a:pt x="754" y="249"/>
                    <a:pt x="755" y="248"/>
                  </a:cubicBezTo>
                  <a:cubicBezTo>
                    <a:pt x="754" y="248"/>
                    <a:pt x="753" y="249"/>
                    <a:pt x="753" y="249"/>
                  </a:cubicBezTo>
                  <a:moveTo>
                    <a:pt x="755" y="246"/>
                  </a:moveTo>
                  <a:cubicBezTo>
                    <a:pt x="754" y="245"/>
                    <a:pt x="753" y="246"/>
                    <a:pt x="752" y="246"/>
                  </a:cubicBezTo>
                  <a:cubicBezTo>
                    <a:pt x="753" y="247"/>
                    <a:pt x="754" y="246"/>
                    <a:pt x="755" y="246"/>
                  </a:cubicBezTo>
                  <a:moveTo>
                    <a:pt x="736" y="357"/>
                  </a:moveTo>
                  <a:cubicBezTo>
                    <a:pt x="735" y="356"/>
                    <a:pt x="735" y="356"/>
                    <a:pt x="735" y="355"/>
                  </a:cubicBezTo>
                  <a:cubicBezTo>
                    <a:pt x="732" y="355"/>
                    <a:pt x="732" y="355"/>
                    <a:pt x="732" y="353"/>
                  </a:cubicBezTo>
                  <a:cubicBezTo>
                    <a:pt x="731" y="353"/>
                    <a:pt x="730" y="353"/>
                    <a:pt x="729" y="353"/>
                  </a:cubicBezTo>
                  <a:cubicBezTo>
                    <a:pt x="729" y="351"/>
                    <a:pt x="731" y="350"/>
                    <a:pt x="733" y="349"/>
                  </a:cubicBezTo>
                  <a:cubicBezTo>
                    <a:pt x="733" y="350"/>
                    <a:pt x="732" y="351"/>
                    <a:pt x="732" y="351"/>
                  </a:cubicBezTo>
                  <a:cubicBezTo>
                    <a:pt x="732" y="352"/>
                    <a:pt x="735" y="354"/>
                    <a:pt x="733" y="355"/>
                  </a:cubicBezTo>
                  <a:cubicBezTo>
                    <a:pt x="734" y="355"/>
                    <a:pt x="735" y="355"/>
                    <a:pt x="735" y="354"/>
                  </a:cubicBezTo>
                  <a:cubicBezTo>
                    <a:pt x="735" y="354"/>
                    <a:pt x="736" y="354"/>
                    <a:pt x="736" y="354"/>
                  </a:cubicBezTo>
                  <a:cubicBezTo>
                    <a:pt x="739" y="355"/>
                    <a:pt x="739" y="355"/>
                    <a:pt x="739" y="355"/>
                  </a:cubicBezTo>
                  <a:cubicBezTo>
                    <a:pt x="741" y="356"/>
                    <a:pt x="744" y="355"/>
                    <a:pt x="747" y="355"/>
                  </a:cubicBezTo>
                  <a:cubicBezTo>
                    <a:pt x="749" y="355"/>
                    <a:pt x="750" y="355"/>
                    <a:pt x="752" y="355"/>
                  </a:cubicBezTo>
                  <a:cubicBezTo>
                    <a:pt x="751" y="355"/>
                    <a:pt x="750" y="356"/>
                    <a:pt x="749" y="356"/>
                  </a:cubicBezTo>
                  <a:cubicBezTo>
                    <a:pt x="748" y="356"/>
                    <a:pt x="747" y="357"/>
                    <a:pt x="746" y="358"/>
                  </a:cubicBezTo>
                  <a:cubicBezTo>
                    <a:pt x="749" y="358"/>
                    <a:pt x="747" y="359"/>
                    <a:pt x="746" y="360"/>
                  </a:cubicBezTo>
                  <a:cubicBezTo>
                    <a:pt x="745" y="360"/>
                    <a:pt x="744" y="359"/>
                    <a:pt x="744" y="359"/>
                  </a:cubicBezTo>
                  <a:cubicBezTo>
                    <a:pt x="743" y="359"/>
                    <a:pt x="743" y="358"/>
                    <a:pt x="742" y="359"/>
                  </a:cubicBezTo>
                  <a:cubicBezTo>
                    <a:pt x="743" y="358"/>
                    <a:pt x="743" y="358"/>
                    <a:pt x="743" y="358"/>
                  </a:cubicBezTo>
                  <a:cubicBezTo>
                    <a:pt x="742" y="357"/>
                    <a:pt x="741" y="357"/>
                    <a:pt x="742" y="356"/>
                  </a:cubicBezTo>
                  <a:cubicBezTo>
                    <a:pt x="740" y="358"/>
                    <a:pt x="739" y="358"/>
                    <a:pt x="736" y="357"/>
                  </a:cubicBezTo>
                  <a:moveTo>
                    <a:pt x="758" y="363"/>
                  </a:moveTo>
                  <a:cubicBezTo>
                    <a:pt x="753" y="360"/>
                    <a:pt x="758" y="357"/>
                    <a:pt x="760" y="355"/>
                  </a:cubicBezTo>
                  <a:cubicBezTo>
                    <a:pt x="761" y="354"/>
                    <a:pt x="763" y="352"/>
                    <a:pt x="764" y="351"/>
                  </a:cubicBezTo>
                  <a:cubicBezTo>
                    <a:pt x="765" y="348"/>
                    <a:pt x="765" y="351"/>
                    <a:pt x="768" y="351"/>
                  </a:cubicBezTo>
                  <a:cubicBezTo>
                    <a:pt x="767" y="354"/>
                    <a:pt x="766" y="355"/>
                    <a:pt x="765" y="357"/>
                  </a:cubicBezTo>
                  <a:cubicBezTo>
                    <a:pt x="765" y="357"/>
                    <a:pt x="766" y="356"/>
                    <a:pt x="767" y="357"/>
                  </a:cubicBezTo>
                  <a:cubicBezTo>
                    <a:pt x="766" y="357"/>
                    <a:pt x="765" y="358"/>
                    <a:pt x="764" y="358"/>
                  </a:cubicBezTo>
                  <a:cubicBezTo>
                    <a:pt x="763" y="359"/>
                    <a:pt x="762" y="359"/>
                    <a:pt x="761" y="360"/>
                  </a:cubicBezTo>
                  <a:cubicBezTo>
                    <a:pt x="761" y="359"/>
                    <a:pt x="762" y="359"/>
                    <a:pt x="763" y="359"/>
                  </a:cubicBezTo>
                  <a:cubicBezTo>
                    <a:pt x="763" y="360"/>
                    <a:pt x="760" y="360"/>
                    <a:pt x="761" y="362"/>
                  </a:cubicBezTo>
                  <a:cubicBezTo>
                    <a:pt x="762" y="362"/>
                    <a:pt x="762" y="361"/>
                    <a:pt x="763" y="363"/>
                  </a:cubicBezTo>
                  <a:cubicBezTo>
                    <a:pt x="764" y="362"/>
                    <a:pt x="765" y="360"/>
                    <a:pt x="766" y="360"/>
                  </a:cubicBezTo>
                  <a:cubicBezTo>
                    <a:pt x="765" y="360"/>
                    <a:pt x="765" y="361"/>
                    <a:pt x="763" y="360"/>
                  </a:cubicBezTo>
                  <a:cubicBezTo>
                    <a:pt x="765" y="359"/>
                    <a:pt x="766" y="358"/>
                    <a:pt x="768" y="357"/>
                  </a:cubicBezTo>
                  <a:cubicBezTo>
                    <a:pt x="766" y="357"/>
                    <a:pt x="766" y="358"/>
                    <a:pt x="765" y="358"/>
                  </a:cubicBezTo>
                  <a:cubicBezTo>
                    <a:pt x="766" y="358"/>
                    <a:pt x="769" y="355"/>
                    <a:pt x="769" y="358"/>
                  </a:cubicBezTo>
                  <a:cubicBezTo>
                    <a:pt x="769" y="357"/>
                    <a:pt x="770" y="357"/>
                    <a:pt x="771" y="357"/>
                  </a:cubicBezTo>
                  <a:cubicBezTo>
                    <a:pt x="771" y="358"/>
                    <a:pt x="772" y="358"/>
                    <a:pt x="772" y="358"/>
                  </a:cubicBezTo>
                  <a:cubicBezTo>
                    <a:pt x="772" y="358"/>
                    <a:pt x="772" y="359"/>
                    <a:pt x="771" y="359"/>
                  </a:cubicBezTo>
                  <a:cubicBezTo>
                    <a:pt x="772" y="359"/>
                    <a:pt x="772" y="360"/>
                    <a:pt x="773" y="360"/>
                  </a:cubicBezTo>
                  <a:cubicBezTo>
                    <a:pt x="770" y="360"/>
                    <a:pt x="769" y="362"/>
                    <a:pt x="768" y="363"/>
                  </a:cubicBezTo>
                  <a:cubicBezTo>
                    <a:pt x="767" y="363"/>
                    <a:pt x="765" y="363"/>
                    <a:pt x="764" y="363"/>
                  </a:cubicBezTo>
                  <a:cubicBezTo>
                    <a:pt x="763" y="363"/>
                    <a:pt x="762" y="363"/>
                    <a:pt x="762" y="363"/>
                  </a:cubicBezTo>
                  <a:cubicBezTo>
                    <a:pt x="760" y="363"/>
                    <a:pt x="759" y="363"/>
                    <a:pt x="758" y="363"/>
                  </a:cubicBezTo>
                  <a:moveTo>
                    <a:pt x="752" y="347"/>
                  </a:moveTo>
                  <a:cubicBezTo>
                    <a:pt x="752" y="345"/>
                    <a:pt x="755" y="343"/>
                    <a:pt x="757" y="343"/>
                  </a:cubicBezTo>
                  <a:cubicBezTo>
                    <a:pt x="757" y="344"/>
                    <a:pt x="756" y="344"/>
                    <a:pt x="755" y="344"/>
                  </a:cubicBezTo>
                  <a:cubicBezTo>
                    <a:pt x="754" y="345"/>
                    <a:pt x="754" y="345"/>
                    <a:pt x="753" y="346"/>
                  </a:cubicBezTo>
                  <a:cubicBezTo>
                    <a:pt x="754" y="345"/>
                    <a:pt x="754" y="345"/>
                    <a:pt x="755" y="344"/>
                  </a:cubicBezTo>
                  <a:cubicBezTo>
                    <a:pt x="754" y="345"/>
                    <a:pt x="753" y="346"/>
                    <a:pt x="752" y="347"/>
                  </a:cubicBezTo>
                  <a:cubicBezTo>
                    <a:pt x="753" y="347"/>
                    <a:pt x="753" y="347"/>
                    <a:pt x="753" y="347"/>
                  </a:cubicBezTo>
                  <a:cubicBezTo>
                    <a:pt x="753" y="347"/>
                    <a:pt x="752" y="347"/>
                    <a:pt x="751" y="347"/>
                  </a:cubicBezTo>
                  <a:cubicBezTo>
                    <a:pt x="752" y="347"/>
                    <a:pt x="752" y="347"/>
                    <a:pt x="752" y="347"/>
                  </a:cubicBezTo>
                  <a:moveTo>
                    <a:pt x="762" y="364"/>
                  </a:moveTo>
                  <a:cubicBezTo>
                    <a:pt x="762" y="364"/>
                    <a:pt x="761" y="364"/>
                    <a:pt x="760" y="363"/>
                  </a:cubicBezTo>
                  <a:cubicBezTo>
                    <a:pt x="761" y="363"/>
                    <a:pt x="761" y="363"/>
                    <a:pt x="762" y="364"/>
                  </a:cubicBezTo>
                  <a:moveTo>
                    <a:pt x="771" y="379"/>
                  </a:moveTo>
                  <a:cubicBezTo>
                    <a:pt x="770" y="379"/>
                    <a:pt x="770" y="379"/>
                    <a:pt x="769" y="379"/>
                  </a:cubicBezTo>
                  <a:cubicBezTo>
                    <a:pt x="771" y="379"/>
                    <a:pt x="772" y="379"/>
                    <a:pt x="772" y="379"/>
                  </a:cubicBezTo>
                  <a:cubicBezTo>
                    <a:pt x="772" y="379"/>
                    <a:pt x="771" y="379"/>
                    <a:pt x="771" y="379"/>
                  </a:cubicBezTo>
                  <a:moveTo>
                    <a:pt x="826" y="343"/>
                  </a:moveTo>
                  <a:cubicBezTo>
                    <a:pt x="826" y="344"/>
                    <a:pt x="826" y="345"/>
                    <a:pt x="825" y="346"/>
                  </a:cubicBezTo>
                  <a:cubicBezTo>
                    <a:pt x="825" y="345"/>
                    <a:pt x="825" y="344"/>
                    <a:pt x="826" y="343"/>
                  </a:cubicBezTo>
                  <a:moveTo>
                    <a:pt x="832" y="338"/>
                  </a:moveTo>
                  <a:cubicBezTo>
                    <a:pt x="832" y="340"/>
                    <a:pt x="829" y="339"/>
                    <a:pt x="828" y="338"/>
                  </a:cubicBezTo>
                  <a:cubicBezTo>
                    <a:pt x="829" y="338"/>
                    <a:pt x="829" y="338"/>
                    <a:pt x="830" y="338"/>
                  </a:cubicBezTo>
                  <a:cubicBezTo>
                    <a:pt x="830" y="338"/>
                    <a:pt x="831" y="339"/>
                    <a:pt x="832" y="338"/>
                  </a:cubicBezTo>
                  <a:moveTo>
                    <a:pt x="790" y="274"/>
                  </a:moveTo>
                  <a:cubicBezTo>
                    <a:pt x="789" y="274"/>
                    <a:pt x="788" y="274"/>
                    <a:pt x="788" y="274"/>
                  </a:cubicBezTo>
                  <a:cubicBezTo>
                    <a:pt x="789" y="275"/>
                    <a:pt x="790" y="275"/>
                    <a:pt x="791" y="274"/>
                  </a:cubicBezTo>
                  <a:cubicBezTo>
                    <a:pt x="790" y="275"/>
                    <a:pt x="789" y="274"/>
                    <a:pt x="790" y="274"/>
                  </a:cubicBezTo>
                  <a:moveTo>
                    <a:pt x="796" y="277"/>
                  </a:moveTo>
                  <a:cubicBezTo>
                    <a:pt x="796" y="277"/>
                    <a:pt x="796" y="277"/>
                    <a:pt x="796" y="277"/>
                  </a:cubicBezTo>
                  <a:cubicBezTo>
                    <a:pt x="797" y="278"/>
                    <a:pt x="797" y="277"/>
                    <a:pt x="796" y="277"/>
                  </a:cubicBezTo>
                  <a:moveTo>
                    <a:pt x="809" y="287"/>
                  </a:moveTo>
                  <a:cubicBezTo>
                    <a:pt x="809" y="288"/>
                    <a:pt x="809" y="288"/>
                    <a:pt x="809" y="288"/>
                  </a:cubicBezTo>
                  <a:cubicBezTo>
                    <a:pt x="810" y="288"/>
                    <a:pt x="810" y="288"/>
                    <a:pt x="811" y="287"/>
                  </a:cubicBezTo>
                  <a:cubicBezTo>
                    <a:pt x="810" y="287"/>
                    <a:pt x="810" y="287"/>
                    <a:pt x="809" y="287"/>
                  </a:cubicBezTo>
                  <a:moveTo>
                    <a:pt x="738" y="322"/>
                  </a:moveTo>
                  <a:cubicBezTo>
                    <a:pt x="742" y="323"/>
                    <a:pt x="746" y="325"/>
                    <a:pt x="751" y="327"/>
                  </a:cubicBezTo>
                  <a:cubicBezTo>
                    <a:pt x="755" y="328"/>
                    <a:pt x="755" y="330"/>
                    <a:pt x="751" y="330"/>
                  </a:cubicBezTo>
                  <a:cubicBezTo>
                    <a:pt x="747" y="329"/>
                    <a:pt x="743" y="329"/>
                    <a:pt x="739" y="327"/>
                  </a:cubicBezTo>
                  <a:cubicBezTo>
                    <a:pt x="737" y="326"/>
                    <a:pt x="735" y="325"/>
                    <a:pt x="733" y="324"/>
                  </a:cubicBezTo>
                  <a:cubicBezTo>
                    <a:pt x="732" y="323"/>
                    <a:pt x="730" y="322"/>
                    <a:pt x="728" y="322"/>
                  </a:cubicBezTo>
                  <a:cubicBezTo>
                    <a:pt x="730" y="321"/>
                    <a:pt x="734" y="322"/>
                    <a:pt x="738" y="322"/>
                  </a:cubicBezTo>
                  <a:moveTo>
                    <a:pt x="785" y="343"/>
                  </a:moveTo>
                  <a:cubicBezTo>
                    <a:pt x="785" y="343"/>
                    <a:pt x="784" y="344"/>
                    <a:pt x="783" y="344"/>
                  </a:cubicBezTo>
                  <a:cubicBezTo>
                    <a:pt x="780" y="344"/>
                    <a:pt x="776" y="344"/>
                    <a:pt x="777" y="341"/>
                  </a:cubicBezTo>
                  <a:cubicBezTo>
                    <a:pt x="777" y="340"/>
                    <a:pt x="779" y="339"/>
                    <a:pt x="780" y="338"/>
                  </a:cubicBezTo>
                  <a:cubicBezTo>
                    <a:pt x="782" y="337"/>
                    <a:pt x="784" y="336"/>
                    <a:pt x="787" y="335"/>
                  </a:cubicBezTo>
                  <a:cubicBezTo>
                    <a:pt x="785" y="335"/>
                    <a:pt x="784" y="335"/>
                    <a:pt x="783" y="335"/>
                  </a:cubicBezTo>
                  <a:cubicBezTo>
                    <a:pt x="781" y="335"/>
                    <a:pt x="780" y="335"/>
                    <a:pt x="778" y="335"/>
                  </a:cubicBezTo>
                  <a:cubicBezTo>
                    <a:pt x="778" y="334"/>
                    <a:pt x="781" y="333"/>
                    <a:pt x="782" y="333"/>
                  </a:cubicBezTo>
                  <a:cubicBezTo>
                    <a:pt x="781" y="333"/>
                    <a:pt x="781" y="334"/>
                    <a:pt x="781" y="334"/>
                  </a:cubicBezTo>
                  <a:cubicBezTo>
                    <a:pt x="781" y="334"/>
                    <a:pt x="781" y="334"/>
                    <a:pt x="782" y="334"/>
                  </a:cubicBezTo>
                  <a:cubicBezTo>
                    <a:pt x="782" y="334"/>
                    <a:pt x="783" y="334"/>
                    <a:pt x="783" y="334"/>
                  </a:cubicBezTo>
                  <a:cubicBezTo>
                    <a:pt x="783" y="333"/>
                    <a:pt x="784" y="332"/>
                    <a:pt x="785" y="331"/>
                  </a:cubicBezTo>
                  <a:cubicBezTo>
                    <a:pt x="785" y="330"/>
                    <a:pt x="785" y="330"/>
                    <a:pt x="787" y="330"/>
                  </a:cubicBezTo>
                  <a:cubicBezTo>
                    <a:pt x="788" y="330"/>
                    <a:pt x="789" y="331"/>
                    <a:pt x="791" y="331"/>
                  </a:cubicBezTo>
                  <a:cubicBezTo>
                    <a:pt x="790" y="331"/>
                    <a:pt x="789" y="330"/>
                    <a:pt x="789" y="330"/>
                  </a:cubicBezTo>
                  <a:cubicBezTo>
                    <a:pt x="789" y="329"/>
                    <a:pt x="789" y="329"/>
                    <a:pt x="790" y="329"/>
                  </a:cubicBezTo>
                  <a:cubicBezTo>
                    <a:pt x="788" y="329"/>
                    <a:pt x="789" y="329"/>
                    <a:pt x="790" y="328"/>
                  </a:cubicBezTo>
                  <a:cubicBezTo>
                    <a:pt x="788" y="329"/>
                    <a:pt x="787" y="328"/>
                    <a:pt x="788" y="327"/>
                  </a:cubicBezTo>
                  <a:cubicBezTo>
                    <a:pt x="788" y="326"/>
                    <a:pt x="790" y="324"/>
                    <a:pt x="791" y="326"/>
                  </a:cubicBezTo>
                  <a:cubicBezTo>
                    <a:pt x="792" y="326"/>
                    <a:pt x="790" y="324"/>
                    <a:pt x="790" y="323"/>
                  </a:cubicBezTo>
                  <a:cubicBezTo>
                    <a:pt x="791" y="322"/>
                    <a:pt x="792" y="321"/>
                    <a:pt x="793" y="320"/>
                  </a:cubicBezTo>
                  <a:cubicBezTo>
                    <a:pt x="794" y="319"/>
                    <a:pt x="794" y="314"/>
                    <a:pt x="797" y="315"/>
                  </a:cubicBezTo>
                  <a:cubicBezTo>
                    <a:pt x="797" y="315"/>
                    <a:pt x="796" y="314"/>
                    <a:pt x="796" y="314"/>
                  </a:cubicBezTo>
                  <a:cubicBezTo>
                    <a:pt x="797" y="314"/>
                    <a:pt x="798" y="313"/>
                    <a:pt x="799" y="313"/>
                  </a:cubicBezTo>
                  <a:cubicBezTo>
                    <a:pt x="800" y="312"/>
                    <a:pt x="800" y="310"/>
                    <a:pt x="801" y="309"/>
                  </a:cubicBezTo>
                  <a:cubicBezTo>
                    <a:pt x="802" y="307"/>
                    <a:pt x="807" y="307"/>
                    <a:pt x="809" y="305"/>
                  </a:cubicBezTo>
                  <a:cubicBezTo>
                    <a:pt x="809" y="306"/>
                    <a:pt x="810" y="306"/>
                    <a:pt x="811" y="306"/>
                  </a:cubicBezTo>
                  <a:cubicBezTo>
                    <a:pt x="810" y="305"/>
                    <a:pt x="814" y="306"/>
                    <a:pt x="813" y="307"/>
                  </a:cubicBezTo>
                  <a:cubicBezTo>
                    <a:pt x="812" y="309"/>
                    <a:pt x="808" y="306"/>
                    <a:pt x="808" y="309"/>
                  </a:cubicBezTo>
                  <a:cubicBezTo>
                    <a:pt x="809" y="309"/>
                    <a:pt x="812" y="309"/>
                    <a:pt x="811" y="310"/>
                  </a:cubicBezTo>
                  <a:cubicBezTo>
                    <a:pt x="810" y="310"/>
                    <a:pt x="810" y="311"/>
                    <a:pt x="810" y="311"/>
                  </a:cubicBezTo>
                  <a:cubicBezTo>
                    <a:pt x="809" y="312"/>
                    <a:pt x="808" y="314"/>
                    <a:pt x="807" y="312"/>
                  </a:cubicBezTo>
                  <a:cubicBezTo>
                    <a:pt x="807" y="313"/>
                    <a:pt x="807" y="314"/>
                    <a:pt x="806" y="315"/>
                  </a:cubicBezTo>
                  <a:cubicBezTo>
                    <a:pt x="805" y="316"/>
                    <a:pt x="805" y="318"/>
                    <a:pt x="804" y="319"/>
                  </a:cubicBezTo>
                  <a:cubicBezTo>
                    <a:pt x="803" y="320"/>
                    <a:pt x="802" y="321"/>
                    <a:pt x="802" y="322"/>
                  </a:cubicBezTo>
                  <a:cubicBezTo>
                    <a:pt x="802" y="322"/>
                    <a:pt x="801" y="322"/>
                    <a:pt x="800" y="323"/>
                  </a:cubicBezTo>
                  <a:cubicBezTo>
                    <a:pt x="800" y="324"/>
                    <a:pt x="802" y="324"/>
                    <a:pt x="801" y="325"/>
                  </a:cubicBezTo>
                  <a:cubicBezTo>
                    <a:pt x="803" y="323"/>
                    <a:pt x="805" y="321"/>
                    <a:pt x="807" y="320"/>
                  </a:cubicBezTo>
                  <a:cubicBezTo>
                    <a:pt x="808" y="320"/>
                    <a:pt x="808" y="320"/>
                    <a:pt x="808" y="321"/>
                  </a:cubicBezTo>
                  <a:cubicBezTo>
                    <a:pt x="810" y="321"/>
                    <a:pt x="812" y="321"/>
                    <a:pt x="814" y="321"/>
                  </a:cubicBezTo>
                  <a:cubicBezTo>
                    <a:pt x="814" y="322"/>
                    <a:pt x="809" y="324"/>
                    <a:pt x="807" y="324"/>
                  </a:cubicBezTo>
                  <a:cubicBezTo>
                    <a:pt x="808" y="324"/>
                    <a:pt x="809" y="323"/>
                    <a:pt x="810" y="324"/>
                  </a:cubicBezTo>
                  <a:cubicBezTo>
                    <a:pt x="809" y="324"/>
                    <a:pt x="810" y="325"/>
                    <a:pt x="809" y="325"/>
                  </a:cubicBezTo>
                  <a:cubicBezTo>
                    <a:pt x="809" y="326"/>
                    <a:pt x="808" y="326"/>
                    <a:pt x="807" y="326"/>
                  </a:cubicBezTo>
                  <a:cubicBezTo>
                    <a:pt x="808" y="326"/>
                    <a:pt x="809" y="326"/>
                    <a:pt x="810" y="325"/>
                  </a:cubicBezTo>
                  <a:cubicBezTo>
                    <a:pt x="810" y="325"/>
                    <a:pt x="811" y="326"/>
                    <a:pt x="811" y="326"/>
                  </a:cubicBezTo>
                  <a:cubicBezTo>
                    <a:pt x="812" y="326"/>
                    <a:pt x="812" y="326"/>
                    <a:pt x="813" y="326"/>
                  </a:cubicBezTo>
                  <a:cubicBezTo>
                    <a:pt x="813" y="327"/>
                    <a:pt x="813" y="327"/>
                    <a:pt x="813" y="327"/>
                  </a:cubicBezTo>
                  <a:cubicBezTo>
                    <a:pt x="813" y="326"/>
                    <a:pt x="814" y="326"/>
                    <a:pt x="814" y="326"/>
                  </a:cubicBezTo>
                  <a:cubicBezTo>
                    <a:pt x="815" y="326"/>
                    <a:pt x="815" y="327"/>
                    <a:pt x="815" y="327"/>
                  </a:cubicBezTo>
                  <a:cubicBezTo>
                    <a:pt x="816" y="327"/>
                    <a:pt x="815" y="326"/>
                    <a:pt x="816" y="325"/>
                  </a:cubicBezTo>
                  <a:cubicBezTo>
                    <a:pt x="818" y="327"/>
                    <a:pt x="815" y="329"/>
                    <a:pt x="814" y="330"/>
                  </a:cubicBezTo>
                  <a:cubicBezTo>
                    <a:pt x="815" y="330"/>
                    <a:pt x="816" y="330"/>
                    <a:pt x="816" y="329"/>
                  </a:cubicBezTo>
                  <a:cubicBezTo>
                    <a:pt x="815" y="328"/>
                    <a:pt x="815" y="328"/>
                    <a:pt x="815" y="328"/>
                  </a:cubicBezTo>
                  <a:cubicBezTo>
                    <a:pt x="816" y="328"/>
                    <a:pt x="820" y="328"/>
                    <a:pt x="819" y="327"/>
                  </a:cubicBezTo>
                  <a:cubicBezTo>
                    <a:pt x="820" y="329"/>
                    <a:pt x="822" y="326"/>
                    <a:pt x="823" y="325"/>
                  </a:cubicBezTo>
                  <a:cubicBezTo>
                    <a:pt x="823" y="326"/>
                    <a:pt x="823" y="327"/>
                    <a:pt x="823" y="328"/>
                  </a:cubicBezTo>
                  <a:cubicBezTo>
                    <a:pt x="824" y="327"/>
                    <a:pt x="824" y="327"/>
                    <a:pt x="824" y="326"/>
                  </a:cubicBezTo>
                  <a:cubicBezTo>
                    <a:pt x="825" y="326"/>
                    <a:pt x="826" y="326"/>
                    <a:pt x="827" y="326"/>
                  </a:cubicBezTo>
                  <a:cubicBezTo>
                    <a:pt x="828" y="325"/>
                    <a:pt x="831" y="328"/>
                    <a:pt x="833" y="328"/>
                  </a:cubicBezTo>
                  <a:cubicBezTo>
                    <a:pt x="831" y="329"/>
                    <a:pt x="828" y="332"/>
                    <a:pt x="826" y="332"/>
                  </a:cubicBezTo>
                  <a:cubicBezTo>
                    <a:pt x="827" y="332"/>
                    <a:pt x="827" y="332"/>
                    <a:pt x="828" y="332"/>
                  </a:cubicBezTo>
                  <a:cubicBezTo>
                    <a:pt x="828" y="332"/>
                    <a:pt x="829" y="332"/>
                    <a:pt x="829" y="332"/>
                  </a:cubicBezTo>
                  <a:cubicBezTo>
                    <a:pt x="829" y="333"/>
                    <a:pt x="828" y="333"/>
                    <a:pt x="828" y="333"/>
                  </a:cubicBezTo>
                  <a:cubicBezTo>
                    <a:pt x="828" y="333"/>
                    <a:pt x="828" y="334"/>
                    <a:pt x="828" y="334"/>
                  </a:cubicBezTo>
                  <a:cubicBezTo>
                    <a:pt x="829" y="334"/>
                    <a:pt x="829" y="333"/>
                    <a:pt x="829" y="333"/>
                  </a:cubicBezTo>
                  <a:cubicBezTo>
                    <a:pt x="830" y="333"/>
                    <a:pt x="830" y="334"/>
                    <a:pt x="831" y="333"/>
                  </a:cubicBezTo>
                  <a:cubicBezTo>
                    <a:pt x="830" y="334"/>
                    <a:pt x="829" y="334"/>
                    <a:pt x="828" y="334"/>
                  </a:cubicBezTo>
                  <a:cubicBezTo>
                    <a:pt x="831" y="335"/>
                    <a:pt x="826" y="336"/>
                    <a:pt x="826" y="337"/>
                  </a:cubicBezTo>
                  <a:cubicBezTo>
                    <a:pt x="827" y="336"/>
                    <a:pt x="830" y="334"/>
                    <a:pt x="829" y="336"/>
                  </a:cubicBezTo>
                  <a:cubicBezTo>
                    <a:pt x="829" y="336"/>
                    <a:pt x="830" y="335"/>
                    <a:pt x="830" y="335"/>
                  </a:cubicBezTo>
                  <a:cubicBezTo>
                    <a:pt x="830" y="337"/>
                    <a:pt x="832" y="335"/>
                    <a:pt x="833" y="335"/>
                  </a:cubicBezTo>
                  <a:cubicBezTo>
                    <a:pt x="833" y="334"/>
                    <a:pt x="833" y="334"/>
                    <a:pt x="834" y="335"/>
                  </a:cubicBezTo>
                  <a:cubicBezTo>
                    <a:pt x="835" y="335"/>
                    <a:pt x="835" y="335"/>
                    <a:pt x="835" y="334"/>
                  </a:cubicBezTo>
                  <a:cubicBezTo>
                    <a:pt x="836" y="334"/>
                    <a:pt x="836" y="333"/>
                    <a:pt x="837" y="334"/>
                  </a:cubicBezTo>
                  <a:cubicBezTo>
                    <a:pt x="837" y="335"/>
                    <a:pt x="837" y="336"/>
                    <a:pt x="836" y="336"/>
                  </a:cubicBezTo>
                  <a:cubicBezTo>
                    <a:pt x="835" y="337"/>
                    <a:pt x="833" y="337"/>
                    <a:pt x="832" y="338"/>
                  </a:cubicBezTo>
                  <a:cubicBezTo>
                    <a:pt x="831" y="338"/>
                    <a:pt x="831" y="338"/>
                    <a:pt x="829" y="338"/>
                  </a:cubicBezTo>
                  <a:cubicBezTo>
                    <a:pt x="828" y="338"/>
                    <a:pt x="828" y="338"/>
                    <a:pt x="828" y="339"/>
                  </a:cubicBezTo>
                  <a:cubicBezTo>
                    <a:pt x="829" y="339"/>
                    <a:pt x="829" y="339"/>
                    <a:pt x="831" y="339"/>
                  </a:cubicBezTo>
                  <a:cubicBezTo>
                    <a:pt x="830" y="340"/>
                    <a:pt x="829" y="340"/>
                    <a:pt x="829" y="340"/>
                  </a:cubicBezTo>
                  <a:cubicBezTo>
                    <a:pt x="829" y="340"/>
                    <a:pt x="830" y="340"/>
                    <a:pt x="831" y="340"/>
                  </a:cubicBezTo>
                  <a:cubicBezTo>
                    <a:pt x="831" y="341"/>
                    <a:pt x="830" y="342"/>
                    <a:pt x="829" y="341"/>
                  </a:cubicBezTo>
                  <a:cubicBezTo>
                    <a:pt x="829" y="342"/>
                    <a:pt x="829" y="343"/>
                    <a:pt x="830" y="343"/>
                  </a:cubicBezTo>
                  <a:cubicBezTo>
                    <a:pt x="830" y="343"/>
                    <a:pt x="830" y="345"/>
                    <a:pt x="832" y="345"/>
                  </a:cubicBezTo>
                  <a:cubicBezTo>
                    <a:pt x="832" y="344"/>
                    <a:pt x="832" y="342"/>
                    <a:pt x="833" y="342"/>
                  </a:cubicBezTo>
                  <a:cubicBezTo>
                    <a:pt x="833" y="341"/>
                    <a:pt x="836" y="338"/>
                    <a:pt x="838" y="339"/>
                  </a:cubicBezTo>
                  <a:cubicBezTo>
                    <a:pt x="837" y="339"/>
                    <a:pt x="836" y="341"/>
                    <a:pt x="835" y="342"/>
                  </a:cubicBezTo>
                  <a:cubicBezTo>
                    <a:pt x="835" y="343"/>
                    <a:pt x="835" y="343"/>
                    <a:pt x="835" y="344"/>
                  </a:cubicBezTo>
                  <a:cubicBezTo>
                    <a:pt x="835" y="344"/>
                    <a:pt x="835" y="345"/>
                    <a:pt x="835" y="345"/>
                  </a:cubicBezTo>
                  <a:cubicBezTo>
                    <a:pt x="838" y="345"/>
                    <a:pt x="837" y="343"/>
                    <a:pt x="840" y="342"/>
                  </a:cubicBezTo>
                  <a:cubicBezTo>
                    <a:pt x="840" y="343"/>
                    <a:pt x="840" y="345"/>
                    <a:pt x="840" y="346"/>
                  </a:cubicBezTo>
                  <a:cubicBezTo>
                    <a:pt x="839" y="347"/>
                    <a:pt x="839" y="349"/>
                    <a:pt x="838" y="350"/>
                  </a:cubicBezTo>
                  <a:cubicBezTo>
                    <a:pt x="838" y="351"/>
                    <a:pt x="837" y="354"/>
                    <a:pt x="835" y="353"/>
                  </a:cubicBezTo>
                  <a:cubicBezTo>
                    <a:pt x="834" y="352"/>
                    <a:pt x="833" y="353"/>
                    <a:pt x="832" y="353"/>
                  </a:cubicBezTo>
                  <a:cubicBezTo>
                    <a:pt x="830" y="352"/>
                    <a:pt x="831" y="351"/>
                    <a:pt x="832" y="351"/>
                  </a:cubicBezTo>
                  <a:cubicBezTo>
                    <a:pt x="830" y="352"/>
                    <a:pt x="831" y="350"/>
                    <a:pt x="832" y="350"/>
                  </a:cubicBezTo>
                  <a:cubicBezTo>
                    <a:pt x="830" y="350"/>
                    <a:pt x="832" y="349"/>
                    <a:pt x="832" y="348"/>
                  </a:cubicBezTo>
                  <a:cubicBezTo>
                    <a:pt x="830" y="349"/>
                    <a:pt x="829" y="352"/>
                    <a:pt x="826" y="351"/>
                  </a:cubicBezTo>
                  <a:cubicBezTo>
                    <a:pt x="825" y="348"/>
                    <a:pt x="830" y="347"/>
                    <a:pt x="828" y="344"/>
                  </a:cubicBezTo>
                  <a:cubicBezTo>
                    <a:pt x="828" y="343"/>
                    <a:pt x="827" y="340"/>
                    <a:pt x="826" y="341"/>
                  </a:cubicBezTo>
                  <a:cubicBezTo>
                    <a:pt x="824" y="343"/>
                    <a:pt x="824" y="345"/>
                    <a:pt x="822" y="346"/>
                  </a:cubicBezTo>
                  <a:cubicBezTo>
                    <a:pt x="822" y="346"/>
                    <a:pt x="823" y="345"/>
                    <a:pt x="823" y="344"/>
                  </a:cubicBezTo>
                  <a:cubicBezTo>
                    <a:pt x="821" y="346"/>
                    <a:pt x="819" y="346"/>
                    <a:pt x="818" y="348"/>
                  </a:cubicBezTo>
                  <a:cubicBezTo>
                    <a:pt x="816" y="350"/>
                    <a:pt x="815" y="351"/>
                    <a:pt x="811" y="351"/>
                  </a:cubicBezTo>
                  <a:cubicBezTo>
                    <a:pt x="810" y="351"/>
                    <a:pt x="808" y="351"/>
                    <a:pt x="809" y="349"/>
                  </a:cubicBezTo>
                  <a:cubicBezTo>
                    <a:pt x="810" y="348"/>
                    <a:pt x="812" y="349"/>
                    <a:pt x="813" y="348"/>
                  </a:cubicBezTo>
                  <a:cubicBezTo>
                    <a:pt x="815" y="347"/>
                    <a:pt x="815" y="346"/>
                    <a:pt x="816" y="345"/>
                  </a:cubicBezTo>
                  <a:cubicBezTo>
                    <a:pt x="817" y="345"/>
                    <a:pt x="818" y="345"/>
                    <a:pt x="819" y="344"/>
                  </a:cubicBezTo>
                  <a:cubicBezTo>
                    <a:pt x="820" y="344"/>
                    <a:pt x="820" y="344"/>
                    <a:pt x="820" y="343"/>
                  </a:cubicBezTo>
                  <a:cubicBezTo>
                    <a:pt x="819" y="343"/>
                    <a:pt x="819" y="344"/>
                    <a:pt x="818" y="344"/>
                  </a:cubicBezTo>
                  <a:cubicBezTo>
                    <a:pt x="818" y="343"/>
                    <a:pt x="818" y="343"/>
                    <a:pt x="819" y="342"/>
                  </a:cubicBezTo>
                  <a:cubicBezTo>
                    <a:pt x="817" y="343"/>
                    <a:pt x="817" y="344"/>
                    <a:pt x="814" y="343"/>
                  </a:cubicBezTo>
                  <a:cubicBezTo>
                    <a:pt x="815" y="345"/>
                    <a:pt x="813" y="345"/>
                    <a:pt x="812" y="346"/>
                  </a:cubicBezTo>
                  <a:cubicBezTo>
                    <a:pt x="812" y="344"/>
                    <a:pt x="811" y="345"/>
                    <a:pt x="810" y="345"/>
                  </a:cubicBezTo>
                  <a:cubicBezTo>
                    <a:pt x="810" y="344"/>
                    <a:pt x="810" y="344"/>
                    <a:pt x="810" y="344"/>
                  </a:cubicBezTo>
                  <a:cubicBezTo>
                    <a:pt x="809" y="344"/>
                    <a:pt x="808" y="345"/>
                    <a:pt x="808" y="345"/>
                  </a:cubicBezTo>
                  <a:cubicBezTo>
                    <a:pt x="808" y="344"/>
                    <a:pt x="810" y="344"/>
                    <a:pt x="811" y="343"/>
                  </a:cubicBezTo>
                  <a:cubicBezTo>
                    <a:pt x="809" y="344"/>
                    <a:pt x="810" y="342"/>
                    <a:pt x="810" y="341"/>
                  </a:cubicBezTo>
                  <a:cubicBezTo>
                    <a:pt x="810" y="342"/>
                    <a:pt x="809" y="342"/>
                    <a:pt x="808" y="343"/>
                  </a:cubicBezTo>
                  <a:cubicBezTo>
                    <a:pt x="807" y="342"/>
                    <a:pt x="807" y="342"/>
                    <a:pt x="807" y="342"/>
                  </a:cubicBezTo>
                  <a:cubicBezTo>
                    <a:pt x="807" y="342"/>
                    <a:pt x="805" y="345"/>
                    <a:pt x="806" y="343"/>
                  </a:cubicBezTo>
                  <a:cubicBezTo>
                    <a:pt x="806" y="344"/>
                    <a:pt x="803" y="344"/>
                    <a:pt x="801" y="344"/>
                  </a:cubicBezTo>
                  <a:cubicBezTo>
                    <a:pt x="801" y="345"/>
                    <a:pt x="799" y="344"/>
                    <a:pt x="798" y="344"/>
                  </a:cubicBezTo>
                  <a:cubicBezTo>
                    <a:pt x="798" y="344"/>
                    <a:pt x="797" y="344"/>
                    <a:pt x="797" y="344"/>
                  </a:cubicBezTo>
                  <a:cubicBezTo>
                    <a:pt x="796" y="344"/>
                    <a:pt x="796" y="344"/>
                    <a:pt x="796" y="343"/>
                  </a:cubicBezTo>
                  <a:cubicBezTo>
                    <a:pt x="794" y="344"/>
                    <a:pt x="793" y="344"/>
                    <a:pt x="791" y="343"/>
                  </a:cubicBezTo>
                  <a:cubicBezTo>
                    <a:pt x="790" y="343"/>
                    <a:pt x="790" y="343"/>
                    <a:pt x="789" y="343"/>
                  </a:cubicBezTo>
                  <a:cubicBezTo>
                    <a:pt x="787" y="343"/>
                    <a:pt x="786" y="343"/>
                    <a:pt x="787" y="343"/>
                  </a:cubicBezTo>
                  <a:cubicBezTo>
                    <a:pt x="786" y="343"/>
                    <a:pt x="786" y="343"/>
                    <a:pt x="785" y="343"/>
                  </a:cubicBezTo>
                  <a:moveTo>
                    <a:pt x="814" y="313"/>
                  </a:moveTo>
                  <a:cubicBezTo>
                    <a:pt x="813" y="314"/>
                    <a:pt x="813" y="314"/>
                    <a:pt x="813" y="314"/>
                  </a:cubicBezTo>
                  <a:cubicBezTo>
                    <a:pt x="813" y="313"/>
                    <a:pt x="813" y="313"/>
                    <a:pt x="814" y="313"/>
                  </a:cubicBezTo>
                  <a:moveTo>
                    <a:pt x="823" y="324"/>
                  </a:moveTo>
                  <a:cubicBezTo>
                    <a:pt x="822" y="325"/>
                    <a:pt x="820" y="326"/>
                    <a:pt x="819" y="325"/>
                  </a:cubicBezTo>
                  <a:cubicBezTo>
                    <a:pt x="820" y="324"/>
                    <a:pt x="822" y="325"/>
                    <a:pt x="823" y="324"/>
                  </a:cubicBezTo>
                  <a:moveTo>
                    <a:pt x="827" y="323"/>
                  </a:moveTo>
                  <a:cubicBezTo>
                    <a:pt x="828" y="324"/>
                    <a:pt x="828" y="324"/>
                    <a:pt x="828" y="324"/>
                  </a:cubicBezTo>
                  <a:cubicBezTo>
                    <a:pt x="827" y="324"/>
                    <a:pt x="826" y="325"/>
                    <a:pt x="825" y="325"/>
                  </a:cubicBezTo>
                  <a:cubicBezTo>
                    <a:pt x="824" y="324"/>
                    <a:pt x="826" y="323"/>
                    <a:pt x="827" y="323"/>
                  </a:cubicBezTo>
                  <a:moveTo>
                    <a:pt x="138" y="322"/>
                  </a:moveTo>
                  <a:cubicBezTo>
                    <a:pt x="137" y="322"/>
                    <a:pt x="136" y="324"/>
                    <a:pt x="137" y="324"/>
                  </a:cubicBezTo>
                  <a:cubicBezTo>
                    <a:pt x="140" y="325"/>
                    <a:pt x="139" y="323"/>
                    <a:pt x="138" y="322"/>
                  </a:cubicBezTo>
                  <a:moveTo>
                    <a:pt x="144" y="327"/>
                  </a:moveTo>
                  <a:cubicBezTo>
                    <a:pt x="143" y="327"/>
                    <a:pt x="143" y="327"/>
                    <a:pt x="143" y="328"/>
                  </a:cubicBezTo>
                  <a:cubicBezTo>
                    <a:pt x="144" y="328"/>
                    <a:pt x="144" y="327"/>
                    <a:pt x="144" y="327"/>
                  </a:cubicBezTo>
                  <a:moveTo>
                    <a:pt x="146" y="328"/>
                  </a:moveTo>
                  <a:cubicBezTo>
                    <a:pt x="147" y="329"/>
                    <a:pt x="147" y="329"/>
                    <a:pt x="147" y="329"/>
                  </a:cubicBezTo>
                  <a:cubicBezTo>
                    <a:pt x="146" y="328"/>
                    <a:pt x="146" y="328"/>
                    <a:pt x="146" y="328"/>
                  </a:cubicBezTo>
                  <a:moveTo>
                    <a:pt x="125" y="304"/>
                  </a:moveTo>
                  <a:cubicBezTo>
                    <a:pt x="123" y="304"/>
                    <a:pt x="125" y="307"/>
                    <a:pt x="126" y="307"/>
                  </a:cubicBezTo>
                  <a:cubicBezTo>
                    <a:pt x="127" y="307"/>
                    <a:pt x="126" y="305"/>
                    <a:pt x="125" y="304"/>
                  </a:cubicBezTo>
                  <a:moveTo>
                    <a:pt x="136" y="315"/>
                  </a:moveTo>
                  <a:cubicBezTo>
                    <a:pt x="135" y="314"/>
                    <a:pt x="135" y="314"/>
                    <a:pt x="135" y="315"/>
                  </a:cubicBezTo>
                  <a:cubicBezTo>
                    <a:pt x="135" y="315"/>
                    <a:pt x="136" y="315"/>
                    <a:pt x="136" y="315"/>
                  </a:cubicBezTo>
                  <a:moveTo>
                    <a:pt x="126" y="301"/>
                  </a:moveTo>
                  <a:cubicBezTo>
                    <a:pt x="122" y="300"/>
                    <a:pt x="124" y="302"/>
                    <a:pt x="124" y="304"/>
                  </a:cubicBezTo>
                  <a:cubicBezTo>
                    <a:pt x="126" y="304"/>
                    <a:pt x="126" y="302"/>
                    <a:pt x="126" y="301"/>
                  </a:cubicBezTo>
                  <a:moveTo>
                    <a:pt x="106" y="286"/>
                  </a:moveTo>
                  <a:cubicBezTo>
                    <a:pt x="107" y="286"/>
                    <a:pt x="107" y="286"/>
                    <a:pt x="107" y="286"/>
                  </a:cubicBezTo>
                  <a:cubicBezTo>
                    <a:pt x="109" y="289"/>
                    <a:pt x="111" y="291"/>
                    <a:pt x="112" y="288"/>
                  </a:cubicBezTo>
                  <a:cubicBezTo>
                    <a:pt x="111" y="288"/>
                    <a:pt x="110" y="287"/>
                    <a:pt x="110" y="287"/>
                  </a:cubicBezTo>
                  <a:cubicBezTo>
                    <a:pt x="112" y="287"/>
                    <a:pt x="108" y="284"/>
                    <a:pt x="106" y="283"/>
                  </a:cubicBezTo>
                  <a:cubicBezTo>
                    <a:pt x="102" y="282"/>
                    <a:pt x="107" y="286"/>
                    <a:pt x="106" y="286"/>
                  </a:cubicBezTo>
                  <a:moveTo>
                    <a:pt x="122" y="300"/>
                  </a:moveTo>
                  <a:cubicBezTo>
                    <a:pt x="123" y="299"/>
                    <a:pt x="123" y="299"/>
                    <a:pt x="123" y="299"/>
                  </a:cubicBezTo>
                  <a:cubicBezTo>
                    <a:pt x="122" y="299"/>
                    <a:pt x="121" y="300"/>
                    <a:pt x="122" y="300"/>
                  </a:cubicBezTo>
                  <a:moveTo>
                    <a:pt x="124" y="300"/>
                  </a:moveTo>
                  <a:cubicBezTo>
                    <a:pt x="123" y="300"/>
                    <a:pt x="122" y="300"/>
                    <a:pt x="123" y="301"/>
                  </a:cubicBezTo>
                  <a:cubicBezTo>
                    <a:pt x="124" y="301"/>
                    <a:pt x="124" y="300"/>
                    <a:pt x="124" y="300"/>
                  </a:cubicBezTo>
                  <a:moveTo>
                    <a:pt x="137" y="313"/>
                  </a:moveTo>
                  <a:cubicBezTo>
                    <a:pt x="138" y="313"/>
                    <a:pt x="138" y="313"/>
                    <a:pt x="138" y="313"/>
                  </a:cubicBezTo>
                  <a:cubicBezTo>
                    <a:pt x="138" y="313"/>
                    <a:pt x="137" y="313"/>
                    <a:pt x="137" y="313"/>
                  </a:cubicBezTo>
                  <a:moveTo>
                    <a:pt x="114" y="289"/>
                  </a:moveTo>
                  <a:cubicBezTo>
                    <a:pt x="113" y="289"/>
                    <a:pt x="112" y="290"/>
                    <a:pt x="114" y="291"/>
                  </a:cubicBezTo>
                  <a:cubicBezTo>
                    <a:pt x="114" y="291"/>
                    <a:pt x="115" y="290"/>
                    <a:pt x="114" y="289"/>
                  </a:cubicBezTo>
                  <a:moveTo>
                    <a:pt x="142" y="315"/>
                  </a:moveTo>
                  <a:cubicBezTo>
                    <a:pt x="141" y="315"/>
                    <a:pt x="140" y="315"/>
                    <a:pt x="139" y="316"/>
                  </a:cubicBezTo>
                  <a:cubicBezTo>
                    <a:pt x="141" y="316"/>
                    <a:pt x="142" y="316"/>
                    <a:pt x="142" y="315"/>
                  </a:cubicBezTo>
                  <a:moveTo>
                    <a:pt x="105" y="282"/>
                  </a:moveTo>
                  <a:cubicBezTo>
                    <a:pt x="105" y="282"/>
                    <a:pt x="105" y="282"/>
                    <a:pt x="105" y="282"/>
                  </a:cubicBezTo>
                  <a:cubicBezTo>
                    <a:pt x="105" y="282"/>
                    <a:pt x="105" y="282"/>
                    <a:pt x="105" y="282"/>
                  </a:cubicBezTo>
                  <a:moveTo>
                    <a:pt x="125" y="300"/>
                  </a:moveTo>
                  <a:cubicBezTo>
                    <a:pt x="125" y="301"/>
                    <a:pt x="125" y="301"/>
                    <a:pt x="125" y="301"/>
                  </a:cubicBezTo>
                  <a:cubicBezTo>
                    <a:pt x="126" y="301"/>
                    <a:pt x="126" y="300"/>
                    <a:pt x="126" y="300"/>
                  </a:cubicBezTo>
                  <a:cubicBezTo>
                    <a:pt x="126" y="300"/>
                    <a:pt x="125" y="300"/>
                    <a:pt x="125" y="300"/>
                  </a:cubicBezTo>
                  <a:moveTo>
                    <a:pt x="142" y="313"/>
                  </a:moveTo>
                  <a:cubicBezTo>
                    <a:pt x="140" y="313"/>
                    <a:pt x="139" y="313"/>
                    <a:pt x="139" y="314"/>
                  </a:cubicBezTo>
                  <a:cubicBezTo>
                    <a:pt x="141" y="315"/>
                    <a:pt x="143" y="314"/>
                    <a:pt x="142" y="313"/>
                  </a:cubicBezTo>
                  <a:moveTo>
                    <a:pt x="138" y="313"/>
                  </a:moveTo>
                  <a:cubicBezTo>
                    <a:pt x="139" y="314"/>
                    <a:pt x="139" y="314"/>
                    <a:pt x="139" y="314"/>
                  </a:cubicBezTo>
                  <a:cubicBezTo>
                    <a:pt x="139" y="313"/>
                    <a:pt x="139" y="313"/>
                    <a:pt x="139" y="313"/>
                  </a:cubicBezTo>
                  <a:cubicBezTo>
                    <a:pt x="138" y="313"/>
                    <a:pt x="138" y="313"/>
                    <a:pt x="138" y="313"/>
                  </a:cubicBezTo>
                  <a:moveTo>
                    <a:pt x="112" y="288"/>
                  </a:moveTo>
                  <a:cubicBezTo>
                    <a:pt x="112" y="288"/>
                    <a:pt x="112" y="288"/>
                    <a:pt x="113" y="289"/>
                  </a:cubicBezTo>
                  <a:cubicBezTo>
                    <a:pt x="112" y="288"/>
                    <a:pt x="112" y="288"/>
                    <a:pt x="112" y="288"/>
                  </a:cubicBezTo>
                  <a:moveTo>
                    <a:pt x="124" y="298"/>
                  </a:moveTo>
                  <a:cubicBezTo>
                    <a:pt x="124" y="298"/>
                    <a:pt x="123" y="298"/>
                    <a:pt x="124" y="299"/>
                  </a:cubicBezTo>
                  <a:cubicBezTo>
                    <a:pt x="124" y="299"/>
                    <a:pt x="125" y="298"/>
                    <a:pt x="124" y="298"/>
                  </a:cubicBezTo>
                  <a:moveTo>
                    <a:pt x="125" y="299"/>
                  </a:moveTo>
                  <a:cubicBezTo>
                    <a:pt x="124" y="298"/>
                    <a:pt x="124" y="299"/>
                    <a:pt x="125" y="300"/>
                  </a:cubicBezTo>
                  <a:cubicBezTo>
                    <a:pt x="126" y="300"/>
                    <a:pt x="126" y="299"/>
                    <a:pt x="125" y="299"/>
                  </a:cubicBezTo>
                  <a:moveTo>
                    <a:pt x="119" y="297"/>
                  </a:moveTo>
                  <a:cubicBezTo>
                    <a:pt x="119" y="298"/>
                    <a:pt x="119" y="298"/>
                    <a:pt x="119" y="299"/>
                  </a:cubicBezTo>
                  <a:cubicBezTo>
                    <a:pt x="118" y="298"/>
                    <a:pt x="117" y="296"/>
                    <a:pt x="119" y="297"/>
                  </a:cubicBezTo>
                  <a:moveTo>
                    <a:pt x="119" y="297"/>
                  </a:moveTo>
                  <a:cubicBezTo>
                    <a:pt x="117" y="296"/>
                    <a:pt x="120" y="295"/>
                    <a:pt x="120" y="295"/>
                  </a:cubicBezTo>
                  <a:cubicBezTo>
                    <a:pt x="120" y="296"/>
                    <a:pt x="121" y="298"/>
                    <a:pt x="119" y="297"/>
                  </a:cubicBezTo>
                  <a:moveTo>
                    <a:pt x="96" y="300"/>
                  </a:moveTo>
                  <a:cubicBezTo>
                    <a:pt x="95" y="300"/>
                    <a:pt x="95" y="301"/>
                    <a:pt x="96" y="301"/>
                  </a:cubicBezTo>
                  <a:cubicBezTo>
                    <a:pt x="97" y="301"/>
                    <a:pt x="97" y="301"/>
                    <a:pt x="96" y="300"/>
                  </a:cubicBezTo>
                  <a:moveTo>
                    <a:pt x="92" y="294"/>
                  </a:moveTo>
                  <a:cubicBezTo>
                    <a:pt x="92" y="295"/>
                    <a:pt x="91" y="295"/>
                    <a:pt x="91" y="295"/>
                  </a:cubicBezTo>
                  <a:cubicBezTo>
                    <a:pt x="92" y="295"/>
                    <a:pt x="93" y="295"/>
                    <a:pt x="92" y="294"/>
                  </a:cubicBezTo>
                  <a:moveTo>
                    <a:pt x="90" y="294"/>
                  </a:moveTo>
                  <a:cubicBezTo>
                    <a:pt x="90" y="294"/>
                    <a:pt x="90" y="294"/>
                    <a:pt x="90" y="294"/>
                  </a:cubicBezTo>
                  <a:cubicBezTo>
                    <a:pt x="90" y="294"/>
                    <a:pt x="90" y="294"/>
                    <a:pt x="90" y="294"/>
                  </a:cubicBezTo>
                  <a:moveTo>
                    <a:pt x="88" y="292"/>
                  </a:moveTo>
                  <a:cubicBezTo>
                    <a:pt x="90" y="294"/>
                    <a:pt x="91" y="293"/>
                    <a:pt x="91" y="292"/>
                  </a:cubicBezTo>
                  <a:cubicBezTo>
                    <a:pt x="89" y="292"/>
                    <a:pt x="88" y="291"/>
                    <a:pt x="88" y="292"/>
                  </a:cubicBezTo>
                  <a:moveTo>
                    <a:pt x="106" y="290"/>
                  </a:moveTo>
                  <a:cubicBezTo>
                    <a:pt x="107" y="290"/>
                    <a:pt x="107" y="290"/>
                    <a:pt x="107" y="290"/>
                  </a:cubicBezTo>
                  <a:cubicBezTo>
                    <a:pt x="108" y="290"/>
                    <a:pt x="109" y="290"/>
                    <a:pt x="108" y="288"/>
                  </a:cubicBezTo>
                  <a:cubicBezTo>
                    <a:pt x="106" y="287"/>
                    <a:pt x="103" y="286"/>
                    <a:pt x="101" y="286"/>
                  </a:cubicBezTo>
                  <a:cubicBezTo>
                    <a:pt x="100" y="286"/>
                    <a:pt x="106" y="289"/>
                    <a:pt x="106" y="290"/>
                  </a:cubicBezTo>
                  <a:moveTo>
                    <a:pt x="103" y="282"/>
                  </a:moveTo>
                  <a:cubicBezTo>
                    <a:pt x="102" y="281"/>
                    <a:pt x="99" y="282"/>
                    <a:pt x="101" y="284"/>
                  </a:cubicBezTo>
                  <a:cubicBezTo>
                    <a:pt x="100" y="282"/>
                    <a:pt x="100" y="283"/>
                    <a:pt x="101" y="283"/>
                  </a:cubicBezTo>
                  <a:cubicBezTo>
                    <a:pt x="101" y="283"/>
                    <a:pt x="101" y="283"/>
                    <a:pt x="102" y="283"/>
                  </a:cubicBezTo>
                  <a:cubicBezTo>
                    <a:pt x="102" y="283"/>
                    <a:pt x="102" y="283"/>
                    <a:pt x="103" y="283"/>
                  </a:cubicBezTo>
                  <a:cubicBezTo>
                    <a:pt x="102" y="283"/>
                    <a:pt x="102" y="283"/>
                    <a:pt x="102" y="284"/>
                  </a:cubicBezTo>
                  <a:cubicBezTo>
                    <a:pt x="104" y="284"/>
                    <a:pt x="105" y="283"/>
                    <a:pt x="103" y="282"/>
                  </a:cubicBezTo>
                  <a:moveTo>
                    <a:pt x="104" y="284"/>
                  </a:moveTo>
                  <a:cubicBezTo>
                    <a:pt x="103" y="284"/>
                    <a:pt x="102" y="285"/>
                    <a:pt x="104" y="286"/>
                  </a:cubicBezTo>
                  <a:cubicBezTo>
                    <a:pt x="106" y="287"/>
                    <a:pt x="104" y="285"/>
                    <a:pt x="104" y="284"/>
                  </a:cubicBezTo>
                  <a:moveTo>
                    <a:pt x="113" y="294"/>
                  </a:moveTo>
                  <a:cubicBezTo>
                    <a:pt x="112" y="294"/>
                    <a:pt x="114" y="296"/>
                    <a:pt x="116" y="297"/>
                  </a:cubicBezTo>
                  <a:cubicBezTo>
                    <a:pt x="117" y="296"/>
                    <a:pt x="116" y="295"/>
                    <a:pt x="113" y="294"/>
                  </a:cubicBezTo>
                  <a:moveTo>
                    <a:pt x="106" y="287"/>
                  </a:moveTo>
                  <a:cubicBezTo>
                    <a:pt x="107" y="287"/>
                    <a:pt x="107" y="287"/>
                    <a:pt x="107" y="287"/>
                  </a:cubicBezTo>
                  <a:cubicBezTo>
                    <a:pt x="107" y="287"/>
                    <a:pt x="106" y="287"/>
                    <a:pt x="106" y="287"/>
                  </a:cubicBezTo>
                  <a:moveTo>
                    <a:pt x="111" y="290"/>
                  </a:moveTo>
                  <a:cubicBezTo>
                    <a:pt x="111" y="290"/>
                    <a:pt x="111" y="291"/>
                    <a:pt x="112" y="292"/>
                  </a:cubicBezTo>
                  <a:cubicBezTo>
                    <a:pt x="114" y="292"/>
                    <a:pt x="112" y="291"/>
                    <a:pt x="111" y="290"/>
                  </a:cubicBezTo>
                  <a:moveTo>
                    <a:pt x="79" y="286"/>
                  </a:moveTo>
                  <a:cubicBezTo>
                    <a:pt x="76" y="282"/>
                    <a:pt x="76" y="280"/>
                    <a:pt x="82" y="281"/>
                  </a:cubicBezTo>
                  <a:cubicBezTo>
                    <a:pt x="82" y="282"/>
                    <a:pt x="82" y="282"/>
                    <a:pt x="82" y="283"/>
                  </a:cubicBezTo>
                  <a:cubicBezTo>
                    <a:pt x="82" y="282"/>
                    <a:pt x="85" y="281"/>
                    <a:pt x="86" y="282"/>
                  </a:cubicBezTo>
                  <a:cubicBezTo>
                    <a:pt x="88" y="285"/>
                    <a:pt x="83" y="285"/>
                    <a:pt x="82" y="286"/>
                  </a:cubicBezTo>
                  <a:cubicBezTo>
                    <a:pt x="83" y="286"/>
                    <a:pt x="83" y="286"/>
                    <a:pt x="84" y="285"/>
                  </a:cubicBezTo>
                  <a:cubicBezTo>
                    <a:pt x="83" y="286"/>
                    <a:pt x="83" y="286"/>
                    <a:pt x="83" y="286"/>
                  </a:cubicBezTo>
                  <a:cubicBezTo>
                    <a:pt x="85" y="285"/>
                    <a:pt x="86" y="285"/>
                    <a:pt x="87" y="283"/>
                  </a:cubicBezTo>
                  <a:cubicBezTo>
                    <a:pt x="87" y="282"/>
                    <a:pt x="90" y="282"/>
                    <a:pt x="91" y="281"/>
                  </a:cubicBezTo>
                  <a:cubicBezTo>
                    <a:pt x="91" y="283"/>
                    <a:pt x="88" y="284"/>
                    <a:pt x="88" y="287"/>
                  </a:cubicBezTo>
                  <a:cubicBezTo>
                    <a:pt x="88" y="289"/>
                    <a:pt x="86" y="290"/>
                    <a:pt x="83" y="290"/>
                  </a:cubicBezTo>
                  <a:cubicBezTo>
                    <a:pt x="82" y="290"/>
                    <a:pt x="81" y="289"/>
                    <a:pt x="81" y="289"/>
                  </a:cubicBezTo>
                  <a:cubicBezTo>
                    <a:pt x="81" y="289"/>
                    <a:pt x="83" y="289"/>
                    <a:pt x="80" y="288"/>
                  </a:cubicBezTo>
                  <a:cubicBezTo>
                    <a:pt x="81" y="288"/>
                    <a:pt x="82" y="288"/>
                    <a:pt x="83" y="288"/>
                  </a:cubicBezTo>
                  <a:cubicBezTo>
                    <a:pt x="81" y="287"/>
                    <a:pt x="79" y="287"/>
                    <a:pt x="78" y="286"/>
                  </a:cubicBezTo>
                  <a:cubicBezTo>
                    <a:pt x="79" y="286"/>
                    <a:pt x="79" y="286"/>
                    <a:pt x="79" y="286"/>
                  </a:cubicBezTo>
                  <a:moveTo>
                    <a:pt x="84" y="290"/>
                  </a:moveTo>
                  <a:cubicBezTo>
                    <a:pt x="85" y="290"/>
                    <a:pt x="85" y="290"/>
                    <a:pt x="86" y="290"/>
                  </a:cubicBezTo>
                  <a:cubicBezTo>
                    <a:pt x="88" y="290"/>
                    <a:pt x="89" y="289"/>
                    <a:pt x="90" y="291"/>
                  </a:cubicBezTo>
                  <a:cubicBezTo>
                    <a:pt x="91" y="291"/>
                    <a:pt x="90" y="291"/>
                    <a:pt x="89" y="291"/>
                  </a:cubicBezTo>
                  <a:cubicBezTo>
                    <a:pt x="89" y="291"/>
                    <a:pt x="89" y="291"/>
                    <a:pt x="88" y="291"/>
                  </a:cubicBezTo>
                  <a:cubicBezTo>
                    <a:pt x="87" y="292"/>
                    <a:pt x="89" y="293"/>
                    <a:pt x="87" y="293"/>
                  </a:cubicBezTo>
                  <a:cubicBezTo>
                    <a:pt x="89" y="293"/>
                    <a:pt x="90" y="295"/>
                    <a:pt x="90" y="295"/>
                  </a:cubicBezTo>
                  <a:cubicBezTo>
                    <a:pt x="90" y="296"/>
                    <a:pt x="94" y="299"/>
                    <a:pt x="95" y="299"/>
                  </a:cubicBezTo>
                  <a:cubicBezTo>
                    <a:pt x="97" y="300"/>
                    <a:pt x="95" y="301"/>
                    <a:pt x="94" y="299"/>
                  </a:cubicBezTo>
                  <a:cubicBezTo>
                    <a:pt x="94" y="300"/>
                    <a:pt x="94" y="300"/>
                    <a:pt x="94" y="300"/>
                  </a:cubicBezTo>
                  <a:cubicBezTo>
                    <a:pt x="92" y="299"/>
                    <a:pt x="92" y="298"/>
                    <a:pt x="90" y="297"/>
                  </a:cubicBezTo>
                  <a:cubicBezTo>
                    <a:pt x="89" y="296"/>
                    <a:pt x="86" y="295"/>
                    <a:pt x="87" y="294"/>
                  </a:cubicBezTo>
                  <a:cubicBezTo>
                    <a:pt x="86" y="295"/>
                    <a:pt x="85" y="293"/>
                    <a:pt x="85" y="293"/>
                  </a:cubicBezTo>
                  <a:cubicBezTo>
                    <a:pt x="85" y="292"/>
                    <a:pt x="86" y="292"/>
                    <a:pt x="86" y="292"/>
                  </a:cubicBezTo>
                  <a:cubicBezTo>
                    <a:pt x="85" y="291"/>
                    <a:pt x="84" y="292"/>
                    <a:pt x="82" y="291"/>
                  </a:cubicBezTo>
                  <a:cubicBezTo>
                    <a:pt x="82" y="290"/>
                    <a:pt x="84" y="291"/>
                    <a:pt x="84" y="290"/>
                  </a:cubicBezTo>
                  <a:moveTo>
                    <a:pt x="527" y="342"/>
                  </a:moveTo>
                  <a:cubicBezTo>
                    <a:pt x="526" y="342"/>
                    <a:pt x="525" y="342"/>
                    <a:pt x="525" y="343"/>
                  </a:cubicBezTo>
                  <a:cubicBezTo>
                    <a:pt x="526" y="343"/>
                    <a:pt x="526" y="342"/>
                    <a:pt x="527" y="342"/>
                  </a:cubicBezTo>
                  <a:moveTo>
                    <a:pt x="544" y="358"/>
                  </a:moveTo>
                  <a:cubicBezTo>
                    <a:pt x="544" y="358"/>
                    <a:pt x="546" y="357"/>
                    <a:pt x="544" y="356"/>
                  </a:cubicBezTo>
                  <a:cubicBezTo>
                    <a:pt x="542" y="356"/>
                    <a:pt x="542" y="358"/>
                    <a:pt x="544" y="358"/>
                  </a:cubicBezTo>
                  <a:moveTo>
                    <a:pt x="549" y="359"/>
                  </a:moveTo>
                  <a:cubicBezTo>
                    <a:pt x="549" y="359"/>
                    <a:pt x="548" y="360"/>
                    <a:pt x="548" y="360"/>
                  </a:cubicBezTo>
                  <a:cubicBezTo>
                    <a:pt x="549" y="361"/>
                    <a:pt x="550" y="360"/>
                    <a:pt x="549" y="359"/>
                  </a:cubicBezTo>
                  <a:moveTo>
                    <a:pt x="563" y="364"/>
                  </a:moveTo>
                  <a:cubicBezTo>
                    <a:pt x="565" y="363"/>
                    <a:pt x="565" y="362"/>
                    <a:pt x="566" y="361"/>
                  </a:cubicBezTo>
                  <a:cubicBezTo>
                    <a:pt x="564" y="361"/>
                    <a:pt x="565" y="361"/>
                    <a:pt x="565" y="360"/>
                  </a:cubicBezTo>
                  <a:cubicBezTo>
                    <a:pt x="565" y="361"/>
                    <a:pt x="564" y="361"/>
                    <a:pt x="564" y="362"/>
                  </a:cubicBezTo>
                  <a:cubicBezTo>
                    <a:pt x="564" y="360"/>
                    <a:pt x="561" y="359"/>
                    <a:pt x="561" y="361"/>
                  </a:cubicBezTo>
                  <a:cubicBezTo>
                    <a:pt x="559" y="358"/>
                    <a:pt x="558" y="360"/>
                    <a:pt x="557" y="361"/>
                  </a:cubicBezTo>
                  <a:cubicBezTo>
                    <a:pt x="556" y="361"/>
                    <a:pt x="555" y="361"/>
                    <a:pt x="554" y="360"/>
                  </a:cubicBezTo>
                  <a:cubicBezTo>
                    <a:pt x="552" y="360"/>
                    <a:pt x="550" y="359"/>
                    <a:pt x="550" y="360"/>
                  </a:cubicBezTo>
                  <a:cubicBezTo>
                    <a:pt x="553" y="360"/>
                    <a:pt x="556" y="362"/>
                    <a:pt x="558" y="362"/>
                  </a:cubicBezTo>
                  <a:cubicBezTo>
                    <a:pt x="559" y="362"/>
                    <a:pt x="561" y="363"/>
                    <a:pt x="561" y="363"/>
                  </a:cubicBezTo>
                  <a:cubicBezTo>
                    <a:pt x="563" y="363"/>
                    <a:pt x="563" y="363"/>
                    <a:pt x="564" y="362"/>
                  </a:cubicBezTo>
                  <a:cubicBezTo>
                    <a:pt x="564" y="363"/>
                    <a:pt x="563" y="363"/>
                    <a:pt x="562" y="363"/>
                  </a:cubicBezTo>
                  <a:cubicBezTo>
                    <a:pt x="563" y="364"/>
                    <a:pt x="563" y="364"/>
                    <a:pt x="563" y="364"/>
                  </a:cubicBezTo>
                  <a:moveTo>
                    <a:pt x="507" y="332"/>
                  </a:moveTo>
                  <a:cubicBezTo>
                    <a:pt x="506" y="331"/>
                    <a:pt x="503" y="332"/>
                    <a:pt x="505" y="333"/>
                  </a:cubicBezTo>
                  <a:cubicBezTo>
                    <a:pt x="506" y="333"/>
                    <a:pt x="507" y="333"/>
                    <a:pt x="507" y="332"/>
                  </a:cubicBezTo>
                  <a:moveTo>
                    <a:pt x="508" y="332"/>
                  </a:moveTo>
                  <a:cubicBezTo>
                    <a:pt x="507" y="332"/>
                    <a:pt x="507" y="332"/>
                    <a:pt x="508" y="333"/>
                  </a:cubicBezTo>
                  <a:cubicBezTo>
                    <a:pt x="508" y="332"/>
                    <a:pt x="508" y="332"/>
                    <a:pt x="508" y="332"/>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41" name="Freeform 490"/>
            <p:cNvSpPr/>
            <p:nvPr/>
          </p:nvSpPr>
          <p:spPr>
            <a:xfrm>
              <a:off x="3294720" y="3869640"/>
              <a:ext cx="67680" cy="47160"/>
            </a:xfrm>
            <a:custGeom>
              <a:avLst/>
              <a:gdLst>
                <a:gd name="textAreaLeft" fmla="*/ 0 w 67680"/>
                <a:gd name="textAreaRight" fmla="*/ 68760 w 67680"/>
                <a:gd name="textAreaTop" fmla="*/ 0 h 47160"/>
                <a:gd name="textAreaBottom" fmla="*/ 48240 h 47160"/>
              </a:gdLst>
              <a:ahLst/>
              <a:cxnLst/>
              <a:rect l="textAreaLeft" t="textAreaTop" r="textAreaRight" b="textAreaBottom"/>
              <a:pathLst>
                <a:path w="23" h="14">
                  <a:moveTo>
                    <a:pt x="1" y="7"/>
                  </a:moveTo>
                  <a:cubicBezTo>
                    <a:pt x="0" y="6"/>
                    <a:pt x="1" y="6"/>
                    <a:pt x="2" y="5"/>
                  </a:cubicBezTo>
                  <a:cubicBezTo>
                    <a:pt x="2" y="4"/>
                    <a:pt x="3" y="5"/>
                    <a:pt x="4" y="4"/>
                  </a:cubicBezTo>
                  <a:cubicBezTo>
                    <a:pt x="4" y="4"/>
                    <a:pt x="5" y="3"/>
                    <a:pt x="6" y="3"/>
                  </a:cubicBezTo>
                  <a:cubicBezTo>
                    <a:pt x="6" y="2"/>
                    <a:pt x="6" y="2"/>
                    <a:pt x="6" y="1"/>
                  </a:cubicBezTo>
                  <a:cubicBezTo>
                    <a:pt x="6" y="0"/>
                    <a:pt x="8" y="1"/>
                    <a:pt x="8" y="1"/>
                  </a:cubicBezTo>
                  <a:cubicBezTo>
                    <a:pt x="9" y="1"/>
                    <a:pt x="16" y="5"/>
                    <a:pt x="16" y="6"/>
                  </a:cubicBezTo>
                  <a:cubicBezTo>
                    <a:pt x="17" y="6"/>
                    <a:pt x="20" y="4"/>
                    <a:pt x="20" y="6"/>
                  </a:cubicBezTo>
                  <a:cubicBezTo>
                    <a:pt x="21" y="6"/>
                    <a:pt x="23" y="6"/>
                    <a:pt x="23" y="7"/>
                  </a:cubicBezTo>
                  <a:cubicBezTo>
                    <a:pt x="23" y="8"/>
                    <a:pt x="22" y="12"/>
                    <a:pt x="22" y="10"/>
                  </a:cubicBezTo>
                  <a:cubicBezTo>
                    <a:pt x="21" y="11"/>
                    <a:pt x="23" y="12"/>
                    <a:pt x="21" y="13"/>
                  </a:cubicBezTo>
                  <a:cubicBezTo>
                    <a:pt x="18" y="14"/>
                    <a:pt x="16" y="11"/>
                    <a:pt x="14" y="12"/>
                  </a:cubicBezTo>
                  <a:cubicBezTo>
                    <a:pt x="17" y="13"/>
                    <a:pt x="13" y="12"/>
                    <a:pt x="12" y="12"/>
                  </a:cubicBezTo>
                  <a:cubicBezTo>
                    <a:pt x="11" y="11"/>
                    <a:pt x="9" y="10"/>
                    <a:pt x="8" y="10"/>
                  </a:cubicBezTo>
                  <a:cubicBezTo>
                    <a:pt x="6" y="10"/>
                    <a:pt x="5" y="10"/>
                    <a:pt x="3" y="9"/>
                  </a:cubicBezTo>
                  <a:cubicBezTo>
                    <a:pt x="2" y="9"/>
                    <a:pt x="1" y="8"/>
                    <a:pt x="1" y="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3240" rIns="90000" bIns="32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42" name="Freeform 492"/>
            <p:cNvSpPr/>
            <p:nvPr/>
          </p:nvSpPr>
          <p:spPr>
            <a:xfrm>
              <a:off x="4135680" y="4072320"/>
              <a:ext cx="136800" cy="249840"/>
            </a:xfrm>
            <a:custGeom>
              <a:avLst/>
              <a:gdLst>
                <a:gd name="textAreaLeft" fmla="*/ 0 w 136800"/>
                <a:gd name="textAreaRight" fmla="*/ 137880 w 136800"/>
                <a:gd name="textAreaTop" fmla="*/ 0 h 249840"/>
                <a:gd name="textAreaBottom" fmla="*/ 250920 h 249840"/>
              </a:gdLst>
              <a:ahLst/>
              <a:cxnLst/>
              <a:rect l="textAreaLeft" t="textAreaTop" r="textAreaRight" b="textAreaBottom"/>
              <a:pathLst>
                <a:path w="46" h="71">
                  <a:moveTo>
                    <a:pt x="0" y="25"/>
                  </a:moveTo>
                  <a:cubicBezTo>
                    <a:pt x="1" y="24"/>
                    <a:pt x="2" y="23"/>
                    <a:pt x="2" y="21"/>
                  </a:cubicBezTo>
                  <a:cubicBezTo>
                    <a:pt x="1" y="19"/>
                    <a:pt x="2" y="18"/>
                    <a:pt x="4" y="18"/>
                  </a:cubicBezTo>
                  <a:cubicBezTo>
                    <a:pt x="5" y="18"/>
                    <a:pt x="4" y="17"/>
                    <a:pt x="5" y="17"/>
                  </a:cubicBezTo>
                  <a:cubicBezTo>
                    <a:pt x="6" y="18"/>
                    <a:pt x="6" y="17"/>
                    <a:pt x="8" y="17"/>
                  </a:cubicBezTo>
                  <a:cubicBezTo>
                    <a:pt x="8" y="16"/>
                    <a:pt x="9" y="16"/>
                    <a:pt x="10" y="15"/>
                  </a:cubicBezTo>
                  <a:cubicBezTo>
                    <a:pt x="10" y="14"/>
                    <a:pt x="9" y="13"/>
                    <a:pt x="8" y="13"/>
                  </a:cubicBezTo>
                  <a:cubicBezTo>
                    <a:pt x="6" y="14"/>
                    <a:pt x="8" y="12"/>
                    <a:pt x="7" y="11"/>
                  </a:cubicBezTo>
                  <a:cubicBezTo>
                    <a:pt x="6" y="10"/>
                    <a:pt x="7" y="9"/>
                    <a:pt x="7" y="8"/>
                  </a:cubicBezTo>
                  <a:cubicBezTo>
                    <a:pt x="8" y="7"/>
                    <a:pt x="8" y="8"/>
                    <a:pt x="10" y="7"/>
                  </a:cubicBezTo>
                  <a:cubicBezTo>
                    <a:pt x="11" y="6"/>
                    <a:pt x="12" y="4"/>
                    <a:pt x="13" y="4"/>
                  </a:cubicBezTo>
                  <a:cubicBezTo>
                    <a:pt x="16" y="3"/>
                    <a:pt x="14" y="2"/>
                    <a:pt x="13" y="0"/>
                  </a:cubicBezTo>
                  <a:cubicBezTo>
                    <a:pt x="14" y="2"/>
                    <a:pt x="16" y="3"/>
                    <a:pt x="18" y="4"/>
                  </a:cubicBezTo>
                  <a:cubicBezTo>
                    <a:pt x="17" y="3"/>
                    <a:pt x="16" y="3"/>
                    <a:pt x="15" y="2"/>
                  </a:cubicBezTo>
                  <a:cubicBezTo>
                    <a:pt x="17" y="3"/>
                    <a:pt x="19" y="4"/>
                    <a:pt x="21" y="5"/>
                  </a:cubicBezTo>
                  <a:cubicBezTo>
                    <a:pt x="22" y="6"/>
                    <a:pt x="24" y="9"/>
                    <a:pt x="25" y="10"/>
                  </a:cubicBezTo>
                  <a:cubicBezTo>
                    <a:pt x="27" y="11"/>
                    <a:pt x="28" y="13"/>
                    <a:pt x="27" y="15"/>
                  </a:cubicBezTo>
                  <a:cubicBezTo>
                    <a:pt x="27" y="16"/>
                    <a:pt x="26" y="17"/>
                    <a:pt x="26" y="18"/>
                  </a:cubicBezTo>
                  <a:cubicBezTo>
                    <a:pt x="26" y="19"/>
                    <a:pt x="26" y="20"/>
                    <a:pt x="25" y="21"/>
                  </a:cubicBezTo>
                  <a:cubicBezTo>
                    <a:pt x="28" y="21"/>
                    <a:pt x="26" y="16"/>
                    <a:pt x="29" y="17"/>
                  </a:cubicBezTo>
                  <a:cubicBezTo>
                    <a:pt x="32" y="18"/>
                    <a:pt x="36" y="19"/>
                    <a:pt x="36" y="22"/>
                  </a:cubicBezTo>
                  <a:cubicBezTo>
                    <a:pt x="38" y="21"/>
                    <a:pt x="39" y="24"/>
                    <a:pt x="40" y="25"/>
                  </a:cubicBezTo>
                  <a:cubicBezTo>
                    <a:pt x="40" y="27"/>
                    <a:pt x="40" y="30"/>
                    <a:pt x="38" y="31"/>
                  </a:cubicBezTo>
                  <a:cubicBezTo>
                    <a:pt x="41" y="32"/>
                    <a:pt x="38" y="33"/>
                    <a:pt x="39" y="34"/>
                  </a:cubicBezTo>
                  <a:cubicBezTo>
                    <a:pt x="37" y="35"/>
                    <a:pt x="32" y="34"/>
                    <a:pt x="32" y="37"/>
                  </a:cubicBezTo>
                  <a:cubicBezTo>
                    <a:pt x="32" y="39"/>
                    <a:pt x="32" y="40"/>
                    <a:pt x="32" y="43"/>
                  </a:cubicBezTo>
                  <a:cubicBezTo>
                    <a:pt x="31" y="44"/>
                    <a:pt x="33" y="47"/>
                    <a:pt x="34" y="48"/>
                  </a:cubicBezTo>
                  <a:cubicBezTo>
                    <a:pt x="35" y="49"/>
                    <a:pt x="35" y="50"/>
                    <a:pt x="36" y="50"/>
                  </a:cubicBezTo>
                  <a:cubicBezTo>
                    <a:pt x="37" y="50"/>
                    <a:pt x="38" y="50"/>
                    <a:pt x="38" y="50"/>
                  </a:cubicBezTo>
                  <a:cubicBezTo>
                    <a:pt x="39" y="51"/>
                    <a:pt x="39" y="53"/>
                    <a:pt x="39" y="54"/>
                  </a:cubicBezTo>
                  <a:cubicBezTo>
                    <a:pt x="40" y="56"/>
                    <a:pt x="42" y="58"/>
                    <a:pt x="42" y="60"/>
                  </a:cubicBezTo>
                  <a:cubicBezTo>
                    <a:pt x="42" y="63"/>
                    <a:pt x="45" y="63"/>
                    <a:pt x="46" y="64"/>
                  </a:cubicBezTo>
                  <a:cubicBezTo>
                    <a:pt x="43" y="66"/>
                    <a:pt x="40" y="62"/>
                    <a:pt x="37" y="64"/>
                  </a:cubicBezTo>
                  <a:cubicBezTo>
                    <a:pt x="37" y="65"/>
                    <a:pt x="37" y="65"/>
                    <a:pt x="36" y="65"/>
                  </a:cubicBezTo>
                  <a:cubicBezTo>
                    <a:pt x="35" y="66"/>
                    <a:pt x="34" y="66"/>
                    <a:pt x="33" y="66"/>
                  </a:cubicBezTo>
                  <a:cubicBezTo>
                    <a:pt x="32" y="67"/>
                    <a:pt x="31" y="68"/>
                    <a:pt x="29" y="68"/>
                  </a:cubicBezTo>
                  <a:cubicBezTo>
                    <a:pt x="29" y="68"/>
                    <a:pt x="28" y="68"/>
                    <a:pt x="28" y="68"/>
                  </a:cubicBezTo>
                  <a:cubicBezTo>
                    <a:pt x="27" y="69"/>
                    <a:pt x="27" y="69"/>
                    <a:pt x="27" y="69"/>
                  </a:cubicBezTo>
                  <a:cubicBezTo>
                    <a:pt x="27" y="70"/>
                    <a:pt x="27" y="70"/>
                    <a:pt x="27" y="70"/>
                  </a:cubicBezTo>
                  <a:cubicBezTo>
                    <a:pt x="27" y="71"/>
                    <a:pt x="24" y="71"/>
                    <a:pt x="23" y="71"/>
                  </a:cubicBezTo>
                  <a:cubicBezTo>
                    <a:pt x="23" y="70"/>
                    <a:pt x="23" y="70"/>
                    <a:pt x="22" y="70"/>
                  </a:cubicBezTo>
                  <a:cubicBezTo>
                    <a:pt x="21" y="70"/>
                    <a:pt x="20" y="69"/>
                    <a:pt x="19" y="69"/>
                  </a:cubicBezTo>
                  <a:cubicBezTo>
                    <a:pt x="19" y="68"/>
                    <a:pt x="17" y="66"/>
                    <a:pt x="16" y="66"/>
                  </a:cubicBezTo>
                  <a:cubicBezTo>
                    <a:pt x="16" y="65"/>
                    <a:pt x="16" y="65"/>
                    <a:pt x="16" y="65"/>
                  </a:cubicBezTo>
                  <a:cubicBezTo>
                    <a:pt x="15" y="65"/>
                    <a:pt x="15" y="64"/>
                    <a:pt x="15" y="63"/>
                  </a:cubicBezTo>
                  <a:cubicBezTo>
                    <a:pt x="15" y="62"/>
                    <a:pt x="15" y="61"/>
                    <a:pt x="14" y="60"/>
                  </a:cubicBezTo>
                  <a:cubicBezTo>
                    <a:pt x="13" y="59"/>
                    <a:pt x="13" y="56"/>
                    <a:pt x="13" y="54"/>
                  </a:cubicBezTo>
                  <a:cubicBezTo>
                    <a:pt x="13" y="52"/>
                    <a:pt x="15" y="51"/>
                    <a:pt x="15" y="49"/>
                  </a:cubicBezTo>
                  <a:cubicBezTo>
                    <a:pt x="15" y="48"/>
                    <a:pt x="15" y="48"/>
                    <a:pt x="16" y="47"/>
                  </a:cubicBezTo>
                  <a:cubicBezTo>
                    <a:pt x="16" y="46"/>
                    <a:pt x="17" y="45"/>
                    <a:pt x="17" y="44"/>
                  </a:cubicBezTo>
                  <a:cubicBezTo>
                    <a:pt x="17" y="43"/>
                    <a:pt x="15" y="43"/>
                    <a:pt x="15" y="42"/>
                  </a:cubicBezTo>
                  <a:cubicBezTo>
                    <a:pt x="15" y="41"/>
                    <a:pt x="16" y="40"/>
                    <a:pt x="15" y="40"/>
                  </a:cubicBezTo>
                  <a:cubicBezTo>
                    <a:pt x="14" y="40"/>
                    <a:pt x="12" y="39"/>
                    <a:pt x="12" y="39"/>
                  </a:cubicBezTo>
                  <a:cubicBezTo>
                    <a:pt x="12" y="38"/>
                    <a:pt x="13" y="36"/>
                    <a:pt x="13" y="36"/>
                  </a:cubicBezTo>
                  <a:cubicBezTo>
                    <a:pt x="13" y="35"/>
                    <a:pt x="13" y="33"/>
                    <a:pt x="12" y="32"/>
                  </a:cubicBezTo>
                  <a:cubicBezTo>
                    <a:pt x="10" y="31"/>
                    <a:pt x="8" y="33"/>
                    <a:pt x="6" y="32"/>
                  </a:cubicBezTo>
                  <a:cubicBezTo>
                    <a:pt x="4" y="31"/>
                    <a:pt x="1" y="27"/>
                    <a:pt x="0" y="25"/>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43" name="Freeform 493"/>
            <p:cNvSpPr/>
            <p:nvPr/>
          </p:nvSpPr>
          <p:spPr>
            <a:xfrm>
              <a:off x="5999760" y="2601000"/>
              <a:ext cx="107640" cy="70200"/>
            </a:xfrm>
            <a:custGeom>
              <a:avLst/>
              <a:gdLst>
                <a:gd name="textAreaLeft" fmla="*/ 0 w 107640"/>
                <a:gd name="textAreaRight" fmla="*/ 108720 w 107640"/>
                <a:gd name="textAreaTop" fmla="*/ 0 h 70200"/>
                <a:gd name="textAreaBottom" fmla="*/ 71280 h 70200"/>
              </a:gdLst>
              <a:ahLst/>
              <a:cxnLst/>
              <a:rect l="textAreaLeft" t="textAreaTop" r="textAreaRight" b="textAreaBottom"/>
              <a:pathLst>
                <a:path w="36" h="21">
                  <a:moveTo>
                    <a:pt x="0" y="4"/>
                  </a:moveTo>
                  <a:cubicBezTo>
                    <a:pt x="2" y="3"/>
                    <a:pt x="5" y="2"/>
                    <a:pt x="8" y="1"/>
                  </a:cubicBezTo>
                  <a:cubicBezTo>
                    <a:pt x="7" y="3"/>
                    <a:pt x="10" y="2"/>
                    <a:pt x="11" y="3"/>
                  </a:cubicBezTo>
                  <a:cubicBezTo>
                    <a:pt x="12" y="3"/>
                    <a:pt x="12" y="3"/>
                    <a:pt x="13" y="3"/>
                  </a:cubicBezTo>
                  <a:cubicBezTo>
                    <a:pt x="14" y="3"/>
                    <a:pt x="16" y="1"/>
                    <a:pt x="16" y="3"/>
                  </a:cubicBezTo>
                  <a:cubicBezTo>
                    <a:pt x="16" y="1"/>
                    <a:pt x="16" y="1"/>
                    <a:pt x="16" y="1"/>
                  </a:cubicBezTo>
                  <a:cubicBezTo>
                    <a:pt x="17" y="2"/>
                    <a:pt x="18" y="2"/>
                    <a:pt x="18" y="1"/>
                  </a:cubicBezTo>
                  <a:cubicBezTo>
                    <a:pt x="19" y="1"/>
                    <a:pt x="20" y="1"/>
                    <a:pt x="20" y="0"/>
                  </a:cubicBezTo>
                  <a:cubicBezTo>
                    <a:pt x="21" y="1"/>
                    <a:pt x="23" y="1"/>
                    <a:pt x="23" y="0"/>
                  </a:cubicBezTo>
                  <a:cubicBezTo>
                    <a:pt x="24" y="3"/>
                    <a:pt x="29" y="3"/>
                    <a:pt x="31" y="4"/>
                  </a:cubicBezTo>
                  <a:cubicBezTo>
                    <a:pt x="30" y="5"/>
                    <a:pt x="28" y="7"/>
                    <a:pt x="31" y="7"/>
                  </a:cubicBezTo>
                  <a:cubicBezTo>
                    <a:pt x="32" y="8"/>
                    <a:pt x="36" y="8"/>
                    <a:pt x="34" y="10"/>
                  </a:cubicBezTo>
                  <a:cubicBezTo>
                    <a:pt x="36" y="10"/>
                    <a:pt x="36" y="11"/>
                    <a:pt x="36" y="12"/>
                  </a:cubicBezTo>
                  <a:cubicBezTo>
                    <a:pt x="35" y="12"/>
                    <a:pt x="35" y="13"/>
                    <a:pt x="34" y="13"/>
                  </a:cubicBezTo>
                  <a:cubicBezTo>
                    <a:pt x="34" y="13"/>
                    <a:pt x="33" y="13"/>
                    <a:pt x="33" y="13"/>
                  </a:cubicBezTo>
                  <a:cubicBezTo>
                    <a:pt x="33" y="13"/>
                    <a:pt x="32" y="13"/>
                    <a:pt x="31" y="14"/>
                  </a:cubicBezTo>
                  <a:cubicBezTo>
                    <a:pt x="31" y="15"/>
                    <a:pt x="30" y="16"/>
                    <a:pt x="30" y="16"/>
                  </a:cubicBezTo>
                  <a:cubicBezTo>
                    <a:pt x="30" y="17"/>
                    <a:pt x="32" y="18"/>
                    <a:pt x="31" y="19"/>
                  </a:cubicBezTo>
                  <a:cubicBezTo>
                    <a:pt x="29" y="21"/>
                    <a:pt x="27" y="19"/>
                    <a:pt x="26" y="18"/>
                  </a:cubicBezTo>
                  <a:cubicBezTo>
                    <a:pt x="25" y="17"/>
                    <a:pt x="22" y="17"/>
                    <a:pt x="22" y="16"/>
                  </a:cubicBezTo>
                  <a:cubicBezTo>
                    <a:pt x="21" y="16"/>
                    <a:pt x="22" y="14"/>
                    <a:pt x="21" y="13"/>
                  </a:cubicBezTo>
                  <a:cubicBezTo>
                    <a:pt x="20" y="13"/>
                    <a:pt x="20" y="14"/>
                    <a:pt x="20" y="15"/>
                  </a:cubicBezTo>
                  <a:cubicBezTo>
                    <a:pt x="18" y="16"/>
                    <a:pt x="16" y="15"/>
                    <a:pt x="15" y="15"/>
                  </a:cubicBezTo>
                  <a:cubicBezTo>
                    <a:pt x="15" y="14"/>
                    <a:pt x="16" y="13"/>
                    <a:pt x="15" y="12"/>
                  </a:cubicBezTo>
                  <a:cubicBezTo>
                    <a:pt x="14" y="11"/>
                    <a:pt x="11" y="11"/>
                    <a:pt x="11" y="12"/>
                  </a:cubicBezTo>
                  <a:cubicBezTo>
                    <a:pt x="11" y="10"/>
                    <a:pt x="10" y="10"/>
                    <a:pt x="8" y="10"/>
                  </a:cubicBezTo>
                  <a:cubicBezTo>
                    <a:pt x="7" y="9"/>
                    <a:pt x="7" y="9"/>
                    <a:pt x="6" y="8"/>
                  </a:cubicBezTo>
                  <a:cubicBezTo>
                    <a:pt x="5" y="8"/>
                    <a:pt x="2" y="8"/>
                    <a:pt x="1" y="7"/>
                  </a:cubicBezTo>
                  <a:cubicBezTo>
                    <a:pt x="0" y="7"/>
                    <a:pt x="0" y="5"/>
                    <a:pt x="0" y="4"/>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26280" rIns="90000" bIns="2628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44" name="Freeform 495"/>
            <p:cNvSpPr/>
            <p:nvPr/>
          </p:nvSpPr>
          <p:spPr>
            <a:xfrm>
              <a:off x="6169320" y="4236840"/>
              <a:ext cx="82080" cy="95760"/>
            </a:xfrm>
            <a:custGeom>
              <a:avLst/>
              <a:gdLst>
                <a:gd name="textAreaLeft" fmla="*/ 0 w 82080"/>
                <a:gd name="textAreaRight" fmla="*/ 83160 w 82080"/>
                <a:gd name="textAreaTop" fmla="*/ 0 h 95760"/>
                <a:gd name="textAreaBottom" fmla="*/ 96840 h 95760"/>
              </a:gdLst>
              <a:ahLst/>
              <a:cxnLst/>
              <a:rect l="textAreaLeft" t="textAreaTop" r="textAreaRight" b="textAreaBottom"/>
              <a:pathLst>
                <a:path w="28" h="28">
                  <a:moveTo>
                    <a:pt x="3" y="6"/>
                  </a:moveTo>
                  <a:cubicBezTo>
                    <a:pt x="4" y="5"/>
                    <a:pt x="7" y="0"/>
                    <a:pt x="4" y="0"/>
                  </a:cubicBezTo>
                  <a:cubicBezTo>
                    <a:pt x="3" y="1"/>
                    <a:pt x="3" y="1"/>
                    <a:pt x="2" y="2"/>
                  </a:cubicBezTo>
                  <a:cubicBezTo>
                    <a:pt x="2" y="3"/>
                    <a:pt x="1" y="3"/>
                    <a:pt x="0" y="4"/>
                  </a:cubicBezTo>
                  <a:cubicBezTo>
                    <a:pt x="0" y="5"/>
                    <a:pt x="3" y="6"/>
                    <a:pt x="3" y="6"/>
                  </a:cubicBezTo>
                  <a:moveTo>
                    <a:pt x="12" y="21"/>
                  </a:moveTo>
                  <a:cubicBezTo>
                    <a:pt x="13" y="21"/>
                    <a:pt x="13" y="21"/>
                    <a:pt x="13" y="21"/>
                  </a:cubicBezTo>
                  <a:cubicBezTo>
                    <a:pt x="11" y="22"/>
                    <a:pt x="13" y="19"/>
                    <a:pt x="13" y="19"/>
                  </a:cubicBezTo>
                  <a:cubicBezTo>
                    <a:pt x="14" y="18"/>
                    <a:pt x="13" y="16"/>
                    <a:pt x="14" y="14"/>
                  </a:cubicBezTo>
                  <a:cubicBezTo>
                    <a:pt x="14" y="17"/>
                    <a:pt x="20" y="16"/>
                    <a:pt x="22" y="16"/>
                  </a:cubicBezTo>
                  <a:cubicBezTo>
                    <a:pt x="23" y="16"/>
                    <a:pt x="24" y="16"/>
                    <a:pt x="25" y="16"/>
                  </a:cubicBezTo>
                  <a:cubicBezTo>
                    <a:pt x="28" y="16"/>
                    <a:pt x="28" y="15"/>
                    <a:pt x="28" y="18"/>
                  </a:cubicBezTo>
                  <a:cubicBezTo>
                    <a:pt x="28" y="20"/>
                    <a:pt x="28" y="23"/>
                    <a:pt x="28" y="25"/>
                  </a:cubicBezTo>
                  <a:cubicBezTo>
                    <a:pt x="28" y="27"/>
                    <a:pt x="27" y="27"/>
                    <a:pt x="25" y="27"/>
                  </a:cubicBezTo>
                  <a:cubicBezTo>
                    <a:pt x="22" y="27"/>
                    <a:pt x="19" y="27"/>
                    <a:pt x="16" y="27"/>
                  </a:cubicBezTo>
                  <a:cubicBezTo>
                    <a:pt x="16" y="27"/>
                    <a:pt x="13" y="28"/>
                    <a:pt x="14" y="26"/>
                  </a:cubicBezTo>
                  <a:cubicBezTo>
                    <a:pt x="13" y="26"/>
                    <a:pt x="10" y="27"/>
                    <a:pt x="9" y="25"/>
                  </a:cubicBezTo>
                  <a:cubicBezTo>
                    <a:pt x="9" y="24"/>
                    <a:pt x="11" y="22"/>
                    <a:pt x="12" y="2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45" name="Freeform 497"/>
            <p:cNvSpPr/>
            <p:nvPr/>
          </p:nvSpPr>
          <p:spPr>
            <a:xfrm>
              <a:off x="6712920" y="5344920"/>
              <a:ext cx="67680" cy="72360"/>
            </a:xfrm>
            <a:custGeom>
              <a:avLst/>
              <a:gdLst>
                <a:gd name="textAreaLeft" fmla="*/ 0 w 67680"/>
                <a:gd name="textAreaRight" fmla="*/ 68760 w 67680"/>
                <a:gd name="textAreaTop" fmla="*/ 0 h 72360"/>
                <a:gd name="textAreaBottom" fmla="*/ 73440 h 72360"/>
              </a:gdLst>
              <a:ahLst/>
              <a:cxnLst/>
              <a:rect l="textAreaLeft" t="textAreaTop" r="textAreaRight" b="textAreaBottom"/>
              <a:pathLst>
                <a:path w="23" h="21">
                  <a:moveTo>
                    <a:pt x="0" y="11"/>
                  </a:moveTo>
                  <a:cubicBezTo>
                    <a:pt x="1" y="12"/>
                    <a:pt x="1" y="13"/>
                    <a:pt x="2" y="14"/>
                  </a:cubicBezTo>
                  <a:cubicBezTo>
                    <a:pt x="3" y="15"/>
                    <a:pt x="3" y="16"/>
                    <a:pt x="4" y="17"/>
                  </a:cubicBezTo>
                  <a:cubicBezTo>
                    <a:pt x="5" y="18"/>
                    <a:pt x="8" y="21"/>
                    <a:pt x="10" y="20"/>
                  </a:cubicBezTo>
                  <a:cubicBezTo>
                    <a:pt x="11" y="19"/>
                    <a:pt x="11" y="17"/>
                    <a:pt x="12" y="17"/>
                  </a:cubicBezTo>
                  <a:cubicBezTo>
                    <a:pt x="13" y="15"/>
                    <a:pt x="14" y="15"/>
                    <a:pt x="16" y="15"/>
                  </a:cubicBezTo>
                  <a:cubicBezTo>
                    <a:pt x="17" y="15"/>
                    <a:pt x="19" y="14"/>
                    <a:pt x="20" y="13"/>
                  </a:cubicBezTo>
                  <a:cubicBezTo>
                    <a:pt x="20" y="12"/>
                    <a:pt x="20" y="11"/>
                    <a:pt x="21" y="10"/>
                  </a:cubicBezTo>
                  <a:cubicBezTo>
                    <a:pt x="22" y="9"/>
                    <a:pt x="23" y="8"/>
                    <a:pt x="23" y="7"/>
                  </a:cubicBezTo>
                  <a:cubicBezTo>
                    <a:pt x="22" y="5"/>
                    <a:pt x="21" y="5"/>
                    <a:pt x="19" y="4"/>
                  </a:cubicBezTo>
                  <a:cubicBezTo>
                    <a:pt x="18" y="3"/>
                    <a:pt x="17" y="2"/>
                    <a:pt x="16" y="1"/>
                  </a:cubicBezTo>
                  <a:cubicBezTo>
                    <a:pt x="14" y="0"/>
                    <a:pt x="13" y="1"/>
                    <a:pt x="12" y="2"/>
                  </a:cubicBezTo>
                  <a:cubicBezTo>
                    <a:pt x="11" y="2"/>
                    <a:pt x="10" y="2"/>
                    <a:pt x="9" y="3"/>
                  </a:cubicBezTo>
                  <a:cubicBezTo>
                    <a:pt x="8" y="3"/>
                    <a:pt x="7" y="3"/>
                    <a:pt x="6" y="4"/>
                  </a:cubicBezTo>
                  <a:cubicBezTo>
                    <a:pt x="5" y="5"/>
                    <a:pt x="5" y="7"/>
                    <a:pt x="4" y="8"/>
                  </a:cubicBezTo>
                  <a:cubicBezTo>
                    <a:pt x="3" y="10"/>
                    <a:pt x="1" y="10"/>
                    <a:pt x="0" y="11"/>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28440" rIns="90000" bIns="284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46" name="Freeform 499"/>
            <p:cNvSpPr/>
            <p:nvPr/>
          </p:nvSpPr>
          <p:spPr>
            <a:xfrm>
              <a:off x="6574320" y="2850120"/>
              <a:ext cx="182520" cy="99720"/>
            </a:xfrm>
            <a:custGeom>
              <a:avLst/>
              <a:gdLst>
                <a:gd name="textAreaLeft" fmla="*/ 0 w 182520"/>
                <a:gd name="textAreaRight" fmla="*/ 183600 w 182520"/>
                <a:gd name="textAreaTop" fmla="*/ 0 h 99720"/>
                <a:gd name="textAreaBottom" fmla="*/ 100800 h 99720"/>
              </a:gdLst>
              <a:ahLst/>
              <a:cxnLst/>
              <a:rect l="textAreaLeft" t="textAreaTop" r="textAreaRight" b="textAreaBottom"/>
              <a:pathLst>
                <a:path w="60" h="29">
                  <a:moveTo>
                    <a:pt x="1" y="5"/>
                  </a:moveTo>
                  <a:cubicBezTo>
                    <a:pt x="1" y="3"/>
                    <a:pt x="2" y="1"/>
                    <a:pt x="3" y="0"/>
                  </a:cubicBezTo>
                  <a:cubicBezTo>
                    <a:pt x="7" y="1"/>
                    <a:pt x="7" y="1"/>
                    <a:pt x="7" y="1"/>
                  </a:cubicBezTo>
                  <a:cubicBezTo>
                    <a:pt x="7" y="2"/>
                    <a:pt x="5" y="3"/>
                    <a:pt x="6" y="4"/>
                  </a:cubicBezTo>
                  <a:cubicBezTo>
                    <a:pt x="6" y="5"/>
                    <a:pt x="11" y="4"/>
                    <a:pt x="12" y="4"/>
                  </a:cubicBezTo>
                  <a:cubicBezTo>
                    <a:pt x="15" y="5"/>
                    <a:pt x="17" y="6"/>
                    <a:pt x="20" y="5"/>
                  </a:cubicBezTo>
                  <a:cubicBezTo>
                    <a:pt x="21" y="5"/>
                    <a:pt x="24" y="5"/>
                    <a:pt x="26" y="5"/>
                  </a:cubicBezTo>
                  <a:cubicBezTo>
                    <a:pt x="29" y="5"/>
                    <a:pt x="30" y="7"/>
                    <a:pt x="33" y="5"/>
                  </a:cubicBezTo>
                  <a:cubicBezTo>
                    <a:pt x="35" y="3"/>
                    <a:pt x="37" y="2"/>
                    <a:pt x="40" y="2"/>
                  </a:cubicBezTo>
                  <a:cubicBezTo>
                    <a:pt x="42" y="2"/>
                    <a:pt x="45" y="1"/>
                    <a:pt x="47" y="2"/>
                  </a:cubicBezTo>
                  <a:cubicBezTo>
                    <a:pt x="49" y="2"/>
                    <a:pt x="51" y="3"/>
                    <a:pt x="53" y="2"/>
                  </a:cubicBezTo>
                  <a:cubicBezTo>
                    <a:pt x="53" y="2"/>
                    <a:pt x="56" y="4"/>
                    <a:pt x="56" y="5"/>
                  </a:cubicBezTo>
                  <a:cubicBezTo>
                    <a:pt x="57" y="5"/>
                    <a:pt x="60" y="4"/>
                    <a:pt x="60" y="6"/>
                  </a:cubicBezTo>
                  <a:cubicBezTo>
                    <a:pt x="60" y="7"/>
                    <a:pt x="60" y="8"/>
                    <a:pt x="58" y="8"/>
                  </a:cubicBezTo>
                  <a:cubicBezTo>
                    <a:pt x="56" y="8"/>
                    <a:pt x="54" y="9"/>
                    <a:pt x="53" y="11"/>
                  </a:cubicBezTo>
                  <a:cubicBezTo>
                    <a:pt x="52" y="12"/>
                    <a:pt x="53" y="13"/>
                    <a:pt x="52" y="15"/>
                  </a:cubicBezTo>
                  <a:cubicBezTo>
                    <a:pt x="52" y="15"/>
                    <a:pt x="51" y="16"/>
                    <a:pt x="51" y="16"/>
                  </a:cubicBezTo>
                  <a:cubicBezTo>
                    <a:pt x="50" y="17"/>
                    <a:pt x="50" y="16"/>
                    <a:pt x="49" y="17"/>
                  </a:cubicBezTo>
                  <a:cubicBezTo>
                    <a:pt x="52" y="18"/>
                    <a:pt x="52" y="19"/>
                    <a:pt x="53" y="21"/>
                  </a:cubicBezTo>
                  <a:cubicBezTo>
                    <a:pt x="55" y="22"/>
                    <a:pt x="51" y="22"/>
                    <a:pt x="49" y="22"/>
                  </a:cubicBezTo>
                  <a:cubicBezTo>
                    <a:pt x="48" y="22"/>
                    <a:pt x="48" y="20"/>
                    <a:pt x="46" y="21"/>
                  </a:cubicBezTo>
                  <a:cubicBezTo>
                    <a:pt x="45" y="21"/>
                    <a:pt x="43" y="22"/>
                    <a:pt x="42" y="22"/>
                  </a:cubicBezTo>
                  <a:cubicBezTo>
                    <a:pt x="40" y="22"/>
                    <a:pt x="41" y="23"/>
                    <a:pt x="41" y="23"/>
                  </a:cubicBezTo>
                  <a:cubicBezTo>
                    <a:pt x="40" y="23"/>
                    <a:pt x="38" y="23"/>
                    <a:pt x="39" y="24"/>
                  </a:cubicBezTo>
                  <a:cubicBezTo>
                    <a:pt x="33" y="24"/>
                    <a:pt x="39" y="27"/>
                    <a:pt x="36" y="28"/>
                  </a:cubicBezTo>
                  <a:cubicBezTo>
                    <a:pt x="34" y="29"/>
                    <a:pt x="31" y="28"/>
                    <a:pt x="29" y="29"/>
                  </a:cubicBezTo>
                  <a:cubicBezTo>
                    <a:pt x="28" y="29"/>
                    <a:pt x="27" y="28"/>
                    <a:pt x="25" y="27"/>
                  </a:cubicBezTo>
                  <a:cubicBezTo>
                    <a:pt x="23" y="27"/>
                    <a:pt x="23" y="28"/>
                    <a:pt x="22" y="27"/>
                  </a:cubicBezTo>
                  <a:cubicBezTo>
                    <a:pt x="21" y="26"/>
                    <a:pt x="20" y="26"/>
                    <a:pt x="19" y="26"/>
                  </a:cubicBezTo>
                  <a:cubicBezTo>
                    <a:pt x="17" y="26"/>
                    <a:pt x="15" y="27"/>
                    <a:pt x="13" y="28"/>
                  </a:cubicBezTo>
                  <a:cubicBezTo>
                    <a:pt x="11" y="28"/>
                    <a:pt x="8" y="29"/>
                    <a:pt x="6" y="28"/>
                  </a:cubicBezTo>
                  <a:cubicBezTo>
                    <a:pt x="7" y="26"/>
                    <a:pt x="7" y="24"/>
                    <a:pt x="5" y="22"/>
                  </a:cubicBezTo>
                  <a:cubicBezTo>
                    <a:pt x="5" y="21"/>
                    <a:pt x="4" y="21"/>
                    <a:pt x="3" y="21"/>
                  </a:cubicBezTo>
                  <a:cubicBezTo>
                    <a:pt x="2" y="20"/>
                    <a:pt x="2" y="19"/>
                    <a:pt x="1" y="19"/>
                  </a:cubicBezTo>
                  <a:cubicBezTo>
                    <a:pt x="4" y="17"/>
                    <a:pt x="0" y="16"/>
                    <a:pt x="2" y="14"/>
                  </a:cubicBezTo>
                  <a:cubicBezTo>
                    <a:pt x="2" y="13"/>
                    <a:pt x="3" y="13"/>
                    <a:pt x="4" y="13"/>
                  </a:cubicBezTo>
                  <a:cubicBezTo>
                    <a:pt x="5" y="13"/>
                    <a:pt x="6" y="11"/>
                    <a:pt x="7" y="10"/>
                  </a:cubicBezTo>
                  <a:cubicBezTo>
                    <a:pt x="4" y="10"/>
                    <a:pt x="1" y="7"/>
                    <a:pt x="1" y="5"/>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47" name="Freeform 501"/>
            <p:cNvSpPr/>
            <p:nvPr/>
          </p:nvSpPr>
          <p:spPr>
            <a:xfrm>
              <a:off x="6771600" y="4443840"/>
              <a:ext cx="52920" cy="74520"/>
            </a:xfrm>
            <a:custGeom>
              <a:avLst/>
              <a:gdLst>
                <a:gd name="textAreaLeft" fmla="*/ 0 w 52920"/>
                <a:gd name="textAreaRight" fmla="*/ 54000 w 52920"/>
                <a:gd name="textAreaTop" fmla="*/ 0 h 74520"/>
                <a:gd name="textAreaBottom" fmla="*/ 75600 h 74520"/>
              </a:gdLst>
              <a:ahLst/>
              <a:cxnLst/>
              <a:rect l="textAreaLeft" t="textAreaTop" r="textAreaRight" b="textAreaBottom"/>
              <a:pathLst>
                <a:path w="18" h="22">
                  <a:moveTo>
                    <a:pt x="0" y="5"/>
                  </a:moveTo>
                  <a:cubicBezTo>
                    <a:pt x="0" y="1"/>
                    <a:pt x="3" y="6"/>
                    <a:pt x="4" y="6"/>
                  </a:cubicBezTo>
                  <a:cubicBezTo>
                    <a:pt x="5" y="6"/>
                    <a:pt x="7" y="5"/>
                    <a:pt x="8" y="5"/>
                  </a:cubicBezTo>
                  <a:cubicBezTo>
                    <a:pt x="9" y="4"/>
                    <a:pt x="8" y="2"/>
                    <a:pt x="9" y="1"/>
                  </a:cubicBezTo>
                  <a:cubicBezTo>
                    <a:pt x="9" y="1"/>
                    <a:pt x="10" y="2"/>
                    <a:pt x="11" y="2"/>
                  </a:cubicBezTo>
                  <a:cubicBezTo>
                    <a:pt x="11" y="0"/>
                    <a:pt x="13" y="1"/>
                    <a:pt x="15" y="2"/>
                  </a:cubicBezTo>
                  <a:cubicBezTo>
                    <a:pt x="14" y="2"/>
                    <a:pt x="12" y="4"/>
                    <a:pt x="14" y="4"/>
                  </a:cubicBezTo>
                  <a:cubicBezTo>
                    <a:pt x="14" y="4"/>
                    <a:pt x="12" y="7"/>
                    <a:pt x="14" y="7"/>
                  </a:cubicBezTo>
                  <a:cubicBezTo>
                    <a:pt x="15" y="6"/>
                    <a:pt x="16" y="7"/>
                    <a:pt x="17" y="7"/>
                  </a:cubicBezTo>
                  <a:cubicBezTo>
                    <a:pt x="16" y="8"/>
                    <a:pt x="18" y="9"/>
                    <a:pt x="16" y="10"/>
                  </a:cubicBezTo>
                  <a:cubicBezTo>
                    <a:pt x="14" y="12"/>
                    <a:pt x="14" y="12"/>
                    <a:pt x="14" y="12"/>
                  </a:cubicBezTo>
                  <a:cubicBezTo>
                    <a:pt x="14" y="13"/>
                    <a:pt x="13" y="12"/>
                    <a:pt x="13" y="13"/>
                  </a:cubicBezTo>
                  <a:cubicBezTo>
                    <a:pt x="12" y="13"/>
                    <a:pt x="13" y="15"/>
                    <a:pt x="13" y="15"/>
                  </a:cubicBezTo>
                  <a:cubicBezTo>
                    <a:pt x="13" y="15"/>
                    <a:pt x="12" y="17"/>
                    <a:pt x="12" y="17"/>
                  </a:cubicBezTo>
                  <a:cubicBezTo>
                    <a:pt x="10" y="19"/>
                    <a:pt x="10" y="19"/>
                    <a:pt x="8" y="20"/>
                  </a:cubicBezTo>
                  <a:cubicBezTo>
                    <a:pt x="7" y="21"/>
                    <a:pt x="5" y="22"/>
                    <a:pt x="4" y="21"/>
                  </a:cubicBezTo>
                  <a:cubicBezTo>
                    <a:pt x="3" y="20"/>
                    <a:pt x="3" y="18"/>
                    <a:pt x="2" y="17"/>
                  </a:cubicBezTo>
                  <a:cubicBezTo>
                    <a:pt x="1" y="15"/>
                    <a:pt x="2" y="12"/>
                    <a:pt x="2" y="10"/>
                  </a:cubicBezTo>
                  <a:cubicBezTo>
                    <a:pt x="2" y="9"/>
                    <a:pt x="2" y="9"/>
                    <a:pt x="2" y="8"/>
                  </a:cubicBezTo>
                  <a:cubicBezTo>
                    <a:pt x="1" y="7"/>
                    <a:pt x="0" y="6"/>
                    <a:pt x="0" y="5"/>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30600" rIns="90000" bIns="306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48" name="Freeform 503"/>
            <p:cNvSpPr/>
            <p:nvPr/>
          </p:nvSpPr>
          <p:spPr>
            <a:xfrm>
              <a:off x="7141680" y="3930840"/>
              <a:ext cx="51120" cy="59760"/>
            </a:xfrm>
            <a:custGeom>
              <a:avLst/>
              <a:gdLst>
                <a:gd name="textAreaLeft" fmla="*/ 0 w 51120"/>
                <a:gd name="textAreaRight" fmla="*/ 52200 w 51120"/>
                <a:gd name="textAreaTop" fmla="*/ 0 h 59760"/>
                <a:gd name="textAreaBottom" fmla="*/ 60840 h 59760"/>
              </a:gdLst>
              <a:ahLst/>
              <a:cxnLst/>
              <a:rect l="textAreaLeft" t="textAreaTop" r="textAreaRight" b="textAreaBottom"/>
              <a:pathLst>
                <a:path w="18" h="18">
                  <a:moveTo>
                    <a:pt x="1" y="16"/>
                  </a:moveTo>
                  <a:cubicBezTo>
                    <a:pt x="1" y="14"/>
                    <a:pt x="0" y="11"/>
                    <a:pt x="2" y="9"/>
                  </a:cubicBezTo>
                  <a:cubicBezTo>
                    <a:pt x="3" y="7"/>
                    <a:pt x="5" y="6"/>
                    <a:pt x="6" y="4"/>
                  </a:cubicBezTo>
                  <a:cubicBezTo>
                    <a:pt x="7" y="2"/>
                    <a:pt x="8" y="3"/>
                    <a:pt x="10" y="3"/>
                  </a:cubicBezTo>
                  <a:cubicBezTo>
                    <a:pt x="11" y="4"/>
                    <a:pt x="11" y="2"/>
                    <a:pt x="11" y="2"/>
                  </a:cubicBezTo>
                  <a:cubicBezTo>
                    <a:pt x="12" y="1"/>
                    <a:pt x="13" y="1"/>
                    <a:pt x="14" y="0"/>
                  </a:cubicBezTo>
                  <a:cubicBezTo>
                    <a:pt x="14" y="2"/>
                    <a:pt x="18" y="5"/>
                    <a:pt x="16" y="7"/>
                  </a:cubicBezTo>
                  <a:cubicBezTo>
                    <a:pt x="15" y="8"/>
                    <a:pt x="12" y="9"/>
                    <a:pt x="11" y="9"/>
                  </a:cubicBezTo>
                  <a:cubicBezTo>
                    <a:pt x="10" y="10"/>
                    <a:pt x="9" y="11"/>
                    <a:pt x="8" y="12"/>
                  </a:cubicBezTo>
                  <a:cubicBezTo>
                    <a:pt x="9" y="13"/>
                    <a:pt x="12" y="11"/>
                    <a:pt x="13" y="11"/>
                  </a:cubicBezTo>
                  <a:cubicBezTo>
                    <a:pt x="16" y="12"/>
                    <a:pt x="13" y="14"/>
                    <a:pt x="12" y="16"/>
                  </a:cubicBezTo>
                  <a:cubicBezTo>
                    <a:pt x="11" y="18"/>
                    <a:pt x="10" y="16"/>
                    <a:pt x="8" y="16"/>
                  </a:cubicBezTo>
                  <a:cubicBezTo>
                    <a:pt x="6" y="16"/>
                    <a:pt x="2" y="18"/>
                    <a:pt x="1" y="16"/>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15840" rIns="90000" bIns="158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49" name="Freeform 504"/>
            <p:cNvSpPr/>
            <p:nvPr/>
          </p:nvSpPr>
          <p:spPr>
            <a:xfrm>
              <a:off x="7230960" y="2928240"/>
              <a:ext cx="158760" cy="120960"/>
            </a:xfrm>
            <a:custGeom>
              <a:avLst/>
              <a:gdLst>
                <a:gd name="textAreaLeft" fmla="*/ 0 w 158760"/>
                <a:gd name="textAreaRight" fmla="*/ 159840 w 158760"/>
                <a:gd name="textAreaTop" fmla="*/ 0 h 120960"/>
                <a:gd name="textAreaBottom" fmla="*/ 122040 h 120960"/>
              </a:gdLst>
              <a:ahLst/>
              <a:cxnLst/>
              <a:rect l="textAreaLeft" t="textAreaTop" r="textAreaRight" b="textAreaBottom"/>
              <a:pathLst>
                <a:path w="53" h="35">
                  <a:moveTo>
                    <a:pt x="3" y="6"/>
                  </a:moveTo>
                  <a:cubicBezTo>
                    <a:pt x="6" y="5"/>
                    <a:pt x="8" y="5"/>
                    <a:pt x="10" y="7"/>
                  </a:cubicBezTo>
                  <a:cubicBezTo>
                    <a:pt x="11" y="8"/>
                    <a:pt x="12" y="7"/>
                    <a:pt x="14" y="8"/>
                  </a:cubicBezTo>
                  <a:cubicBezTo>
                    <a:pt x="15" y="8"/>
                    <a:pt x="16" y="9"/>
                    <a:pt x="18" y="8"/>
                  </a:cubicBezTo>
                  <a:cubicBezTo>
                    <a:pt x="21" y="7"/>
                    <a:pt x="16" y="5"/>
                    <a:pt x="15" y="5"/>
                  </a:cubicBezTo>
                  <a:cubicBezTo>
                    <a:pt x="15" y="4"/>
                    <a:pt x="14" y="3"/>
                    <a:pt x="14" y="2"/>
                  </a:cubicBezTo>
                  <a:cubicBezTo>
                    <a:pt x="16" y="1"/>
                    <a:pt x="16" y="1"/>
                    <a:pt x="16" y="1"/>
                  </a:cubicBezTo>
                  <a:cubicBezTo>
                    <a:pt x="18" y="0"/>
                    <a:pt x="21" y="3"/>
                    <a:pt x="21" y="3"/>
                  </a:cubicBezTo>
                  <a:cubicBezTo>
                    <a:pt x="22" y="4"/>
                    <a:pt x="23" y="4"/>
                    <a:pt x="23" y="4"/>
                  </a:cubicBezTo>
                  <a:cubicBezTo>
                    <a:pt x="24" y="5"/>
                    <a:pt x="24" y="6"/>
                    <a:pt x="25" y="7"/>
                  </a:cubicBezTo>
                  <a:cubicBezTo>
                    <a:pt x="26" y="7"/>
                    <a:pt x="28" y="7"/>
                    <a:pt x="29" y="7"/>
                  </a:cubicBezTo>
                  <a:cubicBezTo>
                    <a:pt x="30" y="7"/>
                    <a:pt x="31" y="6"/>
                    <a:pt x="31" y="5"/>
                  </a:cubicBezTo>
                  <a:cubicBezTo>
                    <a:pt x="32" y="5"/>
                    <a:pt x="37" y="1"/>
                    <a:pt x="37" y="1"/>
                  </a:cubicBezTo>
                  <a:cubicBezTo>
                    <a:pt x="39" y="2"/>
                    <a:pt x="40" y="4"/>
                    <a:pt x="40" y="5"/>
                  </a:cubicBezTo>
                  <a:cubicBezTo>
                    <a:pt x="42" y="7"/>
                    <a:pt x="43" y="9"/>
                    <a:pt x="44" y="11"/>
                  </a:cubicBezTo>
                  <a:cubicBezTo>
                    <a:pt x="45" y="11"/>
                    <a:pt x="45" y="11"/>
                    <a:pt x="45" y="11"/>
                  </a:cubicBezTo>
                  <a:cubicBezTo>
                    <a:pt x="45" y="12"/>
                    <a:pt x="45" y="12"/>
                    <a:pt x="45" y="12"/>
                  </a:cubicBezTo>
                  <a:cubicBezTo>
                    <a:pt x="46" y="13"/>
                    <a:pt x="47" y="13"/>
                    <a:pt x="48" y="13"/>
                  </a:cubicBezTo>
                  <a:cubicBezTo>
                    <a:pt x="51" y="14"/>
                    <a:pt x="53" y="14"/>
                    <a:pt x="53" y="17"/>
                  </a:cubicBezTo>
                  <a:cubicBezTo>
                    <a:pt x="53" y="16"/>
                    <a:pt x="50" y="15"/>
                    <a:pt x="48" y="16"/>
                  </a:cubicBezTo>
                  <a:cubicBezTo>
                    <a:pt x="45" y="17"/>
                    <a:pt x="45" y="18"/>
                    <a:pt x="44" y="20"/>
                  </a:cubicBezTo>
                  <a:cubicBezTo>
                    <a:pt x="43" y="22"/>
                    <a:pt x="43" y="23"/>
                    <a:pt x="44" y="25"/>
                  </a:cubicBezTo>
                  <a:cubicBezTo>
                    <a:pt x="44" y="25"/>
                    <a:pt x="43" y="26"/>
                    <a:pt x="42" y="27"/>
                  </a:cubicBezTo>
                  <a:cubicBezTo>
                    <a:pt x="42" y="28"/>
                    <a:pt x="42" y="29"/>
                    <a:pt x="41" y="28"/>
                  </a:cubicBezTo>
                  <a:cubicBezTo>
                    <a:pt x="43" y="27"/>
                    <a:pt x="40" y="26"/>
                    <a:pt x="40" y="28"/>
                  </a:cubicBezTo>
                  <a:cubicBezTo>
                    <a:pt x="40" y="30"/>
                    <a:pt x="39" y="32"/>
                    <a:pt x="39" y="34"/>
                  </a:cubicBezTo>
                  <a:cubicBezTo>
                    <a:pt x="39" y="34"/>
                    <a:pt x="37" y="35"/>
                    <a:pt x="37" y="34"/>
                  </a:cubicBezTo>
                  <a:cubicBezTo>
                    <a:pt x="36" y="34"/>
                    <a:pt x="35" y="33"/>
                    <a:pt x="35" y="32"/>
                  </a:cubicBezTo>
                  <a:cubicBezTo>
                    <a:pt x="34" y="32"/>
                    <a:pt x="30" y="30"/>
                    <a:pt x="31" y="29"/>
                  </a:cubicBezTo>
                  <a:cubicBezTo>
                    <a:pt x="32" y="29"/>
                    <a:pt x="34" y="29"/>
                    <a:pt x="34" y="28"/>
                  </a:cubicBezTo>
                  <a:cubicBezTo>
                    <a:pt x="34" y="27"/>
                    <a:pt x="30" y="26"/>
                    <a:pt x="34" y="25"/>
                  </a:cubicBezTo>
                  <a:cubicBezTo>
                    <a:pt x="32" y="22"/>
                    <a:pt x="31" y="21"/>
                    <a:pt x="27" y="23"/>
                  </a:cubicBezTo>
                  <a:cubicBezTo>
                    <a:pt x="25" y="24"/>
                    <a:pt x="23" y="25"/>
                    <a:pt x="22" y="27"/>
                  </a:cubicBezTo>
                  <a:cubicBezTo>
                    <a:pt x="21" y="27"/>
                    <a:pt x="20" y="27"/>
                    <a:pt x="20" y="27"/>
                  </a:cubicBezTo>
                  <a:cubicBezTo>
                    <a:pt x="19" y="28"/>
                    <a:pt x="18" y="29"/>
                    <a:pt x="17" y="30"/>
                  </a:cubicBezTo>
                  <a:cubicBezTo>
                    <a:pt x="16" y="29"/>
                    <a:pt x="16" y="26"/>
                    <a:pt x="18" y="26"/>
                  </a:cubicBezTo>
                  <a:cubicBezTo>
                    <a:pt x="17" y="26"/>
                    <a:pt x="15" y="25"/>
                    <a:pt x="16" y="24"/>
                  </a:cubicBezTo>
                  <a:cubicBezTo>
                    <a:pt x="16" y="24"/>
                    <a:pt x="17" y="24"/>
                    <a:pt x="16" y="23"/>
                  </a:cubicBezTo>
                  <a:cubicBezTo>
                    <a:pt x="16" y="23"/>
                    <a:pt x="15" y="23"/>
                    <a:pt x="15" y="23"/>
                  </a:cubicBezTo>
                  <a:cubicBezTo>
                    <a:pt x="12" y="23"/>
                    <a:pt x="10" y="20"/>
                    <a:pt x="8" y="19"/>
                  </a:cubicBezTo>
                  <a:cubicBezTo>
                    <a:pt x="9" y="19"/>
                    <a:pt x="11" y="19"/>
                    <a:pt x="11" y="18"/>
                  </a:cubicBezTo>
                  <a:cubicBezTo>
                    <a:pt x="12" y="17"/>
                    <a:pt x="11" y="16"/>
                    <a:pt x="10" y="16"/>
                  </a:cubicBezTo>
                  <a:cubicBezTo>
                    <a:pt x="8" y="15"/>
                    <a:pt x="4" y="12"/>
                    <a:pt x="8" y="11"/>
                  </a:cubicBezTo>
                  <a:cubicBezTo>
                    <a:pt x="8" y="9"/>
                    <a:pt x="5" y="9"/>
                    <a:pt x="3" y="8"/>
                  </a:cubicBezTo>
                  <a:cubicBezTo>
                    <a:pt x="6" y="9"/>
                    <a:pt x="3" y="7"/>
                    <a:pt x="3" y="6"/>
                  </a:cubicBezTo>
                  <a:moveTo>
                    <a:pt x="0" y="22"/>
                  </a:moveTo>
                  <a:cubicBezTo>
                    <a:pt x="2" y="22"/>
                    <a:pt x="4" y="21"/>
                    <a:pt x="4" y="23"/>
                  </a:cubicBezTo>
                  <a:cubicBezTo>
                    <a:pt x="5" y="22"/>
                    <a:pt x="6" y="24"/>
                    <a:pt x="7" y="23"/>
                  </a:cubicBezTo>
                  <a:cubicBezTo>
                    <a:pt x="8" y="23"/>
                    <a:pt x="10" y="23"/>
                    <a:pt x="10" y="23"/>
                  </a:cubicBezTo>
                  <a:cubicBezTo>
                    <a:pt x="11" y="25"/>
                    <a:pt x="10" y="25"/>
                    <a:pt x="11" y="26"/>
                  </a:cubicBezTo>
                  <a:cubicBezTo>
                    <a:pt x="12" y="26"/>
                    <a:pt x="13" y="29"/>
                    <a:pt x="14" y="30"/>
                  </a:cubicBezTo>
                  <a:cubicBezTo>
                    <a:pt x="11" y="29"/>
                    <a:pt x="8" y="29"/>
                    <a:pt x="5" y="27"/>
                  </a:cubicBezTo>
                  <a:cubicBezTo>
                    <a:pt x="3" y="26"/>
                    <a:pt x="1" y="24"/>
                    <a:pt x="0" y="22"/>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50" name="Freeform 505"/>
            <p:cNvSpPr/>
            <p:nvPr/>
          </p:nvSpPr>
          <p:spPr>
            <a:xfrm>
              <a:off x="8834400" y="4112280"/>
              <a:ext cx="574560" cy="224280"/>
            </a:xfrm>
            <a:custGeom>
              <a:avLst/>
              <a:gdLst>
                <a:gd name="textAreaLeft" fmla="*/ 0 w 574560"/>
                <a:gd name="textAreaRight" fmla="*/ 575640 w 574560"/>
                <a:gd name="textAreaTop" fmla="*/ 0 h 224280"/>
                <a:gd name="textAreaBottom" fmla="*/ 225360 h 224280"/>
              </a:gdLst>
              <a:ahLst/>
              <a:cxnLst/>
              <a:rect l="textAreaLeft" t="textAreaTop" r="textAreaRight" b="textAreaBottom"/>
              <a:pathLst>
                <a:path w="188" h="64">
                  <a:moveTo>
                    <a:pt x="4" y="10"/>
                  </a:moveTo>
                  <a:cubicBezTo>
                    <a:pt x="4" y="9"/>
                    <a:pt x="4" y="8"/>
                    <a:pt x="5" y="7"/>
                  </a:cubicBezTo>
                  <a:cubicBezTo>
                    <a:pt x="5" y="6"/>
                    <a:pt x="7" y="9"/>
                    <a:pt x="7" y="9"/>
                  </a:cubicBezTo>
                  <a:cubicBezTo>
                    <a:pt x="8" y="10"/>
                    <a:pt x="9" y="9"/>
                    <a:pt x="10" y="9"/>
                  </a:cubicBezTo>
                  <a:cubicBezTo>
                    <a:pt x="11" y="10"/>
                    <a:pt x="11" y="10"/>
                    <a:pt x="11" y="11"/>
                  </a:cubicBezTo>
                  <a:cubicBezTo>
                    <a:pt x="12" y="12"/>
                    <a:pt x="14" y="12"/>
                    <a:pt x="13" y="14"/>
                  </a:cubicBezTo>
                  <a:cubicBezTo>
                    <a:pt x="13" y="15"/>
                    <a:pt x="11" y="18"/>
                    <a:pt x="14" y="17"/>
                  </a:cubicBezTo>
                  <a:cubicBezTo>
                    <a:pt x="15" y="17"/>
                    <a:pt x="16" y="15"/>
                    <a:pt x="17" y="15"/>
                  </a:cubicBezTo>
                  <a:cubicBezTo>
                    <a:pt x="18" y="15"/>
                    <a:pt x="18" y="15"/>
                    <a:pt x="19" y="16"/>
                  </a:cubicBezTo>
                  <a:cubicBezTo>
                    <a:pt x="19" y="16"/>
                    <a:pt x="19" y="17"/>
                    <a:pt x="20" y="16"/>
                  </a:cubicBezTo>
                  <a:cubicBezTo>
                    <a:pt x="21" y="16"/>
                    <a:pt x="23" y="12"/>
                    <a:pt x="23" y="12"/>
                  </a:cubicBezTo>
                  <a:cubicBezTo>
                    <a:pt x="24" y="12"/>
                    <a:pt x="25" y="12"/>
                    <a:pt x="25" y="13"/>
                  </a:cubicBezTo>
                  <a:cubicBezTo>
                    <a:pt x="26" y="14"/>
                    <a:pt x="26" y="15"/>
                    <a:pt x="27" y="16"/>
                  </a:cubicBezTo>
                  <a:cubicBezTo>
                    <a:pt x="30" y="18"/>
                    <a:pt x="32" y="19"/>
                    <a:pt x="33" y="22"/>
                  </a:cubicBezTo>
                  <a:cubicBezTo>
                    <a:pt x="35" y="25"/>
                    <a:pt x="36" y="27"/>
                    <a:pt x="36" y="30"/>
                  </a:cubicBezTo>
                  <a:cubicBezTo>
                    <a:pt x="35" y="32"/>
                    <a:pt x="35" y="33"/>
                    <a:pt x="35" y="34"/>
                  </a:cubicBezTo>
                  <a:cubicBezTo>
                    <a:pt x="35" y="36"/>
                    <a:pt x="35" y="36"/>
                    <a:pt x="35" y="37"/>
                  </a:cubicBezTo>
                  <a:cubicBezTo>
                    <a:pt x="36" y="40"/>
                    <a:pt x="35" y="42"/>
                    <a:pt x="36" y="45"/>
                  </a:cubicBezTo>
                  <a:cubicBezTo>
                    <a:pt x="37" y="46"/>
                    <a:pt x="40" y="47"/>
                    <a:pt x="40" y="49"/>
                  </a:cubicBezTo>
                  <a:cubicBezTo>
                    <a:pt x="41" y="52"/>
                    <a:pt x="43" y="54"/>
                    <a:pt x="43" y="56"/>
                  </a:cubicBezTo>
                  <a:cubicBezTo>
                    <a:pt x="44" y="60"/>
                    <a:pt x="40" y="58"/>
                    <a:pt x="42" y="57"/>
                  </a:cubicBezTo>
                  <a:cubicBezTo>
                    <a:pt x="41" y="57"/>
                    <a:pt x="41" y="56"/>
                    <a:pt x="40" y="56"/>
                  </a:cubicBezTo>
                  <a:cubicBezTo>
                    <a:pt x="40" y="56"/>
                    <a:pt x="41" y="58"/>
                    <a:pt x="40" y="58"/>
                  </a:cubicBezTo>
                  <a:cubicBezTo>
                    <a:pt x="39" y="57"/>
                    <a:pt x="37" y="58"/>
                    <a:pt x="36" y="59"/>
                  </a:cubicBezTo>
                  <a:cubicBezTo>
                    <a:pt x="35" y="56"/>
                    <a:pt x="31" y="55"/>
                    <a:pt x="28" y="53"/>
                  </a:cubicBezTo>
                  <a:cubicBezTo>
                    <a:pt x="28" y="53"/>
                    <a:pt x="27" y="52"/>
                    <a:pt x="27" y="52"/>
                  </a:cubicBezTo>
                  <a:cubicBezTo>
                    <a:pt x="26" y="51"/>
                    <a:pt x="24" y="51"/>
                    <a:pt x="23" y="50"/>
                  </a:cubicBezTo>
                  <a:cubicBezTo>
                    <a:pt x="22" y="50"/>
                    <a:pt x="21" y="48"/>
                    <a:pt x="20" y="47"/>
                  </a:cubicBezTo>
                  <a:cubicBezTo>
                    <a:pt x="20" y="47"/>
                    <a:pt x="19" y="46"/>
                    <a:pt x="18" y="46"/>
                  </a:cubicBezTo>
                  <a:cubicBezTo>
                    <a:pt x="17" y="46"/>
                    <a:pt x="17" y="45"/>
                    <a:pt x="16" y="45"/>
                  </a:cubicBezTo>
                  <a:cubicBezTo>
                    <a:pt x="15" y="44"/>
                    <a:pt x="15" y="44"/>
                    <a:pt x="16" y="43"/>
                  </a:cubicBezTo>
                  <a:cubicBezTo>
                    <a:pt x="16" y="43"/>
                    <a:pt x="16" y="41"/>
                    <a:pt x="15" y="41"/>
                  </a:cubicBezTo>
                  <a:cubicBezTo>
                    <a:pt x="14" y="39"/>
                    <a:pt x="12" y="37"/>
                    <a:pt x="11" y="35"/>
                  </a:cubicBezTo>
                  <a:cubicBezTo>
                    <a:pt x="11" y="34"/>
                    <a:pt x="8" y="34"/>
                    <a:pt x="11" y="33"/>
                  </a:cubicBezTo>
                  <a:cubicBezTo>
                    <a:pt x="9" y="33"/>
                    <a:pt x="8" y="30"/>
                    <a:pt x="8" y="29"/>
                  </a:cubicBezTo>
                  <a:cubicBezTo>
                    <a:pt x="9" y="27"/>
                    <a:pt x="8" y="25"/>
                    <a:pt x="7" y="23"/>
                  </a:cubicBezTo>
                  <a:cubicBezTo>
                    <a:pt x="6" y="22"/>
                    <a:pt x="6" y="18"/>
                    <a:pt x="6" y="16"/>
                  </a:cubicBezTo>
                  <a:cubicBezTo>
                    <a:pt x="6" y="14"/>
                    <a:pt x="5" y="12"/>
                    <a:pt x="4" y="10"/>
                  </a:cubicBezTo>
                  <a:moveTo>
                    <a:pt x="170" y="32"/>
                  </a:moveTo>
                  <a:cubicBezTo>
                    <a:pt x="170" y="31"/>
                    <a:pt x="170" y="31"/>
                    <a:pt x="170" y="31"/>
                  </a:cubicBezTo>
                  <a:cubicBezTo>
                    <a:pt x="171" y="31"/>
                    <a:pt x="172" y="31"/>
                    <a:pt x="172" y="31"/>
                  </a:cubicBezTo>
                  <a:cubicBezTo>
                    <a:pt x="172" y="31"/>
                    <a:pt x="171" y="31"/>
                    <a:pt x="170" y="32"/>
                  </a:cubicBezTo>
                  <a:moveTo>
                    <a:pt x="110" y="48"/>
                  </a:moveTo>
                  <a:cubicBezTo>
                    <a:pt x="110" y="48"/>
                    <a:pt x="110" y="48"/>
                    <a:pt x="111" y="48"/>
                  </a:cubicBezTo>
                  <a:cubicBezTo>
                    <a:pt x="110" y="47"/>
                    <a:pt x="111" y="46"/>
                    <a:pt x="110" y="45"/>
                  </a:cubicBezTo>
                  <a:cubicBezTo>
                    <a:pt x="110" y="46"/>
                    <a:pt x="110" y="47"/>
                    <a:pt x="110" y="48"/>
                  </a:cubicBezTo>
                  <a:moveTo>
                    <a:pt x="146" y="21"/>
                  </a:moveTo>
                  <a:cubicBezTo>
                    <a:pt x="147" y="21"/>
                    <a:pt x="147" y="21"/>
                    <a:pt x="147" y="20"/>
                  </a:cubicBezTo>
                  <a:cubicBezTo>
                    <a:pt x="146" y="21"/>
                    <a:pt x="146" y="21"/>
                    <a:pt x="146" y="21"/>
                  </a:cubicBezTo>
                  <a:moveTo>
                    <a:pt x="163" y="2"/>
                  </a:moveTo>
                  <a:cubicBezTo>
                    <a:pt x="163" y="2"/>
                    <a:pt x="164" y="2"/>
                    <a:pt x="164" y="1"/>
                  </a:cubicBezTo>
                  <a:cubicBezTo>
                    <a:pt x="163" y="1"/>
                    <a:pt x="163" y="2"/>
                    <a:pt x="163" y="2"/>
                  </a:cubicBezTo>
                  <a:moveTo>
                    <a:pt x="165" y="1"/>
                  </a:moveTo>
                  <a:cubicBezTo>
                    <a:pt x="164" y="2"/>
                    <a:pt x="164" y="2"/>
                    <a:pt x="165" y="3"/>
                  </a:cubicBezTo>
                  <a:cubicBezTo>
                    <a:pt x="167" y="2"/>
                    <a:pt x="166" y="0"/>
                    <a:pt x="165" y="1"/>
                  </a:cubicBezTo>
                  <a:moveTo>
                    <a:pt x="167" y="7"/>
                  </a:moveTo>
                  <a:cubicBezTo>
                    <a:pt x="168" y="7"/>
                    <a:pt x="168" y="7"/>
                    <a:pt x="168" y="7"/>
                  </a:cubicBezTo>
                  <a:cubicBezTo>
                    <a:pt x="167" y="7"/>
                    <a:pt x="167" y="7"/>
                    <a:pt x="167" y="7"/>
                  </a:cubicBezTo>
                  <a:moveTo>
                    <a:pt x="177" y="27"/>
                  </a:moveTo>
                  <a:cubicBezTo>
                    <a:pt x="177" y="27"/>
                    <a:pt x="178" y="27"/>
                    <a:pt x="179" y="27"/>
                  </a:cubicBezTo>
                  <a:cubicBezTo>
                    <a:pt x="178" y="27"/>
                    <a:pt x="178" y="27"/>
                    <a:pt x="177" y="27"/>
                  </a:cubicBezTo>
                  <a:moveTo>
                    <a:pt x="57" y="44"/>
                  </a:moveTo>
                  <a:cubicBezTo>
                    <a:pt x="58" y="44"/>
                    <a:pt x="58" y="43"/>
                    <a:pt x="57" y="43"/>
                  </a:cubicBezTo>
                  <a:cubicBezTo>
                    <a:pt x="57" y="43"/>
                    <a:pt x="57" y="44"/>
                    <a:pt x="57" y="44"/>
                  </a:cubicBezTo>
                  <a:moveTo>
                    <a:pt x="86" y="44"/>
                  </a:moveTo>
                  <a:cubicBezTo>
                    <a:pt x="87" y="44"/>
                    <a:pt x="87" y="44"/>
                    <a:pt x="87" y="44"/>
                  </a:cubicBezTo>
                  <a:cubicBezTo>
                    <a:pt x="87" y="43"/>
                    <a:pt x="87" y="43"/>
                    <a:pt x="87" y="43"/>
                  </a:cubicBezTo>
                  <a:cubicBezTo>
                    <a:pt x="86" y="44"/>
                    <a:pt x="86" y="44"/>
                    <a:pt x="86" y="44"/>
                  </a:cubicBezTo>
                  <a:moveTo>
                    <a:pt x="1" y="9"/>
                  </a:moveTo>
                  <a:cubicBezTo>
                    <a:pt x="1" y="10"/>
                    <a:pt x="0" y="10"/>
                    <a:pt x="0" y="10"/>
                  </a:cubicBezTo>
                  <a:cubicBezTo>
                    <a:pt x="1" y="12"/>
                    <a:pt x="3" y="10"/>
                    <a:pt x="1" y="9"/>
                  </a:cubicBezTo>
                  <a:moveTo>
                    <a:pt x="6" y="19"/>
                  </a:moveTo>
                  <a:cubicBezTo>
                    <a:pt x="5" y="19"/>
                    <a:pt x="4" y="20"/>
                    <a:pt x="4" y="20"/>
                  </a:cubicBezTo>
                  <a:cubicBezTo>
                    <a:pt x="4" y="22"/>
                    <a:pt x="6" y="20"/>
                    <a:pt x="6" y="19"/>
                  </a:cubicBezTo>
                  <a:moveTo>
                    <a:pt x="43" y="44"/>
                  </a:moveTo>
                  <a:cubicBezTo>
                    <a:pt x="42" y="44"/>
                    <a:pt x="42" y="44"/>
                    <a:pt x="42" y="45"/>
                  </a:cubicBezTo>
                  <a:cubicBezTo>
                    <a:pt x="43" y="45"/>
                    <a:pt x="43" y="45"/>
                    <a:pt x="43" y="44"/>
                  </a:cubicBezTo>
                  <a:moveTo>
                    <a:pt x="94" y="52"/>
                  </a:moveTo>
                  <a:cubicBezTo>
                    <a:pt x="94" y="54"/>
                    <a:pt x="101" y="57"/>
                    <a:pt x="101" y="54"/>
                  </a:cubicBezTo>
                  <a:cubicBezTo>
                    <a:pt x="101" y="55"/>
                    <a:pt x="102" y="55"/>
                    <a:pt x="102" y="55"/>
                  </a:cubicBezTo>
                  <a:cubicBezTo>
                    <a:pt x="102" y="56"/>
                    <a:pt x="104" y="57"/>
                    <a:pt x="104" y="57"/>
                  </a:cubicBezTo>
                  <a:cubicBezTo>
                    <a:pt x="105" y="57"/>
                    <a:pt x="105" y="57"/>
                    <a:pt x="106" y="57"/>
                  </a:cubicBezTo>
                  <a:cubicBezTo>
                    <a:pt x="106" y="57"/>
                    <a:pt x="107" y="57"/>
                    <a:pt x="107" y="58"/>
                  </a:cubicBezTo>
                  <a:cubicBezTo>
                    <a:pt x="108" y="58"/>
                    <a:pt x="109" y="59"/>
                    <a:pt x="111" y="59"/>
                  </a:cubicBezTo>
                  <a:cubicBezTo>
                    <a:pt x="110" y="58"/>
                    <a:pt x="108" y="58"/>
                    <a:pt x="107" y="57"/>
                  </a:cubicBezTo>
                  <a:cubicBezTo>
                    <a:pt x="107" y="56"/>
                    <a:pt x="108" y="55"/>
                    <a:pt x="109" y="56"/>
                  </a:cubicBezTo>
                  <a:cubicBezTo>
                    <a:pt x="108" y="55"/>
                    <a:pt x="108" y="54"/>
                    <a:pt x="108" y="54"/>
                  </a:cubicBezTo>
                  <a:cubicBezTo>
                    <a:pt x="109" y="53"/>
                    <a:pt x="109" y="53"/>
                    <a:pt x="109" y="52"/>
                  </a:cubicBezTo>
                  <a:cubicBezTo>
                    <a:pt x="109" y="51"/>
                    <a:pt x="110" y="51"/>
                    <a:pt x="111" y="51"/>
                  </a:cubicBezTo>
                  <a:cubicBezTo>
                    <a:pt x="110" y="51"/>
                    <a:pt x="109" y="51"/>
                    <a:pt x="109" y="51"/>
                  </a:cubicBezTo>
                  <a:cubicBezTo>
                    <a:pt x="110" y="50"/>
                    <a:pt x="109" y="49"/>
                    <a:pt x="109" y="48"/>
                  </a:cubicBezTo>
                  <a:cubicBezTo>
                    <a:pt x="110" y="48"/>
                    <a:pt x="111" y="49"/>
                    <a:pt x="112" y="49"/>
                  </a:cubicBezTo>
                  <a:cubicBezTo>
                    <a:pt x="109" y="47"/>
                    <a:pt x="114" y="44"/>
                    <a:pt x="116" y="44"/>
                  </a:cubicBezTo>
                  <a:cubicBezTo>
                    <a:pt x="119" y="43"/>
                    <a:pt x="123" y="43"/>
                    <a:pt x="126" y="41"/>
                  </a:cubicBezTo>
                  <a:cubicBezTo>
                    <a:pt x="128" y="40"/>
                    <a:pt x="129" y="37"/>
                    <a:pt x="131" y="35"/>
                  </a:cubicBezTo>
                  <a:cubicBezTo>
                    <a:pt x="133" y="33"/>
                    <a:pt x="135" y="31"/>
                    <a:pt x="135" y="27"/>
                  </a:cubicBezTo>
                  <a:cubicBezTo>
                    <a:pt x="137" y="27"/>
                    <a:pt x="137" y="28"/>
                    <a:pt x="138" y="30"/>
                  </a:cubicBezTo>
                  <a:cubicBezTo>
                    <a:pt x="138" y="30"/>
                    <a:pt x="141" y="33"/>
                    <a:pt x="142" y="33"/>
                  </a:cubicBezTo>
                  <a:cubicBezTo>
                    <a:pt x="143" y="33"/>
                    <a:pt x="144" y="30"/>
                    <a:pt x="143" y="29"/>
                  </a:cubicBezTo>
                  <a:cubicBezTo>
                    <a:pt x="142" y="27"/>
                    <a:pt x="144" y="26"/>
                    <a:pt x="145" y="24"/>
                  </a:cubicBezTo>
                  <a:cubicBezTo>
                    <a:pt x="145" y="26"/>
                    <a:pt x="145" y="29"/>
                    <a:pt x="148" y="30"/>
                  </a:cubicBezTo>
                  <a:cubicBezTo>
                    <a:pt x="148" y="28"/>
                    <a:pt x="147" y="27"/>
                    <a:pt x="147" y="25"/>
                  </a:cubicBezTo>
                  <a:cubicBezTo>
                    <a:pt x="146" y="24"/>
                    <a:pt x="147" y="24"/>
                    <a:pt x="147" y="24"/>
                  </a:cubicBezTo>
                  <a:cubicBezTo>
                    <a:pt x="148" y="24"/>
                    <a:pt x="148" y="24"/>
                    <a:pt x="148" y="24"/>
                  </a:cubicBezTo>
                  <a:cubicBezTo>
                    <a:pt x="149" y="24"/>
                    <a:pt x="151" y="22"/>
                    <a:pt x="150" y="21"/>
                  </a:cubicBezTo>
                  <a:cubicBezTo>
                    <a:pt x="147" y="20"/>
                    <a:pt x="150" y="19"/>
                    <a:pt x="151" y="18"/>
                  </a:cubicBezTo>
                  <a:cubicBezTo>
                    <a:pt x="150" y="20"/>
                    <a:pt x="153" y="17"/>
                    <a:pt x="154" y="17"/>
                  </a:cubicBezTo>
                  <a:cubicBezTo>
                    <a:pt x="155" y="15"/>
                    <a:pt x="155" y="14"/>
                    <a:pt x="156" y="12"/>
                  </a:cubicBezTo>
                  <a:cubicBezTo>
                    <a:pt x="156" y="12"/>
                    <a:pt x="157" y="12"/>
                    <a:pt x="157" y="12"/>
                  </a:cubicBezTo>
                  <a:cubicBezTo>
                    <a:pt x="158" y="11"/>
                    <a:pt x="158" y="10"/>
                    <a:pt x="159" y="9"/>
                  </a:cubicBezTo>
                  <a:cubicBezTo>
                    <a:pt x="160" y="8"/>
                    <a:pt x="160" y="6"/>
                    <a:pt x="162" y="4"/>
                  </a:cubicBezTo>
                  <a:cubicBezTo>
                    <a:pt x="163" y="6"/>
                    <a:pt x="162" y="7"/>
                    <a:pt x="162" y="8"/>
                  </a:cubicBezTo>
                  <a:cubicBezTo>
                    <a:pt x="163" y="8"/>
                    <a:pt x="164" y="4"/>
                    <a:pt x="166" y="4"/>
                  </a:cubicBezTo>
                  <a:cubicBezTo>
                    <a:pt x="166" y="4"/>
                    <a:pt x="168" y="11"/>
                    <a:pt x="169" y="8"/>
                  </a:cubicBezTo>
                  <a:cubicBezTo>
                    <a:pt x="169" y="9"/>
                    <a:pt x="171" y="9"/>
                    <a:pt x="171" y="11"/>
                  </a:cubicBezTo>
                  <a:cubicBezTo>
                    <a:pt x="171" y="12"/>
                    <a:pt x="169" y="11"/>
                    <a:pt x="170" y="13"/>
                  </a:cubicBezTo>
                  <a:cubicBezTo>
                    <a:pt x="170" y="14"/>
                    <a:pt x="170" y="15"/>
                    <a:pt x="168" y="15"/>
                  </a:cubicBezTo>
                  <a:cubicBezTo>
                    <a:pt x="169" y="15"/>
                    <a:pt x="169" y="15"/>
                    <a:pt x="170" y="15"/>
                  </a:cubicBezTo>
                  <a:cubicBezTo>
                    <a:pt x="170" y="15"/>
                    <a:pt x="171" y="15"/>
                    <a:pt x="171" y="15"/>
                  </a:cubicBezTo>
                  <a:cubicBezTo>
                    <a:pt x="172" y="14"/>
                    <a:pt x="172" y="13"/>
                    <a:pt x="174" y="14"/>
                  </a:cubicBezTo>
                  <a:cubicBezTo>
                    <a:pt x="176" y="14"/>
                    <a:pt x="174" y="16"/>
                    <a:pt x="173" y="16"/>
                  </a:cubicBezTo>
                  <a:cubicBezTo>
                    <a:pt x="173" y="18"/>
                    <a:pt x="175" y="16"/>
                    <a:pt x="175" y="16"/>
                  </a:cubicBezTo>
                  <a:cubicBezTo>
                    <a:pt x="177" y="15"/>
                    <a:pt x="179" y="17"/>
                    <a:pt x="179" y="18"/>
                  </a:cubicBezTo>
                  <a:cubicBezTo>
                    <a:pt x="180" y="17"/>
                    <a:pt x="182" y="19"/>
                    <a:pt x="182" y="20"/>
                  </a:cubicBezTo>
                  <a:cubicBezTo>
                    <a:pt x="183" y="19"/>
                    <a:pt x="185" y="19"/>
                    <a:pt x="185" y="21"/>
                  </a:cubicBezTo>
                  <a:cubicBezTo>
                    <a:pt x="185" y="23"/>
                    <a:pt x="181" y="24"/>
                    <a:pt x="179" y="24"/>
                  </a:cubicBezTo>
                  <a:cubicBezTo>
                    <a:pt x="178" y="24"/>
                    <a:pt x="174" y="23"/>
                    <a:pt x="175" y="25"/>
                  </a:cubicBezTo>
                  <a:cubicBezTo>
                    <a:pt x="175" y="26"/>
                    <a:pt x="178" y="27"/>
                    <a:pt x="178" y="28"/>
                  </a:cubicBezTo>
                  <a:cubicBezTo>
                    <a:pt x="179" y="28"/>
                    <a:pt x="180" y="29"/>
                    <a:pt x="179" y="29"/>
                  </a:cubicBezTo>
                  <a:cubicBezTo>
                    <a:pt x="179" y="30"/>
                    <a:pt x="177" y="30"/>
                    <a:pt x="176" y="30"/>
                  </a:cubicBezTo>
                  <a:cubicBezTo>
                    <a:pt x="174" y="30"/>
                    <a:pt x="172" y="31"/>
                    <a:pt x="170" y="29"/>
                  </a:cubicBezTo>
                  <a:cubicBezTo>
                    <a:pt x="170" y="30"/>
                    <a:pt x="170" y="31"/>
                    <a:pt x="170" y="31"/>
                  </a:cubicBezTo>
                  <a:cubicBezTo>
                    <a:pt x="169" y="32"/>
                    <a:pt x="167" y="31"/>
                    <a:pt x="167" y="30"/>
                  </a:cubicBezTo>
                  <a:cubicBezTo>
                    <a:pt x="166" y="30"/>
                    <a:pt x="164" y="30"/>
                    <a:pt x="163" y="30"/>
                  </a:cubicBezTo>
                  <a:cubicBezTo>
                    <a:pt x="162" y="30"/>
                    <a:pt x="161" y="30"/>
                    <a:pt x="160" y="29"/>
                  </a:cubicBezTo>
                  <a:cubicBezTo>
                    <a:pt x="159" y="30"/>
                    <a:pt x="159" y="30"/>
                    <a:pt x="158" y="30"/>
                  </a:cubicBezTo>
                  <a:cubicBezTo>
                    <a:pt x="158" y="30"/>
                    <a:pt x="157" y="30"/>
                    <a:pt x="157" y="30"/>
                  </a:cubicBezTo>
                  <a:cubicBezTo>
                    <a:pt x="157" y="30"/>
                    <a:pt x="156" y="30"/>
                    <a:pt x="156" y="30"/>
                  </a:cubicBezTo>
                  <a:cubicBezTo>
                    <a:pt x="156" y="30"/>
                    <a:pt x="156" y="29"/>
                    <a:pt x="155" y="30"/>
                  </a:cubicBezTo>
                  <a:cubicBezTo>
                    <a:pt x="155" y="31"/>
                    <a:pt x="154" y="30"/>
                    <a:pt x="153" y="29"/>
                  </a:cubicBezTo>
                  <a:cubicBezTo>
                    <a:pt x="153" y="30"/>
                    <a:pt x="152" y="30"/>
                    <a:pt x="152" y="31"/>
                  </a:cubicBezTo>
                  <a:cubicBezTo>
                    <a:pt x="151" y="32"/>
                    <a:pt x="151" y="33"/>
                    <a:pt x="151" y="34"/>
                  </a:cubicBezTo>
                  <a:cubicBezTo>
                    <a:pt x="150" y="35"/>
                    <a:pt x="150" y="36"/>
                    <a:pt x="151" y="37"/>
                  </a:cubicBezTo>
                  <a:cubicBezTo>
                    <a:pt x="151" y="38"/>
                    <a:pt x="150" y="38"/>
                    <a:pt x="150" y="40"/>
                  </a:cubicBezTo>
                  <a:cubicBezTo>
                    <a:pt x="150" y="42"/>
                    <a:pt x="150" y="42"/>
                    <a:pt x="148" y="42"/>
                  </a:cubicBezTo>
                  <a:cubicBezTo>
                    <a:pt x="145" y="43"/>
                    <a:pt x="147" y="47"/>
                    <a:pt x="147" y="47"/>
                  </a:cubicBezTo>
                  <a:cubicBezTo>
                    <a:pt x="146" y="48"/>
                    <a:pt x="142" y="50"/>
                    <a:pt x="144" y="52"/>
                  </a:cubicBezTo>
                  <a:cubicBezTo>
                    <a:pt x="145" y="53"/>
                    <a:pt x="141" y="56"/>
                    <a:pt x="141" y="58"/>
                  </a:cubicBezTo>
                  <a:cubicBezTo>
                    <a:pt x="141" y="58"/>
                    <a:pt x="140" y="58"/>
                    <a:pt x="140" y="57"/>
                  </a:cubicBezTo>
                  <a:cubicBezTo>
                    <a:pt x="139" y="57"/>
                    <a:pt x="139" y="57"/>
                    <a:pt x="138" y="58"/>
                  </a:cubicBezTo>
                  <a:cubicBezTo>
                    <a:pt x="138" y="58"/>
                    <a:pt x="137" y="58"/>
                    <a:pt x="136" y="58"/>
                  </a:cubicBezTo>
                  <a:cubicBezTo>
                    <a:pt x="136" y="58"/>
                    <a:pt x="135" y="58"/>
                    <a:pt x="135" y="58"/>
                  </a:cubicBezTo>
                  <a:cubicBezTo>
                    <a:pt x="133" y="58"/>
                    <a:pt x="133" y="60"/>
                    <a:pt x="131" y="59"/>
                  </a:cubicBezTo>
                  <a:cubicBezTo>
                    <a:pt x="130" y="59"/>
                    <a:pt x="127" y="58"/>
                    <a:pt x="127" y="57"/>
                  </a:cubicBezTo>
                  <a:cubicBezTo>
                    <a:pt x="126" y="56"/>
                    <a:pt x="120" y="56"/>
                    <a:pt x="119" y="58"/>
                  </a:cubicBezTo>
                  <a:cubicBezTo>
                    <a:pt x="118" y="59"/>
                    <a:pt x="118" y="60"/>
                    <a:pt x="118" y="60"/>
                  </a:cubicBezTo>
                  <a:cubicBezTo>
                    <a:pt x="115" y="62"/>
                    <a:pt x="115" y="62"/>
                    <a:pt x="115" y="62"/>
                  </a:cubicBezTo>
                  <a:cubicBezTo>
                    <a:pt x="114" y="62"/>
                    <a:pt x="113" y="62"/>
                    <a:pt x="112" y="62"/>
                  </a:cubicBezTo>
                  <a:cubicBezTo>
                    <a:pt x="111" y="62"/>
                    <a:pt x="110" y="61"/>
                    <a:pt x="109" y="61"/>
                  </a:cubicBezTo>
                  <a:cubicBezTo>
                    <a:pt x="107" y="61"/>
                    <a:pt x="106" y="62"/>
                    <a:pt x="105" y="63"/>
                  </a:cubicBezTo>
                  <a:cubicBezTo>
                    <a:pt x="102" y="64"/>
                    <a:pt x="102" y="62"/>
                    <a:pt x="101" y="62"/>
                  </a:cubicBezTo>
                  <a:cubicBezTo>
                    <a:pt x="100" y="62"/>
                    <a:pt x="99" y="60"/>
                    <a:pt x="98" y="60"/>
                  </a:cubicBezTo>
                  <a:cubicBezTo>
                    <a:pt x="98" y="59"/>
                    <a:pt x="98" y="59"/>
                    <a:pt x="97" y="58"/>
                  </a:cubicBezTo>
                  <a:cubicBezTo>
                    <a:pt x="96" y="58"/>
                    <a:pt x="96" y="58"/>
                    <a:pt x="95" y="57"/>
                  </a:cubicBezTo>
                  <a:cubicBezTo>
                    <a:pt x="95" y="56"/>
                    <a:pt x="95" y="55"/>
                    <a:pt x="94" y="54"/>
                  </a:cubicBezTo>
                  <a:cubicBezTo>
                    <a:pt x="93" y="53"/>
                    <a:pt x="94" y="53"/>
                    <a:pt x="94" y="52"/>
                  </a:cubicBezTo>
                  <a:moveTo>
                    <a:pt x="187" y="27"/>
                  </a:moveTo>
                  <a:cubicBezTo>
                    <a:pt x="188" y="26"/>
                    <a:pt x="188" y="25"/>
                    <a:pt x="187" y="24"/>
                  </a:cubicBezTo>
                  <a:cubicBezTo>
                    <a:pt x="187" y="25"/>
                    <a:pt x="187" y="26"/>
                    <a:pt x="187" y="27"/>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51" name="Freeform 506"/>
            <p:cNvSpPr/>
            <p:nvPr/>
          </p:nvSpPr>
          <p:spPr>
            <a:xfrm>
              <a:off x="9336240" y="3666960"/>
              <a:ext cx="279000" cy="524160"/>
            </a:xfrm>
            <a:custGeom>
              <a:avLst/>
              <a:gdLst>
                <a:gd name="textAreaLeft" fmla="*/ 0 w 279000"/>
                <a:gd name="textAreaRight" fmla="*/ 280080 w 279000"/>
                <a:gd name="textAreaTop" fmla="*/ 0 h 524160"/>
                <a:gd name="textAreaBottom" fmla="*/ 525240 h 524160"/>
              </a:gdLst>
              <a:ahLst/>
              <a:cxnLst/>
              <a:rect l="textAreaLeft" t="textAreaTop" r="textAreaRight" b="textAreaBottom"/>
              <a:pathLst>
                <a:path w="92" h="148">
                  <a:moveTo>
                    <a:pt x="77" y="76"/>
                  </a:moveTo>
                  <a:cubicBezTo>
                    <a:pt x="77" y="76"/>
                    <a:pt x="77" y="76"/>
                    <a:pt x="77" y="76"/>
                  </a:cubicBezTo>
                  <a:cubicBezTo>
                    <a:pt x="77" y="76"/>
                    <a:pt x="77" y="76"/>
                    <a:pt x="77" y="76"/>
                  </a:cubicBezTo>
                  <a:moveTo>
                    <a:pt x="1" y="122"/>
                  </a:moveTo>
                  <a:cubicBezTo>
                    <a:pt x="2" y="121"/>
                    <a:pt x="2" y="120"/>
                    <a:pt x="1" y="119"/>
                  </a:cubicBezTo>
                  <a:cubicBezTo>
                    <a:pt x="0" y="120"/>
                    <a:pt x="0" y="121"/>
                    <a:pt x="1" y="122"/>
                  </a:cubicBezTo>
                  <a:moveTo>
                    <a:pt x="15" y="130"/>
                  </a:moveTo>
                  <a:cubicBezTo>
                    <a:pt x="16" y="129"/>
                    <a:pt x="15" y="128"/>
                    <a:pt x="14" y="129"/>
                  </a:cubicBezTo>
                  <a:cubicBezTo>
                    <a:pt x="15" y="129"/>
                    <a:pt x="15" y="129"/>
                    <a:pt x="15" y="130"/>
                  </a:cubicBezTo>
                  <a:moveTo>
                    <a:pt x="28" y="148"/>
                  </a:moveTo>
                  <a:cubicBezTo>
                    <a:pt x="28" y="148"/>
                    <a:pt x="32" y="146"/>
                    <a:pt x="32" y="146"/>
                  </a:cubicBezTo>
                  <a:cubicBezTo>
                    <a:pt x="31" y="144"/>
                    <a:pt x="30" y="146"/>
                    <a:pt x="29" y="146"/>
                  </a:cubicBezTo>
                  <a:cubicBezTo>
                    <a:pt x="28" y="147"/>
                    <a:pt x="27" y="147"/>
                    <a:pt x="28" y="148"/>
                  </a:cubicBezTo>
                  <a:moveTo>
                    <a:pt x="35" y="135"/>
                  </a:moveTo>
                  <a:cubicBezTo>
                    <a:pt x="34" y="136"/>
                    <a:pt x="34" y="136"/>
                    <a:pt x="35" y="137"/>
                  </a:cubicBezTo>
                  <a:cubicBezTo>
                    <a:pt x="35" y="136"/>
                    <a:pt x="35" y="136"/>
                    <a:pt x="35" y="135"/>
                  </a:cubicBezTo>
                  <a:moveTo>
                    <a:pt x="42" y="140"/>
                  </a:moveTo>
                  <a:cubicBezTo>
                    <a:pt x="44" y="139"/>
                    <a:pt x="40" y="138"/>
                    <a:pt x="39" y="138"/>
                  </a:cubicBezTo>
                  <a:cubicBezTo>
                    <a:pt x="38" y="139"/>
                    <a:pt x="38" y="140"/>
                    <a:pt x="38" y="140"/>
                  </a:cubicBezTo>
                  <a:cubicBezTo>
                    <a:pt x="39" y="139"/>
                    <a:pt x="41" y="139"/>
                    <a:pt x="42" y="140"/>
                  </a:cubicBezTo>
                  <a:moveTo>
                    <a:pt x="47" y="134"/>
                  </a:moveTo>
                  <a:cubicBezTo>
                    <a:pt x="47" y="135"/>
                    <a:pt x="48" y="135"/>
                    <a:pt x="49" y="135"/>
                  </a:cubicBezTo>
                  <a:cubicBezTo>
                    <a:pt x="50" y="134"/>
                    <a:pt x="50" y="133"/>
                    <a:pt x="51" y="133"/>
                  </a:cubicBezTo>
                  <a:cubicBezTo>
                    <a:pt x="50" y="133"/>
                    <a:pt x="50" y="132"/>
                    <a:pt x="49" y="132"/>
                  </a:cubicBezTo>
                  <a:cubicBezTo>
                    <a:pt x="48" y="132"/>
                    <a:pt x="47" y="133"/>
                    <a:pt x="46" y="133"/>
                  </a:cubicBezTo>
                  <a:cubicBezTo>
                    <a:pt x="47" y="134"/>
                    <a:pt x="47" y="134"/>
                    <a:pt x="47" y="134"/>
                  </a:cubicBezTo>
                  <a:moveTo>
                    <a:pt x="46" y="138"/>
                  </a:moveTo>
                  <a:cubicBezTo>
                    <a:pt x="46" y="139"/>
                    <a:pt x="47" y="139"/>
                    <a:pt x="47" y="139"/>
                  </a:cubicBezTo>
                  <a:cubicBezTo>
                    <a:pt x="47" y="138"/>
                    <a:pt x="47" y="138"/>
                    <a:pt x="46" y="138"/>
                  </a:cubicBezTo>
                  <a:moveTo>
                    <a:pt x="56" y="127"/>
                  </a:moveTo>
                  <a:cubicBezTo>
                    <a:pt x="60" y="125"/>
                    <a:pt x="54" y="125"/>
                    <a:pt x="56" y="127"/>
                  </a:cubicBezTo>
                  <a:moveTo>
                    <a:pt x="63" y="109"/>
                  </a:moveTo>
                  <a:cubicBezTo>
                    <a:pt x="65" y="109"/>
                    <a:pt x="64" y="108"/>
                    <a:pt x="64" y="107"/>
                  </a:cubicBezTo>
                  <a:cubicBezTo>
                    <a:pt x="63" y="108"/>
                    <a:pt x="62" y="109"/>
                    <a:pt x="63" y="109"/>
                  </a:cubicBezTo>
                  <a:moveTo>
                    <a:pt x="65" y="105"/>
                  </a:moveTo>
                  <a:cubicBezTo>
                    <a:pt x="66" y="105"/>
                    <a:pt x="66" y="105"/>
                    <a:pt x="66" y="104"/>
                  </a:cubicBezTo>
                  <a:cubicBezTo>
                    <a:pt x="65" y="104"/>
                    <a:pt x="65" y="104"/>
                    <a:pt x="65" y="105"/>
                  </a:cubicBezTo>
                  <a:moveTo>
                    <a:pt x="67" y="98"/>
                  </a:moveTo>
                  <a:cubicBezTo>
                    <a:pt x="67" y="97"/>
                    <a:pt x="67" y="97"/>
                    <a:pt x="67" y="97"/>
                  </a:cubicBezTo>
                  <a:cubicBezTo>
                    <a:pt x="67" y="97"/>
                    <a:pt x="67" y="98"/>
                    <a:pt x="67" y="98"/>
                  </a:cubicBezTo>
                  <a:moveTo>
                    <a:pt x="75" y="109"/>
                  </a:moveTo>
                  <a:cubicBezTo>
                    <a:pt x="75" y="108"/>
                    <a:pt x="74" y="107"/>
                    <a:pt x="73" y="108"/>
                  </a:cubicBezTo>
                  <a:cubicBezTo>
                    <a:pt x="73" y="109"/>
                    <a:pt x="74" y="109"/>
                    <a:pt x="75" y="109"/>
                  </a:cubicBezTo>
                  <a:moveTo>
                    <a:pt x="80" y="145"/>
                  </a:moveTo>
                  <a:cubicBezTo>
                    <a:pt x="81" y="145"/>
                    <a:pt x="81" y="145"/>
                    <a:pt x="81" y="145"/>
                  </a:cubicBezTo>
                  <a:cubicBezTo>
                    <a:pt x="80" y="145"/>
                    <a:pt x="80" y="145"/>
                    <a:pt x="80" y="145"/>
                  </a:cubicBezTo>
                  <a:moveTo>
                    <a:pt x="84" y="130"/>
                  </a:moveTo>
                  <a:cubicBezTo>
                    <a:pt x="84" y="129"/>
                    <a:pt x="84" y="129"/>
                    <a:pt x="84" y="128"/>
                  </a:cubicBezTo>
                  <a:cubicBezTo>
                    <a:pt x="82" y="128"/>
                    <a:pt x="84" y="129"/>
                    <a:pt x="84" y="130"/>
                  </a:cubicBezTo>
                  <a:moveTo>
                    <a:pt x="3" y="114"/>
                  </a:moveTo>
                  <a:cubicBezTo>
                    <a:pt x="3" y="115"/>
                    <a:pt x="3" y="116"/>
                    <a:pt x="3" y="116"/>
                  </a:cubicBezTo>
                  <a:cubicBezTo>
                    <a:pt x="5" y="114"/>
                    <a:pt x="9" y="113"/>
                    <a:pt x="11" y="110"/>
                  </a:cubicBezTo>
                  <a:cubicBezTo>
                    <a:pt x="12" y="109"/>
                    <a:pt x="19" y="105"/>
                    <a:pt x="17" y="103"/>
                  </a:cubicBezTo>
                  <a:cubicBezTo>
                    <a:pt x="18" y="103"/>
                    <a:pt x="17" y="102"/>
                    <a:pt x="17" y="102"/>
                  </a:cubicBezTo>
                  <a:cubicBezTo>
                    <a:pt x="18" y="101"/>
                    <a:pt x="19" y="100"/>
                    <a:pt x="20" y="100"/>
                  </a:cubicBezTo>
                  <a:cubicBezTo>
                    <a:pt x="21" y="100"/>
                    <a:pt x="22" y="100"/>
                    <a:pt x="22" y="99"/>
                  </a:cubicBezTo>
                  <a:cubicBezTo>
                    <a:pt x="23" y="97"/>
                    <a:pt x="24" y="98"/>
                    <a:pt x="25" y="97"/>
                  </a:cubicBezTo>
                  <a:cubicBezTo>
                    <a:pt x="27" y="96"/>
                    <a:pt x="26" y="94"/>
                    <a:pt x="25" y="93"/>
                  </a:cubicBezTo>
                  <a:cubicBezTo>
                    <a:pt x="24" y="91"/>
                    <a:pt x="26" y="89"/>
                    <a:pt x="25" y="87"/>
                  </a:cubicBezTo>
                  <a:cubicBezTo>
                    <a:pt x="23" y="88"/>
                    <a:pt x="24" y="91"/>
                    <a:pt x="23" y="90"/>
                  </a:cubicBezTo>
                  <a:cubicBezTo>
                    <a:pt x="23" y="91"/>
                    <a:pt x="24" y="92"/>
                    <a:pt x="24" y="93"/>
                  </a:cubicBezTo>
                  <a:cubicBezTo>
                    <a:pt x="23" y="93"/>
                    <a:pt x="22" y="92"/>
                    <a:pt x="22" y="91"/>
                  </a:cubicBezTo>
                  <a:cubicBezTo>
                    <a:pt x="22" y="92"/>
                    <a:pt x="22" y="93"/>
                    <a:pt x="23" y="94"/>
                  </a:cubicBezTo>
                  <a:cubicBezTo>
                    <a:pt x="23" y="95"/>
                    <a:pt x="21" y="98"/>
                    <a:pt x="21" y="96"/>
                  </a:cubicBezTo>
                  <a:cubicBezTo>
                    <a:pt x="21" y="96"/>
                    <a:pt x="20" y="97"/>
                    <a:pt x="20" y="97"/>
                  </a:cubicBezTo>
                  <a:cubicBezTo>
                    <a:pt x="19" y="97"/>
                    <a:pt x="19" y="98"/>
                    <a:pt x="19" y="98"/>
                  </a:cubicBezTo>
                  <a:cubicBezTo>
                    <a:pt x="19" y="99"/>
                    <a:pt x="18" y="98"/>
                    <a:pt x="18" y="99"/>
                  </a:cubicBezTo>
                  <a:cubicBezTo>
                    <a:pt x="17" y="99"/>
                    <a:pt x="18" y="100"/>
                    <a:pt x="18" y="100"/>
                  </a:cubicBezTo>
                  <a:cubicBezTo>
                    <a:pt x="18" y="98"/>
                    <a:pt x="16" y="101"/>
                    <a:pt x="16" y="101"/>
                  </a:cubicBezTo>
                  <a:cubicBezTo>
                    <a:pt x="16" y="102"/>
                    <a:pt x="15" y="103"/>
                    <a:pt x="14" y="103"/>
                  </a:cubicBezTo>
                  <a:cubicBezTo>
                    <a:pt x="13" y="105"/>
                    <a:pt x="12" y="106"/>
                    <a:pt x="11" y="107"/>
                  </a:cubicBezTo>
                  <a:cubicBezTo>
                    <a:pt x="10" y="108"/>
                    <a:pt x="10" y="107"/>
                    <a:pt x="9" y="108"/>
                  </a:cubicBezTo>
                  <a:cubicBezTo>
                    <a:pt x="8" y="108"/>
                    <a:pt x="8" y="109"/>
                    <a:pt x="8" y="109"/>
                  </a:cubicBezTo>
                  <a:cubicBezTo>
                    <a:pt x="6" y="110"/>
                    <a:pt x="4" y="112"/>
                    <a:pt x="3" y="114"/>
                  </a:cubicBezTo>
                  <a:moveTo>
                    <a:pt x="28" y="87"/>
                  </a:moveTo>
                  <a:cubicBezTo>
                    <a:pt x="28" y="86"/>
                    <a:pt x="28" y="86"/>
                    <a:pt x="27" y="87"/>
                  </a:cubicBezTo>
                  <a:cubicBezTo>
                    <a:pt x="28" y="87"/>
                    <a:pt x="28" y="87"/>
                    <a:pt x="28" y="87"/>
                  </a:cubicBezTo>
                  <a:moveTo>
                    <a:pt x="29" y="79"/>
                  </a:moveTo>
                  <a:cubicBezTo>
                    <a:pt x="29" y="78"/>
                    <a:pt x="29" y="78"/>
                    <a:pt x="29" y="78"/>
                  </a:cubicBezTo>
                  <a:cubicBezTo>
                    <a:pt x="27" y="81"/>
                    <a:pt x="31" y="81"/>
                    <a:pt x="33" y="81"/>
                  </a:cubicBezTo>
                  <a:cubicBezTo>
                    <a:pt x="33" y="81"/>
                    <a:pt x="32" y="80"/>
                    <a:pt x="32" y="80"/>
                  </a:cubicBezTo>
                  <a:cubicBezTo>
                    <a:pt x="31" y="79"/>
                    <a:pt x="30" y="79"/>
                    <a:pt x="29" y="79"/>
                  </a:cubicBezTo>
                  <a:moveTo>
                    <a:pt x="30" y="63"/>
                  </a:moveTo>
                  <a:cubicBezTo>
                    <a:pt x="30" y="64"/>
                    <a:pt x="31" y="65"/>
                    <a:pt x="32" y="65"/>
                  </a:cubicBezTo>
                  <a:cubicBezTo>
                    <a:pt x="32" y="64"/>
                    <a:pt x="31" y="63"/>
                    <a:pt x="30" y="63"/>
                  </a:cubicBezTo>
                  <a:moveTo>
                    <a:pt x="29" y="82"/>
                  </a:moveTo>
                  <a:cubicBezTo>
                    <a:pt x="29" y="82"/>
                    <a:pt x="29" y="82"/>
                    <a:pt x="28" y="82"/>
                  </a:cubicBezTo>
                  <a:cubicBezTo>
                    <a:pt x="28" y="83"/>
                    <a:pt x="30" y="83"/>
                    <a:pt x="29" y="84"/>
                  </a:cubicBezTo>
                  <a:cubicBezTo>
                    <a:pt x="30" y="84"/>
                    <a:pt x="30" y="83"/>
                    <a:pt x="29" y="82"/>
                  </a:cubicBezTo>
                  <a:moveTo>
                    <a:pt x="29" y="95"/>
                  </a:moveTo>
                  <a:cubicBezTo>
                    <a:pt x="29" y="94"/>
                    <a:pt x="27" y="95"/>
                    <a:pt x="27" y="96"/>
                  </a:cubicBezTo>
                  <a:cubicBezTo>
                    <a:pt x="28" y="96"/>
                    <a:pt x="28" y="95"/>
                    <a:pt x="29" y="95"/>
                  </a:cubicBezTo>
                  <a:moveTo>
                    <a:pt x="32" y="67"/>
                  </a:moveTo>
                  <a:cubicBezTo>
                    <a:pt x="33" y="68"/>
                    <a:pt x="34" y="69"/>
                    <a:pt x="35" y="69"/>
                  </a:cubicBezTo>
                  <a:cubicBezTo>
                    <a:pt x="37" y="71"/>
                    <a:pt x="36" y="73"/>
                    <a:pt x="37" y="74"/>
                  </a:cubicBezTo>
                  <a:cubicBezTo>
                    <a:pt x="38" y="75"/>
                    <a:pt x="41" y="82"/>
                    <a:pt x="43" y="78"/>
                  </a:cubicBezTo>
                  <a:cubicBezTo>
                    <a:pt x="43" y="77"/>
                    <a:pt x="44" y="76"/>
                    <a:pt x="44" y="75"/>
                  </a:cubicBezTo>
                  <a:cubicBezTo>
                    <a:pt x="44" y="74"/>
                    <a:pt x="43" y="74"/>
                    <a:pt x="44" y="73"/>
                  </a:cubicBezTo>
                  <a:cubicBezTo>
                    <a:pt x="44" y="71"/>
                    <a:pt x="43" y="69"/>
                    <a:pt x="41" y="68"/>
                  </a:cubicBezTo>
                  <a:cubicBezTo>
                    <a:pt x="40" y="67"/>
                    <a:pt x="34" y="66"/>
                    <a:pt x="32" y="67"/>
                  </a:cubicBezTo>
                  <a:moveTo>
                    <a:pt x="32" y="83"/>
                  </a:moveTo>
                  <a:cubicBezTo>
                    <a:pt x="32" y="82"/>
                    <a:pt x="32" y="82"/>
                    <a:pt x="32" y="81"/>
                  </a:cubicBezTo>
                  <a:cubicBezTo>
                    <a:pt x="31" y="82"/>
                    <a:pt x="31" y="83"/>
                    <a:pt x="32" y="83"/>
                  </a:cubicBezTo>
                  <a:moveTo>
                    <a:pt x="27" y="41"/>
                  </a:moveTo>
                  <a:cubicBezTo>
                    <a:pt x="27" y="43"/>
                    <a:pt x="28" y="43"/>
                    <a:pt x="28" y="44"/>
                  </a:cubicBezTo>
                  <a:cubicBezTo>
                    <a:pt x="28" y="46"/>
                    <a:pt x="28" y="48"/>
                    <a:pt x="29" y="49"/>
                  </a:cubicBezTo>
                  <a:cubicBezTo>
                    <a:pt x="29" y="50"/>
                    <a:pt x="30" y="51"/>
                    <a:pt x="30" y="53"/>
                  </a:cubicBezTo>
                  <a:cubicBezTo>
                    <a:pt x="30" y="54"/>
                    <a:pt x="31" y="56"/>
                    <a:pt x="31" y="54"/>
                  </a:cubicBezTo>
                  <a:cubicBezTo>
                    <a:pt x="33" y="54"/>
                    <a:pt x="31" y="57"/>
                    <a:pt x="33" y="58"/>
                  </a:cubicBezTo>
                  <a:cubicBezTo>
                    <a:pt x="36" y="58"/>
                    <a:pt x="34" y="55"/>
                    <a:pt x="34" y="54"/>
                  </a:cubicBezTo>
                  <a:cubicBezTo>
                    <a:pt x="35" y="54"/>
                    <a:pt x="41" y="56"/>
                    <a:pt x="38" y="57"/>
                  </a:cubicBezTo>
                  <a:cubicBezTo>
                    <a:pt x="37" y="58"/>
                    <a:pt x="37" y="59"/>
                    <a:pt x="36" y="59"/>
                  </a:cubicBezTo>
                  <a:cubicBezTo>
                    <a:pt x="34" y="60"/>
                    <a:pt x="35" y="62"/>
                    <a:pt x="35" y="64"/>
                  </a:cubicBezTo>
                  <a:cubicBezTo>
                    <a:pt x="36" y="64"/>
                    <a:pt x="36" y="63"/>
                    <a:pt x="36" y="63"/>
                  </a:cubicBezTo>
                  <a:cubicBezTo>
                    <a:pt x="38" y="63"/>
                    <a:pt x="38" y="63"/>
                    <a:pt x="38" y="65"/>
                  </a:cubicBezTo>
                  <a:cubicBezTo>
                    <a:pt x="39" y="63"/>
                    <a:pt x="40" y="65"/>
                    <a:pt x="39" y="66"/>
                  </a:cubicBezTo>
                  <a:cubicBezTo>
                    <a:pt x="40" y="65"/>
                    <a:pt x="41" y="66"/>
                    <a:pt x="42" y="65"/>
                  </a:cubicBezTo>
                  <a:cubicBezTo>
                    <a:pt x="43" y="65"/>
                    <a:pt x="43" y="64"/>
                    <a:pt x="44" y="63"/>
                  </a:cubicBezTo>
                  <a:cubicBezTo>
                    <a:pt x="46" y="62"/>
                    <a:pt x="46" y="62"/>
                    <a:pt x="46" y="62"/>
                  </a:cubicBezTo>
                  <a:cubicBezTo>
                    <a:pt x="47" y="63"/>
                    <a:pt x="49" y="64"/>
                    <a:pt x="50" y="65"/>
                  </a:cubicBezTo>
                  <a:cubicBezTo>
                    <a:pt x="51" y="66"/>
                    <a:pt x="53" y="67"/>
                    <a:pt x="53" y="69"/>
                  </a:cubicBezTo>
                  <a:cubicBezTo>
                    <a:pt x="53" y="70"/>
                    <a:pt x="55" y="70"/>
                    <a:pt x="55" y="69"/>
                  </a:cubicBezTo>
                  <a:cubicBezTo>
                    <a:pt x="55" y="69"/>
                    <a:pt x="55" y="68"/>
                    <a:pt x="55" y="68"/>
                  </a:cubicBezTo>
                  <a:cubicBezTo>
                    <a:pt x="54" y="68"/>
                    <a:pt x="53" y="66"/>
                    <a:pt x="54" y="66"/>
                  </a:cubicBezTo>
                  <a:cubicBezTo>
                    <a:pt x="53" y="65"/>
                    <a:pt x="53" y="64"/>
                    <a:pt x="52" y="63"/>
                  </a:cubicBezTo>
                  <a:cubicBezTo>
                    <a:pt x="54" y="62"/>
                    <a:pt x="56" y="64"/>
                    <a:pt x="57" y="66"/>
                  </a:cubicBezTo>
                  <a:cubicBezTo>
                    <a:pt x="58" y="67"/>
                    <a:pt x="60" y="67"/>
                    <a:pt x="61" y="69"/>
                  </a:cubicBezTo>
                  <a:cubicBezTo>
                    <a:pt x="61" y="70"/>
                    <a:pt x="60" y="71"/>
                    <a:pt x="61" y="71"/>
                  </a:cubicBezTo>
                  <a:cubicBezTo>
                    <a:pt x="62" y="71"/>
                    <a:pt x="63" y="72"/>
                    <a:pt x="63" y="72"/>
                  </a:cubicBezTo>
                  <a:cubicBezTo>
                    <a:pt x="64" y="72"/>
                    <a:pt x="65" y="73"/>
                    <a:pt x="65" y="73"/>
                  </a:cubicBezTo>
                  <a:cubicBezTo>
                    <a:pt x="66" y="73"/>
                    <a:pt x="67" y="72"/>
                    <a:pt x="68" y="72"/>
                  </a:cubicBezTo>
                  <a:cubicBezTo>
                    <a:pt x="67" y="73"/>
                    <a:pt x="65" y="73"/>
                    <a:pt x="66" y="75"/>
                  </a:cubicBezTo>
                  <a:cubicBezTo>
                    <a:pt x="66" y="75"/>
                    <a:pt x="68" y="77"/>
                    <a:pt x="68" y="76"/>
                  </a:cubicBezTo>
                  <a:cubicBezTo>
                    <a:pt x="69" y="74"/>
                    <a:pt x="69" y="68"/>
                    <a:pt x="65" y="71"/>
                  </a:cubicBezTo>
                  <a:cubicBezTo>
                    <a:pt x="65" y="70"/>
                    <a:pt x="65" y="69"/>
                    <a:pt x="65" y="69"/>
                  </a:cubicBezTo>
                  <a:cubicBezTo>
                    <a:pt x="65" y="68"/>
                    <a:pt x="64" y="67"/>
                    <a:pt x="63" y="66"/>
                  </a:cubicBezTo>
                  <a:cubicBezTo>
                    <a:pt x="61" y="65"/>
                    <a:pt x="66" y="64"/>
                    <a:pt x="67" y="65"/>
                  </a:cubicBezTo>
                  <a:cubicBezTo>
                    <a:pt x="67" y="64"/>
                    <a:pt x="65" y="63"/>
                    <a:pt x="64" y="63"/>
                  </a:cubicBezTo>
                  <a:cubicBezTo>
                    <a:pt x="62" y="63"/>
                    <a:pt x="62" y="61"/>
                    <a:pt x="60" y="61"/>
                  </a:cubicBezTo>
                  <a:cubicBezTo>
                    <a:pt x="60" y="62"/>
                    <a:pt x="62" y="64"/>
                    <a:pt x="60" y="65"/>
                  </a:cubicBezTo>
                  <a:cubicBezTo>
                    <a:pt x="58" y="65"/>
                    <a:pt x="58" y="62"/>
                    <a:pt x="58" y="61"/>
                  </a:cubicBezTo>
                  <a:cubicBezTo>
                    <a:pt x="57" y="59"/>
                    <a:pt x="52" y="57"/>
                    <a:pt x="51" y="61"/>
                  </a:cubicBezTo>
                  <a:cubicBezTo>
                    <a:pt x="51" y="60"/>
                    <a:pt x="51" y="60"/>
                    <a:pt x="51" y="60"/>
                  </a:cubicBezTo>
                  <a:cubicBezTo>
                    <a:pt x="49" y="61"/>
                    <a:pt x="52" y="62"/>
                    <a:pt x="51" y="62"/>
                  </a:cubicBezTo>
                  <a:cubicBezTo>
                    <a:pt x="50" y="64"/>
                    <a:pt x="47" y="62"/>
                    <a:pt x="47" y="61"/>
                  </a:cubicBezTo>
                  <a:cubicBezTo>
                    <a:pt x="46" y="60"/>
                    <a:pt x="43" y="55"/>
                    <a:pt x="46" y="55"/>
                  </a:cubicBezTo>
                  <a:cubicBezTo>
                    <a:pt x="44" y="54"/>
                    <a:pt x="42" y="50"/>
                    <a:pt x="43" y="48"/>
                  </a:cubicBezTo>
                  <a:cubicBezTo>
                    <a:pt x="44" y="46"/>
                    <a:pt x="44" y="45"/>
                    <a:pt x="45" y="43"/>
                  </a:cubicBezTo>
                  <a:cubicBezTo>
                    <a:pt x="46" y="42"/>
                    <a:pt x="48" y="42"/>
                    <a:pt x="50" y="40"/>
                  </a:cubicBezTo>
                  <a:cubicBezTo>
                    <a:pt x="49" y="41"/>
                    <a:pt x="49" y="41"/>
                    <a:pt x="49" y="42"/>
                  </a:cubicBezTo>
                  <a:cubicBezTo>
                    <a:pt x="50" y="41"/>
                    <a:pt x="50" y="39"/>
                    <a:pt x="51" y="38"/>
                  </a:cubicBezTo>
                  <a:cubicBezTo>
                    <a:pt x="52" y="36"/>
                    <a:pt x="53" y="34"/>
                    <a:pt x="53" y="32"/>
                  </a:cubicBezTo>
                  <a:cubicBezTo>
                    <a:pt x="52" y="32"/>
                    <a:pt x="53" y="31"/>
                    <a:pt x="53" y="30"/>
                  </a:cubicBezTo>
                  <a:cubicBezTo>
                    <a:pt x="52" y="29"/>
                    <a:pt x="50" y="29"/>
                    <a:pt x="50" y="27"/>
                  </a:cubicBezTo>
                  <a:cubicBezTo>
                    <a:pt x="50" y="25"/>
                    <a:pt x="50" y="23"/>
                    <a:pt x="51" y="21"/>
                  </a:cubicBezTo>
                  <a:cubicBezTo>
                    <a:pt x="52" y="20"/>
                    <a:pt x="51" y="18"/>
                    <a:pt x="50" y="19"/>
                  </a:cubicBezTo>
                  <a:cubicBezTo>
                    <a:pt x="49" y="20"/>
                    <a:pt x="49" y="21"/>
                    <a:pt x="48" y="21"/>
                  </a:cubicBezTo>
                  <a:cubicBezTo>
                    <a:pt x="47" y="21"/>
                    <a:pt x="46" y="20"/>
                    <a:pt x="45" y="21"/>
                  </a:cubicBezTo>
                  <a:cubicBezTo>
                    <a:pt x="45" y="20"/>
                    <a:pt x="44" y="20"/>
                    <a:pt x="44" y="19"/>
                  </a:cubicBezTo>
                  <a:cubicBezTo>
                    <a:pt x="42" y="18"/>
                    <a:pt x="41" y="17"/>
                    <a:pt x="39" y="18"/>
                  </a:cubicBezTo>
                  <a:cubicBezTo>
                    <a:pt x="38" y="18"/>
                    <a:pt x="38" y="18"/>
                    <a:pt x="37" y="18"/>
                  </a:cubicBezTo>
                  <a:cubicBezTo>
                    <a:pt x="36" y="18"/>
                    <a:pt x="37" y="18"/>
                    <a:pt x="36" y="18"/>
                  </a:cubicBezTo>
                  <a:cubicBezTo>
                    <a:pt x="34" y="18"/>
                    <a:pt x="35" y="19"/>
                    <a:pt x="35" y="20"/>
                  </a:cubicBezTo>
                  <a:cubicBezTo>
                    <a:pt x="35" y="22"/>
                    <a:pt x="34" y="24"/>
                    <a:pt x="33" y="25"/>
                  </a:cubicBezTo>
                  <a:cubicBezTo>
                    <a:pt x="32" y="28"/>
                    <a:pt x="34" y="31"/>
                    <a:pt x="33" y="34"/>
                  </a:cubicBezTo>
                  <a:cubicBezTo>
                    <a:pt x="32" y="37"/>
                    <a:pt x="33" y="39"/>
                    <a:pt x="33" y="41"/>
                  </a:cubicBezTo>
                  <a:cubicBezTo>
                    <a:pt x="33" y="44"/>
                    <a:pt x="29" y="40"/>
                    <a:pt x="28" y="39"/>
                  </a:cubicBezTo>
                  <a:cubicBezTo>
                    <a:pt x="27" y="39"/>
                    <a:pt x="27" y="41"/>
                    <a:pt x="27" y="41"/>
                  </a:cubicBezTo>
                  <a:moveTo>
                    <a:pt x="42" y="10"/>
                  </a:moveTo>
                  <a:cubicBezTo>
                    <a:pt x="42" y="11"/>
                    <a:pt x="43" y="11"/>
                    <a:pt x="44" y="11"/>
                  </a:cubicBezTo>
                  <a:cubicBezTo>
                    <a:pt x="44" y="11"/>
                    <a:pt x="43" y="10"/>
                    <a:pt x="42" y="10"/>
                  </a:cubicBezTo>
                  <a:moveTo>
                    <a:pt x="42" y="15"/>
                  </a:moveTo>
                  <a:cubicBezTo>
                    <a:pt x="43" y="15"/>
                    <a:pt x="43" y="15"/>
                    <a:pt x="43" y="15"/>
                  </a:cubicBezTo>
                  <a:cubicBezTo>
                    <a:pt x="42" y="15"/>
                    <a:pt x="42" y="15"/>
                    <a:pt x="42" y="15"/>
                  </a:cubicBezTo>
                  <a:moveTo>
                    <a:pt x="48" y="1"/>
                  </a:moveTo>
                  <a:cubicBezTo>
                    <a:pt x="48" y="1"/>
                    <a:pt x="48" y="0"/>
                    <a:pt x="49" y="0"/>
                  </a:cubicBezTo>
                  <a:cubicBezTo>
                    <a:pt x="48" y="0"/>
                    <a:pt x="48" y="0"/>
                    <a:pt x="48" y="1"/>
                  </a:cubicBezTo>
                  <a:moveTo>
                    <a:pt x="47" y="16"/>
                  </a:moveTo>
                  <a:cubicBezTo>
                    <a:pt x="48" y="15"/>
                    <a:pt x="48" y="15"/>
                    <a:pt x="48" y="14"/>
                  </a:cubicBezTo>
                  <a:cubicBezTo>
                    <a:pt x="47" y="14"/>
                    <a:pt x="47" y="15"/>
                    <a:pt x="47" y="16"/>
                  </a:cubicBezTo>
                  <a:moveTo>
                    <a:pt x="46" y="52"/>
                  </a:moveTo>
                  <a:cubicBezTo>
                    <a:pt x="47" y="53"/>
                    <a:pt x="47" y="55"/>
                    <a:pt x="48" y="56"/>
                  </a:cubicBezTo>
                  <a:cubicBezTo>
                    <a:pt x="49" y="54"/>
                    <a:pt x="49" y="51"/>
                    <a:pt x="46" y="52"/>
                  </a:cubicBezTo>
                  <a:moveTo>
                    <a:pt x="50" y="62"/>
                  </a:moveTo>
                  <a:cubicBezTo>
                    <a:pt x="50" y="61"/>
                    <a:pt x="48" y="60"/>
                    <a:pt x="47" y="60"/>
                  </a:cubicBezTo>
                  <a:cubicBezTo>
                    <a:pt x="48" y="61"/>
                    <a:pt x="49" y="61"/>
                    <a:pt x="50" y="62"/>
                  </a:cubicBezTo>
                  <a:moveTo>
                    <a:pt x="47" y="67"/>
                  </a:moveTo>
                  <a:cubicBezTo>
                    <a:pt x="46" y="69"/>
                    <a:pt x="49" y="70"/>
                    <a:pt x="50" y="68"/>
                  </a:cubicBezTo>
                  <a:cubicBezTo>
                    <a:pt x="50" y="67"/>
                    <a:pt x="47" y="66"/>
                    <a:pt x="47" y="67"/>
                  </a:cubicBezTo>
                  <a:moveTo>
                    <a:pt x="50" y="55"/>
                  </a:moveTo>
                  <a:cubicBezTo>
                    <a:pt x="51" y="54"/>
                    <a:pt x="51" y="54"/>
                    <a:pt x="50" y="54"/>
                  </a:cubicBezTo>
                  <a:cubicBezTo>
                    <a:pt x="50" y="55"/>
                    <a:pt x="50" y="55"/>
                    <a:pt x="50" y="55"/>
                  </a:cubicBezTo>
                  <a:moveTo>
                    <a:pt x="47" y="83"/>
                  </a:moveTo>
                  <a:cubicBezTo>
                    <a:pt x="50" y="84"/>
                    <a:pt x="49" y="86"/>
                    <a:pt x="49" y="88"/>
                  </a:cubicBezTo>
                  <a:cubicBezTo>
                    <a:pt x="48" y="89"/>
                    <a:pt x="49" y="90"/>
                    <a:pt x="48" y="92"/>
                  </a:cubicBezTo>
                  <a:cubicBezTo>
                    <a:pt x="47" y="93"/>
                    <a:pt x="48" y="95"/>
                    <a:pt x="47" y="96"/>
                  </a:cubicBezTo>
                  <a:cubicBezTo>
                    <a:pt x="49" y="96"/>
                    <a:pt x="50" y="94"/>
                    <a:pt x="52" y="94"/>
                  </a:cubicBezTo>
                  <a:cubicBezTo>
                    <a:pt x="53" y="94"/>
                    <a:pt x="56" y="92"/>
                    <a:pt x="56" y="91"/>
                  </a:cubicBezTo>
                  <a:cubicBezTo>
                    <a:pt x="55" y="90"/>
                    <a:pt x="59" y="90"/>
                    <a:pt x="59" y="89"/>
                  </a:cubicBezTo>
                  <a:cubicBezTo>
                    <a:pt x="58" y="87"/>
                    <a:pt x="60" y="85"/>
                    <a:pt x="57" y="87"/>
                  </a:cubicBezTo>
                  <a:cubicBezTo>
                    <a:pt x="58" y="86"/>
                    <a:pt x="56" y="85"/>
                    <a:pt x="56" y="85"/>
                  </a:cubicBezTo>
                  <a:cubicBezTo>
                    <a:pt x="55" y="85"/>
                    <a:pt x="54" y="86"/>
                    <a:pt x="53" y="86"/>
                  </a:cubicBezTo>
                  <a:cubicBezTo>
                    <a:pt x="53" y="85"/>
                    <a:pt x="52" y="84"/>
                    <a:pt x="51" y="83"/>
                  </a:cubicBezTo>
                  <a:cubicBezTo>
                    <a:pt x="50" y="83"/>
                    <a:pt x="49" y="83"/>
                    <a:pt x="48" y="82"/>
                  </a:cubicBezTo>
                  <a:cubicBezTo>
                    <a:pt x="48" y="82"/>
                    <a:pt x="47" y="83"/>
                    <a:pt x="47" y="83"/>
                  </a:cubicBezTo>
                  <a:moveTo>
                    <a:pt x="49" y="76"/>
                  </a:moveTo>
                  <a:cubicBezTo>
                    <a:pt x="48" y="78"/>
                    <a:pt x="47" y="79"/>
                    <a:pt x="49" y="80"/>
                  </a:cubicBezTo>
                  <a:cubicBezTo>
                    <a:pt x="49" y="79"/>
                    <a:pt x="49" y="77"/>
                    <a:pt x="50" y="75"/>
                  </a:cubicBezTo>
                  <a:cubicBezTo>
                    <a:pt x="50" y="74"/>
                    <a:pt x="48" y="75"/>
                    <a:pt x="49" y="76"/>
                  </a:cubicBezTo>
                  <a:moveTo>
                    <a:pt x="51" y="55"/>
                  </a:moveTo>
                  <a:cubicBezTo>
                    <a:pt x="52" y="55"/>
                    <a:pt x="52" y="55"/>
                    <a:pt x="52" y="55"/>
                  </a:cubicBezTo>
                  <a:cubicBezTo>
                    <a:pt x="51" y="55"/>
                    <a:pt x="51" y="55"/>
                    <a:pt x="51" y="55"/>
                  </a:cubicBezTo>
                  <a:moveTo>
                    <a:pt x="51" y="76"/>
                  </a:moveTo>
                  <a:cubicBezTo>
                    <a:pt x="52" y="76"/>
                    <a:pt x="52" y="76"/>
                    <a:pt x="51" y="76"/>
                  </a:cubicBezTo>
                  <a:cubicBezTo>
                    <a:pt x="51" y="76"/>
                    <a:pt x="51" y="76"/>
                    <a:pt x="51" y="76"/>
                  </a:cubicBezTo>
                  <a:moveTo>
                    <a:pt x="47" y="128"/>
                  </a:moveTo>
                  <a:cubicBezTo>
                    <a:pt x="47" y="130"/>
                    <a:pt x="50" y="131"/>
                    <a:pt x="51" y="128"/>
                  </a:cubicBezTo>
                  <a:cubicBezTo>
                    <a:pt x="51" y="127"/>
                    <a:pt x="52" y="125"/>
                    <a:pt x="52" y="124"/>
                  </a:cubicBezTo>
                  <a:cubicBezTo>
                    <a:pt x="53" y="124"/>
                    <a:pt x="54" y="121"/>
                    <a:pt x="55" y="122"/>
                  </a:cubicBezTo>
                  <a:cubicBezTo>
                    <a:pt x="56" y="122"/>
                    <a:pt x="56" y="124"/>
                    <a:pt x="56" y="125"/>
                  </a:cubicBezTo>
                  <a:cubicBezTo>
                    <a:pt x="57" y="123"/>
                    <a:pt x="57" y="124"/>
                    <a:pt x="58" y="125"/>
                  </a:cubicBezTo>
                  <a:cubicBezTo>
                    <a:pt x="58" y="124"/>
                    <a:pt x="58" y="123"/>
                    <a:pt x="59" y="122"/>
                  </a:cubicBezTo>
                  <a:cubicBezTo>
                    <a:pt x="60" y="123"/>
                    <a:pt x="60" y="124"/>
                    <a:pt x="59" y="124"/>
                  </a:cubicBezTo>
                  <a:cubicBezTo>
                    <a:pt x="60" y="124"/>
                    <a:pt x="61" y="126"/>
                    <a:pt x="62" y="125"/>
                  </a:cubicBezTo>
                  <a:cubicBezTo>
                    <a:pt x="62" y="125"/>
                    <a:pt x="61" y="124"/>
                    <a:pt x="61" y="124"/>
                  </a:cubicBezTo>
                  <a:cubicBezTo>
                    <a:pt x="62" y="123"/>
                    <a:pt x="62" y="123"/>
                    <a:pt x="62" y="123"/>
                  </a:cubicBezTo>
                  <a:cubicBezTo>
                    <a:pt x="63" y="122"/>
                    <a:pt x="62" y="122"/>
                    <a:pt x="63" y="121"/>
                  </a:cubicBezTo>
                  <a:cubicBezTo>
                    <a:pt x="64" y="121"/>
                    <a:pt x="64" y="122"/>
                    <a:pt x="65" y="122"/>
                  </a:cubicBezTo>
                  <a:cubicBezTo>
                    <a:pt x="67" y="123"/>
                    <a:pt x="69" y="124"/>
                    <a:pt x="69" y="126"/>
                  </a:cubicBezTo>
                  <a:cubicBezTo>
                    <a:pt x="69" y="127"/>
                    <a:pt x="67" y="128"/>
                    <a:pt x="67" y="130"/>
                  </a:cubicBezTo>
                  <a:cubicBezTo>
                    <a:pt x="67" y="131"/>
                    <a:pt x="68" y="133"/>
                    <a:pt x="68" y="134"/>
                  </a:cubicBezTo>
                  <a:cubicBezTo>
                    <a:pt x="68" y="136"/>
                    <a:pt x="70" y="138"/>
                    <a:pt x="72" y="139"/>
                  </a:cubicBezTo>
                  <a:cubicBezTo>
                    <a:pt x="73" y="139"/>
                    <a:pt x="76" y="141"/>
                    <a:pt x="77" y="140"/>
                  </a:cubicBezTo>
                  <a:cubicBezTo>
                    <a:pt x="78" y="139"/>
                    <a:pt x="77" y="138"/>
                    <a:pt x="79" y="138"/>
                  </a:cubicBezTo>
                  <a:cubicBezTo>
                    <a:pt x="79" y="138"/>
                    <a:pt x="78" y="144"/>
                    <a:pt x="80" y="143"/>
                  </a:cubicBezTo>
                  <a:cubicBezTo>
                    <a:pt x="82" y="142"/>
                    <a:pt x="83" y="139"/>
                    <a:pt x="83" y="137"/>
                  </a:cubicBezTo>
                  <a:cubicBezTo>
                    <a:pt x="83" y="135"/>
                    <a:pt x="81" y="134"/>
                    <a:pt x="81" y="133"/>
                  </a:cubicBezTo>
                  <a:cubicBezTo>
                    <a:pt x="80" y="132"/>
                    <a:pt x="83" y="126"/>
                    <a:pt x="84" y="126"/>
                  </a:cubicBezTo>
                  <a:cubicBezTo>
                    <a:pt x="85" y="127"/>
                    <a:pt x="87" y="130"/>
                    <a:pt x="87" y="131"/>
                  </a:cubicBezTo>
                  <a:cubicBezTo>
                    <a:pt x="87" y="131"/>
                    <a:pt x="87" y="132"/>
                    <a:pt x="87" y="133"/>
                  </a:cubicBezTo>
                  <a:cubicBezTo>
                    <a:pt x="87" y="134"/>
                    <a:pt x="88" y="135"/>
                    <a:pt x="88" y="136"/>
                  </a:cubicBezTo>
                  <a:cubicBezTo>
                    <a:pt x="88" y="134"/>
                    <a:pt x="89" y="132"/>
                    <a:pt x="88" y="130"/>
                  </a:cubicBezTo>
                  <a:cubicBezTo>
                    <a:pt x="89" y="130"/>
                    <a:pt x="89" y="130"/>
                    <a:pt x="90" y="131"/>
                  </a:cubicBezTo>
                  <a:cubicBezTo>
                    <a:pt x="88" y="130"/>
                    <a:pt x="90" y="129"/>
                    <a:pt x="91" y="128"/>
                  </a:cubicBezTo>
                  <a:cubicBezTo>
                    <a:pt x="92" y="127"/>
                    <a:pt x="92" y="124"/>
                    <a:pt x="91" y="123"/>
                  </a:cubicBezTo>
                  <a:cubicBezTo>
                    <a:pt x="91" y="121"/>
                    <a:pt x="89" y="121"/>
                    <a:pt x="90" y="120"/>
                  </a:cubicBezTo>
                  <a:cubicBezTo>
                    <a:pt x="91" y="119"/>
                    <a:pt x="91" y="117"/>
                    <a:pt x="89" y="118"/>
                  </a:cubicBezTo>
                  <a:cubicBezTo>
                    <a:pt x="92" y="115"/>
                    <a:pt x="87" y="115"/>
                    <a:pt x="87" y="114"/>
                  </a:cubicBezTo>
                  <a:cubicBezTo>
                    <a:pt x="87" y="113"/>
                    <a:pt x="89" y="113"/>
                    <a:pt x="89" y="112"/>
                  </a:cubicBezTo>
                  <a:cubicBezTo>
                    <a:pt x="90" y="111"/>
                    <a:pt x="88" y="110"/>
                    <a:pt x="88" y="109"/>
                  </a:cubicBezTo>
                  <a:cubicBezTo>
                    <a:pt x="88" y="109"/>
                    <a:pt x="88" y="107"/>
                    <a:pt x="87" y="107"/>
                  </a:cubicBezTo>
                  <a:cubicBezTo>
                    <a:pt x="86" y="108"/>
                    <a:pt x="86" y="107"/>
                    <a:pt x="86" y="107"/>
                  </a:cubicBezTo>
                  <a:cubicBezTo>
                    <a:pt x="85" y="106"/>
                    <a:pt x="86" y="105"/>
                    <a:pt x="84" y="105"/>
                  </a:cubicBezTo>
                  <a:cubicBezTo>
                    <a:pt x="82" y="104"/>
                    <a:pt x="82" y="103"/>
                    <a:pt x="81" y="102"/>
                  </a:cubicBezTo>
                  <a:cubicBezTo>
                    <a:pt x="80" y="104"/>
                    <a:pt x="81" y="106"/>
                    <a:pt x="82" y="108"/>
                  </a:cubicBezTo>
                  <a:cubicBezTo>
                    <a:pt x="82" y="108"/>
                    <a:pt x="82" y="110"/>
                    <a:pt x="81" y="110"/>
                  </a:cubicBezTo>
                  <a:cubicBezTo>
                    <a:pt x="80" y="110"/>
                    <a:pt x="79" y="110"/>
                    <a:pt x="79" y="109"/>
                  </a:cubicBezTo>
                  <a:cubicBezTo>
                    <a:pt x="78" y="111"/>
                    <a:pt x="78" y="112"/>
                    <a:pt x="76" y="110"/>
                  </a:cubicBezTo>
                  <a:cubicBezTo>
                    <a:pt x="74" y="109"/>
                    <a:pt x="75" y="114"/>
                    <a:pt x="74" y="115"/>
                  </a:cubicBezTo>
                  <a:cubicBezTo>
                    <a:pt x="72" y="115"/>
                    <a:pt x="72" y="113"/>
                    <a:pt x="71" y="114"/>
                  </a:cubicBezTo>
                  <a:cubicBezTo>
                    <a:pt x="70" y="114"/>
                    <a:pt x="70" y="116"/>
                    <a:pt x="69" y="117"/>
                  </a:cubicBezTo>
                  <a:cubicBezTo>
                    <a:pt x="69" y="118"/>
                    <a:pt x="67" y="118"/>
                    <a:pt x="66" y="119"/>
                  </a:cubicBezTo>
                  <a:cubicBezTo>
                    <a:pt x="66" y="119"/>
                    <a:pt x="65" y="120"/>
                    <a:pt x="64" y="120"/>
                  </a:cubicBezTo>
                  <a:cubicBezTo>
                    <a:pt x="63" y="120"/>
                    <a:pt x="65" y="119"/>
                    <a:pt x="65" y="119"/>
                  </a:cubicBezTo>
                  <a:cubicBezTo>
                    <a:pt x="66" y="118"/>
                    <a:pt x="66" y="118"/>
                    <a:pt x="66" y="117"/>
                  </a:cubicBezTo>
                  <a:cubicBezTo>
                    <a:pt x="66" y="116"/>
                    <a:pt x="65" y="112"/>
                    <a:pt x="63" y="114"/>
                  </a:cubicBezTo>
                  <a:cubicBezTo>
                    <a:pt x="63" y="113"/>
                    <a:pt x="63" y="113"/>
                    <a:pt x="62" y="113"/>
                  </a:cubicBezTo>
                  <a:cubicBezTo>
                    <a:pt x="62" y="115"/>
                    <a:pt x="59" y="114"/>
                    <a:pt x="58" y="115"/>
                  </a:cubicBezTo>
                  <a:cubicBezTo>
                    <a:pt x="57" y="117"/>
                    <a:pt x="58" y="118"/>
                    <a:pt x="56" y="119"/>
                  </a:cubicBezTo>
                  <a:cubicBezTo>
                    <a:pt x="54" y="119"/>
                    <a:pt x="51" y="119"/>
                    <a:pt x="50" y="121"/>
                  </a:cubicBezTo>
                  <a:cubicBezTo>
                    <a:pt x="49" y="122"/>
                    <a:pt x="50" y="123"/>
                    <a:pt x="49" y="124"/>
                  </a:cubicBezTo>
                  <a:cubicBezTo>
                    <a:pt x="49" y="125"/>
                    <a:pt x="48" y="127"/>
                    <a:pt x="47" y="128"/>
                  </a:cubicBezTo>
                  <a:moveTo>
                    <a:pt x="53" y="76"/>
                  </a:moveTo>
                  <a:cubicBezTo>
                    <a:pt x="52" y="77"/>
                    <a:pt x="52" y="77"/>
                    <a:pt x="52" y="77"/>
                  </a:cubicBezTo>
                  <a:cubicBezTo>
                    <a:pt x="53" y="78"/>
                    <a:pt x="54" y="78"/>
                    <a:pt x="54" y="79"/>
                  </a:cubicBezTo>
                  <a:cubicBezTo>
                    <a:pt x="55" y="78"/>
                    <a:pt x="55" y="76"/>
                    <a:pt x="53" y="76"/>
                  </a:cubicBezTo>
                  <a:moveTo>
                    <a:pt x="54" y="106"/>
                  </a:moveTo>
                  <a:cubicBezTo>
                    <a:pt x="55" y="106"/>
                    <a:pt x="56" y="106"/>
                    <a:pt x="56" y="107"/>
                  </a:cubicBezTo>
                  <a:cubicBezTo>
                    <a:pt x="57" y="108"/>
                    <a:pt x="57" y="109"/>
                    <a:pt x="57" y="109"/>
                  </a:cubicBezTo>
                  <a:cubicBezTo>
                    <a:pt x="58" y="110"/>
                    <a:pt x="60" y="109"/>
                    <a:pt x="60" y="108"/>
                  </a:cubicBezTo>
                  <a:cubicBezTo>
                    <a:pt x="61" y="107"/>
                    <a:pt x="60" y="106"/>
                    <a:pt x="59" y="105"/>
                  </a:cubicBezTo>
                  <a:cubicBezTo>
                    <a:pt x="59" y="102"/>
                    <a:pt x="60" y="99"/>
                    <a:pt x="61" y="97"/>
                  </a:cubicBezTo>
                  <a:cubicBezTo>
                    <a:pt x="62" y="95"/>
                    <a:pt x="64" y="93"/>
                    <a:pt x="62" y="91"/>
                  </a:cubicBezTo>
                  <a:cubicBezTo>
                    <a:pt x="61" y="91"/>
                    <a:pt x="60" y="91"/>
                    <a:pt x="59" y="91"/>
                  </a:cubicBezTo>
                  <a:cubicBezTo>
                    <a:pt x="57" y="92"/>
                    <a:pt x="58" y="93"/>
                    <a:pt x="57" y="94"/>
                  </a:cubicBezTo>
                  <a:cubicBezTo>
                    <a:pt x="57" y="95"/>
                    <a:pt x="56" y="95"/>
                    <a:pt x="56" y="96"/>
                  </a:cubicBezTo>
                  <a:cubicBezTo>
                    <a:pt x="56" y="97"/>
                    <a:pt x="57" y="98"/>
                    <a:pt x="56" y="99"/>
                  </a:cubicBezTo>
                  <a:cubicBezTo>
                    <a:pt x="55" y="101"/>
                    <a:pt x="52" y="100"/>
                    <a:pt x="52" y="102"/>
                  </a:cubicBezTo>
                  <a:cubicBezTo>
                    <a:pt x="52" y="103"/>
                    <a:pt x="53" y="105"/>
                    <a:pt x="54" y="106"/>
                  </a:cubicBezTo>
                  <a:moveTo>
                    <a:pt x="53" y="97"/>
                  </a:moveTo>
                  <a:cubicBezTo>
                    <a:pt x="54" y="96"/>
                    <a:pt x="56" y="94"/>
                    <a:pt x="55" y="94"/>
                  </a:cubicBezTo>
                  <a:cubicBezTo>
                    <a:pt x="53" y="93"/>
                    <a:pt x="53" y="96"/>
                    <a:pt x="53" y="97"/>
                  </a:cubicBezTo>
                  <a:moveTo>
                    <a:pt x="61" y="74"/>
                  </a:moveTo>
                  <a:cubicBezTo>
                    <a:pt x="61" y="73"/>
                    <a:pt x="60" y="71"/>
                    <a:pt x="58" y="70"/>
                  </a:cubicBezTo>
                  <a:cubicBezTo>
                    <a:pt x="57" y="72"/>
                    <a:pt x="61" y="74"/>
                    <a:pt x="61" y="74"/>
                  </a:cubicBezTo>
                  <a:moveTo>
                    <a:pt x="60" y="81"/>
                  </a:moveTo>
                  <a:cubicBezTo>
                    <a:pt x="59" y="82"/>
                    <a:pt x="59" y="82"/>
                    <a:pt x="59" y="82"/>
                  </a:cubicBezTo>
                  <a:cubicBezTo>
                    <a:pt x="61" y="81"/>
                    <a:pt x="62" y="78"/>
                    <a:pt x="63" y="80"/>
                  </a:cubicBezTo>
                  <a:cubicBezTo>
                    <a:pt x="64" y="80"/>
                    <a:pt x="65" y="81"/>
                    <a:pt x="65" y="82"/>
                  </a:cubicBezTo>
                  <a:cubicBezTo>
                    <a:pt x="66" y="83"/>
                    <a:pt x="67" y="83"/>
                    <a:pt x="68" y="84"/>
                  </a:cubicBezTo>
                  <a:cubicBezTo>
                    <a:pt x="69" y="81"/>
                    <a:pt x="66" y="80"/>
                    <a:pt x="65" y="78"/>
                  </a:cubicBezTo>
                  <a:cubicBezTo>
                    <a:pt x="64" y="78"/>
                    <a:pt x="64" y="77"/>
                    <a:pt x="63" y="77"/>
                  </a:cubicBezTo>
                  <a:cubicBezTo>
                    <a:pt x="63" y="76"/>
                    <a:pt x="61" y="76"/>
                    <a:pt x="60" y="76"/>
                  </a:cubicBezTo>
                  <a:cubicBezTo>
                    <a:pt x="60" y="76"/>
                    <a:pt x="60" y="78"/>
                    <a:pt x="60" y="79"/>
                  </a:cubicBezTo>
                  <a:cubicBezTo>
                    <a:pt x="61" y="80"/>
                    <a:pt x="60" y="80"/>
                    <a:pt x="60" y="81"/>
                  </a:cubicBezTo>
                  <a:moveTo>
                    <a:pt x="64" y="76"/>
                  </a:moveTo>
                  <a:cubicBezTo>
                    <a:pt x="64" y="77"/>
                    <a:pt x="65" y="77"/>
                    <a:pt x="65" y="78"/>
                  </a:cubicBezTo>
                  <a:cubicBezTo>
                    <a:pt x="65" y="77"/>
                    <a:pt x="65" y="75"/>
                    <a:pt x="64" y="75"/>
                  </a:cubicBezTo>
                  <a:cubicBezTo>
                    <a:pt x="64" y="75"/>
                    <a:pt x="64" y="76"/>
                    <a:pt x="64" y="76"/>
                  </a:cubicBezTo>
                  <a:moveTo>
                    <a:pt x="61" y="100"/>
                  </a:moveTo>
                  <a:cubicBezTo>
                    <a:pt x="61" y="102"/>
                    <a:pt x="61" y="104"/>
                    <a:pt x="60" y="105"/>
                  </a:cubicBezTo>
                  <a:cubicBezTo>
                    <a:pt x="63" y="106"/>
                    <a:pt x="63" y="101"/>
                    <a:pt x="64" y="99"/>
                  </a:cubicBezTo>
                  <a:cubicBezTo>
                    <a:pt x="65" y="98"/>
                    <a:pt x="67" y="97"/>
                    <a:pt x="67" y="95"/>
                  </a:cubicBezTo>
                  <a:cubicBezTo>
                    <a:pt x="68" y="93"/>
                    <a:pt x="67" y="91"/>
                    <a:pt x="68" y="89"/>
                  </a:cubicBezTo>
                  <a:cubicBezTo>
                    <a:pt x="66" y="89"/>
                    <a:pt x="66" y="92"/>
                    <a:pt x="65" y="93"/>
                  </a:cubicBezTo>
                  <a:cubicBezTo>
                    <a:pt x="64" y="96"/>
                    <a:pt x="62" y="98"/>
                    <a:pt x="61" y="100"/>
                  </a:cubicBezTo>
                  <a:moveTo>
                    <a:pt x="68" y="69"/>
                  </a:moveTo>
                  <a:cubicBezTo>
                    <a:pt x="68" y="69"/>
                    <a:pt x="68" y="69"/>
                    <a:pt x="67" y="69"/>
                  </a:cubicBezTo>
                  <a:cubicBezTo>
                    <a:pt x="68" y="69"/>
                    <a:pt x="68" y="69"/>
                    <a:pt x="68" y="69"/>
                  </a:cubicBezTo>
                  <a:moveTo>
                    <a:pt x="69" y="67"/>
                  </a:moveTo>
                  <a:cubicBezTo>
                    <a:pt x="72" y="65"/>
                    <a:pt x="72" y="62"/>
                    <a:pt x="69" y="61"/>
                  </a:cubicBezTo>
                  <a:cubicBezTo>
                    <a:pt x="68" y="63"/>
                    <a:pt x="68" y="65"/>
                    <a:pt x="69" y="67"/>
                  </a:cubicBezTo>
                  <a:moveTo>
                    <a:pt x="69" y="70"/>
                  </a:moveTo>
                  <a:cubicBezTo>
                    <a:pt x="69" y="70"/>
                    <a:pt x="69" y="70"/>
                    <a:pt x="68" y="70"/>
                  </a:cubicBezTo>
                  <a:cubicBezTo>
                    <a:pt x="69" y="70"/>
                    <a:pt x="69" y="70"/>
                    <a:pt x="69" y="70"/>
                  </a:cubicBezTo>
                  <a:moveTo>
                    <a:pt x="66" y="103"/>
                  </a:moveTo>
                  <a:cubicBezTo>
                    <a:pt x="65" y="106"/>
                    <a:pt x="72" y="103"/>
                    <a:pt x="73" y="103"/>
                  </a:cubicBezTo>
                  <a:cubicBezTo>
                    <a:pt x="72" y="101"/>
                    <a:pt x="72" y="98"/>
                    <a:pt x="69" y="99"/>
                  </a:cubicBezTo>
                  <a:cubicBezTo>
                    <a:pt x="68" y="99"/>
                    <a:pt x="64" y="102"/>
                    <a:pt x="66" y="103"/>
                  </a:cubicBezTo>
                  <a:moveTo>
                    <a:pt x="70" y="76"/>
                  </a:moveTo>
                  <a:cubicBezTo>
                    <a:pt x="71" y="78"/>
                    <a:pt x="71" y="79"/>
                    <a:pt x="73" y="81"/>
                  </a:cubicBezTo>
                  <a:cubicBezTo>
                    <a:pt x="73" y="81"/>
                    <a:pt x="76" y="84"/>
                    <a:pt x="77" y="83"/>
                  </a:cubicBezTo>
                  <a:cubicBezTo>
                    <a:pt x="77" y="84"/>
                    <a:pt x="77" y="85"/>
                    <a:pt x="75" y="86"/>
                  </a:cubicBezTo>
                  <a:cubicBezTo>
                    <a:pt x="76" y="86"/>
                    <a:pt x="76" y="86"/>
                    <a:pt x="77" y="87"/>
                  </a:cubicBezTo>
                  <a:cubicBezTo>
                    <a:pt x="76" y="86"/>
                    <a:pt x="75" y="87"/>
                    <a:pt x="74" y="88"/>
                  </a:cubicBezTo>
                  <a:cubicBezTo>
                    <a:pt x="73" y="88"/>
                    <a:pt x="71" y="87"/>
                    <a:pt x="71" y="86"/>
                  </a:cubicBezTo>
                  <a:cubicBezTo>
                    <a:pt x="70" y="87"/>
                    <a:pt x="71" y="92"/>
                    <a:pt x="72" y="92"/>
                  </a:cubicBezTo>
                  <a:cubicBezTo>
                    <a:pt x="72" y="90"/>
                    <a:pt x="75" y="93"/>
                    <a:pt x="75" y="94"/>
                  </a:cubicBezTo>
                  <a:cubicBezTo>
                    <a:pt x="74" y="97"/>
                    <a:pt x="74" y="99"/>
                    <a:pt x="77" y="100"/>
                  </a:cubicBezTo>
                  <a:cubicBezTo>
                    <a:pt x="77" y="99"/>
                    <a:pt x="76" y="98"/>
                    <a:pt x="76" y="98"/>
                  </a:cubicBezTo>
                  <a:cubicBezTo>
                    <a:pt x="77" y="98"/>
                    <a:pt x="79" y="98"/>
                    <a:pt x="79" y="97"/>
                  </a:cubicBezTo>
                  <a:cubicBezTo>
                    <a:pt x="79" y="97"/>
                    <a:pt x="78" y="94"/>
                    <a:pt x="78" y="94"/>
                  </a:cubicBezTo>
                  <a:cubicBezTo>
                    <a:pt x="77" y="93"/>
                    <a:pt x="77" y="93"/>
                    <a:pt x="77" y="91"/>
                  </a:cubicBezTo>
                  <a:cubicBezTo>
                    <a:pt x="77" y="90"/>
                    <a:pt x="77" y="89"/>
                    <a:pt x="77" y="88"/>
                  </a:cubicBezTo>
                  <a:cubicBezTo>
                    <a:pt x="77" y="88"/>
                    <a:pt x="79" y="90"/>
                    <a:pt x="79" y="90"/>
                  </a:cubicBezTo>
                  <a:cubicBezTo>
                    <a:pt x="80" y="89"/>
                    <a:pt x="83" y="90"/>
                    <a:pt x="84" y="90"/>
                  </a:cubicBezTo>
                  <a:cubicBezTo>
                    <a:pt x="83" y="90"/>
                    <a:pt x="83" y="89"/>
                    <a:pt x="82" y="88"/>
                  </a:cubicBezTo>
                  <a:cubicBezTo>
                    <a:pt x="83" y="87"/>
                    <a:pt x="81" y="85"/>
                    <a:pt x="81" y="83"/>
                  </a:cubicBezTo>
                  <a:cubicBezTo>
                    <a:pt x="81" y="82"/>
                    <a:pt x="82" y="81"/>
                    <a:pt x="81" y="80"/>
                  </a:cubicBezTo>
                  <a:cubicBezTo>
                    <a:pt x="81" y="80"/>
                    <a:pt x="83" y="80"/>
                    <a:pt x="81" y="79"/>
                  </a:cubicBezTo>
                  <a:cubicBezTo>
                    <a:pt x="80" y="79"/>
                    <a:pt x="79" y="79"/>
                    <a:pt x="80" y="78"/>
                  </a:cubicBezTo>
                  <a:cubicBezTo>
                    <a:pt x="80" y="76"/>
                    <a:pt x="79" y="76"/>
                    <a:pt x="77" y="76"/>
                  </a:cubicBezTo>
                  <a:cubicBezTo>
                    <a:pt x="76" y="76"/>
                    <a:pt x="76" y="76"/>
                    <a:pt x="75" y="76"/>
                  </a:cubicBezTo>
                  <a:cubicBezTo>
                    <a:pt x="73" y="77"/>
                    <a:pt x="72" y="75"/>
                    <a:pt x="70" y="76"/>
                  </a:cubicBezTo>
                  <a:moveTo>
                    <a:pt x="72" y="86"/>
                  </a:moveTo>
                  <a:cubicBezTo>
                    <a:pt x="74" y="87"/>
                    <a:pt x="73" y="83"/>
                    <a:pt x="71" y="84"/>
                  </a:cubicBezTo>
                  <a:cubicBezTo>
                    <a:pt x="71" y="85"/>
                    <a:pt x="71" y="86"/>
                    <a:pt x="72" y="86"/>
                  </a:cubicBezTo>
                  <a:moveTo>
                    <a:pt x="78" y="100"/>
                  </a:moveTo>
                  <a:cubicBezTo>
                    <a:pt x="79" y="101"/>
                    <a:pt x="79" y="101"/>
                    <a:pt x="79" y="101"/>
                  </a:cubicBezTo>
                  <a:cubicBezTo>
                    <a:pt x="79" y="100"/>
                    <a:pt x="79" y="99"/>
                    <a:pt x="78" y="100"/>
                  </a:cubicBezTo>
                  <a:cubicBezTo>
                    <a:pt x="78" y="100"/>
                    <a:pt x="78" y="100"/>
                    <a:pt x="78" y="100"/>
                  </a:cubicBezTo>
                  <a:moveTo>
                    <a:pt x="82" y="100"/>
                  </a:moveTo>
                  <a:cubicBezTo>
                    <a:pt x="83" y="101"/>
                    <a:pt x="83" y="102"/>
                    <a:pt x="82" y="102"/>
                  </a:cubicBezTo>
                  <a:cubicBezTo>
                    <a:pt x="83" y="102"/>
                    <a:pt x="83" y="101"/>
                    <a:pt x="83" y="100"/>
                  </a:cubicBezTo>
                  <a:cubicBezTo>
                    <a:pt x="83" y="99"/>
                    <a:pt x="83" y="99"/>
                    <a:pt x="83" y="98"/>
                  </a:cubicBezTo>
                  <a:cubicBezTo>
                    <a:pt x="83" y="97"/>
                    <a:pt x="83" y="97"/>
                    <a:pt x="83" y="96"/>
                  </a:cubicBezTo>
                  <a:cubicBezTo>
                    <a:pt x="81" y="97"/>
                    <a:pt x="82" y="98"/>
                    <a:pt x="81" y="99"/>
                  </a:cubicBezTo>
                  <a:cubicBezTo>
                    <a:pt x="82" y="99"/>
                    <a:pt x="82" y="100"/>
                    <a:pt x="82" y="100"/>
                  </a:cubicBezTo>
                  <a:moveTo>
                    <a:pt x="86" y="105"/>
                  </a:moveTo>
                  <a:cubicBezTo>
                    <a:pt x="86" y="104"/>
                    <a:pt x="86" y="103"/>
                    <a:pt x="85" y="103"/>
                  </a:cubicBezTo>
                  <a:cubicBezTo>
                    <a:pt x="85" y="104"/>
                    <a:pt x="85" y="104"/>
                    <a:pt x="86" y="105"/>
                  </a:cubicBezTo>
                  <a:moveTo>
                    <a:pt x="86" y="100"/>
                  </a:moveTo>
                  <a:cubicBezTo>
                    <a:pt x="86" y="101"/>
                    <a:pt x="85" y="103"/>
                    <a:pt x="87" y="103"/>
                  </a:cubicBezTo>
                  <a:cubicBezTo>
                    <a:pt x="88" y="103"/>
                    <a:pt x="87" y="101"/>
                    <a:pt x="86" y="100"/>
                  </a:cubicBezTo>
                  <a:moveTo>
                    <a:pt x="70" y="95"/>
                  </a:moveTo>
                  <a:cubicBezTo>
                    <a:pt x="70" y="94"/>
                    <a:pt x="70" y="94"/>
                    <a:pt x="70" y="94"/>
                  </a:cubicBezTo>
                  <a:cubicBezTo>
                    <a:pt x="71" y="94"/>
                    <a:pt x="71" y="94"/>
                    <a:pt x="70" y="95"/>
                  </a:cubicBezTo>
                  <a:moveTo>
                    <a:pt x="77" y="87"/>
                  </a:moveTo>
                  <a:cubicBezTo>
                    <a:pt x="77" y="88"/>
                    <a:pt x="77" y="88"/>
                    <a:pt x="77" y="88"/>
                  </a:cubicBezTo>
                  <a:cubicBezTo>
                    <a:pt x="76" y="88"/>
                    <a:pt x="76" y="87"/>
                    <a:pt x="77" y="87"/>
                  </a:cubicBezTo>
                  <a:moveTo>
                    <a:pt x="63" y="90"/>
                  </a:moveTo>
                  <a:cubicBezTo>
                    <a:pt x="63" y="87"/>
                    <a:pt x="68" y="89"/>
                    <a:pt x="63" y="9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52" name="Freeform 508"/>
            <p:cNvSpPr/>
            <p:nvPr/>
          </p:nvSpPr>
          <p:spPr>
            <a:xfrm>
              <a:off x="4217760" y="5400000"/>
              <a:ext cx="156960" cy="158760"/>
            </a:xfrm>
            <a:custGeom>
              <a:avLst/>
              <a:gdLst>
                <a:gd name="textAreaLeft" fmla="*/ 0 w 156960"/>
                <a:gd name="textAreaRight" fmla="*/ 158040 w 156960"/>
                <a:gd name="textAreaTop" fmla="*/ 0 h 158760"/>
                <a:gd name="textAreaBottom" fmla="*/ 159840 h 158760"/>
              </a:gdLst>
              <a:ahLst/>
              <a:cxnLst/>
              <a:rect l="textAreaLeft" t="textAreaTop" r="textAreaRight" b="textAreaBottom"/>
              <a:pathLst>
                <a:path w="52" h="46">
                  <a:moveTo>
                    <a:pt x="6" y="4"/>
                  </a:moveTo>
                  <a:cubicBezTo>
                    <a:pt x="7" y="3"/>
                    <a:pt x="9" y="2"/>
                    <a:pt x="8" y="1"/>
                  </a:cubicBezTo>
                  <a:cubicBezTo>
                    <a:pt x="10" y="2"/>
                    <a:pt x="11" y="2"/>
                    <a:pt x="12" y="1"/>
                  </a:cubicBezTo>
                  <a:cubicBezTo>
                    <a:pt x="13" y="1"/>
                    <a:pt x="14" y="0"/>
                    <a:pt x="15" y="0"/>
                  </a:cubicBezTo>
                  <a:cubicBezTo>
                    <a:pt x="17" y="0"/>
                    <a:pt x="18" y="2"/>
                    <a:pt x="19" y="3"/>
                  </a:cubicBezTo>
                  <a:cubicBezTo>
                    <a:pt x="21" y="4"/>
                    <a:pt x="24" y="5"/>
                    <a:pt x="24" y="7"/>
                  </a:cubicBezTo>
                  <a:cubicBezTo>
                    <a:pt x="24" y="8"/>
                    <a:pt x="23" y="10"/>
                    <a:pt x="25" y="9"/>
                  </a:cubicBezTo>
                  <a:cubicBezTo>
                    <a:pt x="26" y="9"/>
                    <a:pt x="27" y="8"/>
                    <a:pt x="27" y="7"/>
                  </a:cubicBezTo>
                  <a:cubicBezTo>
                    <a:pt x="29" y="8"/>
                    <a:pt x="31" y="12"/>
                    <a:pt x="32" y="12"/>
                  </a:cubicBezTo>
                  <a:cubicBezTo>
                    <a:pt x="34" y="11"/>
                    <a:pt x="34" y="12"/>
                    <a:pt x="35" y="13"/>
                  </a:cubicBezTo>
                  <a:cubicBezTo>
                    <a:pt x="36" y="13"/>
                    <a:pt x="37" y="13"/>
                    <a:pt x="38" y="14"/>
                  </a:cubicBezTo>
                  <a:cubicBezTo>
                    <a:pt x="39" y="15"/>
                    <a:pt x="39" y="16"/>
                    <a:pt x="40" y="17"/>
                  </a:cubicBezTo>
                  <a:cubicBezTo>
                    <a:pt x="41" y="17"/>
                    <a:pt x="43" y="18"/>
                    <a:pt x="44" y="18"/>
                  </a:cubicBezTo>
                  <a:cubicBezTo>
                    <a:pt x="46" y="20"/>
                    <a:pt x="46" y="22"/>
                    <a:pt x="49" y="24"/>
                  </a:cubicBezTo>
                  <a:cubicBezTo>
                    <a:pt x="52" y="25"/>
                    <a:pt x="50" y="26"/>
                    <a:pt x="48" y="28"/>
                  </a:cubicBezTo>
                  <a:cubicBezTo>
                    <a:pt x="47" y="30"/>
                    <a:pt x="46" y="34"/>
                    <a:pt x="48" y="35"/>
                  </a:cubicBezTo>
                  <a:cubicBezTo>
                    <a:pt x="49" y="35"/>
                    <a:pt x="46" y="39"/>
                    <a:pt x="45" y="40"/>
                  </a:cubicBezTo>
                  <a:cubicBezTo>
                    <a:pt x="44" y="41"/>
                    <a:pt x="41" y="45"/>
                    <a:pt x="40" y="43"/>
                  </a:cubicBezTo>
                  <a:cubicBezTo>
                    <a:pt x="41" y="45"/>
                    <a:pt x="38" y="45"/>
                    <a:pt x="37" y="45"/>
                  </a:cubicBezTo>
                  <a:cubicBezTo>
                    <a:pt x="35" y="46"/>
                    <a:pt x="34" y="46"/>
                    <a:pt x="31" y="46"/>
                  </a:cubicBezTo>
                  <a:cubicBezTo>
                    <a:pt x="30" y="45"/>
                    <a:pt x="28" y="45"/>
                    <a:pt x="25" y="45"/>
                  </a:cubicBezTo>
                  <a:cubicBezTo>
                    <a:pt x="24" y="46"/>
                    <a:pt x="23" y="46"/>
                    <a:pt x="22" y="46"/>
                  </a:cubicBezTo>
                  <a:cubicBezTo>
                    <a:pt x="21" y="46"/>
                    <a:pt x="21" y="46"/>
                    <a:pt x="20" y="45"/>
                  </a:cubicBezTo>
                  <a:cubicBezTo>
                    <a:pt x="19" y="44"/>
                    <a:pt x="17" y="45"/>
                    <a:pt x="15" y="44"/>
                  </a:cubicBezTo>
                  <a:cubicBezTo>
                    <a:pt x="14" y="43"/>
                    <a:pt x="13" y="42"/>
                    <a:pt x="10" y="42"/>
                  </a:cubicBezTo>
                  <a:cubicBezTo>
                    <a:pt x="8" y="42"/>
                    <a:pt x="7" y="42"/>
                    <a:pt x="6" y="41"/>
                  </a:cubicBezTo>
                  <a:cubicBezTo>
                    <a:pt x="4" y="39"/>
                    <a:pt x="2" y="38"/>
                    <a:pt x="1" y="36"/>
                  </a:cubicBezTo>
                  <a:cubicBezTo>
                    <a:pt x="0" y="35"/>
                    <a:pt x="0" y="29"/>
                    <a:pt x="3" y="29"/>
                  </a:cubicBezTo>
                  <a:cubicBezTo>
                    <a:pt x="5" y="28"/>
                    <a:pt x="4" y="26"/>
                    <a:pt x="3" y="25"/>
                  </a:cubicBezTo>
                  <a:cubicBezTo>
                    <a:pt x="3" y="24"/>
                    <a:pt x="3" y="24"/>
                    <a:pt x="3" y="23"/>
                  </a:cubicBezTo>
                  <a:cubicBezTo>
                    <a:pt x="3" y="22"/>
                    <a:pt x="4" y="22"/>
                    <a:pt x="4" y="21"/>
                  </a:cubicBezTo>
                  <a:cubicBezTo>
                    <a:pt x="3" y="20"/>
                    <a:pt x="2" y="18"/>
                    <a:pt x="3" y="17"/>
                  </a:cubicBezTo>
                  <a:cubicBezTo>
                    <a:pt x="6" y="15"/>
                    <a:pt x="4" y="14"/>
                    <a:pt x="5" y="13"/>
                  </a:cubicBezTo>
                  <a:cubicBezTo>
                    <a:pt x="5" y="12"/>
                    <a:pt x="6" y="8"/>
                    <a:pt x="6" y="8"/>
                  </a:cubicBezTo>
                  <a:cubicBezTo>
                    <a:pt x="8" y="7"/>
                    <a:pt x="6" y="5"/>
                    <a:pt x="6" y="4"/>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53" name="Freeform 510"/>
            <p:cNvSpPr/>
            <p:nvPr/>
          </p:nvSpPr>
          <p:spPr>
            <a:xfrm>
              <a:off x="6249600" y="4241160"/>
              <a:ext cx="217080" cy="298080"/>
            </a:xfrm>
            <a:custGeom>
              <a:avLst/>
              <a:gdLst>
                <a:gd name="textAreaLeft" fmla="*/ 0 w 217080"/>
                <a:gd name="textAreaRight" fmla="*/ 218160 w 217080"/>
                <a:gd name="textAreaTop" fmla="*/ 0 h 298080"/>
                <a:gd name="textAreaBottom" fmla="*/ 299160 h 298080"/>
              </a:gdLst>
              <a:ahLst/>
              <a:cxnLst/>
              <a:rect l="textAreaLeft" t="textAreaTop" r="textAreaRight" b="textAreaBottom"/>
              <a:pathLst>
                <a:path w="72" h="85">
                  <a:moveTo>
                    <a:pt x="0" y="73"/>
                  </a:moveTo>
                  <a:cubicBezTo>
                    <a:pt x="1" y="71"/>
                    <a:pt x="1" y="71"/>
                    <a:pt x="3" y="70"/>
                  </a:cubicBezTo>
                  <a:cubicBezTo>
                    <a:pt x="5" y="68"/>
                    <a:pt x="5" y="72"/>
                    <a:pt x="7" y="71"/>
                  </a:cubicBezTo>
                  <a:cubicBezTo>
                    <a:pt x="8" y="71"/>
                    <a:pt x="7" y="69"/>
                    <a:pt x="8" y="69"/>
                  </a:cubicBezTo>
                  <a:cubicBezTo>
                    <a:pt x="8" y="67"/>
                    <a:pt x="7" y="67"/>
                    <a:pt x="6" y="66"/>
                  </a:cubicBezTo>
                  <a:cubicBezTo>
                    <a:pt x="5" y="66"/>
                    <a:pt x="7" y="62"/>
                    <a:pt x="4" y="63"/>
                  </a:cubicBezTo>
                  <a:cubicBezTo>
                    <a:pt x="5" y="61"/>
                    <a:pt x="5" y="60"/>
                    <a:pt x="4" y="58"/>
                  </a:cubicBezTo>
                  <a:cubicBezTo>
                    <a:pt x="6" y="58"/>
                    <a:pt x="6" y="58"/>
                    <a:pt x="8" y="58"/>
                  </a:cubicBezTo>
                  <a:cubicBezTo>
                    <a:pt x="8" y="58"/>
                    <a:pt x="8" y="59"/>
                    <a:pt x="9" y="59"/>
                  </a:cubicBezTo>
                  <a:cubicBezTo>
                    <a:pt x="11" y="58"/>
                    <a:pt x="13" y="59"/>
                    <a:pt x="13" y="57"/>
                  </a:cubicBezTo>
                  <a:cubicBezTo>
                    <a:pt x="13" y="55"/>
                    <a:pt x="12" y="52"/>
                    <a:pt x="15" y="54"/>
                  </a:cubicBezTo>
                  <a:cubicBezTo>
                    <a:pt x="17" y="54"/>
                    <a:pt x="19" y="57"/>
                    <a:pt x="18" y="58"/>
                  </a:cubicBezTo>
                  <a:cubicBezTo>
                    <a:pt x="19" y="58"/>
                    <a:pt x="21" y="59"/>
                    <a:pt x="22" y="59"/>
                  </a:cubicBezTo>
                  <a:cubicBezTo>
                    <a:pt x="24" y="59"/>
                    <a:pt x="25" y="57"/>
                    <a:pt x="25" y="56"/>
                  </a:cubicBezTo>
                  <a:cubicBezTo>
                    <a:pt x="26" y="56"/>
                    <a:pt x="26" y="60"/>
                    <a:pt x="27" y="60"/>
                  </a:cubicBezTo>
                  <a:cubicBezTo>
                    <a:pt x="28" y="60"/>
                    <a:pt x="30" y="58"/>
                    <a:pt x="29" y="58"/>
                  </a:cubicBezTo>
                  <a:cubicBezTo>
                    <a:pt x="29" y="57"/>
                    <a:pt x="30" y="54"/>
                    <a:pt x="30" y="54"/>
                  </a:cubicBezTo>
                  <a:cubicBezTo>
                    <a:pt x="31" y="54"/>
                    <a:pt x="32" y="52"/>
                    <a:pt x="31" y="51"/>
                  </a:cubicBezTo>
                  <a:cubicBezTo>
                    <a:pt x="33" y="50"/>
                    <a:pt x="32" y="47"/>
                    <a:pt x="32" y="46"/>
                  </a:cubicBezTo>
                  <a:cubicBezTo>
                    <a:pt x="31" y="44"/>
                    <a:pt x="33" y="43"/>
                    <a:pt x="32" y="41"/>
                  </a:cubicBezTo>
                  <a:cubicBezTo>
                    <a:pt x="31" y="40"/>
                    <a:pt x="30" y="40"/>
                    <a:pt x="29" y="40"/>
                  </a:cubicBezTo>
                  <a:cubicBezTo>
                    <a:pt x="29" y="39"/>
                    <a:pt x="29" y="38"/>
                    <a:pt x="28" y="38"/>
                  </a:cubicBezTo>
                  <a:cubicBezTo>
                    <a:pt x="25" y="38"/>
                    <a:pt x="27" y="36"/>
                    <a:pt x="27" y="35"/>
                  </a:cubicBezTo>
                  <a:cubicBezTo>
                    <a:pt x="26" y="33"/>
                    <a:pt x="27" y="31"/>
                    <a:pt x="28" y="30"/>
                  </a:cubicBezTo>
                  <a:cubicBezTo>
                    <a:pt x="29" y="30"/>
                    <a:pt x="31" y="30"/>
                    <a:pt x="31" y="28"/>
                  </a:cubicBezTo>
                  <a:cubicBezTo>
                    <a:pt x="32" y="27"/>
                    <a:pt x="31" y="26"/>
                    <a:pt x="31" y="25"/>
                  </a:cubicBezTo>
                  <a:cubicBezTo>
                    <a:pt x="30" y="23"/>
                    <a:pt x="29" y="22"/>
                    <a:pt x="27" y="22"/>
                  </a:cubicBezTo>
                  <a:cubicBezTo>
                    <a:pt x="24" y="22"/>
                    <a:pt x="22" y="23"/>
                    <a:pt x="20" y="24"/>
                  </a:cubicBezTo>
                  <a:cubicBezTo>
                    <a:pt x="20" y="22"/>
                    <a:pt x="20" y="21"/>
                    <a:pt x="19" y="19"/>
                  </a:cubicBezTo>
                  <a:cubicBezTo>
                    <a:pt x="19" y="17"/>
                    <a:pt x="21" y="16"/>
                    <a:pt x="21" y="15"/>
                  </a:cubicBezTo>
                  <a:cubicBezTo>
                    <a:pt x="21" y="14"/>
                    <a:pt x="30" y="15"/>
                    <a:pt x="31" y="15"/>
                  </a:cubicBezTo>
                  <a:cubicBezTo>
                    <a:pt x="33" y="15"/>
                    <a:pt x="33" y="15"/>
                    <a:pt x="35" y="15"/>
                  </a:cubicBezTo>
                  <a:cubicBezTo>
                    <a:pt x="36" y="15"/>
                    <a:pt x="36" y="17"/>
                    <a:pt x="38" y="16"/>
                  </a:cubicBezTo>
                  <a:cubicBezTo>
                    <a:pt x="41" y="15"/>
                    <a:pt x="45" y="18"/>
                    <a:pt x="47" y="20"/>
                  </a:cubicBezTo>
                  <a:cubicBezTo>
                    <a:pt x="48" y="18"/>
                    <a:pt x="47" y="17"/>
                    <a:pt x="47" y="16"/>
                  </a:cubicBezTo>
                  <a:cubicBezTo>
                    <a:pt x="47" y="15"/>
                    <a:pt x="49" y="14"/>
                    <a:pt x="49" y="13"/>
                  </a:cubicBezTo>
                  <a:cubicBezTo>
                    <a:pt x="50" y="11"/>
                    <a:pt x="51" y="10"/>
                    <a:pt x="51" y="8"/>
                  </a:cubicBezTo>
                  <a:cubicBezTo>
                    <a:pt x="51" y="7"/>
                    <a:pt x="51" y="6"/>
                    <a:pt x="51" y="5"/>
                  </a:cubicBezTo>
                  <a:cubicBezTo>
                    <a:pt x="51" y="4"/>
                    <a:pt x="52" y="2"/>
                    <a:pt x="53" y="2"/>
                  </a:cubicBezTo>
                  <a:cubicBezTo>
                    <a:pt x="54" y="1"/>
                    <a:pt x="56" y="2"/>
                    <a:pt x="57" y="1"/>
                  </a:cubicBezTo>
                  <a:cubicBezTo>
                    <a:pt x="59" y="1"/>
                    <a:pt x="60" y="0"/>
                    <a:pt x="62" y="0"/>
                  </a:cubicBezTo>
                  <a:cubicBezTo>
                    <a:pt x="63" y="1"/>
                    <a:pt x="64" y="2"/>
                    <a:pt x="66" y="1"/>
                  </a:cubicBezTo>
                  <a:cubicBezTo>
                    <a:pt x="69" y="1"/>
                    <a:pt x="71" y="0"/>
                    <a:pt x="71" y="3"/>
                  </a:cubicBezTo>
                  <a:cubicBezTo>
                    <a:pt x="72" y="6"/>
                    <a:pt x="69" y="9"/>
                    <a:pt x="68" y="12"/>
                  </a:cubicBezTo>
                  <a:cubicBezTo>
                    <a:pt x="66" y="14"/>
                    <a:pt x="66" y="16"/>
                    <a:pt x="66" y="19"/>
                  </a:cubicBezTo>
                  <a:cubicBezTo>
                    <a:pt x="66" y="20"/>
                    <a:pt x="66" y="22"/>
                    <a:pt x="65" y="23"/>
                  </a:cubicBezTo>
                  <a:cubicBezTo>
                    <a:pt x="65" y="25"/>
                    <a:pt x="64" y="26"/>
                    <a:pt x="64" y="28"/>
                  </a:cubicBezTo>
                  <a:cubicBezTo>
                    <a:pt x="64" y="29"/>
                    <a:pt x="64" y="30"/>
                    <a:pt x="64" y="32"/>
                  </a:cubicBezTo>
                  <a:cubicBezTo>
                    <a:pt x="64" y="33"/>
                    <a:pt x="64" y="34"/>
                    <a:pt x="63" y="35"/>
                  </a:cubicBezTo>
                  <a:cubicBezTo>
                    <a:pt x="62" y="38"/>
                    <a:pt x="64" y="41"/>
                    <a:pt x="61" y="43"/>
                  </a:cubicBezTo>
                  <a:cubicBezTo>
                    <a:pt x="59" y="46"/>
                    <a:pt x="56" y="46"/>
                    <a:pt x="54" y="49"/>
                  </a:cubicBezTo>
                  <a:cubicBezTo>
                    <a:pt x="54" y="50"/>
                    <a:pt x="53" y="52"/>
                    <a:pt x="52" y="53"/>
                  </a:cubicBezTo>
                  <a:cubicBezTo>
                    <a:pt x="51" y="55"/>
                    <a:pt x="49" y="56"/>
                    <a:pt x="49" y="57"/>
                  </a:cubicBezTo>
                  <a:cubicBezTo>
                    <a:pt x="48" y="60"/>
                    <a:pt x="49" y="63"/>
                    <a:pt x="48" y="66"/>
                  </a:cubicBezTo>
                  <a:cubicBezTo>
                    <a:pt x="48" y="69"/>
                    <a:pt x="46" y="73"/>
                    <a:pt x="44" y="74"/>
                  </a:cubicBezTo>
                  <a:cubicBezTo>
                    <a:pt x="43" y="74"/>
                    <a:pt x="42" y="75"/>
                    <a:pt x="41" y="76"/>
                  </a:cubicBezTo>
                  <a:cubicBezTo>
                    <a:pt x="41" y="77"/>
                    <a:pt x="39" y="77"/>
                    <a:pt x="38" y="78"/>
                  </a:cubicBezTo>
                  <a:cubicBezTo>
                    <a:pt x="37" y="79"/>
                    <a:pt x="36" y="80"/>
                    <a:pt x="35" y="82"/>
                  </a:cubicBezTo>
                  <a:cubicBezTo>
                    <a:pt x="34" y="83"/>
                    <a:pt x="32" y="81"/>
                    <a:pt x="31" y="83"/>
                  </a:cubicBezTo>
                  <a:cubicBezTo>
                    <a:pt x="31" y="82"/>
                    <a:pt x="31" y="80"/>
                    <a:pt x="31" y="79"/>
                  </a:cubicBezTo>
                  <a:cubicBezTo>
                    <a:pt x="32" y="78"/>
                    <a:pt x="32" y="77"/>
                    <a:pt x="31" y="77"/>
                  </a:cubicBezTo>
                  <a:cubicBezTo>
                    <a:pt x="29" y="77"/>
                    <a:pt x="27" y="80"/>
                    <a:pt x="26" y="78"/>
                  </a:cubicBezTo>
                  <a:cubicBezTo>
                    <a:pt x="25" y="79"/>
                    <a:pt x="25" y="80"/>
                    <a:pt x="25" y="80"/>
                  </a:cubicBezTo>
                  <a:cubicBezTo>
                    <a:pt x="24" y="81"/>
                    <a:pt x="23" y="82"/>
                    <a:pt x="22" y="82"/>
                  </a:cubicBezTo>
                  <a:cubicBezTo>
                    <a:pt x="22" y="81"/>
                    <a:pt x="20" y="81"/>
                    <a:pt x="19" y="80"/>
                  </a:cubicBezTo>
                  <a:cubicBezTo>
                    <a:pt x="18" y="81"/>
                    <a:pt x="17" y="76"/>
                    <a:pt x="15" y="79"/>
                  </a:cubicBezTo>
                  <a:cubicBezTo>
                    <a:pt x="15" y="80"/>
                    <a:pt x="13" y="80"/>
                    <a:pt x="13" y="80"/>
                  </a:cubicBezTo>
                  <a:cubicBezTo>
                    <a:pt x="12" y="81"/>
                    <a:pt x="10" y="82"/>
                    <a:pt x="10" y="83"/>
                  </a:cubicBezTo>
                  <a:cubicBezTo>
                    <a:pt x="8" y="85"/>
                    <a:pt x="7" y="81"/>
                    <a:pt x="7" y="80"/>
                  </a:cubicBezTo>
                  <a:cubicBezTo>
                    <a:pt x="6" y="78"/>
                    <a:pt x="2" y="75"/>
                    <a:pt x="0" y="73"/>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54" name="Freeform 511"/>
            <p:cNvSpPr/>
            <p:nvPr/>
          </p:nvSpPr>
          <p:spPr>
            <a:xfrm>
              <a:off x="6474240" y="2782440"/>
              <a:ext cx="118440" cy="146160"/>
            </a:xfrm>
            <a:custGeom>
              <a:avLst/>
              <a:gdLst>
                <a:gd name="textAreaLeft" fmla="*/ 0 w 118440"/>
                <a:gd name="textAreaRight" fmla="*/ 119520 w 118440"/>
                <a:gd name="textAreaTop" fmla="*/ 0 h 146160"/>
                <a:gd name="textAreaBottom" fmla="*/ 147240 h 146160"/>
              </a:gdLst>
              <a:ahLst/>
              <a:cxnLst/>
              <a:rect l="textAreaLeft" t="textAreaTop" r="textAreaRight" b="textAreaBottom"/>
              <a:pathLst>
                <a:path w="40" h="42">
                  <a:moveTo>
                    <a:pt x="8" y="0"/>
                  </a:moveTo>
                  <a:cubicBezTo>
                    <a:pt x="8" y="1"/>
                    <a:pt x="7" y="1"/>
                    <a:pt x="6" y="1"/>
                  </a:cubicBezTo>
                  <a:cubicBezTo>
                    <a:pt x="5" y="2"/>
                    <a:pt x="2" y="3"/>
                    <a:pt x="0" y="3"/>
                  </a:cubicBezTo>
                  <a:cubicBezTo>
                    <a:pt x="1" y="4"/>
                    <a:pt x="1" y="5"/>
                    <a:pt x="1" y="6"/>
                  </a:cubicBezTo>
                  <a:cubicBezTo>
                    <a:pt x="1" y="7"/>
                    <a:pt x="2" y="7"/>
                    <a:pt x="3" y="7"/>
                  </a:cubicBezTo>
                  <a:cubicBezTo>
                    <a:pt x="0" y="8"/>
                    <a:pt x="5" y="9"/>
                    <a:pt x="6" y="10"/>
                  </a:cubicBezTo>
                  <a:cubicBezTo>
                    <a:pt x="2" y="11"/>
                    <a:pt x="2" y="11"/>
                    <a:pt x="2" y="11"/>
                  </a:cubicBezTo>
                  <a:cubicBezTo>
                    <a:pt x="3" y="12"/>
                    <a:pt x="2" y="12"/>
                    <a:pt x="2" y="13"/>
                  </a:cubicBezTo>
                  <a:cubicBezTo>
                    <a:pt x="3" y="13"/>
                    <a:pt x="4" y="12"/>
                    <a:pt x="6" y="12"/>
                  </a:cubicBezTo>
                  <a:cubicBezTo>
                    <a:pt x="5" y="13"/>
                    <a:pt x="5" y="13"/>
                    <a:pt x="5" y="13"/>
                  </a:cubicBezTo>
                  <a:cubicBezTo>
                    <a:pt x="5" y="14"/>
                    <a:pt x="3" y="16"/>
                    <a:pt x="3" y="18"/>
                  </a:cubicBezTo>
                  <a:cubicBezTo>
                    <a:pt x="3" y="19"/>
                    <a:pt x="6" y="19"/>
                    <a:pt x="7" y="20"/>
                  </a:cubicBezTo>
                  <a:cubicBezTo>
                    <a:pt x="7" y="21"/>
                    <a:pt x="8" y="21"/>
                    <a:pt x="7" y="22"/>
                  </a:cubicBezTo>
                  <a:cubicBezTo>
                    <a:pt x="6" y="22"/>
                    <a:pt x="5" y="21"/>
                    <a:pt x="4" y="21"/>
                  </a:cubicBezTo>
                  <a:cubicBezTo>
                    <a:pt x="4" y="22"/>
                    <a:pt x="8" y="25"/>
                    <a:pt x="5" y="26"/>
                  </a:cubicBezTo>
                  <a:cubicBezTo>
                    <a:pt x="3" y="26"/>
                    <a:pt x="2" y="26"/>
                    <a:pt x="2" y="27"/>
                  </a:cubicBezTo>
                  <a:cubicBezTo>
                    <a:pt x="2" y="27"/>
                    <a:pt x="5" y="29"/>
                    <a:pt x="6" y="29"/>
                  </a:cubicBezTo>
                  <a:cubicBezTo>
                    <a:pt x="6" y="30"/>
                    <a:pt x="7" y="30"/>
                    <a:pt x="8" y="31"/>
                  </a:cubicBezTo>
                  <a:cubicBezTo>
                    <a:pt x="12" y="32"/>
                    <a:pt x="14" y="32"/>
                    <a:pt x="13" y="32"/>
                  </a:cubicBezTo>
                  <a:cubicBezTo>
                    <a:pt x="12" y="32"/>
                    <a:pt x="13" y="32"/>
                    <a:pt x="13" y="33"/>
                  </a:cubicBezTo>
                  <a:cubicBezTo>
                    <a:pt x="14" y="33"/>
                    <a:pt x="17" y="33"/>
                    <a:pt x="17" y="32"/>
                  </a:cubicBezTo>
                  <a:cubicBezTo>
                    <a:pt x="18" y="31"/>
                    <a:pt x="19" y="32"/>
                    <a:pt x="18" y="30"/>
                  </a:cubicBezTo>
                  <a:cubicBezTo>
                    <a:pt x="19" y="30"/>
                    <a:pt x="18" y="30"/>
                    <a:pt x="19" y="30"/>
                  </a:cubicBezTo>
                  <a:cubicBezTo>
                    <a:pt x="19" y="31"/>
                    <a:pt x="22" y="32"/>
                    <a:pt x="23" y="33"/>
                  </a:cubicBezTo>
                  <a:cubicBezTo>
                    <a:pt x="23" y="34"/>
                    <a:pt x="24" y="33"/>
                    <a:pt x="26" y="34"/>
                  </a:cubicBezTo>
                  <a:cubicBezTo>
                    <a:pt x="26" y="34"/>
                    <a:pt x="26" y="34"/>
                    <a:pt x="26" y="35"/>
                  </a:cubicBezTo>
                  <a:cubicBezTo>
                    <a:pt x="26" y="36"/>
                    <a:pt x="25" y="37"/>
                    <a:pt x="25" y="38"/>
                  </a:cubicBezTo>
                  <a:cubicBezTo>
                    <a:pt x="26" y="39"/>
                    <a:pt x="29" y="38"/>
                    <a:pt x="30" y="38"/>
                  </a:cubicBezTo>
                  <a:cubicBezTo>
                    <a:pt x="31" y="38"/>
                    <a:pt x="37" y="37"/>
                    <a:pt x="35" y="36"/>
                  </a:cubicBezTo>
                  <a:cubicBezTo>
                    <a:pt x="34" y="35"/>
                    <a:pt x="34" y="33"/>
                    <a:pt x="35" y="33"/>
                  </a:cubicBezTo>
                  <a:cubicBezTo>
                    <a:pt x="36" y="32"/>
                    <a:pt x="37" y="32"/>
                    <a:pt x="38" y="32"/>
                  </a:cubicBezTo>
                  <a:cubicBezTo>
                    <a:pt x="38" y="31"/>
                    <a:pt x="39" y="30"/>
                    <a:pt x="40" y="29"/>
                  </a:cubicBezTo>
                  <a:cubicBezTo>
                    <a:pt x="38" y="29"/>
                    <a:pt x="37" y="27"/>
                    <a:pt x="36" y="27"/>
                  </a:cubicBezTo>
                  <a:cubicBezTo>
                    <a:pt x="33" y="24"/>
                    <a:pt x="35" y="22"/>
                    <a:pt x="37" y="19"/>
                  </a:cubicBezTo>
                  <a:cubicBezTo>
                    <a:pt x="36" y="19"/>
                    <a:pt x="34" y="17"/>
                    <a:pt x="35" y="17"/>
                  </a:cubicBezTo>
                  <a:cubicBezTo>
                    <a:pt x="36" y="16"/>
                    <a:pt x="37" y="16"/>
                    <a:pt x="37" y="16"/>
                  </a:cubicBezTo>
                  <a:cubicBezTo>
                    <a:pt x="37" y="15"/>
                    <a:pt x="35" y="14"/>
                    <a:pt x="34" y="15"/>
                  </a:cubicBezTo>
                  <a:cubicBezTo>
                    <a:pt x="33" y="15"/>
                    <a:pt x="32" y="17"/>
                    <a:pt x="32" y="17"/>
                  </a:cubicBezTo>
                  <a:cubicBezTo>
                    <a:pt x="31" y="17"/>
                    <a:pt x="30" y="16"/>
                    <a:pt x="30" y="15"/>
                  </a:cubicBezTo>
                  <a:cubicBezTo>
                    <a:pt x="28" y="15"/>
                    <a:pt x="27" y="15"/>
                    <a:pt x="26" y="14"/>
                  </a:cubicBezTo>
                  <a:cubicBezTo>
                    <a:pt x="25" y="14"/>
                    <a:pt x="25" y="14"/>
                    <a:pt x="24" y="14"/>
                  </a:cubicBezTo>
                  <a:cubicBezTo>
                    <a:pt x="26" y="13"/>
                    <a:pt x="26" y="12"/>
                    <a:pt x="24" y="12"/>
                  </a:cubicBezTo>
                  <a:cubicBezTo>
                    <a:pt x="26" y="10"/>
                    <a:pt x="25" y="10"/>
                    <a:pt x="23" y="10"/>
                  </a:cubicBezTo>
                  <a:cubicBezTo>
                    <a:pt x="22" y="9"/>
                    <a:pt x="19" y="8"/>
                    <a:pt x="18" y="7"/>
                  </a:cubicBezTo>
                  <a:cubicBezTo>
                    <a:pt x="20" y="4"/>
                    <a:pt x="16" y="4"/>
                    <a:pt x="15" y="2"/>
                  </a:cubicBezTo>
                  <a:cubicBezTo>
                    <a:pt x="14" y="1"/>
                    <a:pt x="11" y="0"/>
                    <a:pt x="8" y="0"/>
                  </a:cubicBezTo>
                  <a:close/>
                  <a:moveTo>
                    <a:pt x="12" y="33"/>
                  </a:moveTo>
                  <a:cubicBezTo>
                    <a:pt x="12" y="32"/>
                    <a:pt x="13" y="32"/>
                    <a:pt x="14" y="33"/>
                  </a:cubicBezTo>
                  <a:cubicBezTo>
                    <a:pt x="14" y="32"/>
                    <a:pt x="14" y="33"/>
                    <a:pt x="14" y="32"/>
                  </a:cubicBezTo>
                  <a:cubicBezTo>
                    <a:pt x="15" y="31"/>
                    <a:pt x="16" y="32"/>
                    <a:pt x="16" y="31"/>
                  </a:cubicBezTo>
                  <a:cubicBezTo>
                    <a:pt x="18" y="31"/>
                    <a:pt x="18" y="30"/>
                    <a:pt x="17" y="29"/>
                  </a:cubicBezTo>
                  <a:cubicBezTo>
                    <a:pt x="18" y="29"/>
                    <a:pt x="18" y="29"/>
                    <a:pt x="19" y="29"/>
                  </a:cubicBezTo>
                  <a:cubicBezTo>
                    <a:pt x="19" y="31"/>
                    <a:pt x="26" y="30"/>
                    <a:pt x="25" y="32"/>
                  </a:cubicBezTo>
                  <a:cubicBezTo>
                    <a:pt x="25" y="33"/>
                    <a:pt x="28" y="33"/>
                    <a:pt x="28" y="34"/>
                  </a:cubicBezTo>
                  <a:cubicBezTo>
                    <a:pt x="28" y="36"/>
                    <a:pt x="25" y="37"/>
                    <a:pt x="26" y="38"/>
                  </a:cubicBezTo>
                  <a:cubicBezTo>
                    <a:pt x="25" y="38"/>
                    <a:pt x="24" y="38"/>
                    <a:pt x="24" y="39"/>
                  </a:cubicBezTo>
                  <a:cubicBezTo>
                    <a:pt x="22" y="39"/>
                    <a:pt x="22" y="39"/>
                    <a:pt x="20" y="39"/>
                  </a:cubicBezTo>
                  <a:cubicBezTo>
                    <a:pt x="18" y="40"/>
                    <a:pt x="18" y="42"/>
                    <a:pt x="17" y="42"/>
                  </a:cubicBezTo>
                  <a:cubicBezTo>
                    <a:pt x="17" y="42"/>
                    <a:pt x="18" y="40"/>
                    <a:pt x="16" y="39"/>
                  </a:cubicBezTo>
                  <a:cubicBezTo>
                    <a:pt x="16" y="38"/>
                    <a:pt x="15" y="38"/>
                    <a:pt x="14" y="37"/>
                  </a:cubicBezTo>
                  <a:cubicBezTo>
                    <a:pt x="13" y="36"/>
                    <a:pt x="14" y="36"/>
                    <a:pt x="12" y="36"/>
                  </a:cubicBezTo>
                  <a:cubicBezTo>
                    <a:pt x="12" y="35"/>
                    <a:pt x="12" y="34"/>
                    <a:pt x="11" y="34"/>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55" name="Freeform 512"/>
            <p:cNvSpPr/>
            <p:nvPr/>
          </p:nvSpPr>
          <p:spPr>
            <a:xfrm>
              <a:off x="6455880" y="2875320"/>
              <a:ext cx="56520" cy="53280"/>
            </a:xfrm>
            <a:custGeom>
              <a:avLst/>
              <a:gdLst>
                <a:gd name="textAreaLeft" fmla="*/ 0 w 56520"/>
                <a:gd name="textAreaRight" fmla="*/ 57600 w 56520"/>
                <a:gd name="textAreaTop" fmla="*/ 0 h 53280"/>
                <a:gd name="textAreaBottom" fmla="*/ 54360 h 53280"/>
              </a:gdLst>
              <a:ahLst/>
              <a:cxnLst/>
              <a:rect l="textAreaLeft" t="textAreaTop" r="textAreaRight" b="textAreaBottom"/>
              <a:pathLst>
                <a:path w="20" h="16">
                  <a:moveTo>
                    <a:pt x="3" y="9"/>
                  </a:moveTo>
                  <a:cubicBezTo>
                    <a:pt x="5" y="9"/>
                    <a:pt x="0" y="4"/>
                    <a:pt x="4" y="5"/>
                  </a:cubicBezTo>
                  <a:cubicBezTo>
                    <a:pt x="3" y="3"/>
                    <a:pt x="7" y="1"/>
                    <a:pt x="8" y="3"/>
                  </a:cubicBezTo>
                  <a:cubicBezTo>
                    <a:pt x="8" y="2"/>
                    <a:pt x="7" y="1"/>
                    <a:pt x="7" y="0"/>
                  </a:cubicBezTo>
                  <a:cubicBezTo>
                    <a:pt x="9" y="1"/>
                    <a:pt x="9" y="1"/>
                    <a:pt x="10" y="2"/>
                  </a:cubicBezTo>
                  <a:cubicBezTo>
                    <a:pt x="12" y="4"/>
                    <a:pt x="13" y="4"/>
                    <a:pt x="15" y="5"/>
                  </a:cubicBezTo>
                  <a:cubicBezTo>
                    <a:pt x="16" y="6"/>
                    <a:pt x="18" y="5"/>
                    <a:pt x="19" y="6"/>
                  </a:cubicBezTo>
                  <a:cubicBezTo>
                    <a:pt x="20" y="7"/>
                    <a:pt x="18" y="7"/>
                    <a:pt x="17" y="7"/>
                  </a:cubicBezTo>
                  <a:cubicBezTo>
                    <a:pt x="17" y="8"/>
                    <a:pt x="19" y="9"/>
                    <a:pt x="18" y="10"/>
                  </a:cubicBezTo>
                  <a:cubicBezTo>
                    <a:pt x="17" y="10"/>
                    <a:pt x="16" y="10"/>
                    <a:pt x="15" y="10"/>
                  </a:cubicBezTo>
                  <a:cubicBezTo>
                    <a:pt x="15" y="9"/>
                    <a:pt x="15" y="8"/>
                    <a:pt x="14" y="9"/>
                  </a:cubicBezTo>
                  <a:cubicBezTo>
                    <a:pt x="11" y="11"/>
                    <a:pt x="10" y="13"/>
                    <a:pt x="11" y="16"/>
                  </a:cubicBezTo>
                  <a:cubicBezTo>
                    <a:pt x="10" y="15"/>
                    <a:pt x="8" y="14"/>
                    <a:pt x="7" y="13"/>
                  </a:cubicBezTo>
                  <a:cubicBezTo>
                    <a:pt x="7" y="12"/>
                    <a:pt x="4" y="10"/>
                    <a:pt x="4" y="10"/>
                  </a:cubicBezTo>
                  <a:cubicBezTo>
                    <a:pt x="5" y="10"/>
                    <a:pt x="5" y="10"/>
                    <a:pt x="6" y="11"/>
                  </a:cubicBezTo>
                  <a:cubicBezTo>
                    <a:pt x="6" y="9"/>
                    <a:pt x="2" y="12"/>
                    <a:pt x="3" y="9"/>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9360" rIns="90000" bIns="936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56" name="Freeform 513"/>
            <p:cNvSpPr/>
            <p:nvPr/>
          </p:nvSpPr>
          <p:spPr>
            <a:xfrm>
              <a:off x="6563520" y="2322360"/>
              <a:ext cx="180720" cy="68040"/>
            </a:xfrm>
            <a:custGeom>
              <a:avLst/>
              <a:gdLst>
                <a:gd name="textAreaLeft" fmla="*/ 0 w 180720"/>
                <a:gd name="textAreaRight" fmla="*/ 181800 w 180720"/>
                <a:gd name="textAreaTop" fmla="*/ 0 h 68040"/>
                <a:gd name="textAreaBottom" fmla="*/ 69120 h 68040"/>
              </a:gdLst>
              <a:ahLst/>
              <a:cxnLst/>
              <a:rect l="textAreaLeft" t="textAreaTop" r="textAreaRight" b="textAreaBottom"/>
              <a:pathLst>
                <a:path w="60" h="20">
                  <a:moveTo>
                    <a:pt x="2" y="17"/>
                  </a:moveTo>
                  <a:cubicBezTo>
                    <a:pt x="3" y="16"/>
                    <a:pt x="3" y="15"/>
                    <a:pt x="4" y="14"/>
                  </a:cubicBezTo>
                  <a:cubicBezTo>
                    <a:pt x="5" y="13"/>
                    <a:pt x="6" y="14"/>
                    <a:pt x="7" y="13"/>
                  </a:cubicBezTo>
                  <a:cubicBezTo>
                    <a:pt x="7" y="13"/>
                    <a:pt x="8" y="13"/>
                    <a:pt x="8" y="14"/>
                  </a:cubicBezTo>
                  <a:cubicBezTo>
                    <a:pt x="9" y="13"/>
                    <a:pt x="9" y="13"/>
                    <a:pt x="10" y="13"/>
                  </a:cubicBezTo>
                  <a:cubicBezTo>
                    <a:pt x="11" y="12"/>
                    <a:pt x="12" y="11"/>
                    <a:pt x="13" y="12"/>
                  </a:cubicBezTo>
                  <a:cubicBezTo>
                    <a:pt x="12" y="10"/>
                    <a:pt x="10" y="10"/>
                    <a:pt x="7" y="10"/>
                  </a:cubicBezTo>
                  <a:cubicBezTo>
                    <a:pt x="6" y="10"/>
                    <a:pt x="5" y="10"/>
                    <a:pt x="4" y="11"/>
                  </a:cubicBezTo>
                  <a:cubicBezTo>
                    <a:pt x="3" y="11"/>
                    <a:pt x="1" y="11"/>
                    <a:pt x="0" y="11"/>
                  </a:cubicBezTo>
                  <a:cubicBezTo>
                    <a:pt x="2" y="12"/>
                    <a:pt x="0" y="13"/>
                    <a:pt x="2" y="14"/>
                  </a:cubicBezTo>
                  <a:cubicBezTo>
                    <a:pt x="4" y="15"/>
                    <a:pt x="0" y="15"/>
                    <a:pt x="2" y="17"/>
                  </a:cubicBezTo>
                  <a:moveTo>
                    <a:pt x="7" y="5"/>
                  </a:moveTo>
                  <a:cubicBezTo>
                    <a:pt x="6" y="6"/>
                    <a:pt x="4" y="7"/>
                    <a:pt x="2" y="7"/>
                  </a:cubicBezTo>
                  <a:cubicBezTo>
                    <a:pt x="3" y="7"/>
                    <a:pt x="5" y="7"/>
                    <a:pt x="6" y="8"/>
                  </a:cubicBezTo>
                  <a:cubicBezTo>
                    <a:pt x="6" y="9"/>
                    <a:pt x="8" y="9"/>
                    <a:pt x="8" y="8"/>
                  </a:cubicBezTo>
                  <a:cubicBezTo>
                    <a:pt x="9" y="8"/>
                    <a:pt x="11" y="8"/>
                    <a:pt x="10" y="7"/>
                  </a:cubicBezTo>
                  <a:cubicBezTo>
                    <a:pt x="10" y="6"/>
                    <a:pt x="8" y="6"/>
                    <a:pt x="7" y="5"/>
                  </a:cubicBezTo>
                  <a:moveTo>
                    <a:pt x="12" y="10"/>
                  </a:moveTo>
                  <a:cubicBezTo>
                    <a:pt x="13" y="11"/>
                    <a:pt x="14" y="11"/>
                    <a:pt x="14" y="10"/>
                  </a:cubicBezTo>
                  <a:cubicBezTo>
                    <a:pt x="14" y="9"/>
                    <a:pt x="13" y="9"/>
                    <a:pt x="12" y="9"/>
                  </a:cubicBezTo>
                  <a:cubicBezTo>
                    <a:pt x="12" y="10"/>
                    <a:pt x="12" y="10"/>
                    <a:pt x="12" y="10"/>
                  </a:cubicBezTo>
                  <a:moveTo>
                    <a:pt x="13" y="6"/>
                  </a:moveTo>
                  <a:cubicBezTo>
                    <a:pt x="12" y="6"/>
                    <a:pt x="12" y="6"/>
                    <a:pt x="12" y="6"/>
                  </a:cubicBezTo>
                  <a:cubicBezTo>
                    <a:pt x="13" y="6"/>
                    <a:pt x="13" y="6"/>
                    <a:pt x="14" y="6"/>
                  </a:cubicBezTo>
                  <a:cubicBezTo>
                    <a:pt x="13" y="6"/>
                    <a:pt x="13" y="6"/>
                    <a:pt x="13" y="6"/>
                  </a:cubicBezTo>
                  <a:moveTo>
                    <a:pt x="15" y="10"/>
                  </a:moveTo>
                  <a:cubicBezTo>
                    <a:pt x="15" y="9"/>
                    <a:pt x="18" y="9"/>
                    <a:pt x="19" y="8"/>
                  </a:cubicBezTo>
                  <a:cubicBezTo>
                    <a:pt x="18" y="8"/>
                    <a:pt x="16" y="9"/>
                    <a:pt x="15" y="8"/>
                  </a:cubicBezTo>
                  <a:cubicBezTo>
                    <a:pt x="14" y="7"/>
                    <a:pt x="17" y="7"/>
                    <a:pt x="16" y="6"/>
                  </a:cubicBezTo>
                  <a:cubicBezTo>
                    <a:pt x="16" y="6"/>
                    <a:pt x="15" y="6"/>
                    <a:pt x="15" y="6"/>
                  </a:cubicBezTo>
                  <a:cubicBezTo>
                    <a:pt x="15" y="6"/>
                    <a:pt x="15" y="5"/>
                    <a:pt x="16" y="4"/>
                  </a:cubicBezTo>
                  <a:cubicBezTo>
                    <a:pt x="17" y="3"/>
                    <a:pt x="19" y="4"/>
                    <a:pt x="21" y="3"/>
                  </a:cubicBezTo>
                  <a:cubicBezTo>
                    <a:pt x="21" y="3"/>
                    <a:pt x="21" y="3"/>
                    <a:pt x="20" y="2"/>
                  </a:cubicBezTo>
                  <a:cubicBezTo>
                    <a:pt x="22" y="3"/>
                    <a:pt x="23" y="1"/>
                    <a:pt x="25" y="2"/>
                  </a:cubicBezTo>
                  <a:cubicBezTo>
                    <a:pt x="25" y="2"/>
                    <a:pt x="28" y="3"/>
                    <a:pt x="28" y="1"/>
                  </a:cubicBezTo>
                  <a:cubicBezTo>
                    <a:pt x="29" y="1"/>
                    <a:pt x="35" y="2"/>
                    <a:pt x="34" y="0"/>
                  </a:cubicBezTo>
                  <a:cubicBezTo>
                    <a:pt x="37" y="1"/>
                    <a:pt x="40" y="1"/>
                    <a:pt x="43" y="1"/>
                  </a:cubicBezTo>
                  <a:cubicBezTo>
                    <a:pt x="45" y="1"/>
                    <a:pt x="47" y="2"/>
                    <a:pt x="49" y="2"/>
                  </a:cubicBezTo>
                  <a:cubicBezTo>
                    <a:pt x="51" y="2"/>
                    <a:pt x="59" y="1"/>
                    <a:pt x="60" y="3"/>
                  </a:cubicBezTo>
                  <a:cubicBezTo>
                    <a:pt x="58" y="3"/>
                    <a:pt x="57" y="4"/>
                    <a:pt x="57" y="5"/>
                  </a:cubicBezTo>
                  <a:cubicBezTo>
                    <a:pt x="56" y="6"/>
                    <a:pt x="53" y="7"/>
                    <a:pt x="53" y="8"/>
                  </a:cubicBezTo>
                  <a:cubicBezTo>
                    <a:pt x="53" y="9"/>
                    <a:pt x="53" y="10"/>
                    <a:pt x="54" y="11"/>
                  </a:cubicBezTo>
                  <a:cubicBezTo>
                    <a:pt x="54" y="12"/>
                    <a:pt x="53" y="13"/>
                    <a:pt x="53" y="14"/>
                  </a:cubicBezTo>
                  <a:cubicBezTo>
                    <a:pt x="53" y="14"/>
                    <a:pt x="54" y="15"/>
                    <a:pt x="55" y="15"/>
                  </a:cubicBezTo>
                  <a:cubicBezTo>
                    <a:pt x="56" y="16"/>
                    <a:pt x="55" y="17"/>
                    <a:pt x="56" y="17"/>
                  </a:cubicBezTo>
                  <a:cubicBezTo>
                    <a:pt x="55" y="18"/>
                    <a:pt x="52" y="18"/>
                    <a:pt x="52" y="20"/>
                  </a:cubicBezTo>
                  <a:cubicBezTo>
                    <a:pt x="51" y="20"/>
                    <a:pt x="50" y="20"/>
                    <a:pt x="49" y="19"/>
                  </a:cubicBezTo>
                  <a:cubicBezTo>
                    <a:pt x="47" y="19"/>
                    <a:pt x="46" y="20"/>
                    <a:pt x="44" y="20"/>
                  </a:cubicBezTo>
                  <a:cubicBezTo>
                    <a:pt x="41" y="20"/>
                    <a:pt x="39" y="18"/>
                    <a:pt x="37" y="17"/>
                  </a:cubicBezTo>
                  <a:cubicBezTo>
                    <a:pt x="36" y="16"/>
                    <a:pt x="34" y="15"/>
                    <a:pt x="34" y="16"/>
                  </a:cubicBezTo>
                  <a:cubicBezTo>
                    <a:pt x="32" y="16"/>
                    <a:pt x="32" y="15"/>
                    <a:pt x="31" y="15"/>
                  </a:cubicBezTo>
                  <a:cubicBezTo>
                    <a:pt x="28" y="15"/>
                    <a:pt x="26" y="17"/>
                    <a:pt x="23" y="17"/>
                  </a:cubicBezTo>
                  <a:cubicBezTo>
                    <a:pt x="24" y="16"/>
                    <a:pt x="24" y="14"/>
                    <a:pt x="25" y="13"/>
                  </a:cubicBezTo>
                  <a:cubicBezTo>
                    <a:pt x="26" y="12"/>
                    <a:pt x="24" y="12"/>
                    <a:pt x="23" y="13"/>
                  </a:cubicBezTo>
                  <a:cubicBezTo>
                    <a:pt x="21" y="15"/>
                    <a:pt x="17" y="10"/>
                    <a:pt x="15" y="1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4120" rIns="90000" bIns="2412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57" name="Freeform 515"/>
            <p:cNvSpPr/>
            <p:nvPr/>
          </p:nvSpPr>
          <p:spPr>
            <a:xfrm>
              <a:off x="6765840" y="4401360"/>
              <a:ext cx="58320" cy="59760"/>
            </a:xfrm>
            <a:custGeom>
              <a:avLst/>
              <a:gdLst>
                <a:gd name="textAreaLeft" fmla="*/ 0 w 58320"/>
                <a:gd name="textAreaRight" fmla="*/ 59400 w 58320"/>
                <a:gd name="textAreaTop" fmla="*/ 0 h 59760"/>
                <a:gd name="textAreaBottom" fmla="*/ 60840 h 59760"/>
              </a:gdLst>
              <a:ahLst/>
              <a:cxnLst/>
              <a:rect l="textAreaLeft" t="textAreaTop" r="textAreaRight" b="textAreaBottom"/>
              <a:pathLst>
                <a:path w="20" h="18">
                  <a:moveTo>
                    <a:pt x="0" y="15"/>
                  </a:moveTo>
                  <a:cubicBezTo>
                    <a:pt x="0" y="13"/>
                    <a:pt x="3" y="11"/>
                    <a:pt x="3" y="10"/>
                  </a:cubicBezTo>
                  <a:cubicBezTo>
                    <a:pt x="3" y="7"/>
                    <a:pt x="5" y="6"/>
                    <a:pt x="7" y="4"/>
                  </a:cubicBezTo>
                  <a:cubicBezTo>
                    <a:pt x="8" y="4"/>
                    <a:pt x="9" y="3"/>
                    <a:pt x="10" y="3"/>
                  </a:cubicBezTo>
                  <a:cubicBezTo>
                    <a:pt x="10" y="4"/>
                    <a:pt x="10" y="5"/>
                    <a:pt x="11" y="4"/>
                  </a:cubicBezTo>
                  <a:cubicBezTo>
                    <a:pt x="12" y="3"/>
                    <a:pt x="14" y="0"/>
                    <a:pt x="16" y="1"/>
                  </a:cubicBezTo>
                  <a:cubicBezTo>
                    <a:pt x="15" y="2"/>
                    <a:pt x="17" y="4"/>
                    <a:pt x="17" y="6"/>
                  </a:cubicBezTo>
                  <a:cubicBezTo>
                    <a:pt x="19" y="7"/>
                    <a:pt x="20" y="10"/>
                    <a:pt x="19" y="11"/>
                  </a:cubicBezTo>
                  <a:cubicBezTo>
                    <a:pt x="19" y="14"/>
                    <a:pt x="18" y="14"/>
                    <a:pt x="16" y="13"/>
                  </a:cubicBezTo>
                  <a:cubicBezTo>
                    <a:pt x="13" y="12"/>
                    <a:pt x="13" y="14"/>
                    <a:pt x="11" y="13"/>
                  </a:cubicBezTo>
                  <a:cubicBezTo>
                    <a:pt x="10" y="15"/>
                    <a:pt x="11" y="17"/>
                    <a:pt x="8" y="17"/>
                  </a:cubicBezTo>
                  <a:cubicBezTo>
                    <a:pt x="7" y="18"/>
                    <a:pt x="5" y="18"/>
                    <a:pt x="5" y="17"/>
                  </a:cubicBezTo>
                  <a:cubicBezTo>
                    <a:pt x="4" y="15"/>
                    <a:pt x="2" y="15"/>
                    <a:pt x="2" y="17"/>
                  </a:cubicBezTo>
                  <a:cubicBezTo>
                    <a:pt x="1" y="16"/>
                    <a:pt x="1" y="16"/>
                    <a:pt x="0" y="15"/>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15840" rIns="90000" bIns="158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58" name="Freeform 517"/>
            <p:cNvSpPr/>
            <p:nvPr/>
          </p:nvSpPr>
          <p:spPr>
            <a:xfrm>
              <a:off x="7191000" y="2949480"/>
              <a:ext cx="91080" cy="84960"/>
            </a:xfrm>
            <a:custGeom>
              <a:avLst/>
              <a:gdLst>
                <a:gd name="textAreaLeft" fmla="*/ 0 w 91080"/>
                <a:gd name="textAreaRight" fmla="*/ 92160 w 91080"/>
                <a:gd name="textAreaTop" fmla="*/ 0 h 84960"/>
                <a:gd name="textAreaBottom" fmla="*/ 86040 h 84960"/>
              </a:gdLst>
              <a:ahLst/>
              <a:cxnLst/>
              <a:rect l="textAreaLeft" t="textAreaTop" r="textAreaRight" b="textAreaBottom"/>
              <a:pathLst>
                <a:path w="31" h="25">
                  <a:moveTo>
                    <a:pt x="1" y="2"/>
                  </a:moveTo>
                  <a:cubicBezTo>
                    <a:pt x="2" y="2"/>
                    <a:pt x="4" y="2"/>
                    <a:pt x="6" y="2"/>
                  </a:cubicBezTo>
                  <a:cubicBezTo>
                    <a:pt x="9" y="1"/>
                    <a:pt x="12" y="1"/>
                    <a:pt x="14" y="1"/>
                  </a:cubicBezTo>
                  <a:cubicBezTo>
                    <a:pt x="14" y="1"/>
                    <a:pt x="14" y="1"/>
                    <a:pt x="15" y="1"/>
                  </a:cubicBezTo>
                  <a:cubicBezTo>
                    <a:pt x="16" y="0"/>
                    <a:pt x="16" y="0"/>
                    <a:pt x="16" y="1"/>
                  </a:cubicBezTo>
                  <a:cubicBezTo>
                    <a:pt x="16" y="1"/>
                    <a:pt x="19" y="3"/>
                    <a:pt x="16" y="2"/>
                  </a:cubicBezTo>
                  <a:cubicBezTo>
                    <a:pt x="18" y="3"/>
                    <a:pt x="21" y="3"/>
                    <a:pt x="21" y="5"/>
                  </a:cubicBezTo>
                  <a:cubicBezTo>
                    <a:pt x="17" y="6"/>
                    <a:pt x="21" y="9"/>
                    <a:pt x="22" y="10"/>
                  </a:cubicBezTo>
                  <a:cubicBezTo>
                    <a:pt x="23" y="10"/>
                    <a:pt x="25" y="10"/>
                    <a:pt x="25" y="11"/>
                  </a:cubicBezTo>
                  <a:cubicBezTo>
                    <a:pt x="25" y="13"/>
                    <a:pt x="22" y="13"/>
                    <a:pt x="21" y="13"/>
                  </a:cubicBezTo>
                  <a:cubicBezTo>
                    <a:pt x="22" y="13"/>
                    <a:pt x="26" y="17"/>
                    <a:pt x="27" y="17"/>
                  </a:cubicBezTo>
                  <a:cubicBezTo>
                    <a:pt x="28" y="17"/>
                    <a:pt x="31" y="17"/>
                    <a:pt x="29" y="18"/>
                  </a:cubicBezTo>
                  <a:cubicBezTo>
                    <a:pt x="28" y="19"/>
                    <a:pt x="30" y="20"/>
                    <a:pt x="31" y="20"/>
                  </a:cubicBezTo>
                  <a:cubicBezTo>
                    <a:pt x="29" y="20"/>
                    <a:pt x="29" y="23"/>
                    <a:pt x="30" y="24"/>
                  </a:cubicBezTo>
                  <a:cubicBezTo>
                    <a:pt x="28" y="23"/>
                    <a:pt x="27" y="25"/>
                    <a:pt x="26" y="23"/>
                  </a:cubicBezTo>
                  <a:cubicBezTo>
                    <a:pt x="25" y="22"/>
                    <a:pt x="25" y="20"/>
                    <a:pt x="23" y="19"/>
                  </a:cubicBezTo>
                  <a:cubicBezTo>
                    <a:pt x="23" y="19"/>
                    <a:pt x="24" y="17"/>
                    <a:pt x="23" y="17"/>
                  </a:cubicBezTo>
                  <a:cubicBezTo>
                    <a:pt x="22" y="17"/>
                    <a:pt x="21" y="17"/>
                    <a:pt x="20" y="18"/>
                  </a:cubicBezTo>
                  <a:cubicBezTo>
                    <a:pt x="19" y="18"/>
                    <a:pt x="19" y="16"/>
                    <a:pt x="17" y="17"/>
                  </a:cubicBezTo>
                  <a:cubicBezTo>
                    <a:pt x="18" y="15"/>
                    <a:pt x="14" y="16"/>
                    <a:pt x="12" y="15"/>
                  </a:cubicBezTo>
                  <a:cubicBezTo>
                    <a:pt x="11" y="14"/>
                    <a:pt x="10" y="13"/>
                    <a:pt x="8" y="13"/>
                  </a:cubicBezTo>
                  <a:cubicBezTo>
                    <a:pt x="6" y="13"/>
                    <a:pt x="4" y="13"/>
                    <a:pt x="2" y="12"/>
                  </a:cubicBezTo>
                  <a:cubicBezTo>
                    <a:pt x="3" y="11"/>
                    <a:pt x="3" y="11"/>
                    <a:pt x="2" y="10"/>
                  </a:cubicBezTo>
                  <a:cubicBezTo>
                    <a:pt x="2" y="9"/>
                    <a:pt x="2" y="8"/>
                    <a:pt x="3" y="8"/>
                  </a:cubicBezTo>
                  <a:cubicBezTo>
                    <a:pt x="5" y="5"/>
                    <a:pt x="0" y="4"/>
                    <a:pt x="1" y="2"/>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59" name="Freeform 518"/>
            <p:cNvSpPr/>
            <p:nvPr/>
          </p:nvSpPr>
          <p:spPr>
            <a:xfrm>
              <a:off x="5414400" y="3791520"/>
              <a:ext cx="175320" cy="148320"/>
            </a:xfrm>
            <a:custGeom>
              <a:avLst/>
              <a:gdLst>
                <a:gd name="textAreaLeft" fmla="*/ 0 w 175320"/>
                <a:gd name="textAreaRight" fmla="*/ 176400 w 175320"/>
                <a:gd name="textAreaTop" fmla="*/ 0 h 148320"/>
                <a:gd name="textAreaBottom" fmla="*/ 149400 h 148320"/>
              </a:gdLst>
              <a:ahLst/>
              <a:cxnLst/>
              <a:rect l="textAreaLeft" t="textAreaTop" r="textAreaRight" b="textAreaBottom"/>
              <a:pathLst>
                <a:path w="58" h="43">
                  <a:moveTo>
                    <a:pt x="1" y="20"/>
                  </a:moveTo>
                  <a:cubicBezTo>
                    <a:pt x="1" y="20"/>
                    <a:pt x="0" y="20"/>
                    <a:pt x="0" y="20"/>
                  </a:cubicBezTo>
                  <a:cubicBezTo>
                    <a:pt x="0" y="19"/>
                    <a:pt x="3" y="19"/>
                    <a:pt x="3" y="18"/>
                  </a:cubicBezTo>
                  <a:cubicBezTo>
                    <a:pt x="5" y="16"/>
                    <a:pt x="7" y="14"/>
                    <a:pt x="8" y="12"/>
                  </a:cubicBezTo>
                  <a:cubicBezTo>
                    <a:pt x="8" y="11"/>
                    <a:pt x="11" y="1"/>
                    <a:pt x="13" y="3"/>
                  </a:cubicBezTo>
                  <a:cubicBezTo>
                    <a:pt x="15" y="4"/>
                    <a:pt x="21" y="3"/>
                    <a:pt x="22" y="2"/>
                  </a:cubicBezTo>
                  <a:cubicBezTo>
                    <a:pt x="24" y="0"/>
                    <a:pt x="30" y="2"/>
                    <a:pt x="32" y="3"/>
                  </a:cubicBezTo>
                  <a:cubicBezTo>
                    <a:pt x="34" y="5"/>
                    <a:pt x="34" y="6"/>
                    <a:pt x="37" y="6"/>
                  </a:cubicBezTo>
                  <a:cubicBezTo>
                    <a:pt x="39" y="7"/>
                    <a:pt x="40" y="9"/>
                    <a:pt x="40" y="11"/>
                  </a:cubicBezTo>
                  <a:cubicBezTo>
                    <a:pt x="40" y="11"/>
                    <a:pt x="42" y="13"/>
                    <a:pt x="43" y="13"/>
                  </a:cubicBezTo>
                  <a:cubicBezTo>
                    <a:pt x="43" y="14"/>
                    <a:pt x="44" y="15"/>
                    <a:pt x="44" y="16"/>
                  </a:cubicBezTo>
                  <a:cubicBezTo>
                    <a:pt x="45" y="16"/>
                    <a:pt x="47" y="17"/>
                    <a:pt x="47" y="17"/>
                  </a:cubicBezTo>
                  <a:cubicBezTo>
                    <a:pt x="48" y="19"/>
                    <a:pt x="50" y="19"/>
                    <a:pt x="50" y="21"/>
                  </a:cubicBezTo>
                  <a:cubicBezTo>
                    <a:pt x="51" y="22"/>
                    <a:pt x="49" y="22"/>
                    <a:pt x="50" y="23"/>
                  </a:cubicBezTo>
                  <a:cubicBezTo>
                    <a:pt x="51" y="24"/>
                    <a:pt x="51" y="24"/>
                    <a:pt x="52" y="25"/>
                  </a:cubicBezTo>
                  <a:cubicBezTo>
                    <a:pt x="52" y="26"/>
                    <a:pt x="53" y="29"/>
                    <a:pt x="52" y="29"/>
                  </a:cubicBezTo>
                  <a:cubicBezTo>
                    <a:pt x="51" y="30"/>
                    <a:pt x="51" y="30"/>
                    <a:pt x="52" y="31"/>
                  </a:cubicBezTo>
                  <a:cubicBezTo>
                    <a:pt x="52" y="31"/>
                    <a:pt x="52" y="32"/>
                    <a:pt x="53" y="32"/>
                  </a:cubicBezTo>
                  <a:cubicBezTo>
                    <a:pt x="53" y="32"/>
                    <a:pt x="53" y="33"/>
                    <a:pt x="54" y="33"/>
                  </a:cubicBezTo>
                  <a:cubicBezTo>
                    <a:pt x="54" y="31"/>
                    <a:pt x="57" y="35"/>
                    <a:pt x="57" y="36"/>
                  </a:cubicBezTo>
                  <a:cubicBezTo>
                    <a:pt x="58" y="37"/>
                    <a:pt x="58" y="37"/>
                    <a:pt x="58" y="38"/>
                  </a:cubicBezTo>
                  <a:cubicBezTo>
                    <a:pt x="57" y="40"/>
                    <a:pt x="58" y="41"/>
                    <a:pt x="58" y="42"/>
                  </a:cubicBezTo>
                  <a:cubicBezTo>
                    <a:pt x="57" y="42"/>
                    <a:pt x="56" y="42"/>
                    <a:pt x="55" y="42"/>
                  </a:cubicBezTo>
                  <a:cubicBezTo>
                    <a:pt x="54" y="42"/>
                    <a:pt x="54" y="42"/>
                    <a:pt x="53" y="42"/>
                  </a:cubicBezTo>
                  <a:cubicBezTo>
                    <a:pt x="52" y="42"/>
                    <a:pt x="51" y="42"/>
                    <a:pt x="51" y="43"/>
                  </a:cubicBezTo>
                  <a:cubicBezTo>
                    <a:pt x="50" y="43"/>
                    <a:pt x="49" y="43"/>
                    <a:pt x="49" y="43"/>
                  </a:cubicBezTo>
                  <a:cubicBezTo>
                    <a:pt x="47" y="43"/>
                    <a:pt x="44" y="41"/>
                    <a:pt x="43" y="42"/>
                  </a:cubicBezTo>
                  <a:cubicBezTo>
                    <a:pt x="42" y="42"/>
                    <a:pt x="42" y="40"/>
                    <a:pt x="42" y="40"/>
                  </a:cubicBezTo>
                  <a:cubicBezTo>
                    <a:pt x="41" y="39"/>
                    <a:pt x="39" y="40"/>
                    <a:pt x="37" y="40"/>
                  </a:cubicBezTo>
                  <a:cubicBezTo>
                    <a:pt x="33" y="40"/>
                    <a:pt x="28" y="40"/>
                    <a:pt x="24" y="40"/>
                  </a:cubicBezTo>
                  <a:cubicBezTo>
                    <a:pt x="22" y="40"/>
                    <a:pt x="21" y="40"/>
                    <a:pt x="19" y="41"/>
                  </a:cubicBezTo>
                  <a:cubicBezTo>
                    <a:pt x="18" y="42"/>
                    <a:pt x="16" y="42"/>
                    <a:pt x="14" y="42"/>
                  </a:cubicBezTo>
                  <a:cubicBezTo>
                    <a:pt x="12" y="42"/>
                    <a:pt x="11" y="42"/>
                    <a:pt x="10" y="43"/>
                  </a:cubicBezTo>
                  <a:cubicBezTo>
                    <a:pt x="9" y="43"/>
                    <a:pt x="8" y="43"/>
                    <a:pt x="7" y="43"/>
                  </a:cubicBezTo>
                  <a:cubicBezTo>
                    <a:pt x="7" y="43"/>
                    <a:pt x="6" y="42"/>
                    <a:pt x="7" y="42"/>
                  </a:cubicBezTo>
                  <a:cubicBezTo>
                    <a:pt x="8" y="40"/>
                    <a:pt x="8" y="40"/>
                    <a:pt x="10" y="41"/>
                  </a:cubicBezTo>
                  <a:cubicBezTo>
                    <a:pt x="11" y="41"/>
                    <a:pt x="12" y="40"/>
                    <a:pt x="14" y="40"/>
                  </a:cubicBezTo>
                  <a:cubicBezTo>
                    <a:pt x="14" y="40"/>
                    <a:pt x="14" y="40"/>
                    <a:pt x="14" y="41"/>
                  </a:cubicBezTo>
                  <a:cubicBezTo>
                    <a:pt x="15" y="41"/>
                    <a:pt x="15" y="41"/>
                    <a:pt x="16" y="41"/>
                  </a:cubicBezTo>
                  <a:cubicBezTo>
                    <a:pt x="16" y="40"/>
                    <a:pt x="17" y="41"/>
                    <a:pt x="17" y="41"/>
                  </a:cubicBezTo>
                  <a:cubicBezTo>
                    <a:pt x="19" y="41"/>
                    <a:pt x="18" y="39"/>
                    <a:pt x="20" y="38"/>
                  </a:cubicBezTo>
                  <a:cubicBezTo>
                    <a:pt x="18" y="38"/>
                    <a:pt x="19" y="40"/>
                    <a:pt x="18" y="40"/>
                  </a:cubicBezTo>
                  <a:cubicBezTo>
                    <a:pt x="17" y="41"/>
                    <a:pt x="14" y="40"/>
                    <a:pt x="14" y="39"/>
                  </a:cubicBezTo>
                  <a:cubicBezTo>
                    <a:pt x="13" y="42"/>
                    <a:pt x="7" y="40"/>
                    <a:pt x="8" y="39"/>
                  </a:cubicBezTo>
                  <a:cubicBezTo>
                    <a:pt x="8" y="39"/>
                    <a:pt x="8" y="40"/>
                    <a:pt x="7" y="41"/>
                  </a:cubicBezTo>
                  <a:cubicBezTo>
                    <a:pt x="6" y="40"/>
                    <a:pt x="7" y="40"/>
                    <a:pt x="7" y="39"/>
                  </a:cubicBezTo>
                  <a:cubicBezTo>
                    <a:pt x="6" y="39"/>
                    <a:pt x="6" y="37"/>
                    <a:pt x="7" y="36"/>
                  </a:cubicBezTo>
                  <a:cubicBezTo>
                    <a:pt x="7" y="35"/>
                    <a:pt x="9" y="35"/>
                    <a:pt x="10" y="35"/>
                  </a:cubicBezTo>
                  <a:cubicBezTo>
                    <a:pt x="11" y="35"/>
                    <a:pt x="12" y="35"/>
                    <a:pt x="14" y="35"/>
                  </a:cubicBezTo>
                  <a:cubicBezTo>
                    <a:pt x="16" y="35"/>
                    <a:pt x="15" y="35"/>
                    <a:pt x="16" y="33"/>
                  </a:cubicBezTo>
                  <a:cubicBezTo>
                    <a:pt x="17" y="33"/>
                    <a:pt x="18" y="33"/>
                    <a:pt x="19" y="33"/>
                  </a:cubicBezTo>
                  <a:cubicBezTo>
                    <a:pt x="19" y="33"/>
                    <a:pt x="20" y="33"/>
                    <a:pt x="21" y="33"/>
                  </a:cubicBezTo>
                  <a:cubicBezTo>
                    <a:pt x="22" y="32"/>
                    <a:pt x="21" y="30"/>
                    <a:pt x="23" y="32"/>
                  </a:cubicBezTo>
                  <a:cubicBezTo>
                    <a:pt x="27" y="33"/>
                    <a:pt x="30" y="34"/>
                    <a:pt x="33" y="34"/>
                  </a:cubicBezTo>
                  <a:cubicBezTo>
                    <a:pt x="34" y="33"/>
                    <a:pt x="35" y="33"/>
                    <a:pt x="34" y="32"/>
                  </a:cubicBezTo>
                  <a:cubicBezTo>
                    <a:pt x="33" y="31"/>
                    <a:pt x="32" y="31"/>
                    <a:pt x="31" y="32"/>
                  </a:cubicBezTo>
                  <a:cubicBezTo>
                    <a:pt x="31" y="32"/>
                    <a:pt x="30" y="32"/>
                    <a:pt x="30" y="32"/>
                  </a:cubicBezTo>
                  <a:cubicBezTo>
                    <a:pt x="28" y="32"/>
                    <a:pt x="28" y="30"/>
                    <a:pt x="27" y="30"/>
                  </a:cubicBezTo>
                  <a:cubicBezTo>
                    <a:pt x="26" y="31"/>
                    <a:pt x="25" y="30"/>
                    <a:pt x="25" y="29"/>
                  </a:cubicBezTo>
                  <a:cubicBezTo>
                    <a:pt x="24" y="29"/>
                    <a:pt x="23" y="29"/>
                    <a:pt x="22" y="29"/>
                  </a:cubicBezTo>
                  <a:cubicBezTo>
                    <a:pt x="21" y="29"/>
                    <a:pt x="20" y="29"/>
                    <a:pt x="19" y="30"/>
                  </a:cubicBezTo>
                  <a:cubicBezTo>
                    <a:pt x="18" y="31"/>
                    <a:pt x="18" y="31"/>
                    <a:pt x="17" y="31"/>
                  </a:cubicBezTo>
                  <a:cubicBezTo>
                    <a:pt x="14" y="31"/>
                    <a:pt x="11" y="31"/>
                    <a:pt x="9" y="31"/>
                  </a:cubicBezTo>
                  <a:cubicBezTo>
                    <a:pt x="9" y="30"/>
                    <a:pt x="9" y="30"/>
                    <a:pt x="8" y="30"/>
                  </a:cubicBezTo>
                  <a:cubicBezTo>
                    <a:pt x="8" y="29"/>
                    <a:pt x="9" y="29"/>
                    <a:pt x="9" y="29"/>
                  </a:cubicBezTo>
                  <a:cubicBezTo>
                    <a:pt x="9" y="28"/>
                    <a:pt x="9" y="28"/>
                    <a:pt x="9" y="27"/>
                  </a:cubicBezTo>
                  <a:cubicBezTo>
                    <a:pt x="9" y="28"/>
                    <a:pt x="8" y="29"/>
                    <a:pt x="7" y="29"/>
                  </a:cubicBezTo>
                  <a:cubicBezTo>
                    <a:pt x="7" y="28"/>
                    <a:pt x="10" y="26"/>
                    <a:pt x="11" y="25"/>
                  </a:cubicBezTo>
                  <a:cubicBezTo>
                    <a:pt x="9" y="25"/>
                    <a:pt x="7" y="27"/>
                    <a:pt x="7" y="28"/>
                  </a:cubicBezTo>
                  <a:cubicBezTo>
                    <a:pt x="6" y="26"/>
                    <a:pt x="5" y="21"/>
                    <a:pt x="1" y="2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60" name="Freeform 521"/>
            <p:cNvSpPr/>
            <p:nvPr/>
          </p:nvSpPr>
          <p:spPr>
            <a:xfrm>
              <a:off x="5919480" y="3983760"/>
              <a:ext cx="54720" cy="171720"/>
            </a:xfrm>
            <a:custGeom>
              <a:avLst/>
              <a:gdLst>
                <a:gd name="textAreaLeft" fmla="*/ 0 w 54720"/>
                <a:gd name="textAreaRight" fmla="*/ 55800 w 54720"/>
                <a:gd name="textAreaTop" fmla="*/ 0 h 171720"/>
                <a:gd name="textAreaBottom" fmla="*/ 172800 h 171720"/>
              </a:gdLst>
              <a:ahLst/>
              <a:cxnLst/>
              <a:rect l="textAreaLeft" t="textAreaTop" r="textAreaRight" b="textAreaBottom"/>
              <a:pathLst>
                <a:path w="19" h="49">
                  <a:moveTo>
                    <a:pt x="0" y="0"/>
                  </a:moveTo>
                  <a:cubicBezTo>
                    <a:pt x="2" y="1"/>
                    <a:pt x="4" y="1"/>
                    <a:pt x="6" y="2"/>
                  </a:cubicBezTo>
                  <a:cubicBezTo>
                    <a:pt x="7" y="2"/>
                    <a:pt x="9" y="2"/>
                    <a:pt x="10" y="2"/>
                  </a:cubicBezTo>
                  <a:cubicBezTo>
                    <a:pt x="10" y="4"/>
                    <a:pt x="8" y="7"/>
                    <a:pt x="10" y="8"/>
                  </a:cubicBezTo>
                  <a:cubicBezTo>
                    <a:pt x="11" y="9"/>
                    <a:pt x="14" y="10"/>
                    <a:pt x="14" y="12"/>
                  </a:cubicBezTo>
                  <a:cubicBezTo>
                    <a:pt x="15" y="14"/>
                    <a:pt x="14" y="16"/>
                    <a:pt x="15" y="18"/>
                  </a:cubicBezTo>
                  <a:cubicBezTo>
                    <a:pt x="17" y="20"/>
                    <a:pt x="17" y="22"/>
                    <a:pt x="17" y="24"/>
                  </a:cubicBezTo>
                  <a:cubicBezTo>
                    <a:pt x="17" y="28"/>
                    <a:pt x="17" y="33"/>
                    <a:pt x="17" y="37"/>
                  </a:cubicBezTo>
                  <a:cubicBezTo>
                    <a:pt x="17" y="38"/>
                    <a:pt x="18" y="40"/>
                    <a:pt x="16" y="40"/>
                  </a:cubicBezTo>
                  <a:cubicBezTo>
                    <a:pt x="17" y="42"/>
                    <a:pt x="17" y="43"/>
                    <a:pt x="17" y="44"/>
                  </a:cubicBezTo>
                  <a:cubicBezTo>
                    <a:pt x="18" y="45"/>
                    <a:pt x="19" y="46"/>
                    <a:pt x="19" y="47"/>
                  </a:cubicBezTo>
                  <a:cubicBezTo>
                    <a:pt x="17" y="47"/>
                    <a:pt x="15" y="48"/>
                    <a:pt x="13" y="49"/>
                  </a:cubicBezTo>
                  <a:cubicBezTo>
                    <a:pt x="13" y="48"/>
                    <a:pt x="11" y="47"/>
                    <a:pt x="10" y="47"/>
                  </a:cubicBezTo>
                  <a:cubicBezTo>
                    <a:pt x="9" y="45"/>
                    <a:pt x="8" y="45"/>
                    <a:pt x="7" y="43"/>
                  </a:cubicBezTo>
                  <a:cubicBezTo>
                    <a:pt x="6" y="42"/>
                    <a:pt x="8" y="40"/>
                    <a:pt x="8" y="38"/>
                  </a:cubicBezTo>
                  <a:cubicBezTo>
                    <a:pt x="8" y="37"/>
                    <a:pt x="6" y="36"/>
                    <a:pt x="7" y="35"/>
                  </a:cubicBezTo>
                  <a:cubicBezTo>
                    <a:pt x="7" y="34"/>
                    <a:pt x="8" y="33"/>
                    <a:pt x="8" y="31"/>
                  </a:cubicBezTo>
                  <a:cubicBezTo>
                    <a:pt x="7" y="31"/>
                    <a:pt x="7" y="30"/>
                    <a:pt x="8" y="29"/>
                  </a:cubicBezTo>
                  <a:cubicBezTo>
                    <a:pt x="8" y="28"/>
                    <a:pt x="9" y="28"/>
                    <a:pt x="8" y="27"/>
                  </a:cubicBezTo>
                  <a:cubicBezTo>
                    <a:pt x="8" y="26"/>
                    <a:pt x="6" y="25"/>
                    <a:pt x="5" y="23"/>
                  </a:cubicBezTo>
                  <a:cubicBezTo>
                    <a:pt x="7" y="23"/>
                    <a:pt x="6" y="21"/>
                    <a:pt x="7" y="19"/>
                  </a:cubicBezTo>
                  <a:cubicBezTo>
                    <a:pt x="7" y="19"/>
                    <a:pt x="7" y="18"/>
                    <a:pt x="7" y="17"/>
                  </a:cubicBezTo>
                  <a:cubicBezTo>
                    <a:pt x="6" y="16"/>
                    <a:pt x="5" y="17"/>
                    <a:pt x="4" y="17"/>
                  </a:cubicBezTo>
                  <a:cubicBezTo>
                    <a:pt x="4" y="16"/>
                    <a:pt x="4" y="15"/>
                    <a:pt x="5" y="16"/>
                  </a:cubicBezTo>
                  <a:cubicBezTo>
                    <a:pt x="5" y="14"/>
                    <a:pt x="6" y="12"/>
                    <a:pt x="5" y="11"/>
                  </a:cubicBezTo>
                  <a:cubicBezTo>
                    <a:pt x="4" y="9"/>
                    <a:pt x="6" y="9"/>
                    <a:pt x="4" y="8"/>
                  </a:cubicBezTo>
                  <a:cubicBezTo>
                    <a:pt x="3" y="7"/>
                    <a:pt x="1" y="5"/>
                    <a:pt x="1" y="4"/>
                  </a:cubicBezTo>
                  <a:cubicBezTo>
                    <a:pt x="1" y="3"/>
                    <a:pt x="2" y="2"/>
                    <a:pt x="2" y="1"/>
                  </a:cubicBezTo>
                  <a:cubicBezTo>
                    <a:pt x="2" y="1"/>
                    <a:pt x="1" y="1"/>
                    <a:pt x="0" y="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61" name="Freeform 522"/>
            <p:cNvSpPr/>
            <p:nvPr/>
          </p:nvSpPr>
          <p:spPr>
            <a:xfrm>
              <a:off x="5396040" y="2864880"/>
              <a:ext cx="653040" cy="551520"/>
            </a:xfrm>
            <a:custGeom>
              <a:avLst/>
              <a:gdLst>
                <a:gd name="textAreaLeft" fmla="*/ 0 w 653040"/>
                <a:gd name="textAreaRight" fmla="*/ 654120 w 653040"/>
                <a:gd name="textAreaTop" fmla="*/ 0 h 551520"/>
                <a:gd name="textAreaBottom" fmla="*/ 552600 h 551520"/>
              </a:gdLst>
              <a:ahLst/>
              <a:cxnLst/>
              <a:rect l="textAreaLeft" t="textAreaTop" r="textAreaRight" b="textAreaBottom"/>
              <a:pathLst>
                <a:path w="213" h="156">
                  <a:moveTo>
                    <a:pt x="1" y="156"/>
                  </a:moveTo>
                  <a:cubicBezTo>
                    <a:pt x="0" y="155"/>
                    <a:pt x="1" y="154"/>
                    <a:pt x="2" y="154"/>
                  </a:cubicBezTo>
                  <a:cubicBezTo>
                    <a:pt x="2" y="155"/>
                    <a:pt x="1" y="155"/>
                    <a:pt x="1" y="156"/>
                  </a:cubicBezTo>
                  <a:moveTo>
                    <a:pt x="3" y="147"/>
                  </a:moveTo>
                  <a:cubicBezTo>
                    <a:pt x="2" y="148"/>
                    <a:pt x="2" y="148"/>
                    <a:pt x="2" y="148"/>
                  </a:cubicBezTo>
                  <a:cubicBezTo>
                    <a:pt x="2" y="147"/>
                    <a:pt x="0" y="145"/>
                    <a:pt x="2" y="144"/>
                  </a:cubicBezTo>
                  <a:cubicBezTo>
                    <a:pt x="4" y="144"/>
                    <a:pt x="4" y="146"/>
                    <a:pt x="3" y="147"/>
                  </a:cubicBezTo>
                  <a:moveTo>
                    <a:pt x="8" y="152"/>
                  </a:moveTo>
                  <a:cubicBezTo>
                    <a:pt x="7" y="152"/>
                    <a:pt x="7" y="150"/>
                    <a:pt x="9" y="151"/>
                  </a:cubicBezTo>
                  <a:cubicBezTo>
                    <a:pt x="10" y="151"/>
                    <a:pt x="9" y="152"/>
                    <a:pt x="8" y="152"/>
                  </a:cubicBezTo>
                  <a:moveTo>
                    <a:pt x="13" y="153"/>
                  </a:moveTo>
                  <a:cubicBezTo>
                    <a:pt x="13" y="151"/>
                    <a:pt x="12" y="150"/>
                    <a:pt x="11" y="149"/>
                  </a:cubicBezTo>
                  <a:cubicBezTo>
                    <a:pt x="14" y="148"/>
                    <a:pt x="16" y="148"/>
                    <a:pt x="19" y="147"/>
                  </a:cubicBezTo>
                  <a:cubicBezTo>
                    <a:pt x="18" y="149"/>
                    <a:pt x="16" y="152"/>
                    <a:pt x="13" y="153"/>
                  </a:cubicBezTo>
                  <a:moveTo>
                    <a:pt x="24" y="155"/>
                  </a:moveTo>
                  <a:cubicBezTo>
                    <a:pt x="22" y="155"/>
                    <a:pt x="21" y="151"/>
                    <a:pt x="23" y="151"/>
                  </a:cubicBezTo>
                  <a:cubicBezTo>
                    <a:pt x="27" y="150"/>
                    <a:pt x="26" y="154"/>
                    <a:pt x="24" y="155"/>
                  </a:cubicBezTo>
                  <a:moveTo>
                    <a:pt x="36" y="152"/>
                  </a:moveTo>
                  <a:cubicBezTo>
                    <a:pt x="35" y="151"/>
                    <a:pt x="35" y="151"/>
                    <a:pt x="35" y="151"/>
                  </a:cubicBezTo>
                  <a:cubicBezTo>
                    <a:pt x="38" y="151"/>
                    <a:pt x="38" y="147"/>
                    <a:pt x="40" y="145"/>
                  </a:cubicBezTo>
                  <a:cubicBezTo>
                    <a:pt x="41" y="144"/>
                    <a:pt x="40" y="148"/>
                    <a:pt x="40" y="149"/>
                  </a:cubicBezTo>
                  <a:cubicBezTo>
                    <a:pt x="39" y="151"/>
                    <a:pt x="37" y="151"/>
                    <a:pt x="36" y="152"/>
                  </a:cubicBezTo>
                  <a:moveTo>
                    <a:pt x="41" y="144"/>
                  </a:moveTo>
                  <a:cubicBezTo>
                    <a:pt x="40" y="144"/>
                    <a:pt x="40" y="144"/>
                    <a:pt x="40" y="144"/>
                  </a:cubicBezTo>
                  <a:cubicBezTo>
                    <a:pt x="40" y="143"/>
                    <a:pt x="43" y="140"/>
                    <a:pt x="44" y="142"/>
                  </a:cubicBezTo>
                  <a:cubicBezTo>
                    <a:pt x="45" y="143"/>
                    <a:pt x="42" y="144"/>
                    <a:pt x="41" y="144"/>
                  </a:cubicBezTo>
                  <a:moveTo>
                    <a:pt x="85" y="9"/>
                  </a:moveTo>
                  <a:cubicBezTo>
                    <a:pt x="85" y="9"/>
                    <a:pt x="85" y="9"/>
                    <a:pt x="85" y="9"/>
                  </a:cubicBezTo>
                  <a:cubicBezTo>
                    <a:pt x="84" y="9"/>
                    <a:pt x="84" y="8"/>
                    <a:pt x="84" y="7"/>
                  </a:cubicBezTo>
                  <a:cubicBezTo>
                    <a:pt x="84" y="6"/>
                    <a:pt x="85" y="7"/>
                    <a:pt x="86" y="6"/>
                  </a:cubicBezTo>
                  <a:cubicBezTo>
                    <a:pt x="88" y="4"/>
                    <a:pt x="92" y="5"/>
                    <a:pt x="94" y="4"/>
                  </a:cubicBezTo>
                  <a:cubicBezTo>
                    <a:pt x="92" y="4"/>
                    <a:pt x="93" y="4"/>
                    <a:pt x="94" y="3"/>
                  </a:cubicBezTo>
                  <a:cubicBezTo>
                    <a:pt x="94" y="3"/>
                    <a:pt x="93" y="4"/>
                    <a:pt x="93" y="4"/>
                  </a:cubicBezTo>
                  <a:cubicBezTo>
                    <a:pt x="92" y="3"/>
                    <a:pt x="96" y="0"/>
                    <a:pt x="97" y="2"/>
                  </a:cubicBezTo>
                  <a:cubicBezTo>
                    <a:pt x="97" y="1"/>
                    <a:pt x="98" y="1"/>
                    <a:pt x="99" y="1"/>
                  </a:cubicBezTo>
                  <a:cubicBezTo>
                    <a:pt x="99" y="2"/>
                    <a:pt x="105" y="1"/>
                    <a:pt x="105" y="3"/>
                  </a:cubicBezTo>
                  <a:cubicBezTo>
                    <a:pt x="106" y="2"/>
                    <a:pt x="108" y="2"/>
                    <a:pt x="111" y="2"/>
                  </a:cubicBezTo>
                  <a:cubicBezTo>
                    <a:pt x="112" y="3"/>
                    <a:pt x="113" y="3"/>
                    <a:pt x="114" y="3"/>
                  </a:cubicBezTo>
                  <a:cubicBezTo>
                    <a:pt x="116" y="2"/>
                    <a:pt x="117" y="2"/>
                    <a:pt x="119" y="3"/>
                  </a:cubicBezTo>
                  <a:cubicBezTo>
                    <a:pt x="121" y="3"/>
                    <a:pt x="124" y="4"/>
                    <a:pt x="126" y="4"/>
                  </a:cubicBezTo>
                  <a:cubicBezTo>
                    <a:pt x="129" y="4"/>
                    <a:pt x="132" y="4"/>
                    <a:pt x="135" y="3"/>
                  </a:cubicBezTo>
                  <a:cubicBezTo>
                    <a:pt x="137" y="3"/>
                    <a:pt x="139" y="3"/>
                    <a:pt x="141" y="4"/>
                  </a:cubicBezTo>
                  <a:cubicBezTo>
                    <a:pt x="142" y="5"/>
                    <a:pt x="143" y="5"/>
                    <a:pt x="143" y="4"/>
                  </a:cubicBezTo>
                  <a:cubicBezTo>
                    <a:pt x="143" y="4"/>
                    <a:pt x="144" y="4"/>
                    <a:pt x="145" y="4"/>
                  </a:cubicBezTo>
                  <a:cubicBezTo>
                    <a:pt x="147" y="4"/>
                    <a:pt x="148" y="5"/>
                    <a:pt x="150" y="5"/>
                  </a:cubicBezTo>
                  <a:cubicBezTo>
                    <a:pt x="151" y="5"/>
                    <a:pt x="151" y="5"/>
                    <a:pt x="152" y="5"/>
                  </a:cubicBezTo>
                  <a:cubicBezTo>
                    <a:pt x="153" y="5"/>
                    <a:pt x="155" y="5"/>
                    <a:pt x="155" y="5"/>
                  </a:cubicBezTo>
                  <a:cubicBezTo>
                    <a:pt x="155" y="6"/>
                    <a:pt x="159" y="5"/>
                    <a:pt x="158" y="6"/>
                  </a:cubicBezTo>
                  <a:cubicBezTo>
                    <a:pt x="158" y="7"/>
                    <a:pt x="158" y="7"/>
                    <a:pt x="158" y="7"/>
                  </a:cubicBezTo>
                  <a:cubicBezTo>
                    <a:pt x="159" y="8"/>
                    <a:pt x="159" y="8"/>
                    <a:pt x="159" y="8"/>
                  </a:cubicBezTo>
                  <a:cubicBezTo>
                    <a:pt x="159" y="7"/>
                    <a:pt x="159" y="7"/>
                    <a:pt x="160" y="7"/>
                  </a:cubicBezTo>
                  <a:cubicBezTo>
                    <a:pt x="162" y="7"/>
                    <a:pt x="165" y="10"/>
                    <a:pt x="167" y="10"/>
                  </a:cubicBezTo>
                  <a:cubicBezTo>
                    <a:pt x="168" y="10"/>
                    <a:pt x="168" y="10"/>
                    <a:pt x="168" y="10"/>
                  </a:cubicBezTo>
                  <a:cubicBezTo>
                    <a:pt x="169" y="10"/>
                    <a:pt x="169" y="10"/>
                    <a:pt x="169" y="10"/>
                  </a:cubicBezTo>
                  <a:cubicBezTo>
                    <a:pt x="170" y="10"/>
                    <a:pt x="170" y="11"/>
                    <a:pt x="171" y="11"/>
                  </a:cubicBezTo>
                  <a:cubicBezTo>
                    <a:pt x="172" y="11"/>
                    <a:pt x="174" y="11"/>
                    <a:pt x="175" y="11"/>
                  </a:cubicBezTo>
                  <a:cubicBezTo>
                    <a:pt x="176" y="11"/>
                    <a:pt x="177" y="11"/>
                    <a:pt x="178" y="11"/>
                  </a:cubicBezTo>
                  <a:cubicBezTo>
                    <a:pt x="178" y="10"/>
                    <a:pt x="178" y="10"/>
                    <a:pt x="178" y="9"/>
                  </a:cubicBezTo>
                  <a:cubicBezTo>
                    <a:pt x="181" y="11"/>
                    <a:pt x="185" y="10"/>
                    <a:pt x="186" y="13"/>
                  </a:cubicBezTo>
                  <a:cubicBezTo>
                    <a:pt x="187" y="13"/>
                    <a:pt x="188" y="13"/>
                    <a:pt x="190" y="13"/>
                  </a:cubicBezTo>
                  <a:cubicBezTo>
                    <a:pt x="190" y="14"/>
                    <a:pt x="191" y="14"/>
                    <a:pt x="191" y="14"/>
                  </a:cubicBezTo>
                  <a:cubicBezTo>
                    <a:pt x="192" y="14"/>
                    <a:pt x="193" y="13"/>
                    <a:pt x="193" y="14"/>
                  </a:cubicBezTo>
                  <a:cubicBezTo>
                    <a:pt x="195" y="14"/>
                    <a:pt x="196" y="15"/>
                    <a:pt x="198" y="14"/>
                  </a:cubicBezTo>
                  <a:cubicBezTo>
                    <a:pt x="199" y="13"/>
                    <a:pt x="200" y="13"/>
                    <a:pt x="201" y="14"/>
                  </a:cubicBezTo>
                  <a:cubicBezTo>
                    <a:pt x="202" y="14"/>
                    <a:pt x="202" y="15"/>
                    <a:pt x="203" y="14"/>
                  </a:cubicBezTo>
                  <a:cubicBezTo>
                    <a:pt x="203" y="15"/>
                    <a:pt x="202" y="15"/>
                    <a:pt x="202" y="15"/>
                  </a:cubicBezTo>
                  <a:cubicBezTo>
                    <a:pt x="201" y="16"/>
                    <a:pt x="202" y="18"/>
                    <a:pt x="202" y="18"/>
                  </a:cubicBezTo>
                  <a:cubicBezTo>
                    <a:pt x="202" y="20"/>
                    <a:pt x="196" y="22"/>
                    <a:pt x="194" y="22"/>
                  </a:cubicBezTo>
                  <a:cubicBezTo>
                    <a:pt x="193" y="23"/>
                    <a:pt x="193" y="24"/>
                    <a:pt x="192" y="24"/>
                  </a:cubicBezTo>
                  <a:cubicBezTo>
                    <a:pt x="190" y="25"/>
                    <a:pt x="188" y="25"/>
                    <a:pt x="187" y="25"/>
                  </a:cubicBezTo>
                  <a:cubicBezTo>
                    <a:pt x="183" y="26"/>
                    <a:pt x="181" y="27"/>
                    <a:pt x="178" y="29"/>
                  </a:cubicBezTo>
                  <a:cubicBezTo>
                    <a:pt x="181" y="31"/>
                    <a:pt x="179" y="31"/>
                    <a:pt x="177" y="32"/>
                  </a:cubicBezTo>
                  <a:cubicBezTo>
                    <a:pt x="175" y="33"/>
                    <a:pt x="175" y="35"/>
                    <a:pt x="172" y="36"/>
                  </a:cubicBezTo>
                  <a:cubicBezTo>
                    <a:pt x="169" y="38"/>
                    <a:pt x="168" y="44"/>
                    <a:pt x="171" y="47"/>
                  </a:cubicBezTo>
                  <a:cubicBezTo>
                    <a:pt x="173" y="49"/>
                    <a:pt x="174" y="49"/>
                    <a:pt x="171" y="51"/>
                  </a:cubicBezTo>
                  <a:cubicBezTo>
                    <a:pt x="170" y="52"/>
                    <a:pt x="168" y="52"/>
                    <a:pt x="167" y="53"/>
                  </a:cubicBezTo>
                  <a:cubicBezTo>
                    <a:pt x="166" y="54"/>
                    <a:pt x="165" y="55"/>
                    <a:pt x="165" y="56"/>
                  </a:cubicBezTo>
                  <a:cubicBezTo>
                    <a:pt x="164" y="57"/>
                    <a:pt x="164" y="58"/>
                    <a:pt x="164" y="59"/>
                  </a:cubicBezTo>
                  <a:cubicBezTo>
                    <a:pt x="164" y="59"/>
                    <a:pt x="165" y="60"/>
                    <a:pt x="165" y="59"/>
                  </a:cubicBezTo>
                  <a:cubicBezTo>
                    <a:pt x="166" y="60"/>
                    <a:pt x="161" y="61"/>
                    <a:pt x="160" y="61"/>
                  </a:cubicBezTo>
                  <a:cubicBezTo>
                    <a:pt x="158" y="61"/>
                    <a:pt x="155" y="63"/>
                    <a:pt x="154" y="65"/>
                  </a:cubicBezTo>
                  <a:cubicBezTo>
                    <a:pt x="154" y="66"/>
                    <a:pt x="152" y="69"/>
                    <a:pt x="150" y="68"/>
                  </a:cubicBezTo>
                  <a:cubicBezTo>
                    <a:pt x="149" y="67"/>
                    <a:pt x="148" y="68"/>
                    <a:pt x="147" y="68"/>
                  </a:cubicBezTo>
                  <a:cubicBezTo>
                    <a:pt x="146" y="69"/>
                    <a:pt x="145" y="69"/>
                    <a:pt x="144" y="68"/>
                  </a:cubicBezTo>
                  <a:cubicBezTo>
                    <a:pt x="143" y="68"/>
                    <a:pt x="143" y="68"/>
                    <a:pt x="142" y="68"/>
                  </a:cubicBezTo>
                  <a:cubicBezTo>
                    <a:pt x="140" y="69"/>
                    <a:pt x="137" y="69"/>
                    <a:pt x="135" y="69"/>
                  </a:cubicBezTo>
                  <a:cubicBezTo>
                    <a:pt x="134" y="69"/>
                    <a:pt x="133" y="69"/>
                    <a:pt x="132" y="69"/>
                  </a:cubicBezTo>
                  <a:cubicBezTo>
                    <a:pt x="130" y="69"/>
                    <a:pt x="129" y="69"/>
                    <a:pt x="128" y="70"/>
                  </a:cubicBezTo>
                  <a:cubicBezTo>
                    <a:pt x="127" y="71"/>
                    <a:pt x="125" y="71"/>
                    <a:pt x="123" y="71"/>
                  </a:cubicBezTo>
                  <a:cubicBezTo>
                    <a:pt x="122" y="72"/>
                    <a:pt x="121" y="74"/>
                    <a:pt x="121" y="74"/>
                  </a:cubicBezTo>
                  <a:cubicBezTo>
                    <a:pt x="120" y="74"/>
                    <a:pt x="120" y="74"/>
                    <a:pt x="120" y="75"/>
                  </a:cubicBezTo>
                  <a:cubicBezTo>
                    <a:pt x="119" y="75"/>
                    <a:pt x="119" y="75"/>
                    <a:pt x="118" y="75"/>
                  </a:cubicBezTo>
                  <a:cubicBezTo>
                    <a:pt x="117" y="75"/>
                    <a:pt x="116" y="74"/>
                    <a:pt x="115" y="74"/>
                  </a:cubicBezTo>
                  <a:cubicBezTo>
                    <a:pt x="114" y="74"/>
                    <a:pt x="113" y="72"/>
                    <a:pt x="112" y="71"/>
                  </a:cubicBezTo>
                  <a:cubicBezTo>
                    <a:pt x="114" y="71"/>
                    <a:pt x="112" y="70"/>
                    <a:pt x="111" y="69"/>
                  </a:cubicBezTo>
                  <a:cubicBezTo>
                    <a:pt x="110" y="68"/>
                    <a:pt x="111" y="67"/>
                    <a:pt x="112" y="67"/>
                  </a:cubicBezTo>
                  <a:cubicBezTo>
                    <a:pt x="112" y="67"/>
                    <a:pt x="111" y="67"/>
                    <a:pt x="111" y="67"/>
                  </a:cubicBezTo>
                  <a:cubicBezTo>
                    <a:pt x="111" y="67"/>
                    <a:pt x="105" y="64"/>
                    <a:pt x="106" y="63"/>
                  </a:cubicBezTo>
                  <a:cubicBezTo>
                    <a:pt x="105" y="63"/>
                    <a:pt x="106" y="64"/>
                    <a:pt x="104" y="64"/>
                  </a:cubicBezTo>
                  <a:cubicBezTo>
                    <a:pt x="104" y="64"/>
                    <a:pt x="103" y="64"/>
                    <a:pt x="102" y="64"/>
                  </a:cubicBezTo>
                  <a:cubicBezTo>
                    <a:pt x="101" y="63"/>
                    <a:pt x="100" y="61"/>
                    <a:pt x="101" y="60"/>
                  </a:cubicBezTo>
                  <a:cubicBezTo>
                    <a:pt x="101" y="59"/>
                    <a:pt x="101" y="59"/>
                    <a:pt x="102" y="58"/>
                  </a:cubicBezTo>
                  <a:cubicBezTo>
                    <a:pt x="102" y="58"/>
                    <a:pt x="102" y="57"/>
                    <a:pt x="103" y="56"/>
                  </a:cubicBezTo>
                  <a:cubicBezTo>
                    <a:pt x="104" y="55"/>
                    <a:pt x="105" y="56"/>
                    <a:pt x="106" y="54"/>
                  </a:cubicBezTo>
                  <a:cubicBezTo>
                    <a:pt x="104" y="55"/>
                    <a:pt x="102" y="53"/>
                    <a:pt x="102" y="51"/>
                  </a:cubicBezTo>
                  <a:cubicBezTo>
                    <a:pt x="102" y="49"/>
                    <a:pt x="105" y="48"/>
                    <a:pt x="105" y="47"/>
                  </a:cubicBezTo>
                  <a:cubicBezTo>
                    <a:pt x="106" y="46"/>
                    <a:pt x="103" y="44"/>
                    <a:pt x="103" y="44"/>
                  </a:cubicBezTo>
                  <a:cubicBezTo>
                    <a:pt x="102" y="43"/>
                    <a:pt x="103" y="42"/>
                    <a:pt x="102" y="42"/>
                  </a:cubicBezTo>
                  <a:cubicBezTo>
                    <a:pt x="101" y="41"/>
                    <a:pt x="101" y="41"/>
                    <a:pt x="100" y="40"/>
                  </a:cubicBezTo>
                  <a:cubicBezTo>
                    <a:pt x="101" y="40"/>
                    <a:pt x="103" y="40"/>
                    <a:pt x="104" y="40"/>
                  </a:cubicBezTo>
                  <a:cubicBezTo>
                    <a:pt x="105" y="40"/>
                    <a:pt x="105" y="40"/>
                    <a:pt x="105" y="39"/>
                  </a:cubicBezTo>
                  <a:cubicBezTo>
                    <a:pt x="106" y="38"/>
                    <a:pt x="107" y="36"/>
                    <a:pt x="105" y="35"/>
                  </a:cubicBezTo>
                  <a:cubicBezTo>
                    <a:pt x="105" y="35"/>
                    <a:pt x="107" y="34"/>
                    <a:pt x="107" y="34"/>
                  </a:cubicBezTo>
                  <a:cubicBezTo>
                    <a:pt x="108" y="34"/>
                    <a:pt x="107" y="33"/>
                    <a:pt x="107" y="32"/>
                  </a:cubicBezTo>
                  <a:cubicBezTo>
                    <a:pt x="107" y="32"/>
                    <a:pt x="107" y="27"/>
                    <a:pt x="106" y="27"/>
                  </a:cubicBezTo>
                  <a:cubicBezTo>
                    <a:pt x="107" y="27"/>
                    <a:pt x="108" y="26"/>
                    <a:pt x="109" y="25"/>
                  </a:cubicBezTo>
                  <a:cubicBezTo>
                    <a:pt x="110" y="25"/>
                    <a:pt x="113" y="23"/>
                    <a:pt x="113" y="22"/>
                  </a:cubicBezTo>
                  <a:cubicBezTo>
                    <a:pt x="112" y="21"/>
                    <a:pt x="110" y="21"/>
                    <a:pt x="110" y="20"/>
                  </a:cubicBezTo>
                  <a:cubicBezTo>
                    <a:pt x="109" y="20"/>
                    <a:pt x="110" y="19"/>
                    <a:pt x="109" y="18"/>
                  </a:cubicBezTo>
                  <a:cubicBezTo>
                    <a:pt x="108" y="18"/>
                    <a:pt x="103" y="18"/>
                    <a:pt x="103" y="18"/>
                  </a:cubicBezTo>
                  <a:cubicBezTo>
                    <a:pt x="103" y="20"/>
                    <a:pt x="101" y="19"/>
                    <a:pt x="100" y="19"/>
                  </a:cubicBezTo>
                  <a:cubicBezTo>
                    <a:pt x="98" y="18"/>
                    <a:pt x="97" y="19"/>
                    <a:pt x="95" y="19"/>
                  </a:cubicBezTo>
                  <a:cubicBezTo>
                    <a:pt x="93" y="20"/>
                    <a:pt x="94" y="18"/>
                    <a:pt x="95" y="17"/>
                  </a:cubicBezTo>
                  <a:cubicBezTo>
                    <a:pt x="94" y="17"/>
                    <a:pt x="94" y="17"/>
                    <a:pt x="94" y="16"/>
                  </a:cubicBezTo>
                  <a:cubicBezTo>
                    <a:pt x="93" y="17"/>
                    <a:pt x="92" y="17"/>
                    <a:pt x="91" y="17"/>
                  </a:cubicBezTo>
                  <a:cubicBezTo>
                    <a:pt x="90" y="17"/>
                    <a:pt x="89" y="18"/>
                    <a:pt x="88" y="19"/>
                  </a:cubicBezTo>
                  <a:cubicBezTo>
                    <a:pt x="86" y="16"/>
                    <a:pt x="89" y="16"/>
                    <a:pt x="90" y="14"/>
                  </a:cubicBezTo>
                  <a:cubicBezTo>
                    <a:pt x="90" y="15"/>
                    <a:pt x="89" y="15"/>
                    <a:pt x="88" y="15"/>
                  </a:cubicBezTo>
                  <a:cubicBezTo>
                    <a:pt x="88" y="14"/>
                    <a:pt x="89" y="14"/>
                    <a:pt x="90" y="14"/>
                  </a:cubicBezTo>
                  <a:cubicBezTo>
                    <a:pt x="89" y="14"/>
                    <a:pt x="87" y="14"/>
                    <a:pt x="87" y="13"/>
                  </a:cubicBezTo>
                  <a:cubicBezTo>
                    <a:pt x="87" y="12"/>
                    <a:pt x="89" y="12"/>
                    <a:pt x="89" y="11"/>
                  </a:cubicBezTo>
                  <a:cubicBezTo>
                    <a:pt x="88" y="12"/>
                    <a:pt x="87" y="12"/>
                    <a:pt x="86" y="13"/>
                  </a:cubicBezTo>
                  <a:cubicBezTo>
                    <a:pt x="85" y="11"/>
                    <a:pt x="87" y="10"/>
                    <a:pt x="88" y="10"/>
                  </a:cubicBezTo>
                  <a:cubicBezTo>
                    <a:pt x="87" y="10"/>
                    <a:pt x="85" y="11"/>
                    <a:pt x="85" y="9"/>
                  </a:cubicBezTo>
                  <a:moveTo>
                    <a:pt x="185" y="48"/>
                  </a:moveTo>
                  <a:cubicBezTo>
                    <a:pt x="183" y="48"/>
                    <a:pt x="183" y="46"/>
                    <a:pt x="185" y="46"/>
                  </a:cubicBezTo>
                  <a:cubicBezTo>
                    <a:pt x="185" y="46"/>
                    <a:pt x="186" y="45"/>
                    <a:pt x="187" y="46"/>
                  </a:cubicBezTo>
                  <a:cubicBezTo>
                    <a:pt x="188" y="47"/>
                    <a:pt x="185" y="47"/>
                    <a:pt x="185" y="48"/>
                  </a:cubicBezTo>
                  <a:moveTo>
                    <a:pt x="185" y="50"/>
                  </a:moveTo>
                  <a:cubicBezTo>
                    <a:pt x="184" y="49"/>
                    <a:pt x="185" y="49"/>
                    <a:pt x="186" y="50"/>
                  </a:cubicBezTo>
                  <a:cubicBezTo>
                    <a:pt x="185" y="50"/>
                    <a:pt x="185" y="50"/>
                    <a:pt x="185" y="50"/>
                  </a:cubicBezTo>
                  <a:moveTo>
                    <a:pt x="203" y="43"/>
                  </a:moveTo>
                  <a:cubicBezTo>
                    <a:pt x="201" y="44"/>
                    <a:pt x="201" y="43"/>
                    <a:pt x="199" y="43"/>
                  </a:cubicBezTo>
                  <a:cubicBezTo>
                    <a:pt x="197" y="43"/>
                    <a:pt x="198" y="41"/>
                    <a:pt x="196" y="42"/>
                  </a:cubicBezTo>
                  <a:cubicBezTo>
                    <a:pt x="193" y="42"/>
                    <a:pt x="195" y="40"/>
                    <a:pt x="196" y="40"/>
                  </a:cubicBezTo>
                  <a:cubicBezTo>
                    <a:pt x="198" y="39"/>
                    <a:pt x="200" y="38"/>
                    <a:pt x="202" y="37"/>
                  </a:cubicBezTo>
                  <a:cubicBezTo>
                    <a:pt x="201" y="38"/>
                    <a:pt x="201" y="39"/>
                    <a:pt x="202" y="39"/>
                  </a:cubicBezTo>
                  <a:cubicBezTo>
                    <a:pt x="202" y="39"/>
                    <a:pt x="203" y="39"/>
                    <a:pt x="203" y="39"/>
                  </a:cubicBezTo>
                  <a:cubicBezTo>
                    <a:pt x="203" y="39"/>
                    <a:pt x="204" y="39"/>
                    <a:pt x="204" y="39"/>
                  </a:cubicBezTo>
                  <a:cubicBezTo>
                    <a:pt x="205" y="40"/>
                    <a:pt x="203" y="42"/>
                    <a:pt x="203" y="43"/>
                  </a:cubicBezTo>
                  <a:moveTo>
                    <a:pt x="208" y="37"/>
                  </a:moveTo>
                  <a:cubicBezTo>
                    <a:pt x="209" y="36"/>
                    <a:pt x="212" y="37"/>
                    <a:pt x="213" y="39"/>
                  </a:cubicBezTo>
                  <a:cubicBezTo>
                    <a:pt x="211" y="39"/>
                    <a:pt x="208" y="38"/>
                    <a:pt x="208" y="37"/>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62" name="Freeform 523"/>
            <p:cNvSpPr/>
            <p:nvPr/>
          </p:nvSpPr>
          <p:spPr>
            <a:xfrm>
              <a:off x="6178680" y="4287600"/>
              <a:ext cx="171360" cy="209520"/>
            </a:xfrm>
            <a:custGeom>
              <a:avLst/>
              <a:gdLst>
                <a:gd name="textAreaLeft" fmla="*/ 0 w 171360"/>
                <a:gd name="textAreaRight" fmla="*/ 172440 w 171360"/>
                <a:gd name="textAreaTop" fmla="*/ 0 h 209520"/>
                <a:gd name="textAreaBottom" fmla="*/ 210600 h 209520"/>
              </a:gdLst>
              <a:ahLst/>
              <a:cxnLst/>
              <a:rect l="textAreaLeft" t="textAreaTop" r="textAreaRight" b="textAreaBottom"/>
              <a:pathLst>
                <a:path w="57" h="60">
                  <a:moveTo>
                    <a:pt x="3" y="29"/>
                  </a:moveTo>
                  <a:cubicBezTo>
                    <a:pt x="3" y="30"/>
                    <a:pt x="3" y="30"/>
                    <a:pt x="3" y="30"/>
                  </a:cubicBezTo>
                  <a:cubicBezTo>
                    <a:pt x="3" y="29"/>
                    <a:pt x="3" y="29"/>
                    <a:pt x="3" y="29"/>
                  </a:cubicBezTo>
                  <a:cubicBezTo>
                    <a:pt x="3" y="29"/>
                    <a:pt x="3" y="29"/>
                    <a:pt x="3" y="29"/>
                  </a:cubicBezTo>
                  <a:moveTo>
                    <a:pt x="1" y="31"/>
                  </a:moveTo>
                  <a:cubicBezTo>
                    <a:pt x="1" y="30"/>
                    <a:pt x="0" y="29"/>
                    <a:pt x="1" y="29"/>
                  </a:cubicBezTo>
                  <a:cubicBezTo>
                    <a:pt x="1" y="29"/>
                    <a:pt x="1" y="30"/>
                    <a:pt x="2" y="30"/>
                  </a:cubicBezTo>
                  <a:cubicBezTo>
                    <a:pt x="2" y="28"/>
                    <a:pt x="3" y="30"/>
                    <a:pt x="3" y="31"/>
                  </a:cubicBezTo>
                  <a:cubicBezTo>
                    <a:pt x="3" y="29"/>
                    <a:pt x="6" y="28"/>
                    <a:pt x="6" y="25"/>
                  </a:cubicBezTo>
                  <a:cubicBezTo>
                    <a:pt x="6" y="24"/>
                    <a:pt x="5" y="21"/>
                    <a:pt x="7" y="20"/>
                  </a:cubicBezTo>
                  <a:cubicBezTo>
                    <a:pt x="7" y="21"/>
                    <a:pt x="7" y="21"/>
                    <a:pt x="8" y="22"/>
                  </a:cubicBezTo>
                  <a:cubicBezTo>
                    <a:pt x="8" y="20"/>
                    <a:pt x="10" y="21"/>
                    <a:pt x="11" y="22"/>
                  </a:cubicBezTo>
                  <a:cubicBezTo>
                    <a:pt x="10" y="21"/>
                    <a:pt x="12" y="21"/>
                    <a:pt x="13" y="21"/>
                  </a:cubicBezTo>
                  <a:cubicBezTo>
                    <a:pt x="10" y="21"/>
                    <a:pt x="9" y="20"/>
                    <a:pt x="7" y="19"/>
                  </a:cubicBezTo>
                  <a:cubicBezTo>
                    <a:pt x="7" y="18"/>
                    <a:pt x="5" y="17"/>
                    <a:pt x="7" y="17"/>
                  </a:cubicBezTo>
                  <a:cubicBezTo>
                    <a:pt x="8" y="16"/>
                    <a:pt x="9" y="17"/>
                    <a:pt x="9" y="18"/>
                  </a:cubicBezTo>
                  <a:cubicBezTo>
                    <a:pt x="9" y="16"/>
                    <a:pt x="8" y="15"/>
                    <a:pt x="9" y="13"/>
                  </a:cubicBezTo>
                  <a:cubicBezTo>
                    <a:pt x="9" y="12"/>
                    <a:pt x="10" y="12"/>
                    <a:pt x="10" y="13"/>
                  </a:cubicBezTo>
                  <a:cubicBezTo>
                    <a:pt x="12" y="13"/>
                    <a:pt x="13" y="13"/>
                    <a:pt x="14" y="13"/>
                  </a:cubicBezTo>
                  <a:cubicBezTo>
                    <a:pt x="16" y="13"/>
                    <a:pt x="25" y="14"/>
                    <a:pt x="25" y="12"/>
                  </a:cubicBezTo>
                  <a:cubicBezTo>
                    <a:pt x="26" y="10"/>
                    <a:pt x="25" y="7"/>
                    <a:pt x="25" y="5"/>
                  </a:cubicBezTo>
                  <a:cubicBezTo>
                    <a:pt x="25" y="2"/>
                    <a:pt x="25" y="0"/>
                    <a:pt x="29" y="0"/>
                  </a:cubicBezTo>
                  <a:cubicBezTo>
                    <a:pt x="31" y="1"/>
                    <a:pt x="33" y="1"/>
                    <a:pt x="34" y="1"/>
                  </a:cubicBezTo>
                  <a:cubicBezTo>
                    <a:pt x="36" y="0"/>
                    <a:pt x="38" y="1"/>
                    <a:pt x="40" y="1"/>
                  </a:cubicBezTo>
                  <a:cubicBezTo>
                    <a:pt x="43" y="1"/>
                    <a:pt x="45" y="0"/>
                    <a:pt x="43" y="4"/>
                  </a:cubicBezTo>
                  <a:cubicBezTo>
                    <a:pt x="41" y="6"/>
                    <a:pt x="44" y="9"/>
                    <a:pt x="43" y="11"/>
                  </a:cubicBezTo>
                  <a:cubicBezTo>
                    <a:pt x="45" y="11"/>
                    <a:pt x="47" y="9"/>
                    <a:pt x="49" y="9"/>
                  </a:cubicBezTo>
                  <a:cubicBezTo>
                    <a:pt x="52" y="8"/>
                    <a:pt x="52" y="10"/>
                    <a:pt x="54" y="12"/>
                  </a:cubicBezTo>
                  <a:cubicBezTo>
                    <a:pt x="55" y="14"/>
                    <a:pt x="55" y="16"/>
                    <a:pt x="52" y="17"/>
                  </a:cubicBezTo>
                  <a:cubicBezTo>
                    <a:pt x="50" y="18"/>
                    <a:pt x="50" y="21"/>
                    <a:pt x="50" y="22"/>
                  </a:cubicBezTo>
                  <a:cubicBezTo>
                    <a:pt x="50" y="23"/>
                    <a:pt x="48" y="25"/>
                    <a:pt x="50" y="25"/>
                  </a:cubicBezTo>
                  <a:cubicBezTo>
                    <a:pt x="50" y="25"/>
                    <a:pt x="52" y="26"/>
                    <a:pt x="52" y="26"/>
                  </a:cubicBezTo>
                  <a:cubicBezTo>
                    <a:pt x="52" y="27"/>
                    <a:pt x="54" y="27"/>
                    <a:pt x="55" y="28"/>
                  </a:cubicBezTo>
                  <a:cubicBezTo>
                    <a:pt x="57" y="29"/>
                    <a:pt x="54" y="31"/>
                    <a:pt x="54" y="33"/>
                  </a:cubicBezTo>
                  <a:cubicBezTo>
                    <a:pt x="55" y="34"/>
                    <a:pt x="56" y="37"/>
                    <a:pt x="54" y="38"/>
                  </a:cubicBezTo>
                  <a:cubicBezTo>
                    <a:pt x="55" y="39"/>
                    <a:pt x="54" y="41"/>
                    <a:pt x="53" y="41"/>
                  </a:cubicBezTo>
                  <a:cubicBezTo>
                    <a:pt x="52" y="44"/>
                    <a:pt x="52" y="44"/>
                    <a:pt x="52" y="44"/>
                  </a:cubicBezTo>
                  <a:cubicBezTo>
                    <a:pt x="53" y="45"/>
                    <a:pt x="51" y="47"/>
                    <a:pt x="50" y="47"/>
                  </a:cubicBezTo>
                  <a:cubicBezTo>
                    <a:pt x="49" y="47"/>
                    <a:pt x="49" y="43"/>
                    <a:pt x="48" y="43"/>
                  </a:cubicBezTo>
                  <a:cubicBezTo>
                    <a:pt x="48" y="44"/>
                    <a:pt x="46" y="46"/>
                    <a:pt x="45" y="46"/>
                  </a:cubicBezTo>
                  <a:cubicBezTo>
                    <a:pt x="44" y="46"/>
                    <a:pt x="42" y="45"/>
                    <a:pt x="41" y="45"/>
                  </a:cubicBezTo>
                  <a:cubicBezTo>
                    <a:pt x="43" y="43"/>
                    <a:pt x="35" y="37"/>
                    <a:pt x="36" y="42"/>
                  </a:cubicBezTo>
                  <a:cubicBezTo>
                    <a:pt x="36" y="45"/>
                    <a:pt x="35" y="45"/>
                    <a:pt x="32" y="46"/>
                  </a:cubicBezTo>
                  <a:cubicBezTo>
                    <a:pt x="31" y="46"/>
                    <a:pt x="32" y="45"/>
                    <a:pt x="31" y="45"/>
                  </a:cubicBezTo>
                  <a:cubicBezTo>
                    <a:pt x="29" y="46"/>
                    <a:pt x="29" y="45"/>
                    <a:pt x="27" y="45"/>
                  </a:cubicBezTo>
                  <a:cubicBezTo>
                    <a:pt x="28" y="47"/>
                    <a:pt x="28" y="48"/>
                    <a:pt x="27" y="50"/>
                  </a:cubicBezTo>
                  <a:cubicBezTo>
                    <a:pt x="28" y="49"/>
                    <a:pt x="29" y="50"/>
                    <a:pt x="29" y="51"/>
                  </a:cubicBezTo>
                  <a:cubicBezTo>
                    <a:pt x="30" y="52"/>
                    <a:pt x="28" y="52"/>
                    <a:pt x="29" y="53"/>
                  </a:cubicBezTo>
                  <a:cubicBezTo>
                    <a:pt x="29" y="54"/>
                    <a:pt x="30" y="54"/>
                    <a:pt x="30" y="54"/>
                  </a:cubicBezTo>
                  <a:cubicBezTo>
                    <a:pt x="31" y="55"/>
                    <a:pt x="30" y="56"/>
                    <a:pt x="30" y="57"/>
                  </a:cubicBezTo>
                  <a:cubicBezTo>
                    <a:pt x="30" y="57"/>
                    <a:pt x="31" y="58"/>
                    <a:pt x="30" y="58"/>
                  </a:cubicBezTo>
                  <a:cubicBezTo>
                    <a:pt x="28" y="58"/>
                    <a:pt x="28" y="57"/>
                    <a:pt x="27" y="56"/>
                  </a:cubicBezTo>
                  <a:cubicBezTo>
                    <a:pt x="25" y="56"/>
                    <a:pt x="23" y="60"/>
                    <a:pt x="23" y="60"/>
                  </a:cubicBezTo>
                  <a:cubicBezTo>
                    <a:pt x="21" y="59"/>
                    <a:pt x="19" y="56"/>
                    <a:pt x="18" y="54"/>
                  </a:cubicBezTo>
                  <a:cubicBezTo>
                    <a:pt x="16" y="51"/>
                    <a:pt x="13" y="49"/>
                    <a:pt x="10" y="46"/>
                  </a:cubicBezTo>
                  <a:cubicBezTo>
                    <a:pt x="12" y="46"/>
                    <a:pt x="12" y="49"/>
                    <a:pt x="13" y="47"/>
                  </a:cubicBezTo>
                  <a:cubicBezTo>
                    <a:pt x="12" y="47"/>
                    <a:pt x="11" y="46"/>
                    <a:pt x="10" y="46"/>
                  </a:cubicBezTo>
                  <a:cubicBezTo>
                    <a:pt x="8" y="45"/>
                    <a:pt x="7" y="42"/>
                    <a:pt x="6" y="41"/>
                  </a:cubicBezTo>
                  <a:cubicBezTo>
                    <a:pt x="7" y="41"/>
                    <a:pt x="7" y="42"/>
                    <a:pt x="8" y="42"/>
                  </a:cubicBezTo>
                  <a:cubicBezTo>
                    <a:pt x="7" y="41"/>
                    <a:pt x="7" y="41"/>
                    <a:pt x="6" y="40"/>
                  </a:cubicBezTo>
                  <a:cubicBezTo>
                    <a:pt x="5" y="40"/>
                    <a:pt x="5" y="39"/>
                    <a:pt x="5" y="38"/>
                  </a:cubicBezTo>
                  <a:cubicBezTo>
                    <a:pt x="5" y="37"/>
                    <a:pt x="4" y="36"/>
                    <a:pt x="3" y="35"/>
                  </a:cubicBezTo>
                  <a:cubicBezTo>
                    <a:pt x="4" y="36"/>
                    <a:pt x="6" y="37"/>
                    <a:pt x="6" y="38"/>
                  </a:cubicBezTo>
                  <a:cubicBezTo>
                    <a:pt x="6" y="38"/>
                    <a:pt x="7" y="38"/>
                    <a:pt x="8" y="38"/>
                  </a:cubicBezTo>
                  <a:cubicBezTo>
                    <a:pt x="8" y="38"/>
                    <a:pt x="7" y="37"/>
                    <a:pt x="7" y="37"/>
                  </a:cubicBezTo>
                  <a:cubicBezTo>
                    <a:pt x="7" y="37"/>
                    <a:pt x="6" y="38"/>
                    <a:pt x="6" y="37"/>
                  </a:cubicBezTo>
                  <a:cubicBezTo>
                    <a:pt x="6" y="37"/>
                    <a:pt x="6" y="36"/>
                    <a:pt x="6" y="35"/>
                  </a:cubicBezTo>
                  <a:cubicBezTo>
                    <a:pt x="5" y="39"/>
                    <a:pt x="2" y="32"/>
                    <a:pt x="1" y="3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63" name="Freeform 525"/>
            <p:cNvSpPr/>
            <p:nvPr/>
          </p:nvSpPr>
          <p:spPr>
            <a:xfrm>
              <a:off x="6393960" y="2700360"/>
              <a:ext cx="196920" cy="95760"/>
            </a:xfrm>
            <a:custGeom>
              <a:avLst/>
              <a:gdLst>
                <a:gd name="textAreaLeft" fmla="*/ 0 w 196920"/>
                <a:gd name="textAreaRight" fmla="*/ 198000 w 196920"/>
                <a:gd name="textAreaTop" fmla="*/ 0 h 95760"/>
                <a:gd name="textAreaBottom" fmla="*/ 96840 h 95760"/>
              </a:gdLst>
              <a:ahLst/>
              <a:cxnLst/>
              <a:rect l="textAreaLeft" t="textAreaTop" r="textAreaRight" b="textAreaBottom"/>
              <a:pathLst>
                <a:path w="65" h="28">
                  <a:moveTo>
                    <a:pt x="0" y="17"/>
                  </a:moveTo>
                  <a:cubicBezTo>
                    <a:pt x="1" y="16"/>
                    <a:pt x="3" y="15"/>
                    <a:pt x="4" y="16"/>
                  </a:cubicBezTo>
                  <a:cubicBezTo>
                    <a:pt x="4" y="15"/>
                    <a:pt x="3" y="13"/>
                    <a:pt x="4" y="12"/>
                  </a:cubicBezTo>
                  <a:cubicBezTo>
                    <a:pt x="4" y="11"/>
                    <a:pt x="6" y="11"/>
                    <a:pt x="6" y="10"/>
                  </a:cubicBezTo>
                  <a:cubicBezTo>
                    <a:pt x="6" y="9"/>
                    <a:pt x="3" y="9"/>
                    <a:pt x="5" y="9"/>
                  </a:cubicBezTo>
                  <a:cubicBezTo>
                    <a:pt x="6" y="8"/>
                    <a:pt x="8" y="10"/>
                    <a:pt x="9" y="9"/>
                  </a:cubicBezTo>
                  <a:cubicBezTo>
                    <a:pt x="10" y="7"/>
                    <a:pt x="10" y="5"/>
                    <a:pt x="13" y="7"/>
                  </a:cubicBezTo>
                  <a:cubicBezTo>
                    <a:pt x="17" y="9"/>
                    <a:pt x="22" y="8"/>
                    <a:pt x="26" y="8"/>
                  </a:cubicBezTo>
                  <a:cubicBezTo>
                    <a:pt x="24" y="6"/>
                    <a:pt x="28" y="6"/>
                    <a:pt x="29" y="6"/>
                  </a:cubicBezTo>
                  <a:cubicBezTo>
                    <a:pt x="30" y="6"/>
                    <a:pt x="32" y="5"/>
                    <a:pt x="32" y="4"/>
                  </a:cubicBezTo>
                  <a:cubicBezTo>
                    <a:pt x="33" y="3"/>
                    <a:pt x="34" y="4"/>
                    <a:pt x="35" y="5"/>
                  </a:cubicBezTo>
                  <a:cubicBezTo>
                    <a:pt x="37" y="5"/>
                    <a:pt x="40" y="4"/>
                    <a:pt x="41" y="4"/>
                  </a:cubicBezTo>
                  <a:cubicBezTo>
                    <a:pt x="42" y="3"/>
                    <a:pt x="41" y="1"/>
                    <a:pt x="43" y="1"/>
                  </a:cubicBezTo>
                  <a:cubicBezTo>
                    <a:pt x="45" y="0"/>
                    <a:pt x="47" y="1"/>
                    <a:pt x="49" y="1"/>
                  </a:cubicBezTo>
                  <a:cubicBezTo>
                    <a:pt x="50" y="0"/>
                    <a:pt x="52" y="1"/>
                    <a:pt x="53" y="2"/>
                  </a:cubicBezTo>
                  <a:cubicBezTo>
                    <a:pt x="54" y="3"/>
                    <a:pt x="55" y="3"/>
                    <a:pt x="56" y="2"/>
                  </a:cubicBezTo>
                  <a:cubicBezTo>
                    <a:pt x="60" y="2"/>
                    <a:pt x="60" y="5"/>
                    <a:pt x="63" y="5"/>
                  </a:cubicBezTo>
                  <a:cubicBezTo>
                    <a:pt x="65" y="5"/>
                    <a:pt x="64" y="7"/>
                    <a:pt x="63" y="8"/>
                  </a:cubicBezTo>
                  <a:cubicBezTo>
                    <a:pt x="62" y="8"/>
                    <a:pt x="60" y="8"/>
                    <a:pt x="59" y="9"/>
                  </a:cubicBezTo>
                  <a:cubicBezTo>
                    <a:pt x="58" y="10"/>
                    <a:pt x="56" y="11"/>
                    <a:pt x="56" y="12"/>
                  </a:cubicBezTo>
                  <a:cubicBezTo>
                    <a:pt x="55" y="13"/>
                    <a:pt x="54" y="14"/>
                    <a:pt x="53" y="15"/>
                  </a:cubicBezTo>
                  <a:cubicBezTo>
                    <a:pt x="53" y="16"/>
                    <a:pt x="52" y="17"/>
                    <a:pt x="52" y="18"/>
                  </a:cubicBezTo>
                  <a:cubicBezTo>
                    <a:pt x="52" y="19"/>
                    <a:pt x="50" y="19"/>
                    <a:pt x="49" y="20"/>
                  </a:cubicBezTo>
                  <a:cubicBezTo>
                    <a:pt x="49" y="21"/>
                    <a:pt x="49" y="22"/>
                    <a:pt x="47" y="23"/>
                  </a:cubicBezTo>
                  <a:cubicBezTo>
                    <a:pt x="46" y="23"/>
                    <a:pt x="45" y="22"/>
                    <a:pt x="44" y="23"/>
                  </a:cubicBezTo>
                  <a:cubicBezTo>
                    <a:pt x="43" y="24"/>
                    <a:pt x="42" y="23"/>
                    <a:pt x="41" y="24"/>
                  </a:cubicBezTo>
                  <a:cubicBezTo>
                    <a:pt x="40" y="24"/>
                    <a:pt x="38" y="24"/>
                    <a:pt x="36" y="24"/>
                  </a:cubicBezTo>
                  <a:cubicBezTo>
                    <a:pt x="35" y="24"/>
                    <a:pt x="34" y="23"/>
                    <a:pt x="33" y="24"/>
                  </a:cubicBezTo>
                  <a:cubicBezTo>
                    <a:pt x="32" y="25"/>
                    <a:pt x="31" y="25"/>
                    <a:pt x="30" y="25"/>
                  </a:cubicBezTo>
                  <a:cubicBezTo>
                    <a:pt x="28" y="25"/>
                    <a:pt x="27" y="26"/>
                    <a:pt x="25" y="26"/>
                  </a:cubicBezTo>
                  <a:cubicBezTo>
                    <a:pt x="24" y="26"/>
                    <a:pt x="24" y="27"/>
                    <a:pt x="22" y="28"/>
                  </a:cubicBezTo>
                  <a:cubicBezTo>
                    <a:pt x="20" y="28"/>
                    <a:pt x="16" y="27"/>
                    <a:pt x="14" y="26"/>
                  </a:cubicBezTo>
                  <a:cubicBezTo>
                    <a:pt x="13" y="26"/>
                    <a:pt x="12" y="26"/>
                    <a:pt x="11" y="25"/>
                  </a:cubicBezTo>
                  <a:cubicBezTo>
                    <a:pt x="10" y="23"/>
                    <a:pt x="9" y="23"/>
                    <a:pt x="7" y="22"/>
                  </a:cubicBezTo>
                  <a:cubicBezTo>
                    <a:pt x="6" y="21"/>
                    <a:pt x="4" y="20"/>
                    <a:pt x="4" y="19"/>
                  </a:cubicBezTo>
                  <a:cubicBezTo>
                    <a:pt x="3" y="18"/>
                    <a:pt x="2" y="17"/>
                    <a:pt x="0" y="17"/>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64" name="Freeform 527"/>
            <p:cNvSpPr/>
            <p:nvPr/>
          </p:nvSpPr>
          <p:spPr>
            <a:xfrm>
              <a:off x="6878880" y="4688640"/>
              <a:ext cx="89280" cy="260280"/>
            </a:xfrm>
            <a:custGeom>
              <a:avLst/>
              <a:gdLst>
                <a:gd name="textAreaLeft" fmla="*/ 0 w 89280"/>
                <a:gd name="textAreaRight" fmla="*/ 90360 w 89280"/>
                <a:gd name="textAreaTop" fmla="*/ 0 h 260280"/>
                <a:gd name="textAreaBottom" fmla="*/ 261360 h 260280"/>
              </a:gdLst>
              <a:ahLst/>
              <a:cxnLst/>
              <a:rect l="textAreaLeft" t="textAreaTop" r="textAreaRight" b="textAreaBottom"/>
              <a:pathLst>
                <a:path w="30" h="74">
                  <a:moveTo>
                    <a:pt x="0" y="41"/>
                  </a:moveTo>
                  <a:cubicBezTo>
                    <a:pt x="0" y="40"/>
                    <a:pt x="4" y="35"/>
                    <a:pt x="2" y="33"/>
                  </a:cubicBezTo>
                  <a:cubicBezTo>
                    <a:pt x="1" y="31"/>
                    <a:pt x="7" y="30"/>
                    <a:pt x="8" y="29"/>
                  </a:cubicBezTo>
                  <a:cubicBezTo>
                    <a:pt x="4" y="28"/>
                    <a:pt x="6" y="23"/>
                    <a:pt x="5" y="20"/>
                  </a:cubicBezTo>
                  <a:cubicBezTo>
                    <a:pt x="5" y="18"/>
                    <a:pt x="7" y="18"/>
                    <a:pt x="5" y="16"/>
                  </a:cubicBezTo>
                  <a:cubicBezTo>
                    <a:pt x="4" y="13"/>
                    <a:pt x="6" y="14"/>
                    <a:pt x="7" y="13"/>
                  </a:cubicBezTo>
                  <a:cubicBezTo>
                    <a:pt x="9" y="12"/>
                    <a:pt x="9" y="8"/>
                    <a:pt x="7" y="7"/>
                  </a:cubicBezTo>
                  <a:cubicBezTo>
                    <a:pt x="5" y="6"/>
                    <a:pt x="7" y="4"/>
                    <a:pt x="5" y="3"/>
                  </a:cubicBezTo>
                  <a:cubicBezTo>
                    <a:pt x="4" y="2"/>
                    <a:pt x="2" y="2"/>
                    <a:pt x="2" y="0"/>
                  </a:cubicBezTo>
                  <a:cubicBezTo>
                    <a:pt x="3" y="0"/>
                    <a:pt x="5" y="1"/>
                    <a:pt x="6" y="1"/>
                  </a:cubicBezTo>
                  <a:cubicBezTo>
                    <a:pt x="8" y="2"/>
                    <a:pt x="10" y="2"/>
                    <a:pt x="11" y="3"/>
                  </a:cubicBezTo>
                  <a:cubicBezTo>
                    <a:pt x="12" y="1"/>
                    <a:pt x="12" y="0"/>
                    <a:pt x="14" y="2"/>
                  </a:cubicBezTo>
                  <a:cubicBezTo>
                    <a:pt x="15" y="4"/>
                    <a:pt x="17" y="6"/>
                    <a:pt x="17" y="8"/>
                  </a:cubicBezTo>
                  <a:cubicBezTo>
                    <a:pt x="18" y="9"/>
                    <a:pt x="17" y="10"/>
                    <a:pt x="18" y="12"/>
                  </a:cubicBezTo>
                  <a:cubicBezTo>
                    <a:pt x="19" y="13"/>
                    <a:pt x="18" y="14"/>
                    <a:pt x="18" y="15"/>
                  </a:cubicBezTo>
                  <a:cubicBezTo>
                    <a:pt x="18" y="18"/>
                    <a:pt x="21" y="18"/>
                    <a:pt x="21" y="21"/>
                  </a:cubicBezTo>
                  <a:cubicBezTo>
                    <a:pt x="20" y="21"/>
                    <a:pt x="19" y="21"/>
                    <a:pt x="18" y="21"/>
                  </a:cubicBezTo>
                  <a:cubicBezTo>
                    <a:pt x="18" y="21"/>
                    <a:pt x="17" y="23"/>
                    <a:pt x="17" y="24"/>
                  </a:cubicBezTo>
                  <a:cubicBezTo>
                    <a:pt x="15" y="27"/>
                    <a:pt x="16" y="28"/>
                    <a:pt x="17" y="31"/>
                  </a:cubicBezTo>
                  <a:cubicBezTo>
                    <a:pt x="17" y="32"/>
                    <a:pt x="17" y="34"/>
                    <a:pt x="17" y="35"/>
                  </a:cubicBezTo>
                  <a:cubicBezTo>
                    <a:pt x="18" y="36"/>
                    <a:pt x="17" y="38"/>
                    <a:pt x="18" y="39"/>
                  </a:cubicBezTo>
                  <a:cubicBezTo>
                    <a:pt x="20" y="40"/>
                    <a:pt x="22" y="41"/>
                    <a:pt x="24" y="43"/>
                  </a:cubicBezTo>
                  <a:cubicBezTo>
                    <a:pt x="25" y="45"/>
                    <a:pt x="27" y="46"/>
                    <a:pt x="28" y="48"/>
                  </a:cubicBezTo>
                  <a:cubicBezTo>
                    <a:pt x="30" y="50"/>
                    <a:pt x="30" y="52"/>
                    <a:pt x="29" y="55"/>
                  </a:cubicBezTo>
                  <a:cubicBezTo>
                    <a:pt x="29" y="57"/>
                    <a:pt x="30" y="59"/>
                    <a:pt x="30" y="61"/>
                  </a:cubicBezTo>
                  <a:cubicBezTo>
                    <a:pt x="29" y="62"/>
                    <a:pt x="29" y="64"/>
                    <a:pt x="28" y="64"/>
                  </a:cubicBezTo>
                  <a:cubicBezTo>
                    <a:pt x="27" y="65"/>
                    <a:pt x="26" y="64"/>
                    <a:pt x="25" y="65"/>
                  </a:cubicBezTo>
                  <a:cubicBezTo>
                    <a:pt x="24" y="66"/>
                    <a:pt x="24" y="67"/>
                    <a:pt x="23" y="68"/>
                  </a:cubicBezTo>
                  <a:cubicBezTo>
                    <a:pt x="23" y="68"/>
                    <a:pt x="23" y="69"/>
                    <a:pt x="23" y="69"/>
                  </a:cubicBezTo>
                  <a:cubicBezTo>
                    <a:pt x="24" y="70"/>
                    <a:pt x="24" y="71"/>
                    <a:pt x="24" y="72"/>
                  </a:cubicBezTo>
                  <a:cubicBezTo>
                    <a:pt x="24" y="72"/>
                    <a:pt x="25" y="74"/>
                    <a:pt x="24" y="74"/>
                  </a:cubicBezTo>
                  <a:cubicBezTo>
                    <a:pt x="24" y="74"/>
                    <a:pt x="22" y="74"/>
                    <a:pt x="22" y="74"/>
                  </a:cubicBezTo>
                  <a:cubicBezTo>
                    <a:pt x="22" y="72"/>
                    <a:pt x="23" y="72"/>
                    <a:pt x="21" y="71"/>
                  </a:cubicBezTo>
                  <a:cubicBezTo>
                    <a:pt x="20" y="70"/>
                    <a:pt x="16" y="67"/>
                    <a:pt x="16" y="65"/>
                  </a:cubicBezTo>
                  <a:cubicBezTo>
                    <a:pt x="16" y="64"/>
                    <a:pt x="15" y="64"/>
                    <a:pt x="15" y="63"/>
                  </a:cubicBezTo>
                  <a:cubicBezTo>
                    <a:pt x="14" y="61"/>
                    <a:pt x="15" y="61"/>
                    <a:pt x="16" y="60"/>
                  </a:cubicBezTo>
                  <a:cubicBezTo>
                    <a:pt x="16" y="59"/>
                    <a:pt x="16" y="59"/>
                    <a:pt x="16" y="58"/>
                  </a:cubicBezTo>
                  <a:cubicBezTo>
                    <a:pt x="17" y="57"/>
                    <a:pt x="17" y="56"/>
                    <a:pt x="17" y="55"/>
                  </a:cubicBezTo>
                  <a:cubicBezTo>
                    <a:pt x="17" y="53"/>
                    <a:pt x="18" y="50"/>
                    <a:pt x="16" y="48"/>
                  </a:cubicBezTo>
                  <a:cubicBezTo>
                    <a:pt x="15" y="48"/>
                    <a:pt x="13" y="48"/>
                    <a:pt x="12" y="49"/>
                  </a:cubicBezTo>
                  <a:cubicBezTo>
                    <a:pt x="11" y="49"/>
                    <a:pt x="9" y="49"/>
                    <a:pt x="9" y="50"/>
                  </a:cubicBezTo>
                  <a:cubicBezTo>
                    <a:pt x="8" y="49"/>
                    <a:pt x="3" y="44"/>
                    <a:pt x="3" y="44"/>
                  </a:cubicBezTo>
                  <a:cubicBezTo>
                    <a:pt x="2" y="45"/>
                    <a:pt x="0" y="42"/>
                    <a:pt x="0" y="41"/>
                  </a:cubicBezTo>
                  <a:close/>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65" name="Freeform 529"/>
            <p:cNvSpPr/>
            <p:nvPr/>
          </p:nvSpPr>
          <p:spPr>
            <a:xfrm>
              <a:off x="7889760" y="2959920"/>
              <a:ext cx="224280" cy="156960"/>
            </a:xfrm>
            <a:custGeom>
              <a:avLst/>
              <a:gdLst>
                <a:gd name="textAreaLeft" fmla="*/ 0 w 224280"/>
                <a:gd name="textAreaRight" fmla="*/ 225360 w 224280"/>
                <a:gd name="textAreaTop" fmla="*/ 0 h 156960"/>
                <a:gd name="textAreaBottom" fmla="*/ 158040 h 156960"/>
              </a:gdLst>
              <a:ahLst/>
              <a:cxnLst/>
              <a:rect l="textAreaLeft" t="textAreaTop" r="textAreaRight" b="textAreaBottom"/>
              <a:pathLst>
                <a:path w="74" h="45">
                  <a:moveTo>
                    <a:pt x="0" y="17"/>
                  </a:moveTo>
                  <a:cubicBezTo>
                    <a:pt x="1" y="16"/>
                    <a:pt x="1" y="14"/>
                    <a:pt x="4" y="14"/>
                  </a:cubicBezTo>
                  <a:cubicBezTo>
                    <a:pt x="6" y="14"/>
                    <a:pt x="8" y="15"/>
                    <a:pt x="10" y="14"/>
                  </a:cubicBezTo>
                  <a:cubicBezTo>
                    <a:pt x="12" y="14"/>
                    <a:pt x="12" y="13"/>
                    <a:pt x="12" y="12"/>
                  </a:cubicBezTo>
                  <a:cubicBezTo>
                    <a:pt x="12" y="12"/>
                    <a:pt x="12" y="11"/>
                    <a:pt x="13" y="11"/>
                  </a:cubicBezTo>
                  <a:cubicBezTo>
                    <a:pt x="15" y="11"/>
                    <a:pt x="13" y="10"/>
                    <a:pt x="15" y="11"/>
                  </a:cubicBezTo>
                  <a:cubicBezTo>
                    <a:pt x="14" y="10"/>
                    <a:pt x="14" y="10"/>
                    <a:pt x="14" y="9"/>
                  </a:cubicBezTo>
                  <a:cubicBezTo>
                    <a:pt x="14" y="9"/>
                    <a:pt x="15" y="9"/>
                    <a:pt x="15" y="9"/>
                  </a:cubicBezTo>
                  <a:cubicBezTo>
                    <a:pt x="15" y="8"/>
                    <a:pt x="13" y="9"/>
                    <a:pt x="12" y="8"/>
                  </a:cubicBezTo>
                  <a:cubicBezTo>
                    <a:pt x="14" y="7"/>
                    <a:pt x="17" y="9"/>
                    <a:pt x="19" y="8"/>
                  </a:cubicBezTo>
                  <a:cubicBezTo>
                    <a:pt x="18" y="7"/>
                    <a:pt x="19" y="7"/>
                    <a:pt x="19" y="6"/>
                  </a:cubicBezTo>
                  <a:cubicBezTo>
                    <a:pt x="18" y="5"/>
                    <a:pt x="18" y="3"/>
                    <a:pt x="20" y="3"/>
                  </a:cubicBezTo>
                  <a:cubicBezTo>
                    <a:pt x="21" y="2"/>
                    <a:pt x="22" y="4"/>
                    <a:pt x="24" y="3"/>
                  </a:cubicBezTo>
                  <a:cubicBezTo>
                    <a:pt x="26" y="3"/>
                    <a:pt x="28" y="1"/>
                    <a:pt x="30" y="0"/>
                  </a:cubicBezTo>
                  <a:cubicBezTo>
                    <a:pt x="31" y="1"/>
                    <a:pt x="31" y="2"/>
                    <a:pt x="32" y="2"/>
                  </a:cubicBezTo>
                  <a:cubicBezTo>
                    <a:pt x="33" y="3"/>
                    <a:pt x="32" y="4"/>
                    <a:pt x="30" y="5"/>
                  </a:cubicBezTo>
                  <a:cubicBezTo>
                    <a:pt x="28" y="6"/>
                    <a:pt x="29" y="6"/>
                    <a:pt x="30" y="6"/>
                  </a:cubicBezTo>
                  <a:cubicBezTo>
                    <a:pt x="31" y="7"/>
                    <a:pt x="31" y="8"/>
                    <a:pt x="32" y="8"/>
                  </a:cubicBezTo>
                  <a:cubicBezTo>
                    <a:pt x="32" y="8"/>
                    <a:pt x="34" y="8"/>
                    <a:pt x="35" y="8"/>
                  </a:cubicBezTo>
                  <a:cubicBezTo>
                    <a:pt x="34" y="8"/>
                    <a:pt x="31" y="10"/>
                    <a:pt x="30" y="11"/>
                  </a:cubicBezTo>
                  <a:cubicBezTo>
                    <a:pt x="31" y="10"/>
                    <a:pt x="27" y="8"/>
                    <a:pt x="26" y="8"/>
                  </a:cubicBezTo>
                  <a:cubicBezTo>
                    <a:pt x="23" y="8"/>
                    <a:pt x="21" y="9"/>
                    <a:pt x="20" y="11"/>
                  </a:cubicBezTo>
                  <a:cubicBezTo>
                    <a:pt x="19" y="9"/>
                    <a:pt x="19" y="13"/>
                    <a:pt x="19" y="14"/>
                  </a:cubicBezTo>
                  <a:cubicBezTo>
                    <a:pt x="19" y="15"/>
                    <a:pt x="22" y="14"/>
                    <a:pt x="23" y="14"/>
                  </a:cubicBezTo>
                  <a:cubicBezTo>
                    <a:pt x="24" y="14"/>
                    <a:pt x="25" y="15"/>
                    <a:pt x="28" y="14"/>
                  </a:cubicBezTo>
                  <a:cubicBezTo>
                    <a:pt x="27" y="14"/>
                    <a:pt x="27" y="14"/>
                    <a:pt x="27" y="14"/>
                  </a:cubicBezTo>
                  <a:cubicBezTo>
                    <a:pt x="28" y="14"/>
                    <a:pt x="30" y="14"/>
                    <a:pt x="31" y="14"/>
                  </a:cubicBezTo>
                  <a:cubicBezTo>
                    <a:pt x="32" y="14"/>
                    <a:pt x="32" y="15"/>
                    <a:pt x="32" y="16"/>
                  </a:cubicBezTo>
                  <a:cubicBezTo>
                    <a:pt x="34" y="16"/>
                    <a:pt x="37" y="15"/>
                    <a:pt x="38" y="14"/>
                  </a:cubicBezTo>
                  <a:cubicBezTo>
                    <a:pt x="40" y="13"/>
                    <a:pt x="39" y="15"/>
                    <a:pt x="40" y="15"/>
                  </a:cubicBezTo>
                  <a:cubicBezTo>
                    <a:pt x="40" y="15"/>
                    <a:pt x="41" y="15"/>
                    <a:pt x="42" y="15"/>
                  </a:cubicBezTo>
                  <a:cubicBezTo>
                    <a:pt x="42" y="16"/>
                    <a:pt x="42" y="16"/>
                    <a:pt x="42" y="16"/>
                  </a:cubicBezTo>
                  <a:cubicBezTo>
                    <a:pt x="43" y="17"/>
                    <a:pt x="45" y="16"/>
                    <a:pt x="47" y="18"/>
                  </a:cubicBezTo>
                  <a:cubicBezTo>
                    <a:pt x="48" y="15"/>
                    <a:pt x="53" y="16"/>
                    <a:pt x="56" y="16"/>
                  </a:cubicBezTo>
                  <a:cubicBezTo>
                    <a:pt x="57" y="16"/>
                    <a:pt x="59" y="15"/>
                    <a:pt x="60" y="15"/>
                  </a:cubicBezTo>
                  <a:cubicBezTo>
                    <a:pt x="60" y="16"/>
                    <a:pt x="60" y="17"/>
                    <a:pt x="60" y="18"/>
                  </a:cubicBezTo>
                  <a:cubicBezTo>
                    <a:pt x="60" y="19"/>
                    <a:pt x="61" y="19"/>
                    <a:pt x="62" y="20"/>
                  </a:cubicBezTo>
                  <a:cubicBezTo>
                    <a:pt x="60" y="20"/>
                    <a:pt x="61" y="23"/>
                    <a:pt x="62" y="23"/>
                  </a:cubicBezTo>
                  <a:cubicBezTo>
                    <a:pt x="62" y="24"/>
                    <a:pt x="63" y="24"/>
                    <a:pt x="64" y="23"/>
                  </a:cubicBezTo>
                  <a:cubicBezTo>
                    <a:pt x="65" y="22"/>
                    <a:pt x="67" y="23"/>
                    <a:pt x="68" y="23"/>
                  </a:cubicBezTo>
                  <a:cubicBezTo>
                    <a:pt x="70" y="24"/>
                    <a:pt x="72" y="24"/>
                    <a:pt x="71" y="27"/>
                  </a:cubicBezTo>
                  <a:cubicBezTo>
                    <a:pt x="71" y="27"/>
                    <a:pt x="72" y="31"/>
                    <a:pt x="73" y="31"/>
                  </a:cubicBezTo>
                  <a:cubicBezTo>
                    <a:pt x="73" y="31"/>
                    <a:pt x="72" y="32"/>
                    <a:pt x="73" y="33"/>
                  </a:cubicBezTo>
                  <a:cubicBezTo>
                    <a:pt x="73" y="34"/>
                    <a:pt x="74" y="34"/>
                    <a:pt x="74" y="34"/>
                  </a:cubicBezTo>
                  <a:cubicBezTo>
                    <a:pt x="74" y="35"/>
                    <a:pt x="73" y="36"/>
                    <a:pt x="72" y="36"/>
                  </a:cubicBezTo>
                  <a:cubicBezTo>
                    <a:pt x="72" y="36"/>
                    <a:pt x="71" y="36"/>
                    <a:pt x="71" y="35"/>
                  </a:cubicBezTo>
                  <a:cubicBezTo>
                    <a:pt x="70" y="35"/>
                    <a:pt x="67" y="34"/>
                    <a:pt x="66" y="35"/>
                  </a:cubicBezTo>
                  <a:cubicBezTo>
                    <a:pt x="65" y="36"/>
                    <a:pt x="62" y="37"/>
                    <a:pt x="60" y="36"/>
                  </a:cubicBezTo>
                  <a:cubicBezTo>
                    <a:pt x="63" y="34"/>
                    <a:pt x="57" y="34"/>
                    <a:pt x="55" y="35"/>
                  </a:cubicBezTo>
                  <a:cubicBezTo>
                    <a:pt x="54" y="36"/>
                    <a:pt x="53" y="36"/>
                    <a:pt x="51" y="38"/>
                  </a:cubicBezTo>
                  <a:cubicBezTo>
                    <a:pt x="50" y="39"/>
                    <a:pt x="48" y="38"/>
                    <a:pt x="46" y="40"/>
                  </a:cubicBezTo>
                  <a:cubicBezTo>
                    <a:pt x="39" y="45"/>
                    <a:pt x="38" y="36"/>
                    <a:pt x="40" y="31"/>
                  </a:cubicBezTo>
                  <a:cubicBezTo>
                    <a:pt x="42" y="28"/>
                    <a:pt x="39" y="31"/>
                    <a:pt x="37" y="30"/>
                  </a:cubicBezTo>
                  <a:cubicBezTo>
                    <a:pt x="37" y="30"/>
                    <a:pt x="38" y="28"/>
                    <a:pt x="38" y="27"/>
                  </a:cubicBezTo>
                  <a:cubicBezTo>
                    <a:pt x="38" y="26"/>
                    <a:pt x="36" y="25"/>
                    <a:pt x="35" y="25"/>
                  </a:cubicBezTo>
                  <a:cubicBezTo>
                    <a:pt x="32" y="24"/>
                    <a:pt x="30" y="28"/>
                    <a:pt x="28" y="30"/>
                  </a:cubicBezTo>
                  <a:cubicBezTo>
                    <a:pt x="26" y="30"/>
                    <a:pt x="28" y="31"/>
                    <a:pt x="28" y="32"/>
                  </a:cubicBezTo>
                  <a:cubicBezTo>
                    <a:pt x="29" y="33"/>
                    <a:pt x="26" y="34"/>
                    <a:pt x="25" y="33"/>
                  </a:cubicBezTo>
                  <a:cubicBezTo>
                    <a:pt x="24" y="33"/>
                    <a:pt x="22" y="33"/>
                    <a:pt x="21" y="34"/>
                  </a:cubicBezTo>
                  <a:cubicBezTo>
                    <a:pt x="19" y="34"/>
                    <a:pt x="20" y="35"/>
                    <a:pt x="20" y="36"/>
                  </a:cubicBezTo>
                  <a:cubicBezTo>
                    <a:pt x="21" y="39"/>
                    <a:pt x="17" y="37"/>
                    <a:pt x="16" y="36"/>
                  </a:cubicBezTo>
                  <a:cubicBezTo>
                    <a:pt x="15" y="35"/>
                    <a:pt x="13" y="36"/>
                    <a:pt x="12" y="37"/>
                  </a:cubicBezTo>
                  <a:cubicBezTo>
                    <a:pt x="11" y="38"/>
                    <a:pt x="9" y="37"/>
                    <a:pt x="9" y="39"/>
                  </a:cubicBezTo>
                  <a:cubicBezTo>
                    <a:pt x="7" y="38"/>
                    <a:pt x="7" y="40"/>
                    <a:pt x="6" y="39"/>
                  </a:cubicBezTo>
                  <a:cubicBezTo>
                    <a:pt x="5" y="38"/>
                    <a:pt x="4" y="35"/>
                    <a:pt x="6" y="33"/>
                  </a:cubicBezTo>
                  <a:cubicBezTo>
                    <a:pt x="8" y="30"/>
                    <a:pt x="12" y="28"/>
                    <a:pt x="9" y="26"/>
                  </a:cubicBezTo>
                  <a:cubicBezTo>
                    <a:pt x="6" y="24"/>
                    <a:pt x="10" y="20"/>
                    <a:pt x="6" y="20"/>
                  </a:cubicBezTo>
                  <a:cubicBezTo>
                    <a:pt x="5" y="20"/>
                    <a:pt x="4" y="20"/>
                    <a:pt x="3" y="19"/>
                  </a:cubicBezTo>
                  <a:cubicBezTo>
                    <a:pt x="3" y="17"/>
                    <a:pt x="1" y="18"/>
                    <a:pt x="0" y="1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66" name="Freeform 530"/>
            <p:cNvSpPr/>
            <p:nvPr/>
          </p:nvSpPr>
          <p:spPr>
            <a:xfrm>
              <a:off x="8911080" y="3863160"/>
              <a:ext cx="153360" cy="156960"/>
            </a:xfrm>
            <a:custGeom>
              <a:avLst/>
              <a:gdLst>
                <a:gd name="textAreaLeft" fmla="*/ 0 w 153360"/>
                <a:gd name="textAreaRight" fmla="*/ 154440 w 153360"/>
                <a:gd name="textAreaTop" fmla="*/ 0 h 156960"/>
                <a:gd name="textAreaBottom" fmla="*/ 158040 h 156960"/>
              </a:gdLst>
              <a:ahLst/>
              <a:cxnLst/>
              <a:rect l="textAreaLeft" t="textAreaTop" r="textAreaRight" b="textAreaBottom"/>
              <a:pathLst>
                <a:path w="51" h="45">
                  <a:moveTo>
                    <a:pt x="16" y="41"/>
                  </a:moveTo>
                  <a:cubicBezTo>
                    <a:pt x="15" y="42"/>
                    <a:pt x="15" y="42"/>
                    <a:pt x="14" y="42"/>
                  </a:cubicBezTo>
                  <a:cubicBezTo>
                    <a:pt x="15" y="43"/>
                    <a:pt x="15" y="44"/>
                    <a:pt x="16" y="45"/>
                  </a:cubicBezTo>
                  <a:cubicBezTo>
                    <a:pt x="16" y="44"/>
                    <a:pt x="17" y="42"/>
                    <a:pt x="16" y="41"/>
                  </a:cubicBezTo>
                  <a:moveTo>
                    <a:pt x="6" y="32"/>
                  </a:moveTo>
                  <a:cubicBezTo>
                    <a:pt x="6" y="32"/>
                    <a:pt x="6" y="32"/>
                    <a:pt x="6" y="32"/>
                  </a:cubicBezTo>
                  <a:cubicBezTo>
                    <a:pt x="7" y="33"/>
                    <a:pt x="7" y="33"/>
                    <a:pt x="7" y="33"/>
                  </a:cubicBezTo>
                  <a:cubicBezTo>
                    <a:pt x="6" y="32"/>
                    <a:pt x="6" y="32"/>
                    <a:pt x="6" y="32"/>
                  </a:cubicBezTo>
                  <a:moveTo>
                    <a:pt x="9" y="39"/>
                  </a:moveTo>
                  <a:cubicBezTo>
                    <a:pt x="9" y="38"/>
                    <a:pt x="9" y="38"/>
                    <a:pt x="8" y="38"/>
                  </a:cubicBezTo>
                  <a:cubicBezTo>
                    <a:pt x="9" y="39"/>
                    <a:pt x="9" y="39"/>
                    <a:pt x="9" y="39"/>
                  </a:cubicBezTo>
                  <a:moveTo>
                    <a:pt x="0" y="14"/>
                  </a:moveTo>
                  <a:cubicBezTo>
                    <a:pt x="0" y="13"/>
                    <a:pt x="0" y="12"/>
                    <a:pt x="0" y="11"/>
                  </a:cubicBezTo>
                  <a:cubicBezTo>
                    <a:pt x="3" y="11"/>
                    <a:pt x="5" y="7"/>
                    <a:pt x="6" y="6"/>
                  </a:cubicBezTo>
                  <a:cubicBezTo>
                    <a:pt x="7" y="3"/>
                    <a:pt x="12" y="2"/>
                    <a:pt x="14" y="3"/>
                  </a:cubicBezTo>
                  <a:cubicBezTo>
                    <a:pt x="15" y="4"/>
                    <a:pt x="16" y="4"/>
                    <a:pt x="18" y="3"/>
                  </a:cubicBezTo>
                  <a:cubicBezTo>
                    <a:pt x="19" y="3"/>
                    <a:pt x="20" y="4"/>
                    <a:pt x="22" y="3"/>
                  </a:cubicBezTo>
                  <a:cubicBezTo>
                    <a:pt x="24" y="2"/>
                    <a:pt x="26" y="6"/>
                    <a:pt x="27" y="4"/>
                  </a:cubicBezTo>
                  <a:cubicBezTo>
                    <a:pt x="27" y="7"/>
                    <a:pt x="32" y="5"/>
                    <a:pt x="33" y="7"/>
                  </a:cubicBezTo>
                  <a:cubicBezTo>
                    <a:pt x="34" y="8"/>
                    <a:pt x="36" y="8"/>
                    <a:pt x="36" y="6"/>
                  </a:cubicBezTo>
                  <a:cubicBezTo>
                    <a:pt x="36" y="5"/>
                    <a:pt x="34" y="4"/>
                    <a:pt x="35" y="3"/>
                  </a:cubicBezTo>
                  <a:cubicBezTo>
                    <a:pt x="36" y="3"/>
                    <a:pt x="36" y="4"/>
                    <a:pt x="37" y="3"/>
                  </a:cubicBezTo>
                  <a:cubicBezTo>
                    <a:pt x="37" y="2"/>
                    <a:pt x="37" y="2"/>
                    <a:pt x="38" y="2"/>
                  </a:cubicBezTo>
                  <a:cubicBezTo>
                    <a:pt x="39" y="2"/>
                    <a:pt x="39" y="1"/>
                    <a:pt x="39" y="1"/>
                  </a:cubicBezTo>
                  <a:cubicBezTo>
                    <a:pt x="40" y="1"/>
                    <a:pt x="41" y="2"/>
                    <a:pt x="42" y="3"/>
                  </a:cubicBezTo>
                  <a:cubicBezTo>
                    <a:pt x="44" y="4"/>
                    <a:pt x="48" y="2"/>
                    <a:pt x="49" y="0"/>
                  </a:cubicBezTo>
                  <a:cubicBezTo>
                    <a:pt x="49" y="1"/>
                    <a:pt x="49" y="1"/>
                    <a:pt x="49" y="2"/>
                  </a:cubicBezTo>
                  <a:cubicBezTo>
                    <a:pt x="49" y="3"/>
                    <a:pt x="47" y="3"/>
                    <a:pt x="48" y="4"/>
                  </a:cubicBezTo>
                  <a:cubicBezTo>
                    <a:pt x="48" y="5"/>
                    <a:pt x="47" y="5"/>
                    <a:pt x="48" y="6"/>
                  </a:cubicBezTo>
                  <a:cubicBezTo>
                    <a:pt x="48" y="7"/>
                    <a:pt x="48" y="8"/>
                    <a:pt x="49" y="9"/>
                  </a:cubicBezTo>
                  <a:cubicBezTo>
                    <a:pt x="49" y="11"/>
                    <a:pt x="51" y="12"/>
                    <a:pt x="50" y="14"/>
                  </a:cubicBezTo>
                  <a:cubicBezTo>
                    <a:pt x="49" y="15"/>
                    <a:pt x="49" y="16"/>
                    <a:pt x="49" y="17"/>
                  </a:cubicBezTo>
                  <a:cubicBezTo>
                    <a:pt x="49" y="18"/>
                    <a:pt x="50" y="19"/>
                    <a:pt x="50" y="20"/>
                  </a:cubicBezTo>
                  <a:cubicBezTo>
                    <a:pt x="50" y="21"/>
                    <a:pt x="49" y="22"/>
                    <a:pt x="49" y="23"/>
                  </a:cubicBezTo>
                  <a:cubicBezTo>
                    <a:pt x="48" y="24"/>
                    <a:pt x="48" y="23"/>
                    <a:pt x="47" y="23"/>
                  </a:cubicBezTo>
                  <a:cubicBezTo>
                    <a:pt x="46" y="24"/>
                    <a:pt x="45" y="25"/>
                    <a:pt x="44" y="25"/>
                  </a:cubicBezTo>
                  <a:cubicBezTo>
                    <a:pt x="42" y="26"/>
                    <a:pt x="41" y="26"/>
                    <a:pt x="39" y="27"/>
                  </a:cubicBezTo>
                  <a:cubicBezTo>
                    <a:pt x="39" y="27"/>
                    <a:pt x="39" y="28"/>
                    <a:pt x="39" y="29"/>
                  </a:cubicBezTo>
                  <a:cubicBezTo>
                    <a:pt x="38" y="29"/>
                    <a:pt x="36" y="28"/>
                    <a:pt x="35" y="29"/>
                  </a:cubicBezTo>
                  <a:cubicBezTo>
                    <a:pt x="34" y="29"/>
                    <a:pt x="33" y="30"/>
                    <a:pt x="33" y="31"/>
                  </a:cubicBezTo>
                  <a:cubicBezTo>
                    <a:pt x="33" y="32"/>
                    <a:pt x="33" y="33"/>
                    <a:pt x="34" y="34"/>
                  </a:cubicBezTo>
                  <a:cubicBezTo>
                    <a:pt x="34" y="35"/>
                    <a:pt x="37" y="35"/>
                    <a:pt x="37" y="36"/>
                  </a:cubicBezTo>
                  <a:cubicBezTo>
                    <a:pt x="35" y="36"/>
                    <a:pt x="36" y="37"/>
                    <a:pt x="36" y="38"/>
                  </a:cubicBezTo>
                  <a:cubicBezTo>
                    <a:pt x="35" y="38"/>
                    <a:pt x="34" y="38"/>
                    <a:pt x="34" y="37"/>
                  </a:cubicBezTo>
                  <a:cubicBezTo>
                    <a:pt x="33" y="37"/>
                    <a:pt x="33" y="36"/>
                    <a:pt x="32" y="36"/>
                  </a:cubicBezTo>
                  <a:cubicBezTo>
                    <a:pt x="30" y="36"/>
                    <a:pt x="28" y="38"/>
                    <a:pt x="26" y="36"/>
                  </a:cubicBezTo>
                  <a:cubicBezTo>
                    <a:pt x="25" y="37"/>
                    <a:pt x="26" y="38"/>
                    <a:pt x="25" y="39"/>
                  </a:cubicBezTo>
                  <a:cubicBezTo>
                    <a:pt x="23" y="40"/>
                    <a:pt x="22" y="40"/>
                    <a:pt x="21" y="40"/>
                  </a:cubicBezTo>
                  <a:cubicBezTo>
                    <a:pt x="20" y="41"/>
                    <a:pt x="20" y="41"/>
                    <a:pt x="18" y="41"/>
                  </a:cubicBezTo>
                  <a:cubicBezTo>
                    <a:pt x="17" y="40"/>
                    <a:pt x="15" y="40"/>
                    <a:pt x="14" y="39"/>
                  </a:cubicBezTo>
                  <a:cubicBezTo>
                    <a:pt x="14" y="40"/>
                    <a:pt x="13" y="41"/>
                    <a:pt x="12" y="40"/>
                  </a:cubicBezTo>
                  <a:cubicBezTo>
                    <a:pt x="10" y="39"/>
                    <a:pt x="12" y="39"/>
                    <a:pt x="12" y="38"/>
                  </a:cubicBezTo>
                  <a:cubicBezTo>
                    <a:pt x="13" y="37"/>
                    <a:pt x="13" y="35"/>
                    <a:pt x="12" y="35"/>
                  </a:cubicBezTo>
                  <a:cubicBezTo>
                    <a:pt x="11" y="34"/>
                    <a:pt x="10" y="36"/>
                    <a:pt x="10" y="37"/>
                  </a:cubicBezTo>
                  <a:cubicBezTo>
                    <a:pt x="9" y="36"/>
                    <a:pt x="8" y="37"/>
                    <a:pt x="8" y="37"/>
                  </a:cubicBezTo>
                  <a:cubicBezTo>
                    <a:pt x="6" y="36"/>
                    <a:pt x="7" y="35"/>
                    <a:pt x="7" y="34"/>
                  </a:cubicBezTo>
                  <a:cubicBezTo>
                    <a:pt x="7" y="33"/>
                    <a:pt x="8" y="32"/>
                    <a:pt x="7" y="31"/>
                  </a:cubicBezTo>
                  <a:cubicBezTo>
                    <a:pt x="6" y="31"/>
                    <a:pt x="5" y="29"/>
                    <a:pt x="7" y="29"/>
                  </a:cubicBezTo>
                  <a:cubicBezTo>
                    <a:pt x="6" y="29"/>
                    <a:pt x="6" y="29"/>
                    <a:pt x="5" y="30"/>
                  </a:cubicBezTo>
                  <a:cubicBezTo>
                    <a:pt x="6" y="28"/>
                    <a:pt x="5" y="27"/>
                    <a:pt x="4" y="26"/>
                  </a:cubicBezTo>
                  <a:cubicBezTo>
                    <a:pt x="4" y="25"/>
                    <a:pt x="5" y="23"/>
                    <a:pt x="4" y="22"/>
                  </a:cubicBezTo>
                  <a:cubicBezTo>
                    <a:pt x="2" y="19"/>
                    <a:pt x="1" y="17"/>
                    <a:pt x="0" y="14"/>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67" name="Freeform 531"/>
            <p:cNvSpPr/>
            <p:nvPr/>
          </p:nvSpPr>
          <p:spPr>
            <a:xfrm>
              <a:off x="9604440" y="3042360"/>
              <a:ext cx="100440" cy="188640"/>
            </a:xfrm>
            <a:custGeom>
              <a:avLst/>
              <a:gdLst>
                <a:gd name="textAreaLeft" fmla="*/ 0 w 100440"/>
                <a:gd name="textAreaRight" fmla="*/ 101520 w 100440"/>
                <a:gd name="textAreaTop" fmla="*/ 0 h 188640"/>
                <a:gd name="textAreaBottom" fmla="*/ 189720 h 188640"/>
              </a:gdLst>
              <a:ahLst/>
              <a:cxnLst/>
              <a:rect l="textAreaLeft" t="textAreaTop" r="textAreaRight" b="textAreaBottom"/>
              <a:pathLst>
                <a:path w="34" h="54">
                  <a:moveTo>
                    <a:pt x="4" y="8"/>
                  </a:moveTo>
                  <a:cubicBezTo>
                    <a:pt x="3" y="9"/>
                    <a:pt x="3" y="10"/>
                    <a:pt x="5" y="10"/>
                  </a:cubicBezTo>
                  <a:cubicBezTo>
                    <a:pt x="5" y="9"/>
                    <a:pt x="4" y="8"/>
                    <a:pt x="4" y="8"/>
                  </a:cubicBezTo>
                  <a:moveTo>
                    <a:pt x="3" y="22"/>
                  </a:moveTo>
                  <a:cubicBezTo>
                    <a:pt x="3" y="21"/>
                    <a:pt x="3" y="21"/>
                    <a:pt x="3" y="20"/>
                  </a:cubicBezTo>
                  <a:cubicBezTo>
                    <a:pt x="3" y="21"/>
                    <a:pt x="3" y="21"/>
                    <a:pt x="3" y="22"/>
                  </a:cubicBezTo>
                  <a:moveTo>
                    <a:pt x="2" y="36"/>
                  </a:moveTo>
                  <a:cubicBezTo>
                    <a:pt x="1" y="37"/>
                    <a:pt x="1" y="37"/>
                    <a:pt x="3" y="37"/>
                  </a:cubicBezTo>
                  <a:cubicBezTo>
                    <a:pt x="2" y="36"/>
                    <a:pt x="2" y="36"/>
                    <a:pt x="2" y="36"/>
                  </a:cubicBezTo>
                  <a:moveTo>
                    <a:pt x="3" y="40"/>
                  </a:moveTo>
                  <a:cubicBezTo>
                    <a:pt x="3" y="40"/>
                    <a:pt x="2" y="39"/>
                    <a:pt x="1" y="39"/>
                  </a:cubicBezTo>
                  <a:cubicBezTo>
                    <a:pt x="0" y="42"/>
                    <a:pt x="3" y="41"/>
                    <a:pt x="3" y="40"/>
                  </a:cubicBezTo>
                  <a:moveTo>
                    <a:pt x="8" y="49"/>
                  </a:moveTo>
                  <a:cubicBezTo>
                    <a:pt x="6" y="49"/>
                    <a:pt x="0" y="50"/>
                    <a:pt x="2" y="52"/>
                  </a:cubicBezTo>
                  <a:cubicBezTo>
                    <a:pt x="4" y="54"/>
                    <a:pt x="11" y="50"/>
                    <a:pt x="8" y="49"/>
                  </a:cubicBezTo>
                  <a:moveTo>
                    <a:pt x="6" y="41"/>
                  </a:moveTo>
                  <a:cubicBezTo>
                    <a:pt x="6" y="42"/>
                    <a:pt x="6" y="42"/>
                    <a:pt x="7" y="42"/>
                  </a:cubicBezTo>
                  <a:cubicBezTo>
                    <a:pt x="7" y="41"/>
                    <a:pt x="6" y="41"/>
                    <a:pt x="6" y="41"/>
                  </a:cubicBezTo>
                  <a:moveTo>
                    <a:pt x="17" y="36"/>
                  </a:moveTo>
                  <a:cubicBezTo>
                    <a:pt x="16" y="37"/>
                    <a:pt x="17" y="38"/>
                    <a:pt x="19" y="38"/>
                  </a:cubicBezTo>
                  <a:cubicBezTo>
                    <a:pt x="19" y="37"/>
                    <a:pt x="18" y="36"/>
                    <a:pt x="17" y="36"/>
                  </a:cubicBezTo>
                  <a:moveTo>
                    <a:pt x="23" y="36"/>
                  </a:moveTo>
                  <a:cubicBezTo>
                    <a:pt x="23" y="38"/>
                    <a:pt x="26" y="36"/>
                    <a:pt x="24" y="35"/>
                  </a:cubicBezTo>
                  <a:cubicBezTo>
                    <a:pt x="24" y="36"/>
                    <a:pt x="23" y="36"/>
                    <a:pt x="23" y="36"/>
                  </a:cubicBezTo>
                  <a:moveTo>
                    <a:pt x="5" y="9"/>
                  </a:moveTo>
                  <a:cubicBezTo>
                    <a:pt x="6" y="8"/>
                    <a:pt x="6" y="10"/>
                    <a:pt x="7" y="10"/>
                  </a:cubicBezTo>
                  <a:cubicBezTo>
                    <a:pt x="4" y="9"/>
                    <a:pt x="8" y="5"/>
                    <a:pt x="11" y="3"/>
                  </a:cubicBezTo>
                  <a:cubicBezTo>
                    <a:pt x="13" y="2"/>
                    <a:pt x="15" y="3"/>
                    <a:pt x="18" y="3"/>
                  </a:cubicBezTo>
                  <a:cubicBezTo>
                    <a:pt x="18" y="3"/>
                    <a:pt x="19" y="3"/>
                    <a:pt x="20" y="3"/>
                  </a:cubicBezTo>
                  <a:cubicBezTo>
                    <a:pt x="22" y="2"/>
                    <a:pt x="21" y="1"/>
                    <a:pt x="22" y="0"/>
                  </a:cubicBezTo>
                  <a:cubicBezTo>
                    <a:pt x="24" y="2"/>
                    <a:pt x="25" y="6"/>
                    <a:pt x="27" y="8"/>
                  </a:cubicBezTo>
                  <a:cubicBezTo>
                    <a:pt x="29" y="10"/>
                    <a:pt x="31" y="13"/>
                    <a:pt x="32" y="15"/>
                  </a:cubicBezTo>
                  <a:cubicBezTo>
                    <a:pt x="33" y="17"/>
                    <a:pt x="32" y="19"/>
                    <a:pt x="32" y="22"/>
                  </a:cubicBezTo>
                  <a:cubicBezTo>
                    <a:pt x="32" y="22"/>
                    <a:pt x="32" y="27"/>
                    <a:pt x="33" y="25"/>
                  </a:cubicBezTo>
                  <a:cubicBezTo>
                    <a:pt x="34" y="26"/>
                    <a:pt x="33" y="29"/>
                    <a:pt x="32" y="30"/>
                  </a:cubicBezTo>
                  <a:cubicBezTo>
                    <a:pt x="31" y="30"/>
                    <a:pt x="31" y="30"/>
                    <a:pt x="31" y="30"/>
                  </a:cubicBezTo>
                  <a:cubicBezTo>
                    <a:pt x="31" y="32"/>
                    <a:pt x="30" y="34"/>
                    <a:pt x="27" y="35"/>
                  </a:cubicBezTo>
                  <a:cubicBezTo>
                    <a:pt x="28" y="34"/>
                    <a:pt x="25" y="34"/>
                    <a:pt x="24" y="33"/>
                  </a:cubicBezTo>
                  <a:cubicBezTo>
                    <a:pt x="24" y="35"/>
                    <a:pt x="23" y="34"/>
                    <a:pt x="22" y="35"/>
                  </a:cubicBezTo>
                  <a:cubicBezTo>
                    <a:pt x="23" y="34"/>
                    <a:pt x="23" y="36"/>
                    <a:pt x="22" y="37"/>
                  </a:cubicBezTo>
                  <a:cubicBezTo>
                    <a:pt x="22" y="35"/>
                    <a:pt x="18" y="37"/>
                    <a:pt x="19" y="34"/>
                  </a:cubicBezTo>
                  <a:cubicBezTo>
                    <a:pt x="18" y="36"/>
                    <a:pt x="16" y="35"/>
                    <a:pt x="14" y="36"/>
                  </a:cubicBezTo>
                  <a:cubicBezTo>
                    <a:pt x="15" y="37"/>
                    <a:pt x="15" y="37"/>
                    <a:pt x="16" y="37"/>
                  </a:cubicBezTo>
                  <a:cubicBezTo>
                    <a:pt x="16" y="38"/>
                    <a:pt x="14" y="38"/>
                    <a:pt x="15" y="39"/>
                  </a:cubicBezTo>
                  <a:cubicBezTo>
                    <a:pt x="14" y="38"/>
                    <a:pt x="14" y="37"/>
                    <a:pt x="13" y="36"/>
                  </a:cubicBezTo>
                  <a:cubicBezTo>
                    <a:pt x="13" y="37"/>
                    <a:pt x="13" y="37"/>
                    <a:pt x="12" y="37"/>
                  </a:cubicBezTo>
                  <a:cubicBezTo>
                    <a:pt x="13" y="38"/>
                    <a:pt x="13" y="38"/>
                    <a:pt x="13" y="39"/>
                  </a:cubicBezTo>
                  <a:cubicBezTo>
                    <a:pt x="13" y="39"/>
                    <a:pt x="12" y="39"/>
                    <a:pt x="12" y="39"/>
                  </a:cubicBezTo>
                  <a:cubicBezTo>
                    <a:pt x="13" y="40"/>
                    <a:pt x="13" y="40"/>
                    <a:pt x="13" y="40"/>
                  </a:cubicBezTo>
                  <a:cubicBezTo>
                    <a:pt x="12" y="41"/>
                    <a:pt x="11" y="39"/>
                    <a:pt x="10" y="39"/>
                  </a:cubicBezTo>
                  <a:cubicBezTo>
                    <a:pt x="12" y="39"/>
                    <a:pt x="13" y="37"/>
                    <a:pt x="11" y="37"/>
                  </a:cubicBezTo>
                  <a:cubicBezTo>
                    <a:pt x="10" y="38"/>
                    <a:pt x="8" y="40"/>
                    <a:pt x="8" y="41"/>
                  </a:cubicBezTo>
                  <a:cubicBezTo>
                    <a:pt x="7" y="40"/>
                    <a:pt x="7" y="40"/>
                    <a:pt x="6" y="39"/>
                  </a:cubicBezTo>
                  <a:cubicBezTo>
                    <a:pt x="6" y="40"/>
                    <a:pt x="5" y="41"/>
                    <a:pt x="5" y="42"/>
                  </a:cubicBezTo>
                  <a:cubicBezTo>
                    <a:pt x="4" y="41"/>
                    <a:pt x="4" y="40"/>
                    <a:pt x="4" y="40"/>
                  </a:cubicBezTo>
                  <a:cubicBezTo>
                    <a:pt x="3" y="40"/>
                    <a:pt x="1" y="39"/>
                    <a:pt x="2" y="38"/>
                  </a:cubicBezTo>
                  <a:cubicBezTo>
                    <a:pt x="2" y="38"/>
                    <a:pt x="3" y="39"/>
                    <a:pt x="4" y="39"/>
                  </a:cubicBezTo>
                  <a:cubicBezTo>
                    <a:pt x="3" y="38"/>
                    <a:pt x="3" y="38"/>
                    <a:pt x="4" y="38"/>
                  </a:cubicBezTo>
                  <a:cubicBezTo>
                    <a:pt x="4" y="38"/>
                    <a:pt x="3" y="38"/>
                    <a:pt x="3" y="37"/>
                  </a:cubicBezTo>
                  <a:cubicBezTo>
                    <a:pt x="4" y="37"/>
                    <a:pt x="4" y="37"/>
                    <a:pt x="5" y="37"/>
                  </a:cubicBezTo>
                  <a:cubicBezTo>
                    <a:pt x="4" y="36"/>
                    <a:pt x="4" y="36"/>
                    <a:pt x="4" y="36"/>
                  </a:cubicBezTo>
                  <a:cubicBezTo>
                    <a:pt x="3" y="38"/>
                    <a:pt x="2" y="34"/>
                    <a:pt x="2" y="34"/>
                  </a:cubicBezTo>
                  <a:cubicBezTo>
                    <a:pt x="2" y="34"/>
                    <a:pt x="3" y="34"/>
                    <a:pt x="3" y="34"/>
                  </a:cubicBezTo>
                  <a:cubicBezTo>
                    <a:pt x="2" y="33"/>
                    <a:pt x="4" y="30"/>
                    <a:pt x="6" y="29"/>
                  </a:cubicBezTo>
                  <a:cubicBezTo>
                    <a:pt x="5" y="29"/>
                    <a:pt x="4" y="29"/>
                    <a:pt x="4" y="29"/>
                  </a:cubicBezTo>
                  <a:cubicBezTo>
                    <a:pt x="4" y="29"/>
                    <a:pt x="5" y="28"/>
                    <a:pt x="6" y="28"/>
                  </a:cubicBezTo>
                  <a:cubicBezTo>
                    <a:pt x="6" y="28"/>
                    <a:pt x="7" y="27"/>
                    <a:pt x="7" y="26"/>
                  </a:cubicBezTo>
                  <a:cubicBezTo>
                    <a:pt x="7" y="26"/>
                    <a:pt x="6" y="26"/>
                    <a:pt x="5" y="26"/>
                  </a:cubicBezTo>
                  <a:cubicBezTo>
                    <a:pt x="6" y="26"/>
                    <a:pt x="7" y="25"/>
                    <a:pt x="8" y="25"/>
                  </a:cubicBezTo>
                  <a:cubicBezTo>
                    <a:pt x="5" y="27"/>
                    <a:pt x="3" y="22"/>
                    <a:pt x="5" y="21"/>
                  </a:cubicBezTo>
                  <a:cubicBezTo>
                    <a:pt x="4" y="21"/>
                    <a:pt x="4" y="21"/>
                    <a:pt x="4" y="20"/>
                  </a:cubicBezTo>
                  <a:cubicBezTo>
                    <a:pt x="5" y="19"/>
                    <a:pt x="3" y="18"/>
                    <a:pt x="3" y="19"/>
                  </a:cubicBezTo>
                  <a:cubicBezTo>
                    <a:pt x="2" y="18"/>
                    <a:pt x="1" y="18"/>
                    <a:pt x="1" y="17"/>
                  </a:cubicBezTo>
                  <a:cubicBezTo>
                    <a:pt x="2" y="17"/>
                    <a:pt x="3" y="17"/>
                    <a:pt x="2" y="16"/>
                  </a:cubicBezTo>
                  <a:cubicBezTo>
                    <a:pt x="2" y="17"/>
                    <a:pt x="3" y="17"/>
                    <a:pt x="3" y="16"/>
                  </a:cubicBezTo>
                  <a:cubicBezTo>
                    <a:pt x="4" y="16"/>
                    <a:pt x="4" y="16"/>
                    <a:pt x="4" y="17"/>
                  </a:cubicBezTo>
                  <a:cubicBezTo>
                    <a:pt x="5" y="17"/>
                    <a:pt x="5" y="16"/>
                    <a:pt x="5" y="15"/>
                  </a:cubicBezTo>
                  <a:cubicBezTo>
                    <a:pt x="6" y="16"/>
                    <a:pt x="8" y="16"/>
                    <a:pt x="7" y="18"/>
                  </a:cubicBezTo>
                  <a:cubicBezTo>
                    <a:pt x="7" y="17"/>
                    <a:pt x="8" y="17"/>
                    <a:pt x="9" y="16"/>
                  </a:cubicBezTo>
                  <a:cubicBezTo>
                    <a:pt x="8" y="17"/>
                    <a:pt x="7" y="16"/>
                    <a:pt x="8" y="15"/>
                  </a:cubicBezTo>
                  <a:cubicBezTo>
                    <a:pt x="6" y="16"/>
                    <a:pt x="5" y="13"/>
                    <a:pt x="8" y="13"/>
                  </a:cubicBezTo>
                  <a:cubicBezTo>
                    <a:pt x="7" y="13"/>
                    <a:pt x="6" y="12"/>
                    <a:pt x="6" y="11"/>
                  </a:cubicBezTo>
                  <a:cubicBezTo>
                    <a:pt x="6" y="11"/>
                    <a:pt x="6" y="11"/>
                    <a:pt x="6" y="10"/>
                  </a:cubicBezTo>
                  <a:cubicBezTo>
                    <a:pt x="5" y="10"/>
                    <a:pt x="5" y="10"/>
                    <a:pt x="5" y="9"/>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68" name="Freeform 533"/>
            <p:cNvSpPr/>
            <p:nvPr/>
          </p:nvSpPr>
          <p:spPr>
            <a:xfrm>
              <a:off x="3318480" y="3816720"/>
              <a:ext cx="178920" cy="101880"/>
            </a:xfrm>
            <a:custGeom>
              <a:avLst/>
              <a:gdLst>
                <a:gd name="textAreaLeft" fmla="*/ 0 w 178920"/>
                <a:gd name="textAreaRight" fmla="*/ 180000 w 178920"/>
                <a:gd name="textAreaTop" fmla="*/ 0 h 101880"/>
                <a:gd name="textAreaBottom" fmla="*/ 102960 h 101880"/>
              </a:gdLst>
              <a:ahLst/>
              <a:cxnLst/>
              <a:rect l="textAreaLeft" t="textAreaTop" r="textAreaRight" b="textAreaBottom"/>
              <a:pathLst>
                <a:path w="59" h="30">
                  <a:moveTo>
                    <a:pt x="0" y="16"/>
                  </a:moveTo>
                  <a:cubicBezTo>
                    <a:pt x="0" y="14"/>
                    <a:pt x="2" y="14"/>
                    <a:pt x="1" y="12"/>
                  </a:cubicBezTo>
                  <a:cubicBezTo>
                    <a:pt x="0" y="11"/>
                    <a:pt x="2" y="9"/>
                    <a:pt x="3" y="9"/>
                  </a:cubicBezTo>
                  <a:cubicBezTo>
                    <a:pt x="5" y="8"/>
                    <a:pt x="6" y="7"/>
                    <a:pt x="8" y="5"/>
                  </a:cubicBezTo>
                  <a:cubicBezTo>
                    <a:pt x="9" y="5"/>
                    <a:pt x="9" y="4"/>
                    <a:pt x="10" y="4"/>
                  </a:cubicBezTo>
                  <a:cubicBezTo>
                    <a:pt x="11" y="3"/>
                    <a:pt x="11" y="4"/>
                    <a:pt x="12" y="3"/>
                  </a:cubicBezTo>
                  <a:cubicBezTo>
                    <a:pt x="13" y="2"/>
                    <a:pt x="15" y="1"/>
                    <a:pt x="16" y="2"/>
                  </a:cubicBezTo>
                  <a:cubicBezTo>
                    <a:pt x="17" y="3"/>
                    <a:pt x="22" y="3"/>
                    <a:pt x="23" y="3"/>
                  </a:cubicBezTo>
                  <a:cubicBezTo>
                    <a:pt x="25" y="3"/>
                    <a:pt x="28" y="3"/>
                    <a:pt x="29" y="2"/>
                  </a:cubicBezTo>
                  <a:cubicBezTo>
                    <a:pt x="30" y="2"/>
                    <a:pt x="34" y="1"/>
                    <a:pt x="31" y="1"/>
                  </a:cubicBezTo>
                  <a:cubicBezTo>
                    <a:pt x="33" y="1"/>
                    <a:pt x="35" y="2"/>
                    <a:pt x="37" y="2"/>
                  </a:cubicBezTo>
                  <a:cubicBezTo>
                    <a:pt x="39" y="2"/>
                    <a:pt x="42" y="0"/>
                    <a:pt x="44" y="2"/>
                  </a:cubicBezTo>
                  <a:cubicBezTo>
                    <a:pt x="46" y="3"/>
                    <a:pt x="46" y="2"/>
                    <a:pt x="48" y="3"/>
                  </a:cubicBezTo>
                  <a:cubicBezTo>
                    <a:pt x="50" y="3"/>
                    <a:pt x="51" y="5"/>
                    <a:pt x="53" y="7"/>
                  </a:cubicBezTo>
                  <a:cubicBezTo>
                    <a:pt x="52" y="6"/>
                    <a:pt x="51" y="5"/>
                    <a:pt x="51" y="5"/>
                  </a:cubicBezTo>
                  <a:cubicBezTo>
                    <a:pt x="50" y="5"/>
                    <a:pt x="49" y="6"/>
                    <a:pt x="48" y="5"/>
                  </a:cubicBezTo>
                  <a:cubicBezTo>
                    <a:pt x="49" y="5"/>
                    <a:pt x="49" y="6"/>
                    <a:pt x="49" y="6"/>
                  </a:cubicBezTo>
                  <a:cubicBezTo>
                    <a:pt x="50" y="7"/>
                    <a:pt x="51" y="8"/>
                    <a:pt x="51" y="8"/>
                  </a:cubicBezTo>
                  <a:cubicBezTo>
                    <a:pt x="51" y="7"/>
                    <a:pt x="51" y="7"/>
                    <a:pt x="50" y="7"/>
                  </a:cubicBezTo>
                  <a:cubicBezTo>
                    <a:pt x="51" y="6"/>
                    <a:pt x="53" y="8"/>
                    <a:pt x="54" y="8"/>
                  </a:cubicBezTo>
                  <a:cubicBezTo>
                    <a:pt x="55" y="8"/>
                    <a:pt x="55" y="8"/>
                    <a:pt x="54" y="9"/>
                  </a:cubicBezTo>
                  <a:cubicBezTo>
                    <a:pt x="56" y="8"/>
                    <a:pt x="54" y="7"/>
                    <a:pt x="53" y="7"/>
                  </a:cubicBezTo>
                  <a:cubicBezTo>
                    <a:pt x="56" y="7"/>
                    <a:pt x="56" y="10"/>
                    <a:pt x="59" y="10"/>
                  </a:cubicBezTo>
                  <a:cubicBezTo>
                    <a:pt x="57" y="11"/>
                    <a:pt x="55" y="10"/>
                    <a:pt x="54" y="11"/>
                  </a:cubicBezTo>
                  <a:cubicBezTo>
                    <a:pt x="53" y="12"/>
                    <a:pt x="50" y="13"/>
                    <a:pt x="49" y="13"/>
                  </a:cubicBezTo>
                  <a:cubicBezTo>
                    <a:pt x="48" y="13"/>
                    <a:pt x="47" y="14"/>
                    <a:pt x="46" y="14"/>
                  </a:cubicBezTo>
                  <a:cubicBezTo>
                    <a:pt x="45" y="13"/>
                    <a:pt x="44" y="13"/>
                    <a:pt x="43" y="13"/>
                  </a:cubicBezTo>
                  <a:cubicBezTo>
                    <a:pt x="43" y="12"/>
                    <a:pt x="43" y="12"/>
                    <a:pt x="43" y="12"/>
                  </a:cubicBezTo>
                  <a:cubicBezTo>
                    <a:pt x="41" y="12"/>
                    <a:pt x="41" y="14"/>
                    <a:pt x="40" y="15"/>
                  </a:cubicBezTo>
                  <a:cubicBezTo>
                    <a:pt x="40" y="15"/>
                    <a:pt x="39" y="15"/>
                    <a:pt x="39" y="16"/>
                  </a:cubicBezTo>
                  <a:cubicBezTo>
                    <a:pt x="39" y="17"/>
                    <a:pt x="39" y="17"/>
                    <a:pt x="39" y="17"/>
                  </a:cubicBezTo>
                  <a:cubicBezTo>
                    <a:pt x="38" y="18"/>
                    <a:pt x="33" y="20"/>
                    <a:pt x="34" y="22"/>
                  </a:cubicBezTo>
                  <a:cubicBezTo>
                    <a:pt x="31" y="20"/>
                    <a:pt x="31" y="19"/>
                    <a:pt x="29" y="21"/>
                  </a:cubicBezTo>
                  <a:cubicBezTo>
                    <a:pt x="28" y="22"/>
                    <a:pt x="24" y="21"/>
                    <a:pt x="24" y="23"/>
                  </a:cubicBezTo>
                  <a:cubicBezTo>
                    <a:pt x="25" y="25"/>
                    <a:pt x="25" y="27"/>
                    <a:pt x="23" y="27"/>
                  </a:cubicBezTo>
                  <a:cubicBezTo>
                    <a:pt x="22" y="27"/>
                    <a:pt x="23" y="28"/>
                    <a:pt x="22" y="29"/>
                  </a:cubicBezTo>
                  <a:cubicBezTo>
                    <a:pt x="22" y="30"/>
                    <a:pt x="20" y="30"/>
                    <a:pt x="19" y="30"/>
                  </a:cubicBezTo>
                  <a:cubicBezTo>
                    <a:pt x="20" y="29"/>
                    <a:pt x="15" y="27"/>
                    <a:pt x="18" y="26"/>
                  </a:cubicBezTo>
                  <a:cubicBezTo>
                    <a:pt x="17" y="26"/>
                    <a:pt x="16" y="26"/>
                    <a:pt x="16" y="25"/>
                  </a:cubicBezTo>
                  <a:cubicBezTo>
                    <a:pt x="16" y="26"/>
                    <a:pt x="15" y="26"/>
                    <a:pt x="14" y="26"/>
                  </a:cubicBezTo>
                  <a:cubicBezTo>
                    <a:pt x="15" y="25"/>
                    <a:pt x="15" y="24"/>
                    <a:pt x="15" y="24"/>
                  </a:cubicBezTo>
                  <a:cubicBezTo>
                    <a:pt x="15" y="22"/>
                    <a:pt x="16" y="21"/>
                    <a:pt x="13" y="21"/>
                  </a:cubicBezTo>
                  <a:cubicBezTo>
                    <a:pt x="13" y="21"/>
                    <a:pt x="12" y="21"/>
                    <a:pt x="12" y="21"/>
                  </a:cubicBezTo>
                  <a:cubicBezTo>
                    <a:pt x="12" y="20"/>
                    <a:pt x="11" y="20"/>
                    <a:pt x="11" y="20"/>
                  </a:cubicBezTo>
                  <a:cubicBezTo>
                    <a:pt x="10" y="20"/>
                    <a:pt x="9" y="21"/>
                    <a:pt x="8" y="21"/>
                  </a:cubicBezTo>
                  <a:cubicBezTo>
                    <a:pt x="8" y="19"/>
                    <a:pt x="1" y="17"/>
                    <a:pt x="0" y="16"/>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69" name="Freeform 535"/>
            <p:cNvSpPr/>
            <p:nvPr/>
          </p:nvSpPr>
          <p:spPr>
            <a:xfrm>
              <a:off x="3396960" y="3806280"/>
              <a:ext cx="7200" cy="360"/>
            </a:xfrm>
            <a:custGeom>
              <a:avLst/>
              <a:gdLst>
                <a:gd name="textAreaLeft" fmla="*/ 0 w 7200"/>
                <a:gd name="textAreaRight" fmla="*/ 8280 w 7200"/>
                <a:gd name="textAreaTop" fmla="*/ 0 h 360"/>
                <a:gd name="textAreaBottom" fmla="*/ 2880 h 360"/>
              </a:gdLst>
              <a:ahLst/>
              <a:cxnLst/>
              <a:rect l="textAreaLeft" t="textAreaTop" r="textAreaRight" b="textAreaBottom"/>
              <a:pathLst>
                <a:path w="4" h="1">
                  <a:moveTo>
                    <a:pt x="0" y="1"/>
                  </a:moveTo>
                  <a:cubicBezTo>
                    <a:pt x="1" y="0"/>
                    <a:pt x="2" y="0"/>
                    <a:pt x="4" y="0"/>
                  </a:cubicBezTo>
                  <a:cubicBezTo>
                    <a:pt x="2" y="0"/>
                    <a:pt x="1" y="0"/>
                    <a:pt x="0" y="1"/>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70" name="Freeform 537"/>
            <p:cNvSpPr/>
            <p:nvPr/>
          </p:nvSpPr>
          <p:spPr>
            <a:xfrm>
              <a:off x="5211720" y="2084040"/>
              <a:ext cx="315720" cy="106200"/>
            </a:xfrm>
            <a:custGeom>
              <a:avLst/>
              <a:gdLst>
                <a:gd name="textAreaLeft" fmla="*/ 0 w 315720"/>
                <a:gd name="textAreaRight" fmla="*/ 316800 w 315720"/>
                <a:gd name="textAreaTop" fmla="*/ 0 h 106200"/>
                <a:gd name="textAreaBottom" fmla="*/ 107280 h 106200"/>
              </a:gdLst>
              <a:ahLst/>
              <a:cxnLst/>
              <a:rect l="textAreaLeft" t="textAreaTop" r="textAreaRight" b="textAreaBottom"/>
              <a:pathLst>
                <a:path w="104" h="31">
                  <a:moveTo>
                    <a:pt x="5" y="12"/>
                  </a:moveTo>
                  <a:cubicBezTo>
                    <a:pt x="7" y="12"/>
                    <a:pt x="9" y="11"/>
                    <a:pt x="11" y="11"/>
                  </a:cubicBezTo>
                  <a:cubicBezTo>
                    <a:pt x="12" y="11"/>
                    <a:pt x="11" y="10"/>
                    <a:pt x="12" y="10"/>
                  </a:cubicBezTo>
                  <a:cubicBezTo>
                    <a:pt x="14" y="11"/>
                    <a:pt x="15" y="9"/>
                    <a:pt x="16" y="11"/>
                  </a:cubicBezTo>
                  <a:cubicBezTo>
                    <a:pt x="17" y="10"/>
                    <a:pt x="17" y="10"/>
                    <a:pt x="18" y="10"/>
                  </a:cubicBezTo>
                  <a:cubicBezTo>
                    <a:pt x="19" y="11"/>
                    <a:pt x="21" y="11"/>
                    <a:pt x="22" y="10"/>
                  </a:cubicBezTo>
                  <a:cubicBezTo>
                    <a:pt x="21" y="10"/>
                    <a:pt x="20" y="11"/>
                    <a:pt x="20" y="11"/>
                  </a:cubicBezTo>
                  <a:cubicBezTo>
                    <a:pt x="21" y="12"/>
                    <a:pt x="21" y="11"/>
                    <a:pt x="22" y="11"/>
                  </a:cubicBezTo>
                  <a:cubicBezTo>
                    <a:pt x="22" y="10"/>
                    <a:pt x="25" y="11"/>
                    <a:pt x="26" y="11"/>
                  </a:cubicBezTo>
                  <a:cubicBezTo>
                    <a:pt x="23" y="12"/>
                    <a:pt x="20" y="12"/>
                    <a:pt x="18" y="14"/>
                  </a:cubicBezTo>
                  <a:cubicBezTo>
                    <a:pt x="19" y="14"/>
                    <a:pt x="20" y="14"/>
                    <a:pt x="22" y="14"/>
                  </a:cubicBezTo>
                  <a:cubicBezTo>
                    <a:pt x="23" y="14"/>
                    <a:pt x="24" y="14"/>
                    <a:pt x="25" y="14"/>
                  </a:cubicBezTo>
                  <a:cubicBezTo>
                    <a:pt x="24" y="17"/>
                    <a:pt x="14" y="13"/>
                    <a:pt x="12" y="16"/>
                  </a:cubicBezTo>
                  <a:cubicBezTo>
                    <a:pt x="12" y="15"/>
                    <a:pt x="11" y="16"/>
                    <a:pt x="10" y="16"/>
                  </a:cubicBezTo>
                  <a:cubicBezTo>
                    <a:pt x="9" y="16"/>
                    <a:pt x="7" y="16"/>
                    <a:pt x="6" y="16"/>
                  </a:cubicBezTo>
                  <a:cubicBezTo>
                    <a:pt x="3" y="16"/>
                    <a:pt x="5" y="19"/>
                    <a:pt x="7" y="18"/>
                  </a:cubicBezTo>
                  <a:cubicBezTo>
                    <a:pt x="9" y="17"/>
                    <a:pt x="11" y="17"/>
                    <a:pt x="13" y="17"/>
                  </a:cubicBezTo>
                  <a:cubicBezTo>
                    <a:pt x="14" y="17"/>
                    <a:pt x="16" y="17"/>
                    <a:pt x="17" y="17"/>
                  </a:cubicBezTo>
                  <a:cubicBezTo>
                    <a:pt x="18" y="17"/>
                    <a:pt x="20" y="19"/>
                    <a:pt x="21" y="18"/>
                  </a:cubicBezTo>
                  <a:cubicBezTo>
                    <a:pt x="20" y="18"/>
                    <a:pt x="20" y="19"/>
                    <a:pt x="19" y="20"/>
                  </a:cubicBezTo>
                  <a:cubicBezTo>
                    <a:pt x="20" y="20"/>
                    <a:pt x="21" y="20"/>
                    <a:pt x="21" y="21"/>
                  </a:cubicBezTo>
                  <a:cubicBezTo>
                    <a:pt x="23" y="20"/>
                    <a:pt x="25" y="19"/>
                    <a:pt x="27" y="19"/>
                  </a:cubicBezTo>
                  <a:cubicBezTo>
                    <a:pt x="27" y="20"/>
                    <a:pt x="26" y="20"/>
                    <a:pt x="25" y="20"/>
                  </a:cubicBezTo>
                  <a:cubicBezTo>
                    <a:pt x="24" y="20"/>
                    <a:pt x="22" y="22"/>
                    <a:pt x="24" y="21"/>
                  </a:cubicBezTo>
                  <a:cubicBezTo>
                    <a:pt x="23" y="21"/>
                    <a:pt x="23" y="22"/>
                    <a:pt x="22" y="22"/>
                  </a:cubicBezTo>
                  <a:cubicBezTo>
                    <a:pt x="24" y="22"/>
                    <a:pt x="25" y="21"/>
                    <a:pt x="28" y="21"/>
                  </a:cubicBezTo>
                  <a:cubicBezTo>
                    <a:pt x="27" y="22"/>
                    <a:pt x="22" y="22"/>
                    <a:pt x="25" y="23"/>
                  </a:cubicBezTo>
                  <a:cubicBezTo>
                    <a:pt x="24" y="24"/>
                    <a:pt x="23" y="23"/>
                    <a:pt x="23" y="24"/>
                  </a:cubicBezTo>
                  <a:cubicBezTo>
                    <a:pt x="23" y="25"/>
                    <a:pt x="22" y="25"/>
                    <a:pt x="20" y="25"/>
                  </a:cubicBezTo>
                  <a:cubicBezTo>
                    <a:pt x="19" y="25"/>
                    <a:pt x="19" y="25"/>
                    <a:pt x="18" y="25"/>
                  </a:cubicBezTo>
                  <a:cubicBezTo>
                    <a:pt x="18" y="25"/>
                    <a:pt x="17" y="25"/>
                    <a:pt x="17" y="24"/>
                  </a:cubicBezTo>
                  <a:cubicBezTo>
                    <a:pt x="16" y="25"/>
                    <a:pt x="16" y="26"/>
                    <a:pt x="16" y="27"/>
                  </a:cubicBezTo>
                  <a:cubicBezTo>
                    <a:pt x="19" y="27"/>
                    <a:pt x="22" y="27"/>
                    <a:pt x="25" y="26"/>
                  </a:cubicBezTo>
                  <a:cubicBezTo>
                    <a:pt x="26" y="26"/>
                    <a:pt x="27" y="27"/>
                    <a:pt x="29" y="26"/>
                  </a:cubicBezTo>
                  <a:cubicBezTo>
                    <a:pt x="30" y="26"/>
                    <a:pt x="30" y="25"/>
                    <a:pt x="32" y="26"/>
                  </a:cubicBezTo>
                  <a:cubicBezTo>
                    <a:pt x="32" y="27"/>
                    <a:pt x="32" y="27"/>
                    <a:pt x="32" y="27"/>
                  </a:cubicBezTo>
                  <a:cubicBezTo>
                    <a:pt x="32" y="27"/>
                    <a:pt x="34" y="27"/>
                    <a:pt x="34" y="27"/>
                  </a:cubicBezTo>
                  <a:cubicBezTo>
                    <a:pt x="36" y="26"/>
                    <a:pt x="37" y="27"/>
                    <a:pt x="35" y="27"/>
                  </a:cubicBezTo>
                  <a:cubicBezTo>
                    <a:pt x="36" y="28"/>
                    <a:pt x="37" y="27"/>
                    <a:pt x="38" y="27"/>
                  </a:cubicBezTo>
                  <a:cubicBezTo>
                    <a:pt x="38" y="27"/>
                    <a:pt x="39" y="27"/>
                    <a:pt x="39" y="28"/>
                  </a:cubicBezTo>
                  <a:cubicBezTo>
                    <a:pt x="38" y="28"/>
                    <a:pt x="38" y="28"/>
                    <a:pt x="37" y="28"/>
                  </a:cubicBezTo>
                  <a:cubicBezTo>
                    <a:pt x="39" y="30"/>
                    <a:pt x="42" y="29"/>
                    <a:pt x="44" y="29"/>
                  </a:cubicBezTo>
                  <a:cubicBezTo>
                    <a:pt x="47" y="30"/>
                    <a:pt x="50" y="31"/>
                    <a:pt x="52" y="31"/>
                  </a:cubicBezTo>
                  <a:cubicBezTo>
                    <a:pt x="54" y="31"/>
                    <a:pt x="57" y="31"/>
                    <a:pt x="59" y="30"/>
                  </a:cubicBezTo>
                  <a:cubicBezTo>
                    <a:pt x="59" y="30"/>
                    <a:pt x="60" y="30"/>
                    <a:pt x="61" y="30"/>
                  </a:cubicBezTo>
                  <a:cubicBezTo>
                    <a:pt x="63" y="29"/>
                    <a:pt x="60" y="29"/>
                    <a:pt x="62" y="28"/>
                  </a:cubicBezTo>
                  <a:cubicBezTo>
                    <a:pt x="59" y="28"/>
                    <a:pt x="65" y="27"/>
                    <a:pt x="66" y="27"/>
                  </a:cubicBezTo>
                  <a:cubicBezTo>
                    <a:pt x="68" y="27"/>
                    <a:pt x="70" y="27"/>
                    <a:pt x="71" y="26"/>
                  </a:cubicBezTo>
                  <a:cubicBezTo>
                    <a:pt x="71" y="28"/>
                    <a:pt x="76" y="26"/>
                    <a:pt x="77" y="25"/>
                  </a:cubicBezTo>
                  <a:cubicBezTo>
                    <a:pt x="80" y="24"/>
                    <a:pt x="83" y="23"/>
                    <a:pt x="85" y="22"/>
                  </a:cubicBezTo>
                  <a:cubicBezTo>
                    <a:pt x="87" y="21"/>
                    <a:pt x="89" y="23"/>
                    <a:pt x="90" y="22"/>
                  </a:cubicBezTo>
                  <a:cubicBezTo>
                    <a:pt x="91" y="22"/>
                    <a:pt x="96" y="20"/>
                    <a:pt x="93" y="19"/>
                  </a:cubicBezTo>
                  <a:cubicBezTo>
                    <a:pt x="94" y="19"/>
                    <a:pt x="97" y="19"/>
                    <a:pt x="95" y="18"/>
                  </a:cubicBezTo>
                  <a:cubicBezTo>
                    <a:pt x="97" y="19"/>
                    <a:pt x="98" y="17"/>
                    <a:pt x="100" y="17"/>
                  </a:cubicBezTo>
                  <a:cubicBezTo>
                    <a:pt x="98" y="17"/>
                    <a:pt x="102" y="16"/>
                    <a:pt x="99" y="16"/>
                  </a:cubicBezTo>
                  <a:cubicBezTo>
                    <a:pt x="100" y="16"/>
                    <a:pt x="101" y="16"/>
                    <a:pt x="101" y="16"/>
                  </a:cubicBezTo>
                  <a:cubicBezTo>
                    <a:pt x="100" y="16"/>
                    <a:pt x="99" y="15"/>
                    <a:pt x="98" y="15"/>
                  </a:cubicBezTo>
                  <a:cubicBezTo>
                    <a:pt x="99" y="14"/>
                    <a:pt x="102" y="17"/>
                    <a:pt x="103" y="15"/>
                  </a:cubicBezTo>
                  <a:cubicBezTo>
                    <a:pt x="104" y="14"/>
                    <a:pt x="100" y="14"/>
                    <a:pt x="100" y="14"/>
                  </a:cubicBezTo>
                  <a:cubicBezTo>
                    <a:pt x="101" y="14"/>
                    <a:pt x="102" y="14"/>
                    <a:pt x="103" y="13"/>
                  </a:cubicBezTo>
                  <a:cubicBezTo>
                    <a:pt x="102" y="13"/>
                    <a:pt x="100" y="13"/>
                    <a:pt x="99" y="13"/>
                  </a:cubicBezTo>
                  <a:cubicBezTo>
                    <a:pt x="100" y="13"/>
                    <a:pt x="103" y="12"/>
                    <a:pt x="102" y="10"/>
                  </a:cubicBezTo>
                  <a:cubicBezTo>
                    <a:pt x="101" y="11"/>
                    <a:pt x="99" y="10"/>
                    <a:pt x="97" y="9"/>
                  </a:cubicBezTo>
                  <a:cubicBezTo>
                    <a:pt x="96" y="9"/>
                    <a:pt x="95" y="10"/>
                    <a:pt x="93" y="11"/>
                  </a:cubicBezTo>
                  <a:cubicBezTo>
                    <a:pt x="94" y="10"/>
                    <a:pt x="96" y="9"/>
                    <a:pt x="96" y="8"/>
                  </a:cubicBezTo>
                  <a:cubicBezTo>
                    <a:pt x="94" y="8"/>
                    <a:pt x="92" y="8"/>
                    <a:pt x="91" y="8"/>
                  </a:cubicBezTo>
                  <a:cubicBezTo>
                    <a:pt x="91" y="7"/>
                    <a:pt x="93" y="7"/>
                    <a:pt x="93" y="6"/>
                  </a:cubicBezTo>
                  <a:cubicBezTo>
                    <a:pt x="93" y="5"/>
                    <a:pt x="89" y="5"/>
                    <a:pt x="88" y="4"/>
                  </a:cubicBezTo>
                  <a:cubicBezTo>
                    <a:pt x="89" y="4"/>
                    <a:pt x="89" y="4"/>
                    <a:pt x="89" y="3"/>
                  </a:cubicBezTo>
                  <a:cubicBezTo>
                    <a:pt x="89" y="2"/>
                    <a:pt x="92" y="2"/>
                    <a:pt x="93" y="2"/>
                  </a:cubicBezTo>
                  <a:cubicBezTo>
                    <a:pt x="91" y="2"/>
                    <a:pt x="86" y="2"/>
                    <a:pt x="86" y="4"/>
                  </a:cubicBezTo>
                  <a:cubicBezTo>
                    <a:pt x="85" y="4"/>
                    <a:pt x="82" y="3"/>
                    <a:pt x="82" y="2"/>
                  </a:cubicBezTo>
                  <a:cubicBezTo>
                    <a:pt x="83" y="1"/>
                    <a:pt x="78" y="1"/>
                    <a:pt x="77" y="1"/>
                  </a:cubicBezTo>
                  <a:cubicBezTo>
                    <a:pt x="76" y="1"/>
                    <a:pt x="74" y="0"/>
                    <a:pt x="75" y="2"/>
                  </a:cubicBezTo>
                  <a:cubicBezTo>
                    <a:pt x="76" y="4"/>
                    <a:pt x="74" y="4"/>
                    <a:pt x="74" y="5"/>
                  </a:cubicBezTo>
                  <a:cubicBezTo>
                    <a:pt x="74" y="5"/>
                    <a:pt x="70" y="4"/>
                    <a:pt x="69" y="4"/>
                  </a:cubicBezTo>
                  <a:cubicBezTo>
                    <a:pt x="67" y="4"/>
                    <a:pt x="66" y="6"/>
                    <a:pt x="65" y="7"/>
                  </a:cubicBezTo>
                  <a:cubicBezTo>
                    <a:pt x="64" y="6"/>
                    <a:pt x="59" y="3"/>
                    <a:pt x="58" y="4"/>
                  </a:cubicBezTo>
                  <a:cubicBezTo>
                    <a:pt x="57" y="5"/>
                    <a:pt x="58" y="6"/>
                    <a:pt x="59" y="6"/>
                  </a:cubicBezTo>
                  <a:cubicBezTo>
                    <a:pt x="60" y="7"/>
                    <a:pt x="60" y="8"/>
                    <a:pt x="60" y="9"/>
                  </a:cubicBezTo>
                  <a:cubicBezTo>
                    <a:pt x="58" y="8"/>
                    <a:pt x="56" y="3"/>
                    <a:pt x="52" y="4"/>
                  </a:cubicBezTo>
                  <a:cubicBezTo>
                    <a:pt x="51" y="4"/>
                    <a:pt x="51" y="5"/>
                    <a:pt x="50" y="5"/>
                  </a:cubicBezTo>
                  <a:cubicBezTo>
                    <a:pt x="49" y="5"/>
                    <a:pt x="48" y="5"/>
                    <a:pt x="48" y="5"/>
                  </a:cubicBezTo>
                  <a:cubicBezTo>
                    <a:pt x="46" y="6"/>
                    <a:pt x="48" y="7"/>
                    <a:pt x="47" y="8"/>
                  </a:cubicBezTo>
                  <a:cubicBezTo>
                    <a:pt x="46" y="9"/>
                    <a:pt x="42" y="5"/>
                    <a:pt x="41" y="5"/>
                  </a:cubicBezTo>
                  <a:cubicBezTo>
                    <a:pt x="38" y="4"/>
                    <a:pt x="38" y="6"/>
                    <a:pt x="39" y="7"/>
                  </a:cubicBezTo>
                  <a:cubicBezTo>
                    <a:pt x="39" y="8"/>
                    <a:pt x="39" y="11"/>
                    <a:pt x="37" y="10"/>
                  </a:cubicBezTo>
                  <a:cubicBezTo>
                    <a:pt x="38" y="12"/>
                    <a:pt x="36" y="9"/>
                    <a:pt x="35" y="9"/>
                  </a:cubicBezTo>
                  <a:cubicBezTo>
                    <a:pt x="32" y="9"/>
                    <a:pt x="34" y="13"/>
                    <a:pt x="32" y="11"/>
                  </a:cubicBezTo>
                  <a:cubicBezTo>
                    <a:pt x="32" y="12"/>
                    <a:pt x="31" y="13"/>
                    <a:pt x="32" y="14"/>
                  </a:cubicBezTo>
                  <a:cubicBezTo>
                    <a:pt x="31" y="13"/>
                    <a:pt x="30" y="10"/>
                    <a:pt x="28" y="11"/>
                  </a:cubicBezTo>
                  <a:cubicBezTo>
                    <a:pt x="31" y="11"/>
                    <a:pt x="26" y="9"/>
                    <a:pt x="25" y="8"/>
                  </a:cubicBezTo>
                  <a:cubicBezTo>
                    <a:pt x="29" y="11"/>
                    <a:pt x="30" y="6"/>
                    <a:pt x="27" y="6"/>
                  </a:cubicBezTo>
                  <a:cubicBezTo>
                    <a:pt x="29" y="5"/>
                    <a:pt x="28" y="5"/>
                    <a:pt x="26" y="5"/>
                  </a:cubicBezTo>
                  <a:cubicBezTo>
                    <a:pt x="25" y="5"/>
                    <a:pt x="25" y="4"/>
                    <a:pt x="24" y="3"/>
                  </a:cubicBezTo>
                  <a:cubicBezTo>
                    <a:pt x="23" y="3"/>
                    <a:pt x="21" y="3"/>
                    <a:pt x="20" y="2"/>
                  </a:cubicBezTo>
                  <a:cubicBezTo>
                    <a:pt x="20" y="2"/>
                    <a:pt x="18" y="1"/>
                    <a:pt x="17" y="1"/>
                  </a:cubicBezTo>
                  <a:cubicBezTo>
                    <a:pt x="17" y="1"/>
                    <a:pt x="11" y="2"/>
                    <a:pt x="13" y="2"/>
                  </a:cubicBezTo>
                  <a:cubicBezTo>
                    <a:pt x="14" y="3"/>
                    <a:pt x="17" y="3"/>
                    <a:pt x="19" y="3"/>
                  </a:cubicBezTo>
                  <a:cubicBezTo>
                    <a:pt x="17" y="4"/>
                    <a:pt x="15" y="3"/>
                    <a:pt x="14" y="4"/>
                  </a:cubicBezTo>
                  <a:cubicBezTo>
                    <a:pt x="16" y="4"/>
                    <a:pt x="18" y="5"/>
                    <a:pt x="19" y="6"/>
                  </a:cubicBezTo>
                  <a:cubicBezTo>
                    <a:pt x="19" y="7"/>
                    <a:pt x="17" y="7"/>
                    <a:pt x="17" y="7"/>
                  </a:cubicBezTo>
                  <a:cubicBezTo>
                    <a:pt x="18" y="5"/>
                    <a:pt x="16" y="6"/>
                    <a:pt x="14" y="6"/>
                  </a:cubicBezTo>
                  <a:cubicBezTo>
                    <a:pt x="14" y="5"/>
                    <a:pt x="14" y="5"/>
                    <a:pt x="13" y="6"/>
                  </a:cubicBezTo>
                  <a:cubicBezTo>
                    <a:pt x="13" y="5"/>
                    <a:pt x="13" y="5"/>
                    <a:pt x="13" y="5"/>
                  </a:cubicBezTo>
                  <a:cubicBezTo>
                    <a:pt x="12" y="4"/>
                    <a:pt x="11" y="4"/>
                    <a:pt x="10" y="4"/>
                  </a:cubicBezTo>
                  <a:cubicBezTo>
                    <a:pt x="9" y="4"/>
                    <a:pt x="7" y="4"/>
                    <a:pt x="9" y="5"/>
                  </a:cubicBezTo>
                  <a:cubicBezTo>
                    <a:pt x="8" y="5"/>
                    <a:pt x="8" y="5"/>
                    <a:pt x="10" y="6"/>
                  </a:cubicBezTo>
                  <a:cubicBezTo>
                    <a:pt x="9" y="5"/>
                    <a:pt x="7" y="5"/>
                    <a:pt x="6" y="5"/>
                  </a:cubicBezTo>
                  <a:cubicBezTo>
                    <a:pt x="6" y="7"/>
                    <a:pt x="9" y="7"/>
                    <a:pt x="10" y="7"/>
                  </a:cubicBezTo>
                  <a:cubicBezTo>
                    <a:pt x="9" y="7"/>
                    <a:pt x="6" y="6"/>
                    <a:pt x="6" y="7"/>
                  </a:cubicBezTo>
                  <a:cubicBezTo>
                    <a:pt x="7" y="8"/>
                    <a:pt x="9" y="8"/>
                    <a:pt x="11" y="8"/>
                  </a:cubicBezTo>
                  <a:cubicBezTo>
                    <a:pt x="10" y="8"/>
                    <a:pt x="9" y="8"/>
                    <a:pt x="8" y="9"/>
                  </a:cubicBezTo>
                  <a:cubicBezTo>
                    <a:pt x="9" y="9"/>
                    <a:pt x="10" y="9"/>
                    <a:pt x="10" y="9"/>
                  </a:cubicBezTo>
                  <a:cubicBezTo>
                    <a:pt x="9" y="10"/>
                    <a:pt x="5" y="7"/>
                    <a:pt x="3" y="8"/>
                  </a:cubicBezTo>
                  <a:cubicBezTo>
                    <a:pt x="3" y="9"/>
                    <a:pt x="4" y="9"/>
                    <a:pt x="5" y="9"/>
                  </a:cubicBezTo>
                  <a:cubicBezTo>
                    <a:pt x="4" y="10"/>
                    <a:pt x="4" y="10"/>
                    <a:pt x="5" y="10"/>
                  </a:cubicBezTo>
                  <a:cubicBezTo>
                    <a:pt x="3" y="10"/>
                    <a:pt x="0" y="9"/>
                    <a:pt x="0" y="11"/>
                  </a:cubicBezTo>
                  <a:cubicBezTo>
                    <a:pt x="2" y="11"/>
                    <a:pt x="3" y="11"/>
                    <a:pt x="5" y="12"/>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71" name="Freeform 539"/>
            <p:cNvSpPr/>
            <p:nvPr/>
          </p:nvSpPr>
          <p:spPr>
            <a:xfrm>
              <a:off x="3365640" y="3852720"/>
              <a:ext cx="131400" cy="142200"/>
            </a:xfrm>
            <a:custGeom>
              <a:avLst/>
              <a:gdLst>
                <a:gd name="textAreaLeft" fmla="*/ 0 w 131400"/>
                <a:gd name="textAreaRight" fmla="*/ 132480 w 131400"/>
                <a:gd name="textAreaTop" fmla="*/ 0 h 142200"/>
                <a:gd name="textAreaBottom" fmla="*/ 143280 h 142200"/>
              </a:gdLst>
              <a:ahLst/>
              <a:cxnLst/>
              <a:rect l="textAreaLeft" t="textAreaTop" r="textAreaRight" b="textAreaBottom"/>
              <a:pathLst>
                <a:path w="44" h="41">
                  <a:moveTo>
                    <a:pt x="1" y="19"/>
                  </a:moveTo>
                  <a:cubicBezTo>
                    <a:pt x="2" y="19"/>
                    <a:pt x="3" y="20"/>
                    <a:pt x="4" y="20"/>
                  </a:cubicBezTo>
                  <a:cubicBezTo>
                    <a:pt x="4" y="19"/>
                    <a:pt x="6" y="20"/>
                    <a:pt x="7" y="19"/>
                  </a:cubicBezTo>
                  <a:cubicBezTo>
                    <a:pt x="8" y="19"/>
                    <a:pt x="7" y="18"/>
                    <a:pt x="8" y="17"/>
                  </a:cubicBezTo>
                  <a:cubicBezTo>
                    <a:pt x="8" y="17"/>
                    <a:pt x="9" y="17"/>
                    <a:pt x="10" y="16"/>
                  </a:cubicBezTo>
                  <a:cubicBezTo>
                    <a:pt x="10" y="15"/>
                    <a:pt x="8" y="13"/>
                    <a:pt x="9" y="12"/>
                  </a:cubicBezTo>
                  <a:cubicBezTo>
                    <a:pt x="10" y="12"/>
                    <a:pt x="11" y="12"/>
                    <a:pt x="12" y="12"/>
                  </a:cubicBezTo>
                  <a:cubicBezTo>
                    <a:pt x="13" y="12"/>
                    <a:pt x="13" y="12"/>
                    <a:pt x="14" y="11"/>
                  </a:cubicBezTo>
                  <a:cubicBezTo>
                    <a:pt x="16" y="9"/>
                    <a:pt x="16" y="10"/>
                    <a:pt x="19" y="12"/>
                  </a:cubicBezTo>
                  <a:cubicBezTo>
                    <a:pt x="18" y="10"/>
                    <a:pt x="20" y="10"/>
                    <a:pt x="21" y="9"/>
                  </a:cubicBezTo>
                  <a:cubicBezTo>
                    <a:pt x="22" y="9"/>
                    <a:pt x="22" y="7"/>
                    <a:pt x="23" y="7"/>
                  </a:cubicBezTo>
                  <a:cubicBezTo>
                    <a:pt x="25" y="7"/>
                    <a:pt x="24" y="6"/>
                    <a:pt x="25" y="5"/>
                  </a:cubicBezTo>
                  <a:cubicBezTo>
                    <a:pt x="26" y="4"/>
                    <a:pt x="26" y="3"/>
                    <a:pt x="27" y="2"/>
                  </a:cubicBezTo>
                  <a:cubicBezTo>
                    <a:pt x="28" y="2"/>
                    <a:pt x="28" y="3"/>
                    <a:pt x="30" y="3"/>
                  </a:cubicBezTo>
                  <a:cubicBezTo>
                    <a:pt x="31" y="4"/>
                    <a:pt x="33" y="3"/>
                    <a:pt x="34" y="3"/>
                  </a:cubicBezTo>
                  <a:cubicBezTo>
                    <a:pt x="36" y="3"/>
                    <a:pt x="38" y="2"/>
                    <a:pt x="39" y="1"/>
                  </a:cubicBezTo>
                  <a:cubicBezTo>
                    <a:pt x="40" y="1"/>
                    <a:pt x="40" y="1"/>
                    <a:pt x="41" y="0"/>
                  </a:cubicBezTo>
                  <a:cubicBezTo>
                    <a:pt x="42" y="0"/>
                    <a:pt x="43" y="1"/>
                    <a:pt x="44" y="0"/>
                  </a:cubicBezTo>
                  <a:cubicBezTo>
                    <a:pt x="43" y="1"/>
                    <a:pt x="43" y="2"/>
                    <a:pt x="41" y="1"/>
                  </a:cubicBezTo>
                  <a:cubicBezTo>
                    <a:pt x="41" y="3"/>
                    <a:pt x="43" y="6"/>
                    <a:pt x="43" y="8"/>
                  </a:cubicBezTo>
                  <a:cubicBezTo>
                    <a:pt x="42" y="10"/>
                    <a:pt x="40" y="11"/>
                    <a:pt x="40" y="13"/>
                  </a:cubicBezTo>
                  <a:cubicBezTo>
                    <a:pt x="39" y="15"/>
                    <a:pt x="40" y="18"/>
                    <a:pt x="40" y="21"/>
                  </a:cubicBezTo>
                  <a:cubicBezTo>
                    <a:pt x="40" y="22"/>
                    <a:pt x="41" y="25"/>
                    <a:pt x="39" y="26"/>
                  </a:cubicBezTo>
                  <a:cubicBezTo>
                    <a:pt x="39" y="24"/>
                    <a:pt x="40" y="23"/>
                    <a:pt x="39" y="21"/>
                  </a:cubicBezTo>
                  <a:cubicBezTo>
                    <a:pt x="38" y="22"/>
                    <a:pt x="39" y="23"/>
                    <a:pt x="37" y="24"/>
                  </a:cubicBezTo>
                  <a:cubicBezTo>
                    <a:pt x="39" y="26"/>
                    <a:pt x="38" y="27"/>
                    <a:pt x="38" y="29"/>
                  </a:cubicBezTo>
                  <a:cubicBezTo>
                    <a:pt x="38" y="29"/>
                    <a:pt x="38" y="28"/>
                    <a:pt x="38" y="28"/>
                  </a:cubicBezTo>
                  <a:cubicBezTo>
                    <a:pt x="38" y="29"/>
                    <a:pt x="37" y="30"/>
                    <a:pt x="37" y="31"/>
                  </a:cubicBezTo>
                  <a:cubicBezTo>
                    <a:pt x="39" y="30"/>
                    <a:pt x="38" y="33"/>
                    <a:pt x="37" y="34"/>
                  </a:cubicBezTo>
                  <a:cubicBezTo>
                    <a:pt x="37" y="35"/>
                    <a:pt x="36" y="37"/>
                    <a:pt x="38" y="39"/>
                  </a:cubicBezTo>
                  <a:cubicBezTo>
                    <a:pt x="38" y="40"/>
                    <a:pt x="39" y="40"/>
                    <a:pt x="38" y="41"/>
                  </a:cubicBezTo>
                  <a:cubicBezTo>
                    <a:pt x="37" y="41"/>
                    <a:pt x="35" y="41"/>
                    <a:pt x="34" y="41"/>
                  </a:cubicBezTo>
                  <a:cubicBezTo>
                    <a:pt x="33" y="40"/>
                    <a:pt x="33" y="40"/>
                    <a:pt x="33" y="40"/>
                  </a:cubicBezTo>
                  <a:cubicBezTo>
                    <a:pt x="32" y="39"/>
                    <a:pt x="32" y="39"/>
                    <a:pt x="31" y="39"/>
                  </a:cubicBezTo>
                  <a:cubicBezTo>
                    <a:pt x="30" y="39"/>
                    <a:pt x="30" y="38"/>
                    <a:pt x="29" y="38"/>
                  </a:cubicBezTo>
                  <a:cubicBezTo>
                    <a:pt x="28" y="38"/>
                    <a:pt x="28" y="39"/>
                    <a:pt x="27" y="39"/>
                  </a:cubicBezTo>
                  <a:cubicBezTo>
                    <a:pt x="25" y="40"/>
                    <a:pt x="22" y="37"/>
                    <a:pt x="20" y="37"/>
                  </a:cubicBezTo>
                  <a:cubicBezTo>
                    <a:pt x="19" y="37"/>
                    <a:pt x="19" y="39"/>
                    <a:pt x="18" y="37"/>
                  </a:cubicBezTo>
                  <a:cubicBezTo>
                    <a:pt x="17" y="35"/>
                    <a:pt x="15" y="34"/>
                    <a:pt x="14" y="33"/>
                  </a:cubicBezTo>
                  <a:cubicBezTo>
                    <a:pt x="11" y="31"/>
                    <a:pt x="9" y="28"/>
                    <a:pt x="6" y="25"/>
                  </a:cubicBezTo>
                  <a:cubicBezTo>
                    <a:pt x="4" y="24"/>
                    <a:pt x="0" y="21"/>
                    <a:pt x="1" y="19"/>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72" name="Freeform 540"/>
            <p:cNvSpPr/>
            <p:nvPr/>
          </p:nvSpPr>
          <p:spPr>
            <a:xfrm>
              <a:off x="3712320" y="4967280"/>
              <a:ext cx="271800" cy="1311480"/>
            </a:xfrm>
            <a:custGeom>
              <a:avLst/>
              <a:gdLst>
                <a:gd name="textAreaLeft" fmla="*/ 0 w 271800"/>
                <a:gd name="textAreaRight" fmla="*/ 272880 w 271800"/>
                <a:gd name="textAreaTop" fmla="*/ 0 h 1311480"/>
                <a:gd name="textAreaBottom" fmla="*/ 1312560 h 1311480"/>
              </a:gdLst>
              <a:ahLst/>
              <a:cxnLst/>
              <a:rect l="textAreaLeft" t="textAreaTop" r="textAreaRight" b="textAreaBottom"/>
              <a:pathLst>
                <a:path w="89" h="369">
                  <a:moveTo>
                    <a:pt x="60" y="365"/>
                  </a:moveTo>
                  <a:cubicBezTo>
                    <a:pt x="60" y="365"/>
                    <a:pt x="59" y="364"/>
                    <a:pt x="59" y="364"/>
                  </a:cubicBezTo>
                  <a:cubicBezTo>
                    <a:pt x="60" y="365"/>
                    <a:pt x="60" y="365"/>
                    <a:pt x="60" y="365"/>
                  </a:cubicBezTo>
                  <a:moveTo>
                    <a:pt x="78" y="369"/>
                  </a:moveTo>
                  <a:cubicBezTo>
                    <a:pt x="78" y="368"/>
                    <a:pt x="78" y="368"/>
                    <a:pt x="78" y="368"/>
                  </a:cubicBezTo>
                  <a:cubicBezTo>
                    <a:pt x="77" y="368"/>
                    <a:pt x="77" y="368"/>
                    <a:pt x="76" y="369"/>
                  </a:cubicBezTo>
                  <a:cubicBezTo>
                    <a:pt x="77" y="369"/>
                    <a:pt x="77" y="369"/>
                    <a:pt x="78" y="369"/>
                  </a:cubicBezTo>
                  <a:moveTo>
                    <a:pt x="81" y="369"/>
                  </a:moveTo>
                  <a:cubicBezTo>
                    <a:pt x="82" y="368"/>
                    <a:pt x="81" y="368"/>
                    <a:pt x="80" y="369"/>
                  </a:cubicBezTo>
                  <a:cubicBezTo>
                    <a:pt x="81" y="369"/>
                    <a:pt x="81" y="369"/>
                    <a:pt x="81" y="369"/>
                  </a:cubicBezTo>
                  <a:moveTo>
                    <a:pt x="83" y="369"/>
                  </a:moveTo>
                  <a:cubicBezTo>
                    <a:pt x="82" y="368"/>
                    <a:pt x="82" y="368"/>
                    <a:pt x="82" y="368"/>
                  </a:cubicBezTo>
                  <a:cubicBezTo>
                    <a:pt x="83" y="369"/>
                    <a:pt x="83" y="369"/>
                    <a:pt x="83" y="369"/>
                  </a:cubicBezTo>
                  <a:moveTo>
                    <a:pt x="83" y="361"/>
                  </a:moveTo>
                  <a:cubicBezTo>
                    <a:pt x="83" y="360"/>
                    <a:pt x="75" y="358"/>
                    <a:pt x="71" y="360"/>
                  </a:cubicBezTo>
                  <a:cubicBezTo>
                    <a:pt x="73" y="360"/>
                    <a:pt x="72" y="361"/>
                    <a:pt x="73" y="362"/>
                  </a:cubicBezTo>
                  <a:cubicBezTo>
                    <a:pt x="73" y="363"/>
                    <a:pt x="78" y="363"/>
                    <a:pt x="75" y="363"/>
                  </a:cubicBezTo>
                  <a:cubicBezTo>
                    <a:pt x="76" y="363"/>
                    <a:pt x="77" y="363"/>
                    <a:pt x="78" y="363"/>
                  </a:cubicBezTo>
                  <a:cubicBezTo>
                    <a:pt x="78" y="363"/>
                    <a:pt x="78" y="362"/>
                    <a:pt x="78" y="362"/>
                  </a:cubicBezTo>
                  <a:cubicBezTo>
                    <a:pt x="80" y="362"/>
                    <a:pt x="79" y="363"/>
                    <a:pt x="80" y="363"/>
                  </a:cubicBezTo>
                  <a:cubicBezTo>
                    <a:pt x="81" y="364"/>
                    <a:pt x="83" y="362"/>
                    <a:pt x="83" y="361"/>
                  </a:cubicBezTo>
                  <a:moveTo>
                    <a:pt x="77" y="366"/>
                  </a:moveTo>
                  <a:cubicBezTo>
                    <a:pt x="77" y="366"/>
                    <a:pt x="78" y="366"/>
                    <a:pt x="78" y="366"/>
                  </a:cubicBezTo>
                  <a:cubicBezTo>
                    <a:pt x="77" y="365"/>
                    <a:pt x="77" y="366"/>
                    <a:pt x="77" y="366"/>
                  </a:cubicBezTo>
                  <a:moveTo>
                    <a:pt x="80" y="368"/>
                  </a:moveTo>
                  <a:cubicBezTo>
                    <a:pt x="80" y="367"/>
                    <a:pt x="80" y="367"/>
                    <a:pt x="80" y="367"/>
                  </a:cubicBezTo>
                  <a:cubicBezTo>
                    <a:pt x="79" y="367"/>
                    <a:pt x="79" y="367"/>
                    <a:pt x="78" y="368"/>
                  </a:cubicBezTo>
                  <a:cubicBezTo>
                    <a:pt x="79" y="368"/>
                    <a:pt x="80" y="368"/>
                    <a:pt x="80" y="368"/>
                  </a:cubicBezTo>
                  <a:moveTo>
                    <a:pt x="84" y="360"/>
                  </a:moveTo>
                  <a:cubicBezTo>
                    <a:pt x="83" y="361"/>
                    <a:pt x="85" y="361"/>
                    <a:pt x="85" y="361"/>
                  </a:cubicBezTo>
                  <a:cubicBezTo>
                    <a:pt x="85" y="361"/>
                    <a:pt x="84" y="360"/>
                    <a:pt x="84" y="360"/>
                  </a:cubicBezTo>
                  <a:moveTo>
                    <a:pt x="85" y="363"/>
                  </a:moveTo>
                  <a:cubicBezTo>
                    <a:pt x="84" y="363"/>
                    <a:pt x="84" y="363"/>
                    <a:pt x="83" y="363"/>
                  </a:cubicBezTo>
                  <a:cubicBezTo>
                    <a:pt x="84" y="364"/>
                    <a:pt x="84" y="364"/>
                    <a:pt x="85" y="363"/>
                  </a:cubicBezTo>
                  <a:cubicBezTo>
                    <a:pt x="85" y="363"/>
                    <a:pt x="85" y="363"/>
                    <a:pt x="85" y="363"/>
                  </a:cubicBezTo>
                  <a:moveTo>
                    <a:pt x="88" y="363"/>
                  </a:moveTo>
                  <a:cubicBezTo>
                    <a:pt x="89" y="362"/>
                    <a:pt x="89" y="362"/>
                    <a:pt x="87" y="362"/>
                  </a:cubicBezTo>
                  <a:cubicBezTo>
                    <a:pt x="88" y="363"/>
                    <a:pt x="88" y="363"/>
                    <a:pt x="88" y="363"/>
                  </a:cubicBezTo>
                  <a:moveTo>
                    <a:pt x="16" y="344"/>
                  </a:moveTo>
                  <a:cubicBezTo>
                    <a:pt x="16" y="344"/>
                    <a:pt x="15" y="344"/>
                    <a:pt x="15" y="344"/>
                  </a:cubicBezTo>
                  <a:cubicBezTo>
                    <a:pt x="15" y="344"/>
                    <a:pt x="16" y="344"/>
                    <a:pt x="16" y="344"/>
                  </a:cubicBezTo>
                  <a:moveTo>
                    <a:pt x="18" y="347"/>
                  </a:moveTo>
                  <a:cubicBezTo>
                    <a:pt x="19" y="347"/>
                    <a:pt x="19" y="346"/>
                    <a:pt x="20" y="346"/>
                  </a:cubicBezTo>
                  <a:cubicBezTo>
                    <a:pt x="18" y="346"/>
                    <a:pt x="18" y="346"/>
                    <a:pt x="18" y="347"/>
                  </a:cubicBezTo>
                  <a:moveTo>
                    <a:pt x="22" y="345"/>
                  </a:moveTo>
                  <a:cubicBezTo>
                    <a:pt x="22" y="345"/>
                    <a:pt x="21" y="345"/>
                    <a:pt x="21" y="345"/>
                  </a:cubicBezTo>
                  <a:cubicBezTo>
                    <a:pt x="21" y="346"/>
                    <a:pt x="21" y="346"/>
                    <a:pt x="21" y="346"/>
                  </a:cubicBezTo>
                  <a:cubicBezTo>
                    <a:pt x="20" y="346"/>
                    <a:pt x="20" y="346"/>
                    <a:pt x="19" y="346"/>
                  </a:cubicBezTo>
                  <a:cubicBezTo>
                    <a:pt x="20" y="346"/>
                    <a:pt x="23" y="347"/>
                    <a:pt x="22" y="345"/>
                  </a:cubicBezTo>
                  <a:moveTo>
                    <a:pt x="28" y="352"/>
                  </a:moveTo>
                  <a:cubicBezTo>
                    <a:pt x="30" y="351"/>
                    <a:pt x="31" y="351"/>
                    <a:pt x="33" y="351"/>
                  </a:cubicBezTo>
                  <a:cubicBezTo>
                    <a:pt x="32" y="350"/>
                    <a:pt x="33" y="349"/>
                    <a:pt x="34" y="350"/>
                  </a:cubicBezTo>
                  <a:cubicBezTo>
                    <a:pt x="35" y="348"/>
                    <a:pt x="32" y="349"/>
                    <a:pt x="32" y="348"/>
                  </a:cubicBezTo>
                  <a:cubicBezTo>
                    <a:pt x="31" y="347"/>
                    <a:pt x="30" y="346"/>
                    <a:pt x="29" y="348"/>
                  </a:cubicBezTo>
                  <a:cubicBezTo>
                    <a:pt x="29" y="347"/>
                    <a:pt x="28" y="346"/>
                    <a:pt x="27" y="347"/>
                  </a:cubicBezTo>
                  <a:cubicBezTo>
                    <a:pt x="27" y="347"/>
                    <a:pt x="26" y="344"/>
                    <a:pt x="25" y="345"/>
                  </a:cubicBezTo>
                  <a:cubicBezTo>
                    <a:pt x="25" y="346"/>
                    <a:pt x="25" y="346"/>
                    <a:pt x="25" y="346"/>
                  </a:cubicBezTo>
                  <a:cubicBezTo>
                    <a:pt x="24" y="346"/>
                    <a:pt x="23" y="346"/>
                    <a:pt x="23" y="346"/>
                  </a:cubicBezTo>
                  <a:cubicBezTo>
                    <a:pt x="24" y="347"/>
                    <a:pt x="24" y="347"/>
                    <a:pt x="26" y="348"/>
                  </a:cubicBezTo>
                  <a:cubicBezTo>
                    <a:pt x="24" y="348"/>
                    <a:pt x="23" y="346"/>
                    <a:pt x="21" y="348"/>
                  </a:cubicBezTo>
                  <a:cubicBezTo>
                    <a:pt x="22" y="347"/>
                    <a:pt x="22" y="348"/>
                    <a:pt x="21" y="348"/>
                  </a:cubicBezTo>
                  <a:cubicBezTo>
                    <a:pt x="25" y="347"/>
                    <a:pt x="23" y="349"/>
                    <a:pt x="23" y="350"/>
                  </a:cubicBezTo>
                  <a:cubicBezTo>
                    <a:pt x="23" y="351"/>
                    <a:pt x="24" y="351"/>
                    <a:pt x="25" y="350"/>
                  </a:cubicBezTo>
                  <a:cubicBezTo>
                    <a:pt x="27" y="349"/>
                    <a:pt x="29" y="349"/>
                    <a:pt x="30" y="350"/>
                  </a:cubicBezTo>
                  <a:cubicBezTo>
                    <a:pt x="29" y="350"/>
                    <a:pt x="29" y="350"/>
                    <a:pt x="28" y="350"/>
                  </a:cubicBezTo>
                  <a:cubicBezTo>
                    <a:pt x="29" y="351"/>
                    <a:pt x="29" y="351"/>
                    <a:pt x="29" y="351"/>
                  </a:cubicBezTo>
                  <a:cubicBezTo>
                    <a:pt x="28" y="351"/>
                    <a:pt x="27" y="352"/>
                    <a:pt x="26" y="352"/>
                  </a:cubicBezTo>
                  <a:cubicBezTo>
                    <a:pt x="27" y="352"/>
                    <a:pt x="28" y="352"/>
                    <a:pt x="28" y="352"/>
                  </a:cubicBezTo>
                  <a:moveTo>
                    <a:pt x="24" y="352"/>
                  </a:moveTo>
                  <a:cubicBezTo>
                    <a:pt x="25" y="351"/>
                    <a:pt x="23" y="351"/>
                    <a:pt x="22" y="352"/>
                  </a:cubicBezTo>
                  <a:cubicBezTo>
                    <a:pt x="23" y="351"/>
                    <a:pt x="24" y="352"/>
                    <a:pt x="24" y="352"/>
                  </a:cubicBezTo>
                  <a:moveTo>
                    <a:pt x="33" y="352"/>
                  </a:moveTo>
                  <a:cubicBezTo>
                    <a:pt x="32" y="352"/>
                    <a:pt x="32" y="352"/>
                    <a:pt x="32" y="352"/>
                  </a:cubicBezTo>
                  <a:cubicBezTo>
                    <a:pt x="33" y="352"/>
                    <a:pt x="32" y="353"/>
                    <a:pt x="31" y="353"/>
                  </a:cubicBezTo>
                  <a:cubicBezTo>
                    <a:pt x="32" y="354"/>
                    <a:pt x="35" y="352"/>
                    <a:pt x="33" y="352"/>
                  </a:cubicBezTo>
                  <a:moveTo>
                    <a:pt x="32" y="355"/>
                  </a:moveTo>
                  <a:cubicBezTo>
                    <a:pt x="32" y="354"/>
                    <a:pt x="32" y="354"/>
                    <a:pt x="33" y="354"/>
                  </a:cubicBezTo>
                  <a:cubicBezTo>
                    <a:pt x="33" y="354"/>
                    <a:pt x="32" y="354"/>
                    <a:pt x="31" y="354"/>
                  </a:cubicBezTo>
                  <a:cubicBezTo>
                    <a:pt x="32" y="355"/>
                    <a:pt x="32" y="355"/>
                    <a:pt x="32" y="355"/>
                  </a:cubicBezTo>
                  <a:moveTo>
                    <a:pt x="35" y="349"/>
                  </a:moveTo>
                  <a:cubicBezTo>
                    <a:pt x="35" y="349"/>
                    <a:pt x="35" y="350"/>
                    <a:pt x="34" y="350"/>
                  </a:cubicBezTo>
                  <a:cubicBezTo>
                    <a:pt x="35" y="350"/>
                    <a:pt x="35" y="350"/>
                    <a:pt x="35" y="349"/>
                  </a:cubicBezTo>
                  <a:moveTo>
                    <a:pt x="39" y="350"/>
                  </a:moveTo>
                  <a:cubicBezTo>
                    <a:pt x="38" y="350"/>
                    <a:pt x="37" y="351"/>
                    <a:pt x="37" y="350"/>
                  </a:cubicBezTo>
                  <a:cubicBezTo>
                    <a:pt x="37" y="349"/>
                    <a:pt x="34" y="351"/>
                    <a:pt x="34" y="351"/>
                  </a:cubicBezTo>
                  <a:cubicBezTo>
                    <a:pt x="33" y="352"/>
                    <a:pt x="38" y="352"/>
                    <a:pt x="36" y="354"/>
                  </a:cubicBezTo>
                  <a:cubicBezTo>
                    <a:pt x="39" y="354"/>
                    <a:pt x="37" y="352"/>
                    <a:pt x="37" y="352"/>
                  </a:cubicBezTo>
                  <a:cubicBezTo>
                    <a:pt x="37" y="352"/>
                    <a:pt x="38" y="352"/>
                    <a:pt x="39" y="352"/>
                  </a:cubicBezTo>
                  <a:cubicBezTo>
                    <a:pt x="39" y="352"/>
                    <a:pt x="39" y="351"/>
                    <a:pt x="39" y="350"/>
                  </a:cubicBezTo>
                  <a:moveTo>
                    <a:pt x="35" y="354"/>
                  </a:moveTo>
                  <a:cubicBezTo>
                    <a:pt x="34" y="353"/>
                    <a:pt x="34" y="353"/>
                    <a:pt x="34" y="353"/>
                  </a:cubicBezTo>
                  <a:cubicBezTo>
                    <a:pt x="35" y="354"/>
                    <a:pt x="35" y="354"/>
                    <a:pt x="35" y="354"/>
                  </a:cubicBezTo>
                  <a:moveTo>
                    <a:pt x="34" y="355"/>
                  </a:moveTo>
                  <a:cubicBezTo>
                    <a:pt x="34" y="355"/>
                    <a:pt x="33" y="355"/>
                    <a:pt x="33" y="355"/>
                  </a:cubicBezTo>
                  <a:cubicBezTo>
                    <a:pt x="34" y="355"/>
                    <a:pt x="34" y="355"/>
                    <a:pt x="34" y="355"/>
                  </a:cubicBezTo>
                  <a:moveTo>
                    <a:pt x="35" y="355"/>
                  </a:moveTo>
                  <a:cubicBezTo>
                    <a:pt x="36" y="354"/>
                    <a:pt x="35" y="354"/>
                    <a:pt x="34" y="354"/>
                  </a:cubicBezTo>
                  <a:cubicBezTo>
                    <a:pt x="35" y="355"/>
                    <a:pt x="35" y="355"/>
                    <a:pt x="35" y="355"/>
                  </a:cubicBezTo>
                  <a:moveTo>
                    <a:pt x="43" y="351"/>
                  </a:moveTo>
                  <a:cubicBezTo>
                    <a:pt x="42" y="351"/>
                    <a:pt x="40" y="350"/>
                    <a:pt x="39" y="351"/>
                  </a:cubicBezTo>
                  <a:cubicBezTo>
                    <a:pt x="39" y="351"/>
                    <a:pt x="40" y="355"/>
                    <a:pt x="42" y="352"/>
                  </a:cubicBezTo>
                  <a:cubicBezTo>
                    <a:pt x="40" y="354"/>
                    <a:pt x="44" y="352"/>
                    <a:pt x="43" y="354"/>
                  </a:cubicBezTo>
                  <a:cubicBezTo>
                    <a:pt x="44" y="354"/>
                    <a:pt x="45" y="354"/>
                    <a:pt x="45" y="353"/>
                  </a:cubicBezTo>
                  <a:cubicBezTo>
                    <a:pt x="45" y="353"/>
                    <a:pt x="44" y="350"/>
                    <a:pt x="43" y="353"/>
                  </a:cubicBezTo>
                  <a:cubicBezTo>
                    <a:pt x="43" y="352"/>
                    <a:pt x="42" y="352"/>
                    <a:pt x="43" y="351"/>
                  </a:cubicBezTo>
                  <a:moveTo>
                    <a:pt x="36" y="358"/>
                  </a:moveTo>
                  <a:cubicBezTo>
                    <a:pt x="37" y="357"/>
                    <a:pt x="37" y="357"/>
                    <a:pt x="36" y="357"/>
                  </a:cubicBezTo>
                  <a:cubicBezTo>
                    <a:pt x="36" y="358"/>
                    <a:pt x="36" y="358"/>
                    <a:pt x="36" y="358"/>
                  </a:cubicBezTo>
                  <a:moveTo>
                    <a:pt x="41" y="353"/>
                  </a:moveTo>
                  <a:cubicBezTo>
                    <a:pt x="41" y="354"/>
                    <a:pt x="41" y="354"/>
                    <a:pt x="41" y="354"/>
                  </a:cubicBezTo>
                  <a:cubicBezTo>
                    <a:pt x="41" y="353"/>
                    <a:pt x="41" y="353"/>
                    <a:pt x="41" y="353"/>
                  </a:cubicBezTo>
                  <a:moveTo>
                    <a:pt x="50" y="353"/>
                  </a:moveTo>
                  <a:cubicBezTo>
                    <a:pt x="50" y="352"/>
                    <a:pt x="49" y="351"/>
                    <a:pt x="49" y="350"/>
                  </a:cubicBezTo>
                  <a:cubicBezTo>
                    <a:pt x="50" y="351"/>
                    <a:pt x="50" y="351"/>
                    <a:pt x="51" y="351"/>
                  </a:cubicBezTo>
                  <a:cubicBezTo>
                    <a:pt x="50" y="350"/>
                    <a:pt x="51" y="348"/>
                    <a:pt x="50" y="347"/>
                  </a:cubicBezTo>
                  <a:cubicBezTo>
                    <a:pt x="48" y="346"/>
                    <a:pt x="48" y="349"/>
                    <a:pt x="49" y="350"/>
                  </a:cubicBezTo>
                  <a:cubicBezTo>
                    <a:pt x="48" y="349"/>
                    <a:pt x="47" y="349"/>
                    <a:pt x="46" y="350"/>
                  </a:cubicBezTo>
                  <a:cubicBezTo>
                    <a:pt x="47" y="351"/>
                    <a:pt x="48" y="353"/>
                    <a:pt x="50" y="353"/>
                  </a:cubicBezTo>
                  <a:moveTo>
                    <a:pt x="45" y="360"/>
                  </a:moveTo>
                  <a:cubicBezTo>
                    <a:pt x="46" y="359"/>
                    <a:pt x="46" y="359"/>
                    <a:pt x="46" y="359"/>
                  </a:cubicBezTo>
                  <a:cubicBezTo>
                    <a:pt x="44" y="359"/>
                    <a:pt x="44" y="359"/>
                    <a:pt x="42" y="359"/>
                  </a:cubicBezTo>
                  <a:cubicBezTo>
                    <a:pt x="42" y="360"/>
                    <a:pt x="42" y="360"/>
                    <a:pt x="42" y="360"/>
                  </a:cubicBezTo>
                  <a:cubicBezTo>
                    <a:pt x="43" y="359"/>
                    <a:pt x="45" y="359"/>
                    <a:pt x="45" y="360"/>
                  </a:cubicBezTo>
                  <a:moveTo>
                    <a:pt x="52" y="352"/>
                  </a:moveTo>
                  <a:cubicBezTo>
                    <a:pt x="53" y="351"/>
                    <a:pt x="52" y="351"/>
                    <a:pt x="51" y="352"/>
                  </a:cubicBezTo>
                  <a:cubicBezTo>
                    <a:pt x="52" y="352"/>
                    <a:pt x="52" y="352"/>
                    <a:pt x="52" y="352"/>
                  </a:cubicBezTo>
                  <a:moveTo>
                    <a:pt x="50" y="362"/>
                  </a:moveTo>
                  <a:cubicBezTo>
                    <a:pt x="51" y="362"/>
                    <a:pt x="52" y="361"/>
                    <a:pt x="53" y="362"/>
                  </a:cubicBezTo>
                  <a:cubicBezTo>
                    <a:pt x="53" y="360"/>
                    <a:pt x="50" y="361"/>
                    <a:pt x="49" y="360"/>
                  </a:cubicBezTo>
                  <a:cubicBezTo>
                    <a:pt x="50" y="360"/>
                    <a:pt x="51" y="360"/>
                    <a:pt x="52" y="359"/>
                  </a:cubicBezTo>
                  <a:cubicBezTo>
                    <a:pt x="51" y="359"/>
                    <a:pt x="50" y="360"/>
                    <a:pt x="49" y="360"/>
                  </a:cubicBezTo>
                  <a:cubicBezTo>
                    <a:pt x="48" y="360"/>
                    <a:pt x="47" y="360"/>
                    <a:pt x="46" y="360"/>
                  </a:cubicBezTo>
                  <a:cubicBezTo>
                    <a:pt x="45" y="362"/>
                    <a:pt x="50" y="360"/>
                    <a:pt x="50" y="362"/>
                  </a:cubicBezTo>
                  <a:moveTo>
                    <a:pt x="52" y="353"/>
                  </a:moveTo>
                  <a:cubicBezTo>
                    <a:pt x="53" y="352"/>
                    <a:pt x="51" y="353"/>
                    <a:pt x="50" y="353"/>
                  </a:cubicBezTo>
                  <a:cubicBezTo>
                    <a:pt x="51" y="353"/>
                    <a:pt x="52" y="353"/>
                    <a:pt x="52" y="353"/>
                  </a:cubicBezTo>
                  <a:moveTo>
                    <a:pt x="51" y="359"/>
                  </a:moveTo>
                  <a:cubicBezTo>
                    <a:pt x="50" y="359"/>
                    <a:pt x="49" y="359"/>
                    <a:pt x="48" y="359"/>
                  </a:cubicBezTo>
                  <a:cubicBezTo>
                    <a:pt x="49" y="359"/>
                    <a:pt x="50" y="359"/>
                    <a:pt x="51" y="359"/>
                  </a:cubicBezTo>
                  <a:moveTo>
                    <a:pt x="55" y="360"/>
                  </a:moveTo>
                  <a:cubicBezTo>
                    <a:pt x="55" y="360"/>
                    <a:pt x="54" y="360"/>
                    <a:pt x="54" y="360"/>
                  </a:cubicBezTo>
                  <a:cubicBezTo>
                    <a:pt x="55" y="360"/>
                    <a:pt x="55" y="360"/>
                    <a:pt x="55" y="360"/>
                  </a:cubicBezTo>
                  <a:moveTo>
                    <a:pt x="55" y="363"/>
                  </a:moveTo>
                  <a:cubicBezTo>
                    <a:pt x="55" y="362"/>
                    <a:pt x="54" y="362"/>
                    <a:pt x="54" y="362"/>
                  </a:cubicBezTo>
                  <a:cubicBezTo>
                    <a:pt x="55" y="363"/>
                    <a:pt x="55" y="363"/>
                    <a:pt x="55" y="363"/>
                  </a:cubicBezTo>
                  <a:moveTo>
                    <a:pt x="56" y="361"/>
                  </a:moveTo>
                  <a:cubicBezTo>
                    <a:pt x="58" y="361"/>
                    <a:pt x="60" y="361"/>
                    <a:pt x="62" y="360"/>
                  </a:cubicBezTo>
                  <a:cubicBezTo>
                    <a:pt x="61" y="359"/>
                    <a:pt x="58" y="359"/>
                    <a:pt x="56" y="360"/>
                  </a:cubicBezTo>
                  <a:cubicBezTo>
                    <a:pt x="56" y="361"/>
                    <a:pt x="56" y="361"/>
                    <a:pt x="56" y="361"/>
                  </a:cubicBezTo>
                  <a:moveTo>
                    <a:pt x="55" y="362"/>
                  </a:moveTo>
                  <a:cubicBezTo>
                    <a:pt x="55" y="362"/>
                    <a:pt x="58" y="363"/>
                    <a:pt x="59" y="363"/>
                  </a:cubicBezTo>
                  <a:cubicBezTo>
                    <a:pt x="57" y="364"/>
                    <a:pt x="61" y="365"/>
                    <a:pt x="63" y="365"/>
                  </a:cubicBezTo>
                  <a:cubicBezTo>
                    <a:pt x="62" y="364"/>
                    <a:pt x="62" y="364"/>
                    <a:pt x="61" y="363"/>
                  </a:cubicBezTo>
                  <a:cubicBezTo>
                    <a:pt x="60" y="362"/>
                    <a:pt x="64" y="363"/>
                    <a:pt x="61" y="362"/>
                  </a:cubicBezTo>
                  <a:cubicBezTo>
                    <a:pt x="63" y="361"/>
                    <a:pt x="64" y="363"/>
                    <a:pt x="65" y="363"/>
                  </a:cubicBezTo>
                  <a:cubicBezTo>
                    <a:pt x="66" y="363"/>
                    <a:pt x="66" y="364"/>
                    <a:pt x="65" y="365"/>
                  </a:cubicBezTo>
                  <a:cubicBezTo>
                    <a:pt x="67" y="364"/>
                    <a:pt x="70" y="365"/>
                    <a:pt x="71" y="365"/>
                  </a:cubicBezTo>
                  <a:cubicBezTo>
                    <a:pt x="72" y="366"/>
                    <a:pt x="72" y="367"/>
                    <a:pt x="74" y="367"/>
                  </a:cubicBezTo>
                  <a:cubicBezTo>
                    <a:pt x="73" y="366"/>
                    <a:pt x="73" y="365"/>
                    <a:pt x="72" y="364"/>
                  </a:cubicBezTo>
                  <a:cubicBezTo>
                    <a:pt x="70" y="364"/>
                    <a:pt x="68" y="364"/>
                    <a:pt x="68" y="363"/>
                  </a:cubicBezTo>
                  <a:cubicBezTo>
                    <a:pt x="68" y="364"/>
                    <a:pt x="71" y="363"/>
                    <a:pt x="72" y="363"/>
                  </a:cubicBezTo>
                  <a:cubicBezTo>
                    <a:pt x="70" y="362"/>
                    <a:pt x="66" y="363"/>
                    <a:pt x="65" y="361"/>
                  </a:cubicBezTo>
                  <a:cubicBezTo>
                    <a:pt x="66" y="361"/>
                    <a:pt x="67" y="361"/>
                    <a:pt x="69" y="361"/>
                  </a:cubicBezTo>
                  <a:cubicBezTo>
                    <a:pt x="71" y="361"/>
                    <a:pt x="71" y="360"/>
                    <a:pt x="70" y="360"/>
                  </a:cubicBezTo>
                  <a:cubicBezTo>
                    <a:pt x="68" y="360"/>
                    <a:pt x="66" y="360"/>
                    <a:pt x="65" y="360"/>
                  </a:cubicBezTo>
                  <a:cubicBezTo>
                    <a:pt x="63" y="361"/>
                    <a:pt x="59" y="360"/>
                    <a:pt x="59" y="362"/>
                  </a:cubicBezTo>
                  <a:cubicBezTo>
                    <a:pt x="60" y="360"/>
                    <a:pt x="57" y="361"/>
                    <a:pt x="55" y="362"/>
                  </a:cubicBezTo>
                  <a:moveTo>
                    <a:pt x="55" y="363"/>
                  </a:moveTo>
                  <a:cubicBezTo>
                    <a:pt x="54" y="363"/>
                    <a:pt x="54" y="364"/>
                    <a:pt x="55" y="364"/>
                  </a:cubicBezTo>
                  <a:cubicBezTo>
                    <a:pt x="55" y="363"/>
                    <a:pt x="55" y="363"/>
                    <a:pt x="55" y="363"/>
                  </a:cubicBezTo>
                  <a:moveTo>
                    <a:pt x="58" y="364"/>
                  </a:moveTo>
                  <a:cubicBezTo>
                    <a:pt x="58" y="364"/>
                    <a:pt x="58" y="364"/>
                    <a:pt x="57" y="364"/>
                  </a:cubicBezTo>
                  <a:cubicBezTo>
                    <a:pt x="58" y="364"/>
                    <a:pt x="58" y="364"/>
                    <a:pt x="58" y="364"/>
                  </a:cubicBezTo>
                  <a:moveTo>
                    <a:pt x="6" y="331"/>
                  </a:moveTo>
                  <a:cubicBezTo>
                    <a:pt x="8" y="330"/>
                    <a:pt x="7" y="329"/>
                    <a:pt x="7" y="329"/>
                  </a:cubicBezTo>
                  <a:cubicBezTo>
                    <a:pt x="6" y="330"/>
                    <a:pt x="6" y="330"/>
                    <a:pt x="6" y="331"/>
                  </a:cubicBezTo>
                  <a:moveTo>
                    <a:pt x="8" y="333"/>
                  </a:moveTo>
                  <a:cubicBezTo>
                    <a:pt x="9" y="332"/>
                    <a:pt x="11" y="328"/>
                    <a:pt x="8" y="329"/>
                  </a:cubicBezTo>
                  <a:cubicBezTo>
                    <a:pt x="8" y="329"/>
                    <a:pt x="8" y="330"/>
                    <a:pt x="8" y="330"/>
                  </a:cubicBezTo>
                  <a:cubicBezTo>
                    <a:pt x="7" y="330"/>
                    <a:pt x="7" y="332"/>
                    <a:pt x="8" y="333"/>
                  </a:cubicBezTo>
                  <a:moveTo>
                    <a:pt x="9" y="333"/>
                  </a:moveTo>
                  <a:cubicBezTo>
                    <a:pt x="10" y="332"/>
                    <a:pt x="12" y="330"/>
                    <a:pt x="9" y="330"/>
                  </a:cubicBezTo>
                  <a:cubicBezTo>
                    <a:pt x="9" y="331"/>
                    <a:pt x="9" y="332"/>
                    <a:pt x="9" y="333"/>
                  </a:cubicBezTo>
                  <a:moveTo>
                    <a:pt x="10" y="335"/>
                  </a:moveTo>
                  <a:cubicBezTo>
                    <a:pt x="12" y="334"/>
                    <a:pt x="9" y="334"/>
                    <a:pt x="8" y="334"/>
                  </a:cubicBezTo>
                  <a:cubicBezTo>
                    <a:pt x="9" y="334"/>
                    <a:pt x="9" y="334"/>
                    <a:pt x="10" y="335"/>
                  </a:cubicBezTo>
                  <a:moveTo>
                    <a:pt x="10" y="332"/>
                  </a:moveTo>
                  <a:cubicBezTo>
                    <a:pt x="11" y="332"/>
                    <a:pt x="11" y="332"/>
                    <a:pt x="12" y="331"/>
                  </a:cubicBezTo>
                  <a:cubicBezTo>
                    <a:pt x="11" y="331"/>
                    <a:pt x="10" y="332"/>
                    <a:pt x="10" y="332"/>
                  </a:cubicBezTo>
                  <a:moveTo>
                    <a:pt x="15" y="331"/>
                  </a:moveTo>
                  <a:cubicBezTo>
                    <a:pt x="16" y="330"/>
                    <a:pt x="13" y="329"/>
                    <a:pt x="12" y="329"/>
                  </a:cubicBezTo>
                  <a:cubicBezTo>
                    <a:pt x="13" y="330"/>
                    <a:pt x="14" y="331"/>
                    <a:pt x="15" y="331"/>
                  </a:cubicBezTo>
                  <a:moveTo>
                    <a:pt x="17" y="330"/>
                  </a:moveTo>
                  <a:cubicBezTo>
                    <a:pt x="18" y="329"/>
                    <a:pt x="18" y="329"/>
                    <a:pt x="18" y="329"/>
                  </a:cubicBezTo>
                  <a:cubicBezTo>
                    <a:pt x="17" y="329"/>
                    <a:pt x="17" y="328"/>
                    <a:pt x="16" y="327"/>
                  </a:cubicBezTo>
                  <a:cubicBezTo>
                    <a:pt x="16" y="329"/>
                    <a:pt x="15" y="329"/>
                    <a:pt x="17" y="330"/>
                  </a:cubicBezTo>
                  <a:moveTo>
                    <a:pt x="15" y="335"/>
                  </a:moveTo>
                  <a:cubicBezTo>
                    <a:pt x="16" y="335"/>
                    <a:pt x="17" y="335"/>
                    <a:pt x="17" y="335"/>
                  </a:cubicBezTo>
                  <a:cubicBezTo>
                    <a:pt x="16" y="334"/>
                    <a:pt x="15" y="332"/>
                    <a:pt x="13" y="333"/>
                  </a:cubicBezTo>
                  <a:cubicBezTo>
                    <a:pt x="14" y="333"/>
                    <a:pt x="15" y="334"/>
                    <a:pt x="16" y="334"/>
                  </a:cubicBezTo>
                  <a:cubicBezTo>
                    <a:pt x="13" y="333"/>
                    <a:pt x="15" y="335"/>
                    <a:pt x="15" y="335"/>
                  </a:cubicBezTo>
                  <a:moveTo>
                    <a:pt x="22" y="344"/>
                  </a:moveTo>
                  <a:cubicBezTo>
                    <a:pt x="23" y="344"/>
                    <a:pt x="24" y="344"/>
                    <a:pt x="25" y="344"/>
                  </a:cubicBezTo>
                  <a:cubicBezTo>
                    <a:pt x="23" y="344"/>
                    <a:pt x="23" y="343"/>
                    <a:pt x="22" y="343"/>
                  </a:cubicBezTo>
                  <a:cubicBezTo>
                    <a:pt x="23" y="345"/>
                    <a:pt x="19" y="340"/>
                    <a:pt x="20" y="343"/>
                  </a:cubicBezTo>
                  <a:cubicBezTo>
                    <a:pt x="19" y="341"/>
                    <a:pt x="17" y="341"/>
                    <a:pt x="15" y="341"/>
                  </a:cubicBezTo>
                  <a:cubicBezTo>
                    <a:pt x="13" y="340"/>
                    <a:pt x="12" y="339"/>
                    <a:pt x="10" y="339"/>
                  </a:cubicBezTo>
                  <a:cubicBezTo>
                    <a:pt x="12" y="340"/>
                    <a:pt x="13" y="341"/>
                    <a:pt x="15" y="342"/>
                  </a:cubicBezTo>
                  <a:cubicBezTo>
                    <a:pt x="16" y="342"/>
                    <a:pt x="18" y="342"/>
                    <a:pt x="19" y="343"/>
                  </a:cubicBezTo>
                  <a:cubicBezTo>
                    <a:pt x="20" y="343"/>
                    <a:pt x="20" y="345"/>
                    <a:pt x="22" y="344"/>
                  </a:cubicBezTo>
                  <a:moveTo>
                    <a:pt x="15" y="333"/>
                  </a:moveTo>
                  <a:cubicBezTo>
                    <a:pt x="15" y="332"/>
                    <a:pt x="15" y="332"/>
                    <a:pt x="14" y="333"/>
                  </a:cubicBezTo>
                  <a:cubicBezTo>
                    <a:pt x="15" y="333"/>
                    <a:pt x="15" y="333"/>
                    <a:pt x="15" y="333"/>
                  </a:cubicBezTo>
                  <a:moveTo>
                    <a:pt x="19" y="330"/>
                  </a:moveTo>
                  <a:cubicBezTo>
                    <a:pt x="19" y="329"/>
                    <a:pt x="18" y="329"/>
                    <a:pt x="17" y="329"/>
                  </a:cubicBezTo>
                  <a:cubicBezTo>
                    <a:pt x="18" y="329"/>
                    <a:pt x="18" y="330"/>
                    <a:pt x="19" y="330"/>
                  </a:cubicBezTo>
                  <a:moveTo>
                    <a:pt x="19" y="334"/>
                  </a:moveTo>
                  <a:cubicBezTo>
                    <a:pt x="20" y="332"/>
                    <a:pt x="18" y="331"/>
                    <a:pt x="16" y="331"/>
                  </a:cubicBezTo>
                  <a:cubicBezTo>
                    <a:pt x="16" y="332"/>
                    <a:pt x="19" y="333"/>
                    <a:pt x="19" y="334"/>
                  </a:cubicBezTo>
                  <a:moveTo>
                    <a:pt x="18" y="331"/>
                  </a:moveTo>
                  <a:cubicBezTo>
                    <a:pt x="18" y="330"/>
                    <a:pt x="18" y="330"/>
                    <a:pt x="17" y="330"/>
                  </a:cubicBezTo>
                  <a:cubicBezTo>
                    <a:pt x="18" y="331"/>
                    <a:pt x="18" y="331"/>
                    <a:pt x="18" y="331"/>
                  </a:cubicBezTo>
                  <a:moveTo>
                    <a:pt x="18" y="335"/>
                  </a:moveTo>
                  <a:cubicBezTo>
                    <a:pt x="19" y="335"/>
                    <a:pt x="19" y="335"/>
                    <a:pt x="19" y="335"/>
                  </a:cubicBezTo>
                  <a:cubicBezTo>
                    <a:pt x="19" y="334"/>
                    <a:pt x="18" y="333"/>
                    <a:pt x="16" y="334"/>
                  </a:cubicBezTo>
                  <a:cubicBezTo>
                    <a:pt x="17" y="334"/>
                    <a:pt x="18" y="335"/>
                    <a:pt x="18" y="335"/>
                  </a:cubicBezTo>
                  <a:moveTo>
                    <a:pt x="19" y="332"/>
                  </a:moveTo>
                  <a:cubicBezTo>
                    <a:pt x="20" y="331"/>
                    <a:pt x="20" y="331"/>
                    <a:pt x="18" y="331"/>
                  </a:cubicBezTo>
                  <a:cubicBezTo>
                    <a:pt x="19" y="332"/>
                    <a:pt x="19" y="332"/>
                    <a:pt x="19" y="332"/>
                  </a:cubicBezTo>
                  <a:moveTo>
                    <a:pt x="18" y="334"/>
                  </a:moveTo>
                  <a:cubicBezTo>
                    <a:pt x="19" y="333"/>
                    <a:pt x="18" y="333"/>
                    <a:pt x="17" y="333"/>
                  </a:cubicBezTo>
                  <a:cubicBezTo>
                    <a:pt x="18" y="334"/>
                    <a:pt x="18" y="334"/>
                    <a:pt x="18" y="334"/>
                  </a:cubicBezTo>
                  <a:moveTo>
                    <a:pt x="18" y="339"/>
                  </a:moveTo>
                  <a:cubicBezTo>
                    <a:pt x="19" y="338"/>
                    <a:pt x="20" y="336"/>
                    <a:pt x="18" y="336"/>
                  </a:cubicBezTo>
                  <a:cubicBezTo>
                    <a:pt x="17" y="336"/>
                    <a:pt x="18" y="338"/>
                    <a:pt x="18" y="339"/>
                  </a:cubicBezTo>
                  <a:moveTo>
                    <a:pt x="18" y="342"/>
                  </a:moveTo>
                  <a:cubicBezTo>
                    <a:pt x="18" y="343"/>
                    <a:pt x="18" y="343"/>
                    <a:pt x="19" y="343"/>
                  </a:cubicBezTo>
                  <a:cubicBezTo>
                    <a:pt x="18" y="342"/>
                    <a:pt x="18" y="342"/>
                    <a:pt x="18" y="342"/>
                  </a:cubicBezTo>
                  <a:moveTo>
                    <a:pt x="22" y="341"/>
                  </a:moveTo>
                  <a:cubicBezTo>
                    <a:pt x="23" y="340"/>
                    <a:pt x="21" y="340"/>
                    <a:pt x="19" y="340"/>
                  </a:cubicBezTo>
                  <a:cubicBezTo>
                    <a:pt x="21" y="340"/>
                    <a:pt x="22" y="340"/>
                    <a:pt x="22" y="341"/>
                  </a:cubicBezTo>
                  <a:moveTo>
                    <a:pt x="25" y="332"/>
                  </a:moveTo>
                  <a:cubicBezTo>
                    <a:pt x="26" y="332"/>
                    <a:pt x="27" y="331"/>
                    <a:pt x="27" y="331"/>
                  </a:cubicBezTo>
                  <a:cubicBezTo>
                    <a:pt x="26" y="331"/>
                    <a:pt x="25" y="331"/>
                    <a:pt x="25" y="332"/>
                  </a:cubicBezTo>
                  <a:moveTo>
                    <a:pt x="6" y="311"/>
                  </a:moveTo>
                  <a:cubicBezTo>
                    <a:pt x="6" y="310"/>
                    <a:pt x="5" y="309"/>
                    <a:pt x="3" y="309"/>
                  </a:cubicBezTo>
                  <a:cubicBezTo>
                    <a:pt x="2" y="310"/>
                    <a:pt x="3" y="311"/>
                    <a:pt x="4" y="310"/>
                  </a:cubicBezTo>
                  <a:cubicBezTo>
                    <a:pt x="4" y="311"/>
                    <a:pt x="6" y="311"/>
                    <a:pt x="6" y="311"/>
                  </a:cubicBezTo>
                  <a:moveTo>
                    <a:pt x="7" y="315"/>
                  </a:moveTo>
                  <a:cubicBezTo>
                    <a:pt x="8" y="315"/>
                    <a:pt x="9" y="314"/>
                    <a:pt x="10" y="314"/>
                  </a:cubicBezTo>
                  <a:cubicBezTo>
                    <a:pt x="8" y="314"/>
                    <a:pt x="7" y="314"/>
                    <a:pt x="8" y="313"/>
                  </a:cubicBezTo>
                  <a:cubicBezTo>
                    <a:pt x="8" y="313"/>
                    <a:pt x="7" y="313"/>
                    <a:pt x="7" y="313"/>
                  </a:cubicBezTo>
                  <a:cubicBezTo>
                    <a:pt x="6" y="312"/>
                    <a:pt x="5" y="313"/>
                    <a:pt x="4" y="313"/>
                  </a:cubicBezTo>
                  <a:cubicBezTo>
                    <a:pt x="5" y="313"/>
                    <a:pt x="7" y="314"/>
                    <a:pt x="6" y="315"/>
                  </a:cubicBezTo>
                  <a:cubicBezTo>
                    <a:pt x="5" y="315"/>
                    <a:pt x="6" y="314"/>
                    <a:pt x="4" y="314"/>
                  </a:cubicBezTo>
                  <a:cubicBezTo>
                    <a:pt x="4" y="314"/>
                    <a:pt x="4" y="315"/>
                    <a:pt x="4" y="315"/>
                  </a:cubicBezTo>
                  <a:cubicBezTo>
                    <a:pt x="4" y="316"/>
                    <a:pt x="7" y="315"/>
                    <a:pt x="5" y="316"/>
                  </a:cubicBezTo>
                  <a:cubicBezTo>
                    <a:pt x="6" y="316"/>
                    <a:pt x="7" y="316"/>
                    <a:pt x="7" y="315"/>
                  </a:cubicBezTo>
                  <a:moveTo>
                    <a:pt x="4" y="320"/>
                  </a:moveTo>
                  <a:cubicBezTo>
                    <a:pt x="5" y="319"/>
                    <a:pt x="5" y="318"/>
                    <a:pt x="5" y="318"/>
                  </a:cubicBezTo>
                  <a:cubicBezTo>
                    <a:pt x="5" y="318"/>
                    <a:pt x="6" y="318"/>
                    <a:pt x="7" y="317"/>
                  </a:cubicBezTo>
                  <a:cubicBezTo>
                    <a:pt x="6" y="317"/>
                    <a:pt x="5" y="317"/>
                    <a:pt x="4" y="317"/>
                  </a:cubicBezTo>
                  <a:cubicBezTo>
                    <a:pt x="4" y="318"/>
                    <a:pt x="4" y="318"/>
                    <a:pt x="3" y="319"/>
                  </a:cubicBezTo>
                  <a:cubicBezTo>
                    <a:pt x="4" y="319"/>
                    <a:pt x="3" y="320"/>
                    <a:pt x="4" y="320"/>
                  </a:cubicBezTo>
                  <a:moveTo>
                    <a:pt x="8" y="316"/>
                  </a:moveTo>
                  <a:cubicBezTo>
                    <a:pt x="8" y="316"/>
                    <a:pt x="7" y="316"/>
                    <a:pt x="7" y="316"/>
                  </a:cubicBezTo>
                  <a:cubicBezTo>
                    <a:pt x="8" y="316"/>
                    <a:pt x="8" y="316"/>
                    <a:pt x="8" y="316"/>
                  </a:cubicBezTo>
                  <a:moveTo>
                    <a:pt x="7" y="320"/>
                  </a:moveTo>
                  <a:cubicBezTo>
                    <a:pt x="8" y="319"/>
                    <a:pt x="8" y="319"/>
                    <a:pt x="7" y="319"/>
                  </a:cubicBezTo>
                  <a:cubicBezTo>
                    <a:pt x="7" y="319"/>
                    <a:pt x="7" y="320"/>
                    <a:pt x="7" y="320"/>
                  </a:cubicBezTo>
                  <a:moveTo>
                    <a:pt x="10" y="317"/>
                  </a:moveTo>
                  <a:cubicBezTo>
                    <a:pt x="11" y="317"/>
                    <a:pt x="11" y="316"/>
                    <a:pt x="12" y="316"/>
                  </a:cubicBezTo>
                  <a:cubicBezTo>
                    <a:pt x="11" y="316"/>
                    <a:pt x="10" y="316"/>
                    <a:pt x="10" y="317"/>
                  </a:cubicBezTo>
                  <a:moveTo>
                    <a:pt x="10" y="321"/>
                  </a:moveTo>
                  <a:cubicBezTo>
                    <a:pt x="11" y="320"/>
                    <a:pt x="10" y="318"/>
                    <a:pt x="9" y="319"/>
                  </a:cubicBezTo>
                  <a:cubicBezTo>
                    <a:pt x="6" y="320"/>
                    <a:pt x="10" y="321"/>
                    <a:pt x="10" y="321"/>
                  </a:cubicBezTo>
                  <a:moveTo>
                    <a:pt x="10" y="323"/>
                  </a:moveTo>
                  <a:cubicBezTo>
                    <a:pt x="11" y="322"/>
                    <a:pt x="13" y="322"/>
                    <a:pt x="14" y="322"/>
                  </a:cubicBezTo>
                  <a:cubicBezTo>
                    <a:pt x="12" y="321"/>
                    <a:pt x="13" y="319"/>
                    <a:pt x="11" y="320"/>
                  </a:cubicBezTo>
                  <a:cubicBezTo>
                    <a:pt x="11" y="320"/>
                    <a:pt x="11" y="321"/>
                    <a:pt x="11" y="321"/>
                  </a:cubicBezTo>
                  <a:cubicBezTo>
                    <a:pt x="10" y="321"/>
                    <a:pt x="9" y="321"/>
                    <a:pt x="8" y="321"/>
                  </a:cubicBezTo>
                  <a:cubicBezTo>
                    <a:pt x="8" y="322"/>
                    <a:pt x="9" y="323"/>
                    <a:pt x="11" y="322"/>
                  </a:cubicBezTo>
                  <a:cubicBezTo>
                    <a:pt x="10" y="323"/>
                    <a:pt x="10" y="323"/>
                    <a:pt x="10" y="323"/>
                  </a:cubicBezTo>
                  <a:moveTo>
                    <a:pt x="4" y="328"/>
                  </a:moveTo>
                  <a:cubicBezTo>
                    <a:pt x="6" y="328"/>
                    <a:pt x="7" y="326"/>
                    <a:pt x="7" y="325"/>
                  </a:cubicBezTo>
                  <a:cubicBezTo>
                    <a:pt x="6" y="326"/>
                    <a:pt x="6" y="325"/>
                    <a:pt x="6" y="325"/>
                  </a:cubicBezTo>
                  <a:cubicBezTo>
                    <a:pt x="5" y="326"/>
                    <a:pt x="4" y="327"/>
                    <a:pt x="4" y="328"/>
                  </a:cubicBezTo>
                  <a:moveTo>
                    <a:pt x="15" y="320"/>
                  </a:moveTo>
                  <a:cubicBezTo>
                    <a:pt x="16" y="320"/>
                    <a:pt x="14" y="319"/>
                    <a:pt x="14" y="319"/>
                  </a:cubicBezTo>
                  <a:cubicBezTo>
                    <a:pt x="16" y="319"/>
                    <a:pt x="14" y="318"/>
                    <a:pt x="14" y="318"/>
                  </a:cubicBezTo>
                  <a:cubicBezTo>
                    <a:pt x="14" y="317"/>
                    <a:pt x="13" y="317"/>
                    <a:pt x="12" y="317"/>
                  </a:cubicBezTo>
                  <a:cubicBezTo>
                    <a:pt x="12" y="318"/>
                    <a:pt x="12" y="318"/>
                    <a:pt x="12" y="319"/>
                  </a:cubicBezTo>
                  <a:cubicBezTo>
                    <a:pt x="13" y="320"/>
                    <a:pt x="14" y="320"/>
                    <a:pt x="15" y="320"/>
                  </a:cubicBezTo>
                  <a:moveTo>
                    <a:pt x="8" y="327"/>
                  </a:moveTo>
                  <a:cubicBezTo>
                    <a:pt x="9" y="326"/>
                    <a:pt x="10" y="325"/>
                    <a:pt x="10" y="326"/>
                  </a:cubicBezTo>
                  <a:cubicBezTo>
                    <a:pt x="10" y="326"/>
                    <a:pt x="10" y="326"/>
                    <a:pt x="11" y="325"/>
                  </a:cubicBezTo>
                  <a:cubicBezTo>
                    <a:pt x="11" y="326"/>
                    <a:pt x="11" y="326"/>
                    <a:pt x="11" y="326"/>
                  </a:cubicBezTo>
                  <a:cubicBezTo>
                    <a:pt x="11" y="324"/>
                    <a:pt x="11" y="323"/>
                    <a:pt x="8" y="325"/>
                  </a:cubicBezTo>
                  <a:cubicBezTo>
                    <a:pt x="9" y="325"/>
                    <a:pt x="9" y="326"/>
                    <a:pt x="8" y="327"/>
                  </a:cubicBezTo>
                  <a:moveTo>
                    <a:pt x="13" y="324"/>
                  </a:moveTo>
                  <a:cubicBezTo>
                    <a:pt x="14" y="323"/>
                    <a:pt x="12" y="323"/>
                    <a:pt x="12" y="322"/>
                  </a:cubicBezTo>
                  <a:cubicBezTo>
                    <a:pt x="11" y="323"/>
                    <a:pt x="12" y="324"/>
                    <a:pt x="13" y="324"/>
                  </a:cubicBezTo>
                  <a:moveTo>
                    <a:pt x="14" y="324"/>
                  </a:moveTo>
                  <a:cubicBezTo>
                    <a:pt x="15" y="324"/>
                    <a:pt x="15" y="324"/>
                    <a:pt x="15" y="324"/>
                  </a:cubicBezTo>
                  <a:cubicBezTo>
                    <a:pt x="15" y="323"/>
                    <a:pt x="15" y="322"/>
                    <a:pt x="14" y="322"/>
                  </a:cubicBezTo>
                  <a:cubicBezTo>
                    <a:pt x="14" y="322"/>
                    <a:pt x="14" y="323"/>
                    <a:pt x="14" y="324"/>
                  </a:cubicBezTo>
                  <a:moveTo>
                    <a:pt x="16" y="326"/>
                  </a:moveTo>
                  <a:cubicBezTo>
                    <a:pt x="16" y="326"/>
                    <a:pt x="16" y="325"/>
                    <a:pt x="14" y="325"/>
                  </a:cubicBezTo>
                  <a:cubicBezTo>
                    <a:pt x="15" y="326"/>
                    <a:pt x="15" y="326"/>
                    <a:pt x="16" y="326"/>
                  </a:cubicBezTo>
                  <a:moveTo>
                    <a:pt x="16" y="326"/>
                  </a:moveTo>
                  <a:cubicBezTo>
                    <a:pt x="17" y="325"/>
                    <a:pt x="17" y="325"/>
                    <a:pt x="17" y="325"/>
                  </a:cubicBezTo>
                  <a:cubicBezTo>
                    <a:pt x="18" y="324"/>
                    <a:pt x="17" y="324"/>
                    <a:pt x="16" y="325"/>
                  </a:cubicBezTo>
                  <a:cubicBezTo>
                    <a:pt x="16" y="326"/>
                    <a:pt x="16" y="326"/>
                    <a:pt x="16" y="326"/>
                  </a:cubicBezTo>
                  <a:moveTo>
                    <a:pt x="19" y="326"/>
                  </a:moveTo>
                  <a:cubicBezTo>
                    <a:pt x="19" y="325"/>
                    <a:pt x="19" y="325"/>
                    <a:pt x="18" y="325"/>
                  </a:cubicBezTo>
                  <a:cubicBezTo>
                    <a:pt x="18" y="325"/>
                    <a:pt x="18" y="326"/>
                    <a:pt x="19" y="326"/>
                  </a:cubicBezTo>
                  <a:moveTo>
                    <a:pt x="6" y="300"/>
                  </a:moveTo>
                  <a:cubicBezTo>
                    <a:pt x="8" y="298"/>
                    <a:pt x="5" y="293"/>
                    <a:pt x="2" y="294"/>
                  </a:cubicBezTo>
                  <a:cubicBezTo>
                    <a:pt x="2" y="294"/>
                    <a:pt x="3" y="295"/>
                    <a:pt x="3" y="296"/>
                  </a:cubicBezTo>
                  <a:cubicBezTo>
                    <a:pt x="3" y="297"/>
                    <a:pt x="4" y="296"/>
                    <a:pt x="2" y="297"/>
                  </a:cubicBezTo>
                  <a:cubicBezTo>
                    <a:pt x="3" y="297"/>
                    <a:pt x="5" y="296"/>
                    <a:pt x="5" y="297"/>
                  </a:cubicBezTo>
                  <a:cubicBezTo>
                    <a:pt x="5" y="298"/>
                    <a:pt x="5" y="299"/>
                    <a:pt x="6" y="300"/>
                  </a:cubicBezTo>
                  <a:moveTo>
                    <a:pt x="6" y="292"/>
                  </a:moveTo>
                  <a:cubicBezTo>
                    <a:pt x="6" y="291"/>
                    <a:pt x="7" y="291"/>
                    <a:pt x="6" y="290"/>
                  </a:cubicBezTo>
                  <a:cubicBezTo>
                    <a:pt x="6" y="290"/>
                    <a:pt x="5" y="291"/>
                    <a:pt x="5" y="291"/>
                  </a:cubicBezTo>
                  <a:cubicBezTo>
                    <a:pt x="6" y="292"/>
                    <a:pt x="6" y="292"/>
                    <a:pt x="6" y="292"/>
                  </a:cubicBezTo>
                  <a:moveTo>
                    <a:pt x="2" y="300"/>
                  </a:moveTo>
                  <a:cubicBezTo>
                    <a:pt x="3" y="300"/>
                    <a:pt x="5" y="299"/>
                    <a:pt x="4" y="298"/>
                  </a:cubicBezTo>
                  <a:cubicBezTo>
                    <a:pt x="4" y="297"/>
                    <a:pt x="3" y="298"/>
                    <a:pt x="1" y="298"/>
                  </a:cubicBezTo>
                  <a:cubicBezTo>
                    <a:pt x="1" y="299"/>
                    <a:pt x="2" y="299"/>
                    <a:pt x="3" y="299"/>
                  </a:cubicBezTo>
                  <a:cubicBezTo>
                    <a:pt x="3" y="299"/>
                    <a:pt x="2" y="300"/>
                    <a:pt x="2" y="300"/>
                  </a:cubicBezTo>
                  <a:moveTo>
                    <a:pt x="2" y="301"/>
                  </a:moveTo>
                  <a:cubicBezTo>
                    <a:pt x="3" y="301"/>
                    <a:pt x="4" y="300"/>
                    <a:pt x="5" y="300"/>
                  </a:cubicBezTo>
                  <a:cubicBezTo>
                    <a:pt x="4" y="299"/>
                    <a:pt x="2" y="300"/>
                    <a:pt x="1" y="300"/>
                  </a:cubicBezTo>
                  <a:cubicBezTo>
                    <a:pt x="2" y="301"/>
                    <a:pt x="2" y="301"/>
                    <a:pt x="2" y="301"/>
                  </a:cubicBezTo>
                  <a:moveTo>
                    <a:pt x="8" y="291"/>
                  </a:moveTo>
                  <a:cubicBezTo>
                    <a:pt x="8" y="290"/>
                    <a:pt x="8" y="290"/>
                    <a:pt x="7" y="290"/>
                  </a:cubicBezTo>
                  <a:cubicBezTo>
                    <a:pt x="8" y="291"/>
                    <a:pt x="8" y="291"/>
                    <a:pt x="8" y="291"/>
                  </a:cubicBezTo>
                  <a:moveTo>
                    <a:pt x="9" y="294"/>
                  </a:moveTo>
                  <a:cubicBezTo>
                    <a:pt x="9" y="293"/>
                    <a:pt x="10" y="292"/>
                    <a:pt x="9" y="291"/>
                  </a:cubicBezTo>
                  <a:cubicBezTo>
                    <a:pt x="8" y="292"/>
                    <a:pt x="8" y="292"/>
                    <a:pt x="8" y="293"/>
                  </a:cubicBezTo>
                  <a:cubicBezTo>
                    <a:pt x="7" y="293"/>
                    <a:pt x="6" y="292"/>
                    <a:pt x="5" y="294"/>
                  </a:cubicBezTo>
                  <a:cubicBezTo>
                    <a:pt x="7" y="293"/>
                    <a:pt x="8" y="294"/>
                    <a:pt x="9" y="294"/>
                  </a:cubicBezTo>
                  <a:moveTo>
                    <a:pt x="7" y="297"/>
                  </a:moveTo>
                  <a:cubicBezTo>
                    <a:pt x="12" y="295"/>
                    <a:pt x="8" y="294"/>
                    <a:pt x="5" y="294"/>
                  </a:cubicBezTo>
                  <a:cubicBezTo>
                    <a:pt x="6" y="295"/>
                    <a:pt x="6" y="297"/>
                    <a:pt x="7" y="297"/>
                  </a:cubicBezTo>
                  <a:moveTo>
                    <a:pt x="5" y="304"/>
                  </a:moveTo>
                  <a:cubicBezTo>
                    <a:pt x="6" y="302"/>
                    <a:pt x="3" y="301"/>
                    <a:pt x="2" y="302"/>
                  </a:cubicBezTo>
                  <a:cubicBezTo>
                    <a:pt x="1" y="303"/>
                    <a:pt x="5" y="302"/>
                    <a:pt x="5" y="304"/>
                  </a:cubicBezTo>
                  <a:moveTo>
                    <a:pt x="8" y="294"/>
                  </a:moveTo>
                  <a:cubicBezTo>
                    <a:pt x="8" y="294"/>
                    <a:pt x="7" y="294"/>
                    <a:pt x="6" y="294"/>
                  </a:cubicBezTo>
                  <a:cubicBezTo>
                    <a:pt x="7" y="294"/>
                    <a:pt x="8" y="294"/>
                    <a:pt x="8" y="294"/>
                  </a:cubicBezTo>
                  <a:moveTo>
                    <a:pt x="2" y="304"/>
                  </a:moveTo>
                  <a:cubicBezTo>
                    <a:pt x="3" y="303"/>
                    <a:pt x="3" y="303"/>
                    <a:pt x="2" y="303"/>
                  </a:cubicBezTo>
                  <a:cubicBezTo>
                    <a:pt x="2" y="304"/>
                    <a:pt x="2" y="304"/>
                    <a:pt x="2" y="304"/>
                  </a:cubicBezTo>
                  <a:moveTo>
                    <a:pt x="3" y="305"/>
                  </a:moveTo>
                  <a:cubicBezTo>
                    <a:pt x="3" y="304"/>
                    <a:pt x="6" y="303"/>
                    <a:pt x="4" y="303"/>
                  </a:cubicBezTo>
                  <a:cubicBezTo>
                    <a:pt x="3" y="304"/>
                    <a:pt x="0" y="305"/>
                    <a:pt x="3" y="305"/>
                  </a:cubicBezTo>
                  <a:moveTo>
                    <a:pt x="6" y="303"/>
                  </a:moveTo>
                  <a:cubicBezTo>
                    <a:pt x="6" y="303"/>
                    <a:pt x="7" y="302"/>
                    <a:pt x="7" y="302"/>
                  </a:cubicBezTo>
                  <a:cubicBezTo>
                    <a:pt x="7" y="301"/>
                    <a:pt x="6" y="301"/>
                    <a:pt x="5" y="301"/>
                  </a:cubicBezTo>
                  <a:cubicBezTo>
                    <a:pt x="5" y="302"/>
                    <a:pt x="5" y="302"/>
                    <a:pt x="6" y="303"/>
                  </a:cubicBezTo>
                  <a:moveTo>
                    <a:pt x="10" y="293"/>
                  </a:moveTo>
                  <a:cubicBezTo>
                    <a:pt x="9" y="293"/>
                    <a:pt x="9" y="293"/>
                    <a:pt x="9" y="293"/>
                  </a:cubicBezTo>
                  <a:cubicBezTo>
                    <a:pt x="10" y="293"/>
                    <a:pt x="10" y="293"/>
                    <a:pt x="10" y="293"/>
                  </a:cubicBezTo>
                  <a:moveTo>
                    <a:pt x="6" y="301"/>
                  </a:moveTo>
                  <a:cubicBezTo>
                    <a:pt x="7" y="301"/>
                    <a:pt x="7" y="300"/>
                    <a:pt x="6" y="300"/>
                  </a:cubicBezTo>
                  <a:cubicBezTo>
                    <a:pt x="5" y="301"/>
                    <a:pt x="6" y="301"/>
                    <a:pt x="6" y="301"/>
                  </a:cubicBezTo>
                  <a:moveTo>
                    <a:pt x="11" y="300"/>
                  </a:moveTo>
                  <a:cubicBezTo>
                    <a:pt x="13" y="299"/>
                    <a:pt x="10" y="295"/>
                    <a:pt x="10" y="295"/>
                  </a:cubicBezTo>
                  <a:cubicBezTo>
                    <a:pt x="10" y="295"/>
                    <a:pt x="9" y="296"/>
                    <a:pt x="9" y="296"/>
                  </a:cubicBezTo>
                  <a:cubicBezTo>
                    <a:pt x="9" y="297"/>
                    <a:pt x="10" y="297"/>
                    <a:pt x="10" y="298"/>
                  </a:cubicBezTo>
                  <a:cubicBezTo>
                    <a:pt x="10" y="296"/>
                    <a:pt x="7" y="297"/>
                    <a:pt x="7" y="299"/>
                  </a:cubicBezTo>
                  <a:cubicBezTo>
                    <a:pt x="8" y="300"/>
                    <a:pt x="10" y="299"/>
                    <a:pt x="11" y="300"/>
                  </a:cubicBezTo>
                  <a:moveTo>
                    <a:pt x="3" y="308"/>
                  </a:moveTo>
                  <a:cubicBezTo>
                    <a:pt x="2" y="307"/>
                    <a:pt x="2" y="307"/>
                    <a:pt x="2" y="307"/>
                  </a:cubicBezTo>
                  <a:cubicBezTo>
                    <a:pt x="3" y="308"/>
                    <a:pt x="3" y="308"/>
                    <a:pt x="3" y="308"/>
                  </a:cubicBezTo>
                  <a:moveTo>
                    <a:pt x="9" y="312"/>
                  </a:moveTo>
                  <a:cubicBezTo>
                    <a:pt x="10" y="313"/>
                    <a:pt x="11" y="313"/>
                    <a:pt x="12" y="312"/>
                  </a:cubicBezTo>
                  <a:cubicBezTo>
                    <a:pt x="12" y="312"/>
                    <a:pt x="12" y="312"/>
                    <a:pt x="12" y="312"/>
                  </a:cubicBezTo>
                  <a:cubicBezTo>
                    <a:pt x="13" y="313"/>
                    <a:pt x="14" y="310"/>
                    <a:pt x="12" y="310"/>
                  </a:cubicBezTo>
                  <a:cubicBezTo>
                    <a:pt x="15" y="310"/>
                    <a:pt x="12" y="307"/>
                    <a:pt x="12" y="310"/>
                  </a:cubicBezTo>
                  <a:cubicBezTo>
                    <a:pt x="12" y="308"/>
                    <a:pt x="14" y="305"/>
                    <a:pt x="13" y="304"/>
                  </a:cubicBezTo>
                  <a:cubicBezTo>
                    <a:pt x="12" y="303"/>
                    <a:pt x="13" y="302"/>
                    <a:pt x="12" y="302"/>
                  </a:cubicBezTo>
                  <a:cubicBezTo>
                    <a:pt x="12" y="302"/>
                    <a:pt x="12" y="299"/>
                    <a:pt x="11" y="301"/>
                  </a:cubicBezTo>
                  <a:cubicBezTo>
                    <a:pt x="12" y="297"/>
                    <a:pt x="5" y="302"/>
                    <a:pt x="9" y="301"/>
                  </a:cubicBezTo>
                  <a:cubicBezTo>
                    <a:pt x="6" y="302"/>
                    <a:pt x="8" y="303"/>
                    <a:pt x="9" y="302"/>
                  </a:cubicBezTo>
                  <a:cubicBezTo>
                    <a:pt x="8" y="303"/>
                    <a:pt x="9" y="305"/>
                    <a:pt x="8" y="306"/>
                  </a:cubicBezTo>
                  <a:cubicBezTo>
                    <a:pt x="8" y="306"/>
                    <a:pt x="8" y="305"/>
                    <a:pt x="7" y="305"/>
                  </a:cubicBezTo>
                  <a:cubicBezTo>
                    <a:pt x="7" y="307"/>
                    <a:pt x="5" y="304"/>
                    <a:pt x="6" y="306"/>
                  </a:cubicBezTo>
                  <a:cubicBezTo>
                    <a:pt x="6" y="306"/>
                    <a:pt x="5" y="306"/>
                    <a:pt x="5" y="306"/>
                  </a:cubicBezTo>
                  <a:cubicBezTo>
                    <a:pt x="5" y="306"/>
                    <a:pt x="5" y="307"/>
                    <a:pt x="6" y="307"/>
                  </a:cubicBezTo>
                  <a:cubicBezTo>
                    <a:pt x="5" y="307"/>
                    <a:pt x="5" y="306"/>
                    <a:pt x="4" y="305"/>
                  </a:cubicBezTo>
                  <a:cubicBezTo>
                    <a:pt x="3" y="307"/>
                    <a:pt x="5" y="307"/>
                    <a:pt x="5" y="308"/>
                  </a:cubicBezTo>
                  <a:cubicBezTo>
                    <a:pt x="5" y="309"/>
                    <a:pt x="6" y="311"/>
                    <a:pt x="8" y="311"/>
                  </a:cubicBezTo>
                  <a:cubicBezTo>
                    <a:pt x="8" y="310"/>
                    <a:pt x="7" y="310"/>
                    <a:pt x="8" y="309"/>
                  </a:cubicBezTo>
                  <a:cubicBezTo>
                    <a:pt x="8" y="308"/>
                    <a:pt x="9" y="308"/>
                    <a:pt x="10" y="307"/>
                  </a:cubicBezTo>
                  <a:cubicBezTo>
                    <a:pt x="11" y="307"/>
                    <a:pt x="11" y="308"/>
                    <a:pt x="9" y="308"/>
                  </a:cubicBezTo>
                  <a:cubicBezTo>
                    <a:pt x="9" y="308"/>
                    <a:pt x="9" y="309"/>
                    <a:pt x="10" y="309"/>
                  </a:cubicBezTo>
                  <a:cubicBezTo>
                    <a:pt x="9" y="309"/>
                    <a:pt x="9" y="309"/>
                    <a:pt x="9" y="309"/>
                  </a:cubicBezTo>
                  <a:cubicBezTo>
                    <a:pt x="9" y="310"/>
                    <a:pt x="10" y="310"/>
                    <a:pt x="10" y="310"/>
                  </a:cubicBezTo>
                  <a:cubicBezTo>
                    <a:pt x="11" y="311"/>
                    <a:pt x="8" y="312"/>
                    <a:pt x="11" y="312"/>
                  </a:cubicBezTo>
                  <a:cubicBezTo>
                    <a:pt x="10" y="312"/>
                    <a:pt x="10" y="312"/>
                    <a:pt x="9" y="312"/>
                  </a:cubicBezTo>
                  <a:moveTo>
                    <a:pt x="8" y="300"/>
                  </a:moveTo>
                  <a:cubicBezTo>
                    <a:pt x="9" y="300"/>
                    <a:pt x="9" y="299"/>
                    <a:pt x="7" y="299"/>
                  </a:cubicBezTo>
                  <a:cubicBezTo>
                    <a:pt x="8" y="300"/>
                    <a:pt x="8" y="300"/>
                    <a:pt x="8" y="300"/>
                  </a:cubicBezTo>
                  <a:moveTo>
                    <a:pt x="12" y="292"/>
                  </a:moveTo>
                  <a:cubicBezTo>
                    <a:pt x="12" y="292"/>
                    <a:pt x="13" y="292"/>
                    <a:pt x="13" y="291"/>
                  </a:cubicBezTo>
                  <a:cubicBezTo>
                    <a:pt x="12" y="292"/>
                    <a:pt x="12" y="292"/>
                    <a:pt x="12" y="292"/>
                  </a:cubicBezTo>
                  <a:moveTo>
                    <a:pt x="8" y="305"/>
                  </a:moveTo>
                  <a:cubicBezTo>
                    <a:pt x="9" y="304"/>
                    <a:pt x="7" y="302"/>
                    <a:pt x="6" y="304"/>
                  </a:cubicBezTo>
                  <a:cubicBezTo>
                    <a:pt x="5" y="304"/>
                    <a:pt x="8" y="305"/>
                    <a:pt x="8" y="305"/>
                  </a:cubicBezTo>
                  <a:moveTo>
                    <a:pt x="6" y="305"/>
                  </a:moveTo>
                  <a:cubicBezTo>
                    <a:pt x="6" y="305"/>
                    <a:pt x="6" y="305"/>
                    <a:pt x="5" y="305"/>
                  </a:cubicBezTo>
                  <a:cubicBezTo>
                    <a:pt x="6" y="305"/>
                    <a:pt x="6" y="305"/>
                    <a:pt x="6" y="305"/>
                  </a:cubicBezTo>
                  <a:moveTo>
                    <a:pt x="12" y="296"/>
                  </a:moveTo>
                  <a:cubicBezTo>
                    <a:pt x="14" y="296"/>
                    <a:pt x="13" y="295"/>
                    <a:pt x="11" y="295"/>
                  </a:cubicBezTo>
                  <a:cubicBezTo>
                    <a:pt x="12" y="295"/>
                    <a:pt x="12" y="296"/>
                    <a:pt x="12" y="296"/>
                  </a:cubicBezTo>
                  <a:moveTo>
                    <a:pt x="14" y="293"/>
                  </a:moveTo>
                  <a:cubicBezTo>
                    <a:pt x="15" y="293"/>
                    <a:pt x="17" y="293"/>
                    <a:pt x="18" y="292"/>
                  </a:cubicBezTo>
                  <a:cubicBezTo>
                    <a:pt x="17" y="291"/>
                    <a:pt x="15" y="292"/>
                    <a:pt x="13" y="292"/>
                  </a:cubicBezTo>
                  <a:cubicBezTo>
                    <a:pt x="13" y="292"/>
                    <a:pt x="13" y="293"/>
                    <a:pt x="14" y="293"/>
                  </a:cubicBezTo>
                  <a:moveTo>
                    <a:pt x="14" y="298"/>
                  </a:moveTo>
                  <a:cubicBezTo>
                    <a:pt x="15" y="297"/>
                    <a:pt x="14" y="296"/>
                    <a:pt x="13" y="296"/>
                  </a:cubicBezTo>
                  <a:cubicBezTo>
                    <a:pt x="12" y="297"/>
                    <a:pt x="14" y="297"/>
                    <a:pt x="14" y="298"/>
                  </a:cubicBezTo>
                  <a:moveTo>
                    <a:pt x="16" y="298"/>
                  </a:moveTo>
                  <a:cubicBezTo>
                    <a:pt x="16" y="297"/>
                    <a:pt x="16" y="297"/>
                    <a:pt x="15" y="297"/>
                  </a:cubicBezTo>
                  <a:cubicBezTo>
                    <a:pt x="15" y="297"/>
                    <a:pt x="16" y="298"/>
                    <a:pt x="16" y="298"/>
                  </a:cubicBezTo>
                  <a:moveTo>
                    <a:pt x="20" y="293"/>
                  </a:moveTo>
                  <a:cubicBezTo>
                    <a:pt x="20" y="293"/>
                    <a:pt x="20" y="293"/>
                    <a:pt x="19" y="293"/>
                  </a:cubicBezTo>
                  <a:cubicBezTo>
                    <a:pt x="20" y="293"/>
                    <a:pt x="20" y="293"/>
                    <a:pt x="20" y="293"/>
                  </a:cubicBezTo>
                  <a:moveTo>
                    <a:pt x="13" y="309"/>
                  </a:moveTo>
                  <a:cubicBezTo>
                    <a:pt x="14" y="308"/>
                    <a:pt x="14" y="308"/>
                    <a:pt x="14" y="308"/>
                  </a:cubicBezTo>
                  <a:cubicBezTo>
                    <a:pt x="14" y="307"/>
                    <a:pt x="14" y="307"/>
                    <a:pt x="13" y="307"/>
                  </a:cubicBezTo>
                  <a:cubicBezTo>
                    <a:pt x="13" y="308"/>
                    <a:pt x="13" y="308"/>
                    <a:pt x="13" y="309"/>
                  </a:cubicBezTo>
                  <a:moveTo>
                    <a:pt x="21" y="294"/>
                  </a:moveTo>
                  <a:cubicBezTo>
                    <a:pt x="20" y="294"/>
                    <a:pt x="20" y="294"/>
                    <a:pt x="20" y="294"/>
                  </a:cubicBezTo>
                  <a:cubicBezTo>
                    <a:pt x="21" y="294"/>
                    <a:pt x="21" y="294"/>
                    <a:pt x="21" y="294"/>
                  </a:cubicBezTo>
                  <a:moveTo>
                    <a:pt x="10" y="271"/>
                  </a:moveTo>
                  <a:cubicBezTo>
                    <a:pt x="9" y="271"/>
                    <a:pt x="9" y="271"/>
                    <a:pt x="9" y="271"/>
                  </a:cubicBezTo>
                  <a:cubicBezTo>
                    <a:pt x="10" y="271"/>
                    <a:pt x="10" y="271"/>
                    <a:pt x="10" y="271"/>
                  </a:cubicBezTo>
                  <a:moveTo>
                    <a:pt x="11" y="271"/>
                  </a:moveTo>
                  <a:cubicBezTo>
                    <a:pt x="11" y="271"/>
                    <a:pt x="11" y="271"/>
                    <a:pt x="11" y="271"/>
                  </a:cubicBezTo>
                  <a:cubicBezTo>
                    <a:pt x="12" y="271"/>
                    <a:pt x="12" y="270"/>
                    <a:pt x="12" y="270"/>
                  </a:cubicBezTo>
                  <a:cubicBezTo>
                    <a:pt x="11" y="270"/>
                    <a:pt x="10" y="271"/>
                    <a:pt x="11" y="271"/>
                  </a:cubicBezTo>
                  <a:moveTo>
                    <a:pt x="17" y="273"/>
                  </a:moveTo>
                  <a:cubicBezTo>
                    <a:pt x="17" y="272"/>
                    <a:pt x="18" y="271"/>
                    <a:pt x="17" y="271"/>
                  </a:cubicBezTo>
                  <a:cubicBezTo>
                    <a:pt x="16" y="272"/>
                    <a:pt x="17" y="273"/>
                    <a:pt x="17" y="273"/>
                  </a:cubicBezTo>
                  <a:moveTo>
                    <a:pt x="18" y="274"/>
                  </a:moveTo>
                  <a:cubicBezTo>
                    <a:pt x="19" y="273"/>
                    <a:pt x="19" y="273"/>
                    <a:pt x="20" y="273"/>
                  </a:cubicBezTo>
                  <a:cubicBezTo>
                    <a:pt x="19" y="272"/>
                    <a:pt x="17" y="273"/>
                    <a:pt x="18" y="274"/>
                  </a:cubicBezTo>
                  <a:moveTo>
                    <a:pt x="19" y="272"/>
                  </a:moveTo>
                  <a:cubicBezTo>
                    <a:pt x="20" y="271"/>
                    <a:pt x="19" y="271"/>
                    <a:pt x="19" y="271"/>
                  </a:cubicBezTo>
                  <a:cubicBezTo>
                    <a:pt x="19" y="272"/>
                    <a:pt x="19" y="272"/>
                    <a:pt x="19" y="272"/>
                  </a:cubicBezTo>
                  <a:moveTo>
                    <a:pt x="23" y="266"/>
                  </a:moveTo>
                  <a:cubicBezTo>
                    <a:pt x="23" y="265"/>
                    <a:pt x="23" y="265"/>
                    <a:pt x="23" y="265"/>
                  </a:cubicBezTo>
                  <a:cubicBezTo>
                    <a:pt x="23" y="266"/>
                    <a:pt x="23" y="266"/>
                    <a:pt x="23" y="266"/>
                  </a:cubicBezTo>
                  <a:moveTo>
                    <a:pt x="13" y="285"/>
                  </a:moveTo>
                  <a:cubicBezTo>
                    <a:pt x="13" y="285"/>
                    <a:pt x="14" y="285"/>
                    <a:pt x="14" y="284"/>
                  </a:cubicBezTo>
                  <a:cubicBezTo>
                    <a:pt x="13" y="284"/>
                    <a:pt x="12" y="284"/>
                    <a:pt x="13" y="285"/>
                  </a:cubicBezTo>
                  <a:moveTo>
                    <a:pt x="19" y="276"/>
                  </a:moveTo>
                  <a:cubicBezTo>
                    <a:pt x="20" y="275"/>
                    <a:pt x="20" y="274"/>
                    <a:pt x="18" y="275"/>
                  </a:cubicBezTo>
                  <a:cubicBezTo>
                    <a:pt x="18" y="275"/>
                    <a:pt x="19" y="275"/>
                    <a:pt x="19" y="276"/>
                  </a:cubicBezTo>
                  <a:moveTo>
                    <a:pt x="20" y="274"/>
                  </a:moveTo>
                  <a:cubicBezTo>
                    <a:pt x="20" y="274"/>
                    <a:pt x="20" y="273"/>
                    <a:pt x="19" y="273"/>
                  </a:cubicBezTo>
                  <a:cubicBezTo>
                    <a:pt x="19" y="274"/>
                    <a:pt x="19" y="274"/>
                    <a:pt x="20" y="274"/>
                  </a:cubicBezTo>
                  <a:moveTo>
                    <a:pt x="15" y="256"/>
                  </a:moveTo>
                  <a:cubicBezTo>
                    <a:pt x="14" y="255"/>
                    <a:pt x="15" y="255"/>
                    <a:pt x="14" y="255"/>
                  </a:cubicBezTo>
                  <a:cubicBezTo>
                    <a:pt x="15" y="256"/>
                    <a:pt x="15" y="256"/>
                    <a:pt x="15" y="256"/>
                  </a:cubicBezTo>
                  <a:moveTo>
                    <a:pt x="17" y="259"/>
                  </a:moveTo>
                  <a:cubicBezTo>
                    <a:pt x="18" y="258"/>
                    <a:pt x="17" y="258"/>
                    <a:pt x="17" y="258"/>
                  </a:cubicBezTo>
                  <a:cubicBezTo>
                    <a:pt x="17" y="259"/>
                    <a:pt x="17" y="259"/>
                    <a:pt x="17" y="259"/>
                  </a:cubicBezTo>
                  <a:moveTo>
                    <a:pt x="21" y="234"/>
                  </a:moveTo>
                  <a:cubicBezTo>
                    <a:pt x="21" y="233"/>
                    <a:pt x="20" y="234"/>
                    <a:pt x="19" y="234"/>
                  </a:cubicBezTo>
                  <a:cubicBezTo>
                    <a:pt x="18" y="235"/>
                    <a:pt x="17" y="233"/>
                    <a:pt x="16" y="233"/>
                  </a:cubicBezTo>
                  <a:cubicBezTo>
                    <a:pt x="17" y="235"/>
                    <a:pt x="15" y="237"/>
                    <a:pt x="15" y="238"/>
                  </a:cubicBezTo>
                  <a:cubicBezTo>
                    <a:pt x="16" y="240"/>
                    <a:pt x="14" y="243"/>
                    <a:pt x="15" y="245"/>
                  </a:cubicBezTo>
                  <a:cubicBezTo>
                    <a:pt x="15" y="246"/>
                    <a:pt x="13" y="246"/>
                    <a:pt x="13" y="247"/>
                  </a:cubicBezTo>
                  <a:cubicBezTo>
                    <a:pt x="13" y="248"/>
                    <a:pt x="15" y="248"/>
                    <a:pt x="16" y="248"/>
                  </a:cubicBezTo>
                  <a:cubicBezTo>
                    <a:pt x="16" y="249"/>
                    <a:pt x="17" y="249"/>
                    <a:pt x="18" y="249"/>
                  </a:cubicBezTo>
                  <a:cubicBezTo>
                    <a:pt x="20" y="249"/>
                    <a:pt x="19" y="247"/>
                    <a:pt x="19" y="246"/>
                  </a:cubicBezTo>
                  <a:cubicBezTo>
                    <a:pt x="22" y="246"/>
                    <a:pt x="20" y="244"/>
                    <a:pt x="20" y="244"/>
                  </a:cubicBezTo>
                  <a:cubicBezTo>
                    <a:pt x="20" y="244"/>
                    <a:pt x="21" y="244"/>
                    <a:pt x="22" y="244"/>
                  </a:cubicBezTo>
                  <a:cubicBezTo>
                    <a:pt x="22" y="243"/>
                    <a:pt x="18" y="240"/>
                    <a:pt x="20" y="240"/>
                  </a:cubicBezTo>
                  <a:cubicBezTo>
                    <a:pt x="19" y="239"/>
                    <a:pt x="21" y="239"/>
                    <a:pt x="23" y="238"/>
                  </a:cubicBezTo>
                  <a:cubicBezTo>
                    <a:pt x="22" y="237"/>
                    <a:pt x="21" y="235"/>
                    <a:pt x="21" y="234"/>
                  </a:cubicBezTo>
                  <a:moveTo>
                    <a:pt x="10" y="251"/>
                  </a:moveTo>
                  <a:cubicBezTo>
                    <a:pt x="10" y="251"/>
                    <a:pt x="10" y="251"/>
                    <a:pt x="11" y="251"/>
                  </a:cubicBezTo>
                  <a:cubicBezTo>
                    <a:pt x="10" y="250"/>
                    <a:pt x="10" y="250"/>
                    <a:pt x="9" y="251"/>
                  </a:cubicBezTo>
                  <a:cubicBezTo>
                    <a:pt x="10" y="251"/>
                    <a:pt x="10" y="251"/>
                    <a:pt x="10" y="251"/>
                  </a:cubicBezTo>
                  <a:moveTo>
                    <a:pt x="7" y="264"/>
                  </a:moveTo>
                  <a:cubicBezTo>
                    <a:pt x="8" y="263"/>
                    <a:pt x="7" y="262"/>
                    <a:pt x="6" y="263"/>
                  </a:cubicBezTo>
                  <a:cubicBezTo>
                    <a:pt x="7" y="264"/>
                    <a:pt x="7" y="264"/>
                    <a:pt x="7" y="264"/>
                  </a:cubicBezTo>
                  <a:moveTo>
                    <a:pt x="10" y="261"/>
                  </a:moveTo>
                  <a:cubicBezTo>
                    <a:pt x="10" y="261"/>
                    <a:pt x="10" y="261"/>
                    <a:pt x="9" y="260"/>
                  </a:cubicBezTo>
                  <a:cubicBezTo>
                    <a:pt x="10" y="261"/>
                    <a:pt x="10" y="261"/>
                    <a:pt x="10" y="261"/>
                  </a:cubicBezTo>
                  <a:moveTo>
                    <a:pt x="20" y="242"/>
                  </a:moveTo>
                  <a:cubicBezTo>
                    <a:pt x="21" y="241"/>
                    <a:pt x="21" y="241"/>
                    <a:pt x="19" y="242"/>
                  </a:cubicBezTo>
                  <a:cubicBezTo>
                    <a:pt x="20" y="242"/>
                    <a:pt x="20" y="242"/>
                    <a:pt x="20" y="242"/>
                  </a:cubicBezTo>
                  <a:moveTo>
                    <a:pt x="22" y="241"/>
                  </a:moveTo>
                  <a:cubicBezTo>
                    <a:pt x="22" y="240"/>
                    <a:pt x="22" y="240"/>
                    <a:pt x="21" y="240"/>
                  </a:cubicBezTo>
                  <a:cubicBezTo>
                    <a:pt x="21" y="240"/>
                    <a:pt x="22" y="240"/>
                    <a:pt x="22" y="241"/>
                  </a:cubicBezTo>
                  <a:moveTo>
                    <a:pt x="13" y="261"/>
                  </a:moveTo>
                  <a:cubicBezTo>
                    <a:pt x="13" y="261"/>
                    <a:pt x="12" y="261"/>
                    <a:pt x="11" y="261"/>
                  </a:cubicBezTo>
                  <a:cubicBezTo>
                    <a:pt x="11" y="261"/>
                    <a:pt x="12" y="261"/>
                    <a:pt x="13" y="261"/>
                  </a:cubicBezTo>
                  <a:moveTo>
                    <a:pt x="13" y="260"/>
                  </a:moveTo>
                  <a:cubicBezTo>
                    <a:pt x="14" y="259"/>
                    <a:pt x="14" y="259"/>
                    <a:pt x="14" y="259"/>
                  </a:cubicBezTo>
                  <a:cubicBezTo>
                    <a:pt x="14" y="259"/>
                    <a:pt x="13" y="259"/>
                    <a:pt x="12" y="259"/>
                  </a:cubicBezTo>
                  <a:cubicBezTo>
                    <a:pt x="12" y="259"/>
                    <a:pt x="13" y="260"/>
                    <a:pt x="13" y="260"/>
                  </a:cubicBezTo>
                  <a:moveTo>
                    <a:pt x="15" y="256"/>
                  </a:moveTo>
                  <a:cubicBezTo>
                    <a:pt x="14" y="256"/>
                    <a:pt x="14" y="256"/>
                    <a:pt x="14" y="256"/>
                  </a:cubicBezTo>
                  <a:cubicBezTo>
                    <a:pt x="15" y="256"/>
                    <a:pt x="15" y="256"/>
                    <a:pt x="15" y="256"/>
                  </a:cubicBezTo>
                  <a:moveTo>
                    <a:pt x="14" y="258"/>
                  </a:moveTo>
                  <a:cubicBezTo>
                    <a:pt x="14" y="257"/>
                    <a:pt x="14" y="257"/>
                    <a:pt x="13" y="257"/>
                  </a:cubicBezTo>
                  <a:cubicBezTo>
                    <a:pt x="14" y="258"/>
                    <a:pt x="14" y="258"/>
                    <a:pt x="14" y="258"/>
                  </a:cubicBezTo>
                  <a:moveTo>
                    <a:pt x="17" y="254"/>
                  </a:moveTo>
                  <a:cubicBezTo>
                    <a:pt x="17" y="253"/>
                    <a:pt x="18" y="253"/>
                    <a:pt x="19" y="253"/>
                  </a:cubicBezTo>
                  <a:cubicBezTo>
                    <a:pt x="18" y="253"/>
                    <a:pt x="17" y="253"/>
                    <a:pt x="15" y="253"/>
                  </a:cubicBezTo>
                  <a:cubicBezTo>
                    <a:pt x="16" y="254"/>
                    <a:pt x="17" y="254"/>
                    <a:pt x="17" y="254"/>
                  </a:cubicBezTo>
                  <a:moveTo>
                    <a:pt x="14" y="263"/>
                  </a:moveTo>
                  <a:cubicBezTo>
                    <a:pt x="14" y="262"/>
                    <a:pt x="13" y="262"/>
                    <a:pt x="12" y="262"/>
                  </a:cubicBezTo>
                  <a:cubicBezTo>
                    <a:pt x="13" y="262"/>
                    <a:pt x="13" y="263"/>
                    <a:pt x="14" y="263"/>
                  </a:cubicBezTo>
                  <a:moveTo>
                    <a:pt x="26" y="234"/>
                  </a:moveTo>
                  <a:cubicBezTo>
                    <a:pt x="26" y="234"/>
                    <a:pt x="26" y="233"/>
                    <a:pt x="26" y="233"/>
                  </a:cubicBezTo>
                  <a:cubicBezTo>
                    <a:pt x="26" y="234"/>
                    <a:pt x="26" y="234"/>
                    <a:pt x="26" y="234"/>
                  </a:cubicBezTo>
                  <a:moveTo>
                    <a:pt x="23" y="245"/>
                  </a:moveTo>
                  <a:cubicBezTo>
                    <a:pt x="22" y="245"/>
                    <a:pt x="22" y="244"/>
                    <a:pt x="21" y="245"/>
                  </a:cubicBezTo>
                  <a:cubicBezTo>
                    <a:pt x="21" y="245"/>
                    <a:pt x="22" y="245"/>
                    <a:pt x="23" y="245"/>
                  </a:cubicBezTo>
                  <a:moveTo>
                    <a:pt x="15" y="262"/>
                  </a:moveTo>
                  <a:cubicBezTo>
                    <a:pt x="16" y="262"/>
                    <a:pt x="17" y="261"/>
                    <a:pt x="18" y="261"/>
                  </a:cubicBezTo>
                  <a:cubicBezTo>
                    <a:pt x="18" y="260"/>
                    <a:pt x="16" y="260"/>
                    <a:pt x="15" y="260"/>
                  </a:cubicBezTo>
                  <a:cubicBezTo>
                    <a:pt x="12" y="261"/>
                    <a:pt x="14" y="262"/>
                    <a:pt x="15" y="262"/>
                  </a:cubicBezTo>
                  <a:moveTo>
                    <a:pt x="17" y="258"/>
                  </a:moveTo>
                  <a:cubicBezTo>
                    <a:pt x="17" y="257"/>
                    <a:pt x="18" y="257"/>
                    <a:pt x="18" y="257"/>
                  </a:cubicBezTo>
                  <a:cubicBezTo>
                    <a:pt x="17" y="256"/>
                    <a:pt x="17" y="256"/>
                    <a:pt x="16" y="257"/>
                  </a:cubicBezTo>
                  <a:cubicBezTo>
                    <a:pt x="16" y="257"/>
                    <a:pt x="16" y="258"/>
                    <a:pt x="17" y="258"/>
                  </a:cubicBezTo>
                  <a:moveTo>
                    <a:pt x="19" y="254"/>
                  </a:moveTo>
                  <a:cubicBezTo>
                    <a:pt x="18" y="254"/>
                    <a:pt x="18" y="254"/>
                    <a:pt x="18" y="254"/>
                  </a:cubicBezTo>
                  <a:cubicBezTo>
                    <a:pt x="19" y="254"/>
                    <a:pt x="19" y="254"/>
                    <a:pt x="19" y="254"/>
                  </a:cubicBezTo>
                  <a:moveTo>
                    <a:pt x="17" y="260"/>
                  </a:moveTo>
                  <a:cubicBezTo>
                    <a:pt x="17" y="259"/>
                    <a:pt x="17" y="259"/>
                    <a:pt x="17" y="259"/>
                  </a:cubicBezTo>
                  <a:cubicBezTo>
                    <a:pt x="17" y="259"/>
                    <a:pt x="16" y="259"/>
                    <a:pt x="16" y="259"/>
                  </a:cubicBezTo>
                  <a:cubicBezTo>
                    <a:pt x="16" y="259"/>
                    <a:pt x="16" y="260"/>
                    <a:pt x="17" y="260"/>
                  </a:cubicBezTo>
                  <a:moveTo>
                    <a:pt x="18" y="257"/>
                  </a:moveTo>
                  <a:cubicBezTo>
                    <a:pt x="18" y="256"/>
                    <a:pt x="18" y="256"/>
                    <a:pt x="18" y="256"/>
                  </a:cubicBezTo>
                  <a:cubicBezTo>
                    <a:pt x="17" y="256"/>
                    <a:pt x="18" y="257"/>
                    <a:pt x="18" y="257"/>
                  </a:cubicBezTo>
                  <a:moveTo>
                    <a:pt x="14" y="264"/>
                  </a:moveTo>
                  <a:cubicBezTo>
                    <a:pt x="15" y="265"/>
                    <a:pt x="17" y="264"/>
                    <a:pt x="18" y="264"/>
                  </a:cubicBezTo>
                  <a:cubicBezTo>
                    <a:pt x="17" y="263"/>
                    <a:pt x="15" y="263"/>
                    <a:pt x="14" y="264"/>
                  </a:cubicBezTo>
                  <a:moveTo>
                    <a:pt x="14" y="267"/>
                  </a:moveTo>
                  <a:cubicBezTo>
                    <a:pt x="15" y="266"/>
                    <a:pt x="14" y="266"/>
                    <a:pt x="14" y="266"/>
                  </a:cubicBezTo>
                  <a:cubicBezTo>
                    <a:pt x="13" y="266"/>
                    <a:pt x="13" y="267"/>
                    <a:pt x="14" y="267"/>
                  </a:cubicBezTo>
                  <a:moveTo>
                    <a:pt x="19" y="258"/>
                  </a:moveTo>
                  <a:cubicBezTo>
                    <a:pt x="19" y="257"/>
                    <a:pt x="19" y="257"/>
                    <a:pt x="18" y="258"/>
                  </a:cubicBezTo>
                  <a:cubicBezTo>
                    <a:pt x="19" y="258"/>
                    <a:pt x="19" y="258"/>
                    <a:pt x="19" y="258"/>
                  </a:cubicBezTo>
                  <a:moveTo>
                    <a:pt x="14" y="268"/>
                  </a:moveTo>
                  <a:cubicBezTo>
                    <a:pt x="14" y="267"/>
                    <a:pt x="14" y="267"/>
                    <a:pt x="13" y="268"/>
                  </a:cubicBezTo>
                  <a:cubicBezTo>
                    <a:pt x="14" y="268"/>
                    <a:pt x="14" y="268"/>
                    <a:pt x="14" y="268"/>
                  </a:cubicBezTo>
                  <a:moveTo>
                    <a:pt x="20" y="256"/>
                  </a:moveTo>
                  <a:cubicBezTo>
                    <a:pt x="21" y="255"/>
                    <a:pt x="20" y="254"/>
                    <a:pt x="19" y="254"/>
                  </a:cubicBezTo>
                  <a:cubicBezTo>
                    <a:pt x="20" y="255"/>
                    <a:pt x="20" y="255"/>
                    <a:pt x="20" y="256"/>
                  </a:cubicBezTo>
                  <a:moveTo>
                    <a:pt x="18" y="259"/>
                  </a:moveTo>
                  <a:cubicBezTo>
                    <a:pt x="19" y="259"/>
                    <a:pt x="19" y="258"/>
                    <a:pt x="18" y="258"/>
                  </a:cubicBezTo>
                  <a:cubicBezTo>
                    <a:pt x="18" y="259"/>
                    <a:pt x="18" y="259"/>
                    <a:pt x="18" y="259"/>
                  </a:cubicBezTo>
                  <a:moveTo>
                    <a:pt x="17" y="263"/>
                  </a:moveTo>
                  <a:cubicBezTo>
                    <a:pt x="17" y="262"/>
                    <a:pt x="17" y="262"/>
                    <a:pt x="17" y="262"/>
                  </a:cubicBezTo>
                  <a:cubicBezTo>
                    <a:pt x="17" y="262"/>
                    <a:pt x="16" y="262"/>
                    <a:pt x="16" y="263"/>
                  </a:cubicBezTo>
                  <a:cubicBezTo>
                    <a:pt x="17" y="263"/>
                    <a:pt x="17" y="263"/>
                    <a:pt x="17" y="263"/>
                  </a:cubicBezTo>
                  <a:moveTo>
                    <a:pt x="13" y="272"/>
                  </a:moveTo>
                  <a:cubicBezTo>
                    <a:pt x="14" y="271"/>
                    <a:pt x="16" y="269"/>
                    <a:pt x="14" y="269"/>
                  </a:cubicBezTo>
                  <a:cubicBezTo>
                    <a:pt x="12" y="269"/>
                    <a:pt x="13" y="271"/>
                    <a:pt x="13" y="272"/>
                  </a:cubicBezTo>
                  <a:moveTo>
                    <a:pt x="18" y="264"/>
                  </a:moveTo>
                  <a:cubicBezTo>
                    <a:pt x="17" y="265"/>
                    <a:pt x="16" y="265"/>
                    <a:pt x="15" y="265"/>
                  </a:cubicBezTo>
                  <a:cubicBezTo>
                    <a:pt x="14" y="267"/>
                    <a:pt x="18" y="267"/>
                    <a:pt x="20" y="266"/>
                  </a:cubicBezTo>
                  <a:cubicBezTo>
                    <a:pt x="20" y="265"/>
                    <a:pt x="20" y="264"/>
                    <a:pt x="18" y="264"/>
                  </a:cubicBezTo>
                  <a:moveTo>
                    <a:pt x="17" y="268"/>
                  </a:moveTo>
                  <a:cubicBezTo>
                    <a:pt x="18" y="268"/>
                    <a:pt x="19" y="268"/>
                    <a:pt x="19" y="268"/>
                  </a:cubicBezTo>
                  <a:cubicBezTo>
                    <a:pt x="19" y="267"/>
                    <a:pt x="17" y="266"/>
                    <a:pt x="16" y="267"/>
                  </a:cubicBezTo>
                  <a:cubicBezTo>
                    <a:pt x="16" y="267"/>
                    <a:pt x="17" y="267"/>
                    <a:pt x="17" y="268"/>
                  </a:cubicBezTo>
                  <a:moveTo>
                    <a:pt x="19" y="264"/>
                  </a:moveTo>
                  <a:cubicBezTo>
                    <a:pt x="20" y="263"/>
                    <a:pt x="19" y="262"/>
                    <a:pt x="18" y="262"/>
                  </a:cubicBezTo>
                  <a:cubicBezTo>
                    <a:pt x="18" y="263"/>
                    <a:pt x="18" y="263"/>
                    <a:pt x="19" y="264"/>
                  </a:cubicBezTo>
                  <a:moveTo>
                    <a:pt x="20" y="262"/>
                  </a:moveTo>
                  <a:cubicBezTo>
                    <a:pt x="20" y="262"/>
                    <a:pt x="21" y="262"/>
                    <a:pt x="21" y="262"/>
                  </a:cubicBezTo>
                  <a:cubicBezTo>
                    <a:pt x="21" y="259"/>
                    <a:pt x="18" y="261"/>
                    <a:pt x="20" y="262"/>
                  </a:cubicBezTo>
                  <a:moveTo>
                    <a:pt x="31" y="237"/>
                  </a:moveTo>
                  <a:cubicBezTo>
                    <a:pt x="31" y="236"/>
                    <a:pt x="31" y="236"/>
                    <a:pt x="30" y="237"/>
                  </a:cubicBezTo>
                  <a:cubicBezTo>
                    <a:pt x="31" y="237"/>
                    <a:pt x="31" y="237"/>
                    <a:pt x="31" y="237"/>
                  </a:cubicBezTo>
                  <a:moveTo>
                    <a:pt x="16" y="270"/>
                  </a:moveTo>
                  <a:cubicBezTo>
                    <a:pt x="17" y="269"/>
                    <a:pt x="18" y="269"/>
                    <a:pt x="19" y="270"/>
                  </a:cubicBezTo>
                  <a:cubicBezTo>
                    <a:pt x="19" y="268"/>
                    <a:pt x="16" y="268"/>
                    <a:pt x="16" y="270"/>
                  </a:cubicBezTo>
                  <a:moveTo>
                    <a:pt x="20" y="263"/>
                  </a:moveTo>
                  <a:cubicBezTo>
                    <a:pt x="21" y="263"/>
                    <a:pt x="21" y="263"/>
                    <a:pt x="21" y="263"/>
                  </a:cubicBezTo>
                  <a:cubicBezTo>
                    <a:pt x="21" y="262"/>
                    <a:pt x="21" y="262"/>
                    <a:pt x="20" y="262"/>
                  </a:cubicBezTo>
                  <a:cubicBezTo>
                    <a:pt x="20" y="263"/>
                    <a:pt x="20" y="263"/>
                    <a:pt x="20" y="263"/>
                  </a:cubicBezTo>
                  <a:moveTo>
                    <a:pt x="18" y="268"/>
                  </a:moveTo>
                  <a:cubicBezTo>
                    <a:pt x="19" y="268"/>
                    <a:pt x="18" y="268"/>
                    <a:pt x="17" y="268"/>
                  </a:cubicBezTo>
                  <a:cubicBezTo>
                    <a:pt x="18" y="268"/>
                    <a:pt x="18" y="268"/>
                    <a:pt x="18" y="268"/>
                  </a:cubicBezTo>
                  <a:moveTo>
                    <a:pt x="25" y="255"/>
                  </a:moveTo>
                  <a:cubicBezTo>
                    <a:pt x="25" y="254"/>
                    <a:pt x="25" y="253"/>
                    <a:pt x="24" y="254"/>
                  </a:cubicBezTo>
                  <a:cubicBezTo>
                    <a:pt x="24" y="254"/>
                    <a:pt x="24" y="255"/>
                    <a:pt x="25" y="255"/>
                  </a:cubicBezTo>
                  <a:moveTo>
                    <a:pt x="17" y="271"/>
                  </a:moveTo>
                  <a:cubicBezTo>
                    <a:pt x="19" y="270"/>
                    <a:pt x="18" y="269"/>
                    <a:pt x="16" y="270"/>
                  </a:cubicBezTo>
                  <a:cubicBezTo>
                    <a:pt x="16" y="271"/>
                    <a:pt x="17" y="271"/>
                    <a:pt x="17" y="271"/>
                  </a:cubicBezTo>
                  <a:moveTo>
                    <a:pt x="28" y="262"/>
                  </a:moveTo>
                  <a:cubicBezTo>
                    <a:pt x="28" y="261"/>
                    <a:pt x="28" y="261"/>
                    <a:pt x="28" y="261"/>
                  </a:cubicBezTo>
                  <a:cubicBezTo>
                    <a:pt x="29" y="260"/>
                    <a:pt x="29" y="259"/>
                    <a:pt x="28" y="259"/>
                  </a:cubicBezTo>
                  <a:cubicBezTo>
                    <a:pt x="28" y="259"/>
                    <a:pt x="27" y="259"/>
                    <a:pt x="27" y="259"/>
                  </a:cubicBezTo>
                  <a:cubicBezTo>
                    <a:pt x="26" y="258"/>
                    <a:pt x="26" y="259"/>
                    <a:pt x="25" y="259"/>
                  </a:cubicBezTo>
                  <a:cubicBezTo>
                    <a:pt x="24" y="259"/>
                    <a:pt x="24" y="260"/>
                    <a:pt x="25" y="260"/>
                  </a:cubicBezTo>
                  <a:cubicBezTo>
                    <a:pt x="24" y="260"/>
                    <a:pt x="23" y="261"/>
                    <a:pt x="23" y="261"/>
                  </a:cubicBezTo>
                  <a:cubicBezTo>
                    <a:pt x="22" y="261"/>
                    <a:pt x="23" y="262"/>
                    <a:pt x="24" y="262"/>
                  </a:cubicBezTo>
                  <a:cubicBezTo>
                    <a:pt x="22" y="263"/>
                    <a:pt x="24" y="263"/>
                    <a:pt x="24" y="263"/>
                  </a:cubicBezTo>
                  <a:cubicBezTo>
                    <a:pt x="26" y="264"/>
                    <a:pt x="27" y="262"/>
                    <a:pt x="28" y="262"/>
                  </a:cubicBezTo>
                  <a:moveTo>
                    <a:pt x="21" y="272"/>
                  </a:moveTo>
                  <a:cubicBezTo>
                    <a:pt x="21" y="271"/>
                    <a:pt x="22" y="268"/>
                    <a:pt x="21" y="269"/>
                  </a:cubicBezTo>
                  <a:cubicBezTo>
                    <a:pt x="18" y="269"/>
                    <a:pt x="20" y="271"/>
                    <a:pt x="21" y="272"/>
                  </a:cubicBezTo>
                  <a:moveTo>
                    <a:pt x="51" y="8"/>
                  </a:moveTo>
                  <a:cubicBezTo>
                    <a:pt x="53" y="7"/>
                    <a:pt x="56" y="8"/>
                    <a:pt x="57" y="5"/>
                  </a:cubicBezTo>
                  <a:cubicBezTo>
                    <a:pt x="57" y="4"/>
                    <a:pt x="56" y="3"/>
                    <a:pt x="57" y="2"/>
                  </a:cubicBezTo>
                  <a:cubicBezTo>
                    <a:pt x="58" y="1"/>
                    <a:pt x="58" y="1"/>
                    <a:pt x="58" y="1"/>
                  </a:cubicBezTo>
                  <a:cubicBezTo>
                    <a:pt x="58" y="1"/>
                    <a:pt x="59" y="0"/>
                    <a:pt x="60" y="0"/>
                  </a:cubicBezTo>
                  <a:cubicBezTo>
                    <a:pt x="60" y="1"/>
                    <a:pt x="61" y="2"/>
                    <a:pt x="61" y="3"/>
                  </a:cubicBezTo>
                  <a:cubicBezTo>
                    <a:pt x="62" y="4"/>
                    <a:pt x="62" y="5"/>
                    <a:pt x="64" y="5"/>
                  </a:cubicBezTo>
                  <a:cubicBezTo>
                    <a:pt x="62" y="6"/>
                    <a:pt x="64" y="9"/>
                    <a:pt x="64" y="10"/>
                  </a:cubicBezTo>
                  <a:cubicBezTo>
                    <a:pt x="65" y="13"/>
                    <a:pt x="65" y="15"/>
                    <a:pt x="68" y="17"/>
                  </a:cubicBezTo>
                  <a:cubicBezTo>
                    <a:pt x="70" y="18"/>
                    <a:pt x="69" y="19"/>
                    <a:pt x="68" y="21"/>
                  </a:cubicBezTo>
                  <a:cubicBezTo>
                    <a:pt x="67" y="22"/>
                    <a:pt x="69" y="23"/>
                    <a:pt x="69" y="23"/>
                  </a:cubicBezTo>
                  <a:cubicBezTo>
                    <a:pt x="69" y="24"/>
                    <a:pt x="67" y="25"/>
                    <a:pt x="67" y="25"/>
                  </a:cubicBezTo>
                  <a:cubicBezTo>
                    <a:pt x="68" y="26"/>
                    <a:pt x="67" y="27"/>
                    <a:pt x="67" y="28"/>
                  </a:cubicBezTo>
                  <a:cubicBezTo>
                    <a:pt x="68" y="29"/>
                    <a:pt x="69" y="29"/>
                    <a:pt x="69" y="29"/>
                  </a:cubicBezTo>
                  <a:cubicBezTo>
                    <a:pt x="69" y="30"/>
                    <a:pt x="69" y="30"/>
                    <a:pt x="69" y="31"/>
                  </a:cubicBezTo>
                  <a:cubicBezTo>
                    <a:pt x="69" y="34"/>
                    <a:pt x="72" y="35"/>
                    <a:pt x="72" y="38"/>
                  </a:cubicBezTo>
                  <a:cubicBezTo>
                    <a:pt x="72" y="41"/>
                    <a:pt x="74" y="44"/>
                    <a:pt x="75" y="47"/>
                  </a:cubicBezTo>
                  <a:cubicBezTo>
                    <a:pt x="75" y="49"/>
                    <a:pt x="75" y="53"/>
                    <a:pt x="79" y="51"/>
                  </a:cubicBezTo>
                  <a:cubicBezTo>
                    <a:pt x="83" y="50"/>
                    <a:pt x="83" y="53"/>
                    <a:pt x="82" y="55"/>
                  </a:cubicBezTo>
                  <a:cubicBezTo>
                    <a:pt x="82" y="58"/>
                    <a:pt x="82" y="61"/>
                    <a:pt x="80" y="63"/>
                  </a:cubicBezTo>
                  <a:cubicBezTo>
                    <a:pt x="77" y="65"/>
                    <a:pt x="73" y="64"/>
                    <a:pt x="71" y="67"/>
                  </a:cubicBezTo>
                  <a:cubicBezTo>
                    <a:pt x="71" y="68"/>
                    <a:pt x="69" y="68"/>
                    <a:pt x="69" y="69"/>
                  </a:cubicBezTo>
                  <a:cubicBezTo>
                    <a:pt x="69" y="70"/>
                    <a:pt x="70" y="72"/>
                    <a:pt x="70" y="73"/>
                  </a:cubicBezTo>
                  <a:cubicBezTo>
                    <a:pt x="68" y="73"/>
                    <a:pt x="69" y="77"/>
                    <a:pt x="69" y="78"/>
                  </a:cubicBezTo>
                  <a:cubicBezTo>
                    <a:pt x="69" y="80"/>
                    <a:pt x="70" y="81"/>
                    <a:pt x="70" y="82"/>
                  </a:cubicBezTo>
                  <a:cubicBezTo>
                    <a:pt x="70" y="83"/>
                    <a:pt x="69" y="84"/>
                    <a:pt x="68" y="85"/>
                  </a:cubicBezTo>
                  <a:cubicBezTo>
                    <a:pt x="68" y="87"/>
                    <a:pt x="72" y="89"/>
                    <a:pt x="71" y="91"/>
                  </a:cubicBezTo>
                  <a:cubicBezTo>
                    <a:pt x="70" y="92"/>
                    <a:pt x="68" y="93"/>
                    <a:pt x="67" y="92"/>
                  </a:cubicBezTo>
                  <a:cubicBezTo>
                    <a:pt x="66" y="92"/>
                    <a:pt x="65" y="95"/>
                    <a:pt x="65" y="96"/>
                  </a:cubicBezTo>
                  <a:cubicBezTo>
                    <a:pt x="63" y="99"/>
                    <a:pt x="62" y="101"/>
                    <a:pt x="59" y="104"/>
                  </a:cubicBezTo>
                  <a:cubicBezTo>
                    <a:pt x="57" y="106"/>
                    <a:pt x="58" y="109"/>
                    <a:pt x="57" y="111"/>
                  </a:cubicBezTo>
                  <a:cubicBezTo>
                    <a:pt x="56" y="112"/>
                    <a:pt x="55" y="113"/>
                    <a:pt x="55" y="114"/>
                  </a:cubicBezTo>
                  <a:cubicBezTo>
                    <a:pt x="55" y="115"/>
                    <a:pt x="56" y="116"/>
                    <a:pt x="56" y="118"/>
                  </a:cubicBezTo>
                  <a:cubicBezTo>
                    <a:pt x="56" y="119"/>
                    <a:pt x="56" y="119"/>
                    <a:pt x="56" y="120"/>
                  </a:cubicBezTo>
                  <a:cubicBezTo>
                    <a:pt x="56" y="121"/>
                    <a:pt x="57" y="121"/>
                    <a:pt x="57" y="122"/>
                  </a:cubicBezTo>
                  <a:cubicBezTo>
                    <a:pt x="57" y="123"/>
                    <a:pt x="55" y="124"/>
                    <a:pt x="54" y="123"/>
                  </a:cubicBezTo>
                  <a:cubicBezTo>
                    <a:pt x="54" y="125"/>
                    <a:pt x="52" y="127"/>
                    <a:pt x="52" y="128"/>
                  </a:cubicBezTo>
                  <a:cubicBezTo>
                    <a:pt x="52" y="129"/>
                    <a:pt x="52" y="130"/>
                    <a:pt x="51" y="131"/>
                  </a:cubicBezTo>
                  <a:cubicBezTo>
                    <a:pt x="50" y="131"/>
                    <a:pt x="50" y="131"/>
                    <a:pt x="50" y="132"/>
                  </a:cubicBezTo>
                  <a:cubicBezTo>
                    <a:pt x="49" y="134"/>
                    <a:pt x="50" y="136"/>
                    <a:pt x="50" y="137"/>
                  </a:cubicBezTo>
                  <a:cubicBezTo>
                    <a:pt x="51" y="138"/>
                    <a:pt x="52" y="138"/>
                    <a:pt x="52" y="139"/>
                  </a:cubicBezTo>
                  <a:cubicBezTo>
                    <a:pt x="53" y="139"/>
                    <a:pt x="52" y="140"/>
                    <a:pt x="51" y="140"/>
                  </a:cubicBezTo>
                  <a:cubicBezTo>
                    <a:pt x="51" y="142"/>
                    <a:pt x="54" y="143"/>
                    <a:pt x="54" y="145"/>
                  </a:cubicBezTo>
                  <a:cubicBezTo>
                    <a:pt x="54" y="146"/>
                    <a:pt x="53" y="147"/>
                    <a:pt x="54" y="147"/>
                  </a:cubicBezTo>
                  <a:cubicBezTo>
                    <a:pt x="55" y="148"/>
                    <a:pt x="54" y="149"/>
                    <a:pt x="54" y="150"/>
                  </a:cubicBezTo>
                  <a:cubicBezTo>
                    <a:pt x="54" y="153"/>
                    <a:pt x="57" y="150"/>
                    <a:pt x="57" y="153"/>
                  </a:cubicBezTo>
                  <a:cubicBezTo>
                    <a:pt x="56" y="155"/>
                    <a:pt x="55" y="157"/>
                    <a:pt x="56" y="159"/>
                  </a:cubicBezTo>
                  <a:cubicBezTo>
                    <a:pt x="56" y="159"/>
                    <a:pt x="57" y="162"/>
                    <a:pt x="56" y="161"/>
                  </a:cubicBezTo>
                  <a:cubicBezTo>
                    <a:pt x="54" y="161"/>
                    <a:pt x="54" y="161"/>
                    <a:pt x="54" y="162"/>
                  </a:cubicBezTo>
                  <a:cubicBezTo>
                    <a:pt x="54" y="163"/>
                    <a:pt x="53" y="164"/>
                    <a:pt x="53" y="165"/>
                  </a:cubicBezTo>
                  <a:cubicBezTo>
                    <a:pt x="52" y="166"/>
                    <a:pt x="52" y="167"/>
                    <a:pt x="52" y="168"/>
                  </a:cubicBezTo>
                  <a:cubicBezTo>
                    <a:pt x="52" y="170"/>
                    <a:pt x="51" y="169"/>
                    <a:pt x="50" y="170"/>
                  </a:cubicBezTo>
                  <a:cubicBezTo>
                    <a:pt x="50" y="171"/>
                    <a:pt x="50" y="171"/>
                    <a:pt x="51" y="171"/>
                  </a:cubicBezTo>
                  <a:cubicBezTo>
                    <a:pt x="51" y="173"/>
                    <a:pt x="51" y="176"/>
                    <a:pt x="51" y="178"/>
                  </a:cubicBezTo>
                  <a:cubicBezTo>
                    <a:pt x="51" y="179"/>
                    <a:pt x="51" y="179"/>
                    <a:pt x="50" y="179"/>
                  </a:cubicBezTo>
                  <a:cubicBezTo>
                    <a:pt x="49" y="179"/>
                    <a:pt x="49" y="180"/>
                    <a:pt x="48" y="181"/>
                  </a:cubicBezTo>
                  <a:cubicBezTo>
                    <a:pt x="47" y="182"/>
                    <a:pt x="45" y="182"/>
                    <a:pt x="45" y="183"/>
                  </a:cubicBezTo>
                  <a:cubicBezTo>
                    <a:pt x="45" y="184"/>
                    <a:pt x="44" y="185"/>
                    <a:pt x="44" y="186"/>
                  </a:cubicBezTo>
                  <a:cubicBezTo>
                    <a:pt x="44" y="187"/>
                    <a:pt x="44" y="188"/>
                    <a:pt x="44" y="189"/>
                  </a:cubicBezTo>
                  <a:cubicBezTo>
                    <a:pt x="44" y="190"/>
                    <a:pt x="44" y="192"/>
                    <a:pt x="44" y="194"/>
                  </a:cubicBezTo>
                  <a:cubicBezTo>
                    <a:pt x="43" y="195"/>
                    <a:pt x="45" y="196"/>
                    <a:pt x="45" y="198"/>
                  </a:cubicBezTo>
                  <a:cubicBezTo>
                    <a:pt x="46" y="199"/>
                    <a:pt x="45" y="200"/>
                    <a:pt x="46" y="201"/>
                  </a:cubicBezTo>
                  <a:cubicBezTo>
                    <a:pt x="46" y="202"/>
                    <a:pt x="47" y="203"/>
                    <a:pt x="47" y="203"/>
                  </a:cubicBezTo>
                  <a:cubicBezTo>
                    <a:pt x="45" y="205"/>
                    <a:pt x="42" y="205"/>
                    <a:pt x="42" y="207"/>
                  </a:cubicBezTo>
                  <a:cubicBezTo>
                    <a:pt x="42" y="208"/>
                    <a:pt x="40" y="211"/>
                    <a:pt x="41" y="212"/>
                  </a:cubicBezTo>
                  <a:cubicBezTo>
                    <a:pt x="40" y="212"/>
                    <a:pt x="39" y="212"/>
                    <a:pt x="39" y="214"/>
                  </a:cubicBezTo>
                  <a:cubicBezTo>
                    <a:pt x="39" y="214"/>
                    <a:pt x="41" y="218"/>
                    <a:pt x="38" y="217"/>
                  </a:cubicBezTo>
                  <a:cubicBezTo>
                    <a:pt x="38" y="218"/>
                    <a:pt x="39" y="218"/>
                    <a:pt x="39" y="219"/>
                  </a:cubicBezTo>
                  <a:cubicBezTo>
                    <a:pt x="39" y="220"/>
                    <a:pt x="38" y="221"/>
                    <a:pt x="38" y="221"/>
                  </a:cubicBezTo>
                  <a:cubicBezTo>
                    <a:pt x="36" y="224"/>
                    <a:pt x="38" y="225"/>
                    <a:pt x="37" y="227"/>
                  </a:cubicBezTo>
                  <a:cubicBezTo>
                    <a:pt x="37" y="229"/>
                    <a:pt x="37" y="231"/>
                    <a:pt x="37" y="232"/>
                  </a:cubicBezTo>
                  <a:cubicBezTo>
                    <a:pt x="37" y="234"/>
                    <a:pt x="38" y="235"/>
                    <a:pt x="38" y="236"/>
                  </a:cubicBezTo>
                  <a:cubicBezTo>
                    <a:pt x="37" y="237"/>
                    <a:pt x="36" y="237"/>
                    <a:pt x="35" y="238"/>
                  </a:cubicBezTo>
                  <a:cubicBezTo>
                    <a:pt x="34" y="239"/>
                    <a:pt x="35" y="240"/>
                    <a:pt x="35" y="241"/>
                  </a:cubicBezTo>
                  <a:cubicBezTo>
                    <a:pt x="34" y="242"/>
                    <a:pt x="34" y="245"/>
                    <a:pt x="35" y="246"/>
                  </a:cubicBezTo>
                  <a:cubicBezTo>
                    <a:pt x="36" y="246"/>
                    <a:pt x="39" y="246"/>
                    <a:pt x="38" y="248"/>
                  </a:cubicBezTo>
                  <a:cubicBezTo>
                    <a:pt x="38" y="249"/>
                    <a:pt x="36" y="248"/>
                    <a:pt x="37" y="250"/>
                  </a:cubicBezTo>
                  <a:cubicBezTo>
                    <a:pt x="38" y="250"/>
                    <a:pt x="38" y="251"/>
                    <a:pt x="39" y="251"/>
                  </a:cubicBezTo>
                  <a:cubicBezTo>
                    <a:pt x="39" y="252"/>
                    <a:pt x="38" y="252"/>
                    <a:pt x="38" y="252"/>
                  </a:cubicBezTo>
                  <a:cubicBezTo>
                    <a:pt x="38" y="253"/>
                    <a:pt x="39" y="253"/>
                    <a:pt x="39" y="254"/>
                  </a:cubicBezTo>
                  <a:cubicBezTo>
                    <a:pt x="39" y="255"/>
                    <a:pt x="37" y="255"/>
                    <a:pt x="38" y="256"/>
                  </a:cubicBezTo>
                  <a:cubicBezTo>
                    <a:pt x="38" y="257"/>
                    <a:pt x="38" y="258"/>
                    <a:pt x="39" y="258"/>
                  </a:cubicBezTo>
                  <a:cubicBezTo>
                    <a:pt x="41" y="259"/>
                    <a:pt x="43" y="258"/>
                    <a:pt x="44" y="259"/>
                  </a:cubicBezTo>
                  <a:cubicBezTo>
                    <a:pt x="45" y="260"/>
                    <a:pt x="44" y="262"/>
                    <a:pt x="43" y="262"/>
                  </a:cubicBezTo>
                  <a:cubicBezTo>
                    <a:pt x="41" y="263"/>
                    <a:pt x="39" y="262"/>
                    <a:pt x="38" y="262"/>
                  </a:cubicBezTo>
                  <a:cubicBezTo>
                    <a:pt x="34" y="262"/>
                    <a:pt x="37" y="264"/>
                    <a:pt x="39" y="264"/>
                  </a:cubicBezTo>
                  <a:cubicBezTo>
                    <a:pt x="42" y="264"/>
                    <a:pt x="44" y="267"/>
                    <a:pt x="40" y="269"/>
                  </a:cubicBezTo>
                  <a:cubicBezTo>
                    <a:pt x="40" y="270"/>
                    <a:pt x="39" y="269"/>
                    <a:pt x="39" y="270"/>
                  </a:cubicBezTo>
                  <a:cubicBezTo>
                    <a:pt x="38" y="270"/>
                    <a:pt x="39" y="271"/>
                    <a:pt x="39" y="272"/>
                  </a:cubicBezTo>
                  <a:cubicBezTo>
                    <a:pt x="38" y="273"/>
                    <a:pt x="39" y="273"/>
                    <a:pt x="40" y="273"/>
                  </a:cubicBezTo>
                  <a:cubicBezTo>
                    <a:pt x="40" y="274"/>
                    <a:pt x="38" y="275"/>
                    <a:pt x="37" y="275"/>
                  </a:cubicBezTo>
                  <a:cubicBezTo>
                    <a:pt x="38" y="276"/>
                    <a:pt x="41" y="279"/>
                    <a:pt x="39" y="281"/>
                  </a:cubicBezTo>
                  <a:cubicBezTo>
                    <a:pt x="38" y="281"/>
                    <a:pt x="36" y="282"/>
                    <a:pt x="37" y="283"/>
                  </a:cubicBezTo>
                  <a:cubicBezTo>
                    <a:pt x="36" y="284"/>
                    <a:pt x="36" y="284"/>
                    <a:pt x="36" y="284"/>
                  </a:cubicBezTo>
                  <a:cubicBezTo>
                    <a:pt x="37" y="284"/>
                    <a:pt x="37" y="285"/>
                    <a:pt x="37" y="285"/>
                  </a:cubicBezTo>
                  <a:cubicBezTo>
                    <a:pt x="36" y="285"/>
                    <a:pt x="33" y="289"/>
                    <a:pt x="32" y="290"/>
                  </a:cubicBezTo>
                  <a:cubicBezTo>
                    <a:pt x="32" y="291"/>
                    <a:pt x="31" y="292"/>
                    <a:pt x="31" y="293"/>
                  </a:cubicBezTo>
                  <a:cubicBezTo>
                    <a:pt x="32" y="293"/>
                    <a:pt x="34" y="295"/>
                    <a:pt x="33" y="296"/>
                  </a:cubicBezTo>
                  <a:cubicBezTo>
                    <a:pt x="32" y="297"/>
                    <a:pt x="31" y="297"/>
                    <a:pt x="30" y="298"/>
                  </a:cubicBezTo>
                  <a:cubicBezTo>
                    <a:pt x="29" y="299"/>
                    <a:pt x="32" y="300"/>
                    <a:pt x="30" y="301"/>
                  </a:cubicBezTo>
                  <a:cubicBezTo>
                    <a:pt x="29" y="302"/>
                    <a:pt x="27" y="302"/>
                    <a:pt x="26" y="303"/>
                  </a:cubicBezTo>
                  <a:cubicBezTo>
                    <a:pt x="25" y="304"/>
                    <a:pt x="25" y="306"/>
                    <a:pt x="23" y="306"/>
                  </a:cubicBezTo>
                  <a:cubicBezTo>
                    <a:pt x="22" y="307"/>
                    <a:pt x="22" y="308"/>
                    <a:pt x="22" y="309"/>
                  </a:cubicBezTo>
                  <a:cubicBezTo>
                    <a:pt x="22" y="310"/>
                    <a:pt x="22" y="312"/>
                    <a:pt x="22" y="313"/>
                  </a:cubicBezTo>
                  <a:cubicBezTo>
                    <a:pt x="21" y="314"/>
                    <a:pt x="24" y="315"/>
                    <a:pt x="24" y="316"/>
                  </a:cubicBezTo>
                  <a:cubicBezTo>
                    <a:pt x="24" y="317"/>
                    <a:pt x="24" y="319"/>
                    <a:pt x="25" y="319"/>
                  </a:cubicBezTo>
                  <a:cubicBezTo>
                    <a:pt x="26" y="320"/>
                    <a:pt x="26" y="319"/>
                    <a:pt x="28" y="319"/>
                  </a:cubicBezTo>
                  <a:cubicBezTo>
                    <a:pt x="29" y="318"/>
                    <a:pt x="29" y="319"/>
                    <a:pt x="30" y="319"/>
                  </a:cubicBezTo>
                  <a:cubicBezTo>
                    <a:pt x="33" y="319"/>
                    <a:pt x="33" y="318"/>
                    <a:pt x="33" y="320"/>
                  </a:cubicBezTo>
                  <a:cubicBezTo>
                    <a:pt x="34" y="321"/>
                    <a:pt x="32" y="323"/>
                    <a:pt x="33" y="324"/>
                  </a:cubicBezTo>
                  <a:cubicBezTo>
                    <a:pt x="34" y="324"/>
                    <a:pt x="33" y="326"/>
                    <a:pt x="32" y="327"/>
                  </a:cubicBezTo>
                  <a:cubicBezTo>
                    <a:pt x="34" y="328"/>
                    <a:pt x="36" y="330"/>
                    <a:pt x="36" y="331"/>
                  </a:cubicBezTo>
                  <a:cubicBezTo>
                    <a:pt x="37" y="333"/>
                    <a:pt x="44" y="332"/>
                    <a:pt x="46" y="332"/>
                  </a:cubicBezTo>
                  <a:cubicBezTo>
                    <a:pt x="54" y="332"/>
                    <a:pt x="62" y="333"/>
                    <a:pt x="69" y="335"/>
                  </a:cubicBezTo>
                  <a:cubicBezTo>
                    <a:pt x="67" y="335"/>
                    <a:pt x="65" y="334"/>
                    <a:pt x="63" y="334"/>
                  </a:cubicBezTo>
                  <a:cubicBezTo>
                    <a:pt x="60" y="333"/>
                    <a:pt x="61" y="335"/>
                    <a:pt x="59" y="336"/>
                  </a:cubicBezTo>
                  <a:cubicBezTo>
                    <a:pt x="57" y="337"/>
                    <a:pt x="56" y="336"/>
                    <a:pt x="54" y="337"/>
                  </a:cubicBezTo>
                  <a:cubicBezTo>
                    <a:pt x="51" y="338"/>
                    <a:pt x="49" y="338"/>
                    <a:pt x="47" y="339"/>
                  </a:cubicBezTo>
                  <a:cubicBezTo>
                    <a:pt x="47" y="340"/>
                    <a:pt x="46" y="342"/>
                    <a:pt x="46" y="343"/>
                  </a:cubicBezTo>
                  <a:cubicBezTo>
                    <a:pt x="45" y="345"/>
                    <a:pt x="46" y="346"/>
                    <a:pt x="46" y="347"/>
                  </a:cubicBezTo>
                  <a:cubicBezTo>
                    <a:pt x="46" y="351"/>
                    <a:pt x="41" y="349"/>
                    <a:pt x="39" y="349"/>
                  </a:cubicBezTo>
                  <a:cubicBezTo>
                    <a:pt x="37" y="349"/>
                    <a:pt x="31" y="347"/>
                    <a:pt x="32" y="345"/>
                  </a:cubicBezTo>
                  <a:cubicBezTo>
                    <a:pt x="32" y="343"/>
                    <a:pt x="37" y="344"/>
                    <a:pt x="34" y="346"/>
                  </a:cubicBezTo>
                  <a:cubicBezTo>
                    <a:pt x="35" y="346"/>
                    <a:pt x="36" y="344"/>
                    <a:pt x="36" y="344"/>
                  </a:cubicBezTo>
                  <a:cubicBezTo>
                    <a:pt x="37" y="343"/>
                    <a:pt x="39" y="345"/>
                    <a:pt x="37" y="346"/>
                  </a:cubicBezTo>
                  <a:cubicBezTo>
                    <a:pt x="39" y="346"/>
                    <a:pt x="37" y="343"/>
                    <a:pt x="42" y="342"/>
                  </a:cubicBezTo>
                  <a:cubicBezTo>
                    <a:pt x="42" y="342"/>
                    <a:pt x="44" y="341"/>
                    <a:pt x="44" y="340"/>
                  </a:cubicBezTo>
                  <a:cubicBezTo>
                    <a:pt x="45" y="339"/>
                    <a:pt x="42" y="339"/>
                    <a:pt x="41" y="339"/>
                  </a:cubicBezTo>
                  <a:cubicBezTo>
                    <a:pt x="41" y="340"/>
                    <a:pt x="38" y="341"/>
                    <a:pt x="36" y="342"/>
                  </a:cubicBezTo>
                  <a:cubicBezTo>
                    <a:pt x="34" y="343"/>
                    <a:pt x="33" y="341"/>
                    <a:pt x="31" y="342"/>
                  </a:cubicBezTo>
                  <a:cubicBezTo>
                    <a:pt x="32" y="342"/>
                    <a:pt x="33" y="343"/>
                    <a:pt x="33" y="343"/>
                  </a:cubicBezTo>
                  <a:cubicBezTo>
                    <a:pt x="33" y="343"/>
                    <a:pt x="32" y="343"/>
                    <a:pt x="31" y="343"/>
                  </a:cubicBezTo>
                  <a:cubicBezTo>
                    <a:pt x="31" y="344"/>
                    <a:pt x="31" y="344"/>
                    <a:pt x="30" y="345"/>
                  </a:cubicBezTo>
                  <a:cubicBezTo>
                    <a:pt x="31" y="345"/>
                    <a:pt x="32" y="346"/>
                    <a:pt x="32" y="346"/>
                  </a:cubicBezTo>
                  <a:cubicBezTo>
                    <a:pt x="28" y="347"/>
                    <a:pt x="25" y="344"/>
                    <a:pt x="24" y="343"/>
                  </a:cubicBezTo>
                  <a:cubicBezTo>
                    <a:pt x="25" y="343"/>
                    <a:pt x="27" y="343"/>
                    <a:pt x="29" y="343"/>
                  </a:cubicBezTo>
                  <a:cubicBezTo>
                    <a:pt x="29" y="342"/>
                    <a:pt x="26" y="342"/>
                    <a:pt x="27" y="340"/>
                  </a:cubicBezTo>
                  <a:cubicBezTo>
                    <a:pt x="28" y="339"/>
                    <a:pt x="31" y="338"/>
                    <a:pt x="30" y="340"/>
                  </a:cubicBezTo>
                  <a:cubicBezTo>
                    <a:pt x="32" y="339"/>
                    <a:pt x="32" y="339"/>
                    <a:pt x="34" y="338"/>
                  </a:cubicBezTo>
                  <a:cubicBezTo>
                    <a:pt x="36" y="337"/>
                    <a:pt x="38" y="339"/>
                    <a:pt x="41" y="338"/>
                  </a:cubicBezTo>
                  <a:cubicBezTo>
                    <a:pt x="40" y="337"/>
                    <a:pt x="33" y="336"/>
                    <a:pt x="31" y="338"/>
                  </a:cubicBezTo>
                  <a:cubicBezTo>
                    <a:pt x="31" y="337"/>
                    <a:pt x="30" y="337"/>
                    <a:pt x="32" y="337"/>
                  </a:cubicBezTo>
                  <a:cubicBezTo>
                    <a:pt x="31" y="337"/>
                    <a:pt x="27" y="337"/>
                    <a:pt x="27" y="338"/>
                  </a:cubicBezTo>
                  <a:cubicBezTo>
                    <a:pt x="28" y="338"/>
                    <a:pt x="29" y="338"/>
                    <a:pt x="29" y="338"/>
                  </a:cubicBezTo>
                  <a:cubicBezTo>
                    <a:pt x="29" y="339"/>
                    <a:pt x="28" y="339"/>
                    <a:pt x="27" y="339"/>
                  </a:cubicBezTo>
                  <a:cubicBezTo>
                    <a:pt x="27" y="340"/>
                    <a:pt x="27" y="342"/>
                    <a:pt x="25" y="342"/>
                  </a:cubicBezTo>
                  <a:cubicBezTo>
                    <a:pt x="24" y="342"/>
                    <a:pt x="22" y="341"/>
                    <a:pt x="25" y="340"/>
                  </a:cubicBezTo>
                  <a:cubicBezTo>
                    <a:pt x="23" y="341"/>
                    <a:pt x="23" y="340"/>
                    <a:pt x="22" y="339"/>
                  </a:cubicBezTo>
                  <a:cubicBezTo>
                    <a:pt x="23" y="339"/>
                    <a:pt x="23" y="339"/>
                    <a:pt x="24" y="339"/>
                  </a:cubicBezTo>
                  <a:cubicBezTo>
                    <a:pt x="23" y="339"/>
                    <a:pt x="23" y="339"/>
                    <a:pt x="23" y="339"/>
                  </a:cubicBezTo>
                  <a:cubicBezTo>
                    <a:pt x="25" y="338"/>
                    <a:pt x="24" y="337"/>
                    <a:pt x="26" y="337"/>
                  </a:cubicBezTo>
                  <a:cubicBezTo>
                    <a:pt x="25" y="337"/>
                    <a:pt x="25" y="336"/>
                    <a:pt x="27" y="336"/>
                  </a:cubicBezTo>
                  <a:cubicBezTo>
                    <a:pt x="26" y="336"/>
                    <a:pt x="25" y="336"/>
                    <a:pt x="24" y="336"/>
                  </a:cubicBezTo>
                  <a:cubicBezTo>
                    <a:pt x="25" y="337"/>
                    <a:pt x="25" y="338"/>
                    <a:pt x="24" y="338"/>
                  </a:cubicBezTo>
                  <a:cubicBezTo>
                    <a:pt x="24" y="338"/>
                    <a:pt x="23" y="337"/>
                    <a:pt x="22" y="337"/>
                  </a:cubicBezTo>
                  <a:cubicBezTo>
                    <a:pt x="22" y="338"/>
                    <a:pt x="21" y="338"/>
                    <a:pt x="20" y="339"/>
                  </a:cubicBezTo>
                  <a:cubicBezTo>
                    <a:pt x="21" y="338"/>
                    <a:pt x="21" y="338"/>
                    <a:pt x="20" y="338"/>
                  </a:cubicBezTo>
                  <a:cubicBezTo>
                    <a:pt x="23" y="336"/>
                    <a:pt x="19" y="333"/>
                    <a:pt x="20" y="332"/>
                  </a:cubicBezTo>
                  <a:cubicBezTo>
                    <a:pt x="20" y="333"/>
                    <a:pt x="21" y="334"/>
                    <a:pt x="23" y="334"/>
                  </a:cubicBezTo>
                  <a:cubicBezTo>
                    <a:pt x="24" y="334"/>
                    <a:pt x="28" y="332"/>
                    <a:pt x="26" y="334"/>
                  </a:cubicBezTo>
                  <a:cubicBezTo>
                    <a:pt x="27" y="333"/>
                    <a:pt x="28" y="334"/>
                    <a:pt x="28" y="333"/>
                  </a:cubicBezTo>
                  <a:cubicBezTo>
                    <a:pt x="27" y="335"/>
                    <a:pt x="27" y="332"/>
                    <a:pt x="28" y="331"/>
                  </a:cubicBezTo>
                  <a:cubicBezTo>
                    <a:pt x="29" y="331"/>
                    <a:pt x="29" y="332"/>
                    <a:pt x="30" y="333"/>
                  </a:cubicBezTo>
                  <a:cubicBezTo>
                    <a:pt x="31" y="334"/>
                    <a:pt x="29" y="335"/>
                    <a:pt x="28" y="336"/>
                  </a:cubicBezTo>
                  <a:cubicBezTo>
                    <a:pt x="29" y="335"/>
                    <a:pt x="30" y="336"/>
                    <a:pt x="31" y="336"/>
                  </a:cubicBezTo>
                  <a:cubicBezTo>
                    <a:pt x="30" y="335"/>
                    <a:pt x="32" y="334"/>
                    <a:pt x="31" y="333"/>
                  </a:cubicBezTo>
                  <a:cubicBezTo>
                    <a:pt x="30" y="333"/>
                    <a:pt x="29" y="331"/>
                    <a:pt x="31" y="331"/>
                  </a:cubicBezTo>
                  <a:cubicBezTo>
                    <a:pt x="30" y="330"/>
                    <a:pt x="31" y="329"/>
                    <a:pt x="30" y="328"/>
                  </a:cubicBezTo>
                  <a:cubicBezTo>
                    <a:pt x="28" y="327"/>
                    <a:pt x="26" y="327"/>
                    <a:pt x="26" y="326"/>
                  </a:cubicBezTo>
                  <a:cubicBezTo>
                    <a:pt x="25" y="326"/>
                    <a:pt x="25" y="327"/>
                    <a:pt x="24" y="327"/>
                  </a:cubicBezTo>
                  <a:cubicBezTo>
                    <a:pt x="26" y="327"/>
                    <a:pt x="31" y="328"/>
                    <a:pt x="30" y="330"/>
                  </a:cubicBezTo>
                  <a:cubicBezTo>
                    <a:pt x="29" y="331"/>
                    <a:pt x="25" y="328"/>
                    <a:pt x="24" y="328"/>
                  </a:cubicBezTo>
                  <a:cubicBezTo>
                    <a:pt x="24" y="329"/>
                    <a:pt x="25" y="329"/>
                    <a:pt x="25" y="329"/>
                  </a:cubicBezTo>
                  <a:cubicBezTo>
                    <a:pt x="26" y="330"/>
                    <a:pt x="25" y="331"/>
                    <a:pt x="26" y="331"/>
                  </a:cubicBezTo>
                  <a:cubicBezTo>
                    <a:pt x="25" y="331"/>
                    <a:pt x="25" y="332"/>
                    <a:pt x="24" y="332"/>
                  </a:cubicBezTo>
                  <a:cubicBezTo>
                    <a:pt x="24" y="331"/>
                    <a:pt x="24" y="330"/>
                    <a:pt x="23" y="329"/>
                  </a:cubicBezTo>
                  <a:cubicBezTo>
                    <a:pt x="23" y="330"/>
                    <a:pt x="24" y="332"/>
                    <a:pt x="23" y="333"/>
                  </a:cubicBezTo>
                  <a:cubicBezTo>
                    <a:pt x="22" y="332"/>
                    <a:pt x="20" y="332"/>
                    <a:pt x="21" y="330"/>
                  </a:cubicBezTo>
                  <a:cubicBezTo>
                    <a:pt x="21" y="330"/>
                    <a:pt x="21" y="331"/>
                    <a:pt x="22" y="331"/>
                  </a:cubicBezTo>
                  <a:cubicBezTo>
                    <a:pt x="22" y="330"/>
                    <a:pt x="20" y="330"/>
                    <a:pt x="21" y="329"/>
                  </a:cubicBezTo>
                  <a:cubicBezTo>
                    <a:pt x="21" y="329"/>
                    <a:pt x="20" y="329"/>
                    <a:pt x="19" y="329"/>
                  </a:cubicBezTo>
                  <a:cubicBezTo>
                    <a:pt x="19" y="329"/>
                    <a:pt x="19" y="328"/>
                    <a:pt x="18" y="328"/>
                  </a:cubicBezTo>
                  <a:cubicBezTo>
                    <a:pt x="18" y="328"/>
                    <a:pt x="18" y="326"/>
                    <a:pt x="18" y="326"/>
                  </a:cubicBezTo>
                  <a:cubicBezTo>
                    <a:pt x="19" y="326"/>
                    <a:pt x="20" y="327"/>
                    <a:pt x="21" y="328"/>
                  </a:cubicBezTo>
                  <a:cubicBezTo>
                    <a:pt x="20" y="327"/>
                    <a:pt x="20" y="325"/>
                    <a:pt x="19" y="324"/>
                  </a:cubicBezTo>
                  <a:cubicBezTo>
                    <a:pt x="21" y="326"/>
                    <a:pt x="20" y="324"/>
                    <a:pt x="19" y="323"/>
                  </a:cubicBezTo>
                  <a:cubicBezTo>
                    <a:pt x="18" y="324"/>
                    <a:pt x="18" y="324"/>
                    <a:pt x="18" y="324"/>
                  </a:cubicBezTo>
                  <a:cubicBezTo>
                    <a:pt x="18" y="324"/>
                    <a:pt x="17" y="324"/>
                    <a:pt x="17" y="323"/>
                  </a:cubicBezTo>
                  <a:cubicBezTo>
                    <a:pt x="17" y="325"/>
                    <a:pt x="15" y="322"/>
                    <a:pt x="15" y="322"/>
                  </a:cubicBezTo>
                  <a:cubicBezTo>
                    <a:pt x="15" y="321"/>
                    <a:pt x="17" y="321"/>
                    <a:pt x="17" y="321"/>
                  </a:cubicBezTo>
                  <a:cubicBezTo>
                    <a:pt x="17" y="321"/>
                    <a:pt x="18" y="321"/>
                    <a:pt x="18" y="321"/>
                  </a:cubicBezTo>
                  <a:cubicBezTo>
                    <a:pt x="20" y="321"/>
                    <a:pt x="18" y="319"/>
                    <a:pt x="19" y="320"/>
                  </a:cubicBezTo>
                  <a:cubicBezTo>
                    <a:pt x="19" y="320"/>
                    <a:pt x="20" y="318"/>
                    <a:pt x="21" y="318"/>
                  </a:cubicBezTo>
                  <a:cubicBezTo>
                    <a:pt x="20" y="318"/>
                    <a:pt x="19" y="317"/>
                    <a:pt x="21" y="316"/>
                  </a:cubicBezTo>
                  <a:cubicBezTo>
                    <a:pt x="19" y="317"/>
                    <a:pt x="19" y="319"/>
                    <a:pt x="18" y="320"/>
                  </a:cubicBezTo>
                  <a:cubicBezTo>
                    <a:pt x="16" y="321"/>
                    <a:pt x="15" y="317"/>
                    <a:pt x="15" y="317"/>
                  </a:cubicBezTo>
                  <a:cubicBezTo>
                    <a:pt x="15" y="317"/>
                    <a:pt x="16" y="317"/>
                    <a:pt x="16" y="318"/>
                  </a:cubicBezTo>
                  <a:cubicBezTo>
                    <a:pt x="15" y="316"/>
                    <a:pt x="17" y="317"/>
                    <a:pt x="18" y="317"/>
                  </a:cubicBezTo>
                  <a:cubicBezTo>
                    <a:pt x="17" y="316"/>
                    <a:pt x="14" y="316"/>
                    <a:pt x="14" y="315"/>
                  </a:cubicBezTo>
                  <a:cubicBezTo>
                    <a:pt x="13" y="317"/>
                    <a:pt x="12" y="314"/>
                    <a:pt x="11" y="314"/>
                  </a:cubicBezTo>
                  <a:cubicBezTo>
                    <a:pt x="14" y="312"/>
                    <a:pt x="16" y="315"/>
                    <a:pt x="19" y="315"/>
                  </a:cubicBezTo>
                  <a:cubicBezTo>
                    <a:pt x="17" y="315"/>
                    <a:pt x="13" y="314"/>
                    <a:pt x="14" y="312"/>
                  </a:cubicBezTo>
                  <a:cubicBezTo>
                    <a:pt x="16" y="312"/>
                    <a:pt x="16" y="313"/>
                    <a:pt x="18" y="312"/>
                  </a:cubicBezTo>
                  <a:cubicBezTo>
                    <a:pt x="17" y="313"/>
                    <a:pt x="17" y="312"/>
                    <a:pt x="18" y="311"/>
                  </a:cubicBezTo>
                  <a:cubicBezTo>
                    <a:pt x="16" y="313"/>
                    <a:pt x="13" y="310"/>
                    <a:pt x="16" y="310"/>
                  </a:cubicBezTo>
                  <a:cubicBezTo>
                    <a:pt x="16" y="310"/>
                    <a:pt x="13" y="309"/>
                    <a:pt x="15" y="308"/>
                  </a:cubicBezTo>
                  <a:cubicBezTo>
                    <a:pt x="18" y="307"/>
                    <a:pt x="18" y="309"/>
                    <a:pt x="20" y="310"/>
                  </a:cubicBezTo>
                  <a:cubicBezTo>
                    <a:pt x="19" y="309"/>
                    <a:pt x="18" y="308"/>
                    <a:pt x="17" y="308"/>
                  </a:cubicBezTo>
                  <a:cubicBezTo>
                    <a:pt x="17" y="307"/>
                    <a:pt x="16" y="307"/>
                    <a:pt x="16" y="307"/>
                  </a:cubicBezTo>
                  <a:cubicBezTo>
                    <a:pt x="17" y="306"/>
                    <a:pt x="18" y="306"/>
                    <a:pt x="18" y="306"/>
                  </a:cubicBezTo>
                  <a:cubicBezTo>
                    <a:pt x="17" y="305"/>
                    <a:pt x="17" y="302"/>
                    <a:pt x="19" y="303"/>
                  </a:cubicBezTo>
                  <a:cubicBezTo>
                    <a:pt x="18" y="303"/>
                    <a:pt x="18" y="303"/>
                    <a:pt x="17" y="303"/>
                  </a:cubicBezTo>
                  <a:cubicBezTo>
                    <a:pt x="17" y="304"/>
                    <a:pt x="15" y="307"/>
                    <a:pt x="15" y="308"/>
                  </a:cubicBezTo>
                  <a:cubicBezTo>
                    <a:pt x="14" y="306"/>
                    <a:pt x="12" y="304"/>
                    <a:pt x="13" y="302"/>
                  </a:cubicBezTo>
                  <a:cubicBezTo>
                    <a:pt x="14" y="302"/>
                    <a:pt x="12" y="301"/>
                    <a:pt x="13" y="300"/>
                  </a:cubicBezTo>
                  <a:cubicBezTo>
                    <a:pt x="14" y="300"/>
                    <a:pt x="16" y="300"/>
                    <a:pt x="17" y="300"/>
                  </a:cubicBezTo>
                  <a:cubicBezTo>
                    <a:pt x="16" y="300"/>
                    <a:pt x="11" y="300"/>
                    <a:pt x="14" y="298"/>
                  </a:cubicBezTo>
                  <a:cubicBezTo>
                    <a:pt x="15" y="298"/>
                    <a:pt x="17" y="298"/>
                    <a:pt x="17" y="299"/>
                  </a:cubicBezTo>
                  <a:cubicBezTo>
                    <a:pt x="17" y="298"/>
                    <a:pt x="17" y="298"/>
                    <a:pt x="18" y="297"/>
                  </a:cubicBezTo>
                  <a:cubicBezTo>
                    <a:pt x="17" y="297"/>
                    <a:pt x="13" y="297"/>
                    <a:pt x="16" y="296"/>
                  </a:cubicBezTo>
                  <a:cubicBezTo>
                    <a:pt x="13" y="297"/>
                    <a:pt x="14" y="293"/>
                    <a:pt x="11" y="294"/>
                  </a:cubicBezTo>
                  <a:cubicBezTo>
                    <a:pt x="12" y="292"/>
                    <a:pt x="14" y="294"/>
                    <a:pt x="15" y="295"/>
                  </a:cubicBezTo>
                  <a:cubicBezTo>
                    <a:pt x="15" y="294"/>
                    <a:pt x="14" y="294"/>
                    <a:pt x="14" y="293"/>
                  </a:cubicBezTo>
                  <a:cubicBezTo>
                    <a:pt x="16" y="293"/>
                    <a:pt x="17" y="294"/>
                    <a:pt x="19" y="294"/>
                  </a:cubicBezTo>
                  <a:cubicBezTo>
                    <a:pt x="19" y="294"/>
                    <a:pt x="20" y="294"/>
                    <a:pt x="21" y="294"/>
                  </a:cubicBezTo>
                  <a:cubicBezTo>
                    <a:pt x="21" y="295"/>
                    <a:pt x="23" y="295"/>
                    <a:pt x="23" y="295"/>
                  </a:cubicBezTo>
                  <a:cubicBezTo>
                    <a:pt x="24" y="295"/>
                    <a:pt x="24" y="294"/>
                    <a:pt x="24" y="294"/>
                  </a:cubicBezTo>
                  <a:cubicBezTo>
                    <a:pt x="22" y="296"/>
                    <a:pt x="20" y="293"/>
                    <a:pt x="21" y="292"/>
                  </a:cubicBezTo>
                  <a:cubicBezTo>
                    <a:pt x="21" y="293"/>
                    <a:pt x="23" y="293"/>
                    <a:pt x="24" y="293"/>
                  </a:cubicBezTo>
                  <a:cubicBezTo>
                    <a:pt x="24" y="293"/>
                    <a:pt x="23" y="293"/>
                    <a:pt x="23" y="293"/>
                  </a:cubicBezTo>
                  <a:cubicBezTo>
                    <a:pt x="22" y="293"/>
                    <a:pt x="22" y="292"/>
                    <a:pt x="21" y="291"/>
                  </a:cubicBezTo>
                  <a:cubicBezTo>
                    <a:pt x="21" y="291"/>
                    <a:pt x="20" y="291"/>
                    <a:pt x="19" y="290"/>
                  </a:cubicBezTo>
                  <a:cubicBezTo>
                    <a:pt x="19" y="290"/>
                    <a:pt x="20" y="289"/>
                    <a:pt x="20" y="289"/>
                  </a:cubicBezTo>
                  <a:cubicBezTo>
                    <a:pt x="20" y="290"/>
                    <a:pt x="19" y="292"/>
                    <a:pt x="17" y="291"/>
                  </a:cubicBezTo>
                  <a:cubicBezTo>
                    <a:pt x="15" y="291"/>
                    <a:pt x="11" y="291"/>
                    <a:pt x="10" y="290"/>
                  </a:cubicBezTo>
                  <a:cubicBezTo>
                    <a:pt x="11" y="290"/>
                    <a:pt x="12" y="290"/>
                    <a:pt x="11" y="289"/>
                  </a:cubicBezTo>
                  <a:cubicBezTo>
                    <a:pt x="14" y="289"/>
                    <a:pt x="13" y="290"/>
                    <a:pt x="15" y="291"/>
                  </a:cubicBezTo>
                  <a:cubicBezTo>
                    <a:pt x="14" y="291"/>
                    <a:pt x="15" y="289"/>
                    <a:pt x="16" y="290"/>
                  </a:cubicBezTo>
                  <a:cubicBezTo>
                    <a:pt x="17" y="288"/>
                    <a:pt x="15" y="290"/>
                    <a:pt x="14" y="289"/>
                  </a:cubicBezTo>
                  <a:cubicBezTo>
                    <a:pt x="14" y="289"/>
                    <a:pt x="14" y="288"/>
                    <a:pt x="13" y="288"/>
                  </a:cubicBezTo>
                  <a:cubicBezTo>
                    <a:pt x="12" y="288"/>
                    <a:pt x="15" y="284"/>
                    <a:pt x="16" y="286"/>
                  </a:cubicBezTo>
                  <a:cubicBezTo>
                    <a:pt x="16" y="286"/>
                    <a:pt x="16" y="285"/>
                    <a:pt x="17" y="285"/>
                  </a:cubicBezTo>
                  <a:cubicBezTo>
                    <a:pt x="17" y="285"/>
                    <a:pt x="17" y="284"/>
                    <a:pt x="17" y="284"/>
                  </a:cubicBezTo>
                  <a:cubicBezTo>
                    <a:pt x="16" y="285"/>
                    <a:pt x="15" y="285"/>
                    <a:pt x="15" y="284"/>
                  </a:cubicBezTo>
                  <a:cubicBezTo>
                    <a:pt x="16" y="284"/>
                    <a:pt x="16" y="284"/>
                    <a:pt x="17" y="284"/>
                  </a:cubicBezTo>
                  <a:cubicBezTo>
                    <a:pt x="17" y="283"/>
                    <a:pt x="16" y="283"/>
                    <a:pt x="15" y="283"/>
                  </a:cubicBezTo>
                  <a:cubicBezTo>
                    <a:pt x="14" y="282"/>
                    <a:pt x="13" y="281"/>
                    <a:pt x="11" y="282"/>
                  </a:cubicBezTo>
                  <a:cubicBezTo>
                    <a:pt x="12" y="282"/>
                    <a:pt x="12" y="282"/>
                    <a:pt x="12" y="283"/>
                  </a:cubicBezTo>
                  <a:cubicBezTo>
                    <a:pt x="11" y="282"/>
                    <a:pt x="9" y="282"/>
                    <a:pt x="8" y="281"/>
                  </a:cubicBezTo>
                  <a:cubicBezTo>
                    <a:pt x="6" y="280"/>
                    <a:pt x="8" y="280"/>
                    <a:pt x="8" y="278"/>
                  </a:cubicBezTo>
                  <a:cubicBezTo>
                    <a:pt x="6" y="280"/>
                    <a:pt x="2" y="280"/>
                    <a:pt x="1" y="281"/>
                  </a:cubicBezTo>
                  <a:cubicBezTo>
                    <a:pt x="4" y="279"/>
                    <a:pt x="4" y="285"/>
                    <a:pt x="1" y="282"/>
                  </a:cubicBezTo>
                  <a:cubicBezTo>
                    <a:pt x="0" y="281"/>
                    <a:pt x="5" y="276"/>
                    <a:pt x="7" y="277"/>
                  </a:cubicBezTo>
                  <a:cubicBezTo>
                    <a:pt x="6" y="277"/>
                    <a:pt x="6" y="277"/>
                    <a:pt x="7" y="276"/>
                  </a:cubicBezTo>
                  <a:cubicBezTo>
                    <a:pt x="8" y="277"/>
                    <a:pt x="9" y="274"/>
                    <a:pt x="10" y="276"/>
                  </a:cubicBezTo>
                  <a:cubicBezTo>
                    <a:pt x="9" y="275"/>
                    <a:pt x="11" y="274"/>
                    <a:pt x="10" y="273"/>
                  </a:cubicBezTo>
                  <a:cubicBezTo>
                    <a:pt x="9" y="276"/>
                    <a:pt x="6" y="274"/>
                    <a:pt x="9" y="274"/>
                  </a:cubicBezTo>
                  <a:cubicBezTo>
                    <a:pt x="8" y="274"/>
                    <a:pt x="7" y="274"/>
                    <a:pt x="7" y="273"/>
                  </a:cubicBezTo>
                  <a:cubicBezTo>
                    <a:pt x="8" y="273"/>
                    <a:pt x="10" y="272"/>
                    <a:pt x="11" y="272"/>
                  </a:cubicBezTo>
                  <a:cubicBezTo>
                    <a:pt x="12" y="272"/>
                    <a:pt x="12" y="273"/>
                    <a:pt x="13" y="274"/>
                  </a:cubicBezTo>
                  <a:cubicBezTo>
                    <a:pt x="12" y="273"/>
                    <a:pt x="14" y="272"/>
                    <a:pt x="15" y="272"/>
                  </a:cubicBezTo>
                  <a:cubicBezTo>
                    <a:pt x="16" y="272"/>
                    <a:pt x="15" y="273"/>
                    <a:pt x="17" y="273"/>
                  </a:cubicBezTo>
                  <a:cubicBezTo>
                    <a:pt x="15" y="274"/>
                    <a:pt x="16" y="275"/>
                    <a:pt x="17" y="274"/>
                  </a:cubicBezTo>
                  <a:cubicBezTo>
                    <a:pt x="19" y="275"/>
                    <a:pt x="14" y="276"/>
                    <a:pt x="12" y="276"/>
                  </a:cubicBezTo>
                  <a:cubicBezTo>
                    <a:pt x="13" y="276"/>
                    <a:pt x="17" y="277"/>
                    <a:pt x="18" y="277"/>
                  </a:cubicBezTo>
                  <a:cubicBezTo>
                    <a:pt x="18" y="277"/>
                    <a:pt x="17" y="276"/>
                    <a:pt x="18" y="275"/>
                  </a:cubicBezTo>
                  <a:cubicBezTo>
                    <a:pt x="18" y="276"/>
                    <a:pt x="19" y="276"/>
                    <a:pt x="19" y="277"/>
                  </a:cubicBezTo>
                  <a:cubicBezTo>
                    <a:pt x="19" y="278"/>
                    <a:pt x="18" y="279"/>
                    <a:pt x="18" y="280"/>
                  </a:cubicBezTo>
                  <a:cubicBezTo>
                    <a:pt x="20" y="279"/>
                    <a:pt x="22" y="275"/>
                    <a:pt x="23" y="274"/>
                  </a:cubicBezTo>
                  <a:cubicBezTo>
                    <a:pt x="22" y="275"/>
                    <a:pt x="21" y="276"/>
                    <a:pt x="20" y="277"/>
                  </a:cubicBezTo>
                  <a:cubicBezTo>
                    <a:pt x="21" y="275"/>
                    <a:pt x="20" y="271"/>
                    <a:pt x="25" y="271"/>
                  </a:cubicBezTo>
                  <a:cubicBezTo>
                    <a:pt x="24" y="270"/>
                    <a:pt x="22" y="271"/>
                    <a:pt x="21" y="272"/>
                  </a:cubicBezTo>
                  <a:cubicBezTo>
                    <a:pt x="21" y="271"/>
                    <a:pt x="21" y="270"/>
                    <a:pt x="22" y="269"/>
                  </a:cubicBezTo>
                  <a:cubicBezTo>
                    <a:pt x="23" y="268"/>
                    <a:pt x="24" y="268"/>
                    <a:pt x="25" y="267"/>
                  </a:cubicBezTo>
                  <a:cubicBezTo>
                    <a:pt x="25" y="268"/>
                    <a:pt x="26" y="268"/>
                    <a:pt x="27" y="269"/>
                  </a:cubicBezTo>
                  <a:cubicBezTo>
                    <a:pt x="28" y="269"/>
                    <a:pt x="29" y="268"/>
                    <a:pt x="28" y="268"/>
                  </a:cubicBezTo>
                  <a:cubicBezTo>
                    <a:pt x="27" y="268"/>
                    <a:pt x="26" y="268"/>
                    <a:pt x="26" y="267"/>
                  </a:cubicBezTo>
                  <a:cubicBezTo>
                    <a:pt x="25" y="267"/>
                    <a:pt x="23" y="267"/>
                    <a:pt x="22" y="267"/>
                  </a:cubicBezTo>
                  <a:cubicBezTo>
                    <a:pt x="25" y="265"/>
                    <a:pt x="21" y="264"/>
                    <a:pt x="25" y="264"/>
                  </a:cubicBezTo>
                  <a:cubicBezTo>
                    <a:pt x="28" y="263"/>
                    <a:pt x="31" y="260"/>
                    <a:pt x="30" y="258"/>
                  </a:cubicBezTo>
                  <a:cubicBezTo>
                    <a:pt x="29" y="260"/>
                    <a:pt x="24" y="257"/>
                    <a:pt x="24" y="255"/>
                  </a:cubicBezTo>
                  <a:cubicBezTo>
                    <a:pt x="25" y="255"/>
                    <a:pt x="25" y="255"/>
                    <a:pt x="25" y="255"/>
                  </a:cubicBezTo>
                  <a:cubicBezTo>
                    <a:pt x="24" y="254"/>
                    <a:pt x="28" y="253"/>
                    <a:pt x="28" y="252"/>
                  </a:cubicBezTo>
                  <a:cubicBezTo>
                    <a:pt x="27" y="253"/>
                    <a:pt x="26" y="253"/>
                    <a:pt x="26" y="251"/>
                  </a:cubicBezTo>
                  <a:cubicBezTo>
                    <a:pt x="27" y="250"/>
                    <a:pt x="26" y="251"/>
                    <a:pt x="26" y="249"/>
                  </a:cubicBezTo>
                  <a:cubicBezTo>
                    <a:pt x="25" y="248"/>
                    <a:pt x="26" y="248"/>
                    <a:pt x="27" y="247"/>
                  </a:cubicBezTo>
                  <a:cubicBezTo>
                    <a:pt x="27" y="246"/>
                    <a:pt x="27" y="245"/>
                    <a:pt x="29" y="245"/>
                  </a:cubicBezTo>
                  <a:cubicBezTo>
                    <a:pt x="29" y="244"/>
                    <a:pt x="28" y="244"/>
                    <a:pt x="28" y="243"/>
                  </a:cubicBezTo>
                  <a:cubicBezTo>
                    <a:pt x="28" y="243"/>
                    <a:pt x="28" y="242"/>
                    <a:pt x="28" y="242"/>
                  </a:cubicBezTo>
                  <a:cubicBezTo>
                    <a:pt x="27" y="240"/>
                    <a:pt x="29" y="241"/>
                    <a:pt x="31" y="240"/>
                  </a:cubicBezTo>
                  <a:cubicBezTo>
                    <a:pt x="29" y="240"/>
                    <a:pt x="28" y="239"/>
                    <a:pt x="28" y="238"/>
                  </a:cubicBezTo>
                  <a:cubicBezTo>
                    <a:pt x="31" y="237"/>
                    <a:pt x="31" y="239"/>
                    <a:pt x="32" y="240"/>
                  </a:cubicBezTo>
                  <a:cubicBezTo>
                    <a:pt x="32" y="238"/>
                    <a:pt x="32" y="236"/>
                    <a:pt x="31" y="235"/>
                  </a:cubicBezTo>
                  <a:cubicBezTo>
                    <a:pt x="28" y="237"/>
                    <a:pt x="27" y="234"/>
                    <a:pt x="30" y="233"/>
                  </a:cubicBezTo>
                  <a:cubicBezTo>
                    <a:pt x="32" y="232"/>
                    <a:pt x="34" y="232"/>
                    <a:pt x="33" y="230"/>
                  </a:cubicBezTo>
                  <a:cubicBezTo>
                    <a:pt x="32" y="234"/>
                    <a:pt x="29" y="231"/>
                    <a:pt x="27" y="231"/>
                  </a:cubicBezTo>
                  <a:cubicBezTo>
                    <a:pt x="25" y="230"/>
                    <a:pt x="26" y="233"/>
                    <a:pt x="24" y="233"/>
                  </a:cubicBezTo>
                  <a:cubicBezTo>
                    <a:pt x="22" y="234"/>
                    <a:pt x="17" y="233"/>
                    <a:pt x="21" y="232"/>
                  </a:cubicBezTo>
                  <a:cubicBezTo>
                    <a:pt x="16" y="231"/>
                    <a:pt x="18" y="225"/>
                    <a:pt x="19" y="221"/>
                  </a:cubicBezTo>
                  <a:cubicBezTo>
                    <a:pt x="19" y="220"/>
                    <a:pt x="20" y="217"/>
                    <a:pt x="21" y="216"/>
                  </a:cubicBezTo>
                  <a:cubicBezTo>
                    <a:pt x="22" y="214"/>
                    <a:pt x="23" y="216"/>
                    <a:pt x="23" y="214"/>
                  </a:cubicBezTo>
                  <a:cubicBezTo>
                    <a:pt x="23" y="213"/>
                    <a:pt x="24" y="212"/>
                    <a:pt x="24" y="210"/>
                  </a:cubicBezTo>
                  <a:cubicBezTo>
                    <a:pt x="25" y="209"/>
                    <a:pt x="24" y="208"/>
                    <a:pt x="24" y="206"/>
                  </a:cubicBezTo>
                  <a:cubicBezTo>
                    <a:pt x="23" y="204"/>
                    <a:pt x="21" y="202"/>
                    <a:pt x="21" y="200"/>
                  </a:cubicBezTo>
                  <a:cubicBezTo>
                    <a:pt x="22" y="198"/>
                    <a:pt x="22" y="197"/>
                    <a:pt x="22" y="196"/>
                  </a:cubicBezTo>
                  <a:cubicBezTo>
                    <a:pt x="21" y="195"/>
                    <a:pt x="20" y="195"/>
                    <a:pt x="20" y="194"/>
                  </a:cubicBezTo>
                  <a:cubicBezTo>
                    <a:pt x="20" y="193"/>
                    <a:pt x="21" y="193"/>
                    <a:pt x="21" y="192"/>
                  </a:cubicBezTo>
                  <a:cubicBezTo>
                    <a:pt x="20" y="191"/>
                    <a:pt x="20" y="190"/>
                    <a:pt x="21" y="189"/>
                  </a:cubicBezTo>
                  <a:cubicBezTo>
                    <a:pt x="22" y="190"/>
                    <a:pt x="23" y="190"/>
                    <a:pt x="24" y="189"/>
                  </a:cubicBezTo>
                  <a:cubicBezTo>
                    <a:pt x="26" y="187"/>
                    <a:pt x="24" y="185"/>
                    <a:pt x="26" y="184"/>
                  </a:cubicBezTo>
                  <a:cubicBezTo>
                    <a:pt x="25" y="184"/>
                    <a:pt x="26" y="185"/>
                    <a:pt x="26" y="185"/>
                  </a:cubicBezTo>
                  <a:cubicBezTo>
                    <a:pt x="27" y="184"/>
                    <a:pt x="27" y="184"/>
                    <a:pt x="27" y="183"/>
                  </a:cubicBezTo>
                  <a:cubicBezTo>
                    <a:pt x="27" y="182"/>
                    <a:pt x="28" y="182"/>
                    <a:pt x="28" y="181"/>
                  </a:cubicBezTo>
                  <a:cubicBezTo>
                    <a:pt x="29" y="179"/>
                    <a:pt x="28" y="178"/>
                    <a:pt x="30" y="176"/>
                  </a:cubicBezTo>
                  <a:cubicBezTo>
                    <a:pt x="31" y="175"/>
                    <a:pt x="30" y="174"/>
                    <a:pt x="31" y="173"/>
                  </a:cubicBezTo>
                  <a:cubicBezTo>
                    <a:pt x="32" y="172"/>
                    <a:pt x="34" y="170"/>
                    <a:pt x="34" y="168"/>
                  </a:cubicBezTo>
                  <a:cubicBezTo>
                    <a:pt x="36" y="165"/>
                    <a:pt x="35" y="162"/>
                    <a:pt x="36" y="159"/>
                  </a:cubicBezTo>
                  <a:cubicBezTo>
                    <a:pt x="37" y="158"/>
                    <a:pt x="39" y="156"/>
                    <a:pt x="39" y="155"/>
                  </a:cubicBezTo>
                  <a:cubicBezTo>
                    <a:pt x="40" y="154"/>
                    <a:pt x="39" y="152"/>
                    <a:pt x="39" y="151"/>
                  </a:cubicBezTo>
                  <a:cubicBezTo>
                    <a:pt x="38" y="150"/>
                    <a:pt x="40" y="149"/>
                    <a:pt x="40" y="148"/>
                  </a:cubicBezTo>
                  <a:cubicBezTo>
                    <a:pt x="41" y="147"/>
                    <a:pt x="41" y="145"/>
                    <a:pt x="41" y="144"/>
                  </a:cubicBezTo>
                  <a:cubicBezTo>
                    <a:pt x="41" y="144"/>
                    <a:pt x="42" y="143"/>
                    <a:pt x="41" y="143"/>
                  </a:cubicBezTo>
                  <a:cubicBezTo>
                    <a:pt x="41" y="142"/>
                    <a:pt x="40" y="141"/>
                    <a:pt x="40" y="140"/>
                  </a:cubicBezTo>
                  <a:cubicBezTo>
                    <a:pt x="40" y="139"/>
                    <a:pt x="40" y="137"/>
                    <a:pt x="40" y="135"/>
                  </a:cubicBezTo>
                  <a:cubicBezTo>
                    <a:pt x="39" y="132"/>
                    <a:pt x="39" y="129"/>
                    <a:pt x="39" y="125"/>
                  </a:cubicBezTo>
                  <a:cubicBezTo>
                    <a:pt x="39" y="123"/>
                    <a:pt x="39" y="123"/>
                    <a:pt x="41" y="122"/>
                  </a:cubicBezTo>
                  <a:cubicBezTo>
                    <a:pt x="42" y="122"/>
                    <a:pt x="42" y="120"/>
                    <a:pt x="43" y="119"/>
                  </a:cubicBezTo>
                  <a:cubicBezTo>
                    <a:pt x="44" y="118"/>
                    <a:pt x="42" y="114"/>
                    <a:pt x="42" y="113"/>
                  </a:cubicBezTo>
                  <a:cubicBezTo>
                    <a:pt x="41" y="112"/>
                    <a:pt x="40" y="110"/>
                    <a:pt x="41" y="109"/>
                  </a:cubicBezTo>
                  <a:cubicBezTo>
                    <a:pt x="42" y="108"/>
                    <a:pt x="43" y="106"/>
                    <a:pt x="44" y="104"/>
                  </a:cubicBezTo>
                  <a:cubicBezTo>
                    <a:pt x="44" y="103"/>
                    <a:pt x="44" y="101"/>
                    <a:pt x="44" y="100"/>
                  </a:cubicBezTo>
                  <a:cubicBezTo>
                    <a:pt x="45" y="98"/>
                    <a:pt x="47" y="97"/>
                    <a:pt x="46" y="95"/>
                  </a:cubicBezTo>
                  <a:cubicBezTo>
                    <a:pt x="45" y="92"/>
                    <a:pt x="48" y="89"/>
                    <a:pt x="49" y="86"/>
                  </a:cubicBezTo>
                  <a:cubicBezTo>
                    <a:pt x="49" y="83"/>
                    <a:pt x="48" y="81"/>
                    <a:pt x="48" y="78"/>
                  </a:cubicBezTo>
                  <a:cubicBezTo>
                    <a:pt x="49" y="77"/>
                    <a:pt x="51" y="76"/>
                    <a:pt x="51" y="75"/>
                  </a:cubicBezTo>
                  <a:cubicBezTo>
                    <a:pt x="51" y="73"/>
                    <a:pt x="50" y="71"/>
                    <a:pt x="50" y="69"/>
                  </a:cubicBezTo>
                  <a:cubicBezTo>
                    <a:pt x="50" y="67"/>
                    <a:pt x="50" y="65"/>
                    <a:pt x="50" y="63"/>
                  </a:cubicBezTo>
                  <a:cubicBezTo>
                    <a:pt x="50" y="62"/>
                    <a:pt x="50" y="62"/>
                    <a:pt x="50" y="61"/>
                  </a:cubicBezTo>
                  <a:cubicBezTo>
                    <a:pt x="51" y="60"/>
                    <a:pt x="51" y="59"/>
                    <a:pt x="51" y="58"/>
                  </a:cubicBezTo>
                  <a:cubicBezTo>
                    <a:pt x="51" y="57"/>
                    <a:pt x="49" y="58"/>
                    <a:pt x="49" y="57"/>
                  </a:cubicBezTo>
                  <a:cubicBezTo>
                    <a:pt x="49" y="55"/>
                    <a:pt x="50" y="54"/>
                    <a:pt x="50" y="53"/>
                  </a:cubicBezTo>
                  <a:cubicBezTo>
                    <a:pt x="52" y="55"/>
                    <a:pt x="53" y="49"/>
                    <a:pt x="53" y="48"/>
                  </a:cubicBezTo>
                  <a:cubicBezTo>
                    <a:pt x="53" y="44"/>
                    <a:pt x="55" y="38"/>
                    <a:pt x="54" y="34"/>
                  </a:cubicBezTo>
                  <a:cubicBezTo>
                    <a:pt x="52" y="29"/>
                    <a:pt x="55" y="24"/>
                    <a:pt x="53" y="19"/>
                  </a:cubicBezTo>
                  <a:cubicBezTo>
                    <a:pt x="53" y="17"/>
                    <a:pt x="52" y="15"/>
                    <a:pt x="52" y="13"/>
                  </a:cubicBezTo>
                  <a:cubicBezTo>
                    <a:pt x="52" y="11"/>
                    <a:pt x="53" y="9"/>
                    <a:pt x="51" y="8"/>
                  </a:cubicBezTo>
                  <a:moveTo>
                    <a:pt x="14" y="272"/>
                  </a:moveTo>
                  <a:cubicBezTo>
                    <a:pt x="14" y="271"/>
                    <a:pt x="14" y="271"/>
                    <a:pt x="14" y="271"/>
                  </a:cubicBezTo>
                  <a:cubicBezTo>
                    <a:pt x="16" y="271"/>
                    <a:pt x="16" y="271"/>
                    <a:pt x="14" y="272"/>
                  </a:cubicBezTo>
                  <a:moveTo>
                    <a:pt x="27" y="334"/>
                  </a:moveTo>
                  <a:cubicBezTo>
                    <a:pt x="28" y="333"/>
                    <a:pt x="28" y="333"/>
                    <a:pt x="28" y="333"/>
                  </a:cubicBezTo>
                  <a:cubicBezTo>
                    <a:pt x="28" y="334"/>
                    <a:pt x="28" y="334"/>
                    <a:pt x="28" y="334"/>
                  </a:cubicBezTo>
                  <a:cubicBezTo>
                    <a:pt x="27" y="334"/>
                    <a:pt x="27" y="334"/>
                    <a:pt x="27" y="334"/>
                  </a:cubicBezTo>
                  <a:moveTo>
                    <a:pt x="50" y="344"/>
                  </a:moveTo>
                  <a:cubicBezTo>
                    <a:pt x="50" y="343"/>
                    <a:pt x="50" y="342"/>
                    <a:pt x="51" y="341"/>
                  </a:cubicBezTo>
                  <a:cubicBezTo>
                    <a:pt x="51" y="342"/>
                    <a:pt x="53" y="342"/>
                    <a:pt x="54" y="341"/>
                  </a:cubicBezTo>
                  <a:cubicBezTo>
                    <a:pt x="54" y="340"/>
                    <a:pt x="52" y="339"/>
                    <a:pt x="51" y="339"/>
                  </a:cubicBezTo>
                  <a:cubicBezTo>
                    <a:pt x="53" y="338"/>
                    <a:pt x="54" y="339"/>
                    <a:pt x="55" y="339"/>
                  </a:cubicBezTo>
                  <a:cubicBezTo>
                    <a:pt x="57" y="340"/>
                    <a:pt x="58" y="337"/>
                    <a:pt x="59" y="337"/>
                  </a:cubicBezTo>
                  <a:cubicBezTo>
                    <a:pt x="61" y="336"/>
                    <a:pt x="62" y="338"/>
                    <a:pt x="63" y="338"/>
                  </a:cubicBezTo>
                  <a:cubicBezTo>
                    <a:pt x="64" y="338"/>
                    <a:pt x="66" y="337"/>
                    <a:pt x="67" y="338"/>
                  </a:cubicBezTo>
                  <a:cubicBezTo>
                    <a:pt x="68" y="338"/>
                    <a:pt x="68" y="340"/>
                    <a:pt x="68" y="341"/>
                  </a:cubicBezTo>
                  <a:cubicBezTo>
                    <a:pt x="68" y="343"/>
                    <a:pt x="68" y="345"/>
                    <a:pt x="68" y="347"/>
                  </a:cubicBezTo>
                  <a:cubicBezTo>
                    <a:pt x="68" y="351"/>
                    <a:pt x="69" y="355"/>
                    <a:pt x="68" y="359"/>
                  </a:cubicBezTo>
                  <a:cubicBezTo>
                    <a:pt x="67" y="359"/>
                    <a:pt x="66" y="359"/>
                    <a:pt x="65" y="358"/>
                  </a:cubicBezTo>
                  <a:cubicBezTo>
                    <a:pt x="66" y="359"/>
                    <a:pt x="66" y="359"/>
                    <a:pt x="67" y="359"/>
                  </a:cubicBezTo>
                  <a:cubicBezTo>
                    <a:pt x="65" y="361"/>
                    <a:pt x="61" y="360"/>
                    <a:pt x="60" y="359"/>
                  </a:cubicBezTo>
                  <a:cubicBezTo>
                    <a:pt x="59" y="359"/>
                    <a:pt x="59" y="358"/>
                    <a:pt x="58" y="358"/>
                  </a:cubicBezTo>
                  <a:cubicBezTo>
                    <a:pt x="56" y="358"/>
                    <a:pt x="56" y="359"/>
                    <a:pt x="55" y="358"/>
                  </a:cubicBezTo>
                  <a:cubicBezTo>
                    <a:pt x="55" y="359"/>
                    <a:pt x="55" y="359"/>
                    <a:pt x="55" y="359"/>
                  </a:cubicBezTo>
                  <a:cubicBezTo>
                    <a:pt x="55" y="358"/>
                    <a:pt x="51" y="359"/>
                    <a:pt x="53" y="358"/>
                  </a:cubicBezTo>
                  <a:cubicBezTo>
                    <a:pt x="52" y="359"/>
                    <a:pt x="48" y="359"/>
                    <a:pt x="47" y="359"/>
                  </a:cubicBezTo>
                  <a:cubicBezTo>
                    <a:pt x="48" y="358"/>
                    <a:pt x="49" y="358"/>
                    <a:pt x="50" y="357"/>
                  </a:cubicBezTo>
                  <a:cubicBezTo>
                    <a:pt x="49" y="357"/>
                    <a:pt x="47" y="358"/>
                    <a:pt x="45" y="358"/>
                  </a:cubicBezTo>
                  <a:cubicBezTo>
                    <a:pt x="46" y="358"/>
                    <a:pt x="46" y="357"/>
                    <a:pt x="45" y="357"/>
                  </a:cubicBezTo>
                  <a:cubicBezTo>
                    <a:pt x="44" y="359"/>
                    <a:pt x="43" y="356"/>
                    <a:pt x="43" y="356"/>
                  </a:cubicBezTo>
                  <a:cubicBezTo>
                    <a:pt x="43" y="357"/>
                    <a:pt x="40" y="357"/>
                    <a:pt x="39" y="357"/>
                  </a:cubicBezTo>
                  <a:cubicBezTo>
                    <a:pt x="39" y="357"/>
                    <a:pt x="37" y="357"/>
                    <a:pt x="37" y="357"/>
                  </a:cubicBezTo>
                  <a:cubicBezTo>
                    <a:pt x="36" y="357"/>
                    <a:pt x="37" y="356"/>
                    <a:pt x="36" y="355"/>
                  </a:cubicBezTo>
                  <a:cubicBezTo>
                    <a:pt x="37" y="355"/>
                    <a:pt x="38" y="356"/>
                    <a:pt x="39" y="356"/>
                  </a:cubicBezTo>
                  <a:cubicBezTo>
                    <a:pt x="39" y="356"/>
                    <a:pt x="39" y="355"/>
                    <a:pt x="38" y="355"/>
                  </a:cubicBezTo>
                  <a:cubicBezTo>
                    <a:pt x="39" y="355"/>
                    <a:pt x="40" y="355"/>
                    <a:pt x="40" y="356"/>
                  </a:cubicBezTo>
                  <a:cubicBezTo>
                    <a:pt x="39" y="354"/>
                    <a:pt x="45" y="356"/>
                    <a:pt x="46" y="355"/>
                  </a:cubicBezTo>
                  <a:cubicBezTo>
                    <a:pt x="47" y="354"/>
                    <a:pt x="47" y="354"/>
                    <a:pt x="48" y="354"/>
                  </a:cubicBezTo>
                  <a:cubicBezTo>
                    <a:pt x="49" y="354"/>
                    <a:pt x="46" y="357"/>
                    <a:pt x="49" y="357"/>
                  </a:cubicBezTo>
                  <a:cubicBezTo>
                    <a:pt x="48" y="356"/>
                    <a:pt x="48" y="356"/>
                    <a:pt x="49" y="355"/>
                  </a:cubicBezTo>
                  <a:cubicBezTo>
                    <a:pt x="51" y="355"/>
                    <a:pt x="51" y="357"/>
                    <a:pt x="54" y="356"/>
                  </a:cubicBezTo>
                  <a:cubicBezTo>
                    <a:pt x="52" y="355"/>
                    <a:pt x="51" y="355"/>
                    <a:pt x="50" y="354"/>
                  </a:cubicBezTo>
                  <a:cubicBezTo>
                    <a:pt x="49" y="353"/>
                    <a:pt x="46" y="354"/>
                    <a:pt x="46" y="352"/>
                  </a:cubicBezTo>
                  <a:cubicBezTo>
                    <a:pt x="49" y="353"/>
                    <a:pt x="52" y="353"/>
                    <a:pt x="54" y="355"/>
                  </a:cubicBezTo>
                  <a:cubicBezTo>
                    <a:pt x="53" y="354"/>
                    <a:pt x="53" y="353"/>
                    <a:pt x="55" y="354"/>
                  </a:cubicBezTo>
                  <a:cubicBezTo>
                    <a:pt x="56" y="354"/>
                    <a:pt x="56" y="355"/>
                    <a:pt x="57" y="355"/>
                  </a:cubicBezTo>
                  <a:cubicBezTo>
                    <a:pt x="57" y="355"/>
                    <a:pt x="57" y="354"/>
                    <a:pt x="56" y="354"/>
                  </a:cubicBezTo>
                  <a:cubicBezTo>
                    <a:pt x="58" y="353"/>
                    <a:pt x="58" y="355"/>
                    <a:pt x="60" y="354"/>
                  </a:cubicBezTo>
                  <a:cubicBezTo>
                    <a:pt x="62" y="354"/>
                    <a:pt x="63" y="356"/>
                    <a:pt x="61" y="357"/>
                  </a:cubicBezTo>
                  <a:cubicBezTo>
                    <a:pt x="62" y="356"/>
                    <a:pt x="62" y="356"/>
                    <a:pt x="63" y="356"/>
                  </a:cubicBezTo>
                  <a:cubicBezTo>
                    <a:pt x="62" y="355"/>
                    <a:pt x="64" y="355"/>
                    <a:pt x="65" y="355"/>
                  </a:cubicBezTo>
                  <a:cubicBezTo>
                    <a:pt x="62" y="353"/>
                    <a:pt x="54" y="353"/>
                    <a:pt x="53" y="350"/>
                  </a:cubicBezTo>
                  <a:cubicBezTo>
                    <a:pt x="53" y="347"/>
                    <a:pt x="60" y="348"/>
                    <a:pt x="61" y="345"/>
                  </a:cubicBezTo>
                  <a:cubicBezTo>
                    <a:pt x="61" y="342"/>
                    <a:pt x="51" y="347"/>
                    <a:pt x="50" y="344"/>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73" name="Freeform 541"/>
            <p:cNvSpPr/>
            <p:nvPr/>
          </p:nvSpPr>
          <p:spPr>
            <a:xfrm>
              <a:off x="5541840" y="3134880"/>
              <a:ext cx="352080" cy="281520"/>
            </a:xfrm>
            <a:custGeom>
              <a:avLst/>
              <a:gdLst>
                <a:gd name="textAreaLeft" fmla="*/ 0 w 352080"/>
                <a:gd name="textAreaRight" fmla="*/ 353160 w 352080"/>
                <a:gd name="textAreaTop" fmla="*/ 0 h 281520"/>
                <a:gd name="textAreaBottom" fmla="*/ 282600 h 281520"/>
              </a:gdLst>
              <a:ahLst/>
              <a:cxnLst/>
              <a:rect l="textAreaLeft" t="textAreaTop" r="textAreaRight" b="textAreaBottom"/>
              <a:pathLst>
                <a:path w="116" h="80">
                  <a:moveTo>
                    <a:pt x="0" y="80"/>
                  </a:moveTo>
                  <a:cubicBezTo>
                    <a:pt x="0" y="79"/>
                    <a:pt x="1" y="77"/>
                    <a:pt x="2" y="77"/>
                  </a:cubicBezTo>
                  <a:cubicBezTo>
                    <a:pt x="4" y="76"/>
                    <a:pt x="6" y="76"/>
                    <a:pt x="8" y="76"/>
                  </a:cubicBezTo>
                  <a:cubicBezTo>
                    <a:pt x="11" y="75"/>
                    <a:pt x="14" y="74"/>
                    <a:pt x="17" y="72"/>
                  </a:cubicBezTo>
                  <a:cubicBezTo>
                    <a:pt x="19" y="70"/>
                    <a:pt x="22" y="68"/>
                    <a:pt x="25" y="66"/>
                  </a:cubicBezTo>
                  <a:cubicBezTo>
                    <a:pt x="27" y="64"/>
                    <a:pt x="29" y="62"/>
                    <a:pt x="31" y="60"/>
                  </a:cubicBezTo>
                  <a:cubicBezTo>
                    <a:pt x="32" y="58"/>
                    <a:pt x="35" y="54"/>
                    <a:pt x="32" y="52"/>
                  </a:cubicBezTo>
                  <a:cubicBezTo>
                    <a:pt x="31" y="51"/>
                    <a:pt x="31" y="51"/>
                    <a:pt x="31" y="50"/>
                  </a:cubicBezTo>
                  <a:cubicBezTo>
                    <a:pt x="32" y="49"/>
                    <a:pt x="32" y="48"/>
                    <a:pt x="32" y="46"/>
                  </a:cubicBezTo>
                  <a:cubicBezTo>
                    <a:pt x="31" y="43"/>
                    <a:pt x="33" y="41"/>
                    <a:pt x="35" y="38"/>
                  </a:cubicBezTo>
                  <a:cubicBezTo>
                    <a:pt x="37" y="37"/>
                    <a:pt x="36" y="35"/>
                    <a:pt x="37" y="33"/>
                  </a:cubicBezTo>
                  <a:cubicBezTo>
                    <a:pt x="37" y="32"/>
                    <a:pt x="38" y="31"/>
                    <a:pt x="39" y="30"/>
                  </a:cubicBezTo>
                  <a:cubicBezTo>
                    <a:pt x="42" y="28"/>
                    <a:pt x="44" y="26"/>
                    <a:pt x="47" y="25"/>
                  </a:cubicBezTo>
                  <a:cubicBezTo>
                    <a:pt x="50" y="23"/>
                    <a:pt x="53" y="22"/>
                    <a:pt x="56" y="21"/>
                  </a:cubicBezTo>
                  <a:cubicBezTo>
                    <a:pt x="63" y="18"/>
                    <a:pt x="65" y="10"/>
                    <a:pt x="67" y="5"/>
                  </a:cubicBezTo>
                  <a:cubicBezTo>
                    <a:pt x="67" y="4"/>
                    <a:pt x="68" y="1"/>
                    <a:pt x="69" y="1"/>
                  </a:cubicBezTo>
                  <a:cubicBezTo>
                    <a:pt x="70" y="2"/>
                    <a:pt x="71" y="1"/>
                    <a:pt x="72" y="1"/>
                  </a:cubicBezTo>
                  <a:cubicBezTo>
                    <a:pt x="74" y="0"/>
                    <a:pt x="74" y="1"/>
                    <a:pt x="74" y="2"/>
                  </a:cubicBezTo>
                  <a:cubicBezTo>
                    <a:pt x="75" y="4"/>
                    <a:pt x="76" y="5"/>
                    <a:pt x="78" y="6"/>
                  </a:cubicBezTo>
                  <a:cubicBezTo>
                    <a:pt x="81" y="8"/>
                    <a:pt x="84" y="7"/>
                    <a:pt x="88" y="7"/>
                  </a:cubicBezTo>
                  <a:cubicBezTo>
                    <a:pt x="89" y="7"/>
                    <a:pt x="90" y="7"/>
                    <a:pt x="91" y="7"/>
                  </a:cubicBezTo>
                  <a:cubicBezTo>
                    <a:pt x="93" y="7"/>
                    <a:pt x="95" y="7"/>
                    <a:pt x="97" y="5"/>
                  </a:cubicBezTo>
                  <a:cubicBezTo>
                    <a:pt x="97" y="6"/>
                    <a:pt x="97" y="6"/>
                    <a:pt x="97" y="7"/>
                  </a:cubicBezTo>
                  <a:cubicBezTo>
                    <a:pt x="97" y="8"/>
                    <a:pt x="99" y="8"/>
                    <a:pt x="98" y="7"/>
                  </a:cubicBezTo>
                  <a:cubicBezTo>
                    <a:pt x="98" y="8"/>
                    <a:pt x="100" y="8"/>
                    <a:pt x="101" y="8"/>
                  </a:cubicBezTo>
                  <a:cubicBezTo>
                    <a:pt x="103" y="7"/>
                    <a:pt x="103" y="8"/>
                    <a:pt x="104" y="9"/>
                  </a:cubicBezTo>
                  <a:cubicBezTo>
                    <a:pt x="105" y="10"/>
                    <a:pt x="107" y="10"/>
                    <a:pt x="107" y="11"/>
                  </a:cubicBezTo>
                  <a:cubicBezTo>
                    <a:pt x="108" y="12"/>
                    <a:pt x="107" y="13"/>
                    <a:pt x="109" y="14"/>
                  </a:cubicBezTo>
                  <a:cubicBezTo>
                    <a:pt x="108" y="15"/>
                    <a:pt x="108" y="16"/>
                    <a:pt x="108" y="17"/>
                  </a:cubicBezTo>
                  <a:cubicBezTo>
                    <a:pt x="109" y="18"/>
                    <a:pt x="108" y="19"/>
                    <a:pt x="108" y="21"/>
                  </a:cubicBezTo>
                  <a:cubicBezTo>
                    <a:pt x="109" y="22"/>
                    <a:pt x="109" y="23"/>
                    <a:pt x="109" y="24"/>
                  </a:cubicBezTo>
                  <a:cubicBezTo>
                    <a:pt x="109" y="26"/>
                    <a:pt x="109" y="26"/>
                    <a:pt x="110" y="28"/>
                  </a:cubicBezTo>
                  <a:cubicBezTo>
                    <a:pt x="111" y="28"/>
                    <a:pt x="110" y="29"/>
                    <a:pt x="111" y="30"/>
                  </a:cubicBezTo>
                  <a:cubicBezTo>
                    <a:pt x="112" y="31"/>
                    <a:pt x="113" y="31"/>
                    <a:pt x="114" y="32"/>
                  </a:cubicBezTo>
                  <a:cubicBezTo>
                    <a:pt x="116" y="34"/>
                    <a:pt x="110" y="36"/>
                    <a:pt x="113" y="37"/>
                  </a:cubicBezTo>
                  <a:cubicBezTo>
                    <a:pt x="112" y="37"/>
                    <a:pt x="110" y="37"/>
                    <a:pt x="107" y="37"/>
                  </a:cubicBezTo>
                  <a:cubicBezTo>
                    <a:pt x="103" y="36"/>
                    <a:pt x="97" y="36"/>
                    <a:pt x="96" y="38"/>
                  </a:cubicBezTo>
                  <a:cubicBezTo>
                    <a:pt x="96" y="40"/>
                    <a:pt x="93" y="41"/>
                    <a:pt x="91" y="41"/>
                  </a:cubicBezTo>
                  <a:cubicBezTo>
                    <a:pt x="89" y="41"/>
                    <a:pt x="87" y="43"/>
                    <a:pt x="89" y="44"/>
                  </a:cubicBezTo>
                  <a:cubicBezTo>
                    <a:pt x="87" y="45"/>
                    <a:pt x="91" y="47"/>
                    <a:pt x="90" y="47"/>
                  </a:cubicBezTo>
                  <a:cubicBezTo>
                    <a:pt x="89" y="48"/>
                    <a:pt x="87" y="48"/>
                    <a:pt x="86" y="49"/>
                  </a:cubicBezTo>
                  <a:cubicBezTo>
                    <a:pt x="85" y="50"/>
                    <a:pt x="84" y="51"/>
                    <a:pt x="82" y="51"/>
                  </a:cubicBezTo>
                  <a:cubicBezTo>
                    <a:pt x="81" y="51"/>
                    <a:pt x="80" y="51"/>
                    <a:pt x="79" y="52"/>
                  </a:cubicBezTo>
                  <a:cubicBezTo>
                    <a:pt x="77" y="53"/>
                    <a:pt x="76" y="55"/>
                    <a:pt x="75" y="56"/>
                  </a:cubicBezTo>
                  <a:cubicBezTo>
                    <a:pt x="73" y="58"/>
                    <a:pt x="70" y="59"/>
                    <a:pt x="67" y="59"/>
                  </a:cubicBezTo>
                  <a:cubicBezTo>
                    <a:pt x="67" y="59"/>
                    <a:pt x="67" y="59"/>
                    <a:pt x="66" y="59"/>
                  </a:cubicBezTo>
                  <a:cubicBezTo>
                    <a:pt x="65" y="59"/>
                    <a:pt x="63" y="59"/>
                    <a:pt x="63" y="60"/>
                  </a:cubicBezTo>
                  <a:cubicBezTo>
                    <a:pt x="62" y="61"/>
                    <a:pt x="61" y="61"/>
                    <a:pt x="60" y="61"/>
                  </a:cubicBezTo>
                  <a:cubicBezTo>
                    <a:pt x="59" y="61"/>
                    <a:pt x="58" y="61"/>
                    <a:pt x="58" y="61"/>
                  </a:cubicBezTo>
                  <a:cubicBezTo>
                    <a:pt x="57" y="61"/>
                    <a:pt x="56" y="61"/>
                    <a:pt x="55" y="62"/>
                  </a:cubicBezTo>
                  <a:cubicBezTo>
                    <a:pt x="54" y="63"/>
                    <a:pt x="53" y="63"/>
                    <a:pt x="52" y="63"/>
                  </a:cubicBezTo>
                  <a:cubicBezTo>
                    <a:pt x="51" y="64"/>
                    <a:pt x="50" y="65"/>
                    <a:pt x="49" y="65"/>
                  </a:cubicBezTo>
                  <a:cubicBezTo>
                    <a:pt x="48" y="66"/>
                    <a:pt x="47" y="67"/>
                    <a:pt x="46" y="67"/>
                  </a:cubicBezTo>
                  <a:cubicBezTo>
                    <a:pt x="44" y="69"/>
                    <a:pt x="42" y="69"/>
                    <a:pt x="42" y="72"/>
                  </a:cubicBezTo>
                  <a:cubicBezTo>
                    <a:pt x="43" y="74"/>
                    <a:pt x="43" y="77"/>
                    <a:pt x="42" y="79"/>
                  </a:cubicBezTo>
                  <a:cubicBezTo>
                    <a:pt x="42" y="80"/>
                    <a:pt x="4" y="80"/>
                    <a:pt x="0" y="8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74" name="Freeform 544"/>
            <p:cNvSpPr/>
            <p:nvPr/>
          </p:nvSpPr>
          <p:spPr>
            <a:xfrm>
              <a:off x="5591160" y="4072320"/>
              <a:ext cx="114840" cy="142200"/>
            </a:xfrm>
            <a:custGeom>
              <a:avLst/>
              <a:gdLst>
                <a:gd name="textAreaLeft" fmla="*/ 0 w 114840"/>
                <a:gd name="textAreaRight" fmla="*/ 115920 w 114840"/>
                <a:gd name="textAreaTop" fmla="*/ 0 h 142200"/>
                <a:gd name="textAreaBottom" fmla="*/ 143280 h 142200"/>
              </a:gdLst>
              <a:ahLst/>
              <a:cxnLst/>
              <a:rect l="textAreaLeft" t="textAreaTop" r="textAreaRight" b="textAreaBottom"/>
              <a:pathLst>
                <a:path w="39" h="41">
                  <a:moveTo>
                    <a:pt x="0" y="16"/>
                  </a:moveTo>
                  <a:cubicBezTo>
                    <a:pt x="1" y="16"/>
                    <a:pt x="1" y="14"/>
                    <a:pt x="2" y="13"/>
                  </a:cubicBezTo>
                  <a:cubicBezTo>
                    <a:pt x="4" y="11"/>
                    <a:pt x="6" y="10"/>
                    <a:pt x="7" y="8"/>
                  </a:cubicBezTo>
                  <a:cubicBezTo>
                    <a:pt x="8" y="7"/>
                    <a:pt x="8" y="6"/>
                    <a:pt x="8" y="5"/>
                  </a:cubicBezTo>
                  <a:cubicBezTo>
                    <a:pt x="10" y="4"/>
                    <a:pt x="11" y="5"/>
                    <a:pt x="11" y="2"/>
                  </a:cubicBezTo>
                  <a:cubicBezTo>
                    <a:pt x="11" y="1"/>
                    <a:pt x="12" y="1"/>
                    <a:pt x="14" y="1"/>
                  </a:cubicBezTo>
                  <a:cubicBezTo>
                    <a:pt x="15" y="1"/>
                    <a:pt x="15" y="0"/>
                    <a:pt x="16" y="0"/>
                  </a:cubicBezTo>
                  <a:cubicBezTo>
                    <a:pt x="17" y="1"/>
                    <a:pt x="18" y="2"/>
                    <a:pt x="19" y="2"/>
                  </a:cubicBezTo>
                  <a:cubicBezTo>
                    <a:pt x="18" y="3"/>
                    <a:pt x="18" y="3"/>
                    <a:pt x="19" y="4"/>
                  </a:cubicBezTo>
                  <a:cubicBezTo>
                    <a:pt x="19" y="5"/>
                    <a:pt x="19" y="6"/>
                    <a:pt x="19" y="5"/>
                  </a:cubicBezTo>
                  <a:cubicBezTo>
                    <a:pt x="20" y="7"/>
                    <a:pt x="20" y="10"/>
                    <a:pt x="19" y="12"/>
                  </a:cubicBezTo>
                  <a:cubicBezTo>
                    <a:pt x="20" y="11"/>
                    <a:pt x="22" y="12"/>
                    <a:pt x="22" y="13"/>
                  </a:cubicBezTo>
                  <a:cubicBezTo>
                    <a:pt x="24" y="13"/>
                    <a:pt x="25" y="12"/>
                    <a:pt x="26" y="10"/>
                  </a:cubicBezTo>
                  <a:cubicBezTo>
                    <a:pt x="26" y="10"/>
                    <a:pt x="26" y="9"/>
                    <a:pt x="27" y="8"/>
                  </a:cubicBezTo>
                  <a:cubicBezTo>
                    <a:pt x="28" y="8"/>
                    <a:pt x="28" y="10"/>
                    <a:pt x="28" y="11"/>
                  </a:cubicBezTo>
                  <a:cubicBezTo>
                    <a:pt x="30" y="13"/>
                    <a:pt x="30" y="14"/>
                    <a:pt x="30" y="17"/>
                  </a:cubicBezTo>
                  <a:cubicBezTo>
                    <a:pt x="30" y="18"/>
                    <a:pt x="25" y="21"/>
                    <a:pt x="29" y="21"/>
                  </a:cubicBezTo>
                  <a:cubicBezTo>
                    <a:pt x="28" y="22"/>
                    <a:pt x="34" y="21"/>
                    <a:pt x="34" y="23"/>
                  </a:cubicBezTo>
                  <a:cubicBezTo>
                    <a:pt x="35" y="24"/>
                    <a:pt x="35" y="25"/>
                    <a:pt x="36" y="25"/>
                  </a:cubicBezTo>
                  <a:cubicBezTo>
                    <a:pt x="37" y="25"/>
                    <a:pt x="38" y="27"/>
                    <a:pt x="38" y="28"/>
                  </a:cubicBezTo>
                  <a:cubicBezTo>
                    <a:pt x="39" y="30"/>
                    <a:pt x="38" y="31"/>
                    <a:pt x="38" y="33"/>
                  </a:cubicBezTo>
                  <a:cubicBezTo>
                    <a:pt x="37" y="36"/>
                    <a:pt x="36" y="38"/>
                    <a:pt x="37" y="41"/>
                  </a:cubicBezTo>
                  <a:cubicBezTo>
                    <a:pt x="36" y="41"/>
                    <a:pt x="35" y="40"/>
                    <a:pt x="34" y="39"/>
                  </a:cubicBezTo>
                  <a:cubicBezTo>
                    <a:pt x="32" y="39"/>
                    <a:pt x="30" y="39"/>
                    <a:pt x="29" y="38"/>
                  </a:cubicBezTo>
                  <a:cubicBezTo>
                    <a:pt x="26" y="36"/>
                    <a:pt x="23" y="35"/>
                    <a:pt x="20" y="33"/>
                  </a:cubicBezTo>
                  <a:cubicBezTo>
                    <a:pt x="17" y="30"/>
                    <a:pt x="15" y="27"/>
                    <a:pt x="12" y="25"/>
                  </a:cubicBezTo>
                  <a:cubicBezTo>
                    <a:pt x="12" y="24"/>
                    <a:pt x="5" y="22"/>
                    <a:pt x="7" y="21"/>
                  </a:cubicBezTo>
                  <a:cubicBezTo>
                    <a:pt x="6" y="21"/>
                    <a:pt x="4" y="19"/>
                    <a:pt x="3" y="19"/>
                  </a:cubicBezTo>
                  <a:cubicBezTo>
                    <a:pt x="1" y="18"/>
                    <a:pt x="1" y="17"/>
                    <a:pt x="0" y="16"/>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75" name="Freeform 545"/>
            <p:cNvSpPr/>
            <p:nvPr/>
          </p:nvSpPr>
          <p:spPr>
            <a:xfrm>
              <a:off x="6021720" y="2533320"/>
              <a:ext cx="113040" cy="91440"/>
            </a:xfrm>
            <a:custGeom>
              <a:avLst/>
              <a:gdLst>
                <a:gd name="textAreaLeft" fmla="*/ 0 w 113040"/>
                <a:gd name="textAreaRight" fmla="*/ 114120 w 113040"/>
                <a:gd name="textAreaTop" fmla="*/ 0 h 91440"/>
                <a:gd name="textAreaBottom" fmla="*/ 92520 h 91440"/>
              </a:gdLst>
              <a:ahLst/>
              <a:cxnLst/>
              <a:rect l="textAreaLeft" t="textAreaTop" r="textAreaRight" b="textAreaBottom"/>
              <a:pathLst>
                <a:path w="38" h="27">
                  <a:moveTo>
                    <a:pt x="5" y="17"/>
                  </a:moveTo>
                  <a:cubicBezTo>
                    <a:pt x="4" y="17"/>
                    <a:pt x="4" y="17"/>
                    <a:pt x="4" y="17"/>
                  </a:cubicBezTo>
                  <a:cubicBezTo>
                    <a:pt x="5" y="17"/>
                    <a:pt x="6" y="19"/>
                    <a:pt x="7" y="18"/>
                  </a:cubicBezTo>
                  <a:cubicBezTo>
                    <a:pt x="7" y="17"/>
                    <a:pt x="6" y="17"/>
                    <a:pt x="5" y="17"/>
                  </a:cubicBezTo>
                  <a:moveTo>
                    <a:pt x="5" y="17"/>
                  </a:moveTo>
                  <a:cubicBezTo>
                    <a:pt x="7" y="16"/>
                    <a:pt x="8" y="18"/>
                    <a:pt x="10" y="17"/>
                  </a:cubicBezTo>
                  <a:cubicBezTo>
                    <a:pt x="8" y="17"/>
                    <a:pt x="7" y="15"/>
                    <a:pt x="5" y="17"/>
                  </a:cubicBezTo>
                  <a:moveTo>
                    <a:pt x="14" y="5"/>
                  </a:moveTo>
                  <a:cubicBezTo>
                    <a:pt x="15" y="5"/>
                    <a:pt x="15" y="4"/>
                    <a:pt x="14" y="3"/>
                  </a:cubicBezTo>
                  <a:cubicBezTo>
                    <a:pt x="14" y="4"/>
                    <a:pt x="13" y="4"/>
                    <a:pt x="14" y="5"/>
                  </a:cubicBezTo>
                  <a:moveTo>
                    <a:pt x="16" y="2"/>
                  </a:moveTo>
                  <a:cubicBezTo>
                    <a:pt x="15" y="3"/>
                    <a:pt x="15" y="3"/>
                    <a:pt x="15" y="3"/>
                  </a:cubicBezTo>
                  <a:cubicBezTo>
                    <a:pt x="16" y="2"/>
                    <a:pt x="16" y="2"/>
                    <a:pt x="16" y="2"/>
                  </a:cubicBezTo>
                  <a:moveTo>
                    <a:pt x="18" y="1"/>
                  </a:moveTo>
                  <a:cubicBezTo>
                    <a:pt x="19" y="1"/>
                    <a:pt x="20" y="1"/>
                    <a:pt x="21" y="1"/>
                  </a:cubicBezTo>
                  <a:cubicBezTo>
                    <a:pt x="20" y="1"/>
                    <a:pt x="19" y="1"/>
                    <a:pt x="18" y="1"/>
                  </a:cubicBezTo>
                  <a:moveTo>
                    <a:pt x="22" y="1"/>
                  </a:moveTo>
                  <a:cubicBezTo>
                    <a:pt x="23" y="1"/>
                    <a:pt x="24" y="1"/>
                    <a:pt x="25" y="0"/>
                  </a:cubicBezTo>
                  <a:cubicBezTo>
                    <a:pt x="24" y="0"/>
                    <a:pt x="23" y="0"/>
                    <a:pt x="22" y="1"/>
                  </a:cubicBezTo>
                  <a:moveTo>
                    <a:pt x="0" y="21"/>
                  </a:moveTo>
                  <a:cubicBezTo>
                    <a:pt x="1" y="20"/>
                    <a:pt x="7" y="21"/>
                    <a:pt x="9" y="21"/>
                  </a:cubicBezTo>
                  <a:cubicBezTo>
                    <a:pt x="8" y="22"/>
                    <a:pt x="6" y="22"/>
                    <a:pt x="4" y="22"/>
                  </a:cubicBezTo>
                  <a:cubicBezTo>
                    <a:pt x="3" y="21"/>
                    <a:pt x="1" y="22"/>
                    <a:pt x="0" y="21"/>
                  </a:cubicBezTo>
                  <a:moveTo>
                    <a:pt x="5" y="18"/>
                  </a:moveTo>
                  <a:cubicBezTo>
                    <a:pt x="6" y="19"/>
                    <a:pt x="7" y="20"/>
                    <a:pt x="9" y="20"/>
                  </a:cubicBezTo>
                  <a:cubicBezTo>
                    <a:pt x="9" y="19"/>
                    <a:pt x="7" y="19"/>
                    <a:pt x="7" y="19"/>
                  </a:cubicBezTo>
                  <a:cubicBezTo>
                    <a:pt x="7" y="18"/>
                    <a:pt x="10" y="19"/>
                    <a:pt x="8" y="18"/>
                  </a:cubicBezTo>
                  <a:cubicBezTo>
                    <a:pt x="10" y="19"/>
                    <a:pt x="12" y="17"/>
                    <a:pt x="14" y="17"/>
                  </a:cubicBezTo>
                  <a:cubicBezTo>
                    <a:pt x="14" y="16"/>
                    <a:pt x="12" y="17"/>
                    <a:pt x="10" y="17"/>
                  </a:cubicBezTo>
                  <a:cubicBezTo>
                    <a:pt x="9" y="17"/>
                    <a:pt x="6" y="16"/>
                    <a:pt x="7" y="15"/>
                  </a:cubicBezTo>
                  <a:cubicBezTo>
                    <a:pt x="10" y="12"/>
                    <a:pt x="12" y="10"/>
                    <a:pt x="13" y="7"/>
                  </a:cubicBezTo>
                  <a:cubicBezTo>
                    <a:pt x="13" y="6"/>
                    <a:pt x="14" y="6"/>
                    <a:pt x="16" y="5"/>
                  </a:cubicBezTo>
                  <a:cubicBezTo>
                    <a:pt x="17" y="5"/>
                    <a:pt x="19" y="4"/>
                    <a:pt x="20" y="3"/>
                  </a:cubicBezTo>
                  <a:cubicBezTo>
                    <a:pt x="23" y="1"/>
                    <a:pt x="27" y="1"/>
                    <a:pt x="31" y="0"/>
                  </a:cubicBezTo>
                  <a:cubicBezTo>
                    <a:pt x="33" y="0"/>
                    <a:pt x="37" y="2"/>
                    <a:pt x="37" y="4"/>
                  </a:cubicBezTo>
                  <a:cubicBezTo>
                    <a:pt x="37" y="6"/>
                    <a:pt x="36" y="7"/>
                    <a:pt x="35" y="8"/>
                  </a:cubicBezTo>
                  <a:cubicBezTo>
                    <a:pt x="35" y="9"/>
                    <a:pt x="33" y="8"/>
                    <a:pt x="32" y="9"/>
                  </a:cubicBezTo>
                  <a:cubicBezTo>
                    <a:pt x="31" y="10"/>
                    <a:pt x="38" y="10"/>
                    <a:pt x="34" y="13"/>
                  </a:cubicBezTo>
                  <a:cubicBezTo>
                    <a:pt x="34" y="13"/>
                    <a:pt x="33" y="13"/>
                    <a:pt x="33" y="13"/>
                  </a:cubicBezTo>
                  <a:cubicBezTo>
                    <a:pt x="32" y="14"/>
                    <a:pt x="33" y="15"/>
                    <a:pt x="33" y="15"/>
                  </a:cubicBezTo>
                  <a:cubicBezTo>
                    <a:pt x="33" y="16"/>
                    <a:pt x="28" y="16"/>
                    <a:pt x="27" y="15"/>
                  </a:cubicBezTo>
                  <a:cubicBezTo>
                    <a:pt x="27" y="17"/>
                    <a:pt x="25" y="15"/>
                    <a:pt x="25" y="17"/>
                  </a:cubicBezTo>
                  <a:cubicBezTo>
                    <a:pt x="26" y="17"/>
                    <a:pt x="27" y="18"/>
                    <a:pt x="27" y="19"/>
                  </a:cubicBezTo>
                  <a:cubicBezTo>
                    <a:pt x="28" y="21"/>
                    <a:pt x="26" y="22"/>
                    <a:pt x="25" y="24"/>
                  </a:cubicBezTo>
                  <a:cubicBezTo>
                    <a:pt x="25" y="24"/>
                    <a:pt x="27" y="26"/>
                    <a:pt x="25" y="26"/>
                  </a:cubicBezTo>
                  <a:cubicBezTo>
                    <a:pt x="21" y="27"/>
                    <a:pt x="22" y="24"/>
                    <a:pt x="24" y="23"/>
                  </a:cubicBezTo>
                  <a:cubicBezTo>
                    <a:pt x="22" y="22"/>
                    <a:pt x="17" y="22"/>
                    <a:pt x="16" y="19"/>
                  </a:cubicBezTo>
                  <a:cubicBezTo>
                    <a:pt x="16" y="20"/>
                    <a:pt x="14" y="20"/>
                    <a:pt x="13" y="19"/>
                  </a:cubicBezTo>
                  <a:cubicBezTo>
                    <a:pt x="13" y="20"/>
                    <a:pt x="12" y="20"/>
                    <a:pt x="11" y="20"/>
                  </a:cubicBezTo>
                  <a:cubicBezTo>
                    <a:pt x="11" y="22"/>
                    <a:pt x="7" y="20"/>
                    <a:pt x="6" y="20"/>
                  </a:cubicBezTo>
                  <a:cubicBezTo>
                    <a:pt x="4" y="20"/>
                    <a:pt x="3" y="20"/>
                    <a:pt x="1" y="19"/>
                  </a:cubicBezTo>
                  <a:cubicBezTo>
                    <a:pt x="2" y="18"/>
                    <a:pt x="4" y="18"/>
                    <a:pt x="5" y="18"/>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76" name="Freeform 547"/>
            <p:cNvSpPr/>
            <p:nvPr/>
          </p:nvSpPr>
          <p:spPr>
            <a:xfrm>
              <a:off x="6344640" y="3989880"/>
              <a:ext cx="377640" cy="296280"/>
            </a:xfrm>
            <a:custGeom>
              <a:avLst/>
              <a:gdLst>
                <a:gd name="textAreaLeft" fmla="*/ 0 w 377640"/>
                <a:gd name="textAreaRight" fmla="*/ 378720 w 377640"/>
                <a:gd name="textAreaTop" fmla="*/ 0 h 296280"/>
                <a:gd name="textAreaBottom" fmla="*/ 297360 h 296280"/>
              </a:gdLst>
              <a:ahLst/>
              <a:cxnLst/>
              <a:rect l="textAreaLeft" t="textAreaTop" r="textAreaRight" b="textAreaBottom"/>
              <a:pathLst>
                <a:path w="124" h="84">
                  <a:moveTo>
                    <a:pt x="0" y="47"/>
                  </a:moveTo>
                  <a:cubicBezTo>
                    <a:pt x="1" y="47"/>
                    <a:pt x="2" y="46"/>
                    <a:pt x="3" y="45"/>
                  </a:cubicBezTo>
                  <a:cubicBezTo>
                    <a:pt x="4" y="44"/>
                    <a:pt x="4" y="43"/>
                    <a:pt x="5" y="42"/>
                  </a:cubicBezTo>
                  <a:cubicBezTo>
                    <a:pt x="7" y="40"/>
                    <a:pt x="8" y="37"/>
                    <a:pt x="9" y="34"/>
                  </a:cubicBezTo>
                  <a:cubicBezTo>
                    <a:pt x="11" y="32"/>
                    <a:pt x="12" y="34"/>
                    <a:pt x="14" y="33"/>
                  </a:cubicBezTo>
                  <a:cubicBezTo>
                    <a:pt x="16" y="33"/>
                    <a:pt x="17" y="32"/>
                    <a:pt x="18" y="32"/>
                  </a:cubicBezTo>
                  <a:cubicBezTo>
                    <a:pt x="20" y="32"/>
                    <a:pt x="19" y="30"/>
                    <a:pt x="21" y="30"/>
                  </a:cubicBezTo>
                  <a:cubicBezTo>
                    <a:pt x="21" y="31"/>
                    <a:pt x="22" y="32"/>
                    <a:pt x="23" y="33"/>
                  </a:cubicBezTo>
                  <a:cubicBezTo>
                    <a:pt x="24" y="32"/>
                    <a:pt x="26" y="31"/>
                    <a:pt x="27" y="31"/>
                  </a:cubicBezTo>
                  <a:cubicBezTo>
                    <a:pt x="29" y="29"/>
                    <a:pt x="32" y="29"/>
                    <a:pt x="35" y="29"/>
                  </a:cubicBezTo>
                  <a:cubicBezTo>
                    <a:pt x="37" y="29"/>
                    <a:pt x="39" y="29"/>
                    <a:pt x="41" y="27"/>
                  </a:cubicBezTo>
                  <a:cubicBezTo>
                    <a:pt x="42" y="26"/>
                    <a:pt x="45" y="23"/>
                    <a:pt x="45" y="22"/>
                  </a:cubicBezTo>
                  <a:cubicBezTo>
                    <a:pt x="45" y="21"/>
                    <a:pt x="42" y="21"/>
                    <a:pt x="43" y="20"/>
                  </a:cubicBezTo>
                  <a:cubicBezTo>
                    <a:pt x="44" y="18"/>
                    <a:pt x="48" y="19"/>
                    <a:pt x="50" y="19"/>
                  </a:cubicBezTo>
                  <a:cubicBezTo>
                    <a:pt x="54" y="19"/>
                    <a:pt x="59" y="17"/>
                    <a:pt x="62" y="14"/>
                  </a:cubicBezTo>
                  <a:cubicBezTo>
                    <a:pt x="63" y="12"/>
                    <a:pt x="64" y="11"/>
                    <a:pt x="66" y="9"/>
                  </a:cubicBezTo>
                  <a:cubicBezTo>
                    <a:pt x="67" y="9"/>
                    <a:pt x="70" y="7"/>
                    <a:pt x="70" y="5"/>
                  </a:cubicBezTo>
                  <a:cubicBezTo>
                    <a:pt x="70" y="4"/>
                    <a:pt x="70" y="3"/>
                    <a:pt x="72" y="2"/>
                  </a:cubicBezTo>
                  <a:cubicBezTo>
                    <a:pt x="74" y="2"/>
                    <a:pt x="75" y="0"/>
                    <a:pt x="78" y="0"/>
                  </a:cubicBezTo>
                  <a:cubicBezTo>
                    <a:pt x="80" y="0"/>
                    <a:pt x="81" y="1"/>
                    <a:pt x="82" y="3"/>
                  </a:cubicBezTo>
                  <a:cubicBezTo>
                    <a:pt x="84" y="5"/>
                    <a:pt x="86" y="6"/>
                    <a:pt x="87" y="9"/>
                  </a:cubicBezTo>
                  <a:cubicBezTo>
                    <a:pt x="88" y="11"/>
                    <a:pt x="88" y="13"/>
                    <a:pt x="88" y="15"/>
                  </a:cubicBezTo>
                  <a:cubicBezTo>
                    <a:pt x="88" y="17"/>
                    <a:pt x="86" y="18"/>
                    <a:pt x="86" y="19"/>
                  </a:cubicBezTo>
                  <a:cubicBezTo>
                    <a:pt x="87" y="19"/>
                    <a:pt x="87" y="19"/>
                    <a:pt x="87" y="19"/>
                  </a:cubicBezTo>
                  <a:cubicBezTo>
                    <a:pt x="87" y="20"/>
                    <a:pt x="87" y="21"/>
                    <a:pt x="87" y="21"/>
                  </a:cubicBezTo>
                  <a:cubicBezTo>
                    <a:pt x="88" y="22"/>
                    <a:pt x="91" y="21"/>
                    <a:pt x="93" y="22"/>
                  </a:cubicBezTo>
                  <a:cubicBezTo>
                    <a:pt x="95" y="23"/>
                    <a:pt x="91" y="26"/>
                    <a:pt x="95" y="26"/>
                  </a:cubicBezTo>
                  <a:cubicBezTo>
                    <a:pt x="96" y="26"/>
                    <a:pt x="98" y="26"/>
                    <a:pt x="99" y="27"/>
                  </a:cubicBezTo>
                  <a:cubicBezTo>
                    <a:pt x="100" y="28"/>
                    <a:pt x="101" y="29"/>
                    <a:pt x="102" y="30"/>
                  </a:cubicBezTo>
                  <a:cubicBezTo>
                    <a:pt x="104" y="31"/>
                    <a:pt x="102" y="32"/>
                    <a:pt x="102" y="33"/>
                  </a:cubicBezTo>
                  <a:cubicBezTo>
                    <a:pt x="102" y="34"/>
                    <a:pt x="105" y="35"/>
                    <a:pt x="106" y="36"/>
                  </a:cubicBezTo>
                  <a:cubicBezTo>
                    <a:pt x="107" y="36"/>
                    <a:pt x="108" y="37"/>
                    <a:pt x="109" y="37"/>
                  </a:cubicBezTo>
                  <a:cubicBezTo>
                    <a:pt x="111" y="38"/>
                    <a:pt x="110" y="39"/>
                    <a:pt x="111" y="40"/>
                  </a:cubicBezTo>
                  <a:cubicBezTo>
                    <a:pt x="112" y="41"/>
                    <a:pt x="114" y="41"/>
                    <a:pt x="114" y="42"/>
                  </a:cubicBezTo>
                  <a:cubicBezTo>
                    <a:pt x="113" y="44"/>
                    <a:pt x="113" y="44"/>
                    <a:pt x="115" y="45"/>
                  </a:cubicBezTo>
                  <a:cubicBezTo>
                    <a:pt x="116" y="46"/>
                    <a:pt x="114" y="47"/>
                    <a:pt x="116" y="48"/>
                  </a:cubicBezTo>
                  <a:cubicBezTo>
                    <a:pt x="117" y="48"/>
                    <a:pt x="118" y="49"/>
                    <a:pt x="120" y="49"/>
                  </a:cubicBezTo>
                  <a:cubicBezTo>
                    <a:pt x="121" y="50"/>
                    <a:pt x="122" y="51"/>
                    <a:pt x="122" y="53"/>
                  </a:cubicBezTo>
                  <a:cubicBezTo>
                    <a:pt x="122" y="55"/>
                    <a:pt x="124" y="56"/>
                    <a:pt x="124" y="57"/>
                  </a:cubicBezTo>
                  <a:cubicBezTo>
                    <a:pt x="123" y="56"/>
                    <a:pt x="120" y="55"/>
                    <a:pt x="119" y="57"/>
                  </a:cubicBezTo>
                  <a:cubicBezTo>
                    <a:pt x="118" y="57"/>
                    <a:pt x="117" y="57"/>
                    <a:pt x="116" y="57"/>
                  </a:cubicBezTo>
                  <a:cubicBezTo>
                    <a:pt x="115" y="57"/>
                    <a:pt x="115" y="57"/>
                    <a:pt x="115" y="57"/>
                  </a:cubicBezTo>
                  <a:cubicBezTo>
                    <a:pt x="115" y="57"/>
                    <a:pt x="115" y="56"/>
                    <a:pt x="114" y="56"/>
                  </a:cubicBezTo>
                  <a:cubicBezTo>
                    <a:pt x="113" y="56"/>
                    <a:pt x="111" y="55"/>
                    <a:pt x="110" y="55"/>
                  </a:cubicBezTo>
                  <a:cubicBezTo>
                    <a:pt x="108" y="56"/>
                    <a:pt x="107" y="54"/>
                    <a:pt x="106" y="54"/>
                  </a:cubicBezTo>
                  <a:cubicBezTo>
                    <a:pt x="105" y="54"/>
                    <a:pt x="104" y="55"/>
                    <a:pt x="104" y="56"/>
                  </a:cubicBezTo>
                  <a:cubicBezTo>
                    <a:pt x="104" y="57"/>
                    <a:pt x="102" y="57"/>
                    <a:pt x="101" y="58"/>
                  </a:cubicBezTo>
                  <a:cubicBezTo>
                    <a:pt x="100" y="58"/>
                    <a:pt x="99" y="58"/>
                    <a:pt x="97" y="58"/>
                  </a:cubicBezTo>
                  <a:cubicBezTo>
                    <a:pt x="97" y="57"/>
                    <a:pt x="95" y="56"/>
                    <a:pt x="95" y="57"/>
                  </a:cubicBezTo>
                  <a:cubicBezTo>
                    <a:pt x="94" y="58"/>
                    <a:pt x="91" y="59"/>
                    <a:pt x="90" y="59"/>
                  </a:cubicBezTo>
                  <a:cubicBezTo>
                    <a:pt x="88" y="60"/>
                    <a:pt x="86" y="62"/>
                    <a:pt x="84" y="61"/>
                  </a:cubicBezTo>
                  <a:cubicBezTo>
                    <a:pt x="82" y="60"/>
                    <a:pt x="81" y="58"/>
                    <a:pt x="80" y="61"/>
                  </a:cubicBezTo>
                  <a:cubicBezTo>
                    <a:pt x="79" y="61"/>
                    <a:pt x="79" y="62"/>
                    <a:pt x="78" y="63"/>
                  </a:cubicBezTo>
                  <a:cubicBezTo>
                    <a:pt x="77" y="64"/>
                    <a:pt x="78" y="65"/>
                    <a:pt x="77" y="66"/>
                  </a:cubicBezTo>
                  <a:cubicBezTo>
                    <a:pt x="75" y="67"/>
                    <a:pt x="71" y="64"/>
                    <a:pt x="69" y="64"/>
                  </a:cubicBezTo>
                  <a:cubicBezTo>
                    <a:pt x="67" y="64"/>
                    <a:pt x="65" y="64"/>
                    <a:pt x="63" y="63"/>
                  </a:cubicBezTo>
                  <a:cubicBezTo>
                    <a:pt x="61" y="63"/>
                    <a:pt x="60" y="63"/>
                    <a:pt x="59" y="63"/>
                  </a:cubicBezTo>
                  <a:cubicBezTo>
                    <a:pt x="57" y="63"/>
                    <a:pt x="58" y="61"/>
                    <a:pt x="57" y="60"/>
                  </a:cubicBezTo>
                  <a:cubicBezTo>
                    <a:pt x="55" y="59"/>
                    <a:pt x="52" y="57"/>
                    <a:pt x="50" y="56"/>
                  </a:cubicBezTo>
                  <a:cubicBezTo>
                    <a:pt x="48" y="55"/>
                    <a:pt x="45" y="58"/>
                    <a:pt x="44" y="60"/>
                  </a:cubicBezTo>
                  <a:cubicBezTo>
                    <a:pt x="43" y="61"/>
                    <a:pt x="42" y="62"/>
                    <a:pt x="42" y="63"/>
                  </a:cubicBezTo>
                  <a:cubicBezTo>
                    <a:pt x="41" y="64"/>
                    <a:pt x="40" y="63"/>
                    <a:pt x="40" y="64"/>
                  </a:cubicBezTo>
                  <a:cubicBezTo>
                    <a:pt x="39" y="64"/>
                    <a:pt x="40" y="66"/>
                    <a:pt x="40" y="67"/>
                  </a:cubicBezTo>
                  <a:cubicBezTo>
                    <a:pt x="40" y="69"/>
                    <a:pt x="40" y="70"/>
                    <a:pt x="40" y="72"/>
                  </a:cubicBezTo>
                  <a:cubicBezTo>
                    <a:pt x="39" y="70"/>
                    <a:pt x="36" y="72"/>
                    <a:pt x="34" y="71"/>
                  </a:cubicBezTo>
                  <a:cubicBezTo>
                    <a:pt x="33" y="71"/>
                    <a:pt x="31" y="71"/>
                    <a:pt x="30" y="70"/>
                  </a:cubicBezTo>
                  <a:cubicBezTo>
                    <a:pt x="29" y="70"/>
                    <a:pt x="28" y="71"/>
                    <a:pt x="27" y="71"/>
                  </a:cubicBezTo>
                  <a:cubicBezTo>
                    <a:pt x="24" y="72"/>
                    <a:pt x="21" y="71"/>
                    <a:pt x="20" y="74"/>
                  </a:cubicBezTo>
                  <a:cubicBezTo>
                    <a:pt x="20" y="75"/>
                    <a:pt x="20" y="77"/>
                    <a:pt x="20" y="78"/>
                  </a:cubicBezTo>
                  <a:cubicBezTo>
                    <a:pt x="20" y="80"/>
                    <a:pt x="18" y="82"/>
                    <a:pt x="17" y="84"/>
                  </a:cubicBezTo>
                  <a:cubicBezTo>
                    <a:pt x="17" y="82"/>
                    <a:pt x="16" y="80"/>
                    <a:pt x="16" y="78"/>
                  </a:cubicBezTo>
                  <a:cubicBezTo>
                    <a:pt x="16" y="76"/>
                    <a:pt x="13" y="76"/>
                    <a:pt x="12" y="74"/>
                  </a:cubicBezTo>
                  <a:cubicBezTo>
                    <a:pt x="11" y="74"/>
                    <a:pt x="5" y="67"/>
                    <a:pt x="8" y="67"/>
                  </a:cubicBezTo>
                  <a:cubicBezTo>
                    <a:pt x="6" y="66"/>
                    <a:pt x="6" y="63"/>
                    <a:pt x="5" y="62"/>
                  </a:cubicBezTo>
                  <a:cubicBezTo>
                    <a:pt x="3" y="61"/>
                    <a:pt x="3" y="59"/>
                    <a:pt x="3" y="56"/>
                  </a:cubicBezTo>
                  <a:cubicBezTo>
                    <a:pt x="3" y="56"/>
                    <a:pt x="2" y="55"/>
                    <a:pt x="2" y="54"/>
                  </a:cubicBezTo>
                  <a:cubicBezTo>
                    <a:pt x="2" y="54"/>
                    <a:pt x="2" y="53"/>
                    <a:pt x="2" y="52"/>
                  </a:cubicBezTo>
                  <a:cubicBezTo>
                    <a:pt x="2" y="51"/>
                    <a:pt x="2" y="50"/>
                    <a:pt x="2" y="49"/>
                  </a:cubicBezTo>
                  <a:cubicBezTo>
                    <a:pt x="2" y="48"/>
                    <a:pt x="1" y="49"/>
                    <a:pt x="0" y="4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77" name="Freeform 549"/>
            <p:cNvSpPr/>
            <p:nvPr/>
          </p:nvSpPr>
          <p:spPr>
            <a:xfrm>
              <a:off x="6417720" y="2664360"/>
              <a:ext cx="162360" cy="64080"/>
            </a:xfrm>
            <a:custGeom>
              <a:avLst/>
              <a:gdLst>
                <a:gd name="textAreaLeft" fmla="*/ 0 w 162360"/>
                <a:gd name="textAreaRight" fmla="*/ 163440 w 162360"/>
                <a:gd name="textAreaTop" fmla="*/ 0 h 64080"/>
                <a:gd name="textAreaBottom" fmla="*/ 65160 h 64080"/>
              </a:gdLst>
              <a:ahLst/>
              <a:cxnLst/>
              <a:rect l="textAreaLeft" t="textAreaTop" r="textAreaRight" b="textAreaBottom"/>
              <a:pathLst>
                <a:path w="54" h="19">
                  <a:moveTo>
                    <a:pt x="0" y="10"/>
                  </a:moveTo>
                  <a:cubicBezTo>
                    <a:pt x="2" y="8"/>
                    <a:pt x="3" y="8"/>
                    <a:pt x="6" y="8"/>
                  </a:cubicBezTo>
                  <a:cubicBezTo>
                    <a:pt x="7" y="8"/>
                    <a:pt x="11" y="6"/>
                    <a:pt x="11" y="6"/>
                  </a:cubicBezTo>
                  <a:cubicBezTo>
                    <a:pt x="12" y="3"/>
                    <a:pt x="20" y="0"/>
                    <a:pt x="20" y="3"/>
                  </a:cubicBezTo>
                  <a:cubicBezTo>
                    <a:pt x="21" y="2"/>
                    <a:pt x="24" y="0"/>
                    <a:pt x="24" y="1"/>
                  </a:cubicBezTo>
                  <a:cubicBezTo>
                    <a:pt x="25" y="1"/>
                    <a:pt x="25" y="2"/>
                    <a:pt x="26" y="2"/>
                  </a:cubicBezTo>
                  <a:cubicBezTo>
                    <a:pt x="27" y="2"/>
                    <a:pt x="27" y="3"/>
                    <a:pt x="27" y="3"/>
                  </a:cubicBezTo>
                  <a:cubicBezTo>
                    <a:pt x="28" y="4"/>
                    <a:pt x="28" y="4"/>
                    <a:pt x="28" y="4"/>
                  </a:cubicBezTo>
                  <a:cubicBezTo>
                    <a:pt x="29" y="5"/>
                    <a:pt x="30" y="4"/>
                    <a:pt x="32" y="3"/>
                  </a:cubicBezTo>
                  <a:cubicBezTo>
                    <a:pt x="32" y="3"/>
                    <a:pt x="35" y="2"/>
                    <a:pt x="36" y="3"/>
                  </a:cubicBezTo>
                  <a:cubicBezTo>
                    <a:pt x="38" y="4"/>
                    <a:pt x="40" y="2"/>
                    <a:pt x="42" y="2"/>
                  </a:cubicBezTo>
                  <a:cubicBezTo>
                    <a:pt x="45" y="3"/>
                    <a:pt x="47" y="3"/>
                    <a:pt x="49" y="4"/>
                  </a:cubicBezTo>
                  <a:cubicBezTo>
                    <a:pt x="52" y="6"/>
                    <a:pt x="54" y="5"/>
                    <a:pt x="52" y="7"/>
                  </a:cubicBezTo>
                  <a:cubicBezTo>
                    <a:pt x="51" y="9"/>
                    <a:pt x="50" y="10"/>
                    <a:pt x="50" y="12"/>
                  </a:cubicBezTo>
                  <a:cubicBezTo>
                    <a:pt x="49" y="15"/>
                    <a:pt x="43" y="10"/>
                    <a:pt x="42" y="11"/>
                  </a:cubicBezTo>
                  <a:cubicBezTo>
                    <a:pt x="41" y="11"/>
                    <a:pt x="42" y="11"/>
                    <a:pt x="41" y="11"/>
                  </a:cubicBezTo>
                  <a:cubicBezTo>
                    <a:pt x="40" y="11"/>
                    <a:pt x="38" y="11"/>
                    <a:pt x="37" y="10"/>
                  </a:cubicBezTo>
                  <a:cubicBezTo>
                    <a:pt x="34" y="10"/>
                    <a:pt x="33" y="11"/>
                    <a:pt x="33" y="13"/>
                  </a:cubicBezTo>
                  <a:cubicBezTo>
                    <a:pt x="33" y="14"/>
                    <a:pt x="29" y="15"/>
                    <a:pt x="27" y="14"/>
                  </a:cubicBezTo>
                  <a:cubicBezTo>
                    <a:pt x="25" y="13"/>
                    <a:pt x="24" y="14"/>
                    <a:pt x="23" y="15"/>
                  </a:cubicBezTo>
                  <a:cubicBezTo>
                    <a:pt x="21" y="16"/>
                    <a:pt x="15" y="16"/>
                    <a:pt x="18" y="18"/>
                  </a:cubicBezTo>
                  <a:cubicBezTo>
                    <a:pt x="16" y="18"/>
                    <a:pt x="14" y="19"/>
                    <a:pt x="12" y="18"/>
                  </a:cubicBezTo>
                  <a:cubicBezTo>
                    <a:pt x="10" y="18"/>
                    <a:pt x="9" y="19"/>
                    <a:pt x="8" y="18"/>
                  </a:cubicBezTo>
                  <a:cubicBezTo>
                    <a:pt x="7" y="18"/>
                    <a:pt x="6" y="17"/>
                    <a:pt x="5" y="17"/>
                  </a:cubicBezTo>
                  <a:cubicBezTo>
                    <a:pt x="4" y="16"/>
                    <a:pt x="2" y="15"/>
                    <a:pt x="1" y="14"/>
                  </a:cubicBezTo>
                  <a:cubicBezTo>
                    <a:pt x="1" y="14"/>
                    <a:pt x="1" y="13"/>
                    <a:pt x="1" y="12"/>
                  </a:cubicBezTo>
                  <a:cubicBezTo>
                    <a:pt x="0" y="11"/>
                    <a:pt x="1" y="11"/>
                    <a:pt x="0" y="10"/>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78" name="Freeform 551"/>
            <p:cNvSpPr/>
            <p:nvPr/>
          </p:nvSpPr>
          <p:spPr>
            <a:xfrm>
              <a:off x="6537960" y="2430000"/>
              <a:ext cx="165960" cy="87120"/>
            </a:xfrm>
            <a:custGeom>
              <a:avLst/>
              <a:gdLst>
                <a:gd name="textAreaLeft" fmla="*/ 0 w 165960"/>
                <a:gd name="textAreaRight" fmla="*/ 167040 w 165960"/>
                <a:gd name="textAreaTop" fmla="*/ 0 h 87120"/>
                <a:gd name="textAreaBottom" fmla="*/ 88200 h 87120"/>
              </a:gdLst>
              <a:ahLst/>
              <a:cxnLst/>
              <a:rect l="textAreaLeft" t="textAreaTop" r="textAreaRight" b="textAreaBottom"/>
              <a:pathLst>
                <a:path w="55" h="26">
                  <a:moveTo>
                    <a:pt x="0" y="4"/>
                  </a:moveTo>
                  <a:cubicBezTo>
                    <a:pt x="2" y="4"/>
                    <a:pt x="2" y="3"/>
                    <a:pt x="3" y="3"/>
                  </a:cubicBezTo>
                  <a:cubicBezTo>
                    <a:pt x="4" y="2"/>
                    <a:pt x="6" y="2"/>
                    <a:pt x="8" y="2"/>
                  </a:cubicBezTo>
                  <a:cubicBezTo>
                    <a:pt x="11" y="1"/>
                    <a:pt x="15" y="1"/>
                    <a:pt x="19" y="1"/>
                  </a:cubicBezTo>
                  <a:cubicBezTo>
                    <a:pt x="20" y="1"/>
                    <a:pt x="19" y="2"/>
                    <a:pt x="20" y="2"/>
                  </a:cubicBezTo>
                  <a:cubicBezTo>
                    <a:pt x="21" y="1"/>
                    <a:pt x="24" y="2"/>
                    <a:pt x="25" y="2"/>
                  </a:cubicBezTo>
                  <a:cubicBezTo>
                    <a:pt x="27" y="2"/>
                    <a:pt x="32" y="3"/>
                    <a:pt x="34" y="2"/>
                  </a:cubicBezTo>
                  <a:cubicBezTo>
                    <a:pt x="36" y="0"/>
                    <a:pt x="37" y="2"/>
                    <a:pt x="39" y="3"/>
                  </a:cubicBezTo>
                  <a:cubicBezTo>
                    <a:pt x="40" y="3"/>
                    <a:pt x="41" y="3"/>
                    <a:pt x="43" y="3"/>
                  </a:cubicBezTo>
                  <a:cubicBezTo>
                    <a:pt x="44" y="4"/>
                    <a:pt x="45" y="5"/>
                    <a:pt x="47" y="5"/>
                  </a:cubicBezTo>
                  <a:cubicBezTo>
                    <a:pt x="47" y="6"/>
                    <a:pt x="53" y="8"/>
                    <a:pt x="53" y="9"/>
                  </a:cubicBezTo>
                  <a:cubicBezTo>
                    <a:pt x="52" y="11"/>
                    <a:pt x="52" y="11"/>
                    <a:pt x="55" y="12"/>
                  </a:cubicBezTo>
                  <a:cubicBezTo>
                    <a:pt x="53" y="13"/>
                    <a:pt x="54" y="14"/>
                    <a:pt x="52" y="13"/>
                  </a:cubicBezTo>
                  <a:cubicBezTo>
                    <a:pt x="50" y="13"/>
                    <a:pt x="49" y="15"/>
                    <a:pt x="48" y="15"/>
                  </a:cubicBezTo>
                  <a:cubicBezTo>
                    <a:pt x="43" y="16"/>
                    <a:pt x="46" y="18"/>
                    <a:pt x="43" y="21"/>
                  </a:cubicBezTo>
                  <a:cubicBezTo>
                    <a:pt x="44" y="21"/>
                    <a:pt x="45" y="21"/>
                    <a:pt x="45" y="22"/>
                  </a:cubicBezTo>
                  <a:cubicBezTo>
                    <a:pt x="45" y="23"/>
                    <a:pt x="44" y="23"/>
                    <a:pt x="43" y="23"/>
                  </a:cubicBezTo>
                  <a:cubicBezTo>
                    <a:pt x="44" y="21"/>
                    <a:pt x="40" y="22"/>
                    <a:pt x="40" y="22"/>
                  </a:cubicBezTo>
                  <a:cubicBezTo>
                    <a:pt x="39" y="24"/>
                    <a:pt x="37" y="22"/>
                    <a:pt x="36" y="24"/>
                  </a:cubicBezTo>
                  <a:cubicBezTo>
                    <a:pt x="35" y="25"/>
                    <a:pt x="33" y="25"/>
                    <a:pt x="33" y="25"/>
                  </a:cubicBezTo>
                  <a:cubicBezTo>
                    <a:pt x="31" y="26"/>
                    <a:pt x="29" y="25"/>
                    <a:pt x="28" y="25"/>
                  </a:cubicBezTo>
                  <a:cubicBezTo>
                    <a:pt x="27" y="25"/>
                    <a:pt x="24" y="25"/>
                    <a:pt x="24" y="24"/>
                  </a:cubicBezTo>
                  <a:cubicBezTo>
                    <a:pt x="23" y="23"/>
                    <a:pt x="23" y="23"/>
                    <a:pt x="22" y="22"/>
                  </a:cubicBezTo>
                  <a:cubicBezTo>
                    <a:pt x="20" y="22"/>
                    <a:pt x="19" y="21"/>
                    <a:pt x="18" y="20"/>
                  </a:cubicBezTo>
                  <a:cubicBezTo>
                    <a:pt x="17" y="20"/>
                    <a:pt x="16" y="21"/>
                    <a:pt x="16" y="20"/>
                  </a:cubicBezTo>
                  <a:cubicBezTo>
                    <a:pt x="15" y="18"/>
                    <a:pt x="18" y="17"/>
                    <a:pt x="16" y="15"/>
                  </a:cubicBezTo>
                  <a:cubicBezTo>
                    <a:pt x="15" y="14"/>
                    <a:pt x="15" y="14"/>
                    <a:pt x="15" y="14"/>
                  </a:cubicBezTo>
                  <a:cubicBezTo>
                    <a:pt x="14" y="14"/>
                    <a:pt x="11" y="14"/>
                    <a:pt x="10" y="14"/>
                  </a:cubicBezTo>
                  <a:cubicBezTo>
                    <a:pt x="8" y="14"/>
                    <a:pt x="4" y="11"/>
                    <a:pt x="2" y="12"/>
                  </a:cubicBezTo>
                  <a:cubicBezTo>
                    <a:pt x="2" y="11"/>
                    <a:pt x="2" y="10"/>
                    <a:pt x="1" y="9"/>
                  </a:cubicBezTo>
                  <a:cubicBezTo>
                    <a:pt x="0" y="7"/>
                    <a:pt x="1" y="6"/>
                    <a:pt x="0" y="4"/>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3200" rIns="90000" bIns="432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79" name="Freeform 553"/>
            <p:cNvSpPr/>
            <p:nvPr/>
          </p:nvSpPr>
          <p:spPr>
            <a:xfrm>
              <a:off x="6658200" y="4903920"/>
              <a:ext cx="230040" cy="228600"/>
            </a:xfrm>
            <a:custGeom>
              <a:avLst/>
              <a:gdLst>
                <a:gd name="textAreaLeft" fmla="*/ 0 w 230040"/>
                <a:gd name="textAreaRight" fmla="*/ 231120 w 230040"/>
                <a:gd name="textAreaTop" fmla="*/ 0 h 228600"/>
                <a:gd name="textAreaBottom" fmla="*/ 229680 h 228600"/>
              </a:gdLst>
              <a:ahLst/>
              <a:cxnLst/>
              <a:rect l="textAreaLeft" t="textAreaTop" r="textAreaRight" b="textAreaBottom"/>
              <a:pathLst>
                <a:path w="76" h="65">
                  <a:moveTo>
                    <a:pt x="1" y="21"/>
                  </a:moveTo>
                  <a:cubicBezTo>
                    <a:pt x="2" y="21"/>
                    <a:pt x="4" y="21"/>
                    <a:pt x="5" y="21"/>
                  </a:cubicBezTo>
                  <a:cubicBezTo>
                    <a:pt x="6" y="21"/>
                    <a:pt x="7" y="22"/>
                    <a:pt x="7" y="23"/>
                  </a:cubicBezTo>
                  <a:cubicBezTo>
                    <a:pt x="8" y="23"/>
                    <a:pt x="9" y="22"/>
                    <a:pt x="10" y="22"/>
                  </a:cubicBezTo>
                  <a:cubicBezTo>
                    <a:pt x="11" y="22"/>
                    <a:pt x="13" y="23"/>
                    <a:pt x="14" y="23"/>
                  </a:cubicBezTo>
                  <a:cubicBezTo>
                    <a:pt x="16" y="24"/>
                    <a:pt x="18" y="22"/>
                    <a:pt x="20" y="20"/>
                  </a:cubicBezTo>
                  <a:cubicBezTo>
                    <a:pt x="21" y="18"/>
                    <a:pt x="23" y="16"/>
                    <a:pt x="25" y="14"/>
                  </a:cubicBezTo>
                  <a:cubicBezTo>
                    <a:pt x="25" y="13"/>
                    <a:pt x="26" y="12"/>
                    <a:pt x="27" y="12"/>
                  </a:cubicBezTo>
                  <a:cubicBezTo>
                    <a:pt x="29" y="11"/>
                    <a:pt x="30" y="10"/>
                    <a:pt x="31" y="10"/>
                  </a:cubicBezTo>
                  <a:cubicBezTo>
                    <a:pt x="34" y="8"/>
                    <a:pt x="35" y="8"/>
                    <a:pt x="35" y="5"/>
                  </a:cubicBezTo>
                  <a:cubicBezTo>
                    <a:pt x="35" y="4"/>
                    <a:pt x="38" y="2"/>
                    <a:pt x="39" y="1"/>
                  </a:cubicBezTo>
                  <a:cubicBezTo>
                    <a:pt x="41" y="1"/>
                    <a:pt x="43" y="0"/>
                    <a:pt x="44" y="0"/>
                  </a:cubicBezTo>
                  <a:cubicBezTo>
                    <a:pt x="46" y="0"/>
                    <a:pt x="48" y="0"/>
                    <a:pt x="50" y="0"/>
                  </a:cubicBezTo>
                  <a:cubicBezTo>
                    <a:pt x="50" y="3"/>
                    <a:pt x="50" y="3"/>
                    <a:pt x="54" y="3"/>
                  </a:cubicBezTo>
                  <a:cubicBezTo>
                    <a:pt x="56" y="3"/>
                    <a:pt x="58" y="4"/>
                    <a:pt x="60" y="5"/>
                  </a:cubicBezTo>
                  <a:cubicBezTo>
                    <a:pt x="62" y="6"/>
                    <a:pt x="63" y="6"/>
                    <a:pt x="64" y="7"/>
                  </a:cubicBezTo>
                  <a:cubicBezTo>
                    <a:pt x="65" y="8"/>
                    <a:pt x="67" y="8"/>
                    <a:pt x="68" y="8"/>
                  </a:cubicBezTo>
                  <a:cubicBezTo>
                    <a:pt x="69" y="8"/>
                    <a:pt x="72" y="8"/>
                    <a:pt x="72" y="9"/>
                  </a:cubicBezTo>
                  <a:cubicBezTo>
                    <a:pt x="72" y="11"/>
                    <a:pt x="73" y="10"/>
                    <a:pt x="74" y="10"/>
                  </a:cubicBezTo>
                  <a:cubicBezTo>
                    <a:pt x="74" y="12"/>
                    <a:pt x="73" y="12"/>
                    <a:pt x="74" y="14"/>
                  </a:cubicBezTo>
                  <a:cubicBezTo>
                    <a:pt x="75" y="16"/>
                    <a:pt x="74" y="17"/>
                    <a:pt x="75" y="19"/>
                  </a:cubicBezTo>
                  <a:cubicBezTo>
                    <a:pt x="75" y="20"/>
                    <a:pt x="74" y="22"/>
                    <a:pt x="74" y="24"/>
                  </a:cubicBezTo>
                  <a:cubicBezTo>
                    <a:pt x="75" y="25"/>
                    <a:pt x="76" y="26"/>
                    <a:pt x="74" y="27"/>
                  </a:cubicBezTo>
                  <a:cubicBezTo>
                    <a:pt x="74" y="28"/>
                    <a:pt x="74" y="30"/>
                    <a:pt x="74" y="30"/>
                  </a:cubicBezTo>
                  <a:cubicBezTo>
                    <a:pt x="73" y="31"/>
                    <a:pt x="72" y="30"/>
                    <a:pt x="72" y="32"/>
                  </a:cubicBezTo>
                  <a:cubicBezTo>
                    <a:pt x="72" y="32"/>
                    <a:pt x="73" y="33"/>
                    <a:pt x="73" y="33"/>
                  </a:cubicBezTo>
                  <a:cubicBezTo>
                    <a:pt x="73" y="34"/>
                    <a:pt x="73" y="34"/>
                    <a:pt x="73" y="34"/>
                  </a:cubicBezTo>
                  <a:cubicBezTo>
                    <a:pt x="73" y="35"/>
                    <a:pt x="73" y="35"/>
                    <a:pt x="72" y="36"/>
                  </a:cubicBezTo>
                  <a:cubicBezTo>
                    <a:pt x="72" y="37"/>
                    <a:pt x="73" y="38"/>
                    <a:pt x="73" y="39"/>
                  </a:cubicBezTo>
                  <a:cubicBezTo>
                    <a:pt x="74" y="38"/>
                    <a:pt x="74" y="38"/>
                    <a:pt x="74" y="38"/>
                  </a:cubicBezTo>
                  <a:cubicBezTo>
                    <a:pt x="74" y="40"/>
                    <a:pt x="75" y="41"/>
                    <a:pt x="74" y="43"/>
                  </a:cubicBezTo>
                  <a:cubicBezTo>
                    <a:pt x="73" y="44"/>
                    <a:pt x="72" y="46"/>
                    <a:pt x="71" y="47"/>
                  </a:cubicBezTo>
                  <a:cubicBezTo>
                    <a:pt x="69" y="48"/>
                    <a:pt x="70" y="49"/>
                    <a:pt x="70" y="50"/>
                  </a:cubicBezTo>
                  <a:cubicBezTo>
                    <a:pt x="70" y="52"/>
                    <a:pt x="68" y="53"/>
                    <a:pt x="70" y="55"/>
                  </a:cubicBezTo>
                  <a:cubicBezTo>
                    <a:pt x="68" y="54"/>
                    <a:pt x="61" y="62"/>
                    <a:pt x="60" y="63"/>
                  </a:cubicBezTo>
                  <a:cubicBezTo>
                    <a:pt x="60" y="64"/>
                    <a:pt x="59" y="65"/>
                    <a:pt x="57" y="65"/>
                  </a:cubicBezTo>
                  <a:cubicBezTo>
                    <a:pt x="55" y="64"/>
                    <a:pt x="53" y="64"/>
                    <a:pt x="51" y="64"/>
                  </a:cubicBezTo>
                  <a:cubicBezTo>
                    <a:pt x="49" y="64"/>
                    <a:pt x="47" y="64"/>
                    <a:pt x="45" y="63"/>
                  </a:cubicBezTo>
                  <a:cubicBezTo>
                    <a:pt x="44" y="63"/>
                    <a:pt x="40" y="63"/>
                    <a:pt x="40" y="63"/>
                  </a:cubicBezTo>
                  <a:cubicBezTo>
                    <a:pt x="39" y="62"/>
                    <a:pt x="39" y="62"/>
                    <a:pt x="37" y="62"/>
                  </a:cubicBezTo>
                  <a:cubicBezTo>
                    <a:pt x="36" y="61"/>
                    <a:pt x="37" y="60"/>
                    <a:pt x="37" y="59"/>
                  </a:cubicBezTo>
                  <a:cubicBezTo>
                    <a:pt x="35" y="57"/>
                    <a:pt x="28" y="59"/>
                    <a:pt x="27" y="56"/>
                  </a:cubicBezTo>
                  <a:cubicBezTo>
                    <a:pt x="26" y="54"/>
                    <a:pt x="24" y="52"/>
                    <a:pt x="24" y="50"/>
                  </a:cubicBezTo>
                  <a:cubicBezTo>
                    <a:pt x="25" y="47"/>
                    <a:pt x="24" y="46"/>
                    <a:pt x="20" y="47"/>
                  </a:cubicBezTo>
                  <a:cubicBezTo>
                    <a:pt x="21" y="44"/>
                    <a:pt x="20" y="43"/>
                    <a:pt x="17" y="42"/>
                  </a:cubicBezTo>
                  <a:cubicBezTo>
                    <a:pt x="14" y="41"/>
                    <a:pt x="11" y="39"/>
                    <a:pt x="10" y="37"/>
                  </a:cubicBezTo>
                  <a:cubicBezTo>
                    <a:pt x="8" y="34"/>
                    <a:pt x="8" y="31"/>
                    <a:pt x="5" y="28"/>
                  </a:cubicBezTo>
                  <a:cubicBezTo>
                    <a:pt x="4" y="27"/>
                    <a:pt x="0" y="22"/>
                    <a:pt x="1" y="21"/>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0" name="Freeform 554"/>
            <p:cNvSpPr/>
            <p:nvPr/>
          </p:nvSpPr>
          <p:spPr>
            <a:xfrm>
              <a:off x="8247240" y="4025880"/>
              <a:ext cx="65880" cy="144000"/>
            </a:xfrm>
            <a:custGeom>
              <a:avLst/>
              <a:gdLst>
                <a:gd name="textAreaLeft" fmla="*/ 0 w 65880"/>
                <a:gd name="textAreaRight" fmla="*/ 66960 w 65880"/>
                <a:gd name="textAreaTop" fmla="*/ 0 h 144000"/>
                <a:gd name="textAreaBottom" fmla="*/ 145080 h 144000"/>
              </a:gdLst>
              <a:ahLst/>
              <a:cxnLst/>
              <a:rect l="textAreaLeft" t="textAreaTop" r="textAreaRight" b="textAreaBottom"/>
              <a:pathLst>
                <a:path w="23" h="41">
                  <a:moveTo>
                    <a:pt x="1" y="8"/>
                  </a:moveTo>
                  <a:cubicBezTo>
                    <a:pt x="2" y="9"/>
                    <a:pt x="3" y="9"/>
                    <a:pt x="3" y="9"/>
                  </a:cubicBezTo>
                  <a:cubicBezTo>
                    <a:pt x="3" y="9"/>
                    <a:pt x="2" y="8"/>
                    <a:pt x="1" y="8"/>
                  </a:cubicBezTo>
                  <a:moveTo>
                    <a:pt x="2" y="22"/>
                  </a:moveTo>
                  <a:cubicBezTo>
                    <a:pt x="2" y="26"/>
                    <a:pt x="3" y="41"/>
                    <a:pt x="10" y="38"/>
                  </a:cubicBezTo>
                  <a:cubicBezTo>
                    <a:pt x="14" y="37"/>
                    <a:pt x="19" y="35"/>
                    <a:pt x="21" y="33"/>
                  </a:cubicBezTo>
                  <a:cubicBezTo>
                    <a:pt x="22" y="30"/>
                    <a:pt x="23" y="26"/>
                    <a:pt x="21" y="24"/>
                  </a:cubicBezTo>
                  <a:cubicBezTo>
                    <a:pt x="21" y="24"/>
                    <a:pt x="20" y="21"/>
                    <a:pt x="19" y="21"/>
                  </a:cubicBezTo>
                  <a:cubicBezTo>
                    <a:pt x="22" y="22"/>
                    <a:pt x="19" y="19"/>
                    <a:pt x="19" y="19"/>
                  </a:cubicBezTo>
                  <a:cubicBezTo>
                    <a:pt x="18" y="17"/>
                    <a:pt x="18" y="15"/>
                    <a:pt x="17" y="14"/>
                  </a:cubicBezTo>
                  <a:cubicBezTo>
                    <a:pt x="16" y="14"/>
                    <a:pt x="15" y="14"/>
                    <a:pt x="15" y="13"/>
                  </a:cubicBezTo>
                  <a:cubicBezTo>
                    <a:pt x="17" y="14"/>
                    <a:pt x="12" y="8"/>
                    <a:pt x="12" y="7"/>
                  </a:cubicBezTo>
                  <a:cubicBezTo>
                    <a:pt x="12" y="6"/>
                    <a:pt x="7" y="1"/>
                    <a:pt x="6" y="1"/>
                  </a:cubicBezTo>
                  <a:cubicBezTo>
                    <a:pt x="7" y="2"/>
                    <a:pt x="7" y="3"/>
                    <a:pt x="8" y="3"/>
                  </a:cubicBezTo>
                  <a:cubicBezTo>
                    <a:pt x="7" y="3"/>
                    <a:pt x="5" y="0"/>
                    <a:pt x="3" y="2"/>
                  </a:cubicBezTo>
                  <a:cubicBezTo>
                    <a:pt x="4" y="3"/>
                    <a:pt x="5" y="3"/>
                    <a:pt x="6" y="3"/>
                  </a:cubicBezTo>
                  <a:cubicBezTo>
                    <a:pt x="6" y="2"/>
                    <a:pt x="9" y="4"/>
                    <a:pt x="9" y="5"/>
                  </a:cubicBezTo>
                  <a:cubicBezTo>
                    <a:pt x="9" y="4"/>
                    <a:pt x="6" y="4"/>
                    <a:pt x="5" y="4"/>
                  </a:cubicBezTo>
                  <a:cubicBezTo>
                    <a:pt x="6" y="5"/>
                    <a:pt x="5" y="5"/>
                    <a:pt x="5" y="5"/>
                  </a:cubicBezTo>
                  <a:cubicBezTo>
                    <a:pt x="4" y="6"/>
                    <a:pt x="5" y="7"/>
                    <a:pt x="5" y="8"/>
                  </a:cubicBezTo>
                  <a:cubicBezTo>
                    <a:pt x="3" y="11"/>
                    <a:pt x="3" y="16"/>
                    <a:pt x="2" y="19"/>
                  </a:cubicBezTo>
                  <a:cubicBezTo>
                    <a:pt x="1" y="18"/>
                    <a:pt x="2" y="17"/>
                    <a:pt x="2" y="16"/>
                  </a:cubicBezTo>
                  <a:cubicBezTo>
                    <a:pt x="0" y="18"/>
                    <a:pt x="2" y="20"/>
                    <a:pt x="2" y="22"/>
                  </a:cubicBezTo>
                  <a:moveTo>
                    <a:pt x="3" y="2"/>
                  </a:moveTo>
                  <a:cubicBezTo>
                    <a:pt x="3" y="3"/>
                    <a:pt x="3" y="3"/>
                    <a:pt x="4" y="3"/>
                  </a:cubicBezTo>
                  <a:cubicBezTo>
                    <a:pt x="3" y="2"/>
                    <a:pt x="3" y="2"/>
                    <a:pt x="3" y="2"/>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1" name="Freeform 556"/>
            <p:cNvSpPr/>
            <p:nvPr/>
          </p:nvSpPr>
          <p:spPr>
            <a:xfrm>
              <a:off x="6926400" y="3223800"/>
              <a:ext cx="38520" cy="129240"/>
            </a:xfrm>
            <a:custGeom>
              <a:avLst/>
              <a:gdLst>
                <a:gd name="textAreaLeft" fmla="*/ 0 w 38520"/>
                <a:gd name="textAreaRight" fmla="*/ 39600 w 38520"/>
                <a:gd name="textAreaTop" fmla="*/ 0 h 129240"/>
                <a:gd name="textAreaBottom" fmla="*/ 130320 h 129240"/>
              </a:gdLst>
              <a:ahLst/>
              <a:cxnLst/>
              <a:rect l="textAreaLeft" t="textAreaTop" r="textAreaRight" b="textAreaBottom"/>
              <a:pathLst>
                <a:path w="14" h="37">
                  <a:moveTo>
                    <a:pt x="0" y="20"/>
                  </a:moveTo>
                  <a:cubicBezTo>
                    <a:pt x="0" y="20"/>
                    <a:pt x="3" y="17"/>
                    <a:pt x="2" y="17"/>
                  </a:cubicBezTo>
                  <a:cubicBezTo>
                    <a:pt x="4" y="14"/>
                    <a:pt x="5" y="11"/>
                    <a:pt x="6" y="8"/>
                  </a:cubicBezTo>
                  <a:cubicBezTo>
                    <a:pt x="6" y="7"/>
                    <a:pt x="6" y="5"/>
                    <a:pt x="7" y="5"/>
                  </a:cubicBezTo>
                  <a:cubicBezTo>
                    <a:pt x="8" y="4"/>
                    <a:pt x="7" y="3"/>
                    <a:pt x="7" y="2"/>
                  </a:cubicBezTo>
                  <a:cubicBezTo>
                    <a:pt x="8" y="2"/>
                    <a:pt x="9" y="2"/>
                    <a:pt x="10" y="2"/>
                  </a:cubicBezTo>
                  <a:cubicBezTo>
                    <a:pt x="12" y="3"/>
                    <a:pt x="12" y="1"/>
                    <a:pt x="12" y="0"/>
                  </a:cubicBezTo>
                  <a:cubicBezTo>
                    <a:pt x="14" y="1"/>
                    <a:pt x="12" y="7"/>
                    <a:pt x="12" y="9"/>
                  </a:cubicBezTo>
                  <a:cubicBezTo>
                    <a:pt x="11" y="9"/>
                    <a:pt x="10" y="8"/>
                    <a:pt x="9" y="8"/>
                  </a:cubicBezTo>
                  <a:cubicBezTo>
                    <a:pt x="8" y="7"/>
                    <a:pt x="7" y="9"/>
                    <a:pt x="7" y="10"/>
                  </a:cubicBezTo>
                  <a:cubicBezTo>
                    <a:pt x="6" y="11"/>
                    <a:pt x="5" y="15"/>
                    <a:pt x="7" y="15"/>
                  </a:cubicBezTo>
                  <a:cubicBezTo>
                    <a:pt x="11" y="14"/>
                    <a:pt x="5" y="17"/>
                    <a:pt x="6" y="19"/>
                  </a:cubicBezTo>
                  <a:cubicBezTo>
                    <a:pt x="6" y="20"/>
                    <a:pt x="10" y="18"/>
                    <a:pt x="11" y="18"/>
                  </a:cubicBezTo>
                  <a:cubicBezTo>
                    <a:pt x="11" y="19"/>
                    <a:pt x="10" y="20"/>
                    <a:pt x="11" y="21"/>
                  </a:cubicBezTo>
                  <a:cubicBezTo>
                    <a:pt x="11" y="23"/>
                    <a:pt x="9" y="25"/>
                    <a:pt x="8" y="26"/>
                  </a:cubicBezTo>
                  <a:cubicBezTo>
                    <a:pt x="7" y="29"/>
                    <a:pt x="9" y="35"/>
                    <a:pt x="6" y="37"/>
                  </a:cubicBezTo>
                  <a:cubicBezTo>
                    <a:pt x="4" y="34"/>
                    <a:pt x="5" y="31"/>
                    <a:pt x="3" y="29"/>
                  </a:cubicBezTo>
                  <a:cubicBezTo>
                    <a:pt x="2" y="28"/>
                    <a:pt x="2" y="27"/>
                    <a:pt x="2" y="25"/>
                  </a:cubicBezTo>
                  <a:cubicBezTo>
                    <a:pt x="1" y="24"/>
                    <a:pt x="0" y="22"/>
                    <a:pt x="0" y="2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2" name="Freeform 558"/>
            <p:cNvSpPr/>
            <p:nvPr/>
          </p:nvSpPr>
          <p:spPr>
            <a:xfrm>
              <a:off x="8843760" y="3595320"/>
              <a:ext cx="220680" cy="296280"/>
            </a:xfrm>
            <a:custGeom>
              <a:avLst/>
              <a:gdLst>
                <a:gd name="textAreaLeft" fmla="*/ 0 w 220680"/>
                <a:gd name="textAreaRight" fmla="*/ 221760 w 220680"/>
                <a:gd name="textAreaTop" fmla="*/ 0 h 296280"/>
                <a:gd name="textAreaBottom" fmla="*/ 297360 h 296280"/>
              </a:gdLst>
              <a:ahLst/>
              <a:cxnLst/>
              <a:rect l="textAreaLeft" t="textAreaTop" r="textAreaRight" b="textAreaBottom"/>
              <a:pathLst>
                <a:path w="73" h="84">
                  <a:moveTo>
                    <a:pt x="0" y="21"/>
                  </a:moveTo>
                  <a:cubicBezTo>
                    <a:pt x="1" y="20"/>
                    <a:pt x="1" y="18"/>
                    <a:pt x="2" y="17"/>
                  </a:cubicBezTo>
                  <a:cubicBezTo>
                    <a:pt x="3" y="16"/>
                    <a:pt x="5" y="17"/>
                    <a:pt x="6" y="16"/>
                  </a:cubicBezTo>
                  <a:cubicBezTo>
                    <a:pt x="4" y="17"/>
                    <a:pt x="6" y="14"/>
                    <a:pt x="6" y="13"/>
                  </a:cubicBezTo>
                  <a:cubicBezTo>
                    <a:pt x="7" y="12"/>
                    <a:pt x="7" y="12"/>
                    <a:pt x="8" y="11"/>
                  </a:cubicBezTo>
                  <a:cubicBezTo>
                    <a:pt x="9" y="11"/>
                    <a:pt x="11" y="10"/>
                    <a:pt x="11" y="9"/>
                  </a:cubicBezTo>
                  <a:cubicBezTo>
                    <a:pt x="12" y="10"/>
                    <a:pt x="10" y="14"/>
                    <a:pt x="13" y="13"/>
                  </a:cubicBezTo>
                  <a:cubicBezTo>
                    <a:pt x="15" y="12"/>
                    <a:pt x="15" y="13"/>
                    <a:pt x="16" y="13"/>
                  </a:cubicBezTo>
                  <a:cubicBezTo>
                    <a:pt x="18" y="14"/>
                    <a:pt x="16" y="12"/>
                    <a:pt x="16" y="12"/>
                  </a:cubicBezTo>
                  <a:cubicBezTo>
                    <a:pt x="16" y="10"/>
                    <a:pt x="17" y="10"/>
                    <a:pt x="17" y="9"/>
                  </a:cubicBezTo>
                  <a:cubicBezTo>
                    <a:pt x="17" y="8"/>
                    <a:pt x="16" y="7"/>
                    <a:pt x="16" y="6"/>
                  </a:cubicBezTo>
                  <a:cubicBezTo>
                    <a:pt x="15" y="5"/>
                    <a:pt x="15" y="4"/>
                    <a:pt x="15" y="3"/>
                  </a:cubicBezTo>
                  <a:cubicBezTo>
                    <a:pt x="15" y="3"/>
                    <a:pt x="16" y="0"/>
                    <a:pt x="17" y="0"/>
                  </a:cubicBezTo>
                  <a:cubicBezTo>
                    <a:pt x="17" y="1"/>
                    <a:pt x="17" y="1"/>
                    <a:pt x="18" y="1"/>
                  </a:cubicBezTo>
                  <a:cubicBezTo>
                    <a:pt x="20" y="1"/>
                    <a:pt x="20" y="2"/>
                    <a:pt x="21" y="3"/>
                  </a:cubicBezTo>
                  <a:cubicBezTo>
                    <a:pt x="22" y="4"/>
                    <a:pt x="23" y="5"/>
                    <a:pt x="24" y="6"/>
                  </a:cubicBezTo>
                  <a:cubicBezTo>
                    <a:pt x="25" y="6"/>
                    <a:pt x="25" y="8"/>
                    <a:pt x="26" y="8"/>
                  </a:cubicBezTo>
                  <a:cubicBezTo>
                    <a:pt x="26" y="8"/>
                    <a:pt x="27" y="7"/>
                    <a:pt x="26" y="7"/>
                  </a:cubicBezTo>
                  <a:cubicBezTo>
                    <a:pt x="27" y="8"/>
                    <a:pt x="28" y="7"/>
                    <a:pt x="28" y="8"/>
                  </a:cubicBezTo>
                  <a:cubicBezTo>
                    <a:pt x="28" y="10"/>
                    <a:pt x="27" y="11"/>
                    <a:pt x="27" y="12"/>
                  </a:cubicBezTo>
                  <a:cubicBezTo>
                    <a:pt x="28" y="16"/>
                    <a:pt x="32" y="16"/>
                    <a:pt x="35" y="18"/>
                  </a:cubicBezTo>
                  <a:cubicBezTo>
                    <a:pt x="36" y="17"/>
                    <a:pt x="36" y="16"/>
                    <a:pt x="37" y="16"/>
                  </a:cubicBezTo>
                  <a:cubicBezTo>
                    <a:pt x="39" y="15"/>
                    <a:pt x="40" y="15"/>
                    <a:pt x="42" y="16"/>
                  </a:cubicBezTo>
                  <a:cubicBezTo>
                    <a:pt x="42" y="17"/>
                    <a:pt x="43" y="17"/>
                    <a:pt x="43" y="18"/>
                  </a:cubicBezTo>
                  <a:cubicBezTo>
                    <a:pt x="43" y="19"/>
                    <a:pt x="42" y="19"/>
                    <a:pt x="41" y="20"/>
                  </a:cubicBezTo>
                  <a:cubicBezTo>
                    <a:pt x="42" y="20"/>
                    <a:pt x="44" y="20"/>
                    <a:pt x="44" y="21"/>
                  </a:cubicBezTo>
                  <a:cubicBezTo>
                    <a:pt x="44" y="22"/>
                    <a:pt x="45" y="22"/>
                    <a:pt x="45" y="22"/>
                  </a:cubicBezTo>
                  <a:cubicBezTo>
                    <a:pt x="48" y="23"/>
                    <a:pt x="47" y="24"/>
                    <a:pt x="45" y="25"/>
                  </a:cubicBezTo>
                  <a:cubicBezTo>
                    <a:pt x="47" y="26"/>
                    <a:pt x="43" y="28"/>
                    <a:pt x="42" y="28"/>
                  </a:cubicBezTo>
                  <a:cubicBezTo>
                    <a:pt x="41" y="28"/>
                    <a:pt x="38" y="27"/>
                    <a:pt x="38" y="27"/>
                  </a:cubicBezTo>
                  <a:cubicBezTo>
                    <a:pt x="37" y="28"/>
                    <a:pt x="39" y="29"/>
                    <a:pt x="38" y="30"/>
                  </a:cubicBezTo>
                  <a:cubicBezTo>
                    <a:pt x="37" y="30"/>
                    <a:pt x="36" y="31"/>
                    <a:pt x="37" y="31"/>
                  </a:cubicBezTo>
                  <a:cubicBezTo>
                    <a:pt x="40" y="32"/>
                    <a:pt x="42" y="34"/>
                    <a:pt x="44" y="36"/>
                  </a:cubicBezTo>
                  <a:cubicBezTo>
                    <a:pt x="45" y="36"/>
                    <a:pt x="49" y="36"/>
                    <a:pt x="49" y="37"/>
                  </a:cubicBezTo>
                  <a:cubicBezTo>
                    <a:pt x="49" y="39"/>
                    <a:pt x="48" y="39"/>
                    <a:pt x="49" y="40"/>
                  </a:cubicBezTo>
                  <a:cubicBezTo>
                    <a:pt x="49" y="41"/>
                    <a:pt x="51" y="42"/>
                    <a:pt x="51" y="42"/>
                  </a:cubicBezTo>
                  <a:cubicBezTo>
                    <a:pt x="52" y="42"/>
                    <a:pt x="53" y="43"/>
                    <a:pt x="53" y="44"/>
                  </a:cubicBezTo>
                  <a:cubicBezTo>
                    <a:pt x="54" y="45"/>
                    <a:pt x="55" y="46"/>
                    <a:pt x="56" y="47"/>
                  </a:cubicBezTo>
                  <a:cubicBezTo>
                    <a:pt x="56" y="48"/>
                    <a:pt x="58" y="51"/>
                    <a:pt x="59" y="51"/>
                  </a:cubicBezTo>
                  <a:cubicBezTo>
                    <a:pt x="60" y="50"/>
                    <a:pt x="61" y="53"/>
                    <a:pt x="61" y="54"/>
                  </a:cubicBezTo>
                  <a:cubicBezTo>
                    <a:pt x="63" y="54"/>
                    <a:pt x="62" y="56"/>
                    <a:pt x="62" y="57"/>
                  </a:cubicBezTo>
                  <a:cubicBezTo>
                    <a:pt x="63" y="57"/>
                    <a:pt x="63" y="58"/>
                    <a:pt x="63" y="58"/>
                  </a:cubicBezTo>
                  <a:cubicBezTo>
                    <a:pt x="64" y="58"/>
                    <a:pt x="65" y="58"/>
                    <a:pt x="65" y="58"/>
                  </a:cubicBezTo>
                  <a:cubicBezTo>
                    <a:pt x="66" y="59"/>
                    <a:pt x="66" y="60"/>
                    <a:pt x="67" y="60"/>
                  </a:cubicBezTo>
                  <a:cubicBezTo>
                    <a:pt x="68" y="60"/>
                    <a:pt x="69" y="62"/>
                    <a:pt x="71" y="62"/>
                  </a:cubicBezTo>
                  <a:cubicBezTo>
                    <a:pt x="70" y="63"/>
                    <a:pt x="69" y="64"/>
                    <a:pt x="68" y="65"/>
                  </a:cubicBezTo>
                  <a:cubicBezTo>
                    <a:pt x="67" y="66"/>
                    <a:pt x="70" y="67"/>
                    <a:pt x="71" y="68"/>
                  </a:cubicBezTo>
                  <a:cubicBezTo>
                    <a:pt x="71" y="69"/>
                    <a:pt x="73" y="69"/>
                    <a:pt x="72" y="71"/>
                  </a:cubicBezTo>
                  <a:cubicBezTo>
                    <a:pt x="72" y="71"/>
                    <a:pt x="71" y="72"/>
                    <a:pt x="71" y="73"/>
                  </a:cubicBezTo>
                  <a:cubicBezTo>
                    <a:pt x="71" y="73"/>
                    <a:pt x="71" y="74"/>
                    <a:pt x="71" y="74"/>
                  </a:cubicBezTo>
                  <a:cubicBezTo>
                    <a:pt x="71" y="76"/>
                    <a:pt x="70" y="76"/>
                    <a:pt x="69" y="77"/>
                  </a:cubicBezTo>
                  <a:cubicBezTo>
                    <a:pt x="67" y="77"/>
                    <a:pt x="67" y="79"/>
                    <a:pt x="65" y="79"/>
                  </a:cubicBezTo>
                  <a:cubicBezTo>
                    <a:pt x="63" y="79"/>
                    <a:pt x="63" y="76"/>
                    <a:pt x="62" y="76"/>
                  </a:cubicBezTo>
                  <a:cubicBezTo>
                    <a:pt x="61" y="76"/>
                    <a:pt x="61" y="77"/>
                    <a:pt x="61" y="77"/>
                  </a:cubicBezTo>
                  <a:cubicBezTo>
                    <a:pt x="60" y="77"/>
                    <a:pt x="60" y="78"/>
                    <a:pt x="59" y="78"/>
                  </a:cubicBezTo>
                  <a:cubicBezTo>
                    <a:pt x="58" y="78"/>
                    <a:pt x="56" y="79"/>
                    <a:pt x="57" y="79"/>
                  </a:cubicBezTo>
                  <a:cubicBezTo>
                    <a:pt x="57" y="80"/>
                    <a:pt x="59" y="81"/>
                    <a:pt x="57" y="82"/>
                  </a:cubicBezTo>
                  <a:cubicBezTo>
                    <a:pt x="56" y="84"/>
                    <a:pt x="53" y="80"/>
                    <a:pt x="51" y="81"/>
                  </a:cubicBezTo>
                  <a:cubicBezTo>
                    <a:pt x="50" y="81"/>
                    <a:pt x="48" y="79"/>
                    <a:pt x="50" y="78"/>
                  </a:cubicBezTo>
                  <a:cubicBezTo>
                    <a:pt x="51" y="78"/>
                    <a:pt x="52" y="77"/>
                    <a:pt x="52" y="76"/>
                  </a:cubicBezTo>
                  <a:cubicBezTo>
                    <a:pt x="52" y="75"/>
                    <a:pt x="53" y="73"/>
                    <a:pt x="53" y="72"/>
                  </a:cubicBezTo>
                  <a:cubicBezTo>
                    <a:pt x="53" y="72"/>
                    <a:pt x="51" y="72"/>
                    <a:pt x="51" y="71"/>
                  </a:cubicBezTo>
                  <a:cubicBezTo>
                    <a:pt x="52" y="70"/>
                    <a:pt x="52" y="70"/>
                    <a:pt x="53" y="69"/>
                  </a:cubicBezTo>
                  <a:cubicBezTo>
                    <a:pt x="52" y="69"/>
                    <a:pt x="52" y="69"/>
                    <a:pt x="52" y="69"/>
                  </a:cubicBezTo>
                  <a:cubicBezTo>
                    <a:pt x="52" y="68"/>
                    <a:pt x="54" y="67"/>
                    <a:pt x="53" y="66"/>
                  </a:cubicBezTo>
                  <a:cubicBezTo>
                    <a:pt x="52" y="65"/>
                    <a:pt x="49" y="64"/>
                    <a:pt x="51" y="63"/>
                  </a:cubicBezTo>
                  <a:cubicBezTo>
                    <a:pt x="48" y="62"/>
                    <a:pt x="45" y="59"/>
                    <a:pt x="45" y="56"/>
                  </a:cubicBezTo>
                  <a:cubicBezTo>
                    <a:pt x="45" y="53"/>
                    <a:pt x="46" y="49"/>
                    <a:pt x="43" y="47"/>
                  </a:cubicBezTo>
                  <a:cubicBezTo>
                    <a:pt x="40" y="45"/>
                    <a:pt x="40" y="41"/>
                    <a:pt x="36" y="40"/>
                  </a:cubicBezTo>
                  <a:cubicBezTo>
                    <a:pt x="35" y="40"/>
                    <a:pt x="29" y="39"/>
                    <a:pt x="31" y="41"/>
                  </a:cubicBezTo>
                  <a:cubicBezTo>
                    <a:pt x="29" y="41"/>
                    <a:pt x="29" y="43"/>
                    <a:pt x="29" y="44"/>
                  </a:cubicBezTo>
                  <a:cubicBezTo>
                    <a:pt x="28" y="44"/>
                    <a:pt x="27" y="44"/>
                    <a:pt x="26" y="44"/>
                  </a:cubicBezTo>
                  <a:cubicBezTo>
                    <a:pt x="25" y="45"/>
                    <a:pt x="25" y="44"/>
                    <a:pt x="24" y="44"/>
                  </a:cubicBezTo>
                  <a:cubicBezTo>
                    <a:pt x="23" y="43"/>
                    <a:pt x="21" y="42"/>
                    <a:pt x="20" y="42"/>
                  </a:cubicBezTo>
                  <a:cubicBezTo>
                    <a:pt x="19" y="41"/>
                    <a:pt x="18" y="44"/>
                    <a:pt x="17" y="43"/>
                  </a:cubicBezTo>
                  <a:cubicBezTo>
                    <a:pt x="16" y="45"/>
                    <a:pt x="13" y="47"/>
                    <a:pt x="11" y="48"/>
                  </a:cubicBezTo>
                  <a:cubicBezTo>
                    <a:pt x="11" y="49"/>
                    <a:pt x="10" y="48"/>
                    <a:pt x="9" y="48"/>
                  </a:cubicBezTo>
                  <a:cubicBezTo>
                    <a:pt x="8" y="47"/>
                    <a:pt x="9" y="46"/>
                    <a:pt x="10" y="45"/>
                  </a:cubicBezTo>
                  <a:cubicBezTo>
                    <a:pt x="10" y="44"/>
                    <a:pt x="11" y="43"/>
                    <a:pt x="11" y="42"/>
                  </a:cubicBezTo>
                  <a:cubicBezTo>
                    <a:pt x="11" y="41"/>
                    <a:pt x="10" y="39"/>
                    <a:pt x="10" y="39"/>
                  </a:cubicBezTo>
                  <a:cubicBezTo>
                    <a:pt x="10" y="38"/>
                    <a:pt x="11" y="38"/>
                    <a:pt x="11" y="38"/>
                  </a:cubicBezTo>
                  <a:cubicBezTo>
                    <a:pt x="12" y="37"/>
                    <a:pt x="11" y="37"/>
                    <a:pt x="11" y="36"/>
                  </a:cubicBezTo>
                  <a:cubicBezTo>
                    <a:pt x="12" y="35"/>
                    <a:pt x="12" y="34"/>
                    <a:pt x="12" y="32"/>
                  </a:cubicBezTo>
                  <a:cubicBezTo>
                    <a:pt x="11" y="30"/>
                    <a:pt x="13" y="27"/>
                    <a:pt x="9" y="28"/>
                  </a:cubicBezTo>
                  <a:cubicBezTo>
                    <a:pt x="8" y="28"/>
                    <a:pt x="8" y="28"/>
                    <a:pt x="7" y="29"/>
                  </a:cubicBezTo>
                  <a:cubicBezTo>
                    <a:pt x="7" y="29"/>
                    <a:pt x="7" y="29"/>
                    <a:pt x="6" y="29"/>
                  </a:cubicBezTo>
                  <a:cubicBezTo>
                    <a:pt x="5" y="29"/>
                    <a:pt x="4" y="29"/>
                    <a:pt x="4" y="28"/>
                  </a:cubicBezTo>
                  <a:cubicBezTo>
                    <a:pt x="3" y="26"/>
                    <a:pt x="6" y="24"/>
                    <a:pt x="5" y="23"/>
                  </a:cubicBezTo>
                  <a:cubicBezTo>
                    <a:pt x="5" y="22"/>
                    <a:pt x="4" y="21"/>
                    <a:pt x="3" y="21"/>
                  </a:cubicBezTo>
                  <a:cubicBezTo>
                    <a:pt x="2" y="20"/>
                    <a:pt x="2" y="21"/>
                    <a:pt x="1" y="22"/>
                  </a:cubicBezTo>
                  <a:cubicBezTo>
                    <a:pt x="0" y="21"/>
                    <a:pt x="0" y="21"/>
                    <a:pt x="0" y="21"/>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3" name="Freeform 560"/>
            <p:cNvSpPr/>
            <p:nvPr/>
          </p:nvSpPr>
          <p:spPr>
            <a:xfrm>
              <a:off x="9547920" y="2892240"/>
              <a:ext cx="187920" cy="177840"/>
            </a:xfrm>
            <a:custGeom>
              <a:avLst/>
              <a:gdLst>
                <a:gd name="textAreaLeft" fmla="*/ 0 w 187920"/>
                <a:gd name="textAreaRight" fmla="*/ 189000 w 187920"/>
                <a:gd name="textAreaTop" fmla="*/ 0 h 177840"/>
                <a:gd name="textAreaBottom" fmla="*/ 178920 h 177840"/>
              </a:gdLst>
              <a:ahLst/>
              <a:cxnLst/>
              <a:rect l="textAreaLeft" t="textAreaTop" r="textAreaRight" b="textAreaBottom"/>
              <a:pathLst>
                <a:path w="62" h="51">
                  <a:moveTo>
                    <a:pt x="2" y="28"/>
                  </a:moveTo>
                  <a:cubicBezTo>
                    <a:pt x="3" y="27"/>
                    <a:pt x="4" y="26"/>
                    <a:pt x="6" y="25"/>
                  </a:cubicBezTo>
                  <a:cubicBezTo>
                    <a:pt x="7" y="24"/>
                    <a:pt x="8" y="25"/>
                    <a:pt x="8" y="24"/>
                  </a:cubicBezTo>
                  <a:cubicBezTo>
                    <a:pt x="10" y="23"/>
                    <a:pt x="13" y="23"/>
                    <a:pt x="14" y="21"/>
                  </a:cubicBezTo>
                  <a:cubicBezTo>
                    <a:pt x="15" y="20"/>
                    <a:pt x="16" y="21"/>
                    <a:pt x="16" y="21"/>
                  </a:cubicBezTo>
                  <a:cubicBezTo>
                    <a:pt x="18" y="20"/>
                    <a:pt x="19" y="19"/>
                    <a:pt x="20" y="18"/>
                  </a:cubicBezTo>
                  <a:cubicBezTo>
                    <a:pt x="23" y="16"/>
                    <a:pt x="22" y="13"/>
                    <a:pt x="24" y="13"/>
                  </a:cubicBezTo>
                  <a:cubicBezTo>
                    <a:pt x="25" y="12"/>
                    <a:pt x="26" y="12"/>
                    <a:pt x="27" y="12"/>
                  </a:cubicBezTo>
                  <a:cubicBezTo>
                    <a:pt x="28" y="13"/>
                    <a:pt x="28" y="13"/>
                    <a:pt x="29" y="14"/>
                  </a:cubicBezTo>
                  <a:cubicBezTo>
                    <a:pt x="31" y="15"/>
                    <a:pt x="33" y="15"/>
                    <a:pt x="35" y="15"/>
                  </a:cubicBezTo>
                  <a:cubicBezTo>
                    <a:pt x="37" y="15"/>
                    <a:pt x="39" y="16"/>
                    <a:pt x="40" y="14"/>
                  </a:cubicBezTo>
                  <a:cubicBezTo>
                    <a:pt x="40" y="13"/>
                    <a:pt x="38" y="13"/>
                    <a:pt x="38" y="12"/>
                  </a:cubicBezTo>
                  <a:cubicBezTo>
                    <a:pt x="38" y="12"/>
                    <a:pt x="37" y="11"/>
                    <a:pt x="37" y="10"/>
                  </a:cubicBezTo>
                  <a:cubicBezTo>
                    <a:pt x="40" y="9"/>
                    <a:pt x="42" y="10"/>
                    <a:pt x="44" y="9"/>
                  </a:cubicBezTo>
                  <a:cubicBezTo>
                    <a:pt x="48" y="9"/>
                    <a:pt x="47" y="8"/>
                    <a:pt x="48" y="6"/>
                  </a:cubicBezTo>
                  <a:cubicBezTo>
                    <a:pt x="50" y="5"/>
                    <a:pt x="51" y="6"/>
                    <a:pt x="52" y="6"/>
                  </a:cubicBezTo>
                  <a:cubicBezTo>
                    <a:pt x="54" y="5"/>
                    <a:pt x="54" y="1"/>
                    <a:pt x="54" y="0"/>
                  </a:cubicBezTo>
                  <a:cubicBezTo>
                    <a:pt x="56" y="0"/>
                    <a:pt x="58" y="1"/>
                    <a:pt x="58" y="2"/>
                  </a:cubicBezTo>
                  <a:cubicBezTo>
                    <a:pt x="58" y="4"/>
                    <a:pt x="62" y="5"/>
                    <a:pt x="62" y="7"/>
                  </a:cubicBezTo>
                  <a:cubicBezTo>
                    <a:pt x="61" y="7"/>
                    <a:pt x="61" y="7"/>
                    <a:pt x="60" y="7"/>
                  </a:cubicBezTo>
                  <a:cubicBezTo>
                    <a:pt x="59" y="7"/>
                    <a:pt x="58" y="8"/>
                    <a:pt x="58" y="8"/>
                  </a:cubicBezTo>
                  <a:cubicBezTo>
                    <a:pt x="56" y="10"/>
                    <a:pt x="53" y="12"/>
                    <a:pt x="52" y="14"/>
                  </a:cubicBezTo>
                  <a:cubicBezTo>
                    <a:pt x="52" y="15"/>
                    <a:pt x="55" y="20"/>
                    <a:pt x="52" y="21"/>
                  </a:cubicBezTo>
                  <a:cubicBezTo>
                    <a:pt x="50" y="21"/>
                    <a:pt x="49" y="22"/>
                    <a:pt x="48" y="23"/>
                  </a:cubicBezTo>
                  <a:cubicBezTo>
                    <a:pt x="47" y="23"/>
                    <a:pt x="47" y="24"/>
                    <a:pt x="46" y="24"/>
                  </a:cubicBezTo>
                  <a:cubicBezTo>
                    <a:pt x="45" y="25"/>
                    <a:pt x="44" y="25"/>
                    <a:pt x="43" y="26"/>
                  </a:cubicBezTo>
                  <a:cubicBezTo>
                    <a:pt x="42" y="27"/>
                    <a:pt x="41" y="28"/>
                    <a:pt x="40" y="28"/>
                  </a:cubicBezTo>
                  <a:cubicBezTo>
                    <a:pt x="39" y="29"/>
                    <a:pt x="38" y="29"/>
                    <a:pt x="36" y="29"/>
                  </a:cubicBezTo>
                  <a:cubicBezTo>
                    <a:pt x="35" y="29"/>
                    <a:pt x="34" y="30"/>
                    <a:pt x="34" y="30"/>
                  </a:cubicBezTo>
                  <a:cubicBezTo>
                    <a:pt x="32" y="31"/>
                    <a:pt x="31" y="32"/>
                    <a:pt x="32" y="32"/>
                  </a:cubicBezTo>
                  <a:cubicBezTo>
                    <a:pt x="33" y="33"/>
                    <a:pt x="32" y="34"/>
                    <a:pt x="32" y="35"/>
                  </a:cubicBezTo>
                  <a:cubicBezTo>
                    <a:pt x="32" y="34"/>
                    <a:pt x="31" y="35"/>
                    <a:pt x="31" y="36"/>
                  </a:cubicBezTo>
                  <a:cubicBezTo>
                    <a:pt x="30" y="37"/>
                    <a:pt x="33" y="37"/>
                    <a:pt x="34" y="37"/>
                  </a:cubicBezTo>
                  <a:cubicBezTo>
                    <a:pt x="35" y="39"/>
                    <a:pt x="41" y="41"/>
                    <a:pt x="39" y="44"/>
                  </a:cubicBezTo>
                  <a:cubicBezTo>
                    <a:pt x="37" y="47"/>
                    <a:pt x="31" y="43"/>
                    <a:pt x="27" y="46"/>
                  </a:cubicBezTo>
                  <a:cubicBezTo>
                    <a:pt x="26" y="47"/>
                    <a:pt x="24" y="50"/>
                    <a:pt x="23" y="50"/>
                  </a:cubicBezTo>
                  <a:cubicBezTo>
                    <a:pt x="22" y="50"/>
                    <a:pt x="19" y="49"/>
                    <a:pt x="19" y="51"/>
                  </a:cubicBezTo>
                  <a:cubicBezTo>
                    <a:pt x="19" y="50"/>
                    <a:pt x="17" y="50"/>
                    <a:pt x="17" y="49"/>
                  </a:cubicBezTo>
                  <a:cubicBezTo>
                    <a:pt x="16" y="49"/>
                    <a:pt x="15" y="48"/>
                    <a:pt x="14" y="48"/>
                  </a:cubicBezTo>
                  <a:cubicBezTo>
                    <a:pt x="14" y="48"/>
                    <a:pt x="15" y="49"/>
                    <a:pt x="15" y="49"/>
                  </a:cubicBezTo>
                  <a:cubicBezTo>
                    <a:pt x="14" y="49"/>
                    <a:pt x="13" y="50"/>
                    <a:pt x="11" y="51"/>
                  </a:cubicBezTo>
                  <a:cubicBezTo>
                    <a:pt x="11" y="50"/>
                    <a:pt x="13" y="51"/>
                    <a:pt x="13" y="50"/>
                  </a:cubicBezTo>
                  <a:cubicBezTo>
                    <a:pt x="13" y="49"/>
                    <a:pt x="12" y="49"/>
                    <a:pt x="11" y="50"/>
                  </a:cubicBezTo>
                  <a:cubicBezTo>
                    <a:pt x="11" y="49"/>
                    <a:pt x="8" y="50"/>
                    <a:pt x="8" y="49"/>
                  </a:cubicBezTo>
                  <a:cubicBezTo>
                    <a:pt x="10" y="49"/>
                    <a:pt x="8" y="47"/>
                    <a:pt x="10" y="48"/>
                  </a:cubicBezTo>
                  <a:cubicBezTo>
                    <a:pt x="10" y="47"/>
                    <a:pt x="7" y="47"/>
                    <a:pt x="5" y="47"/>
                  </a:cubicBezTo>
                  <a:cubicBezTo>
                    <a:pt x="6" y="46"/>
                    <a:pt x="7" y="46"/>
                    <a:pt x="7" y="46"/>
                  </a:cubicBezTo>
                  <a:cubicBezTo>
                    <a:pt x="6" y="45"/>
                    <a:pt x="9" y="44"/>
                    <a:pt x="8" y="42"/>
                  </a:cubicBezTo>
                  <a:cubicBezTo>
                    <a:pt x="9" y="43"/>
                    <a:pt x="9" y="42"/>
                    <a:pt x="11" y="42"/>
                  </a:cubicBezTo>
                  <a:cubicBezTo>
                    <a:pt x="12" y="42"/>
                    <a:pt x="13" y="42"/>
                    <a:pt x="14" y="42"/>
                  </a:cubicBezTo>
                  <a:cubicBezTo>
                    <a:pt x="14" y="40"/>
                    <a:pt x="8" y="42"/>
                    <a:pt x="10" y="39"/>
                  </a:cubicBezTo>
                  <a:cubicBezTo>
                    <a:pt x="10" y="38"/>
                    <a:pt x="12" y="37"/>
                    <a:pt x="12" y="35"/>
                  </a:cubicBezTo>
                  <a:cubicBezTo>
                    <a:pt x="12" y="34"/>
                    <a:pt x="11" y="34"/>
                    <a:pt x="12" y="33"/>
                  </a:cubicBezTo>
                  <a:cubicBezTo>
                    <a:pt x="9" y="34"/>
                    <a:pt x="7" y="32"/>
                    <a:pt x="5" y="31"/>
                  </a:cubicBezTo>
                  <a:cubicBezTo>
                    <a:pt x="6" y="32"/>
                    <a:pt x="5" y="32"/>
                    <a:pt x="4" y="33"/>
                  </a:cubicBezTo>
                  <a:cubicBezTo>
                    <a:pt x="5" y="32"/>
                    <a:pt x="4" y="31"/>
                    <a:pt x="3" y="31"/>
                  </a:cubicBezTo>
                  <a:cubicBezTo>
                    <a:pt x="2" y="31"/>
                    <a:pt x="0" y="29"/>
                    <a:pt x="3" y="29"/>
                  </a:cubicBezTo>
                  <a:cubicBezTo>
                    <a:pt x="2" y="28"/>
                    <a:pt x="2" y="28"/>
                    <a:pt x="2" y="28"/>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4" name="Freeform 561"/>
            <p:cNvSpPr/>
            <p:nvPr/>
          </p:nvSpPr>
          <p:spPr>
            <a:xfrm>
              <a:off x="6497640" y="2934360"/>
              <a:ext cx="246240" cy="232920"/>
            </a:xfrm>
            <a:custGeom>
              <a:avLst/>
              <a:gdLst>
                <a:gd name="textAreaLeft" fmla="*/ 0 w 246240"/>
                <a:gd name="textAreaRight" fmla="*/ 247320 w 246240"/>
                <a:gd name="textAreaTop" fmla="*/ 0 h 232920"/>
                <a:gd name="textAreaBottom" fmla="*/ 234000 h 232920"/>
              </a:gdLst>
              <a:ahLst/>
              <a:cxnLst/>
              <a:rect l="textAreaLeft" t="textAreaTop" r="textAreaRight" b="textAreaBottom"/>
              <a:pathLst>
                <a:path w="81" h="66">
                  <a:moveTo>
                    <a:pt x="3" y="20"/>
                  </a:moveTo>
                  <a:cubicBezTo>
                    <a:pt x="4" y="20"/>
                    <a:pt x="5" y="20"/>
                    <a:pt x="6" y="20"/>
                  </a:cubicBezTo>
                  <a:cubicBezTo>
                    <a:pt x="7" y="19"/>
                    <a:pt x="5" y="19"/>
                    <a:pt x="7" y="19"/>
                  </a:cubicBezTo>
                  <a:cubicBezTo>
                    <a:pt x="6" y="17"/>
                    <a:pt x="6" y="17"/>
                    <a:pt x="8" y="16"/>
                  </a:cubicBezTo>
                  <a:cubicBezTo>
                    <a:pt x="9" y="16"/>
                    <a:pt x="10" y="15"/>
                    <a:pt x="10" y="14"/>
                  </a:cubicBezTo>
                  <a:cubicBezTo>
                    <a:pt x="11" y="13"/>
                    <a:pt x="12" y="13"/>
                    <a:pt x="13" y="12"/>
                  </a:cubicBezTo>
                  <a:cubicBezTo>
                    <a:pt x="14" y="11"/>
                    <a:pt x="12" y="10"/>
                    <a:pt x="13" y="9"/>
                  </a:cubicBezTo>
                  <a:cubicBezTo>
                    <a:pt x="14" y="9"/>
                    <a:pt x="15" y="8"/>
                    <a:pt x="16" y="8"/>
                  </a:cubicBezTo>
                  <a:cubicBezTo>
                    <a:pt x="18" y="8"/>
                    <a:pt x="19" y="9"/>
                    <a:pt x="20" y="8"/>
                  </a:cubicBezTo>
                  <a:cubicBezTo>
                    <a:pt x="21" y="7"/>
                    <a:pt x="22" y="6"/>
                    <a:pt x="24" y="6"/>
                  </a:cubicBezTo>
                  <a:cubicBezTo>
                    <a:pt x="26" y="6"/>
                    <a:pt x="27" y="6"/>
                    <a:pt x="29" y="6"/>
                  </a:cubicBezTo>
                  <a:cubicBezTo>
                    <a:pt x="30" y="5"/>
                    <a:pt x="29" y="4"/>
                    <a:pt x="31" y="4"/>
                  </a:cubicBezTo>
                  <a:cubicBezTo>
                    <a:pt x="32" y="4"/>
                    <a:pt x="33" y="5"/>
                    <a:pt x="34" y="4"/>
                  </a:cubicBezTo>
                  <a:cubicBezTo>
                    <a:pt x="35" y="4"/>
                    <a:pt x="37" y="4"/>
                    <a:pt x="38" y="4"/>
                  </a:cubicBezTo>
                  <a:cubicBezTo>
                    <a:pt x="40" y="4"/>
                    <a:pt x="41" y="2"/>
                    <a:pt x="43" y="2"/>
                  </a:cubicBezTo>
                  <a:cubicBezTo>
                    <a:pt x="44" y="2"/>
                    <a:pt x="46" y="1"/>
                    <a:pt x="47" y="2"/>
                  </a:cubicBezTo>
                  <a:cubicBezTo>
                    <a:pt x="47" y="3"/>
                    <a:pt x="48" y="4"/>
                    <a:pt x="49" y="4"/>
                  </a:cubicBezTo>
                  <a:cubicBezTo>
                    <a:pt x="51" y="3"/>
                    <a:pt x="52" y="4"/>
                    <a:pt x="53" y="5"/>
                  </a:cubicBezTo>
                  <a:cubicBezTo>
                    <a:pt x="55" y="5"/>
                    <a:pt x="56" y="4"/>
                    <a:pt x="57" y="4"/>
                  </a:cubicBezTo>
                  <a:cubicBezTo>
                    <a:pt x="59" y="4"/>
                    <a:pt x="60" y="5"/>
                    <a:pt x="61" y="4"/>
                  </a:cubicBezTo>
                  <a:cubicBezTo>
                    <a:pt x="63" y="3"/>
                    <a:pt x="61" y="2"/>
                    <a:pt x="61" y="1"/>
                  </a:cubicBezTo>
                  <a:cubicBezTo>
                    <a:pt x="61" y="0"/>
                    <a:pt x="64" y="1"/>
                    <a:pt x="64" y="1"/>
                  </a:cubicBezTo>
                  <a:cubicBezTo>
                    <a:pt x="66" y="1"/>
                    <a:pt x="66" y="3"/>
                    <a:pt x="66" y="4"/>
                  </a:cubicBezTo>
                  <a:cubicBezTo>
                    <a:pt x="62" y="4"/>
                    <a:pt x="64" y="8"/>
                    <a:pt x="61" y="10"/>
                  </a:cubicBezTo>
                  <a:cubicBezTo>
                    <a:pt x="61" y="9"/>
                    <a:pt x="54" y="8"/>
                    <a:pt x="53" y="8"/>
                  </a:cubicBezTo>
                  <a:cubicBezTo>
                    <a:pt x="51" y="7"/>
                    <a:pt x="51" y="8"/>
                    <a:pt x="49" y="9"/>
                  </a:cubicBezTo>
                  <a:cubicBezTo>
                    <a:pt x="48" y="9"/>
                    <a:pt x="46" y="7"/>
                    <a:pt x="45" y="8"/>
                  </a:cubicBezTo>
                  <a:cubicBezTo>
                    <a:pt x="43" y="9"/>
                    <a:pt x="43" y="11"/>
                    <a:pt x="41" y="10"/>
                  </a:cubicBezTo>
                  <a:cubicBezTo>
                    <a:pt x="39" y="9"/>
                    <a:pt x="39" y="10"/>
                    <a:pt x="39" y="11"/>
                  </a:cubicBezTo>
                  <a:cubicBezTo>
                    <a:pt x="39" y="12"/>
                    <a:pt x="40" y="11"/>
                    <a:pt x="40" y="12"/>
                  </a:cubicBezTo>
                  <a:cubicBezTo>
                    <a:pt x="39" y="13"/>
                    <a:pt x="40" y="13"/>
                    <a:pt x="41" y="13"/>
                  </a:cubicBezTo>
                  <a:cubicBezTo>
                    <a:pt x="42" y="12"/>
                    <a:pt x="44" y="15"/>
                    <a:pt x="45" y="16"/>
                  </a:cubicBezTo>
                  <a:cubicBezTo>
                    <a:pt x="43" y="16"/>
                    <a:pt x="42" y="13"/>
                    <a:pt x="40" y="13"/>
                  </a:cubicBezTo>
                  <a:cubicBezTo>
                    <a:pt x="36" y="13"/>
                    <a:pt x="41" y="16"/>
                    <a:pt x="41" y="17"/>
                  </a:cubicBezTo>
                  <a:cubicBezTo>
                    <a:pt x="39" y="17"/>
                    <a:pt x="38" y="15"/>
                    <a:pt x="36" y="14"/>
                  </a:cubicBezTo>
                  <a:cubicBezTo>
                    <a:pt x="35" y="14"/>
                    <a:pt x="35" y="15"/>
                    <a:pt x="35" y="15"/>
                  </a:cubicBezTo>
                  <a:cubicBezTo>
                    <a:pt x="36" y="17"/>
                    <a:pt x="37" y="17"/>
                    <a:pt x="38" y="18"/>
                  </a:cubicBezTo>
                  <a:cubicBezTo>
                    <a:pt x="36" y="18"/>
                    <a:pt x="35" y="17"/>
                    <a:pt x="35" y="15"/>
                  </a:cubicBezTo>
                  <a:cubicBezTo>
                    <a:pt x="34" y="14"/>
                    <a:pt x="31" y="14"/>
                    <a:pt x="30" y="12"/>
                  </a:cubicBezTo>
                  <a:cubicBezTo>
                    <a:pt x="31" y="12"/>
                    <a:pt x="31" y="12"/>
                    <a:pt x="31" y="11"/>
                  </a:cubicBezTo>
                  <a:cubicBezTo>
                    <a:pt x="26" y="12"/>
                    <a:pt x="28" y="17"/>
                    <a:pt x="30" y="19"/>
                  </a:cubicBezTo>
                  <a:cubicBezTo>
                    <a:pt x="31" y="20"/>
                    <a:pt x="37" y="25"/>
                    <a:pt x="32" y="26"/>
                  </a:cubicBezTo>
                  <a:cubicBezTo>
                    <a:pt x="35" y="25"/>
                    <a:pt x="33" y="23"/>
                    <a:pt x="31" y="23"/>
                  </a:cubicBezTo>
                  <a:cubicBezTo>
                    <a:pt x="29" y="24"/>
                    <a:pt x="31" y="27"/>
                    <a:pt x="32" y="26"/>
                  </a:cubicBezTo>
                  <a:cubicBezTo>
                    <a:pt x="31" y="27"/>
                    <a:pt x="30" y="28"/>
                    <a:pt x="28" y="28"/>
                  </a:cubicBezTo>
                  <a:cubicBezTo>
                    <a:pt x="29" y="28"/>
                    <a:pt x="32" y="29"/>
                    <a:pt x="32" y="30"/>
                  </a:cubicBezTo>
                  <a:cubicBezTo>
                    <a:pt x="33" y="30"/>
                    <a:pt x="34" y="29"/>
                    <a:pt x="34" y="30"/>
                  </a:cubicBezTo>
                  <a:cubicBezTo>
                    <a:pt x="35" y="31"/>
                    <a:pt x="33" y="31"/>
                    <a:pt x="35" y="31"/>
                  </a:cubicBezTo>
                  <a:cubicBezTo>
                    <a:pt x="37" y="32"/>
                    <a:pt x="39" y="33"/>
                    <a:pt x="40" y="33"/>
                  </a:cubicBezTo>
                  <a:cubicBezTo>
                    <a:pt x="42" y="34"/>
                    <a:pt x="42" y="35"/>
                    <a:pt x="41" y="36"/>
                  </a:cubicBezTo>
                  <a:cubicBezTo>
                    <a:pt x="41" y="37"/>
                    <a:pt x="42" y="38"/>
                    <a:pt x="42" y="40"/>
                  </a:cubicBezTo>
                  <a:cubicBezTo>
                    <a:pt x="40" y="38"/>
                    <a:pt x="39" y="37"/>
                    <a:pt x="37" y="36"/>
                  </a:cubicBezTo>
                  <a:cubicBezTo>
                    <a:pt x="35" y="36"/>
                    <a:pt x="33" y="37"/>
                    <a:pt x="32" y="37"/>
                  </a:cubicBezTo>
                  <a:cubicBezTo>
                    <a:pt x="32" y="38"/>
                    <a:pt x="33" y="37"/>
                    <a:pt x="33" y="38"/>
                  </a:cubicBezTo>
                  <a:cubicBezTo>
                    <a:pt x="33" y="39"/>
                    <a:pt x="34" y="42"/>
                    <a:pt x="35" y="40"/>
                  </a:cubicBezTo>
                  <a:cubicBezTo>
                    <a:pt x="35" y="40"/>
                    <a:pt x="37" y="41"/>
                    <a:pt x="36" y="42"/>
                  </a:cubicBezTo>
                  <a:cubicBezTo>
                    <a:pt x="36" y="42"/>
                    <a:pt x="33" y="43"/>
                    <a:pt x="34" y="43"/>
                  </a:cubicBezTo>
                  <a:cubicBezTo>
                    <a:pt x="32" y="43"/>
                    <a:pt x="33" y="42"/>
                    <a:pt x="32" y="41"/>
                  </a:cubicBezTo>
                  <a:cubicBezTo>
                    <a:pt x="31" y="41"/>
                    <a:pt x="30" y="41"/>
                    <a:pt x="29" y="40"/>
                  </a:cubicBezTo>
                  <a:cubicBezTo>
                    <a:pt x="29" y="42"/>
                    <a:pt x="31" y="44"/>
                    <a:pt x="32" y="46"/>
                  </a:cubicBezTo>
                  <a:cubicBezTo>
                    <a:pt x="32" y="47"/>
                    <a:pt x="33" y="48"/>
                    <a:pt x="32" y="49"/>
                  </a:cubicBezTo>
                  <a:cubicBezTo>
                    <a:pt x="32" y="50"/>
                    <a:pt x="34" y="50"/>
                    <a:pt x="33" y="51"/>
                  </a:cubicBezTo>
                  <a:cubicBezTo>
                    <a:pt x="33" y="51"/>
                    <a:pt x="30" y="49"/>
                    <a:pt x="30" y="48"/>
                  </a:cubicBezTo>
                  <a:cubicBezTo>
                    <a:pt x="28" y="46"/>
                    <a:pt x="27" y="50"/>
                    <a:pt x="27" y="51"/>
                  </a:cubicBezTo>
                  <a:cubicBezTo>
                    <a:pt x="26" y="51"/>
                    <a:pt x="25" y="48"/>
                    <a:pt x="24" y="47"/>
                  </a:cubicBezTo>
                  <a:cubicBezTo>
                    <a:pt x="24" y="47"/>
                    <a:pt x="24" y="46"/>
                    <a:pt x="23" y="46"/>
                  </a:cubicBezTo>
                  <a:cubicBezTo>
                    <a:pt x="21" y="46"/>
                    <a:pt x="22" y="47"/>
                    <a:pt x="22" y="48"/>
                  </a:cubicBezTo>
                  <a:cubicBezTo>
                    <a:pt x="19" y="48"/>
                    <a:pt x="18" y="45"/>
                    <a:pt x="19" y="43"/>
                  </a:cubicBezTo>
                  <a:cubicBezTo>
                    <a:pt x="20" y="41"/>
                    <a:pt x="15" y="38"/>
                    <a:pt x="14" y="37"/>
                  </a:cubicBezTo>
                  <a:cubicBezTo>
                    <a:pt x="15" y="37"/>
                    <a:pt x="16" y="35"/>
                    <a:pt x="17" y="35"/>
                  </a:cubicBezTo>
                  <a:cubicBezTo>
                    <a:pt x="17" y="34"/>
                    <a:pt x="18" y="35"/>
                    <a:pt x="19" y="34"/>
                  </a:cubicBezTo>
                  <a:cubicBezTo>
                    <a:pt x="20" y="34"/>
                    <a:pt x="21" y="33"/>
                    <a:pt x="21" y="33"/>
                  </a:cubicBezTo>
                  <a:cubicBezTo>
                    <a:pt x="23" y="33"/>
                    <a:pt x="24" y="35"/>
                    <a:pt x="26" y="35"/>
                  </a:cubicBezTo>
                  <a:cubicBezTo>
                    <a:pt x="28" y="35"/>
                    <a:pt x="29" y="36"/>
                    <a:pt x="30" y="36"/>
                  </a:cubicBezTo>
                  <a:cubicBezTo>
                    <a:pt x="31" y="37"/>
                    <a:pt x="31" y="36"/>
                    <a:pt x="32" y="35"/>
                  </a:cubicBezTo>
                  <a:cubicBezTo>
                    <a:pt x="33" y="35"/>
                    <a:pt x="34" y="34"/>
                    <a:pt x="33" y="34"/>
                  </a:cubicBezTo>
                  <a:cubicBezTo>
                    <a:pt x="32" y="34"/>
                    <a:pt x="31" y="34"/>
                    <a:pt x="30" y="34"/>
                  </a:cubicBezTo>
                  <a:cubicBezTo>
                    <a:pt x="29" y="33"/>
                    <a:pt x="29" y="32"/>
                    <a:pt x="28" y="33"/>
                  </a:cubicBezTo>
                  <a:cubicBezTo>
                    <a:pt x="27" y="33"/>
                    <a:pt x="27" y="32"/>
                    <a:pt x="26" y="32"/>
                  </a:cubicBezTo>
                  <a:cubicBezTo>
                    <a:pt x="26" y="34"/>
                    <a:pt x="23" y="32"/>
                    <a:pt x="22" y="33"/>
                  </a:cubicBezTo>
                  <a:cubicBezTo>
                    <a:pt x="19" y="33"/>
                    <a:pt x="17" y="34"/>
                    <a:pt x="16" y="32"/>
                  </a:cubicBezTo>
                  <a:cubicBezTo>
                    <a:pt x="16" y="32"/>
                    <a:pt x="15" y="33"/>
                    <a:pt x="14" y="33"/>
                  </a:cubicBezTo>
                  <a:cubicBezTo>
                    <a:pt x="14" y="32"/>
                    <a:pt x="14" y="31"/>
                    <a:pt x="12" y="30"/>
                  </a:cubicBezTo>
                  <a:cubicBezTo>
                    <a:pt x="11" y="29"/>
                    <a:pt x="9" y="28"/>
                    <a:pt x="11" y="27"/>
                  </a:cubicBezTo>
                  <a:cubicBezTo>
                    <a:pt x="11" y="27"/>
                    <a:pt x="16" y="28"/>
                    <a:pt x="14" y="26"/>
                  </a:cubicBezTo>
                  <a:cubicBezTo>
                    <a:pt x="13" y="26"/>
                    <a:pt x="10" y="26"/>
                    <a:pt x="10" y="27"/>
                  </a:cubicBezTo>
                  <a:cubicBezTo>
                    <a:pt x="10" y="25"/>
                    <a:pt x="8" y="25"/>
                    <a:pt x="6" y="23"/>
                  </a:cubicBezTo>
                  <a:cubicBezTo>
                    <a:pt x="5" y="23"/>
                    <a:pt x="5" y="20"/>
                    <a:pt x="3" y="20"/>
                  </a:cubicBezTo>
                  <a:moveTo>
                    <a:pt x="58" y="16"/>
                  </a:moveTo>
                  <a:cubicBezTo>
                    <a:pt x="57" y="15"/>
                    <a:pt x="60" y="14"/>
                    <a:pt x="60" y="15"/>
                  </a:cubicBezTo>
                  <a:cubicBezTo>
                    <a:pt x="60" y="16"/>
                    <a:pt x="58" y="16"/>
                    <a:pt x="58" y="16"/>
                  </a:cubicBezTo>
                  <a:moveTo>
                    <a:pt x="69" y="49"/>
                  </a:moveTo>
                  <a:cubicBezTo>
                    <a:pt x="68" y="48"/>
                    <a:pt x="72" y="47"/>
                    <a:pt x="73" y="47"/>
                  </a:cubicBezTo>
                  <a:cubicBezTo>
                    <a:pt x="72" y="47"/>
                    <a:pt x="70" y="48"/>
                    <a:pt x="69" y="49"/>
                  </a:cubicBezTo>
                  <a:moveTo>
                    <a:pt x="3" y="22"/>
                  </a:moveTo>
                  <a:cubicBezTo>
                    <a:pt x="4" y="23"/>
                    <a:pt x="4" y="23"/>
                    <a:pt x="4" y="23"/>
                  </a:cubicBezTo>
                  <a:cubicBezTo>
                    <a:pt x="2" y="23"/>
                    <a:pt x="0" y="20"/>
                    <a:pt x="0" y="19"/>
                  </a:cubicBezTo>
                  <a:cubicBezTo>
                    <a:pt x="4" y="19"/>
                    <a:pt x="1" y="21"/>
                    <a:pt x="3" y="22"/>
                  </a:cubicBezTo>
                  <a:moveTo>
                    <a:pt x="8" y="33"/>
                  </a:moveTo>
                  <a:cubicBezTo>
                    <a:pt x="8" y="32"/>
                    <a:pt x="8" y="32"/>
                    <a:pt x="8" y="32"/>
                  </a:cubicBezTo>
                  <a:cubicBezTo>
                    <a:pt x="9" y="32"/>
                    <a:pt x="9" y="33"/>
                    <a:pt x="9" y="34"/>
                  </a:cubicBezTo>
                  <a:cubicBezTo>
                    <a:pt x="10" y="34"/>
                    <a:pt x="11" y="35"/>
                    <a:pt x="11" y="35"/>
                  </a:cubicBezTo>
                  <a:cubicBezTo>
                    <a:pt x="10" y="36"/>
                    <a:pt x="8" y="35"/>
                    <a:pt x="8" y="34"/>
                  </a:cubicBezTo>
                  <a:cubicBezTo>
                    <a:pt x="7" y="35"/>
                    <a:pt x="7" y="35"/>
                    <a:pt x="7" y="35"/>
                  </a:cubicBezTo>
                  <a:cubicBezTo>
                    <a:pt x="6" y="33"/>
                    <a:pt x="8" y="34"/>
                    <a:pt x="8" y="33"/>
                  </a:cubicBezTo>
                  <a:moveTo>
                    <a:pt x="10" y="28"/>
                  </a:moveTo>
                  <a:cubicBezTo>
                    <a:pt x="10" y="29"/>
                    <a:pt x="10" y="31"/>
                    <a:pt x="9" y="30"/>
                  </a:cubicBezTo>
                  <a:cubicBezTo>
                    <a:pt x="8" y="30"/>
                    <a:pt x="9" y="28"/>
                    <a:pt x="10" y="28"/>
                  </a:cubicBezTo>
                  <a:moveTo>
                    <a:pt x="10" y="33"/>
                  </a:moveTo>
                  <a:cubicBezTo>
                    <a:pt x="10" y="33"/>
                    <a:pt x="9" y="32"/>
                    <a:pt x="9" y="32"/>
                  </a:cubicBezTo>
                  <a:cubicBezTo>
                    <a:pt x="10" y="32"/>
                    <a:pt x="10" y="33"/>
                    <a:pt x="10" y="33"/>
                  </a:cubicBezTo>
                  <a:moveTo>
                    <a:pt x="11" y="40"/>
                  </a:moveTo>
                  <a:cubicBezTo>
                    <a:pt x="10" y="39"/>
                    <a:pt x="9" y="38"/>
                    <a:pt x="9" y="37"/>
                  </a:cubicBezTo>
                  <a:cubicBezTo>
                    <a:pt x="11" y="37"/>
                    <a:pt x="13" y="38"/>
                    <a:pt x="11" y="40"/>
                  </a:cubicBezTo>
                  <a:moveTo>
                    <a:pt x="31" y="52"/>
                  </a:moveTo>
                  <a:cubicBezTo>
                    <a:pt x="32" y="52"/>
                    <a:pt x="33" y="54"/>
                    <a:pt x="31" y="54"/>
                  </a:cubicBezTo>
                  <a:cubicBezTo>
                    <a:pt x="31" y="53"/>
                    <a:pt x="30" y="52"/>
                    <a:pt x="31" y="52"/>
                  </a:cubicBezTo>
                  <a:moveTo>
                    <a:pt x="36" y="36"/>
                  </a:moveTo>
                  <a:cubicBezTo>
                    <a:pt x="37" y="37"/>
                    <a:pt x="37" y="37"/>
                    <a:pt x="36" y="37"/>
                  </a:cubicBezTo>
                  <a:cubicBezTo>
                    <a:pt x="36" y="37"/>
                    <a:pt x="36" y="36"/>
                    <a:pt x="36" y="36"/>
                  </a:cubicBezTo>
                  <a:moveTo>
                    <a:pt x="36" y="39"/>
                  </a:moveTo>
                  <a:cubicBezTo>
                    <a:pt x="36" y="38"/>
                    <a:pt x="36" y="38"/>
                    <a:pt x="36" y="38"/>
                  </a:cubicBezTo>
                  <a:cubicBezTo>
                    <a:pt x="37" y="38"/>
                    <a:pt x="37" y="38"/>
                    <a:pt x="36" y="39"/>
                  </a:cubicBezTo>
                  <a:moveTo>
                    <a:pt x="37" y="32"/>
                  </a:moveTo>
                  <a:cubicBezTo>
                    <a:pt x="38" y="30"/>
                    <a:pt x="33" y="27"/>
                    <a:pt x="31" y="28"/>
                  </a:cubicBezTo>
                  <a:cubicBezTo>
                    <a:pt x="32" y="27"/>
                    <a:pt x="33" y="26"/>
                    <a:pt x="34" y="26"/>
                  </a:cubicBezTo>
                  <a:cubicBezTo>
                    <a:pt x="36" y="26"/>
                    <a:pt x="36" y="28"/>
                    <a:pt x="37" y="28"/>
                  </a:cubicBezTo>
                  <a:cubicBezTo>
                    <a:pt x="38" y="29"/>
                    <a:pt x="40" y="29"/>
                    <a:pt x="42" y="30"/>
                  </a:cubicBezTo>
                  <a:cubicBezTo>
                    <a:pt x="44" y="30"/>
                    <a:pt x="43" y="32"/>
                    <a:pt x="44" y="34"/>
                  </a:cubicBezTo>
                  <a:cubicBezTo>
                    <a:pt x="44" y="35"/>
                    <a:pt x="46" y="34"/>
                    <a:pt x="47" y="35"/>
                  </a:cubicBezTo>
                  <a:cubicBezTo>
                    <a:pt x="47" y="37"/>
                    <a:pt x="44" y="36"/>
                    <a:pt x="44" y="35"/>
                  </a:cubicBezTo>
                  <a:cubicBezTo>
                    <a:pt x="43" y="35"/>
                    <a:pt x="43" y="33"/>
                    <a:pt x="41" y="32"/>
                  </a:cubicBezTo>
                  <a:cubicBezTo>
                    <a:pt x="40" y="32"/>
                    <a:pt x="38" y="33"/>
                    <a:pt x="37" y="32"/>
                  </a:cubicBezTo>
                  <a:moveTo>
                    <a:pt x="39" y="26"/>
                  </a:moveTo>
                  <a:cubicBezTo>
                    <a:pt x="38" y="25"/>
                    <a:pt x="38" y="25"/>
                    <a:pt x="38" y="25"/>
                  </a:cubicBezTo>
                  <a:cubicBezTo>
                    <a:pt x="38" y="25"/>
                    <a:pt x="39" y="25"/>
                    <a:pt x="39" y="26"/>
                  </a:cubicBezTo>
                  <a:moveTo>
                    <a:pt x="42" y="63"/>
                  </a:moveTo>
                  <a:cubicBezTo>
                    <a:pt x="41" y="63"/>
                    <a:pt x="39" y="63"/>
                    <a:pt x="37" y="63"/>
                  </a:cubicBezTo>
                  <a:cubicBezTo>
                    <a:pt x="36" y="62"/>
                    <a:pt x="37" y="61"/>
                    <a:pt x="37" y="60"/>
                  </a:cubicBezTo>
                  <a:cubicBezTo>
                    <a:pt x="38" y="60"/>
                    <a:pt x="38" y="60"/>
                    <a:pt x="38" y="60"/>
                  </a:cubicBezTo>
                  <a:cubicBezTo>
                    <a:pt x="38" y="60"/>
                    <a:pt x="39" y="59"/>
                    <a:pt x="39" y="59"/>
                  </a:cubicBezTo>
                  <a:cubicBezTo>
                    <a:pt x="39" y="61"/>
                    <a:pt x="41" y="60"/>
                    <a:pt x="43" y="60"/>
                  </a:cubicBezTo>
                  <a:cubicBezTo>
                    <a:pt x="41" y="60"/>
                    <a:pt x="42" y="60"/>
                    <a:pt x="43" y="61"/>
                  </a:cubicBezTo>
                  <a:cubicBezTo>
                    <a:pt x="44" y="62"/>
                    <a:pt x="45" y="62"/>
                    <a:pt x="47" y="61"/>
                  </a:cubicBezTo>
                  <a:cubicBezTo>
                    <a:pt x="50" y="60"/>
                    <a:pt x="52" y="62"/>
                    <a:pt x="55" y="62"/>
                  </a:cubicBezTo>
                  <a:cubicBezTo>
                    <a:pt x="56" y="62"/>
                    <a:pt x="58" y="61"/>
                    <a:pt x="58" y="63"/>
                  </a:cubicBezTo>
                  <a:cubicBezTo>
                    <a:pt x="58" y="63"/>
                    <a:pt x="57" y="64"/>
                    <a:pt x="58" y="64"/>
                  </a:cubicBezTo>
                  <a:cubicBezTo>
                    <a:pt x="59" y="64"/>
                    <a:pt x="61" y="63"/>
                    <a:pt x="62" y="63"/>
                  </a:cubicBezTo>
                  <a:cubicBezTo>
                    <a:pt x="63" y="63"/>
                    <a:pt x="63" y="64"/>
                    <a:pt x="63" y="64"/>
                  </a:cubicBezTo>
                  <a:cubicBezTo>
                    <a:pt x="62" y="65"/>
                    <a:pt x="61" y="65"/>
                    <a:pt x="60" y="65"/>
                  </a:cubicBezTo>
                  <a:cubicBezTo>
                    <a:pt x="58" y="65"/>
                    <a:pt x="55" y="65"/>
                    <a:pt x="52" y="66"/>
                  </a:cubicBezTo>
                  <a:cubicBezTo>
                    <a:pt x="51" y="66"/>
                    <a:pt x="50" y="66"/>
                    <a:pt x="49" y="66"/>
                  </a:cubicBezTo>
                  <a:cubicBezTo>
                    <a:pt x="48" y="65"/>
                    <a:pt x="48" y="64"/>
                    <a:pt x="48" y="64"/>
                  </a:cubicBezTo>
                  <a:cubicBezTo>
                    <a:pt x="46" y="63"/>
                    <a:pt x="44" y="63"/>
                    <a:pt x="42" y="63"/>
                  </a:cubicBezTo>
                  <a:moveTo>
                    <a:pt x="44" y="41"/>
                  </a:moveTo>
                  <a:cubicBezTo>
                    <a:pt x="44" y="40"/>
                    <a:pt x="44" y="40"/>
                    <a:pt x="45" y="39"/>
                  </a:cubicBezTo>
                  <a:cubicBezTo>
                    <a:pt x="45" y="40"/>
                    <a:pt x="45" y="40"/>
                    <a:pt x="44" y="41"/>
                  </a:cubicBezTo>
                  <a:moveTo>
                    <a:pt x="44" y="49"/>
                  </a:moveTo>
                  <a:cubicBezTo>
                    <a:pt x="44" y="48"/>
                    <a:pt x="44" y="48"/>
                    <a:pt x="44" y="48"/>
                  </a:cubicBezTo>
                  <a:cubicBezTo>
                    <a:pt x="45" y="49"/>
                    <a:pt x="46" y="49"/>
                    <a:pt x="46" y="48"/>
                  </a:cubicBezTo>
                  <a:cubicBezTo>
                    <a:pt x="46" y="49"/>
                    <a:pt x="45" y="49"/>
                    <a:pt x="44" y="49"/>
                  </a:cubicBezTo>
                  <a:moveTo>
                    <a:pt x="47" y="11"/>
                  </a:moveTo>
                  <a:cubicBezTo>
                    <a:pt x="46" y="11"/>
                    <a:pt x="46" y="9"/>
                    <a:pt x="48" y="9"/>
                  </a:cubicBezTo>
                  <a:cubicBezTo>
                    <a:pt x="49" y="10"/>
                    <a:pt x="49" y="11"/>
                    <a:pt x="47" y="11"/>
                  </a:cubicBezTo>
                  <a:moveTo>
                    <a:pt x="47" y="29"/>
                  </a:moveTo>
                  <a:cubicBezTo>
                    <a:pt x="47" y="28"/>
                    <a:pt x="45" y="28"/>
                    <a:pt x="46" y="27"/>
                  </a:cubicBezTo>
                  <a:cubicBezTo>
                    <a:pt x="47" y="27"/>
                    <a:pt x="47" y="28"/>
                    <a:pt x="47" y="29"/>
                  </a:cubicBezTo>
                  <a:cubicBezTo>
                    <a:pt x="47" y="29"/>
                    <a:pt x="47" y="29"/>
                    <a:pt x="47" y="29"/>
                  </a:cubicBezTo>
                  <a:moveTo>
                    <a:pt x="48" y="47"/>
                  </a:moveTo>
                  <a:cubicBezTo>
                    <a:pt x="48" y="46"/>
                    <a:pt x="48" y="46"/>
                    <a:pt x="48" y="46"/>
                  </a:cubicBezTo>
                  <a:cubicBezTo>
                    <a:pt x="49" y="46"/>
                    <a:pt x="49" y="46"/>
                    <a:pt x="48" y="47"/>
                  </a:cubicBezTo>
                  <a:moveTo>
                    <a:pt x="52" y="17"/>
                  </a:moveTo>
                  <a:cubicBezTo>
                    <a:pt x="53" y="17"/>
                    <a:pt x="54" y="17"/>
                    <a:pt x="55" y="17"/>
                  </a:cubicBezTo>
                  <a:cubicBezTo>
                    <a:pt x="54" y="17"/>
                    <a:pt x="54" y="18"/>
                    <a:pt x="54" y="19"/>
                  </a:cubicBezTo>
                  <a:cubicBezTo>
                    <a:pt x="53" y="18"/>
                    <a:pt x="50" y="19"/>
                    <a:pt x="52" y="17"/>
                  </a:cubicBezTo>
                  <a:moveTo>
                    <a:pt x="50" y="39"/>
                  </a:moveTo>
                  <a:cubicBezTo>
                    <a:pt x="49" y="38"/>
                    <a:pt x="49" y="38"/>
                    <a:pt x="48" y="37"/>
                  </a:cubicBezTo>
                  <a:cubicBezTo>
                    <a:pt x="48" y="37"/>
                    <a:pt x="48" y="36"/>
                    <a:pt x="49" y="36"/>
                  </a:cubicBezTo>
                  <a:cubicBezTo>
                    <a:pt x="49" y="38"/>
                    <a:pt x="52" y="38"/>
                    <a:pt x="50" y="39"/>
                  </a:cubicBezTo>
                  <a:moveTo>
                    <a:pt x="51" y="39"/>
                  </a:moveTo>
                  <a:cubicBezTo>
                    <a:pt x="52" y="40"/>
                    <a:pt x="53" y="39"/>
                    <a:pt x="53" y="40"/>
                  </a:cubicBezTo>
                  <a:cubicBezTo>
                    <a:pt x="52" y="41"/>
                    <a:pt x="51" y="40"/>
                    <a:pt x="51" y="39"/>
                  </a:cubicBezTo>
                  <a:moveTo>
                    <a:pt x="50" y="50"/>
                  </a:moveTo>
                  <a:cubicBezTo>
                    <a:pt x="49" y="49"/>
                    <a:pt x="49" y="49"/>
                    <a:pt x="49" y="49"/>
                  </a:cubicBezTo>
                  <a:cubicBezTo>
                    <a:pt x="50" y="49"/>
                    <a:pt x="50" y="49"/>
                    <a:pt x="50" y="50"/>
                  </a:cubicBezTo>
                  <a:moveTo>
                    <a:pt x="53" y="46"/>
                  </a:moveTo>
                  <a:cubicBezTo>
                    <a:pt x="52" y="45"/>
                    <a:pt x="52" y="45"/>
                    <a:pt x="53" y="44"/>
                  </a:cubicBezTo>
                  <a:cubicBezTo>
                    <a:pt x="53" y="45"/>
                    <a:pt x="53" y="46"/>
                    <a:pt x="53" y="46"/>
                  </a:cubicBezTo>
                  <a:moveTo>
                    <a:pt x="54" y="42"/>
                  </a:moveTo>
                  <a:cubicBezTo>
                    <a:pt x="53" y="41"/>
                    <a:pt x="54" y="41"/>
                    <a:pt x="55" y="41"/>
                  </a:cubicBezTo>
                  <a:cubicBezTo>
                    <a:pt x="54" y="42"/>
                    <a:pt x="54" y="42"/>
                    <a:pt x="54" y="42"/>
                  </a:cubicBezTo>
                  <a:moveTo>
                    <a:pt x="54" y="49"/>
                  </a:moveTo>
                  <a:cubicBezTo>
                    <a:pt x="53" y="49"/>
                    <a:pt x="53" y="49"/>
                    <a:pt x="53" y="49"/>
                  </a:cubicBezTo>
                  <a:cubicBezTo>
                    <a:pt x="54" y="48"/>
                    <a:pt x="55" y="48"/>
                    <a:pt x="54" y="49"/>
                  </a:cubicBezTo>
                  <a:moveTo>
                    <a:pt x="57" y="12"/>
                  </a:moveTo>
                  <a:cubicBezTo>
                    <a:pt x="57" y="13"/>
                    <a:pt x="57" y="13"/>
                    <a:pt x="57" y="13"/>
                  </a:cubicBezTo>
                  <a:cubicBezTo>
                    <a:pt x="56" y="13"/>
                    <a:pt x="55" y="13"/>
                    <a:pt x="55" y="12"/>
                  </a:cubicBezTo>
                  <a:cubicBezTo>
                    <a:pt x="56" y="12"/>
                    <a:pt x="56" y="12"/>
                    <a:pt x="57" y="12"/>
                  </a:cubicBezTo>
                  <a:moveTo>
                    <a:pt x="55" y="47"/>
                  </a:moveTo>
                  <a:cubicBezTo>
                    <a:pt x="55" y="46"/>
                    <a:pt x="54" y="45"/>
                    <a:pt x="54" y="45"/>
                  </a:cubicBezTo>
                  <a:cubicBezTo>
                    <a:pt x="55" y="45"/>
                    <a:pt x="56" y="44"/>
                    <a:pt x="56" y="44"/>
                  </a:cubicBezTo>
                  <a:cubicBezTo>
                    <a:pt x="57" y="45"/>
                    <a:pt x="56" y="46"/>
                    <a:pt x="55" y="47"/>
                  </a:cubicBezTo>
                  <a:moveTo>
                    <a:pt x="58" y="48"/>
                  </a:moveTo>
                  <a:cubicBezTo>
                    <a:pt x="59" y="47"/>
                    <a:pt x="60" y="47"/>
                    <a:pt x="61" y="47"/>
                  </a:cubicBezTo>
                  <a:cubicBezTo>
                    <a:pt x="60" y="47"/>
                    <a:pt x="59" y="48"/>
                    <a:pt x="58" y="48"/>
                  </a:cubicBezTo>
                  <a:moveTo>
                    <a:pt x="60" y="35"/>
                  </a:moveTo>
                  <a:cubicBezTo>
                    <a:pt x="58" y="34"/>
                    <a:pt x="61" y="32"/>
                    <a:pt x="59" y="31"/>
                  </a:cubicBezTo>
                  <a:cubicBezTo>
                    <a:pt x="61" y="28"/>
                    <a:pt x="63" y="33"/>
                    <a:pt x="60" y="35"/>
                  </a:cubicBezTo>
                  <a:moveTo>
                    <a:pt x="60" y="41"/>
                  </a:moveTo>
                  <a:cubicBezTo>
                    <a:pt x="60" y="39"/>
                    <a:pt x="62" y="40"/>
                    <a:pt x="64" y="39"/>
                  </a:cubicBezTo>
                  <a:cubicBezTo>
                    <a:pt x="63" y="40"/>
                    <a:pt x="61" y="41"/>
                    <a:pt x="60" y="41"/>
                  </a:cubicBezTo>
                  <a:moveTo>
                    <a:pt x="64" y="27"/>
                  </a:moveTo>
                  <a:cubicBezTo>
                    <a:pt x="63" y="27"/>
                    <a:pt x="62" y="26"/>
                    <a:pt x="61" y="26"/>
                  </a:cubicBezTo>
                  <a:cubicBezTo>
                    <a:pt x="62" y="25"/>
                    <a:pt x="62" y="25"/>
                    <a:pt x="62" y="25"/>
                  </a:cubicBezTo>
                  <a:cubicBezTo>
                    <a:pt x="61" y="25"/>
                    <a:pt x="60" y="26"/>
                    <a:pt x="59" y="25"/>
                  </a:cubicBezTo>
                  <a:cubicBezTo>
                    <a:pt x="58" y="24"/>
                    <a:pt x="60" y="24"/>
                    <a:pt x="61" y="24"/>
                  </a:cubicBezTo>
                  <a:cubicBezTo>
                    <a:pt x="64" y="23"/>
                    <a:pt x="65" y="24"/>
                    <a:pt x="66" y="26"/>
                  </a:cubicBezTo>
                  <a:cubicBezTo>
                    <a:pt x="65" y="26"/>
                    <a:pt x="65" y="26"/>
                    <a:pt x="64" y="27"/>
                  </a:cubicBezTo>
                  <a:moveTo>
                    <a:pt x="68" y="40"/>
                  </a:moveTo>
                  <a:cubicBezTo>
                    <a:pt x="68" y="39"/>
                    <a:pt x="64" y="39"/>
                    <a:pt x="67" y="38"/>
                  </a:cubicBezTo>
                  <a:cubicBezTo>
                    <a:pt x="68" y="38"/>
                    <a:pt x="69" y="39"/>
                    <a:pt x="70" y="38"/>
                  </a:cubicBezTo>
                  <a:cubicBezTo>
                    <a:pt x="70" y="39"/>
                    <a:pt x="69" y="40"/>
                    <a:pt x="68" y="40"/>
                  </a:cubicBezTo>
                  <a:moveTo>
                    <a:pt x="68" y="45"/>
                  </a:moveTo>
                  <a:cubicBezTo>
                    <a:pt x="67" y="44"/>
                    <a:pt x="67" y="44"/>
                    <a:pt x="67" y="44"/>
                  </a:cubicBezTo>
                  <a:cubicBezTo>
                    <a:pt x="68" y="44"/>
                    <a:pt x="68" y="44"/>
                    <a:pt x="68" y="45"/>
                  </a:cubicBezTo>
                  <a:moveTo>
                    <a:pt x="69" y="47"/>
                  </a:moveTo>
                  <a:cubicBezTo>
                    <a:pt x="69" y="46"/>
                    <a:pt x="69" y="45"/>
                    <a:pt x="70" y="46"/>
                  </a:cubicBezTo>
                  <a:cubicBezTo>
                    <a:pt x="69" y="47"/>
                    <a:pt x="69" y="47"/>
                    <a:pt x="69" y="47"/>
                  </a:cubicBezTo>
                  <a:moveTo>
                    <a:pt x="71" y="61"/>
                  </a:moveTo>
                  <a:cubicBezTo>
                    <a:pt x="71" y="60"/>
                    <a:pt x="71" y="59"/>
                    <a:pt x="72" y="57"/>
                  </a:cubicBezTo>
                  <a:cubicBezTo>
                    <a:pt x="72" y="58"/>
                    <a:pt x="72" y="61"/>
                    <a:pt x="71" y="61"/>
                  </a:cubicBezTo>
                  <a:moveTo>
                    <a:pt x="78" y="55"/>
                  </a:moveTo>
                  <a:cubicBezTo>
                    <a:pt x="77" y="58"/>
                    <a:pt x="77" y="55"/>
                    <a:pt x="77" y="54"/>
                  </a:cubicBezTo>
                  <a:cubicBezTo>
                    <a:pt x="76" y="53"/>
                    <a:pt x="79" y="51"/>
                    <a:pt x="81" y="51"/>
                  </a:cubicBezTo>
                  <a:cubicBezTo>
                    <a:pt x="81" y="52"/>
                    <a:pt x="81" y="53"/>
                    <a:pt x="80" y="54"/>
                  </a:cubicBezTo>
                  <a:cubicBezTo>
                    <a:pt x="80" y="56"/>
                    <a:pt x="79" y="54"/>
                    <a:pt x="78" y="55"/>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5" name="Freeform 563"/>
            <p:cNvSpPr/>
            <p:nvPr/>
          </p:nvSpPr>
          <p:spPr>
            <a:xfrm>
              <a:off x="7455600" y="2900880"/>
              <a:ext cx="412200" cy="260280"/>
            </a:xfrm>
            <a:custGeom>
              <a:avLst/>
              <a:gdLst>
                <a:gd name="textAreaLeft" fmla="*/ 0 w 412200"/>
                <a:gd name="textAreaRight" fmla="*/ 413280 w 412200"/>
                <a:gd name="textAreaTop" fmla="*/ 0 h 260280"/>
                <a:gd name="textAreaBottom" fmla="*/ 261360 h 260280"/>
              </a:gdLst>
              <a:ahLst/>
              <a:cxnLst/>
              <a:rect l="textAreaLeft" t="textAreaTop" r="textAreaRight" b="textAreaBottom"/>
              <a:pathLst>
                <a:path w="135" h="74">
                  <a:moveTo>
                    <a:pt x="0" y="10"/>
                  </a:moveTo>
                  <a:cubicBezTo>
                    <a:pt x="6" y="5"/>
                    <a:pt x="14" y="3"/>
                    <a:pt x="20" y="6"/>
                  </a:cubicBezTo>
                  <a:cubicBezTo>
                    <a:pt x="23" y="8"/>
                    <a:pt x="25" y="10"/>
                    <a:pt x="26" y="12"/>
                  </a:cubicBezTo>
                  <a:cubicBezTo>
                    <a:pt x="29" y="15"/>
                    <a:pt x="33" y="14"/>
                    <a:pt x="37" y="14"/>
                  </a:cubicBezTo>
                  <a:cubicBezTo>
                    <a:pt x="39" y="15"/>
                    <a:pt x="41" y="15"/>
                    <a:pt x="43" y="15"/>
                  </a:cubicBezTo>
                  <a:cubicBezTo>
                    <a:pt x="45" y="15"/>
                    <a:pt x="44" y="14"/>
                    <a:pt x="44" y="13"/>
                  </a:cubicBezTo>
                  <a:cubicBezTo>
                    <a:pt x="43" y="10"/>
                    <a:pt x="43" y="9"/>
                    <a:pt x="46" y="6"/>
                  </a:cubicBezTo>
                  <a:cubicBezTo>
                    <a:pt x="48" y="5"/>
                    <a:pt x="51" y="7"/>
                    <a:pt x="52" y="4"/>
                  </a:cubicBezTo>
                  <a:cubicBezTo>
                    <a:pt x="53" y="1"/>
                    <a:pt x="56" y="5"/>
                    <a:pt x="58" y="5"/>
                  </a:cubicBezTo>
                  <a:cubicBezTo>
                    <a:pt x="57" y="4"/>
                    <a:pt x="54" y="2"/>
                    <a:pt x="54" y="2"/>
                  </a:cubicBezTo>
                  <a:cubicBezTo>
                    <a:pt x="54" y="1"/>
                    <a:pt x="58" y="2"/>
                    <a:pt x="58" y="1"/>
                  </a:cubicBezTo>
                  <a:cubicBezTo>
                    <a:pt x="59" y="0"/>
                    <a:pt x="60" y="1"/>
                    <a:pt x="60" y="1"/>
                  </a:cubicBezTo>
                  <a:cubicBezTo>
                    <a:pt x="61" y="2"/>
                    <a:pt x="63" y="2"/>
                    <a:pt x="64" y="3"/>
                  </a:cubicBezTo>
                  <a:cubicBezTo>
                    <a:pt x="65" y="3"/>
                    <a:pt x="65" y="4"/>
                    <a:pt x="66" y="5"/>
                  </a:cubicBezTo>
                  <a:cubicBezTo>
                    <a:pt x="67" y="5"/>
                    <a:pt x="68" y="5"/>
                    <a:pt x="69" y="5"/>
                  </a:cubicBezTo>
                  <a:cubicBezTo>
                    <a:pt x="71" y="5"/>
                    <a:pt x="72" y="6"/>
                    <a:pt x="72" y="7"/>
                  </a:cubicBezTo>
                  <a:cubicBezTo>
                    <a:pt x="72" y="9"/>
                    <a:pt x="73" y="8"/>
                    <a:pt x="74" y="10"/>
                  </a:cubicBezTo>
                  <a:cubicBezTo>
                    <a:pt x="73" y="10"/>
                    <a:pt x="72" y="10"/>
                    <a:pt x="73" y="10"/>
                  </a:cubicBezTo>
                  <a:cubicBezTo>
                    <a:pt x="73" y="11"/>
                    <a:pt x="73" y="11"/>
                    <a:pt x="73" y="13"/>
                  </a:cubicBezTo>
                  <a:cubicBezTo>
                    <a:pt x="72" y="14"/>
                    <a:pt x="77" y="15"/>
                    <a:pt x="79" y="15"/>
                  </a:cubicBezTo>
                  <a:cubicBezTo>
                    <a:pt x="80" y="15"/>
                    <a:pt x="81" y="15"/>
                    <a:pt x="83" y="16"/>
                  </a:cubicBezTo>
                  <a:cubicBezTo>
                    <a:pt x="85" y="16"/>
                    <a:pt x="84" y="14"/>
                    <a:pt x="86" y="15"/>
                  </a:cubicBezTo>
                  <a:cubicBezTo>
                    <a:pt x="89" y="15"/>
                    <a:pt x="90" y="18"/>
                    <a:pt x="91" y="20"/>
                  </a:cubicBezTo>
                  <a:cubicBezTo>
                    <a:pt x="91" y="21"/>
                    <a:pt x="92" y="22"/>
                    <a:pt x="93" y="22"/>
                  </a:cubicBezTo>
                  <a:cubicBezTo>
                    <a:pt x="94" y="23"/>
                    <a:pt x="94" y="25"/>
                    <a:pt x="95" y="26"/>
                  </a:cubicBezTo>
                  <a:cubicBezTo>
                    <a:pt x="95" y="29"/>
                    <a:pt x="100" y="30"/>
                    <a:pt x="102" y="32"/>
                  </a:cubicBezTo>
                  <a:cubicBezTo>
                    <a:pt x="105" y="33"/>
                    <a:pt x="108" y="36"/>
                    <a:pt x="112" y="37"/>
                  </a:cubicBezTo>
                  <a:cubicBezTo>
                    <a:pt x="114" y="37"/>
                    <a:pt x="117" y="39"/>
                    <a:pt x="120" y="41"/>
                  </a:cubicBezTo>
                  <a:cubicBezTo>
                    <a:pt x="122" y="42"/>
                    <a:pt x="124" y="44"/>
                    <a:pt x="127" y="44"/>
                  </a:cubicBezTo>
                  <a:cubicBezTo>
                    <a:pt x="129" y="44"/>
                    <a:pt x="133" y="45"/>
                    <a:pt x="134" y="46"/>
                  </a:cubicBezTo>
                  <a:cubicBezTo>
                    <a:pt x="135" y="47"/>
                    <a:pt x="134" y="48"/>
                    <a:pt x="134" y="48"/>
                  </a:cubicBezTo>
                  <a:cubicBezTo>
                    <a:pt x="133" y="49"/>
                    <a:pt x="134" y="51"/>
                    <a:pt x="134" y="52"/>
                  </a:cubicBezTo>
                  <a:cubicBezTo>
                    <a:pt x="134" y="54"/>
                    <a:pt x="128" y="51"/>
                    <a:pt x="127" y="50"/>
                  </a:cubicBezTo>
                  <a:cubicBezTo>
                    <a:pt x="126" y="50"/>
                    <a:pt x="125" y="52"/>
                    <a:pt x="125" y="52"/>
                  </a:cubicBezTo>
                  <a:cubicBezTo>
                    <a:pt x="125" y="54"/>
                    <a:pt x="124" y="54"/>
                    <a:pt x="122" y="54"/>
                  </a:cubicBezTo>
                  <a:cubicBezTo>
                    <a:pt x="121" y="54"/>
                    <a:pt x="120" y="54"/>
                    <a:pt x="119" y="54"/>
                  </a:cubicBezTo>
                  <a:cubicBezTo>
                    <a:pt x="117" y="55"/>
                    <a:pt x="117" y="56"/>
                    <a:pt x="117" y="57"/>
                  </a:cubicBezTo>
                  <a:cubicBezTo>
                    <a:pt x="116" y="58"/>
                    <a:pt x="116" y="59"/>
                    <a:pt x="115" y="61"/>
                  </a:cubicBezTo>
                  <a:cubicBezTo>
                    <a:pt x="115" y="62"/>
                    <a:pt x="114" y="63"/>
                    <a:pt x="112" y="63"/>
                  </a:cubicBezTo>
                  <a:cubicBezTo>
                    <a:pt x="109" y="65"/>
                    <a:pt x="105" y="67"/>
                    <a:pt x="101" y="67"/>
                  </a:cubicBezTo>
                  <a:cubicBezTo>
                    <a:pt x="101" y="67"/>
                    <a:pt x="102" y="68"/>
                    <a:pt x="102" y="68"/>
                  </a:cubicBezTo>
                  <a:cubicBezTo>
                    <a:pt x="101" y="69"/>
                    <a:pt x="101" y="70"/>
                    <a:pt x="99" y="71"/>
                  </a:cubicBezTo>
                  <a:cubicBezTo>
                    <a:pt x="98" y="72"/>
                    <a:pt x="94" y="72"/>
                    <a:pt x="93" y="74"/>
                  </a:cubicBezTo>
                  <a:cubicBezTo>
                    <a:pt x="93" y="72"/>
                    <a:pt x="92" y="71"/>
                    <a:pt x="90" y="71"/>
                  </a:cubicBezTo>
                  <a:cubicBezTo>
                    <a:pt x="88" y="71"/>
                    <a:pt x="87" y="71"/>
                    <a:pt x="85" y="70"/>
                  </a:cubicBezTo>
                  <a:cubicBezTo>
                    <a:pt x="84" y="69"/>
                    <a:pt x="85" y="69"/>
                    <a:pt x="84" y="69"/>
                  </a:cubicBezTo>
                  <a:cubicBezTo>
                    <a:pt x="83" y="69"/>
                    <a:pt x="83" y="69"/>
                    <a:pt x="83" y="68"/>
                  </a:cubicBezTo>
                  <a:cubicBezTo>
                    <a:pt x="83" y="68"/>
                    <a:pt x="83" y="67"/>
                    <a:pt x="83" y="66"/>
                  </a:cubicBezTo>
                  <a:cubicBezTo>
                    <a:pt x="83" y="65"/>
                    <a:pt x="82" y="67"/>
                    <a:pt x="83" y="65"/>
                  </a:cubicBezTo>
                  <a:cubicBezTo>
                    <a:pt x="83" y="64"/>
                    <a:pt x="83" y="61"/>
                    <a:pt x="83" y="60"/>
                  </a:cubicBezTo>
                  <a:cubicBezTo>
                    <a:pt x="83" y="59"/>
                    <a:pt x="82" y="59"/>
                    <a:pt x="80" y="59"/>
                  </a:cubicBezTo>
                  <a:cubicBezTo>
                    <a:pt x="79" y="59"/>
                    <a:pt x="77" y="59"/>
                    <a:pt x="76" y="59"/>
                  </a:cubicBezTo>
                  <a:cubicBezTo>
                    <a:pt x="74" y="59"/>
                    <a:pt x="73" y="57"/>
                    <a:pt x="72" y="56"/>
                  </a:cubicBezTo>
                  <a:cubicBezTo>
                    <a:pt x="71" y="54"/>
                    <a:pt x="68" y="55"/>
                    <a:pt x="67" y="53"/>
                  </a:cubicBezTo>
                  <a:cubicBezTo>
                    <a:pt x="66" y="52"/>
                    <a:pt x="65" y="51"/>
                    <a:pt x="63" y="50"/>
                  </a:cubicBezTo>
                  <a:cubicBezTo>
                    <a:pt x="61" y="49"/>
                    <a:pt x="59" y="50"/>
                    <a:pt x="57" y="50"/>
                  </a:cubicBezTo>
                  <a:cubicBezTo>
                    <a:pt x="55" y="49"/>
                    <a:pt x="54" y="48"/>
                    <a:pt x="52" y="48"/>
                  </a:cubicBezTo>
                  <a:cubicBezTo>
                    <a:pt x="51" y="47"/>
                    <a:pt x="47" y="47"/>
                    <a:pt x="47" y="46"/>
                  </a:cubicBezTo>
                  <a:cubicBezTo>
                    <a:pt x="46" y="44"/>
                    <a:pt x="46" y="44"/>
                    <a:pt x="44" y="44"/>
                  </a:cubicBezTo>
                  <a:cubicBezTo>
                    <a:pt x="43" y="44"/>
                    <a:pt x="36" y="43"/>
                    <a:pt x="37" y="45"/>
                  </a:cubicBezTo>
                  <a:cubicBezTo>
                    <a:pt x="34" y="46"/>
                    <a:pt x="32" y="45"/>
                    <a:pt x="30" y="45"/>
                  </a:cubicBezTo>
                  <a:cubicBezTo>
                    <a:pt x="27" y="46"/>
                    <a:pt x="25" y="47"/>
                    <a:pt x="23" y="49"/>
                  </a:cubicBezTo>
                  <a:cubicBezTo>
                    <a:pt x="22" y="49"/>
                    <a:pt x="22" y="50"/>
                    <a:pt x="22" y="51"/>
                  </a:cubicBezTo>
                  <a:cubicBezTo>
                    <a:pt x="21" y="52"/>
                    <a:pt x="20" y="52"/>
                    <a:pt x="20" y="52"/>
                  </a:cubicBezTo>
                  <a:cubicBezTo>
                    <a:pt x="18" y="52"/>
                    <a:pt x="15" y="53"/>
                    <a:pt x="14" y="52"/>
                  </a:cubicBezTo>
                  <a:cubicBezTo>
                    <a:pt x="13" y="51"/>
                    <a:pt x="13" y="49"/>
                    <a:pt x="13" y="48"/>
                  </a:cubicBezTo>
                  <a:cubicBezTo>
                    <a:pt x="13" y="46"/>
                    <a:pt x="14" y="44"/>
                    <a:pt x="13" y="42"/>
                  </a:cubicBezTo>
                  <a:cubicBezTo>
                    <a:pt x="13" y="40"/>
                    <a:pt x="15" y="38"/>
                    <a:pt x="14" y="37"/>
                  </a:cubicBezTo>
                  <a:cubicBezTo>
                    <a:pt x="13" y="36"/>
                    <a:pt x="11" y="36"/>
                    <a:pt x="12" y="35"/>
                  </a:cubicBezTo>
                  <a:cubicBezTo>
                    <a:pt x="12" y="36"/>
                    <a:pt x="11" y="35"/>
                    <a:pt x="10" y="34"/>
                  </a:cubicBezTo>
                  <a:cubicBezTo>
                    <a:pt x="9" y="33"/>
                    <a:pt x="8" y="32"/>
                    <a:pt x="7" y="34"/>
                  </a:cubicBezTo>
                  <a:cubicBezTo>
                    <a:pt x="6" y="33"/>
                    <a:pt x="7" y="31"/>
                    <a:pt x="8" y="30"/>
                  </a:cubicBezTo>
                  <a:cubicBezTo>
                    <a:pt x="6" y="31"/>
                    <a:pt x="11" y="31"/>
                    <a:pt x="11" y="31"/>
                  </a:cubicBezTo>
                  <a:cubicBezTo>
                    <a:pt x="11" y="31"/>
                    <a:pt x="10" y="30"/>
                    <a:pt x="10" y="30"/>
                  </a:cubicBezTo>
                  <a:cubicBezTo>
                    <a:pt x="9" y="30"/>
                    <a:pt x="10" y="29"/>
                    <a:pt x="10" y="28"/>
                  </a:cubicBezTo>
                  <a:cubicBezTo>
                    <a:pt x="10" y="26"/>
                    <a:pt x="6" y="27"/>
                    <a:pt x="4" y="27"/>
                  </a:cubicBezTo>
                  <a:cubicBezTo>
                    <a:pt x="5" y="28"/>
                    <a:pt x="3" y="27"/>
                    <a:pt x="3" y="27"/>
                  </a:cubicBezTo>
                  <a:cubicBezTo>
                    <a:pt x="2" y="26"/>
                    <a:pt x="2" y="25"/>
                    <a:pt x="2" y="24"/>
                  </a:cubicBezTo>
                  <a:cubicBezTo>
                    <a:pt x="3" y="23"/>
                    <a:pt x="4" y="21"/>
                    <a:pt x="4" y="20"/>
                  </a:cubicBezTo>
                  <a:cubicBezTo>
                    <a:pt x="4" y="19"/>
                    <a:pt x="5" y="18"/>
                    <a:pt x="4" y="17"/>
                  </a:cubicBezTo>
                  <a:cubicBezTo>
                    <a:pt x="4" y="17"/>
                    <a:pt x="4" y="16"/>
                    <a:pt x="3" y="15"/>
                  </a:cubicBezTo>
                  <a:cubicBezTo>
                    <a:pt x="3" y="14"/>
                    <a:pt x="3" y="14"/>
                    <a:pt x="2" y="13"/>
                  </a:cubicBezTo>
                  <a:cubicBezTo>
                    <a:pt x="1" y="12"/>
                    <a:pt x="1" y="11"/>
                    <a:pt x="0" y="10"/>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6" name="Freeform 564"/>
            <p:cNvSpPr/>
            <p:nvPr/>
          </p:nvSpPr>
          <p:spPr>
            <a:xfrm>
              <a:off x="3249000" y="4319280"/>
              <a:ext cx="478080" cy="213840"/>
            </a:xfrm>
            <a:custGeom>
              <a:avLst/>
              <a:gdLst>
                <a:gd name="textAreaLeft" fmla="*/ 0 w 478080"/>
                <a:gd name="textAreaRight" fmla="*/ 479160 w 478080"/>
                <a:gd name="textAreaTop" fmla="*/ 0 h 213840"/>
                <a:gd name="textAreaBottom" fmla="*/ 214920 h 213840"/>
              </a:gdLst>
              <a:ahLst/>
              <a:cxnLst/>
              <a:rect l="textAreaLeft" t="textAreaTop" r="textAreaRight" b="textAreaBottom"/>
              <a:pathLst>
                <a:path w="157" h="61">
                  <a:moveTo>
                    <a:pt x="2" y="18"/>
                  </a:moveTo>
                  <a:cubicBezTo>
                    <a:pt x="3" y="18"/>
                    <a:pt x="4" y="16"/>
                    <a:pt x="2" y="16"/>
                  </a:cubicBezTo>
                  <a:cubicBezTo>
                    <a:pt x="0" y="16"/>
                    <a:pt x="1" y="18"/>
                    <a:pt x="2" y="18"/>
                  </a:cubicBezTo>
                  <a:moveTo>
                    <a:pt x="1" y="14"/>
                  </a:moveTo>
                  <a:cubicBezTo>
                    <a:pt x="3" y="14"/>
                    <a:pt x="3" y="15"/>
                    <a:pt x="3" y="16"/>
                  </a:cubicBezTo>
                  <a:cubicBezTo>
                    <a:pt x="4" y="17"/>
                    <a:pt x="5" y="18"/>
                    <a:pt x="6" y="20"/>
                  </a:cubicBezTo>
                  <a:cubicBezTo>
                    <a:pt x="4" y="20"/>
                    <a:pt x="1" y="22"/>
                    <a:pt x="4" y="23"/>
                  </a:cubicBezTo>
                  <a:cubicBezTo>
                    <a:pt x="5" y="24"/>
                    <a:pt x="9" y="23"/>
                    <a:pt x="9" y="21"/>
                  </a:cubicBezTo>
                  <a:cubicBezTo>
                    <a:pt x="9" y="20"/>
                    <a:pt x="7" y="20"/>
                    <a:pt x="7" y="19"/>
                  </a:cubicBezTo>
                  <a:cubicBezTo>
                    <a:pt x="8" y="17"/>
                    <a:pt x="6" y="17"/>
                    <a:pt x="6" y="16"/>
                  </a:cubicBezTo>
                  <a:cubicBezTo>
                    <a:pt x="4" y="14"/>
                    <a:pt x="4" y="12"/>
                    <a:pt x="1" y="14"/>
                  </a:cubicBezTo>
                  <a:moveTo>
                    <a:pt x="11" y="17"/>
                  </a:moveTo>
                  <a:cubicBezTo>
                    <a:pt x="12" y="16"/>
                    <a:pt x="10" y="15"/>
                    <a:pt x="9" y="15"/>
                  </a:cubicBezTo>
                  <a:cubicBezTo>
                    <a:pt x="7" y="15"/>
                    <a:pt x="11" y="17"/>
                    <a:pt x="11" y="17"/>
                  </a:cubicBezTo>
                  <a:moveTo>
                    <a:pt x="12" y="11"/>
                  </a:moveTo>
                  <a:cubicBezTo>
                    <a:pt x="13" y="10"/>
                    <a:pt x="12" y="10"/>
                    <a:pt x="11" y="10"/>
                  </a:cubicBezTo>
                  <a:cubicBezTo>
                    <a:pt x="12" y="11"/>
                    <a:pt x="12" y="11"/>
                    <a:pt x="12" y="11"/>
                  </a:cubicBezTo>
                  <a:moveTo>
                    <a:pt x="13" y="21"/>
                  </a:moveTo>
                  <a:cubicBezTo>
                    <a:pt x="15" y="21"/>
                    <a:pt x="15" y="18"/>
                    <a:pt x="13" y="18"/>
                  </a:cubicBezTo>
                  <a:cubicBezTo>
                    <a:pt x="11" y="19"/>
                    <a:pt x="11" y="21"/>
                    <a:pt x="13" y="21"/>
                  </a:cubicBezTo>
                  <a:moveTo>
                    <a:pt x="12" y="27"/>
                  </a:moveTo>
                  <a:cubicBezTo>
                    <a:pt x="13" y="26"/>
                    <a:pt x="13" y="26"/>
                    <a:pt x="13" y="26"/>
                  </a:cubicBezTo>
                  <a:cubicBezTo>
                    <a:pt x="12" y="25"/>
                    <a:pt x="11" y="26"/>
                    <a:pt x="12" y="27"/>
                  </a:cubicBezTo>
                  <a:moveTo>
                    <a:pt x="21" y="23"/>
                  </a:moveTo>
                  <a:cubicBezTo>
                    <a:pt x="22" y="23"/>
                    <a:pt x="24" y="21"/>
                    <a:pt x="23" y="20"/>
                  </a:cubicBezTo>
                  <a:cubicBezTo>
                    <a:pt x="22" y="20"/>
                    <a:pt x="20" y="22"/>
                    <a:pt x="21" y="23"/>
                  </a:cubicBezTo>
                  <a:moveTo>
                    <a:pt x="112" y="39"/>
                  </a:moveTo>
                  <a:cubicBezTo>
                    <a:pt x="113" y="38"/>
                    <a:pt x="113" y="38"/>
                    <a:pt x="112" y="37"/>
                  </a:cubicBezTo>
                  <a:cubicBezTo>
                    <a:pt x="112" y="38"/>
                    <a:pt x="112" y="38"/>
                    <a:pt x="112" y="39"/>
                  </a:cubicBezTo>
                  <a:moveTo>
                    <a:pt x="111" y="39"/>
                  </a:moveTo>
                  <a:cubicBezTo>
                    <a:pt x="110" y="39"/>
                    <a:pt x="109" y="40"/>
                    <a:pt x="109" y="41"/>
                  </a:cubicBezTo>
                  <a:cubicBezTo>
                    <a:pt x="108" y="41"/>
                    <a:pt x="109" y="43"/>
                    <a:pt x="109" y="43"/>
                  </a:cubicBezTo>
                  <a:cubicBezTo>
                    <a:pt x="110" y="41"/>
                    <a:pt x="110" y="41"/>
                    <a:pt x="110" y="41"/>
                  </a:cubicBezTo>
                  <a:cubicBezTo>
                    <a:pt x="110" y="41"/>
                    <a:pt x="112" y="40"/>
                    <a:pt x="112" y="40"/>
                  </a:cubicBezTo>
                  <a:cubicBezTo>
                    <a:pt x="111" y="39"/>
                    <a:pt x="111" y="39"/>
                    <a:pt x="111" y="39"/>
                  </a:cubicBezTo>
                  <a:moveTo>
                    <a:pt x="102" y="35"/>
                  </a:moveTo>
                  <a:cubicBezTo>
                    <a:pt x="104" y="35"/>
                    <a:pt x="104" y="33"/>
                    <a:pt x="104" y="32"/>
                  </a:cubicBezTo>
                  <a:cubicBezTo>
                    <a:pt x="104" y="31"/>
                    <a:pt x="104" y="30"/>
                    <a:pt x="103" y="29"/>
                  </a:cubicBezTo>
                  <a:cubicBezTo>
                    <a:pt x="103" y="28"/>
                    <a:pt x="104" y="27"/>
                    <a:pt x="104" y="26"/>
                  </a:cubicBezTo>
                  <a:cubicBezTo>
                    <a:pt x="103" y="24"/>
                    <a:pt x="102" y="23"/>
                    <a:pt x="104" y="22"/>
                  </a:cubicBezTo>
                  <a:cubicBezTo>
                    <a:pt x="106" y="22"/>
                    <a:pt x="106" y="22"/>
                    <a:pt x="106" y="21"/>
                  </a:cubicBezTo>
                  <a:cubicBezTo>
                    <a:pt x="107" y="19"/>
                    <a:pt x="107" y="20"/>
                    <a:pt x="109" y="20"/>
                  </a:cubicBezTo>
                  <a:cubicBezTo>
                    <a:pt x="107" y="19"/>
                    <a:pt x="106" y="17"/>
                    <a:pt x="108" y="16"/>
                  </a:cubicBezTo>
                  <a:cubicBezTo>
                    <a:pt x="110" y="14"/>
                    <a:pt x="111" y="13"/>
                    <a:pt x="111" y="10"/>
                  </a:cubicBezTo>
                  <a:cubicBezTo>
                    <a:pt x="111" y="10"/>
                    <a:pt x="110" y="6"/>
                    <a:pt x="111" y="6"/>
                  </a:cubicBezTo>
                  <a:cubicBezTo>
                    <a:pt x="111" y="5"/>
                    <a:pt x="115" y="3"/>
                    <a:pt x="115" y="5"/>
                  </a:cubicBezTo>
                  <a:cubicBezTo>
                    <a:pt x="114" y="4"/>
                    <a:pt x="116" y="4"/>
                    <a:pt x="117" y="3"/>
                  </a:cubicBezTo>
                  <a:cubicBezTo>
                    <a:pt x="118" y="3"/>
                    <a:pt x="121" y="2"/>
                    <a:pt x="121" y="3"/>
                  </a:cubicBezTo>
                  <a:cubicBezTo>
                    <a:pt x="121" y="2"/>
                    <a:pt x="122" y="1"/>
                    <a:pt x="122" y="0"/>
                  </a:cubicBezTo>
                  <a:cubicBezTo>
                    <a:pt x="125" y="2"/>
                    <a:pt x="129" y="6"/>
                    <a:pt x="133" y="6"/>
                  </a:cubicBezTo>
                  <a:cubicBezTo>
                    <a:pt x="134" y="6"/>
                    <a:pt x="134" y="7"/>
                    <a:pt x="135" y="7"/>
                  </a:cubicBezTo>
                  <a:cubicBezTo>
                    <a:pt x="136" y="8"/>
                    <a:pt x="135" y="10"/>
                    <a:pt x="138" y="10"/>
                  </a:cubicBezTo>
                  <a:cubicBezTo>
                    <a:pt x="140" y="10"/>
                    <a:pt x="141" y="11"/>
                    <a:pt x="143" y="11"/>
                  </a:cubicBezTo>
                  <a:cubicBezTo>
                    <a:pt x="144" y="11"/>
                    <a:pt x="145" y="12"/>
                    <a:pt x="146" y="11"/>
                  </a:cubicBezTo>
                  <a:cubicBezTo>
                    <a:pt x="146" y="10"/>
                    <a:pt x="145" y="10"/>
                    <a:pt x="146" y="10"/>
                  </a:cubicBezTo>
                  <a:cubicBezTo>
                    <a:pt x="147" y="9"/>
                    <a:pt x="149" y="10"/>
                    <a:pt x="150" y="12"/>
                  </a:cubicBezTo>
                  <a:cubicBezTo>
                    <a:pt x="152" y="13"/>
                    <a:pt x="154" y="13"/>
                    <a:pt x="156" y="15"/>
                  </a:cubicBezTo>
                  <a:cubicBezTo>
                    <a:pt x="155" y="15"/>
                    <a:pt x="154" y="15"/>
                    <a:pt x="153" y="15"/>
                  </a:cubicBezTo>
                  <a:cubicBezTo>
                    <a:pt x="153" y="15"/>
                    <a:pt x="155" y="17"/>
                    <a:pt x="155" y="18"/>
                  </a:cubicBezTo>
                  <a:cubicBezTo>
                    <a:pt x="157" y="19"/>
                    <a:pt x="156" y="21"/>
                    <a:pt x="157" y="23"/>
                  </a:cubicBezTo>
                  <a:cubicBezTo>
                    <a:pt x="156" y="23"/>
                    <a:pt x="155" y="23"/>
                    <a:pt x="155" y="22"/>
                  </a:cubicBezTo>
                  <a:cubicBezTo>
                    <a:pt x="153" y="29"/>
                    <a:pt x="149" y="34"/>
                    <a:pt x="143" y="38"/>
                  </a:cubicBezTo>
                  <a:cubicBezTo>
                    <a:pt x="140" y="40"/>
                    <a:pt x="136" y="40"/>
                    <a:pt x="133" y="42"/>
                  </a:cubicBezTo>
                  <a:cubicBezTo>
                    <a:pt x="131" y="42"/>
                    <a:pt x="131" y="43"/>
                    <a:pt x="129" y="44"/>
                  </a:cubicBezTo>
                  <a:cubicBezTo>
                    <a:pt x="129" y="45"/>
                    <a:pt x="129" y="45"/>
                    <a:pt x="128" y="46"/>
                  </a:cubicBezTo>
                  <a:cubicBezTo>
                    <a:pt x="128" y="46"/>
                    <a:pt x="129" y="47"/>
                    <a:pt x="128" y="47"/>
                  </a:cubicBezTo>
                  <a:cubicBezTo>
                    <a:pt x="127" y="45"/>
                    <a:pt x="126" y="50"/>
                    <a:pt x="126" y="50"/>
                  </a:cubicBezTo>
                  <a:cubicBezTo>
                    <a:pt x="125" y="52"/>
                    <a:pt x="124" y="54"/>
                    <a:pt x="124" y="56"/>
                  </a:cubicBezTo>
                  <a:cubicBezTo>
                    <a:pt x="124" y="58"/>
                    <a:pt x="122" y="58"/>
                    <a:pt x="122" y="59"/>
                  </a:cubicBezTo>
                  <a:cubicBezTo>
                    <a:pt x="121" y="61"/>
                    <a:pt x="121" y="61"/>
                    <a:pt x="119" y="61"/>
                  </a:cubicBezTo>
                  <a:cubicBezTo>
                    <a:pt x="117" y="61"/>
                    <a:pt x="117" y="59"/>
                    <a:pt x="116" y="58"/>
                  </a:cubicBezTo>
                  <a:cubicBezTo>
                    <a:pt x="115" y="56"/>
                    <a:pt x="114" y="57"/>
                    <a:pt x="113" y="56"/>
                  </a:cubicBezTo>
                  <a:cubicBezTo>
                    <a:pt x="112" y="56"/>
                    <a:pt x="111" y="54"/>
                    <a:pt x="109" y="55"/>
                  </a:cubicBezTo>
                  <a:cubicBezTo>
                    <a:pt x="108" y="57"/>
                    <a:pt x="106" y="56"/>
                    <a:pt x="108" y="54"/>
                  </a:cubicBezTo>
                  <a:cubicBezTo>
                    <a:pt x="106" y="54"/>
                    <a:pt x="106" y="53"/>
                    <a:pt x="107" y="52"/>
                  </a:cubicBezTo>
                  <a:cubicBezTo>
                    <a:pt x="108" y="52"/>
                    <a:pt x="109" y="52"/>
                    <a:pt x="109" y="51"/>
                  </a:cubicBezTo>
                  <a:cubicBezTo>
                    <a:pt x="110" y="51"/>
                    <a:pt x="109" y="46"/>
                    <a:pt x="108" y="46"/>
                  </a:cubicBezTo>
                  <a:cubicBezTo>
                    <a:pt x="109" y="45"/>
                    <a:pt x="110" y="46"/>
                    <a:pt x="111" y="44"/>
                  </a:cubicBezTo>
                  <a:cubicBezTo>
                    <a:pt x="112" y="43"/>
                    <a:pt x="112" y="42"/>
                    <a:pt x="113" y="40"/>
                  </a:cubicBezTo>
                  <a:cubicBezTo>
                    <a:pt x="113" y="39"/>
                    <a:pt x="113" y="39"/>
                    <a:pt x="113" y="37"/>
                  </a:cubicBezTo>
                  <a:cubicBezTo>
                    <a:pt x="112" y="36"/>
                    <a:pt x="112" y="34"/>
                    <a:pt x="113" y="33"/>
                  </a:cubicBezTo>
                  <a:cubicBezTo>
                    <a:pt x="111" y="34"/>
                    <a:pt x="113" y="36"/>
                    <a:pt x="112" y="37"/>
                  </a:cubicBezTo>
                  <a:cubicBezTo>
                    <a:pt x="112" y="40"/>
                    <a:pt x="110" y="37"/>
                    <a:pt x="112" y="37"/>
                  </a:cubicBezTo>
                  <a:cubicBezTo>
                    <a:pt x="111" y="37"/>
                    <a:pt x="111" y="37"/>
                    <a:pt x="111" y="36"/>
                  </a:cubicBezTo>
                  <a:cubicBezTo>
                    <a:pt x="110" y="36"/>
                    <a:pt x="108" y="39"/>
                    <a:pt x="109" y="40"/>
                  </a:cubicBezTo>
                  <a:cubicBezTo>
                    <a:pt x="107" y="39"/>
                    <a:pt x="106" y="38"/>
                    <a:pt x="105" y="37"/>
                  </a:cubicBezTo>
                  <a:cubicBezTo>
                    <a:pt x="103" y="36"/>
                    <a:pt x="102" y="36"/>
                    <a:pt x="102" y="35"/>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7" name="Freeform 566"/>
            <p:cNvSpPr/>
            <p:nvPr/>
          </p:nvSpPr>
          <p:spPr>
            <a:xfrm>
              <a:off x="5946840" y="3941280"/>
              <a:ext cx="89280" cy="209520"/>
            </a:xfrm>
            <a:custGeom>
              <a:avLst/>
              <a:gdLst>
                <a:gd name="textAreaLeft" fmla="*/ 0 w 89280"/>
                <a:gd name="textAreaRight" fmla="*/ 90360 w 89280"/>
                <a:gd name="textAreaTop" fmla="*/ 0 h 209520"/>
                <a:gd name="textAreaBottom" fmla="*/ 210600 h 209520"/>
              </a:gdLst>
              <a:ahLst/>
              <a:cxnLst/>
              <a:rect l="textAreaLeft" t="textAreaTop" r="textAreaRight" b="textAreaBottom"/>
              <a:pathLst>
                <a:path w="30" h="60">
                  <a:moveTo>
                    <a:pt x="0" y="17"/>
                  </a:moveTo>
                  <a:cubicBezTo>
                    <a:pt x="1" y="16"/>
                    <a:pt x="1" y="15"/>
                    <a:pt x="1" y="14"/>
                  </a:cubicBezTo>
                  <a:cubicBezTo>
                    <a:pt x="2" y="13"/>
                    <a:pt x="3" y="14"/>
                    <a:pt x="3" y="13"/>
                  </a:cubicBezTo>
                  <a:cubicBezTo>
                    <a:pt x="4" y="12"/>
                    <a:pt x="5" y="9"/>
                    <a:pt x="7" y="10"/>
                  </a:cubicBezTo>
                  <a:cubicBezTo>
                    <a:pt x="9" y="11"/>
                    <a:pt x="13" y="9"/>
                    <a:pt x="14" y="8"/>
                  </a:cubicBezTo>
                  <a:cubicBezTo>
                    <a:pt x="15" y="7"/>
                    <a:pt x="16" y="5"/>
                    <a:pt x="16" y="4"/>
                  </a:cubicBezTo>
                  <a:cubicBezTo>
                    <a:pt x="16" y="3"/>
                    <a:pt x="15" y="2"/>
                    <a:pt x="16" y="2"/>
                  </a:cubicBezTo>
                  <a:cubicBezTo>
                    <a:pt x="17" y="2"/>
                    <a:pt x="18" y="2"/>
                    <a:pt x="18" y="1"/>
                  </a:cubicBezTo>
                  <a:cubicBezTo>
                    <a:pt x="20" y="0"/>
                    <a:pt x="21" y="2"/>
                    <a:pt x="22" y="2"/>
                  </a:cubicBezTo>
                  <a:cubicBezTo>
                    <a:pt x="23" y="3"/>
                    <a:pt x="23" y="4"/>
                    <a:pt x="24" y="5"/>
                  </a:cubicBezTo>
                  <a:cubicBezTo>
                    <a:pt x="25" y="6"/>
                    <a:pt x="26" y="6"/>
                    <a:pt x="27" y="7"/>
                  </a:cubicBezTo>
                  <a:cubicBezTo>
                    <a:pt x="27" y="7"/>
                    <a:pt x="26" y="9"/>
                    <a:pt x="26" y="9"/>
                  </a:cubicBezTo>
                  <a:cubicBezTo>
                    <a:pt x="26" y="11"/>
                    <a:pt x="27" y="12"/>
                    <a:pt x="28" y="12"/>
                  </a:cubicBezTo>
                  <a:cubicBezTo>
                    <a:pt x="28" y="14"/>
                    <a:pt x="28" y="15"/>
                    <a:pt x="28" y="16"/>
                  </a:cubicBezTo>
                  <a:cubicBezTo>
                    <a:pt x="29" y="17"/>
                    <a:pt x="30" y="18"/>
                    <a:pt x="29" y="19"/>
                  </a:cubicBezTo>
                  <a:cubicBezTo>
                    <a:pt x="28" y="20"/>
                    <a:pt x="27" y="19"/>
                    <a:pt x="27" y="20"/>
                  </a:cubicBezTo>
                  <a:cubicBezTo>
                    <a:pt x="26" y="21"/>
                    <a:pt x="28" y="22"/>
                    <a:pt x="27" y="24"/>
                  </a:cubicBezTo>
                  <a:cubicBezTo>
                    <a:pt x="26" y="25"/>
                    <a:pt x="25" y="25"/>
                    <a:pt x="24" y="26"/>
                  </a:cubicBezTo>
                  <a:cubicBezTo>
                    <a:pt x="24" y="26"/>
                    <a:pt x="24" y="27"/>
                    <a:pt x="23" y="28"/>
                  </a:cubicBezTo>
                  <a:cubicBezTo>
                    <a:pt x="22" y="29"/>
                    <a:pt x="24" y="32"/>
                    <a:pt x="21" y="32"/>
                  </a:cubicBezTo>
                  <a:cubicBezTo>
                    <a:pt x="20" y="33"/>
                    <a:pt x="19" y="32"/>
                    <a:pt x="19" y="33"/>
                  </a:cubicBezTo>
                  <a:cubicBezTo>
                    <a:pt x="19" y="34"/>
                    <a:pt x="19" y="35"/>
                    <a:pt x="19" y="36"/>
                  </a:cubicBezTo>
                  <a:cubicBezTo>
                    <a:pt x="19" y="39"/>
                    <a:pt x="18" y="41"/>
                    <a:pt x="18" y="43"/>
                  </a:cubicBezTo>
                  <a:cubicBezTo>
                    <a:pt x="18" y="45"/>
                    <a:pt x="19" y="47"/>
                    <a:pt x="19" y="48"/>
                  </a:cubicBezTo>
                  <a:cubicBezTo>
                    <a:pt x="19" y="49"/>
                    <a:pt x="19" y="51"/>
                    <a:pt x="19" y="52"/>
                  </a:cubicBezTo>
                  <a:cubicBezTo>
                    <a:pt x="18" y="53"/>
                    <a:pt x="20" y="58"/>
                    <a:pt x="18" y="58"/>
                  </a:cubicBezTo>
                  <a:cubicBezTo>
                    <a:pt x="17" y="59"/>
                    <a:pt x="15" y="59"/>
                    <a:pt x="14" y="59"/>
                  </a:cubicBezTo>
                  <a:cubicBezTo>
                    <a:pt x="12" y="59"/>
                    <a:pt x="10" y="60"/>
                    <a:pt x="8" y="60"/>
                  </a:cubicBezTo>
                  <a:cubicBezTo>
                    <a:pt x="9" y="59"/>
                    <a:pt x="9" y="59"/>
                    <a:pt x="10" y="59"/>
                  </a:cubicBezTo>
                  <a:cubicBezTo>
                    <a:pt x="10" y="58"/>
                    <a:pt x="9" y="58"/>
                    <a:pt x="9" y="57"/>
                  </a:cubicBezTo>
                  <a:cubicBezTo>
                    <a:pt x="8" y="56"/>
                    <a:pt x="8" y="55"/>
                    <a:pt x="8" y="53"/>
                  </a:cubicBezTo>
                  <a:cubicBezTo>
                    <a:pt x="7" y="52"/>
                    <a:pt x="8" y="51"/>
                    <a:pt x="8" y="50"/>
                  </a:cubicBezTo>
                  <a:cubicBezTo>
                    <a:pt x="8" y="45"/>
                    <a:pt x="8" y="41"/>
                    <a:pt x="8" y="37"/>
                  </a:cubicBezTo>
                  <a:cubicBezTo>
                    <a:pt x="8" y="34"/>
                    <a:pt x="8" y="32"/>
                    <a:pt x="7" y="30"/>
                  </a:cubicBezTo>
                  <a:cubicBezTo>
                    <a:pt x="5" y="28"/>
                    <a:pt x="6" y="26"/>
                    <a:pt x="6" y="24"/>
                  </a:cubicBezTo>
                  <a:cubicBezTo>
                    <a:pt x="5" y="22"/>
                    <a:pt x="3" y="22"/>
                    <a:pt x="1" y="21"/>
                  </a:cubicBezTo>
                  <a:cubicBezTo>
                    <a:pt x="0" y="19"/>
                    <a:pt x="1" y="18"/>
                    <a:pt x="0" y="17"/>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88" name="Freeform 568"/>
            <p:cNvSpPr/>
            <p:nvPr/>
          </p:nvSpPr>
          <p:spPr>
            <a:xfrm>
              <a:off x="6317280" y="2757240"/>
              <a:ext cx="87480" cy="49320"/>
            </a:xfrm>
            <a:custGeom>
              <a:avLst/>
              <a:gdLst>
                <a:gd name="textAreaLeft" fmla="*/ 0 w 87480"/>
                <a:gd name="textAreaRight" fmla="*/ 88560 w 87480"/>
                <a:gd name="textAreaTop" fmla="*/ 0 h 49320"/>
                <a:gd name="textAreaBottom" fmla="*/ 50400 h 49320"/>
              </a:gdLst>
              <a:ahLst/>
              <a:cxnLst/>
              <a:rect l="textAreaLeft" t="textAreaTop" r="textAreaRight" b="textAreaBottom"/>
              <a:pathLst>
                <a:path w="30" h="15">
                  <a:moveTo>
                    <a:pt x="1" y="9"/>
                  </a:moveTo>
                  <a:cubicBezTo>
                    <a:pt x="1" y="8"/>
                    <a:pt x="2" y="8"/>
                    <a:pt x="2" y="8"/>
                  </a:cubicBezTo>
                  <a:cubicBezTo>
                    <a:pt x="1" y="7"/>
                    <a:pt x="0" y="7"/>
                    <a:pt x="0" y="7"/>
                  </a:cubicBezTo>
                  <a:cubicBezTo>
                    <a:pt x="2" y="5"/>
                    <a:pt x="1" y="4"/>
                    <a:pt x="3" y="4"/>
                  </a:cubicBezTo>
                  <a:cubicBezTo>
                    <a:pt x="4" y="4"/>
                    <a:pt x="10" y="6"/>
                    <a:pt x="11" y="5"/>
                  </a:cubicBezTo>
                  <a:cubicBezTo>
                    <a:pt x="13" y="4"/>
                    <a:pt x="14" y="3"/>
                    <a:pt x="17" y="3"/>
                  </a:cubicBezTo>
                  <a:cubicBezTo>
                    <a:pt x="18" y="3"/>
                    <a:pt x="20" y="3"/>
                    <a:pt x="21" y="3"/>
                  </a:cubicBezTo>
                  <a:cubicBezTo>
                    <a:pt x="22" y="2"/>
                    <a:pt x="23" y="2"/>
                    <a:pt x="25" y="3"/>
                  </a:cubicBezTo>
                  <a:cubicBezTo>
                    <a:pt x="24" y="2"/>
                    <a:pt x="25" y="0"/>
                    <a:pt x="27" y="1"/>
                  </a:cubicBezTo>
                  <a:cubicBezTo>
                    <a:pt x="28" y="2"/>
                    <a:pt x="29" y="4"/>
                    <a:pt x="30" y="5"/>
                  </a:cubicBezTo>
                  <a:cubicBezTo>
                    <a:pt x="29" y="5"/>
                    <a:pt x="25" y="4"/>
                    <a:pt x="27" y="6"/>
                  </a:cubicBezTo>
                  <a:cubicBezTo>
                    <a:pt x="26" y="6"/>
                    <a:pt x="25" y="5"/>
                    <a:pt x="25" y="6"/>
                  </a:cubicBezTo>
                  <a:cubicBezTo>
                    <a:pt x="25" y="7"/>
                    <a:pt x="22" y="7"/>
                    <a:pt x="21" y="7"/>
                  </a:cubicBezTo>
                  <a:cubicBezTo>
                    <a:pt x="20" y="8"/>
                    <a:pt x="22" y="9"/>
                    <a:pt x="21" y="10"/>
                  </a:cubicBezTo>
                  <a:cubicBezTo>
                    <a:pt x="21" y="11"/>
                    <a:pt x="18" y="11"/>
                    <a:pt x="17" y="12"/>
                  </a:cubicBezTo>
                  <a:cubicBezTo>
                    <a:pt x="18" y="12"/>
                    <a:pt x="18" y="13"/>
                    <a:pt x="19" y="13"/>
                  </a:cubicBezTo>
                  <a:cubicBezTo>
                    <a:pt x="18" y="13"/>
                    <a:pt x="18" y="15"/>
                    <a:pt x="16" y="14"/>
                  </a:cubicBezTo>
                  <a:cubicBezTo>
                    <a:pt x="15" y="13"/>
                    <a:pt x="13" y="14"/>
                    <a:pt x="11" y="12"/>
                  </a:cubicBezTo>
                  <a:cubicBezTo>
                    <a:pt x="10" y="14"/>
                    <a:pt x="8" y="15"/>
                    <a:pt x="6" y="14"/>
                  </a:cubicBezTo>
                  <a:cubicBezTo>
                    <a:pt x="6" y="14"/>
                    <a:pt x="6" y="14"/>
                    <a:pt x="5" y="14"/>
                  </a:cubicBezTo>
                  <a:cubicBezTo>
                    <a:pt x="4" y="15"/>
                    <a:pt x="2" y="14"/>
                    <a:pt x="1" y="14"/>
                  </a:cubicBezTo>
                  <a:cubicBezTo>
                    <a:pt x="3" y="13"/>
                    <a:pt x="5" y="13"/>
                    <a:pt x="4" y="12"/>
                  </a:cubicBezTo>
                  <a:cubicBezTo>
                    <a:pt x="3" y="11"/>
                    <a:pt x="0" y="11"/>
                    <a:pt x="2" y="10"/>
                  </a:cubicBezTo>
                  <a:cubicBezTo>
                    <a:pt x="1" y="10"/>
                    <a:pt x="1" y="9"/>
                    <a:pt x="1" y="9"/>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5400" rIns="90000" bIns="54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89" name="Freeform 569"/>
            <p:cNvSpPr/>
            <p:nvPr/>
          </p:nvSpPr>
          <p:spPr>
            <a:xfrm>
              <a:off x="5660640" y="1594080"/>
              <a:ext cx="1240560" cy="781560"/>
            </a:xfrm>
            <a:custGeom>
              <a:avLst/>
              <a:gdLst>
                <a:gd name="textAreaLeft" fmla="*/ 0 w 1240560"/>
                <a:gd name="textAreaRight" fmla="*/ 1241640 w 1240560"/>
                <a:gd name="textAreaTop" fmla="*/ 0 h 781560"/>
                <a:gd name="textAreaBottom" fmla="*/ 782640 h 781560"/>
              </a:gdLst>
              <a:ahLst/>
              <a:cxnLst/>
              <a:rect l="textAreaLeft" t="textAreaTop" r="textAreaRight" b="textAreaBottom"/>
              <a:pathLst>
                <a:path w="404" h="220">
                  <a:moveTo>
                    <a:pt x="200" y="24"/>
                  </a:moveTo>
                  <a:cubicBezTo>
                    <a:pt x="197" y="23"/>
                    <a:pt x="194" y="23"/>
                    <a:pt x="192" y="21"/>
                  </a:cubicBezTo>
                  <a:cubicBezTo>
                    <a:pt x="190" y="20"/>
                    <a:pt x="189" y="18"/>
                    <a:pt x="186" y="19"/>
                  </a:cubicBezTo>
                  <a:cubicBezTo>
                    <a:pt x="186" y="21"/>
                    <a:pt x="190" y="22"/>
                    <a:pt x="192" y="23"/>
                  </a:cubicBezTo>
                  <a:cubicBezTo>
                    <a:pt x="195" y="23"/>
                    <a:pt x="198" y="25"/>
                    <a:pt x="201" y="25"/>
                  </a:cubicBezTo>
                  <a:cubicBezTo>
                    <a:pt x="201" y="25"/>
                    <a:pt x="200" y="24"/>
                    <a:pt x="200" y="24"/>
                  </a:cubicBezTo>
                  <a:moveTo>
                    <a:pt x="190" y="11"/>
                  </a:moveTo>
                  <a:cubicBezTo>
                    <a:pt x="189" y="10"/>
                    <a:pt x="188" y="10"/>
                    <a:pt x="186" y="11"/>
                  </a:cubicBezTo>
                  <a:cubicBezTo>
                    <a:pt x="187" y="11"/>
                    <a:pt x="188" y="11"/>
                    <a:pt x="190" y="11"/>
                  </a:cubicBezTo>
                  <a:moveTo>
                    <a:pt x="191" y="16"/>
                  </a:moveTo>
                  <a:cubicBezTo>
                    <a:pt x="192" y="17"/>
                    <a:pt x="196" y="16"/>
                    <a:pt x="197" y="16"/>
                  </a:cubicBezTo>
                  <a:cubicBezTo>
                    <a:pt x="196" y="15"/>
                    <a:pt x="196" y="15"/>
                    <a:pt x="195" y="15"/>
                  </a:cubicBezTo>
                  <a:cubicBezTo>
                    <a:pt x="197" y="15"/>
                    <a:pt x="199" y="15"/>
                    <a:pt x="200" y="16"/>
                  </a:cubicBezTo>
                  <a:cubicBezTo>
                    <a:pt x="199" y="16"/>
                    <a:pt x="198" y="16"/>
                    <a:pt x="197" y="17"/>
                  </a:cubicBezTo>
                  <a:cubicBezTo>
                    <a:pt x="198" y="17"/>
                    <a:pt x="199" y="18"/>
                    <a:pt x="200" y="18"/>
                  </a:cubicBezTo>
                  <a:cubicBezTo>
                    <a:pt x="198" y="19"/>
                    <a:pt x="195" y="17"/>
                    <a:pt x="192" y="18"/>
                  </a:cubicBezTo>
                  <a:cubicBezTo>
                    <a:pt x="195" y="19"/>
                    <a:pt x="195" y="21"/>
                    <a:pt x="198" y="21"/>
                  </a:cubicBezTo>
                  <a:cubicBezTo>
                    <a:pt x="201" y="22"/>
                    <a:pt x="204" y="21"/>
                    <a:pt x="207" y="22"/>
                  </a:cubicBezTo>
                  <a:cubicBezTo>
                    <a:pt x="205" y="22"/>
                    <a:pt x="203" y="22"/>
                    <a:pt x="201" y="23"/>
                  </a:cubicBezTo>
                  <a:cubicBezTo>
                    <a:pt x="204" y="24"/>
                    <a:pt x="207" y="25"/>
                    <a:pt x="211" y="25"/>
                  </a:cubicBezTo>
                  <a:cubicBezTo>
                    <a:pt x="213" y="25"/>
                    <a:pt x="216" y="25"/>
                    <a:pt x="218" y="24"/>
                  </a:cubicBezTo>
                  <a:cubicBezTo>
                    <a:pt x="220" y="23"/>
                    <a:pt x="221" y="24"/>
                    <a:pt x="224" y="23"/>
                  </a:cubicBezTo>
                  <a:cubicBezTo>
                    <a:pt x="223" y="23"/>
                    <a:pt x="222" y="22"/>
                    <a:pt x="221" y="22"/>
                  </a:cubicBezTo>
                  <a:cubicBezTo>
                    <a:pt x="222" y="22"/>
                    <a:pt x="222" y="21"/>
                    <a:pt x="222" y="21"/>
                  </a:cubicBezTo>
                  <a:cubicBezTo>
                    <a:pt x="225" y="20"/>
                    <a:pt x="228" y="22"/>
                    <a:pt x="230" y="19"/>
                  </a:cubicBezTo>
                  <a:cubicBezTo>
                    <a:pt x="232" y="20"/>
                    <a:pt x="231" y="22"/>
                    <a:pt x="229" y="22"/>
                  </a:cubicBezTo>
                  <a:cubicBezTo>
                    <a:pt x="230" y="23"/>
                    <a:pt x="234" y="23"/>
                    <a:pt x="236" y="22"/>
                  </a:cubicBezTo>
                  <a:cubicBezTo>
                    <a:pt x="237" y="22"/>
                    <a:pt x="238" y="22"/>
                    <a:pt x="240" y="21"/>
                  </a:cubicBezTo>
                  <a:cubicBezTo>
                    <a:pt x="242" y="20"/>
                    <a:pt x="242" y="21"/>
                    <a:pt x="244" y="21"/>
                  </a:cubicBezTo>
                  <a:cubicBezTo>
                    <a:pt x="243" y="21"/>
                    <a:pt x="241" y="22"/>
                    <a:pt x="240" y="23"/>
                  </a:cubicBezTo>
                  <a:cubicBezTo>
                    <a:pt x="243" y="23"/>
                    <a:pt x="245" y="23"/>
                    <a:pt x="248" y="23"/>
                  </a:cubicBezTo>
                  <a:cubicBezTo>
                    <a:pt x="243" y="24"/>
                    <a:pt x="238" y="22"/>
                    <a:pt x="234" y="24"/>
                  </a:cubicBezTo>
                  <a:cubicBezTo>
                    <a:pt x="232" y="25"/>
                    <a:pt x="230" y="24"/>
                    <a:pt x="229" y="25"/>
                  </a:cubicBezTo>
                  <a:cubicBezTo>
                    <a:pt x="225" y="26"/>
                    <a:pt x="222" y="26"/>
                    <a:pt x="219" y="26"/>
                  </a:cubicBezTo>
                  <a:cubicBezTo>
                    <a:pt x="219" y="27"/>
                    <a:pt x="220" y="27"/>
                    <a:pt x="220" y="27"/>
                  </a:cubicBezTo>
                  <a:cubicBezTo>
                    <a:pt x="218" y="27"/>
                    <a:pt x="215" y="26"/>
                    <a:pt x="213" y="27"/>
                  </a:cubicBezTo>
                  <a:cubicBezTo>
                    <a:pt x="210" y="28"/>
                    <a:pt x="217" y="30"/>
                    <a:pt x="218" y="30"/>
                  </a:cubicBezTo>
                  <a:cubicBezTo>
                    <a:pt x="223" y="30"/>
                    <a:pt x="227" y="29"/>
                    <a:pt x="231" y="29"/>
                  </a:cubicBezTo>
                  <a:cubicBezTo>
                    <a:pt x="234" y="28"/>
                    <a:pt x="236" y="29"/>
                    <a:pt x="239" y="29"/>
                  </a:cubicBezTo>
                  <a:cubicBezTo>
                    <a:pt x="241" y="28"/>
                    <a:pt x="244" y="27"/>
                    <a:pt x="246" y="28"/>
                  </a:cubicBezTo>
                  <a:cubicBezTo>
                    <a:pt x="245" y="29"/>
                    <a:pt x="245" y="29"/>
                    <a:pt x="247" y="29"/>
                  </a:cubicBezTo>
                  <a:cubicBezTo>
                    <a:pt x="243" y="28"/>
                    <a:pt x="239" y="29"/>
                    <a:pt x="236" y="29"/>
                  </a:cubicBezTo>
                  <a:cubicBezTo>
                    <a:pt x="232" y="29"/>
                    <a:pt x="228" y="30"/>
                    <a:pt x="224" y="30"/>
                  </a:cubicBezTo>
                  <a:cubicBezTo>
                    <a:pt x="229" y="32"/>
                    <a:pt x="234" y="31"/>
                    <a:pt x="239" y="32"/>
                  </a:cubicBezTo>
                  <a:cubicBezTo>
                    <a:pt x="234" y="32"/>
                    <a:pt x="229" y="30"/>
                    <a:pt x="225" y="31"/>
                  </a:cubicBezTo>
                  <a:cubicBezTo>
                    <a:pt x="223" y="32"/>
                    <a:pt x="221" y="31"/>
                    <a:pt x="219" y="31"/>
                  </a:cubicBezTo>
                  <a:cubicBezTo>
                    <a:pt x="216" y="31"/>
                    <a:pt x="217" y="33"/>
                    <a:pt x="219" y="34"/>
                  </a:cubicBezTo>
                  <a:cubicBezTo>
                    <a:pt x="222" y="35"/>
                    <a:pt x="226" y="36"/>
                    <a:pt x="229" y="36"/>
                  </a:cubicBezTo>
                  <a:cubicBezTo>
                    <a:pt x="232" y="37"/>
                    <a:pt x="233" y="36"/>
                    <a:pt x="236" y="36"/>
                  </a:cubicBezTo>
                  <a:cubicBezTo>
                    <a:pt x="238" y="36"/>
                    <a:pt x="239" y="37"/>
                    <a:pt x="241" y="37"/>
                  </a:cubicBezTo>
                  <a:cubicBezTo>
                    <a:pt x="238" y="38"/>
                    <a:pt x="235" y="37"/>
                    <a:pt x="232" y="38"/>
                  </a:cubicBezTo>
                  <a:cubicBezTo>
                    <a:pt x="235" y="38"/>
                    <a:pt x="238" y="39"/>
                    <a:pt x="240" y="41"/>
                  </a:cubicBezTo>
                  <a:cubicBezTo>
                    <a:pt x="242" y="42"/>
                    <a:pt x="250" y="39"/>
                    <a:pt x="246" y="38"/>
                  </a:cubicBezTo>
                  <a:cubicBezTo>
                    <a:pt x="247" y="38"/>
                    <a:pt x="248" y="38"/>
                    <a:pt x="249" y="37"/>
                  </a:cubicBezTo>
                  <a:cubicBezTo>
                    <a:pt x="248" y="36"/>
                    <a:pt x="248" y="36"/>
                    <a:pt x="248" y="36"/>
                  </a:cubicBezTo>
                  <a:cubicBezTo>
                    <a:pt x="249" y="36"/>
                    <a:pt x="249" y="36"/>
                    <a:pt x="250" y="35"/>
                  </a:cubicBezTo>
                  <a:cubicBezTo>
                    <a:pt x="251" y="33"/>
                    <a:pt x="253" y="32"/>
                    <a:pt x="256" y="32"/>
                  </a:cubicBezTo>
                  <a:cubicBezTo>
                    <a:pt x="258" y="32"/>
                    <a:pt x="261" y="30"/>
                    <a:pt x="259" y="28"/>
                  </a:cubicBezTo>
                  <a:cubicBezTo>
                    <a:pt x="258" y="27"/>
                    <a:pt x="266" y="26"/>
                    <a:pt x="266" y="26"/>
                  </a:cubicBezTo>
                  <a:cubicBezTo>
                    <a:pt x="266" y="26"/>
                    <a:pt x="265" y="25"/>
                    <a:pt x="265" y="25"/>
                  </a:cubicBezTo>
                  <a:cubicBezTo>
                    <a:pt x="267" y="25"/>
                    <a:pt x="266" y="23"/>
                    <a:pt x="266" y="23"/>
                  </a:cubicBezTo>
                  <a:cubicBezTo>
                    <a:pt x="270" y="22"/>
                    <a:pt x="275" y="21"/>
                    <a:pt x="280" y="21"/>
                  </a:cubicBezTo>
                  <a:cubicBezTo>
                    <a:pt x="282" y="21"/>
                    <a:pt x="288" y="22"/>
                    <a:pt x="290" y="19"/>
                  </a:cubicBezTo>
                  <a:cubicBezTo>
                    <a:pt x="285" y="18"/>
                    <a:pt x="278" y="19"/>
                    <a:pt x="273" y="17"/>
                  </a:cubicBezTo>
                  <a:cubicBezTo>
                    <a:pt x="272" y="16"/>
                    <a:pt x="270" y="16"/>
                    <a:pt x="268" y="16"/>
                  </a:cubicBezTo>
                  <a:cubicBezTo>
                    <a:pt x="265" y="16"/>
                    <a:pt x="264" y="15"/>
                    <a:pt x="262" y="15"/>
                  </a:cubicBezTo>
                  <a:cubicBezTo>
                    <a:pt x="266" y="14"/>
                    <a:pt x="261" y="12"/>
                    <a:pt x="260" y="12"/>
                  </a:cubicBezTo>
                  <a:cubicBezTo>
                    <a:pt x="258" y="11"/>
                    <a:pt x="257" y="13"/>
                    <a:pt x="255" y="13"/>
                  </a:cubicBezTo>
                  <a:cubicBezTo>
                    <a:pt x="254" y="13"/>
                    <a:pt x="254" y="14"/>
                    <a:pt x="253" y="13"/>
                  </a:cubicBezTo>
                  <a:cubicBezTo>
                    <a:pt x="252" y="12"/>
                    <a:pt x="255" y="11"/>
                    <a:pt x="256" y="10"/>
                  </a:cubicBezTo>
                  <a:cubicBezTo>
                    <a:pt x="254" y="10"/>
                    <a:pt x="252" y="9"/>
                    <a:pt x="250" y="9"/>
                  </a:cubicBezTo>
                  <a:cubicBezTo>
                    <a:pt x="248" y="9"/>
                    <a:pt x="246" y="9"/>
                    <a:pt x="245" y="9"/>
                  </a:cubicBezTo>
                  <a:cubicBezTo>
                    <a:pt x="243" y="9"/>
                    <a:pt x="238" y="6"/>
                    <a:pt x="239" y="10"/>
                  </a:cubicBezTo>
                  <a:cubicBezTo>
                    <a:pt x="232" y="8"/>
                    <a:pt x="243" y="18"/>
                    <a:pt x="243" y="18"/>
                  </a:cubicBezTo>
                  <a:cubicBezTo>
                    <a:pt x="240" y="18"/>
                    <a:pt x="239" y="15"/>
                    <a:pt x="235" y="16"/>
                  </a:cubicBezTo>
                  <a:cubicBezTo>
                    <a:pt x="237" y="14"/>
                    <a:pt x="230" y="11"/>
                    <a:pt x="229" y="11"/>
                  </a:cubicBezTo>
                  <a:cubicBezTo>
                    <a:pt x="227" y="10"/>
                    <a:pt x="225" y="10"/>
                    <a:pt x="223" y="11"/>
                  </a:cubicBezTo>
                  <a:cubicBezTo>
                    <a:pt x="222" y="12"/>
                    <a:pt x="220" y="12"/>
                    <a:pt x="219" y="13"/>
                  </a:cubicBezTo>
                  <a:cubicBezTo>
                    <a:pt x="218" y="13"/>
                    <a:pt x="220" y="14"/>
                    <a:pt x="219" y="15"/>
                  </a:cubicBezTo>
                  <a:cubicBezTo>
                    <a:pt x="217" y="13"/>
                    <a:pt x="215" y="14"/>
                    <a:pt x="212" y="13"/>
                  </a:cubicBezTo>
                  <a:cubicBezTo>
                    <a:pt x="212" y="13"/>
                    <a:pt x="212" y="12"/>
                    <a:pt x="213" y="12"/>
                  </a:cubicBezTo>
                  <a:cubicBezTo>
                    <a:pt x="210" y="12"/>
                    <a:pt x="207" y="13"/>
                    <a:pt x="205" y="12"/>
                  </a:cubicBezTo>
                  <a:cubicBezTo>
                    <a:pt x="207" y="12"/>
                    <a:pt x="209" y="11"/>
                    <a:pt x="212" y="11"/>
                  </a:cubicBezTo>
                  <a:cubicBezTo>
                    <a:pt x="214" y="11"/>
                    <a:pt x="216" y="11"/>
                    <a:pt x="218" y="11"/>
                  </a:cubicBezTo>
                  <a:cubicBezTo>
                    <a:pt x="218" y="9"/>
                    <a:pt x="213" y="10"/>
                    <a:pt x="211" y="10"/>
                  </a:cubicBezTo>
                  <a:cubicBezTo>
                    <a:pt x="209" y="10"/>
                    <a:pt x="208" y="10"/>
                    <a:pt x="206" y="10"/>
                  </a:cubicBezTo>
                  <a:cubicBezTo>
                    <a:pt x="205" y="11"/>
                    <a:pt x="200" y="9"/>
                    <a:pt x="201" y="11"/>
                  </a:cubicBezTo>
                  <a:cubicBezTo>
                    <a:pt x="199" y="12"/>
                    <a:pt x="199" y="10"/>
                    <a:pt x="197" y="10"/>
                  </a:cubicBezTo>
                  <a:cubicBezTo>
                    <a:pt x="196" y="10"/>
                    <a:pt x="190" y="11"/>
                    <a:pt x="194" y="12"/>
                  </a:cubicBezTo>
                  <a:cubicBezTo>
                    <a:pt x="193" y="12"/>
                    <a:pt x="186" y="12"/>
                    <a:pt x="191" y="12"/>
                  </a:cubicBezTo>
                  <a:cubicBezTo>
                    <a:pt x="189" y="12"/>
                    <a:pt x="188" y="12"/>
                    <a:pt x="187" y="13"/>
                  </a:cubicBezTo>
                  <a:cubicBezTo>
                    <a:pt x="189" y="13"/>
                    <a:pt x="189" y="13"/>
                    <a:pt x="188" y="14"/>
                  </a:cubicBezTo>
                  <a:cubicBezTo>
                    <a:pt x="188" y="15"/>
                    <a:pt x="191" y="15"/>
                    <a:pt x="191" y="16"/>
                  </a:cubicBezTo>
                  <a:moveTo>
                    <a:pt x="262" y="8"/>
                  </a:moveTo>
                  <a:cubicBezTo>
                    <a:pt x="260" y="9"/>
                    <a:pt x="259" y="9"/>
                    <a:pt x="257" y="9"/>
                  </a:cubicBezTo>
                  <a:cubicBezTo>
                    <a:pt x="263" y="10"/>
                    <a:pt x="269" y="11"/>
                    <a:pt x="276" y="10"/>
                  </a:cubicBezTo>
                  <a:cubicBezTo>
                    <a:pt x="283" y="9"/>
                    <a:pt x="290" y="10"/>
                    <a:pt x="297" y="10"/>
                  </a:cubicBezTo>
                  <a:cubicBezTo>
                    <a:pt x="291" y="12"/>
                    <a:pt x="286" y="11"/>
                    <a:pt x="280" y="11"/>
                  </a:cubicBezTo>
                  <a:cubicBezTo>
                    <a:pt x="281" y="12"/>
                    <a:pt x="283" y="12"/>
                    <a:pt x="285" y="12"/>
                  </a:cubicBezTo>
                  <a:cubicBezTo>
                    <a:pt x="280" y="12"/>
                    <a:pt x="276" y="11"/>
                    <a:pt x="272" y="12"/>
                  </a:cubicBezTo>
                  <a:cubicBezTo>
                    <a:pt x="274" y="14"/>
                    <a:pt x="281" y="14"/>
                    <a:pt x="285" y="14"/>
                  </a:cubicBezTo>
                  <a:cubicBezTo>
                    <a:pt x="290" y="14"/>
                    <a:pt x="296" y="14"/>
                    <a:pt x="302" y="14"/>
                  </a:cubicBezTo>
                  <a:cubicBezTo>
                    <a:pt x="301" y="14"/>
                    <a:pt x="301" y="14"/>
                    <a:pt x="300" y="14"/>
                  </a:cubicBezTo>
                  <a:cubicBezTo>
                    <a:pt x="304" y="16"/>
                    <a:pt x="310" y="17"/>
                    <a:pt x="315" y="15"/>
                  </a:cubicBezTo>
                  <a:cubicBezTo>
                    <a:pt x="319" y="14"/>
                    <a:pt x="320" y="14"/>
                    <a:pt x="324" y="15"/>
                  </a:cubicBezTo>
                  <a:cubicBezTo>
                    <a:pt x="326" y="15"/>
                    <a:pt x="329" y="14"/>
                    <a:pt x="331" y="13"/>
                  </a:cubicBezTo>
                  <a:cubicBezTo>
                    <a:pt x="331" y="13"/>
                    <a:pt x="331" y="12"/>
                    <a:pt x="330" y="12"/>
                  </a:cubicBezTo>
                  <a:cubicBezTo>
                    <a:pt x="335" y="11"/>
                    <a:pt x="339" y="10"/>
                    <a:pt x="343" y="10"/>
                  </a:cubicBezTo>
                  <a:cubicBezTo>
                    <a:pt x="343" y="5"/>
                    <a:pt x="336" y="6"/>
                    <a:pt x="332" y="6"/>
                  </a:cubicBezTo>
                  <a:cubicBezTo>
                    <a:pt x="329" y="7"/>
                    <a:pt x="326" y="5"/>
                    <a:pt x="323" y="5"/>
                  </a:cubicBezTo>
                  <a:cubicBezTo>
                    <a:pt x="321" y="5"/>
                    <a:pt x="319" y="5"/>
                    <a:pt x="318" y="5"/>
                  </a:cubicBezTo>
                  <a:cubicBezTo>
                    <a:pt x="317" y="6"/>
                    <a:pt x="316" y="4"/>
                    <a:pt x="315" y="4"/>
                  </a:cubicBezTo>
                  <a:cubicBezTo>
                    <a:pt x="319" y="5"/>
                    <a:pt x="311" y="5"/>
                    <a:pt x="310" y="6"/>
                  </a:cubicBezTo>
                  <a:cubicBezTo>
                    <a:pt x="308" y="7"/>
                    <a:pt x="306" y="6"/>
                    <a:pt x="304" y="7"/>
                  </a:cubicBezTo>
                  <a:cubicBezTo>
                    <a:pt x="307" y="5"/>
                    <a:pt x="303" y="4"/>
                    <a:pt x="306" y="4"/>
                  </a:cubicBezTo>
                  <a:cubicBezTo>
                    <a:pt x="305" y="3"/>
                    <a:pt x="303" y="3"/>
                    <a:pt x="302" y="3"/>
                  </a:cubicBezTo>
                  <a:cubicBezTo>
                    <a:pt x="302" y="5"/>
                    <a:pt x="299" y="5"/>
                    <a:pt x="298" y="4"/>
                  </a:cubicBezTo>
                  <a:cubicBezTo>
                    <a:pt x="300" y="4"/>
                    <a:pt x="300" y="5"/>
                    <a:pt x="299" y="6"/>
                  </a:cubicBezTo>
                  <a:cubicBezTo>
                    <a:pt x="298" y="6"/>
                    <a:pt x="298" y="8"/>
                    <a:pt x="298" y="8"/>
                  </a:cubicBezTo>
                  <a:cubicBezTo>
                    <a:pt x="295" y="9"/>
                    <a:pt x="293" y="6"/>
                    <a:pt x="290" y="7"/>
                  </a:cubicBezTo>
                  <a:cubicBezTo>
                    <a:pt x="295" y="6"/>
                    <a:pt x="288" y="6"/>
                    <a:pt x="287" y="6"/>
                  </a:cubicBezTo>
                  <a:cubicBezTo>
                    <a:pt x="286" y="6"/>
                    <a:pt x="283" y="6"/>
                    <a:pt x="282" y="5"/>
                  </a:cubicBezTo>
                  <a:cubicBezTo>
                    <a:pt x="279" y="3"/>
                    <a:pt x="274" y="2"/>
                    <a:pt x="271" y="3"/>
                  </a:cubicBezTo>
                  <a:cubicBezTo>
                    <a:pt x="272" y="4"/>
                    <a:pt x="273" y="4"/>
                    <a:pt x="274" y="4"/>
                  </a:cubicBezTo>
                  <a:cubicBezTo>
                    <a:pt x="271" y="7"/>
                    <a:pt x="269" y="5"/>
                    <a:pt x="266" y="4"/>
                  </a:cubicBezTo>
                  <a:cubicBezTo>
                    <a:pt x="267" y="6"/>
                    <a:pt x="268" y="7"/>
                    <a:pt x="270" y="6"/>
                  </a:cubicBezTo>
                  <a:cubicBezTo>
                    <a:pt x="268" y="8"/>
                    <a:pt x="266" y="7"/>
                    <a:pt x="264" y="6"/>
                  </a:cubicBezTo>
                  <a:cubicBezTo>
                    <a:pt x="261" y="5"/>
                    <a:pt x="257" y="6"/>
                    <a:pt x="255" y="7"/>
                  </a:cubicBezTo>
                  <a:cubicBezTo>
                    <a:pt x="255" y="7"/>
                    <a:pt x="262" y="8"/>
                    <a:pt x="258" y="7"/>
                  </a:cubicBezTo>
                  <a:cubicBezTo>
                    <a:pt x="260" y="8"/>
                    <a:pt x="262" y="8"/>
                    <a:pt x="264" y="8"/>
                  </a:cubicBezTo>
                  <a:cubicBezTo>
                    <a:pt x="263" y="8"/>
                    <a:pt x="262" y="8"/>
                    <a:pt x="262" y="8"/>
                  </a:cubicBezTo>
                  <a:moveTo>
                    <a:pt x="260" y="6"/>
                  </a:moveTo>
                  <a:cubicBezTo>
                    <a:pt x="261" y="5"/>
                    <a:pt x="261" y="5"/>
                    <a:pt x="262" y="5"/>
                  </a:cubicBezTo>
                  <a:cubicBezTo>
                    <a:pt x="260" y="4"/>
                    <a:pt x="258" y="4"/>
                    <a:pt x="257" y="5"/>
                  </a:cubicBezTo>
                  <a:cubicBezTo>
                    <a:pt x="258" y="5"/>
                    <a:pt x="259" y="5"/>
                    <a:pt x="260" y="6"/>
                  </a:cubicBezTo>
                  <a:moveTo>
                    <a:pt x="266" y="63"/>
                  </a:moveTo>
                  <a:cubicBezTo>
                    <a:pt x="267" y="62"/>
                    <a:pt x="268" y="62"/>
                    <a:pt x="268" y="61"/>
                  </a:cubicBezTo>
                  <a:cubicBezTo>
                    <a:pt x="266" y="61"/>
                    <a:pt x="265" y="61"/>
                    <a:pt x="263" y="61"/>
                  </a:cubicBezTo>
                  <a:cubicBezTo>
                    <a:pt x="264" y="62"/>
                    <a:pt x="265" y="62"/>
                    <a:pt x="266" y="63"/>
                  </a:cubicBezTo>
                  <a:moveTo>
                    <a:pt x="275" y="14"/>
                  </a:moveTo>
                  <a:cubicBezTo>
                    <a:pt x="275" y="14"/>
                    <a:pt x="276" y="14"/>
                    <a:pt x="276" y="14"/>
                  </a:cubicBezTo>
                  <a:cubicBezTo>
                    <a:pt x="275" y="14"/>
                    <a:pt x="273" y="14"/>
                    <a:pt x="272" y="14"/>
                  </a:cubicBezTo>
                  <a:cubicBezTo>
                    <a:pt x="273" y="14"/>
                    <a:pt x="274" y="14"/>
                    <a:pt x="275" y="14"/>
                  </a:cubicBezTo>
                  <a:moveTo>
                    <a:pt x="278" y="18"/>
                  </a:moveTo>
                  <a:cubicBezTo>
                    <a:pt x="280" y="18"/>
                    <a:pt x="281" y="17"/>
                    <a:pt x="283" y="17"/>
                  </a:cubicBezTo>
                  <a:cubicBezTo>
                    <a:pt x="281" y="17"/>
                    <a:pt x="279" y="16"/>
                    <a:pt x="277" y="17"/>
                  </a:cubicBezTo>
                  <a:cubicBezTo>
                    <a:pt x="277" y="17"/>
                    <a:pt x="278" y="18"/>
                    <a:pt x="278" y="18"/>
                  </a:cubicBezTo>
                  <a:moveTo>
                    <a:pt x="283" y="1"/>
                  </a:moveTo>
                  <a:cubicBezTo>
                    <a:pt x="283" y="1"/>
                    <a:pt x="284" y="1"/>
                    <a:pt x="284" y="1"/>
                  </a:cubicBezTo>
                  <a:cubicBezTo>
                    <a:pt x="283" y="1"/>
                    <a:pt x="282" y="0"/>
                    <a:pt x="280" y="0"/>
                  </a:cubicBezTo>
                  <a:cubicBezTo>
                    <a:pt x="281" y="1"/>
                    <a:pt x="282" y="1"/>
                    <a:pt x="283" y="1"/>
                  </a:cubicBezTo>
                  <a:moveTo>
                    <a:pt x="276" y="23"/>
                  </a:moveTo>
                  <a:cubicBezTo>
                    <a:pt x="279" y="23"/>
                    <a:pt x="281" y="23"/>
                    <a:pt x="283" y="24"/>
                  </a:cubicBezTo>
                  <a:cubicBezTo>
                    <a:pt x="284" y="25"/>
                    <a:pt x="287" y="25"/>
                    <a:pt x="289" y="25"/>
                  </a:cubicBezTo>
                  <a:cubicBezTo>
                    <a:pt x="290" y="25"/>
                    <a:pt x="299" y="25"/>
                    <a:pt x="296" y="22"/>
                  </a:cubicBezTo>
                  <a:cubicBezTo>
                    <a:pt x="293" y="20"/>
                    <a:pt x="281" y="21"/>
                    <a:pt x="276" y="23"/>
                  </a:cubicBezTo>
                  <a:moveTo>
                    <a:pt x="282" y="2"/>
                  </a:moveTo>
                  <a:cubicBezTo>
                    <a:pt x="282" y="1"/>
                    <a:pt x="281" y="1"/>
                    <a:pt x="280" y="1"/>
                  </a:cubicBezTo>
                  <a:cubicBezTo>
                    <a:pt x="281" y="1"/>
                    <a:pt x="281" y="2"/>
                    <a:pt x="282" y="2"/>
                  </a:cubicBezTo>
                  <a:moveTo>
                    <a:pt x="283" y="32"/>
                  </a:moveTo>
                  <a:cubicBezTo>
                    <a:pt x="289" y="33"/>
                    <a:pt x="295" y="31"/>
                    <a:pt x="301" y="31"/>
                  </a:cubicBezTo>
                  <a:cubicBezTo>
                    <a:pt x="301" y="32"/>
                    <a:pt x="297" y="33"/>
                    <a:pt x="298" y="34"/>
                  </a:cubicBezTo>
                  <a:cubicBezTo>
                    <a:pt x="300" y="35"/>
                    <a:pt x="303" y="33"/>
                    <a:pt x="305" y="33"/>
                  </a:cubicBezTo>
                  <a:cubicBezTo>
                    <a:pt x="308" y="32"/>
                    <a:pt x="309" y="33"/>
                    <a:pt x="312" y="32"/>
                  </a:cubicBezTo>
                  <a:cubicBezTo>
                    <a:pt x="315" y="30"/>
                    <a:pt x="318" y="30"/>
                    <a:pt x="321" y="30"/>
                  </a:cubicBezTo>
                  <a:cubicBezTo>
                    <a:pt x="319" y="28"/>
                    <a:pt x="316" y="28"/>
                    <a:pt x="313" y="28"/>
                  </a:cubicBezTo>
                  <a:cubicBezTo>
                    <a:pt x="310" y="29"/>
                    <a:pt x="308" y="28"/>
                    <a:pt x="305" y="27"/>
                  </a:cubicBezTo>
                  <a:cubicBezTo>
                    <a:pt x="306" y="26"/>
                    <a:pt x="307" y="26"/>
                    <a:pt x="308" y="26"/>
                  </a:cubicBezTo>
                  <a:cubicBezTo>
                    <a:pt x="305" y="24"/>
                    <a:pt x="301" y="25"/>
                    <a:pt x="297" y="25"/>
                  </a:cubicBezTo>
                  <a:cubicBezTo>
                    <a:pt x="293" y="25"/>
                    <a:pt x="289" y="25"/>
                    <a:pt x="284" y="26"/>
                  </a:cubicBezTo>
                  <a:cubicBezTo>
                    <a:pt x="285" y="27"/>
                    <a:pt x="288" y="27"/>
                    <a:pt x="290" y="27"/>
                  </a:cubicBezTo>
                  <a:cubicBezTo>
                    <a:pt x="289" y="28"/>
                    <a:pt x="288" y="29"/>
                    <a:pt x="287" y="30"/>
                  </a:cubicBezTo>
                  <a:cubicBezTo>
                    <a:pt x="286" y="31"/>
                    <a:pt x="284" y="30"/>
                    <a:pt x="283" y="32"/>
                  </a:cubicBezTo>
                  <a:moveTo>
                    <a:pt x="339" y="21"/>
                  </a:moveTo>
                  <a:cubicBezTo>
                    <a:pt x="340" y="21"/>
                    <a:pt x="340" y="21"/>
                    <a:pt x="341" y="20"/>
                  </a:cubicBezTo>
                  <a:cubicBezTo>
                    <a:pt x="340" y="20"/>
                    <a:pt x="338" y="19"/>
                    <a:pt x="337" y="20"/>
                  </a:cubicBezTo>
                  <a:cubicBezTo>
                    <a:pt x="338" y="20"/>
                    <a:pt x="338" y="21"/>
                    <a:pt x="339" y="21"/>
                  </a:cubicBezTo>
                  <a:moveTo>
                    <a:pt x="350" y="6"/>
                  </a:moveTo>
                  <a:cubicBezTo>
                    <a:pt x="349" y="7"/>
                    <a:pt x="349" y="7"/>
                    <a:pt x="348" y="7"/>
                  </a:cubicBezTo>
                  <a:cubicBezTo>
                    <a:pt x="349" y="7"/>
                    <a:pt x="350" y="7"/>
                    <a:pt x="351" y="7"/>
                  </a:cubicBezTo>
                  <a:cubicBezTo>
                    <a:pt x="351" y="7"/>
                    <a:pt x="350" y="6"/>
                    <a:pt x="350" y="6"/>
                  </a:cubicBezTo>
                  <a:moveTo>
                    <a:pt x="352" y="19"/>
                  </a:moveTo>
                  <a:cubicBezTo>
                    <a:pt x="357" y="18"/>
                    <a:pt x="362" y="20"/>
                    <a:pt x="366" y="18"/>
                  </a:cubicBezTo>
                  <a:cubicBezTo>
                    <a:pt x="361" y="19"/>
                    <a:pt x="356" y="17"/>
                    <a:pt x="351" y="19"/>
                  </a:cubicBezTo>
                  <a:cubicBezTo>
                    <a:pt x="351" y="19"/>
                    <a:pt x="352" y="19"/>
                    <a:pt x="352" y="19"/>
                  </a:cubicBezTo>
                  <a:moveTo>
                    <a:pt x="385" y="7"/>
                  </a:moveTo>
                  <a:cubicBezTo>
                    <a:pt x="391" y="7"/>
                    <a:pt x="398" y="7"/>
                    <a:pt x="404" y="6"/>
                  </a:cubicBezTo>
                  <a:cubicBezTo>
                    <a:pt x="399" y="5"/>
                    <a:pt x="391" y="5"/>
                    <a:pt x="385" y="7"/>
                  </a:cubicBezTo>
                  <a:moveTo>
                    <a:pt x="134" y="190"/>
                  </a:moveTo>
                  <a:cubicBezTo>
                    <a:pt x="133" y="189"/>
                    <a:pt x="133" y="189"/>
                    <a:pt x="132" y="189"/>
                  </a:cubicBezTo>
                  <a:cubicBezTo>
                    <a:pt x="132" y="190"/>
                    <a:pt x="132" y="190"/>
                    <a:pt x="134" y="190"/>
                  </a:cubicBezTo>
                  <a:moveTo>
                    <a:pt x="134" y="197"/>
                  </a:moveTo>
                  <a:cubicBezTo>
                    <a:pt x="134" y="197"/>
                    <a:pt x="133" y="197"/>
                    <a:pt x="133" y="196"/>
                  </a:cubicBezTo>
                  <a:cubicBezTo>
                    <a:pt x="133" y="197"/>
                    <a:pt x="133" y="198"/>
                    <a:pt x="133" y="198"/>
                  </a:cubicBezTo>
                  <a:cubicBezTo>
                    <a:pt x="134" y="198"/>
                    <a:pt x="135" y="198"/>
                    <a:pt x="134" y="197"/>
                  </a:cubicBezTo>
                  <a:moveTo>
                    <a:pt x="133" y="195"/>
                  </a:moveTo>
                  <a:cubicBezTo>
                    <a:pt x="134" y="196"/>
                    <a:pt x="134" y="196"/>
                    <a:pt x="135" y="196"/>
                  </a:cubicBezTo>
                  <a:cubicBezTo>
                    <a:pt x="134" y="196"/>
                    <a:pt x="134" y="196"/>
                    <a:pt x="133" y="195"/>
                  </a:cubicBezTo>
                  <a:moveTo>
                    <a:pt x="133" y="195"/>
                  </a:moveTo>
                  <a:cubicBezTo>
                    <a:pt x="134" y="195"/>
                    <a:pt x="134" y="195"/>
                    <a:pt x="134" y="195"/>
                  </a:cubicBezTo>
                  <a:cubicBezTo>
                    <a:pt x="134" y="195"/>
                    <a:pt x="134" y="195"/>
                    <a:pt x="133" y="195"/>
                  </a:cubicBezTo>
                  <a:moveTo>
                    <a:pt x="135" y="182"/>
                  </a:moveTo>
                  <a:cubicBezTo>
                    <a:pt x="135" y="181"/>
                    <a:pt x="134" y="181"/>
                    <a:pt x="133" y="181"/>
                  </a:cubicBezTo>
                  <a:cubicBezTo>
                    <a:pt x="134" y="181"/>
                    <a:pt x="134" y="181"/>
                    <a:pt x="135" y="182"/>
                  </a:cubicBezTo>
                  <a:moveTo>
                    <a:pt x="135" y="207"/>
                  </a:moveTo>
                  <a:cubicBezTo>
                    <a:pt x="135" y="208"/>
                    <a:pt x="135" y="208"/>
                    <a:pt x="136" y="209"/>
                  </a:cubicBezTo>
                  <a:cubicBezTo>
                    <a:pt x="136" y="208"/>
                    <a:pt x="136" y="207"/>
                    <a:pt x="135" y="206"/>
                  </a:cubicBezTo>
                  <a:cubicBezTo>
                    <a:pt x="135" y="207"/>
                    <a:pt x="135" y="207"/>
                    <a:pt x="135" y="207"/>
                  </a:cubicBezTo>
                  <a:moveTo>
                    <a:pt x="136" y="202"/>
                  </a:moveTo>
                  <a:cubicBezTo>
                    <a:pt x="134" y="202"/>
                    <a:pt x="135" y="204"/>
                    <a:pt x="135" y="204"/>
                  </a:cubicBezTo>
                  <a:cubicBezTo>
                    <a:pt x="135" y="204"/>
                    <a:pt x="136" y="203"/>
                    <a:pt x="137" y="204"/>
                  </a:cubicBezTo>
                  <a:cubicBezTo>
                    <a:pt x="137" y="203"/>
                    <a:pt x="136" y="203"/>
                    <a:pt x="136" y="202"/>
                  </a:cubicBezTo>
                  <a:moveTo>
                    <a:pt x="137" y="201"/>
                  </a:moveTo>
                  <a:cubicBezTo>
                    <a:pt x="136" y="202"/>
                    <a:pt x="136" y="203"/>
                    <a:pt x="138" y="203"/>
                  </a:cubicBezTo>
                  <a:cubicBezTo>
                    <a:pt x="139" y="203"/>
                    <a:pt x="138" y="201"/>
                    <a:pt x="137" y="201"/>
                  </a:cubicBezTo>
                  <a:moveTo>
                    <a:pt x="138" y="201"/>
                  </a:moveTo>
                  <a:cubicBezTo>
                    <a:pt x="138" y="201"/>
                    <a:pt x="137" y="201"/>
                    <a:pt x="137" y="201"/>
                  </a:cubicBezTo>
                  <a:cubicBezTo>
                    <a:pt x="138" y="201"/>
                    <a:pt x="139" y="202"/>
                    <a:pt x="140" y="201"/>
                  </a:cubicBezTo>
                  <a:cubicBezTo>
                    <a:pt x="140" y="200"/>
                    <a:pt x="138" y="200"/>
                    <a:pt x="138" y="201"/>
                  </a:cubicBezTo>
                  <a:moveTo>
                    <a:pt x="141" y="178"/>
                  </a:moveTo>
                  <a:cubicBezTo>
                    <a:pt x="140" y="178"/>
                    <a:pt x="139" y="178"/>
                    <a:pt x="139" y="178"/>
                  </a:cubicBezTo>
                  <a:cubicBezTo>
                    <a:pt x="139" y="180"/>
                    <a:pt x="141" y="179"/>
                    <a:pt x="141" y="178"/>
                  </a:cubicBezTo>
                  <a:moveTo>
                    <a:pt x="143" y="177"/>
                  </a:moveTo>
                  <a:cubicBezTo>
                    <a:pt x="143" y="177"/>
                    <a:pt x="142" y="177"/>
                    <a:pt x="142" y="177"/>
                  </a:cubicBezTo>
                  <a:cubicBezTo>
                    <a:pt x="142" y="178"/>
                    <a:pt x="142" y="178"/>
                    <a:pt x="142" y="179"/>
                  </a:cubicBezTo>
                  <a:cubicBezTo>
                    <a:pt x="142" y="179"/>
                    <a:pt x="143" y="178"/>
                    <a:pt x="143" y="177"/>
                  </a:cubicBezTo>
                  <a:moveTo>
                    <a:pt x="145" y="177"/>
                  </a:moveTo>
                  <a:cubicBezTo>
                    <a:pt x="145" y="177"/>
                    <a:pt x="144" y="177"/>
                    <a:pt x="144" y="177"/>
                  </a:cubicBezTo>
                  <a:cubicBezTo>
                    <a:pt x="144" y="177"/>
                    <a:pt x="145" y="177"/>
                    <a:pt x="145" y="177"/>
                  </a:cubicBezTo>
                  <a:moveTo>
                    <a:pt x="144" y="177"/>
                  </a:moveTo>
                  <a:cubicBezTo>
                    <a:pt x="145" y="177"/>
                    <a:pt x="145" y="177"/>
                    <a:pt x="146" y="177"/>
                  </a:cubicBezTo>
                  <a:cubicBezTo>
                    <a:pt x="145" y="177"/>
                    <a:pt x="145" y="177"/>
                    <a:pt x="144" y="177"/>
                  </a:cubicBezTo>
                  <a:moveTo>
                    <a:pt x="151" y="174"/>
                  </a:moveTo>
                  <a:cubicBezTo>
                    <a:pt x="150" y="174"/>
                    <a:pt x="150" y="174"/>
                    <a:pt x="150" y="174"/>
                  </a:cubicBezTo>
                  <a:cubicBezTo>
                    <a:pt x="150" y="174"/>
                    <a:pt x="151" y="174"/>
                    <a:pt x="151" y="175"/>
                  </a:cubicBezTo>
                  <a:cubicBezTo>
                    <a:pt x="151" y="174"/>
                    <a:pt x="151" y="174"/>
                    <a:pt x="151" y="174"/>
                  </a:cubicBezTo>
                  <a:moveTo>
                    <a:pt x="152" y="173"/>
                  </a:moveTo>
                  <a:cubicBezTo>
                    <a:pt x="151" y="173"/>
                    <a:pt x="151" y="173"/>
                    <a:pt x="151" y="173"/>
                  </a:cubicBezTo>
                  <a:cubicBezTo>
                    <a:pt x="151" y="173"/>
                    <a:pt x="151" y="173"/>
                    <a:pt x="152" y="173"/>
                  </a:cubicBezTo>
                  <a:moveTo>
                    <a:pt x="158" y="172"/>
                  </a:moveTo>
                  <a:cubicBezTo>
                    <a:pt x="158" y="172"/>
                    <a:pt x="159" y="172"/>
                    <a:pt x="159" y="171"/>
                  </a:cubicBezTo>
                  <a:cubicBezTo>
                    <a:pt x="159" y="171"/>
                    <a:pt x="158" y="171"/>
                    <a:pt x="158" y="170"/>
                  </a:cubicBezTo>
                  <a:cubicBezTo>
                    <a:pt x="158" y="171"/>
                    <a:pt x="158" y="172"/>
                    <a:pt x="157" y="171"/>
                  </a:cubicBezTo>
                  <a:cubicBezTo>
                    <a:pt x="157" y="172"/>
                    <a:pt x="157" y="172"/>
                    <a:pt x="158" y="172"/>
                  </a:cubicBezTo>
                  <a:moveTo>
                    <a:pt x="164" y="168"/>
                  </a:moveTo>
                  <a:cubicBezTo>
                    <a:pt x="163" y="167"/>
                    <a:pt x="161" y="167"/>
                    <a:pt x="160" y="168"/>
                  </a:cubicBezTo>
                  <a:cubicBezTo>
                    <a:pt x="161" y="168"/>
                    <a:pt x="162" y="169"/>
                    <a:pt x="164" y="168"/>
                  </a:cubicBezTo>
                  <a:moveTo>
                    <a:pt x="162" y="170"/>
                  </a:moveTo>
                  <a:cubicBezTo>
                    <a:pt x="163" y="170"/>
                    <a:pt x="163" y="170"/>
                    <a:pt x="164" y="170"/>
                  </a:cubicBezTo>
                  <a:cubicBezTo>
                    <a:pt x="163" y="169"/>
                    <a:pt x="162" y="169"/>
                    <a:pt x="161" y="170"/>
                  </a:cubicBezTo>
                  <a:cubicBezTo>
                    <a:pt x="162" y="170"/>
                    <a:pt x="162" y="170"/>
                    <a:pt x="162" y="170"/>
                  </a:cubicBezTo>
                  <a:moveTo>
                    <a:pt x="165" y="170"/>
                  </a:moveTo>
                  <a:cubicBezTo>
                    <a:pt x="165" y="170"/>
                    <a:pt x="166" y="170"/>
                    <a:pt x="167" y="170"/>
                  </a:cubicBezTo>
                  <a:cubicBezTo>
                    <a:pt x="167" y="169"/>
                    <a:pt x="165" y="169"/>
                    <a:pt x="165" y="170"/>
                  </a:cubicBezTo>
                  <a:moveTo>
                    <a:pt x="165" y="167"/>
                  </a:moveTo>
                  <a:cubicBezTo>
                    <a:pt x="166" y="168"/>
                    <a:pt x="172" y="167"/>
                    <a:pt x="172" y="166"/>
                  </a:cubicBezTo>
                  <a:cubicBezTo>
                    <a:pt x="171" y="165"/>
                    <a:pt x="170" y="165"/>
                    <a:pt x="169" y="165"/>
                  </a:cubicBezTo>
                  <a:cubicBezTo>
                    <a:pt x="168" y="166"/>
                    <a:pt x="166" y="166"/>
                    <a:pt x="169" y="166"/>
                  </a:cubicBezTo>
                  <a:cubicBezTo>
                    <a:pt x="167" y="166"/>
                    <a:pt x="166" y="166"/>
                    <a:pt x="165" y="167"/>
                  </a:cubicBezTo>
                  <a:moveTo>
                    <a:pt x="170" y="164"/>
                  </a:moveTo>
                  <a:cubicBezTo>
                    <a:pt x="169" y="164"/>
                    <a:pt x="166" y="165"/>
                    <a:pt x="165" y="165"/>
                  </a:cubicBezTo>
                  <a:cubicBezTo>
                    <a:pt x="167" y="165"/>
                    <a:pt x="168" y="166"/>
                    <a:pt x="170" y="164"/>
                  </a:cubicBezTo>
                  <a:moveTo>
                    <a:pt x="168" y="168"/>
                  </a:moveTo>
                  <a:cubicBezTo>
                    <a:pt x="167" y="168"/>
                    <a:pt x="167" y="168"/>
                    <a:pt x="166" y="168"/>
                  </a:cubicBezTo>
                  <a:cubicBezTo>
                    <a:pt x="167" y="168"/>
                    <a:pt x="167" y="168"/>
                    <a:pt x="168" y="168"/>
                  </a:cubicBezTo>
                  <a:cubicBezTo>
                    <a:pt x="168" y="168"/>
                    <a:pt x="168" y="168"/>
                    <a:pt x="168" y="168"/>
                  </a:cubicBezTo>
                  <a:moveTo>
                    <a:pt x="190" y="153"/>
                  </a:moveTo>
                  <a:cubicBezTo>
                    <a:pt x="189" y="153"/>
                    <a:pt x="189" y="153"/>
                    <a:pt x="188" y="154"/>
                  </a:cubicBezTo>
                  <a:cubicBezTo>
                    <a:pt x="189" y="153"/>
                    <a:pt x="190" y="153"/>
                    <a:pt x="191" y="153"/>
                  </a:cubicBezTo>
                  <a:cubicBezTo>
                    <a:pt x="190" y="153"/>
                    <a:pt x="190" y="153"/>
                    <a:pt x="190" y="153"/>
                  </a:cubicBezTo>
                  <a:moveTo>
                    <a:pt x="189" y="153"/>
                  </a:moveTo>
                  <a:cubicBezTo>
                    <a:pt x="191" y="153"/>
                    <a:pt x="192" y="154"/>
                    <a:pt x="193" y="153"/>
                  </a:cubicBezTo>
                  <a:cubicBezTo>
                    <a:pt x="192" y="153"/>
                    <a:pt x="191" y="153"/>
                    <a:pt x="189" y="153"/>
                  </a:cubicBezTo>
                  <a:moveTo>
                    <a:pt x="193" y="157"/>
                  </a:moveTo>
                  <a:cubicBezTo>
                    <a:pt x="193" y="157"/>
                    <a:pt x="194" y="157"/>
                    <a:pt x="194" y="157"/>
                  </a:cubicBezTo>
                  <a:cubicBezTo>
                    <a:pt x="193" y="157"/>
                    <a:pt x="192" y="157"/>
                    <a:pt x="192" y="156"/>
                  </a:cubicBezTo>
                  <a:cubicBezTo>
                    <a:pt x="191" y="157"/>
                    <a:pt x="192" y="157"/>
                    <a:pt x="193" y="157"/>
                  </a:cubicBezTo>
                  <a:moveTo>
                    <a:pt x="193" y="155"/>
                  </a:moveTo>
                  <a:cubicBezTo>
                    <a:pt x="193" y="155"/>
                    <a:pt x="192" y="156"/>
                    <a:pt x="192" y="156"/>
                  </a:cubicBezTo>
                  <a:cubicBezTo>
                    <a:pt x="192" y="156"/>
                    <a:pt x="193" y="156"/>
                    <a:pt x="193" y="156"/>
                  </a:cubicBezTo>
                  <a:cubicBezTo>
                    <a:pt x="193" y="155"/>
                    <a:pt x="193" y="155"/>
                    <a:pt x="193" y="155"/>
                  </a:cubicBezTo>
                  <a:moveTo>
                    <a:pt x="194" y="156"/>
                  </a:moveTo>
                  <a:cubicBezTo>
                    <a:pt x="193" y="157"/>
                    <a:pt x="194" y="157"/>
                    <a:pt x="195" y="157"/>
                  </a:cubicBezTo>
                  <a:cubicBezTo>
                    <a:pt x="194" y="156"/>
                    <a:pt x="194" y="156"/>
                    <a:pt x="194" y="156"/>
                  </a:cubicBezTo>
                  <a:moveTo>
                    <a:pt x="198" y="151"/>
                  </a:moveTo>
                  <a:cubicBezTo>
                    <a:pt x="197" y="151"/>
                    <a:pt x="196" y="151"/>
                    <a:pt x="195" y="152"/>
                  </a:cubicBezTo>
                  <a:cubicBezTo>
                    <a:pt x="196" y="152"/>
                    <a:pt x="197" y="152"/>
                    <a:pt x="198" y="151"/>
                  </a:cubicBezTo>
                  <a:moveTo>
                    <a:pt x="198" y="146"/>
                  </a:moveTo>
                  <a:cubicBezTo>
                    <a:pt x="198" y="147"/>
                    <a:pt x="199" y="147"/>
                    <a:pt x="199" y="147"/>
                  </a:cubicBezTo>
                  <a:cubicBezTo>
                    <a:pt x="199" y="145"/>
                    <a:pt x="198" y="146"/>
                    <a:pt x="198" y="146"/>
                  </a:cubicBezTo>
                  <a:moveTo>
                    <a:pt x="205" y="144"/>
                  </a:moveTo>
                  <a:cubicBezTo>
                    <a:pt x="206" y="143"/>
                    <a:pt x="207" y="143"/>
                    <a:pt x="208" y="143"/>
                  </a:cubicBezTo>
                  <a:cubicBezTo>
                    <a:pt x="206" y="142"/>
                    <a:pt x="204" y="143"/>
                    <a:pt x="203" y="144"/>
                  </a:cubicBezTo>
                  <a:cubicBezTo>
                    <a:pt x="204" y="144"/>
                    <a:pt x="204" y="144"/>
                    <a:pt x="205" y="144"/>
                  </a:cubicBezTo>
                  <a:moveTo>
                    <a:pt x="206" y="141"/>
                  </a:moveTo>
                  <a:cubicBezTo>
                    <a:pt x="203" y="140"/>
                    <a:pt x="204" y="143"/>
                    <a:pt x="206" y="142"/>
                  </a:cubicBezTo>
                  <a:cubicBezTo>
                    <a:pt x="206" y="141"/>
                    <a:pt x="206" y="141"/>
                    <a:pt x="206" y="141"/>
                  </a:cubicBezTo>
                  <a:moveTo>
                    <a:pt x="209" y="123"/>
                  </a:moveTo>
                  <a:cubicBezTo>
                    <a:pt x="208" y="124"/>
                    <a:pt x="208" y="124"/>
                    <a:pt x="208" y="124"/>
                  </a:cubicBezTo>
                  <a:cubicBezTo>
                    <a:pt x="210" y="125"/>
                    <a:pt x="211" y="124"/>
                    <a:pt x="211" y="122"/>
                  </a:cubicBezTo>
                  <a:cubicBezTo>
                    <a:pt x="210" y="123"/>
                    <a:pt x="209" y="123"/>
                    <a:pt x="209" y="123"/>
                  </a:cubicBezTo>
                  <a:moveTo>
                    <a:pt x="209" y="141"/>
                  </a:moveTo>
                  <a:cubicBezTo>
                    <a:pt x="209" y="141"/>
                    <a:pt x="208" y="141"/>
                    <a:pt x="208" y="141"/>
                  </a:cubicBezTo>
                  <a:cubicBezTo>
                    <a:pt x="208" y="141"/>
                    <a:pt x="209" y="141"/>
                    <a:pt x="209" y="141"/>
                  </a:cubicBezTo>
                  <a:moveTo>
                    <a:pt x="210" y="140"/>
                  </a:moveTo>
                  <a:cubicBezTo>
                    <a:pt x="210" y="140"/>
                    <a:pt x="209" y="140"/>
                    <a:pt x="209" y="140"/>
                  </a:cubicBezTo>
                  <a:cubicBezTo>
                    <a:pt x="209" y="140"/>
                    <a:pt x="210" y="140"/>
                    <a:pt x="210" y="140"/>
                  </a:cubicBezTo>
                  <a:moveTo>
                    <a:pt x="211" y="123"/>
                  </a:moveTo>
                  <a:cubicBezTo>
                    <a:pt x="212" y="123"/>
                    <a:pt x="213" y="123"/>
                    <a:pt x="214" y="122"/>
                  </a:cubicBezTo>
                  <a:cubicBezTo>
                    <a:pt x="213" y="122"/>
                    <a:pt x="211" y="122"/>
                    <a:pt x="211" y="123"/>
                  </a:cubicBezTo>
                  <a:moveTo>
                    <a:pt x="212" y="135"/>
                  </a:moveTo>
                  <a:cubicBezTo>
                    <a:pt x="213" y="135"/>
                    <a:pt x="214" y="135"/>
                    <a:pt x="215" y="135"/>
                  </a:cubicBezTo>
                  <a:cubicBezTo>
                    <a:pt x="214" y="134"/>
                    <a:pt x="213" y="134"/>
                    <a:pt x="212" y="135"/>
                  </a:cubicBezTo>
                  <a:moveTo>
                    <a:pt x="215" y="122"/>
                  </a:moveTo>
                  <a:cubicBezTo>
                    <a:pt x="214" y="123"/>
                    <a:pt x="214" y="123"/>
                    <a:pt x="214" y="123"/>
                  </a:cubicBezTo>
                  <a:cubicBezTo>
                    <a:pt x="216" y="122"/>
                    <a:pt x="219" y="122"/>
                    <a:pt x="220" y="121"/>
                  </a:cubicBezTo>
                  <a:cubicBezTo>
                    <a:pt x="219" y="121"/>
                    <a:pt x="219" y="120"/>
                    <a:pt x="218" y="120"/>
                  </a:cubicBezTo>
                  <a:cubicBezTo>
                    <a:pt x="217" y="120"/>
                    <a:pt x="216" y="121"/>
                    <a:pt x="215" y="121"/>
                  </a:cubicBezTo>
                  <a:cubicBezTo>
                    <a:pt x="216" y="121"/>
                    <a:pt x="215" y="121"/>
                    <a:pt x="214" y="121"/>
                  </a:cubicBezTo>
                  <a:cubicBezTo>
                    <a:pt x="215" y="122"/>
                    <a:pt x="215" y="122"/>
                    <a:pt x="215" y="122"/>
                  </a:cubicBezTo>
                  <a:moveTo>
                    <a:pt x="221" y="121"/>
                  </a:moveTo>
                  <a:cubicBezTo>
                    <a:pt x="222" y="120"/>
                    <a:pt x="220" y="120"/>
                    <a:pt x="220" y="120"/>
                  </a:cubicBezTo>
                  <a:cubicBezTo>
                    <a:pt x="221" y="121"/>
                    <a:pt x="221" y="121"/>
                    <a:pt x="221" y="121"/>
                  </a:cubicBezTo>
                  <a:moveTo>
                    <a:pt x="220" y="132"/>
                  </a:moveTo>
                  <a:cubicBezTo>
                    <a:pt x="220" y="133"/>
                    <a:pt x="221" y="133"/>
                    <a:pt x="221" y="131"/>
                  </a:cubicBezTo>
                  <a:cubicBezTo>
                    <a:pt x="220" y="131"/>
                    <a:pt x="220" y="131"/>
                    <a:pt x="220" y="132"/>
                  </a:cubicBezTo>
                  <a:moveTo>
                    <a:pt x="221" y="121"/>
                  </a:moveTo>
                  <a:cubicBezTo>
                    <a:pt x="223" y="122"/>
                    <a:pt x="228" y="120"/>
                    <a:pt x="229" y="119"/>
                  </a:cubicBezTo>
                  <a:cubicBezTo>
                    <a:pt x="228" y="119"/>
                    <a:pt x="227" y="119"/>
                    <a:pt x="226" y="120"/>
                  </a:cubicBezTo>
                  <a:cubicBezTo>
                    <a:pt x="226" y="118"/>
                    <a:pt x="222" y="121"/>
                    <a:pt x="221" y="121"/>
                  </a:cubicBezTo>
                  <a:moveTo>
                    <a:pt x="227" y="118"/>
                  </a:moveTo>
                  <a:cubicBezTo>
                    <a:pt x="229" y="118"/>
                    <a:pt x="231" y="118"/>
                    <a:pt x="232" y="117"/>
                  </a:cubicBezTo>
                  <a:cubicBezTo>
                    <a:pt x="231" y="116"/>
                    <a:pt x="231" y="116"/>
                    <a:pt x="231" y="116"/>
                  </a:cubicBezTo>
                  <a:cubicBezTo>
                    <a:pt x="232" y="115"/>
                    <a:pt x="229" y="114"/>
                    <a:pt x="229" y="114"/>
                  </a:cubicBezTo>
                  <a:cubicBezTo>
                    <a:pt x="229" y="114"/>
                    <a:pt x="229" y="115"/>
                    <a:pt x="228" y="116"/>
                  </a:cubicBezTo>
                  <a:cubicBezTo>
                    <a:pt x="227" y="115"/>
                    <a:pt x="224" y="116"/>
                    <a:pt x="223" y="117"/>
                  </a:cubicBezTo>
                  <a:cubicBezTo>
                    <a:pt x="224" y="118"/>
                    <a:pt x="227" y="116"/>
                    <a:pt x="229" y="117"/>
                  </a:cubicBezTo>
                  <a:cubicBezTo>
                    <a:pt x="228" y="117"/>
                    <a:pt x="227" y="117"/>
                    <a:pt x="226" y="117"/>
                  </a:cubicBezTo>
                  <a:cubicBezTo>
                    <a:pt x="227" y="118"/>
                    <a:pt x="227" y="118"/>
                    <a:pt x="227" y="118"/>
                  </a:cubicBezTo>
                  <a:moveTo>
                    <a:pt x="226" y="119"/>
                  </a:moveTo>
                  <a:cubicBezTo>
                    <a:pt x="226" y="119"/>
                    <a:pt x="227" y="119"/>
                    <a:pt x="228" y="118"/>
                  </a:cubicBezTo>
                  <a:cubicBezTo>
                    <a:pt x="227" y="118"/>
                    <a:pt x="225" y="118"/>
                    <a:pt x="224" y="118"/>
                  </a:cubicBezTo>
                  <a:cubicBezTo>
                    <a:pt x="225" y="118"/>
                    <a:pt x="225" y="118"/>
                    <a:pt x="226" y="119"/>
                  </a:cubicBezTo>
                  <a:moveTo>
                    <a:pt x="228" y="115"/>
                  </a:moveTo>
                  <a:cubicBezTo>
                    <a:pt x="228" y="114"/>
                    <a:pt x="228" y="114"/>
                    <a:pt x="226" y="115"/>
                  </a:cubicBezTo>
                  <a:cubicBezTo>
                    <a:pt x="227" y="115"/>
                    <a:pt x="227" y="115"/>
                    <a:pt x="228" y="115"/>
                  </a:cubicBezTo>
                  <a:moveTo>
                    <a:pt x="226" y="121"/>
                  </a:moveTo>
                  <a:cubicBezTo>
                    <a:pt x="227" y="121"/>
                    <a:pt x="227" y="121"/>
                    <a:pt x="228" y="121"/>
                  </a:cubicBezTo>
                  <a:cubicBezTo>
                    <a:pt x="227" y="121"/>
                    <a:pt x="227" y="121"/>
                    <a:pt x="226" y="121"/>
                  </a:cubicBezTo>
                  <a:moveTo>
                    <a:pt x="228" y="124"/>
                  </a:moveTo>
                  <a:cubicBezTo>
                    <a:pt x="229" y="124"/>
                    <a:pt x="230" y="124"/>
                    <a:pt x="230" y="124"/>
                  </a:cubicBezTo>
                  <a:cubicBezTo>
                    <a:pt x="230" y="123"/>
                    <a:pt x="228" y="123"/>
                    <a:pt x="228" y="124"/>
                  </a:cubicBezTo>
                  <a:moveTo>
                    <a:pt x="232" y="117"/>
                  </a:moveTo>
                  <a:cubicBezTo>
                    <a:pt x="233" y="118"/>
                    <a:pt x="233" y="118"/>
                    <a:pt x="233" y="118"/>
                  </a:cubicBezTo>
                  <a:cubicBezTo>
                    <a:pt x="232" y="118"/>
                    <a:pt x="231" y="118"/>
                    <a:pt x="230" y="118"/>
                  </a:cubicBezTo>
                  <a:cubicBezTo>
                    <a:pt x="231" y="119"/>
                    <a:pt x="229" y="120"/>
                    <a:pt x="229" y="121"/>
                  </a:cubicBezTo>
                  <a:cubicBezTo>
                    <a:pt x="230" y="120"/>
                    <a:pt x="232" y="119"/>
                    <a:pt x="233" y="119"/>
                  </a:cubicBezTo>
                  <a:cubicBezTo>
                    <a:pt x="233" y="119"/>
                    <a:pt x="232" y="120"/>
                    <a:pt x="232" y="120"/>
                  </a:cubicBezTo>
                  <a:cubicBezTo>
                    <a:pt x="233" y="120"/>
                    <a:pt x="234" y="121"/>
                    <a:pt x="234" y="121"/>
                  </a:cubicBezTo>
                  <a:cubicBezTo>
                    <a:pt x="235" y="120"/>
                    <a:pt x="236" y="119"/>
                    <a:pt x="237" y="119"/>
                  </a:cubicBezTo>
                  <a:cubicBezTo>
                    <a:pt x="236" y="121"/>
                    <a:pt x="238" y="119"/>
                    <a:pt x="238" y="118"/>
                  </a:cubicBezTo>
                  <a:cubicBezTo>
                    <a:pt x="239" y="118"/>
                    <a:pt x="240" y="118"/>
                    <a:pt x="241" y="118"/>
                  </a:cubicBezTo>
                  <a:cubicBezTo>
                    <a:pt x="243" y="118"/>
                    <a:pt x="245" y="116"/>
                    <a:pt x="243" y="115"/>
                  </a:cubicBezTo>
                  <a:cubicBezTo>
                    <a:pt x="242" y="115"/>
                    <a:pt x="241" y="115"/>
                    <a:pt x="240" y="115"/>
                  </a:cubicBezTo>
                  <a:cubicBezTo>
                    <a:pt x="239" y="116"/>
                    <a:pt x="237" y="117"/>
                    <a:pt x="235" y="118"/>
                  </a:cubicBezTo>
                  <a:cubicBezTo>
                    <a:pt x="235" y="118"/>
                    <a:pt x="240" y="114"/>
                    <a:pt x="236" y="116"/>
                  </a:cubicBezTo>
                  <a:cubicBezTo>
                    <a:pt x="237" y="115"/>
                    <a:pt x="237" y="114"/>
                    <a:pt x="235" y="114"/>
                  </a:cubicBezTo>
                  <a:cubicBezTo>
                    <a:pt x="234" y="115"/>
                    <a:pt x="233" y="117"/>
                    <a:pt x="235" y="117"/>
                  </a:cubicBezTo>
                  <a:cubicBezTo>
                    <a:pt x="234" y="116"/>
                    <a:pt x="233" y="116"/>
                    <a:pt x="232" y="117"/>
                  </a:cubicBezTo>
                  <a:moveTo>
                    <a:pt x="235" y="114"/>
                  </a:moveTo>
                  <a:cubicBezTo>
                    <a:pt x="236" y="114"/>
                    <a:pt x="239" y="113"/>
                    <a:pt x="239" y="111"/>
                  </a:cubicBezTo>
                  <a:cubicBezTo>
                    <a:pt x="237" y="110"/>
                    <a:pt x="233" y="113"/>
                    <a:pt x="232" y="115"/>
                  </a:cubicBezTo>
                  <a:cubicBezTo>
                    <a:pt x="233" y="115"/>
                    <a:pt x="234" y="115"/>
                    <a:pt x="235" y="114"/>
                  </a:cubicBezTo>
                  <a:moveTo>
                    <a:pt x="234" y="123"/>
                  </a:moveTo>
                  <a:cubicBezTo>
                    <a:pt x="234" y="123"/>
                    <a:pt x="233" y="123"/>
                    <a:pt x="233" y="123"/>
                  </a:cubicBezTo>
                  <a:cubicBezTo>
                    <a:pt x="234" y="124"/>
                    <a:pt x="235" y="123"/>
                    <a:pt x="237" y="123"/>
                  </a:cubicBezTo>
                  <a:cubicBezTo>
                    <a:pt x="236" y="123"/>
                    <a:pt x="235" y="123"/>
                    <a:pt x="234" y="123"/>
                  </a:cubicBezTo>
                  <a:moveTo>
                    <a:pt x="239" y="119"/>
                  </a:moveTo>
                  <a:cubicBezTo>
                    <a:pt x="242" y="121"/>
                    <a:pt x="242" y="117"/>
                    <a:pt x="239" y="119"/>
                  </a:cubicBezTo>
                  <a:moveTo>
                    <a:pt x="243" y="115"/>
                  </a:moveTo>
                  <a:cubicBezTo>
                    <a:pt x="243" y="115"/>
                    <a:pt x="243" y="115"/>
                    <a:pt x="244" y="115"/>
                  </a:cubicBezTo>
                  <a:cubicBezTo>
                    <a:pt x="243" y="114"/>
                    <a:pt x="242" y="114"/>
                    <a:pt x="241" y="115"/>
                  </a:cubicBezTo>
                  <a:cubicBezTo>
                    <a:pt x="242" y="115"/>
                    <a:pt x="242" y="115"/>
                    <a:pt x="243" y="115"/>
                  </a:cubicBezTo>
                  <a:moveTo>
                    <a:pt x="247" y="111"/>
                  </a:moveTo>
                  <a:cubicBezTo>
                    <a:pt x="248" y="111"/>
                    <a:pt x="248" y="111"/>
                    <a:pt x="249" y="111"/>
                  </a:cubicBezTo>
                  <a:cubicBezTo>
                    <a:pt x="247" y="111"/>
                    <a:pt x="247" y="112"/>
                    <a:pt x="248" y="112"/>
                  </a:cubicBezTo>
                  <a:cubicBezTo>
                    <a:pt x="248" y="112"/>
                    <a:pt x="247" y="113"/>
                    <a:pt x="246" y="113"/>
                  </a:cubicBezTo>
                  <a:cubicBezTo>
                    <a:pt x="247" y="113"/>
                    <a:pt x="249" y="113"/>
                    <a:pt x="251" y="113"/>
                  </a:cubicBezTo>
                  <a:cubicBezTo>
                    <a:pt x="252" y="112"/>
                    <a:pt x="255" y="113"/>
                    <a:pt x="256" y="112"/>
                  </a:cubicBezTo>
                  <a:cubicBezTo>
                    <a:pt x="255" y="112"/>
                    <a:pt x="255" y="112"/>
                    <a:pt x="256" y="111"/>
                  </a:cubicBezTo>
                  <a:cubicBezTo>
                    <a:pt x="257" y="111"/>
                    <a:pt x="258" y="109"/>
                    <a:pt x="256" y="110"/>
                  </a:cubicBezTo>
                  <a:cubicBezTo>
                    <a:pt x="259" y="109"/>
                    <a:pt x="255" y="109"/>
                    <a:pt x="254" y="109"/>
                  </a:cubicBezTo>
                  <a:cubicBezTo>
                    <a:pt x="251" y="108"/>
                    <a:pt x="255" y="111"/>
                    <a:pt x="252" y="108"/>
                  </a:cubicBezTo>
                  <a:cubicBezTo>
                    <a:pt x="255" y="110"/>
                    <a:pt x="250" y="109"/>
                    <a:pt x="249" y="109"/>
                  </a:cubicBezTo>
                  <a:cubicBezTo>
                    <a:pt x="250" y="110"/>
                    <a:pt x="251" y="110"/>
                    <a:pt x="252" y="110"/>
                  </a:cubicBezTo>
                  <a:cubicBezTo>
                    <a:pt x="250" y="110"/>
                    <a:pt x="248" y="110"/>
                    <a:pt x="246" y="110"/>
                  </a:cubicBezTo>
                  <a:cubicBezTo>
                    <a:pt x="247" y="110"/>
                    <a:pt x="247" y="110"/>
                    <a:pt x="247" y="111"/>
                  </a:cubicBezTo>
                  <a:moveTo>
                    <a:pt x="248" y="116"/>
                  </a:moveTo>
                  <a:cubicBezTo>
                    <a:pt x="248" y="115"/>
                    <a:pt x="246" y="116"/>
                    <a:pt x="246" y="116"/>
                  </a:cubicBezTo>
                  <a:cubicBezTo>
                    <a:pt x="246" y="116"/>
                    <a:pt x="247" y="116"/>
                    <a:pt x="248" y="116"/>
                  </a:cubicBezTo>
                  <a:moveTo>
                    <a:pt x="248" y="115"/>
                  </a:moveTo>
                  <a:cubicBezTo>
                    <a:pt x="249" y="116"/>
                    <a:pt x="250" y="116"/>
                    <a:pt x="251" y="115"/>
                  </a:cubicBezTo>
                  <a:cubicBezTo>
                    <a:pt x="251" y="115"/>
                    <a:pt x="249" y="114"/>
                    <a:pt x="248" y="115"/>
                  </a:cubicBezTo>
                  <a:moveTo>
                    <a:pt x="264" y="107"/>
                  </a:moveTo>
                  <a:cubicBezTo>
                    <a:pt x="265" y="107"/>
                    <a:pt x="266" y="107"/>
                    <a:pt x="266" y="107"/>
                  </a:cubicBezTo>
                  <a:cubicBezTo>
                    <a:pt x="265" y="106"/>
                    <a:pt x="264" y="105"/>
                    <a:pt x="263" y="106"/>
                  </a:cubicBezTo>
                  <a:cubicBezTo>
                    <a:pt x="264" y="106"/>
                    <a:pt x="264" y="107"/>
                    <a:pt x="263" y="107"/>
                  </a:cubicBezTo>
                  <a:cubicBezTo>
                    <a:pt x="262" y="106"/>
                    <a:pt x="262" y="106"/>
                    <a:pt x="262" y="106"/>
                  </a:cubicBezTo>
                  <a:cubicBezTo>
                    <a:pt x="261" y="107"/>
                    <a:pt x="259" y="107"/>
                    <a:pt x="262" y="107"/>
                  </a:cubicBezTo>
                  <a:cubicBezTo>
                    <a:pt x="261" y="107"/>
                    <a:pt x="257" y="108"/>
                    <a:pt x="261" y="108"/>
                  </a:cubicBezTo>
                  <a:cubicBezTo>
                    <a:pt x="260" y="108"/>
                    <a:pt x="259" y="108"/>
                    <a:pt x="258" y="109"/>
                  </a:cubicBezTo>
                  <a:cubicBezTo>
                    <a:pt x="259" y="109"/>
                    <a:pt x="265" y="109"/>
                    <a:pt x="264" y="107"/>
                  </a:cubicBezTo>
                  <a:moveTo>
                    <a:pt x="263" y="104"/>
                  </a:moveTo>
                  <a:cubicBezTo>
                    <a:pt x="264" y="104"/>
                    <a:pt x="265" y="104"/>
                    <a:pt x="266" y="103"/>
                  </a:cubicBezTo>
                  <a:cubicBezTo>
                    <a:pt x="265" y="104"/>
                    <a:pt x="264" y="104"/>
                    <a:pt x="263" y="103"/>
                  </a:cubicBezTo>
                  <a:cubicBezTo>
                    <a:pt x="263" y="104"/>
                    <a:pt x="263" y="104"/>
                    <a:pt x="263" y="104"/>
                  </a:cubicBezTo>
                  <a:moveTo>
                    <a:pt x="264" y="104"/>
                  </a:moveTo>
                  <a:cubicBezTo>
                    <a:pt x="263" y="108"/>
                    <a:pt x="272" y="105"/>
                    <a:pt x="273" y="104"/>
                  </a:cubicBezTo>
                  <a:cubicBezTo>
                    <a:pt x="271" y="105"/>
                    <a:pt x="270" y="104"/>
                    <a:pt x="270" y="104"/>
                  </a:cubicBezTo>
                  <a:cubicBezTo>
                    <a:pt x="269" y="105"/>
                    <a:pt x="269" y="104"/>
                    <a:pt x="268" y="104"/>
                  </a:cubicBezTo>
                  <a:cubicBezTo>
                    <a:pt x="267" y="104"/>
                    <a:pt x="266" y="104"/>
                    <a:pt x="264" y="104"/>
                  </a:cubicBezTo>
                  <a:moveTo>
                    <a:pt x="267" y="102"/>
                  </a:moveTo>
                  <a:cubicBezTo>
                    <a:pt x="267" y="103"/>
                    <a:pt x="268" y="103"/>
                    <a:pt x="268" y="103"/>
                  </a:cubicBezTo>
                  <a:cubicBezTo>
                    <a:pt x="268" y="102"/>
                    <a:pt x="267" y="101"/>
                    <a:pt x="267" y="102"/>
                  </a:cubicBezTo>
                  <a:moveTo>
                    <a:pt x="269" y="103"/>
                  </a:moveTo>
                  <a:cubicBezTo>
                    <a:pt x="270" y="103"/>
                    <a:pt x="270" y="103"/>
                    <a:pt x="271" y="103"/>
                  </a:cubicBezTo>
                  <a:cubicBezTo>
                    <a:pt x="270" y="103"/>
                    <a:pt x="270" y="103"/>
                    <a:pt x="269" y="103"/>
                  </a:cubicBezTo>
                  <a:moveTo>
                    <a:pt x="273" y="104"/>
                  </a:moveTo>
                  <a:cubicBezTo>
                    <a:pt x="272" y="105"/>
                    <a:pt x="272" y="105"/>
                    <a:pt x="271" y="106"/>
                  </a:cubicBezTo>
                  <a:cubicBezTo>
                    <a:pt x="272" y="106"/>
                    <a:pt x="274" y="106"/>
                    <a:pt x="274" y="104"/>
                  </a:cubicBezTo>
                  <a:cubicBezTo>
                    <a:pt x="274" y="104"/>
                    <a:pt x="274" y="104"/>
                    <a:pt x="273" y="104"/>
                  </a:cubicBezTo>
                  <a:moveTo>
                    <a:pt x="275" y="103"/>
                  </a:moveTo>
                  <a:cubicBezTo>
                    <a:pt x="274" y="102"/>
                    <a:pt x="273" y="102"/>
                    <a:pt x="271" y="102"/>
                  </a:cubicBezTo>
                  <a:cubicBezTo>
                    <a:pt x="273" y="103"/>
                    <a:pt x="273" y="105"/>
                    <a:pt x="276" y="103"/>
                  </a:cubicBezTo>
                  <a:cubicBezTo>
                    <a:pt x="276" y="103"/>
                    <a:pt x="275" y="103"/>
                    <a:pt x="275" y="103"/>
                  </a:cubicBezTo>
                  <a:moveTo>
                    <a:pt x="279" y="103"/>
                  </a:moveTo>
                  <a:cubicBezTo>
                    <a:pt x="280" y="105"/>
                    <a:pt x="283" y="104"/>
                    <a:pt x="283" y="102"/>
                  </a:cubicBezTo>
                  <a:cubicBezTo>
                    <a:pt x="282" y="102"/>
                    <a:pt x="280" y="102"/>
                    <a:pt x="279" y="103"/>
                  </a:cubicBezTo>
                  <a:moveTo>
                    <a:pt x="282" y="106"/>
                  </a:moveTo>
                  <a:cubicBezTo>
                    <a:pt x="283" y="105"/>
                    <a:pt x="283" y="105"/>
                    <a:pt x="283" y="105"/>
                  </a:cubicBezTo>
                  <a:cubicBezTo>
                    <a:pt x="282" y="105"/>
                    <a:pt x="281" y="105"/>
                    <a:pt x="281" y="106"/>
                  </a:cubicBezTo>
                  <a:cubicBezTo>
                    <a:pt x="282" y="106"/>
                    <a:pt x="282" y="106"/>
                    <a:pt x="282" y="106"/>
                  </a:cubicBezTo>
                  <a:moveTo>
                    <a:pt x="283" y="104"/>
                  </a:moveTo>
                  <a:cubicBezTo>
                    <a:pt x="284" y="105"/>
                    <a:pt x="285" y="105"/>
                    <a:pt x="286" y="104"/>
                  </a:cubicBezTo>
                  <a:cubicBezTo>
                    <a:pt x="285" y="105"/>
                    <a:pt x="283" y="104"/>
                    <a:pt x="283" y="104"/>
                  </a:cubicBezTo>
                  <a:moveTo>
                    <a:pt x="291" y="104"/>
                  </a:moveTo>
                  <a:cubicBezTo>
                    <a:pt x="291" y="104"/>
                    <a:pt x="291" y="104"/>
                    <a:pt x="290" y="104"/>
                  </a:cubicBezTo>
                  <a:cubicBezTo>
                    <a:pt x="291" y="104"/>
                    <a:pt x="291" y="104"/>
                    <a:pt x="291" y="104"/>
                  </a:cubicBezTo>
                  <a:moveTo>
                    <a:pt x="308" y="97"/>
                  </a:moveTo>
                  <a:cubicBezTo>
                    <a:pt x="309" y="97"/>
                    <a:pt x="309" y="97"/>
                    <a:pt x="309" y="97"/>
                  </a:cubicBezTo>
                  <a:cubicBezTo>
                    <a:pt x="307" y="97"/>
                    <a:pt x="306" y="97"/>
                    <a:pt x="305" y="96"/>
                  </a:cubicBezTo>
                  <a:cubicBezTo>
                    <a:pt x="307" y="99"/>
                    <a:pt x="298" y="96"/>
                    <a:pt x="302" y="98"/>
                  </a:cubicBezTo>
                  <a:cubicBezTo>
                    <a:pt x="301" y="98"/>
                    <a:pt x="300" y="97"/>
                    <a:pt x="299" y="98"/>
                  </a:cubicBezTo>
                  <a:cubicBezTo>
                    <a:pt x="298" y="99"/>
                    <a:pt x="295" y="98"/>
                    <a:pt x="294" y="98"/>
                  </a:cubicBezTo>
                  <a:cubicBezTo>
                    <a:pt x="295" y="99"/>
                    <a:pt x="296" y="99"/>
                    <a:pt x="297" y="99"/>
                  </a:cubicBezTo>
                  <a:cubicBezTo>
                    <a:pt x="296" y="99"/>
                    <a:pt x="296" y="99"/>
                    <a:pt x="295" y="100"/>
                  </a:cubicBezTo>
                  <a:cubicBezTo>
                    <a:pt x="297" y="99"/>
                    <a:pt x="300" y="99"/>
                    <a:pt x="302" y="99"/>
                  </a:cubicBezTo>
                  <a:cubicBezTo>
                    <a:pt x="304" y="99"/>
                    <a:pt x="306" y="98"/>
                    <a:pt x="308" y="97"/>
                  </a:cubicBezTo>
                  <a:moveTo>
                    <a:pt x="302" y="102"/>
                  </a:moveTo>
                  <a:cubicBezTo>
                    <a:pt x="302" y="102"/>
                    <a:pt x="303" y="102"/>
                    <a:pt x="303" y="102"/>
                  </a:cubicBezTo>
                  <a:cubicBezTo>
                    <a:pt x="303" y="101"/>
                    <a:pt x="300" y="100"/>
                    <a:pt x="299" y="101"/>
                  </a:cubicBezTo>
                  <a:cubicBezTo>
                    <a:pt x="299" y="102"/>
                    <a:pt x="301" y="102"/>
                    <a:pt x="302" y="102"/>
                  </a:cubicBezTo>
                  <a:moveTo>
                    <a:pt x="310" y="99"/>
                  </a:moveTo>
                  <a:cubicBezTo>
                    <a:pt x="309" y="98"/>
                    <a:pt x="309" y="98"/>
                    <a:pt x="309" y="98"/>
                  </a:cubicBezTo>
                  <a:cubicBezTo>
                    <a:pt x="307" y="100"/>
                    <a:pt x="305" y="99"/>
                    <a:pt x="303" y="100"/>
                  </a:cubicBezTo>
                  <a:cubicBezTo>
                    <a:pt x="304" y="101"/>
                    <a:pt x="306" y="100"/>
                    <a:pt x="305" y="102"/>
                  </a:cubicBezTo>
                  <a:cubicBezTo>
                    <a:pt x="306" y="101"/>
                    <a:pt x="311" y="100"/>
                    <a:pt x="310" y="99"/>
                  </a:cubicBezTo>
                  <a:moveTo>
                    <a:pt x="313" y="99"/>
                  </a:moveTo>
                  <a:cubicBezTo>
                    <a:pt x="315" y="98"/>
                    <a:pt x="313" y="98"/>
                    <a:pt x="312" y="98"/>
                  </a:cubicBezTo>
                  <a:cubicBezTo>
                    <a:pt x="308" y="97"/>
                    <a:pt x="311" y="100"/>
                    <a:pt x="313" y="99"/>
                  </a:cubicBezTo>
                  <a:moveTo>
                    <a:pt x="313" y="95"/>
                  </a:moveTo>
                  <a:cubicBezTo>
                    <a:pt x="313" y="95"/>
                    <a:pt x="314" y="96"/>
                    <a:pt x="315" y="95"/>
                  </a:cubicBezTo>
                  <a:cubicBezTo>
                    <a:pt x="315" y="95"/>
                    <a:pt x="314" y="94"/>
                    <a:pt x="313" y="95"/>
                  </a:cubicBezTo>
                  <a:moveTo>
                    <a:pt x="314" y="94"/>
                  </a:moveTo>
                  <a:cubicBezTo>
                    <a:pt x="314" y="94"/>
                    <a:pt x="314" y="94"/>
                    <a:pt x="315" y="94"/>
                  </a:cubicBezTo>
                  <a:cubicBezTo>
                    <a:pt x="315" y="94"/>
                    <a:pt x="314" y="94"/>
                    <a:pt x="314" y="94"/>
                  </a:cubicBezTo>
                  <a:moveTo>
                    <a:pt x="332" y="95"/>
                  </a:moveTo>
                  <a:cubicBezTo>
                    <a:pt x="333" y="95"/>
                    <a:pt x="333" y="95"/>
                    <a:pt x="334" y="95"/>
                  </a:cubicBezTo>
                  <a:cubicBezTo>
                    <a:pt x="332" y="95"/>
                    <a:pt x="332" y="94"/>
                    <a:pt x="333" y="94"/>
                  </a:cubicBezTo>
                  <a:cubicBezTo>
                    <a:pt x="332" y="93"/>
                    <a:pt x="331" y="93"/>
                    <a:pt x="330" y="93"/>
                  </a:cubicBezTo>
                  <a:cubicBezTo>
                    <a:pt x="329" y="93"/>
                    <a:pt x="328" y="94"/>
                    <a:pt x="326" y="94"/>
                  </a:cubicBezTo>
                  <a:cubicBezTo>
                    <a:pt x="327" y="94"/>
                    <a:pt x="328" y="95"/>
                    <a:pt x="328" y="95"/>
                  </a:cubicBezTo>
                  <a:cubicBezTo>
                    <a:pt x="329" y="96"/>
                    <a:pt x="331" y="95"/>
                    <a:pt x="332" y="95"/>
                  </a:cubicBezTo>
                  <a:moveTo>
                    <a:pt x="0" y="97"/>
                  </a:moveTo>
                  <a:cubicBezTo>
                    <a:pt x="1" y="96"/>
                    <a:pt x="3" y="95"/>
                    <a:pt x="5" y="95"/>
                  </a:cubicBezTo>
                  <a:cubicBezTo>
                    <a:pt x="6" y="95"/>
                    <a:pt x="9" y="95"/>
                    <a:pt x="9" y="94"/>
                  </a:cubicBezTo>
                  <a:cubicBezTo>
                    <a:pt x="11" y="92"/>
                    <a:pt x="5" y="94"/>
                    <a:pt x="4" y="94"/>
                  </a:cubicBezTo>
                  <a:cubicBezTo>
                    <a:pt x="3" y="95"/>
                    <a:pt x="0" y="95"/>
                    <a:pt x="0" y="97"/>
                  </a:cubicBezTo>
                  <a:moveTo>
                    <a:pt x="133" y="187"/>
                  </a:moveTo>
                  <a:cubicBezTo>
                    <a:pt x="136" y="186"/>
                    <a:pt x="138" y="187"/>
                    <a:pt x="141" y="186"/>
                  </a:cubicBezTo>
                  <a:cubicBezTo>
                    <a:pt x="140" y="186"/>
                    <a:pt x="140" y="186"/>
                    <a:pt x="139" y="186"/>
                  </a:cubicBezTo>
                  <a:cubicBezTo>
                    <a:pt x="138" y="187"/>
                    <a:pt x="137" y="186"/>
                    <a:pt x="136" y="186"/>
                  </a:cubicBezTo>
                  <a:cubicBezTo>
                    <a:pt x="140" y="185"/>
                    <a:pt x="134" y="186"/>
                    <a:pt x="137" y="185"/>
                  </a:cubicBezTo>
                  <a:cubicBezTo>
                    <a:pt x="136" y="185"/>
                    <a:pt x="135" y="185"/>
                    <a:pt x="133" y="185"/>
                  </a:cubicBezTo>
                  <a:cubicBezTo>
                    <a:pt x="135" y="185"/>
                    <a:pt x="136" y="185"/>
                    <a:pt x="137" y="185"/>
                  </a:cubicBezTo>
                  <a:cubicBezTo>
                    <a:pt x="136" y="185"/>
                    <a:pt x="133" y="185"/>
                    <a:pt x="133" y="184"/>
                  </a:cubicBezTo>
                  <a:cubicBezTo>
                    <a:pt x="134" y="184"/>
                    <a:pt x="135" y="184"/>
                    <a:pt x="135" y="183"/>
                  </a:cubicBezTo>
                  <a:cubicBezTo>
                    <a:pt x="132" y="184"/>
                    <a:pt x="137" y="182"/>
                    <a:pt x="138" y="182"/>
                  </a:cubicBezTo>
                  <a:cubicBezTo>
                    <a:pt x="139" y="182"/>
                    <a:pt x="139" y="183"/>
                    <a:pt x="140" y="183"/>
                  </a:cubicBezTo>
                  <a:cubicBezTo>
                    <a:pt x="141" y="183"/>
                    <a:pt x="144" y="182"/>
                    <a:pt x="142" y="184"/>
                  </a:cubicBezTo>
                  <a:cubicBezTo>
                    <a:pt x="142" y="183"/>
                    <a:pt x="149" y="182"/>
                    <a:pt x="150" y="183"/>
                  </a:cubicBezTo>
                  <a:cubicBezTo>
                    <a:pt x="149" y="182"/>
                    <a:pt x="147" y="183"/>
                    <a:pt x="146" y="182"/>
                  </a:cubicBezTo>
                  <a:cubicBezTo>
                    <a:pt x="145" y="182"/>
                    <a:pt x="138" y="182"/>
                    <a:pt x="142" y="182"/>
                  </a:cubicBezTo>
                  <a:cubicBezTo>
                    <a:pt x="140" y="182"/>
                    <a:pt x="137" y="183"/>
                    <a:pt x="135" y="182"/>
                  </a:cubicBezTo>
                  <a:cubicBezTo>
                    <a:pt x="136" y="182"/>
                    <a:pt x="137" y="181"/>
                    <a:pt x="137" y="181"/>
                  </a:cubicBezTo>
                  <a:cubicBezTo>
                    <a:pt x="137" y="180"/>
                    <a:pt x="134" y="180"/>
                    <a:pt x="134" y="179"/>
                  </a:cubicBezTo>
                  <a:cubicBezTo>
                    <a:pt x="134" y="178"/>
                    <a:pt x="138" y="180"/>
                    <a:pt x="138" y="181"/>
                  </a:cubicBezTo>
                  <a:cubicBezTo>
                    <a:pt x="138" y="181"/>
                    <a:pt x="139" y="181"/>
                    <a:pt x="139" y="180"/>
                  </a:cubicBezTo>
                  <a:cubicBezTo>
                    <a:pt x="137" y="180"/>
                    <a:pt x="138" y="178"/>
                    <a:pt x="140" y="180"/>
                  </a:cubicBezTo>
                  <a:cubicBezTo>
                    <a:pt x="140" y="179"/>
                    <a:pt x="142" y="179"/>
                    <a:pt x="142" y="180"/>
                  </a:cubicBezTo>
                  <a:cubicBezTo>
                    <a:pt x="142" y="180"/>
                    <a:pt x="145" y="180"/>
                    <a:pt x="146" y="180"/>
                  </a:cubicBezTo>
                  <a:cubicBezTo>
                    <a:pt x="145" y="180"/>
                    <a:pt x="142" y="179"/>
                    <a:pt x="144" y="178"/>
                  </a:cubicBezTo>
                  <a:cubicBezTo>
                    <a:pt x="146" y="177"/>
                    <a:pt x="146" y="178"/>
                    <a:pt x="148" y="179"/>
                  </a:cubicBezTo>
                  <a:cubicBezTo>
                    <a:pt x="145" y="175"/>
                    <a:pt x="156" y="178"/>
                    <a:pt x="151" y="180"/>
                  </a:cubicBezTo>
                  <a:cubicBezTo>
                    <a:pt x="152" y="180"/>
                    <a:pt x="153" y="180"/>
                    <a:pt x="154" y="180"/>
                  </a:cubicBezTo>
                  <a:cubicBezTo>
                    <a:pt x="153" y="180"/>
                    <a:pt x="152" y="179"/>
                    <a:pt x="153" y="178"/>
                  </a:cubicBezTo>
                  <a:cubicBezTo>
                    <a:pt x="154" y="178"/>
                    <a:pt x="155" y="179"/>
                    <a:pt x="156" y="178"/>
                  </a:cubicBezTo>
                  <a:cubicBezTo>
                    <a:pt x="153" y="178"/>
                    <a:pt x="153" y="177"/>
                    <a:pt x="151" y="177"/>
                  </a:cubicBezTo>
                  <a:cubicBezTo>
                    <a:pt x="149" y="176"/>
                    <a:pt x="147" y="177"/>
                    <a:pt x="145" y="177"/>
                  </a:cubicBezTo>
                  <a:cubicBezTo>
                    <a:pt x="147" y="176"/>
                    <a:pt x="148" y="176"/>
                    <a:pt x="149" y="176"/>
                  </a:cubicBezTo>
                  <a:cubicBezTo>
                    <a:pt x="148" y="176"/>
                    <a:pt x="147" y="176"/>
                    <a:pt x="146" y="175"/>
                  </a:cubicBezTo>
                  <a:cubicBezTo>
                    <a:pt x="148" y="175"/>
                    <a:pt x="150" y="174"/>
                    <a:pt x="153" y="175"/>
                  </a:cubicBezTo>
                  <a:cubicBezTo>
                    <a:pt x="154" y="176"/>
                    <a:pt x="158" y="176"/>
                    <a:pt x="159" y="175"/>
                  </a:cubicBezTo>
                  <a:cubicBezTo>
                    <a:pt x="159" y="176"/>
                    <a:pt x="158" y="176"/>
                    <a:pt x="157" y="176"/>
                  </a:cubicBezTo>
                  <a:cubicBezTo>
                    <a:pt x="157" y="174"/>
                    <a:pt x="161" y="174"/>
                    <a:pt x="163" y="174"/>
                  </a:cubicBezTo>
                  <a:cubicBezTo>
                    <a:pt x="161" y="173"/>
                    <a:pt x="158" y="175"/>
                    <a:pt x="156" y="174"/>
                  </a:cubicBezTo>
                  <a:cubicBezTo>
                    <a:pt x="157" y="174"/>
                    <a:pt x="157" y="174"/>
                    <a:pt x="158" y="174"/>
                  </a:cubicBezTo>
                  <a:cubicBezTo>
                    <a:pt x="156" y="174"/>
                    <a:pt x="154" y="175"/>
                    <a:pt x="152" y="174"/>
                  </a:cubicBezTo>
                  <a:cubicBezTo>
                    <a:pt x="153" y="173"/>
                    <a:pt x="154" y="173"/>
                    <a:pt x="154" y="173"/>
                  </a:cubicBezTo>
                  <a:cubicBezTo>
                    <a:pt x="153" y="173"/>
                    <a:pt x="153" y="173"/>
                    <a:pt x="152" y="172"/>
                  </a:cubicBezTo>
                  <a:cubicBezTo>
                    <a:pt x="153" y="172"/>
                    <a:pt x="155" y="171"/>
                    <a:pt x="156" y="172"/>
                  </a:cubicBezTo>
                  <a:cubicBezTo>
                    <a:pt x="157" y="173"/>
                    <a:pt x="158" y="172"/>
                    <a:pt x="160" y="172"/>
                  </a:cubicBezTo>
                  <a:cubicBezTo>
                    <a:pt x="161" y="172"/>
                    <a:pt x="162" y="171"/>
                    <a:pt x="163" y="173"/>
                  </a:cubicBezTo>
                  <a:cubicBezTo>
                    <a:pt x="163" y="174"/>
                    <a:pt x="166" y="174"/>
                    <a:pt x="167" y="175"/>
                  </a:cubicBezTo>
                  <a:cubicBezTo>
                    <a:pt x="166" y="173"/>
                    <a:pt x="162" y="173"/>
                    <a:pt x="162" y="171"/>
                  </a:cubicBezTo>
                  <a:cubicBezTo>
                    <a:pt x="163" y="170"/>
                    <a:pt x="164" y="171"/>
                    <a:pt x="165" y="172"/>
                  </a:cubicBezTo>
                  <a:cubicBezTo>
                    <a:pt x="166" y="173"/>
                    <a:pt x="165" y="173"/>
                    <a:pt x="168" y="173"/>
                  </a:cubicBezTo>
                  <a:cubicBezTo>
                    <a:pt x="165" y="172"/>
                    <a:pt x="167" y="172"/>
                    <a:pt x="168" y="172"/>
                  </a:cubicBezTo>
                  <a:cubicBezTo>
                    <a:pt x="167" y="172"/>
                    <a:pt x="163" y="171"/>
                    <a:pt x="167" y="171"/>
                  </a:cubicBezTo>
                  <a:cubicBezTo>
                    <a:pt x="166" y="171"/>
                    <a:pt x="163" y="170"/>
                    <a:pt x="165" y="170"/>
                  </a:cubicBezTo>
                  <a:cubicBezTo>
                    <a:pt x="167" y="170"/>
                    <a:pt x="169" y="170"/>
                    <a:pt x="171" y="170"/>
                  </a:cubicBezTo>
                  <a:cubicBezTo>
                    <a:pt x="170" y="170"/>
                    <a:pt x="168" y="170"/>
                    <a:pt x="167" y="169"/>
                  </a:cubicBezTo>
                  <a:cubicBezTo>
                    <a:pt x="168" y="169"/>
                    <a:pt x="168" y="169"/>
                    <a:pt x="168" y="168"/>
                  </a:cubicBezTo>
                  <a:cubicBezTo>
                    <a:pt x="169" y="167"/>
                    <a:pt x="170" y="168"/>
                    <a:pt x="171" y="168"/>
                  </a:cubicBezTo>
                  <a:cubicBezTo>
                    <a:pt x="172" y="167"/>
                    <a:pt x="173" y="168"/>
                    <a:pt x="172" y="169"/>
                  </a:cubicBezTo>
                  <a:cubicBezTo>
                    <a:pt x="173" y="168"/>
                    <a:pt x="174" y="168"/>
                    <a:pt x="176" y="168"/>
                  </a:cubicBezTo>
                  <a:cubicBezTo>
                    <a:pt x="175" y="168"/>
                    <a:pt x="174" y="168"/>
                    <a:pt x="173" y="168"/>
                  </a:cubicBezTo>
                  <a:cubicBezTo>
                    <a:pt x="174" y="167"/>
                    <a:pt x="175" y="167"/>
                    <a:pt x="175" y="167"/>
                  </a:cubicBezTo>
                  <a:cubicBezTo>
                    <a:pt x="175" y="167"/>
                    <a:pt x="174" y="167"/>
                    <a:pt x="173" y="167"/>
                  </a:cubicBezTo>
                  <a:cubicBezTo>
                    <a:pt x="174" y="166"/>
                    <a:pt x="176" y="166"/>
                    <a:pt x="177" y="166"/>
                  </a:cubicBezTo>
                  <a:cubicBezTo>
                    <a:pt x="179" y="166"/>
                    <a:pt x="182" y="168"/>
                    <a:pt x="179" y="169"/>
                  </a:cubicBezTo>
                  <a:cubicBezTo>
                    <a:pt x="180" y="168"/>
                    <a:pt x="182" y="168"/>
                    <a:pt x="183" y="168"/>
                  </a:cubicBezTo>
                  <a:cubicBezTo>
                    <a:pt x="180" y="168"/>
                    <a:pt x="183" y="167"/>
                    <a:pt x="184" y="167"/>
                  </a:cubicBezTo>
                  <a:cubicBezTo>
                    <a:pt x="186" y="167"/>
                    <a:pt x="187" y="168"/>
                    <a:pt x="189" y="167"/>
                  </a:cubicBezTo>
                  <a:cubicBezTo>
                    <a:pt x="188" y="166"/>
                    <a:pt x="188" y="166"/>
                    <a:pt x="189" y="166"/>
                  </a:cubicBezTo>
                  <a:cubicBezTo>
                    <a:pt x="189" y="166"/>
                    <a:pt x="188" y="166"/>
                    <a:pt x="187" y="166"/>
                  </a:cubicBezTo>
                  <a:cubicBezTo>
                    <a:pt x="189" y="165"/>
                    <a:pt x="191" y="164"/>
                    <a:pt x="193" y="164"/>
                  </a:cubicBezTo>
                  <a:cubicBezTo>
                    <a:pt x="193" y="163"/>
                    <a:pt x="193" y="163"/>
                    <a:pt x="192" y="163"/>
                  </a:cubicBezTo>
                  <a:cubicBezTo>
                    <a:pt x="192" y="162"/>
                    <a:pt x="194" y="162"/>
                    <a:pt x="195" y="162"/>
                  </a:cubicBezTo>
                  <a:cubicBezTo>
                    <a:pt x="194" y="162"/>
                    <a:pt x="191" y="162"/>
                    <a:pt x="194" y="161"/>
                  </a:cubicBezTo>
                  <a:cubicBezTo>
                    <a:pt x="191" y="161"/>
                    <a:pt x="190" y="163"/>
                    <a:pt x="187" y="163"/>
                  </a:cubicBezTo>
                  <a:cubicBezTo>
                    <a:pt x="188" y="163"/>
                    <a:pt x="189" y="163"/>
                    <a:pt x="190" y="163"/>
                  </a:cubicBezTo>
                  <a:cubicBezTo>
                    <a:pt x="191" y="164"/>
                    <a:pt x="187" y="165"/>
                    <a:pt x="186" y="166"/>
                  </a:cubicBezTo>
                  <a:cubicBezTo>
                    <a:pt x="182" y="167"/>
                    <a:pt x="181" y="167"/>
                    <a:pt x="179" y="165"/>
                  </a:cubicBezTo>
                  <a:cubicBezTo>
                    <a:pt x="180" y="165"/>
                    <a:pt x="181" y="165"/>
                    <a:pt x="182" y="164"/>
                  </a:cubicBezTo>
                  <a:cubicBezTo>
                    <a:pt x="180" y="164"/>
                    <a:pt x="178" y="165"/>
                    <a:pt x="177" y="165"/>
                  </a:cubicBezTo>
                  <a:cubicBezTo>
                    <a:pt x="178" y="165"/>
                    <a:pt x="179" y="164"/>
                    <a:pt x="177" y="164"/>
                  </a:cubicBezTo>
                  <a:cubicBezTo>
                    <a:pt x="178" y="164"/>
                    <a:pt x="181" y="162"/>
                    <a:pt x="183" y="163"/>
                  </a:cubicBezTo>
                  <a:cubicBezTo>
                    <a:pt x="182" y="162"/>
                    <a:pt x="181" y="162"/>
                    <a:pt x="180" y="163"/>
                  </a:cubicBezTo>
                  <a:cubicBezTo>
                    <a:pt x="181" y="163"/>
                    <a:pt x="181" y="162"/>
                    <a:pt x="182" y="162"/>
                  </a:cubicBezTo>
                  <a:cubicBezTo>
                    <a:pt x="179" y="163"/>
                    <a:pt x="182" y="161"/>
                    <a:pt x="182" y="161"/>
                  </a:cubicBezTo>
                  <a:cubicBezTo>
                    <a:pt x="183" y="161"/>
                    <a:pt x="183" y="160"/>
                    <a:pt x="184" y="160"/>
                  </a:cubicBezTo>
                  <a:cubicBezTo>
                    <a:pt x="183" y="158"/>
                    <a:pt x="190" y="158"/>
                    <a:pt x="190" y="156"/>
                  </a:cubicBezTo>
                  <a:cubicBezTo>
                    <a:pt x="191" y="157"/>
                    <a:pt x="192" y="158"/>
                    <a:pt x="193" y="158"/>
                  </a:cubicBezTo>
                  <a:cubicBezTo>
                    <a:pt x="192" y="159"/>
                    <a:pt x="192" y="159"/>
                    <a:pt x="192" y="159"/>
                  </a:cubicBezTo>
                  <a:cubicBezTo>
                    <a:pt x="194" y="158"/>
                    <a:pt x="195" y="158"/>
                    <a:pt x="196" y="158"/>
                  </a:cubicBezTo>
                  <a:cubicBezTo>
                    <a:pt x="194" y="158"/>
                    <a:pt x="196" y="156"/>
                    <a:pt x="197" y="156"/>
                  </a:cubicBezTo>
                  <a:cubicBezTo>
                    <a:pt x="196" y="156"/>
                    <a:pt x="195" y="156"/>
                    <a:pt x="194" y="156"/>
                  </a:cubicBezTo>
                  <a:cubicBezTo>
                    <a:pt x="194" y="155"/>
                    <a:pt x="197" y="155"/>
                    <a:pt x="198" y="154"/>
                  </a:cubicBezTo>
                  <a:cubicBezTo>
                    <a:pt x="198" y="154"/>
                    <a:pt x="197" y="154"/>
                    <a:pt x="196" y="154"/>
                  </a:cubicBezTo>
                  <a:cubicBezTo>
                    <a:pt x="198" y="153"/>
                    <a:pt x="202" y="153"/>
                    <a:pt x="204" y="153"/>
                  </a:cubicBezTo>
                  <a:cubicBezTo>
                    <a:pt x="200" y="152"/>
                    <a:pt x="197" y="155"/>
                    <a:pt x="193" y="155"/>
                  </a:cubicBezTo>
                  <a:cubicBezTo>
                    <a:pt x="194" y="154"/>
                    <a:pt x="194" y="154"/>
                    <a:pt x="193" y="154"/>
                  </a:cubicBezTo>
                  <a:cubicBezTo>
                    <a:pt x="194" y="154"/>
                    <a:pt x="195" y="154"/>
                    <a:pt x="196" y="153"/>
                  </a:cubicBezTo>
                  <a:cubicBezTo>
                    <a:pt x="195" y="154"/>
                    <a:pt x="195" y="154"/>
                    <a:pt x="194" y="153"/>
                  </a:cubicBezTo>
                  <a:cubicBezTo>
                    <a:pt x="194" y="153"/>
                    <a:pt x="195" y="153"/>
                    <a:pt x="196" y="153"/>
                  </a:cubicBezTo>
                  <a:cubicBezTo>
                    <a:pt x="192" y="153"/>
                    <a:pt x="200" y="152"/>
                    <a:pt x="196" y="153"/>
                  </a:cubicBezTo>
                  <a:cubicBezTo>
                    <a:pt x="197" y="153"/>
                    <a:pt x="198" y="152"/>
                    <a:pt x="199" y="152"/>
                  </a:cubicBezTo>
                  <a:cubicBezTo>
                    <a:pt x="196" y="152"/>
                    <a:pt x="199" y="151"/>
                    <a:pt x="200" y="152"/>
                  </a:cubicBezTo>
                  <a:cubicBezTo>
                    <a:pt x="201" y="150"/>
                    <a:pt x="202" y="150"/>
                    <a:pt x="203" y="152"/>
                  </a:cubicBezTo>
                  <a:cubicBezTo>
                    <a:pt x="202" y="152"/>
                    <a:pt x="201" y="152"/>
                    <a:pt x="200" y="152"/>
                  </a:cubicBezTo>
                  <a:cubicBezTo>
                    <a:pt x="202" y="153"/>
                    <a:pt x="206" y="151"/>
                    <a:pt x="208" y="150"/>
                  </a:cubicBezTo>
                  <a:cubicBezTo>
                    <a:pt x="207" y="150"/>
                    <a:pt x="207" y="150"/>
                    <a:pt x="206" y="151"/>
                  </a:cubicBezTo>
                  <a:cubicBezTo>
                    <a:pt x="205" y="151"/>
                    <a:pt x="202" y="151"/>
                    <a:pt x="204" y="151"/>
                  </a:cubicBezTo>
                  <a:cubicBezTo>
                    <a:pt x="203" y="151"/>
                    <a:pt x="203" y="150"/>
                    <a:pt x="204" y="149"/>
                  </a:cubicBezTo>
                  <a:cubicBezTo>
                    <a:pt x="203" y="149"/>
                    <a:pt x="202" y="150"/>
                    <a:pt x="201" y="150"/>
                  </a:cubicBezTo>
                  <a:cubicBezTo>
                    <a:pt x="201" y="149"/>
                    <a:pt x="202" y="147"/>
                    <a:pt x="203" y="147"/>
                  </a:cubicBezTo>
                  <a:cubicBezTo>
                    <a:pt x="204" y="148"/>
                    <a:pt x="204" y="148"/>
                    <a:pt x="204" y="148"/>
                  </a:cubicBezTo>
                  <a:cubicBezTo>
                    <a:pt x="205" y="149"/>
                    <a:pt x="206" y="148"/>
                    <a:pt x="207" y="148"/>
                  </a:cubicBezTo>
                  <a:cubicBezTo>
                    <a:pt x="207" y="148"/>
                    <a:pt x="204" y="147"/>
                    <a:pt x="204" y="147"/>
                  </a:cubicBezTo>
                  <a:cubicBezTo>
                    <a:pt x="202" y="145"/>
                    <a:pt x="206" y="146"/>
                    <a:pt x="207" y="146"/>
                  </a:cubicBezTo>
                  <a:cubicBezTo>
                    <a:pt x="204" y="145"/>
                    <a:pt x="208" y="142"/>
                    <a:pt x="211" y="144"/>
                  </a:cubicBezTo>
                  <a:cubicBezTo>
                    <a:pt x="211" y="143"/>
                    <a:pt x="208" y="142"/>
                    <a:pt x="206" y="142"/>
                  </a:cubicBezTo>
                  <a:cubicBezTo>
                    <a:pt x="208" y="142"/>
                    <a:pt x="211" y="141"/>
                    <a:pt x="212" y="141"/>
                  </a:cubicBezTo>
                  <a:cubicBezTo>
                    <a:pt x="214" y="140"/>
                    <a:pt x="213" y="141"/>
                    <a:pt x="214" y="141"/>
                  </a:cubicBezTo>
                  <a:cubicBezTo>
                    <a:pt x="215" y="142"/>
                    <a:pt x="216" y="141"/>
                    <a:pt x="217" y="141"/>
                  </a:cubicBezTo>
                  <a:cubicBezTo>
                    <a:pt x="215" y="141"/>
                    <a:pt x="219" y="140"/>
                    <a:pt x="220" y="139"/>
                  </a:cubicBezTo>
                  <a:cubicBezTo>
                    <a:pt x="217" y="140"/>
                    <a:pt x="213" y="140"/>
                    <a:pt x="210" y="141"/>
                  </a:cubicBezTo>
                  <a:cubicBezTo>
                    <a:pt x="211" y="140"/>
                    <a:pt x="212" y="140"/>
                    <a:pt x="214" y="140"/>
                  </a:cubicBezTo>
                  <a:cubicBezTo>
                    <a:pt x="212" y="140"/>
                    <a:pt x="211" y="140"/>
                    <a:pt x="210" y="140"/>
                  </a:cubicBezTo>
                  <a:cubicBezTo>
                    <a:pt x="211" y="139"/>
                    <a:pt x="211" y="138"/>
                    <a:pt x="209" y="138"/>
                  </a:cubicBezTo>
                  <a:cubicBezTo>
                    <a:pt x="211" y="137"/>
                    <a:pt x="211" y="138"/>
                    <a:pt x="212" y="138"/>
                  </a:cubicBezTo>
                  <a:cubicBezTo>
                    <a:pt x="213" y="138"/>
                    <a:pt x="216" y="137"/>
                    <a:pt x="216" y="137"/>
                  </a:cubicBezTo>
                  <a:cubicBezTo>
                    <a:pt x="214" y="136"/>
                    <a:pt x="212" y="138"/>
                    <a:pt x="211" y="136"/>
                  </a:cubicBezTo>
                  <a:cubicBezTo>
                    <a:pt x="212" y="136"/>
                    <a:pt x="213" y="136"/>
                    <a:pt x="214" y="136"/>
                  </a:cubicBezTo>
                  <a:cubicBezTo>
                    <a:pt x="213" y="136"/>
                    <a:pt x="212" y="136"/>
                    <a:pt x="212" y="136"/>
                  </a:cubicBezTo>
                  <a:cubicBezTo>
                    <a:pt x="213" y="135"/>
                    <a:pt x="215" y="136"/>
                    <a:pt x="217" y="136"/>
                  </a:cubicBezTo>
                  <a:cubicBezTo>
                    <a:pt x="216" y="136"/>
                    <a:pt x="213" y="136"/>
                    <a:pt x="216" y="135"/>
                  </a:cubicBezTo>
                  <a:cubicBezTo>
                    <a:pt x="212" y="135"/>
                    <a:pt x="218" y="135"/>
                    <a:pt x="218" y="135"/>
                  </a:cubicBezTo>
                  <a:cubicBezTo>
                    <a:pt x="217" y="135"/>
                    <a:pt x="216" y="134"/>
                    <a:pt x="214" y="134"/>
                  </a:cubicBezTo>
                  <a:cubicBezTo>
                    <a:pt x="216" y="133"/>
                    <a:pt x="218" y="133"/>
                    <a:pt x="219" y="133"/>
                  </a:cubicBezTo>
                  <a:cubicBezTo>
                    <a:pt x="221" y="133"/>
                    <a:pt x="222" y="132"/>
                    <a:pt x="224" y="133"/>
                  </a:cubicBezTo>
                  <a:cubicBezTo>
                    <a:pt x="224" y="132"/>
                    <a:pt x="223" y="132"/>
                    <a:pt x="222" y="132"/>
                  </a:cubicBezTo>
                  <a:cubicBezTo>
                    <a:pt x="222" y="131"/>
                    <a:pt x="228" y="130"/>
                    <a:pt x="228" y="131"/>
                  </a:cubicBezTo>
                  <a:cubicBezTo>
                    <a:pt x="229" y="130"/>
                    <a:pt x="231" y="131"/>
                    <a:pt x="233" y="132"/>
                  </a:cubicBezTo>
                  <a:cubicBezTo>
                    <a:pt x="233" y="131"/>
                    <a:pt x="233" y="130"/>
                    <a:pt x="234" y="131"/>
                  </a:cubicBezTo>
                  <a:cubicBezTo>
                    <a:pt x="233" y="131"/>
                    <a:pt x="231" y="130"/>
                    <a:pt x="229" y="130"/>
                  </a:cubicBezTo>
                  <a:cubicBezTo>
                    <a:pt x="227" y="130"/>
                    <a:pt x="225" y="131"/>
                    <a:pt x="223" y="130"/>
                  </a:cubicBezTo>
                  <a:cubicBezTo>
                    <a:pt x="224" y="130"/>
                    <a:pt x="224" y="129"/>
                    <a:pt x="225" y="129"/>
                  </a:cubicBezTo>
                  <a:cubicBezTo>
                    <a:pt x="226" y="129"/>
                    <a:pt x="227" y="130"/>
                    <a:pt x="228" y="129"/>
                  </a:cubicBezTo>
                  <a:cubicBezTo>
                    <a:pt x="227" y="129"/>
                    <a:pt x="226" y="129"/>
                    <a:pt x="225" y="128"/>
                  </a:cubicBezTo>
                  <a:cubicBezTo>
                    <a:pt x="226" y="128"/>
                    <a:pt x="228" y="127"/>
                    <a:pt x="229" y="128"/>
                  </a:cubicBezTo>
                  <a:cubicBezTo>
                    <a:pt x="229" y="128"/>
                    <a:pt x="228" y="128"/>
                    <a:pt x="228" y="128"/>
                  </a:cubicBezTo>
                  <a:cubicBezTo>
                    <a:pt x="229" y="128"/>
                    <a:pt x="230" y="128"/>
                    <a:pt x="232" y="128"/>
                  </a:cubicBezTo>
                  <a:cubicBezTo>
                    <a:pt x="233" y="129"/>
                    <a:pt x="234" y="130"/>
                    <a:pt x="235" y="129"/>
                  </a:cubicBezTo>
                  <a:cubicBezTo>
                    <a:pt x="232" y="129"/>
                    <a:pt x="235" y="127"/>
                    <a:pt x="237" y="128"/>
                  </a:cubicBezTo>
                  <a:cubicBezTo>
                    <a:pt x="234" y="127"/>
                    <a:pt x="232" y="128"/>
                    <a:pt x="230" y="128"/>
                  </a:cubicBezTo>
                  <a:cubicBezTo>
                    <a:pt x="234" y="127"/>
                    <a:pt x="228" y="128"/>
                    <a:pt x="231" y="126"/>
                  </a:cubicBezTo>
                  <a:cubicBezTo>
                    <a:pt x="232" y="126"/>
                    <a:pt x="233" y="126"/>
                    <a:pt x="234" y="126"/>
                  </a:cubicBezTo>
                  <a:cubicBezTo>
                    <a:pt x="231" y="126"/>
                    <a:pt x="235" y="126"/>
                    <a:pt x="236" y="126"/>
                  </a:cubicBezTo>
                  <a:cubicBezTo>
                    <a:pt x="233" y="124"/>
                    <a:pt x="230" y="127"/>
                    <a:pt x="227" y="127"/>
                  </a:cubicBezTo>
                  <a:cubicBezTo>
                    <a:pt x="227" y="126"/>
                    <a:pt x="228" y="126"/>
                    <a:pt x="229" y="126"/>
                  </a:cubicBezTo>
                  <a:cubicBezTo>
                    <a:pt x="228" y="126"/>
                    <a:pt x="227" y="125"/>
                    <a:pt x="227" y="125"/>
                  </a:cubicBezTo>
                  <a:cubicBezTo>
                    <a:pt x="227" y="125"/>
                    <a:pt x="228" y="125"/>
                    <a:pt x="229" y="125"/>
                  </a:cubicBezTo>
                  <a:cubicBezTo>
                    <a:pt x="225" y="125"/>
                    <a:pt x="232" y="124"/>
                    <a:pt x="233" y="124"/>
                  </a:cubicBezTo>
                  <a:cubicBezTo>
                    <a:pt x="234" y="124"/>
                    <a:pt x="237" y="125"/>
                    <a:pt x="237" y="123"/>
                  </a:cubicBezTo>
                  <a:cubicBezTo>
                    <a:pt x="235" y="122"/>
                    <a:pt x="233" y="123"/>
                    <a:pt x="231" y="123"/>
                  </a:cubicBezTo>
                  <a:cubicBezTo>
                    <a:pt x="232" y="122"/>
                    <a:pt x="233" y="122"/>
                    <a:pt x="235" y="122"/>
                  </a:cubicBezTo>
                  <a:cubicBezTo>
                    <a:pt x="233" y="124"/>
                    <a:pt x="237" y="121"/>
                    <a:pt x="238" y="121"/>
                  </a:cubicBezTo>
                  <a:cubicBezTo>
                    <a:pt x="240" y="122"/>
                    <a:pt x="239" y="125"/>
                    <a:pt x="241" y="125"/>
                  </a:cubicBezTo>
                  <a:cubicBezTo>
                    <a:pt x="240" y="124"/>
                    <a:pt x="240" y="124"/>
                    <a:pt x="240" y="123"/>
                  </a:cubicBezTo>
                  <a:cubicBezTo>
                    <a:pt x="240" y="123"/>
                    <a:pt x="244" y="125"/>
                    <a:pt x="241" y="123"/>
                  </a:cubicBezTo>
                  <a:cubicBezTo>
                    <a:pt x="242" y="124"/>
                    <a:pt x="242" y="124"/>
                    <a:pt x="242" y="122"/>
                  </a:cubicBezTo>
                  <a:cubicBezTo>
                    <a:pt x="243" y="123"/>
                    <a:pt x="244" y="123"/>
                    <a:pt x="244" y="123"/>
                  </a:cubicBezTo>
                  <a:cubicBezTo>
                    <a:pt x="243" y="123"/>
                    <a:pt x="242" y="122"/>
                    <a:pt x="240" y="122"/>
                  </a:cubicBezTo>
                  <a:cubicBezTo>
                    <a:pt x="241" y="122"/>
                    <a:pt x="242" y="122"/>
                    <a:pt x="242" y="121"/>
                  </a:cubicBezTo>
                  <a:cubicBezTo>
                    <a:pt x="241" y="121"/>
                    <a:pt x="240" y="121"/>
                    <a:pt x="240" y="121"/>
                  </a:cubicBezTo>
                  <a:cubicBezTo>
                    <a:pt x="241" y="121"/>
                    <a:pt x="241" y="121"/>
                    <a:pt x="240" y="120"/>
                  </a:cubicBezTo>
                  <a:cubicBezTo>
                    <a:pt x="241" y="121"/>
                    <a:pt x="243" y="122"/>
                    <a:pt x="245" y="122"/>
                  </a:cubicBezTo>
                  <a:cubicBezTo>
                    <a:pt x="243" y="121"/>
                    <a:pt x="242" y="121"/>
                    <a:pt x="241" y="120"/>
                  </a:cubicBezTo>
                  <a:cubicBezTo>
                    <a:pt x="243" y="120"/>
                    <a:pt x="245" y="119"/>
                    <a:pt x="247" y="120"/>
                  </a:cubicBezTo>
                  <a:cubicBezTo>
                    <a:pt x="247" y="120"/>
                    <a:pt x="248" y="120"/>
                    <a:pt x="249" y="120"/>
                  </a:cubicBezTo>
                  <a:cubicBezTo>
                    <a:pt x="250" y="120"/>
                    <a:pt x="250" y="121"/>
                    <a:pt x="251" y="121"/>
                  </a:cubicBezTo>
                  <a:cubicBezTo>
                    <a:pt x="250" y="121"/>
                    <a:pt x="250" y="121"/>
                    <a:pt x="250" y="120"/>
                  </a:cubicBezTo>
                  <a:cubicBezTo>
                    <a:pt x="250" y="120"/>
                    <a:pt x="252" y="120"/>
                    <a:pt x="253" y="120"/>
                  </a:cubicBezTo>
                  <a:cubicBezTo>
                    <a:pt x="249" y="119"/>
                    <a:pt x="254" y="119"/>
                    <a:pt x="255" y="119"/>
                  </a:cubicBezTo>
                  <a:cubicBezTo>
                    <a:pt x="253" y="119"/>
                    <a:pt x="251" y="119"/>
                    <a:pt x="248" y="119"/>
                  </a:cubicBezTo>
                  <a:cubicBezTo>
                    <a:pt x="246" y="119"/>
                    <a:pt x="244" y="119"/>
                    <a:pt x="242" y="119"/>
                  </a:cubicBezTo>
                  <a:cubicBezTo>
                    <a:pt x="244" y="118"/>
                    <a:pt x="243" y="117"/>
                    <a:pt x="246" y="117"/>
                  </a:cubicBezTo>
                  <a:cubicBezTo>
                    <a:pt x="248" y="116"/>
                    <a:pt x="250" y="117"/>
                    <a:pt x="253" y="117"/>
                  </a:cubicBezTo>
                  <a:cubicBezTo>
                    <a:pt x="252" y="117"/>
                    <a:pt x="251" y="116"/>
                    <a:pt x="250" y="116"/>
                  </a:cubicBezTo>
                  <a:cubicBezTo>
                    <a:pt x="251" y="115"/>
                    <a:pt x="253" y="116"/>
                    <a:pt x="254" y="116"/>
                  </a:cubicBezTo>
                  <a:cubicBezTo>
                    <a:pt x="252" y="116"/>
                    <a:pt x="253" y="115"/>
                    <a:pt x="254" y="115"/>
                  </a:cubicBezTo>
                  <a:cubicBezTo>
                    <a:pt x="250" y="115"/>
                    <a:pt x="255" y="112"/>
                    <a:pt x="257" y="113"/>
                  </a:cubicBezTo>
                  <a:cubicBezTo>
                    <a:pt x="254" y="111"/>
                    <a:pt x="262" y="108"/>
                    <a:pt x="261" y="112"/>
                  </a:cubicBezTo>
                  <a:cubicBezTo>
                    <a:pt x="262" y="110"/>
                    <a:pt x="264" y="111"/>
                    <a:pt x="266" y="111"/>
                  </a:cubicBezTo>
                  <a:cubicBezTo>
                    <a:pt x="264" y="110"/>
                    <a:pt x="262" y="110"/>
                    <a:pt x="261" y="109"/>
                  </a:cubicBezTo>
                  <a:cubicBezTo>
                    <a:pt x="263" y="109"/>
                    <a:pt x="264" y="109"/>
                    <a:pt x="265" y="110"/>
                  </a:cubicBezTo>
                  <a:cubicBezTo>
                    <a:pt x="267" y="110"/>
                    <a:pt x="270" y="110"/>
                    <a:pt x="269" y="112"/>
                  </a:cubicBezTo>
                  <a:cubicBezTo>
                    <a:pt x="270" y="112"/>
                    <a:pt x="271" y="110"/>
                    <a:pt x="269" y="110"/>
                  </a:cubicBezTo>
                  <a:cubicBezTo>
                    <a:pt x="268" y="110"/>
                    <a:pt x="267" y="110"/>
                    <a:pt x="266" y="109"/>
                  </a:cubicBezTo>
                  <a:cubicBezTo>
                    <a:pt x="267" y="109"/>
                    <a:pt x="267" y="109"/>
                    <a:pt x="268" y="109"/>
                  </a:cubicBezTo>
                  <a:cubicBezTo>
                    <a:pt x="268" y="109"/>
                    <a:pt x="267" y="109"/>
                    <a:pt x="266" y="109"/>
                  </a:cubicBezTo>
                  <a:cubicBezTo>
                    <a:pt x="266" y="106"/>
                    <a:pt x="271" y="106"/>
                    <a:pt x="273" y="106"/>
                  </a:cubicBezTo>
                  <a:cubicBezTo>
                    <a:pt x="272" y="108"/>
                    <a:pt x="273" y="109"/>
                    <a:pt x="272" y="110"/>
                  </a:cubicBezTo>
                  <a:cubicBezTo>
                    <a:pt x="273" y="109"/>
                    <a:pt x="274" y="108"/>
                    <a:pt x="275" y="108"/>
                  </a:cubicBezTo>
                  <a:cubicBezTo>
                    <a:pt x="273" y="108"/>
                    <a:pt x="275" y="105"/>
                    <a:pt x="275" y="107"/>
                  </a:cubicBezTo>
                  <a:cubicBezTo>
                    <a:pt x="276" y="106"/>
                    <a:pt x="278" y="106"/>
                    <a:pt x="278" y="105"/>
                  </a:cubicBezTo>
                  <a:cubicBezTo>
                    <a:pt x="281" y="106"/>
                    <a:pt x="276" y="110"/>
                    <a:pt x="275" y="111"/>
                  </a:cubicBezTo>
                  <a:cubicBezTo>
                    <a:pt x="276" y="110"/>
                    <a:pt x="278" y="110"/>
                    <a:pt x="279" y="109"/>
                  </a:cubicBezTo>
                  <a:cubicBezTo>
                    <a:pt x="280" y="108"/>
                    <a:pt x="282" y="109"/>
                    <a:pt x="284" y="109"/>
                  </a:cubicBezTo>
                  <a:cubicBezTo>
                    <a:pt x="280" y="108"/>
                    <a:pt x="282" y="105"/>
                    <a:pt x="285" y="105"/>
                  </a:cubicBezTo>
                  <a:cubicBezTo>
                    <a:pt x="285" y="105"/>
                    <a:pt x="284" y="105"/>
                    <a:pt x="284" y="106"/>
                  </a:cubicBezTo>
                  <a:cubicBezTo>
                    <a:pt x="285" y="107"/>
                    <a:pt x="286" y="105"/>
                    <a:pt x="287" y="106"/>
                  </a:cubicBezTo>
                  <a:cubicBezTo>
                    <a:pt x="285" y="103"/>
                    <a:pt x="295" y="107"/>
                    <a:pt x="296" y="107"/>
                  </a:cubicBezTo>
                  <a:cubicBezTo>
                    <a:pt x="295" y="106"/>
                    <a:pt x="294" y="106"/>
                    <a:pt x="293" y="106"/>
                  </a:cubicBezTo>
                  <a:cubicBezTo>
                    <a:pt x="295" y="106"/>
                    <a:pt x="295" y="106"/>
                    <a:pt x="294" y="106"/>
                  </a:cubicBezTo>
                  <a:cubicBezTo>
                    <a:pt x="293" y="105"/>
                    <a:pt x="293" y="104"/>
                    <a:pt x="295" y="105"/>
                  </a:cubicBezTo>
                  <a:cubicBezTo>
                    <a:pt x="295" y="104"/>
                    <a:pt x="291" y="104"/>
                    <a:pt x="294" y="103"/>
                  </a:cubicBezTo>
                  <a:cubicBezTo>
                    <a:pt x="292" y="104"/>
                    <a:pt x="288" y="104"/>
                    <a:pt x="287" y="102"/>
                  </a:cubicBezTo>
                  <a:cubicBezTo>
                    <a:pt x="288" y="102"/>
                    <a:pt x="289" y="102"/>
                    <a:pt x="289" y="102"/>
                  </a:cubicBezTo>
                  <a:cubicBezTo>
                    <a:pt x="290" y="102"/>
                    <a:pt x="290" y="102"/>
                    <a:pt x="290" y="101"/>
                  </a:cubicBezTo>
                  <a:cubicBezTo>
                    <a:pt x="291" y="102"/>
                    <a:pt x="292" y="102"/>
                    <a:pt x="292" y="103"/>
                  </a:cubicBezTo>
                  <a:cubicBezTo>
                    <a:pt x="293" y="100"/>
                    <a:pt x="295" y="103"/>
                    <a:pt x="297" y="102"/>
                  </a:cubicBezTo>
                  <a:cubicBezTo>
                    <a:pt x="296" y="103"/>
                    <a:pt x="298" y="103"/>
                    <a:pt x="299" y="103"/>
                  </a:cubicBezTo>
                  <a:cubicBezTo>
                    <a:pt x="298" y="103"/>
                    <a:pt x="298" y="103"/>
                    <a:pt x="298" y="102"/>
                  </a:cubicBezTo>
                  <a:cubicBezTo>
                    <a:pt x="299" y="102"/>
                    <a:pt x="301" y="102"/>
                    <a:pt x="303" y="102"/>
                  </a:cubicBezTo>
                  <a:cubicBezTo>
                    <a:pt x="302" y="104"/>
                    <a:pt x="299" y="104"/>
                    <a:pt x="298" y="104"/>
                  </a:cubicBezTo>
                  <a:cubicBezTo>
                    <a:pt x="300" y="104"/>
                    <a:pt x="302" y="104"/>
                    <a:pt x="304" y="103"/>
                  </a:cubicBezTo>
                  <a:cubicBezTo>
                    <a:pt x="303" y="106"/>
                    <a:pt x="307" y="105"/>
                    <a:pt x="309" y="104"/>
                  </a:cubicBezTo>
                  <a:cubicBezTo>
                    <a:pt x="309" y="104"/>
                    <a:pt x="307" y="104"/>
                    <a:pt x="306" y="103"/>
                  </a:cubicBezTo>
                  <a:cubicBezTo>
                    <a:pt x="307" y="103"/>
                    <a:pt x="308" y="102"/>
                    <a:pt x="306" y="102"/>
                  </a:cubicBezTo>
                  <a:cubicBezTo>
                    <a:pt x="307" y="102"/>
                    <a:pt x="311" y="102"/>
                    <a:pt x="307" y="102"/>
                  </a:cubicBezTo>
                  <a:cubicBezTo>
                    <a:pt x="309" y="102"/>
                    <a:pt x="310" y="100"/>
                    <a:pt x="311" y="100"/>
                  </a:cubicBezTo>
                  <a:cubicBezTo>
                    <a:pt x="313" y="99"/>
                    <a:pt x="314" y="100"/>
                    <a:pt x="316" y="100"/>
                  </a:cubicBezTo>
                  <a:cubicBezTo>
                    <a:pt x="314" y="98"/>
                    <a:pt x="319" y="98"/>
                    <a:pt x="320" y="98"/>
                  </a:cubicBezTo>
                  <a:cubicBezTo>
                    <a:pt x="319" y="97"/>
                    <a:pt x="317" y="97"/>
                    <a:pt x="316" y="96"/>
                  </a:cubicBezTo>
                  <a:cubicBezTo>
                    <a:pt x="318" y="96"/>
                    <a:pt x="319" y="97"/>
                    <a:pt x="320" y="96"/>
                  </a:cubicBezTo>
                  <a:cubicBezTo>
                    <a:pt x="317" y="95"/>
                    <a:pt x="322" y="95"/>
                    <a:pt x="324" y="95"/>
                  </a:cubicBezTo>
                  <a:cubicBezTo>
                    <a:pt x="324" y="95"/>
                    <a:pt x="328" y="98"/>
                    <a:pt x="326" y="95"/>
                  </a:cubicBezTo>
                  <a:cubicBezTo>
                    <a:pt x="328" y="95"/>
                    <a:pt x="330" y="96"/>
                    <a:pt x="331" y="96"/>
                  </a:cubicBezTo>
                  <a:cubicBezTo>
                    <a:pt x="330" y="98"/>
                    <a:pt x="326" y="98"/>
                    <a:pt x="324" y="100"/>
                  </a:cubicBezTo>
                  <a:cubicBezTo>
                    <a:pt x="325" y="99"/>
                    <a:pt x="325" y="100"/>
                    <a:pt x="325" y="101"/>
                  </a:cubicBezTo>
                  <a:cubicBezTo>
                    <a:pt x="325" y="101"/>
                    <a:pt x="322" y="102"/>
                    <a:pt x="322" y="103"/>
                  </a:cubicBezTo>
                  <a:cubicBezTo>
                    <a:pt x="323" y="103"/>
                    <a:pt x="325" y="104"/>
                    <a:pt x="325" y="103"/>
                  </a:cubicBezTo>
                  <a:cubicBezTo>
                    <a:pt x="326" y="103"/>
                    <a:pt x="326" y="102"/>
                    <a:pt x="327" y="102"/>
                  </a:cubicBezTo>
                  <a:cubicBezTo>
                    <a:pt x="328" y="102"/>
                    <a:pt x="327" y="101"/>
                    <a:pt x="327" y="101"/>
                  </a:cubicBezTo>
                  <a:cubicBezTo>
                    <a:pt x="330" y="99"/>
                    <a:pt x="335" y="96"/>
                    <a:pt x="339" y="95"/>
                  </a:cubicBezTo>
                  <a:cubicBezTo>
                    <a:pt x="339" y="97"/>
                    <a:pt x="339" y="98"/>
                    <a:pt x="336" y="98"/>
                  </a:cubicBezTo>
                  <a:cubicBezTo>
                    <a:pt x="339" y="97"/>
                    <a:pt x="338" y="100"/>
                    <a:pt x="337" y="101"/>
                  </a:cubicBezTo>
                  <a:cubicBezTo>
                    <a:pt x="338" y="101"/>
                    <a:pt x="338" y="100"/>
                    <a:pt x="339" y="100"/>
                  </a:cubicBezTo>
                  <a:cubicBezTo>
                    <a:pt x="340" y="99"/>
                    <a:pt x="342" y="100"/>
                    <a:pt x="343" y="100"/>
                  </a:cubicBezTo>
                  <a:cubicBezTo>
                    <a:pt x="342" y="99"/>
                    <a:pt x="342" y="99"/>
                    <a:pt x="342" y="99"/>
                  </a:cubicBezTo>
                  <a:cubicBezTo>
                    <a:pt x="343" y="98"/>
                    <a:pt x="344" y="99"/>
                    <a:pt x="344" y="99"/>
                  </a:cubicBezTo>
                  <a:cubicBezTo>
                    <a:pt x="343" y="99"/>
                    <a:pt x="343" y="98"/>
                    <a:pt x="343" y="97"/>
                  </a:cubicBezTo>
                  <a:cubicBezTo>
                    <a:pt x="345" y="97"/>
                    <a:pt x="346" y="96"/>
                    <a:pt x="347" y="97"/>
                  </a:cubicBezTo>
                  <a:cubicBezTo>
                    <a:pt x="347" y="96"/>
                    <a:pt x="345" y="96"/>
                    <a:pt x="344" y="95"/>
                  </a:cubicBezTo>
                  <a:cubicBezTo>
                    <a:pt x="345" y="95"/>
                    <a:pt x="353" y="92"/>
                    <a:pt x="353" y="94"/>
                  </a:cubicBezTo>
                  <a:cubicBezTo>
                    <a:pt x="353" y="95"/>
                    <a:pt x="356" y="95"/>
                    <a:pt x="356" y="95"/>
                  </a:cubicBezTo>
                  <a:cubicBezTo>
                    <a:pt x="357" y="96"/>
                    <a:pt x="351" y="97"/>
                    <a:pt x="350" y="97"/>
                  </a:cubicBezTo>
                  <a:cubicBezTo>
                    <a:pt x="351" y="97"/>
                    <a:pt x="352" y="97"/>
                    <a:pt x="353" y="97"/>
                  </a:cubicBezTo>
                  <a:cubicBezTo>
                    <a:pt x="351" y="98"/>
                    <a:pt x="350" y="98"/>
                    <a:pt x="348" y="98"/>
                  </a:cubicBezTo>
                  <a:cubicBezTo>
                    <a:pt x="350" y="98"/>
                    <a:pt x="353" y="97"/>
                    <a:pt x="354" y="98"/>
                  </a:cubicBezTo>
                  <a:cubicBezTo>
                    <a:pt x="353" y="99"/>
                    <a:pt x="351" y="99"/>
                    <a:pt x="350" y="100"/>
                  </a:cubicBezTo>
                  <a:cubicBezTo>
                    <a:pt x="351" y="100"/>
                    <a:pt x="353" y="99"/>
                    <a:pt x="355" y="100"/>
                  </a:cubicBezTo>
                  <a:cubicBezTo>
                    <a:pt x="354" y="100"/>
                    <a:pt x="353" y="101"/>
                    <a:pt x="353" y="102"/>
                  </a:cubicBezTo>
                  <a:cubicBezTo>
                    <a:pt x="353" y="100"/>
                    <a:pt x="355" y="99"/>
                    <a:pt x="357" y="100"/>
                  </a:cubicBezTo>
                  <a:cubicBezTo>
                    <a:pt x="354" y="100"/>
                    <a:pt x="358" y="96"/>
                    <a:pt x="359" y="96"/>
                  </a:cubicBezTo>
                  <a:cubicBezTo>
                    <a:pt x="361" y="95"/>
                    <a:pt x="366" y="96"/>
                    <a:pt x="364" y="98"/>
                  </a:cubicBezTo>
                  <a:cubicBezTo>
                    <a:pt x="365" y="98"/>
                    <a:pt x="368" y="96"/>
                    <a:pt x="368" y="98"/>
                  </a:cubicBezTo>
                  <a:cubicBezTo>
                    <a:pt x="371" y="97"/>
                    <a:pt x="374" y="99"/>
                    <a:pt x="371" y="99"/>
                  </a:cubicBezTo>
                  <a:cubicBezTo>
                    <a:pt x="374" y="99"/>
                    <a:pt x="378" y="99"/>
                    <a:pt x="380" y="101"/>
                  </a:cubicBezTo>
                  <a:cubicBezTo>
                    <a:pt x="381" y="102"/>
                    <a:pt x="376" y="102"/>
                    <a:pt x="376" y="102"/>
                  </a:cubicBezTo>
                  <a:cubicBezTo>
                    <a:pt x="373" y="103"/>
                    <a:pt x="371" y="104"/>
                    <a:pt x="368" y="104"/>
                  </a:cubicBezTo>
                  <a:cubicBezTo>
                    <a:pt x="365" y="103"/>
                    <a:pt x="360" y="102"/>
                    <a:pt x="358" y="103"/>
                  </a:cubicBezTo>
                  <a:cubicBezTo>
                    <a:pt x="359" y="104"/>
                    <a:pt x="361" y="104"/>
                    <a:pt x="362" y="104"/>
                  </a:cubicBezTo>
                  <a:cubicBezTo>
                    <a:pt x="364" y="104"/>
                    <a:pt x="369" y="104"/>
                    <a:pt x="365" y="105"/>
                  </a:cubicBezTo>
                  <a:cubicBezTo>
                    <a:pt x="367" y="105"/>
                    <a:pt x="370" y="106"/>
                    <a:pt x="366" y="107"/>
                  </a:cubicBezTo>
                  <a:cubicBezTo>
                    <a:pt x="368" y="107"/>
                    <a:pt x="369" y="107"/>
                    <a:pt x="370" y="107"/>
                  </a:cubicBezTo>
                  <a:cubicBezTo>
                    <a:pt x="370" y="107"/>
                    <a:pt x="371" y="107"/>
                    <a:pt x="372" y="107"/>
                  </a:cubicBezTo>
                  <a:cubicBezTo>
                    <a:pt x="371" y="107"/>
                    <a:pt x="372" y="106"/>
                    <a:pt x="372" y="106"/>
                  </a:cubicBezTo>
                  <a:cubicBezTo>
                    <a:pt x="373" y="106"/>
                    <a:pt x="375" y="106"/>
                    <a:pt x="375" y="107"/>
                  </a:cubicBezTo>
                  <a:cubicBezTo>
                    <a:pt x="376" y="105"/>
                    <a:pt x="379" y="106"/>
                    <a:pt x="379" y="108"/>
                  </a:cubicBezTo>
                  <a:cubicBezTo>
                    <a:pt x="380" y="110"/>
                    <a:pt x="373" y="108"/>
                    <a:pt x="372" y="108"/>
                  </a:cubicBezTo>
                  <a:cubicBezTo>
                    <a:pt x="373" y="109"/>
                    <a:pt x="370" y="110"/>
                    <a:pt x="368" y="110"/>
                  </a:cubicBezTo>
                  <a:cubicBezTo>
                    <a:pt x="367" y="111"/>
                    <a:pt x="365" y="111"/>
                    <a:pt x="364" y="111"/>
                  </a:cubicBezTo>
                  <a:cubicBezTo>
                    <a:pt x="363" y="112"/>
                    <a:pt x="364" y="113"/>
                    <a:pt x="362" y="114"/>
                  </a:cubicBezTo>
                  <a:cubicBezTo>
                    <a:pt x="361" y="114"/>
                    <a:pt x="360" y="114"/>
                    <a:pt x="359" y="113"/>
                  </a:cubicBezTo>
                  <a:cubicBezTo>
                    <a:pt x="358" y="112"/>
                    <a:pt x="360" y="112"/>
                    <a:pt x="361" y="111"/>
                  </a:cubicBezTo>
                  <a:cubicBezTo>
                    <a:pt x="363" y="110"/>
                    <a:pt x="364" y="108"/>
                    <a:pt x="361" y="107"/>
                  </a:cubicBezTo>
                  <a:cubicBezTo>
                    <a:pt x="359" y="107"/>
                    <a:pt x="356" y="107"/>
                    <a:pt x="354" y="106"/>
                  </a:cubicBezTo>
                  <a:cubicBezTo>
                    <a:pt x="351" y="105"/>
                    <a:pt x="350" y="103"/>
                    <a:pt x="346" y="104"/>
                  </a:cubicBezTo>
                  <a:cubicBezTo>
                    <a:pt x="342" y="106"/>
                    <a:pt x="334" y="104"/>
                    <a:pt x="331" y="109"/>
                  </a:cubicBezTo>
                  <a:cubicBezTo>
                    <a:pt x="331" y="110"/>
                    <a:pt x="330" y="111"/>
                    <a:pt x="330" y="112"/>
                  </a:cubicBezTo>
                  <a:cubicBezTo>
                    <a:pt x="330" y="113"/>
                    <a:pt x="330" y="114"/>
                    <a:pt x="330" y="114"/>
                  </a:cubicBezTo>
                  <a:cubicBezTo>
                    <a:pt x="328" y="115"/>
                    <a:pt x="327" y="115"/>
                    <a:pt x="326" y="115"/>
                  </a:cubicBezTo>
                  <a:cubicBezTo>
                    <a:pt x="325" y="115"/>
                    <a:pt x="324" y="116"/>
                    <a:pt x="324" y="117"/>
                  </a:cubicBezTo>
                  <a:cubicBezTo>
                    <a:pt x="322" y="119"/>
                    <a:pt x="319" y="117"/>
                    <a:pt x="317" y="116"/>
                  </a:cubicBezTo>
                  <a:cubicBezTo>
                    <a:pt x="316" y="116"/>
                    <a:pt x="315" y="116"/>
                    <a:pt x="313" y="116"/>
                  </a:cubicBezTo>
                  <a:cubicBezTo>
                    <a:pt x="312" y="115"/>
                    <a:pt x="312" y="116"/>
                    <a:pt x="310" y="117"/>
                  </a:cubicBezTo>
                  <a:cubicBezTo>
                    <a:pt x="306" y="118"/>
                    <a:pt x="302" y="117"/>
                    <a:pt x="299" y="116"/>
                  </a:cubicBezTo>
                  <a:cubicBezTo>
                    <a:pt x="297" y="116"/>
                    <a:pt x="295" y="114"/>
                    <a:pt x="293" y="113"/>
                  </a:cubicBezTo>
                  <a:cubicBezTo>
                    <a:pt x="291" y="111"/>
                    <a:pt x="289" y="111"/>
                    <a:pt x="285" y="112"/>
                  </a:cubicBezTo>
                  <a:cubicBezTo>
                    <a:pt x="286" y="112"/>
                    <a:pt x="286" y="113"/>
                    <a:pt x="286" y="113"/>
                  </a:cubicBezTo>
                  <a:cubicBezTo>
                    <a:pt x="284" y="114"/>
                    <a:pt x="280" y="113"/>
                    <a:pt x="277" y="114"/>
                  </a:cubicBezTo>
                  <a:cubicBezTo>
                    <a:pt x="281" y="115"/>
                    <a:pt x="277" y="117"/>
                    <a:pt x="275" y="118"/>
                  </a:cubicBezTo>
                  <a:cubicBezTo>
                    <a:pt x="276" y="118"/>
                    <a:pt x="277" y="119"/>
                    <a:pt x="278" y="119"/>
                  </a:cubicBezTo>
                  <a:cubicBezTo>
                    <a:pt x="273" y="121"/>
                    <a:pt x="269" y="118"/>
                    <a:pt x="264" y="119"/>
                  </a:cubicBezTo>
                  <a:cubicBezTo>
                    <a:pt x="262" y="119"/>
                    <a:pt x="261" y="118"/>
                    <a:pt x="259" y="118"/>
                  </a:cubicBezTo>
                  <a:cubicBezTo>
                    <a:pt x="257" y="119"/>
                    <a:pt x="259" y="121"/>
                    <a:pt x="258" y="122"/>
                  </a:cubicBezTo>
                  <a:cubicBezTo>
                    <a:pt x="257" y="125"/>
                    <a:pt x="252" y="122"/>
                    <a:pt x="249" y="123"/>
                  </a:cubicBezTo>
                  <a:cubicBezTo>
                    <a:pt x="245" y="124"/>
                    <a:pt x="243" y="127"/>
                    <a:pt x="239" y="129"/>
                  </a:cubicBezTo>
                  <a:cubicBezTo>
                    <a:pt x="240" y="130"/>
                    <a:pt x="242" y="131"/>
                    <a:pt x="242" y="132"/>
                  </a:cubicBezTo>
                  <a:cubicBezTo>
                    <a:pt x="241" y="133"/>
                    <a:pt x="236" y="135"/>
                    <a:pt x="235" y="136"/>
                  </a:cubicBezTo>
                  <a:cubicBezTo>
                    <a:pt x="234" y="137"/>
                    <a:pt x="234" y="137"/>
                    <a:pt x="233" y="138"/>
                  </a:cubicBezTo>
                  <a:cubicBezTo>
                    <a:pt x="231" y="138"/>
                    <a:pt x="233" y="139"/>
                    <a:pt x="232" y="140"/>
                  </a:cubicBezTo>
                  <a:cubicBezTo>
                    <a:pt x="231" y="141"/>
                    <a:pt x="226" y="141"/>
                    <a:pt x="224" y="141"/>
                  </a:cubicBezTo>
                  <a:cubicBezTo>
                    <a:pt x="224" y="142"/>
                    <a:pt x="225" y="149"/>
                    <a:pt x="223" y="150"/>
                  </a:cubicBezTo>
                  <a:cubicBezTo>
                    <a:pt x="222" y="150"/>
                    <a:pt x="221" y="152"/>
                    <a:pt x="220" y="153"/>
                  </a:cubicBezTo>
                  <a:cubicBezTo>
                    <a:pt x="218" y="154"/>
                    <a:pt x="217" y="155"/>
                    <a:pt x="215" y="156"/>
                  </a:cubicBezTo>
                  <a:cubicBezTo>
                    <a:pt x="217" y="157"/>
                    <a:pt x="222" y="158"/>
                    <a:pt x="220" y="161"/>
                  </a:cubicBezTo>
                  <a:cubicBezTo>
                    <a:pt x="218" y="162"/>
                    <a:pt x="212" y="161"/>
                    <a:pt x="210" y="161"/>
                  </a:cubicBezTo>
                  <a:cubicBezTo>
                    <a:pt x="208" y="162"/>
                    <a:pt x="201" y="164"/>
                    <a:pt x="201" y="166"/>
                  </a:cubicBezTo>
                  <a:cubicBezTo>
                    <a:pt x="201" y="167"/>
                    <a:pt x="200" y="168"/>
                    <a:pt x="200" y="169"/>
                  </a:cubicBezTo>
                  <a:cubicBezTo>
                    <a:pt x="200" y="169"/>
                    <a:pt x="202" y="171"/>
                    <a:pt x="201" y="172"/>
                  </a:cubicBezTo>
                  <a:cubicBezTo>
                    <a:pt x="200" y="173"/>
                    <a:pt x="201" y="175"/>
                    <a:pt x="201" y="176"/>
                  </a:cubicBezTo>
                  <a:cubicBezTo>
                    <a:pt x="203" y="179"/>
                    <a:pt x="201" y="181"/>
                    <a:pt x="201" y="183"/>
                  </a:cubicBezTo>
                  <a:cubicBezTo>
                    <a:pt x="202" y="185"/>
                    <a:pt x="204" y="185"/>
                    <a:pt x="206" y="186"/>
                  </a:cubicBezTo>
                  <a:cubicBezTo>
                    <a:pt x="206" y="186"/>
                    <a:pt x="208" y="186"/>
                    <a:pt x="208" y="187"/>
                  </a:cubicBezTo>
                  <a:cubicBezTo>
                    <a:pt x="208" y="188"/>
                    <a:pt x="207" y="190"/>
                    <a:pt x="206" y="190"/>
                  </a:cubicBezTo>
                  <a:cubicBezTo>
                    <a:pt x="204" y="190"/>
                    <a:pt x="202" y="191"/>
                    <a:pt x="203" y="193"/>
                  </a:cubicBezTo>
                  <a:cubicBezTo>
                    <a:pt x="203" y="194"/>
                    <a:pt x="205" y="194"/>
                    <a:pt x="205" y="196"/>
                  </a:cubicBezTo>
                  <a:cubicBezTo>
                    <a:pt x="206" y="197"/>
                    <a:pt x="204" y="197"/>
                    <a:pt x="204" y="199"/>
                  </a:cubicBezTo>
                  <a:cubicBezTo>
                    <a:pt x="205" y="200"/>
                    <a:pt x="203" y="201"/>
                    <a:pt x="202" y="201"/>
                  </a:cubicBezTo>
                  <a:cubicBezTo>
                    <a:pt x="200" y="202"/>
                    <a:pt x="198" y="201"/>
                    <a:pt x="199" y="203"/>
                  </a:cubicBezTo>
                  <a:cubicBezTo>
                    <a:pt x="199" y="203"/>
                    <a:pt x="197" y="204"/>
                    <a:pt x="197" y="205"/>
                  </a:cubicBezTo>
                  <a:cubicBezTo>
                    <a:pt x="196" y="205"/>
                    <a:pt x="198" y="207"/>
                    <a:pt x="198" y="208"/>
                  </a:cubicBezTo>
                  <a:cubicBezTo>
                    <a:pt x="198" y="208"/>
                    <a:pt x="197" y="211"/>
                    <a:pt x="195" y="211"/>
                  </a:cubicBezTo>
                  <a:cubicBezTo>
                    <a:pt x="194" y="211"/>
                    <a:pt x="194" y="210"/>
                    <a:pt x="194" y="210"/>
                  </a:cubicBezTo>
                  <a:cubicBezTo>
                    <a:pt x="193" y="209"/>
                    <a:pt x="192" y="209"/>
                    <a:pt x="191" y="209"/>
                  </a:cubicBezTo>
                  <a:cubicBezTo>
                    <a:pt x="189" y="208"/>
                    <a:pt x="188" y="208"/>
                    <a:pt x="187" y="206"/>
                  </a:cubicBezTo>
                  <a:cubicBezTo>
                    <a:pt x="187" y="205"/>
                    <a:pt x="187" y="205"/>
                    <a:pt x="187" y="204"/>
                  </a:cubicBezTo>
                  <a:cubicBezTo>
                    <a:pt x="187" y="203"/>
                    <a:pt x="187" y="201"/>
                    <a:pt x="188" y="203"/>
                  </a:cubicBezTo>
                  <a:cubicBezTo>
                    <a:pt x="189" y="201"/>
                    <a:pt x="186" y="201"/>
                    <a:pt x="186" y="203"/>
                  </a:cubicBezTo>
                  <a:cubicBezTo>
                    <a:pt x="185" y="203"/>
                    <a:pt x="187" y="204"/>
                    <a:pt x="186" y="205"/>
                  </a:cubicBezTo>
                  <a:cubicBezTo>
                    <a:pt x="185" y="204"/>
                    <a:pt x="185" y="204"/>
                    <a:pt x="185" y="204"/>
                  </a:cubicBezTo>
                  <a:cubicBezTo>
                    <a:pt x="185" y="205"/>
                    <a:pt x="184" y="205"/>
                    <a:pt x="183" y="205"/>
                  </a:cubicBezTo>
                  <a:cubicBezTo>
                    <a:pt x="185" y="206"/>
                    <a:pt x="185" y="207"/>
                    <a:pt x="184" y="208"/>
                  </a:cubicBezTo>
                  <a:cubicBezTo>
                    <a:pt x="184" y="207"/>
                    <a:pt x="184" y="208"/>
                    <a:pt x="183" y="209"/>
                  </a:cubicBezTo>
                  <a:cubicBezTo>
                    <a:pt x="183" y="209"/>
                    <a:pt x="182" y="209"/>
                    <a:pt x="181" y="210"/>
                  </a:cubicBezTo>
                  <a:cubicBezTo>
                    <a:pt x="180" y="210"/>
                    <a:pt x="181" y="211"/>
                    <a:pt x="179" y="210"/>
                  </a:cubicBezTo>
                  <a:cubicBezTo>
                    <a:pt x="178" y="210"/>
                    <a:pt x="177" y="209"/>
                    <a:pt x="176" y="209"/>
                  </a:cubicBezTo>
                  <a:cubicBezTo>
                    <a:pt x="179" y="210"/>
                    <a:pt x="176" y="212"/>
                    <a:pt x="174" y="211"/>
                  </a:cubicBezTo>
                  <a:cubicBezTo>
                    <a:pt x="175" y="212"/>
                    <a:pt x="175" y="212"/>
                    <a:pt x="175" y="212"/>
                  </a:cubicBezTo>
                  <a:cubicBezTo>
                    <a:pt x="174" y="213"/>
                    <a:pt x="173" y="213"/>
                    <a:pt x="172" y="213"/>
                  </a:cubicBezTo>
                  <a:cubicBezTo>
                    <a:pt x="173" y="214"/>
                    <a:pt x="173" y="214"/>
                    <a:pt x="173" y="214"/>
                  </a:cubicBezTo>
                  <a:cubicBezTo>
                    <a:pt x="170" y="214"/>
                    <a:pt x="170" y="216"/>
                    <a:pt x="168" y="216"/>
                  </a:cubicBezTo>
                  <a:cubicBezTo>
                    <a:pt x="166" y="217"/>
                    <a:pt x="163" y="218"/>
                    <a:pt x="161" y="219"/>
                  </a:cubicBezTo>
                  <a:cubicBezTo>
                    <a:pt x="160" y="219"/>
                    <a:pt x="159" y="220"/>
                    <a:pt x="158" y="220"/>
                  </a:cubicBezTo>
                  <a:cubicBezTo>
                    <a:pt x="157" y="220"/>
                    <a:pt x="156" y="219"/>
                    <a:pt x="155" y="219"/>
                  </a:cubicBezTo>
                  <a:cubicBezTo>
                    <a:pt x="153" y="219"/>
                    <a:pt x="150" y="220"/>
                    <a:pt x="148" y="218"/>
                  </a:cubicBezTo>
                  <a:cubicBezTo>
                    <a:pt x="149" y="218"/>
                    <a:pt x="150" y="217"/>
                    <a:pt x="151" y="217"/>
                  </a:cubicBezTo>
                  <a:cubicBezTo>
                    <a:pt x="147" y="219"/>
                    <a:pt x="134" y="213"/>
                    <a:pt x="140" y="211"/>
                  </a:cubicBezTo>
                  <a:cubicBezTo>
                    <a:pt x="139" y="210"/>
                    <a:pt x="139" y="210"/>
                    <a:pt x="139" y="210"/>
                  </a:cubicBezTo>
                  <a:cubicBezTo>
                    <a:pt x="141" y="210"/>
                    <a:pt x="143" y="212"/>
                    <a:pt x="145" y="212"/>
                  </a:cubicBezTo>
                  <a:cubicBezTo>
                    <a:pt x="145" y="211"/>
                    <a:pt x="144" y="211"/>
                    <a:pt x="144" y="211"/>
                  </a:cubicBezTo>
                  <a:cubicBezTo>
                    <a:pt x="145" y="210"/>
                    <a:pt x="147" y="210"/>
                    <a:pt x="148" y="210"/>
                  </a:cubicBezTo>
                  <a:cubicBezTo>
                    <a:pt x="147" y="210"/>
                    <a:pt x="145" y="210"/>
                    <a:pt x="143" y="211"/>
                  </a:cubicBezTo>
                  <a:cubicBezTo>
                    <a:pt x="143" y="210"/>
                    <a:pt x="143" y="210"/>
                    <a:pt x="142" y="209"/>
                  </a:cubicBezTo>
                  <a:cubicBezTo>
                    <a:pt x="143" y="209"/>
                    <a:pt x="144" y="209"/>
                    <a:pt x="144" y="209"/>
                  </a:cubicBezTo>
                  <a:cubicBezTo>
                    <a:pt x="141" y="208"/>
                    <a:pt x="147" y="207"/>
                    <a:pt x="148" y="207"/>
                  </a:cubicBezTo>
                  <a:cubicBezTo>
                    <a:pt x="147" y="207"/>
                    <a:pt x="146" y="207"/>
                    <a:pt x="145" y="207"/>
                  </a:cubicBezTo>
                  <a:cubicBezTo>
                    <a:pt x="144" y="208"/>
                    <a:pt x="143" y="207"/>
                    <a:pt x="145" y="207"/>
                  </a:cubicBezTo>
                  <a:cubicBezTo>
                    <a:pt x="144" y="207"/>
                    <a:pt x="144" y="207"/>
                    <a:pt x="143" y="207"/>
                  </a:cubicBezTo>
                  <a:cubicBezTo>
                    <a:pt x="144" y="206"/>
                    <a:pt x="146" y="205"/>
                    <a:pt x="148" y="205"/>
                  </a:cubicBezTo>
                  <a:cubicBezTo>
                    <a:pt x="147" y="205"/>
                    <a:pt x="146" y="204"/>
                    <a:pt x="145" y="205"/>
                  </a:cubicBezTo>
                  <a:cubicBezTo>
                    <a:pt x="145" y="206"/>
                    <a:pt x="143" y="206"/>
                    <a:pt x="142" y="207"/>
                  </a:cubicBezTo>
                  <a:cubicBezTo>
                    <a:pt x="142" y="206"/>
                    <a:pt x="143" y="206"/>
                    <a:pt x="144" y="206"/>
                  </a:cubicBezTo>
                  <a:cubicBezTo>
                    <a:pt x="142" y="206"/>
                    <a:pt x="141" y="206"/>
                    <a:pt x="140" y="206"/>
                  </a:cubicBezTo>
                  <a:cubicBezTo>
                    <a:pt x="141" y="206"/>
                    <a:pt x="141" y="206"/>
                    <a:pt x="142" y="207"/>
                  </a:cubicBezTo>
                  <a:cubicBezTo>
                    <a:pt x="141" y="207"/>
                    <a:pt x="140" y="207"/>
                    <a:pt x="139" y="207"/>
                  </a:cubicBezTo>
                  <a:cubicBezTo>
                    <a:pt x="139" y="207"/>
                    <a:pt x="139" y="206"/>
                    <a:pt x="139" y="205"/>
                  </a:cubicBezTo>
                  <a:cubicBezTo>
                    <a:pt x="139" y="205"/>
                    <a:pt x="138" y="206"/>
                    <a:pt x="138" y="206"/>
                  </a:cubicBezTo>
                  <a:cubicBezTo>
                    <a:pt x="141" y="206"/>
                    <a:pt x="137" y="209"/>
                    <a:pt x="138" y="206"/>
                  </a:cubicBezTo>
                  <a:cubicBezTo>
                    <a:pt x="137" y="208"/>
                    <a:pt x="136" y="206"/>
                    <a:pt x="136" y="206"/>
                  </a:cubicBezTo>
                  <a:cubicBezTo>
                    <a:pt x="136" y="205"/>
                    <a:pt x="137" y="204"/>
                    <a:pt x="138" y="203"/>
                  </a:cubicBezTo>
                  <a:cubicBezTo>
                    <a:pt x="138" y="204"/>
                    <a:pt x="138" y="205"/>
                    <a:pt x="137" y="205"/>
                  </a:cubicBezTo>
                  <a:cubicBezTo>
                    <a:pt x="138" y="206"/>
                    <a:pt x="138" y="205"/>
                    <a:pt x="139" y="204"/>
                  </a:cubicBezTo>
                  <a:cubicBezTo>
                    <a:pt x="139" y="203"/>
                    <a:pt x="141" y="204"/>
                    <a:pt x="142" y="204"/>
                  </a:cubicBezTo>
                  <a:cubicBezTo>
                    <a:pt x="139" y="203"/>
                    <a:pt x="144" y="203"/>
                    <a:pt x="144" y="203"/>
                  </a:cubicBezTo>
                  <a:cubicBezTo>
                    <a:pt x="143" y="203"/>
                    <a:pt x="141" y="203"/>
                    <a:pt x="140" y="202"/>
                  </a:cubicBezTo>
                  <a:cubicBezTo>
                    <a:pt x="141" y="201"/>
                    <a:pt x="143" y="200"/>
                    <a:pt x="145" y="200"/>
                  </a:cubicBezTo>
                  <a:cubicBezTo>
                    <a:pt x="142" y="199"/>
                    <a:pt x="148" y="197"/>
                    <a:pt x="148" y="196"/>
                  </a:cubicBezTo>
                  <a:cubicBezTo>
                    <a:pt x="149" y="197"/>
                    <a:pt x="148" y="198"/>
                    <a:pt x="148" y="199"/>
                  </a:cubicBezTo>
                  <a:cubicBezTo>
                    <a:pt x="150" y="197"/>
                    <a:pt x="150" y="196"/>
                    <a:pt x="153" y="196"/>
                  </a:cubicBezTo>
                  <a:cubicBezTo>
                    <a:pt x="151" y="195"/>
                    <a:pt x="148" y="196"/>
                    <a:pt x="146" y="197"/>
                  </a:cubicBezTo>
                  <a:cubicBezTo>
                    <a:pt x="145" y="197"/>
                    <a:pt x="143" y="198"/>
                    <a:pt x="143" y="199"/>
                  </a:cubicBezTo>
                  <a:cubicBezTo>
                    <a:pt x="140" y="203"/>
                    <a:pt x="141" y="198"/>
                    <a:pt x="139" y="199"/>
                  </a:cubicBezTo>
                  <a:cubicBezTo>
                    <a:pt x="139" y="198"/>
                    <a:pt x="139" y="197"/>
                    <a:pt x="139" y="197"/>
                  </a:cubicBezTo>
                  <a:cubicBezTo>
                    <a:pt x="139" y="197"/>
                    <a:pt x="138" y="199"/>
                    <a:pt x="137" y="199"/>
                  </a:cubicBezTo>
                  <a:cubicBezTo>
                    <a:pt x="136" y="199"/>
                    <a:pt x="136" y="197"/>
                    <a:pt x="135" y="197"/>
                  </a:cubicBezTo>
                  <a:cubicBezTo>
                    <a:pt x="136" y="197"/>
                    <a:pt x="136" y="196"/>
                    <a:pt x="137" y="196"/>
                  </a:cubicBezTo>
                  <a:cubicBezTo>
                    <a:pt x="138" y="198"/>
                    <a:pt x="141" y="195"/>
                    <a:pt x="140" y="193"/>
                  </a:cubicBezTo>
                  <a:cubicBezTo>
                    <a:pt x="138" y="194"/>
                    <a:pt x="138" y="195"/>
                    <a:pt x="136" y="195"/>
                  </a:cubicBezTo>
                  <a:cubicBezTo>
                    <a:pt x="134" y="195"/>
                    <a:pt x="134" y="193"/>
                    <a:pt x="133" y="193"/>
                  </a:cubicBezTo>
                  <a:cubicBezTo>
                    <a:pt x="134" y="193"/>
                    <a:pt x="136" y="193"/>
                    <a:pt x="137" y="194"/>
                  </a:cubicBezTo>
                  <a:cubicBezTo>
                    <a:pt x="137" y="193"/>
                    <a:pt x="136" y="192"/>
                    <a:pt x="138" y="192"/>
                  </a:cubicBezTo>
                  <a:cubicBezTo>
                    <a:pt x="136" y="192"/>
                    <a:pt x="134" y="194"/>
                    <a:pt x="133" y="191"/>
                  </a:cubicBezTo>
                  <a:cubicBezTo>
                    <a:pt x="134" y="192"/>
                    <a:pt x="135" y="192"/>
                    <a:pt x="135" y="191"/>
                  </a:cubicBezTo>
                  <a:cubicBezTo>
                    <a:pt x="134" y="191"/>
                    <a:pt x="133" y="190"/>
                    <a:pt x="135" y="190"/>
                  </a:cubicBezTo>
                  <a:cubicBezTo>
                    <a:pt x="138" y="191"/>
                    <a:pt x="140" y="190"/>
                    <a:pt x="142" y="190"/>
                  </a:cubicBezTo>
                  <a:cubicBezTo>
                    <a:pt x="144" y="190"/>
                    <a:pt x="147" y="191"/>
                    <a:pt x="148" y="190"/>
                  </a:cubicBezTo>
                  <a:cubicBezTo>
                    <a:pt x="150" y="189"/>
                    <a:pt x="154" y="191"/>
                    <a:pt x="151" y="192"/>
                  </a:cubicBezTo>
                  <a:cubicBezTo>
                    <a:pt x="152" y="191"/>
                    <a:pt x="153" y="191"/>
                    <a:pt x="154" y="191"/>
                  </a:cubicBezTo>
                  <a:cubicBezTo>
                    <a:pt x="151" y="190"/>
                    <a:pt x="157" y="189"/>
                    <a:pt x="158" y="189"/>
                  </a:cubicBezTo>
                  <a:cubicBezTo>
                    <a:pt x="155" y="189"/>
                    <a:pt x="156" y="187"/>
                    <a:pt x="158" y="186"/>
                  </a:cubicBezTo>
                  <a:cubicBezTo>
                    <a:pt x="156" y="187"/>
                    <a:pt x="154" y="188"/>
                    <a:pt x="156" y="189"/>
                  </a:cubicBezTo>
                  <a:cubicBezTo>
                    <a:pt x="155" y="189"/>
                    <a:pt x="154" y="190"/>
                    <a:pt x="152" y="189"/>
                  </a:cubicBezTo>
                  <a:cubicBezTo>
                    <a:pt x="153" y="189"/>
                    <a:pt x="153" y="189"/>
                    <a:pt x="154" y="188"/>
                  </a:cubicBezTo>
                  <a:cubicBezTo>
                    <a:pt x="152" y="189"/>
                    <a:pt x="147" y="189"/>
                    <a:pt x="149" y="188"/>
                  </a:cubicBezTo>
                  <a:cubicBezTo>
                    <a:pt x="148" y="188"/>
                    <a:pt x="148" y="189"/>
                    <a:pt x="147" y="189"/>
                  </a:cubicBezTo>
                  <a:cubicBezTo>
                    <a:pt x="146" y="190"/>
                    <a:pt x="145" y="189"/>
                    <a:pt x="143" y="189"/>
                  </a:cubicBezTo>
                  <a:cubicBezTo>
                    <a:pt x="142" y="189"/>
                    <a:pt x="139" y="190"/>
                    <a:pt x="138" y="190"/>
                  </a:cubicBezTo>
                  <a:cubicBezTo>
                    <a:pt x="137" y="190"/>
                    <a:pt x="136" y="189"/>
                    <a:pt x="134" y="189"/>
                  </a:cubicBezTo>
                  <a:cubicBezTo>
                    <a:pt x="136" y="189"/>
                    <a:pt x="135" y="188"/>
                    <a:pt x="134" y="188"/>
                  </a:cubicBezTo>
                  <a:cubicBezTo>
                    <a:pt x="136" y="187"/>
                    <a:pt x="137" y="187"/>
                    <a:pt x="139" y="187"/>
                  </a:cubicBezTo>
                  <a:cubicBezTo>
                    <a:pt x="137" y="187"/>
                    <a:pt x="136" y="187"/>
                    <a:pt x="134" y="188"/>
                  </a:cubicBezTo>
                  <a:cubicBezTo>
                    <a:pt x="135" y="187"/>
                    <a:pt x="135" y="186"/>
                    <a:pt x="133" y="187"/>
                  </a:cubicBezTo>
                  <a:moveTo>
                    <a:pt x="134" y="194"/>
                  </a:moveTo>
                  <a:cubicBezTo>
                    <a:pt x="133" y="194"/>
                    <a:pt x="133" y="194"/>
                    <a:pt x="133" y="194"/>
                  </a:cubicBezTo>
                  <a:cubicBezTo>
                    <a:pt x="133" y="194"/>
                    <a:pt x="134" y="194"/>
                    <a:pt x="135" y="194"/>
                  </a:cubicBezTo>
                  <a:cubicBezTo>
                    <a:pt x="135" y="194"/>
                    <a:pt x="134" y="194"/>
                    <a:pt x="134" y="194"/>
                  </a:cubicBezTo>
                  <a:moveTo>
                    <a:pt x="134" y="182"/>
                  </a:moveTo>
                  <a:cubicBezTo>
                    <a:pt x="135" y="182"/>
                    <a:pt x="135" y="183"/>
                    <a:pt x="136" y="183"/>
                  </a:cubicBezTo>
                  <a:cubicBezTo>
                    <a:pt x="134" y="183"/>
                    <a:pt x="133" y="183"/>
                    <a:pt x="132" y="182"/>
                  </a:cubicBezTo>
                  <a:cubicBezTo>
                    <a:pt x="133" y="182"/>
                    <a:pt x="134" y="182"/>
                    <a:pt x="134" y="182"/>
                  </a:cubicBezTo>
                  <a:moveTo>
                    <a:pt x="139" y="196"/>
                  </a:moveTo>
                  <a:cubicBezTo>
                    <a:pt x="138" y="196"/>
                    <a:pt x="137" y="196"/>
                    <a:pt x="136" y="195"/>
                  </a:cubicBezTo>
                  <a:cubicBezTo>
                    <a:pt x="138" y="195"/>
                    <a:pt x="139" y="195"/>
                    <a:pt x="140" y="194"/>
                  </a:cubicBezTo>
                  <a:cubicBezTo>
                    <a:pt x="140" y="195"/>
                    <a:pt x="140" y="196"/>
                    <a:pt x="139" y="196"/>
                  </a:cubicBezTo>
                  <a:moveTo>
                    <a:pt x="145" y="206"/>
                  </a:moveTo>
                  <a:cubicBezTo>
                    <a:pt x="145" y="204"/>
                    <a:pt x="146" y="205"/>
                    <a:pt x="148" y="205"/>
                  </a:cubicBezTo>
                  <a:cubicBezTo>
                    <a:pt x="147" y="205"/>
                    <a:pt x="146" y="205"/>
                    <a:pt x="145" y="206"/>
                  </a:cubicBezTo>
                  <a:moveTo>
                    <a:pt x="160" y="171"/>
                  </a:moveTo>
                  <a:cubicBezTo>
                    <a:pt x="160" y="170"/>
                    <a:pt x="160" y="170"/>
                    <a:pt x="160" y="170"/>
                  </a:cubicBezTo>
                  <a:cubicBezTo>
                    <a:pt x="161" y="171"/>
                    <a:pt x="160" y="171"/>
                    <a:pt x="160" y="171"/>
                  </a:cubicBezTo>
                  <a:moveTo>
                    <a:pt x="370" y="105"/>
                  </a:moveTo>
                  <a:cubicBezTo>
                    <a:pt x="368" y="105"/>
                    <a:pt x="368" y="108"/>
                    <a:pt x="371" y="106"/>
                  </a:cubicBezTo>
                  <a:cubicBezTo>
                    <a:pt x="370" y="106"/>
                    <a:pt x="370" y="106"/>
                    <a:pt x="370" y="105"/>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90" name="Freeform 571"/>
            <p:cNvSpPr/>
            <p:nvPr/>
          </p:nvSpPr>
          <p:spPr>
            <a:xfrm>
              <a:off x="6702120" y="2700360"/>
              <a:ext cx="100440" cy="106200"/>
            </a:xfrm>
            <a:custGeom>
              <a:avLst/>
              <a:gdLst>
                <a:gd name="textAreaLeft" fmla="*/ 0 w 100440"/>
                <a:gd name="textAreaRight" fmla="*/ 101520 w 100440"/>
                <a:gd name="textAreaTop" fmla="*/ 0 h 106200"/>
                <a:gd name="textAreaBottom" fmla="*/ 107280 h 106200"/>
              </a:gdLst>
              <a:ahLst/>
              <a:cxnLst/>
              <a:rect l="textAreaLeft" t="textAreaTop" r="textAreaRight" b="textAreaBottom"/>
              <a:pathLst>
                <a:path w="34" h="31">
                  <a:moveTo>
                    <a:pt x="0" y="4"/>
                  </a:moveTo>
                  <a:cubicBezTo>
                    <a:pt x="1" y="3"/>
                    <a:pt x="1" y="3"/>
                    <a:pt x="2" y="3"/>
                  </a:cubicBezTo>
                  <a:cubicBezTo>
                    <a:pt x="2" y="2"/>
                    <a:pt x="3" y="2"/>
                    <a:pt x="3" y="2"/>
                  </a:cubicBezTo>
                  <a:cubicBezTo>
                    <a:pt x="5" y="2"/>
                    <a:pt x="7" y="2"/>
                    <a:pt x="8" y="2"/>
                  </a:cubicBezTo>
                  <a:cubicBezTo>
                    <a:pt x="11" y="0"/>
                    <a:pt x="13" y="5"/>
                    <a:pt x="16" y="4"/>
                  </a:cubicBezTo>
                  <a:cubicBezTo>
                    <a:pt x="16" y="6"/>
                    <a:pt x="17" y="4"/>
                    <a:pt x="18" y="5"/>
                  </a:cubicBezTo>
                  <a:cubicBezTo>
                    <a:pt x="18" y="4"/>
                    <a:pt x="20" y="5"/>
                    <a:pt x="21" y="5"/>
                  </a:cubicBezTo>
                  <a:cubicBezTo>
                    <a:pt x="21" y="6"/>
                    <a:pt x="22" y="7"/>
                    <a:pt x="22" y="6"/>
                  </a:cubicBezTo>
                  <a:cubicBezTo>
                    <a:pt x="23" y="6"/>
                    <a:pt x="23" y="7"/>
                    <a:pt x="24" y="7"/>
                  </a:cubicBezTo>
                  <a:cubicBezTo>
                    <a:pt x="25" y="9"/>
                    <a:pt x="25" y="9"/>
                    <a:pt x="26" y="11"/>
                  </a:cubicBezTo>
                  <a:cubicBezTo>
                    <a:pt x="26" y="11"/>
                    <a:pt x="26" y="12"/>
                    <a:pt x="27" y="13"/>
                  </a:cubicBezTo>
                  <a:cubicBezTo>
                    <a:pt x="27" y="13"/>
                    <a:pt x="27" y="12"/>
                    <a:pt x="28" y="13"/>
                  </a:cubicBezTo>
                  <a:cubicBezTo>
                    <a:pt x="29" y="14"/>
                    <a:pt x="26" y="17"/>
                    <a:pt x="27" y="16"/>
                  </a:cubicBezTo>
                  <a:cubicBezTo>
                    <a:pt x="28" y="13"/>
                    <a:pt x="34" y="19"/>
                    <a:pt x="31" y="20"/>
                  </a:cubicBezTo>
                  <a:cubicBezTo>
                    <a:pt x="32" y="20"/>
                    <a:pt x="32" y="21"/>
                    <a:pt x="33" y="21"/>
                  </a:cubicBezTo>
                  <a:cubicBezTo>
                    <a:pt x="30" y="23"/>
                    <a:pt x="27" y="19"/>
                    <a:pt x="25" y="21"/>
                  </a:cubicBezTo>
                  <a:cubicBezTo>
                    <a:pt x="25" y="21"/>
                    <a:pt x="25" y="20"/>
                    <a:pt x="25" y="20"/>
                  </a:cubicBezTo>
                  <a:cubicBezTo>
                    <a:pt x="21" y="21"/>
                    <a:pt x="23" y="23"/>
                    <a:pt x="21" y="25"/>
                  </a:cubicBezTo>
                  <a:cubicBezTo>
                    <a:pt x="20" y="27"/>
                    <a:pt x="19" y="27"/>
                    <a:pt x="18" y="29"/>
                  </a:cubicBezTo>
                  <a:cubicBezTo>
                    <a:pt x="18" y="29"/>
                    <a:pt x="18" y="30"/>
                    <a:pt x="17" y="30"/>
                  </a:cubicBezTo>
                  <a:cubicBezTo>
                    <a:pt x="17" y="30"/>
                    <a:pt x="15" y="30"/>
                    <a:pt x="15" y="31"/>
                  </a:cubicBezTo>
                  <a:cubicBezTo>
                    <a:pt x="14" y="30"/>
                    <a:pt x="15" y="29"/>
                    <a:pt x="14" y="27"/>
                  </a:cubicBezTo>
                  <a:cubicBezTo>
                    <a:pt x="14" y="26"/>
                    <a:pt x="14" y="25"/>
                    <a:pt x="14" y="24"/>
                  </a:cubicBezTo>
                  <a:cubicBezTo>
                    <a:pt x="14" y="22"/>
                    <a:pt x="16" y="21"/>
                    <a:pt x="15" y="19"/>
                  </a:cubicBezTo>
                  <a:cubicBezTo>
                    <a:pt x="15" y="18"/>
                    <a:pt x="14" y="16"/>
                    <a:pt x="13" y="16"/>
                  </a:cubicBezTo>
                  <a:cubicBezTo>
                    <a:pt x="11" y="13"/>
                    <a:pt x="8" y="11"/>
                    <a:pt x="6" y="8"/>
                  </a:cubicBezTo>
                  <a:cubicBezTo>
                    <a:pt x="5" y="6"/>
                    <a:pt x="4" y="4"/>
                    <a:pt x="0" y="4"/>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91" name="Freeform 572"/>
            <p:cNvSpPr/>
            <p:nvPr/>
          </p:nvSpPr>
          <p:spPr>
            <a:xfrm>
              <a:off x="6948360" y="3175200"/>
              <a:ext cx="45720" cy="55440"/>
            </a:xfrm>
            <a:custGeom>
              <a:avLst/>
              <a:gdLst>
                <a:gd name="textAreaLeft" fmla="*/ 0 w 45720"/>
                <a:gd name="textAreaRight" fmla="*/ 46800 w 45720"/>
                <a:gd name="textAreaTop" fmla="*/ 0 h 55440"/>
                <a:gd name="textAreaBottom" fmla="*/ 56520 h 55440"/>
              </a:gdLst>
              <a:ahLst/>
              <a:cxnLst/>
              <a:rect l="textAreaLeft" t="textAreaTop" r="textAreaRight" b="textAreaBottom"/>
              <a:pathLst>
                <a:path w="16" h="17">
                  <a:moveTo>
                    <a:pt x="0" y="16"/>
                  </a:moveTo>
                  <a:cubicBezTo>
                    <a:pt x="3" y="14"/>
                    <a:pt x="3" y="11"/>
                    <a:pt x="5" y="8"/>
                  </a:cubicBezTo>
                  <a:cubicBezTo>
                    <a:pt x="6" y="7"/>
                    <a:pt x="5" y="6"/>
                    <a:pt x="6" y="4"/>
                  </a:cubicBezTo>
                  <a:cubicBezTo>
                    <a:pt x="7" y="4"/>
                    <a:pt x="9" y="3"/>
                    <a:pt x="9" y="1"/>
                  </a:cubicBezTo>
                  <a:cubicBezTo>
                    <a:pt x="10" y="1"/>
                    <a:pt x="11" y="2"/>
                    <a:pt x="12" y="1"/>
                  </a:cubicBezTo>
                  <a:cubicBezTo>
                    <a:pt x="13" y="0"/>
                    <a:pt x="12" y="2"/>
                    <a:pt x="12" y="3"/>
                  </a:cubicBezTo>
                  <a:cubicBezTo>
                    <a:pt x="13" y="3"/>
                    <a:pt x="13" y="3"/>
                    <a:pt x="13" y="3"/>
                  </a:cubicBezTo>
                  <a:cubicBezTo>
                    <a:pt x="14" y="4"/>
                    <a:pt x="14" y="4"/>
                    <a:pt x="14" y="5"/>
                  </a:cubicBezTo>
                  <a:cubicBezTo>
                    <a:pt x="16" y="7"/>
                    <a:pt x="11" y="7"/>
                    <a:pt x="13" y="9"/>
                  </a:cubicBezTo>
                  <a:cubicBezTo>
                    <a:pt x="11" y="9"/>
                    <a:pt x="8" y="10"/>
                    <a:pt x="10" y="12"/>
                  </a:cubicBezTo>
                  <a:cubicBezTo>
                    <a:pt x="9" y="12"/>
                    <a:pt x="6" y="14"/>
                    <a:pt x="6" y="15"/>
                  </a:cubicBezTo>
                  <a:cubicBezTo>
                    <a:pt x="5" y="14"/>
                    <a:pt x="5" y="14"/>
                    <a:pt x="5" y="14"/>
                  </a:cubicBezTo>
                  <a:cubicBezTo>
                    <a:pt x="5" y="15"/>
                    <a:pt x="5" y="16"/>
                    <a:pt x="4" y="16"/>
                  </a:cubicBezTo>
                  <a:cubicBezTo>
                    <a:pt x="3" y="17"/>
                    <a:pt x="2" y="16"/>
                    <a:pt x="0" y="16"/>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11520" rIns="90000" bIns="1152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92" name="Freeform 574"/>
            <p:cNvSpPr/>
            <p:nvPr/>
          </p:nvSpPr>
          <p:spPr>
            <a:xfrm>
              <a:off x="8258040" y="3324960"/>
              <a:ext cx="240840" cy="133560"/>
            </a:xfrm>
            <a:custGeom>
              <a:avLst/>
              <a:gdLst>
                <a:gd name="textAreaLeft" fmla="*/ 0 w 240840"/>
                <a:gd name="textAreaRight" fmla="*/ 241920 w 240840"/>
                <a:gd name="textAreaTop" fmla="*/ 0 h 133560"/>
                <a:gd name="textAreaBottom" fmla="*/ 134640 h 133560"/>
              </a:gdLst>
              <a:ahLst/>
              <a:cxnLst/>
              <a:rect l="textAreaLeft" t="textAreaTop" r="textAreaRight" b="textAreaBottom"/>
              <a:pathLst>
                <a:path w="79" h="39">
                  <a:moveTo>
                    <a:pt x="1" y="14"/>
                  </a:moveTo>
                  <a:cubicBezTo>
                    <a:pt x="2" y="13"/>
                    <a:pt x="3" y="12"/>
                    <a:pt x="3" y="11"/>
                  </a:cubicBezTo>
                  <a:cubicBezTo>
                    <a:pt x="2" y="10"/>
                    <a:pt x="3" y="9"/>
                    <a:pt x="3" y="9"/>
                  </a:cubicBezTo>
                  <a:cubicBezTo>
                    <a:pt x="4" y="7"/>
                    <a:pt x="4" y="7"/>
                    <a:pt x="5" y="6"/>
                  </a:cubicBezTo>
                  <a:cubicBezTo>
                    <a:pt x="6" y="4"/>
                    <a:pt x="8" y="2"/>
                    <a:pt x="10" y="3"/>
                  </a:cubicBezTo>
                  <a:cubicBezTo>
                    <a:pt x="11" y="3"/>
                    <a:pt x="11" y="4"/>
                    <a:pt x="12" y="4"/>
                  </a:cubicBezTo>
                  <a:cubicBezTo>
                    <a:pt x="13" y="3"/>
                    <a:pt x="13" y="2"/>
                    <a:pt x="14" y="1"/>
                  </a:cubicBezTo>
                  <a:cubicBezTo>
                    <a:pt x="15" y="1"/>
                    <a:pt x="15" y="0"/>
                    <a:pt x="16" y="0"/>
                  </a:cubicBezTo>
                  <a:cubicBezTo>
                    <a:pt x="17" y="1"/>
                    <a:pt x="19" y="0"/>
                    <a:pt x="20" y="1"/>
                  </a:cubicBezTo>
                  <a:cubicBezTo>
                    <a:pt x="21" y="3"/>
                    <a:pt x="25" y="5"/>
                    <a:pt x="27" y="7"/>
                  </a:cubicBezTo>
                  <a:cubicBezTo>
                    <a:pt x="29" y="8"/>
                    <a:pt x="31" y="8"/>
                    <a:pt x="32" y="9"/>
                  </a:cubicBezTo>
                  <a:cubicBezTo>
                    <a:pt x="33" y="11"/>
                    <a:pt x="34" y="12"/>
                    <a:pt x="36" y="11"/>
                  </a:cubicBezTo>
                  <a:cubicBezTo>
                    <a:pt x="37" y="11"/>
                    <a:pt x="39" y="11"/>
                    <a:pt x="39" y="12"/>
                  </a:cubicBezTo>
                  <a:cubicBezTo>
                    <a:pt x="40" y="13"/>
                    <a:pt x="40" y="14"/>
                    <a:pt x="41" y="15"/>
                  </a:cubicBezTo>
                  <a:cubicBezTo>
                    <a:pt x="43" y="16"/>
                    <a:pt x="45" y="18"/>
                    <a:pt x="47" y="18"/>
                  </a:cubicBezTo>
                  <a:cubicBezTo>
                    <a:pt x="48" y="18"/>
                    <a:pt x="49" y="17"/>
                    <a:pt x="49" y="18"/>
                  </a:cubicBezTo>
                  <a:cubicBezTo>
                    <a:pt x="50" y="19"/>
                    <a:pt x="48" y="19"/>
                    <a:pt x="49" y="20"/>
                  </a:cubicBezTo>
                  <a:cubicBezTo>
                    <a:pt x="50" y="21"/>
                    <a:pt x="54" y="22"/>
                    <a:pt x="54" y="20"/>
                  </a:cubicBezTo>
                  <a:cubicBezTo>
                    <a:pt x="55" y="22"/>
                    <a:pt x="57" y="22"/>
                    <a:pt x="57" y="24"/>
                  </a:cubicBezTo>
                  <a:cubicBezTo>
                    <a:pt x="58" y="26"/>
                    <a:pt x="58" y="22"/>
                    <a:pt x="59" y="22"/>
                  </a:cubicBezTo>
                  <a:cubicBezTo>
                    <a:pt x="59" y="23"/>
                    <a:pt x="61" y="25"/>
                    <a:pt x="62" y="24"/>
                  </a:cubicBezTo>
                  <a:cubicBezTo>
                    <a:pt x="63" y="23"/>
                    <a:pt x="63" y="22"/>
                    <a:pt x="64" y="23"/>
                  </a:cubicBezTo>
                  <a:cubicBezTo>
                    <a:pt x="64" y="23"/>
                    <a:pt x="65" y="23"/>
                    <a:pt x="66" y="23"/>
                  </a:cubicBezTo>
                  <a:cubicBezTo>
                    <a:pt x="67" y="24"/>
                    <a:pt x="67" y="24"/>
                    <a:pt x="68" y="25"/>
                  </a:cubicBezTo>
                  <a:cubicBezTo>
                    <a:pt x="69" y="25"/>
                    <a:pt x="70" y="25"/>
                    <a:pt x="71" y="25"/>
                  </a:cubicBezTo>
                  <a:cubicBezTo>
                    <a:pt x="73" y="26"/>
                    <a:pt x="75" y="24"/>
                    <a:pt x="77" y="25"/>
                  </a:cubicBezTo>
                  <a:cubicBezTo>
                    <a:pt x="79" y="25"/>
                    <a:pt x="76" y="30"/>
                    <a:pt x="76" y="31"/>
                  </a:cubicBezTo>
                  <a:cubicBezTo>
                    <a:pt x="76" y="33"/>
                    <a:pt x="79" y="34"/>
                    <a:pt x="77" y="37"/>
                  </a:cubicBezTo>
                  <a:cubicBezTo>
                    <a:pt x="76" y="39"/>
                    <a:pt x="74" y="38"/>
                    <a:pt x="72" y="39"/>
                  </a:cubicBezTo>
                  <a:cubicBezTo>
                    <a:pt x="70" y="39"/>
                    <a:pt x="67" y="39"/>
                    <a:pt x="67" y="37"/>
                  </a:cubicBezTo>
                  <a:cubicBezTo>
                    <a:pt x="66" y="38"/>
                    <a:pt x="65" y="39"/>
                    <a:pt x="63" y="38"/>
                  </a:cubicBezTo>
                  <a:cubicBezTo>
                    <a:pt x="62" y="37"/>
                    <a:pt x="58" y="36"/>
                    <a:pt x="57" y="36"/>
                  </a:cubicBezTo>
                  <a:cubicBezTo>
                    <a:pt x="55" y="37"/>
                    <a:pt x="55" y="36"/>
                    <a:pt x="55" y="35"/>
                  </a:cubicBezTo>
                  <a:cubicBezTo>
                    <a:pt x="53" y="34"/>
                    <a:pt x="52" y="36"/>
                    <a:pt x="50" y="35"/>
                  </a:cubicBezTo>
                  <a:cubicBezTo>
                    <a:pt x="49" y="35"/>
                    <a:pt x="48" y="33"/>
                    <a:pt x="47" y="33"/>
                  </a:cubicBezTo>
                  <a:cubicBezTo>
                    <a:pt x="45" y="33"/>
                    <a:pt x="45" y="32"/>
                    <a:pt x="45" y="31"/>
                  </a:cubicBezTo>
                  <a:cubicBezTo>
                    <a:pt x="44" y="29"/>
                    <a:pt x="36" y="27"/>
                    <a:pt x="37" y="30"/>
                  </a:cubicBezTo>
                  <a:cubicBezTo>
                    <a:pt x="36" y="29"/>
                    <a:pt x="35" y="28"/>
                    <a:pt x="33" y="29"/>
                  </a:cubicBezTo>
                  <a:cubicBezTo>
                    <a:pt x="31" y="29"/>
                    <a:pt x="31" y="29"/>
                    <a:pt x="29" y="29"/>
                  </a:cubicBezTo>
                  <a:cubicBezTo>
                    <a:pt x="28" y="28"/>
                    <a:pt x="27" y="28"/>
                    <a:pt x="26" y="27"/>
                  </a:cubicBezTo>
                  <a:cubicBezTo>
                    <a:pt x="26" y="26"/>
                    <a:pt x="24" y="27"/>
                    <a:pt x="23" y="26"/>
                  </a:cubicBezTo>
                  <a:cubicBezTo>
                    <a:pt x="22" y="25"/>
                    <a:pt x="21" y="25"/>
                    <a:pt x="19" y="24"/>
                  </a:cubicBezTo>
                  <a:cubicBezTo>
                    <a:pt x="17" y="24"/>
                    <a:pt x="16" y="23"/>
                    <a:pt x="14" y="22"/>
                  </a:cubicBezTo>
                  <a:cubicBezTo>
                    <a:pt x="12" y="22"/>
                    <a:pt x="12" y="20"/>
                    <a:pt x="10" y="19"/>
                  </a:cubicBezTo>
                  <a:cubicBezTo>
                    <a:pt x="9" y="18"/>
                    <a:pt x="7" y="18"/>
                    <a:pt x="5" y="17"/>
                  </a:cubicBezTo>
                  <a:cubicBezTo>
                    <a:pt x="5" y="18"/>
                    <a:pt x="3" y="17"/>
                    <a:pt x="3" y="16"/>
                  </a:cubicBezTo>
                  <a:cubicBezTo>
                    <a:pt x="2" y="16"/>
                    <a:pt x="0" y="15"/>
                    <a:pt x="1" y="14"/>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93" name="Freeform 575"/>
            <p:cNvSpPr/>
            <p:nvPr/>
          </p:nvSpPr>
          <p:spPr>
            <a:xfrm>
              <a:off x="6986520" y="3751560"/>
              <a:ext cx="193320" cy="192600"/>
            </a:xfrm>
            <a:custGeom>
              <a:avLst/>
              <a:gdLst>
                <a:gd name="textAreaLeft" fmla="*/ 0 w 193320"/>
                <a:gd name="textAreaRight" fmla="*/ 194400 w 193320"/>
                <a:gd name="textAreaTop" fmla="*/ 0 h 192600"/>
                <a:gd name="textAreaBottom" fmla="*/ 193680 h 192600"/>
              </a:gdLst>
              <a:ahLst/>
              <a:cxnLst/>
              <a:rect l="textAreaLeft" t="textAreaTop" r="textAreaRight" b="textAreaBottom"/>
              <a:pathLst>
                <a:path w="64" h="55">
                  <a:moveTo>
                    <a:pt x="34" y="20"/>
                  </a:moveTo>
                  <a:cubicBezTo>
                    <a:pt x="34" y="21"/>
                    <a:pt x="35" y="23"/>
                    <a:pt x="33" y="22"/>
                  </a:cubicBezTo>
                  <a:cubicBezTo>
                    <a:pt x="34" y="23"/>
                    <a:pt x="37" y="23"/>
                    <a:pt x="38" y="23"/>
                  </a:cubicBezTo>
                  <a:cubicBezTo>
                    <a:pt x="37" y="22"/>
                    <a:pt x="35" y="23"/>
                    <a:pt x="35" y="22"/>
                  </a:cubicBezTo>
                  <a:cubicBezTo>
                    <a:pt x="35" y="21"/>
                    <a:pt x="35" y="19"/>
                    <a:pt x="34" y="20"/>
                  </a:cubicBezTo>
                  <a:moveTo>
                    <a:pt x="0" y="27"/>
                  </a:moveTo>
                  <a:cubicBezTo>
                    <a:pt x="2" y="26"/>
                    <a:pt x="2" y="24"/>
                    <a:pt x="2" y="22"/>
                  </a:cubicBezTo>
                  <a:cubicBezTo>
                    <a:pt x="3" y="20"/>
                    <a:pt x="4" y="19"/>
                    <a:pt x="5" y="17"/>
                  </a:cubicBezTo>
                  <a:cubicBezTo>
                    <a:pt x="5" y="16"/>
                    <a:pt x="4" y="9"/>
                    <a:pt x="7" y="9"/>
                  </a:cubicBezTo>
                  <a:cubicBezTo>
                    <a:pt x="7" y="9"/>
                    <a:pt x="9" y="9"/>
                    <a:pt x="10" y="9"/>
                  </a:cubicBezTo>
                  <a:cubicBezTo>
                    <a:pt x="11" y="7"/>
                    <a:pt x="10" y="6"/>
                    <a:pt x="12" y="6"/>
                  </a:cubicBezTo>
                  <a:cubicBezTo>
                    <a:pt x="13" y="5"/>
                    <a:pt x="15" y="4"/>
                    <a:pt x="17" y="4"/>
                  </a:cubicBezTo>
                  <a:cubicBezTo>
                    <a:pt x="19" y="3"/>
                    <a:pt x="19" y="1"/>
                    <a:pt x="21" y="0"/>
                  </a:cubicBezTo>
                  <a:cubicBezTo>
                    <a:pt x="23" y="4"/>
                    <a:pt x="25" y="9"/>
                    <a:pt x="26" y="15"/>
                  </a:cubicBezTo>
                  <a:cubicBezTo>
                    <a:pt x="26" y="16"/>
                    <a:pt x="26" y="17"/>
                    <a:pt x="27" y="18"/>
                  </a:cubicBezTo>
                  <a:cubicBezTo>
                    <a:pt x="28" y="20"/>
                    <a:pt x="28" y="21"/>
                    <a:pt x="29" y="22"/>
                  </a:cubicBezTo>
                  <a:cubicBezTo>
                    <a:pt x="29" y="23"/>
                    <a:pt x="30" y="23"/>
                    <a:pt x="30" y="24"/>
                  </a:cubicBezTo>
                  <a:cubicBezTo>
                    <a:pt x="31" y="25"/>
                    <a:pt x="31" y="27"/>
                    <a:pt x="32" y="28"/>
                  </a:cubicBezTo>
                  <a:cubicBezTo>
                    <a:pt x="33" y="27"/>
                    <a:pt x="31" y="24"/>
                    <a:pt x="32" y="24"/>
                  </a:cubicBezTo>
                  <a:cubicBezTo>
                    <a:pt x="34" y="24"/>
                    <a:pt x="34" y="25"/>
                    <a:pt x="34" y="26"/>
                  </a:cubicBezTo>
                  <a:cubicBezTo>
                    <a:pt x="34" y="27"/>
                    <a:pt x="35" y="28"/>
                    <a:pt x="36" y="29"/>
                  </a:cubicBezTo>
                  <a:cubicBezTo>
                    <a:pt x="37" y="29"/>
                    <a:pt x="38" y="28"/>
                    <a:pt x="40" y="29"/>
                  </a:cubicBezTo>
                  <a:cubicBezTo>
                    <a:pt x="41" y="30"/>
                    <a:pt x="41" y="31"/>
                    <a:pt x="43" y="32"/>
                  </a:cubicBezTo>
                  <a:cubicBezTo>
                    <a:pt x="45" y="32"/>
                    <a:pt x="46" y="33"/>
                    <a:pt x="47" y="35"/>
                  </a:cubicBezTo>
                  <a:cubicBezTo>
                    <a:pt x="49" y="37"/>
                    <a:pt x="49" y="38"/>
                    <a:pt x="51" y="39"/>
                  </a:cubicBezTo>
                  <a:cubicBezTo>
                    <a:pt x="52" y="40"/>
                    <a:pt x="53" y="40"/>
                    <a:pt x="54" y="41"/>
                  </a:cubicBezTo>
                  <a:cubicBezTo>
                    <a:pt x="54" y="41"/>
                    <a:pt x="56" y="43"/>
                    <a:pt x="55" y="41"/>
                  </a:cubicBezTo>
                  <a:cubicBezTo>
                    <a:pt x="56" y="42"/>
                    <a:pt x="56" y="44"/>
                    <a:pt x="56" y="45"/>
                  </a:cubicBezTo>
                  <a:cubicBezTo>
                    <a:pt x="57" y="46"/>
                    <a:pt x="58" y="45"/>
                    <a:pt x="58" y="46"/>
                  </a:cubicBezTo>
                  <a:cubicBezTo>
                    <a:pt x="59" y="47"/>
                    <a:pt x="62" y="51"/>
                    <a:pt x="63" y="49"/>
                  </a:cubicBezTo>
                  <a:cubicBezTo>
                    <a:pt x="64" y="50"/>
                    <a:pt x="62" y="51"/>
                    <a:pt x="61" y="53"/>
                  </a:cubicBezTo>
                  <a:cubicBezTo>
                    <a:pt x="59" y="55"/>
                    <a:pt x="58" y="52"/>
                    <a:pt x="57" y="53"/>
                  </a:cubicBezTo>
                  <a:cubicBezTo>
                    <a:pt x="55" y="54"/>
                    <a:pt x="50" y="45"/>
                    <a:pt x="48" y="44"/>
                  </a:cubicBezTo>
                  <a:cubicBezTo>
                    <a:pt x="46" y="42"/>
                    <a:pt x="45" y="41"/>
                    <a:pt x="44" y="39"/>
                  </a:cubicBezTo>
                  <a:cubicBezTo>
                    <a:pt x="42" y="37"/>
                    <a:pt x="39" y="36"/>
                    <a:pt x="37" y="35"/>
                  </a:cubicBezTo>
                  <a:cubicBezTo>
                    <a:pt x="36" y="33"/>
                    <a:pt x="34" y="34"/>
                    <a:pt x="32" y="33"/>
                  </a:cubicBezTo>
                  <a:cubicBezTo>
                    <a:pt x="31" y="33"/>
                    <a:pt x="28" y="32"/>
                    <a:pt x="27" y="34"/>
                  </a:cubicBezTo>
                  <a:cubicBezTo>
                    <a:pt x="26" y="33"/>
                    <a:pt x="26" y="32"/>
                    <a:pt x="25" y="32"/>
                  </a:cubicBezTo>
                  <a:cubicBezTo>
                    <a:pt x="25" y="32"/>
                    <a:pt x="22" y="33"/>
                    <a:pt x="22" y="34"/>
                  </a:cubicBezTo>
                  <a:cubicBezTo>
                    <a:pt x="20" y="34"/>
                    <a:pt x="19" y="34"/>
                    <a:pt x="18" y="33"/>
                  </a:cubicBezTo>
                  <a:cubicBezTo>
                    <a:pt x="17" y="31"/>
                    <a:pt x="15" y="31"/>
                    <a:pt x="14" y="29"/>
                  </a:cubicBezTo>
                  <a:cubicBezTo>
                    <a:pt x="13" y="32"/>
                    <a:pt x="12" y="35"/>
                    <a:pt x="11" y="37"/>
                  </a:cubicBezTo>
                  <a:cubicBezTo>
                    <a:pt x="10" y="36"/>
                    <a:pt x="9" y="33"/>
                    <a:pt x="7" y="34"/>
                  </a:cubicBezTo>
                  <a:cubicBezTo>
                    <a:pt x="6" y="34"/>
                    <a:pt x="6" y="35"/>
                    <a:pt x="5" y="35"/>
                  </a:cubicBezTo>
                  <a:cubicBezTo>
                    <a:pt x="4" y="35"/>
                    <a:pt x="2" y="34"/>
                    <a:pt x="1" y="35"/>
                  </a:cubicBezTo>
                  <a:cubicBezTo>
                    <a:pt x="1" y="33"/>
                    <a:pt x="0" y="30"/>
                    <a:pt x="0" y="27"/>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94" name="Freeform 576"/>
            <p:cNvSpPr/>
            <p:nvPr/>
          </p:nvSpPr>
          <p:spPr>
            <a:xfrm>
              <a:off x="957960" y="1919160"/>
              <a:ext cx="3009960" cy="1792800"/>
            </a:xfrm>
            <a:custGeom>
              <a:avLst/>
              <a:gdLst>
                <a:gd name="textAreaLeft" fmla="*/ 0 w 3009960"/>
                <a:gd name="textAreaRight" fmla="*/ 3011040 w 3009960"/>
                <a:gd name="textAreaTop" fmla="*/ 0 h 1792800"/>
                <a:gd name="textAreaBottom" fmla="*/ 1793880 h 1792800"/>
              </a:gdLst>
              <a:ahLst/>
              <a:cxnLst/>
              <a:rect l="textAreaLeft" t="textAreaTop" r="textAreaRight" b="textAreaBottom"/>
              <a:pathLst>
                <a:path w="979" h="504">
                  <a:moveTo>
                    <a:pt x="453" y="231"/>
                  </a:moveTo>
                  <a:cubicBezTo>
                    <a:pt x="452" y="230"/>
                    <a:pt x="452" y="230"/>
                    <a:pt x="452" y="230"/>
                  </a:cubicBezTo>
                  <a:cubicBezTo>
                    <a:pt x="452" y="230"/>
                    <a:pt x="452" y="230"/>
                    <a:pt x="452" y="231"/>
                  </a:cubicBezTo>
                  <a:cubicBezTo>
                    <a:pt x="453" y="231"/>
                    <a:pt x="453" y="231"/>
                    <a:pt x="453" y="231"/>
                  </a:cubicBezTo>
                  <a:moveTo>
                    <a:pt x="452" y="228"/>
                  </a:moveTo>
                  <a:cubicBezTo>
                    <a:pt x="451" y="228"/>
                    <a:pt x="451" y="228"/>
                    <a:pt x="452" y="229"/>
                  </a:cubicBezTo>
                  <a:cubicBezTo>
                    <a:pt x="452" y="228"/>
                    <a:pt x="452" y="228"/>
                    <a:pt x="452" y="228"/>
                  </a:cubicBezTo>
                  <a:moveTo>
                    <a:pt x="453" y="223"/>
                  </a:moveTo>
                  <a:cubicBezTo>
                    <a:pt x="451" y="222"/>
                    <a:pt x="451" y="223"/>
                    <a:pt x="453" y="224"/>
                  </a:cubicBezTo>
                  <a:cubicBezTo>
                    <a:pt x="452" y="223"/>
                    <a:pt x="452" y="223"/>
                    <a:pt x="453" y="223"/>
                  </a:cubicBezTo>
                  <a:moveTo>
                    <a:pt x="451" y="221"/>
                  </a:moveTo>
                  <a:cubicBezTo>
                    <a:pt x="452" y="222"/>
                    <a:pt x="451" y="222"/>
                    <a:pt x="451" y="222"/>
                  </a:cubicBezTo>
                  <a:cubicBezTo>
                    <a:pt x="450" y="223"/>
                    <a:pt x="452" y="224"/>
                    <a:pt x="451" y="224"/>
                  </a:cubicBezTo>
                  <a:cubicBezTo>
                    <a:pt x="453" y="224"/>
                    <a:pt x="454" y="226"/>
                    <a:pt x="453" y="226"/>
                  </a:cubicBezTo>
                  <a:cubicBezTo>
                    <a:pt x="450" y="224"/>
                    <a:pt x="449" y="222"/>
                    <a:pt x="451" y="221"/>
                  </a:cubicBezTo>
                  <a:moveTo>
                    <a:pt x="476" y="360"/>
                  </a:moveTo>
                  <a:cubicBezTo>
                    <a:pt x="475" y="359"/>
                    <a:pt x="475" y="359"/>
                    <a:pt x="475" y="359"/>
                  </a:cubicBezTo>
                  <a:cubicBezTo>
                    <a:pt x="475" y="359"/>
                    <a:pt x="474" y="359"/>
                    <a:pt x="474" y="360"/>
                  </a:cubicBezTo>
                  <a:cubicBezTo>
                    <a:pt x="474" y="360"/>
                    <a:pt x="475" y="361"/>
                    <a:pt x="476" y="360"/>
                  </a:cubicBezTo>
                  <a:moveTo>
                    <a:pt x="477" y="359"/>
                  </a:moveTo>
                  <a:cubicBezTo>
                    <a:pt x="476" y="360"/>
                    <a:pt x="480" y="360"/>
                    <a:pt x="480" y="359"/>
                  </a:cubicBezTo>
                  <a:cubicBezTo>
                    <a:pt x="479" y="360"/>
                    <a:pt x="478" y="359"/>
                    <a:pt x="477" y="359"/>
                  </a:cubicBezTo>
                  <a:moveTo>
                    <a:pt x="489" y="369"/>
                  </a:moveTo>
                  <a:cubicBezTo>
                    <a:pt x="489" y="369"/>
                    <a:pt x="489" y="369"/>
                    <a:pt x="489" y="369"/>
                  </a:cubicBezTo>
                  <a:cubicBezTo>
                    <a:pt x="489" y="370"/>
                    <a:pt x="490" y="371"/>
                    <a:pt x="491" y="371"/>
                  </a:cubicBezTo>
                  <a:cubicBezTo>
                    <a:pt x="490" y="370"/>
                    <a:pt x="490" y="370"/>
                    <a:pt x="489" y="369"/>
                  </a:cubicBezTo>
                  <a:moveTo>
                    <a:pt x="489" y="364"/>
                  </a:moveTo>
                  <a:cubicBezTo>
                    <a:pt x="490" y="365"/>
                    <a:pt x="491" y="366"/>
                    <a:pt x="492" y="366"/>
                  </a:cubicBezTo>
                  <a:cubicBezTo>
                    <a:pt x="491" y="365"/>
                    <a:pt x="490" y="365"/>
                    <a:pt x="489" y="364"/>
                  </a:cubicBezTo>
                  <a:moveTo>
                    <a:pt x="691" y="422"/>
                  </a:moveTo>
                  <a:cubicBezTo>
                    <a:pt x="692" y="421"/>
                    <a:pt x="692" y="420"/>
                    <a:pt x="693" y="419"/>
                  </a:cubicBezTo>
                  <a:cubicBezTo>
                    <a:pt x="692" y="421"/>
                    <a:pt x="690" y="422"/>
                    <a:pt x="690" y="424"/>
                  </a:cubicBezTo>
                  <a:cubicBezTo>
                    <a:pt x="691" y="423"/>
                    <a:pt x="691" y="422"/>
                    <a:pt x="691" y="422"/>
                  </a:cubicBezTo>
                  <a:moveTo>
                    <a:pt x="696" y="416"/>
                  </a:moveTo>
                  <a:cubicBezTo>
                    <a:pt x="696" y="416"/>
                    <a:pt x="696" y="416"/>
                    <a:pt x="696" y="416"/>
                  </a:cubicBezTo>
                  <a:cubicBezTo>
                    <a:pt x="697" y="415"/>
                    <a:pt x="698" y="415"/>
                    <a:pt x="699" y="414"/>
                  </a:cubicBezTo>
                  <a:cubicBezTo>
                    <a:pt x="698" y="414"/>
                    <a:pt x="697" y="415"/>
                    <a:pt x="696" y="416"/>
                  </a:cubicBezTo>
                  <a:moveTo>
                    <a:pt x="446" y="219"/>
                  </a:moveTo>
                  <a:cubicBezTo>
                    <a:pt x="445" y="219"/>
                    <a:pt x="445" y="220"/>
                    <a:pt x="447" y="221"/>
                  </a:cubicBezTo>
                  <a:cubicBezTo>
                    <a:pt x="447" y="220"/>
                    <a:pt x="447" y="220"/>
                    <a:pt x="446" y="219"/>
                  </a:cubicBezTo>
                  <a:moveTo>
                    <a:pt x="448" y="218"/>
                  </a:moveTo>
                  <a:cubicBezTo>
                    <a:pt x="448" y="218"/>
                    <a:pt x="447" y="219"/>
                    <a:pt x="447" y="219"/>
                  </a:cubicBezTo>
                  <a:cubicBezTo>
                    <a:pt x="448" y="219"/>
                    <a:pt x="450" y="219"/>
                    <a:pt x="448" y="218"/>
                  </a:cubicBezTo>
                  <a:moveTo>
                    <a:pt x="448" y="220"/>
                  </a:moveTo>
                  <a:cubicBezTo>
                    <a:pt x="448" y="220"/>
                    <a:pt x="448" y="220"/>
                    <a:pt x="448" y="221"/>
                  </a:cubicBezTo>
                  <a:cubicBezTo>
                    <a:pt x="448" y="220"/>
                    <a:pt x="448" y="220"/>
                    <a:pt x="448" y="220"/>
                  </a:cubicBezTo>
                  <a:moveTo>
                    <a:pt x="450" y="218"/>
                  </a:moveTo>
                  <a:cubicBezTo>
                    <a:pt x="450" y="218"/>
                    <a:pt x="450" y="218"/>
                    <a:pt x="451" y="219"/>
                  </a:cubicBezTo>
                  <a:cubicBezTo>
                    <a:pt x="450" y="218"/>
                    <a:pt x="450" y="218"/>
                    <a:pt x="450" y="218"/>
                  </a:cubicBezTo>
                  <a:moveTo>
                    <a:pt x="805" y="401"/>
                  </a:moveTo>
                  <a:cubicBezTo>
                    <a:pt x="804" y="401"/>
                    <a:pt x="804" y="400"/>
                    <a:pt x="804" y="399"/>
                  </a:cubicBezTo>
                  <a:cubicBezTo>
                    <a:pt x="804" y="400"/>
                    <a:pt x="804" y="401"/>
                    <a:pt x="805" y="401"/>
                  </a:cubicBezTo>
                  <a:moveTo>
                    <a:pt x="842" y="389"/>
                  </a:moveTo>
                  <a:cubicBezTo>
                    <a:pt x="842" y="390"/>
                    <a:pt x="841" y="390"/>
                    <a:pt x="841" y="391"/>
                  </a:cubicBezTo>
                  <a:cubicBezTo>
                    <a:pt x="841" y="390"/>
                    <a:pt x="841" y="389"/>
                    <a:pt x="842" y="389"/>
                  </a:cubicBezTo>
                  <a:moveTo>
                    <a:pt x="714" y="405"/>
                  </a:moveTo>
                  <a:cubicBezTo>
                    <a:pt x="713" y="406"/>
                    <a:pt x="713" y="406"/>
                    <a:pt x="712" y="407"/>
                  </a:cubicBezTo>
                  <a:cubicBezTo>
                    <a:pt x="713" y="406"/>
                    <a:pt x="714" y="405"/>
                    <a:pt x="715" y="404"/>
                  </a:cubicBezTo>
                  <a:cubicBezTo>
                    <a:pt x="714" y="405"/>
                    <a:pt x="714" y="405"/>
                    <a:pt x="714" y="405"/>
                  </a:cubicBezTo>
                  <a:moveTo>
                    <a:pt x="744" y="402"/>
                  </a:moveTo>
                  <a:cubicBezTo>
                    <a:pt x="743" y="401"/>
                    <a:pt x="742" y="402"/>
                    <a:pt x="741" y="402"/>
                  </a:cubicBezTo>
                  <a:cubicBezTo>
                    <a:pt x="742" y="403"/>
                    <a:pt x="744" y="403"/>
                    <a:pt x="744" y="402"/>
                  </a:cubicBezTo>
                  <a:moveTo>
                    <a:pt x="749" y="405"/>
                  </a:moveTo>
                  <a:cubicBezTo>
                    <a:pt x="750" y="403"/>
                    <a:pt x="747" y="406"/>
                    <a:pt x="749" y="405"/>
                  </a:cubicBezTo>
                  <a:moveTo>
                    <a:pt x="768" y="397"/>
                  </a:moveTo>
                  <a:cubicBezTo>
                    <a:pt x="767" y="397"/>
                    <a:pt x="767" y="397"/>
                    <a:pt x="767" y="397"/>
                  </a:cubicBezTo>
                  <a:cubicBezTo>
                    <a:pt x="768" y="398"/>
                    <a:pt x="768" y="398"/>
                    <a:pt x="768" y="397"/>
                  </a:cubicBezTo>
                  <a:moveTo>
                    <a:pt x="807" y="402"/>
                  </a:moveTo>
                  <a:cubicBezTo>
                    <a:pt x="808" y="402"/>
                    <a:pt x="810" y="401"/>
                    <a:pt x="810" y="401"/>
                  </a:cubicBezTo>
                  <a:cubicBezTo>
                    <a:pt x="810" y="401"/>
                    <a:pt x="808" y="402"/>
                    <a:pt x="807" y="402"/>
                  </a:cubicBezTo>
                  <a:moveTo>
                    <a:pt x="849" y="414"/>
                  </a:moveTo>
                  <a:cubicBezTo>
                    <a:pt x="849" y="415"/>
                    <a:pt x="849" y="415"/>
                    <a:pt x="849" y="415"/>
                  </a:cubicBezTo>
                  <a:cubicBezTo>
                    <a:pt x="848" y="414"/>
                    <a:pt x="848" y="413"/>
                    <a:pt x="848" y="412"/>
                  </a:cubicBezTo>
                  <a:cubicBezTo>
                    <a:pt x="849" y="413"/>
                    <a:pt x="849" y="413"/>
                    <a:pt x="849" y="414"/>
                  </a:cubicBezTo>
                  <a:moveTo>
                    <a:pt x="851" y="419"/>
                  </a:moveTo>
                  <a:cubicBezTo>
                    <a:pt x="852" y="421"/>
                    <a:pt x="853" y="423"/>
                    <a:pt x="853" y="425"/>
                  </a:cubicBezTo>
                  <a:cubicBezTo>
                    <a:pt x="852" y="423"/>
                    <a:pt x="851" y="421"/>
                    <a:pt x="851" y="419"/>
                  </a:cubicBezTo>
                  <a:moveTo>
                    <a:pt x="853" y="443"/>
                  </a:moveTo>
                  <a:cubicBezTo>
                    <a:pt x="852" y="444"/>
                    <a:pt x="851" y="445"/>
                    <a:pt x="850" y="446"/>
                  </a:cubicBezTo>
                  <a:cubicBezTo>
                    <a:pt x="851" y="445"/>
                    <a:pt x="851" y="443"/>
                    <a:pt x="853" y="443"/>
                  </a:cubicBezTo>
                  <a:moveTo>
                    <a:pt x="833" y="429"/>
                  </a:moveTo>
                  <a:cubicBezTo>
                    <a:pt x="833" y="430"/>
                    <a:pt x="833" y="430"/>
                    <a:pt x="833" y="430"/>
                  </a:cubicBezTo>
                  <a:cubicBezTo>
                    <a:pt x="833" y="429"/>
                    <a:pt x="833" y="429"/>
                    <a:pt x="833" y="429"/>
                  </a:cubicBezTo>
                  <a:moveTo>
                    <a:pt x="834" y="432"/>
                  </a:moveTo>
                  <a:cubicBezTo>
                    <a:pt x="835" y="432"/>
                    <a:pt x="835" y="432"/>
                    <a:pt x="835" y="432"/>
                  </a:cubicBezTo>
                  <a:cubicBezTo>
                    <a:pt x="835" y="432"/>
                    <a:pt x="834" y="432"/>
                    <a:pt x="834" y="432"/>
                  </a:cubicBezTo>
                  <a:moveTo>
                    <a:pt x="835" y="432"/>
                  </a:moveTo>
                  <a:cubicBezTo>
                    <a:pt x="835" y="431"/>
                    <a:pt x="835" y="431"/>
                    <a:pt x="834" y="430"/>
                  </a:cubicBezTo>
                  <a:cubicBezTo>
                    <a:pt x="835" y="431"/>
                    <a:pt x="835" y="431"/>
                    <a:pt x="835" y="432"/>
                  </a:cubicBezTo>
                  <a:moveTo>
                    <a:pt x="837" y="431"/>
                  </a:moveTo>
                  <a:cubicBezTo>
                    <a:pt x="837" y="431"/>
                    <a:pt x="837" y="430"/>
                    <a:pt x="838" y="430"/>
                  </a:cubicBezTo>
                  <a:cubicBezTo>
                    <a:pt x="837" y="430"/>
                    <a:pt x="837" y="431"/>
                    <a:pt x="837" y="431"/>
                  </a:cubicBezTo>
                  <a:moveTo>
                    <a:pt x="898" y="348"/>
                  </a:moveTo>
                  <a:cubicBezTo>
                    <a:pt x="897" y="348"/>
                    <a:pt x="897" y="348"/>
                    <a:pt x="896" y="348"/>
                  </a:cubicBezTo>
                  <a:cubicBezTo>
                    <a:pt x="898" y="347"/>
                    <a:pt x="898" y="345"/>
                    <a:pt x="898" y="343"/>
                  </a:cubicBezTo>
                  <a:cubicBezTo>
                    <a:pt x="898" y="344"/>
                    <a:pt x="898" y="346"/>
                    <a:pt x="898" y="348"/>
                  </a:cubicBezTo>
                  <a:moveTo>
                    <a:pt x="911" y="296"/>
                  </a:moveTo>
                  <a:cubicBezTo>
                    <a:pt x="911" y="296"/>
                    <a:pt x="911" y="297"/>
                    <a:pt x="910" y="297"/>
                  </a:cubicBezTo>
                  <a:cubicBezTo>
                    <a:pt x="910" y="296"/>
                    <a:pt x="910" y="296"/>
                    <a:pt x="911" y="296"/>
                  </a:cubicBezTo>
                  <a:moveTo>
                    <a:pt x="917" y="296"/>
                  </a:moveTo>
                  <a:cubicBezTo>
                    <a:pt x="917" y="296"/>
                    <a:pt x="913" y="296"/>
                    <a:pt x="916" y="296"/>
                  </a:cubicBezTo>
                  <a:cubicBezTo>
                    <a:pt x="915" y="296"/>
                    <a:pt x="914" y="296"/>
                    <a:pt x="913" y="296"/>
                  </a:cubicBezTo>
                  <a:cubicBezTo>
                    <a:pt x="915" y="296"/>
                    <a:pt x="912" y="296"/>
                    <a:pt x="912" y="296"/>
                  </a:cubicBezTo>
                  <a:cubicBezTo>
                    <a:pt x="912" y="295"/>
                    <a:pt x="913" y="294"/>
                    <a:pt x="914" y="294"/>
                  </a:cubicBezTo>
                  <a:cubicBezTo>
                    <a:pt x="915" y="294"/>
                    <a:pt x="915" y="293"/>
                    <a:pt x="916" y="293"/>
                  </a:cubicBezTo>
                  <a:cubicBezTo>
                    <a:pt x="917" y="293"/>
                    <a:pt x="918" y="293"/>
                    <a:pt x="919" y="293"/>
                  </a:cubicBezTo>
                  <a:cubicBezTo>
                    <a:pt x="921" y="293"/>
                    <a:pt x="922" y="293"/>
                    <a:pt x="923" y="293"/>
                  </a:cubicBezTo>
                  <a:cubicBezTo>
                    <a:pt x="925" y="292"/>
                    <a:pt x="926" y="291"/>
                    <a:pt x="928" y="291"/>
                  </a:cubicBezTo>
                  <a:cubicBezTo>
                    <a:pt x="927" y="291"/>
                    <a:pt x="926" y="292"/>
                    <a:pt x="925" y="293"/>
                  </a:cubicBezTo>
                  <a:cubicBezTo>
                    <a:pt x="927" y="294"/>
                    <a:pt x="927" y="292"/>
                    <a:pt x="927" y="292"/>
                  </a:cubicBezTo>
                  <a:cubicBezTo>
                    <a:pt x="928" y="292"/>
                    <a:pt x="930" y="292"/>
                    <a:pt x="932" y="292"/>
                  </a:cubicBezTo>
                  <a:cubicBezTo>
                    <a:pt x="929" y="295"/>
                    <a:pt x="922" y="295"/>
                    <a:pt x="917" y="296"/>
                  </a:cubicBezTo>
                  <a:moveTo>
                    <a:pt x="938" y="286"/>
                  </a:moveTo>
                  <a:cubicBezTo>
                    <a:pt x="938" y="287"/>
                    <a:pt x="938" y="288"/>
                    <a:pt x="937" y="288"/>
                  </a:cubicBezTo>
                  <a:cubicBezTo>
                    <a:pt x="937" y="287"/>
                    <a:pt x="937" y="286"/>
                    <a:pt x="938" y="286"/>
                  </a:cubicBezTo>
                  <a:moveTo>
                    <a:pt x="944" y="288"/>
                  </a:moveTo>
                  <a:cubicBezTo>
                    <a:pt x="946" y="289"/>
                    <a:pt x="943" y="289"/>
                    <a:pt x="942" y="289"/>
                  </a:cubicBezTo>
                  <a:cubicBezTo>
                    <a:pt x="943" y="289"/>
                    <a:pt x="943" y="288"/>
                    <a:pt x="944" y="288"/>
                  </a:cubicBezTo>
                  <a:moveTo>
                    <a:pt x="950" y="290"/>
                  </a:moveTo>
                  <a:cubicBezTo>
                    <a:pt x="949" y="290"/>
                    <a:pt x="948" y="290"/>
                    <a:pt x="947" y="290"/>
                  </a:cubicBezTo>
                  <a:cubicBezTo>
                    <a:pt x="948" y="289"/>
                    <a:pt x="950" y="290"/>
                    <a:pt x="949" y="288"/>
                  </a:cubicBezTo>
                  <a:cubicBezTo>
                    <a:pt x="950" y="289"/>
                    <a:pt x="950" y="289"/>
                    <a:pt x="950" y="290"/>
                  </a:cubicBezTo>
                  <a:moveTo>
                    <a:pt x="961" y="260"/>
                  </a:moveTo>
                  <a:cubicBezTo>
                    <a:pt x="960" y="261"/>
                    <a:pt x="960" y="261"/>
                    <a:pt x="960" y="261"/>
                  </a:cubicBezTo>
                  <a:cubicBezTo>
                    <a:pt x="960" y="260"/>
                    <a:pt x="960" y="260"/>
                    <a:pt x="961" y="260"/>
                  </a:cubicBezTo>
                  <a:moveTo>
                    <a:pt x="963" y="261"/>
                  </a:moveTo>
                  <a:cubicBezTo>
                    <a:pt x="963" y="261"/>
                    <a:pt x="963" y="262"/>
                    <a:pt x="962" y="262"/>
                  </a:cubicBezTo>
                  <a:cubicBezTo>
                    <a:pt x="962" y="261"/>
                    <a:pt x="962" y="261"/>
                    <a:pt x="963" y="261"/>
                  </a:cubicBezTo>
                  <a:moveTo>
                    <a:pt x="965" y="262"/>
                  </a:moveTo>
                  <a:cubicBezTo>
                    <a:pt x="964" y="262"/>
                    <a:pt x="964" y="262"/>
                    <a:pt x="964" y="262"/>
                  </a:cubicBezTo>
                  <a:cubicBezTo>
                    <a:pt x="965" y="262"/>
                    <a:pt x="965" y="262"/>
                    <a:pt x="965" y="262"/>
                  </a:cubicBezTo>
                  <a:moveTo>
                    <a:pt x="967" y="259"/>
                  </a:moveTo>
                  <a:cubicBezTo>
                    <a:pt x="968" y="260"/>
                    <a:pt x="966" y="261"/>
                    <a:pt x="966" y="261"/>
                  </a:cubicBezTo>
                  <a:cubicBezTo>
                    <a:pt x="964" y="260"/>
                    <a:pt x="965" y="259"/>
                    <a:pt x="967" y="259"/>
                  </a:cubicBezTo>
                  <a:moveTo>
                    <a:pt x="779" y="231"/>
                  </a:moveTo>
                  <a:cubicBezTo>
                    <a:pt x="779" y="231"/>
                    <a:pt x="779" y="231"/>
                    <a:pt x="779" y="231"/>
                  </a:cubicBezTo>
                  <a:cubicBezTo>
                    <a:pt x="780" y="231"/>
                    <a:pt x="781" y="231"/>
                    <a:pt x="781" y="230"/>
                  </a:cubicBezTo>
                  <a:cubicBezTo>
                    <a:pt x="779" y="230"/>
                    <a:pt x="776" y="230"/>
                    <a:pt x="775" y="231"/>
                  </a:cubicBezTo>
                  <a:cubicBezTo>
                    <a:pt x="774" y="231"/>
                    <a:pt x="773" y="232"/>
                    <a:pt x="773" y="233"/>
                  </a:cubicBezTo>
                  <a:cubicBezTo>
                    <a:pt x="774" y="234"/>
                    <a:pt x="775" y="233"/>
                    <a:pt x="775" y="233"/>
                  </a:cubicBezTo>
                  <a:cubicBezTo>
                    <a:pt x="774" y="233"/>
                    <a:pt x="774" y="234"/>
                    <a:pt x="775" y="235"/>
                  </a:cubicBezTo>
                  <a:cubicBezTo>
                    <a:pt x="776" y="233"/>
                    <a:pt x="777" y="232"/>
                    <a:pt x="779" y="231"/>
                  </a:cubicBezTo>
                  <a:moveTo>
                    <a:pt x="775" y="223"/>
                  </a:moveTo>
                  <a:cubicBezTo>
                    <a:pt x="773" y="223"/>
                    <a:pt x="767" y="225"/>
                    <a:pt x="768" y="227"/>
                  </a:cubicBezTo>
                  <a:cubicBezTo>
                    <a:pt x="771" y="226"/>
                    <a:pt x="772" y="224"/>
                    <a:pt x="775" y="223"/>
                  </a:cubicBezTo>
                  <a:moveTo>
                    <a:pt x="821" y="243"/>
                  </a:moveTo>
                  <a:cubicBezTo>
                    <a:pt x="820" y="244"/>
                    <a:pt x="820" y="244"/>
                    <a:pt x="819" y="245"/>
                  </a:cubicBezTo>
                  <a:cubicBezTo>
                    <a:pt x="821" y="245"/>
                    <a:pt x="823" y="245"/>
                    <a:pt x="821" y="243"/>
                  </a:cubicBezTo>
                  <a:moveTo>
                    <a:pt x="803" y="247"/>
                  </a:moveTo>
                  <a:cubicBezTo>
                    <a:pt x="802" y="246"/>
                    <a:pt x="802" y="246"/>
                    <a:pt x="802" y="246"/>
                  </a:cubicBezTo>
                  <a:cubicBezTo>
                    <a:pt x="802" y="247"/>
                    <a:pt x="802" y="247"/>
                    <a:pt x="802" y="248"/>
                  </a:cubicBezTo>
                  <a:cubicBezTo>
                    <a:pt x="803" y="248"/>
                    <a:pt x="803" y="247"/>
                    <a:pt x="803" y="247"/>
                  </a:cubicBezTo>
                  <a:moveTo>
                    <a:pt x="785" y="254"/>
                  </a:moveTo>
                  <a:cubicBezTo>
                    <a:pt x="785" y="254"/>
                    <a:pt x="786" y="256"/>
                    <a:pt x="787" y="255"/>
                  </a:cubicBezTo>
                  <a:cubicBezTo>
                    <a:pt x="788" y="254"/>
                    <a:pt x="788" y="252"/>
                    <a:pt x="789" y="251"/>
                  </a:cubicBezTo>
                  <a:cubicBezTo>
                    <a:pt x="787" y="251"/>
                    <a:pt x="787" y="253"/>
                    <a:pt x="785" y="254"/>
                  </a:cubicBezTo>
                  <a:moveTo>
                    <a:pt x="95" y="477"/>
                  </a:moveTo>
                  <a:cubicBezTo>
                    <a:pt x="95" y="476"/>
                    <a:pt x="96" y="476"/>
                    <a:pt x="96" y="475"/>
                  </a:cubicBezTo>
                  <a:cubicBezTo>
                    <a:pt x="95" y="475"/>
                    <a:pt x="94" y="476"/>
                    <a:pt x="95" y="477"/>
                  </a:cubicBezTo>
                  <a:moveTo>
                    <a:pt x="102" y="476"/>
                  </a:moveTo>
                  <a:cubicBezTo>
                    <a:pt x="103" y="476"/>
                    <a:pt x="104" y="473"/>
                    <a:pt x="102" y="473"/>
                  </a:cubicBezTo>
                  <a:cubicBezTo>
                    <a:pt x="99" y="473"/>
                    <a:pt x="98" y="476"/>
                    <a:pt x="102" y="476"/>
                  </a:cubicBezTo>
                  <a:moveTo>
                    <a:pt x="118" y="482"/>
                  </a:moveTo>
                  <a:cubicBezTo>
                    <a:pt x="120" y="483"/>
                    <a:pt x="116" y="478"/>
                    <a:pt x="116" y="478"/>
                  </a:cubicBezTo>
                  <a:cubicBezTo>
                    <a:pt x="115" y="478"/>
                    <a:pt x="113" y="479"/>
                    <a:pt x="113" y="480"/>
                  </a:cubicBezTo>
                  <a:cubicBezTo>
                    <a:pt x="114" y="481"/>
                    <a:pt x="116" y="481"/>
                    <a:pt x="118" y="482"/>
                  </a:cubicBezTo>
                  <a:moveTo>
                    <a:pt x="126" y="484"/>
                  </a:moveTo>
                  <a:cubicBezTo>
                    <a:pt x="127" y="484"/>
                    <a:pt x="128" y="484"/>
                    <a:pt x="127" y="483"/>
                  </a:cubicBezTo>
                  <a:cubicBezTo>
                    <a:pt x="126" y="483"/>
                    <a:pt x="122" y="482"/>
                    <a:pt x="123" y="484"/>
                  </a:cubicBezTo>
                  <a:cubicBezTo>
                    <a:pt x="124" y="484"/>
                    <a:pt x="125" y="484"/>
                    <a:pt x="126" y="484"/>
                  </a:cubicBezTo>
                  <a:moveTo>
                    <a:pt x="126" y="487"/>
                  </a:moveTo>
                  <a:cubicBezTo>
                    <a:pt x="128" y="487"/>
                    <a:pt x="126" y="485"/>
                    <a:pt x="125" y="486"/>
                  </a:cubicBezTo>
                  <a:cubicBezTo>
                    <a:pt x="125" y="486"/>
                    <a:pt x="126" y="487"/>
                    <a:pt x="126" y="487"/>
                  </a:cubicBezTo>
                  <a:moveTo>
                    <a:pt x="131" y="489"/>
                  </a:moveTo>
                  <a:cubicBezTo>
                    <a:pt x="132" y="488"/>
                    <a:pt x="136" y="488"/>
                    <a:pt x="134" y="487"/>
                  </a:cubicBezTo>
                  <a:cubicBezTo>
                    <a:pt x="133" y="485"/>
                    <a:pt x="132" y="486"/>
                    <a:pt x="131" y="485"/>
                  </a:cubicBezTo>
                  <a:cubicBezTo>
                    <a:pt x="130" y="485"/>
                    <a:pt x="129" y="484"/>
                    <a:pt x="128" y="485"/>
                  </a:cubicBezTo>
                  <a:cubicBezTo>
                    <a:pt x="128" y="486"/>
                    <a:pt x="128" y="486"/>
                    <a:pt x="129" y="487"/>
                  </a:cubicBezTo>
                  <a:cubicBezTo>
                    <a:pt x="131" y="487"/>
                    <a:pt x="130" y="488"/>
                    <a:pt x="131" y="489"/>
                  </a:cubicBezTo>
                  <a:moveTo>
                    <a:pt x="138" y="504"/>
                  </a:moveTo>
                  <a:cubicBezTo>
                    <a:pt x="139" y="504"/>
                    <a:pt x="140" y="503"/>
                    <a:pt x="141" y="502"/>
                  </a:cubicBezTo>
                  <a:cubicBezTo>
                    <a:pt x="142" y="501"/>
                    <a:pt x="144" y="501"/>
                    <a:pt x="146" y="500"/>
                  </a:cubicBezTo>
                  <a:cubicBezTo>
                    <a:pt x="147" y="499"/>
                    <a:pt x="145" y="498"/>
                    <a:pt x="144" y="497"/>
                  </a:cubicBezTo>
                  <a:cubicBezTo>
                    <a:pt x="144" y="496"/>
                    <a:pt x="144" y="495"/>
                    <a:pt x="143" y="495"/>
                  </a:cubicBezTo>
                  <a:cubicBezTo>
                    <a:pt x="142" y="494"/>
                    <a:pt x="141" y="494"/>
                    <a:pt x="140" y="493"/>
                  </a:cubicBezTo>
                  <a:cubicBezTo>
                    <a:pt x="139" y="493"/>
                    <a:pt x="137" y="491"/>
                    <a:pt x="137" y="493"/>
                  </a:cubicBezTo>
                  <a:cubicBezTo>
                    <a:pt x="136" y="493"/>
                    <a:pt x="137" y="494"/>
                    <a:pt x="137" y="494"/>
                  </a:cubicBezTo>
                  <a:cubicBezTo>
                    <a:pt x="137" y="495"/>
                    <a:pt x="136" y="495"/>
                    <a:pt x="135" y="496"/>
                  </a:cubicBezTo>
                  <a:cubicBezTo>
                    <a:pt x="134" y="497"/>
                    <a:pt x="136" y="499"/>
                    <a:pt x="137" y="500"/>
                  </a:cubicBezTo>
                  <a:cubicBezTo>
                    <a:pt x="137" y="502"/>
                    <a:pt x="136" y="503"/>
                    <a:pt x="138" y="504"/>
                  </a:cubicBezTo>
                  <a:moveTo>
                    <a:pt x="380" y="158"/>
                  </a:moveTo>
                  <a:cubicBezTo>
                    <a:pt x="378" y="158"/>
                    <a:pt x="377" y="159"/>
                    <a:pt x="378" y="160"/>
                  </a:cubicBezTo>
                  <a:cubicBezTo>
                    <a:pt x="379" y="159"/>
                    <a:pt x="380" y="159"/>
                    <a:pt x="380" y="158"/>
                  </a:cubicBezTo>
                  <a:moveTo>
                    <a:pt x="377" y="160"/>
                  </a:moveTo>
                  <a:cubicBezTo>
                    <a:pt x="376" y="160"/>
                    <a:pt x="376" y="160"/>
                    <a:pt x="377" y="161"/>
                  </a:cubicBezTo>
                  <a:cubicBezTo>
                    <a:pt x="377" y="160"/>
                    <a:pt x="377" y="160"/>
                    <a:pt x="377" y="160"/>
                  </a:cubicBezTo>
                  <a:moveTo>
                    <a:pt x="354" y="140"/>
                  </a:moveTo>
                  <a:cubicBezTo>
                    <a:pt x="352" y="140"/>
                    <a:pt x="352" y="142"/>
                    <a:pt x="354" y="143"/>
                  </a:cubicBezTo>
                  <a:cubicBezTo>
                    <a:pt x="354" y="143"/>
                    <a:pt x="355" y="143"/>
                    <a:pt x="355" y="143"/>
                  </a:cubicBezTo>
                  <a:cubicBezTo>
                    <a:pt x="356" y="142"/>
                    <a:pt x="355" y="141"/>
                    <a:pt x="354" y="140"/>
                  </a:cubicBezTo>
                  <a:moveTo>
                    <a:pt x="348" y="154"/>
                  </a:moveTo>
                  <a:cubicBezTo>
                    <a:pt x="346" y="153"/>
                    <a:pt x="346" y="154"/>
                    <a:pt x="347" y="155"/>
                  </a:cubicBezTo>
                  <a:cubicBezTo>
                    <a:pt x="347" y="155"/>
                    <a:pt x="348" y="154"/>
                    <a:pt x="348" y="154"/>
                  </a:cubicBezTo>
                  <a:moveTo>
                    <a:pt x="348" y="153"/>
                  </a:moveTo>
                  <a:cubicBezTo>
                    <a:pt x="347" y="153"/>
                    <a:pt x="347" y="153"/>
                    <a:pt x="348" y="154"/>
                  </a:cubicBezTo>
                  <a:cubicBezTo>
                    <a:pt x="348" y="153"/>
                    <a:pt x="348" y="153"/>
                    <a:pt x="348" y="153"/>
                  </a:cubicBezTo>
                  <a:moveTo>
                    <a:pt x="348" y="148"/>
                  </a:moveTo>
                  <a:cubicBezTo>
                    <a:pt x="348" y="149"/>
                    <a:pt x="348" y="149"/>
                    <a:pt x="348" y="149"/>
                  </a:cubicBezTo>
                  <a:cubicBezTo>
                    <a:pt x="348" y="148"/>
                    <a:pt x="348" y="148"/>
                    <a:pt x="348" y="148"/>
                  </a:cubicBezTo>
                  <a:moveTo>
                    <a:pt x="337" y="133"/>
                  </a:moveTo>
                  <a:cubicBezTo>
                    <a:pt x="337" y="133"/>
                    <a:pt x="338" y="133"/>
                    <a:pt x="339" y="133"/>
                  </a:cubicBezTo>
                  <a:cubicBezTo>
                    <a:pt x="338" y="133"/>
                    <a:pt x="336" y="134"/>
                    <a:pt x="339" y="135"/>
                  </a:cubicBezTo>
                  <a:cubicBezTo>
                    <a:pt x="337" y="135"/>
                    <a:pt x="337" y="136"/>
                    <a:pt x="337" y="138"/>
                  </a:cubicBezTo>
                  <a:cubicBezTo>
                    <a:pt x="339" y="138"/>
                    <a:pt x="340" y="137"/>
                    <a:pt x="341" y="137"/>
                  </a:cubicBezTo>
                  <a:cubicBezTo>
                    <a:pt x="341" y="136"/>
                    <a:pt x="340" y="135"/>
                    <a:pt x="341" y="135"/>
                  </a:cubicBezTo>
                  <a:cubicBezTo>
                    <a:pt x="342" y="135"/>
                    <a:pt x="343" y="135"/>
                    <a:pt x="343" y="134"/>
                  </a:cubicBezTo>
                  <a:cubicBezTo>
                    <a:pt x="343" y="134"/>
                    <a:pt x="342" y="134"/>
                    <a:pt x="342" y="134"/>
                  </a:cubicBezTo>
                  <a:cubicBezTo>
                    <a:pt x="343" y="134"/>
                    <a:pt x="343" y="133"/>
                    <a:pt x="342" y="132"/>
                  </a:cubicBezTo>
                  <a:cubicBezTo>
                    <a:pt x="341" y="131"/>
                    <a:pt x="340" y="130"/>
                    <a:pt x="340" y="130"/>
                  </a:cubicBezTo>
                  <a:cubicBezTo>
                    <a:pt x="339" y="129"/>
                    <a:pt x="340" y="129"/>
                    <a:pt x="340" y="128"/>
                  </a:cubicBezTo>
                  <a:cubicBezTo>
                    <a:pt x="342" y="130"/>
                    <a:pt x="341" y="131"/>
                    <a:pt x="344" y="133"/>
                  </a:cubicBezTo>
                  <a:cubicBezTo>
                    <a:pt x="343" y="131"/>
                    <a:pt x="341" y="128"/>
                    <a:pt x="341" y="127"/>
                  </a:cubicBezTo>
                  <a:cubicBezTo>
                    <a:pt x="339" y="127"/>
                    <a:pt x="337" y="127"/>
                    <a:pt x="336" y="127"/>
                  </a:cubicBezTo>
                  <a:cubicBezTo>
                    <a:pt x="336" y="127"/>
                    <a:pt x="335" y="126"/>
                    <a:pt x="334" y="125"/>
                  </a:cubicBezTo>
                  <a:cubicBezTo>
                    <a:pt x="333" y="125"/>
                    <a:pt x="334" y="128"/>
                    <a:pt x="335" y="127"/>
                  </a:cubicBezTo>
                  <a:cubicBezTo>
                    <a:pt x="335" y="129"/>
                    <a:pt x="335" y="131"/>
                    <a:pt x="337" y="133"/>
                  </a:cubicBezTo>
                  <a:moveTo>
                    <a:pt x="366" y="155"/>
                  </a:moveTo>
                  <a:cubicBezTo>
                    <a:pt x="367" y="155"/>
                    <a:pt x="367" y="154"/>
                    <a:pt x="367" y="153"/>
                  </a:cubicBezTo>
                  <a:cubicBezTo>
                    <a:pt x="367" y="153"/>
                    <a:pt x="367" y="154"/>
                    <a:pt x="367" y="154"/>
                  </a:cubicBezTo>
                  <a:cubicBezTo>
                    <a:pt x="368" y="154"/>
                    <a:pt x="369" y="153"/>
                    <a:pt x="368" y="152"/>
                  </a:cubicBezTo>
                  <a:cubicBezTo>
                    <a:pt x="369" y="154"/>
                    <a:pt x="368" y="154"/>
                    <a:pt x="367" y="155"/>
                  </a:cubicBezTo>
                  <a:cubicBezTo>
                    <a:pt x="369" y="155"/>
                    <a:pt x="369" y="155"/>
                    <a:pt x="369" y="154"/>
                  </a:cubicBezTo>
                  <a:cubicBezTo>
                    <a:pt x="369" y="155"/>
                    <a:pt x="369" y="155"/>
                    <a:pt x="369" y="155"/>
                  </a:cubicBezTo>
                  <a:cubicBezTo>
                    <a:pt x="372" y="156"/>
                    <a:pt x="372" y="153"/>
                    <a:pt x="372" y="152"/>
                  </a:cubicBezTo>
                  <a:cubicBezTo>
                    <a:pt x="372" y="151"/>
                    <a:pt x="371" y="150"/>
                    <a:pt x="369" y="149"/>
                  </a:cubicBezTo>
                  <a:cubicBezTo>
                    <a:pt x="366" y="148"/>
                    <a:pt x="367" y="150"/>
                    <a:pt x="365" y="150"/>
                  </a:cubicBezTo>
                  <a:cubicBezTo>
                    <a:pt x="368" y="150"/>
                    <a:pt x="365" y="150"/>
                    <a:pt x="365" y="150"/>
                  </a:cubicBezTo>
                  <a:cubicBezTo>
                    <a:pt x="368" y="151"/>
                    <a:pt x="365" y="151"/>
                    <a:pt x="365" y="151"/>
                  </a:cubicBezTo>
                  <a:cubicBezTo>
                    <a:pt x="364" y="151"/>
                    <a:pt x="366" y="152"/>
                    <a:pt x="365" y="152"/>
                  </a:cubicBezTo>
                  <a:cubicBezTo>
                    <a:pt x="364" y="153"/>
                    <a:pt x="363" y="153"/>
                    <a:pt x="366" y="155"/>
                  </a:cubicBezTo>
                  <a:moveTo>
                    <a:pt x="22" y="172"/>
                  </a:moveTo>
                  <a:cubicBezTo>
                    <a:pt x="17" y="170"/>
                    <a:pt x="16" y="173"/>
                    <a:pt x="16" y="174"/>
                  </a:cubicBezTo>
                  <a:cubicBezTo>
                    <a:pt x="14" y="176"/>
                    <a:pt x="11" y="177"/>
                    <a:pt x="10" y="179"/>
                  </a:cubicBezTo>
                  <a:cubicBezTo>
                    <a:pt x="14" y="176"/>
                    <a:pt x="19" y="175"/>
                    <a:pt x="22" y="172"/>
                  </a:cubicBezTo>
                  <a:moveTo>
                    <a:pt x="23" y="174"/>
                  </a:moveTo>
                  <a:cubicBezTo>
                    <a:pt x="27" y="175"/>
                    <a:pt x="28" y="173"/>
                    <a:pt x="31" y="172"/>
                  </a:cubicBezTo>
                  <a:cubicBezTo>
                    <a:pt x="32" y="172"/>
                    <a:pt x="36" y="171"/>
                    <a:pt x="35" y="170"/>
                  </a:cubicBezTo>
                  <a:cubicBezTo>
                    <a:pt x="35" y="170"/>
                    <a:pt x="34" y="170"/>
                    <a:pt x="33" y="170"/>
                  </a:cubicBezTo>
                  <a:cubicBezTo>
                    <a:pt x="34" y="169"/>
                    <a:pt x="38" y="169"/>
                    <a:pt x="35" y="167"/>
                  </a:cubicBezTo>
                  <a:cubicBezTo>
                    <a:pt x="35" y="168"/>
                    <a:pt x="34" y="168"/>
                    <a:pt x="33" y="169"/>
                  </a:cubicBezTo>
                  <a:cubicBezTo>
                    <a:pt x="33" y="168"/>
                    <a:pt x="33" y="168"/>
                    <a:pt x="33" y="167"/>
                  </a:cubicBezTo>
                  <a:cubicBezTo>
                    <a:pt x="31" y="167"/>
                    <a:pt x="25" y="169"/>
                    <a:pt x="32" y="170"/>
                  </a:cubicBezTo>
                  <a:cubicBezTo>
                    <a:pt x="32" y="170"/>
                    <a:pt x="30" y="170"/>
                    <a:pt x="29" y="170"/>
                  </a:cubicBezTo>
                  <a:cubicBezTo>
                    <a:pt x="29" y="170"/>
                    <a:pt x="29" y="171"/>
                    <a:pt x="28" y="171"/>
                  </a:cubicBezTo>
                  <a:cubicBezTo>
                    <a:pt x="31" y="172"/>
                    <a:pt x="22" y="174"/>
                    <a:pt x="21" y="174"/>
                  </a:cubicBezTo>
                  <a:cubicBezTo>
                    <a:pt x="22" y="174"/>
                    <a:pt x="22" y="174"/>
                    <a:pt x="23" y="174"/>
                  </a:cubicBezTo>
                  <a:moveTo>
                    <a:pt x="37" y="170"/>
                  </a:moveTo>
                  <a:cubicBezTo>
                    <a:pt x="37" y="170"/>
                    <a:pt x="38" y="169"/>
                    <a:pt x="38" y="169"/>
                  </a:cubicBezTo>
                  <a:cubicBezTo>
                    <a:pt x="37" y="169"/>
                    <a:pt x="36" y="169"/>
                    <a:pt x="37" y="170"/>
                  </a:cubicBezTo>
                  <a:moveTo>
                    <a:pt x="40" y="167"/>
                  </a:moveTo>
                  <a:cubicBezTo>
                    <a:pt x="40" y="167"/>
                    <a:pt x="42" y="167"/>
                    <a:pt x="42" y="166"/>
                  </a:cubicBezTo>
                  <a:cubicBezTo>
                    <a:pt x="40" y="166"/>
                    <a:pt x="42" y="165"/>
                    <a:pt x="39" y="165"/>
                  </a:cubicBezTo>
                  <a:cubicBezTo>
                    <a:pt x="38" y="165"/>
                    <a:pt x="38" y="166"/>
                    <a:pt x="39" y="167"/>
                  </a:cubicBezTo>
                  <a:cubicBezTo>
                    <a:pt x="39" y="167"/>
                    <a:pt x="40" y="167"/>
                    <a:pt x="40" y="167"/>
                  </a:cubicBezTo>
                  <a:moveTo>
                    <a:pt x="43" y="166"/>
                  </a:moveTo>
                  <a:cubicBezTo>
                    <a:pt x="44" y="166"/>
                    <a:pt x="43" y="165"/>
                    <a:pt x="44" y="164"/>
                  </a:cubicBezTo>
                  <a:cubicBezTo>
                    <a:pt x="42" y="164"/>
                    <a:pt x="42" y="165"/>
                    <a:pt x="43" y="166"/>
                  </a:cubicBezTo>
                  <a:moveTo>
                    <a:pt x="46" y="167"/>
                  </a:moveTo>
                  <a:cubicBezTo>
                    <a:pt x="45" y="166"/>
                    <a:pt x="45" y="166"/>
                    <a:pt x="44" y="167"/>
                  </a:cubicBezTo>
                  <a:cubicBezTo>
                    <a:pt x="45" y="167"/>
                    <a:pt x="45" y="167"/>
                    <a:pt x="46" y="167"/>
                  </a:cubicBezTo>
                  <a:moveTo>
                    <a:pt x="49" y="166"/>
                  </a:moveTo>
                  <a:cubicBezTo>
                    <a:pt x="48" y="166"/>
                    <a:pt x="47" y="166"/>
                    <a:pt x="47" y="167"/>
                  </a:cubicBezTo>
                  <a:cubicBezTo>
                    <a:pt x="48" y="167"/>
                    <a:pt x="49" y="166"/>
                    <a:pt x="49" y="166"/>
                  </a:cubicBezTo>
                  <a:moveTo>
                    <a:pt x="50" y="161"/>
                  </a:moveTo>
                  <a:cubicBezTo>
                    <a:pt x="49" y="162"/>
                    <a:pt x="51" y="163"/>
                    <a:pt x="53" y="163"/>
                  </a:cubicBezTo>
                  <a:cubicBezTo>
                    <a:pt x="55" y="163"/>
                    <a:pt x="55" y="162"/>
                    <a:pt x="57" y="161"/>
                  </a:cubicBezTo>
                  <a:cubicBezTo>
                    <a:pt x="59" y="161"/>
                    <a:pt x="62" y="162"/>
                    <a:pt x="63" y="161"/>
                  </a:cubicBezTo>
                  <a:cubicBezTo>
                    <a:pt x="64" y="161"/>
                    <a:pt x="64" y="160"/>
                    <a:pt x="65" y="160"/>
                  </a:cubicBezTo>
                  <a:cubicBezTo>
                    <a:pt x="66" y="161"/>
                    <a:pt x="68" y="161"/>
                    <a:pt x="67" y="160"/>
                  </a:cubicBezTo>
                  <a:cubicBezTo>
                    <a:pt x="65" y="160"/>
                    <a:pt x="64" y="158"/>
                    <a:pt x="63" y="157"/>
                  </a:cubicBezTo>
                  <a:cubicBezTo>
                    <a:pt x="59" y="157"/>
                    <a:pt x="59" y="159"/>
                    <a:pt x="55" y="158"/>
                  </a:cubicBezTo>
                  <a:cubicBezTo>
                    <a:pt x="52" y="158"/>
                    <a:pt x="52" y="161"/>
                    <a:pt x="50" y="161"/>
                  </a:cubicBezTo>
                  <a:moveTo>
                    <a:pt x="70" y="163"/>
                  </a:moveTo>
                  <a:cubicBezTo>
                    <a:pt x="70" y="163"/>
                    <a:pt x="69" y="163"/>
                    <a:pt x="70" y="163"/>
                  </a:cubicBezTo>
                  <a:cubicBezTo>
                    <a:pt x="71" y="164"/>
                    <a:pt x="72" y="163"/>
                    <a:pt x="72" y="163"/>
                  </a:cubicBezTo>
                  <a:cubicBezTo>
                    <a:pt x="71" y="163"/>
                    <a:pt x="71" y="163"/>
                    <a:pt x="70" y="163"/>
                  </a:cubicBezTo>
                  <a:moveTo>
                    <a:pt x="76" y="158"/>
                  </a:moveTo>
                  <a:cubicBezTo>
                    <a:pt x="74" y="158"/>
                    <a:pt x="73" y="158"/>
                    <a:pt x="75" y="159"/>
                  </a:cubicBezTo>
                  <a:cubicBezTo>
                    <a:pt x="75" y="159"/>
                    <a:pt x="76" y="159"/>
                    <a:pt x="76" y="158"/>
                  </a:cubicBezTo>
                  <a:moveTo>
                    <a:pt x="185" y="116"/>
                  </a:moveTo>
                  <a:cubicBezTo>
                    <a:pt x="184" y="115"/>
                    <a:pt x="184" y="116"/>
                    <a:pt x="184" y="116"/>
                  </a:cubicBezTo>
                  <a:cubicBezTo>
                    <a:pt x="185" y="116"/>
                    <a:pt x="185" y="116"/>
                    <a:pt x="185" y="116"/>
                  </a:cubicBezTo>
                  <a:moveTo>
                    <a:pt x="173" y="105"/>
                  </a:moveTo>
                  <a:cubicBezTo>
                    <a:pt x="172" y="105"/>
                    <a:pt x="172" y="106"/>
                    <a:pt x="172" y="106"/>
                  </a:cubicBezTo>
                  <a:cubicBezTo>
                    <a:pt x="172" y="106"/>
                    <a:pt x="173" y="105"/>
                    <a:pt x="173" y="105"/>
                  </a:cubicBezTo>
                  <a:moveTo>
                    <a:pt x="213" y="110"/>
                  </a:moveTo>
                  <a:cubicBezTo>
                    <a:pt x="213" y="110"/>
                    <a:pt x="212" y="111"/>
                    <a:pt x="212" y="112"/>
                  </a:cubicBezTo>
                  <a:cubicBezTo>
                    <a:pt x="214" y="111"/>
                    <a:pt x="216" y="111"/>
                    <a:pt x="216" y="109"/>
                  </a:cubicBezTo>
                  <a:cubicBezTo>
                    <a:pt x="216" y="108"/>
                    <a:pt x="220" y="108"/>
                    <a:pt x="220" y="107"/>
                  </a:cubicBezTo>
                  <a:cubicBezTo>
                    <a:pt x="218" y="107"/>
                    <a:pt x="218" y="107"/>
                    <a:pt x="218" y="106"/>
                  </a:cubicBezTo>
                  <a:cubicBezTo>
                    <a:pt x="217" y="108"/>
                    <a:pt x="216" y="109"/>
                    <a:pt x="213" y="110"/>
                  </a:cubicBezTo>
                  <a:moveTo>
                    <a:pt x="214" y="106"/>
                  </a:moveTo>
                  <a:cubicBezTo>
                    <a:pt x="213" y="105"/>
                    <a:pt x="213" y="105"/>
                    <a:pt x="213" y="105"/>
                  </a:cubicBezTo>
                  <a:cubicBezTo>
                    <a:pt x="212" y="105"/>
                    <a:pt x="211" y="107"/>
                    <a:pt x="213" y="108"/>
                  </a:cubicBezTo>
                  <a:cubicBezTo>
                    <a:pt x="212" y="107"/>
                    <a:pt x="212" y="106"/>
                    <a:pt x="214" y="106"/>
                  </a:cubicBezTo>
                  <a:moveTo>
                    <a:pt x="208" y="102"/>
                  </a:moveTo>
                  <a:cubicBezTo>
                    <a:pt x="208" y="102"/>
                    <a:pt x="208" y="103"/>
                    <a:pt x="209" y="103"/>
                  </a:cubicBezTo>
                  <a:cubicBezTo>
                    <a:pt x="208" y="102"/>
                    <a:pt x="208" y="102"/>
                    <a:pt x="208" y="102"/>
                  </a:cubicBezTo>
                  <a:moveTo>
                    <a:pt x="210" y="101"/>
                  </a:moveTo>
                  <a:cubicBezTo>
                    <a:pt x="209" y="101"/>
                    <a:pt x="209" y="101"/>
                    <a:pt x="209" y="102"/>
                  </a:cubicBezTo>
                  <a:cubicBezTo>
                    <a:pt x="210" y="102"/>
                    <a:pt x="211" y="102"/>
                    <a:pt x="210" y="101"/>
                  </a:cubicBezTo>
                  <a:moveTo>
                    <a:pt x="228" y="106"/>
                  </a:moveTo>
                  <a:cubicBezTo>
                    <a:pt x="226" y="105"/>
                    <a:pt x="225" y="105"/>
                    <a:pt x="224" y="105"/>
                  </a:cubicBezTo>
                  <a:cubicBezTo>
                    <a:pt x="224" y="105"/>
                    <a:pt x="221" y="106"/>
                    <a:pt x="224" y="106"/>
                  </a:cubicBezTo>
                  <a:cubicBezTo>
                    <a:pt x="223" y="106"/>
                    <a:pt x="223" y="107"/>
                    <a:pt x="224" y="107"/>
                  </a:cubicBezTo>
                  <a:cubicBezTo>
                    <a:pt x="225" y="107"/>
                    <a:pt x="226" y="106"/>
                    <a:pt x="228" y="106"/>
                  </a:cubicBezTo>
                  <a:moveTo>
                    <a:pt x="246" y="110"/>
                  </a:moveTo>
                  <a:cubicBezTo>
                    <a:pt x="245" y="110"/>
                    <a:pt x="243" y="110"/>
                    <a:pt x="243" y="111"/>
                  </a:cubicBezTo>
                  <a:cubicBezTo>
                    <a:pt x="244" y="111"/>
                    <a:pt x="245" y="110"/>
                    <a:pt x="246" y="110"/>
                  </a:cubicBezTo>
                  <a:cubicBezTo>
                    <a:pt x="246" y="110"/>
                    <a:pt x="246" y="110"/>
                    <a:pt x="246" y="110"/>
                  </a:cubicBezTo>
                  <a:moveTo>
                    <a:pt x="152" y="142"/>
                  </a:moveTo>
                  <a:cubicBezTo>
                    <a:pt x="150" y="142"/>
                    <a:pt x="149" y="142"/>
                    <a:pt x="150" y="143"/>
                  </a:cubicBezTo>
                  <a:cubicBezTo>
                    <a:pt x="151" y="143"/>
                    <a:pt x="152" y="143"/>
                    <a:pt x="152" y="142"/>
                  </a:cubicBezTo>
                  <a:moveTo>
                    <a:pt x="163" y="137"/>
                  </a:moveTo>
                  <a:cubicBezTo>
                    <a:pt x="160" y="136"/>
                    <a:pt x="157" y="136"/>
                    <a:pt x="159" y="138"/>
                  </a:cubicBezTo>
                  <a:cubicBezTo>
                    <a:pt x="161" y="138"/>
                    <a:pt x="162" y="137"/>
                    <a:pt x="163" y="137"/>
                  </a:cubicBezTo>
                  <a:moveTo>
                    <a:pt x="160" y="127"/>
                  </a:moveTo>
                  <a:cubicBezTo>
                    <a:pt x="159" y="128"/>
                    <a:pt x="159" y="128"/>
                    <a:pt x="159" y="128"/>
                  </a:cubicBezTo>
                  <a:cubicBezTo>
                    <a:pt x="160" y="128"/>
                    <a:pt x="161" y="128"/>
                    <a:pt x="161" y="128"/>
                  </a:cubicBezTo>
                  <a:cubicBezTo>
                    <a:pt x="161" y="128"/>
                    <a:pt x="160" y="128"/>
                    <a:pt x="160" y="127"/>
                  </a:cubicBezTo>
                  <a:moveTo>
                    <a:pt x="168" y="129"/>
                  </a:moveTo>
                  <a:cubicBezTo>
                    <a:pt x="167" y="129"/>
                    <a:pt x="167" y="129"/>
                    <a:pt x="167" y="129"/>
                  </a:cubicBezTo>
                  <a:cubicBezTo>
                    <a:pt x="168" y="129"/>
                    <a:pt x="168" y="129"/>
                    <a:pt x="168" y="129"/>
                  </a:cubicBezTo>
                  <a:moveTo>
                    <a:pt x="168" y="123"/>
                  </a:moveTo>
                  <a:cubicBezTo>
                    <a:pt x="166" y="122"/>
                    <a:pt x="166" y="123"/>
                    <a:pt x="167" y="124"/>
                  </a:cubicBezTo>
                  <a:cubicBezTo>
                    <a:pt x="168" y="124"/>
                    <a:pt x="168" y="124"/>
                    <a:pt x="168" y="123"/>
                  </a:cubicBezTo>
                  <a:moveTo>
                    <a:pt x="166" y="123"/>
                  </a:moveTo>
                  <a:cubicBezTo>
                    <a:pt x="166" y="123"/>
                    <a:pt x="166" y="123"/>
                    <a:pt x="166" y="123"/>
                  </a:cubicBezTo>
                  <a:cubicBezTo>
                    <a:pt x="166" y="123"/>
                    <a:pt x="166" y="123"/>
                    <a:pt x="166" y="123"/>
                  </a:cubicBezTo>
                  <a:moveTo>
                    <a:pt x="174" y="126"/>
                  </a:moveTo>
                  <a:cubicBezTo>
                    <a:pt x="173" y="127"/>
                    <a:pt x="173" y="127"/>
                    <a:pt x="173" y="127"/>
                  </a:cubicBezTo>
                  <a:cubicBezTo>
                    <a:pt x="174" y="126"/>
                    <a:pt x="174" y="126"/>
                    <a:pt x="174" y="126"/>
                  </a:cubicBezTo>
                  <a:moveTo>
                    <a:pt x="80" y="156"/>
                  </a:moveTo>
                  <a:cubicBezTo>
                    <a:pt x="79" y="156"/>
                    <a:pt x="79" y="156"/>
                    <a:pt x="79" y="156"/>
                  </a:cubicBezTo>
                  <a:cubicBezTo>
                    <a:pt x="79" y="156"/>
                    <a:pt x="80" y="156"/>
                    <a:pt x="80" y="157"/>
                  </a:cubicBezTo>
                  <a:cubicBezTo>
                    <a:pt x="80" y="156"/>
                    <a:pt x="80" y="156"/>
                    <a:pt x="80" y="156"/>
                  </a:cubicBezTo>
                  <a:moveTo>
                    <a:pt x="90" y="154"/>
                  </a:moveTo>
                  <a:cubicBezTo>
                    <a:pt x="88" y="154"/>
                    <a:pt x="88" y="155"/>
                    <a:pt x="89" y="156"/>
                  </a:cubicBezTo>
                  <a:cubicBezTo>
                    <a:pt x="90" y="156"/>
                    <a:pt x="91" y="156"/>
                    <a:pt x="91" y="156"/>
                  </a:cubicBezTo>
                  <a:cubicBezTo>
                    <a:pt x="92" y="156"/>
                    <a:pt x="91" y="154"/>
                    <a:pt x="91" y="154"/>
                  </a:cubicBezTo>
                  <a:cubicBezTo>
                    <a:pt x="91" y="154"/>
                    <a:pt x="91" y="155"/>
                    <a:pt x="90" y="155"/>
                  </a:cubicBezTo>
                  <a:cubicBezTo>
                    <a:pt x="90" y="154"/>
                    <a:pt x="90" y="154"/>
                    <a:pt x="90" y="154"/>
                  </a:cubicBezTo>
                  <a:moveTo>
                    <a:pt x="97" y="157"/>
                  </a:moveTo>
                  <a:cubicBezTo>
                    <a:pt x="98" y="157"/>
                    <a:pt x="98" y="156"/>
                    <a:pt x="97" y="155"/>
                  </a:cubicBezTo>
                  <a:cubicBezTo>
                    <a:pt x="98" y="156"/>
                    <a:pt x="96" y="156"/>
                    <a:pt x="96" y="156"/>
                  </a:cubicBezTo>
                  <a:cubicBezTo>
                    <a:pt x="95" y="157"/>
                    <a:pt x="95" y="158"/>
                    <a:pt x="95" y="159"/>
                  </a:cubicBezTo>
                  <a:cubicBezTo>
                    <a:pt x="95" y="158"/>
                    <a:pt x="96" y="158"/>
                    <a:pt x="97" y="157"/>
                  </a:cubicBezTo>
                  <a:moveTo>
                    <a:pt x="93" y="154"/>
                  </a:moveTo>
                  <a:cubicBezTo>
                    <a:pt x="92" y="154"/>
                    <a:pt x="92" y="155"/>
                    <a:pt x="92" y="155"/>
                  </a:cubicBezTo>
                  <a:cubicBezTo>
                    <a:pt x="93" y="155"/>
                    <a:pt x="94" y="155"/>
                    <a:pt x="93" y="154"/>
                  </a:cubicBezTo>
                  <a:moveTo>
                    <a:pt x="95" y="153"/>
                  </a:moveTo>
                  <a:cubicBezTo>
                    <a:pt x="94" y="153"/>
                    <a:pt x="93" y="153"/>
                    <a:pt x="93" y="154"/>
                  </a:cubicBezTo>
                  <a:cubicBezTo>
                    <a:pt x="94" y="154"/>
                    <a:pt x="94" y="154"/>
                    <a:pt x="95" y="153"/>
                  </a:cubicBezTo>
                  <a:moveTo>
                    <a:pt x="101" y="155"/>
                  </a:moveTo>
                  <a:cubicBezTo>
                    <a:pt x="100" y="155"/>
                    <a:pt x="101" y="157"/>
                    <a:pt x="100" y="157"/>
                  </a:cubicBezTo>
                  <a:cubicBezTo>
                    <a:pt x="102" y="157"/>
                    <a:pt x="101" y="156"/>
                    <a:pt x="101" y="155"/>
                  </a:cubicBezTo>
                  <a:moveTo>
                    <a:pt x="103" y="157"/>
                  </a:moveTo>
                  <a:cubicBezTo>
                    <a:pt x="102" y="157"/>
                    <a:pt x="102" y="158"/>
                    <a:pt x="102" y="158"/>
                  </a:cubicBezTo>
                  <a:cubicBezTo>
                    <a:pt x="103" y="158"/>
                    <a:pt x="103" y="158"/>
                    <a:pt x="103" y="157"/>
                  </a:cubicBezTo>
                  <a:moveTo>
                    <a:pt x="29" y="110"/>
                  </a:moveTo>
                  <a:cubicBezTo>
                    <a:pt x="29" y="110"/>
                    <a:pt x="37" y="111"/>
                    <a:pt x="38" y="112"/>
                  </a:cubicBezTo>
                  <a:cubicBezTo>
                    <a:pt x="36" y="110"/>
                    <a:pt x="42" y="111"/>
                    <a:pt x="43" y="111"/>
                  </a:cubicBezTo>
                  <a:cubicBezTo>
                    <a:pt x="45" y="110"/>
                    <a:pt x="43" y="108"/>
                    <a:pt x="41" y="106"/>
                  </a:cubicBezTo>
                  <a:cubicBezTo>
                    <a:pt x="41" y="106"/>
                    <a:pt x="40" y="106"/>
                    <a:pt x="39" y="106"/>
                  </a:cubicBezTo>
                  <a:cubicBezTo>
                    <a:pt x="37" y="106"/>
                    <a:pt x="37" y="106"/>
                    <a:pt x="36" y="106"/>
                  </a:cubicBezTo>
                  <a:cubicBezTo>
                    <a:pt x="34" y="106"/>
                    <a:pt x="32" y="106"/>
                    <a:pt x="32" y="107"/>
                  </a:cubicBezTo>
                  <a:cubicBezTo>
                    <a:pt x="32" y="108"/>
                    <a:pt x="22" y="106"/>
                    <a:pt x="29" y="110"/>
                  </a:cubicBezTo>
                  <a:moveTo>
                    <a:pt x="85" y="122"/>
                  </a:moveTo>
                  <a:cubicBezTo>
                    <a:pt x="85" y="123"/>
                    <a:pt x="85" y="123"/>
                    <a:pt x="85" y="123"/>
                  </a:cubicBezTo>
                  <a:cubicBezTo>
                    <a:pt x="88" y="124"/>
                    <a:pt x="88" y="122"/>
                    <a:pt x="89" y="121"/>
                  </a:cubicBezTo>
                  <a:cubicBezTo>
                    <a:pt x="88" y="122"/>
                    <a:pt x="86" y="122"/>
                    <a:pt x="85" y="122"/>
                  </a:cubicBezTo>
                  <a:moveTo>
                    <a:pt x="122" y="142"/>
                  </a:moveTo>
                  <a:cubicBezTo>
                    <a:pt x="122" y="143"/>
                    <a:pt x="122" y="143"/>
                    <a:pt x="122" y="143"/>
                  </a:cubicBezTo>
                  <a:cubicBezTo>
                    <a:pt x="123" y="143"/>
                    <a:pt x="123" y="143"/>
                    <a:pt x="123" y="142"/>
                  </a:cubicBezTo>
                  <a:cubicBezTo>
                    <a:pt x="123" y="142"/>
                    <a:pt x="122" y="142"/>
                    <a:pt x="122" y="142"/>
                  </a:cubicBezTo>
                  <a:moveTo>
                    <a:pt x="138" y="149"/>
                  </a:moveTo>
                  <a:cubicBezTo>
                    <a:pt x="137" y="149"/>
                    <a:pt x="137" y="149"/>
                    <a:pt x="138" y="150"/>
                  </a:cubicBezTo>
                  <a:cubicBezTo>
                    <a:pt x="138" y="150"/>
                    <a:pt x="138" y="149"/>
                    <a:pt x="138" y="149"/>
                  </a:cubicBezTo>
                  <a:moveTo>
                    <a:pt x="149" y="142"/>
                  </a:moveTo>
                  <a:cubicBezTo>
                    <a:pt x="146" y="142"/>
                    <a:pt x="145" y="143"/>
                    <a:pt x="146" y="144"/>
                  </a:cubicBezTo>
                  <a:cubicBezTo>
                    <a:pt x="147" y="143"/>
                    <a:pt x="148" y="143"/>
                    <a:pt x="149" y="142"/>
                  </a:cubicBezTo>
                  <a:moveTo>
                    <a:pt x="154" y="143"/>
                  </a:moveTo>
                  <a:cubicBezTo>
                    <a:pt x="153" y="143"/>
                    <a:pt x="152" y="143"/>
                    <a:pt x="152" y="143"/>
                  </a:cubicBezTo>
                  <a:cubicBezTo>
                    <a:pt x="153" y="143"/>
                    <a:pt x="154" y="143"/>
                    <a:pt x="154" y="143"/>
                  </a:cubicBezTo>
                  <a:moveTo>
                    <a:pt x="153" y="139"/>
                  </a:moveTo>
                  <a:cubicBezTo>
                    <a:pt x="153" y="139"/>
                    <a:pt x="152" y="140"/>
                    <a:pt x="151" y="140"/>
                  </a:cubicBezTo>
                  <a:cubicBezTo>
                    <a:pt x="155" y="141"/>
                    <a:pt x="156" y="139"/>
                    <a:pt x="157" y="138"/>
                  </a:cubicBezTo>
                  <a:cubicBezTo>
                    <a:pt x="156" y="138"/>
                    <a:pt x="155" y="138"/>
                    <a:pt x="155" y="138"/>
                  </a:cubicBezTo>
                  <a:cubicBezTo>
                    <a:pt x="157" y="137"/>
                    <a:pt x="160" y="137"/>
                    <a:pt x="162" y="136"/>
                  </a:cubicBezTo>
                  <a:cubicBezTo>
                    <a:pt x="161" y="136"/>
                    <a:pt x="161" y="135"/>
                    <a:pt x="160" y="135"/>
                  </a:cubicBezTo>
                  <a:cubicBezTo>
                    <a:pt x="161" y="135"/>
                    <a:pt x="166" y="136"/>
                    <a:pt x="166" y="135"/>
                  </a:cubicBezTo>
                  <a:cubicBezTo>
                    <a:pt x="165" y="134"/>
                    <a:pt x="162" y="134"/>
                    <a:pt x="162" y="134"/>
                  </a:cubicBezTo>
                  <a:cubicBezTo>
                    <a:pt x="163" y="133"/>
                    <a:pt x="167" y="135"/>
                    <a:pt x="168" y="134"/>
                  </a:cubicBezTo>
                  <a:cubicBezTo>
                    <a:pt x="169" y="134"/>
                    <a:pt x="169" y="133"/>
                    <a:pt x="170" y="132"/>
                  </a:cubicBezTo>
                  <a:cubicBezTo>
                    <a:pt x="169" y="132"/>
                    <a:pt x="168" y="132"/>
                    <a:pt x="168" y="132"/>
                  </a:cubicBezTo>
                  <a:cubicBezTo>
                    <a:pt x="167" y="132"/>
                    <a:pt x="169" y="130"/>
                    <a:pt x="166" y="130"/>
                  </a:cubicBezTo>
                  <a:cubicBezTo>
                    <a:pt x="164" y="129"/>
                    <a:pt x="163" y="130"/>
                    <a:pt x="163" y="131"/>
                  </a:cubicBezTo>
                  <a:cubicBezTo>
                    <a:pt x="163" y="131"/>
                    <a:pt x="163" y="130"/>
                    <a:pt x="163" y="130"/>
                  </a:cubicBezTo>
                  <a:cubicBezTo>
                    <a:pt x="162" y="129"/>
                    <a:pt x="161" y="129"/>
                    <a:pt x="159" y="129"/>
                  </a:cubicBezTo>
                  <a:cubicBezTo>
                    <a:pt x="164" y="131"/>
                    <a:pt x="156" y="130"/>
                    <a:pt x="159" y="131"/>
                  </a:cubicBezTo>
                  <a:cubicBezTo>
                    <a:pt x="157" y="131"/>
                    <a:pt x="157" y="131"/>
                    <a:pt x="157" y="132"/>
                  </a:cubicBezTo>
                  <a:cubicBezTo>
                    <a:pt x="157" y="131"/>
                    <a:pt x="157" y="131"/>
                    <a:pt x="156" y="130"/>
                  </a:cubicBezTo>
                  <a:cubicBezTo>
                    <a:pt x="154" y="130"/>
                    <a:pt x="153" y="130"/>
                    <a:pt x="153" y="131"/>
                  </a:cubicBezTo>
                  <a:cubicBezTo>
                    <a:pt x="154" y="131"/>
                    <a:pt x="155" y="132"/>
                    <a:pt x="155" y="132"/>
                  </a:cubicBezTo>
                  <a:cubicBezTo>
                    <a:pt x="155" y="132"/>
                    <a:pt x="154" y="132"/>
                    <a:pt x="154" y="132"/>
                  </a:cubicBezTo>
                  <a:cubicBezTo>
                    <a:pt x="154" y="133"/>
                    <a:pt x="155" y="133"/>
                    <a:pt x="156" y="133"/>
                  </a:cubicBezTo>
                  <a:cubicBezTo>
                    <a:pt x="153" y="132"/>
                    <a:pt x="154" y="134"/>
                    <a:pt x="156" y="135"/>
                  </a:cubicBezTo>
                  <a:cubicBezTo>
                    <a:pt x="153" y="135"/>
                    <a:pt x="153" y="133"/>
                    <a:pt x="152" y="132"/>
                  </a:cubicBezTo>
                  <a:cubicBezTo>
                    <a:pt x="148" y="131"/>
                    <a:pt x="147" y="133"/>
                    <a:pt x="146" y="134"/>
                  </a:cubicBezTo>
                  <a:cubicBezTo>
                    <a:pt x="145" y="135"/>
                    <a:pt x="146" y="136"/>
                    <a:pt x="147" y="137"/>
                  </a:cubicBezTo>
                  <a:cubicBezTo>
                    <a:pt x="149" y="140"/>
                    <a:pt x="151" y="138"/>
                    <a:pt x="151" y="137"/>
                  </a:cubicBezTo>
                  <a:cubicBezTo>
                    <a:pt x="150" y="137"/>
                    <a:pt x="149" y="137"/>
                    <a:pt x="149" y="138"/>
                  </a:cubicBezTo>
                  <a:cubicBezTo>
                    <a:pt x="148" y="137"/>
                    <a:pt x="150" y="137"/>
                    <a:pt x="152" y="137"/>
                  </a:cubicBezTo>
                  <a:cubicBezTo>
                    <a:pt x="152" y="138"/>
                    <a:pt x="152" y="138"/>
                    <a:pt x="152" y="138"/>
                  </a:cubicBezTo>
                  <a:cubicBezTo>
                    <a:pt x="153" y="138"/>
                    <a:pt x="153" y="137"/>
                    <a:pt x="154" y="137"/>
                  </a:cubicBezTo>
                  <a:cubicBezTo>
                    <a:pt x="154" y="138"/>
                    <a:pt x="153" y="138"/>
                    <a:pt x="153" y="138"/>
                  </a:cubicBezTo>
                  <a:cubicBezTo>
                    <a:pt x="155" y="138"/>
                    <a:pt x="154" y="139"/>
                    <a:pt x="153" y="139"/>
                  </a:cubicBezTo>
                  <a:moveTo>
                    <a:pt x="158" y="129"/>
                  </a:moveTo>
                  <a:cubicBezTo>
                    <a:pt x="154" y="129"/>
                    <a:pt x="164" y="131"/>
                    <a:pt x="158" y="129"/>
                  </a:cubicBezTo>
                  <a:moveTo>
                    <a:pt x="163" y="129"/>
                  </a:moveTo>
                  <a:cubicBezTo>
                    <a:pt x="165" y="129"/>
                    <a:pt x="165" y="127"/>
                    <a:pt x="166" y="127"/>
                  </a:cubicBezTo>
                  <a:cubicBezTo>
                    <a:pt x="166" y="127"/>
                    <a:pt x="166" y="127"/>
                    <a:pt x="166" y="127"/>
                  </a:cubicBezTo>
                  <a:cubicBezTo>
                    <a:pt x="168" y="127"/>
                    <a:pt x="169" y="127"/>
                    <a:pt x="169" y="126"/>
                  </a:cubicBezTo>
                  <a:cubicBezTo>
                    <a:pt x="171" y="128"/>
                    <a:pt x="172" y="126"/>
                    <a:pt x="172" y="126"/>
                  </a:cubicBezTo>
                  <a:cubicBezTo>
                    <a:pt x="171" y="126"/>
                    <a:pt x="170" y="126"/>
                    <a:pt x="170" y="126"/>
                  </a:cubicBezTo>
                  <a:cubicBezTo>
                    <a:pt x="170" y="126"/>
                    <a:pt x="170" y="126"/>
                    <a:pt x="171" y="125"/>
                  </a:cubicBezTo>
                  <a:cubicBezTo>
                    <a:pt x="170" y="125"/>
                    <a:pt x="168" y="125"/>
                    <a:pt x="168" y="126"/>
                  </a:cubicBezTo>
                  <a:cubicBezTo>
                    <a:pt x="166" y="124"/>
                    <a:pt x="163" y="124"/>
                    <a:pt x="164" y="125"/>
                  </a:cubicBezTo>
                  <a:cubicBezTo>
                    <a:pt x="165" y="127"/>
                    <a:pt x="159" y="125"/>
                    <a:pt x="163" y="127"/>
                  </a:cubicBezTo>
                  <a:cubicBezTo>
                    <a:pt x="161" y="127"/>
                    <a:pt x="159" y="127"/>
                    <a:pt x="163" y="129"/>
                  </a:cubicBezTo>
                  <a:moveTo>
                    <a:pt x="159" y="115"/>
                  </a:moveTo>
                  <a:cubicBezTo>
                    <a:pt x="158" y="115"/>
                    <a:pt x="158" y="116"/>
                    <a:pt x="157" y="116"/>
                  </a:cubicBezTo>
                  <a:cubicBezTo>
                    <a:pt x="159" y="116"/>
                    <a:pt x="159" y="116"/>
                    <a:pt x="159" y="115"/>
                  </a:cubicBezTo>
                  <a:moveTo>
                    <a:pt x="170" y="120"/>
                  </a:moveTo>
                  <a:cubicBezTo>
                    <a:pt x="169" y="119"/>
                    <a:pt x="168" y="120"/>
                    <a:pt x="168" y="120"/>
                  </a:cubicBezTo>
                  <a:cubicBezTo>
                    <a:pt x="169" y="120"/>
                    <a:pt x="170" y="120"/>
                    <a:pt x="170" y="120"/>
                  </a:cubicBezTo>
                  <a:moveTo>
                    <a:pt x="71" y="158"/>
                  </a:moveTo>
                  <a:cubicBezTo>
                    <a:pt x="71" y="158"/>
                    <a:pt x="71" y="158"/>
                    <a:pt x="70" y="158"/>
                  </a:cubicBezTo>
                  <a:cubicBezTo>
                    <a:pt x="69" y="157"/>
                    <a:pt x="65" y="156"/>
                    <a:pt x="67" y="157"/>
                  </a:cubicBezTo>
                  <a:cubicBezTo>
                    <a:pt x="69" y="159"/>
                    <a:pt x="67" y="159"/>
                    <a:pt x="65" y="159"/>
                  </a:cubicBezTo>
                  <a:cubicBezTo>
                    <a:pt x="65" y="157"/>
                    <a:pt x="66" y="156"/>
                    <a:pt x="68" y="155"/>
                  </a:cubicBezTo>
                  <a:cubicBezTo>
                    <a:pt x="66" y="156"/>
                    <a:pt x="69" y="156"/>
                    <a:pt x="69" y="156"/>
                  </a:cubicBezTo>
                  <a:cubicBezTo>
                    <a:pt x="70" y="155"/>
                    <a:pt x="70" y="155"/>
                    <a:pt x="70" y="155"/>
                  </a:cubicBezTo>
                  <a:cubicBezTo>
                    <a:pt x="73" y="154"/>
                    <a:pt x="72" y="153"/>
                    <a:pt x="73" y="152"/>
                  </a:cubicBezTo>
                  <a:cubicBezTo>
                    <a:pt x="76" y="150"/>
                    <a:pt x="79" y="149"/>
                    <a:pt x="84" y="148"/>
                  </a:cubicBezTo>
                  <a:cubicBezTo>
                    <a:pt x="82" y="149"/>
                    <a:pt x="87" y="148"/>
                    <a:pt x="87" y="148"/>
                  </a:cubicBezTo>
                  <a:cubicBezTo>
                    <a:pt x="87" y="149"/>
                    <a:pt x="87" y="149"/>
                    <a:pt x="89" y="151"/>
                  </a:cubicBezTo>
                  <a:cubicBezTo>
                    <a:pt x="90" y="151"/>
                    <a:pt x="88" y="147"/>
                    <a:pt x="93" y="150"/>
                  </a:cubicBezTo>
                  <a:cubicBezTo>
                    <a:pt x="93" y="150"/>
                    <a:pt x="93" y="150"/>
                    <a:pt x="93" y="150"/>
                  </a:cubicBezTo>
                  <a:cubicBezTo>
                    <a:pt x="86" y="147"/>
                    <a:pt x="99" y="143"/>
                    <a:pt x="100" y="142"/>
                  </a:cubicBezTo>
                  <a:cubicBezTo>
                    <a:pt x="101" y="142"/>
                    <a:pt x="103" y="141"/>
                    <a:pt x="104" y="140"/>
                  </a:cubicBezTo>
                  <a:cubicBezTo>
                    <a:pt x="105" y="140"/>
                    <a:pt x="106" y="140"/>
                    <a:pt x="108" y="140"/>
                  </a:cubicBezTo>
                  <a:cubicBezTo>
                    <a:pt x="109" y="140"/>
                    <a:pt x="108" y="139"/>
                    <a:pt x="108" y="139"/>
                  </a:cubicBezTo>
                  <a:cubicBezTo>
                    <a:pt x="108" y="137"/>
                    <a:pt x="110" y="136"/>
                    <a:pt x="111" y="136"/>
                  </a:cubicBezTo>
                  <a:cubicBezTo>
                    <a:pt x="113" y="134"/>
                    <a:pt x="114" y="133"/>
                    <a:pt x="117" y="133"/>
                  </a:cubicBezTo>
                  <a:cubicBezTo>
                    <a:pt x="118" y="135"/>
                    <a:pt x="120" y="134"/>
                    <a:pt x="120" y="133"/>
                  </a:cubicBezTo>
                  <a:cubicBezTo>
                    <a:pt x="120" y="133"/>
                    <a:pt x="120" y="134"/>
                    <a:pt x="118" y="134"/>
                  </a:cubicBezTo>
                  <a:cubicBezTo>
                    <a:pt x="119" y="133"/>
                    <a:pt x="117" y="132"/>
                    <a:pt x="117" y="131"/>
                  </a:cubicBezTo>
                  <a:cubicBezTo>
                    <a:pt x="117" y="130"/>
                    <a:pt x="118" y="130"/>
                    <a:pt x="118" y="129"/>
                  </a:cubicBezTo>
                  <a:cubicBezTo>
                    <a:pt x="118" y="128"/>
                    <a:pt x="118" y="126"/>
                    <a:pt x="123" y="127"/>
                  </a:cubicBezTo>
                  <a:cubicBezTo>
                    <a:pt x="121" y="127"/>
                    <a:pt x="120" y="126"/>
                    <a:pt x="120" y="127"/>
                  </a:cubicBezTo>
                  <a:cubicBezTo>
                    <a:pt x="117" y="124"/>
                    <a:pt x="120" y="123"/>
                    <a:pt x="122" y="123"/>
                  </a:cubicBezTo>
                  <a:cubicBezTo>
                    <a:pt x="124" y="122"/>
                    <a:pt x="124" y="119"/>
                    <a:pt x="127" y="118"/>
                  </a:cubicBezTo>
                  <a:cubicBezTo>
                    <a:pt x="125" y="118"/>
                    <a:pt x="125" y="120"/>
                    <a:pt x="123" y="120"/>
                  </a:cubicBezTo>
                  <a:cubicBezTo>
                    <a:pt x="122" y="121"/>
                    <a:pt x="121" y="121"/>
                    <a:pt x="119" y="121"/>
                  </a:cubicBezTo>
                  <a:cubicBezTo>
                    <a:pt x="118" y="122"/>
                    <a:pt x="116" y="124"/>
                    <a:pt x="112" y="122"/>
                  </a:cubicBezTo>
                  <a:cubicBezTo>
                    <a:pt x="112" y="122"/>
                    <a:pt x="111" y="122"/>
                    <a:pt x="110" y="121"/>
                  </a:cubicBezTo>
                  <a:cubicBezTo>
                    <a:pt x="109" y="120"/>
                    <a:pt x="110" y="120"/>
                    <a:pt x="110" y="120"/>
                  </a:cubicBezTo>
                  <a:cubicBezTo>
                    <a:pt x="111" y="119"/>
                    <a:pt x="112" y="118"/>
                    <a:pt x="114" y="120"/>
                  </a:cubicBezTo>
                  <a:cubicBezTo>
                    <a:pt x="115" y="120"/>
                    <a:pt x="115" y="120"/>
                    <a:pt x="114" y="119"/>
                  </a:cubicBezTo>
                  <a:cubicBezTo>
                    <a:pt x="113" y="119"/>
                    <a:pt x="111" y="118"/>
                    <a:pt x="110" y="118"/>
                  </a:cubicBezTo>
                  <a:cubicBezTo>
                    <a:pt x="111" y="118"/>
                    <a:pt x="110" y="119"/>
                    <a:pt x="110" y="119"/>
                  </a:cubicBezTo>
                  <a:cubicBezTo>
                    <a:pt x="110" y="120"/>
                    <a:pt x="108" y="121"/>
                    <a:pt x="108" y="119"/>
                  </a:cubicBezTo>
                  <a:cubicBezTo>
                    <a:pt x="107" y="121"/>
                    <a:pt x="106" y="121"/>
                    <a:pt x="107" y="123"/>
                  </a:cubicBezTo>
                  <a:cubicBezTo>
                    <a:pt x="108" y="124"/>
                    <a:pt x="108" y="125"/>
                    <a:pt x="106" y="125"/>
                  </a:cubicBezTo>
                  <a:cubicBezTo>
                    <a:pt x="103" y="124"/>
                    <a:pt x="102" y="121"/>
                    <a:pt x="99" y="121"/>
                  </a:cubicBezTo>
                  <a:cubicBezTo>
                    <a:pt x="100" y="120"/>
                    <a:pt x="100" y="120"/>
                    <a:pt x="100" y="120"/>
                  </a:cubicBezTo>
                  <a:cubicBezTo>
                    <a:pt x="97" y="120"/>
                    <a:pt x="98" y="121"/>
                    <a:pt x="97" y="121"/>
                  </a:cubicBezTo>
                  <a:cubicBezTo>
                    <a:pt x="96" y="120"/>
                    <a:pt x="96" y="120"/>
                    <a:pt x="96" y="120"/>
                  </a:cubicBezTo>
                  <a:cubicBezTo>
                    <a:pt x="95" y="121"/>
                    <a:pt x="94" y="120"/>
                    <a:pt x="93" y="120"/>
                  </a:cubicBezTo>
                  <a:cubicBezTo>
                    <a:pt x="93" y="119"/>
                    <a:pt x="93" y="119"/>
                    <a:pt x="93" y="119"/>
                  </a:cubicBezTo>
                  <a:cubicBezTo>
                    <a:pt x="89" y="118"/>
                    <a:pt x="87" y="121"/>
                    <a:pt x="84" y="121"/>
                  </a:cubicBezTo>
                  <a:cubicBezTo>
                    <a:pt x="83" y="121"/>
                    <a:pt x="83" y="122"/>
                    <a:pt x="81" y="123"/>
                  </a:cubicBezTo>
                  <a:cubicBezTo>
                    <a:pt x="81" y="123"/>
                    <a:pt x="80" y="123"/>
                    <a:pt x="80" y="123"/>
                  </a:cubicBezTo>
                  <a:cubicBezTo>
                    <a:pt x="79" y="123"/>
                    <a:pt x="77" y="123"/>
                    <a:pt x="77" y="123"/>
                  </a:cubicBezTo>
                  <a:cubicBezTo>
                    <a:pt x="76" y="122"/>
                    <a:pt x="81" y="122"/>
                    <a:pt x="80" y="121"/>
                  </a:cubicBezTo>
                  <a:cubicBezTo>
                    <a:pt x="78" y="119"/>
                    <a:pt x="80" y="119"/>
                    <a:pt x="81" y="118"/>
                  </a:cubicBezTo>
                  <a:cubicBezTo>
                    <a:pt x="80" y="118"/>
                    <a:pt x="79" y="118"/>
                    <a:pt x="78" y="118"/>
                  </a:cubicBezTo>
                  <a:cubicBezTo>
                    <a:pt x="75" y="116"/>
                    <a:pt x="79" y="116"/>
                    <a:pt x="80" y="114"/>
                  </a:cubicBezTo>
                  <a:cubicBezTo>
                    <a:pt x="80" y="114"/>
                    <a:pt x="77" y="112"/>
                    <a:pt x="77" y="111"/>
                  </a:cubicBezTo>
                  <a:cubicBezTo>
                    <a:pt x="76" y="110"/>
                    <a:pt x="76" y="108"/>
                    <a:pt x="76" y="108"/>
                  </a:cubicBezTo>
                  <a:cubicBezTo>
                    <a:pt x="75" y="108"/>
                    <a:pt x="75" y="108"/>
                    <a:pt x="75" y="108"/>
                  </a:cubicBezTo>
                  <a:cubicBezTo>
                    <a:pt x="73" y="105"/>
                    <a:pt x="76" y="104"/>
                    <a:pt x="78" y="103"/>
                  </a:cubicBezTo>
                  <a:cubicBezTo>
                    <a:pt x="77" y="103"/>
                    <a:pt x="77" y="104"/>
                    <a:pt x="76" y="102"/>
                  </a:cubicBezTo>
                  <a:cubicBezTo>
                    <a:pt x="76" y="103"/>
                    <a:pt x="71" y="107"/>
                    <a:pt x="72" y="107"/>
                  </a:cubicBezTo>
                  <a:cubicBezTo>
                    <a:pt x="79" y="111"/>
                    <a:pt x="60" y="112"/>
                    <a:pt x="58" y="111"/>
                  </a:cubicBezTo>
                  <a:cubicBezTo>
                    <a:pt x="56" y="110"/>
                    <a:pt x="57" y="110"/>
                    <a:pt x="58" y="110"/>
                  </a:cubicBezTo>
                  <a:cubicBezTo>
                    <a:pt x="55" y="109"/>
                    <a:pt x="52" y="107"/>
                    <a:pt x="52" y="106"/>
                  </a:cubicBezTo>
                  <a:cubicBezTo>
                    <a:pt x="52" y="108"/>
                    <a:pt x="47" y="106"/>
                    <a:pt x="49" y="105"/>
                  </a:cubicBezTo>
                  <a:cubicBezTo>
                    <a:pt x="48" y="105"/>
                    <a:pt x="47" y="105"/>
                    <a:pt x="46" y="105"/>
                  </a:cubicBezTo>
                  <a:cubicBezTo>
                    <a:pt x="45" y="103"/>
                    <a:pt x="48" y="103"/>
                    <a:pt x="49" y="102"/>
                  </a:cubicBezTo>
                  <a:cubicBezTo>
                    <a:pt x="49" y="102"/>
                    <a:pt x="50" y="102"/>
                    <a:pt x="49" y="101"/>
                  </a:cubicBezTo>
                  <a:cubicBezTo>
                    <a:pt x="49" y="101"/>
                    <a:pt x="51" y="101"/>
                    <a:pt x="51" y="101"/>
                  </a:cubicBezTo>
                  <a:cubicBezTo>
                    <a:pt x="52" y="102"/>
                    <a:pt x="53" y="101"/>
                    <a:pt x="55" y="102"/>
                  </a:cubicBezTo>
                  <a:cubicBezTo>
                    <a:pt x="57" y="103"/>
                    <a:pt x="54" y="104"/>
                    <a:pt x="54" y="104"/>
                  </a:cubicBezTo>
                  <a:cubicBezTo>
                    <a:pt x="56" y="104"/>
                    <a:pt x="56" y="102"/>
                    <a:pt x="59" y="102"/>
                  </a:cubicBezTo>
                  <a:cubicBezTo>
                    <a:pt x="60" y="103"/>
                    <a:pt x="60" y="103"/>
                    <a:pt x="60" y="104"/>
                  </a:cubicBezTo>
                  <a:cubicBezTo>
                    <a:pt x="62" y="104"/>
                    <a:pt x="64" y="104"/>
                    <a:pt x="63" y="103"/>
                  </a:cubicBezTo>
                  <a:cubicBezTo>
                    <a:pt x="63" y="102"/>
                    <a:pt x="61" y="101"/>
                    <a:pt x="60" y="101"/>
                  </a:cubicBezTo>
                  <a:cubicBezTo>
                    <a:pt x="60" y="101"/>
                    <a:pt x="62" y="101"/>
                    <a:pt x="62" y="101"/>
                  </a:cubicBezTo>
                  <a:cubicBezTo>
                    <a:pt x="61" y="101"/>
                    <a:pt x="60" y="101"/>
                    <a:pt x="61" y="100"/>
                  </a:cubicBezTo>
                  <a:cubicBezTo>
                    <a:pt x="58" y="100"/>
                    <a:pt x="59" y="102"/>
                    <a:pt x="55" y="101"/>
                  </a:cubicBezTo>
                  <a:cubicBezTo>
                    <a:pt x="53" y="101"/>
                    <a:pt x="48" y="100"/>
                    <a:pt x="48" y="101"/>
                  </a:cubicBezTo>
                  <a:cubicBezTo>
                    <a:pt x="46" y="99"/>
                    <a:pt x="49" y="99"/>
                    <a:pt x="50" y="99"/>
                  </a:cubicBezTo>
                  <a:cubicBezTo>
                    <a:pt x="49" y="99"/>
                    <a:pt x="48" y="99"/>
                    <a:pt x="49" y="99"/>
                  </a:cubicBezTo>
                  <a:cubicBezTo>
                    <a:pt x="47" y="99"/>
                    <a:pt x="47" y="98"/>
                    <a:pt x="48" y="98"/>
                  </a:cubicBezTo>
                  <a:cubicBezTo>
                    <a:pt x="47" y="98"/>
                    <a:pt x="47" y="98"/>
                    <a:pt x="46" y="98"/>
                  </a:cubicBezTo>
                  <a:cubicBezTo>
                    <a:pt x="45" y="97"/>
                    <a:pt x="46" y="97"/>
                    <a:pt x="46" y="96"/>
                  </a:cubicBezTo>
                  <a:cubicBezTo>
                    <a:pt x="44" y="97"/>
                    <a:pt x="47" y="100"/>
                    <a:pt x="44" y="99"/>
                  </a:cubicBezTo>
                  <a:cubicBezTo>
                    <a:pt x="42" y="98"/>
                    <a:pt x="43" y="98"/>
                    <a:pt x="41" y="97"/>
                  </a:cubicBezTo>
                  <a:cubicBezTo>
                    <a:pt x="39" y="96"/>
                    <a:pt x="41" y="95"/>
                    <a:pt x="41" y="95"/>
                  </a:cubicBezTo>
                  <a:cubicBezTo>
                    <a:pt x="40" y="95"/>
                    <a:pt x="39" y="94"/>
                    <a:pt x="38" y="95"/>
                  </a:cubicBezTo>
                  <a:cubicBezTo>
                    <a:pt x="35" y="93"/>
                    <a:pt x="39" y="93"/>
                    <a:pt x="41" y="93"/>
                  </a:cubicBezTo>
                  <a:cubicBezTo>
                    <a:pt x="39" y="93"/>
                    <a:pt x="39" y="92"/>
                    <a:pt x="40" y="92"/>
                  </a:cubicBezTo>
                  <a:cubicBezTo>
                    <a:pt x="43" y="92"/>
                    <a:pt x="41" y="89"/>
                    <a:pt x="42" y="89"/>
                  </a:cubicBezTo>
                  <a:cubicBezTo>
                    <a:pt x="44" y="88"/>
                    <a:pt x="45" y="87"/>
                    <a:pt x="46" y="86"/>
                  </a:cubicBezTo>
                  <a:cubicBezTo>
                    <a:pt x="47" y="85"/>
                    <a:pt x="47" y="85"/>
                    <a:pt x="49" y="85"/>
                  </a:cubicBezTo>
                  <a:cubicBezTo>
                    <a:pt x="51" y="85"/>
                    <a:pt x="51" y="86"/>
                    <a:pt x="51" y="87"/>
                  </a:cubicBezTo>
                  <a:cubicBezTo>
                    <a:pt x="51" y="86"/>
                    <a:pt x="52" y="86"/>
                    <a:pt x="52" y="86"/>
                  </a:cubicBezTo>
                  <a:cubicBezTo>
                    <a:pt x="48" y="85"/>
                    <a:pt x="52" y="83"/>
                    <a:pt x="53" y="83"/>
                  </a:cubicBezTo>
                  <a:cubicBezTo>
                    <a:pt x="52" y="83"/>
                    <a:pt x="51" y="84"/>
                    <a:pt x="50" y="84"/>
                  </a:cubicBezTo>
                  <a:cubicBezTo>
                    <a:pt x="49" y="82"/>
                    <a:pt x="50" y="80"/>
                    <a:pt x="55" y="80"/>
                  </a:cubicBezTo>
                  <a:cubicBezTo>
                    <a:pt x="50" y="79"/>
                    <a:pt x="55" y="78"/>
                    <a:pt x="56" y="78"/>
                  </a:cubicBezTo>
                  <a:cubicBezTo>
                    <a:pt x="57" y="78"/>
                    <a:pt x="59" y="78"/>
                    <a:pt x="60" y="79"/>
                  </a:cubicBezTo>
                  <a:cubicBezTo>
                    <a:pt x="63" y="80"/>
                    <a:pt x="60" y="80"/>
                    <a:pt x="60" y="81"/>
                  </a:cubicBezTo>
                  <a:cubicBezTo>
                    <a:pt x="61" y="79"/>
                    <a:pt x="67" y="80"/>
                    <a:pt x="69" y="79"/>
                  </a:cubicBezTo>
                  <a:cubicBezTo>
                    <a:pt x="70" y="78"/>
                    <a:pt x="72" y="76"/>
                    <a:pt x="75" y="75"/>
                  </a:cubicBezTo>
                  <a:cubicBezTo>
                    <a:pt x="75" y="76"/>
                    <a:pt x="75" y="76"/>
                    <a:pt x="75" y="76"/>
                  </a:cubicBezTo>
                  <a:cubicBezTo>
                    <a:pt x="81" y="77"/>
                    <a:pt x="86" y="76"/>
                    <a:pt x="88" y="74"/>
                  </a:cubicBezTo>
                  <a:cubicBezTo>
                    <a:pt x="88" y="73"/>
                    <a:pt x="87" y="71"/>
                    <a:pt x="87" y="70"/>
                  </a:cubicBezTo>
                  <a:cubicBezTo>
                    <a:pt x="87" y="69"/>
                    <a:pt x="84" y="66"/>
                    <a:pt x="82" y="67"/>
                  </a:cubicBezTo>
                  <a:cubicBezTo>
                    <a:pt x="82" y="67"/>
                    <a:pt x="94" y="65"/>
                    <a:pt x="86" y="62"/>
                  </a:cubicBezTo>
                  <a:cubicBezTo>
                    <a:pt x="86" y="62"/>
                    <a:pt x="87" y="62"/>
                    <a:pt x="87" y="62"/>
                  </a:cubicBezTo>
                  <a:cubicBezTo>
                    <a:pt x="85" y="62"/>
                    <a:pt x="85" y="63"/>
                    <a:pt x="84" y="64"/>
                  </a:cubicBezTo>
                  <a:cubicBezTo>
                    <a:pt x="82" y="64"/>
                    <a:pt x="79" y="63"/>
                    <a:pt x="78" y="64"/>
                  </a:cubicBezTo>
                  <a:cubicBezTo>
                    <a:pt x="81" y="64"/>
                    <a:pt x="78" y="65"/>
                    <a:pt x="78" y="65"/>
                  </a:cubicBezTo>
                  <a:cubicBezTo>
                    <a:pt x="77" y="65"/>
                    <a:pt x="75" y="65"/>
                    <a:pt x="74" y="65"/>
                  </a:cubicBezTo>
                  <a:cubicBezTo>
                    <a:pt x="72" y="66"/>
                    <a:pt x="72" y="67"/>
                    <a:pt x="70" y="68"/>
                  </a:cubicBezTo>
                  <a:cubicBezTo>
                    <a:pt x="69" y="66"/>
                    <a:pt x="66" y="64"/>
                    <a:pt x="65" y="65"/>
                  </a:cubicBezTo>
                  <a:cubicBezTo>
                    <a:pt x="65" y="66"/>
                    <a:pt x="66" y="66"/>
                    <a:pt x="67" y="66"/>
                  </a:cubicBezTo>
                  <a:cubicBezTo>
                    <a:pt x="67" y="67"/>
                    <a:pt x="68" y="67"/>
                    <a:pt x="65" y="67"/>
                  </a:cubicBezTo>
                  <a:cubicBezTo>
                    <a:pt x="64" y="66"/>
                    <a:pt x="62" y="66"/>
                    <a:pt x="61" y="66"/>
                  </a:cubicBezTo>
                  <a:cubicBezTo>
                    <a:pt x="59" y="65"/>
                    <a:pt x="57" y="65"/>
                    <a:pt x="55" y="66"/>
                  </a:cubicBezTo>
                  <a:cubicBezTo>
                    <a:pt x="51" y="66"/>
                    <a:pt x="50" y="67"/>
                    <a:pt x="44" y="66"/>
                  </a:cubicBezTo>
                  <a:cubicBezTo>
                    <a:pt x="43" y="66"/>
                    <a:pt x="36" y="65"/>
                    <a:pt x="35" y="64"/>
                  </a:cubicBezTo>
                  <a:cubicBezTo>
                    <a:pt x="35" y="64"/>
                    <a:pt x="37" y="63"/>
                    <a:pt x="35" y="62"/>
                  </a:cubicBezTo>
                  <a:cubicBezTo>
                    <a:pt x="31" y="61"/>
                    <a:pt x="30" y="59"/>
                    <a:pt x="31" y="59"/>
                  </a:cubicBezTo>
                  <a:cubicBezTo>
                    <a:pt x="31" y="59"/>
                    <a:pt x="31" y="59"/>
                    <a:pt x="31" y="60"/>
                  </a:cubicBezTo>
                  <a:cubicBezTo>
                    <a:pt x="34" y="61"/>
                    <a:pt x="35" y="60"/>
                    <a:pt x="35" y="59"/>
                  </a:cubicBezTo>
                  <a:cubicBezTo>
                    <a:pt x="35" y="59"/>
                    <a:pt x="37" y="59"/>
                    <a:pt x="39" y="59"/>
                  </a:cubicBezTo>
                  <a:cubicBezTo>
                    <a:pt x="33" y="57"/>
                    <a:pt x="30" y="58"/>
                    <a:pt x="26" y="58"/>
                  </a:cubicBezTo>
                  <a:cubicBezTo>
                    <a:pt x="25" y="57"/>
                    <a:pt x="22" y="56"/>
                    <a:pt x="20" y="56"/>
                  </a:cubicBezTo>
                  <a:cubicBezTo>
                    <a:pt x="17" y="55"/>
                    <a:pt x="21" y="54"/>
                    <a:pt x="22" y="54"/>
                  </a:cubicBezTo>
                  <a:cubicBezTo>
                    <a:pt x="21" y="54"/>
                    <a:pt x="20" y="55"/>
                    <a:pt x="20" y="55"/>
                  </a:cubicBezTo>
                  <a:cubicBezTo>
                    <a:pt x="24" y="56"/>
                    <a:pt x="23" y="54"/>
                    <a:pt x="25" y="53"/>
                  </a:cubicBezTo>
                  <a:cubicBezTo>
                    <a:pt x="26" y="53"/>
                    <a:pt x="30" y="53"/>
                    <a:pt x="30" y="52"/>
                  </a:cubicBezTo>
                  <a:cubicBezTo>
                    <a:pt x="30" y="49"/>
                    <a:pt x="40" y="51"/>
                    <a:pt x="43" y="50"/>
                  </a:cubicBezTo>
                  <a:cubicBezTo>
                    <a:pt x="43" y="50"/>
                    <a:pt x="42" y="50"/>
                    <a:pt x="41" y="50"/>
                  </a:cubicBezTo>
                  <a:cubicBezTo>
                    <a:pt x="39" y="48"/>
                    <a:pt x="44" y="48"/>
                    <a:pt x="47" y="48"/>
                  </a:cubicBezTo>
                  <a:cubicBezTo>
                    <a:pt x="52" y="47"/>
                    <a:pt x="53" y="45"/>
                    <a:pt x="60" y="46"/>
                  </a:cubicBezTo>
                  <a:cubicBezTo>
                    <a:pt x="58" y="46"/>
                    <a:pt x="59" y="47"/>
                    <a:pt x="59" y="48"/>
                  </a:cubicBezTo>
                  <a:cubicBezTo>
                    <a:pt x="59" y="49"/>
                    <a:pt x="58" y="49"/>
                    <a:pt x="56" y="50"/>
                  </a:cubicBezTo>
                  <a:cubicBezTo>
                    <a:pt x="57" y="50"/>
                    <a:pt x="58" y="50"/>
                    <a:pt x="59" y="51"/>
                  </a:cubicBezTo>
                  <a:cubicBezTo>
                    <a:pt x="61" y="51"/>
                    <a:pt x="62" y="51"/>
                    <a:pt x="63" y="51"/>
                  </a:cubicBezTo>
                  <a:cubicBezTo>
                    <a:pt x="64" y="51"/>
                    <a:pt x="65" y="51"/>
                    <a:pt x="67" y="51"/>
                  </a:cubicBezTo>
                  <a:cubicBezTo>
                    <a:pt x="68" y="51"/>
                    <a:pt x="71" y="50"/>
                    <a:pt x="70" y="52"/>
                  </a:cubicBezTo>
                  <a:cubicBezTo>
                    <a:pt x="71" y="50"/>
                    <a:pt x="78" y="52"/>
                    <a:pt x="79" y="51"/>
                  </a:cubicBezTo>
                  <a:cubicBezTo>
                    <a:pt x="81" y="51"/>
                    <a:pt x="79" y="48"/>
                    <a:pt x="85" y="50"/>
                  </a:cubicBezTo>
                  <a:cubicBezTo>
                    <a:pt x="85" y="50"/>
                    <a:pt x="85" y="50"/>
                    <a:pt x="85" y="50"/>
                  </a:cubicBezTo>
                  <a:cubicBezTo>
                    <a:pt x="86" y="50"/>
                    <a:pt x="87" y="50"/>
                    <a:pt x="85" y="49"/>
                  </a:cubicBezTo>
                  <a:cubicBezTo>
                    <a:pt x="81" y="47"/>
                    <a:pt x="79" y="48"/>
                    <a:pt x="77" y="49"/>
                  </a:cubicBezTo>
                  <a:cubicBezTo>
                    <a:pt x="77" y="48"/>
                    <a:pt x="79" y="47"/>
                    <a:pt x="76" y="46"/>
                  </a:cubicBezTo>
                  <a:cubicBezTo>
                    <a:pt x="74" y="45"/>
                    <a:pt x="72" y="45"/>
                    <a:pt x="71" y="44"/>
                  </a:cubicBezTo>
                  <a:cubicBezTo>
                    <a:pt x="69" y="41"/>
                    <a:pt x="77" y="44"/>
                    <a:pt x="76" y="45"/>
                  </a:cubicBezTo>
                  <a:cubicBezTo>
                    <a:pt x="75" y="47"/>
                    <a:pt x="85" y="47"/>
                    <a:pt x="84" y="47"/>
                  </a:cubicBezTo>
                  <a:cubicBezTo>
                    <a:pt x="91" y="49"/>
                    <a:pt x="96" y="48"/>
                    <a:pt x="93" y="46"/>
                  </a:cubicBezTo>
                  <a:cubicBezTo>
                    <a:pt x="92" y="46"/>
                    <a:pt x="91" y="46"/>
                    <a:pt x="91" y="46"/>
                  </a:cubicBezTo>
                  <a:cubicBezTo>
                    <a:pt x="89" y="46"/>
                    <a:pt x="87" y="45"/>
                    <a:pt x="86" y="45"/>
                  </a:cubicBezTo>
                  <a:cubicBezTo>
                    <a:pt x="85" y="46"/>
                    <a:pt x="85" y="47"/>
                    <a:pt x="82" y="46"/>
                  </a:cubicBezTo>
                  <a:cubicBezTo>
                    <a:pt x="76" y="45"/>
                    <a:pt x="79" y="42"/>
                    <a:pt x="81" y="42"/>
                  </a:cubicBezTo>
                  <a:cubicBezTo>
                    <a:pt x="76" y="40"/>
                    <a:pt x="76" y="43"/>
                    <a:pt x="74" y="41"/>
                  </a:cubicBezTo>
                  <a:cubicBezTo>
                    <a:pt x="74" y="42"/>
                    <a:pt x="74" y="42"/>
                    <a:pt x="73" y="42"/>
                  </a:cubicBezTo>
                  <a:cubicBezTo>
                    <a:pt x="72" y="41"/>
                    <a:pt x="73" y="41"/>
                    <a:pt x="73" y="41"/>
                  </a:cubicBezTo>
                  <a:cubicBezTo>
                    <a:pt x="72" y="40"/>
                    <a:pt x="72" y="41"/>
                    <a:pt x="72" y="42"/>
                  </a:cubicBezTo>
                  <a:cubicBezTo>
                    <a:pt x="71" y="42"/>
                    <a:pt x="66" y="42"/>
                    <a:pt x="64" y="41"/>
                  </a:cubicBezTo>
                  <a:cubicBezTo>
                    <a:pt x="59" y="41"/>
                    <a:pt x="60" y="40"/>
                    <a:pt x="59" y="38"/>
                  </a:cubicBezTo>
                  <a:cubicBezTo>
                    <a:pt x="57" y="36"/>
                    <a:pt x="49" y="33"/>
                    <a:pt x="44" y="32"/>
                  </a:cubicBezTo>
                  <a:cubicBezTo>
                    <a:pt x="42" y="32"/>
                    <a:pt x="41" y="32"/>
                    <a:pt x="38" y="31"/>
                  </a:cubicBezTo>
                  <a:cubicBezTo>
                    <a:pt x="35" y="29"/>
                    <a:pt x="34" y="29"/>
                    <a:pt x="32" y="29"/>
                  </a:cubicBezTo>
                  <a:cubicBezTo>
                    <a:pt x="36" y="29"/>
                    <a:pt x="36" y="27"/>
                    <a:pt x="37" y="26"/>
                  </a:cubicBezTo>
                  <a:cubicBezTo>
                    <a:pt x="38" y="24"/>
                    <a:pt x="42" y="24"/>
                    <a:pt x="46" y="24"/>
                  </a:cubicBezTo>
                  <a:cubicBezTo>
                    <a:pt x="56" y="23"/>
                    <a:pt x="61" y="22"/>
                    <a:pt x="66" y="19"/>
                  </a:cubicBezTo>
                  <a:cubicBezTo>
                    <a:pt x="65" y="20"/>
                    <a:pt x="65" y="20"/>
                    <a:pt x="65" y="20"/>
                  </a:cubicBezTo>
                  <a:cubicBezTo>
                    <a:pt x="69" y="19"/>
                    <a:pt x="67" y="16"/>
                    <a:pt x="70" y="15"/>
                  </a:cubicBezTo>
                  <a:cubicBezTo>
                    <a:pt x="73" y="14"/>
                    <a:pt x="73" y="11"/>
                    <a:pt x="78" y="10"/>
                  </a:cubicBezTo>
                  <a:cubicBezTo>
                    <a:pt x="78" y="11"/>
                    <a:pt x="80" y="11"/>
                    <a:pt x="79" y="12"/>
                  </a:cubicBezTo>
                  <a:cubicBezTo>
                    <a:pt x="82" y="11"/>
                    <a:pt x="86" y="11"/>
                    <a:pt x="88" y="10"/>
                  </a:cubicBezTo>
                  <a:cubicBezTo>
                    <a:pt x="90" y="9"/>
                    <a:pt x="91" y="8"/>
                    <a:pt x="96" y="8"/>
                  </a:cubicBezTo>
                  <a:cubicBezTo>
                    <a:pt x="96" y="8"/>
                    <a:pt x="96" y="9"/>
                    <a:pt x="94" y="9"/>
                  </a:cubicBezTo>
                  <a:cubicBezTo>
                    <a:pt x="97" y="8"/>
                    <a:pt x="95" y="10"/>
                    <a:pt x="95" y="10"/>
                  </a:cubicBezTo>
                  <a:cubicBezTo>
                    <a:pt x="96" y="10"/>
                    <a:pt x="96" y="10"/>
                    <a:pt x="98" y="11"/>
                  </a:cubicBezTo>
                  <a:cubicBezTo>
                    <a:pt x="97" y="10"/>
                    <a:pt x="97" y="9"/>
                    <a:pt x="97" y="9"/>
                  </a:cubicBezTo>
                  <a:cubicBezTo>
                    <a:pt x="98" y="8"/>
                    <a:pt x="101" y="9"/>
                    <a:pt x="102" y="8"/>
                  </a:cubicBezTo>
                  <a:cubicBezTo>
                    <a:pt x="101" y="8"/>
                    <a:pt x="100" y="8"/>
                    <a:pt x="99" y="9"/>
                  </a:cubicBezTo>
                  <a:cubicBezTo>
                    <a:pt x="97" y="7"/>
                    <a:pt x="95" y="7"/>
                    <a:pt x="95" y="7"/>
                  </a:cubicBezTo>
                  <a:cubicBezTo>
                    <a:pt x="96" y="6"/>
                    <a:pt x="100" y="6"/>
                    <a:pt x="102" y="5"/>
                  </a:cubicBezTo>
                  <a:cubicBezTo>
                    <a:pt x="102" y="5"/>
                    <a:pt x="102" y="6"/>
                    <a:pt x="101" y="6"/>
                  </a:cubicBezTo>
                  <a:cubicBezTo>
                    <a:pt x="109" y="7"/>
                    <a:pt x="114" y="5"/>
                    <a:pt x="118" y="4"/>
                  </a:cubicBezTo>
                  <a:cubicBezTo>
                    <a:pt x="122" y="3"/>
                    <a:pt x="124" y="1"/>
                    <a:pt x="128" y="0"/>
                  </a:cubicBezTo>
                  <a:cubicBezTo>
                    <a:pt x="128" y="0"/>
                    <a:pt x="127" y="0"/>
                    <a:pt x="128" y="1"/>
                  </a:cubicBezTo>
                  <a:cubicBezTo>
                    <a:pt x="129" y="1"/>
                    <a:pt x="135" y="1"/>
                    <a:pt x="137" y="3"/>
                  </a:cubicBezTo>
                  <a:cubicBezTo>
                    <a:pt x="138" y="4"/>
                    <a:pt x="134" y="4"/>
                    <a:pt x="131" y="4"/>
                  </a:cubicBezTo>
                  <a:cubicBezTo>
                    <a:pt x="134" y="5"/>
                    <a:pt x="134" y="6"/>
                    <a:pt x="133" y="6"/>
                  </a:cubicBezTo>
                  <a:cubicBezTo>
                    <a:pt x="135" y="5"/>
                    <a:pt x="137" y="5"/>
                    <a:pt x="138" y="4"/>
                  </a:cubicBezTo>
                  <a:cubicBezTo>
                    <a:pt x="138" y="4"/>
                    <a:pt x="139" y="3"/>
                    <a:pt x="140" y="3"/>
                  </a:cubicBezTo>
                  <a:cubicBezTo>
                    <a:pt x="140" y="3"/>
                    <a:pt x="142" y="1"/>
                    <a:pt x="142" y="3"/>
                  </a:cubicBezTo>
                  <a:cubicBezTo>
                    <a:pt x="142" y="3"/>
                    <a:pt x="143" y="2"/>
                    <a:pt x="145" y="3"/>
                  </a:cubicBezTo>
                  <a:cubicBezTo>
                    <a:pt x="148" y="4"/>
                    <a:pt x="145" y="5"/>
                    <a:pt x="145" y="5"/>
                  </a:cubicBezTo>
                  <a:cubicBezTo>
                    <a:pt x="151" y="7"/>
                    <a:pt x="152" y="5"/>
                    <a:pt x="154" y="5"/>
                  </a:cubicBezTo>
                  <a:cubicBezTo>
                    <a:pt x="157" y="4"/>
                    <a:pt x="162" y="4"/>
                    <a:pt x="168" y="5"/>
                  </a:cubicBezTo>
                  <a:cubicBezTo>
                    <a:pt x="169" y="6"/>
                    <a:pt x="167" y="6"/>
                    <a:pt x="167" y="7"/>
                  </a:cubicBezTo>
                  <a:cubicBezTo>
                    <a:pt x="168" y="7"/>
                    <a:pt x="169" y="8"/>
                    <a:pt x="170" y="8"/>
                  </a:cubicBezTo>
                  <a:cubicBezTo>
                    <a:pt x="169" y="8"/>
                    <a:pt x="167" y="8"/>
                    <a:pt x="166" y="8"/>
                  </a:cubicBezTo>
                  <a:cubicBezTo>
                    <a:pt x="169" y="8"/>
                    <a:pt x="171" y="8"/>
                    <a:pt x="174" y="8"/>
                  </a:cubicBezTo>
                  <a:cubicBezTo>
                    <a:pt x="173" y="8"/>
                    <a:pt x="173" y="8"/>
                    <a:pt x="172" y="9"/>
                  </a:cubicBezTo>
                  <a:cubicBezTo>
                    <a:pt x="177" y="10"/>
                    <a:pt x="179" y="10"/>
                    <a:pt x="181" y="9"/>
                  </a:cubicBezTo>
                  <a:cubicBezTo>
                    <a:pt x="182" y="9"/>
                    <a:pt x="183" y="9"/>
                    <a:pt x="184" y="9"/>
                  </a:cubicBezTo>
                  <a:cubicBezTo>
                    <a:pt x="185" y="9"/>
                    <a:pt x="187" y="8"/>
                    <a:pt x="187" y="9"/>
                  </a:cubicBezTo>
                  <a:cubicBezTo>
                    <a:pt x="191" y="9"/>
                    <a:pt x="193" y="8"/>
                    <a:pt x="198" y="9"/>
                  </a:cubicBezTo>
                  <a:cubicBezTo>
                    <a:pt x="199" y="9"/>
                    <a:pt x="202" y="9"/>
                    <a:pt x="204" y="10"/>
                  </a:cubicBezTo>
                  <a:cubicBezTo>
                    <a:pt x="208" y="11"/>
                    <a:pt x="208" y="10"/>
                    <a:pt x="211" y="11"/>
                  </a:cubicBezTo>
                  <a:cubicBezTo>
                    <a:pt x="219" y="12"/>
                    <a:pt x="221" y="11"/>
                    <a:pt x="226" y="12"/>
                  </a:cubicBezTo>
                  <a:cubicBezTo>
                    <a:pt x="227" y="12"/>
                    <a:pt x="229" y="11"/>
                    <a:pt x="232" y="13"/>
                  </a:cubicBezTo>
                  <a:cubicBezTo>
                    <a:pt x="233" y="13"/>
                    <a:pt x="236" y="13"/>
                    <a:pt x="236" y="13"/>
                  </a:cubicBezTo>
                  <a:cubicBezTo>
                    <a:pt x="238" y="13"/>
                    <a:pt x="241" y="14"/>
                    <a:pt x="243" y="13"/>
                  </a:cubicBezTo>
                  <a:cubicBezTo>
                    <a:pt x="244" y="13"/>
                    <a:pt x="245" y="13"/>
                    <a:pt x="246" y="13"/>
                  </a:cubicBezTo>
                  <a:cubicBezTo>
                    <a:pt x="246" y="13"/>
                    <a:pt x="247" y="13"/>
                    <a:pt x="248" y="13"/>
                  </a:cubicBezTo>
                  <a:cubicBezTo>
                    <a:pt x="246" y="11"/>
                    <a:pt x="254" y="12"/>
                    <a:pt x="259" y="13"/>
                  </a:cubicBezTo>
                  <a:cubicBezTo>
                    <a:pt x="261" y="13"/>
                    <a:pt x="265" y="15"/>
                    <a:pt x="268" y="15"/>
                  </a:cubicBezTo>
                  <a:cubicBezTo>
                    <a:pt x="270" y="16"/>
                    <a:pt x="270" y="16"/>
                    <a:pt x="272" y="17"/>
                  </a:cubicBezTo>
                  <a:cubicBezTo>
                    <a:pt x="275" y="18"/>
                    <a:pt x="274" y="16"/>
                    <a:pt x="276" y="17"/>
                  </a:cubicBezTo>
                  <a:cubicBezTo>
                    <a:pt x="274" y="23"/>
                    <a:pt x="276" y="31"/>
                    <a:pt x="276" y="39"/>
                  </a:cubicBezTo>
                  <a:cubicBezTo>
                    <a:pt x="275" y="46"/>
                    <a:pt x="276" y="54"/>
                    <a:pt x="277" y="62"/>
                  </a:cubicBezTo>
                  <a:cubicBezTo>
                    <a:pt x="276" y="70"/>
                    <a:pt x="276" y="77"/>
                    <a:pt x="276" y="85"/>
                  </a:cubicBezTo>
                  <a:cubicBezTo>
                    <a:pt x="276" y="89"/>
                    <a:pt x="276" y="93"/>
                    <a:pt x="276" y="97"/>
                  </a:cubicBezTo>
                  <a:cubicBezTo>
                    <a:pt x="276" y="99"/>
                    <a:pt x="277" y="101"/>
                    <a:pt x="276" y="102"/>
                  </a:cubicBezTo>
                  <a:cubicBezTo>
                    <a:pt x="276" y="103"/>
                    <a:pt x="275" y="105"/>
                    <a:pt x="278" y="107"/>
                  </a:cubicBezTo>
                  <a:cubicBezTo>
                    <a:pt x="279" y="107"/>
                    <a:pt x="281" y="107"/>
                    <a:pt x="282" y="107"/>
                  </a:cubicBezTo>
                  <a:cubicBezTo>
                    <a:pt x="282" y="106"/>
                    <a:pt x="285" y="107"/>
                    <a:pt x="286" y="108"/>
                  </a:cubicBezTo>
                  <a:cubicBezTo>
                    <a:pt x="288" y="108"/>
                    <a:pt x="288" y="107"/>
                    <a:pt x="290" y="106"/>
                  </a:cubicBezTo>
                  <a:cubicBezTo>
                    <a:pt x="291" y="106"/>
                    <a:pt x="293" y="106"/>
                    <a:pt x="295" y="106"/>
                  </a:cubicBezTo>
                  <a:cubicBezTo>
                    <a:pt x="295" y="107"/>
                    <a:pt x="294" y="108"/>
                    <a:pt x="294" y="109"/>
                  </a:cubicBezTo>
                  <a:cubicBezTo>
                    <a:pt x="295" y="110"/>
                    <a:pt x="298" y="110"/>
                    <a:pt x="299" y="111"/>
                  </a:cubicBezTo>
                  <a:cubicBezTo>
                    <a:pt x="301" y="113"/>
                    <a:pt x="304" y="114"/>
                    <a:pt x="307" y="116"/>
                  </a:cubicBezTo>
                  <a:cubicBezTo>
                    <a:pt x="310" y="117"/>
                    <a:pt x="309" y="119"/>
                    <a:pt x="310" y="120"/>
                  </a:cubicBezTo>
                  <a:cubicBezTo>
                    <a:pt x="313" y="119"/>
                    <a:pt x="316" y="118"/>
                    <a:pt x="318" y="117"/>
                  </a:cubicBezTo>
                  <a:cubicBezTo>
                    <a:pt x="319" y="117"/>
                    <a:pt x="319" y="116"/>
                    <a:pt x="319" y="115"/>
                  </a:cubicBezTo>
                  <a:cubicBezTo>
                    <a:pt x="320" y="115"/>
                    <a:pt x="320" y="115"/>
                    <a:pt x="321" y="115"/>
                  </a:cubicBezTo>
                  <a:cubicBezTo>
                    <a:pt x="321" y="114"/>
                    <a:pt x="321" y="114"/>
                    <a:pt x="321" y="113"/>
                  </a:cubicBezTo>
                  <a:cubicBezTo>
                    <a:pt x="321" y="113"/>
                    <a:pt x="323" y="113"/>
                    <a:pt x="324" y="113"/>
                  </a:cubicBezTo>
                  <a:cubicBezTo>
                    <a:pt x="325" y="113"/>
                    <a:pt x="327" y="111"/>
                    <a:pt x="329" y="112"/>
                  </a:cubicBezTo>
                  <a:cubicBezTo>
                    <a:pt x="336" y="113"/>
                    <a:pt x="331" y="115"/>
                    <a:pt x="335" y="117"/>
                  </a:cubicBezTo>
                  <a:cubicBezTo>
                    <a:pt x="336" y="117"/>
                    <a:pt x="338" y="118"/>
                    <a:pt x="338" y="118"/>
                  </a:cubicBezTo>
                  <a:cubicBezTo>
                    <a:pt x="339" y="119"/>
                    <a:pt x="340" y="120"/>
                    <a:pt x="342" y="121"/>
                  </a:cubicBezTo>
                  <a:cubicBezTo>
                    <a:pt x="347" y="123"/>
                    <a:pt x="346" y="124"/>
                    <a:pt x="349" y="126"/>
                  </a:cubicBezTo>
                  <a:cubicBezTo>
                    <a:pt x="351" y="128"/>
                    <a:pt x="352" y="130"/>
                    <a:pt x="355" y="132"/>
                  </a:cubicBezTo>
                  <a:cubicBezTo>
                    <a:pt x="356" y="133"/>
                    <a:pt x="358" y="135"/>
                    <a:pt x="359" y="136"/>
                  </a:cubicBezTo>
                  <a:cubicBezTo>
                    <a:pt x="359" y="137"/>
                    <a:pt x="358" y="138"/>
                    <a:pt x="361" y="138"/>
                  </a:cubicBezTo>
                  <a:cubicBezTo>
                    <a:pt x="360" y="139"/>
                    <a:pt x="362" y="141"/>
                    <a:pt x="364" y="142"/>
                  </a:cubicBezTo>
                  <a:cubicBezTo>
                    <a:pt x="365" y="142"/>
                    <a:pt x="371" y="144"/>
                    <a:pt x="373" y="145"/>
                  </a:cubicBezTo>
                  <a:cubicBezTo>
                    <a:pt x="376" y="146"/>
                    <a:pt x="378" y="147"/>
                    <a:pt x="380" y="147"/>
                  </a:cubicBezTo>
                  <a:cubicBezTo>
                    <a:pt x="381" y="149"/>
                    <a:pt x="380" y="149"/>
                    <a:pt x="379" y="150"/>
                  </a:cubicBezTo>
                  <a:cubicBezTo>
                    <a:pt x="378" y="151"/>
                    <a:pt x="380" y="153"/>
                    <a:pt x="381" y="154"/>
                  </a:cubicBezTo>
                  <a:cubicBezTo>
                    <a:pt x="382" y="157"/>
                    <a:pt x="377" y="159"/>
                    <a:pt x="374" y="160"/>
                  </a:cubicBezTo>
                  <a:cubicBezTo>
                    <a:pt x="374" y="159"/>
                    <a:pt x="374" y="159"/>
                    <a:pt x="374" y="158"/>
                  </a:cubicBezTo>
                  <a:cubicBezTo>
                    <a:pt x="374" y="159"/>
                    <a:pt x="374" y="160"/>
                    <a:pt x="373" y="160"/>
                  </a:cubicBezTo>
                  <a:cubicBezTo>
                    <a:pt x="370" y="157"/>
                    <a:pt x="375" y="156"/>
                    <a:pt x="376" y="155"/>
                  </a:cubicBezTo>
                  <a:cubicBezTo>
                    <a:pt x="376" y="155"/>
                    <a:pt x="372" y="158"/>
                    <a:pt x="371" y="156"/>
                  </a:cubicBezTo>
                  <a:cubicBezTo>
                    <a:pt x="370" y="155"/>
                    <a:pt x="374" y="155"/>
                    <a:pt x="375" y="155"/>
                  </a:cubicBezTo>
                  <a:cubicBezTo>
                    <a:pt x="374" y="155"/>
                    <a:pt x="374" y="155"/>
                    <a:pt x="373" y="155"/>
                  </a:cubicBezTo>
                  <a:cubicBezTo>
                    <a:pt x="372" y="153"/>
                    <a:pt x="373" y="152"/>
                    <a:pt x="371" y="150"/>
                  </a:cubicBezTo>
                  <a:cubicBezTo>
                    <a:pt x="369" y="148"/>
                    <a:pt x="370" y="148"/>
                    <a:pt x="371" y="147"/>
                  </a:cubicBezTo>
                  <a:cubicBezTo>
                    <a:pt x="369" y="148"/>
                    <a:pt x="368" y="149"/>
                    <a:pt x="366" y="149"/>
                  </a:cubicBezTo>
                  <a:cubicBezTo>
                    <a:pt x="366" y="149"/>
                    <a:pt x="366" y="148"/>
                    <a:pt x="367" y="148"/>
                  </a:cubicBezTo>
                  <a:cubicBezTo>
                    <a:pt x="366" y="148"/>
                    <a:pt x="362" y="149"/>
                    <a:pt x="363" y="150"/>
                  </a:cubicBezTo>
                  <a:cubicBezTo>
                    <a:pt x="364" y="151"/>
                    <a:pt x="363" y="150"/>
                    <a:pt x="363" y="151"/>
                  </a:cubicBezTo>
                  <a:cubicBezTo>
                    <a:pt x="363" y="152"/>
                    <a:pt x="362" y="151"/>
                    <a:pt x="362" y="152"/>
                  </a:cubicBezTo>
                  <a:cubicBezTo>
                    <a:pt x="362" y="153"/>
                    <a:pt x="360" y="153"/>
                    <a:pt x="360" y="152"/>
                  </a:cubicBezTo>
                  <a:cubicBezTo>
                    <a:pt x="359" y="151"/>
                    <a:pt x="360" y="150"/>
                    <a:pt x="361" y="149"/>
                  </a:cubicBezTo>
                  <a:cubicBezTo>
                    <a:pt x="362" y="149"/>
                    <a:pt x="362" y="148"/>
                    <a:pt x="362" y="147"/>
                  </a:cubicBezTo>
                  <a:cubicBezTo>
                    <a:pt x="362" y="146"/>
                    <a:pt x="364" y="146"/>
                    <a:pt x="366" y="146"/>
                  </a:cubicBezTo>
                  <a:cubicBezTo>
                    <a:pt x="364" y="146"/>
                    <a:pt x="363" y="146"/>
                    <a:pt x="361" y="145"/>
                  </a:cubicBezTo>
                  <a:cubicBezTo>
                    <a:pt x="362" y="146"/>
                    <a:pt x="362" y="147"/>
                    <a:pt x="360" y="147"/>
                  </a:cubicBezTo>
                  <a:cubicBezTo>
                    <a:pt x="357" y="146"/>
                    <a:pt x="358" y="144"/>
                    <a:pt x="358" y="143"/>
                  </a:cubicBezTo>
                  <a:cubicBezTo>
                    <a:pt x="359" y="144"/>
                    <a:pt x="360" y="144"/>
                    <a:pt x="360" y="144"/>
                  </a:cubicBezTo>
                  <a:cubicBezTo>
                    <a:pt x="359" y="144"/>
                    <a:pt x="358" y="143"/>
                    <a:pt x="358" y="142"/>
                  </a:cubicBezTo>
                  <a:cubicBezTo>
                    <a:pt x="358" y="142"/>
                    <a:pt x="357" y="142"/>
                    <a:pt x="357" y="142"/>
                  </a:cubicBezTo>
                  <a:cubicBezTo>
                    <a:pt x="357" y="142"/>
                    <a:pt x="357" y="141"/>
                    <a:pt x="358" y="140"/>
                  </a:cubicBezTo>
                  <a:cubicBezTo>
                    <a:pt x="357" y="141"/>
                    <a:pt x="356" y="141"/>
                    <a:pt x="354" y="140"/>
                  </a:cubicBezTo>
                  <a:cubicBezTo>
                    <a:pt x="352" y="139"/>
                    <a:pt x="354" y="139"/>
                    <a:pt x="354" y="138"/>
                  </a:cubicBezTo>
                  <a:cubicBezTo>
                    <a:pt x="353" y="138"/>
                    <a:pt x="351" y="138"/>
                    <a:pt x="350" y="137"/>
                  </a:cubicBezTo>
                  <a:cubicBezTo>
                    <a:pt x="350" y="138"/>
                    <a:pt x="346" y="137"/>
                    <a:pt x="347" y="136"/>
                  </a:cubicBezTo>
                  <a:cubicBezTo>
                    <a:pt x="348" y="135"/>
                    <a:pt x="350" y="135"/>
                    <a:pt x="351" y="135"/>
                  </a:cubicBezTo>
                  <a:cubicBezTo>
                    <a:pt x="350" y="135"/>
                    <a:pt x="350" y="135"/>
                    <a:pt x="348" y="135"/>
                  </a:cubicBezTo>
                  <a:cubicBezTo>
                    <a:pt x="349" y="135"/>
                    <a:pt x="346" y="133"/>
                    <a:pt x="348" y="133"/>
                  </a:cubicBezTo>
                  <a:cubicBezTo>
                    <a:pt x="347" y="133"/>
                    <a:pt x="345" y="132"/>
                    <a:pt x="346" y="132"/>
                  </a:cubicBezTo>
                  <a:cubicBezTo>
                    <a:pt x="347" y="131"/>
                    <a:pt x="349" y="133"/>
                    <a:pt x="350" y="133"/>
                  </a:cubicBezTo>
                  <a:cubicBezTo>
                    <a:pt x="350" y="132"/>
                    <a:pt x="347" y="132"/>
                    <a:pt x="347" y="131"/>
                  </a:cubicBezTo>
                  <a:cubicBezTo>
                    <a:pt x="345" y="129"/>
                    <a:pt x="349" y="130"/>
                    <a:pt x="351" y="130"/>
                  </a:cubicBezTo>
                  <a:cubicBezTo>
                    <a:pt x="347" y="129"/>
                    <a:pt x="346" y="130"/>
                    <a:pt x="346" y="131"/>
                  </a:cubicBezTo>
                  <a:cubicBezTo>
                    <a:pt x="343" y="130"/>
                    <a:pt x="344" y="128"/>
                    <a:pt x="345" y="127"/>
                  </a:cubicBezTo>
                  <a:cubicBezTo>
                    <a:pt x="345" y="128"/>
                    <a:pt x="344" y="129"/>
                    <a:pt x="343" y="129"/>
                  </a:cubicBezTo>
                  <a:cubicBezTo>
                    <a:pt x="341" y="128"/>
                    <a:pt x="341" y="127"/>
                    <a:pt x="342" y="127"/>
                  </a:cubicBezTo>
                  <a:cubicBezTo>
                    <a:pt x="342" y="125"/>
                    <a:pt x="343" y="124"/>
                    <a:pt x="344" y="124"/>
                  </a:cubicBezTo>
                  <a:cubicBezTo>
                    <a:pt x="342" y="124"/>
                    <a:pt x="341" y="125"/>
                    <a:pt x="341" y="126"/>
                  </a:cubicBezTo>
                  <a:cubicBezTo>
                    <a:pt x="341" y="127"/>
                    <a:pt x="338" y="125"/>
                    <a:pt x="335" y="125"/>
                  </a:cubicBezTo>
                  <a:cubicBezTo>
                    <a:pt x="335" y="124"/>
                    <a:pt x="334" y="124"/>
                    <a:pt x="333" y="123"/>
                  </a:cubicBezTo>
                  <a:cubicBezTo>
                    <a:pt x="333" y="122"/>
                    <a:pt x="334" y="122"/>
                    <a:pt x="333" y="121"/>
                  </a:cubicBezTo>
                  <a:cubicBezTo>
                    <a:pt x="333" y="123"/>
                    <a:pt x="331" y="119"/>
                    <a:pt x="330" y="118"/>
                  </a:cubicBezTo>
                  <a:cubicBezTo>
                    <a:pt x="330" y="117"/>
                    <a:pt x="330" y="116"/>
                    <a:pt x="330" y="115"/>
                  </a:cubicBezTo>
                  <a:cubicBezTo>
                    <a:pt x="330" y="115"/>
                    <a:pt x="330" y="116"/>
                    <a:pt x="329" y="116"/>
                  </a:cubicBezTo>
                  <a:cubicBezTo>
                    <a:pt x="328" y="117"/>
                    <a:pt x="330" y="117"/>
                    <a:pt x="330" y="118"/>
                  </a:cubicBezTo>
                  <a:cubicBezTo>
                    <a:pt x="327" y="116"/>
                    <a:pt x="329" y="119"/>
                    <a:pt x="329" y="120"/>
                  </a:cubicBezTo>
                  <a:cubicBezTo>
                    <a:pt x="330" y="121"/>
                    <a:pt x="330" y="122"/>
                    <a:pt x="331" y="123"/>
                  </a:cubicBezTo>
                  <a:cubicBezTo>
                    <a:pt x="332" y="125"/>
                    <a:pt x="333" y="126"/>
                    <a:pt x="331" y="126"/>
                  </a:cubicBezTo>
                  <a:cubicBezTo>
                    <a:pt x="330" y="127"/>
                    <a:pt x="329" y="125"/>
                    <a:pt x="329" y="125"/>
                  </a:cubicBezTo>
                  <a:cubicBezTo>
                    <a:pt x="329" y="125"/>
                    <a:pt x="326" y="125"/>
                    <a:pt x="325" y="125"/>
                  </a:cubicBezTo>
                  <a:cubicBezTo>
                    <a:pt x="324" y="123"/>
                    <a:pt x="323" y="121"/>
                    <a:pt x="326" y="120"/>
                  </a:cubicBezTo>
                  <a:cubicBezTo>
                    <a:pt x="324" y="120"/>
                    <a:pt x="323" y="120"/>
                    <a:pt x="323" y="121"/>
                  </a:cubicBezTo>
                  <a:cubicBezTo>
                    <a:pt x="322" y="118"/>
                    <a:pt x="322" y="121"/>
                    <a:pt x="322" y="121"/>
                  </a:cubicBezTo>
                  <a:cubicBezTo>
                    <a:pt x="320" y="122"/>
                    <a:pt x="319" y="120"/>
                    <a:pt x="317" y="119"/>
                  </a:cubicBezTo>
                  <a:cubicBezTo>
                    <a:pt x="319" y="120"/>
                    <a:pt x="316" y="120"/>
                    <a:pt x="315" y="119"/>
                  </a:cubicBezTo>
                  <a:cubicBezTo>
                    <a:pt x="316" y="120"/>
                    <a:pt x="313" y="120"/>
                    <a:pt x="313" y="121"/>
                  </a:cubicBezTo>
                  <a:cubicBezTo>
                    <a:pt x="314" y="120"/>
                    <a:pt x="316" y="121"/>
                    <a:pt x="317" y="121"/>
                  </a:cubicBezTo>
                  <a:cubicBezTo>
                    <a:pt x="318" y="121"/>
                    <a:pt x="320" y="123"/>
                    <a:pt x="320" y="122"/>
                  </a:cubicBezTo>
                  <a:cubicBezTo>
                    <a:pt x="320" y="122"/>
                    <a:pt x="319" y="123"/>
                    <a:pt x="319" y="123"/>
                  </a:cubicBezTo>
                  <a:cubicBezTo>
                    <a:pt x="320" y="123"/>
                    <a:pt x="320" y="122"/>
                    <a:pt x="322" y="123"/>
                  </a:cubicBezTo>
                  <a:cubicBezTo>
                    <a:pt x="321" y="123"/>
                    <a:pt x="322" y="124"/>
                    <a:pt x="323" y="124"/>
                  </a:cubicBezTo>
                  <a:cubicBezTo>
                    <a:pt x="324" y="125"/>
                    <a:pt x="322" y="126"/>
                    <a:pt x="321" y="126"/>
                  </a:cubicBezTo>
                  <a:cubicBezTo>
                    <a:pt x="321" y="124"/>
                    <a:pt x="319" y="125"/>
                    <a:pt x="318" y="125"/>
                  </a:cubicBezTo>
                  <a:cubicBezTo>
                    <a:pt x="321" y="125"/>
                    <a:pt x="319" y="125"/>
                    <a:pt x="318" y="125"/>
                  </a:cubicBezTo>
                  <a:cubicBezTo>
                    <a:pt x="317" y="125"/>
                    <a:pt x="318" y="127"/>
                    <a:pt x="317" y="127"/>
                  </a:cubicBezTo>
                  <a:cubicBezTo>
                    <a:pt x="317" y="125"/>
                    <a:pt x="307" y="124"/>
                    <a:pt x="309" y="123"/>
                  </a:cubicBezTo>
                  <a:cubicBezTo>
                    <a:pt x="308" y="123"/>
                    <a:pt x="306" y="122"/>
                    <a:pt x="305" y="121"/>
                  </a:cubicBezTo>
                  <a:cubicBezTo>
                    <a:pt x="304" y="119"/>
                    <a:pt x="302" y="118"/>
                    <a:pt x="300" y="118"/>
                  </a:cubicBezTo>
                  <a:cubicBezTo>
                    <a:pt x="300" y="118"/>
                    <a:pt x="300" y="118"/>
                    <a:pt x="301" y="117"/>
                  </a:cubicBezTo>
                  <a:cubicBezTo>
                    <a:pt x="299" y="117"/>
                    <a:pt x="296" y="118"/>
                    <a:pt x="293" y="116"/>
                  </a:cubicBezTo>
                  <a:cubicBezTo>
                    <a:pt x="293" y="116"/>
                    <a:pt x="290" y="115"/>
                    <a:pt x="289" y="114"/>
                  </a:cubicBezTo>
                  <a:cubicBezTo>
                    <a:pt x="289" y="113"/>
                    <a:pt x="290" y="113"/>
                    <a:pt x="290" y="112"/>
                  </a:cubicBezTo>
                  <a:cubicBezTo>
                    <a:pt x="290" y="112"/>
                    <a:pt x="289" y="111"/>
                    <a:pt x="290" y="110"/>
                  </a:cubicBezTo>
                  <a:cubicBezTo>
                    <a:pt x="292" y="109"/>
                    <a:pt x="293" y="113"/>
                    <a:pt x="293" y="113"/>
                  </a:cubicBezTo>
                  <a:cubicBezTo>
                    <a:pt x="293" y="112"/>
                    <a:pt x="293" y="110"/>
                    <a:pt x="296" y="111"/>
                  </a:cubicBezTo>
                  <a:cubicBezTo>
                    <a:pt x="295" y="111"/>
                    <a:pt x="291" y="109"/>
                    <a:pt x="290" y="110"/>
                  </a:cubicBezTo>
                  <a:cubicBezTo>
                    <a:pt x="289" y="110"/>
                    <a:pt x="289" y="111"/>
                    <a:pt x="287" y="111"/>
                  </a:cubicBezTo>
                  <a:cubicBezTo>
                    <a:pt x="284" y="112"/>
                    <a:pt x="280" y="113"/>
                    <a:pt x="273" y="111"/>
                  </a:cubicBezTo>
                  <a:cubicBezTo>
                    <a:pt x="274" y="110"/>
                    <a:pt x="275" y="110"/>
                    <a:pt x="273" y="109"/>
                  </a:cubicBezTo>
                  <a:cubicBezTo>
                    <a:pt x="271" y="109"/>
                    <a:pt x="272" y="110"/>
                    <a:pt x="270" y="110"/>
                  </a:cubicBezTo>
                  <a:cubicBezTo>
                    <a:pt x="267" y="109"/>
                    <a:pt x="264" y="109"/>
                    <a:pt x="260" y="109"/>
                  </a:cubicBezTo>
                  <a:cubicBezTo>
                    <a:pt x="255" y="108"/>
                    <a:pt x="254" y="111"/>
                    <a:pt x="247" y="109"/>
                  </a:cubicBezTo>
                  <a:cubicBezTo>
                    <a:pt x="250" y="109"/>
                    <a:pt x="241" y="107"/>
                    <a:pt x="240" y="107"/>
                  </a:cubicBezTo>
                  <a:cubicBezTo>
                    <a:pt x="239" y="105"/>
                    <a:pt x="242" y="104"/>
                    <a:pt x="242" y="103"/>
                  </a:cubicBezTo>
                  <a:cubicBezTo>
                    <a:pt x="239" y="103"/>
                    <a:pt x="239" y="105"/>
                    <a:pt x="237" y="106"/>
                  </a:cubicBezTo>
                  <a:cubicBezTo>
                    <a:pt x="237" y="106"/>
                    <a:pt x="236" y="106"/>
                    <a:pt x="235" y="106"/>
                  </a:cubicBezTo>
                  <a:cubicBezTo>
                    <a:pt x="234" y="106"/>
                    <a:pt x="232" y="105"/>
                    <a:pt x="231" y="105"/>
                  </a:cubicBezTo>
                  <a:cubicBezTo>
                    <a:pt x="231" y="104"/>
                    <a:pt x="232" y="104"/>
                    <a:pt x="233" y="103"/>
                  </a:cubicBezTo>
                  <a:cubicBezTo>
                    <a:pt x="232" y="103"/>
                    <a:pt x="228" y="104"/>
                    <a:pt x="230" y="103"/>
                  </a:cubicBezTo>
                  <a:cubicBezTo>
                    <a:pt x="229" y="103"/>
                    <a:pt x="228" y="103"/>
                    <a:pt x="227" y="103"/>
                  </a:cubicBezTo>
                  <a:cubicBezTo>
                    <a:pt x="227" y="103"/>
                    <a:pt x="228" y="103"/>
                    <a:pt x="229" y="102"/>
                  </a:cubicBezTo>
                  <a:cubicBezTo>
                    <a:pt x="227" y="102"/>
                    <a:pt x="226" y="103"/>
                    <a:pt x="223" y="103"/>
                  </a:cubicBezTo>
                  <a:cubicBezTo>
                    <a:pt x="224" y="102"/>
                    <a:pt x="226" y="101"/>
                    <a:pt x="228" y="101"/>
                  </a:cubicBezTo>
                  <a:cubicBezTo>
                    <a:pt x="226" y="101"/>
                    <a:pt x="226" y="102"/>
                    <a:pt x="223" y="101"/>
                  </a:cubicBezTo>
                  <a:cubicBezTo>
                    <a:pt x="220" y="100"/>
                    <a:pt x="225" y="99"/>
                    <a:pt x="226" y="99"/>
                  </a:cubicBezTo>
                  <a:cubicBezTo>
                    <a:pt x="223" y="98"/>
                    <a:pt x="222" y="99"/>
                    <a:pt x="221" y="100"/>
                  </a:cubicBezTo>
                  <a:cubicBezTo>
                    <a:pt x="220" y="100"/>
                    <a:pt x="217" y="100"/>
                    <a:pt x="216" y="101"/>
                  </a:cubicBezTo>
                  <a:cubicBezTo>
                    <a:pt x="216" y="100"/>
                    <a:pt x="216" y="100"/>
                    <a:pt x="216" y="100"/>
                  </a:cubicBezTo>
                  <a:cubicBezTo>
                    <a:pt x="215" y="100"/>
                    <a:pt x="215" y="100"/>
                    <a:pt x="215" y="101"/>
                  </a:cubicBezTo>
                  <a:cubicBezTo>
                    <a:pt x="214" y="100"/>
                    <a:pt x="215" y="99"/>
                    <a:pt x="214" y="98"/>
                  </a:cubicBezTo>
                  <a:cubicBezTo>
                    <a:pt x="214" y="99"/>
                    <a:pt x="215" y="101"/>
                    <a:pt x="213" y="101"/>
                  </a:cubicBezTo>
                  <a:cubicBezTo>
                    <a:pt x="213" y="100"/>
                    <a:pt x="213" y="100"/>
                    <a:pt x="213" y="100"/>
                  </a:cubicBezTo>
                  <a:cubicBezTo>
                    <a:pt x="212" y="101"/>
                    <a:pt x="212" y="101"/>
                    <a:pt x="212" y="102"/>
                  </a:cubicBezTo>
                  <a:cubicBezTo>
                    <a:pt x="208" y="100"/>
                    <a:pt x="212" y="98"/>
                    <a:pt x="212" y="97"/>
                  </a:cubicBezTo>
                  <a:cubicBezTo>
                    <a:pt x="211" y="98"/>
                    <a:pt x="210" y="98"/>
                    <a:pt x="210" y="99"/>
                  </a:cubicBezTo>
                  <a:cubicBezTo>
                    <a:pt x="209" y="100"/>
                    <a:pt x="205" y="99"/>
                    <a:pt x="206" y="100"/>
                  </a:cubicBezTo>
                  <a:cubicBezTo>
                    <a:pt x="207" y="100"/>
                    <a:pt x="207" y="99"/>
                    <a:pt x="208" y="99"/>
                  </a:cubicBezTo>
                  <a:cubicBezTo>
                    <a:pt x="208" y="101"/>
                    <a:pt x="205" y="101"/>
                    <a:pt x="204" y="102"/>
                  </a:cubicBezTo>
                  <a:cubicBezTo>
                    <a:pt x="207" y="102"/>
                    <a:pt x="203" y="103"/>
                    <a:pt x="203" y="103"/>
                  </a:cubicBezTo>
                  <a:cubicBezTo>
                    <a:pt x="205" y="103"/>
                    <a:pt x="205" y="102"/>
                    <a:pt x="206" y="102"/>
                  </a:cubicBezTo>
                  <a:cubicBezTo>
                    <a:pt x="206" y="103"/>
                    <a:pt x="206" y="103"/>
                    <a:pt x="206" y="103"/>
                  </a:cubicBezTo>
                  <a:cubicBezTo>
                    <a:pt x="207" y="103"/>
                    <a:pt x="207" y="103"/>
                    <a:pt x="207" y="102"/>
                  </a:cubicBezTo>
                  <a:cubicBezTo>
                    <a:pt x="209" y="105"/>
                    <a:pt x="205" y="104"/>
                    <a:pt x="204" y="105"/>
                  </a:cubicBezTo>
                  <a:cubicBezTo>
                    <a:pt x="206" y="105"/>
                    <a:pt x="207" y="104"/>
                    <a:pt x="209" y="104"/>
                  </a:cubicBezTo>
                  <a:cubicBezTo>
                    <a:pt x="213" y="106"/>
                    <a:pt x="206" y="106"/>
                    <a:pt x="206" y="108"/>
                  </a:cubicBezTo>
                  <a:cubicBezTo>
                    <a:pt x="207" y="108"/>
                    <a:pt x="208" y="107"/>
                    <a:pt x="208" y="107"/>
                  </a:cubicBezTo>
                  <a:cubicBezTo>
                    <a:pt x="208" y="107"/>
                    <a:pt x="208" y="109"/>
                    <a:pt x="209" y="108"/>
                  </a:cubicBezTo>
                  <a:cubicBezTo>
                    <a:pt x="209" y="109"/>
                    <a:pt x="208" y="109"/>
                    <a:pt x="207" y="110"/>
                  </a:cubicBezTo>
                  <a:cubicBezTo>
                    <a:pt x="206" y="110"/>
                    <a:pt x="205" y="110"/>
                    <a:pt x="205" y="110"/>
                  </a:cubicBezTo>
                  <a:cubicBezTo>
                    <a:pt x="204" y="111"/>
                    <a:pt x="202" y="110"/>
                    <a:pt x="200" y="110"/>
                  </a:cubicBezTo>
                  <a:cubicBezTo>
                    <a:pt x="201" y="109"/>
                    <a:pt x="201" y="109"/>
                    <a:pt x="201" y="109"/>
                  </a:cubicBezTo>
                  <a:cubicBezTo>
                    <a:pt x="199" y="109"/>
                    <a:pt x="199" y="110"/>
                    <a:pt x="198" y="111"/>
                  </a:cubicBezTo>
                  <a:cubicBezTo>
                    <a:pt x="198" y="110"/>
                    <a:pt x="198" y="109"/>
                    <a:pt x="197" y="109"/>
                  </a:cubicBezTo>
                  <a:cubicBezTo>
                    <a:pt x="196" y="109"/>
                    <a:pt x="194" y="111"/>
                    <a:pt x="196" y="112"/>
                  </a:cubicBezTo>
                  <a:cubicBezTo>
                    <a:pt x="195" y="111"/>
                    <a:pt x="194" y="111"/>
                    <a:pt x="195" y="111"/>
                  </a:cubicBezTo>
                  <a:cubicBezTo>
                    <a:pt x="194" y="111"/>
                    <a:pt x="193" y="111"/>
                    <a:pt x="193" y="111"/>
                  </a:cubicBezTo>
                  <a:cubicBezTo>
                    <a:pt x="193" y="111"/>
                    <a:pt x="194" y="112"/>
                    <a:pt x="194" y="113"/>
                  </a:cubicBezTo>
                  <a:cubicBezTo>
                    <a:pt x="191" y="111"/>
                    <a:pt x="191" y="112"/>
                    <a:pt x="191" y="113"/>
                  </a:cubicBezTo>
                  <a:cubicBezTo>
                    <a:pt x="191" y="114"/>
                    <a:pt x="189" y="114"/>
                    <a:pt x="188" y="115"/>
                  </a:cubicBezTo>
                  <a:cubicBezTo>
                    <a:pt x="188" y="114"/>
                    <a:pt x="189" y="113"/>
                    <a:pt x="189" y="113"/>
                  </a:cubicBezTo>
                  <a:cubicBezTo>
                    <a:pt x="188" y="113"/>
                    <a:pt x="188" y="114"/>
                    <a:pt x="186" y="115"/>
                  </a:cubicBezTo>
                  <a:cubicBezTo>
                    <a:pt x="186" y="114"/>
                    <a:pt x="186" y="114"/>
                    <a:pt x="186" y="114"/>
                  </a:cubicBezTo>
                  <a:cubicBezTo>
                    <a:pt x="184" y="114"/>
                    <a:pt x="185" y="115"/>
                    <a:pt x="184" y="116"/>
                  </a:cubicBezTo>
                  <a:cubicBezTo>
                    <a:pt x="182" y="116"/>
                    <a:pt x="182" y="117"/>
                    <a:pt x="179" y="116"/>
                  </a:cubicBezTo>
                  <a:cubicBezTo>
                    <a:pt x="182" y="118"/>
                    <a:pt x="179" y="117"/>
                    <a:pt x="178" y="117"/>
                  </a:cubicBezTo>
                  <a:cubicBezTo>
                    <a:pt x="177" y="117"/>
                    <a:pt x="176" y="117"/>
                    <a:pt x="175" y="117"/>
                  </a:cubicBezTo>
                  <a:cubicBezTo>
                    <a:pt x="175" y="118"/>
                    <a:pt x="173" y="117"/>
                    <a:pt x="172" y="116"/>
                  </a:cubicBezTo>
                  <a:cubicBezTo>
                    <a:pt x="172" y="116"/>
                    <a:pt x="173" y="116"/>
                    <a:pt x="173" y="116"/>
                  </a:cubicBezTo>
                  <a:cubicBezTo>
                    <a:pt x="176" y="114"/>
                    <a:pt x="178" y="113"/>
                    <a:pt x="181" y="112"/>
                  </a:cubicBezTo>
                  <a:cubicBezTo>
                    <a:pt x="178" y="112"/>
                    <a:pt x="179" y="114"/>
                    <a:pt x="175" y="113"/>
                  </a:cubicBezTo>
                  <a:cubicBezTo>
                    <a:pt x="172" y="111"/>
                    <a:pt x="177" y="108"/>
                    <a:pt x="177" y="108"/>
                  </a:cubicBezTo>
                  <a:cubicBezTo>
                    <a:pt x="178" y="107"/>
                    <a:pt x="179" y="106"/>
                    <a:pt x="179" y="105"/>
                  </a:cubicBezTo>
                  <a:cubicBezTo>
                    <a:pt x="179" y="105"/>
                    <a:pt x="177" y="103"/>
                    <a:pt x="178" y="103"/>
                  </a:cubicBezTo>
                  <a:cubicBezTo>
                    <a:pt x="181" y="101"/>
                    <a:pt x="184" y="101"/>
                    <a:pt x="187" y="100"/>
                  </a:cubicBezTo>
                  <a:cubicBezTo>
                    <a:pt x="189" y="101"/>
                    <a:pt x="191" y="101"/>
                    <a:pt x="191" y="100"/>
                  </a:cubicBezTo>
                  <a:cubicBezTo>
                    <a:pt x="193" y="100"/>
                    <a:pt x="197" y="101"/>
                    <a:pt x="200" y="101"/>
                  </a:cubicBezTo>
                  <a:cubicBezTo>
                    <a:pt x="196" y="100"/>
                    <a:pt x="189" y="99"/>
                    <a:pt x="191" y="97"/>
                  </a:cubicBezTo>
                  <a:cubicBezTo>
                    <a:pt x="192" y="96"/>
                    <a:pt x="195" y="96"/>
                    <a:pt x="197" y="95"/>
                  </a:cubicBezTo>
                  <a:cubicBezTo>
                    <a:pt x="193" y="94"/>
                    <a:pt x="193" y="96"/>
                    <a:pt x="191" y="97"/>
                  </a:cubicBezTo>
                  <a:cubicBezTo>
                    <a:pt x="191" y="97"/>
                    <a:pt x="187" y="98"/>
                    <a:pt x="185" y="96"/>
                  </a:cubicBezTo>
                  <a:cubicBezTo>
                    <a:pt x="186" y="97"/>
                    <a:pt x="184" y="98"/>
                    <a:pt x="182" y="98"/>
                  </a:cubicBezTo>
                  <a:cubicBezTo>
                    <a:pt x="180" y="98"/>
                    <a:pt x="180" y="99"/>
                    <a:pt x="179" y="100"/>
                  </a:cubicBezTo>
                  <a:cubicBezTo>
                    <a:pt x="177" y="100"/>
                    <a:pt x="175" y="100"/>
                    <a:pt x="175" y="101"/>
                  </a:cubicBezTo>
                  <a:cubicBezTo>
                    <a:pt x="175" y="102"/>
                    <a:pt x="174" y="102"/>
                    <a:pt x="173" y="103"/>
                  </a:cubicBezTo>
                  <a:cubicBezTo>
                    <a:pt x="171" y="103"/>
                    <a:pt x="169" y="104"/>
                    <a:pt x="169" y="106"/>
                  </a:cubicBezTo>
                  <a:cubicBezTo>
                    <a:pt x="170" y="106"/>
                    <a:pt x="168" y="107"/>
                    <a:pt x="167" y="107"/>
                  </a:cubicBezTo>
                  <a:cubicBezTo>
                    <a:pt x="166" y="108"/>
                    <a:pt x="163" y="106"/>
                    <a:pt x="162" y="107"/>
                  </a:cubicBezTo>
                  <a:cubicBezTo>
                    <a:pt x="164" y="106"/>
                    <a:pt x="167" y="109"/>
                    <a:pt x="167" y="109"/>
                  </a:cubicBezTo>
                  <a:cubicBezTo>
                    <a:pt x="165" y="111"/>
                    <a:pt x="162" y="110"/>
                    <a:pt x="160" y="111"/>
                  </a:cubicBezTo>
                  <a:cubicBezTo>
                    <a:pt x="163" y="111"/>
                    <a:pt x="163" y="112"/>
                    <a:pt x="162" y="113"/>
                  </a:cubicBezTo>
                  <a:cubicBezTo>
                    <a:pt x="161" y="113"/>
                    <a:pt x="159" y="113"/>
                    <a:pt x="159" y="113"/>
                  </a:cubicBezTo>
                  <a:cubicBezTo>
                    <a:pt x="160" y="112"/>
                    <a:pt x="158" y="113"/>
                    <a:pt x="158" y="113"/>
                  </a:cubicBezTo>
                  <a:cubicBezTo>
                    <a:pt x="157" y="113"/>
                    <a:pt x="155" y="114"/>
                    <a:pt x="155" y="114"/>
                  </a:cubicBezTo>
                  <a:cubicBezTo>
                    <a:pt x="155" y="115"/>
                    <a:pt x="155" y="115"/>
                    <a:pt x="155" y="115"/>
                  </a:cubicBezTo>
                  <a:cubicBezTo>
                    <a:pt x="155" y="115"/>
                    <a:pt x="153" y="116"/>
                    <a:pt x="152" y="116"/>
                  </a:cubicBezTo>
                  <a:cubicBezTo>
                    <a:pt x="155" y="116"/>
                    <a:pt x="152" y="116"/>
                    <a:pt x="152" y="116"/>
                  </a:cubicBezTo>
                  <a:cubicBezTo>
                    <a:pt x="151" y="117"/>
                    <a:pt x="150" y="117"/>
                    <a:pt x="151" y="119"/>
                  </a:cubicBezTo>
                  <a:cubicBezTo>
                    <a:pt x="153" y="119"/>
                    <a:pt x="154" y="118"/>
                    <a:pt x="157" y="119"/>
                  </a:cubicBezTo>
                  <a:cubicBezTo>
                    <a:pt x="161" y="120"/>
                    <a:pt x="158" y="122"/>
                    <a:pt x="158" y="122"/>
                  </a:cubicBezTo>
                  <a:cubicBezTo>
                    <a:pt x="156" y="122"/>
                    <a:pt x="154" y="123"/>
                    <a:pt x="153" y="124"/>
                  </a:cubicBezTo>
                  <a:cubicBezTo>
                    <a:pt x="153" y="124"/>
                    <a:pt x="152" y="124"/>
                    <a:pt x="152" y="125"/>
                  </a:cubicBezTo>
                  <a:cubicBezTo>
                    <a:pt x="152" y="126"/>
                    <a:pt x="149" y="125"/>
                    <a:pt x="149" y="126"/>
                  </a:cubicBezTo>
                  <a:cubicBezTo>
                    <a:pt x="150" y="126"/>
                    <a:pt x="150" y="126"/>
                    <a:pt x="151" y="126"/>
                  </a:cubicBezTo>
                  <a:cubicBezTo>
                    <a:pt x="150" y="126"/>
                    <a:pt x="151" y="129"/>
                    <a:pt x="148" y="127"/>
                  </a:cubicBezTo>
                  <a:cubicBezTo>
                    <a:pt x="149" y="128"/>
                    <a:pt x="146" y="128"/>
                    <a:pt x="144" y="128"/>
                  </a:cubicBezTo>
                  <a:cubicBezTo>
                    <a:pt x="143" y="129"/>
                    <a:pt x="142" y="129"/>
                    <a:pt x="142" y="130"/>
                  </a:cubicBezTo>
                  <a:cubicBezTo>
                    <a:pt x="141" y="131"/>
                    <a:pt x="139" y="131"/>
                    <a:pt x="138" y="131"/>
                  </a:cubicBezTo>
                  <a:cubicBezTo>
                    <a:pt x="136" y="132"/>
                    <a:pt x="136" y="133"/>
                    <a:pt x="134" y="133"/>
                  </a:cubicBezTo>
                  <a:cubicBezTo>
                    <a:pt x="133" y="133"/>
                    <a:pt x="134" y="134"/>
                    <a:pt x="132" y="134"/>
                  </a:cubicBezTo>
                  <a:cubicBezTo>
                    <a:pt x="130" y="133"/>
                    <a:pt x="129" y="135"/>
                    <a:pt x="128" y="135"/>
                  </a:cubicBezTo>
                  <a:cubicBezTo>
                    <a:pt x="130" y="135"/>
                    <a:pt x="130" y="136"/>
                    <a:pt x="130" y="137"/>
                  </a:cubicBezTo>
                  <a:cubicBezTo>
                    <a:pt x="130" y="138"/>
                    <a:pt x="128" y="138"/>
                    <a:pt x="127" y="138"/>
                  </a:cubicBezTo>
                  <a:cubicBezTo>
                    <a:pt x="127" y="139"/>
                    <a:pt x="126" y="139"/>
                    <a:pt x="125" y="139"/>
                  </a:cubicBezTo>
                  <a:cubicBezTo>
                    <a:pt x="123" y="139"/>
                    <a:pt x="124" y="140"/>
                    <a:pt x="123" y="140"/>
                  </a:cubicBezTo>
                  <a:cubicBezTo>
                    <a:pt x="122" y="141"/>
                    <a:pt x="121" y="140"/>
                    <a:pt x="120" y="140"/>
                  </a:cubicBezTo>
                  <a:cubicBezTo>
                    <a:pt x="120" y="140"/>
                    <a:pt x="118" y="140"/>
                    <a:pt x="119" y="141"/>
                  </a:cubicBezTo>
                  <a:cubicBezTo>
                    <a:pt x="120" y="142"/>
                    <a:pt x="119" y="142"/>
                    <a:pt x="118" y="142"/>
                  </a:cubicBezTo>
                  <a:cubicBezTo>
                    <a:pt x="115" y="142"/>
                    <a:pt x="115" y="142"/>
                    <a:pt x="114" y="142"/>
                  </a:cubicBezTo>
                  <a:cubicBezTo>
                    <a:pt x="117" y="143"/>
                    <a:pt x="114" y="143"/>
                    <a:pt x="113" y="143"/>
                  </a:cubicBezTo>
                  <a:cubicBezTo>
                    <a:pt x="110" y="143"/>
                    <a:pt x="109" y="144"/>
                    <a:pt x="109" y="145"/>
                  </a:cubicBezTo>
                  <a:cubicBezTo>
                    <a:pt x="110" y="145"/>
                    <a:pt x="110" y="145"/>
                    <a:pt x="111" y="145"/>
                  </a:cubicBezTo>
                  <a:cubicBezTo>
                    <a:pt x="111" y="146"/>
                    <a:pt x="111" y="146"/>
                    <a:pt x="113" y="146"/>
                  </a:cubicBezTo>
                  <a:cubicBezTo>
                    <a:pt x="113" y="146"/>
                    <a:pt x="111" y="146"/>
                    <a:pt x="111" y="147"/>
                  </a:cubicBezTo>
                  <a:cubicBezTo>
                    <a:pt x="110" y="147"/>
                    <a:pt x="111" y="148"/>
                    <a:pt x="110" y="148"/>
                  </a:cubicBezTo>
                  <a:cubicBezTo>
                    <a:pt x="109" y="147"/>
                    <a:pt x="109" y="147"/>
                    <a:pt x="110" y="146"/>
                  </a:cubicBezTo>
                  <a:cubicBezTo>
                    <a:pt x="108" y="146"/>
                    <a:pt x="109" y="147"/>
                    <a:pt x="109" y="148"/>
                  </a:cubicBezTo>
                  <a:cubicBezTo>
                    <a:pt x="108" y="149"/>
                    <a:pt x="107" y="149"/>
                    <a:pt x="105" y="149"/>
                  </a:cubicBezTo>
                  <a:cubicBezTo>
                    <a:pt x="103" y="149"/>
                    <a:pt x="101" y="149"/>
                    <a:pt x="101" y="150"/>
                  </a:cubicBezTo>
                  <a:cubicBezTo>
                    <a:pt x="100" y="151"/>
                    <a:pt x="101" y="152"/>
                    <a:pt x="99" y="152"/>
                  </a:cubicBezTo>
                  <a:cubicBezTo>
                    <a:pt x="99" y="152"/>
                    <a:pt x="99" y="151"/>
                    <a:pt x="99" y="150"/>
                  </a:cubicBezTo>
                  <a:cubicBezTo>
                    <a:pt x="96" y="149"/>
                    <a:pt x="95" y="150"/>
                    <a:pt x="95" y="151"/>
                  </a:cubicBezTo>
                  <a:cubicBezTo>
                    <a:pt x="94" y="151"/>
                    <a:pt x="94" y="151"/>
                    <a:pt x="93" y="151"/>
                  </a:cubicBezTo>
                  <a:cubicBezTo>
                    <a:pt x="92" y="151"/>
                    <a:pt x="92" y="153"/>
                    <a:pt x="91" y="153"/>
                  </a:cubicBezTo>
                  <a:cubicBezTo>
                    <a:pt x="90" y="151"/>
                    <a:pt x="90" y="153"/>
                    <a:pt x="90" y="153"/>
                  </a:cubicBezTo>
                  <a:cubicBezTo>
                    <a:pt x="90" y="153"/>
                    <a:pt x="89" y="153"/>
                    <a:pt x="88" y="153"/>
                  </a:cubicBezTo>
                  <a:cubicBezTo>
                    <a:pt x="87" y="153"/>
                    <a:pt x="86" y="154"/>
                    <a:pt x="86" y="154"/>
                  </a:cubicBezTo>
                  <a:cubicBezTo>
                    <a:pt x="85" y="154"/>
                    <a:pt x="83" y="154"/>
                    <a:pt x="82" y="154"/>
                  </a:cubicBezTo>
                  <a:cubicBezTo>
                    <a:pt x="82" y="153"/>
                    <a:pt x="83" y="152"/>
                    <a:pt x="86" y="153"/>
                  </a:cubicBezTo>
                  <a:cubicBezTo>
                    <a:pt x="79" y="150"/>
                    <a:pt x="80" y="153"/>
                    <a:pt x="79" y="155"/>
                  </a:cubicBezTo>
                  <a:cubicBezTo>
                    <a:pt x="79" y="155"/>
                    <a:pt x="78" y="155"/>
                    <a:pt x="77" y="155"/>
                  </a:cubicBezTo>
                  <a:cubicBezTo>
                    <a:pt x="77" y="156"/>
                    <a:pt x="78" y="157"/>
                    <a:pt x="77" y="157"/>
                  </a:cubicBezTo>
                  <a:cubicBezTo>
                    <a:pt x="77" y="157"/>
                    <a:pt x="75" y="156"/>
                    <a:pt x="76" y="157"/>
                  </a:cubicBezTo>
                  <a:cubicBezTo>
                    <a:pt x="76" y="158"/>
                    <a:pt x="75" y="158"/>
                    <a:pt x="74" y="157"/>
                  </a:cubicBezTo>
                  <a:cubicBezTo>
                    <a:pt x="75" y="157"/>
                    <a:pt x="73" y="156"/>
                    <a:pt x="72" y="155"/>
                  </a:cubicBezTo>
                  <a:cubicBezTo>
                    <a:pt x="69" y="155"/>
                    <a:pt x="74" y="158"/>
                    <a:pt x="71" y="158"/>
                  </a:cubicBezTo>
                  <a:moveTo>
                    <a:pt x="74" y="75"/>
                  </a:moveTo>
                  <a:cubicBezTo>
                    <a:pt x="71" y="74"/>
                    <a:pt x="70" y="75"/>
                    <a:pt x="70" y="75"/>
                  </a:cubicBezTo>
                  <a:cubicBezTo>
                    <a:pt x="72" y="75"/>
                    <a:pt x="73" y="75"/>
                    <a:pt x="74" y="75"/>
                  </a:cubicBezTo>
                  <a:moveTo>
                    <a:pt x="1" y="79"/>
                  </a:moveTo>
                  <a:cubicBezTo>
                    <a:pt x="1" y="78"/>
                    <a:pt x="0" y="76"/>
                    <a:pt x="4" y="76"/>
                  </a:cubicBezTo>
                  <a:cubicBezTo>
                    <a:pt x="5" y="77"/>
                    <a:pt x="7" y="77"/>
                    <a:pt x="9" y="78"/>
                  </a:cubicBezTo>
                  <a:cubicBezTo>
                    <a:pt x="10" y="78"/>
                    <a:pt x="10" y="77"/>
                    <a:pt x="12" y="78"/>
                  </a:cubicBezTo>
                  <a:cubicBezTo>
                    <a:pt x="14" y="79"/>
                    <a:pt x="10" y="79"/>
                    <a:pt x="8" y="79"/>
                  </a:cubicBezTo>
                  <a:cubicBezTo>
                    <a:pt x="10" y="79"/>
                    <a:pt x="6" y="79"/>
                    <a:pt x="6" y="79"/>
                  </a:cubicBezTo>
                  <a:cubicBezTo>
                    <a:pt x="5" y="80"/>
                    <a:pt x="5" y="81"/>
                    <a:pt x="4" y="81"/>
                  </a:cubicBezTo>
                  <a:cubicBezTo>
                    <a:pt x="4" y="81"/>
                    <a:pt x="3" y="80"/>
                    <a:pt x="2" y="79"/>
                  </a:cubicBezTo>
                  <a:cubicBezTo>
                    <a:pt x="3" y="80"/>
                    <a:pt x="3" y="80"/>
                    <a:pt x="3" y="80"/>
                  </a:cubicBezTo>
                  <a:cubicBezTo>
                    <a:pt x="2" y="80"/>
                    <a:pt x="2" y="79"/>
                    <a:pt x="1" y="79"/>
                  </a:cubicBezTo>
                  <a:moveTo>
                    <a:pt x="1" y="51"/>
                  </a:moveTo>
                  <a:cubicBezTo>
                    <a:pt x="1" y="48"/>
                    <a:pt x="6" y="53"/>
                    <a:pt x="1" y="51"/>
                  </a:cubicBezTo>
                  <a:moveTo>
                    <a:pt x="209" y="110"/>
                  </a:moveTo>
                  <a:cubicBezTo>
                    <a:pt x="209" y="109"/>
                    <a:pt x="210" y="109"/>
                    <a:pt x="211" y="108"/>
                  </a:cubicBezTo>
                  <a:cubicBezTo>
                    <a:pt x="211" y="109"/>
                    <a:pt x="210" y="109"/>
                    <a:pt x="209" y="110"/>
                  </a:cubicBezTo>
                  <a:moveTo>
                    <a:pt x="209" y="109"/>
                  </a:moveTo>
                  <a:cubicBezTo>
                    <a:pt x="209" y="109"/>
                    <a:pt x="209" y="109"/>
                    <a:pt x="208" y="109"/>
                  </a:cubicBezTo>
                  <a:cubicBezTo>
                    <a:pt x="209" y="109"/>
                    <a:pt x="208" y="108"/>
                    <a:pt x="210" y="108"/>
                  </a:cubicBezTo>
                  <a:cubicBezTo>
                    <a:pt x="209" y="109"/>
                    <a:pt x="209" y="109"/>
                    <a:pt x="209" y="109"/>
                  </a:cubicBezTo>
                  <a:moveTo>
                    <a:pt x="337" y="126"/>
                  </a:moveTo>
                  <a:cubicBezTo>
                    <a:pt x="338" y="126"/>
                    <a:pt x="339" y="126"/>
                    <a:pt x="339" y="126"/>
                  </a:cubicBezTo>
                  <a:cubicBezTo>
                    <a:pt x="338" y="127"/>
                    <a:pt x="335" y="125"/>
                    <a:pt x="337" y="126"/>
                  </a:cubicBezTo>
                  <a:moveTo>
                    <a:pt x="332" y="142"/>
                  </a:moveTo>
                  <a:cubicBezTo>
                    <a:pt x="333" y="142"/>
                    <a:pt x="332" y="141"/>
                    <a:pt x="334" y="141"/>
                  </a:cubicBezTo>
                  <a:cubicBezTo>
                    <a:pt x="333" y="142"/>
                    <a:pt x="333" y="144"/>
                    <a:pt x="336" y="146"/>
                  </a:cubicBezTo>
                  <a:cubicBezTo>
                    <a:pt x="338" y="145"/>
                    <a:pt x="337" y="143"/>
                    <a:pt x="337" y="142"/>
                  </a:cubicBezTo>
                  <a:cubicBezTo>
                    <a:pt x="336" y="141"/>
                    <a:pt x="336" y="140"/>
                    <a:pt x="336" y="139"/>
                  </a:cubicBezTo>
                  <a:cubicBezTo>
                    <a:pt x="335" y="138"/>
                    <a:pt x="333" y="136"/>
                    <a:pt x="333" y="135"/>
                  </a:cubicBezTo>
                  <a:cubicBezTo>
                    <a:pt x="331" y="134"/>
                    <a:pt x="329" y="133"/>
                    <a:pt x="329" y="134"/>
                  </a:cubicBezTo>
                  <a:cubicBezTo>
                    <a:pt x="331" y="134"/>
                    <a:pt x="328" y="134"/>
                    <a:pt x="327" y="134"/>
                  </a:cubicBezTo>
                  <a:cubicBezTo>
                    <a:pt x="327" y="134"/>
                    <a:pt x="327" y="136"/>
                    <a:pt x="329" y="136"/>
                  </a:cubicBezTo>
                  <a:cubicBezTo>
                    <a:pt x="329" y="136"/>
                    <a:pt x="328" y="137"/>
                    <a:pt x="330" y="137"/>
                  </a:cubicBezTo>
                  <a:cubicBezTo>
                    <a:pt x="328" y="137"/>
                    <a:pt x="331" y="140"/>
                    <a:pt x="329" y="140"/>
                  </a:cubicBezTo>
                  <a:cubicBezTo>
                    <a:pt x="333" y="140"/>
                    <a:pt x="330" y="142"/>
                    <a:pt x="332" y="141"/>
                  </a:cubicBezTo>
                  <a:cubicBezTo>
                    <a:pt x="332" y="141"/>
                    <a:pt x="332" y="142"/>
                    <a:pt x="332" y="142"/>
                  </a:cubicBezTo>
                  <a:moveTo>
                    <a:pt x="341" y="148"/>
                  </a:moveTo>
                  <a:cubicBezTo>
                    <a:pt x="342" y="148"/>
                    <a:pt x="342" y="147"/>
                    <a:pt x="341" y="147"/>
                  </a:cubicBezTo>
                  <a:cubicBezTo>
                    <a:pt x="341" y="146"/>
                    <a:pt x="342" y="146"/>
                    <a:pt x="342" y="145"/>
                  </a:cubicBezTo>
                  <a:cubicBezTo>
                    <a:pt x="343" y="147"/>
                    <a:pt x="343" y="146"/>
                    <a:pt x="343" y="145"/>
                  </a:cubicBezTo>
                  <a:cubicBezTo>
                    <a:pt x="343" y="145"/>
                    <a:pt x="344" y="145"/>
                    <a:pt x="344" y="144"/>
                  </a:cubicBezTo>
                  <a:cubicBezTo>
                    <a:pt x="344" y="144"/>
                    <a:pt x="343" y="143"/>
                    <a:pt x="343" y="142"/>
                  </a:cubicBezTo>
                  <a:cubicBezTo>
                    <a:pt x="343" y="142"/>
                    <a:pt x="344" y="142"/>
                    <a:pt x="345" y="142"/>
                  </a:cubicBezTo>
                  <a:cubicBezTo>
                    <a:pt x="345" y="142"/>
                    <a:pt x="345" y="141"/>
                    <a:pt x="345" y="141"/>
                  </a:cubicBezTo>
                  <a:cubicBezTo>
                    <a:pt x="343" y="141"/>
                    <a:pt x="343" y="142"/>
                    <a:pt x="342" y="142"/>
                  </a:cubicBezTo>
                  <a:cubicBezTo>
                    <a:pt x="343" y="141"/>
                    <a:pt x="344" y="140"/>
                    <a:pt x="340" y="139"/>
                  </a:cubicBezTo>
                  <a:cubicBezTo>
                    <a:pt x="343" y="141"/>
                    <a:pt x="338" y="138"/>
                    <a:pt x="340" y="140"/>
                  </a:cubicBezTo>
                  <a:cubicBezTo>
                    <a:pt x="338" y="139"/>
                    <a:pt x="339" y="141"/>
                    <a:pt x="339" y="141"/>
                  </a:cubicBezTo>
                  <a:cubicBezTo>
                    <a:pt x="341" y="141"/>
                    <a:pt x="340" y="142"/>
                    <a:pt x="339" y="143"/>
                  </a:cubicBezTo>
                  <a:cubicBezTo>
                    <a:pt x="345" y="144"/>
                    <a:pt x="338" y="145"/>
                    <a:pt x="341" y="145"/>
                  </a:cubicBezTo>
                  <a:cubicBezTo>
                    <a:pt x="340" y="145"/>
                    <a:pt x="340" y="146"/>
                    <a:pt x="341" y="148"/>
                  </a:cubicBezTo>
                  <a:moveTo>
                    <a:pt x="320" y="130"/>
                  </a:moveTo>
                  <a:cubicBezTo>
                    <a:pt x="320" y="131"/>
                    <a:pt x="322" y="132"/>
                    <a:pt x="324" y="132"/>
                  </a:cubicBezTo>
                  <a:cubicBezTo>
                    <a:pt x="322" y="132"/>
                    <a:pt x="324" y="133"/>
                    <a:pt x="325" y="134"/>
                  </a:cubicBezTo>
                  <a:cubicBezTo>
                    <a:pt x="322" y="133"/>
                    <a:pt x="325" y="135"/>
                    <a:pt x="327" y="134"/>
                  </a:cubicBezTo>
                  <a:cubicBezTo>
                    <a:pt x="328" y="134"/>
                    <a:pt x="327" y="132"/>
                    <a:pt x="325" y="132"/>
                  </a:cubicBezTo>
                  <a:cubicBezTo>
                    <a:pt x="326" y="132"/>
                    <a:pt x="326" y="132"/>
                    <a:pt x="325" y="131"/>
                  </a:cubicBezTo>
                  <a:cubicBezTo>
                    <a:pt x="327" y="132"/>
                    <a:pt x="331" y="134"/>
                    <a:pt x="333" y="134"/>
                  </a:cubicBezTo>
                  <a:cubicBezTo>
                    <a:pt x="335" y="134"/>
                    <a:pt x="334" y="132"/>
                    <a:pt x="334" y="131"/>
                  </a:cubicBezTo>
                  <a:cubicBezTo>
                    <a:pt x="332" y="131"/>
                    <a:pt x="332" y="131"/>
                    <a:pt x="331" y="131"/>
                  </a:cubicBezTo>
                  <a:cubicBezTo>
                    <a:pt x="330" y="131"/>
                    <a:pt x="328" y="130"/>
                    <a:pt x="326" y="130"/>
                  </a:cubicBezTo>
                  <a:cubicBezTo>
                    <a:pt x="328" y="129"/>
                    <a:pt x="332" y="131"/>
                    <a:pt x="333" y="131"/>
                  </a:cubicBezTo>
                  <a:cubicBezTo>
                    <a:pt x="333" y="130"/>
                    <a:pt x="332" y="130"/>
                    <a:pt x="331" y="130"/>
                  </a:cubicBezTo>
                  <a:cubicBezTo>
                    <a:pt x="333" y="130"/>
                    <a:pt x="335" y="129"/>
                    <a:pt x="332" y="128"/>
                  </a:cubicBezTo>
                  <a:cubicBezTo>
                    <a:pt x="328" y="127"/>
                    <a:pt x="328" y="129"/>
                    <a:pt x="327" y="129"/>
                  </a:cubicBezTo>
                  <a:cubicBezTo>
                    <a:pt x="326" y="128"/>
                    <a:pt x="329" y="128"/>
                    <a:pt x="328" y="127"/>
                  </a:cubicBezTo>
                  <a:cubicBezTo>
                    <a:pt x="325" y="126"/>
                    <a:pt x="321" y="126"/>
                    <a:pt x="322" y="128"/>
                  </a:cubicBezTo>
                  <a:cubicBezTo>
                    <a:pt x="320" y="126"/>
                    <a:pt x="320" y="127"/>
                    <a:pt x="320" y="128"/>
                  </a:cubicBezTo>
                  <a:cubicBezTo>
                    <a:pt x="320" y="128"/>
                    <a:pt x="322" y="129"/>
                    <a:pt x="323" y="130"/>
                  </a:cubicBezTo>
                  <a:cubicBezTo>
                    <a:pt x="322" y="129"/>
                    <a:pt x="320" y="129"/>
                    <a:pt x="320" y="129"/>
                  </a:cubicBezTo>
                  <a:cubicBezTo>
                    <a:pt x="320" y="129"/>
                    <a:pt x="319" y="128"/>
                    <a:pt x="319" y="128"/>
                  </a:cubicBezTo>
                  <a:cubicBezTo>
                    <a:pt x="318" y="128"/>
                    <a:pt x="317" y="129"/>
                    <a:pt x="319" y="130"/>
                  </a:cubicBezTo>
                  <a:cubicBezTo>
                    <a:pt x="320" y="130"/>
                    <a:pt x="320" y="130"/>
                    <a:pt x="320" y="130"/>
                  </a:cubicBezTo>
                  <a:moveTo>
                    <a:pt x="334" y="134"/>
                  </a:moveTo>
                  <a:cubicBezTo>
                    <a:pt x="334" y="134"/>
                    <a:pt x="333" y="134"/>
                    <a:pt x="333" y="134"/>
                  </a:cubicBezTo>
                  <a:cubicBezTo>
                    <a:pt x="334" y="135"/>
                    <a:pt x="334" y="135"/>
                    <a:pt x="335" y="135"/>
                  </a:cubicBezTo>
                  <a:cubicBezTo>
                    <a:pt x="334" y="134"/>
                    <a:pt x="334" y="134"/>
                    <a:pt x="334" y="134"/>
                  </a:cubicBezTo>
                  <a:moveTo>
                    <a:pt x="347" y="144"/>
                  </a:moveTo>
                  <a:cubicBezTo>
                    <a:pt x="347" y="144"/>
                    <a:pt x="348" y="144"/>
                    <a:pt x="349" y="143"/>
                  </a:cubicBezTo>
                  <a:cubicBezTo>
                    <a:pt x="350" y="143"/>
                    <a:pt x="353" y="142"/>
                    <a:pt x="350" y="142"/>
                  </a:cubicBezTo>
                  <a:cubicBezTo>
                    <a:pt x="350" y="142"/>
                    <a:pt x="350" y="141"/>
                    <a:pt x="349" y="140"/>
                  </a:cubicBezTo>
                  <a:cubicBezTo>
                    <a:pt x="355" y="144"/>
                    <a:pt x="353" y="139"/>
                    <a:pt x="350" y="138"/>
                  </a:cubicBezTo>
                  <a:cubicBezTo>
                    <a:pt x="348" y="138"/>
                    <a:pt x="339" y="137"/>
                    <a:pt x="345" y="139"/>
                  </a:cubicBezTo>
                  <a:cubicBezTo>
                    <a:pt x="343" y="139"/>
                    <a:pt x="345" y="141"/>
                    <a:pt x="345" y="140"/>
                  </a:cubicBezTo>
                  <a:cubicBezTo>
                    <a:pt x="345" y="141"/>
                    <a:pt x="344" y="142"/>
                    <a:pt x="347" y="144"/>
                  </a:cubicBezTo>
                  <a:moveTo>
                    <a:pt x="355" y="144"/>
                  </a:moveTo>
                  <a:cubicBezTo>
                    <a:pt x="354" y="144"/>
                    <a:pt x="349" y="143"/>
                    <a:pt x="352" y="145"/>
                  </a:cubicBezTo>
                  <a:cubicBezTo>
                    <a:pt x="355" y="147"/>
                    <a:pt x="355" y="144"/>
                    <a:pt x="355" y="144"/>
                  </a:cubicBezTo>
                  <a:moveTo>
                    <a:pt x="358" y="145"/>
                  </a:moveTo>
                  <a:cubicBezTo>
                    <a:pt x="356" y="144"/>
                    <a:pt x="355" y="146"/>
                    <a:pt x="355" y="147"/>
                  </a:cubicBezTo>
                  <a:cubicBezTo>
                    <a:pt x="356" y="147"/>
                    <a:pt x="358" y="148"/>
                    <a:pt x="359" y="149"/>
                  </a:cubicBezTo>
                  <a:cubicBezTo>
                    <a:pt x="360" y="149"/>
                    <a:pt x="359" y="147"/>
                    <a:pt x="360" y="147"/>
                  </a:cubicBezTo>
                  <a:cubicBezTo>
                    <a:pt x="359" y="146"/>
                    <a:pt x="358" y="146"/>
                    <a:pt x="357" y="146"/>
                  </a:cubicBezTo>
                  <a:cubicBezTo>
                    <a:pt x="358" y="146"/>
                    <a:pt x="358" y="145"/>
                    <a:pt x="358" y="145"/>
                  </a:cubicBezTo>
                  <a:moveTo>
                    <a:pt x="326" y="135"/>
                  </a:moveTo>
                  <a:cubicBezTo>
                    <a:pt x="325" y="135"/>
                    <a:pt x="325" y="138"/>
                    <a:pt x="325" y="138"/>
                  </a:cubicBezTo>
                  <a:cubicBezTo>
                    <a:pt x="327" y="138"/>
                    <a:pt x="329" y="137"/>
                    <a:pt x="326" y="135"/>
                  </a:cubicBezTo>
                  <a:moveTo>
                    <a:pt x="342" y="149"/>
                  </a:moveTo>
                  <a:cubicBezTo>
                    <a:pt x="340" y="148"/>
                    <a:pt x="339" y="149"/>
                    <a:pt x="340" y="150"/>
                  </a:cubicBezTo>
                  <a:cubicBezTo>
                    <a:pt x="341" y="149"/>
                    <a:pt x="341" y="149"/>
                    <a:pt x="342" y="149"/>
                  </a:cubicBezTo>
                  <a:moveTo>
                    <a:pt x="346" y="153"/>
                  </a:moveTo>
                  <a:cubicBezTo>
                    <a:pt x="346" y="153"/>
                    <a:pt x="346" y="153"/>
                    <a:pt x="346" y="152"/>
                  </a:cubicBezTo>
                  <a:cubicBezTo>
                    <a:pt x="346" y="153"/>
                    <a:pt x="345" y="153"/>
                    <a:pt x="345" y="153"/>
                  </a:cubicBezTo>
                  <a:cubicBezTo>
                    <a:pt x="345" y="153"/>
                    <a:pt x="346" y="153"/>
                    <a:pt x="346" y="153"/>
                  </a:cubicBezTo>
                  <a:moveTo>
                    <a:pt x="352" y="155"/>
                  </a:moveTo>
                  <a:cubicBezTo>
                    <a:pt x="350" y="155"/>
                    <a:pt x="351" y="160"/>
                    <a:pt x="355" y="161"/>
                  </a:cubicBezTo>
                  <a:cubicBezTo>
                    <a:pt x="356" y="161"/>
                    <a:pt x="354" y="159"/>
                    <a:pt x="354" y="159"/>
                  </a:cubicBezTo>
                  <a:cubicBezTo>
                    <a:pt x="353" y="158"/>
                    <a:pt x="352" y="156"/>
                    <a:pt x="352" y="155"/>
                  </a:cubicBezTo>
                  <a:moveTo>
                    <a:pt x="350" y="154"/>
                  </a:moveTo>
                  <a:cubicBezTo>
                    <a:pt x="349" y="155"/>
                    <a:pt x="348" y="155"/>
                    <a:pt x="349" y="156"/>
                  </a:cubicBezTo>
                  <a:cubicBezTo>
                    <a:pt x="350" y="156"/>
                    <a:pt x="351" y="156"/>
                    <a:pt x="350" y="154"/>
                  </a:cubicBezTo>
                  <a:moveTo>
                    <a:pt x="356" y="159"/>
                  </a:moveTo>
                  <a:cubicBezTo>
                    <a:pt x="354" y="158"/>
                    <a:pt x="355" y="159"/>
                    <a:pt x="356" y="160"/>
                  </a:cubicBezTo>
                  <a:cubicBezTo>
                    <a:pt x="355" y="159"/>
                    <a:pt x="356" y="159"/>
                    <a:pt x="356" y="159"/>
                  </a:cubicBezTo>
                  <a:moveTo>
                    <a:pt x="357" y="157"/>
                  </a:moveTo>
                  <a:cubicBezTo>
                    <a:pt x="357" y="158"/>
                    <a:pt x="357" y="158"/>
                    <a:pt x="357" y="158"/>
                  </a:cubicBezTo>
                  <a:cubicBezTo>
                    <a:pt x="360" y="158"/>
                    <a:pt x="357" y="160"/>
                    <a:pt x="360" y="159"/>
                  </a:cubicBezTo>
                  <a:cubicBezTo>
                    <a:pt x="359" y="160"/>
                    <a:pt x="359" y="160"/>
                    <a:pt x="359" y="160"/>
                  </a:cubicBezTo>
                  <a:cubicBezTo>
                    <a:pt x="363" y="162"/>
                    <a:pt x="363" y="159"/>
                    <a:pt x="362" y="158"/>
                  </a:cubicBezTo>
                  <a:cubicBezTo>
                    <a:pt x="362" y="158"/>
                    <a:pt x="361" y="158"/>
                    <a:pt x="360" y="158"/>
                  </a:cubicBezTo>
                  <a:cubicBezTo>
                    <a:pt x="361" y="157"/>
                    <a:pt x="362" y="157"/>
                    <a:pt x="362" y="156"/>
                  </a:cubicBezTo>
                  <a:cubicBezTo>
                    <a:pt x="362" y="156"/>
                    <a:pt x="361" y="156"/>
                    <a:pt x="360" y="156"/>
                  </a:cubicBezTo>
                  <a:cubicBezTo>
                    <a:pt x="361" y="156"/>
                    <a:pt x="361" y="155"/>
                    <a:pt x="361" y="154"/>
                  </a:cubicBezTo>
                  <a:cubicBezTo>
                    <a:pt x="359" y="154"/>
                    <a:pt x="358" y="154"/>
                    <a:pt x="358" y="154"/>
                  </a:cubicBezTo>
                  <a:cubicBezTo>
                    <a:pt x="358" y="154"/>
                    <a:pt x="359" y="154"/>
                    <a:pt x="359" y="153"/>
                  </a:cubicBezTo>
                  <a:cubicBezTo>
                    <a:pt x="357" y="153"/>
                    <a:pt x="357" y="153"/>
                    <a:pt x="356" y="153"/>
                  </a:cubicBezTo>
                  <a:cubicBezTo>
                    <a:pt x="357" y="153"/>
                    <a:pt x="357" y="152"/>
                    <a:pt x="360" y="153"/>
                  </a:cubicBezTo>
                  <a:cubicBezTo>
                    <a:pt x="360" y="153"/>
                    <a:pt x="358" y="150"/>
                    <a:pt x="356" y="149"/>
                  </a:cubicBezTo>
                  <a:cubicBezTo>
                    <a:pt x="355" y="148"/>
                    <a:pt x="353" y="148"/>
                    <a:pt x="352" y="148"/>
                  </a:cubicBezTo>
                  <a:cubicBezTo>
                    <a:pt x="352" y="147"/>
                    <a:pt x="352" y="146"/>
                    <a:pt x="350" y="145"/>
                  </a:cubicBezTo>
                  <a:cubicBezTo>
                    <a:pt x="349" y="145"/>
                    <a:pt x="346" y="145"/>
                    <a:pt x="346" y="146"/>
                  </a:cubicBezTo>
                  <a:cubicBezTo>
                    <a:pt x="347" y="146"/>
                    <a:pt x="348" y="146"/>
                    <a:pt x="349" y="146"/>
                  </a:cubicBezTo>
                  <a:cubicBezTo>
                    <a:pt x="350" y="147"/>
                    <a:pt x="343" y="147"/>
                    <a:pt x="345" y="149"/>
                  </a:cubicBezTo>
                  <a:cubicBezTo>
                    <a:pt x="346" y="148"/>
                    <a:pt x="350" y="149"/>
                    <a:pt x="349" y="147"/>
                  </a:cubicBezTo>
                  <a:cubicBezTo>
                    <a:pt x="350" y="148"/>
                    <a:pt x="349" y="149"/>
                    <a:pt x="350" y="150"/>
                  </a:cubicBezTo>
                  <a:cubicBezTo>
                    <a:pt x="350" y="149"/>
                    <a:pt x="350" y="149"/>
                    <a:pt x="350" y="149"/>
                  </a:cubicBezTo>
                  <a:cubicBezTo>
                    <a:pt x="351" y="151"/>
                    <a:pt x="347" y="150"/>
                    <a:pt x="350" y="152"/>
                  </a:cubicBezTo>
                  <a:cubicBezTo>
                    <a:pt x="351" y="152"/>
                    <a:pt x="351" y="152"/>
                    <a:pt x="352" y="151"/>
                  </a:cubicBezTo>
                  <a:cubicBezTo>
                    <a:pt x="352" y="152"/>
                    <a:pt x="351" y="153"/>
                    <a:pt x="354" y="154"/>
                  </a:cubicBezTo>
                  <a:cubicBezTo>
                    <a:pt x="353" y="154"/>
                    <a:pt x="350" y="154"/>
                    <a:pt x="350" y="155"/>
                  </a:cubicBezTo>
                  <a:cubicBezTo>
                    <a:pt x="351" y="155"/>
                    <a:pt x="352" y="155"/>
                    <a:pt x="353" y="155"/>
                  </a:cubicBezTo>
                  <a:cubicBezTo>
                    <a:pt x="351" y="156"/>
                    <a:pt x="354" y="156"/>
                    <a:pt x="354" y="155"/>
                  </a:cubicBezTo>
                  <a:cubicBezTo>
                    <a:pt x="354" y="156"/>
                    <a:pt x="357" y="157"/>
                    <a:pt x="356" y="155"/>
                  </a:cubicBezTo>
                  <a:cubicBezTo>
                    <a:pt x="357" y="156"/>
                    <a:pt x="357" y="157"/>
                    <a:pt x="356" y="157"/>
                  </a:cubicBezTo>
                  <a:cubicBezTo>
                    <a:pt x="357" y="156"/>
                    <a:pt x="357" y="157"/>
                    <a:pt x="357" y="157"/>
                  </a:cubicBezTo>
                  <a:moveTo>
                    <a:pt x="343" y="149"/>
                  </a:moveTo>
                  <a:cubicBezTo>
                    <a:pt x="344" y="149"/>
                    <a:pt x="344" y="149"/>
                    <a:pt x="344" y="149"/>
                  </a:cubicBezTo>
                  <a:cubicBezTo>
                    <a:pt x="344" y="149"/>
                    <a:pt x="343" y="149"/>
                    <a:pt x="343" y="149"/>
                  </a:cubicBezTo>
                  <a:moveTo>
                    <a:pt x="354" y="156"/>
                  </a:moveTo>
                  <a:cubicBezTo>
                    <a:pt x="354" y="157"/>
                    <a:pt x="355" y="157"/>
                    <a:pt x="354" y="157"/>
                  </a:cubicBezTo>
                  <a:cubicBezTo>
                    <a:pt x="356" y="158"/>
                    <a:pt x="356" y="157"/>
                    <a:pt x="354" y="156"/>
                  </a:cubicBezTo>
                  <a:moveTo>
                    <a:pt x="350" y="153"/>
                  </a:moveTo>
                  <a:cubicBezTo>
                    <a:pt x="349" y="153"/>
                    <a:pt x="349" y="153"/>
                    <a:pt x="349" y="153"/>
                  </a:cubicBezTo>
                  <a:cubicBezTo>
                    <a:pt x="350" y="153"/>
                    <a:pt x="350" y="153"/>
                    <a:pt x="350" y="153"/>
                  </a:cubicBezTo>
                  <a:moveTo>
                    <a:pt x="349" y="150"/>
                  </a:moveTo>
                  <a:cubicBezTo>
                    <a:pt x="348" y="150"/>
                    <a:pt x="344" y="149"/>
                    <a:pt x="347" y="151"/>
                  </a:cubicBezTo>
                  <a:cubicBezTo>
                    <a:pt x="347" y="150"/>
                    <a:pt x="348" y="150"/>
                    <a:pt x="349" y="150"/>
                  </a:cubicBezTo>
                  <a:moveTo>
                    <a:pt x="369" y="158"/>
                  </a:moveTo>
                  <a:cubicBezTo>
                    <a:pt x="369" y="158"/>
                    <a:pt x="368" y="158"/>
                    <a:pt x="367" y="159"/>
                  </a:cubicBezTo>
                  <a:cubicBezTo>
                    <a:pt x="369" y="159"/>
                    <a:pt x="370" y="159"/>
                    <a:pt x="369" y="158"/>
                  </a:cubicBezTo>
                  <a:moveTo>
                    <a:pt x="364" y="154"/>
                  </a:moveTo>
                  <a:cubicBezTo>
                    <a:pt x="363" y="154"/>
                    <a:pt x="363" y="155"/>
                    <a:pt x="365" y="156"/>
                  </a:cubicBezTo>
                  <a:cubicBezTo>
                    <a:pt x="365" y="156"/>
                    <a:pt x="366" y="155"/>
                    <a:pt x="364" y="154"/>
                  </a:cubicBezTo>
                  <a:moveTo>
                    <a:pt x="367" y="155"/>
                  </a:moveTo>
                  <a:cubicBezTo>
                    <a:pt x="365" y="155"/>
                    <a:pt x="366" y="157"/>
                    <a:pt x="367" y="157"/>
                  </a:cubicBezTo>
                  <a:cubicBezTo>
                    <a:pt x="369" y="158"/>
                    <a:pt x="369" y="157"/>
                    <a:pt x="367" y="155"/>
                  </a:cubicBezTo>
                  <a:moveTo>
                    <a:pt x="350" y="149"/>
                  </a:moveTo>
                  <a:cubicBezTo>
                    <a:pt x="350" y="150"/>
                    <a:pt x="350" y="150"/>
                    <a:pt x="350" y="150"/>
                  </a:cubicBezTo>
                  <a:cubicBezTo>
                    <a:pt x="349" y="149"/>
                    <a:pt x="349" y="149"/>
                    <a:pt x="350" y="149"/>
                  </a:cubicBezTo>
                  <a:moveTo>
                    <a:pt x="447" y="318"/>
                  </a:moveTo>
                  <a:cubicBezTo>
                    <a:pt x="446" y="316"/>
                    <a:pt x="442" y="314"/>
                    <a:pt x="441" y="312"/>
                  </a:cubicBezTo>
                  <a:cubicBezTo>
                    <a:pt x="440" y="309"/>
                    <a:pt x="441" y="306"/>
                    <a:pt x="440" y="304"/>
                  </a:cubicBezTo>
                  <a:cubicBezTo>
                    <a:pt x="439" y="302"/>
                    <a:pt x="435" y="300"/>
                    <a:pt x="435" y="299"/>
                  </a:cubicBezTo>
                  <a:cubicBezTo>
                    <a:pt x="435" y="297"/>
                    <a:pt x="435" y="295"/>
                    <a:pt x="437" y="294"/>
                  </a:cubicBezTo>
                  <a:cubicBezTo>
                    <a:pt x="436" y="295"/>
                    <a:pt x="436" y="294"/>
                    <a:pt x="436" y="294"/>
                  </a:cubicBezTo>
                  <a:cubicBezTo>
                    <a:pt x="437" y="293"/>
                    <a:pt x="437" y="292"/>
                    <a:pt x="436" y="291"/>
                  </a:cubicBezTo>
                  <a:cubicBezTo>
                    <a:pt x="436" y="290"/>
                    <a:pt x="437" y="289"/>
                    <a:pt x="437" y="288"/>
                  </a:cubicBezTo>
                  <a:cubicBezTo>
                    <a:pt x="437" y="286"/>
                    <a:pt x="435" y="285"/>
                    <a:pt x="435" y="284"/>
                  </a:cubicBezTo>
                  <a:cubicBezTo>
                    <a:pt x="436" y="283"/>
                    <a:pt x="435" y="282"/>
                    <a:pt x="434" y="281"/>
                  </a:cubicBezTo>
                  <a:cubicBezTo>
                    <a:pt x="433" y="280"/>
                    <a:pt x="433" y="279"/>
                    <a:pt x="434" y="278"/>
                  </a:cubicBezTo>
                  <a:cubicBezTo>
                    <a:pt x="434" y="277"/>
                    <a:pt x="433" y="276"/>
                    <a:pt x="433" y="275"/>
                  </a:cubicBezTo>
                  <a:cubicBezTo>
                    <a:pt x="432" y="274"/>
                    <a:pt x="433" y="272"/>
                    <a:pt x="433" y="272"/>
                  </a:cubicBezTo>
                  <a:cubicBezTo>
                    <a:pt x="433" y="271"/>
                    <a:pt x="434" y="269"/>
                    <a:pt x="435" y="270"/>
                  </a:cubicBezTo>
                  <a:cubicBezTo>
                    <a:pt x="434" y="270"/>
                    <a:pt x="435" y="270"/>
                    <a:pt x="436" y="269"/>
                  </a:cubicBezTo>
                  <a:cubicBezTo>
                    <a:pt x="436" y="269"/>
                    <a:pt x="436" y="268"/>
                    <a:pt x="435" y="269"/>
                  </a:cubicBezTo>
                  <a:cubicBezTo>
                    <a:pt x="435" y="268"/>
                    <a:pt x="435" y="266"/>
                    <a:pt x="437" y="266"/>
                  </a:cubicBezTo>
                  <a:cubicBezTo>
                    <a:pt x="435" y="267"/>
                    <a:pt x="436" y="265"/>
                    <a:pt x="436" y="264"/>
                  </a:cubicBezTo>
                  <a:cubicBezTo>
                    <a:pt x="436" y="264"/>
                    <a:pt x="436" y="263"/>
                    <a:pt x="437" y="262"/>
                  </a:cubicBezTo>
                  <a:cubicBezTo>
                    <a:pt x="437" y="261"/>
                    <a:pt x="437" y="259"/>
                    <a:pt x="437" y="258"/>
                  </a:cubicBezTo>
                  <a:cubicBezTo>
                    <a:pt x="438" y="256"/>
                    <a:pt x="438" y="254"/>
                    <a:pt x="438" y="252"/>
                  </a:cubicBezTo>
                  <a:cubicBezTo>
                    <a:pt x="438" y="251"/>
                    <a:pt x="438" y="249"/>
                    <a:pt x="439" y="249"/>
                  </a:cubicBezTo>
                  <a:cubicBezTo>
                    <a:pt x="438" y="248"/>
                    <a:pt x="438" y="246"/>
                    <a:pt x="438" y="245"/>
                  </a:cubicBezTo>
                  <a:cubicBezTo>
                    <a:pt x="439" y="244"/>
                    <a:pt x="438" y="242"/>
                    <a:pt x="440" y="242"/>
                  </a:cubicBezTo>
                  <a:cubicBezTo>
                    <a:pt x="441" y="242"/>
                    <a:pt x="445" y="243"/>
                    <a:pt x="445" y="242"/>
                  </a:cubicBezTo>
                  <a:cubicBezTo>
                    <a:pt x="445" y="243"/>
                    <a:pt x="443" y="242"/>
                    <a:pt x="442" y="242"/>
                  </a:cubicBezTo>
                  <a:cubicBezTo>
                    <a:pt x="441" y="241"/>
                    <a:pt x="440" y="241"/>
                    <a:pt x="439" y="242"/>
                  </a:cubicBezTo>
                  <a:cubicBezTo>
                    <a:pt x="437" y="242"/>
                    <a:pt x="437" y="239"/>
                    <a:pt x="437" y="239"/>
                  </a:cubicBezTo>
                  <a:cubicBezTo>
                    <a:pt x="437" y="239"/>
                    <a:pt x="438" y="240"/>
                    <a:pt x="438" y="240"/>
                  </a:cubicBezTo>
                  <a:cubicBezTo>
                    <a:pt x="439" y="240"/>
                    <a:pt x="437" y="237"/>
                    <a:pt x="440" y="238"/>
                  </a:cubicBezTo>
                  <a:cubicBezTo>
                    <a:pt x="439" y="237"/>
                    <a:pt x="438" y="237"/>
                    <a:pt x="437" y="237"/>
                  </a:cubicBezTo>
                  <a:cubicBezTo>
                    <a:pt x="436" y="235"/>
                    <a:pt x="438" y="235"/>
                    <a:pt x="439" y="235"/>
                  </a:cubicBezTo>
                  <a:cubicBezTo>
                    <a:pt x="439" y="235"/>
                    <a:pt x="438" y="234"/>
                    <a:pt x="437" y="234"/>
                  </a:cubicBezTo>
                  <a:cubicBezTo>
                    <a:pt x="436" y="235"/>
                    <a:pt x="436" y="235"/>
                    <a:pt x="436" y="235"/>
                  </a:cubicBezTo>
                  <a:cubicBezTo>
                    <a:pt x="435" y="232"/>
                    <a:pt x="435" y="229"/>
                    <a:pt x="433" y="227"/>
                  </a:cubicBezTo>
                  <a:cubicBezTo>
                    <a:pt x="431" y="225"/>
                    <a:pt x="430" y="221"/>
                    <a:pt x="432" y="221"/>
                  </a:cubicBezTo>
                  <a:cubicBezTo>
                    <a:pt x="435" y="222"/>
                    <a:pt x="438" y="223"/>
                    <a:pt x="441" y="223"/>
                  </a:cubicBezTo>
                  <a:cubicBezTo>
                    <a:pt x="443" y="224"/>
                    <a:pt x="447" y="223"/>
                    <a:pt x="449" y="225"/>
                  </a:cubicBezTo>
                  <a:cubicBezTo>
                    <a:pt x="448" y="224"/>
                    <a:pt x="448" y="224"/>
                    <a:pt x="449" y="223"/>
                  </a:cubicBezTo>
                  <a:cubicBezTo>
                    <a:pt x="449" y="224"/>
                    <a:pt x="450" y="225"/>
                    <a:pt x="451" y="226"/>
                  </a:cubicBezTo>
                  <a:cubicBezTo>
                    <a:pt x="451" y="226"/>
                    <a:pt x="449" y="227"/>
                    <a:pt x="449" y="228"/>
                  </a:cubicBezTo>
                  <a:cubicBezTo>
                    <a:pt x="450" y="226"/>
                    <a:pt x="448" y="228"/>
                    <a:pt x="448" y="228"/>
                  </a:cubicBezTo>
                  <a:cubicBezTo>
                    <a:pt x="447" y="229"/>
                    <a:pt x="446" y="230"/>
                    <a:pt x="446" y="231"/>
                  </a:cubicBezTo>
                  <a:cubicBezTo>
                    <a:pt x="447" y="231"/>
                    <a:pt x="448" y="231"/>
                    <a:pt x="449" y="230"/>
                  </a:cubicBezTo>
                  <a:cubicBezTo>
                    <a:pt x="448" y="230"/>
                    <a:pt x="447" y="231"/>
                    <a:pt x="447" y="231"/>
                  </a:cubicBezTo>
                  <a:cubicBezTo>
                    <a:pt x="446" y="230"/>
                    <a:pt x="447" y="229"/>
                    <a:pt x="448" y="228"/>
                  </a:cubicBezTo>
                  <a:cubicBezTo>
                    <a:pt x="450" y="228"/>
                    <a:pt x="450" y="227"/>
                    <a:pt x="451" y="226"/>
                  </a:cubicBezTo>
                  <a:cubicBezTo>
                    <a:pt x="453" y="227"/>
                    <a:pt x="450" y="228"/>
                    <a:pt x="450" y="229"/>
                  </a:cubicBezTo>
                  <a:cubicBezTo>
                    <a:pt x="451" y="228"/>
                    <a:pt x="452" y="232"/>
                    <a:pt x="450" y="232"/>
                  </a:cubicBezTo>
                  <a:cubicBezTo>
                    <a:pt x="451" y="231"/>
                    <a:pt x="451" y="231"/>
                    <a:pt x="451" y="231"/>
                  </a:cubicBezTo>
                  <a:cubicBezTo>
                    <a:pt x="449" y="231"/>
                    <a:pt x="450" y="232"/>
                    <a:pt x="449" y="233"/>
                  </a:cubicBezTo>
                  <a:cubicBezTo>
                    <a:pt x="449" y="232"/>
                    <a:pt x="449" y="231"/>
                    <a:pt x="449" y="231"/>
                  </a:cubicBezTo>
                  <a:cubicBezTo>
                    <a:pt x="448" y="232"/>
                    <a:pt x="448" y="233"/>
                    <a:pt x="447" y="233"/>
                  </a:cubicBezTo>
                  <a:cubicBezTo>
                    <a:pt x="448" y="233"/>
                    <a:pt x="448" y="233"/>
                    <a:pt x="447" y="234"/>
                  </a:cubicBezTo>
                  <a:cubicBezTo>
                    <a:pt x="448" y="233"/>
                    <a:pt x="448" y="233"/>
                    <a:pt x="448" y="234"/>
                  </a:cubicBezTo>
                  <a:cubicBezTo>
                    <a:pt x="448" y="233"/>
                    <a:pt x="448" y="233"/>
                    <a:pt x="450" y="233"/>
                  </a:cubicBezTo>
                  <a:cubicBezTo>
                    <a:pt x="451" y="233"/>
                    <a:pt x="451" y="232"/>
                    <a:pt x="452" y="232"/>
                  </a:cubicBezTo>
                  <a:cubicBezTo>
                    <a:pt x="453" y="231"/>
                    <a:pt x="455" y="230"/>
                    <a:pt x="453" y="228"/>
                  </a:cubicBezTo>
                  <a:cubicBezTo>
                    <a:pt x="452" y="227"/>
                    <a:pt x="455" y="226"/>
                    <a:pt x="454" y="224"/>
                  </a:cubicBezTo>
                  <a:cubicBezTo>
                    <a:pt x="453" y="223"/>
                    <a:pt x="453" y="223"/>
                    <a:pt x="452" y="221"/>
                  </a:cubicBezTo>
                  <a:cubicBezTo>
                    <a:pt x="451" y="221"/>
                    <a:pt x="450" y="222"/>
                    <a:pt x="450" y="220"/>
                  </a:cubicBezTo>
                  <a:cubicBezTo>
                    <a:pt x="453" y="221"/>
                    <a:pt x="451" y="219"/>
                    <a:pt x="452" y="218"/>
                  </a:cubicBezTo>
                  <a:cubicBezTo>
                    <a:pt x="450" y="218"/>
                    <a:pt x="449" y="216"/>
                    <a:pt x="450" y="216"/>
                  </a:cubicBezTo>
                  <a:cubicBezTo>
                    <a:pt x="450" y="215"/>
                    <a:pt x="454" y="215"/>
                    <a:pt x="456" y="215"/>
                  </a:cubicBezTo>
                  <a:cubicBezTo>
                    <a:pt x="463" y="215"/>
                    <a:pt x="469" y="215"/>
                    <a:pt x="476" y="215"/>
                  </a:cubicBezTo>
                  <a:cubicBezTo>
                    <a:pt x="489" y="215"/>
                    <a:pt x="502" y="215"/>
                    <a:pt x="515" y="215"/>
                  </a:cubicBezTo>
                  <a:cubicBezTo>
                    <a:pt x="541" y="215"/>
                    <a:pt x="567" y="215"/>
                    <a:pt x="593" y="215"/>
                  </a:cubicBezTo>
                  <a:cubicBezTo>
                    <a:pt x="620" y="215"/>
                    <a:pt x="646" y="215"/>
                    <a:pt x="672" y="215"/>
                  </a:cubicBezTo>
                  <a:cubicBezTo>
                    <a:pt x="685" y="215"/>
                    <a:pt x="698" y="215"/>
                    <a:pt x="710" y="215"/>
                  </a:cubicBezTo>
                  <a:cubicBezTo>
                    <a:pt x="712" y="215"/>
                    <a:pt x="711" y="214"/>
                    <a:pt x="711" y="213"/>
                  </a:cubicBezTo>
                  <a:cubicBezTo>
                    <a:pt x="711" y="212"/>
                    <a:pt x="713" y="211"/>
                    <a:pt x="714" y="213"/>
                  </a:cubicBezTo>
                  <a:cubicBezTo>
                    <a:pt x="716" y="214"/>
                    <a:pt x="714" y="218"/>
                    <a:pt x="718" y="218"/>
                  </a:cubicBezTo>
                  <a:cubicBezTo>
                    <a:pt x="719" y="218"/>
                    <a:pt x="723" y="218"/>
                    <a:pt x="724" y="220"/>
                  </a:cubicBezTo>
                  <a:cubicBezTo>
                    <a:pt x="725" y="221"/>
                    <a:pt x="728" y="219"/>
                    <a:pt x="729" y="219"/>
                  </a:cubicBezTo>
                  <a:cubicBezTo>
                    <a:pt x="730" y="218"/>
                    <a:pt x="733" y="220"/>
                    <a:pt x="735" y="220"/>
                  </a:cubicBezTo>
                  <a:cubicBezTo>
                    <a:pt x="735" y="221"/>
                    <a:pt x="736" y="221"/>
                    <a:pt x="737" y="221"/>
                  </a:cubicBezTo>
                  <a:cubicBezTo>
                    <a:pt x="737" y="221"/>
                    <a:pt x="738" y="223"/>
                    <a:pt x="738" y="223"/>
                  </a:cubicBezTo>
                  <a:cubicBezTo>
                    <a:pt x="739" y="222"/>
                    <a:pt x="738" y="222"/>
                    <a:pt x="739" y="222"/>
                  </a:cubicBezTo>
                  <a:cubicBezTo>
                    <a:pt x="740" y="222"/>
                    <a:pt x="741" y="222"/>
                    <a:pt x="742" y="223"/>
                  </a:cubicBezTo>
                  <a:cubicBezTo>
                    <a:pt x="743" y="223"/>
                    <a:pt x="743" y="223"/>
                    <a:pt x="744" y="224"/>
                  </a:cubicBezTo>
                  <a:cubicBezTo>
                    <a:pt x="744" y="224"/>
                    <a:pt x="745" y="224"/>
                    <a:pt x="745" y="224"/>
                  </a:cubicBezTo>
                  <a:cubicBezTo>
                    <a:pt x="748" y="224"/>
                    <a:pt x="749" y="223"/>
                    <a:pt x="752" y="223"/>
                  </a:cubicBezTo>
                  <a:cubicBezTo>
                    <a:pt x="752" y="224"/>
                    <a:pt x="755" y="224"/>
                    <a:pt x="756" y="224"/>
                  </a:cubicBezTo>
                  <a:cubicBezTo>
                    <a:pt x="757" y="224"/>
                    <a:pt x="758" y="224"/>
                    <a:pt x="759" y="224"/>
                  </a:cubicBezTo>
                  <a:cubicBezTo>
                    <a:pt x="761" y="225"/>
                    <a:pt x="762" y="225"/>
                    <a:pt x="764" y="225"/>
                  </a:cubicBezTo>
                  <a:cubicBezTo>
                    <a:pt x="759" y="226"/>
                    <a:pt x="754" y="228"/>
                    <a:pt x="750" y="230"/>
                  </a:cubicBezTo>
                  <a:cubicBezTo>
                    <a:pt x="748" y="231"/>
                    <a:pt x="747" y="232"/>
                    <a:pt x="745" y="233"/>
                  </a:cubicBezTo>
                  <a:cubicBezTo>
                    <a:pt x="744" y="235"/>
                    <a:pt x="741" y="235"/>
                    <a:pt x="740" y="237"/>
                  </a:cubicBezTo>
                  <a:cubicBezTo>
                    <a:pt x="744" y="239"/>
                    <a:pt x="750" y="235"/>
                    <a:pt x="752" y="235"/>
                  </a:cubicBezTo>
                  <a:cubicBezTo>
                    <a:pt x="753" y="236"/>
                    <a:pt x="752" y="238"/>
                    <a:pt x="751" y="238"/>
                  </a:cubicBezTo>
                  <a:cubicBezTo>
                    <a:pt x="752" y="238"/>
                    <a:pt x="753" y="238"/>
                    <a:pt x="753" y="238"/>
                  </a:cubicBezTo>
                  <a:cubicBezTo>
                    <a:pt x="755" y="238"/>
                    <a:pt x="754" y="238"/>
                    <a:pt x="756" y="238"/>
                  </a:cubicBezTo>
                  <a:cubicBezTo>
                    <a:pt x="758" y="238"/>
                    <a:pt x="759" y="237"/>
                    <a:pt x="761" y="237"/>
                  </a:cubicBezTo>
                  <a:cubicBezTo>
                    <a:pt x="762" y="236"/>
                    <a:pt x="765" y="236"/>
                    <a:pt x="767" y="236"/>
                  </a:cubicBezTo>
                  <a:cubicBezTo>
                    <a:pt x="769" y="235"/>
                    <a:pt x="771" y="234"/>
                    <a:pt x="773" y="232"/>
                  </a:cubicBezTo>
                  <a:cubicBezTo>
                    <a:pt x="773" y="233"/>
                    <a:pt x="774" y="234"/>
                    <a:pt x="774" y="234"/>
                  </a:cubicBezTo>
                  <a:cubicBezTo>
                    <a:pt x="775" y="235"/>
                    <a:pt x="774" y="236"/>
                    <a:pt x="775" y="237"/>
                  </a:cubicBezTo>
                  <a:cubicBezTo>
                    <a:pt x="775" y="236"/>
                    <a:pt x="778" y="234"/>
                    <a:pt x="776" y="236"/>
                  </a:cubicBezTo>
                  <a:cubicBezTo>
                    <a:pt x="778" y="234"/>
                    <a:pt x="781" y="236"/>
                    <a:pt x="784" y="238"/>
                  </a:cubicBezTo>
                  <a:cubicBezTo>
                    <a:pt x="786" y="240"/>
                    <a:pt x="787" y="239"/>
                    <a:pt x="790" y="240"/>
                  </a:cubicBezTo>
                  <a:cubicBezTo>
                    <a:pt x="793" y="240"/>
                    <a:pt x="794" y="238"/>
                    <a:pt x="797" y="238"/>
                  </a:cubicBezTo>
                  <a:cubicBezTo>
                    <a:pt x="798" y="237"/>
                    <a:pt x="800" y="238"/>
                    <a:pt x="802" y="237"/>
                  </a:cubicBezTo>
                  <a:cubicBezTo>
                    <a:pt x="804" y="237"/>
                    <a:pt x="806" y="237"/>
                    <a:pt x="807" y="237"/>
                  </a:cubicBezTo>
                  <a:cubicBezTo>
                    <a:pt x="807" y="238"/>
                    <a:pt x="807" y="238"/>
                    <a:pt x="808" y="239"/>
                  </a:cubicBezTo>
                  <a:cubicBezTo>
                    <a:pt x="810" y="240"/>
                    <a:pt x="811" y="240"/>
                    <a:pt x="813" y="239"/>
                  </a:cubicBezTo>
                  <a:cubicBezTo>
                    <a:pt x="815" y="239"/>
                    <a:pt x="816" y="242"/>
                    <a:pt x="815" y="242"/>
                  </a:cubicBezTo>
                  <a:cubicBezTo>
                    <a:pt x="816" y="242"/>
                    <a:pt x="817" y="243"/>
                    <a:pt x="818" y="244"/>
                  </a:cubicBezTo>
                  <a:cubicBezTo>
                    <a:pt x="817" y="246"/>
                    <a:pt x="812" y="243"/>
                    <a:pt x="811" y="244"/>
                  </a:cubicBezTo>
                  <a:cubicBezTo>
                    <a:pt x="810" y="246"/>
                    <a:pt x="810" y="246"/>
                    <a:pt x="810" y="246"/>
                  </a:cubicBezTo>
                  <a:cubicBezTo>
                    <a:pt x="809" y="246"/>
                    <a:pt x="808" y="244"/>
                    <a:pt x="806" y="244"/>
                  </a:cubicBezTo>
                  <a:cubicBezTo>
                    <a:pt x="802" y="243"/>
                    <a:pt x="801" y="245"/>
                    <a:pt x="798" y="245"/>
                  </a:cubicBezTo>
                  <a:cubicBezTo>
                    <a:pt x="794" y="244"/>
                    <a:pt x="794" y="247"/>
                    <a:pt x="792" y="248"/>
                  </a:cubicBezTo>
                  <a:cubicBezTo>
                    <a:pt x="792" y="247"/>
                    <a:pt x="793" y="246"/>
                    <a:pt x="793" y="245"/>
                  </a:cubicBezTo>
                  <a:cubicBezTo>
                    <a:pt x="791" y="246"/>
                    <a:pt x="791" y="247"/>
                    <a:pt x="789" y="247"/>
                  </a:cubicBezTo>
                  <a:cubicBezTo>
                    <a:pt x="789" y="247"/>
                    <a:pt x="789" y="246"/>
                    <a:pt x="789" y="246"/>
                  </a:cubicBezTo>
                  <a:cubicBezTo>
                    <a:pt x="786" y="247"/>
                    <a:pt x="785" y="250"/>
                    <a:pt x="784" y="252"/>
                  </a:cubicBezTo>
                  <a:cubicBezTo>
                    <a:pt x="783" y="253"/>
                    <a:pt x="783" y="253"/>
                    <a:pt x="783" y="254"/>
                  </a:cubicBezTo>
                  <a:cubicBezTo>
                    <a:pt x="782" y="254"/>
                    <a:pt x="781" y="254"/>
                    <a:pt x="781" y="255"/>
                  </a:cubicBezTo>
                  <a:cubicBezTo>
                    <a:pt x="780" y="256"/>
                    <a:pt x="779" y="257"/>
                    <a:pt x="779" y="258"/>
                  </a:cubicBezTo>
                  <a:cubicBezTo>
                    <a:pt x="781" y="258"/>
                    <a:pt x="782" y="254"/>
                    <a:pt x="785" y="255"/>
                  </a:cubicBezTo>
                  <a:cubicBezTo>
                    <a:pt x="786" y="256"/>
                    <a:pt x="784" y="258"/>
                    <a:pt x="784" y="258"/>
                  </a:cubicBezTo>
                  <a:cubicBezTo>
                    <a:pt x="784" y="260"/>
                    <a:pt x="784" y="261"/>
                    <a:pt x="783" y="262"/>
                  </a:cubicBezTo>
                  <a:cubicBezTo>
                    <a:pt x="782" y="264"/>
                    <a:pt x="782" y="267"/>
                    <a:pt x="781" y="269"/>
                  </a:cubicBezTo>
                  <a:cubicBezTo>
                    <a:pt x="780" y="270"/>
                    <a:pt x="780" y="271"/>
                    <a:pt x="780" y="273"/>
                  </a:cubicBezTo>
                  <a:cubicBezTo>
                    <a:pt x="780" y="274"/>
                    <a:pt x="781" y="275"/>
                    <a:pt x="781" y="277"/>
                  </a:cubicBezTo>
                  <a:cubicBezTo>
                    <a:pt x="780" y="278"/>
                    <a:pt x="781" y="283"/>
                    <a:pt x="783" y="285"/>
                  </a:cubicBezTo>
                  <a:cubicBezTo>
                    <a:pt x="785" y="287"/>
                    <a:pt x="788" y="286"/>
                    <a:pt x="789" y="285"/>
                  </a:cubicBezTo>
                  <a:cubicBezTo>
                    <a:pt x="792" y="284"/>
                    <a:pt x="793" y="282"/>
                    <a:pt x="795" y="280"/>
                  </a:cubicBezTo>
                  <a:cubicBezTo>
                    <a:pt x="795" y="278"/>
                    <a:pt x="796" y="277"/>
                    <a:pt x="796" y="276"/>
                  </a:cubicBezTo>
                  <a:cubicBezTo>
                    <a:pt x="796" y="274"/>
                    <a:pt x="794" y="271"/>
                    <a:pt x="795" y="271"/>
                  </a:cubicBezTo>
                  <a:cubicBezTo>
                    <a:pt x="792" y="269"/>
                    <a:pt x="793" y="267"/>
                    <a:pt x="794" y="266"/>
                  </a:cubicBezTo>
                  <a:cubicBezTo>
                    <a:pt x="794" y="265"/>
                    <a:pt x="793" y="264"/>
                    <a:pt x="793" y="263"/>
                  </a:cubicBezTo>
                  <a:cubicBezTo>
                    <a:pt x="793" y="262"/>
                    <a:pt x="795" y="261"/>
                    <a:pt x="795" y="260"/>
                  </a:cubicBezTo>
                  <a:cubicBezTo>
                    <a:pt x="796" y="260"/>
                    <a:pt x="796" y="259"/>
                    <a:pt x="796" y="258"/>
                  </a:cubicBezTo>
                  <a:cubicBezTo>
                    <a:pt x="796" y="257"/>
                    <a:pt x="797" y="256"/>
                    <a:pt x="797" y="256"/>
                  </a:cubicBezTo>
                  <a:cubicBezTo>
                    <a:pt x="798" y="255"/>
                    <a:pt x="798" y="255"/>
                    <a:pt x="799" y="254"/>
                  </a:cubicBezTo>
                  <a:cubicBezTo>
                    <a:pt x="801" y="254"/>
                    <a:pt x="801" y="252"/>
                    <a:pt x="802" y="252"/>
                  </a:cubicBezTo>
                  <a:cubicBezTo>
                    <a:pt x="802" y="253"/>
                    <a:pt x="802" y="255"/>
                    <a:pt x="802" y="256"/>
                  </a:cubicBezTo>
                  <a:cubicBezTo>
                    <a:pt x="802" y="255"/>
                    <a:pt x="803" y="255"/>
                    <a:pt x="803" y="254"/>
                  </a:cubicBezTo>
                  <a:cubicBezTo>
                    <a:pt x="803" y="255"/>
                    <a:pt x="803" y="256"/>
                    <a:pt x="802" y="256"/>
                  </a:cubicBezTo>
                  <a:cubicBezTo>
                    <a:pt x="804" y="255"/>
                    <a:pt x="804" y="254"/>
                    <a:pt x="804" y="252"/>
                  </a:cubicBezTo>
                  <a:cubicBezTo>
                    <a:pt x="804" y="250"/>
                    <a:pt x="807" y="251"/>
                    <a:pt x="808" y="250"/>
                  </a:cubicBezTo>
                  <a:cubicBezTo>
                    <a:pt x="805" y="249"/>
                    <a:pt x="808" y="246"/>
                    <a:pt x="809" y="246"/>
                  </a:cubicBezTo>
                  <a:cubicBezTo>
                    <a:pt x="810" y="246"/>
                    <a:pt x="813" y="247"/>
                    <a:pt x="814" y="247"/>
                  </a:cubicBezTo>
                  <a:cubicBezTo>
                    <a:pt x="816" y="248"/>
                    <a:pt x="818" y="249"/>
                    <a:pt x="821" y="250"/>
                  </a:cubicBezTo>
                  <a:cubicBezTo>
                    <a:pt x="823" y="251"/>
                    <a:pt x="824" y="253"/>
                    <a:pt x="823" y="253"/>
                  </a:cubicBezTo>
                  <a:cubicBezTo>
                    <a:pt x="822" y="254"/>
                    <a:pt x="824" y="256"/>
                    <a:pt x="824" y="257"/>
                  </a:cubicBezTo>
                  <a:cubicBezTo>
                    <a:pt x="824" y="258"/>
                    <a:pt x="824" y="260"/>
                    <a:pt x="823" y="260"/>
                  </a:cubicBezTo>
                  <a:cubicBezTo>
                    <a:pt x="821" y="261"/>
                    <a:pt x="821" y="262"/>
                    <a:pt x="820" y="263"/>
                  </a:cubicBezTo>
                  <a:cubicBezTo>
                    <a:pt x="819" y="264"/>
                    <a:pt x="817" y="264"/>
                    <a:pt x="818" y="266"/>
                  </a:cubicBezTo>
                  <a:cubicBezTo>
                    <a:pt x="818" y="268"/>
                    <a:pt x="821" y="266"/>
                    <a:pt x="821" y="266"/>
                  </a:cubicBezTo>
                  <a:cubicBezTo>
                    <a:pt x="823" y="266"/>
                    <a:pt x="826" y="261"/>
                    <a:pt x="828" y="263"/>
                  </a:cubicBezTo>
                  <a:cubicBezTo>
                    <a:pt x="830" y="265"/>
                    <a:pt x="830" y="268"/>
                    <a:pt x="831" y="270"/>
                  </a:cubicBezTo>
                  <a:cubicBezTo>
                    <a:pt x="832" y="272"/>
                    <a:pt x="833" y="277"/>
                    <a:pt x="830" y="277"/>
                  </a:cubicBezTo>
                  <a:cubicBezTo>
                    <a:pt x="830" y="276"/>
                    <a:pt x="828" y="276"/>
                    <a:pt x="828" y="277"/>
                  </a:cubicBezTo>
                  <a:cubicBezTo>
                    <a:pt x="828" y="277"/>
                    <a:pt x="828" y="278"/>
                    <a:pt x="827" y="279"/>
                  </a:cubicBezTo>
                  <a:cubicBezTo>
                    <a:pt x="827" y="280"/>
                    <a:pt x="826" y="280"/>
                    <a:pt x="825" y="281"/>
                  </a:cubicBezTo>
                  <a:cubicBezTo>
                    <a:pt x="825" y="281"/>
                    <a:pt x="824" y="282"/>
                    <a:pt x="824" y="283"/>
                  </a:cubicBezTo>
                  <a:cubicBezTo>
                    <a:pt x="823" y="283"/>
                    <a:pt x="821" y="285"/>
                    <a:pt x="823" y="286"/>
                  </a:cubicBezTo>
                  <a:cubicBezTo>
                    <a:pt x="824" y="286"/>
                    <a:pt x="825" y="286"/>
                    <a:pt x="825" y="286"/>
                  </a:cubicBezTo>
                  <a:cubicBezTo>
                    <a:pt x="826" y="287"/>
                    <a:pt x="826" y="287"/>
                    <a:pt x="827" y="287"/>
                  </a:cubicBezTo>
                  <a:cubicBezTo>
                    <a:pt x="827" y="287"/>
                    <a:pt x="828" y="287"/>
                    <a:pt x="829" y="287"/>
                  </a:cubicBezTo>
                  <a:cubicBezTo>
                    <a:pt x="828" y="288"/>
                    <a:pt x="827" y="287"/>
                    <a:pt x="826" y="288"/>
                  </a:cubicBezTo>
                  <a:cubicBezTo>
                    <a:pt x="827" y="288"/>
                    <a:pt x="828" y="288"/>
                    <a:pt x="829" y="288"/>
                  </a:cubicBezTo>
                  <a:cubicBezTo>
                    <a:pt x="830" y="288"/>
                    <a:pt x="831" y="288"/>
                    <a:pt x="831" y="288"/>
                  </a:cubicBezTo>
                  <a:cubicBezTo>
                    <a:pt x="834" y="288"/>
                    <a:pt x="835" y="287"/>
                    <a:pt x="838" y="287"/>
                  </a:cubicBezTo>
                  <a:cubicBezTo>
                    <a:pt x="840" y="288"/>
                    <a:pt x="841" y="286"/>
                    <a:pt x="843" y="285"/>
                  </a:cubicBezTo>
                  <a:cubicBezTo>
                    <a:pt x="845" y="284"/>
                    <a:pt x="847" y="284"/>
                    <a:pt x="849" y="283"/>
                  </a:cubicBezTo>
                  <a:cubicBezTo>
                    <a:pt x="853" y="282"/>
                    <a:pt x="857" y="280"/>
                    <a:pt x="861" y="278"/>
                  </a:cubicBezTo>
                  <a:cubicBezTo>
                    <a:pt x="862" y="277"/>
                    <a:pt x="864" y="276"/>
                    <a:pt x="865" y="275"/>
                  </a:cubicBezTo>
                  <a:cubicBezTo>
                    <a:pt x="866" y="275"/>
                    <a:pt x="866" y="272"/>
                    <a:pt x="864" y="272"/>
                  </a:cubicBezTo>
                  <a:cubicBezTo>
                    <a:pt x="864" y="270"/>
                    <a:pt x="866" y="270"/>
                    <a:pt x="869" y="269"/>
                  </a:cubicBezTo>
                  <a:cubicBezTo>
                    <a:pt x="870" y="269"/>
                    <a:pt x="872" y="269"/>
                    <a:pt x="874" y="269"/>
                  </a:cubicBezTo>
                  <a:cubicBezTo>
                    <a:pt x="876" y="270"/>
                    <a:pt x="877" y="271"/>
                    <a:pt x="878" y="271"/>
                  </a:cubicBezTo>
                  <a:cubicBezTo>
                    <a:pt x="880" y="270"/>
                    <a:pt x="882" y="270"/>
                    <a:pt x="884" y="270"/>
                  </a:cubicBezTo>
                  <a:cubicBezTo>
                    <a:pt x="885" y="270"/>
                    <a:pt x="887" y="269"/>
                    <a:pt x="888" y="268"/>
                  </a:cubicBezTo>
                  <a:cubicBezTo>
                    <a:pt x="889" y="268"/>
                    <a:pt x="891" y="268"/>
                    <a:pt x="891" y="267"/>
                  </a:cubicBezTo>
                  <a:cubicBezTo>
                    <a:pt x="891" y="265"/>
                    <a:pt x="891" y="264"/>
                    <a:pt x="892" y="263"/>
                  </a:cubicBezTo>
                  <a:cubicBezTo>
                    <a:pt x="892" y="264"/>
                    <a:pt x="890" y="264"/>
                    <a:pt x="891" y="263"/>
                  </a:cubicBezTo>
                  <a:cubicBezTo>
                    <a:pt x="890" y="263"/>
                    <a:pt x="889" y="263"/>
                    <a:pt x="890" y="262"/>
                  </a:cubicBezTo>
                  <a:cubicBezTo>
                    <a:pt x="890" y="262"/>
                    <a:pt x="891" y="261"/>
                    <a:pt x="892" y="261"/>
                  </a:cubicBezTo>
                  <a:cubicBezTo>
                    <a:pt x="894" y="260"/>
                    <a:pt x="895" y="259"/>
                    <a:pt x="896" y="258"/>
                  </a:cubicBezTo>
                  <a:cubicBezTo>
                    <a:pt x="898" y="256"/>
                    <a:pt x="900" y="254"/>
                    <a:pt x="903" y="254"/>
                  </a:cubicBezTo>
                  <a:cubicBezTo>
                    <a:pt x="906" y="253"/>
                    <a:pt x="911" y="254"/>
                    <a:pt x="914" y="254"/>
                  </a:cubicBezTo>
                  <a:cubicBezTo>
                    <a:pt x="920" y="254"/>
                    <a:pt x="925" y="254"/>
                    <a:pt x="931" y="254"/>
                  </a:cubicBezTo>
                  <a:cubicBezTo>
                    <a:pt x="932" y="254"/>
                    <a:pt x="936" y="254"/>
                    <a:pt x="936" y="253"/>
                  </a:cubicBezTo>
                  <a:cubicBezTo>
                    <a:pt x="936" y="253"/>
                    <a:pt x="936" y="252"/>
                    <a:pt x="937" y="251"/>
                  </a:cubicBezTo>
                  <a:cubicBezTo>
                    <a:pt x="938" y="251"/>
                    <a:pt x="940" y="251"/>
                    <a:pt x="940" y="250"/>
                  </a:cubicBezTo>
                  <a:cubicBezTo>
                    <a:pt x="941" y="251"/>
                    <a:pt x="941" y="251"/>
                    <a:pt x="941" y="251"/>
                  </a:cubicBezTo>
                  <a:cubicBezTo>
                    <a:pt x="942" y="251"/>
                    <a:pt x="941" y="250"/>
                    <a:pt x="943" y="250"/>
                  </a:cubicBezTo>
                  <a:cubicBezTo>
                    <a:pt x="945" y="247"/>
                    <a:pt x="945" y="247"/>
                    <a:pt x="945" y="247"/>
                  </a:cubicBezTo>
                  <a:cubicBezTo>
                    <a:pt x="947" y="246"/>
                    <a:pt x="947" y="245"/>
                    <a:pt x="947" y="244"/>
                  </a:cubicBezTo>
                  <a:cubicBezTo>
                    <a:pt x="947" y="243"/>
                    <a:pt x="948" y="241"/>
                    <a:pt x="949" y="241"/>
                  </a:cubicBezTo>
                  <a:cubicBezTo>
                    <a:pt x="950" y="240"/>
                    <a:pt x="949" y="238"/>
                    <a:pt x="950" y="237"/>
                  </a:cubicBezTo>
                  <a:cubicBezTo>
                    <a:pt x="950" y="236"/>
                    <a:pt x="952" y="235"/>
                    <a:pt x="953" y="234"/>
                  </a:cubicBezTo>
                  <a:cubicBezTo>
                    <a:pt x="954" y="233"/>
                    <a:pt x="957" y="228"/>
                    <a:pt x="959" y="232"/>
                  </a:cubicBezTo>
                  <a:cubicBezTo>
                    <a:pt x="959" y="234"/>
                    <a:pt x="964" y="232"/>
                    <a:pt x="965" y="231"/>
                  </a:cubicBezTo>
                  <a:cubicBezTo>
                    <a:pt x="969" y="230"/>
                    <a:pt x="971" y="235"/>
                    <a:pt x="971" y="237"/>
                  </a:cubicBezTo>
                  <a:cubicBezTo>
                    <a:pt x="971" y="239"/>
                    <a:pt x="971" y="241"/>
                    <a:pt x="971" y="243"/>
                  </a:cubicBezTo>
                  <a:cubicBezTo>
                    <a:pt x="971" y="244"/>
                    <a:pt x="970" y="246"/>
                    <a:pt x="972" y="247"/>
                  </a:cubicBezTo>
                  <a:cubicBezTo>
                    <a:pt x="973" y="248"/>
                    <a:pt x="974" y="247"/>
                    <a:pt x="974" y="249"/>
                  </a:cubicBezTo>
                  <a:cubicBezTo>
                    <a:pt x="974" y="250"/>
                    <a:pt x="974" y="251"/>
                    <a:pt x="975" y="252"/>
                  </a:cubicBezTo>
                  <a:cubicBezTo>
                    <a:pt x="976" y="252"/>
                    <a:pt x="977" y="252"/>
                    <a:pt x="977" y="253"/>
                  </a:cubicBezTo>
                  <a:cubicBezTo>
                    <a:pt x="978" y="254"/>
                    <a:pt x="977" y="254"/>
                    <a:pt x="977" y="255"/>
                  </a:cubicBezTo>
                  <a:cubicBezTo>
                    <a:pt x="978" y="254"/>
                    <a:pt x="979" y="255"/>
                    <a:pt x="978" y="256"/>
                  </a:cubicBezTo>
                  <a:cubicBezTo>
                    <a:pt x="978" y="256"/>
                    <a:pt x="977" y="257"/>
                    <a:pt x="976" y="257"/>
                  </a:cubicBezTo>
                  <a:cubicBezTo>
                    <a:pt x="975" y="257"/>
                    <a:pt x="974" y="257"/>
                    <a:pt x="974" y="258"/>
                  </a:cubicBezTo>
                  <a:cubicBezTo>
                    <a:pt x="973" y="258"/>
                    <a:pt x="971" y="259"/>
                    <a:pt x="971" y="258"/>
                  </a:cubicBezTo>
                  <a:cubicBezTo>
                    <a:pt x="970" y="258"/>
                    <a:pt x="970" y="259"/>
                    <a:pt x="969" y="259"/>
                  </a:cubicBezTo>
                  <a:cubicBezTo>
                    <a:pt x="968" y="259"/>
                    <a:pt x="969" y="260"/>
                    <a:pt x="968" y="260"/>
                  </a:cubicBezTo>
                  <a:cubicBezTo>
                    <a:pt x="968" y="260"/>
                    <a:pt x="967" y="258"/>
                    <a:pt x="966" y="259"/>
                  </a:cubicBezTo>
                  <a:cubicBezTo>
                    <a:pt x="965" y="259"/>
                    <a:pt x="965" y="260"/>
                    <a:pt x="964" y="259"/>
                  </a:cubicBezTo>
                  <a:cubicBezTo>
                    <a:pt x="965" y="259"/>
                    <a:pt x="964" y="259"/>
                    <a:pt x="964" y="259"/>
                  </a:cubicBezTo>
                  <a:cubicBezTo>
                    <a:pt x="963" y="259"/>
                    <a:pt x="964" y="261"/>
                    <a:pt x="964" y="261"/>
                  </a:cubicBezTo>
                  <a:cubicBezTo>
                    <a:pt x="962" y="260"/>
                    <a:pt x="962" y="259"/>
                    <a:pt x="961" y="258"/>
                  </a:cubicBezTo>
                  <a:cubicBezTo>
                    <a:pt x="961" y="259"/>
                    <a:pt x="960" y="259"/>
                    <a:pt x="960" y="260"/>
                  </a:cubicBezTo>
                  <a:cubicBezTo>
                    <a:pt x="959" y="260"/>
                    <a:pt x="959" y="261"/>
                    <a:pt x="959" y="262"/>
                  </a:cubicBezTo>
                  <a:cubicBezTo>
                    <a:pt x="957" y="264"/>
                    <a:pt x="955" y="263"/>
                    <a:pt x="954" y="265"/>
                  </a:cubicBezTo>
                  <a:cubicBezTo>
                    <a:pt x="954" y="264"/>
                    <a:pt x="954" y="264"/>
                    <a:pt x="954" y="264"/>
                  </a:cubicBezTo>
                  <a:cubicBezTo>
                    <a:pt x="953" y="264"/>
                    <a:pt x="953" y="264"/>
                    <a:pt x="953" y="264"/>
                  </a:cubicBezTo>
                  <a:cubicBezTo>
                    <a:pt x="953" y="262"/>
                    <a:pt x="952" y="265"/>
                    <a:pt x="952" y="265"/>
                  </a:cubicBezTo>
                  <a:cubicBezTo>
                    <a:pt x="952" y="264"/>
                    <a:pt x="951" y="263"/>
                    <a:pt x="952" y="263"/>
                  </a:cubicBezTo>
                  <a:cubicBezTo>
                    <a:pt x="952" y="263"/>
                    <a:pt x="951" y="263"/>
                    <a:pt x="951" y="264"/>
                  </a:cubicBezTo>
                  <a:cubicBezTo>
                    <a:pt x="952" y="264"/>
                    <a:pt x="952" y="266"/>
                    <a:pt x="951" y="266"/>
                  </a:cubicBezTo>
                  <a:cubicBezTo>
                    <a:pt x="951" y="265"/>
                    <a:pt x="951" y="265"/>
                    <a:pt x="951" y="265"/>
                  </a:cubicBezTo>
                  <a:cubicBezTo>
                    <a:pt x="950" y="265"/>
                    <a:pt x="949" y="267"/>
                    <a:pt x="950" y="265"/>
                  </a:cubicBezTo>
                  <a:cubicBezTo>
                    <a:pt x="949" y="267"/>
                    <a:pt x="950" y="265"/>
                    <a:pt x="950" y="265"/>
                  </a:cubicBezTo>
                  <a:cubicBezTo>
                    <a:pt x="949" y="265"/>
                    <a:pt x="947" y="266"/>
                    <a:pt x="947" y="267"/>
                  </a:cubicBezTo>
                  <a:cubicBezTo>
                    <a:pt x="947" y="267"/>
                    <a:pt x="946" y="269"/>
                    <a:pt x="946" y="269"/>
                  </a:cubicBezTo>
                  <a:cubicBezTo>
                    <a:pt x="944" y="270"/>
                    <a:pt x="940" y="275"/>
                    <a:pt x="943" y="277"/>
                  </a:cubicBezTo>
                  <a:cubicBezTo>
                    <a:pt x="943" y="277"/>
                    <a:pt x="939" y="278"/>
                    <a:pt x="940" y="280"/>
                  </a:cubicBezTo>
                  <a:cubicBezTo>
                    <a:pt x="940" y="280"/>
                    <a:pt x="942" y="280"/>
                    <a:pt x="943" y="281"/>
                  </a:cubicBezTo>
                  <a:cubicBezTo>
                    <a:pt x="944" y="282"/>
                    <a:pt x="943" y="284"/>
                    <a:pt x="946" y="285"/>
                  </a:cubicBezTo>
                  <a:cubicBezTo>
                    <a:pt x="948" y="286"/>
                    <a:pt x="950" y="285"/>
                    <a:pt x="950" y="283"/>
                  </a:cubicBezTo>
                  <a:cubicBezTo>
                    <a:pt x="948" y="283"/>
                    <a:pt x="949" y="282"/>
                    <a:pt x="948" y="282"/>
                  </a:cubicBezTo>
                  <a:cubicBezTo>
                    <a:pt x="950" y="282"/>
                    <a:pt x="950" y="284"/>
                    <a:pt x="950" y="285"/>
                  </a:cubicBezTo>
                  <a:cubicBezTo>
                    <a:pt x="950" y="286"/>
                    <a:pt x="945" y="287"/>
                    <a:pt x="943" y="287"/>
                  </a:cubicBezTo>
                  <a:cubicBezTo>
                    <a:pt x="943" y="286"/>
                    <a:pt x="944" y="286"/>
                    <a:pt x="944" y="285"/>
                  </a:cubicBezTo>
                  <a:cubicBezTo>
                    <a:pt x="942" y="286"/>
                    <a:pt x="940" y="287"/>
                    <a:pt x="938" y="287"/>
                  </a:cubicBezTo>
                  <a:cubicBezTo>
                    <a:pt x="938" y="287"/>
                    <a:pt x="938" y="286"/>
                    <a:pt x="939" y="285"/>
                  </a:cubicBezTo>
                  <a:cubicBezTo>
                    <a:pt x="938" y="285"/>
                    <a:pt x="937" y="287"/>
                    <a:pt x="936" y="285"/>
                  </a:cubicBezTo>
                  <a:cubicBezTo>
                    <a:pt x="936" y="287"/>
                    <a:pt x="936" y="289"/>
                    <a:pt x="933" y="289"/>
                  </a:cubicBezTo>
                  <a:cubicBezTo>
                    <a:pt x="933" y="289"/>
                    <a:pt x="928" y="290"/>
                    <a:pt x="927" y="289"/>
                  </a:cubicBezTo>
                  <a:cubicBezTo>
                    <a:pt x="928" y="290"/>
                    <a:pt x="926" y="290"/>
                    <a:pt x="925" y="290"/>
                  </a:cubicBezTo>
                  <a:cubicBezTo>
                    <a:pt x="923" y="290"/>
                    <a:pt x="922" y="290"/>
                    <a:pt x="920" y="290"/>
                  </a:cubicBezTo>
                  <a:cubicBezTo>
                    <a:pt x="917" y="292"/>
                    <a:pt x="914" y="293"/>
                    <a:pt x="912" y="295"/>
                  </a:cubicBezTo>
                  <a:cubicBezTo>
                    <a:pt x="913" y="293"/>
                    <a:pt x="913" y="292"/>
                    <a:pt x="912" y="289"/>
                  </a:cubicBezTo>
                  <a:cubicBezTo>
                    <a:pt x="912" y="291"/>
                    <a:pt x="914" y="295"/>
                    <a:pt x="911" y="295"/>
                  </a:cubicBezTo>
                  <a:cubicBezTo>
                    <a:pt x="909" y="296"/>
                    <a:pt x="909" y="298"/>
                    <a:pt x="912" y="298"/>
                  </a:cubicBezTo>
                  <a:cubicBezTo>
                    <a:pt x="913" y="300"/>
                    <a:pt x="912" y="302"/>
                    <a:pt x="911" y="304"/>
                  </a:cubicBezTo>
                  <a:cubicBezTo>
                    <a:pt x="911" y="303"/>
                    <a:pt x="912" y="303"/>
                    <a:pt x="912" y="302"/>
                  </a:cubicBezTo>
                  <a:cubicBezTo>
                    <a:pt x="910" y="302"/>
                    <a:pt x="911" y="307"/>
                    <a:pt x="908" y="307"/>
                  </a:cubicBezTo>
                  <a:cubicBezTo>
                    <a:pt x="908" y="307"/>
                    <a:pt x="907" y="309"/>
                    <a:pt x="906" y="310"/>
                  </a:cubicBezTo>
                  <a:cubicBezTo>
                    <a:pt x="906" y="311"/>
                    <a:pt x="905" y="312"/>
                    <a:pt x="903" y="312"/>
                  </a:cubicBezTo>
                  <a:cubicBezTo>
                    <a:pt x="903" y="312"/>
                    <a:pt x="904" y="310"/>
                    <a:pt x="903" y="310"/>
                  </a:cubicBezTo>
                  <a:cubicBezTo>
                    <a:pt x="901" y="309"/>
                    <a:pt x="900" y="309"/>
                    <a:pt x="898" y="308"/>
                  </a:cubicBezTo>
                  <a:cubicBezTo>
                    <a:pt x="895" y="305"/>
                    <a:pt x="900" y="304"/>
                    <a:pt x="901" y="303"/>
                  </a:cubicBezTo>
                  <a:cubicBezTo>
                    <a:pt x="899" y="304"/>
                    <a:pt x="895" y="305"/>
                    <a:pt x="898" y="308"/>
                  </a:cubicBezTo>
                  <a:cubicBezTo>
                    <a:pt x="899" y="309"/>
                    <a:pt x="899" y="311"/>
                    <a:pt x="900" y="313"/>
                  </a:cubicBezTo>
                  <a:cubicBezTo>
                    <a:pt x="902" y="314"/>
                    <a:pt x="902" y="315"/>
                    <a:pt x="901" y="316"/>
                  </a:cubicBezTo>
                  <a:cubicBezTo>
                    <a:pt x="902" y="316"/>
                    <a:pt x="902" y="317"/>
                    <a:pt x="902" y="318"/>
                  </a:cubicBezTo>
                  <a:cubicBezTo>
                    <a:pt x="902" y="316"/>
                    <a:pt x="901" y="317"/>
                    <a:pt x="901" y="318"/>
                  </a:cubicBezTo>
                  <a:cubicBezTo>
                    <a:pt x="901" y="319"/>
                    <a:pt x="900" y="319"/>
                    <a:pt x="900" y="319"/>
                  </a:cubicBezTo>
                  <a:cubicBezTo>
                    <a:pt x="899" y="321"/>
                    <a:pt x="898" y="322"/>
                    <a:pt x="897" y="323"/>
                  </a:cubicBezTo>
                  <a:cubicBezTo>
                    <a:pt x="897" y="324"/>
                    <a:pt x="896" y="325"/>
                    <a:pt x="895" y="327"/>
                  </a:cubicBezTo>
                  <a:cubicBezTo>
                    <a:pt x="894" y="327"/>
                    <a:pt x="895" y="329"/>
                    <a:pt x="893" y="329"/>
                  </a:cubicBezTo>
                  <a:cubicBezTo>
                    <a:pt x="892" y="327"/>
                    <a:pt x="893" y="326"/>
                    <a:pt x="894" y="324"/>
                  </a:cubicBezTo>
                  <a:cubicBezTo>
                    <a:pt x="894" y="324"/>
                    <a:pt x="895" y="322"/>
                    <a:pt x="896" y="322"/>
                  </a:cubicBezTo>
                  <a:cubicBezTo>
                    <a:pt x="895" y="321"/>
                    <a:pt x="895" y="321"/>
                    <a:pt x="894" y="322"/>
                  </a:cubicBezTo>
                  <a:cubicBezTo>
                    <a:pt x="894" y="321"/>
                    <a:pt x="896" y="319"/>
                    <a:pt x="893" y="319"/>
                  </a:cubicBezTo>
                  <a:cubicBezTo>
                    <a:pt x="894" y="319"/>
                    <a:pt x="894" y="318"/>
                    <a:pt x="894" y="318"/>
                  </a:cubicBezTo>
                  <a:cubicBezTo>
                    <a:pt x="893" y="319"/>
                    <a:pt x="892" y="317"/>
                    <a:pt x="892" y="319"/>
                  </a:cubicBezTo>
                  <a:cubicBezTo>
                    <a:pt x="892" y="319"/>
                    <a:pt x="890" y="318"/>
                    <a:pt x="890" y="317"/>
                  </a:cubicBezTo>
                  <a:cubicBezTo>
                    <a:pt x="890" y="317"/>
                    <a:pt x="892" y="316"/>
                    <a:pt x="890" y="315"/>
                  </a:cubicBezTo>
                  <a:cubicBezTo>
                    <a:pt x="891" y="315"/>
                    <a:pt x="892" y="315"/>
                    <a:pt x="892" y="316"/>
                  </a:cubicBezTo>
                  <a:cubicBezTo>
                    <a:pt x="892" y="315"/>
                    <a:pt x="891" y="314"/>
                    <a:pt x="890" y="314"/>
                  </a:cubicBezTo>
                  <a:cubicBezTo>
                    <a:pt x="890" y="313"/>
                    <a:pt x="891" y="314"/>
                    <a:pt x="891" y="313"/>
                  </a:cubicBezTo>
                  <a:cubicBezTo>
                    <a:pt x="893" y="313"/>
                    <a:pt x="890" y="312"/>
                    <a:pt x="889" y="313"/>
                  </a:cubicBezTo>
                  <a:cubicBezTo>
                    <a:pt x="889" y="311"/>
                    <a:pt x="892" y="312"/>
                    <a:pt x="892" y="310"/>
                  </a:cubicBezTo>
                  <a:cubicBezTo>
                    <a:pt x="891" y="311"/>
                    <a:pt x="891" y="311"/>
                    <a:pt x="891" y="311"/>
                  </a:cubicBezTo>
                  <a:cubicBezTo>
                    <a:pt x="889" y="309"/>
                    <a:pt x="893" y="308"/>
                    <a:pt x="895" y="308"/>
                  </a:cubicBezTo>
                  <a:cubicBezTo>
                    <a:pt x="894" y="308"/>
                    <a:pt x="894" y="308"/>
                    <a:pt x="893" y="307"/>
                  </a:cubicBezTo>
                  <a:cubicBezTo>
                    <a:pt x="894" y="307"/>
                    <a:pt x="894" y="307"/>
                    <a:pt x="895" y="306"/>
                  </a:cubicBezTo>
                  <a:cubicBezTo>
                    <a:pt x="894" y="306"/>
                    <a:pt x="894" y="307"/>
                    <a:pt x="893" y="307"/>
                  </a:cubicBezTo>
                  <a:cubicBezTo>
                    <a:pt x="894" y="306"/>
                    <a:pt x="894" y="306"/>
                    <a:pt x="894" y="306"/>
                  </a:cubicBezTo>
                  <a:cubicBezTo>
                    <a:pt x="892" y="306"/>
                    <a:pt x="892" y="306"/>
                    <a:pt x="892" y="307"/>
                  </a:cubicBezTo>
                  <a:cubicBezTo>
                    <a:pt x="892" y="308"/>
                    <a:pt x="890" y="309"/>
                    <a:pt x="891" y="307"/>
                  </a:cubicBezTo>
                  <a:cubicBezTo>
                    <a:pt x="891" y="308"/>
                    <a:pt x="890" y="308"/>
                    <a:pt x="890" y="308"/>
                  </a:cubicBezTo>
                  <a:cubicBezTo>
                    <a:pt x="889" y="307"/>
                    <a:pt x="888" y="309"/>
                    <a:pt x="889" y="309"/>
                  </a:cubicBezTo>
                  <a:cubicBezTo>
                    <a:pt x="888" y="309"/>
                    <a:pt x="888" y="309"/>
                    <a:pt x="887" y="309"/>
                  </a:cubicBezTo>
                  <a:cubicBezTo>
                    <a:pt x="888" y="310"/>
                    <a:pt x="888" y="310"/>
                    <a:pt x="889" y="311"/>
                  </a:cubicBezTo>
                  <a:cubicBezTo>
                    <a:pt x="888" y="311"/>
                    <a:pt x="888" y="311"/>
                    <a:pt x="889" y="312"/>
                  </a:cubicBezTo>
                  <a:cubicBezTo>
                    <a:pt x="886" y="310"/>
                    <a:pt x="889" y="317"/>
                    <a:pt x="889" y="318"/>
                  </a:cubicBezTo>
                  <a:cubicBezTo>
                    <a:pt x="887" y="317"/>
                    <a:pt x="886" y="316"/>
                    <a:pt x="886" y="315"/>
                  </a:cubicBezTo>
                  <a:cubicBezTo>
                    <a:pt x="886" y="316"/>
                    <a:pt x="886" y="317"/>
                    <a:pt x="888" y="318"/>
                  </a:cubicBezTo>
                  <a:cubicBezTo>
                    <a:pt x="889" y="318"/>
                    <a:pt x="890" y="320"/>
                    <a:pt x="889" y="320"/>
                  </a:cubicBezTo>
                  <a:cubicBezTo>
                    <a:pt x="888" y="319"/>
                    <a:pt x="885" y="319"/>
                    <a:pt x="885" y="318"/>
                  </a:cubicBezTo>
                  <a:cubicBezTo>
                    <a:pt x="884" y="318"/>
                    <a:pt x="884" y="318"/>
                    <a:pt x="885" y="318"/>
                  </a:cubicBezTo>
                  <a:cubicBezTo>
                    <a:pt x="884" y="318"/>
                    <a:pt x="883" y="318"/>
                    <a:pt x="883" y="317"/>
                  </a:cubicBezTo>
                  <a:cubicBezTo>
                    <a:pt x="882" y="318"/>
                    <a:pt x="880" y="317"/>
                    <a:pt x="881" y="316"/>
                  </a:cubicBezTo>
                  <a:cubicBezTo>
                    <a:pt x="882" y="315"/>
                    <a:pt x="884" y="314"/>
                    <a:pt x="883" y="313"/>
                  </a:cubicBezTo>
                  <a:cubicBezTo>
                    <a:pt x="883" y="314"/>
                    <a:pt x="879" y="317"/>
                    <a:pt x="881" y="318"/>
                  </a:cubicBezTo>
                  <a:cubicBezTo>
                    <a:pt x="882" y="318"/>
                    <a:pt x="882" y="318"/>
                    <a:pt x="883" y="318"/>
                  </a:cubicBezTo>
                  <a:cubicBezTo>
                    <a:pt x="885" y="320"/>
                    <a:pt x="885" y="319"/>
                    <a:pt x="887" y="320"/>
                  </a:cubicBezTo>
                  <a:cubicBezTo>
                    <a:pt x="888" y="320"/>
                    <a:pt x="889" y="321"/>
                    <a:pt x="889" y="322"/>
                  </a:cubicBezTo>
                  <a:cubicBezTo>
                    <a:pt x="891" y="322"/>
                    <a:pt x="891" y="323"/>
                    <a:pt x="890" y="324"/>
                  </a:cubicBezTo>
                  <a:cubicBezTo>
                    <a:pt x="888" y="326"/>
                    <a:pt x="886" y="322"/>
                    <a:pt x="884" y="321"/>
                  </a:cubicBezTo>
                  <a:cubicBezTo>
                    <a:pt x="885" y="322"/>
                    <a:pt x="887" y="324"/>
                    <a:pt x="889" y="325"/>
                  </a:cubicBezTo>
                  <a:cubicBezTo>
                    <a:pt x="891" y="326"/>
                    <a:pt x="891" y="327"/>
                    <a:pt x="889" y="327"/>
                  </a:cubicBezTo>
                  <a:cubicBezTo>
                    <a:pt x="889" y="328"/>
                    <a:pt x="889" y="328"/>
                    <a:pt x="889" y="328"/>
                  </a:cubicBezTo>
                  <a:cubicBezTo>
                    <a:pt x="888" y="329"/>
                    <a:pt x="887" y="327"/>
                    <a:pt x="886" y="326"/>
                  </a:cubicBezTo>
                  <a:cubicBezTo>
                    <a:pt x="887" y="328"/>
                    <a:pt x="892" y="330"/>
                    <a:pt x="889" y="331"/>
                  </a:cubicBezTo>
                  <a:cubicBezTo>
                    <a:pt x="887" y="328"/>
                    <a:pt x="884" y="328"/>
                    <a:pt x="881" y="328"/>
                  </a:cubicBezTo>
                  <a:cubicBezTo>
                    <a:pt x="882" y="328"/>
                    <a:pt x="884" y="328"/>
                    <a:pt x="885" y="329"/>
                  </a:cubicBezTo>
                  <a:cubicBezTo>
                    <a:pt x="886" y="329"/>
                    <a:pt x="889" y="331"/>
                    <a:pt x="888" y="332"/>
                  </a:cubicBezTo>
                  <a:cubicBezTo>
                    <a:pt x="888" y="332"/>
                    <a:pt x="889" y="332"/>
                    <a:pt x="890" y="332"/>
                  </a:cubicBezTo>
                  <a:cubicBezTo>
                    <a:pt x="889" y="331"/>
                    <a:pt x="891" y="331"/>
                    <a:pt x="892" y="332"/>
                  </a:cubicBezTo>
                  <a:cubicBezTo>
                    <a:pt x="893" y="332"/>
                    <a:pt x="893" y="333"/>
                    <a:pt x="894" y="334"/>
                  </a:cubicBezTo>
                  <a:cubicBezTo>
                    <a:pt x="894" y="335"/>
                    <a:pt x="894" y="336"/>
                    <a:pt x="895" y="337"/>
                  </a:cubicBezTo>
                  <a:cubicBezTo>
                    <a:pt x="895" y="339"/>
                    <a:pt x="897" y="340"/>
                    <a:pt x="897" y="342"/>
                  </a:cubicBezTo>
                  <a:cubicBezTo>
                    <a:pt x="896" y="340"/>
                    <a:pt x="896" y="339"/>
                    <a:pt x="895" y="338"/>
                  </a:cubicBezTo>
                  <a:cubicBezTo>
                    <a:pt x="894" y="337"/>
                    <a:pt x="895" y="335"/>
                    <a:pt x="893" y="334"/>
                  </a:cubicBezTo>
                  <a:cubicBezTo>
                    <a:pt x="893" y="335"/>
                    <a:pt x="893" y="336"/>
                    <a:pt x="892" y="335"/>
                  </a:cubicBezTo>
                  <a:cubicBezTo>
                    <a:pt x="893" y="336"/>
                    <a:pt x="895" y="338"/>
                    <a:pt x="894" y="339"/>
                  </a:cubicBezTo>
                  <a:cubicBezTo>
                    <a:pt x="894" y="339"/>
                    <a:pt x="894" y="338"/>
                    <a:pt x="893" y="338"/>
                  </a:cubicBezTo>
                  <a:cubicBezTo>
                    <a:pt x="893" y="339"/>
                    <a:pt x="892" y="339"/>
                    <a:pt x="892" y="338"/>
                  </a:cubicBezTo>
                  <a:cubicBezTo>
                    <a:pt x="892" y="339"/>
                    <a:pt x="892" y="339"/>
                    <a:pt x="892" y="339"/>
                  </a:cubicBezTo>
                  <a:cubicBezTo>
                    <a:pt x="892" y="339"/>
                    <a:pt x="891" y="339"/>
                    <a:pt x="890" y="339"/>
                  </a:cubicBezTo>
                  <a:cubicBezTo>
                    <a:pt x="892" y="340"/>
                    <a:pt x="889" y="339"/>
                    <a:pt x="889" y="339"/>
                  </a:cubicBezTo>
                  <a:cubicBezTo>
                    <a:pt x="889" y="339"/>
                    <a:pt x="889" y="339"/>
                    <a:pt x="890" y="340"/>
                  </a:cubicBezTo>
                  <a:cubicBezTo>
                    <a:pt x="889" y="340"/>
                    <a:pt x="888" y="341"/>
                    <a:pt x="887" y="340"/>
                  </a:cubicBezTo>
                  <a:cubicBezTo>
                    <a:pt x="886" y="340"/>
                    <a:pt x="886" y="338"/>
                    <a:pt x="886" y="338"/>
                  </a:cubicBezTo>
                  <a:cubicBezTo>
                    <a:pt x="886" y="338"/>
                    <a:pt x="886" y="341"/>
                    <a:pt x="887" y="341"/>
                  </a:cubicBezTo>
                  <a:cubicBezTo>
                    <a:pt x="887" y="341"/>
                    <a:pt x="888" y="341"/>
                    <a:pt x="889" y="341"/>
                  </a:cubicBezTo>
                  <a:cubicBezTo>
                    <a:pt x="890" y="341"/>
                    <a:pt x="892" y="340"/>
                    <a:pt x="893" y="341"/>
                  </a:cubicBezTo>
                  <a:cubicBezTo>
                    <a:pt x="893" y="342"/>
                    <a:pt x="893" y="343"/>
                    <a:pt x="892" y="344"/>
                  </a:cubicBezTo>
                  <a:cubicBezTo>
                    <a:pt x="893" y="343"/>
                    <a:pt x="893" y="343"/>
                    <a:pt x="893" y="342"/>
                  </a:cubicBezTo>
                  <a:cubicBezTo>
                    <a:pt x="893" y="341"/>
                    <a:pt x="894" y="342"/>
                    <a:pt x="895" y="341"/>
                  </a:cubicBezTo>
                  <a:cubicBezTo>
                    <a:pt x="896" y="342"/>
                    <a:pt x="895" y="343"/>
                    <a:pt x="895" y="344"/>
                  </a:cubicBezTo>
                  <a:cubicBezTo>
                    <a:pt x="894" y="343"/>
                    <a:pt x="893" y="345"/>
                    <a:pt x="893" y="346"/>
                  </a:cubicBezTo>
                  <a:cubicBezTo>
                    <a:pt x="892" y="347"/>
                    <a:pt x="889" y="346"/>
                    <a:pt x="888" y="346"/>
                  </a:cubicBezTo>
                  <a:cubicBezTo>
                    <a:pt x="888" y="345"/>
                    <a:pt x="888" y="345"/>
                    <a:pt x="888" y="345"/>
                  </a:cubicBezTo>
                  <a:cubicBezTo>
                    <a:pt x="887" y="345"/>
                    <a:pt x="887" y="346"/>
                    <a:pt x="888" y="346"/>
                  </a:cubicBezTo>
                  <a:cubicBezTo>
                    <a:pt x="886" y="346"/>
                    <a:pt x="885" y="346"/>
                    <a:pt x="883" y="345"/>
                  </a:cubicBezTo>
                  <a:cubicBezTo>
                    <a:pt x="884" y="346"/>
                    <a:pt x="889" y="347"/>
                    <a:pt x="888" y="348"/>
                  </a:cubicBezTo>
                  <a:cubicBezTo>
                    <a:pt x="887" y="348"/>
                    <a:pt x="888" y="349"/>
                    <a:pt x="887" y="349"/>
                  </a:cubicBezTo>
                  <a:cubicBezTo>
                    <a:pt x="886" y="350"/>
                    <a:pt x="885" y="350"/>
                    <a:pt x="883" y="349"/>
                  </a:cubicBezTo>
                  <a:cubicBezTo>
                    <a:pt x="884" y="350"/>
                    <a:pt x="885" y="351"/>
                    <a:pt x="886" y="351"/>
                  </a:cubicBezTo>
                  <a:cubicBezTo>
                    <a:pt x="887" y="350"/>
                    <a:pt x="889" y="350"/>
                    <a:pt x="889" y="351"/>
                  </a:cubicBezTo>
                  <a:cubicBezTo>
                    <a:pt x="890" y="350"/>
                    <a:pt x="890" y="350"/>
                    <a:pt x="890" y="350"/>
                  </a:cubicBezTo>
                  <a:cubicBezTo>
                    <a:pt x="890" y="351"/>
                    <a:pt x="889" y="352"/>
                    <a:pt x="889" y="352"/>
                  </a:cubicBezTo>
                  <a:cubicBezTo>
                    <a:pt x="888" y="352"/>
                    <a:pt x="885" y="352"/>
                    <a:pt x="886" y="353"/>
                  </a:cubicBezTo>
                  <a:cubicBezTo>
                    <a:pt x="885" y="352"/>
                    <a:pt x="883" y="352"/>
                    <a:pt x="882" y="353"/>
                  </a:cubicBezTo>
                  <a:cubicBezTo>
                    <a:pt x="881" y="354"/>
                    <a:pt x="880" y="355"/>
                    <a:pt x="880" y="353"/>
                  </a:cubicBezTo>
                  <a:cubicBezTo>
                    <a:pt x="879" y="353"/>
                    <a:pt x="880" y="354"/>
                    <a:pt x="880" y="355"/>
                  </a:cubicBezTo>
                  <a:cubicBezTo>
                    <a:pt x="880" y="355"/>
                    <a:pt x="878" y="355"/>
                    <a:pt x="878" y="355"/>
                  </a:cubicBezTo>
                  <a:cubicBezTo>
                    <a:pt x="876" y="356"/>
                    <a:pt x="876" y="358"/>
                    <a:pt x="875" y="360"/>
                  </a:cubicBezTo>
                  <a:cubicBezTo>
                    <a:pt x="875" y="359"/>
                    <a:pt x="875" y="359"/>
                    <a:pt x="874" y="358"/>
                  </a:cubicBezTo>
                  <a:cubicBezTo>
                    <a:pt x="875" y="361"/>
                    <a:pt x="871" y="360"/>
                    <a:pt x="868" y="361"/>
                  </a:cubicBezTo>
                  <a:cubicBezTo>
                    <a:pt x="865" y="362"/>
                    <a:pt x="864" y="365"/>
                    <a:pt x="862" y="367"/>
                  </a:cubicBezTo>
                  <a:cubicBezTo>
                    <a:pt x="862" y="366"/>
                    <a:pt x="862" y="366"/>
                    <a:pt x="862" y="365"/>
                  </a:cubicBezTo>
                  <a:cubicBezTo>
                    <a:pt x="861" y="366"/>
                    <a:pt x="863" y="368"/>
                    <a:pt x="862" y="368"/>
                  </a:cubicBezTo>
                  <a:cubicBezTo>
                    <a:pt x="861" y="368"/>
                    <a:pt x="861" y="368"/>
                    <a:pt x="861" y="369"/>
                  </a:cubicBezTo>
                  <a:cubicBezTo>
                    <a:pt x="860" y="369"/>
                    <a:pt x="860" y="369"/>
                    <a:pt x="859" y="369"/>
                  </a:cubicBezTo>
                  <a:cubicBezTo>
                    <a:pt x="859" y="369"/>
                    <a:pt x="857" y="373"/>
                    <a:pt x="855" y="371"/>
                  </a:cubicBezTo>
                  <a:cubicBezTo>
                    <a:pt x="856" y="373"/>
                    <a:pt x="855" y="373"/>
                    <a:pt x="853" y="373"/>
                  </a:cubicBezTo>
                  <a:cubicBezTo>
                    <a:pt x="853" y="374"/>
                    <a:pt x="852" y="374"/>
                    <a:pt x="851" y="374"/>
                  </a:cubicBezTo>
                  <a:cubicBezTo>
                    <a:pt x="850" y="374"/>
                    <a:pt x="848" y="374"/>
                    <a:pt x="850" y="374"/>
                  </a:cubicBezTo>
                  <a:cubicBezTo>
                    <a:pt x="848" y="375"/>
                    <a:pt x="852" y="375"/>
                    <a:pt x="850" y="376"/>
                  </a:cubicBezTo>
                  <a:cubicBezTo>
                    <a:pt x="852" y="375"/>
                    <a:pt x="849" y="377"/>
                    <a:pt x="848" y="375"/>
                  </a:cubicBezTo>
                  <a:cubicBezTo>
                    <a:pt x="849" y="377"/>
                    <a:pt x="847" y="375"/>
                    <a:pt x="847" y="374"/>
                  </a:cubicBezTo>
                  <a:cubicBezTo>
                    <a:pt x="847" y="375"/>
                    <a:pt x="848" y="376"/>
                    <a:pt x="848" y="376"/>
                  </a:cubicBezTo>
                  <a:cubicBezTo>
                    <a:pt x="848" y="377"/>
                    <a:pt x="847" y="379"/>
                    <a:pt x="847" y="377"/>
                  </a:cubicBezTo>
                  <a:cubicBezTo>
                    <a:pt x="846" y="379"/>
                    <a:pt x="847" y="380"/>
                    <a:pt x="844" y="380"/>
                  </a:cubicBezTo>
                  <a:cubicBezTo>
                    <a:pt x="845" y="381"/>
                    <a:pt x="845" y="381"/>
                    <a:pt x="845" y="381"/>
                  </a:cubicBezTo>
                  <a:cubicBezTo>
                    <a:pt x="844" y="381"/>
                    <a:pt x="844" y="381"/>
                    <a:pt x="843" y="381"/>
                  </a:cubicBezTo>
                  <a:cubicBezTo>
                    <a:pt x="843" y="382"/>
                    <a:pt x="843" y="382"/>
                    <a:pt x="843" y="382"/>
                  </a:cubicBezTo>
                  <a:cubicBezTo>
                    <a:pt x="844" y="382"/>
                    <a:pt x="844" y="382"/>
                    <a:pt x="844" y="382"/>
                  </a:cubicBezTo>
                  <a:cubicBezTo>
                    <a:pt x="844" y="383"/>
                    <a:pt x="843" y="383"/>
                    <a:pt x="842" y="383"/>
                  </a:cubicBezTo>
                  <a:cubicBezTo>
                    <a:pt x="844" y="384"/>
                    <a:pt x="843" y="385"/>
                    <a:pt x="842" y="384"/>
                  </a:cubicBezTo>
                  <a:cubicBezTo>
                    <a:pt x="843" y="386"/>
                    <a:pt x="842" y="385"/>
                    <a:pt x="841" y="385"/>
                  </a:cubicBezTo>
                  <a:cubicBezTo>
                    <a:pt x="842" y="385"/>
                    <a:pt x="842" y="386"/>
                    <a:pt x="843" y="386"/>
                  </a:cubicBezTo>
                  <a:cubicBezTo>
                    <a:pt x="842" y="387"/>
                    <a:pt x="841" y="387"/>
                    <a:pt x="841" y="388"/>
                  </a:cubicBezTo>
                  <a:cubicBezTo>
                    <a:pt x="841" y="389"/>
                    <a:pt x="840" y="391"/>
                    <a:pt x="841" y="392"/>
                  </a:cubicBezTo>
                  <a:cubicBezTo>
                    <a:pt x="842" y="392"/>
                    <a:pt x="842" y="392"/>
                    <a:pt x="841" y="392"/>
                  </a:cubicBezTo>
                  <a:cubicBezTo>
                    <a:pt x="841" y="393"/>
                    <a:pt x="841" y="393"/>
                    <a:pt x="842" y="394"/>
                  </a:cubicBezTo>
                  <a:cubicBezTo>
                    <a:pt x="843" y="396"/>
                    <a:pt x="843" y="398"/>
                    <a:pt x="843" y="399"/>
                  </a:cubicBezTo>
                  <a:cubicBezTo>
                    <a:pt x="844" y="403"/>
                    <a:pt x="846" y="407"/>
                    <a:pt x="848" y="410"/>
                  </a:cubicBezTo>
                  <a:cubicBezTo>
                    <a:pt x="850" y="412"/>
                    <a:pt x="850" y="412"/>
                    <a:pt x="849" y="414"/>
                  </a:cubicBezTo>
                  <a:cubicBezTo>
                    <a:pt x="849" y="416"/>
                    <a:pt x="850" y="417"/>
                    <a:pt x="851" y="419"/>
                  </a:cubicBezTo>
                  <a:cubicBezTo>
                    <a:pt x="850" y="417"/>
                    <a:pt x="849" y="415"/>
                    <a:pt x="849" y="414"/>
                  </a:cubicBezTo>
                  <a:cubicBezTo>
                    <a:pt x="850" y="412"/>
                    <a:pt x="848" y="412"/>
                    <a:pt x="847" y="410"/>
                  </a:cubicBezTo>
                  <a:cubicBezTo>
                    <a:pt x="848" y="413"/>
                    <a:pt x="849" y="416"/>
                    <a:pt x="850" y="419"/>
                  </a:cubicBezTo>
                  <a:cubicBezTo>
                    <a:pt x="851" y="421"/>
                    <a:pt x="853" y="424"/>
                    <a:pt x="852" y="425"/>
                  </a:cubicBezTo>
                  <a:cubicBezTo>
                    <a:pt x="855" y="425"/>
                    <a:pt x="854" y="436"/>
                    <a:pt x="854" y="437"/>
                  </a:cubicBezTo>
                  <a:cubicBezTo>
                    <a:pt x="853" y="439"/>
                    <a:pt x="853" y="443"/>
                    <a:pt x="851" y="444"/>
                  </a:cubicBezTo>
                  <a:cubicBezTo>
                    <a:pt x="850" y="445"/>
                    <a:pt x="850" y="443"/>
                    <a:pt x="849" y="444"/>
                  </a:cubicBezTo>
                  <a:cubicBezTo>
                    <a:pt x="849" y="445"/>
                    <a:pt x="848" y="444"/>
                    <a:pt x="847" y="445"/>
                  </a:cubicBezTo>
                  <a:cubicBezTo>
                    <a:pt x="846" y="445"/>
                    <a:pt x="843" y="444"/>
                    <a:pt x="844" y="443"/>
                  </a:cubicBezTo>
                  <a:cubicBezTo>
                    <a:pt x="845" y="443"/>
                    <a:pt x="846" y="444"/>
                    <a:pt x="846" y="444"/>
                  </a:cubicBezTo>
                  <a:cubicBezTo>
                    <a:pt x="846" y="443"/>
                    <a:pt x="845" y="442"/>
                    <a:pt x="844" y="442"/>
                  </a:cubicBezTo>
                  <a:cubicBezTo>
                    <a:pt x="843" y="440"/>
                    <a:pt x="843" y="439"/>
                    <a:pt x="841" y="438"/>
                  </a:cubicBezTo>
                  <a:cubicBezTo>
                    <a:pt x="840" y="437"/>
                    <a:pt x="838" y="437"/>
                    <a:pt x="838" y="436"/>
                  </a:cubicBezTo>
                  <a:cubicBezTo>
                    <a:pt x="837" y="434"/>
                    <a:pt x="838" y="432"/>
                    <a:pt x="836" y="432"/>
                  </a:cubicBezTo>
                  <a:cubicBezTo>
                    <a:pt x="837" y="431"/>
                    <a:pt x="837" y="430"/>
                    <a:pt x="838" y="430"/>
                  </a:cubicBezTo>
                  <a:cubicBezTo>
                    <a:pt x="837" y="430"/>
                    <a:pt x="837" y="431"/>
                    <a:pt x="836" y="431"/>
                  </a:cubicBezTo>
                  <a:cubicBezTo>
                    <a:pt x="835" y="432"/>
                    <a:pt x="835" y="428"/>
                    <a:pt x="836" y="427"/>
                  </a:cubicBezTo>
                  <a:cubicBezTo>
                    <a:pt x="835" y="428"/>
                    <a:pt x="834" y="428"/>
                    <a:pt x="834" y="427"/>
                  </a:cubicBezTo>
                  <a:cubicBezTo>
                    <a:pt x="835" y="429"/>
                    <a:pt x="833" y="429"/>
                    <a:pt x="832" y="427"/>
                  </a:cubicBezTo>
                  <a:cubicBezTo>
                    <a:pt x="831" y="426"/>
                    <a:pt x="831" y="423"/>
                    <a:pt x="829" y="422"/>
                  </a:cubicBezTo>
                  <a:cubicBezTo>
                    <a:pt x="831" y="422"/>
                    <a:pt x="833" y="419"/>
                    <a:pt x="832" y="418"/>
                  </a:cubicBezTo>
                  <a:cubicBezTo>
                    <a:pt x="831" y="419"/>
                    <a:pt x="831" y="419"/>
                    <a:pt x="831" y="419"/>
                  </a:cubicBezTo>
                  <a:cubicBezTo>
                    <a:pt x="831" y="418"/>
                    <a:pt x="830" y="417"/>
                    <a:pt x="829" y="417"/>
                  </a:cubicBezTo>
                  <a:cubicBezTo>
                    <a:pt x="829" y="418"/>
                    <a:pt x="829" y="418"/>
                    <a:pt x="830" y="418"/>
                  </a:cubicBezTo>
                  <a:cubicBezTo>
                    <a:pt x="831" y="419"/>
                    <a:pt x="830" y="420"/>
                    <a:pt x="829" y="420"/>
                  </a:cubicBezTo>
                  <a:cubicBezTo>
                    <a:pt x="829" y="420"/>
                    <a:pt x="828" y="419"/>
                    <a:pt x="829" y="420"/>
                  </a:cubicBezTo>
                  <a:cubicBezTo>
                    <a:pt x="827" y="417"/>
                    <a:pt x="830" y="414"/>
                    <a:pt x="830" y="411"/>
                  </a:cubicBezTo>
                  <a:cubicBezTo>
                    <a:pt x="830" y="410"/>
                    <a:pt x="830" y="409"/>
                    <a:pt x="829" y="408"/>
                  </a:cubicBezTo>
                  <a:cubicBezTo>
                    <a:pt x="828" y="406"/>
                    <a:pt x="828" y="407"/>
                    <a:pt x="826" y="405"/>
                  </a:cubicBezTo>
                  <a:cubicBezTo>
                    <a:pt x="824" y="404"/>
                    <a:pt x="822" y="402"/>
                    <a:pt x="821" y="400"/>
                  </a:cubicBezTo>
                  <a:cubicBezTo>
                    <a:pt x="820" y="399"/>
                    <a:pt x="819" y="398"/>
                    <a:pt x="817" y="397"/>
                  </a:cubicBezTo>
                  <a:cubicBezTo>
                    <a:pt x="815" y="397"/>
                    <a:pt x="815" y="398"/>
                    <a:pt x="813" y="398"/>
                  </a:cubicBezTo>
                  <a:cubicBezTo>
                    <a:pt x="814" y="399"/>
                    <a:pt x="812" y="399"/>
                    <a:pt x="811" y="400"/>
                  </a:cubicBezTo>
                  <a:cubicBezTo>
                    <a:pt x="811" y="400"/>
                    <a:pt x="809" y="401"/>
                    <a:pt x="809" y="400"/>
                  </a:cubicBezTo>
                  <a:cubicBezTo>
                    <a:pt x="808" y="401"/>
                    <a:pt x="806" y="401"/>
                    <a:pt x="805" y="401"/>
                  </a:cubicBezTo>
                  <a:cubicBezTo>
                    <a:pt x="805" y="400"/>
                    <a:pt x="804" y="399"/>
                    <a:pt x="803" y="398"/>
                  </a:cubicBezTo>
                  <a:cubicBezTo>
                    <a:pt x="803" y="398"/>
                    <a:pt x="803" y="398"/>
                    <a:pt x="802" y="397"/>
                  </a:cubicBezTo>
                  <a:cubicBezTo>
                    <a:pt x="804" y="398"/>
                    <a:pt x="804" y="397"/>
                    <a:pt x="802" y="397"/>
                  </a:cubicBezTo>
                  <a:cubicBezTo>
                    <a:pt x="801" y="397"/>
                    <a:pt x="801" y="396"/>
                    <a:pt x="802" y="395"/>
                  </a:cubicBezTo>
                  <a:cubicBezTo>
                    <a:pt x="802" y="395"/>
                    <a:pt x="801" y="395"/>
                    <a:pt x="800" y="395"/>
                  </a:cubicBezTo>
                  <a:cubicBezTo>
                    <a:pt x="801" y="396"/>
                    <a:pt x="801" y="396"/>
                    <a:pt x="801" y="396"/>
                  </a:cubicBezTo>
                  <a:cubicBezTo>
                    <a:pt x="799" y="397"/>
                    <a:pt x="795" y="395"/>
                    <a:pt x="794" y="394"/>
                  </a:cubicBezTo>
                  <a:cubicBezTo>
                    <a:pt x="794" y="394"/>
                    <a:pt x="797" y="395"/>
                    <a:pt x="797" y="394"/>
                  </a:cubicBezTo>
                  <a:cubicBezTo>
                    <a:pt x="796" y="394"/>
                    <a:pt x="795" y="393"/>
                    <a:pt x="795" y="393"/>
                  </a:cubicBezTo>
                  <a:cubicBezTo>
                    <a:pt x="794" y="393"/>
                    <a:pt x="793" y="394"/>
                    <a:pt x="792" y="394"/>
                  </a:cubicBezTo>
                  <a:cubicBezTo>
                    <a:pt x="791" y="394"/>
                    <a:pt x="789" y="394"/>
                    <a:pt x="788" y="394"/>
                  </a:cubicBezTo>
                  <a:cubicBezTo>
                    <a:pt x="788" y="394"/>
                    <a:pt x="789" y="394"/>
                    <a:pt x="790" y="394"/>
                  </a:cubicBezTo>
                  <a:cubicBezTo>
                    <a:pt x="789" y="394"/>
                    <a:pt x="788" y="393"/>
                    <a:pt x="789" y="392"/>
                  </a:cubicBezTo>
                  <a:cubicBezTo>
                    <a:pt x="788" y="393"/>
                    <a:pt x="788" y="393"/>
                    <a:pt x="788" y="394"/>
                  </a:cubicBezTo>
                  <a:cubicBezTo>
                    <a:pt x="788" y="392"/>
                    <a:pt x="787" y="394"/>
                    <a:pt x="786" y="394"/>
                  </a:cubicBezTo>
                  <a:cubicBezTo>
                    <a:pt x="786" y="395"/>
                    <a:pt x="785" y="395"/>
                    <a:pt x="784" y="395"/>
                  </a:cubicBezTo>
                  <a:cubicBezTo>
                    <a:pt x="785" y="395"/>
                    <a:pt x="786" y="394"/>
                    <a:pt x="785" y="394"/>
                  </a:cubicBezTo>
                  <a:cubicBezTo>
                    <a:pt x="785" y="395"/>
                    <a:pt x="782" y="396"/>
                    <a:pt x="780" y="396"/>
                  </a:cubicBezTo>
                  <a:cubicBezTo>
                    <a:pt x="782" y="396"/>
                    <a:pt x="780" y="392"/>
                    <a:pt x="779" y="391"/>
                  </a:cubicBezTo>
                  <a:cubicBezTo>
                    <a:pt x="779" y="392"/>
                    <a:pt x="779" y="393"/>
                    <a:pt x="778" y="394"/>
                  </a:cubicBezTo>
                  <a:cubicBezTo>
                    <a:pt x="778" y="395"/>
                    <a:pt x="776" y="394"/>
                    <a:pt x="776" y="395"/>
                  </a:cubicBezTo>
                  <a:cubicBezTo>
                    <a:pt x="774" y="395"/>
                    <a:pt x="774" y="395"/>
                    <a:pt x="774" y="395"/>
                  </a:cubicBezTo>
                  <a:cubicBezTo>
                    <a:pt x="773" y="396"/>
                    <a:pt x="772" y="394"/>
                    <a:pt x="771" y="394"/>
                  </a:cubicBezTo>
                  <a:cubicBezTo>
                    <a:pt x="771" y="394"/>
                    <a:pt x="769" y="395"/>
                    <a:pt x="768" y="395"/>
                  </a:cubicBezTo>
                  <a:cubicBezTo>
                    <a:pt x="766" y="395"/>
                    <a:pt x="767" y="396"/>
                    <a:pt x="765" y="396"/>
                  </a:cubicBezTo>
                  <a:cubicBezTo>
                    <a:pt x="763" y="397"/>
                    <a:pt x="761" y="394"/>
                    <a:pt x="759" y="394"/>
                  </a:cubicBezTo>
                  <a:cubicBezTo>
                    <a:pt x="758" y="394"/>
                    <a:pt x="756" y="396"/>
                    <a:pt x="757" y="397"/>
                  </a:cubicBezTo>
                  <a:cubicBezTo>
                    <a:pt x="758" y="398"/>
                    <a:pt x="760" y="398"/>
                    <a:pt x="761" y="397"/>
                  </a:cubicBezTo>
                  <a:cubicBezTo>
                    <a:pt x="762" y="397"/>
                    <a:pt x="763" y="397"/>
                    <a:pt x="764" y="397"/>
                  </a:cubicBezTo>
                  <a:cubicBezTo>
                    <a:pt x="764" y="397"/>
                    <a:pt x="762" y="398"/>
                    <a:pt x="762" y="398"/>
                  </a:cubicBezTo>
                  <a:cubicBezTo>
                    <a:pt x="763" y="400"/>
                    <a:pt x="764" y="399"/>
                    <a:pt x="764" y="398"/>
                  </a:cubicBezTo>
                  <a:cubicBezTo>
                    <a:pt x="765" y="397"/>
                    <a:pt x="767" y="399"/>
                    <a:pt x="766" y="400"/>
                  </a:cubicBezTo>
                  <a:cubicBezTo>
                    <a:pt x="766" y="401"/>
                    <a:pt x="764" y="400"/>
                    <a:pt x="765" y="401"/>
                  </a:cubicBezTo>
                  <a:cubicBezTo>
                    <a:pt x="763" y="401"/>
                    <a:pt x="763" y="402"/>
                    <a:pt x="764" y="403"/>
                  </a:cubicBezTo>
                  <a:cubicBezTo>
                    <a:pt x="765" y="404"/>
                    <a:pt x="766" y="404"/>
                    <a:pt x="767" y="404"/>
                  </a:cubicBezTo>
                  <a:cubicBezTo>
                    <a:pt x="768" y="405"/>
                    <a:pt x="769" y="405"/>
                    <a:pt x="769" y="406"/>
                  </a:cubicBezTo>
                  <a:cubicBezTo>
                    <a:pt x="770" y="406"/>
                    <a:pt x="768" y="407"/>
                    <a:pt x="769" y="408"/>
                  </a:cubicBezTo>
                  <a:cubicBezTo>
                    <a:pt x="767" y="407"/>
                    <a:pt x="766" y="408"/>
                    <a:pt x="766" y="408"/>
                  </a:cubicBezTo>
                  <a:cubicBezTo>
                    <a:pt x="766" y="408"/>
                    <a:pt x="767" y="407"/>
                    <a:pt x="767" y="406"/>
                  </a:cubicBezTo>
                  <a:cubicBezTo>
                    <a:pt x="766" y="406"/>
                    <a:pt x="766" y="406"/>
                    <a:pt x="765" y="406"/>
                  </a:cubicBezTo>
                  <a:cubicBezTo>
                    <a:pt x="765" y="405"/>
                    <a:pt x="763" y="405"/>
                    <a:pt x="762" y="405"/>
                  </a:cubicBezTo>
                  <a:cubicBezTo>
                    <a:pt x="763" y="404"/>
                    <a:pt x="759" y="402"/>
                    <a:pt x="759" y="402"/>
                  </a:cubicBezTo>
                  <a:cubicBezTo>
                    <a:pt x="758" y="403"/>
                    <a:pt x="760" y="404"/>
                    <a:pt x="760" y="404"/>
                  </a:cubicBezTo>
                  <a:cubicBezTo>
                    <a:pt x="760" y="405"/>
                    <a:pt x="760" y="406"/>
                    <a:pt x="758" y="407"/>
                  </a:cubicBezTo>
                  <a:cubicBezTo>
                    <a:pt x="758" y="406"/>
                    <a:pt x="758" y="405"/>
                    <a:pt x="756" y="405"/>
                  </a:cubicBezTo>
                  <a:cubicBezTo>
                    <a:pt x="754" y="405"/>
                    <a:pt x="755" y="406"/>
                    <a:pt x="754" y="406"/>
                  </a:cubicBezTo>
                  <a:cubicBezTo>
                    <a:pt x="751" y="407"/>
                    <a:pt x="748" y="404"/>
                    <a:pt x="749" y="402"/>
                  </a:cubicBezTo>
                  <a:cubicBezTo>
                    <a:pt x="748" y="403"/>
                    <a:pt x="747" y="403"/>
                    <a:pt x="746" y="402"/>
                  </a:cubicBezTo>
                  <a:cubicBezTo>
                    <a:pt x="745" y="402"/>
                    <a:pt x="745" y="401"/>
                    <a:pt x="745" y="401"/>
                  </a:cubicBezTo>
                  <a:cubicBezTo>
                    <a:pt x="744" y="400"/>
                    <a:pt x="742" y="401"/>
                    <a:pt x="743" y="400"/>
                  </a:cubicBezTo>
                  <a:cubicBezTo>
                    <a:pt x="742" y="400"/>
                    <a:pt x="739" y="401"/>
                    <a:pt x="741" y="402"/>
                  </a:cubicBezTo>
                  <a:cubicBezTo>
                    <a:pt x="739" y="402"/>
                    <a:pt x="738" y="403"/>
                    <a:pt x="736" y="402"/>
                  </a:cubicBezTo>
                  <a:cubicBezTo>
                    <a:pt x="733" y="402"/>
                    <a:pt x="731" y="401"/>
                    <a:pt x="729" y="400"/>
                  </a:cubicBezTo>
                  <a:cubicBezTo>
                    <a:pt x="730" y="399"/>
                    <a:pt x="730" y="398"/>
                    <a:pt x="729" y="397"/>
                  </a:cubicBezTo>
                  <a:cubicBezTo>
                    <a:pt x="729" y="398"/>
                    <a:pt x="729" y="400"/>
                    <a:pt x="728" y="400"/>
                  </a:cubicBezTo>
                  <a:cubicBezTo>
                    <a:pt x="727" y="401"/>
                    <a:pt x="725" y="401"/>
                    <a:pt x="724" y="400"/>
                  </a:cubicBezTo>
                  <a:cubicBezTo>
                    <a:pt x="724" y="400"/>
                    <a:pt x="725" y="399"/>
                    <a:pt x="725" y="398"/>
                  </a:cubicBezTo>
                  <a:cubicBezTo>
                    <a:pt x="723" y="399"/>
                    <a:pt x="723" y="400"/>
                    <a:pt x="724" y="401"/>
                  </a:cubicBezTo>
                  <a:cubicBezTo>
                    <a:pt x="721" y="402"/>
                    <a:pt x="717" y="402"/>
                    <a:pt x="715" y="404"/>
                  </a:cubicBezTo>
                  <a:cubicBezTo>
                    <a:pt x="716" y="403"/>
                    <a:pt x="717" y="403"/>
                    <a:pt x="718" y="402"/>
                  </a:cubicBezTo>
                  <a:cubicBezTo>
                    <a:pt x="717" y="402"/>
                    <a:pt x="716" y="402"/>
                    <a:pt x="715" y="403"/>
                  </a:cubicBezTo>
                  <a:cubicBezTo>
                    <a:pt x="716" y="402"/>
                    <a:pt x="716" y="401"/>
                    <a:pt x="715" y="400"/>
                  </a:cubicBezTo>
                  <a:cubicBezTo>
                    <a:pt x="715" y="400"/>
                    <a:pt x="715" y="401"/>
                    <a:pt x="714" y="401"/>
                  </a:cubicBezTo>
                  <a:cubicBezTo>
                    <a:pt x="713" y="402"/>
                    <a:pt x="713" y="400"/>
                    <a:pt x="713" y="401"/>
                  </a:cubicBezTo>
                  <a:cubicBezTo>
                    <a:pt x="712" y="402"/>
                    <a:pt x="714" y="404"/>
                    <a:pt x="714" y="404"/>
                  </a:cubicBezTo>
                  <a:cubicBezTo>
                    <a:pt x="713" y="405"/>
                    <a:pt x="712" y="406"/>
                    <a:pt x="711" y="408"/>
                  </a:cubicBezTo>
                  <a:cubicBezTo>
                    <a:pt x="709" y="410"/>
                    <a:pt x="705" y="409"/>
                    <a:pt x="704" y="411"/>
                  </a:cubicBezTo>
                  <a:cubicBezTo>
                    <a:pt x="704" y="411"/>
                    <a:pt x="705" y="411"/>
                    <a:pt x="705" y="411"/>
                  </a:cubicBezTo>
                  <a:cubicBezTo>
                    <a:pt x="704" y="412"/>
                    <a:pt x="703" y="412"/>
                    <a:pt x="701" y="413"/>
                  </a:cubicBezTo>
                  <a:cubicBezTo>
                    <a:pt x="702" y="412"/>
                    <a:pt x="703" y="412"/>
                    <a:pt x="703" y="411"/>
                  </a:cubicBezTo>
                  <a:cubicBezTo>
                    <a:pt x="703" y="411"/>
                    <a:pt x="702" y="411"/>
                    <a:pt x="702" y="412"/>
                  </a:cubicBezTo>
                  <a:cubicBezTo>
                    <a:pt x="703" y="411"/>
                    <a:pt x="700" y="411"/>
                    <a:pt x="699" y="410"/>
                  </a:cubicBezTo>
                  <a:cubicBezTo>
                    <a:pt x="699" y="411"/>
                    <a:pt x="699" y="411"/>
                    <a:pt x="699" y="412"/>
                  </a:cubicBezTo>
                  <a:cubicBezTo>
                    <a:pt x="699" y="409"/>
                    <a:pt x="696" y="413"/>
                    <a:pt x="699" y="413"/>
                  </a:cubicBezTo>
                  <a:cubicBezTo>
                    <a:pt x="698" y="414"/>
                    <a:pt x="697" y="414"/>
                    <a:pt x="696" y="413"/>
                  </a:cubicBezTo>
                  <a:cubicBezTo>
                    <a:pt x="696" y="414"/>
                    <a:pt x="694" y="417"/>
                    <a:pt x="694" y="415"/>
                  </a:cubicBezTo>
                  <a:cubicBezTo>
                    <a:pt x="694" y="417"/>
                    <a:pt x="692" y="415"/>
                    <a:pt x="692" y="417"/>
                  </a:cubicBezTo>
                  <a:cubicBezTo>
                    <a:pt x="692" y="417"/>
                    <a:pt x="693" y="417"/>
                    <a:pt x="693" y="416"/>
                  </a:cubicBezTo>
                  <a:cubicBezTo>
                    <a:pt x="694" y="419"/>
                    <a:pt x="691" y="418"/>
                    <a:pt x="689" y="419"/>
                  </a:cubicBezTo>
                  <a:cubicBezTo>
                    <a:pt x="689" y="419"/>
                    <a:pt x="690" y="419"/>
                    <a:pt x="690" y="419"/>
                  </a:cubicBezTo>
                  <a:cubicBezTo>
                    <a:pt x="690" y="419"/>
                    <a:pt x="691" y="420"/>
                    <a:pt x="691" y="420"/>
                  </a:cubicBezTo>
                  <a:cubicBezTo>
                    <a:pt x="691" y="421"/>
                    <a:pt x="690" y="422"/>
                    <a:pt x="690" y="423"/>
                  </a:cubicBezTo>
                  <a:cubicBezTo>
                    <a:pt x="690" y="424"/>
                    <a:pt x="688" y="424"/>
                    <a:pt x="686" y="423"/>
                  </a:cubicBezTo>
                  <a:cubicBezTo>
                    <a:pt x="687" y="423"/>
                    <a:pt x="687" y="424"/>
                    <a:pt x="687" y="424"/>
                  </a:cubicBezTo>
                  <a:cubicBezTo>
                    <a:pt x="688" y="425"/>
                    <a:pt x="689" y="425"/>
                    <a:pt x="690" y="424"/>
                  </a:cubicBezTo>
                  <a:cubicBezTo>
                    <a:pt x="690" y="425"/>
                    <a:pt x="689" y="427"/>
                    <a:pt x="689" y="427"/>
                  </a:cubicBezTo>
                  <a:cubicBezTo>
                    <a:pt x="688" y="427"/>
                    <a:pt x="689" y="429"/>
                    <a:pt x="689" y="430"/>
                  </a:cubicBezTo>
                  <a:cubicBezTo>
                    <a:pt x="690" y="432"/>
                    <a:pt x="690" y="435"/>
                    <a:pt x="692" y="437"/>
                  </a:cubicBezTo>
                  <a:cubicBezTo>
                    <a:pt x="692" y="436"/>
                    <a:pt x="692" y="436"/>
                    <a:pt x="692" y="436"/>
                  </a:cubicBezTo>
                  <a:cubicBezTo>
                    <a:pt x="693" y="437"/>
                    <a:pt x="691" y="438"/>
                    <a:pt x="690" y="438"/>
                  </a:cubicBezTo>
                  <a:cubicBezTo>
                    <a:pt x="689" y="438"/>
                    <a:pt x="687" y="436"/>
                    <a:pt x="686" y="436"/>
                  </a:cubicBezTo>
                  <a:cubicBezTo>
                    <a:pt x="685" y="436"/>
                    <a:pt x="683" y="436"/>
                    <a:pt x="682" y="436"/>
                  </a:cubicBezTo>
                  <a:cubicBezTo>
                    <a:pt x="680" y="435"/>
                    <a:pt x="678" y="433"/>
                    <a:pt x="677" y="433"/>
                  </a:cubicBezTo>
                  <a:cubicBezTo>
                    <a:pt x="674" y="433"/>
                    <a:pt x="673" y="431"/>
                    <a:pt x="672" y="429"/>
                  </a:cubicBezTo>
                  <a:cubicBezTo>
                    <a:pt x="671" y="427"/>
                    <a:pt x="670" y="426"/>
                    <a:pt x="670" y="424"/>
                  </a:cubicBezTo>
                  <a:cubicBezTo>
                    <a:pt x="670" y="423"/>
                    <a:pt x="670" y="423"/>
                    <a:pt x="670" y="422"/>
                  </a:cubicBezTo>
                  <a:cubicBezTo>
                    <a:pt x="670" y="421"/>
                    <a:pt x="668" y="421"/>
                    <a:pt x="667" y="420"/>
                  </a:cubicBezTo>
                  <a:cubicBezTo>
                    <a:pt x="666" y="418"/>
                    <a:pt x="666" y="417"/>
                    <a:pt x="664" y="416"/>
                  </a:cubicBezTo>
                  <a:cubicBezTo>
                    <a:pt x="663" y="415"/>
                    <a:pt x="662" y="413"/>
                    <a:pt x="661" y="412"/>
                  </a:cubicBezTo>
                  <a:cubicBezTo>
                    <a:pt x="661" y="410"/>
                    <a:pt x="660" y="409"/>
                    <a:pt x="659" y="408"/>
                  </a:cubicBezTo>
                  <a:cubicBezTo>
                    <a:pt x="659" y="407"/>
                    <a:pt x="658" y="406"/>
                    <a:pt x="658" y="406"/>
                  </a:cubicBezTo>
                  <a:cubicBezTo>
                    <a:pt x="658" y="405"/>
                    <a:pt x="656" y="404"/>
                    <a:pt x="656" y="404"/>
                  </a:cubicBezTo>
                  <a:cubicBezTo>
                    <a:pt x="655" y="402"/>
                    <a:pt x="653" y="402"/>
                    <a:pt x="652" y="401"/>
                  </a:cubicBezTo>
                  <a:cubicBezTo>
                    <a:pt x="649" y="400"/>
                    <a:pt x="649" y="400"/>
                    <a:pt x="649" y="400"/>
                  </a:cubicBezTo>
                  <a:cubicBezTo>
                    <a:pt x="646" y="400"/>
                    <a:pt x="643" y="400"/>
                    <a:pt x="640" y="401"/>
                  </a:cubicBezTo>
                  <a:cubicBezTo>
                    <a:pt x="638" y="402"/>
                    <a:pt x="638" y="406"/>
                    <a:pt x="636" y="408"/>
                  </a:cubicBezTo>
                  <a:cubicBezTo>
                    <a:pt x="634" y="408"/>
                    <a:pt x="632" y="407"/>
                    <a:pt x="631" y="406"/>
                  </a:cubicBezTo>
                  <a:cubicBezTo>
                    <a:pt x="630" y="406"/>
                    <a:pt x="629" y="405"/>
                    <a:pt x="627" y="405"/>
                  </a:cubicBezTo>
                  <a:cubicBezTo>
                    <a:pt x="627" y="404"/>
                    <a:pt x="626" y="403"/>
                    <a:pt x="625" y="403"/>
                  </a:cubicBezTo>
                  <a:cubicBezTo>
                    <a:pt x="623" y="402"/>
                    <a:pt x="622" y="400"/>
                    <a:pt x="621" y="398"/>
                  </a:cubicBezTo>
                  <a:cubicBezTo>
                    <a:pt x="621" y="398"/>
                    <a:pt x="621" y="397"/>
                    <a:pt x="621" y="396"/>
                  </a:cubicBezTo>
                  <a:cubicBezTo>
                    <a:pt x="620" y="395"/>
                    <a:pt x="620" y="394"/>
                    <a:pt x="619" y="393"/>
                  </a:cubicBezTo>
                  <a:cubicBezTo>
                    <a:pt x="619" y="392"/>
                    <a:pt x="617" y="391"/>
                    <a:pt x="615" y="390"/>
                  </a:cubicBezTo>
                  <a:cubicBezTo>
                    <a:pt x="613" y="389"/>
                    <a:pt x="611" y="387"/>
                    <a:pt x="609" y="385"/>
                  </a:cubicBezTo>
                  <a:cubicBezTo>
                    <a:pt x="608" y="384"/>
                    <a:pt x="606" y="384"/>
                    <a:pt x="605" y="382"/>
                  </a:cubicBezTo>
                  <a:cubicBezTo>
                    <a:pt x="604" y="380"/>
                    <a:pt x="600" y="381"/>
                    <a:pt x="599" y="381"/>
                  </a:cubicBezTo>
                  <a:cubicBezTo>
                    <a:pt x="596" y="381"/>
                    <a:pt x="593" y="381"/>
                    <a:pt x="590" y="381"/>
                  </a:cubicBezTo>
                  <a:cubicBezTo>
                    <a:pt x="587" y="381"/>
                    <a:pt x="587" y="382"/>
                    <a:pt x="587" y="384"/>
                  </a:cubicBezTo>
                  <a:cubicBezTo>
                    <a:pt x="587" y="387"/>
                    <a:pt x="580" y="385"/>
                    <a:pt x="578" y="385"/>
                  </a:cubicBezTo>
                  <a:cubicBezTo>
                    <a:pt x="573" y="385"/>
                    <a:pt x="567" y="386"/>
                    <a:pt x="562" y="385"/>
                  </a:cubicBezTo>
                  <a:cubicBezTo>
                    <a:pt x="560" y="385"/>
                    <a:pt x="557" y="384"/>
                    <a:pt x="555" y="383"/>
                  </a:cubicBezTo>
                  <a:cubicBezTo>
                    <a:pt x="551" y="382"/>
                    <a:pt x="548" y="381"/>
                    <a:pt x="544" y="380"/>
                  </a:cubicBezTo>
                  <a:cubicBezTo>
                    <a:pt x="538" y="378"/>
                    <a:pt x="531" y="376"/>
                    <a:pt x="525" y="374"/>
                  </a:cubicBezTo>
                  <a:cubicBezTo>
                    <a:pt x="525" y="373"/>
                    <a:pt x="525" y="373"/>
                    <a:pt x="526" y="372"/>
                  </a:cubicBezTo>
                  <a:cubicBezTo>
                    <a:pt x="518" y="372"/>
                    <a:pt x="510" y="373"/>
                    <a:pt x="503" y="374"/>
                  </a:cubicBezTo>
                  <a:cubicBezTo>
                    <a:pt x="502" y="372"/>
                    <a:pt x="502" y="370"/>
                    <a:pt x="501" y="368"/>
                  </a:cubicBezTo>
                  <a:cubicBezTo>
                    <a:pt x="500" y="366"/>
                    <a:pt x="498" y="365"/>
                    <a:pt x="495" y="364"/>
                  </a:cubicBezTo>
                  <a:cubicBezTo>
                    <a:pt x="493" y="362"/>
                    <a:pt x="494" y="363"/>
                    <a:pt x="491" y="362"/>
                  </a:cubicBezTo>
                  <a:cubicBezTo>
                    <a:pt x="490" y="362"/>
                    <a:pt x="491" y="359"/>
                    <a:pt x="488" y="359"/>
                  </a:cubicBezTo>
                  <a:cubicBezTo>
                    <a:pt x="486" y="359"/>
                    <a:pt x="484" y="359"/>
                    <a:pt x="482" y="357"/>
                  </a:cubicBezTo>
                  <a:cubicBezTo>
                    <a:pt x="480" y="355"/>
                    <a:pt x="478" y="356"/>
                    <a:pt x="476" y="355"/>
                  </a:cubicBezTo>
                  <a:cubicBezTo>
                    <a:pt x="475" y="355"/>
                    <a:pt x="471" y="356"/>
                    <a:pt x="470" y="354"/>
                  </a:cubicBezTo>
                  <a:cubicBezTo>
                    <a:pt x="470" y="352"/>
                    <a:pt x="471" y="351"/>
                    <a:pt x="470" y="349"/>
                  </a:cubicBezTo>
                  <a:cubicBezTo>
                    <a:pt x="470" y="348"/>
                    <a:pt x="468" y="348"/>
                    <a:pt x="468" y="347"/>
                  </a:cubicBezTo>
                  <a:cubicBezTo>
                    <a:pt x="468" y="346"/>
                    <a:pt x="466" y="345"/>
                    <a:pt x="465" y="344"/>
                  </a:cubicBezTo>
                  <a:cubicBezTo>
                    <a:pt x="463" y="343"/>
                    <a:pt x="463" y="342"/>
                    <a:pt x="462" y="341"/>
                  </a:cubicBezTo>
                  <a:cubicBezTo>
                    <a:pt x="461" y="340"/>
                    <a:pt x="458" y="338"/>
                    <a:pt x="458" y="337"/>
                  </a:cubicBezTo>
                  <a:cubicBezTo>
                    <a:pt x="457" y="335"/>
                    <a:pt x="458" y="335"/>
                    <a:pt x="459" y="334"/>
                  </a:cubicBezTo>
                  <a:cubicBezTo>
                    <a:pt x="460" y="332"/>
                    <a:pt x="458" y="332"/>
                    <a:pt x="456" y="331"/>
                  </a:cubicBezTo>
                  <a:cubicBezTo>
                    <a:pt x="452" y="329"/>
                    <a:pt x="454" y="328"/>
                    <a:pt x="452" y="326"/>
                  </a:cubicBezTo>
                  <a:cubicBezTo>
                    <a:pt x="451" y="325"/>
                    <a:pt x="451" y="323"/>
                    <a:pt x="453" y="323"/>
                  </a:cubicBezTo>
                  <a:cubicBezTo>
                    <a:pt x="453" y="324"/>
                    <a:pt x="453" y="324"/>
                    <a:pt x="453" y="325"/>
                  </a:cubicBezTo>
                  <a:cubicBezTo>
                    <a:pt x="454" y="325"/>
                    <a:pt x="455" y="326"/>
                    <a:pt x="456" y="326"/>
                  </a:cubicBezTo>
                  <a:cubicBezTo>
                    <a:pt x="455" y="324"/>
                    <a:pt x="452" y="322"/>
                    <a:pt x="455" y="321"/>
                  </a:cubicBezTo>
                  <a:cubicBezTo>
                    <a:pt x="450" y="318"/>
                    <a:pt x="454" y="323"/>
                    <a:pt x="452" y="323"/>
                  </a:cubicBezTo>
                  <a:cubicBezTo>
                    <a:pt x="450" y="322"/>
                    <a:pt x="447" y="320"/>
                    <a:pt x="447" y="321"/>
                  </a:cubicBezTo>
                  <a:cubicBezTo>
                    <a:pt x="447" y="321"/>
                    <a:pt x="447" y="319"/>
                    <a:pt x="449" y="320"/>
                  </a:cubicBezTo>
                  <a:cubicBezTo>
                    <a:pt x="448" y="320"/>
                    <a:pt x="448" y="319"/>
                    <a:pt x="447" y="318"/>
                  </a:cubicBezTo>
                  <a:moveTo>
                    <a:pt x="126" y="128"/>
                  </a:moveTo>
                  <a:cubicBezTo>
                    <a:pt x="124" y="129"/>
                    <a:pt x="130" y="130"/>
                    <a:pt x="132" y="131"/>
                  </a:cubicBezTo>
                  <a:cubicBezTo>
                    <a:pt x="132" y="132"/>
                    <a:pt x="132" y="132"/>
                    <a:pt x="132" y="132"/>
                  </a:cubicBezTo>
                  <a:cubicBezTo>
                    <a:pt x="133" y="132"/>
                    <a:pt x="134" y="132"/>
                    <a:pt x="133" y="131"/>
                  </a:cubicBezTo>
                  <a:cubicBezTo>
                    <a:pt x="132" y="130"/>
                    <a:pt x="134" y="130"/>
                    <a:pt x="134" y="129"/>
                  </a:cubicBezTo>
                  <a:cubicBezTo>
                    <a:pt x="130" y="129"/>
                    <a:pt x="127" y="128"/>
                    <a:pt x="126" y="128"/>
                  </a:cubicBezTo>
                  <a:moveTo>
                    <a:pt x="135" y="116"/>
                  </a:moveTo>
                  <a:cubicBezTo>
                    <a:pt x="139" y="117"/>
                    <a:pt x="139" y="115"/>
                    <a:pt x="142" y="115"/>
                  </a:cubicBezTo>
                  <a:cubicBezTo>
                    <a:pt x="144" y="115"/>
                    <a:pt x="148" y="116"/>
                    <a:pt x="148" y="115"/>
                  </a:cubicBezTo>
                  <a:cubicBezTo>
                    <a:pt x="147" y="115"/>
                    <a:pt x="147" y="115"/>
                    <a:pt x="148" y="114"/>
                  </a:cubicBezTo>
                  <a:cubicBezTo>
                    <a:pt x="148" y="114"/>
                    <a:pt x="149" y="113"/>
                    <a:pt x="150" y="113"/>
                  </a:cubicBezTo>
                  <a:cubicBezTo>
                    <a:pt x="152" y="113"/>
                    <a:pt x="153" y="112"/>
                    <a:pt x="154" y="112"/>
                  </a:cubicBezTo>
                  <a:cubicBezTo>
                    <a:pt x="152" y="112"/>
                    <a:pt x="149" y="112"/>
                    <a:pt x="147" y="112"/>
                  </a:cubicBezTo>
                  <a:cubicBezTo>
                    <a:pt x="145" y="112"/>
                    <a:pt x="144" y="113"/>
                    <a:pt x="142" y="113"/>
                  </a:cubicBezTo>
                  <a:cubicBezTo>
                    <a:pt x="139" y="113"/>
                    <a:pt x="134" y="113"/>
                    <a:pt x="135" y="116"/>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95" name="Freeform 577"/>
            <p:cNvSpPr/>
            <p:nvPr/>
          </p:nvSpPr>
          <p:spPr>
            <a:xfrm>
              <a:off x="7282080" y="2463840"/>
              <a:ext cx="1187640" cy="507240"/>
            </a:xfrm>
            <a:custGeom>
              <a:avLst/>
              <a:gdLst>
                <a:gd name="textAreaLeft" fmla="*/ 0 w 1187640"/>
                <a:gd name="textAreaRight" fmla="*/ 1188720 w 1187640"/>
                <a:gd name="textAreaTop" fmla="*/ 0 h 507240"/>
                <a:gd name="textAreaBottom" fmla="*/ 508320 h 507240"/>
              </a:gdLst>
              <a:ahLst/>
              <a:cxnLst/>
              <a:rect l="textAreaLeft" t="textAreaTop" r="textAreaRight" b="textAreaBottom"/>
              <a:pathLst>
                <a:path w="387" h="143">
                  <a:moveTo>
                    <a:pt x="1" y="66"/>
                  </a:moveTo>
                  <a:cubicBezTo>
                    <a:pt x="2" y="64"/>
                    <a:pt x="2" y="63"/>
                    <a:pt x="3" y="63"/>
                  </a:cubicBezTo>
                  <a:cubicBezTo>
                    <a:pt x="4" y="62"/>
                    <a:pt x="5" y="61"/>
                    <a:pt x="5" y="61"/>
                  </a:cubicBezTo>
                  <a:cubicBezTo>
                    <a:pt x="4" y="59"/>
                    <a:pt x="2" y="59"/>
                    <a:pt x="3" y="57"/>
                  </a:cubicBezTo>
                  <a:cubicBezTo>
                    <a:pt x="3" y="55"/>
                    <a:pt x="4" y="55"/>
                    <a:pt x="6" y="53"/>
                  </a:cubicBezTo>
                  <a:cubicBezTo>
                    <a:pt x="8" y="52"/>
                    <a:pt x="7" y="50"/>
                    <a:pt x="8" y="49"/>
                  </a:cubicBezTo>
                  <a:cubicBezTo>
                    <a:pt x="12" y="46"/>
                    <a:pt x="15" y="54"/>
                    <a:pt x="18" y="54"/>
                  </a:cubicBezTo>
                  <a:cubicBezTo>
                    <a:pt x="19" y="54"/>
                    <a:pt x="23" y="53"/>
                    <a:pt x="22" y="52"/>
                  </a:cubicBezTo>
                  <a:cubicBezTo>
                    <a:pt x="20" y="50"/>
                    <a:pt x="22" y="47"/>
                    <a:pt x="19" y="46"/>
                  </a:cubicBezTo>
                  <a:cubicBezTo>
                    <a:pt x="22" y="47"/>
                    <a:pt x="23" y="46"/>
                    <a:pt x="26" y="45"/>
                  </a:cubicBezTo>
                  <a:cubicBezTo>
                    <a:pt x="29" y="44"/>
                    <a:pt x="26" y="43"/>
                    <a:pt x="28" y="42"/>
                  </a:cubicBezTo>
                  <a:cubicBezTo>
                    <a:pt x="31" y="42"/>
                    <a:pt x="33" y="41"/>
                    <a:pt x="36" y="40"/>
                  </a:cubicBezTo>
                  <a:cubicBezTo>
                    <a:pt x="38" y="39"/>
                    <a:pt x="38" y="36"/>
                    <a:pt x="41" y="37"/>
                  </a:cubicBezTo>
                  <a:cubicBezTo>
                    <a:pt x="40" y="37"/>
                    <a:pt x="40" y="36"/>
                    <a:pt x="40" y="36"/>
                  </a:cubicBezTo>
                  <a:cubicBezTo>
                    <a:pt x="41" y="36"/>
                    <a:pt x="46" y="36"/>
                    <a:pt x="46" y="37"/>
                  </a:cubicBezTo>
                  <a:cubicBezTo>
                    <a:pt x="46" y="40"/>
                    <a:pt x="48" y="37"/>
                    <a:pt x="49" y="39"/>
                  </a:cubicBezTo>
                  <a:cubicBezTo>
                    <a:pt x="50" y="38"/>
                    <a:pt x="50" y="37"/>
                    <a:pt x="52" y="37"/>
                  </a:cubicBezTo>
                  <a:cubicBezTo>
                    <a:pt x="52" y="37"/>
                    <a:pt x="52" y="37"/>
                    <a:pt x="53" y="37"/>
                  </a:cubicBezTo>
                  <a:cubicBezTo>
                    <a:pt x="54" y="36"/>
                    <a:pt x="54" y="36"/>
                    <a:pt x="55" y="36"/>
                  </a:cubicBezTo>
                  <a:cubicBezTo>
                    <a:pt x="56" y="41"/>
                    <a:pt x="63" y="37"/>
                    <a:pt x="66" y="39"/>
                  </a:cubicBezTo>
                  <a:cubicBezTo>
                    <a:pt x="68" y="40"/>
                    <a:pt x="69" y="41"/>
                    <a:pt x="71" y="42"/>
                  </a:cubicBezTo>
                  <a:cubicBezTo>
                    <a:pt x="72" y="42"/>
                    <a:pt x="72" y="43"/>
                    <a:pt x="73" y="43"/>
                  </a:cubicBezTo>
                  <a:cubicBezTo>
                    <a:pt x="73" y="44"/>
                    <a:pt x="75" y="44"/>
                    <a:pt x="76" y="45"/>
                  </a:cubicBezTo>
                  <a:cubicBezTo>
                    <a:pt x="75" y="45"/>
                    <a:pt x="74" y="48"/>
                    <a:pt x="76" y="48"/>
                  </a:cubicBezTo>
                  <a:cubicBezTo>
                    <a:pt x="79" y="47"/>
                    <a:pt x="76" y="44"/>
                    <a:pt x="76" y="43"/>
                  </a:cubicBezTo>
                  <a:cubicBezTo>
                    <a:pt x="78" y="42"/>
                    <a:pt x="80" y="44"/>
                    <a:pt x="80" y="44"/>
                  </a:cubicBezTo>
                  <a:cubicBezTo>
                    <a:pt x="82" y="46"/>
                    <a:pt x="84" y="46"/>
                    <a:pt x="85" y="47"/>
                  </a:cubicBezTo>
                  <a:cubicBezTo>
                    <a:pt x="87" y="48"/>
                    <a:pt x="88" y="47"/>
                    <a:pt x="90" y="46"/>
                  </a:cubicBezTo>
                  <a:cubicBezTo>
                    <a:pt x="91" y="46"/>
                    <a:pt x="91" y="45"/>
                    <a:pt x="91" y="45"/>
                  </a:cubicBezTo>
                  <a:cubicBezTo>
                    <a:pt x="92" y="44"/>
                    <a:pt x="94" y="44"/>
                    <a:pt x="94" y="43"/>
                  </a:cubicBezTo>
                  <a:cubicBezTo>
                    <a:pt x="95" y="43"/>
                    <a:pt x="95" y="43"/>
                    <a:pt x="96" y="43"/>
                  </a:cubicBezTo>
                  <a:cubicBezTo>
                    <a:pt x="97" y="42"/>
                    <a:pt x="101" y="42"/>
                    <a:pt x="101" y="43"/>
                  </a:cubicBezTo>
                  <a:cubicBezTo>
                    <a:pt x="101" y="43"/>
                    <a:pt x="102" y="44"/>
                    <a:pt x="103" y="44"/>
                  </a:cubicBezTo>
                  <a:cubicBezTo>
                    <a:pt x="104" y="45"/>
                    <a:pt x="105" y="44"/>
                    <a:pt x="106" y="44"/>
                  </a:cubicBezTo>
                  <a:cubicBezTo>
                    <a:pt x="107" y="41"/>
                    <a:pt x="107" y="42"/>
                    <a:pt x="109" y="42"/>
                  </a:cubicBezTo>
                  <a:cubicBezTo>
                    <a:pt x="111" y="43"/>
                    <a:pt x="112" y="41"/>
                    <a:pt x="113" y="42"/>
                  </a:cubicBezTo>
                  <a:cubicBezTo>
                    <a:pt x="114" y="43"/>
                    <a:pt x="114" y="44"/>
                    <a:pt x="115" y="45"/>
                  </a:cubicBezTo>
                  <a:cubicBezTo>
                    <a:pt x="115" y="46"/>
                    <a:pt x="124" y="47"/>
                    <a:pt x="123" y="48"/>
                  </a:cubicBezTo>
                  <a:cubicBezTo>
                    <a:pt x="124" y="48"/>
                    <a:pt x="126" y="48"/>
                    <a:pt x="127" y="47"/>
                  </a:cubicBezTo>
                  <a:cubicBezTo>
                    <a:pt x="127" y="46"/>
                    <a:pt x="127" y="45"/>
                    <a:pt x="128" y="45"/>
                  </a:cubicBezTo>
                  <a:cubicBezTo>
                    <a:pt x="129" y="44"/>
                    <a:pt x="129" y="46"/>
                    <a:pt x="130" y="46"/>
                  </a:cubicBezTo>
                  <a:cubicBezTo>
                    <a:pt x="131" y="46"/>
                    <a:pt x="133" y="46"/>
                    <a:pt x="135" y="46"/>
                  </a:cubicBezTo>
                  <a:cubicBezTo>
                    <a:pt x="136" y="46"/>
                    <a:pt x="140" y="46"/>
                    <a:pt x="141" y="44"/>
                  </a:cubicBezTo>
                  <a:cubicBezTo>
                    <a:pt x="142" y="43"/>
                    <a:pt x="142" y="41"/>
                    <a:pt x="144" y="41"/>
                  </a:cubicBezTo>
                  <a:cubicBezTo>
                    <a:pt x="142" y="40"/>
                    <a:pt x="142" y="39"/>
                    <a:pt x="141" y="39"/>
                  </a:cubicBezTo>
                  <a:cubicBezTo>
                    <a:pt x="140" y="39"/>
                    <a:pt x="138" y="39"/>
                    <a:pt x="137" y="38"/>
                  </a:cubicBezTo>
                  <a:cubicBezTo>
                    <a:pt x="136" y="37"/>
                    <a:pt x="136" y="37"/>
                    <a:pt x="134" y="37"/>
                  </a:cubicBezTo>
                  <a:cubicBezTo>
                    <a:pt x="132" y="37"/>
                    <a:pt x="133" y="36"/>
                    <a:pt x="131" y="35"/>
                  </a:cubicBezTo>
                  <a:cubicBezTo>
                    <a:pt x="131" y="35"/>
                    <a:pt x="130" y="35"/>
                    <a:pt x="129" y="35"/>
                  </a:cubicBezTo>
                  <a:cubicBezTo>
                    <a:pt x="127" y="34"/>
                    <a:pt x="128" y="33"/>
                    <a:pt x="129" y="34"/>
                  </a:cubicBezTo>
                  <a:cubicBezTo>
                    <a:pt x="130" y="34"/>
                    <a:pt x="131" y="32"/>
                    <a:pt x="133" y="32"/>
                  </a:cubicBezTo>
                  <a:cubicBezTo>
                    <a:pt x="135" y="32"/>
                    <a:pt x="136" y="31"/>
                    <a:pt x="138" y="30"/>
                  </a:cubicBezTo>
                  <a:cubicBezTo>
                    <a:pt x="137" y="30"/>
                    <a:pt x="135" y="27"/>
                    <a:pt x="135" y="27"/>
                  </a:cubicBezTo>
                  <a:cubicBezTo>
                    <a:pt x="135" y="26"/>
                    <a:pt x="138" y="25"/>
                    <a:pt x="137" y="24"/>
                  </a:cubicBezTo>
                  <a:cubicBezTo>
                    <a:pt x="140" y="24"/>
                    <a:pt x="142" y="24"/>
                    <a:pt x="145" y="24"/>
                  </a:cubicBezTo>
                  <a:cubicBezTo>
                    <a:pt x="146" y="24"/>
                    <a:pt x="147" y="25"/>
                    <a:pt x="148" y="24"/>
                  </a:cubicBezTo>
                  <a:cubicBezTo>
                    <a:pt x="148" y="23"/>
                    <a:pt x="147" y="22"/>
                    <a:pt x="146" y="22"/>
                  </a:cubicBezTo>
                  <a:cubicBezTo>
                    <a:pt x="144" y="22"/>
                    <a:pt x="141" y="22"/>
                    <a:pt x="139" y="21"/>
                  </a:cubicBezTo>
                  <a:cubicBezTo>
                    <a:pt x="137" y="20"/>
                    <a:pt x="143" y="19"/>
                    <a:pt x="143" y="19"/>
                  </a:cubicBezTo>
                  <a:cubicBezTo>
                    <a:pt x="142" y="18"/>
                    <a:pt x="142" y="18"/>
                    <a:pt x="141" y="18"/>
                  </a:cubicBezTo>
                  <a:cubicBezTo>
                    <a:pt x="139" y="19"/>
                    <a:pt x="138" y="18"/>
                    <a:pt x="137" y="17"/>
                  </a:cubicBezTo>
                  <a:cubicBezTo>
                    <a:pt x="140" y="17"/>
                    <a:pt x="138" y="15"/>
                    <a:pt x="137" y="15"/>
                  </a:cubicBezTo>
                  <a:cubicBezTo>
                    <a:pt x="138" y="15"/>
                    <a:pt x="139" y="15"/>
                    <a:pt x="140" y="15"/>
                  </a:cubicBezTo>
                  <a:cubicBezTo>
                    <a:pt x="140" y="13"/>
                    <a:pt x="144" y="14"/>
                    <a:pt x="145" y="14"/>
                  </a:cubicBezTo>
                  <a:cubicBezTo>
                    <a:pt x="147" y="15"/>
                    <a:pt x="147" y="14"/>
                    <a:pt x="149" y="14"/>
                  </a:cubicBezTo>
                  <a:cubicBezTo>
                    <a:pt x="151" y="14"/>
                    <a:pt x="151" y="15"/>
                    <a:pt x="152" y="15"/>
                  </a:cubicBezTo>
                  <a:cubicBezTo>
                    <a:pt x="153" y="13"/>
                    <a:pt x="155" y="13"/>
                    <a:pt x="157" y="13"/>
                  </a:cubicBezTo>
                  <a:cubicBezTo>
                    <a:pt x="158" y="12"/>
                    <a:pt x="158" y="12"/>
                    <a:pt x="158" y="12"/>
                  </a:cubicBezTo>
                  <a:cubicBezTo>
                    <a:pt x="159" y="12"/>
                    <a:pt x="160" y="12"/>
                    <a:pt x="160" y="12"/>
                  </a:cubicBezTo>
                  <a:cubicBezTo>
                    <a:pt x="162" y="12"/>
                    <a:pt x="163" y="12"/>
                    <a:pt x="164" y="12"/>
                  </a:cubicBezTo>
                  <a:cubicBezTo>
                    <a:pt x="166" y="12"/>
                    <a:pt x="166" y="11"/>
                    <a:pt x="167" y="11"/>
                  </a:cubicBezTo>
                  <a:cubicBezTo>
                    <a:pt x="169" y="11"/>
                    <a:pt x="171" y="11"/>
                    <a:pt x="172" y="11"/>
                  </a:cubicBezTo>
                  <a:cubicBezTo>
                    <a:pt x="173" y="11"/>
                    <a:pt x="174" y="10"/>
                    <a:pt x="175" y="11"/>
                  </a:cubicBezTo>
                  <a:cubicBezTo>
                    <a:pt x="176" y="11"/>
                    <a:pt x="177" y="11"/>
                    <a:pt x="177" y="10"/>
                  </a:cubicBezTo>
                  <a:cubicBezTo>
                    <a:pt x="178" y="7"/>
                    <a:pt x="187" y="8"/>
                    <a:pt x="190" y="8"/>
                  </a:cubicBezTo>
                  <a:cubicBezTo>
                    <a:pt x="193" y="7"/>
                    <a:pt x="196" y="6"/>
                    <a:pt x="199" y="6"/>
                  </a:cubicBezTo>
                  <a:cubicBezTo>
                    <a:pt x="200" y="6"/>
                    <a:pt x="202" y="5"/>
                    <a:pt x="202" y="5"/>
                  </a:cubicBezTo>
                  <a:cubicBezTo>
                    <a:pt x="204" y="5"/>
                    <a:pt x="205" y="5"/>
                    <a:pt x="206" y="4"/>
                  </a:cubicBezTo>
                  <a:cubicBezTo>
                    <a:pt x="206" y="4"/>
                    <a:pt x="206" y="3"/>
                    <a:pt x="207" y="3"/>
                  </a:cubicBezTo>
                  <a:cubicBezTo>
                    <a:pt x="208" y="3"/>
                    <a:pt x="210" y="2"/>
                    <a:pt x="210" y="1"/>
                  </a:cubicBezTo>
                  <a:cubicBezTo>
                    <a:pt x="211" y="1"/>
                    <a:pt x="212" y="1"/>
                    <a:pt x="213" y="1"/>
                  </a:cubicBezTo>
                  <a:cubicBezTo>
                    <a:pt x="212" y="0"/>
                    <a:pt x="212" y="0"/>
                    <a:pt x="212" y="0"/>
                  </a:cubicBezTo>
                  <a:cubicBezTo>
                    <a:pt x="213" y="0"/>
                    <a:pt x="214" y="1"/>
                    <a:pt x="215" y="1"/>
                  </a:cubicBezTo>
                  <a:cubicBezTo>
                    <a:pt x="216" y="1"/>
                    <a:pt x="218" y="1"/>
                    <a:pt x="219" y="1"/>
                  </a:cubicBezTo>
                  <a:cubicBezTo>
                    <a:pt x="220" y="1"/>
                    <a:pt x="225" y="4"/>
                    <a:pt x="226" y="2"/>
                  </a:cubicBezTo>
                  <a:cubicBezTo>
                    <a:pt x="228" y="0"/>
                    <a:pt x="231" y="2"/>
                    <a:pt x="231" y="3"/>
                  </a:cubicBezTo>
                  <a:cubicBezTo>
                    <a:pt x="232" y="4"/>
                    <a:pt x="232" y="5"/>
                    <a:pt x="232" y="5"/>
                  </a:cubicBezTo>
                  <a:cubicBezTo>
                    <a:pt x="232" y="7"/>
                    <a:pt x="233" y="7"/>
                    <a:pt x="234" y="8"/>
                  </a:cubicBezTo>
                  <a:cubicBezTo>
                    <a:pt x="232" y="9"/>
                    <a:pt x="235" y="11"/>
                    <a:pt x="232" y="12"/>
                  </a:cubicBezTo>
                  <a:cubicBezTo>
                    <a:pt x="233" y="13"/>
                    <a:pt x="235" y="12"/>
                    <a:pt x="237" y="13"/>
                  </a:cubicBezTo>
                  <a:cubicBezTo>
                    <a:pt x="238" y="13"/>
                    <a:pt x="239" y="13"/>
                    <a:pt x="240" y="12"/>
                  </a:cubicBezTo>
                  <a:cubicBezTo>
                    <a:pt x="240" y="11"/>
                    <a:pt x="242" y="12"/>
                    <a:pt x="243" y="12"/>
                  </a:cubicBezTo>
                  <a:cubicBezTo>
                    <a:pt x="242" y="12"/>
                    <a:pt x="242" y="11"/>
                    <a:pt x="243" y="11"/>
                  </a:cubicBezTo>
                  <a:cubicBezTo>
                    <a:pt x="244" y="11"/>
                    <a:pt x="244" y="13"/>
                    <a:pt x="246" y="13"/>
                  </a:cubicBezTo>
                  <a:cubicBezTo>
                    <a:pt x="244" y="14"/>
                    <a:pt x="246" y="14"/>
                    <a:pt x="246" y="15"/>
                  </a:cubicBezTo>
                  <a:cubicBezTo>
                    <a:pt x="247" y="15"/>
                    <a:pt x="247" y="14"/>
                    <a:pt x="248" y="14"/>
                  </a:cubicBezTo>
                  <a:cubicBezTo>
                    <a:pt x="248" y="14"/>
                    <a:pt x="248" y="13"/>
                    <a:pt x="247" y="14"/>
                  </a:cubicBezTo>
                  <a:cubicBezTo>
                    <a:pt x="250" y="10"/>
                    <a:pt x="253" y="18"/>
                    <a:pt x="257" y="13"/>
                  </a:cubicBezTo>
                  <a:cubicBezTo>
                    <a:pt x="258" y="14"/>
                    <a:pt x="258" y="15"/>
                    <a:pt x="258" y="15"/>
                  </a:cubicBezTo>
                  <a:cubicBezTo>
                    <a:pt x="256" y="15"/>
                    <a:pt x="255" y="16"/>
                    <a:pt x="254" y="17"/>
                  </a:cubicBezTo>
                  <a:cubicBezTo>
                    <a:pt x="253" y="18"/>
                    <a:pt x="255" y="19"/>
                    <a:pt x="255" y="20"/>
                  </a:cubicBezTo>
                  <a:cubicBezTo>
                    <a:pt x="257" y="19"/>
                    <a:pt x="259" y="18"/>
                    <a:pt x="261" y="18"/>
                  </a:cubicBezTo>
                  <a:cubicBezTo>
                    <a:pt x="262" y="18"/>
                    <a:pt x="263" y="19"/>
                    <a:pt x="265" y="19"/>
                  </a:cubicBezTo>
                  <a:cubicBezTo>
                    <a:pt x="266" y="17"/>
                    <a:pt x="267" y="17"/>
                    <a:pt x="270" y="16"/>
                  </a:cubicBezTo>
                  <a:cubicBezTo>
                    <a:pt x="271" y="16"/>
                    <a:pt x="275" y="15"/>
                    <a:pt x="274" y="13"/>
                  </a:cubicBezTo>
                  <a:cubicBezTo>
                    <a:pt x="275" y="13"/>
                    <a:pt x="277" y="13"/>
                    <a:pt x="278" y="13"/>
                  </a:cubicBezTo>
                  <a:cubicBezTo>
                    <a:pt x="279" y="12"/>
                    <a:pt x="280" y="12"/>
                    <a:pt x="281" y="12"/>
                  </a:cubicBezTo>
                  <a:cubicBezTo>
                    <a:pt x="281" y="12"/>
                    <a:pt x="282" y="11"/>
                    <a:pt x="282" y="11"/>
                  </a:cubicBezTo>
                  <a:cubicBezTo>
                    <a:pt x="283" y="11"/>
                    <a:pt x="284" y="11"/>
                    <a:pt x="285" y="11"/>
                  </a:cubicBezTo>
                  <a:cubicBezTo>
                    <a:pt x="286" y="10"/>
                    <a:pt x="286" y="10"/>
                    <a:pt x="288" y="10"/>
                  </a:cubicBezTo>
                  <a:cubicBezTo>
                    <a:pt x="288" y="10"/>
                    <a:pt x="287" y="10"/>
                    <a:pt x="287" y="11"/>
                  </a:cubicBezTo>
                  <a:cubicBezTo>
                    <a:pt x="288" y="11"/>
                    <a:pt x="288" y="12"/>
                    <a:pt x="287" y="12"/>
                  </a:cubicBezTo>
                  <a:cubicBezTo>
                    <a:pt x="285" y="13"/>
                    <a:pt x="285" y="13"/>
                    <a:pt x="283" y="13"/>
                  </a:cubicBezTo>
                  <a:cubicBezTo>
                    <a:pt x="287" y="16"/>
                    <a:pt x="291" y="17"/>
                    <a:pt x="295" y="19"/>
                  </a:cubicBezTo>
                  <a:cubicBezTo>
                    <a:pt x="298" y="22"/>
                    <a:pt x="301" y="25"/>
                    <a:pt x="304" y="27"/>
                  </a:cubicBezTo>
                  <a:cubicBezTo>
                    <a:pt x="307" y="31"/>
                    <a:pt x="309" y="34"/>
                    <a:pt x="312" y="38"/>
                  </a:cubicBezTo>
                  <a:cubicBezTo>
                    <a:pt x="314" y="40"/>
                    <a:pt x="315" y="45"/>
                    <a:pt x="318" y="45"/>
                  </a:cubicBezTo>
                  <a:cubicBezTo>
                    <a:pt x="317" y="44"/>
                    <a:pt x="323" y="44"/>
                    <a:pt x="322" y="42"/>
                  </a:cubicBezTo>
                  <a:cubicBezTo>
                    <a:pt x="321" y="41"/>
                    <a:pt x="324" y="41"/>
                    <a:pt x="324" y="40"/>
                  </a:cubicBezTo>
                  <a:cubicBezTo>
                    <a:pt x="325" y="41"/>
                    <a:pt x="329" y="41"/>
                    <a:pt x="329" y="42"/>
                  </a:cubicBezTo>
                  <a:cubicBezTo>
                    <a:pt x="329" y="43"/>
                    <a:pt x="327" y="44"/>
                    <a:pt x="330" y="43"/>
                  </a:cubicBezTo>
                  <a:cubicBezTo>
                    <a:pt x="332" y="43"/>
                    <a:pt x="331" y="45"/>
                    <a:pt x="332" y="46"/>
                  </a:cubicBezTo>
                  <a:cubicBezTo>
                    <a:pt x="333" y="46"/>
                    <a:pt x="334" y="45"/>
                    <a:pt x="335" y="45"/>
                  </a:cubicBezTo>
                  <a:cubicBezTo>
                    <a:pt x="336" y="45"/>
                    <a:pt x="337" y="46"/>
                    <a:pt x="338" y="46"/>
                  </a:cubicBezTo>
                  <a:cubicBezTo>
                    <a:pt x="341" y="46"/>
                    <a:pt x="342" y="45"/>
                    <a:pt x="344" y="44"/>
                  </a:cubicBezTo>
                  <a:cubicBezTo>
                    <a:pt x="345" y="44"/>
                    <a:pt x="345" y="44"/>
                    <a:pt x="346" y="44"/>
                  </a:cubicBezTo>
                  <a:cubicBezTo>
                    <a:pt x="347" y="44"/>
                    <a:pt x="347" y="43"/>
                    <a:pt x="348" y="43"/>
                  </a:cubicBezTo>
                  <a:cubicBezTo>
                    <a:pt x="353" y="42"/>
                    <a:pt x="356" y="47"/>
                    <a:pt x="358" y="49"/>
                  </a:cubicBezTo>
                  <a:cubicBezTo>
                    <a:pt x="358" y="51"/>
                    <a:pt x="360" y="51"/>
                    <a:pt x="362" y="51"/>
                  </a:cubicBezTo>
                  <a:cubicBezTo>
                    <a:pt x="364" y="52"/>
                    <a:pt x="364" y="53"/>
                    <a:pt x="365" y="55"/>
                  </a:cubicBezTo>
                  <a:cubicBezTo>
                    <a:pt x="366" y="55"/>
                    <a:pt x="366" y="55"/>
                    <a:pt x="367" y="56"/>
                  </a:cubicBezTo>
                  <a:cubicBezTo>
                    <a:pt x="367" y="57"/>
                    <a:pt x="368" y="56"/>
                    <a:pt x="369" y="57"/>
                  </a:cubicBezTo>
                  <a:cubicBezTo>
                    <a:pt x="371" y="57"/>
                    <a:pt x="373" y="57"/>
                    <a:pt x="374" y="57"/>
                  </a:cubicBezTo>
                  <a:cubicBezTo>
                    <a:pt x="376" y="58"/>
                    <a:pt x="377" y="57"/>
                    <a:pt x="378" y="56"/>
                  </a:cubicBezTo>
                  <a:cubicBezTo>
                    <a:pt x="379" y="56"/>
                    <a:pt x="382" y="54"/>
                    <a:pt x="381" y="55"/>
                  </a:cubicBezTo>
                  <a:cubicBezTo>
                    <a:pt x="379" y="58"/>
                    <a:pt x="386" y="60"/>
                    <a:pt x="387" y="61"/>
                  </a:cubicBezTo>
                  <a:cubicBezTo>
                    <a:pt x="385" y="61"/>
                    <a:pt x="381" y="61"/>
                    <a:pt x="381" y="63"/>
                  </a:cubicBezTo>
                  <a:cubicBezTo>
                    <a:pt x="382" y="65"/>
                    <a:pt x="380" y="67"/>
                    <a:pt x="378" y="67"/>
                  </a:cubicBezTo>
                  <a:cubicBezTo>
                    <a:pt x="376" y="68"/>
                    <a:pt x="373" y="67"/>
                    <a:pt x="371" y="69"/>
                  </a:cubicBezTo>
                  <a:cubicBezTo>
                    <a:pt x="369" y="73"/>
                    <a:pt x="370" y="76"/>
                    <a:pt x="371" y="78"/>
                  </a:cubicBezTo>
                  <a:cubicBezTo>
                    <a:pt x="372" y="81"/>
                    <a:pt x="368" y="81"/>
                    <a:pt x="366" y="82"/>
                  </a:cubicBezTo>
                  <a:cubicBezTo>
                    <a:pt x="364" y="83"/>
                    <a:pt x="363" y="83"/>
                    <a:pt x="362" y="82"/>
                  </a:cubicBezTo>
                  <a:cubicBezTo>
                    <a:pt x="362" y="81"/>
                    <a:pt x="359" y="82"/>
                    <a:pt x="357" y="82"/>
                  </a:cubicBezTo>
                  <a:cubicBezTo>
                    <a:pt x="353" y="82"/>
                    <a:pt x="351" y="81"/>
                    <a:pt x="349" y="80"/>
                  </a:cubicBezTo>
                  <a:cubicBezTo>
                    <a:pt x="346" y="79"/>
                    <a:pt x="344" y="85"/>
                    <a:pt x="344" y="86"/>
                  </a:cubicBezTo>
                  <a:cubicBezTo>
                    <a:pt x="342" y="89"/>
                    <a:pt x="341" y="92"/>
                    <a:pt x="339" y="94"/>
                  </a:cubicBezTo>
                  <a:cubicBezTo>
                    <a:pt x="338" y="97"/>
                    <a:pt x="344" y="96"/>
                    <a:pt x="342" y="99"/>
                  </a:cubicBezTo>
                  <a:cubicBezTo>
                    <a:pt x="341" y="100"/>
                    <a:pt x="340" y="99"/>
                    <a:pt x="339" y="99"/>
                  </a:cubicBezTo>
                  <a:cubicBezTo>
                    <a:pt x="338" y="98"/>
                    <a:pt x="337" y="99"/>
                    <a:pt x="335" y="99"/>
                  </a:cubicBezTo>
                  <a:cubicBezTo>
                    <a:pt x="334" y="99"/>
                    <a:pt x="334" y="97"/>
                    <a:pt x="333" y="98"/>
                  </a:cubicBezTo>
                  <a:cubicBezTo>
                    <a:pt x="331" y="98"/>
                    <a:pt x="328" y="99"/>
                    <a:pt x="326" y="99"/>
                  </a:cubicBezTo>
                  <a:cubicBezTo>
                    <a:pt x="324" y="100"/>
                    <a:pt x="318" y="100"/>
                    <a:pt x="316" y="102"/>
                  </a:cubicBezTo>
                  <a:cubicBezTo>
                    <a:pt x="315" y="103"/>
                    <a:pt x="324" y="102"/>
                    <a:pt x="321" y="104"/>
                  </a:cubicBezTo>
                  <a:cubicBezTo>
                    <a:pt x="319" y="106"/>
                    <a:pt x="322" y="111"/>
                    <a:pt x="322" y="112"/>
                  </a:cubicBezTo>
                  <a:cubicBezTo>
                    <a:pt x="323" y="113"/>
                    <a:pt x="324" y="115"/>
                    <a:pt x="324" y="116"/>
                  </a:cubicBezTo>
                  <a:cubicBezTo>
                    <a:pt x="324" y="117"/>
                    <a:pt x="326" y="118"/>
                    <a:pt x="324" y="119"/>
                  </a:cubicBezTo>
                  <a:cubicBezTo>
                    <a:pt x="324" y="118"/>
                    <a:pt x="322" y="119"/>
                    <a:pt x="321" y="120"/>
                  </a:cubicBezTo>
                  <a:cubicBezTo>
                    <a:pt x="322" y="120"/>
                    <a:pt x="322" y="121"/>
                    <a:pt x="323" y="121"/>
                  </a:cubicBezTo>
                  <a:cubicBezTo>
                    <a:pt x="322" y="121"/>
                    <a:pt x="321" y="122"/>
                    <a:pt x="320" y="122"/>
                  </a:cubicBezTo>
                  <a:cubicBezTo>
                    <a:pt x="320" y="123"/>
                    <a:pt x="319" y="123"/>
                    <a:pt x="319" y="124"/>
                  </a:cubicBezTo>
                  <a:cubicBezTo>
                    <a:pt x="319" y="125"/>
                    <a:pt x="321" y="126"/>
                    <a:pt x="320" y="128"/>
                  </a:cubicBezTo>
                  <a:cubicBezTo>
                    <a:pt x="318" y="127"/>
                    <a:pt x="317" y="125"/>
                    <a:pt x="314" y="125"/>
                  </a:cubicBezTo>
                  <a:cubicBezTo>
                    <a:pt x="312" y="125"/>
                    <a:pt x="311" y="124"/>
                    <a:pt x="310" y="122"/>
                  </a:cubicBezTo>
                  <a:cubicBezTo>
                    <a:pt x="308" y="122"/>
                    <a:pt x="304" y="122"/>
                    <a:pt x="302" y="121"/>
                  </a:cubicBezTo>
                  <a:cubicBezTo>
                    <a:pt x="299" y="121"/>
                    <a:pt x="296" y="121"/>
                    <a:pt x="292" y="121"/>
                  </a:cubicBezTo>
                  <a:cubicBezTo>
                    <a:pt x="291" y="121"/>
                    <a:pt x="291" y="121"/>
                    <a:pt x="290" y="120"/>
                  </a:cubicBezTo>
                  <a:cubicBezTo>
                    <a:pt x="289" y="120"/>
                    <a:pt x="287" y="121"/>
                    <a:pt x="286" y="121"/>
                  </a:cubicBezTo>
                  <a:cubicBezTo>
                    <a:pt x="284" y="121"/>
                    <a:pt x="278" y="120"/>
                    <a:pt x="277" y="121"/>
                  </a:cubicBezTo>
                  <a:cubicBezTo>
                    <a:pt x="275" y="124"/>
                    <a:pt x="265" y="118"/>
                    <a:pt x="262" y="118"/>
                  </a:cubicBezTo>
                  <a:cubicBezTo>
                    <a:pt x="263" y="118"/>
                    <a:pt x="258" y="119"/>
                    <a:pt x="258" y="119"/>
                  </a:cubicBezTo>
                  <a:cubicBezTo>
                    <a:pt x="255" y="120"/>
                    <a:pt x="255" y="124"/>
                    <a:pt x="256" y="125"/>
                  </a:cubicBezTo>
                  <a:cubicBezTo>
                    <a:pt x="255" y="126"/>
                    <a:pt x="254" y="125"/>
                    <a:pt x="253" y="125"/>
                  </a:cubicBezTo>
                  <a:cubicBezTo>
                    <a:pt x="252" y="124"/>
                    <a:pt x="250" y="124"/>
                    <a:pt x="248" y="124"/>
                  </a:cubicBezTo>
                  <a:cubicBezTo>
                    <a:pt x="246" y="123"/>
                    <a:pt x="243" y="122"/>
                    <a:pt x="240" y="122"/>
                  </a:cubicBezTo>
                  <a:cubicBezTo>
                    <a:pt x="239" y="122"/>
                    <a:pt x="238" y="123"/>
                    <a:pt x="237" y="122"/>
                  </a:cubicBezTo>
                  <a:cubicBezTo>
                    <a:pt x="237" y="122"/>
                    <a:pt x="235" y="122"/>
                    <a:pt x="235" y="122"/>
                  </a:cubicBezTo>
                  <a:cubicBezTo>
                    <a:pt x="234" y="123"/>
                    <a:pt x="230" y="127"/>
                    <a:pt x="232" y="127"/>
                  </a:cubicBezTo>
                  <a:cubicBezTo>
                    <a:pt x="231" y="128"/>
                    <a:pt x="229" y="129"/>
                    <a:pt x="229" y="129"/>
                  </a:cubicBezTo>
                  <a:cubicBezTo>
                    <a:pt x="227" y="130"/>
                    <a:pt x="227" y="128"/>
                    <a:pt x="226" y="130"/>
                  </a:cubicBezTo>
                  <a:cubicBezTo>
                    <a:pt x="223" y="132"/>
                    <a:pt x="221" y="133"/>
                    <a:pt x="218" y="134"/>
                  </a:cubicBezTo>
                  <a:cubicBezTo>
                    <a:pt x="216" y="134"/>
                    <a:pt x="215" y="135"/>
                    <a:pt x="214" y="135"/>
                  </a:cubicBezTo>
                  <a:cubicBezTo>
                    <a:pt x="213" y="136"/>
                    <a:pt x="214" y="136"/>
                    <a:pt x="213" y="137"/>
                  </a:cubicBezTo>
                  <a:cubicBezTo>
                    <a:pt x="212" y="138"/>
                    <a:pt x="211" y="139"/>
                    <a:pt x="210" y="140"/>
                  </a:cubicBezTo>
                  <a:cubicBezTo>
                    <a:pt x="208" y="141"/>
                    <a:pt x="210" y="142"/>
                    <a:pt x="209" y="143"/>
                  </a:cubicBezTo>
                  <a:cubicBezTo>
                    <a:pt x="208" y="143"/>
                    <a:pt x="204" y="142"/>
                    <a:pt x="204" y="140"/>
                  </a:cubicBezTo>
                  <a:cubicBezTo>
                    <a:pt x="205" y="139"/>
                    <a:pt x="204" y="138"/>
                    <a:pt x="202" y="137"/>
                  </a:cubicBezTo>
                  <a:cubicBezTo>
                    <a:pt x="199" y="137"/>
                    <a:pt x="192" y="140"/>
                    <a:pt x="191" y="137"/>
                  </a:cubicBezTo>
                  <a:cubicBezTo>
                    <a:pt x="190" y="135"/>
                    <a:pt x="190" y="133"/>
                    <a:pt x="190" y="131"/>
                  </a:cubicBezTo>
                  <a:cubicBezTo>
                    <a:pt x="190" y="129"/>
                    <a:pt x="187" y="130"/>
                    <a:pt x="186" y="129"/>
                  </a:cubicBezTo>
                  <a:cubicBezTo>
                    <a:pt x="183" y="128"/>
                    <a:pt x="185" y="123"/>
                    <a:pt x="186" y="120"/>
                  </a:cubicBezTo>
                  <a:cubicBezTo>
                    <a:pt x="183" y="121"/>
                    <a:pt x="183" y="121"/>
                    <a:pt x="181" y="119"/>
                  </a:cubicBezTo>
                  <a:cubicBezTo>
                    <a:pt x="180" y="117"/>
                    <a:pt x="178" y="116"/>
                    <a:pt x="176" y="114"/>
                  </a:cubicBezTo>
                  <a:cubicBezTo>
                    <a:pt x="174" y="112"/>
                    <a:pt x="173" y="114"/>
                    <a:pt x="170" y="115"/>
                  </a:cubicBezTo>
                  <a:cubicBezTo>
                    <a:pt x="166" y="115"/>
                    <a:pt x="164" y="114"/>
                    <a:pt x="161" y="114"/>
                  </a:cubicBezTo>
                  <a:cubicBezTo>
                    <a:pt x="160" y="114"/>
                    <a:pt x="160" y="114"/>
                    <a:pt x="160" y="114"/>
                  </a:cubicBezTo>
                  <a:cubicBezTo>
                    <a:pt x="159" y="114"/>
                    <a:pt x="159" y="114"/>
                    <a:pt x="159" y="114"/>
                  </a:cubicBezTo>
                  <a:cubicBezTo>
                    <a:pt x="159" y="114"/>
                    <a:pt x="159" y="114"/>
                    <a:pt x="159" y="114"/>
                  </a:cubicBezTo>
                  <a:cubicBezTo>
                    <a:pt x="158" y="114"/>
                    <a:pt x="158" y="114"/>
                    <a:pt x="158" y="114"/>
                  </a:cubicBezTo>
                  <a:cubicBezTo>
                    <a:pt x="157" y="114"/>
                    <a:pt x="157" y="114"/>
                    <a:pt x="157" y="114"/>
                  </a:cubicBezTo>
                  <a:cubicBezTo>
                    <a:pt x="157" y="114"/>
                    <a:pt x="157" y="114"/>
                    <a:pt x="157" y="114"/>
                  </a:cubicBezTo>
                  <a:cubicBezTo>
                    <a:pt x="156" y="114"/>
                    <a:pt x="156" y="114"/>
                    <a:pt x="156" y="114"/>
                  </a:cubicBezTo>
                  <a:cubicBezTo>
                    <a:pt x="155" y="114"/>
                    <a:pt x="155" y="114"/>
                    <a:pt x="155" y="114"/>
                  </a:cubicBezTo>
                  <a:cubicBezTo>
                    <a:pt x="154" y="114"/>
                    <a:pt x="154" y="114"/>
                    <a:pt x="154" y="114"/>
                  </a:cubicBezTo>
                  <a:cubicBezTo>
                    <a:pt x="154" y="114"/>
                    <a:pt x="154" y="114"/>
                    <a:pt x="154" y="114"/>
                  </a:cubicBezTo>
                  <a:cubicBezTo>
                    <a:pt x="153" y="115"/>
                    <a:pt x="153" y="115"/>
                    <a:pt x="153" y="115"/>
                  </a:cubicBezTo>
                  <a:cubicBezTo>
                    <a:pt x="152" y="115"/>
                    <a:pt x="152" y="115"/>
                    <a:pt x="152" y="115"/>
                  </a:cubicBezTo>
                  <a:cubicBezTo>
                    <a:pt x="152" y="115"/>
                    <a:pt x="152" y="115"/>
                    <a:pt x="152" y="115"/>
                  </a:cubicBezTo>
                  <a:cubicBezTo>
                    <a:pt x="151" y="115"/>
                    <a:pt x="151" y="115"/>
                    <a:pt x="151" y="115"/>
                  </a:cubicBezTo>
                  <a:cubicBezTo>
                    <a:pt x="150" y="115"/>
                    <a:pt x="150" y="115"/>
                    <a:pt x="150" y="115"/>
                  </a:cubicBezTo>
                  <a:cubicBezTo>
                    <a:pt x="150" y="115"/>
                    <a:pt x="150" y="115"/>
                    <a:pt x="150" y="115"/>
                  </a:cubicBezTo>
                  <a:cubicBezTo>
                    <a:pt x="146" y="116"/>
                    <a:pt x="145" y="113"/>
                    <a:pt x="143" y="112"/>
                  </a:cubicBezTo>
                  <a:cubicBezTo>
                    <a:pt x="141" y="110"/>
                    <a:pt x="139" y="108"/>
                    <a:pt x="137" y="107"/>
                  </a:cubicBezTo>
                  <a:cubicBezTo>
                    <a:pt x="135" y="105"/>
                    <a:pt x="136" y="105"/>
                    <a:pt x="134" y="104"/>
                  </a:cubicBezTo>
                  <a:cubicBezTo>
                    <a:pt x="134" y="104"/>
                    <a:pt x="135" y="104"/>
                    <a:pt x="134" y="103"/>
                  </a:cubicBezTo>
                  <a:cubicBezTo>
                    <a:pt x="133" y="102"/>
                    <a:pt x="132" y="102"/>
                    <a:pt x="131" y="101"/>
                  </a:cubicBezTo>
                  <a:cubicBezTo>
                    <a:pt x="129" y="98"/>
                    <a:pt x="132" y="99"/>
                    <a:pt x="132" y="96"/>
                  </a:cubicBezTo>
                  <a:cubicBezTo>
                    <a:pt x="132" y="95"/>
                    <a:pt x="127" y="95"/>
                    <a:pt x="126" y="95"/>
                  </a:cubicBezTo>
                  <a:cubicBezTo>
                    <a:pt x="124" y="95"/>
                    <a:pt x="125" y="94"/>
                    <a:pt x="126" y="94"/>
                  </a:cubicBezTo>
                  <a:cubicBezTo>
                    <a:pt x="126" y="94"/>
                    <a:pt x="131" y="95"/>
                    <a:pt x="131" y="94"/>
                  </a:cubicBezTo>
                  <a:cubicBezTo>
                    <a:pt x="131" y="93"/>
                    <a:pt x="130" y="93"/>
                    <a:pt x="129" y="93"/>
                  </a:cubicBezTo>
                  <a:cubicBezTo>
                    <a:pt x="129" y="92"/>
                    <a:pt x="131" y="93"/>
                    <a:pt x="131" y="92"/>
                  </a:cubicBezTo>
                  <a:cubicBezTo>
                    <a:pt x="130" y="92"/>
                    <a:pt x="129" y="92"/>
                    <a:pt x="128" y="91"/>
                  </a:cubicBezTo>
                  <a:cubicBezTo>
                    <a:pt x="129" y="92"/>
                    <a:pt x="132" y="91"/>
                    <a:pt x="130" y="90"/>
                  </a:cubicBezTo>
                  <a:cubicBezTo>
                    <a:pt x="129" y="90"/>
                    <a:pt x="126" y="91"/>
                    <a:pt x="126" y="91"/>
                  </a:cubicBezTo>
                  <a:cubicBezTo>
                    <a:pt x="126" y="90"/>
                    <a:pt x="128" y="88"/>
                    <a:pt x="123" y="88"/>
                  </a:cubicBezTo>
                  <a:cubicBezTo>
                    <a:pt x="123" y="88"/>
                    <a:pt x="125" y="89"/>
                    <a:pt x="125" y="91"/>
                  </a:cubicBezTo>
                  <a:cubicBezTo>
                    <a:pt x="124" y="92"/>
                    <a:pt x="124" y="94"/>
                    <a:pt x="124" y="94"/>
                  </a:cubicBezTo>
                  <a:cubicBezTo>
                    <a:pt x="123" y="93"/>
                    <a:pt x="123" y="94"/>
                    <a:pt x="122" y="94"/>
                  </a:cubicBezTo>
                  <a:cubicBezTo>
                    <a:pt x="121" y="93"/>
                    <a:pt x="121" y="94"/>
                    <a:pt x="120" y="93"/>
                  </a:cubicBezTo>
                  <a:cubicBezTo>
                    <a:pt x="120" y="93"/>
                    <a:pt x="122" y="92"/>
                    <a:pt x="121" y="92"/>
                  </a:cubicBezTo>
                  <a:cubicBezTo>
                    <a:pt x="120" y="91"/>
                    <a:pt x="116" y="93"/>
                    <a:pt x="116" y="93"/>
                  </a:cubicBezTo>
                  <a:cubicBezTo>
                    <a:pt x="115" y="92"/>
                    <a:pt x="115" y="94"/>
                    <a:pt x="115" y="94"/>
                  </a:cubicBezTo>
                  <a:cubicBezTo>
                    <a:pt x="112" y="93"/>
                    <a:pt x="117" y="95"/>
                    <a:pt x="113" y="96"/>
                  </a:cubicBezTo>
                  <a:cubicBezTo>
                    <a:pt x="107" y="97"/>
                    <a:pt x="96" y="98"/>
                    <a:pt x="90" y="101"/>
                  </a:cubicBezTo>
                  <a:cubicBezTo>
                    <a:pt x="89" y="101"/>
                    <a:pt x="90" y="115"/>
                    <a:pt x="90" y="116"/>
                  </a:cubicBezTo>
                  <a:cubicBezTo>
                    <a:pt x="90" y="123"/>
                    <a:pt x="90" y="129"/>
                    <a:pt x="90" y="136"/>
                  </a:cubicBezTo>
                  <a:cubicBezTo>
                    <a:pt x="88" y="136"/>
                    <a:pt x="87" y="137"/>
                    <a:pt x="86" y="137"/>
                  </a:cubicBezTo>
                  <a:cubicBezTo>
                    <a:pt x="84" y="137"/>
                    <a:pt x="83" y="135"/>
                    <a:pt x="82" y="134"/>
                  </a:cubicBezTo>
                  <a:cubicBezTo>
                    <a:pt x="81" y="132"/>
                    <a:pt x="79" y="130"/>
                    <a:pt x="76" y="128"/>
                  </a:cubicBezTo>
                  <a:cubicBezTo>
                    <a:pt x="73" y="127"/>
                    <a:pt x="71" y="126"/>
                    <a:pt x="67" y="127"/>
                  </a:cubicBezTo>
                  <a:cubicBezTo>
                    <a:pt x="63" y="128"/>
                    <a:pt x="59" y="129"/>
                    <a:pt x="56" y="132"/>
                  </a:cubicBezTo>
                  <a:cubicBezTo>
                    <a:pt x="57" y="131"/>
                    <a:pt x="55" y="129"/>
                    <a:pt x="56" y="128"/>
                  </a:cubicBezTo>
                  <a:cubicBezTo>
                    <a:pt x="57" y="126"/>
                    <a:pt x="59" y="124"/>
                    <a:pt x="57" y="123"/>
                  </a:cubicBezTo>
                  <a:cubicBezTo>
                    <a:pt x="58" y="124"/>
                    <a:pt x="58" y="124"/>
                    <a:pt x="58" y="124"/>
                  </a:cubicBezTo>
                  <a:cubicBezTo>
                    <a:pt x="60" y="122"/>
                    <a:pt x="54" y="122"/>
                    <a:pt x="53" y="121"/>
                  </a:cubicBezTo>
                  <a:cubicBezTo>
                    <a:pt x="52" y="121"/>
                    <a:pt x="51" y="122"/>
                    <a:pt x="50" y="121"/>
                  </a:cubicBezTo>
                  <a:cubicBezTo>
                    <a:pt x="50" y="120"/>
                    <a:pt x="49" y="119"/>
                    <a:pt x="49" y="119"/>
                  </a:cubicBezTo>
                  <a:cubicBezTo>
                    <a:pt x="48" y="117"/>
                    <a:pt x="45" y="120"/>
                    <a:pt x="45" y="117"/>
                  </a:cubicBezTo>
                  <a:cubicBezTo>
                    <a:pt x="45" y="116"/>
                    <a:pt x="45" y="115"/>
                    <a:pt x="44" y="114"/>
                  </a:cubicBezTo>
                  <a:cubicBezTo>
                    <a:pt x="43" y="113"/>
                    <a:pt x="43" y="112"/>
                    <a:pt x="42" y="111"/>
                  </a:cubicBezTo>
                  <a:cubicBezTo>
                    <a:pt x="41" y="109"/>
                    <a:pt x="40" y="108"/>
                    <a:pt x="37" y="108"/>
                  </a:cubicBezTo>
                  <a:cubicBezTo>
                    <a:pt x="36" y="107"/>
                    <a:pt x="33" y="106"/>
                    <a:pt x="35" y="105"/>
                  </a:cubicBezTo>
                  <a:cubicBezTo>
                    <a:pt x="37" y="104"/>
                    <a:pt x="40" y="104"/>
                    <a:pt x="41" y="105"/>
                  </a:cubicBezTo>
                  <a:cubicBezTo>
                    <a:pt x="42" y="105"/>
                    <a:pt x="42" y="106"/>
                    <a:pt x="43" y="106"/>
                  </a:cubicBezTo>
                  <a:cubicBezTo>
                    <a:pt x="44" y="106"/>
                    <a:pt x="46" y="105"/>
                    <a:pt x="47" y="106"/>
                  </a:cubicBezTo>
                  <a:cubicBezTo>
                    <a:pt x="47" y="104"/>
                    <a:pt x="44" y="104"/>
                    <a:pt x="42" y="103"/>
                  </a:cubicBezTo>
                  <a:cubicBezTo>
                    <a:pt x="41" y="102"/>
                    <a:pt x="45" y="98"/>
                    <a:pt x="46" y="98"/>
                  </a:cubicBezTo>
                  <a:cubicBezTo>
                    <a:pt x="47" y="98"/>
                    <a:pt x="49" y="97"/>
                    <a:pt x="49" y="97"/>
                  </a:cubicBezTo>
                  <a:cubicBezTo>
                    <a:pt x="50" y="97"/>
                    <a:pt x="50" y="97"/>
                    <a:pt x="51" y="97"/>
                  </a:cubicBezTo>
                  <a:cubicBezTo>
                    <a:pt x="51" y="98"/>
                    <a:pt x="53" y="97"/>
                    <a:pt x="53" y="97"/>
                  </a:cubicBezTo>
                  <a:cubicBezTo>
                    <a:pt x="57" y="97"/>
                    <a:pt x="60" y="99"/>
                    <a:pt x="63" y="98"/>
                  </a:cubicBezTo>
                  <a:cubicBezTo>
                    <a:pt x="62" y="97"/>
                    <a:pt x="59" y="97"/>
                    <a:pt x="59" y="95"/>
                  </a:cubicBezTo>
                  <a:cubicBezTo>
                    <a:pt x="58" y="93"/>
                    <a:pt x="63" y="91"/>
                    <a:pt x="63" y="88"/>
                  </a:cubicBezTo>
                  <a:cubicBezTo>
                    <a:pt x="63" y="86"/>
                    <a:pt x="62" y="84"/>
                    <a:pt x="60" y="83"/>
                  </a:cubicBezTo>
                  <a:cubicBezTo>
                    <a:pt x="60" y="82"/>
                    <a:pt x="57" y="82"/>
                    <a:pt x="56" y="82"/>
                  </a:cubicBezTo>
                  <a:cubicBezTo>
                    <a:pt x="50" y="86"/>
                    <a:pt x="45" y="77"/>
                    <a:pt x="40" y="82"/>
                  </a:cubicBezTo>
                  <a:cubicBezTo>
                    <a:pt x="38" y="83"/>
                    <a:pt x="38" y="83"/>
                    <a:pt x="38" y="83"/>
                  </a:cubicBezTo>
                  <a:cubicBezTo>
                    <a:pt x="36" y="82"/>
                    <a:pt x="36" y="84"/>
                    <a:pt x="35" y="84"/>
                  </a:cubicBezTo>
                  <a:cubicBezTo>
                    <a:pt x="34" y="85"/>
                    <a:pt x="33" y="85"/>
                    <a:pt x="32" y="86"/>
                  </a:cubicBezTo>
                  <a:cubicBezTo>
                    <a:pt x="31" y="86"/>
                    <a:pt x="30" y="86"/>
                    <a:pt x="30" y="86"/>
                  </a:cubicBezTo>
                  <a:cubicBezTo>
                    <a:pt x="28" y="86"/>
                    <a:pt x="27" y="85"/>
                    <a:pt x="28" y="86"/>
                  </a:cubicBezTo>
                  <a:cubicBezTo>
                    <a:pt x="27" y="86"/>
                    <a:pt x="27" y="86"/>
                    <a:pt x="26" y="86"/>
                  </a:cubicBezTo>
                  <a:cubicBezTo>
                    <a:pt x="27" y="87"/>
                    <a:pt x="27" y="87"/>
                    <a:pt x="27" y="87"/>
                  </a:cubicBezTo>
                  <a:cubicBezTo>
                    <a:pt x="27" y="86"/>
                    <a:pt x="26" y="87"/>
                    <a:pt x="26" y="87"/>
                  </a:cubicBezTo>
                  <a:cubicBezTo>
                    <a:pt x="25" y="88"/>
                    <a:pt x="24" y="87"/>
                    <a:pt x="25" y="88"/>
                  </a:cubicBezTo>
                  <a:cubicBezTo>
                    <a:pt x="24" y="87"/>
                    <a:pt x="18" y="86"/>
                    <a:pt x="18" y="85"/>
                  </a:cubicBezTo>
                  <a:cubicBezTo>
                    <a:pt x="19" y="83"/>
                    <a:pt x="26" y="86"/>
                    <a:pt x="22" y="82"/>
                  </a:cubicBezTo>
                  <a:cubicBezTo>
                    <a:pt x="19" y="79"/>
                    <a:pt x="18" y="75"/>
                    <a:pt x="14" y="74"/>
                  </a:cubicBezTo>
                  <a:cubicBezTo>
                    <a:pt x="12" y="74"/>
                    <a:pt x="10" y="73"/>
                    <a:pt x="9" y="74"/>
                  </a:cubicBezTo>
                  <a:cubicBezTo>
                    <a:pt x="8" y="74"/>
                    <a:pt x="8" y="74"/>
                    <a:pt x="8" y="74"/>
                  </a:cubicBezTo>
                  <a:cubicBezTo>
                    <a:pt x="8" y="74"/>
                    <a:pt x="8" y="74"/>
                    <a:pt x="8" y="74"/>
                  </a:cubicBezTo>
                  <a:cubicBezTo>
                    <a:pt x="8" y="74"/>
                    <a:pt x="8" y="74"/>
                    <a:pt x="8" y="74"/>
                  </a:cubicBezTo>
                  <a:cubicBezTo>
                    <a:pt x="8" y="74"/>
                    <a:pt x="8" y="74"/>
                    <a:pt x="8" y="74"/>
                  </a:cubicBezTo>
                  <a:cubicBezTo>
                    <a:pt x="8" y="74"/>
                    <a:pt x="8" y="74"/>
                    <a:pt x="8" y="74"/>
                  </a:cubicBezTo>
                  <a:cubicBezTo>
                    <a:pt x="8" y="74"/>
                    <a:pt x="8" y="74"/>
                    <a:pt x="8" y="74"/>
                  </a:cubicBezTo>
                  <a:cubicBezTo>
                    <a:pt x="8" y="74"/>
                    <a:pt x="8" y="74"/>
                    <a:pt x="8" y="74"/>
                  </a:cubicBezTo>
                  <a:cubicBezTo>
                    <a:pt x="8" y="75"/>
                    <a:pt x="8" y="75"/>
                    <a:pt x="8" y="75"/>
                  </a:cubicBezTo>
                  <a:cubicBezTo>
                    <a:pt x="8" y="75"/>
                    <a:pt x="8" y="75"/>
                    <a:pt x="8" y="75"/>
                  </a:cubicBezTo>
                  <a:cubicBezTo>
                    <a:pt x="7" y="75"/>
                    <a:pt x="7" y="75"/>
                    <a:pt x="7" y="75"/>
                  </a:cubicBezTo>
                  <a:cubicBezTo>
                    <a:pt x="7" y="75"/>
                    <a:pt x="7" y="75"/>
                    <a:pt x="7" y="75"/>
                  </a:cubicBezTo>
                  <a:cubicBezTo>
                    <a:pt x="7" y="75"/>
                    <a:pt x="7" y="75"/>
                    <a:pt x="7" y="75"/>
                  </a:cubicBezTo>
                  <a:cubicBezTo>
                    <a:pt x="7" y="75"/>
                    <a:pt x="7" y="75"/>
                    <a:pt x="7" y="75"/>
                  </a:cubicBezTo>
                  <a:cubicBezTo>
                    <a:pt x="7" y="75"/>
                    <a:pt x="7" y="75"/>
                    <a:pt x="7" y="75"/>
                  </a:cubicBezTo>
                  <a:cubicBezTo>
                    <a:pt x="7" y="74"/>
                    <a:pt x="7" y="74"/>
                    <a:pt x="7" y="74"/>
                  </a:cubicBezTo>
                  <a:cubicBezTo>
                    <a:pt x="7" y="74"/>
                    <a:pt x="7" y="74"/>
                    <a:pt x="7" y="74"/>
                  </a:cubicBezTo>
                  <a:cubicBezTo>
                    <a:pt x="6" y="74"/>
                    <a:pt x="6" y="74"/>
                    <a:pt x="6" y="74"/>
                  </a:cubicBezTo>
                  <a:cubicBezTo>
                    <a:pt x="6" y="74"/>
                    <a:pt x="6" y="74"/>
                    <a:pt x="6" y="74"/>
                  </a:cubicBezTo>
                  <a:cubicBezTo>
                    <a:pt x="6" y="74"/>
                    <a:pt x="6" y="74"/>
                    <a:pt x="6" y="74"/>
                  </a:cubicBezTo>
                  <a:cubicBezTo>
                    <a:pt x="6" y="74"/>
                    <a:pt x="6" y="74"/>
                    <a:pt x="6" y="74"/>
                  </a:cubicBezTo>
                  <a:cubicBezTo>
                    <a:pt x="6" y="74"/>
                    <a:pt x="6" y="74"/>
                    <a:pt x="6" y="74"/>
                  </a:cubicBezTo>
                  <a:cubicBezTo>
                    <a:pt x="6" y="73"/>
                    <a:pt x="6" y="73"/>
                    <a:pt x="6" y="73"/>
                  </a:cubicBezTo>
                  <a:cubicBezTo>
                    <a:pt x="6" y="73"/>
                    <a:pt x="6" y="73"/>
                    <a:pt x="6" y="73"/>
                  </a:cubicBezTo>
                  <a:cubicBezTo>
                    <a:pt x="6" y="73"/>
                    <a:pt x="6" y="73"/>
                    <a:pt x="6" y="73"/>
                  </a:cubicBezTo>
                  <a:cubicBezTo>
                    <a:pt x="6" y="73"/>
                    <a:pt x="6" y="73"/>
                    <a:pt x="6" y="73"/>
                  </a:cubicBezTo>
                  <a:cubicBezTo>
                    <a:pt x="6" y="73"/>
                    <a:pt x="6" y="73"/>
                    <a:pt x="6" y="73"/>
                  </a:cubicBezTo>
                  <a:cubicBezTo>
                    <a:pt x="6" y="73"/>
                    <a:pt x="6" y="73"/>
                    <a:pt x="6" y="73"/>
                  </a:cubicBezTo>
                  <a:cubicBezTo>
                    <a:pt x="6" y="72"/>
                    <a:pt x="6" y="72"/>
                    <a:pt x="6" y="72"/>
                  </a:cubicBezTo>
                  <a:cubicBezTo>
                    <a:pt x="6" y="72"/>
                    <a:pt x="6" y="72"/>
                    <a:pt x="6" y="72"/>
                  </a:cubicBezTo>
                  <a:cubicBezTo>
                    <a:pt x="5" y="72"/>
                    <a:pt x="5" y="72"/>
                    <a:pt x="5" y="72"/>
                  </a:cubicBezTo>
                  <a:cubicBezTo>
                    <a:pt x="5" y="72"/>
                    <a:pt x="5" y="72"/>
                    <a:pt x="5" y="72"/>
                  </a:cubicBezTo>
                  <a:cubicBezTo>
                    <a:pt x="5" y="72"/>
                    <a:pt x="5" y="72"/>
                    <a:pt x="5" y="72"/>
                  </a:cubicBezTo>
                  <a:cubicBezTo>
                    <a:pt x="5" y="72"/>
                    <a:pt x="5" y="72"/>
                    <a:pt x="5" y="72"/>
                  </a:cubicBezTo>
                  <a:cubicBezTo>
                    <a:pt x="5" y="72"/>
                    <a:pt x="5" y="72"/>
                    <a:pt x="5" y="72"/>
                  </a:cubicBezTo>
                  <a:cubicBezTo>
                    <a:pt x="5" y="72"/>
                    <a:pt x="5" y="72"/>
                    <a:pt x="5" y="72"/>
                  </a:cubicBezTo>
                  <a:cubicBezTo>
                    <a:pt x="6" y="72"/>
                    <a:pt x="6" y="72"/>
                    <a:pt x="6" y="72"/>
                  </a:cubicBezTo>
                  <a:cubicBezTo>
                    <a:pt x="6" y="72"/>
                    <a:pt x="6" y="72"/>
                    <a:pt x="6" y="72"/>
                  </a:cubicBezTo>
                  <a:cubicBezTo>
                    <a:pt x="6" y="72"/>
                    <a:pt x="6" y="72"/>
                    <a:pt x="6" y="72"/>
                  </a:cubicBezTo>
                  <a:cubicBezTo>
                    <a:pt x="6" y="72"/>
                    <a:pt x="6" y="72"/>
                    <a:pt x="6" y="72"/>
                  </a:cubicBezTo>
                  <a:cubicBezTo>
                    <a:pt x="6" y="72"/>
                    <a:pt x="6" y="72"/>
                    <a:pt x="6" y="72"/>
                  </a:cubicBezTo>
                  <a:cubicBezTo>
                    <a:pt x="6" y="72"/>
                    <a:pt x="6" y="72"/>
                    <a:pt x="6" y="72"/>
                  </a:cubicBezTo>
                  <a:cubicBezTo>
                    <a:pt x="6" y="72"/>
                    <a:pt x="6" y="72"/>
                    <a:pt x="6" y="72"/>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1"/>
                    <a:pt x="6" y="71"/>
                    <a:pt x="6" y="71"/>
                  </a:cubicBezTo>
                  <a:cubicBezTo>
                    <a:pt x="6" y="70"/>
                    <a:pt x="6" y="70"/>
                    <a:pt x="6" y="70"/>
                  </a:cubicBezTo>
                  <a:cubicBezTo>
                    <a:pt x="6" y="70"/>
                    <a:pt x="6" y="70"/>
                    <a:pt x="6" y="70"/>
                  </a:cubicBezTo>
                  <a:cubicBezTo>
                    <a:pt x="6" y="70"/>
                    <a:pt x="6" y="70"/>
                    <a:pt x="6" y="70"/>
                  </a:cubicBezTo>
                  <a:cubicBezTo>
                    <a:pt x="6" y="70"/>
                    <a:pt x="6" y="70"/>
                    <a:pt x="6" y="70"/>
                  </a:cubicBezTo>
                  <a:cubicBezTo>
                    <a:pt x="6" y="70"/>
                    <a:pt x="6" y="70"/>
                    <a:pt x="6" y="70"/>
                  </a:cubicBezTo>
                  <a:cubicBezTo>
                    <a:pt x="6" y="70"/>
                    <a:pt x="6" y="70"/>
                    <a:pt x="6" y="70"/>
                  </a:cubicBezTo>
                  <a:cubicBezTo>
                    <a:pt x="6" y="70"/>
                    <a:pt x="6" y="70"/>
                    <a:pt x="6" y="70"/>
                  </a:cubicBezTo>
                  <a:cubicBezTo>
                    <a:pt x="6" y="70"/>
                    <a:pt x="6" y="70"/>
                    <a:pt x="6" y="70"/>
                  </a:cubicBezTo>
                  <a:cubicBezTo>
                    <a:pt x="6" y="69"/>
                    <a:pt x="6" y="69"/>
                    <a:pt x="6" y="69"/>
                  </a:cubicBezTo>
                  <a:cubicBezTo>
                    <a:pt x="5" y="69"/>
                    <a:pt x="5" y="69"/>
                    <a:pt x="5" y="69"/>
                  </a:cubicBezTo>
                  <a:cubicBezTo>
                    <a:pt x="5" y="69"/>
                    <a:pt x="5" y="69"/>
                    <a:pt x="5" y="69"/>
                  </a:cubicBezTo>
                  <a:cubicBezTo>
                    <a:pt x="5" y="69"/>
                    <a:pt x="5" y="69"/>
                    <a:pt x="5" y="69"/>
                  </a:cubicBezTo>
                  <a:cubicBezTo>
                    <a:pt x="5" y="69"/>
                    <a:pt x="5" y="69"/>
                    <a:pt x="5" y="69"/>
                  </a:cubicBezTo>
                  <a:cubicBezTo>
                    <a:pt x="5" y="69"/>
                    <a:pt x="5" y="69"/>
                    <a:pt x="5" y="69"/>
                  </a:cubicBezTo>
                  <a:cubicBezTo>
                    <a:pt x="5" y="69"/>
                    <a:pt x="5" y="69"/>
                    <a:pt x="5" y="69"/>
                  </a:cubicBezTo>
                  <a:cubicBezTo>
                    <a:pt x="5" y="69"/>
                    <a:pt x="5" y="69"/>
                    <a:pt x="5" y="69"/>
                  </a:cubicBezTo>
                  <a:cubicBezTo>
                    <a:pt x="4" y="69"/>
                    <a:pt x="4" y="69"/>
                    <a:pt x="4" y="69"/>
                  </a:cubicBezTo>
                  <a:cubicBezTo>
                    <a:pt x="4" y="69"/>
                    <a:pt x="4" y="69"/>
                    <a:pt x="4" y="69"/>
                  </a:cubicBezTo>
                  <a:cubicBezTo>
                    <a:pt x="4" y="69"/>
                    <a:pt x="4" y="69"/>
                    <a:pt x="4" y="69"/>
                  </a:cubicBezTo>
                  <a:cubicBezTo>
                    <a:pt x="4" y="69"/>
                    <a:pt x="4" y="69"/>
                    <a:pt x="4" y="69"/>
                  </a:cubicBezTo>
                  <a:cubicBezTo>
                    <a:pt x="4" y="69"/>
                    <a:pt x="4" y="69"/>
                    <a:pt x="4"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2" y="69"/>
                    <a:pt x="2" y="69"/>
                    <a:pt x="2" y="69"/>
                  </a:cubicBezTo>
                  <a:cubicBezTo>
                    <a:pt x="2" y="68"/>
                    <a:pt x="2" y="68"/>
                    <a:pt x="2" y="68"/>
                  </a:cubicBezTo>
                  <a:cubicBezTo>
                    <a:pt x="2" y="68"/>
                    <a:pt x="2" y="68"/>
                    <a:pt x="2"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7"/>
                    <a:pt x="1" y="67"/>
                    <a:pt x="1" y="67"/>
                  </a:cubicBezTo>
                  <a:cubicBezTo>
                    <a:pt x="0" y="67"/>
                    <a:pt x="0" y="67"/>
                    <a:pt x="0" y="67"/>
                  </a:cubicBezTo>
                  <a:cubicBezTo>
                    <a:pt x="0" y="67"/>
                    <a:pt x="0" y="67"/>
                    <a:pt x="0" y="67"/>
                  </a:cubicBezTo>
                  <a:cubicBezTo>
                    <a:pt x="0" y="67"/>
                    <a:pt x="0" y="67"/>
                    <a:pt x="0" y="67"/>
                  </a:cubicBezTo>
                  <a:cubicBezTo>
                    <a:pt x="1" y="66"/>
                    <a:pt x="1" y="66"/>
                    <a:pt x="1" y="66"/>
                  </a:cubicBezTo>
                  <a:cubicBezTo>
                    <a:pt x="1" y="66"/>
                    <a:pt x="1" y="66"/>
                    <a:pt x="1" y="66"/>
                  </a:cubicBezTo>
                  <a:cubicBezTo>
                    <a:pt x="1" y="66"/>
                    <a:pt x="1" y="66"/>
                    <a:pt x="1" y="66"/>
                  </a:cubicBezTo>
                  <a:moveTo>
                    <a:pt x="118" y="94"/>
                  </a:moveTo>
                  <a:cubicBezTo>
                    <a:pt x="118" y="94"/>
                    <a:pt x="118" y="95"/>
                    <a:pt x="119" y="95"/>
                  </a:cubicBezTo>
                  <a:cubicBezTo>
                    <a:pt x="120" y="92"/>
                    <a:pt x="121" y="98"/>
                    <a:pt x="121" y="98"/>
                  </a:cubicBezTo>
                  <a:cubicBezTo>
                    <a:pt x="122" y="97"/>
                    <a:pt x="122" y="96"/>
                    <a:pt x="121" y="96"/>
                  </a:cubicBezTo>
                  <a:cubicBezTo>
                    <a:pt x="124" y="97"/>
                    <a:pt x="122" y="99"/>
                    <a:pt x="122" y="99"/>
                  </a:cubicBezTo>
                  <a:cubicBezTo>
                    <a:pt x="116" y="96"/>
                    <a:pt x="116" y="96"/>
                    <a:pt x="116" y="96"/>
                  </a:cubicBezTo>
                  <a:cubicBezTo>
                    <a:pt x="116" y="96"/>
                    <a:pt x="116" y="94"/>
                    <a:pt x="118" y="95"/>
                  </a:cubicBezTo>
                  <a:cubicBezTo>
                    <a:pt x="117" y="95"/>
                    <a:pt x="117" y="94"/>
                    <a:pt x="118" y="94"/>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96" name="Freeform 580"/>
            <p:cNvSpPr/>
            <p:nvPr/>
          </p:nvSpPr>
          <p:spPr>
            <a:xfrm>
              <a:off x="6824160" y="5252040"/>
              <a:ext cx="40320" cy="51120"/>
            </a:xfrm>
            <a:custGeom>
              <a:avLst/>
              <a:gdLst>
                <a:gd name="textAreaLeft" fmla="*/ 0 w 40320"/>
                <a:gd name="textAreaRight" fmla="*/ 41400 w 40320"/>
                <a:gd name="textAreaTop" fmla="*/ 0 h 51120"/>
                <a:gd name="textAreaBottom" fmla="*/ 52200 h 51120"/>
              </a:gdLst>
              <a:ahLst/>
              <a:cxnLst/>
              <a:rect l="textAreaLeft" t="textAreaTop" r="textAreaRight" b="textAreaBottom"/>
              <a:pathLst>
                <a:path w="14" h="15">
                  <a:moveTo>
                    <a:pt x="0" y="8"/>
                  </a:moveTo>
                  <a:cubicBezTo>
                    <a:pt x="0" y="8"/>
                    <a:pt x="0" y="8"/>
                    <a:pt x="0" y="8"/>
                  </a:cubicBezTo>
                  <a:cubicBezTo>
                    <a:pt x="1" y="9"/>
                    <a:pt x="1" y="9"/>
                    <a:pt x="2" y="10"/>
                  </a:cubicBezTo>
                  <a:cubicBezTo>
                    <a:pt x="3" y="11"/>
                    <a:pt x="3" y="12"/>
                    <a:pt x="4" y="12"/>
                  </a:cubicBezTo>
                  <a:cubicBezTo>
                    <a:pt x="5" y="13"/>
                    <a:pt x="8" y="15"/>
                    <a:pt x="10" y="13"/>
                  </a:cubicBezTo>
                  <a:cubicBezTo>
                    <a:pt x="11" y="13"/>
                    <a:pt x="10" y="13"/>
                    <a:pt x="11" y="12"/>
                  </a:cubicBezTo>
                  <a:cubicBezTo>
                    <a:pt x="12" y="10"/>
                    <a:pt x="12" y="10"/>
                    <a:pt x="12" y="10"/>
                  </a:cubicBezTo>
                  <a:cubicBezTo>
                    <a:pt x="13" y="10"/>
                    <a:pt x="13" y="10"/>
                    <a:pt x="13" y="10"/>
                  </a:cubicBezTo>
                  <a:cubicBezTo>
                    <a:pt x="13" y="9"/>
                    <a:pt x="13" y="9"/>
                    <a:pt x="13" y="9"/>
                  </a:cubicBezTo>
                  <a:cubicBezTo>
                    <a:pt x="11" y="2"/>
                    <a:pt x="14" y="7"/>
                    <a:pt x="11" y="3"/>
                  </a:cubicBezTo>
                  <a:cubicBezTo>
                    <a:pt x="10" y="2"/>
                    <a:pt x="9" y="1"/>
                    <a:pt x="8" y="0"/>
                  </a:cubicBezTo>
                  <a:cubicBezTo>
                    <a:pt x="5" y="0"/>
                    <a:pt x="5" y="0"/>
                    <a:pt x="5" y="0"/>
                  </a:cubicBezTo>
                  <a:cubicBezTo>
                    <a:pt x="4" y="1"/>
                    <a:pt x="3" y="1"/>
                    <a:pt x="2" y="3"/>
                  </a:cubicBezTo>
                  <a:cubicBezTo>
                    <a:pt x="2" y="3"/>
                    <a:pt x="2" y="4"/>
                    <a:pt x="1" y="4"/>
                  </a:cubicBezTo>
                  <a:cubicBezTo>
                    <a:pt x="1" y="5"/>
                    <a:pt x="0" y="8"/>
                    <a:pt x="0" y="8"/>
                  </a:cubicBezTo>
                  <a:close/>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7200" rIns="90000" bIns="72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97" name="Freeform 581"/>
            <p:cNvSpPr/>
            <p:nvPr/>
          </p:nvSpPr>
          <p:spPr>
            <a:xfrm>
              <a:off x="7557480" y="2803680"/>
              <a:ext cx="499680" cy="285480"/>
            </a:xfrm>
            <a:custGeom>
              <a:avLst/>
              <a:gdLst>
                <a:gd name="textAreaLeft" fmla="*/ 0 w 499680"/>
                <a:gd name="textAreaRight" fmla="*/ 500760 w 499680"/>
                <a:gd name="textAreaTop" fmla="*/ 0 h 285480"/>
                <a:gd name="textAreaBottom" fmla="*/ 286560 h 285480"/>
              </a:gdLst>
              <a:ahLst/>
              <a:cxnLst/>
              <a:rect l="textAreaLeft" t="textAreaTop" r="textAreaRight" b="textAreaBottom"/>
              <a:pathLst>
                <a:path w="164" h="81">
                  <a:moveTo>
                    <a:pt x="0" y="6"/>
                  </a:moveTo>
                  <a:cubicBezTo>
                    <a:pt x="6" y="4"/>
                    <a:pt x="12" y="3"/>
                    <a:pt x="18" y="2"/>
                  </a:cubicBezTo>
                  <a:cubicBezTo>
                    <a:pt x="20" y="1"/>
                    <a:pt x="22" y="1"/>
                    <a:pt x="24" y="1"/>
                  </a:cubicBezTo>
                  <a:cubicBezTo>
                    <a:pt x="27" y="0"/>
                    <a:pt x="20" y="6"/>
                    <a:pt x="22" y="9"/>
                  </a:cubicBezTo>
                  <a:cubicBezTo>
                    <a:pt x="23" y="9"/>
                    <a:pt x="22" y="11"/>
                    <a:pt x="23" y="12"/>
                  </a:cubicBezTo>
                  <a:cubicBezTo>
                    <a:pt x="23" y="12"/>
                    <a:pt x="24" y="12"/>
                    <a:pt x="24" y="12"/>
                  </a:cubicBezTo>
                  <a:cubicBezTo>
                    <a:pt x="29" y="12"/>
                    <a:pt x="29" y="12"/>
                    <a:pt x="29" y="12"/>
                  </a:cubicBezTo>
                  <a:cubicBezTo>
                    <a:pt x="30" y="12"/>
                    <a:pt x="30" y="13"/>
                    <a:pt x="30" y="14"/>
                  </a:cubicBezTo>
                  <a:cubicBezTo>
                    <a:pt x="30" y="14"/>
                    <a:pt x="31" y="14"/>
                    <a:pt x="31" y="16"/>
                  </a:cubicBezTo>
                  <a:cubicBezTo>
                    <a:pt x="31" y="16"/>
                    <a:pt x="32" y="15"/>
                    <a:pt x="32" y="15"/>
                  </a:cubicBezTo>
                  <a:cubicBezTo>
                    <a:pt x="33" y="14"/>
                    <a:pt x="40" y="15"/>
                    <a:pt x="39" y="15"/>
                  </a:cubicBezTo>
                  <a:cubicBezTo>
                    <a:pt x="42" y="14"/>
                    <a:pt x="43" y="12"/>
                    <a:pt x="44" y="10"/>
                  </a:cubicBezTo>
                  <a:cubicBezTo>
                    <a:pt x="44" y="10"/>
                    <a:pt x="45" y="10"/>
                    <a:pt x="46" y="10"/>
                  </a:cubicBezTo>
                  <a:cubicBezTo>
                    <a:pt x="49" y="12"/>
                    <a:pt x="52" y="15"/>
                    <a:pt x="54" y="17"/>
                  </a:cubicBezTo>
                  <a:cubicBezTo>
                    <a:pt x="55" y="18"/>
                    <a:pt x="56" y="20"/>
                    <a:pt x="58" y="20"/>
                  </a:cubicBezTo>
                  <a:cubicBezTo>
                    <a:pt x="60" y="21"/>
                    <a:pt x="63" y="20"/>
                    <a:pt x="65" y="19"/>
                  </a:cubicBezTo>
                  <a:cubicBezTo>
                    <a:pt x="71" y="18"/>
                    <a:pt x="76" y="21"/>
                    <a:pt x="81" y="20"/>
                  </a:cubicBezTo>
                  <a:cubicBezTo>
                    <a:pt x="83" y="19"/>
                    <a:pt x="84" y="18"/>
                    <a:pt x="86" y="18"/>
                  </a:cubicBezTo>
                  <a:cubicBezTo>
                    <a:pt x="87" y="19"/>
                    <a:pt x="88" y="21"/>
                    <a:pt x="90" y="21"/>
                  </a:cubicBezTo>
                  <a:cubicBezTo>
                    <a:pt x="92" y="22"/>
                    <a:pt x="92" y="23"/>
                    <a:pt x="93" y="25"/>
                  </a:cubicBezTo>
                  <a:cubicBezTo>
                    <a:pt x="94" y="26"/>
                    <a:pt x="95" y="25"/>
                    <a:pt x="97" y="25"/>
                  </a:cubicBezTo>
                  <a:cubicBezTo>
                    <a:pt x="96" y="28"/>
                    <a:pt x="94" y="33"/>
                    <a:pt x="97" y="34"/>
                  </a:cubicBezTo>
                  <a:cubicBezTo>
                    <a:pt x="98" y="35"/>
                    <a:pt x="100" y="34"/>
                    <a:pt x="101" y="36"/>
                  </a:cubicBezTo>
                  <a:cubicBezTo>
                    <a:pt x="101" y="37"/>
                    <a:pt x="101" y="39"/>
                    <a:pt x="102" y="41"/>
                  </a:cubicBezTo>
                  <a:cubicBezTo>
                    <a:pt x="103" y="45"/>
                    <a:pt x="110" y="42"/>
                    <a:pt x="113" y="42"/>
                  </a:cubicBezTo>
                  <a:cubicBezTo>
                    <a:pt x="115" y="42"/>
                    <a:pt x="116" y="44"/>
                    <a:pt x="115" y="45"/>
                  </a:cubicBezTo>
                  <a:cubicBezTo>
                    <a:pt x="114" y="48"/>
                    <a:pt x="119" y="48"/>
                    <a:pt x="120" y="48"/>
                  </a:cubicBezTo>
                  <a:cubicBezTo>
                    <a:pt x="121" y="47"/>
                    <a:pt x="119" y="46"/>
                    <a:pt x="121" y="45"/>
                  </a:cubicBezTo>
                  <a:cubicBezTo>
                    <a:pt x="122" y="44"/>
                    <a:pt x="122" y="43"/>
                    <a:pt x="124" y="43"/>
                  </a:cubicBezTo>
                  <a:cubicBezTo>
                    <a:pt x="125" y="42"/>
                    <a:pt x="124" y="41"/>
                    <a:pt x="125" y="40"/>
                  </a:cubicBezTo>
                  <a:cubicBezTo>
                    <a:pt x="126" y="40"/>
                    <a:pt x="129" y="39"/>
                    <a:pt x="130" y="38"/>
                  </a:cubicBezTo>
                  <a:cubicBezTo>
                    <a:pt x="132" y="37"/>
                    <a:pt x="134" y="37"/>
                    <a:pt x="135" y="36"/>
                  </a:cubicBezTo>
                  <a:cubicBezTo>
                    <a:pt x="136" y="35"/>
                    <a:pt x="137" y="34"/>
                    <a:pt x="138" y="34"/>
                  </a:cubicBezTo>
                  <a:cubicBezTo>
                    <a:pt x="139" y="34"/>
                    <a:pt x="139" y="34"/>
                    <a:pt x="141" y="33"/>
                  </a:cubicBezTo>
                  <a:cubicBezTo>
                    <a:pt x="143" y="32"/>
                    <a:pt x="144" y="32"/>
                    <a:pt x="146" y="33"/>
                  </a:cubicBezTo>
                  <a:cubicBezTo>
                    <a:pt x="143" y="34"/>
                    <a:pt x="137" y="37"/>
                    <a:pt x="135" y="39"/>
                  </a:cubicBezTo>
                  <a:cubicBezTo>
                    <a:pt x="137" y="39"/>
                    <a:pt x="137" y="40"/>
                    <a:pt x="138" y="40"/>
                  </a:cubicBezTo>
                  <a:cubicBezTo>
                    <a:pt x="139" y="40"/>
                    <a:pt x="141" y="39"/>
                    <a:pt x="141" y="41"/>
                  </a:cubicBezTo>
                  <a:cubicBezTo>
                    <a:pt x="141" y="43"/>
                    <a:pt x="145" y="42"/>
                    <a:pt x="147" y="43"/>
                  </a:cubicBezTo>
                  <a:cubicBezTo>
                    <a:pt x="147" y="43"/>
                    <a:pt x="147" y="42"/>
                    <a:pt x="147" y="42"/>
                  </a:cubicBezTo>
                  <a:cubicBezTo>
                    <a:pt x="148" y="42"/>
                    <a:pt x="148" y="42"/>
                    <a:pt x="149" y="41"/>
                  </a:cubicBezTo>
                  <a:cubicBezTo>
                    <a:pt x="149" y="40"/>
                    <a:pt x="149" y="40"/>
                    <a:pt x="149" y="39"/>
                  </a:cubicBezTo>
                  <a:cubicBezTo>
                    <a:pt x="150" y="40"/>
                    <a:pt x="151" y="40"/>
                    <a:pt x="152" y="42"/>
                  </a:cubicBezTo>
                  <a:cubicBezTo>
                    <a:pt x="153" y="43"/>
                    <a:pt x="155" y="42"/>
                    <a:pt x="154" y="44"/>
                  </a:cubicBezTo>
                  <a:cubicBezTo>
                    <a:pt x="157" y="43"/>
                    <a:pt x="157" y="45"/>
                    <a:pt x="159" y="46"/>
                  </a:cubicBezTo>
                  <a:cubicBezTo>
                    <a:pt x="160" y="46"/>
                    <a:pt x="161" y="45"/>
                    <a:pt x="161" y="46"/>
                  </a:cubicBezTo>
                  <a:cubicBezTo>
                    <a:pt x="161" y="46"/>
                    <a:pt x="162" y="46"/>
                    <a:pt x="163" y="46"/>
                  </a:cubicBezTo>
                  <a:cubicBezTo>
                    <a:pt x="164" y="46"/>
                    <a:pt x="161" y="47"/>
                    <a:pt x="161" y="47"/>
                  </a:cubicBezTo>
                  <a:cubicBezTo>
                    <a:pt x="158" y="48"/>
                    <a:pt x="159" y="49"/>
                    <a:pt x="156" y="48"/>
                  </a:cubicBezTo>
                  <a:cubicBezTo>
                    <a:pt x="156" y="49"/>
                    <a:pt x="156" y="49"/>
                    <a:pt x="156" y="50"/>
                  </a:cubicBezTo>
                  <a:cubicBezTo>
                    <a:pt x="156" y="50"/>
                    <a:pt x="150" y="50"/>
                    <a:pt x="153" y="52"/>
                  </a:cubicBezTo>
                  <a:cubicBezTo>
                    <a:pt x="152" y="52"/>
                    <a:pt x="151" y="52"/>
                    <a:pt x="150" y="52"/>
                  </a:cubicBezTo>
                  <a:cubicBezTo>
                    <a:pt x="149" y="52"/>
                    <a:pt x="149" y="52"/>
                    <a:pt x="149" y="52"/>
                  </a:cubicBezTo>
                  <a:cubicBezTo>
                    <a:pt x="148" y="52"/>
                    <a:pt x="147" y="51"/>
                    <a:pt x="147" y="51"/>
                  </a:cubicBezTo>
                  <a:cubicBezTo>
                    <a:pt x="145" y="51"/>
                    <a:pt x="144" y="51"/>
                    <a:pt x="143" y="51"/>
                  </a:cubicBezTo>
                  <a:cubicBezTo>
                    <a:pt x="139" y="52"/>
                    <a:pt x="139" y="51"/>
                    <a:pt x="137" y="50"/>
                  </a:cubicBezTo>
                  <a:cubicBezTo>
                    <a:pt x="135" y="50"/>
                    <a:pt x="141" y="48"/>
                    <a:pt x="141" y="47"/>
                  </a:cubicBezTo>
                  <a:cubicBezTo>
                    <a:pt x="140" y="47"/>
                    <a:pt x="140" y="47"/>
                    <a:pt x="140" y="47"/>
                  </a:cubicBezTo>
                  <a:cubicBezTo>
                    <a:pt x="140" y="45"/>
                    <a:pt x="139" y="45"/>
                    <a:pt x="138" y="44"/>
                  </a:cubicBezTo>
                  <a:cubicBezTo>
                    <a:pt x="137" y="45"/>
                    <a:pt x="132" y="48"/>
                    <a:pt x="130" y="48"/>
                  </a:cubicBezTo>
                  <a:cubicBezTo>
                    <a:pt x="129" y="47"/>
                    <a:pt x="128" y="46"/>
                    <a:pt x="126" y="48"/>
                  </a:cubicBezTo>
                  <a:cubicBezTo>
                    <a:pt x="126" y="48"/>
                    <a:pt x="126" y="51"/>
                    <a:pt x="127" y="52"/>
                  </a:cubicBezTo>
                  <a:cubicBezTo>
                    <a:pt x="125" y="53"/>
                    <a:pt x="122" y="51"/>
                    <a:pt x="120" y="52"/>
                  </a:cubicBezTo>
                  <a:cubicBezTo>
                    <a:pt x="121" y="53"/>
                    <a:pt x="123" y="52"/>
                    <a:pt x="123" y="53"/>
                  </a:cubicBezTo>
                  <a:cubicBezTo>
                    <a:pt x="123" y="53"/>
                    <a:pt x="122" y="53"/>
                    <a:pt x="122" y="53"/>
                  </a:cubicBezTo>
                  <a:cubicBezTo>
                    <a:pt x="122" y="54"/>
                    <a:pt x="122" y="54"/>
                    <a:pt x="123" y="55"/>
                  </a:cubicBezTo>
                  <a:cubicBezTo>
                    <a:pt x="122" y="54"/>
                    <a:pt x="122" y="54"/>
                    <a:pt x="122" y="55"/>
                  </a:cubicBezTo>
                  <a:cubicBezTo>
                    <a:pt x="121" y="55"/>
                    <a:pt x="121" y="55"/>
                    <a:pt x="120" y="56"/>
                  </a:cubicBezTo>
                  <a:cubicBezTo>
                    <a:pt x="120" y="57"/>
                    <a:pt x="120" y="58"/>
                    <a:pt x="118" y="58"/>
                  </a:cubicBezTo>
                  <a:cubicBezTo>
                    <a:pt x="116" y="58"/>
                    <a:pt x="114" y="58"/>
                    <a:pt x="112" y="58"/>
                  </a:cubicBezTo>
                  <a:cubicBezTo>
                    <a:pt x="112" y="58"/>
                    <a:pt x="111" y="58"/>
                    <a:pt x="110" y="58"/>
                  </a:cubicBezTo>
                  <a:cubicBezTo>
                    <a:pt x="109" y="59"/>
                    <a:pt x="109" y="59"/>
                    <a:pt x="109" y="60"/>
                  </a:cubicBezTo>
                  <a:cubicBezTo>
                    <a:pt x="108" y="61"/>
                    <a:pt x="109" y="62"/>
                    <a:pt x="110" y="62"/>
                  </a:cubicBezTo>
                  <a:cubicBezTo>
                    <a:pt x="112" y="62"/>
                    <a:pt x="111" y="63"/>
                    <a:pt x="113" y="64"/>
                  </a:cubicBezTo>
                  <a:cubicBezTo>
                    <a:pt x="114" y="64"/>
                    <a:pt x="116" y="63"/>
                    <a:pt x="116" y="65"/>
                  </a:cubicBezTo>
                  <a:cubicBezTo>
                    <a:pt x="116" y="65"/>
                    <a:pt x="115" y="66"/>
                    <a:pt x="115" y="67"/>
                  </a:cubicBezTo>
                  <a:cubicBezTo>
                    <a:pt x="115" y="67"/>
                    <a:pt x="115" y="68"/>
                    <a:pt x="116" y="69"/>
                  </a:cubicBezTo>
                  <a:cubicBezTo>
                    <a:pt x="116" y="70"/>
                    <a:pt x="118" y="70"/>
                    <a:pt x="118" y="71"/>
                  </a:cubicBezTo>
                  <a:cubicBezTo>
                    <a:pt x="119" y="73"/>
                    <a:pt x="116" y="74"/>
                    <a:pt x="115" y="75"/>
                  </a:cubicBezTo>
                  <a:cubicBezTo>
                    <a:pt x="114" y="77"/>
                    <a:pt x="113" y="78"/>
                    <a:pt x="113" y="80"/>
                  </a:cubicBezTo>
                  <a:cubicBezTo>
                    <a:pt x="113" y="81"/>
                    <a:pt x="111" y="80"/>
                    <a:pt x="111" y="80"/>
                  </a:cubicBezTo>
                  <a:cubicBezTo>
                    <a:pt x="109" y="80"/>
                    <a:pt x="108" y="81"/>
                    <a:pt x="107" y="80"/>
                  </a:cubicBezTo>
                  <a:cubicBezTo>
                    <a:pt x="106" y="80"/>
                    <a:pt x="105" y="79"/>
                    <a:pt x="105" y="79"/>
                  </a:cubicBezTo>
                  <a:cubicBezTo>
                    <a:pt x="104" y="79"/>
                    <a:pt x="103" y="80"/>
                    <a:pt x="102" y="79"/>
                  </a:cubicBezTo>
                  <a:cubicBezTo>
                    <a:pt x="100" y="79"/>
                    <a:pt x="101" y="78"/>
                    <a:pt x="101" y="76"/>
                  </a:cubicBezTo>
                  <a:cubicBezTo>
                    <a:pt x="101" y="75"/>
                    <a:pt x="103" y="73"/>
                    <a:pt x="101" y="73"/>
                  </a:cubicBezTo>
                  <a:cubicBezTo>
                    <a:pt x="100" y="73"/>
                    <a:pt x="99" y="72"/>
                    <a:pt x="98" y="72"/>
                  </a:cubicBezTo>
                  <a:cubicBezTo>
                    <a:pt x="96" y="71"/>
                    <a:pt x="94" y="71"/>
                    <a:pt x="92" y="71"/>
                  </a:cubicBezTo>
                  <a:cubicBezTo>
                    <a:pt x="90" y="70"/>
                    <a:pt x="88" y="69"/>
                    <a:pt x="87" y="68"/>
                  </a:cubicBezTo>
                  <a:cubicBezTo>
                    <a:pt x="85" y="67"/>
                    <a:pt x="83" y="66"/>
                    <a:pt x="82" y="65"/>
                  </a:cubicBezTo>
                  <a:cubicBezTo>
                    <a:pt x="80" y="64"/>
                    <a:pt x="78" y="64"/>
                    <a:pt x="77" y="63"/>
                  </a:cubicBezTo>
                  <a:cubicBezTo>
                    <a:pt x="75" y="62"/>
                    <a:pt x="73" y="61"/>
                    <a:pt x="71" y="60"/>
                  </a:cubicBezTo>
                  <a:cubicBezTo>
                    <a:pt x="69" y="58"/>
                    <a:pt x="62" y="56"/>
                    <a:pt x="61" y="53"/>
                  </a:cubicBezTo>
                  <a:cubicBezTo>
                    <a:pt x="61" y="50"/>
                    <a:pt x="58" y="48"/>
                    <a:pt x="58" y="45"/>
                  </a:cubicBezTo>
                  <a:cubicBezTo>
                    <a:pt x="57" y="44"/>
                    <a:pt x="56" y="43"/>
                    <a:pt x="54" y="42"/>
                  </a:cubicBezTo>
                  <a:cubicBezTo>
                    <a:pt x="54" y="42"/>
                    <a:pt x="53" y="41"/>
                    <a:pt x="52" y="41"/>
                  </a:cubicBezTo>
                  <a:cubicBezTo>
                    <a:pt x="52" y="42"/>
                    <a:pt x="52" y="43"/>
                    <a:pt x="51" y="43"/>
                  </a:cubicBezTo>
                  <a:cubicBezTo>
                    <a:pt x="49" y="43"/>
                    <a:pt x="47" y="42"/>
                    <a:pt x="45" y="42"/>
                  </a:cubicBezTo>
                  <a:cubicBezTo>
                    <a:pt x="43" y="42"/>
                    <a:pt x="42" y="41"/>
                    <a:pt x="41" y="41"/>
                  </a:cubicBezTo>
                  <a:cubicBezTo>
                    <a:pt x="39" y="40"/>
                    <a:pt x="39" y="36"/>
                    <a:pt x="41" y="37"/>
                  </a:cubicBezTo>
                  <a:cubicBezTo>
                    <a:pt x="40" y="35"/>
                    <a:pt x="38" y="36"/>
                    <a:pt x="39" y="34"/>
                  </a:cubicBezTo>
                  <a:cubicBezTo>
                    <a:pt x="39" y="32"/>
                    <a:pt x="38" y="32"/>
                    <a:pt x="36" y="32"/>
                  </a:cubicBezTo>
                  <a:cubicBezTo>
                    <a:pt x="35" y="32"/>
                    <a:pt x="32" y="32"/>
                    <a:pt x="32" y="31"/>
                  </a:cubicBezTo>
                  <a:cubicBezTo>
                    <a:pt x="32" y="29"/>
                    <a:pt x="29" y="30"/>
                    <a:pt x="28" y="29"/>
                  </a:cubicBezTo>
                  <a:cubicBezTo>
                    <a:pt x="28" y="29"/>
                    <a:pt x="26" y="27"/>
                    <a:pt x="25" y="28"/>
                  </a:cubicBezTo>
                  <a:cubicBezTo>
                    <a:pt x="24" y="28"/>
                    <a:pt x="24" y="28"/>
                    <a:pt x="23" y="28"/>
                  </a:cubicBezTo>
                  <a:cubicBezTo>
                    <a:pt x="20" y="28"/>
                    <a:pt x="24" y="31"/>
                    <a:pt x="25" y="32"/>
                  </a:cubicBezTo>
                  <a:cubicBezTo>
                    <a:pt x="23" y="32"/>
                    <a:pt x="24" y="30"/>
                    <a:pt x="22" y="30"/>
                  </a:cubicBezTo>
                  <a:cubicBezTo>
                    <a:pt x="21" y="30"/>
                    <a:pt x="19" y="29"/>
                    <a:pt x="19" y="31"/>
                  </a:cubicBezTo>
                  <a:cubicBezTo>
                    <a:pt x="19" y="34"/>
                    <a:pt x="15" y="32"/>
                    <a:pt x="13" y="34"/>
                  </a:cubicBezTo>
                  <a:cubicBezTo>
                    <a:pt x="10" y="36"/>
                    <a:pt x="10" y="36"/>
                    <a:pt x="11" y="39"/>
                  </a:cubicBezTo>
                  <a:cubicBezTo>
                    <a:pt x="11" y="40"/>
                    <a:pt x="12" y="41"/>
                    <a:pt x="11" y="41"/>
                  </a:cubicBezTo>
                  <a:cubicBezTo>
                    <a:pt x="10" y="42"/>
                    <a:pt x="8" y="42"/>
                    <a:pt x="7" y="42"/>
                  </a:cubicBezTo>
                  <a:cubicBezTo>
                    <a:pt x="4" y="42"/>
                    <a:pt x="0" y="42"/>
                    <a:pt x="1" y="39"/>
                  </a:cubicBezTo>
                  <a:cubicBezTo>
                    <a:pt x="1" y="35"/>
                    <a:pt x="1" y="32"/>
                    <a:pt x="1" y="28"/>
                  </a:cubicBezTo>
                  <a:cubicBezTo>
                    <a:pt x="1" y="24"/>
                    <a:pt x="0" y="21"/>
                    <a:pt x="0" y="17"/>
                  </a:cubicBezTo>
                  <a:cubicBezTo>
                    <a:pt x="0" y="13"/>
                    <a:pt x="1" y="9"/>
                    <a:pt x="0" y="6"/>
                  </a:cubicBezTo>
                  <a:moveTo>
                    <a:pt x="27" y="1"/>
                  </a:moveTo>
                  <a:cubicBezTo>
                    <a:pt x="33" y="4"/>
                    <a:pt x="33" y="4"/>
                    <a:pt x="33" y="4"/>
                  </a:cubicBezTo>
                  <a:cubicBezTo>
                    <a:pt x="33" y="5"/>
                    <a:pt x="32" y="8"/>
                    <a:pt x="30" y="9"/>
                  </a:cubicBezTo>
                  <a:cubicBezTo>
                    <a:pt x="30" y="8"/>
                    <a:pt x="30" y="8"/>
                    <a:pt x="30" y="8"/>
                  </a:cubicBezTo>
                  <a:cubicBezTo>
                    <a:pt x="30" y="9"/>
                    <a:pt x="31" y="10"/>
                    <a:pt x="31" y="11"/>
                  </a:cubicBezTo>
                  <a:cubicBezTo>
                    <a:pt x="30" y="9"/>
                    <a:pt x="31" y="11"/>
                    <a:pt x="29" y="10"/>
                  </a:cubicBezTo>
                  <a:cubicBezTo>
                    <a:pt x="29" y="11"/>
                    <a:pt x="29" y="12"/>
                    <a:pt x="27" y="12"/>
                  </a:cubicBezTo>
                  <a:cubicBezTo>
                    <a:pt x="25" y="9"/>
                    <a:pt x="25" y="9"/>
                    <a:pt x="25" y="9"/>
                  </a:cubicBezTo>
                  <a:cubicBezTo>
                    <a:pt x="26" y="8"/>
                    <a:pt x="27" y="9"/>
                    <a:pt x="28" y="9"/>
                  </a:cubicBezTo>
                  <a:cubicBezTo>
                    <a:pt x="29" y="10"/>
                    <a:pt x="28" y="6"/>
                    <a:pt x="27" y="8"/>
                  </a:cubicBezTo>
                  <a:cubicBezTo>
                    <a:pt x="26" y="7"/>
                    <a:pt x="27" y="6"/>
                    <a:pt x="29" y="6"/>
                  </a:cubicBezTo>
                  <a:cubicBezTo>
                    <a:pt x="28" y="5"/>
                    <a:pt x="25" y="6"/>
                    <a:pt x="26" y="6"/>
                  </a:cubicBezTo>
                  <a:cubicBezTo>
                    <a:pt x="26" y="5"/>
                    <a:pt x="27" y="5"/>
                    <a:pt x="27" y="4"/>
                  </a:cubicBezTo>
                  <a:cubicBezTo>
                    <a:pt x="27" y="3"/>
                    <a:pt x="26" y="2"/>
                    <a:pt x="27" y="1"/>
                  </a:cubicBezTo>
                  <a:close/>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798" name="Freeform 583"/>
            <p:cNvSpPr/>
            <p:nvPr/>
          </p:nvSpPr>
          <p:spPr>
            <a:xfrm>
              <a:off x="8486280" y="2579760"/>
              <a:ext cx="937800" cy="355320"/>
            </a:xfrm>
            <a:custGeom>
              <a:avLst/>
              <a:gdLst>
                <a:gd name="textAreaLeft" fmla="*/ 0 w 937800"/>
                <a:gd name="textAreaRight" fmla="*/ 938880 w 937800"/>
                <a:gd name="textAreaTop" fmla="*/ 0 h 355320"/>
                <a:gd name="textAreaBottom" fmla="*/ 356400 h 355320"/>
              </a:gdLst>
              <a:ahLst/>
              <a:cxnLst/>
              <a:rect l="textAreaLeft" t="textAreaTop" r="textAreaRight" b="textAreaBottom"/>
              <a:pathLst>
                <a:path w="306" h="101">
                  <a:moveTo>
                    <a:pt x="0" y="29"/>
                  </a:moveTo>
                  <a:cubicBezTo>
                    <a:pt x="3" y="29"/>
                    <a:pt x="2" y="28"/>
                    <a:pt x="3" y="26"/>
                  </a:cubicBezTo>
                  <a:cubicBezTo>
                    <a:pt x="5" y="24"/>
                    <a:pt x="9" y="27"/>
                    <a:pt x="10" y="25"/>
                  </a:cubicBezTo>
                  <a:cubicBezTo>
                    <a:pt x="11" y="26"/>
                    <a:pt x="12" y="26"/>
                    <a:pt x="13" y="25"/>
                  </a:cubicBezTo>
                  <a:cubicBezTo>
                    <a:pt x="13" y="24"/>
                    <a:pt x="13" y="24"/>
                    <a:pt x="13" y="24"/>
                  </a:cubicBezTo>
                  <a:cubicBezTo>
                    <a:pt x="15" y="24"/>
                    <a:pt x="16" y="24"/>
                    <a:pt x="18" y="23"/>
                  </a:cubicBezTo>
                  <a:cubicBezTo>
                    <a:pt x="17" y="23"/>
                    <a:pt x="17" y="22"/>
                    <a:pt x="17" y="22"/>
                  </a:cubicBezTo>
                  <a:cubicBezTo>
                    <a:pt x="18" y="21"/>
                    <a:pt x="21" y="21"/>
                    <a:pt x="21" y="20"/>
                  </a:cubicBezTo>
                  <a:cubicBezTo>
                    <a:pt x="21" y="20"/>
                    <a:pt x="23" y="20"/>
                    <a:pt x="24" y="19"/>
                  </a:cubicBezTo>
                  <a:cubicBezTo>
                    <a:pt x="25" y="19"/>
                    <a:pt x="26" y="19"/>
                    <a:pt x="27" y="18"/>
                  </a:cubicBezTo>
                  <a:cubicBezTo>
                    <a:pt x="29" y="18"/>
                    <a:pt x="30" y="17"/>
                    <a:pt x="32" y="16"/>
                  </a:cubicBezTo>
                  <a:cubicBezTo>
                    <a:pt x="33" y="16"/>
                    <a:pt x="34" y="16"/>
                    <a:pt x="35" y="15"/>
                  </a:cubicBezTo>
                  <a:cubicBezTo>
                    <a:pt x="36" y="15"/>
                    <a:pt x="37" y="14"/>
                    <a:pt x="38" y="14"/>
                  </a:cubicBezTo>
                  <a:cubicBezTo>
                    <a:pt x="39" y="14"/>
                    <a:pt x="43" y="14"/>
                    <a:pt x="43" y="12"/>
                  </a:cubicBezTo>
                  <a:cubicBezTo>
                    <a:pt x="44" y="12"/>
                    <a:pt x="45" y="14"/>
                    <a:pt x="46" y="14"/>
                  </a:cubicBezTo>
                  <a:cubicBezTo>
                    <a:pt x="47" y="14"/>
                    <a:pt x="49" y="13"/>
                    <a:pt x="49" y="13"/>
                  </a:cubicBezTo>
                  <a:cubicBezTo>
                    <a:pt x="49" y="14"/>
                    <a:pt x="49" y="15"/>
                    <a:pt x="51" y="15"/>
                  </a:cubicBezTo>
                  <a:cubicBezTo>
                    <a:pt x="53" y="15"/>
                    <a:pt x="55" y="15"/>
                    <a:pt x="57" y="15"/>
                  </a:cubicBezTo>
                  <a:cubicBezTo>
                    <a:pt x="60" y="15"/>
                    <a:pt x="61" y="15"/>
                    <a:pt x="62" y="17"/>
                  </a:cubicBezTo>
                  <a:cubicBezTo>
                    <a:pt x="63" y="20"/>
                    <a:pt x="66" y="21"/>
                    <a:pt x="70" y="21"/>
                  </a:cubicBezTo>
                  <a:cubicBezTo>
                    <a:pt x="73" y="22"/>
                    <a:pt x="74" y="21"/>
                    <a:pt x="76" y="21"/>
                  </a:cubicBezTo>
                  <a:cubicBezTo>
                    <a:pt x="79" y="21"/>
                    <a:pt x="79" y="21"/>
                    <a:pt x="79" y="21"/>
                  </a:cubicBezTo>
                  <a:cubicBezTo>
                    <a:pt x="80" y="21"/>
                    <a:pt x="81" y="22"/>
                    <a:pt x="82" y="22"/>
                  </a:cubicBezTo>
                  <a:cubicBezTo>
                    <a:pt x="83" y="22"/>
                    <a:pt x="86" y="21"/>
                    <a:pt x="86" y="22"/>
                  </a:cubicBezTo>
                  <a:cubicBezTo>
                    <a:pt x="88" y="22"/>
                    <a:pt x="89" y="24"/>
                    <a:pt x="92" y="23"/>
                  </a:cubicBezTo>
                  <a:cubicBezTo>
                    <a:pt x="94" y="21"/>
                    <a:pt x="94" y="22"/>
                    <a:pt x="95" y="21"/>
                  </a:cubicBezTo>
                  <a:cubicBezTo>
                    <a:pt x="97" y="21"/>
                    <a:pt x="99" y="19"/>
                    <a:pt x="99" y="18"/>
                  </a:cubicBezTo>
                  <a:cubicBezTo>
                    <a:pt x="100" y="16"/>
                    <a:pt x="100" y="16"/>
                    <a:pt x="98" y="15"/>
                  </a:cubicBezTo>
                  <a:cubicBezTo>
                    <a:pt x="97" y="14"/>
                    <a:pt x="97" y="13"/>
                    <a:pt x="96" y="12"/>
                  </a:cubicBezTo>
                  <a:cubicBezTo>
                    <a:pt x="95" y="11"/>
                    <a:pt x="97" y="6"/>
                    <a:pt x="99" y="7"/>
                  </a:cubicBezTo>
                  <a:cubicBezTo>
                    <a:pt x="99" y="5"/>
                    <a:pt x="100" y="4"/>
                    <a:pt x="102" y="4"/>
                  </a:cubicBezTo>
                  <a:cubicBezTo>
                    <a:pt x="104" y="3"/>
                    <a:pt x="105" y="1"/>
                    <a:pt x="106" y="0"/>
                  </a:cubicBezTo>
                  <a:cubicBezTo>
                    <a:pt x="108" y="1"/>
                    <a:pt x="109" y="2"/>
                    <a:pt x="111" y="2"/>
                  </a:cubicBezTo>
                  <a:cubicBezTo>
                    <a:pt x="113" y="2"/>
                    <a:pt x="115" y="4"/>
                    <a:pt x="117" y="4"/>
                  </a:cubicBezTo>
                  <a:cubicBezTo>
                    <a:pt x="120" y="4"/>
                    <a:pt x="122" y="4"/>
                    <a:pt x="124" y="5"/>
                  </a:cubicBezTo>
                  <a:cubicBezTo>
                    <a:pt x="125" y="5"/>
                    <a:pt x="128" y="7"/>
                    <a:pt x="131" y="6"/>
                  </a:cubicBezTo>
                  <a:cubicBezTo>
                    <a:pt x="135" y="5"/>
                    <a:pt x="136" y="8"/>
                    <a:pt x="137" y="11"/>
                  </a:cubicBezTo>
                  <a:cubicBezTo>
                    <a:pt x="137" y="12"/>
                    <a:pt x="138" y="13"/>
                    <a:pt x="138" y="14"/>
                  </a:cubicBezTo>
                  <a:cubicBezTo>
                    <a:pt x="138" y="16"/>
                    <a:pt x="141" y="16"/>
                    <a:pt x="142" y="17"/>
                  </a:cubicBezTo>
                  <a:cubicBezTo>
                    <a:pt x="143" y="18"/>
                    <a:pt x="145" y="18"/>
                    <a:pt x="147" y="18"/>
                  </a:cubicBezTo>
                  <a:cubicBezTo>
                    <a:pt x="148" y="19"/>
                    <a:pt x="150" y="19"/>
                    <a:pt x="151" y="19"/>
                  </a:cubicBezTo>
                  <a:cubicBezTo>
                    <a:pt x="154" y="18"/>
                    <a:pt x="154" y="20"/>
                    <a:pt x="157" y="18"/>
                  </a:cubicBezTo>
                  <a:cubicBezTo>
                    <a:pt x="159" y="17"/>
                    <a:pt x="162" y="17"/>
                    <a:pt x="165" y="17"/>
                  </a:cubicBezTo>
                  <a:cubicBezTo>
                    <a:pt x="169" y="16"/>
                    <a:pt x="174" y="17"/>
                    <a:pt x="178" y="17"/>
                  </a:cubicBezTo>
                  <a:cubicBezTo>
                    <a:pt x="180" y="18"/>
                    <a:pt x="181" y="19"/>
                    <a:pt x="182" y="20"/>
                  </a:cubicBezTo>
                  <a:cubicBezTo>
                    <a:pt x="184" y="21"/>
                    <a:pt x="187" y="21"/>
                    <a:pt x="190" y="21"/>
                  </a:cubicBezTo>
                  <a:cubicBezTo>
                    <a:pt x="191" y="21"/>
                    <a:pt x="191" y="23"/>
                    <a:pt x="191" y="24"/>
                  </a:cubicBezTo>
                  <a:cubicBezTo>
                    <a:pt x="192" y="25"/>
                    <a:pt x="194" y="25"/>
                    <a:pt x="195" y="26"/>
                  </a:cubicBezTo>
                  <a:cubicBezTo>
                    <a:pt x="196" y="27"/>
                    <a:pt x="198" y="27"/>
                    <a:pt x="200" y="27"/>
                  </a:cubicBezTo>
                  <a:cubicBezTo>
                    <a:pt x="204" y="27"/>
                    <a:pt x="205" y="28"/>
                    <a:pt x="207" y="28"/>
                  </a:cubicBezTo>
                  <a:cubicBezTo>
                    <a:pt x="210" y="29"/>
                    <a:pt x="212" y="28"/>
                    <a:pt x="214" y="28"/>
                  </a:cubicBezTo>
                  <a:cubicBezTo>
                    <a:pt x="216" y="28"/>
                    <a:pt x="217" y="29"/>
                    <a:pt x="219" y="28"/>
                  </a:cubicBezTo>
                  <a:cubicBezTo>
                    <a:pt x="222" y="27"/>
                    <a:pt x="224" y="27"/>
                    <a:pt x="227" y="26"/>
                  </a:cubicBezTo>
                  <a:cubicBezTo>
                    <a:pt x="229" y="26"/>
                    <a:pt x="233" y="25"/>
                    <a:pt x="235" y="26"/>
                  </a:cubicBezTo>
                  <a:cubicBezTo>
                    <a:pt x="237" y="26"/>
                    <a:pt x="238" y="25"/>
                    <a:pt x="240" y="24"/>
                  </a:cubicBezTo>
                  <a:cubicBezTo>
                    <a:pt x="242" y="22"/>
                    <a:pt x="244" y="21"/>
                    <a:pt x="247" y="20"/>
                  </a:cubicBezTo>
                  <a:cubicBezTo>
                    <a:pt x="249" y="19"/>
                    <a:pt x="251" y="18"/>
                    <a:pt x="253" y="18"/>
                  </a:cubicBezTo>
                  <a:cubicBezTo>
                    <a:pt x="255" y="19"/>
                    <a:pt x="257" y="18"/>
                    <a:pt x="258" y="20"/>
                  </a:cubicBezTo>
                  <a:cubicBezTo>
                    <a:pt x="259" y="21"/>
                    <a:pt x="261" y="22"/>
                    <a:pt x="263" y="22"/>
                  </a:cubicBezTo>
                  <a:cubicBezTo>
                    <a:pt x="264" y="22"/>
                    <a:pt x="266" y="21"/>
                    <a:pt x="268" y="21"/>
                  </a:cubicBezTo>
                  <a:cubicBezTo>
                    <a:pt x="271" y="20"/>
                    <a:pt x="273" y="22"/>
                    <a:pt x="274" y="22"/>
                  </a:cubicBezTo>
                  <a:cubicBezTo>
                    <a:pt x="273" y="23"/>
                    <a:pt x="273" y="24"/>
                    <a:pt x="272" y="25"/>
                  </a:cubicBezTo>
                  <a:cubicBezTo>
                    <a:pt x="266" y="36"/>
                    <a:pt x="266" y="36"/>
                    <a:pt x="266" y="36"/>
                  </a:cubicBezTo>
                  <a:cubicBezTo>
                    <a:pt x="265" y="38"/>
                    <a:pt x="264" y="38"/>
                    <a:pt x="263" y="40"/>
                  </a:cubicBezTo>
                  <a:cubicBezTo>
                    <a:pt x="263" y="41"/>
                    <a:pt x="265" y="42"/>
                    <a:pt x="266" y="42"/>
                  </a:cubicBezTo>
                  <a:cubicBezTo>
                    <a:pt x="268" y="43"/>
                    <a:pt x="269" y="41"/>
                    <a:pt x="271" y="41"/>
                  </a:cubicBezTo>
                  <a:cubicBezTo>
                    <a:pt x="274" y="41"/>
                    <a:pt x="276" y="41"/>
                    <a:pt x="278" y="42"/>
                  </a:cubicBezTo>
                  <a:cubicBezTo>
                    <a:pt x="279" y="43"/>
                    <a:pt x="280" y="44"/>
                    <a:pt x="283" y="41"/>
                  </a:cubicBezTo>
                  <a:cubicBezTo>
                    <a:pt x="285" y="40"/>
                    <a:pt x="286" y="40"/>
                    <a:pt x="289" y="40"/>
                  </a:cubicBezTo>
                  <a:cubicBezTo>
                    <a:pt x="293" y="40"/>
                    <a:pt x="295" y="42"/>
                    <a:pt x="298" y="44"/>
                  </a:cubicBezTo>
                  <a:cubicBezTo>
                    <a:pt x="300" y="46"/>
                    <a:pt x="303" y="48"/>
                    <a:pt x="305" y="50"/>
                  </a:cubicBezTo>
                  <a:cubicBezTo>
                    <a:pt x="306" y="54"/>
                    <a:pt x="300" y="53"/>
                    <a:pt x="298" y="53"/>
                  </a:cubicBezTo>
                  <a:cubicBezTo>
                    <a:pt x="296" y="53"/>
                    <a:pt x="296" y="51"/>
                    <a:pt x="294" y="52"/>
                  </a:cubicBezTo>
                  <a:cubicBezTo>
                    <a:pt x="293" y="53"/>
                    <a:pt x="291" y="52"/>
                    <a:pt x="291" y="52"/>
                  </a:cubicBezTo>
                  <a:cubicBezTo>
                    <a:pt x="289" y="52"/>
                    <a:pt x="287" y="53"/>
                    <a:pt x="285" y="54"/>
                  </a:cubicBezTo>
                  <a:cubicBezTo>
                    <a:pt x="284" y="54"/>
                    <a:pt x="282" y="53"/>
                    <a:pt x="281" y="54"/>
                  </a:cubicBezTo>
                  <a:cubicBezTo>
                    <a:pt x="280" y="55"/>
                    <a:pt x="280" y="56"/>
                    <a:pt x="278" y="56"/>
                  </a:cubicBezTo>
                  <a:cubicBezTo>
                    <a:pt x="276" y="55"/>
                    <a:pt x="274" y="55"/>
                    <a:pt x="272" y="57"/>
                  </a:cubicBezTo>
                  <a:cubicBezTo>
                    <a:pt x="271" y="58"/>
                    <a:pt x="271" y="58"/>
                    <a:pt x="270" y="59"/>
                  </a:cubicBezTo>
                  <a:cubicBezTo>
                    <a:pt x="270" y="60"/>
                    <a:pt x="270" y="61"/>
                    <a:pt x="270" y="61"/>
                  </a:cubicBezTo>
                  <a:cubicBezTo>
                    <a:pt x="269" y="62"/>
                    <a:pt x="265" y="64"/>
                    <a:pt x="264" y="64"/>
                  </a:cubicBezTo>
                  <a:cubicBezTo>
                    <a:pt x="262" y="65"/>
                    <a:pt x="260" y="65"/>
                    <a:pt x="258" y="65"/>
                  </a:cubicBezTo>
                  <a:cubicBezTo>
                    <a:pt x="257" y="65"/>
                    <a:pt x="255" y="64"/>
                    <a:pt x="254" y="65"/>
                  </a:cubicBezTo>
                  <a:cubicBezTo>
                    <a:pt x="252" y="67"/>
                    <a:pt x="251" y="68"/>
                    <a:pt x="250" y="69"/>
                  </a:cubicBezTo>
                  <a:cubicBezTo>
                    <a:pt x="248" y="69"/>
                    <a:pt x="248" y="69"/>
                    <a:pt x="247" y="70"/>
                  </a:cubicBezTo>
                  <a:cubicBezTo>
                    <a:pt x="246" y="71"/>
                    <a:pt x="245" y="71"/>
                    <a:pt x="244" y="71"/>
                  </a:cubicBezTo>
                  <a:cubicBezTo>
                    <a:pt x="242" y="71"/>
                    <a:pt x="240" y="71"/>
                    <a:pt x="238" y="70"/>
                  </a:cubicBezTo>
                  <a:cubicBezTo>
                    <a:pt x="235" y="70"/>
                    <a:pt x="233" y="66"/>
                    <a:pt x="228" y="69"/>
                  </a:cubicBezTo>
                  <a:cubicBezTo>
                    <a:pt x="226" y="70"/>
                    <a:pt x="225" y="71"/>
                    <a:pt x="225" y="72"/>
                  </a:cubicBezTo>
                  <a:cubicBezTo>
                    <a:pt x="225" y="73"/>
                    <a:pt x="224" y="74"/>
                    <a:pt x="224" y="74"/>
                  </a:cubicBezTo>
                  <a:cubicBezTo>
                    <a:pt x="224" y="75"/>
                    <a:pt x="225" y="75"/>
                    <a:pt x="225" y="76"/>
                  </a:cubicBezTo>
                  <a:cubicBezTo>
                    <a:pt x="226" y="77"/>
                    <a:pt x="232" y="81"/>
                    <a:pt x="228" y="82"/>
                  </a:cubicBezTo>
                  <a:cubicBezTo>
                    <a:pt x="227" y="82"/>
                    <a:pt x="225" y="83"/>
                    <a:pt x="224" y="84"/>
                  </a:cubicBezTo>
                  <a:cubicBezTo>
                    <a:pt x="222" y="85"/>
                    <a:pt x="220" y="85"/>
                    <a:pt x="219" y="86"/>
                  </a:cubicBezTo>
                  <a:cubicBezTo>
                    <a:pt x="218" y="88"/>
                    <a:pt x="216" y="89"/>
                    <a:pt x="213" y="91"/>
                  </a:cubicBezTo>
                  <a:cubicBezTo>
                    <a:pt x="212" y="92"/>
                    <a:pt x="209" y="92"/>
                    <a:pt x="207" y="93"/>
                  </a:cubicBezTo>
                  <a:cubicBezTo>
                    <a:pt x="204" y="94"/>
                    <a:pt x="201" y="94"/>
                    <a:pt x="199" y="94"/>
                  </a:cubicBezTo>
                  <a:cubicBezTo>
                    <a:pt x="196" y="94"/>
                    <a:pt x="194" y="93"/>
                    <a:pt x="191" y="94"/>
                  </a:cubicBezTo>
                  <a:cubicBezTo>
                    <a:pt x="185" y="94"/>
                    <a:pt x="180" y="95"/>
                    <a:pt x="174" y="97"/>
                  </a:cubicBezTo>
                  <a:cubicBezTo>
                    <a:pt x="171" y="98"/>
                    <a:pt x="169" y="99"/>
                    <a:pt x="166" y="100"/>
                  </a:cubicBezTo>
                  <a:cubicBezTo>
                    <a:pt x="164" y="101"/>
                    <a:pt x="164" y="101"/>
                    <a:pt x="162" y="101"/>
                  </a:cubicBezTo>
                  <a:cubicBezTo>
                    <a:pt x="161" y="101"/>
                    <a:pt x="160" y="101"/>
                    <a:pt x="159" y="101"/>
                  </a:cubicBezTo>
                  <a:cubicBezTo>
                    <a:pt x="158" y="99"/>
                    <a:pt x="158" y="99"/>
                    <a:pt x="155" y="99"/>
                  </a:cubicBezTo>
                  <a:cubicBezTo>
                    <a:pt x="150" y="100"/>
                    <a:pt x="146" y="98"/>
                    <a:pt x="141" y="97"/>
                  </a:cubicBezTo>
                  <a:cubicBezTo>
                    <a:pt x="139" y="97"/>
                    <a:pt x="137" y="96"/>
                    <a:pt x="135" y="95"/>
                  </a:cubicBezTo>
                  <a:cubicBezTo>
                    <a:pt x="133" y="95"/>
                    <a:pt x="133" y="93"/>
                    <a:pt x="131" y="92"/>
                  </a:cubicBezTo>
                  <a:cubicBezTo>
                    <a:pt x="128" y="92"/>
                    <a:pt x="126" y="92"/>
                    <a:pt x="124" y="92"/>
                  </a:cubicBezTo>
                  <a:cubicBezTo>
                    <a:pt x="122" y="92"/>
                    <a:pt x="120" y="91"/>
                    <a:pt x="118" y="91"/>
                  </a:cubicBezTo>
                  <a:cubicBezTo>
                    <a:pt x="116" y="91"/>
                    <a:pt x="114" y="92"/>
                    <a:pt x="111" y="92"/>
                  </a:cubicBezTo>
                  <a:cubicBezTo>
                    <a:pt x="108" y="92"/>
                    <a:pt x="105" y="92"/>
                    <a:pt x="102" y="92"/>
                  </a:cubicBezTo>
                  <a:cubicBezTo>
                    <a:pt x="97" y="91"/>
                    <a:pt x="93" y="90"/>
                    <a:pt x="88" y="90"/>
                  </a:cubicBezTo>
                  <a:cubicBezTo>
                    <a:pt x="86" y="90"/>
                    <a:pt x="83" y="91"/>
                    <a:pt x="82" y="90"/>
                  </a:cubicBezTo>
                  <a:cubicBezTo>
                    <a:pt x="81" y="90"/>
                    <a:pt x="81" y="90"/>
                    <a:pt x="81" y="89"/>
                  </a:cubicBezTo>
                  <a:cubicBezTo>
                    <a:pt x="81" y="88"/>
                    <a:pt x="80" y="88"/>
                    <a:pt x="79" y="87"/>
                  </a:cubicBezTo>
                  <a:cubicBezTo>
                    <a:pt x="76" y="85"/>
                    <a:pt x="76" y="82"/>
                    <a:pt x="74" y="79"/>
                  </a:cubicBezTo>
                  <a:cubicBezTo>
                    <a:pt x="73" y="79"/>
                    <a:pt x="71" y="78"/>
                    <a:pt x="72" y="77"/>
                  </a:cubicBezTo>
                  <a:cubicBezTo>
                    <a:pt x="72" y="75"/>
                    <a:pt x="68" y="76"/>
                    <a:pt x="66" y="75"/>
                  </a:cubicBezTo>
                  <a:cubicBezTo>
                    <a:pt x="65" y="74"/>
                    <a:pt x="63" y="74"/>
                    <a:pt x="61" y="73"/>
                  </a:cubicBezTo>
                  <a:cubicBezTo>
                    <a:pt x="60" y="72"/>
                    <a:pt x="58" y="72"/>
                    <a:pt x="57" y="71"/>
                  </a:cubicBezTo>
                  <a:cubicBezTo>
                    <a:pt x="54" y="68"/>
                    <a:pt x="48" y="69"/>
                    <a:pt x="44" y="69"/>
                  </a:cubicBezTo>
                  <a:cubicBezTo>
                    <a:pt x="40" y="68"/>
                    <a:pt x="36" y="68"/>
                    <a:pt x="33" y="67"/>
                  </a:cubicBezTo>
                  <a:cubicBezTo>
                    <a:pt x="30" y="67"/>
                    <a:pt x="26" y="65"/>
                    <a:pt x="28" y="62"/>
                  </a:cubicBezTo>
                  <a:cubicBezTo>
                    <a:pt x="28" y="61"/>
                    <a:pt x="31" y="59"/>
                    <a:pt x="30" y="58"/>
                  </a:cubicBezTo>
                  <a:cubicBezTo>
                    <a:pt x="30" y="56"/>
                    <a:pt x="32" y="54"/>
                    <a:pt x="31" y="53"/>
                  </a:cubicBezTo>
                  <a:cubicBezTo>
                    <a:pt x="30" y="51"/>
                    <a:pt x="29" y="50"/>
                    <a:pt x="27" y="48"/>
                  </a:cubicBezTo>
                  <a:cubicBezTo>
                    <a:pt x="26" y="47"/>
                    <a:pt x="26" y="45"/>
                    <a:pt x="25" y="44"/>
                  </a:cubicBezTo>
                  <a:cubicBezTo>
                    <a:pt x="24" y="43"/>
                    <a:pt x="22" y="42"/>
                    <a:pt x="22" y="41"/>
                  </a:cubicBezTo>
                  <a:cubicBezTo>
                    <a:pt x="21" y="40"/>
                    <a:pt x="21" y="42"/>
                    <a:pt x="20" y="42"/>
                  </a:cubicBezTo>
                  <a:cubicBezTo>
                    <a:pt x="19" y="42"/>
                    <a:pt x="18" y="41"/>
                    <a:pt x="18" y="41"/>
                  </a:cubicBezTo>
                  <a:cubicBezTo>
                    <a:pt x="16" y="40"/>
                    <a:pt x="16" y="40"/>
                    <a:pt x="14" y="40"/>
                  </a:cubicBezTo>
                  <a:cubicBezTo>
                    <a:pt x="11" y="40"/>
                    <a:pt x="9" y="39"/>
                    <a:pt x="8" y="37"/>
                  </a:cubicBezTo>
                  <a:cubicBezTo>
                    <a:pt x="7" y="37"/>
                    <a:pt x="6" y="35"/>
                    <a:pt x="4" y="35"/>
                  </a:cubicBezTo>
                  <a:cubicBezTo>
                    <a:pt x="3" y="35"/>
                    <a:pt x="2" y="35"/>
                    <a:pt x="2" y="33"/>
                  </a:cubicBezTo>
                  <a:cubicBezTo>
                    <a:pt x="3" y="32"/>
                    <a:pt x="0" y="32"/>
                    <a:pt x="0" y="31"/>
                  </a:cubicBezTo>
                  <a:cubicBezTo>
                    <a:pt x="1" y="31"/>
                    <a:pt x="1" y="31"/>
                    <a:pt x="1" y="31"/>
                  </a:cubicBezTo>
                  <a:cubicBezTo>
                    <a:pt x="1" y="30"/>
                    <a:pt x="0" y="29"/>
                    <a:pt x="0" y="29"/>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799" name="Freeform 585"/>
            <p:cNvSpPr/>
            <p:nvPr/>
          </p:nvSpPr>
          <p:spPr>
            <a:xfrm>
              <a:off x="8513640" y="3394800"/>
              <a:ext cx="98640" cy="53280"/>
            </a:xfrm>
            <a:custGeom>
              <a:avLst/>
              <a:gdLst>
                <a:gd name="textAreaLeft" fmla="*/ 0 w 98640"/>
                <a:gd name="textAreaRight" fmla="*/ 99720 w 98640"/>
                <a:gd name="textAreaTop" fmla="*/ 0 h 53280"/>
                <a:gd name="textAreaBottom" fmla="*/ 54360 h 53280"/>
              </a:gdLst>
              <a:ahLst/>
              <a:cxnLst/>
              <a:rect l="textAreaLeft" t="textAreaTop" r="textAreaRight" b="textAreaBottom"/>
              <a:pathLst>
                <a:path w="33" h="16">
                  <a:moveTo>
                    <a:pt x="0" y="12"/>
                  </a:moveTo>
                  <a:cubicBezTo>
                    <a:pt x="1" y="11"/>
                    <a:pt x="1" y="11"/>
                    <a:pt x="2" y="11"/>
                  </a:cubicBezTo>
                  <a:cubicBezTo>
                    <a:pt x="2" y="10"/>
                    <a:pt x="2" y="9"/>
                    <a:pt x="3" y="8"/>
                  </a:cubicBezTo>
                  <a:cubicBezTo>
                    <a:pt x="5" y="7"/>
                    <a:pt x="6" y="5"/>
                    <a:pt x="7" y="3"/>
                  </a:cubicBezTo>
                  <a:cubicBezTo>
                    <a:pt x="9" y="2"/>
                    <a:pt x="11" y="0"/>
                    <a:pt x="13" y="0"/>
                  </a:cubicBezTo>
                  <a:cubicBezTo>
                    <a:pt x="14" y="0"/>
                    <a:pt x="16" y="1"/>
                    <a:pt x="16" y="1"/>
                  </a:cubicBezTo>
                  <a:cubicBezTo>
                    <a:pt x="16" y="2"/>
                    <a:pt x="15" y="3"/>
                    <a:pt x="16" y="3"/>
                  </a:cubicBezTo>
                  <a:cubicBezTo>
                    <a:pt x="17" y="3"/>
                    <a:pt x="19" y="3"/>
                    <a:pt x="21" y="3"/>
                  </a:cubicBezTo>
                  <a:cubicBezTo>
                    <a:pt x="21" y="3"/>
                    <a:pt x="22" y="4"/>
                    <a:pt x="23" y="4"/>
                  </a:cubicBezTo>
                  <a:cubicBezTo>
                    <a:pt x="24" y="3"/>
                    <a:pt x="24" y="3"/>
                    <a:pt x="25" y="3"/>
                  </a:cubicBezTo>
                  <a:cubicBezTo>
                    <a:pt x="27" y="3"/>
                    <a:pt x="28" y="4"/>
                    <a:pt x="28" y="5"/>
                  </a:cubicBezTo>
                  <a:cubicBezTo>
                    <a:pt x="28" y="7"/>
                    <a:pt x="27" y="9"/>
                    <a:pt x="30" y="9"/>
                  </a:cubicBezTo>
                  <a:cubicBezTo>
                    <a:pt x="33" y="9"/>
                    <a:pt x="31" y="11"/>
                    <a:pt x="31" y="12"/>
                  </a:cubicBezTo>
                  <a:cubicBezTo>
                    <a:pt x="31" y="12"/>
                    <a:pt x="32" y="14"/>
                    <a:pt x="32" y="14"/>
                  </a:cubicBezTo>
                  <a:cubicBezTo>
                    <a:pt x="30" y="15"/>
                    <a:pt x="28" y="15"/>
                    <a:pt x="27" y="15"/>
                  </a:cubicBezTo>
                  <a:cubicBezTo>
                    <a:pt x="26" y="14"/>
                    <a:pt x="24" y="15"/>
                    <a:pt x="23" y="15"/>
                  </a:cubicBezTo>
                  <a:cubicBezTo>
                    <a:pt x="22" y="15"/>
                    <a:pt x="21" y="15"/>
                    <a:pt x="19" y="15"/>
                  </a:cubicBezTo>
                  <a:cubicBezTo>
                    <a:pt x="18" y="15"/>
                    <a:pt x="16" y="14"/>
                    <a:pt x="15" y="15"/>
                  </a:cubicBezTo>
                  <a:cubicBezTo>
                    <a:pt x="13" y="15"/>
                    <a:pt x="11" y="16"/>
                    <a:pt x="9" y="16"/>
                  </a:cubicBezTo>
                  <a:cubicBezTo>
                    <a:pt x="8" y="15"/>
                    <a:pt x="7" y="14"/>
                    <a:pt x="5" y="14"/>
                  </a:cubicBezTo>
                  <a:cubicBezTo>
                    <a:pt x="2" y="15"/>
                    <a:pt x="3" y="13"/>
                    <a:pt x="0" y="12"/>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9360" rIns="90000" bIns="936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00" name="Freeform 586"/>
            <p:cNvSpPr/>
            <p:nvPr/>
          </p:nvSpPr>
          <p:spPr>
            <a:xfrm>
              <a:off x="10591200" y="5024160"/>
              <a:ext cx="237240" cy="118800"/>
            </a:xfrm>
            <a:custGeom>
              <a:avLst/>
              <a:gdLst>
                <a:gd name="textAreaLeft" fmla="*/ 0 w 237240"/>
                <a:gd name="textAreaRight" fmla="*/ 238320 w 237240"/>
                <a:gd name="textAreaTop" fmla="*/ 0 h 118800"/>
                <a:gd name="textAreaBottom" fmla="*/ 119880 h 118800"/>
              </a:gdLst>
              <a:ahLst/>
              <a:cxnLst/>
              <a:rect l="textAreaLeft" t="textAreaTop" r="textAreaRight" b="textAreaBottom"/>
              <a:pathLst>
                <a:path w="78" h="34">
                  <a:moveTo>
                    <a:pt x="42" y="14"/>
                  </a:moveTo>
                  <a:cubicBezTo>
                    <a:pt x="43" y="16"/>
                    <a:pt x="44" y="17"/>
                    <a:pt x="45" y="18"/>
                  </a:cubicBezTo>
                  <a:cubicBezTo>
                    <a:pt x="46" y="18"/>
                    <a:pt x="46" y="19"/>
                    <a:pt x="47" y="20"/>
                  </a:cubicBezTo>
                  <a:cubicBezTo>
                    <a:pt x="47" y="21"/>
                    <a:pt x="49" y="21"/>
                    <a:pt x="49" y="22"/>
                  </a:cubicBezTo>
                  <a:cubicBezTo>
                    <a:pt x="50" y="23"/>
                    <a:pt x="52" y="23"/>
                    <a:pt x="53" y="24"/>
                  </a:cubicBezTo>
                  <a:cubicBezTo>
                    <a:pt x="55" y="26"/>
                    <a:pt x="57" y="26"/>
                    <a:pt x="59" y="27"/>
                  </a:cubicBezTo>
                  <a:cubicBezTo>
                    <a:pt x="58" y="28"/>
                    <a:pt x="61" y="30"/>
                    <a:pt x="61" y="29"/>
                  </a:cubicBezTo>
                  <a:cubicBezTo>
                    <a:pt x="61" y="29"/>
                    <a:pt x="61" y="30"/>
                    <a:pt x="61" y="30"/>
                  </a:cubicBezTo>
                  <a:cubicBezTo>
                    <a:pt x="62" y="28"/>
                    <a:pt x="64" y="31"/>
                    <a:pt x="65" y="31"/>
                  </a:cubicBezTo>
                  <a:cubicBezTo>
                    <a:pt x="66" y="30"/>
                    <a:pt x="68" y="30"/>
                    <a:pt x="66" y="28"/>
                  </a:cubicBezTo>
                  <a:cubicBezTo>
                    <a:pt x="66" y="27"/>
                    <a:pt x="65" y="27"/>
                    <a:pt x="64" y="27"/>
                  </a:cubicBezTo>
                  <a:cubicBezTo>
                    <a:pt x="63" y="26"/>
                    <a:pt x="62" y="25"/>
                    <a:pt x="61" y="24"/>
                  </a:cubicBezTo>
                  <a:cubicBezTo>
                    <a:pt x="59" y="23"/>
                    <a:pt x="57" y="22"/>
                    <a:pt x="55" y="21"/>
                  </a:cubicBezTo>
                  <a:cubicBezTo>
                    <a:pt x="53" y="20"/>
                    <a:pt x="52" y="19"/>
                    <a:pt x="51" y="17"/>
                  </a:cubicBezTo>
                  <a:cubicBezTo>
                    <a:pt x="50" y="15"/>
                    <a:pt x="50" y="16"/>
                    <a:pt x="48" y="14"/>
                  </a:cubicBezTo>
                  <a:cubicBezTo>
                    <a:pt x="46" y="13"/>
                    <a:pt x="45" y="12"/>
                    <a:pt x="43" y="11"/>
                  </a:cubicBezTo>
                  <a:cubicBezTo>
                    <a:pt x="42" y="10"/>
                    <a:pt x="41" y="11"/>
                    <a:pt x="41" y="10"/>
                  </a:cubicBezTo>
                  <a:cubicBezTo>
                    <a:pt x="40" y="10"/>
                    <a:pt x="39" y="9"/>
                    <a:pt x="38" y="9"/>
                  </a:cubicBezTo>
                  <a:cubicBezTo>
                    <a:pt x="39" y="9"/>
                    <a:pt x="39" y="10"/>
                    <a:pt x="40" y="11"/>
                  </a:cubicBezTo>
                  <a:cubicBezTo>
                    <a:pt x="40" y="12"/>
                    <a:pt x="40" y="12"/>
                    <a:pt x="40" y="13"/>
                  </a:cubicBezTo>
                  <a:cubicBezTo>
                    <a:pt x="41" y="13"/>
                    <a:pt x="41" y="14"/>
                    <a:pt x="42" y="14"/>
                  </a:cubicBezTo>
                  <a:moveTo>
                    <a:pt x="62" y="15"/>
                  </a:moveTo>
                  <a:cubicBezTo>
                    <a:pt x="63" y="14"/>
                    <a:pt x="62" y="13"/>
                    <a:pt x="63" y="12"/>
                  </a:cubicBezTo>
                  <a:cubicBezTo>
                    <a:pt x="62" y="13"/>
                    <a:pt x="63" y="14"/>
                    <a:pt x="62" y="15"/>
                  </a:cubicBezTo>
                  <a:moveTo>
                    <a:pt x="71" y="34"/>
                  </a:moveTo>
                  <a:cubicBezTo>
                    <a:pt x="72" y="33"/>
                    <a:pt x="72" y="33"/>
                    <a:pt x="72" y="33"/>
                  </a:cubicBezTo>
                  <a:cubicBezTo>
                    <a:pt x="71" y="32"/>
                    <a:pt x="70" y="33"/>
                    <a:pt x="71" y="34"/>
                  </a:cubicBezTo>
                  <a:moveTo>
                    <a:pt x="70" y="19"/>
                  </a:moveTo>
                  <a:cubicBezTo>
                    <a:pt x="71" y="18"/>
                    <a:pt x="69" y="14"/>
                    <a:pt x="67" y="15"/>
                  </a:cubicBezTo>
                  <a:cubicBezTo>
                    <a:pt x="69" y="16"/>
                    <a:pt x="67" y="16"/>
                    <a:pt x="67" y="17"/>
                  </a:cubicBezTo>
                  <a:cubicBezTo>
                    <a:pt x="67" y="18"/>
                    <a:pt x="69" y="18"/>
                    <a:pt x="70" y="19"/>
                  </a:cubicBezTo>
                  <a:moveTo>
                    <a:pt x="76" y="24"/>
                  </a:moveTo>
                  <a:cubicBezTo>
                    <a:pt x="77" y="24"/>
                    <a:pt x="78" y="23"/>
                    <a:pt x="78" y="22"/>
                  </a:cubicBezTo>
                  <a:cubicBezTo>
                    <a:pt x="77" y="22"/>
                    <a:pt x="76" y="21"/>
                    <a:pt x="75" y="21"/>
                  </a:cubicBezTo>
                  <a:cubicBezTo>
                    <a:pt x="74" y="21"/>
                    <a:pt x="75" y="23"/>
                    <a:pt x="76" y="24"/>
                  </a:cubicBezTo>
                  <a:moveTo>
                    <a:pt x="0" y="2"/>
                  </a:moveTo>
                  <a:cubicBezTo>
                    <a:pt x="0" y="1"/>
                    <a:pt x="0" y="0"/>
                    <a:pt x="0" y="0"/>
                  </a:cubicBezTo>
                  <a:cubicBezTo>
                    <a:pt x="0" y="0"/>
                    <a:pt x="0" y="1"/>
                    <a:pt x="0" y="2"/>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01" name="Freeform 587"/>
            <p:cNvSpPr/>
            <p:nvPr/>
          </p:nvSpPr>
          <p:spPr>
            <a:xfrm>
              <a:off x="11089080" y="4920840"/>
              <a:ext cx="83880" cy="99720"/>
            </a:xfrm>
            <a:custGeom>
              <a:avLst/>
              <a:gdLst>
                <a:gd name="textAreaLeft" fmla="*/ 0 w 83880"/>
                <a:gd name="textAreaRight" fmla="*/ 84960 w 83880"/>
                <a:gd name="textAreaTop" fmla="*/ 0 h 99720"/>
                <a:gd name="textAreaBottom" fmla="*/ 100800 h 99720"/>
              </a:gdLst>
              <a:ahLst/>
              <a:cxnLst/>
              <a:rect l="textAreaLeft" t="textAreaTop" r="textAreaRight" b="textAreaBottom"/>
              <a:pathLst>
                <a:path w="28" h="29">
                  <a:moveTo>
                    <a:pt x="2" y="10"/>
                  </a:moveTo>
                  <a:cubicBezTo>
                    <a:pt x="2" y="9"/>
                    <a:pt x="2" y="9"/>
                    <a:pt x="2" y="9"/>
                  </a:cubicBezTo>
                  <a:cubicBezTo>
                    <a:pt x="2" y="9"/>
                    <a:pt x="2" y="9"/>
                    <a:pt x="2" y="10"/>
                  </a:cubicBezTo>
                  <a:moveTo>
                    <a:pt x="4" y="7"/>
                  </a:moveTo>
                  <a:cubicBezTo>
                    <a:pt x="4" y="6"/>
                    <a:pt x="5" y="6"/>
                    <a:pt x="5" y="5"/>
                  </a:cubicBezTo>
                  <a:cubicBezTo>
                    <a:pt x="5" y="6"/>
                    <a:pt x="4" y="6"/>
                    <a:pt x="4" y="7"/>
                  </a:cubicBezTo>
                  <a:moveTo>
                    <a:pt x="5" y="19"/>
                  </a:moveTo>
                  <a:cubicBezTo>
                    <a:pt x="7" y="20"/>
                    <a:pt x="9" y="21"/>
                    <a:pt x="11" y="20"/>
                  </a:cubicBezTo>
                  <a:cubicBezTo>
                    <a:pt x="12" y="19"/>
                    <a:pt x="15" y="19"/>
                    <a:pt x="16" y="18"/>
                  </a:cubicBezTo>
                  <a:cubicBezTo>
                    <a:pt x="16" y="18"/>
                    <a:pt x="16" y="18"/>
                    <a:pt x="15" y="17"/>
                  </a:cubicBezTo>
                  <a:cubicBezTo>
                    <a:pt x="15" y="17"/>
                    <a:pt x="15" y="16"/>
                    <a:pt x="15" y="15"/>
                  </a:cubicBezTo>
                  <a:cubicBezTo>
                    <a:pt x="15" y="14"/>
                    <a:pt x="13" y="12"/>
                    <a:pt x="12" y="13"/>
                  </a:cubicBezTo>
                  <a:cubicBezTo>
                    <a:pt x="13" y="10"/>
                    <a:pt x="6" y="12"/>
                    <a:pt x="6" y="12"/>
                  </a:cubicBezTo>
                  <a:cubicBezTo>
                    <a:pt x="4" y="13"/>
                    <a:pt x="0" y="18"/>
                    <a:pt x="5" y="19"/>
                  </a:cubicBezTo>
                  <a:moveTo>
                    <a:pt x="10" y="29"/>
                  </a:moveTo>
                  <a:cubicBezTo>
                    <a:pt x="10" y="28"/>
                    <a:pt x="11" y="28"/>
                    <a:pt x="11" y="28"/>
                  </a:cubicBezTo>
                  <a:cubicBezTo>
                    <a:pt x="12" y="27"/>
                    <a:pt x="13" y="28"/>
                    <a:pt x="14" y="27"/>
                  </a:cubicBezTo>
                  <a:cubicBezTo>
                    <a:pt x="13" y="26"/>
                    <a:pt x="9" y="28"/>
                    <a:pt x="9" y="29"/>
                  </a:cubicBezTo>
                  <a:cubicBezTo>
                    <a:pt x="10" y="29"/>
                    <a:pt x="10" y="29"/>
                    <a:pt x="10" y="29"/>
                  </a:cubicBezTo>
                  <a:moveTo>
                    <a:pt x="17" y="15"/>
                  </a:moveTo>
                  <a:cubicBezTo>
                    <a:pt x="17" y="15"/>
                    <a:pt x="17" y="15"/>
                    <a:pt x="17" y="15"/>
                  </a:cubicBezTo>
                  <a:cubicBezTo>
                    <a:pt x="16" y="14"/>
                    <a:pt x="16" y="14"/>
                    <a:pt x="17" y="15"/>
                  </a:cubicBezTo>
                  <a:moveTo>
                    <a:pt x="28" y="0"/>
                  </a:moveTo>
                  <a:cubicBezTo>
                    <a:pt x="25" y="0"/>
                    <a:pt x="23" y="2"/>
                    <a:pt x="20" y="2"/>
                  </a:cubicBezTo>
                  <a:cubicBezTo>
                    <a:pt x="19" y="3"/>
                    <a:pt x="18" y="3"/>
                    <a:pt x="17" y="4"/>
                  </a:cubicBezTo>
                  <a:cubicBezTo>
                    <a:pt x="16" y="5"/>
                    <a:pt x="14" y="5"/>
                    <a:pt x="14" y="6"/>
                  </a:cubicBezTo>
                  <a:cubicBezTo>
                    <a:pt x="15" y="6"/>
                    <a:pt x="16" y="7"/>
                    <a:pt x="16" y="8"/>
                  </a:cubicBezTo>
                  <a:cubicBezTo>
                    <a:pt x="17" y="8"/>
                    <a:pt x="21" y="4"/>
                    <a:pt x="22" y="6"/>
                  </a:cubicBezTo>
                  <a:cubicBezTo>
                    <a:pt x="22" y="7"/>
                    <a:pt x="25" y="6"/>
                    <a:pt x="25" y="6"/>
                  </a:cubicBezTo>
                  <a:cubicBezTo>
                    <a:pt x="27" y="5"/>
                    <a:pt x="27" y="5"/>
                    <a:pt x="28" y="3"/>
                  </a:cubicBezTo>
                  <a:cubicBezTo>
                    <a:pt x="27" y="3"/>
                    <a:pt x="25" y="6"/>
                    <a:pt x="23" y="5"/>
                  </a:cubicBezTo>
                  <a:cubicBezTo>
                    <a:pt x="25" y="4"/>
                    <a:pt x="26" y="1"/>
                    <a:pt x="28" y="0"/>
                  </a:cubicBezTo>
                  <a:moveTo>
                    <a:pt x="22" y="19"/>
                  </a:moveTo>
                  <a:cubicBezTo>
                    <a:pt x="22" y="18"/>
                    <a:pt x="22" y="17"/>
                    <a:pt x="21" y="17"/>
                  </a:cubicBezTo>
                  <a:cubicBezTo>
                    <a:pt x="21" y="18"/>
                    <a:pt x="22" y="18"/>
                    <a:pt x="22" y="19"/>
                  </a:cubicBezTo>
                  <a:moveTo>
                    <a:pt x="27" y="24"/>
                  </a:moveTo>
                  <a:cubicBezTo>
                    <a:pt x="28" y="23"/>
                    <a:pt x="28" y="23"/>
                    <a:pt x="28" y="23"/>
                  </a:cubicBezTo>
                  <a:cubicBezTo>
                    <a:pt x="27" y="23"/>
                    <a:pt x="27" y="23"/>
                    <a:pt x="27" y="24"/>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02" name="Freeform 588"/>
            <p:cNvSpPr/>
            <p:nvPr/>
          </p:nvSpPr>
          <p:spPr>
            <a:xfrm>
              <a:off x="7282080" y="3335760"/>
              <a:ext cx="52920" cy="53280"/>
            </a:xfrm>
            <a:custGeom>
              <a:avLst/>
              <a:gdLst>
                <a:gd name="textAreaLeft" fmla="*/ 0 w 52920"/>
                <a:gd name="textAreaRight" fmla="*/ 54000 w 52920"/>
                <a:gd name="textAreaTop" fmla="*/ 0 h 53280"/>
                <a:gd name="textAreaBottom" fmla="*/ 54360 h 53280"/>
              </a:gdLst>
              <a:ahLst/>
              <a:cxnLst/>
              <a:rect l="textAreaLeft" t="textAreaTop" r="textAreaRight" b="textAreaBottom"/>
              <a:pathLst>
                <a:path w="18" h="16">
                  <a:moveTo>
                    <a:pt x="15" y="1"/>
                  </a:moveTo>
                  <a:cubicBezTo>
                    <a:pt x="16" y="2"/>
                    <a:pt x="13" y="5"/>
                    <a:pt x="16" y="5"/>
                  </a:cubicBezTo>
                  <a:cubicBezTo>
                    <a:pt x="18" y="5"/>
                    <a:pt x="16" y="2"/>
                    <a:pt x="15" y="1"/>
                  </a:cubicBezTo>
                  <a:moveTo>
                    <a:pt x="0" y="10"/>
                  </a:moveTo>
                  <a:cubicBezTo>
                    <a:pt x="3" y="8"/>
                    <a:pt x="3" y="1"/>
                    <a:pt x="7" y="1"/>
                  </a:cubicBezTo>
                  <a:cubicBezTo>
                    <a:pt x="9" y="0"/>
                    <a:pt x="13" y="0"/>
                    <a:pt x="14" y="2"/>
                  </a:cubicBezTo>
                  <a:cubicBezTo>
                    <a:pt x="14" y="2"/>
                    <a:pt x="15" y="5"/>
                    <a:pt x="15" y="5"/>
                  </a:cubicBezTo>
                  <a:cubicBezTo>
                    <a:pt x="14" y="4"/>
                    <a:pt x="12" y="6"/>
                    <a:pt x="11" y="7"/>
                  </a:cubicBezTo>
                  <a:cubicBezTo>
                    <a:pt x="13" y="7"/>
                    <a:pt x="15" y="7"/>
                    <a:pt x="15" y="9"/>
                  </a:cubicBezTo>
                  <a:cubicBezTo>
                    <a:pt x="15" y="11"/>
                    <a:pt x="17" y="13"/>
                    <a:pt x="18" y="15"/>
                  </a:cubicBezTo>
                  <a:cubicBezTo>
                    <a:pt x="16" y="15"/>
                    <a:pt x="12" y="16"/>
                    <a:pt x="11" y="15"/>
                  </a:cubicBezTo>
                  <a:cubicBezTo>
                    <a:pt x="9" y="14"/>
                    <a:pt x="10" y="13"/>
                    <a:pt x="9" y="12"/>
                  </a:cubicBezTo>
                  <a:cubicBezTo>
                    <a:pt x="8" y="9"/>
                    <a:pt x="2" y="10"/>
                    <a:pt x="0" y="1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9360" rIns="90000" bIns="936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03" name="Freeform 589"/>
            <p:cNvSpPr/>
            <p:nvPr/>
          </p:nvSpPr>
          <p:spPr>
            <a:xfrm>
              <a:off x="9538560" y="4650480"/>
              <a:ext cx="98640" cy="42840"/>
            </a:xfrm>
            <a:custGeom>
              <a:avLst/>
              <a:gdLst>
                <a:gd name="textAreaLeft" fmla="*/ 0 w 98640"/>
                <a:gd name="textAreaRight" fmla="*/ 99720 w 98640"/>
                <a:gd name="textAreaTop" fmla="*/ 0 h 42840"/>
                <a:gd name="textAreaBottom" fmla="*/ 43920 h 42840"/>
              </a:gdLst>
              <a:ahLst/>
              <a:cxnLst/>
              <a:rect l="textAreaLeft" t="textAreaTop" r="textAreaRight" b="textAreaBottom"/>
              <a:pathLst>
                <a:path w="33" h="13">
                  <a:moveTo>
                    <a:pt x="11" y="9"/>
                  </a:moveTo>
                  <a:cubicBezTo>
                    <a:pt x="12" y="12"/>
                    <a:pt x="12" y="11"/>
                    <a:pt x="14" y="10"/>
                  </a:cubicBezTo>
                  <a:cubicBezTo>
                    <a:pt x="16" y="9"/>
                    <a:pt x="19" y="8"/>
                    <a:pt x="21" y="7"/>
                  </a:cubicBezTo>
                  <a:cubicBezTo>
                    <a:pt x="25" y="6"/>
                    <a:pt x="30" y="5"/>
                    <a:pt x="32" y="2"/>
                  </a:cubicBezTo>
                  <a:cubicBezTo>
                    <a:pt x="33" y="0"/>
                    <a:pt x="30" y="1"/>
                    <a:pt x="29" y="1"/>
                  </a:cubicBezTo>
                  <a:cubicBezTo>
                    <a:pt x="27" y="2"/>
                    <a:pt x="25" y="2"/>
                    <a:pt x="22" y="2"/>
                  </a:cubicBezTo>
                  <a:cubicBezTo>
                    <a:pt x="20" y="2"/>
                    <a:pt x="18" y="2"/>
                    <a:pt x="15" y="3"/>
                  </a:cubicBezTo>
                  <a:cubicBezTo>
                    <a:pt x="14" y="3"/>
                    <a:pt x="13" y="3"/>
                    <a:pt x="12" y="4"/>
                  </a:cubicBezTo>
                  <a:cubicBezTo>
                    <a:pt x="12" y="4"/>
                    <a:pt x="11" y="6"/>
                    <a:pt x="10" y="6"/>
                  </a:cubicBezTo>
                  <a:cubicBezTo>
                    <a:pt x="13" y="7"/>
                    <a:pt x="12" y="8"/>
                    <a:pt x="11" y="9"/>
                  </a:cubicBezTo>
                  <a:close/>
                  <a:moveTo>
                    <a:pt x="0" y="11"/>
                  </a:moveTo>
                  <a:cubicBezTo>
                    <a:pt x="2" y="10"/>
                    <a:pt x="3" y="9"/>
                    <a:pt x="5" y="9"/>
                  </a:cubicBezTo>
                  <a:cubicBezTo>
                    <a:pt x="5" y="10"/>
                    <a:pt x="5" y="12"/>
                    <a:pt x="5" y="12"/>
                  </a:cubicBezTo>
                  <a:cubicBezTo>
                    <a:pt x="3" y="12"/>
                    <a:pt x="3" y="12"/>
                    <a:pt x="3" y="12"/>
                  </a:cubicBezTo>
                  <a:cubicBezTo>
                    <a:pt x="2" y="13"/>
                    <a:pt x="1" y="11"/>
                    <a:pt x="0" y="1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04" name="Freeform 590"/>
            <p:cNvSpPr/>
            <p:nvPr/>
          </p:nvSpPr>
          <p:spPr>
            <a:xfrm>
              <a:off x="3621240" y="3441240"/>
              <a:ext cx="177120" cy="207360"/>
            </a:xfrm>
            <a:custGeom>
              <a:avLst/>
              <a:gdLst>
                <a:gd name="textAreaLeft" fmla="*/ 0 w 177120"/>
                <a:gd name="textAreaRight" fmla="*/ 178200 w 177120"/>
                <a:gd name="textAreaTop" fmla="*/ 0 h 207360"/>
                <a:gd name="textAreaBottom" fmla="*/ 208440 h 207360"/>
              </a:gdLst>
              <a:ahLst/>
              <a:cxnLst/>
              <a:rect l="textAreaLeft" t="textAreaTop" r="textAreaRight" b="textAreaBottom"/>
              <a:pathLst>
                <a:path w="59" h="59">
                  <a:moveTo>
                    <a:pt x="33" y="35"/>
                  </a:moveTo>
                  <a:cubicBezTo>
                    <a:pt x="32" y="34"/>
                    <a:pt x="32" y="34"/>
                    <a:pt x="32" y="34"/>
                  </a:cubicBezTo>
                  <a:cubicBezTo>
                    <a:pt x="33" y="35"/>
                    <a:pt x="33" y="35"/>
                    <a:pt x="33" y="35"/>
                  </a:cubicBezTo>
                  <a:moveTo>
                    <a:pt x="7" y="17"/>
                  </a:moveTo>
                  <a:cubicBezTo>
                    <a:pt x="9" y="18"/>
                    <a:pt x="9" y="17"/>
                    <a:pt x="10" y="19"/>
                  </a:cubicBezTo>
                  <a:cubicBezTo>
                    <a:pt x="10" y="20"/>
                    <a:pt x="12" y="21"/>
                    <a:pt x="12" y="23"/>
                  </a:cubicBezTo>
                  <a:cubicBezTo>
                    <a:pt x="12" y="24"/>
                    <a:pt x="8" y="27"/>
                    <a:pt x="8" y="24"/>
                  </a:cubicBezTo>
                  <a:cubicBezTo>
                    <a:pt x="7" y="24"/>
                    <a:pt x="6" y="24"/>
                    <a:pt x="5" y="23"/>
                  </a:cubicBezTo>
                  <a:cubicBezTo>
                    <a:pt x="6" y="22"/>
                    <a:pt x="6" y="22"/>
                    <a:pt x="7" y="23"/>
                  </a:cubicBezTo>
                  <a:cubicBezTo>
                    <a:pt x="8" y="22"/>
                    <a:pt x="6" y="22"/>
                    <a:pt x="7" y="21"/>
                  </a:cubicBezTo>
                  <a:cubicBezTo>
                    <a:pt x="8" y="20"/>
                    <a:pt x="7" y="19"/>
                    <a:pt x="7" y="17"/>
                  </a:cubicBezTo>
                  <a:moveTo>
                    <a:pt x="10" y="27"/>
                  </a:moveTo>
                  <a:cubicBezTo>
                    <a:pt x="9" y="27"/>
                    <a:pt x="10" y="27"/>
                    <a:pt x="11" y="27"/>
                  </a:cubicBezTo>
                  <a:cubicBezTo>
                    <a:pt x="10" y="27"/>
                    <a:pt x="10" y="27"/>
                    <a:pt x="10" y="27"/>
                  </a:cubicBezTo>
                  <a:moveTo>
                    <a:pt x="2" y="5"/>
                  </a:moveTo>
                  <a:cubicBezTo>
                    <a:pt x="1" y="5"/>
                    <a:pt x="1" y="4"/>
                    <a:pt x="0" y="3"/>
                  </a:cubicBezTo>
                  <a:cubicBezTo>
                    <a:pt x="2" y="5"/>
                    <a:pt x="2" y="3"/>
                    <a:pt x="3" y="3"/>
                  </a:cubicBezTo>
                  <a:cubicBezTo>
                    <a:pt x="5" y="2"/>
                    <a:pt x="8" y="3"/>
                    <a:pt x="10" y="2"/>
                  </a:cubicBezTo>
                  <a:cubicBezTo>
                    <a:pt x="10" y="4"/>
                    <a:pt x="3" y="4"/>
                    <a:pt x="2" y="5"/>
                  </a:cubicBezTo>
                  <a:moveTo>
                    <a:pt x="12" y="31"/>
                  </a:moveTo>
                  <a:cubicBezTo>
                    <a:pt x="11" y="31"/>
                    <a:pt x="11" y="31"/>
                    <a:pt x="11" y="31"/>
                  </a:cubicBezTo>
                  <a:cubicBezTo>
                    <a:pt x="12" y="31"/>
                    <a:pt x="13" y="31"/>
                    <a:pt x="13" y="30"/>
                  </a:cubicBezTo>
                  <a:cubicBezTo>
                    <a:pt x="12" y="31"/>
                    <a:pt x="11" y="30"/>
                    <a:pt x="11" y="29"/>
                  </a:cubicBezTo>
                  <a:cubicBezTo>
                    <a:pt x="10" y="29"/>
                    <a:pt x="10" y="28"/>
                    <a:pt x="10" y="28"/>
                  </a:cubicBezTo>
                  <a:cubicBezTo>
                    <a:pt x="11" y="27"/>
                    <a:pt x="11" y="26"/>
                    <a:pt x="12" y="26"/>
                  </a:cubicBezTo>
                  <a:cubicBezTo>
                    <a:pt x="12" y="27"/>
                    <a:pt x="11" y="27"/>
                    <a:pt x="12" y="28"/>
                  </a:cubicBezTo>
                  <a:cubicBezTo>
                    <a:pt x="12" y="28"/>
                    <a:pt x="13" y="27"/>
                    <a:pt x="13" y="27"/>
                  </a:cubicBezTo>
                  <a:cubicBezTo>
                    <a:pt x="14" y="28"/>
                    <a:pt x="14" y="31"/>
                    <a:pt x="12" y="31"/>
                  </a:cubicBezTo>
                  <a:moveTo>
                    <a:pt x="14" y="19"/>
                  </a:moveTo>
                  <a:cubicBezTo>
                    <a:pt x="14" y="18"/>
                    <a:pt x="15" y="18"/>
                    <a:pt x="16" y="19"/>
                  </a:cubicBezTo>
                  <a:cubicBezTo>
                    <a:pt x="16" y="19"/>
                    <a:pt x="15" y="19"/>
                    <a:pt x="14" y="19"/>
                  </a:cubicBezTo>
                  <a:moveTo>
                    <a:pt x="17" y="11"/>
                  </a:moveTo>
                  <a:cubicBezTo>
                    <a:pt x="16" y="10"/>
                    <a:pt x="15" y="10"/>
                    <a:pt x="15" y="9"/>
                  </a:cubicBezTo>
                  <a:cubicBezTo>
                    <a:pt x="16" y="9"/>
                    <a:pt x="16" y="8"/>
                    <a:pt x="16" y="7"/>
                  </a:cubicBezTo>
                  <a:cubicBezTo>
                    <a:pt x="17" y="6"/>
                    <a:pt x="17" y="6"/>
                    <a:pt x="17" y="5"/>
                  </a:cubicBezTo>
                  <a:cubicBezTo>
                    <a:pt x="17" y="4"/>
                    <a:pt x="16" y="4"/>
                    <a:pt x="15" y="4"/>
                  </a:cubicBezTo>
                  <a:cubicBezTo>
                    <a:pt x="14" y="2"/>
                    <a:pt x="12" y="0"/>
                    <a:pt x="10" y="1"/>
                  </a:cubicBezTo>
                  <a:cubicBezTo>
                    <a:pt x="12" y="0"/>
                    <a:pt x="15" y="2"/>
                    <a:pt x="17" y="4"/>
                  </a:cubicBezTo>
                  <a:cubicBezTo>
                    <a:pt x="18" y="5"/>
                    <a:pt x="18" y="6"/>
                    <a:pt x="17" y="7"/>
                  </a:cubicBezTo>
                  <a:cubicBezTo>
                    <a:pt x="16" y="8"/>
                    <a:pt x="17" y="10"/>
                    <a:pt x="17" y="11"/>
                  </a:cubicBezTo>
                  <a:moveTo>
                    <a:pt x="23" y="15"/>
                  </a:moveTo>
                  <a:cubicBezTo>
                    <a:pt x="22" y="15"/>
                    <a:pt x="21" y="15"/>
                    <a:pt x="21" y="14"/>
                  </a:cubicBezTo>
                  <a:cubicBezTo>
                    <a:pt x="23" y="15"/>
                    <a:pt x="25" y="16"/>
                    <a:pt x="26" y="17"/>
                  </a:cubicBezTo>
                  <a:cubicBezTo>
                    <a:pt x="28" y="19"/>
                    <a:pt x="26" y="21"/>
                    <a:pt x="27" y="22"/>
                  </a:cubicBezTo>
                  <a:cubicBezTo>
                    <a:pt x="25" y="21"/>
                    <a:pt x="27" y="19"/>
                    <a:pt x="27" y="18"/>
                  </a:cubicBezTo>
                  <a:cubicBezTo>
                    <a:pt x="27" y="17"/>
                    <a:pt x="24" y="16"/>
                    <a:pt x="23" y="15"/>
                  </a:cubicBezTo>
                  <a:moveTo>
                    <a:pt x="28" y="32"/>
                  </a:moveTo>
                  <a:cubicBezTo>
                    <a:pt x="29" y="32"/>
                    <a:pt x="30" y="33"/>
                    <a:pt x="31" y="34"/>
                  </a:cubicBezTo>
                  <a:cubicBezTo>
                    <a:pt x="30" y="33"/>
                    <a:pt x="28" y="33"/>
                    <a:pt x="28" y="32"/>
                  </a:cubicBezTo>
                  <a:moveTo>
                    <a:pt x="33" y="28"/>
                  </a:moveTo>
                  <a:cubicBezTo>
                    <a:pt x="33" y="27"/>
                    <a:pt x="34" y="27"/>
                    <a:pt x="33" y="26"/>
                  </a:cubicBezTo>
                  <a:cubicBezTo>
                    <a:pt x="32" y="25"/>
                    <a:pt x="31" y="23"/>
                    <a:pt x="31" y="22"/>
                  </a:cubicBezTo>
                  <a:cubicBezTo>
                    <a:pt x="32" y="23"/>
                    <a:pt x="36" y="27"/>
                    <a:pt x="33" y="28"/>
                  </a:cubicBezTo>
                  <a:moveTo>
                    <a:pt x="35" y="32"/>
                  </a:moveTo>
                  <a:cubicBezTo>
                    <a:pt x="36" y="33"/>
                    <a:pt x="36" y="35"/>
                    <a:pt x="37" y="37"/>
                  </a:cubicBezTo>
                  <a:cubicBezTo>
                    <a:pt x="38" y="38"/>
                    <a:pt x="40" y="38"/>
                    <a:pt x="39" y="39"/>
                  </a:cubicBezTo>
                  <a:cubicBezTo>
                    <a:pt x="38" y="38"/>
                    <a:pt x="36" y="38"/>
                    <a:pt x="36" y="37"/>
                  </a:cubicBezTo>
                  <a:cubicBezTo>
                    <a:pt x="38" y="38"/>
                    <a:pt x="35" y="33"/>
                    <a:pt x="35" y="32"/>
                  </a:cubicBezTo>
                  <a:moveTo>
                    <a:pt x="39" y="32"/>
                  </a:moveTo>
                  <a:cubicBezTo>
                    <a:pt x="38" y="32"/>
                    <a:pt x="38" y="32"/>
                    <a:pt x="38" y="32"/>
                  </a:cubicBezTo>
                  <a:cubicBezTo>
                    <a:pt x="39" y="31"/>
                    <a:pt x="39" y="31"/>
                    <a:pt x="39" y="32"/>
                  </a:cubicBezTo>
                  <a:moveTo>
                    <a:pt x="45" y="46"/>
                  </a:moveTo>
                  <a:cubicBezTo>
                    <a:pt x="46" y="45"/>
                    <a:pt x="47" y="44"/>
                    <a:pt x="48" y="43"/>
                  </a:cubicBezTo>
                  <a:cubicBezTo>
                    <a:pt x="46" y="42"/>
                    <a:pt x="48" y="41"/>
                    <a:pt x="48" y="42"/>
                  </a:cubicBezTo>
                  <a:cubicBezTo>
                    <a:pt x="50" y="44"/>
                    <a:pt x="46" y="45"/>
                    <a:pt x="45" y="46"/>
                  </a:cubicBezTo>
                  <a:moveTo>
                    <a:pt x="42" y="28"/>
                  </a:moveTo>
                  <a:cubicBezTo>
                    <a:pt x="43" y="28"/>
                    <a:pt x="43" y="28"/>
                    <a:pt x="43" y="28"/>
                  </a:cubicBezTo>
                  <a:cubicBezTo>
                    <a:pt x="43" y="29"/>
                    <a:pt x="43" y="29"/>
                    <a:pt x="42" y="29"/>
                  </a:cubicBezTo>
                  <a:cubicBezTo>
                    <a:pt x="42" y="29"/>
                    <a:pt x="42" y="28"/>
                    <a:pt x="42" y="28"/>
                  </a:cubicBezTo>
                  <a:moveTo>
                    <a:pt x="46" y="42"/>
                  </a:moveTo>
                  <a:cubicBezTo>
                    <a:pt x="45" y="42"/>
                    <a:pt x="44" y="41"/>
                    <a:pt x="44" y="40"/>
                  </a:cubicBezTo>
                  <a:cubicBezTo>
                    <a:pt x="45" y="40"/>
                    <a:pt x="46" y="41"/>
                    <a:pt x="46" y="42"/>
                  </a:cubicBezTo>
                  <a:moveTo>
                    <a:pt x="50" y="58"/>
                  </a:moveTo>
                  <a:cubicBezTo>
                    <a:pt x="49" y="57"/>
                    <a:pt x="51" y="56"/>
                    <a:pt x="52" y="56"/>
                  </a:cubicBezTo>
                  <a:cubicBezTo>
                    <a:pt x="53" y="56"/>
                    <a:pt x="53" y="56"/>
                    <a:pt x="54" y="56"/>
                  </a:cubicBezTo>
                  <a:cubicBezTo>
                    <a:pt x="55" y="56"/>
                    <a:pt x="56" y="55"/>
                    <a:pt x="57" y="55"/>
                  </a:cubicBezTo>
                  <a:cubicBezTo>
                    <a:pt x="56" y="56"/>
                    <a:pt x="56" y="57"/>
                    <a:pt x="55" y="58"/>
                  </a:cubicBezTo>
                  <a:cubicBezTo>
                    <a:pt x="54" y="59"/>
                    <a:pt x="52" y="58"/>
                    <a:pt x="50" y="58"/>
                  </a:cubicBezTo>
                  <a:moveTo>
                    <a:pt x="56" y="53"/>
                  </a:moveTo>
                  <a:cubicBezTo>
                    <a:pt x="56" y="53"/>
                    <a:pt x="56" y="52"/>
                    <a:pt x="57" y="53"/>
                  </a:cubicBezTo>
                  <a:cubicBezTo>
                    <a:pt x="56" y="53"/>
                    <a:pt x="56" y="53"/>
                    <a:pt x="56" y="53"/>
                  </a:cubicBezTo>
                  <a:moveTo>
                    <a:pt x="59" y="45"/>
                  </a:moveTo>
                  <a:cubicBezTo>
                    <a:pt x="58" y="44"/>
                    <a:pt x="55" y="45"/>
                    <a:pt x="55" y="44"/>
                  </a:cubicBezTo>
                  <a:cubicBezTo>
                    <a:pt x="56" y="44"/>
                    <a:pt x="59" y="44"/>
                    <a:pt x="59" y="45"/>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05" name="Freeform 591"/>
            <p:cNvSpPr/>
            <p:nvPr/>
          </p:nvSpPr>
          <p:spPr>
            <a:xfrm>
              <a:off x="10782720" y="4836240"/>
              <a:ext cx="95040" cy="220320"/>
            </a:xfrm>
            <a:custGeom>
              <a:avLst/>
              <a:gdLst>
                <a:gd name="textAreaLeft" fmla="*/ 0 w 95040"/>
                <a:gd name="textAreaRight" fmla="*/ 96120 w 95040"/>
                <a:gd name="textAreaTop" fmla="*/ 0 h 220320"/>
                <a:gd name="textAreaBottom" fmla="*/ 221400 h 220320"/>
              </a:gdLst>
              <a:ahLst/>
              <a:cxnLst/>
              <a:rect l="textAreaLeft" t="textAreaTop" r="textAreaRight" b="textAreaBottom"/>
              <a:pathLst>
                <a:path w="32" h="63">
                  <a:moveTo>
                    <a:pt x="10" y="6"/>
                  </a:moveTo>
                  <a:cubicBezTo>
                    <a:pt x="11" y="6"/>
                    <a:pt x="11" y="4"/>
                    <a:pt x="9" y="5"/>
                  </a:cubicBezTo>
                  <a:cubicBezTo>
                    <a:pt x="9" y="5"/>
                    <a:pt x="9" y="7"/>
                    <a:pt x="10" y="6"/>
                  </a:cubicBezTo>
                  <a:moveTo>
                    <a:pt x="9" y="3"/>
                  </a:moveTo>
                  <a:cubicBezTo>
                    <a:pt x="10" y="2"/>
                    <a:pt x="10" y="1"/>
                    <a:pt x="9" y="0"/>
                  </a:cubicBezTo>
                  <a:cubicBezTo>
                    <a:pt x="8" y="1"/>
                    <a:pt x="9" y="2"/>
                    <a:pt x="9" y="3"/>
                  </a:cubicBezTo>
                  <a:moveTo>
                    <a:pt x="6" y="14"/>
                  </a:moveTo>
                  <a:cubicBezTo>
                    <a:pt x="5" y="13"/>
                    <a:pt x="5" y="13"/>
                    <a:pt x="5" y="12"/>
                  </a:cubicBezTo>
                  <a:cubicBezTo>
                    <a:pt x="4" y="13"/>
                    <a:pt x="3" y="16"/>
                    <a:pt x="2" y="13"/>
                  </a:cubicBezTo>
                  <a:cubicBezTo>
                    <a:pt x="2" y="11"/>
                    <a:pt x="0" y="8"/>
                    <a:pt x="0" y="11"/>
                  </a:cubicBezTo>
                  <a:cubicBezTo>
                    <a:pt x="0" y="13"/>
                    <a:pt x="1" y="14"/>
                    <a:pt x="1" y="15"/>
                  </a:cubicBezTo>
                  <a:cubicBezTo>
                    <a:pt x="1" y="17"/>
                    <a:pt x="2" y="18"/>
                    <a:pt x="2" y="19"/>
                  </a:cubicBezTo>
                  <a:cubicBezTo>
                    <a:pt x="6" y="19"/>
                    <a:pt x="8" y="17"/>
                    <a:pt x="6" y="14"/>
                  </a:cubicBezTo>
                  <a:moveTo>
                    <a:pt x="10" y="28"/>
                  </a:moveTo>
                  <a:cubicBezTo>
                    <a:pt x="10" y="28"/>
                    <a:pt x="14" y="27"/>
                    <a:pt x="12" y="26"/>
                  </a:cubicBezTo>
                  <a:cubicBezTo>
                    <a:pt x="12" y="25"/>
                    <a:pt x="10" y="24"/>
                    <a:pt x="9" y="23"/>
                  </a:cubicBezTo>
                  <a:cubicBezTo>
                    <a:pt x="5" y="19"/>
                    <a:pt x="6" y="25"/>
                    <a:pt x="8" y="24"/>
                  </a:cubicBezTo>
                  <a:cubicBezTo>
                    <a:pt x="9" y="25"/>
                    <a:pt x="8" y="27"/>
                    <a:pt x="10" y="28"/>
                  </a:cubicBezTo>
                  <a:moveTo>
                    <a:pt x="7" y="20"/>
                  </a:moveTo>
                  <a:cubicBezTo>
                    <a:pt x="7" y="20"/>
                    <a:pt x="7" y="19"/>
                    <a:pt x="6" y="19"/>
                  </a:cubicBezTo>
                  <a:cubicBezTo>
                    <a:pt x="6" y="20"/>
                    <a:pt x="6" y="20"/>
                    <a:pt x="6" y="20"/>
                  </a:cubicBezTo>
                  <a:cubicBezTo>
                    <a:pt x="7" y="20"/>
                    <a:pt x="7" y="20"/>
                    <a:pt x="7" y="20"/>
                  </a:cubicBezTo>
                  <a:moveTo>
                    <a:pt x="18" y="40"/>
                  </a:moveTo>
                  <a:cubicBezTo>
                    <a:pt x="20" y="40"/>
                    <a:pt x="20" y="38"/>
                    <a:pt x="19" y="37"/>
                  </a:cubicBezTo>
                  <a:cubicBezTo>
                    <a:pt x="18" y="37"/>
                    <a:pt x="16" y="38"/>
                    <a:pt x="16" y="39"/>
                  </a:cubicBezTo>
                  <a:cubicBezTo>
                    <a:pt x="17" y="38"/>
                    <a:pt x="16" y="40"/>
                    <a:pt x="18" y="40"/>
                  </a:cubicBezTo>
                  <a:moveTo>
                    <a:pt x="13" y="17"/>
                  </a:moveTo>
                  <a:cubicBezTo>
                    <a:pt x="13" y="17"/>
                    <a:pt x="14" y="16"/>
                    <a:pt x="14" y="15"/>
                  </a:cubicBezTo>
                  <a:cubicBezTo>
                    <a:pt x="13" y="16"/>
                    <a:pt x="12" y="16"/>
                    <a:pt x="12" y="16"/>
                  </a:cubicBezTo>
                  <a:cubicBezTo>
                    <a:pt x="11" y="17"/>
                    <a:pt x="12" y="18"/>
                    <a:pt x="13" y="17"/>
                  </a:cubicBezTo>
                  <a:moveTo>
                    <a:pt x="16" y="26"/>
                  </a:moveTo>
                  <a:cubicBezTo>
                    <a:pt x="16" y="26"/>
                    <a:pt x="17" y="26"/>
                    <a:pt x="17" y="25"/>
                  </a:cubicBezTo>
                  <a:cubicBezTo>
                    <a:pt x="17" y="25"/>
                    <a:pt x="16" y="24"/>
                    <a:pt x="16" y="24"/>
                  </a:cubicBezTo>
                  <a:cubicBezTo>
                    <a:pt x="15" y="24"/>
                    <a:pt x="15" y="24"/>
                    <a:pt x="14" y="24"/>
                  </a:cubicBezTo>
                  <a:cubicBezTo>
                    <a:pt x="14" y="25"/>
                    <a:pt x="15" y="26"/>
                    <a:pt x="16" y="26"/>
                  </a:cubicBezTo>
                  <a:moveTo>
                    <a:pt x="19" y="31"/>
                  </a:moveTo>
                  <a:cubicBezTo>
                    <a:pt x="19" y="30"/>
                    <a:pt x="17" y="29"/>
                    <a:pt x="16" y="28"/>
                  </a:cubicBezTo>
                  <a:cubicBezTo>
                    <a:pt x="15" y="31"/>
                    <a:pt x="18" y="30"/>
                    <a:pt x="19" y="31"/>
                  </a:cubicBezTo>
                  <a:moveTo>
                    <a:pt x="16" y="22"/>
                  </a:moveTo>
                  <a:cubicBezTo>
                    <a:pt x="17" y="22"/>
                    <a:pt x="17" y="19"/>
                    <a:pt x="16" y="17"/>
                  </a:cubicBezTo>
                  <a:cubicBezTo>
                    <a:pt x="16" y="19"/>
                    <a:pt x="16" y="21"/>
                    <a:pt x="16" y="22"/>
                  </a:cubicBezTo>
                  <a:moveTo>
                    <a:pt x="15" y="17"/>
                  </a:moveTo>
                  <a:cubicBezTo>
                    <a:pt x="16" y="16"/>
                    <a:pt x="16" y="14"/>
                    <a:pt x="15" y="12"/>
                  </a:cubicBezTo>
                  <a:cubicBezTo>
                    <a:pt x="15" y="14"/>
                    <a:pt x="15" y="15"/>
                    <a:pt x="15" y="17"/>
                  </a:cubicBezTo>
                  <a:moveTo>
                    <a:pt x="26" y="51"/>
                  </a:moveTo>
                  <a:cubicBezTo>
                    <a:pt x="27" y="51"/>
                    <a:pt x="26" y="47"/>
                    <a:pt x="24" y="48"/>
                  </a:cubicBezTo>
                  <a:cubicBezTo>
                    <a:pt x="24" y="48"/>
                    <a:pt x="24" y="49"/>
                    <a:pt x="24" y="50"/>
                  </a:cubicBezTo>
                  <a:cubicBezTo>
                    <a:pt x="24" y="51"/>
                    <a:pt x="26" y="51"/>
                    <a:pt x="26" y="51"/>
                  </a:cubicBezTo>
                  <a:moveTo>
                    <a:pt x="28" y="58"/>
                  </a:moveTo>
                  <a:cubicBezTo>
                    <a:pt x="29" y="56"/>
                    <a:pt x="27" y="55"/>
                    <a:pt x="27" y="54"/>
                  </a:cubicBezTo>
                  <a:cubicBezTo>
                    <a:pt x="25" y="54"/>
                    <a:pt x="26" y="57"/>
                    <a:pt x="28" y="58"/>
                  </a:cubicBezTo>
                  <a:moveTo>
                    <a:pt x="31" y="63"/>
                  </a:moveTo>
                  <a:cubicBezTo>
                    <a:pt x="32" y="62"/>
                    <a:pt x="32" y="62"/>
                    <a:pt x="32" y="62"/>
                  </a:cubicBezTo>
                  <a:cubicBezTo>
                    <a:pt x="31" y="62"/>
                    <a:pt x="30" y="63"/>
                    <a:pt x="31" y="63"/>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06" name="Freeform 592"/>
            <p:cNvSpPr/>
            <p:nvPr/>
          </p:nvSpPr>
          <p:spPr>
            <a:xfrm>
              <a:off x="4137480" y="6121800"/>
              <a:ext cx="738720" cy="325800"/>
            </a:xfrm>
            <a:custGeom>
              <a:avLst/>
              <a:gdLst>
                <a:gd name="textAreaLeft" fmla="*/ 0 w 738720"/>
                <a:gd name="textAreaRight" fmla="*/ 739800 w 738720"/>
                <a:gd name="textAreaTop" fmla="*/ 0 h 325800"/>
                <a:gd name="textAreaBottom" fmla="*/ 326880 h 325800"/>
              </a:gdLst>
              <a:ahLst/>
              <a:cxnLst/>
              <a:rect l="textAreaLeft" t="textAreaTop" r="textAreaRight" b="textAreaBottom"/>
              <a:pathLst>
                <a:path w="241" h="92">
                  <a:moveTo>
                    <a:pt x="2" y="7"/>
                  </a:moveTo>
                  <a:cubicBezTo>
                    <a:pt x="3" y="7"/>
                    <a:pt x="3" y="7"/>
                    <a:pt x="3" y="6"/>
                  </a:cubicBezTo>
                  <a:cubicBezTo>
                    <a:pt x="3" y="5"/>
                    <a:pt x="1" y="8"/>
                    <a:pt x="2" y="6"/>
                  </a:cubicBezTo>
                  <a:cubicBezTo>
                    <a:pt x="0" y="6"/>
                    <a:pt x="1" y="7"/>
                    <a:pt x="2" y="7"/>
                  </a:cubicBezTo>
                  <a:moveTo>
                    <a:pt x="12" y="2"/>
                  </a:moveTo>
                  <a:cubicBezTo>
                    <a:pt x="12" y="3"/>
                    <a:pt x="12" y="3"/>
                    <a:pt x="12" y="3"/>
                  </a:cubicBezTo>
                  <a:cubicBezTo>
                    <a:pt x="9" y="3"/>
                    <a:pt x="8" y="1"/>
                    <a:pt x="6" y="2"/>
                  </a:cubicBezTo>
                  <a:cubicBezTo>
                    <a:pt x="6" y="2"/>
                    <a:pt x="7" y="2"/>
                    <a:pt x="8" y="3"/>
                  </a:cubicBezTo>
                  <a:cubicBezTo>
                    <a:pt x="8" y="4"/>
                    <a:pt x="10" y="4"/>
                    <a:pt x="11" y="5"/>
                  </a:cubicBezTo>
                  <a:cubicBezTo>
                    <a:pt x="9" y="4"/>
                    <a:pt x="8" y="5"/>
                    <a:pt x="6" y="5"/>
                  </a:cubicBezTo>
                  <a:cubicBezTo>
                    <a:pt x="6" y="6"/>
                    <a:pt x="9" y="4"/>
                    <a:pt x="10" y="5"/>
                  </a:cubicBezTo>
                  <a:cubicBezTo>
                    <a:pt x="9" y="5"/>
                    <a:pt x="8" y="6"/>
                    <a:pt x="8" y="6"/>
                  </a:cubicBezTo>
                  <a:cubicBezTo>
                    <a:pt x="8" y="5"/>
                    <a:pt x="8" y="5"/>
                    <a:pt x="8" y="5"/>
                  </a:cubicBezTo>
                  <a:cubicBezTo>
                    <a:pt x="7" y="6"/>
                    <a:pt x="5" y="8"/>
                    <a:pt x="8" y="7"/>
                  </a:cubicBezTo>
                  <a:cubicBezTo>
                    <a:pt x="7" y="8"/>
                    <a:pt x="3" y="8"/>
                    <a:pt x="2" y="8"/>
                  </a:cubicBezTo>
                  <a:cubicBezTo>
                    <a:pt x="2" y="8"/>
                    <a:pt x="6" y="10"/>
                    <a:pt x="4" y="9"/>
                  </a:cubicBezTo>
                  <a:cubicBezTo>
                    <a:pt x="5" y="9"/>
                    <a:pt x="6" y="10"/>
                    <a:pt x="6" y="10"/>
                  </a:cubicBezTo>
                  <a:cubicBezTo>
                    <a:pt x="8" y="9"/>
                    <a:pt x="9" y="9"/>
                    <a:pt x="9" y="7"/>
                  </a:cubicBezTo>
                  <a:cubicBezTo>
                    <a:pt x="12" y="8"/>
                    <a:pt x="14" y="6"/>
                    <a:pt x="16" y="4"/>
                  </a:cubicBezTo>
                  <a:cubicBezTo>
                    <a:pt x="17" y="4"/>
                    <a:pt x="18" y="3"/>
                    <a:pt x="18" y="2"/>
                  </a:cubicBezTo>
                  <a:cubicBezTo>
                    <a:pt x="19" y="2"/>
                    <a:pt x="17" y="1"/>
                    <a:pt x="17" y="2"/>
                  </a:cubicBezTo>
                  <a:cubicBezTo>
                    <a:pt x="16" y="2"/>
                    <a:pt x="13" y="1"/>
                    <a:pt x="12" y="2"/>
                  </a:cubicBezTo>
                  <a:moveTo>
                    <a:pt x="9" y="2"/>
                  </a:moveTo>
                  <a:cubicBezTo>
                    <a:pt x="9" y="2"/>
                    <a:pt x="10" y="2"/>
                    <a:pt x="11" y="2"/>
                  </a:cubicBezTo>
                  <a:cubicBezTo>
                    <a:pt x="11" y="1"/>
                    <a:pt x="10" y="1"/>
                    <a:pt x="9" y="1"/>
                  </a:cubicBezTo>
                  <a:cubicBezTo>
                    <a:pt x="10" y="2"/>
                    <a:pt x="10" y="2"/>
                    <a:pt x="10" y="2"/>
                  </a:cubicBezTo>
                  <a:cubicBezTo>
                    <a:pt x="10" y="2"/>
                    <a:pt x="9" y="2"/>
                    <a:pt x="9" y="2"/>
                  </a:cubicBezTo>
                  <a:moveTo>
                    <a:pt x="12" y="1"/>
                  </a:moveTo>
                  <a:cubicBezTo>
                    <a:pt x="12" y="1"/>
                    <a:pt x="12" y="1"/>
                    <a:pt x="13" y="1"/>
                  </a:cubicBezTo>
                  <a:cubicBezTo>
                    <a:pt x="12" y="1"/>
                    <a:pt x="12" y="1"/>
                    <a:pt x="12" y="1"/>
                  </a:cubicBezTo>
                  <a:moveTo>
                    <a:pt x="14" y="0"/>
                  </a:moveTo>
                  <a:cubicBezTo>
                    <a:pt x="14" y="1"/>
                    <a:pt x="16" y="1"/>
                    <a:pt x="17" y="1"/>
                  </a:cubicBezTo>
                  <a:cubicBezTo>
                    <a:pt x="16" y="0"/>
                    <a:pt x="15" y="1"/>
                    <a:pt x="14" y="0"/>
                  </a:cubicBezTo>
                  <a:moveTo>
                    <a:pt x="14" y="10"/>
                  </a:moveTo>
                  <a:cubicBezTo>
                    <a:pt x="15" y="10"/>
                    <a:pt x="14" y="9"/>
                    <a:pt x="13" y="9"/>
                  </a:cubicBezTo>
                  <a:cubicBezTo>
                    <a:pt x="14" y="10"/>
                    <a:pt x="14" y="10"/>
                    <a:pt x="14" y="10"/>
                  </a:cubicBezTo>
                  <a:moveTo>
                    <a:pt x="14" y="9"/>
                  </a:moveTo>
                  <a:cubicBezTo>
                    <a:pt x="15" y="9"/>
                    <a:pt x="16" y="11"/>
                    <a:pt x="18" y="11"/>
                  </a:cubicBezTo>
                  <a:cubicBezTo>
                    <a:pt x="17" y="10"/>
                    <a:pt x="17" y="10"/>
                    <a:pt x="18" y="9"/>
                  </a:cubicBezTo>
                  <a:cubicBezTo>
                    <a:pt x="19" y="9"/>
                    <a:pt x="19" y="10"/>
                    <a:pt x="20" y="10"/>
                  </a:cubicBezTo>
                  <a:cubicBezTo>
                    <a:pt x="21" y="9"/>
                    <a:pt x="20" y="8"/>
                    <a:pt x="19" y="8"/>
                  </a:cubicBezTo>
                  <a:cubicBezTo>
                    <a:pt x="20" y="8"/>
                    <a:pt x="21" y="8"/>
                    <a:pt x="22" y="8"/>
                  </a:cubicBezTo>
                  <a:cubicBezTo>
                    <a:pt x="23" y="8"/>
                    <a:pt x="23" y="8"/>
                    <a:pt x="24" y="8"/>
                  </a:cubicBezTo>
                  <a:cubicBezTo>
                    <a:pt x="25" y="7"/>
                    <a:pt x="22" y="7"/>
                    <a:pt x="22" y="6"/>
                  </a:cubicBezTo>
                  <a:cubicBezTo>
                    <a:pt x="23" y="7"/>
                    <a:pt x="25" y="7"/>
                    <a:pt x="26" y="7"/>
                  </a:cubicBezTo>
                  <a:cubicBezTo>
                    <a:pt x="27" y="7"/>
                    <a:pt x="30" y="6"/>
                    <a:pt x="28" y="5"/>
                  </a:cubicBezTo>
                  <a:cubicBezTo>
                    <a:pt x="30" y="5"/>
                    <a:pt x="31" y="5"/>
                    <a:pt x="33" y="5"/>
                  </a:cubicBezTo>
                  <a:cubicBezTo>
                    <a:pt x="33" y="5"/>
                    <a:pt x="30" y="4"/>
                    <a:pt x="29" y="3"/>
                  </a:cubicBezTo>
                  <a:cubicBezTo>
                    <a:pt x="31" y="3"/>
                    <a:pt x="32" y="3"/>
                    <a:pt x="33" y="3"/>
                  </a:cubicBezTo>
                  <a:cubicBezTo>
                    <a:pt x="32" y="2"/>
                    <a:pt x="29" y="0"/>
                    <a:pt x="27" y="3"/>
                  </a:cubicBezTo>
                  <a:cubicBezTo>
                    <a:pt x="28" y="3"/>
                    <a:pt x="29" y="3"/>
                    <a:pt x="29" y="4"/>
                  </a:cubicBezTo>
                  <a:cubicBezTo>
                    <a:pt x="28" y="4"/>
                    <a:pt x="25" y="2"/>
                    <a:pt x="27" y="2"/>
                  </a:cubicBezTo>
                  <a:cubicBezTo>
                    <a:pt x="27" y="1"/>
                    <a:pt x="24" y="1"/>
                    <a:pt x="22" y="1"/>
                  </a:cubicBezTo>
                  <a:cubicBezTo>
                    <a:pt x="22" y="2"/>
                    <a:pt x="21" y="2"/>
                    <a:pt x="20" y="3"/>
                  </a:cubicBezTo>
                  <a:cubicBezTo>
                    <a:pt x="21" y="3"/>
                    <a:pt x="21" y="3"/>
                    <a:pt x="21" y="4"/>
                  </a:cubicBezTo>
                  <a:cubicBezTo>
                    <a:pt x="20" y="3"/>
                    <a:pt x="20" y="3"/>
                    <a:pt x="20" y="3"/>
                  </a:cubicBezTo>
                  <a:cubicBezTo>
                    <a:pt x="20" y="4"/>
                    <a:pt x="21" y="4"/>
                    <a:pt x="21" y="5"/>
                  </a:cubicBezTo>
                  <a:cubicBezTo>
                    <a:pt x="20" y="4"/>
                    <a:pt x="15" y="7"/>
                    <a:pt x="15" y="8"/>
                  </a:cubicBezTo>
                  <a:cubicBezTo>
                    <a:pt x="15" y="8"/>
                    <a:pt x="15" y="9"/>
                    <a:pt x="14" y="9"/>
                  </a:cubicBezTo>
                  <a:moveTo>
                    <a:pt x="26" y="8"/>
                  </a:moveTo>
                  <a:cubicBezTo>
                    <a:pt x="26" y="8"/>
                    <a:pt x="26" y="8"/>
                    <a:pt x="26" y="8"/>
                  </a:cubicBezTo>
                  <a:cubicBezTo>
                    <a:pt x="26" y="8"/>
                    <a:pt x="26" y="8"/>
                    <a:pt x="26" y="8"/>
                  </a:cubicBezTo>
                  <a:moveTo>
                    <a:pt x="238" y="36"/>
                  </a:moveTo>
                  <a:cubicBezTo>
                    <a:pt x="239" y="35"/>
                    <a:pt x="239" y="35"/>
                    <a:pt x="239" y="35"/>
                  </a:cubicBezTo>
                  <a:cubicBezTo>
                    <a:pt x="239" y="35"/>
                    <a:pt x="239" y="35"/>
                    <a:pt x="239" y="35"/>
                  </a:cubicBezTo>
                  <a:cubicBezTo>
                    <a:pt x="239" y="35"/>
                    <a:pt x="240" y="35"/>
                    <a:pt x="241" y="34"/>
                  </a:cubicBezTo>
                  <a:cubicBezTo>
                    <a:pt x="240" y="34"/>
                    <a:pt x="238" y="33"/>
                    <a:pt x="239" y="32"/>
                  </a:cubicBezTo>
                  <a:cubicBezTo>
                    <a:pt x="239" y="31"/>
                    <a:pt x="236" y="30"/>
                    <a:pt x="235" y="30"/>
                  </a:cubicBezTo>
                  <a:cubicBezTo>
                    <a:pt x="236" y="32"/>
                    <a:pt x="234" y="29"/>
                    <a:pt x="233" y="30"/>
                  </a:cubicBezTo>
                  <a:cubicBezTo>
                    <a:pt x="235" y="28"/>
                    <a:pt x="231" y="28"/>
                    <a:pt x="230" y="28"/>
                  </a:cubicBezTo>
                  <a:cubicBezTo>
                    <a:pt x="229" y="28"/>
                    <a:pt x="227" y="28"/>
                    <a:pt x="225" y="28"/>
                  </a:cubicBezTo>
                  <a:cubicBezTo>
                    <a:pt x="224" y="27"/>
                    <a:pt x="222" y="27"/>
                    <a:pt x="220" y="27"/>
                  </a:cubicBezTo>
                  <a:cubicBezTo>
                    <a:pt x="222" y="28"/>
                    <a:pt x="224" y="29"/>
                    <a:pt x="227" y="29"/>
                  </a:cubicBezTo>
                  <a:cubicBezTo>
                    <a:pt x="224" y="29"/>
                    <a:pt x="227" y="30"/>
                    <a:pt x="228" y="30"/>
                  </a:cubicBezTo>
                  <a:cubicBezTo>
                    <a:pt x="229" y="30"/>
                    <a:pt x="230" y="30"/>
                    <a:pt x="231" y="31"/>
                  </a:cubicBezTo>
                  <a:cubicBezTo>
                    <a:pt x="232" y="32"/>
                    <a:pt x="233" y="32"/>
                    <a:pt x="235" y="33"/>
                  </a:cubicBezTo>
                  <a:cubicBezTo>
                    <a:pt x="236" y="33"/>
                    <a:pt x="237" y="35"/>
                    <a:pt x="238" y="36"/>
                  </a:cubicBezTo>
                  <a:moveTo>
                    <a:pt x="153" y="92"/>
                  </a:moveTo>
                  <a:cubicBezTo>
                    <a:pt x="153" y="89"/>
                    <a:pt x="148" y="89"/>
                    <a:pt x="145" y="90"/>
                  </a:cubicBezTo>
                  <a:cubicBezTo>
                    <a:pt x="145" y="91"/>
                    <a:pt x="152" y="91"/>
                    <a:pt x="153" y="92"/>
                  </a:cubicBezTo>
                  <a:moveTo>
                    <a:pt x="157" y="92"/>
                  </a:moveTo>
                  <a:cubicBezTo>
                    <a:pt x="158" y="92"/>
                    <a:pt x="159" y="92"/>
                    <a:pt x="160" y="91"/>
                  </a:cubicBezTo>
                  <a:cubicBezTo>
                    <a:pt x="158" y="91"/>
                    <a:pt x="157" y="91"/>
                    <a:pt x="156" y="91"/>
                  </a:cubicBezTo>
                  <a:cubicBezTo>
                    <a:pt x="157" y="92"/>
                    <a:pt x="157" y="92"/>
                    <a:pt x="157" y="92"/>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07" name="Freeform 594"/>
            <p:cNvSpPr/>
            <p:nvPr/>
          </p:nvSpPr>
          <p:spPr>
            <a:xfrm>
              <a:off x="5430600" y="3890880"/>
              <a:ext cx="91080" cy="36360"/>
            </a:xfrm>
            <a:custGeom>
              <a:avLst/>
              <a:gdLst>
                <a:gd name="textAreaLeft" fmla="*/ 0 w 91080"/>
                <a:gd name="textAreaRight" fmla="*/ 92160 w 91080"/>
                <a:gd name="textAreaTop" fmla="*/ 0 h 36360"/>
                <a:gd name="textAreaBottom" fmla="*/ 37440 h 36360"/>
              </a:gdLst>
              <a:ahLst/>
              <a:cxnLst/>
              <a:rect l="textAreaLeft" t="textAreaTop" r="textAreaRight" b="textAreaBottom"/>
              <a:pathLst>
                <a:path w="31" h="11">
                  <a:moveTo>
                    <a:pt x="2" y="6"/>
                  </a:moveTo>
                  <a:cubicBezTo>
                    <a:pt x="2" y="6"/>
                    <a:pt x="3" y="5"/>
                    <a:pt x="3" y="5"/>
                  </a:cubicBezTo>
                  <a:cubicBezTo>
                    <a:pt x="3" y="5"/>
                    <a:pt x="3" y="5"/>
                    <a:pt x="3" y="5"/>
                  </a:cubicBezTo>
                  <a:cubicBezTo>
                    <a:pt x="3" y="5"/>
                    <a:pt x="3" y="5"/>
                    <a:pt x="3" y="5"/>
                  </a:cubicBezTo>
                  <a:cubicBezTo>
                    <a:pt x="3" y="5"/>
                    <a:pt x="3" y="5"/>
                    <a:pt x="3" y="5"/>
                  </a:cubicBezTo>
                  <a:cubicBezTo>
                    <a:pt x="3" y="5"/>
                    <a:pt x="3" y="5"/>
                    <a:pt x="3" y="5"/>
                  </a:cubicBezTo>
                  <a:cubicBezTo>
                    <a:pt x="3" y="5"/>
                    <a:pt x="3" y="5"/>
                    <a:pt x="3" y="5"/>
                  </a:cubicBezTo>
                  <a:cubicBezTo>
                    <a:pt x="3" y="5"/>
                    <a:pt x="3" y="5"/>
                    <a:pt x="3" y="5"/>
                  </a:cubicBezTo>
                  <a:cubicBezTo>
                    <a:pt x="3" y="5"/>
                    <a:pt x="3" y="5"/>
                    <a:pt x="3" y="5"/>
                  </a:cubicBezTo>
                  <a:cubicBezTo>
                    <a:pt x="2" y="5"/>
                    <a:pt x="2" y="5"/>
                    <a:pt x="2" y="5"/>
                  </a:cubicBezTo>
                  <a:cubicBezTo>
                    <a:pt x="3" y="5"/>
                    <a:pt x="3" y="5"/>
                    <a:pt x="3" y="5"/>
                  </a:cubicBezTo>
                  <a:cubicBezTo>
                    <a:pt x="3" y="5"/>
                    <a:pt x="3" y="5"/>
                    <a:pt x="3"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3" y="6"/>
                    <a:pt x="3" y="6"/>
                  </a:cubicBezTo>
                  <a:cubicBezTo>
                    <a:pt x="3" y="7"/>
                    <a:pt x="4" y="7"/>
                    <a:pt x="5" y="7"/>
                  </a:cubicBezTo>
                  <a:cubicBezTo>
                    <a:pt x="5" y="7"/>
                    <a:pt x="6" y="7"/>
                    <a:pt x="6" y="7"/>
                  </a:cubicBezTo>
                  <a:cubicBezTo>
                    <a:pt x="6" y="7"/>
                    <a:pt x="7" y="7"/>
                    <a:pt x="7" y="7"/>
                  </a:cubicBezTo>
                  <a:cubicBezTo>
                    <a:pt x="7" y="7"/>
                    <a:pt x="7" y="7"/>
                    <a:pt x="7" y="7"/>
                  </a:cubicBezTo>
                  <a:cubicBezTo>
                    <a:pt x="7" y="7"/>
                    <a:pt x="7" y="7"/>
                    <a:pt x="7" y="7"/>
                  </a:cubicBezTo>
                  <a:cubicBezTo>
                    <a:pt x="7" y="7"/>
                    <a:pt x="7" y="7"/>
                    <a:pt x="7" y="7"/>
                  </a:cubicBezTo>
                  <a:cubicBezTo>
                    <a:pt x="7" y="7"/>
                    <a:pt x="7" y="7"/>
                    <a:pt x="7" y="7"/>
                  </a:cubicBezTo>
                  <a:cubicBezTo>
                    <a:pt x="7" y="7"/>
                    <a:pt x="7" y="7"/>
                    <a:pt x="7" y="7"/>
                  </a:cubicBezTo>
                  <a:cubicBezTo>
                    <a:pt x="7" y="7"/>
                    <a:pt x="7" y="7"/>
                    <a:pt x="7" y="7"/>
                  </a:cubicBezTo>
                  <a:cubicBezTo>
                    <a:pt x="7" y="6"/>
                    <a:pt x="7" y="6"/>
                    <a:pt x="7" y="6"/>
                  </a:cubicBezTo>
                  <a:cubicBezTo>
                    <a:pt x="8" y="5"/>
                    <a:pt x="8" y="5"/>
                    <a:pt x="8" y="5"/>
                  </a:cubicBezTo>
                  <a:cubicBezTo>
                    <a:pt x="8" y="5"/>
                    <a:pt x="8" y="5"/>
                    <a:pt x="8" y="5"/>
                  </a:cubicBezTo>
                  <a:cubicBezTo>
                    <a:pt x="8" y="5"/>
                    <a:pt x="8" y="5"/>
                    <a:pt x="8" y="5"/>
                  </a:cubicBezTo>
                  <a:cubicBezTo>
                    <a:pt x="7" y="5"/>
                    <a:pt x="7" y="5"/>
                    <a:pt x="7" y="5"/>
                  </a:cubicBezTo>
                  <a:cubicBezTo>
                    <a:pt x="8" y="5"/>
                    <a:pt x="8" y="5"/>
                    <a:pt x="8" y="5"/>
                  </a:cubicBezTo>
                  <a:cubicBezTo>
                    <a:pt x="8" y="5"/>
                    <a:pt x="8" y="5"/>
                    <a:pt x="8" y="5"/>
                  </a:cubicBezTo>
                  <a:cubicBezTo>
                    <a:pt x="7" y="5"/>
                    <a:pt x="7" y="5"/>
                    <a:pt x="7" y="5"/>
                  </a:cubicBezTo>
                  <a:cubicBezTo>
                    <a:pt x="8" y="5"/>
                    <a:pt x="8" y="5"/>
                    <a:pt x="8" y="5"/>
                  </a:cubicBezTo>
                  <a:cubicBezTo>
                    <a:pt x="7" y="5"/>
                    <a:pt x="7" y="5"/>
                    <a:pt x="7" y="5"/>
                  </a:cubicBezTo>
                  <a:cubicBezTo>
                    <a:pt x="8" y="6"/>
                    <a:pt x="8" y="6"/>
                    <a:pt x="8" y="6"/>
                  </a:cubicBezTo>
                  <a:cubicBezTo>
                    <a:pt x="8" y="5"/>
                    <a:pt x="8" y="5"/>
                    <a:pt x="8" y="5"/>
                  </a:cubicBezTo>
                  <a:cubicBezTo>
                    <a:pt x="7" y="5"/>
                    <a:pt x="7" y="5"/>
                    <a:pt x="7" y="5"/>
                  </a:cubicBezTo>
                  <a:cubicBezTo>
                    <a:pt x="8" y="6"/>
                    <a:pt x="8" y="6"/>
                    <a:pt x="8" y="6"/>
                  </a:cubicBezTo>
                  <a:cubicBezTo>
                    <a:pt x="8" y="6"/>
                    <a:pt x="8" y="6"/>
                    <a:pt x="8" y="6"/>
                  </a:cubicBezTo>
                  <a:cubicBezTo>
                    <a:pt x="8" y="6"/>
                    <a:pt x="8" y="6"/>
                    <a:pt x="8" y="6"/>
                  </a:cubicBezTo>
                  <a:cubicBezTo>
                    <a:pt x="8" y="6"/>
                    <a:pt x="8" y="6"/>
                    <a:pt x="8" y="6"/>
                  </a:cubicBezTo>
                  <a:cubicBezTo>
                    <a:pt x="8" y="6"/>
                    <a:pt x="8" y="6"/>
                    <a:pt x="8" y="6"/>
                  </a:cubicBezTo>
                  <a:cubicBezTo>
                    <a:pt x="8" y="6"/>
                    <a:pt x="8" y="6"/>
                    <a:pt x="8" y="6"/>
                  </a:cubicBezTo>
                  <a:cubicBezTo>
                    <a:pt x="8" y="6"/>
                    <a:pt x="8" y="6"/>
                    <a:pt x="9" y="6"/>
                  </a:cubicBezTo>
                  <a:cubicBezTo>
                    <a:pt x="9" y="6"/>
                    <a:pt x="10" y="5"/>
                    <a:pt x="11" y="5"/>
                  </a:cubicBezTo>
                  <a:cubicBezTo>
                    <a:pt x="11" y="5"/>
                    <a:pt x="12" y="5"/>
                    <a:pt x="12" y="5"/>
                  </a:cubicBezTo>
                  <a:cubicBezTo>
                    <a:pt x="12" y="5"/>
                    <a:pt x="12" y="5"/>
                    <a:pt x="12" y="5"/>
                  </a:cubicBezTo>
                  <a:cubicBezTo>
                    <a:pt x="13" y="5"/>
                    <a:pt x="13" y="5"/>
                    <a:pt x="13" y="5"/>
                  </a:cubicBezTo>
                  <a:cubicBezTo>
                    <a:pt x="16" y="3"/>
                    <a:pt x="16" y="3"/>
                    <a:pt x="16" y="3"/>
                  </a:cubicBezTo>
                  <a:cubicBezTo>
                    <a:pt x="13" y="3"/>
                    <a:pt x="13" y="3"/>
                    <a:pt x="13" y="3"/>
                  </a:cubicBezTo>
                  <a:cubicBezTo>
                    <a:pt x="12" y="3"/>
                    <a:pt x="12" y="3"/>
                    <a:pt x="11" y="3"/>
                  </a:cubicBezTo>
                  <a:cubicBezTo>
                    <a:pt x="10" y="3"/>
                    <a:pt x="8" y="3"/>
                    <a:pt x="7" y="4"/>
                  </a:cubicBezTo>
                  <a:cubicBezTo>
                    <a:pt x="7" y="4"/>
                    <a:pt x="7" y="4"/>
                    <a:pt x="7" y="4"/>
                  </a:cubicBezTo>
                  <a:cubicBezTo>
                    <a:pt x="7" y="4"/>
                    <a:pt x="7" y="4"/>
                    <a:pt x="7" y="4"/>
                  </a:cubicBezTo>
                  <a:cubicBezTo>
                    <a:pt x="6" y="4"/>
                    <a:pt x="5" y="4"/>
                    <a:pt x="5" y="4"/>
                  </a:cubicBezTo>
                  <a:cubicBezTo>
                    <a:pt x="5" y="4"/>
                    <a:pt x="5" y="4"/>
                    <a:pt x="5" y="4"/>
                  </a:cubicBezTo>
                  <a:cubicBezTo>
                    <a:pt x="5" y="4"/>
                    <a:pt x="5" y="4"/>
                    <a:pt x="5" y="4"/>
                  </a:cubicBezTo>
                  <a:cubicBezTo>
                    <a:pt x="5" y="3"/>
                    <a:pt x="5" y="3"/>
                    <a:pt x="5" y="3"/>
                  </a:cubicBezTo>
                  <a:cubicBezTo>
                    <a:pt x="4" y="3"/>
                    <a:pt x="4" y="3"/>
                    <a:pt x="4" y="3"/>
                  </a:cubicBezTo>
                  <a:cubicBezTo>
                    <a:pt x="5" y="3"/>
                    <a:pt x="5" y="3"/>
                    <a:pt x="5" y="3"/>
                  </a:cubicBezTo>
                  <a:cubicBezTo>
                    <a:pt x="5" y="3"/>
                    <a:pt x="5" y="3"/>
                    <a:pt x="5" y="3"/>
                  </a:cubicBezTo>
                  <a:cubicBezTo>
                    <a:pt x="4" y="3"/>
                    <a:pt x="4" y="3"/>
                    <a:pt x="4" y="3"/>
                  </a:cubicBezTo>
                  <a:cubicBezTo>
                    <a:pt x="5" y="3"/>
                    <a:pt x="5" y="3"/>
                    <a:pt x="5" y="3"/>
                  </a:cubicBezTo>
                  <a:cubicBezTo>
                    <a:pt x="4" y="3"/>
                    <a:pt x="4" y="3"/>
                    <a:pt x="4" y="3"/>
                  </a:cubicBezTo>
                  <a:cubicBezTo>
                    <a:pt x="4" y="4"/>
                    <a:pt x="4" y="4"/>
                    <a:pt x="4" y="4"/>
                  </a:cubicBezTo>
                  <a:cubicBezTo>
                    <a:pt x="5" y="3"/>
                    <a:pt x="5" y="3"/>
                    <a:pt x="5" y="3"/>
                  </a:cubicBezTo>
                  <a:cubicBezTo>
                    <a:pt x="4" y="3"/>
                    <a:pt x="4" y="3"/>
                    <a:pt x="4" y="3"/>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4" y="4"/>
                    <a:pt x="4" y="4"/>
                    <a:pt x="4" y="4"/>
                  </a:cubicBezTo>
                  <a:cubicBezTo>
                    <a:pt x="5" y="4"/>
                    <a:pt x="5" y="4"/>
                    <a:pt x="5" y="4"/>
                  </a:cubicBezTo>
                  <a:cubicBezTo>
                    <a:pt x="5" y="4"/>
                    <a:pt x="5" y="4"/>
                    <a:pt x="5" y="4"/>
                  </a:cubicBezTo>
                  <a:cubicBezTo>
                    <a:pt x="6" y="4"/>
                    <a:pt x="6" y="4"/>
                    <a:pt x="6" y="4"/>
                  </a:cubicBezTo>
                  <a:cubicBezTo>
                    <a:pt x="7" y="4"/>
                    <a:pt x="8" y="4"/>
                    <a:pt x="9" y="4"/>
                  </a:cubicBezTo>
                  <a:cubicBezTo>
                    <a:pt x="11" y="4"/>
                    <a:pt x="12" y="4"/>
                    <a:pt x="14" y="4"/>
                  </a:cubicBezTo>
                  <a:cubicBezTo>
                    <a:pt x="14" y="4"/>
                    <a:pt x="14" y="4"/>
                    <a:pt x="14" y="4"/>
                  </a:cubicBezTo>
                  <a:cubicBezTo>
                    <a:pt x="15" y="3"/>
                    <a:pt x="15" y="3"/>
                    <a:pt x="15" y="3"/>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5" y="2"/>
                    <a:pt x="15" y="2"/>
                    <a:pt x="15" y="2"/>
                  </a:cubicBezTo>
                  <a:cubicBezTo>
                    <a:pt x="16" y="2"/>
                    <a:pt x="16" y="2"/>
                    <a:pt x="16" y="2"/>
                  </a:cubicBezTo>
                  <a:cubicBezTo>
                    <a:pt x="17" y="2"/>
                    <a:pt x="17" y="2"/>
                    <a:pt x="18" y="2"/>
                  </a:cubicBezTo>
                  <a:cubicBezTo>
                    <a:pt x="18" y="2"/>
                    <a:pt x="18" y="2"/>
                    <a:pt x="19" y="2"/>
                  </a:cubicBezTo>
                  <a:cubicBezTo>
                    <a:pt x="19" y="2"/>
                    <a:pt x="19" y="2"/>
                    <a:pt x="19" y="2"/>
                  </a:cubicBezTo>
                  <a:cubicBezTo>
                    <a:pt x="19" y="2"/>
                    <a:pt x="19" y="2"/>
                    <a:pt x="19" y="2"/>
                  </a:cubicBezTo>
                  <a:cubicBezTo>
                    <a:pt x="20" y="2"/>
                    <a:pt x="20" y="3"/>
                    <a:pt x="20" y="3"/>
                  </a:cubicBezTo>
                  <a:cubicBezTo>
                    <a:pt x="21" y="3"/>
                    <a:pt x="21" y="3"/>
                    <a:pt x="21"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2" y="3"/>
                    <a:pt x="22" y="3"/>
                    <a:pt x="22" y="3"/>
                  </a:cubicBezTo>
                  <a:cubicBezTo>
                    <a:pt x="23" y="4"/>
                    <a:pt x="23" y="4"/>
                    <a:pt x="23" y="4"/>
                  </a:cubicBezTo>
                  <a:cubicBezTo>
                    <a:pt x="23" y="4"/>
                    <a:pt x="23" y="5"/>
                    <a:pt x="24" y="5"/>
                  </a:cubicBezTo>
                  <a:cubicBezTo>
                    <a:pt x="24" y="5"/>
                    <a:pt x="24" y="5"/>
                    <a:pt x="24" y="5"/>
                  </a:cubicBezTo>
                  <a:cubicBezTo>
                    <a:pt x="24" y="5"/>
                    <a:pt x="24" y="5"/>
                    <a:pt x="24" y="5"/>
                  </a:cubicBezTo>
                  <a:cubicBezTo>
                    <a:pt x="25" y="5"/>
                    <a:pt x="25" y="5"/>
                    <a:pt x="25" y="5"/>
                  </a:cubicBezTo>
                  <a:cubicBezTo>
                    <a:pt x="26" y="5"/>
                    <a:pt x="27" y="4"/>
                    <a:pt x="27" y="4"/>
                  </a:cubicBezTo>
                  <a:cubicBezTo>
                    <a:pt x="27" y="4"/>
                    <a:pt x="27" y="4"/>
                    <a:pt x="27" y="4"/>
                  </a:cubicBezTo>
                  <a:cubicBezTo>
                    <a:pt x="28" y="4"/>
                    <a:pt x="28" y="4"/>
                    <a:pt x="28" y="4"/>
                  </a:cubicBezTo>
                  <a:cubicBezTo>
                    <a:pt x="28" y="4"/>
                    <a:pt x="28" y="4"/>
                    <a:pt x="29" y="4"/>
                  </a:cubicBezTo>
                  <a:cubicBezTo>
                    <a:pt x="29" y="5"/>
                    <a:pt x="29" y="5"/>
                    <a:pt x="29" y="5"/>
                  </a:cubicBezTo>
                  <a:cubicBezTo>
                    <a:pt x="29" y="4"/>
                    <a:pt x="29" y="4"/>
                    <a:pt x="29" y="4"/>
                  </a:cubicBezTo>
                  <a:cubicBezTo>
                    <a:pt x="29" y="4"/>
                    <a:pt x="29" y="4"/>
                    <a:pt x="29" y="4"/>
                  </a:cubicBezTo>
                  <a:cubicBezTo>
                    <a:pt x="29" y="5"/>
                    <a:pt x="29" y="5"/>
                    <a:pt x="29" y="5"/>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4"/>
                    <a:pt x="29" y="4"/>
                    <a:pt x="29" y="4"/>
                  </a:cubicBezTo>
                  <a:cubicBezTo>
                    <a:pt x="29" y="5"/>
                    <a:pt x="29" y="5"/>
                    <a:pt x="29" y="5"/>
                  </a:cubicBezTo>
                  <a:cubicBezTo>
                    <a:pt x="28" y="5"/>
                    <a:pt x="27" y="5"/>
                    <a:pt x="26" y="5"/>
                  </a:cubicBezTo>
                  <a:cubicBezTo>
                    <a:pt x="26" y="5"/>
                    <a:pt x="26" y="5"/>
                    <a:pt x="26" y="5"/>
                  </a:cubicBezTo>
                  <a:cubicBezTo>
                    <a:pt x="26" y="5"/>
                    <a:pt x="26" y="5"/>
                    <a:pt x="26" y="5"/>
                  </a:cubicBezTo>
                  <a:cubicBezTo>
                    <a:pt x="26" y="5"/>
                    <a:pt x="26" y="5"/>
                    <a:pt x="26" y="5"/>
                  </a:cubicBezTo>
                  <a:cubicBezTo>
                    <a:pt x="25" y="5"/>
                    <a:pt x="23" y="5"/>
                    <a:pt x="22" y="4"/>
                  </a:cubicBezTo>
                  <a:cubicBezTo>
                    <a:pt x="21" y="4"/>
                    <a:pt x="20" y="3"/>
                    <a:pt x="19" y="3"/>
                  </a:cubicBezTo>
                  <a:cubicBezTo>
                    <a:pt x="19" y="3"/>
                    <a:pt x="18" y="2"/>
                    <a:pt x="17" y="2"/>
                  </a:cubicBezTo>
                  <a:cubicBezTo>
                    <a:pt x="17" y="2"/>
                    <a:pt x="16" y="2"/>
                    <a:pt x="16" y="3"/>
                  </a:cubicBezTo>
                  <a:cubicBezTo>
                    <a:pt x="16" y="3"/>
                    <a:pt x="15" y="4"/>
                    <a:pt x="15" y="4"/>
                  </a:cubicBezTo>
                  <a:cubicBezTo>
                    <a:pt x="15" y="4"/>
                    <a:pt x="15" y="4"/>
                    <a:pt x="14" y="4"/>
                  </a:cubicBezTo>
                  <a:cubicBezTo>
                    <a:pt x="14" y="4"/>
                    <a:pt x="14" y="4"/>
                    <a:pt x="14" y="4"/>
                  </a:cubicBezTo>
                  <a:cubicBezTo>
                    <a:pt x="14" y="5"/>
                    <a:pt x="14" y="5"/>
                    <a:pt x="14" y="5"/>
                  </a:cubicBezTo>
                  <a:cubicBezTo>
                    <a:pt x="14" y="4"/>
                    <a:pt x="14" y="4"/>
                    <a:pt x="14" y="4"/>
                  </a:cubicBezTo>
                  <a:cubicBezTo>
                    <a:pt x="14" y="4"/>
                    <a:pt x="14" y="4"/>
                    <a:pt x="14" y="4"/>
                  </a:cubicBezTo>
                  <a:cubicBezTo>
                    <a:pt x="13" y="4"/>
                    <a:pt x="12" y="4"/>
                    <a:pt x="11" y="4"/>
                  </a:cubicBezTo>
                  <a:cubicBezTo>
                    <a:pt x="11" y="4"/>
                    <a:pt x="11" y="5"/>
                    <a:pt x="10" y="5"/>
                  </a:cubicBezTo>
                  <a:cubicBezTo>
                    <a:pt x="10" y="5"/>
                    <a:pt x="10" y="6"/>
                    <a:pt x="10" y="6"/>
                  </a:cubicBezTo>
                  <a:cubicBezTo>
                    <a:pt x="10" y="7"/>
                    <a:pt x="10" y="7"/>
                    <a:pt x="10" y="7"/>
                  </a:cubicBezTo>
                  <a:cubicBezTo>
                    <a:pt x="11" y="7"/>
                    <a:pt x="11" y="7"/>
                    <a:pt x="11" y="7"/>
                  </a:cubicBezTo>
                  <a:cubicBezTo>
                    <a:pt x="10" y="7"/>
                    <a:pt x="10" y="7"/>
                    <a:pt x="10" y="7"/>
                  </a:cubicBezTo>
                  <a:cubicBezTo>
                    <a:pt x="11" y="7"/>
                    <a:pt x="11" y="7"/>
                    <a:pt x="11" y="7"/>
                  </a:cubicBezTo>
                  <a:cubicBezTo>
                    <a:pt x="10" y="6"/>
                    <a:pt x="10" y="6"/>
                    <a:pt x="10" y="6"/>
                  </a:cubicBezTo>
                  <a:cubicBezTo>
                    <a:pt x="10" y="6"/>
                    <a:pt x="10" y="6"/>
                    <a:pt x="10" y="7"/>
                  </a:cubicBezTo>
                  <a:cubicBezTo>
                    <a:pt x="11" y="7"/>
                    <a:pt x="11" y="7"/>
                    <a:pt x="11" y="7"/>
                  </a:cubicBezTo>
                  <a:cubicBezTo>
                    <a:pt x="10" y="6"/>
                    <a:pt x="10" y="6"/>
                    <a:pt x="10" y="6"/>
                  </a:cubicBezTo>
                  <a:cubicBezTo>
                    <a:pt x="11" y="7"/>
                    <a:pt x="11" y="7"/>
                    <a:pt x="11" y="7"/>
                  </a:cubicBezTo>
                  <a:cubicBezTo>
                    <a:pt x="10" y="6"/>
                    <a:pt x="10" y="6"/>
                    <a:pt x="10" y="6"/>
                  </a:cubicBezTo>
                  <a:cubicBezTo>
                    <a:pt x="10" y="6"/>
                    <a:pt x="10" y="6"/>
                    <a:pt x="10" y="6"/>
                  </a:cubicBezTo>
                  <a:cubicBezTo>
                    <a:pt x="11" y="7"/>
                    <a:pt x="11" y="7"/>
                    <a:pt x="11" y="7"/>
                  </a:cubicBezTo>
                  <a:cubicBezTo>
                    <a:pt x="10" y="6"/>
                    <a:pt x="10" y="6"/>
                    <a:pt x="10" y="6"/>
                  </a:cubicBezTo>
                  <a:cubicBezTo>
                    <a:pt x="10" y="6"/>
                    <a:pt x="10" y="6"/>
                    <a:pt x="10" y="6"/>
                  </a:cubicBezTo>
                  <a:cubicBezTo>
                    <a:pt x="10" y="6"/>
                    <a:pt x="10" y="6"/>
                    <a:pt x="10" y="6"/>
                  </a:cubicBezTo>
                  <a:cubicBezTo>
                    <a:pt x="10" y="6"/>
                    <a:pt x="9" y="6"/>
                    <a:pt x="8" y="6"/>
                  </a:cubicBezTo>
                  <a:cubicBezTo>
                    <a:pt x="6" y="6"/>
                    <a:pt x="5" y="6"/>
                    <a:pt x="4" y="6"/>
                  </a:cubicBezTo>
                  <a:cubicBezTo>
                    <a:pt x="3" y="6"/>
                    <a:pt x="3" y="6"/>
                    <a:pt x="2" y="6"/>
                  </a:cubicBezTo>
                  <a:cubicBezTo>
                    <a:pt x="2" y="7"/>
                    <a:pt x="1" y="7"/>
                    <a:pt x="1" y="8"/>
                  </a:cubicBezTo>
                  <a:cubicBezTo>
                    <a:pt x="2" y="8"/>
                    <a:pt x="2" y="8"/>
                    <a:pt x="2" y="8"/>
                  </a:cubicBezTo>
                  <a:cubicBezTo>
                    <a:pt x="3" y="7"/>
                    <a:pt x="3" y="7"/>
                    <a:pt x="3" y="7"/>
                  </a:cubicBezTo>
                  <a:cubicBezTo>
                    <a:pt x="2" y="7"/>
                    <a:pt x="2" y="6"/>
                    <a:pt x="2" y="6"/>
                  </a:cubicBezTo>
                  <a:cubicBezTo>
                    <a:pt x="2" y="5"/>
                    <a:pt x="2" y="5"/>
                    <a:pt x="2" y="5"/>
                  </a:cubicBezTo>
                  <a:cubicBezTo>
                    <a:pt x="0" y="5"/>
                    <a:pt x="0" y="5"/>
                    <a:pt x="0" y="5"/>
                  </a:cubicBezTo>
                  <a:cubicBezTo>
                    <a:pt x="0" y="6"/>
                    <a:pt x="0" y="6"/>
                    <a:pt x="0" y="6"/>
                  </a:cubicBezTo>
                  <a:cubicBezTo>
                    <a:pt x="0" y="7"/>
                    <a:pt x="0" y="8"/>
                    <a:pt x="1" y="8"/>
                  </a:cubicBezTo>
                  <a:cubicBezTo>
                    <a:pt x="2" y="11"/>
                    <a:pt x="2" y="11"/>
                    <a:pt x="2" y="11"/>
                  </a:cubicBezTo>
                  <a:cubicBezTo>
                    <a:pt x="3" y="8"/>
                    <a:pt x="3" y="8"/>
                    <a:pt x="3" y="8"/>
                  </a:cubicBezTo>
                  <a:cubicBezTo>
                    <a:pt x="3" y="8"/>
                    <a:pt x="3" y="8"/>
                    <a:pt x="3" y="8"/>
                  </a:cubicBezTo>
                  <a:cubicBezTo>
                    <a:pt x="3" y="8"/>
                    <a:pt x="3" y="8"/>
                    <a:pt x="3" y="8"/>
                  </a:cubicBezTo>
                  <a:cubicBezTo>
                    <a:pt x="3" y="8"/>
                    <a:pt x="3" y="8"/>
                    <a:pt x="3" y="8"/>
                  </a:cubicBezTo>
                  <a:cubicBezTo>
                    <a:pt x="3" y="8"/>
                    <a:pt x="3" y="8"/>
                    <a:pt x="3" y="8"/>
                  </a:cubicBezTo>
                  <a:cubicBezTo>
                    <a:pt x="3" y="8"/>
                    <a:pt x="3" y="8"/>
                    <a:pt x="3" y="8"/>
                  </a:cubicBezTo>
                  <a:cubicBezTo>
                    <a:pt x="3" y="8"/>
                    <a:pt x="3" y="8"/>
                    <a:pt x="3" y="8"/>
                  </a:cubicBezTo>
                  <a:cubicBezTo>
                    <a:pt x="3" y="8"/>
                    <a:pt x="4" y="8"/>
                    <a:pt x="5" y="8"/>
                  </a:cubicBezTo>
                  <a:cubicBezTo>
                    <a:pt x="6" y="8"/>
                    <a:pt x="7" y="8"/>
                    <a:pt x="8" y="8"/>
                  </a:cubicBezTo>
                  <a:cubicBezTo>
                    <a:pt x="9" y="8"/>
                    <a:pt x="9" y="8"/>
                    <a:pt x="10" y="8"/>
                  </a:cubicBezTo>
                  <a:cubicBezTo>
                    <a:pt x="11" y="8"/>
                    <a:pt x="11" y="8"/>
                    <a:pt x="11" y="8"/>
                  </a:cubicBezTo>
                  <a:cubicBezTo>
                    <a:pt x="11" y="8"/>
                    <a:pt x="11" y="8"/>
                    <a:pt x="11" y="8"/>
                  </a:cubicBezTo>
                  <a:cubicBezTo>
                    <a:pt x="11" y="8"/>
                    <a:pt x="11" y="8"/>
                    <a:pt x="11" y="8"/>
                  </a:cubicBezTo>
                  <a:cubicBezTo>
                    <a:pt x="11" y="8"/>
                    <a:pt x="12" y="7"/>
                    <a:pt x="12" y="7"/>
                  </a:cubicBezTo>
                  <a:cubicBezTo>
                    <a:pt x="12" y="7"/>
                    <a:pt x="12" y="7"/>
                    <a:pt x="12" y="7"/>
                  </a:cubicBezTo>
                  <a:cubicBezTo>
                    <a:pt x="12" y="6"/>
                    <a:pt x="12" y="6"/>
                    <a:pt x="12" y="6"/>
                  </a:cubicBezTo>
                  <a:cubicBezTo>
                    <a:pt x="11" y="6"/>
                    <a:pt x="11" y="6"/>
                    <a:pt x="11" y="6"/>
                  </a:cubicBezTo>
                  <a:cubicBezTo>
                    <a:pt x="12" y="6"/>
                    <a:pt x="12" y="6"/>
                    <a:pt x="12" y="6"/>
                  </a:cubicBezTo>
                  <a:cubicBezTo>
                    <a:pt x="12" y="6"/>
                    <a:pt x="12" y="6"/>
                    <a:pt x="12" y="6"/>
                  </a:cubicBezTo>
                  <a:cubicBezTo>
                    <a:pt x="11" y="6"/>
                    <a:pt x="11" y="6"/>
                    <a:pt x="11" y="6"/>
                  </a:cubicBezTo>
                  <a:cubicBezTo>
                    <a:pt x="12" y="6"/>
                    <a:pt x="12" y="6"/>
                    <a:pt x="12" y="6"/>
                  </a:cubicBezTo>
                  <a:cubicBezTo>
                    <a:pt x="11" y="6"/>
                    <a:pt x="11" y="6"/>
                    <a:pt x="11" y="6"/>
                  </a:cubicBezTo>
                  <a:cubicBezTo>
                    <a:pt x="12" y="7"/>
                    <a:pt x="12" y="7"/>
                    <a:pt x="12" y="7"/>
                  </a:cubicBezTo>
                  <a:cubicBezTo>
                    <a:pt x="12" y="6"/>
                    <a:pt x="12" y="6"/>
                    <a:pt x="12" y="6"/>
                  </a:cubicBezTo>
                  <a:cubicBezTo>
                    <a:pt x="11" y="6"/>
                    <a:pt x="11" y="6"/>
                    <a:pt x="11" y="6"/>
                  </a:cubicBezTo>
                  <a:cubicBezTo>
                    <a:pt x="12" y="7"/>
                    <a:pt x="12" y="7"/>
                    <a:pt x="12" y="7"/>
                  </a:cubicBezTo>
                  <a:cubicBezTo>
                    <a:pt x="12" y="7"/>
                    <a:pt x="12" y="7"/>
                    <a:pt x="12" y="7"/>
                  </a:cubicBezTo>
                  <a:cubicBezTo>
                    <a:pt x="12" y="7"/>
                    <a:pt x="12" y="7"/>
                    <a:pt x="12" y="7"/>
                  </a:cubicBezTo>
                  <a:cubicBezTo>
                    <a:pt x="12" y="7"/>
                    <a:pt x="12" y="7"/>
                    <a:pt x="12" y="7"/>
                  </a:cubicBezTo>
                  <a:cubicBezTo>
                    <a:pt x="12" y="7"/>
                    <a:pt x="12" y="7"/>
                    <a:pt x="12" y="7"/>
                  </a:cubicBezTo>
                  <a:cubicBezTo>
                    <a:pt x="12" y="7"/>
                    <a:pt x="12" y="7"/>
                    <a:pt x="12" y="7"/>
                  </a:cubicBezTo>
                  <a:cubicBezTo>
                    <a:pt x="12" y="6"/>
                    <a:pt x="12" y="6"/>
                    <a:pt x="12" y="6"/>
                  </a:cubicBezTo>
                  <a:cubicBezTo>
                    <a:pt x="13" y="6"/>
                    <a:pt x="14" y="6"/>
                    <a:pt x="14" y="6"/>
                  </a:cubicBezTo>
                  <a:cubicBezTo>
                    <a:pt x="14" y="6"/>
                    <a:pt x="14" y="6"/>
                    <a:pt x="14" y="6"/>
                  </a:cubicBezTo>
                  <a:cubicBezTo>
                    <a:pt x="14" y="6"/>
                    <a:pt x="14" y="6"/>
                    <a:pt x="14" y="6"/>
                  </a:cubicBezTo>
                  <a:cubicBezTo>
                    <a:pt x="14" y="6"/>
                    <a:pt x="14" y="6"/>
                    <a:pt x="14" y="6"/>
                  </a:cubicBezTo>
                  <a:cubicBezTo>
                    <a:pt x="14" y="6"/>
                    <a:pt x="14" y="6"/>
                    <a:pt x="14" y="6"/>
                  </a:cubicBezTo>
                  <a:cubicBezTo>
                    <a:pt x="15" y="6"/>
                    <a:pt x="16" y="6"/>
                    <a:pt x="16" y="6"/>
                  </a:cubicBezTo>
                  <a:cubicBezTo>
                    <a:pt x="17" y="5"/>
                    <a:pt x="17" y="5"/>
                    <a:pt x="18" y="4"/>
                  </a:cubicBezTo>
                  <a:cubicBezTo>
                    <a:pt x="17" y="4"/>
                    <a:pt x="17" y="4"/>
                    <a:pt x="17" y="4"/>
                  </a:cubicBezTo>
                  <a:cubicBezTo>
                    <a:pt x="17" y="4"/>
                    <a:pt x="17" y="4"/>
                    <a:pt x="17"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4"/>
                    <a:pt x="18" y="5"/>
                    <a:pt x="19" y="5"/>
                  </a:cubicBezTo>
                  <a:cubicBezTo>
                    <a:pt x="20" y="5"/>
                    <a:pt x="21" y="6"/>
                    <a:pt x="22" y="6"/>
                  </a:cubicBezTo>
                  <a:cubicBezTo>
                    <a:pt x="24" y="7"/>
                    <a:pt x="25" y="7"/>
                    <a:pt x="26" y="7"/>
                  </a:cubicBezTo>
                  <a:cubicBezTo>
                    <a:pt x="27" y="7"/>
                    <a:pt x="27" y="7"/>
                    <a:pt x="27" y="7"/>
                  </a:cubicBezTo>
                  <a:cubicBezTo>
                    <a:pt x="27" y="7"/>
                    <a:pt x="27" y="7"/>
                    <a:pt x="27" y="7"/>
                  </a:cubicBezTo>
                  <a:cubicBezTo>
                    <a:pt x="27" y="7"/>
                    <a:pt x="28" y="7"/>
                    <a:pt x="29" y="7"/>
                  </a:cubicBezTo>
                  <a:cubicBezTo>
                    <a:pt x="29" y="6"/>
                    <a:pt x="30" y="6"/>
                    <a:pt x="30" y="6"/>
                  </a:cubicBezTo>
                  <a:cubicBezTo>
                    <a:pt x="30" y="6"/>
                    <a:pt x="31" y="5"/>
                    <a:pt x="31" y="5"/>
                  </a:cubicBezTo>
                  <a:cubicBezTo>
                    <a:pt x="31" y="5"/>
                    <a:pt x="31" y="5"/>
                    <a:pt x="31" y="5"/>
                  </a:cubicBezTo>
                  <a:cubicBezTo>
                    <a:pt x="31" y="4"/>
                    <a:pt x="31" y="4"/>
                    <a:pt x="31" y="4"/>
                  </a:cubicBezTo>
                  <a:cubicBezTo>
                    <a:pt x="31" y="4"/>
                    <a:pt x="31" y="4"/>
                    <a:pt x="30" y="3"/>
                  </a:cubicBezTo>
                  <a:cubicBezTo>
                    <a:pt x="30" y="3"/>
                    <a:pt x="29" y="3"/>
                    <a:pt x="29" y="2"/>
                  </a:cubicBezTo>
                  <a:cubicBezTo>
                    <a:pt x="28" y="2"/>
                    <a:pt x="28" y="2"/>
                    <a:pt x="28" y="2"/>
                  </a:cubicBezTo>
                  <a:cubicBezTo>
                    <a:pt x="27" y="2"/>
                    <a:pt x="27" y="2"/>
                    <a:pt x="26" y="2"/>
                  </a:cubicBezTo>
                  <a:cubicBezTo>
                    <a:pt x="26" y="2"/>
                    <a:pt x="26" y="2"/>
                    <a:pt x="26" y="2"/>
                  </a:cubicBezTo>
                  <a:cubicBezTo>
                    <a:pt x="26" y="2"/>
                    <a:pt x="26" y="2"/>
                    <a:pt x="26" y="2"/>
                  </a:cubicBezTo>
                  <a:cubicBezTo>
                    <a:pt x="26" y="3"/>
                    <a:pt x="25" y="3"/>
                    <a:pt x="25" y="3"/>
                  </a:cubicBezTo>
                  <a:cubicBezTo>
                    <a:pt x="24" y="3"/>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2"/>
                    <a:pt x="24" y="2"/>
                    <a:pt x="24" y="2"/>
                  </a:cubicBezTo>
                  <a:cubicBezTo>
                    <a:pt x="24" y="2"/>
                    <a:pt x="24" y="2"/>
                    <a:pt x="23" y="1"/>
                  </a:cubicBezTo>
                  <a:cubicBezTo>
                    <a:pt x="23" y="1"/>
                    <a:pt x="23" y="1"/>
                    <a:pt x="23" y="1"/>
                  </a:cubicBezTo>
                  <a:cubicBezTo>
                    <a:pt x="23" y="1"/>
                    <a:pt x="23" y="1"/>
                    <a:pt x="23" y="1"/>
                  </a:cubicBezTo>
                  <a:cubicBezTo>
                    <a:pt x="22" y="1"/>
                    <a:pt x="22" y="1"/>
                    <a:pt x="22" y="1"/>
                  </a:cubicBezTo>
                  <a:cubicBezTo>
                    <a:pt x="22" y="1"/>
                    <a:pt x="21" y="1"/>
                    <a:pt x="21" y="1"/>
                  </a:cubicBezTo>
                  <a:cubicBezTo>
                    <a:pt x="21" y="1"/>
                    <a:pt x="21" y="1"/>
                    <a:pt x="21" y="1"/>
                  </a:cubicBezTo>
                  <a:cubicBezTo>
                    <a:pt x="21" y="1"/>
                    <a:pt x="21" y="1"/>
                    <a:pt x="21" y="1"/>
                  </a:cubicBezTo>
                  <a:cubicBezTo>
                    <a:pt x="21" y="1"/>
                    <a:pt x="21" y="1"/>
                    <a:pt x="21" y="1"/>
                  </a:cubicBezTo>
                  <a:cubicBezTo>
                    <a:pt x="21" y="1"/>
                    <a:pt x="21" y="1"/>
                    <a:pt x="21" y="1"/>
                  </a:cubicBezTo>
                  <a:cubicBezTo>
                    <a:pt x="21" y="1"/>
                    <a:pt x="21" y="1"/>
                    <a:pt x="21" y="1"/>
                  </a:cubicBezTo>
                  <a:cubicBezTo>
                    <a:pt x="21" y="1"/>
                    <a:pt x="21" y="1"/>
                    <a:pt x="21" y="1"/>
                  </a:cubicBezTo>
                  <a:cubicBezTo>
                    <a:pt x="21" y="1"/>
                    <a:pt x="20" y="0"/>
                    <a:pt x="20" y="0"/>
                  </a:cubicBezTo>
                  <a:cubicBezTo>
                    <a:pt x="19" y="0"/>
                    <a:pt x="19" y="0"/>
                    <a:pt x="19" y="0"/>
                  </a:cubicBezTo>
                  <a:cubicBezTo>
                    <a:pt x="18" y="0"/>
                    <a:pt x="17" y="0"/>
                    <a:pt x="17" y="0"/>
                  </a:cubicBezTo>
                  <a:cubicBezTo>
                    <a:pt x="17" y="0"/>
                    <a:pt x="16" y="0"/>
                    <a:pt x="16" y="0"/>
                  </a:cubicBezTo>
                  <a:cubicBezTo>
                    <a:pt x="16" y="0"/>
                    <a:pt x="16" y="0"/>
                    <a:pt x="16" y="0"/>
                  </a:cubicBezTo>
                  <a:cubicBezTo>
                    <a:pt x="15" y="0"/>
                    <a:pt x="15" y="0"/>
                    <a:pt x="15" y="0"/>
                  </a:cubicBezTo>
                  <a:cubicBezTo>
                    <a:pt x="15" y="0"/>
                    <a:pt x="14" y="0"/>
                    <a:pt x="14" y="1"/>
                  </a:cubicBezTo>
                  <a:cubicBezTo>
                    <a:pt x="13" y="1"/>
                    <a:pt x="13" y="2"/>
                    <a:pt x="13" y="2"/>
                  </a:cubicBezTo>
                  <a:cubicBezTo>
                    <a:pt x="13" y="2"/>
                    <a:pt x="13" y="2"/>
                    <a:pt x="13" y="2"/>
                  </a:cubicBezTo>
                  <a:cubicBezTo>
                    <a:pt x="13" y="2"/>
                    <a:pt x="13" y="2"/>
                    <a:pt x="13" y="2"/>
                  </a:cubicBezTo>
                  <a:cubicBezTo>
                    <a:pt x="14" y="2"/>
                    <a:pt x="14" y="2"/>
                    <a:pt x="14" y="2"/>
                  </a:cubicBezTo>
                  <a:cubicBezTo>
                    <a:pt x="14" y="2"/>
                    <a:pt x="14" y="2"/>
                    <a:pt x="14" y="2"/>
                  </a:cubicBezTo>
                  <a:cubicBezTo>
                    <a:pt x="13" y="2"/>
                    <a:pt x="13" y="2"/>
                    <a:pt x="13" y="2"/>
                  </a:cubicBezTo>
                  <a:cubicBezTo>
                    <a:pt x="14" y="2"/>
                    <a:pt x="14" y="2"/>
                    <a:pt x="14" y="2"/>
                  </a:cubicBezTo>
                  <a:cubicBezTo>
                    <a:pt x="14" y="2"/>
                    <a:pt x="14" y="2"/>
                    <a:pt x="14" y="2"/>
                  </a:cubicBezTo>
                  <a:cubicBezTo>
                    <a:pt x="12" y="2"/>
                    <a:pt x="11" y="2"/>
                    <a:pt x="9" y="2"/>
                  </a:cubicBezTo>
                  <a:cubicBezTo>
                    <a:pt x="8" y="2"/>
                    <a:pt x="7" y="2"/>
                    <a:pt x="6" y="2"/>
                  </a:cubicBezTo>
                  <a:cubicBezTo>
                    <a:pt x="6" y="3"/>
                    <a:pt x="6" y="3"/>
                    <a:pt x="6" y="3"/>
                  </a:cubicBezTo>
                  <a:cubicBezTo>
                    <a:pt x="6" y="2"/>
                    <a:pt x="6" y="2"/>
                    <a:pt x="6" y="2"/>
                  </a:cubicBezTo>
                  <a:cubicBezTo>
                    <a:pt x="5" y="2"/>
                    <a:pt x="5" y="2"/>
                    <a:pt x="5" y="2"/>
                  </a:cubicBezTo>
                  <a:cubicBezTo>
                    <a:pt x="5" y="2"/>
                    <a:pt x="4" y="2"/>
                    <a:pt x="4" y="2"/>
                  </a:cubicBezTo>
                  <a:cubicBezTo>
                    <a:pt x="3" y="2"/>
                    <a:pt x="3" y="2"/>
                    <a:pt x="3" y="2"/>
                  </a:cubicBezTo>
                  <a:cubicBezTo>
                    <a:pt x="3" y="3"/>
                    <a:pt x="3" y="3"/>
                    <a:pt x="3" y="3"/>
                  </a:cubicBezTo>
                  <a:cubicBezTo>
                    <a:pt x="3" y="4"/>
                    <a:pt x="3" y="4"/>
                    <a:pt x="3" y="5"/>
                  </a:cubicBezTo>
                  <a:cubicBezTo>
                    <a:pt x="3" y="5"/>
                    <a:pt x="4" y="5"/>
                    <a:pt x="4" y="6"/>
                  </a:cubicBezTo>
                  <a:cubicBezTo>
                    <a:pt x="4" y="6"/>
                    <a:pt x="5" y="6"/>
                    <a:pt x="5" y="6"/>
                  </a:cubicBezTo>
                  <a:cubicBezTo>
                    <a:pt x="6" y="6"/>
                    <a:pt x="7" y="6"/>
                    <a:pt x="7" y="6"/>
                  </a:cubicBezTo>
                  <a:cubicBezTo>
                    <a:pt x="7" y="6"/>
                    <a:pt x="7" y="6"/>
                    <a:pt x="7" y="6"/>
                  </a:cubicBezTo>
                  <a:cubicBezTo>
                    <a:pt x="7" y="6"/>
                    <a:pt x="7" y="6"/>
                    <a:pt x="7" y="6"/>
                  </a:cubicBezTo>
                  <a:cubicBezTo>
                    <a:pt x="8" y="5"/>
                    <a:pt x="10" y="5"/>
                    <a:pt x="11" y="5"/>
                  </a:cubicBezTo>
                  <a:cubicBezTo>
                    <a:pt x="12" y="5"/>
                    <a:pt x="12" y="5"/>
                    <a:pt x="12" y="5"/>
                  </a:cubicBezTo>
                  <a:cubicBezTo>
                    <a:pt x="12" y="4"/>
                    <a:pt x="12" y="4"/>
                    <a:pt x="12" y="4"/>
                  </a:cubicBezTo>
                  <a:cubicBezTo>
                    <a:pt x="12" y="3"/>
                    <a:pt x="12" y="3"/>
                    <a:pt x="12" y="3"/>
                  </a:cubicBezTo>
                  <a:cubicBezTo>
                    <a:pt x="12" y="4"/>
                    <a:pt x="12" y="4"/>
                    <a:pt x="12" y="4"/>
                  </a:cubicBezTo>
                  <a:cubicBezTo>
                    <a:pt x="12" y="3"/>
                    <a:pt x="12" y="3"/>
                    <a:pt x="12" y="3"/>
                  </a:cubicBezTo>
                  <a:cubicBezTo>
                    <a:pt x="12" y="3"/>
                    <a:pt x="12" y="3"/>
                    <a:pt x="12" y="3"/>
                  </a:cubicBezTo>
                  <a:cubicBezTo>
                    <a:pt x="12" y="4"/>
                    <a:pt x="12" y="4"/>
                    <a:pt x="12" y="4"/>
                  </a:cubicBezTo>
                  <a:cubicBezTo>
                    <a:pt x="12" y="3"/>
                    <a:pt x="12" y="3"/>
                    <a:pt x="12" y="3"/>
                  </a:cubicBezTo>
                  <a:cubicBezTo>
                    <a:pt x="12" y="3"/>
                    <a:pt x="12" y="3"/>
                    <a:pt x="12" y="3"/>
                  </a:cubicBezTo>
                  <a:cubicBezTo>
                    <a:pt x="12" y="3"/>
                    <a:pt x="10" y="3"/>
                    <a:pt x="9" y="4"/>
                  </a:cubicBezTo>
                  <a:cubicBezTo>
                    <a:pt x="9" y="4"/>
                    <a:pt x="8" y="4"/>
                    <a:pt x="7" y="4"/>
                  </a:cubicBezTo>
                  <a:cubicBezTo>
                    <a:pt x="7" y="4"/>
                    <a:pt x="7" y="4"/>
                    <a:pt x="7" y="4"/>
                  </a:cubicBezTo>
                  <a:cubicBezTo>
                    <a:pt x="6" y="5"/>
                    <a:pt x="6" y="5"/>
                    <a:pt x="6" y="5"/>
                  </a:cubicBezTo>
                  <a:cubicBezTo>
                    <a:pt x="6" y="5"/>
                    <a:pt x="6" y="5"/>
                    <a:pt x="6" y="5"/>
                  </a:cubicBezTo>
                  <a:cubicBezTo>
                    <a:pt x="6" y="6"/>
                    <a:pt x="6" y="6"/>
                    <a:pt x="6" y="6"/>
                  </a:cubicBezTo>
                  <a:cubicBezTo>
                    <a:pt x="7" y="7"/>
                    <a:pt x="7" y="7"/>
                    <a:pt x="7" y="7"/>
                  </a:cubicBezTo>
                  <a:cubicBezTo>
                    <a:pt x="8" y="5"/>
                    <a:pt x="8" y="5"/>
                    <a:pt x="8" y="5"/>
                  </a:cubicBezTo>
                  <a:cubicBezTo>
                    <a:pt x="8" y="5"/>
                    <a:pt x="7" y="5"/>
                    <a:pt x="7" y="5"/>
                  </a:cubicBezTo>
                  <a:cubicBezTo>
                    <a:pt x="6" y="5"/>
                    <a:pt x="6" y="5"/>
                    <a:pt x="5" y="5"/>
                  </a:cubicBezTo>
                  <a:cubicBezTo>
                    <a:pt x="5" y="5"/>
                    <a:pt x="5" y="5"/>
                    <a:pt x="5" y="5"/>
                  </a:cubicBezTo>
                  <a:cubicBezTo>
                    <a:pt x="4" y="5"/>
                    <a:pt x="4" y="5"/>
                    <a:pt x="4" y="5"/>
                  </a:cubicBezTo>
                  <a:cubicBezTo>
                    <a:pt x="4" y="5"/>
                    <a:pt x="4" y="5"/>
                    <a:pt x="4" y="5"/>
                  </a:cubicBezTo>
                  <a:cubicBezTo>
                    <a:pt x="5" y="5"/>
                    <a:pt x="5" y="5"/>
                    <a:pt x="5" y="5"/>
                  </a:cubicBezTo>
                  <a:cubicBezTo>
                    <a:pt x="4" y="5"/>
                    <a:pt x="4" y="5"/>
                    <a:pt x="4" y="5"/>
                  </a:cubicBezTo>
                  <a:cubicBezTo>
                    <a:pt x="4" y="5"/>
                    <a:pt x="4" y="5"/>
                    <a:pt x="4" y="5"/>
                  </a:cubicBezTo>
                  <a:cubicBezTo>
                    <a:pt x="5" y="5"/>
                    <a:pt x="5" y="5"/>
                    <a:pt x="5" y="5"/>
                  </a:cubicBezTo>
                  <a:cubicBezTo>
                    <a:pt x="4" y="5"/>
                    <a:pt x="4" y="5"/>
                    <a:pt x="4" y="5"/>
                  </a:cubicBezTo>
                  <a:cubicBezTo>
                    <a:pt x="5" y="5"/>
                    <a:pt x="5" y="5"/>
                    <a:pt x="5" y="5"/>
                  </a:cubicBezTo>
                  <a:cubicBezTo>
                    <a:pt x="5" y="5"/>
                    <a:pt x="5" y="5"/>
                    <a:pt x="5" y="5"/>
                  </a:cubicBezTo>
                  <a:cubicBezTo>
                    <a:pt x="4" y="5"/>
                    <a:pt x="4" y="5"/>
                    <a:pt x="4" y="5"/>
                  </a:cubicBezTo>
                  <a:cubicBezTo>
                    <a:pt x="5" y="5"/>
                    <a:pt x="5" y="5"/>
                    <a:pt x="5" y="5"/>
                  </a:cubicBezTo>
                  <a:cubicBezTo>
                    <a:pt x="5" y="5"/>
                    <a:pt x="5" y="5"/>
                    <a:pt x="5" y="5"/>
                  </a:cubicBezTo>
                  <a:cubicBezTo>
                    <a:pt x="4" y="5"/>
                    <a:pt x="4" y="4"/>
                    <a:pt x="4" y="4"/>
                  </a:cubicBezTo>
                  <a:cubicBezTo>
                    <a:pt x="4" y="3"/>
                    <a:pt x="4" y="3"/>
                    <a:pt x="4" y="3"/>
                  </a:cubicBezTo>
                  <a:cubicBezTo>
                    <a:pt x="3" y="3"/>
                    <a:pt x="3" y="3"/>
                    <a:pt x="3" y="3"/>
                  </a:cubicBezTo>
                  <a:cubicBezTo>
                    <a:pt x="2" y="3"/>
                    <a:pt x="2" y="3"/>
                    <a:pt x="2" y="4"/>
                  </a:cubicBezTo>
                  <a:cubicBezTo>
                    <a:pt x="1" y="4"/>
                    <a:pt x="1" y="4"/>
                    <a:pt x="1" y="4"/>
                  </a:cubicBezTo>
                  <a:cubicBezTo>
                    <a:pt x="2" y="6"/>
                    <a:pt x="2" y="6"/>
                    <a:pt x="2" y="6"/>
                  </a:cubicBezTo>
                  <a:cubicBezTo>
                    <a:pt x="2" y="6"/>
                    <a:pt x="2" y="6"/>
                    <a:pt x="2" y="6"/>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7560" rIns="90000" bIns="-756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08" name="Freeform 601"/>
            <p:cNvSpPr/>
            <p:nvPr/>
          </p:nvSpPr>
          <p:spPr>
            <a:xfrm>
              <a:off x="7402680" y="3462120"/>
              <a:ext cx="23760" cy="61920"/>
            </a:xfrm>
            <a:custGeom>
              <a:avLst/>
              <a:gdLst>
                <a:gd name="textAreaLeft" fmla="*/ 0 w 23760"/>
                <a:gd name="textAreaRight" fmla="*/ 24840 w 23760"/>
                <a:gd name="textAreaTop" fmla="*/ 0 h 61920"/>
                <a:gd name="textAreaBottom" fmla="*/ 63000 h 61920"/>
              </a:gdLst>
              <a:ahLst/>
              <a:cxnLst/>
              <a:rect l="textAreaLeft" t="textAreaTop" r="textAreaRight" b="textAreaBottom"/>
              <a:pathLst>
                <a:path w="9" h="18">
                  <a:moveTo>
                    <a:pt x="1" y="10"/>
                  </a:moveTo>
                  <a:cubicBezTo>
                    <a:pt x="1" y="10"/>
                    <a:pt x="0" y="7"/>
                    <a:pt x="2" y="9"/>
                  </a:cubicBezTo>
                  <a:cubicBezTo>
                    <a:pt x="2" y="8"/>
                    <a:pt x="2" y="6"/>
                    <a:pt x="2" y="8"/>
                  </a:cubicBezTo>
                  <a:cubicBezTo>
                    <a:pt x="2" y="6"/>
                    <a:pt x="4" y="0"/>
                    <a:pt x="7" y="3"/>
                  </a:cubicBezTo>
                  <a:cubicBezTo>
                    <a:pt x="7" y="4"/>
                    <a:pt x="9" y="5"/>
                    <a:pt x="9" y="6"/>
                  </a:cubicBezTo>
                  <a:cubicBezTo>
                    <a:pt x="9" y="7"/>
                    <a:pt x="8" y="7"/>
                    <a:pt x="8" y="8"/>
                  </a:cubicBezTo>
                  <a:cubicBezTo>
                    <a:pt x="8" y="8"/>
                    <a:pt x="8" y="9"/>
                    <a:pt x="8" y="10"/>
                  </a:cubicBezTo>
                  <a:cubicBezTo>
                    <a:pt x="8" y="11"/>
                    <a:pt x="9" y="11"/>
                    <a:pt x="9" y="11"/>
                  </a:cubicBezTo>
                  <a:cubicBezTo>
                    <a:pt x="9" y="12"/>
                    <a:pt x="9" y="13"/>
                    <a:pt x="8" y="14"/>
                  </a:cubicBezTo>
                  <a:cubicBezTo>
                    <a:pt x="8" y="15"/>
                    <a:pt x="8" y="16"/>
                    <a:pt x="6" y="17"/>
                  </a:cubicBezTo>
                  <a:cubicBezTo>
                    <a:pt x="4" y="17"/>
                    <a:pt x="3" y="18"/>
                    <a:pt x="2" y="16"/>
                  </a:cubicBezTo>
                  <a:cubicBezTo>
                    <a:pt x="1" y="14"/>
                    <a:pt x="1" y="12"/>
                    <a:pt x="1" y="1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18000" rIns="90000" bIns="18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09" name="Freeform 603"/>
            <p:cNvSpPr/>
            <p:nvPr/>
          </p:nvSpPr>
          <p:spPr>
            <a:xfrm>
              <a:off x="3639240" y="3730320"/>
              <a:ext cx="58320" cy="25920"/>
            </a:xfrm>
            <a:custGeom>
              <a:avLst/>
              <a:gdLst>
                <a:gd name="textAreaLeft" fmla="*/ 0 w 58320"/>
                <a:gd name="textAreaRight" fmla="*/ 59400 w 58320"/>
                <a:gd name="textAreaTop" fmla="*/ 0 h 25920"/>
                <a:gd name="textAreaBottom" fmla="*/ 27000 h 25920"/>
              </a:gdLst>
              <a:ahLst/>
              <a:cxnLst/>
              <a:rect l="textAreaLeft" t="textAreaTop" r="textAreaRight" b="textAreaBottom"/>
              <a:pathLst>
                <a:path w="20" h="8">
                  <a:moveTo>
                    <a:pt x="0" y="3"/>
                  </a:moveTo>
                  <a:cubicBezTo>
                    <a:pt x="2" y="0"/>
                    <a:pt x="6" y="0"/>
                    <a:pt x="10" y="1"/>
                  </a:cubicBezTo>
                  <a:cubicBezTo>
                    <a:pt x="12" y="2"/>
                    <a:pt x="14" y="3"/>
                    <a:pt x="16" y="3"/>
                  </a:cubicBezTo>
                  <a:cubicBezTo>
                    <a:pt x="19" y="4"/>
                    <a:pt x="19" y="5"/>
                    <a:pt x="20" y="6"/>
                  </a:cubicBezTo>
                  <a:cubicBezTo>
                    <a:pt x="19" y="7"/>
                    <a:pt x="18" y="7"/>
                    <a:pt x="17" y="7"/>
                  </a:cubicBezTo>
                  <a:cubicBezTo>
                    <a:pt x="16" y="7"/>
                    <a:pt x="16" y="6"/>
                    <a:pt x="15" y="6"/>
                  </a:cubicBezTo>
                  <a:cubicBezTo>
                    <a:pt x="16" y="6"/>
                    <a:pt x="14" y="6"/>
                    <a:pt x="14" y="6"/>
                  </a:cubicBezTo>
                  <a:cubicBezTo>
                    <a:pt x="14" y="6"/>
                    <a:pt x="13" y="7"/>
                    <a:pt x="13" y="7"/>
                  </a:cubicBezTo>
                  <a:cubicBezTo>
                    <a:pt x="12" y="7"/>
                    <a:pt x="10" y="7"/>
                    <a:pt x="11" y="8"/>
                  </a:cubicBezTo>
                  <a:cubicBezTo>
                    <a:pt x="10" y="8"/>
                    <a:pt x="10" y="7"/>
                    <a:pt x="9" y="7"/>
                  </a:cubicBezTo>
                  <a:cubicBezTo>
                    <a:pt x="7" y="7"/>
                    <a:pt x="6" y="7"/>
                    <a:pt x="5" y="6"/>
                  </a:cubicBezTo>
                  <a:cubicBezTo>
                    <a:pt x="4" y="5"/>
                    <a:pt x="4" y="5"/>
                    <a:pt x="3" y="4"/>
                  </a:cubicBezTo>
                  <a:cubicBezTo>
                    <a:pt x="2" y="4"/>
                    <a:pt x="0" y="4"/>
                    <a:pt x="0" y="3"/>
                  </a:cubicBezTo>
                </a:path>
              </a:pathLst>
            </a:cu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18000" rIns="90000" bIns="-18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10" name="Freeform 604"/>
            <p:cNvSpPr/>
            <p:nvPr/>
          </p:nvSpPr>
          <p:spPr>
            <a:xfrm>
              <a:off x="6868080" y="3145680"/>
              <a:ext cx="63720" cy="32400"/>
            </a:xfrm>
            <a:custGeom>
              <a:avLst/>
              <a:gdLst>
                <a:gd name="textAreaLeft" fmla="*/ 0 w 63720"/>
                <a:gd name="textAreaRight" fmla="*/ 64800 w 63720"/>
                <a:gd name="textAreaTop" fmla="*/ 0 h 32400"/>
                <a:gd name="textAreaBottom" fmla="*/ 33480 h 32400"/>
              </a:gdLst>
              <a:ahLst/>
              <a:cxnLst/>
              <a:rect l="textAreaLeft" t="textAreaTop" r="textAreaRight" b="textAreaBottom"/>
              <a:pathLst>
                <a:path w="22" h="10">
                  <a:moveTo>
                    <a:pt x="0" y="6"/>
                  </a:moveTo>
                  <a:cubicBezTo>
                    <a:pt x="0" y="5"/>
                    <a:pt x="0" y="5"/>
                    <a:pt x="0" y="5"/>
                  </a:cubicBezTo>
                  <a:cubicBezTo>
                    <a:pt x="1" y="6"/>
                    <a:pt x="3" y="4"/>
                    <a:pt x="4" y="4"/>
                  </a:cubicBezTo>
                  <a:cubicBezTo>
                    <a:pt x="7" y="4"/>
                    <a:pt x="5" y="2"/>
                    <a:pt x="7" y="3"/>
                  </a:cubicBezTo>
                  <a:cubicBezTo>
                    <a:pt x="9" y="3"/>
                    <a:pt x="11" y="3"/>
                    <a:pt x="14" y="2"/>
                  </a:cubicBezTo>
                  <a:cubicBezTo>
                    <a:pt x="16" y="2"/>
                    <a:pt x="19" y="0"/>
                    <a:pt x="22" y="0"/>
                  </a:cubicBezTo>
                  <a:cubicBezTo>
                    <a:pt x="20" y="0"/>
                    <a:pt x="18" y="3"/>
                    <a:pt x="16" y="3"/>
                  </a:cubicBezTo>
                  <a:cubicBezTo>
                    <a:pt x="14" y="4"/>
                    <a:pt x="16" y="5"/>
                    <a:pt x="17" y="6"/>
                  </a:cubicBezTo>
                  <a:cubicBezTo>
                    <a:pt x="16" y="6"/>
                    <a:pt x="14" y="6"/>
                    <a:pt x="13" y="7"/>
                  </a:cubicBezTo>
                  <a:cubicBezTo>
                    <a:pt x="12" y="7"/>
                    <a:pt x="12" y="8"/>
                    <a:pt x="11" y="8"/>
                  </a:cubicBezTo>
                  <a:cubicBezTo>
                    <a:pt x="10" y="8"/>
                    <a:pt x="6" y="9"/>
                    <a:pt x="7" y="10"/>
                  </a:cubicBezTo>
                  <a:cubicBezTo>
                    <a:pt x="4" y="9"/>
                    <a:pt x="1" y="9"/>
                    <a:pt x="0" y="6"/>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11520" rIns="90000" bIns="-115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11" name="Freeform 605"/>
            <p:cNvSpPr/>
            <p:nvPr/>
          </p:nvSpPr>
          <p:spPr>
            <a:xfrm>
              <a:off x="3962160" y="3726000"/>
              <a:ext cx="42120" cy="25920"/>
            </a:xfrm>
            <a:custGeom>
              <a:avLst/>
              <a:gdLst>
                <a:gd name="textAreaLeft" fmla="*/ 0 w 42120"/>
                <a:gd name="textAreaRight" fmla="*/ 43200 w 42120"/>
                <a:gd name="textAreaTop" fmla="*/ 0 h 25920"/>
                <a:gd name="textAreaBottom" fmla="*/ 27000 h 25920"/>
              </a:gdLst>
              <a:ahLst/>
              <a:cxnLst/>
              <a:rect l="textAreaLeft" t="textAreaTop" r="textAreaRight" b="textAreaBottom"/>
              <a:pathLst>
                <a:path w="15" h="8">
                  <a:moveTo>
                    <a:pt x="12" y="7"/>
                  </a:moveTo>
                  <a:cubicBezTo>
                    <a:pt x="9" y="7"/>
                    <a:pt x="5" y="8"/>
                    <a:pt x="2" y="7"/>
                  </a:cubicBezTo>
                  <a:cubicBezTo>
                    <a:pt x="2" y="7"/>
                    <a:pt x="0" y="7"/>
                    <a:pt x="1" y="6"/>
                  </a:cubicBezTo>
                  <a:cubicBezTo>
                    <a:pt x="1" y="5"/>
                    <a:pt x="1" y="5"/>
                    <a:pt x="1" y="5"/>
                  </a:cubicBezTo>
                  <a:cubicBezTo>
                    <a:pt x="1" y="4"/>
                    <a:pt x="0" y="4"/>
                    <a:pt x="0" y="3"/>
                  </a:cubicBezTo>
                  <a:cubicBezTo>
                    <a:pt x="0" y="0"/>
                    <a:pt x="10" y="2"/>
                    <a:pt x="11" y="2"/>
                  </a:cubicBezTo>
                  <a:cubicBezTo>
                    <a:pt x="12" y="3"/>
                    <a:pt x="15" y="2"/>
                    <a:pt x="15" y="4"/>
                  </a:cubicBezTo>
                  <a:cubicBezTo>
                    <a:pt x="15" y="5"/>
                    <a:pt x="13" y="7"/>
                    <a:pt x="12" y="7"/>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18000" rIns="90000" bIns="-18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12" name="Freeform 606"/>
            <p:cNvSpPr/>
            <p:nvPr/>
          </p:nvSpPr>
          <p:spPr>
            <a:xfrm>
              <a:off x="6922800" y="3249000"/>
              <a:ext cx="36360" cy="42840"/>
            </a:xfrm>
            <a:custGeom>
              <a:avLst/>
              <a:gdLst>
                <a:gd name="textAreaLeft" fmla="*/ 0 w 36360"/>
                <a:gd name="textAreaRight" fmla="*/ 37440 w 36360"/>
                <a:gd name="textAreaTop" fmla="*/ 0 h 42840"/>
                <a:gd name="textAreaBottom" fmla="*/ 43920 h 42840"/>
              </a:gdLst>
              <a:ahLst/>
              <a:cxnLst/>
              <a:rect l="textAreaLeft" t="textAreaTop" r="textAreaRight" b="textAreaBottom"/>
              <a:pathLst>
                <a:path w="13" h="13">
                  <a:moveTo>
                    <a:pt x="0" y="12"/>
                  </a:moveTo>
                  <a:cubicBezTo>
                    <a:pt x="1" y="12"/>
                    <a:pt x="2" y="11"/>
                    <a:pt x="3" y="10"/>
                  </a:cubicBezTo>
                  <a:cubicBezTo>
                    <a:pt x="4" y="10"/>
                    <a:pt x="1" y="13"/>
                    <a:pt x="1" y="13"/>
                  </a:cubicBezTo>
                  <a:cubicBezTo>
                    <a:pt x="0" y="12"/>
                    <a:pt x="0" y="12"/>
                    <a:pt x="0" y="12"/>
                  </a:cubicBezTo>
                  <a:moveTo>
                    <a:pt x="7" y="4"/>
                  </a:moveTo>
                  <a:cubicBezTo>
                    <a:pt x="8" y="3"/>
                    <a:pt x="8" y="0"/>
                    <a:pt x="10" y="1"/>
                  </a:cubicBezTo>
                  <a:cubicBezTo>
                    <a:pt x="11" y="1"/>
                    <a:pt x="13" y="2"/>
                    <a:pt x="13" y="2"/>
                  </a:cubicBezTo>
                  <a:cubicBezTo>
                    <a:pt x="13" y="4"/>
                    <a:pt x="13" y="6"/>
                    <a:pt x="13" y="8"/>
                  </a:cubicBezTo>
                  <a:cubicBezTo>
                    <a:pt x="13" y="9"/>
                    <a:pt x="12" y="10"/>
                    <a:pt x="12" y="11"/>
                  </a:cubicBezTo>
                  <a:cubicBezTo>
                    <a:pt x="9" y="12"/>
                    <a:pt x="9" y="12"/>
                    <a:pt x="9" y="12"/>
                  </a:cubicBezTo>
                  <a:cubicBezTo>
                    <a:pt x="8" y="12"/>
                    <a:pt x="6" y="12"/>
                    <a:pt x="7" y="11"/>
                  </a:cubicBezTo>
                  <a:cubicBezTo>
                    <a:pt x="7" y="10"/>
                    <a:pt x="9" y="8"/>
                    <a:pt x="10" y="8"/>
                  </a:cubicBezTo>
                  <a:cubicBezTo>
                    <a:pt x="9" y="8"/>
                    <a:pt x="7" y="8"/>
                    <a:pt x="7" y="7"/>
                  </a:cubicBezTo>
                  <a:cubicBezTo>
                    <a:pt x="7" y="6"/>
                    <a:pt x="8" y="5"/>
                    <a:pt x="7" y="4"/>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13" name="Freeform 608"/>
            <p:cNvSpPr/>
            <p:nvPr/>
          </p:nvSpPr>
          <p:spPr>
            <a:xfrm>
              <a:off x="4119120" y="3979440"/>
              <a:ext cx="32760" cy="40680"/>
            </a:xfrm>
            <a:custGeom>
              <a:avLst/>
              <a:gdLst>
                <a:gd name="textAreaLeft" fmla="*/ 0 w 32760"/>
                <a:gd name="textAreaRight" fmla="*/ 33840 w 32760"/>
                <a:gd name="textAreaTop" fmla="*/ 0 h 40680"/>
                <a:gd name="textAreaBottom" fmla="*/ 41760 h 40680"/>
              </a:gdLst>
              <a:ahLst/>
              <a:cxnLst/>
              <a:rect l="textAreaLeft" t="textAreaTop" r="textAreaRight" b="textAreaBottom"/>
              <a:pathLst>
                <a:path w="12" h="12">
                  <a:moveTo>
                    <a:pt x="0" y="12"/>
                  </a:moveTo>
                  <a:cubicBezTo>
                    <a:pt x="1" y="11"/>
                    <a:pt x="4" y="11"/>
                    <a:pt x="4" y="9"/>
                  </a:cubicBezTo>
                  <a:cubicBezTo>
                    <a:pt x="4" y="8"/>
                    <a:pt x="4" y="6"/>
                    <a:pt x="2" y="6"/>
                  </a:cubicBezTo>
                  <a:cubicBezTo>
                    <a:pt x="3" y="5"/>
                    <a:pt x="5" y="5"/>
                    <a:pt x="7" y="4"/>
                  </a:cubicBezTo>
                  <a:cubicBezTo>
                    <a:pt x="10" y="4"/>
                    <a:pt x="8" y="6"/>
                    <a:pt x="8" y="8"/>
                  </a:cubicBezTo>
                  <a:cubicBezTo>
                    <a:pt x="8" y="9"/>
                    <a:pt x="10" y="11"/>
                    <a:pt x="7" y="11"/>
                  </a:cubicBezTo>
                  <a:cubicBezTo>
                    <a:pt x="5" y="12"/>
                    <a:pt x="2" y="11"/>
                    <a:pt x="0" y="12"/>
                  </a:cubicBezTo>
                  <a:moveTo>
                    <a:pt x="10" y="1"/>
                  </a:moveTo>
                  <a:cubicBezTo>
                    <a:pt x="10" y="0"/>
                    <a:pt x="11" y="0"/>
                    <a:pt x="12" y="0"/>
                  </a:cubicBezTo>
                  <a:cubicBezTo>
                    <a:pt x="12" y="1"/>
                    <a:pt x="11" y="1"/>
                    <a:pt x="10" y="1"/>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3240" rIns="90000" bIns="-324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14" name="Freeform 609"/>
            <p:cNvSpPr/>
            <p:nvPr/>
          </p:nvSpPr>
          <p:spPr>
            <a:xfrm>
              <a:off x="5180760" y="3772440"/>
              <a:ext cx="82080" cy="82800"/>
            </a:xfrm>
            <a:custGeom>
              <a:avLst/>
              <a:gdLst>
                <a:gd name="textAreaLeft" fmla="*/ 0 w 82080"/>
                <a:gd name="textAreaRight" fmla="*/ 83160 w 82080"/>
                <a:gd name="textAreaTop" fmla="*/ 0 h 82800"/>
                <a:gd name="textAreaBottom" fmla="*/ 83880 h 82800"/>
              </a:gdLst>
              <a:ahLst/>
              <a:cxnLst/>
              <a:rect l="textAreaLeft" t="textAreaTop" r="textAreaRight" b="textAreaBottom"/>
              <a:pathLst>
                <a:path w="28" h="24">
                  <a:moveTo>
                    <a:pt x="2" y="4"/>
                  </a:moveTo>
                  <a:cubicBezTo>
                    <a:pt x="3" y="4"/>
                    <a:pt x="5" y="3"/>
                    <a:pt x="4" y="2"/>
                  </a:cubicBezTo>
                  <a:cubicBezTo>
                    <a:pt x="4" y="0"/>
                    <a:pt x="0" y="2"/>
                    <a:pt x="2" y="4"/>
                  </a:cubicBezTo>
                  <a:moveTo>
                    <a:pt x="5" y="5"/>
                  </a:moveTo>
                  <a:cubicBezTo>
                    <a:pt x="7" y="5"/>
                    <a:pt x="4" y="3"/>
                    <a:pt x="5" y="5"/>
                  </a:cubicBezTo>
                  <a:moveTo>
                    <a:pt x="10" y="24"/>
                  </a:moveTo>
                  <a:cubicBezTo>
                    <a:pt x="11" y="24"/>
                    <a:pt x="12" y="23"/>
                    <a:pt x="11" y="22"/>
                  </a:cubicBezTo>
                  <a:cubicBezTo>
                    <a:pt x="9" y="21"/>
                    <a:pt x="9" y="23"/>
                    <a:pt x="10" y="24"/>
                  </a:cubicBezTo>
                  <a:moveTo>
                    <a:pt x="11" y="8"/>
                  </a:moveTo>
                  <a:cubicBezTo>
                    <a:pt x="11" y="6"/>
                    <a:pt x="13" y="8"/>
                    <a:pt x="14" y="7"/>
                  </a:cubicBezTo>
                  <a:cubicBezTo>
                    <a:pt x="13" y="7"/>
                    <a:pt x="11" y="6"/>
                    <a:pt x="10" y="6"/>
                  </a:cubicBezTo>
                  <a:cubicBezTo>
                    <a:pt x="10" y="7"/>
                    <a:pt x="11" y="8"/>
                    <a:pt x="11" y="8"/>
                  </a:cubicBezTo>
                  <a:moveTo>
                    <a:pt x="19" y="23"/>
                  </a:moveTo>
                  <a:cubicBezTo>
                    <a:pt x="20" y="22"/>
                    <a:pt x="18" y="20"/>
                    <a:pt x="17" y="19"/>
                  </a:cubicBezTo>
                  <a:cubicBezTo>
                    <a:pt x="16" y="21"/>
                    <a:pt x="16" y="23"/>
                    <a:pt x="19" y="23"/>
                  </a:cubicBezTo>
                  <a:moveTo>
                    <a:pt x="22" y="21"/>
                  </a:moveTo>
                  <a:cubicBezTo>
                    <a:pt x="25" y="19"/>
                    <a:pt x="19" y="20"/>
                    <a:pt x="22" y="21"/>
                  </a:cubicBezTo>
                  <a:moveTo>
                    <a:pt x="25" y="13"/>
                  </a:moveTo>
                  <a:cubicBezTo>
                    <a:pt x="28" y="12"/>
                    <a:pt x="26" y="11"/>
                    <a:pt x="24" y="10"/>
                  </a:cubicBezTo>
                  <a:cubicBezTo>
                    <a:pt x="25" y="11"/>
                    <a:pt x="24" y="13"/>
                    <a:pt x="25" y="13"/>
                  </a:cubicBezTo>
                  <a:moveTo>
                    <a:pt x="24" y="7"/>
                  </a:moveTo>
                  <a:cubicBezTo>
                    <a:pt x="25" y="6"/>
                    <a:pt x="25" y="5"/>
                    <a:pt x="24" y="5"/>
                  </a:cubicBezTo>
                  <a:cubicBezTo>
                    <a:pt x="23" y="5"/>
                    <a:pt x="24" y="6"/>
                    <a:pt x="24" y="7"/>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8880" rIns="90000" bIns="388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15" name="Freeform 610"/>
            <p:cNvSpPr/>
            <p:nvPr/>
          </p:nvSpPr>
          <p:spPr>
            <a:xfrm>
              <a:off x="6093000" y="2647440"/>
              <a:ext cx="20160" cy="19440"/>
            </a:xfrm>
            <a:custGeom>
              <a:avLst/>
              <a:gdLst>
                <a:gd name="textAreaLeft" fmla="*/ 0 w 20160"/>
                <a:gd name="textAreaRight" fmla="*/ 21240 w 20160"/>
                <a:gd name="textAreaTop" fmla="*/ 0 h 19440"/>
                <a:gd name="textAreaBottom" fmla="*/ 20520 h 19440"/>
              </a:gdLst>
              <a:ahLst/>
              <a:cxnLst/>
              <a:rect l="textAreaLeft" t="textAreaTop" r="textAreaRight" b="textAreaBottom"/>
              <a:pathLst>
                <a:path w="8" h="7">
                  <a:moveTo>
                    <a:pt x="0" y="3"/>
                  </a:moveTo>
                  <a:cubicBezTo>
                    <a:pt x="0" y="3"/>
                    <a:pt x="1" y="3"/>
                    <a:pt x="0" y="3"/>
                  </a:cubicBezTo>
                  <a:cubicBezTo>
                    <a:pt x="1" y="2"/>
                    <a:pt x="1" y="1"/>
                    <a:pt x="2" y="0"/>
                  </a:cubicBezTo>
                  <a:cubicBezTo>
                    <a:pt x="4" y="0"/>
                    <a:pt x="3" y="1"/>
                    <a:pt x="4" y="2"/>
                  </a:cubicBezTo>
                  <a:cubicBezTo>
                    <a:pt x="5" y="3"/>
                    <a:pt x="6" y="3"/>
                    <a:pt x="7" y="4"/>
                  </a:cubicBezTo>
                  <a:cubicBezTo>
                    <a:pt x="8" y="5"/>
                    <a:pt x="6" y="6"/>
                    <a:pt x="6" y="7"/>
                  </a:cubicBezTo>
                  <a:cubicBezTo>
                    <a:pt x="5" y="6"/>
                    <a:pt x="2" y="7"/>
                    <a:pt x="1" y="6"/>
                  </a:cubicBezTo>
                  <a:cubicBezTo>
                    <a:pt x="2" y="5"/>
                    <a:pt x="1" y="4"/>
                    <a:pt x="0" y="3"/>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4480" rIns="90000" bIns="-244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16" name="Freeform 611"/>
            <p:cNvSpPr/>
            <p:nvPr/>
          </p:nvSpPr>
          <p:spPr>
            <a:xfrm>
              <a:off x="6081840" y="2643120"/>
              <a:ext cx="30960" cy="32400"/>
            </a:xfrm>
            <a:custGeom>
              <a:avLst/>
              <a:gdLst>
                <a:gd name="textAreaLeft" fmla="*/ 0 w 30960"/>
                <a:gd name="textAreaRight" fmla="*/ 32040 w 30960"/>
                <a:gd name="textAreaTop" fmla="*/ 0 h 32400"/>
                <a:gd name="textAreaBottom" fmla="*/ 33480 h 32400"/>
              </a:gdLst>
              <a:ahLst/>
              <a:cxnLst/>
              <a:rect l="textAreaLeft" t="textAreaTop" r="textAreaRight" b="textAreaBottom"/>
              <a:pathLst>
                <a:path w="11" h="10">
                  <a:moveTo>
                    <a:pt x="4" y="4"/>
                  </a:moveTo>
                  <a:cubicBezTo>
                    <a:pt x="3" y="4"/>
                    <a:pt x="3" y="4"/>
                    <a:pt x="3" y="4"/>
                  </a:cubicBezTo>
                  <a:cubicBezTo>
                    <a:pt x="4" y="4"/>
                    <a:pt x="4" y="4"/>
                    <a:pt x="4" y="4"/>
                  </a:cubicBezTo>
                  <a:cubicBezTo>
                    <a:pt x="4" y="4"/>
                    <a:pt x="4" y="4"/>
                    <a:pt x="4" y="4"/>
                  </a:cubicBezTo>
                  <a:cubicBezTo>
                    <a:pt x="3" y="4"/>
                    <a:pt x="3" y="4"/>
                    <a:pt x="3" y="4"/>
                  </a:cubicBezTo>
                  <a:cubicBezTo>
                    <a:pt x="4" y="4"/>
                    <a:pt x="4" y="4"/>
                    <a:pt x="4" y="4"/>
                  </a:cubicBezTo>
                  <a:cubicBezTo>
                    <a:pt x="3" y="4"/>
                    <a:pt x="3" y="4"/>
                    <a:pt x="3" y="4"/>
                  </a:cubicBezTo>
                  <a:cubicBezTo>
                    <a:pt x="4" y="5"/>
                    <a:pt x="4" y="5"/>
                    <a:pt x="4" y="5"/>
                  </a:cubicBezTo>
                  <a:cubicBezTo>
                    <a:pt x="4" y="4"/>
                    <a:pt x="4" y="4"/>
                    <a:pt x="4" y="4"/>
                  </a:cubicBezTo>
                  <a:cubicBezTo>
                    <a:pt x="3" y="4"/>
                    <a:pt x="3" y="4"/>
                    <a:pt x="3" y="4"/>
                  </a:cubicBezTo>
                  <a:cubicBezTo>
                    <a:pt x="4" y="5"/>
                    <a:pt x="4" y="5"/>
                    <a:pt x="4" y="5"/>
                  </a:cubicBezTo>
                  <a:cubicBezTo>
                    <a:pt x="3" y="4"/>
                    <a:pt x="3" y="4"/>
                    <a:pt x="3" y="4"/>
                  </a:cubicBezTo>
                  <a:cubicBezTo>
                    <a:pt x="4" y="5"/>
                    <a:pt x="4" y="5"/>
                    <a:pt x="4" y="5"/>
                  </a:cubicBezTo>
                  <a:cubicBezTo>
                    <a:pt x="4" y="5"/>
                    <a:pt x="4" y="5"/>
                    <a:pt x="4" y="5"/>
                  </a:cubicBezTo>
                  <a:cubicBezTo>
                    <a:pt x="3" y="4"/>
                    <a:pt x="3" y="4"/>
                    <a:pt x="3" y="4"/>
                  </a:cubicBezTo>
                  <a:cubicBezTo>
                    <a:pt x="4" y="5"/>
                    <a:pt x="4" y="5"/>
                    <a:pt x="4" y="5"/>
                  </a:cubicBezTo>
                  <a:cubicBezTo>
                    <a:pt x="3" y="5"/>
                    <a:pt x="3" y="5"/>
                    <a:pt x="3" y="5"/>
                  </a:cubicBezTo>
                  <a:cubicBezTo>
                    <a:pt x="4" y="5"/>
                    <a:pt x="4" y="5"/>
                    <a:pt x="4" y="5"/>
                  </a:cubicBezTo>
                  <a:cubicBezTo>
                    <a:pt x="4" y="5"/>
                    <a:pt x="4" y="5"/>
                    <a:pt x="4" y="5"/>
                  </a:cubicBezTo>
                  <a:cubicBezTo>
                    <a:pt x="3" y="5"/>
                    <a:pt x="3" y="5"/>
                    <a:pt x="3" y="5"/>
                  </a:cubicBezTo>
                  <a:cubicBezTo>
                    <a:pt x="4" y="5"/>
                    <a:pt x="4" y="5"/>
                    <a:pt x="4" y="5"/>
                  </a:cubicBezTo>
                  <a:cubicBezTo>
                    <a:pt x="4" y="5"/>
                    <a:pt x="4" y="5"/>
                    <a:pt x="4" y="5"/>
                  </a:cubicBezTo>
                  <a:cubicBezTo>
                    <a:pt x="4" y="5"/>
                    <a:pt x="4" y="5"/>
                    <a:pt x="4" y="5"/>
                  </a:cubicBezTo>
                  <a:cubicBezTo>
                    <a:pt x="4" y="5"/>
                    <a:pt x="4" y="5"/>
                    <a:pt x="4" y="5"/>
                  </a:cubicBezTo>
                  <a:cubicBezTo>
                    <a:pt x="4" y="4"/>
                    <a:pt x="4" y="4"/>
                    <a:pt x="4" y="4"/>
                  </a:cubicBezTo>
                  <a:cubicBezTo>
                    <a:pt x="4" y="4"/>
                    <a:pt x="4" y="3"/>
                    <a:pt x="4" y="3"/>
                  </a:cubicBezTo>
                  <a:cubicBezTo>
                    <a:pt x="4" y="3"/>
                    <a:pt x="4" y="3"/>
                    <a:pt x="4" y="3"/>
                  </a:cubicBezTo>
                  <a:cubicBezTo>
                    <a:pt x="3" y="3"/>
                    <a:pt x="3" y="3"/>
                    <a:pt x="3" y="3"/>
                  </a:cubicBezTo>
                  <a:cubicBezTo>
                    <a:pt x="3" y="4"/>
                    <a:pt x="3" y="4"/>
                    <a:pt x="3" y="4"/>
                  </a:cubicBezTo>
                  <a:cubicBezTo>
                    <a:pt x="4" y="5"/>
                    <a:pt x="4" y="5"/>
                    <a:pt x="4" y="5"/>
                  </a:cubicBezTo>
                  <a:cubicBezTo>
                    <a:pt x="4" y="4"/>
                    <a:pt x="5" y="3"/>
                    <a:pt x="5" y="3"/>
                  </a:cubicBezTo>
                  <a:cubicBezTo>
                    <a:pt x="5" y="2"/>
                    <a:pt x="5"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3"/>
                    <a:pt x="6" y="3"/>
                    <a:pt x="6" y="4"/>
                  </a:cubicBezTo>
                  <a:cubicBezTo>
                    <a:pt x="7" y="4"/>
                    <a:pt x="7" y="5"/>
                    <a:pt x="8" y="5"/>
                  </a:cubicBezTo>
                  <a:cubicBezTo>
                    <a:pt x="9" y="5"/>
                    <a:pt x="9" y="5"/>
                    <a:pt x="9" y="6"/>
                  </a:cubicBezTo>
                  <a:cubicBezTo>
                    <a:pt x="10" y="5"/>
                    <a:pt x="10" y="5"/>
                    <a:pt x="10" y="5"/>
                  </a:cubicBezTo>
                  <a:cubicBezTo>
                    <a:pt x="9" y="6"/>
                    <a:pt x="9" y="6"/>
                    <a:pt x="9" y="6"/>
                  </a:cubicBezTo>
                  <a:cubicBezTo>
                    <a:pt x="9" y="5"/>
                    <a:pt x="9" y="5"/>
                    <a:pt x="9" y="5"/>
                  </a:cubicBezTo>
                  <a:cubicBezTo>
                    <a:pt x="9" y="6"/>
                    <a:pt x="9" y="6"/>
                    <a:pt x="9" y="6"/>
                  </a:cubicBezTo>
                  <a:cubicBezTo>
                    <a:pt x="9" y="6"/>
                    <a:pt x="9" y="6"/>
                    <a:pt x="9" y="6"/>
                  </a:cubicBezTo>
                  <a:cubicBezTo>
                    <a:pt x="9" y="5"/>
                    <a:pt x="9" y="5"/>
                    <a:pt x="9" y="5"/>
                  </a:cubicBezTo>
                  <a:cubicBezTo>
                    <a:pt x="9" y="6"/>
                    <a:pt x="9" y="6"/>
                    <a:pt x="9" y="6"/>
                  </a:cubicBezTo>
                  <a:cubicBezTo>
                    <a:pt x="10" y="5"/>
                    <a:pt x="10" y="5"/>
                    <a:pt x="10" y="5"/>
                  </a:cubicBezTo>
                  <a:cubicBezTo>
                    <a:pt x="9" y="5"/>
                    <a:pt x="9" y="5"/>
                    <a:pt x="9" y="5"/>
                  </a:cubicBezTo>
                  <a:cubicBezTo>
                    <a:pt x="9" y="6"/>
                    <a:pt x="9" y="6"/>
                    <a:pt x="9" y="6"/>
                  </a:cubicBezTo>
                  <a:cubicBezTo>
                    <a:pt x="10" y="5"/>
                    <a:pt x="10" y="5"/>
                    <a:pt x="10"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6"/>
                    <a:pt x="9" y="6"/>
                  </a:cubicBezTo>
                  <a:cubicBezTo>
                    <a:pt x="8" y="7"/>
                    <a:pt x="8" y="7"/>
                    <a:pt x="8" y="8"/>
                  </a:cubicBezTo>
                  <a:cubicBezTo>
                    <a:pt x="8" y="8"/>
                    <a:pt x="8" y="8"/>
                    <a:pt x="8" y="8"/>
                  </a:cubicBezTo>
                  <a:cubicBezTo>
                    <a:pt x="9" y="8"/>
                    <a:pt x="9" y="8"/>
                    <a:pt x="9" y="8"/>
                  </a:cubicBezTo>
                  <a:cubicBezTo>
                    <a:pt x="9" y="7"/>
                    <a:pt x="9" y="7"/>
                    <a:pt x="9" y="7"/>
                  </a:cubicBezTo>
                  <a:cubicBezTo>
                    <a:pt x="9" y="7"/>
                    <a:pt x="9" y="7"/>
                    <a:pt x="8" y="7"/>
                  </a:cubicBezTo>
                  <a:cubicBezTo>
                    <a:pt x="7" y="7"/>
                    <a:pt x="7" y="6"/>
                    <a:pt x="6" y="6"/>
                  </a:cubicBezTo>
                  <a:cubicBezTo>
                    <a:pt x="5" y="6"/>
                    <a:pt x="4" y="6"/>
                    <a:pt x="4" y="6"/>
                  </a:cubicBezTo>
                  <a:cubicBezTo>
                    <a:pt x="4" y="7"/>
                    <a:pt x="4" y="7"/>
                    <a:pt x="4" y="7"/>
                  </a:cubicBezTo>
                  <a:cubicBezTo>
                    <a:pt x="4" y="8"/>
                    <a:pt x="4" y="8"/>
                    <a:pt x="4" y="8"/>
                  </a:cubicBezTo>
                  <a:cubicBezTo>
                    <a:pt x="5" y="8"/>
                    <a:pt x="5" y="7"/>
                    <a:pt x="5" y="6"/>
                  </a:cubicBezTo>
                  <a:cubicBezTo>
                    <a:pt x="5" y="5"/>
                    <a:pt x="5" y="5"/>
                    <a:pt x="5" y="5"/>
                  </a:cubicBezTo>
                  <a:cubicBezTo>
                    <a:pt x="4" y="4"/>
                    <a:pt x="4" y="4"/>
                    <a:pt x="4" y="4"/>
                  </a:cubicBezTo>
                  <a:cubicBezTo>
                    <a:pt x="2" y="5"/>
                    <a:pt x="2" y="5"/>
                    <a:pt x="2" y="5"/>
                  </a:cubicBezTo>
                  <a:cubicBezTo>
                    <a:pt x="2" y="5"/>
                    <a:pt x="3" y="6"/>
                    <a:pt x="3" y="6"/>
                  </a:cubicBezTo>
                  <a:cubicBezTo>
                    <a:pt x="3" y="6"/>
                    <a:pt x="3" y="6"/>
                    <a:pt x="3" y="6"/>
                  </a:cubicBezTo>
                  <a:cubicBezTo>
                    <a:pt x="3" y="6"/>
                    <a:pt x="3" y="6"/>
                    <a:pt x="3" y="6"/>
                  </a:cubicBezTo>
                  <a:cubicBezTo>
                    <a:pt x="4" y="6"/>
                    <a:pt x="4" y="6"/>
                    <a:pt x="4" y="6"/>
                  </a:cubicBezTo>
                  <a:cubicBezTo>
                    <a:pt x="3" y="6"/>
                    <a:pt x="3" y="6"/>
                    <a:pt x="3" y="6"/>
                  </a:cubicBezTo>
                  <a:cubicBezTo>
                    <a:pt x="3" y="6"/>
                    <a:pt x="3" y="6"/>
                    <a:pt x="3" y="6"/>
                  </a:cubicBezTo>
                  <a:cubicBezTo>
                    <a:pt x="4" y="6"/>
                    <a:pt x="4" y="6"/>
                    <a:pt x="4" y="6"/>
                  </a:cubicBezTo>
                  <a:cubicBezTo>
                    <a:pt x="3" y="6"/>
                    <a:pt x="3" y="6"/>
                    <a:pt x="3" y="6"/>
                  </a:cubicBezTo>
                  <a:cubicBezTo>
                    <a:pt x="4" y="6"/>
                    <a:pt x="4" y="6"/>
                    <a:pt x="4" y="6"/>
                  </a:cubicBezTo>
                  <a:cubicBezTo>
                    <a:pt x="3" y="6"/>
                    <a:pt x="3" y="6"/>
                    <a:pt x="3" y="6"/>
                  </a:cubicBezTo>
                  <a:cubicBezTo>
                    <a:pt x="3" y="6"/>
                    <a:pt x="3" y="6"/>
                    <a:pt x="3" y="6"/>
                  </a:cubicBezTo>
                  <a:cubicBezTo>
                    <a:pt x="4" y="6"/>
                    <a:pt x="4" y="6"/>
                    <a:pt x="4" y="6"/>
                  </a:cubicBezTo>
                  <a:cubicBezTo>
                    <a:pt x="3" y="6"/>
                    <a:pt x="3" y="6"/>
                    <a:pt x="3" y="6"/>
                  </a:cubicBezTo>
                  <a:cubicBezTo>
                    <a:pt x="3" y="6"/>
                    <a:pt x="3" y="6"/>
                    <a:pt x="3" y="6"/>
                  </a:cubicBezTo>
                  <a:cubicBezTo>
                    <a:pt x="1" y="8"/>
                    <a:pt x="1" y="8"/>
                    <a:pt x="1" y="8"/>
                  </a:cubicBezTo>
                  <a:cubicBezTo>
                    <a:pt x="3" y="8"/>
                    <a:pt x="3" y="8"/>
                    <a:pt x="3" y="8"/>
                  </a:cubicBezTo>
                  <a:cubicBezTo>
                    <a:pt x="4" y="8"/>
                    <a:pt x="5" y="8"/>
                    <a:pt x="6" y="8"/>
                  </a:cubicBezTo>
                  <a:cubicBezTo>
                    <a:pt x="7" y="9"/>
                    <a:pt x="7" y="9"/>
                    <a:pt x="8" y="9"/>
                  </a:cubicBezTo>
                  <a:cubicBezTo>
                    <a:pt x="8" y="9"/>
                    <a:pt x="8" y="9"/>
                    <a:pt x="8" y="9"/>
                  </a:cubicBezTo>
                  <a:cubicBezTo>
                    <a:pt x="10" y="10"/>
                    <a:pt x="10" y="10"/>
                    <a:pt x="10" y="10"/>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0" y="8"/>
                    <a:pt x="10" y="8"/>
                    <a:pt x="10" y="8"/>
                  </a:cubicBezTo>
                  <a:cubicBezTo>
                    <a:pt x="11" y="7"/>
                    <a:pt x="11" y="7"/>
                    <a:pt x="11" y="7"/>
                  </a:cubicBezTo>
                  <a:cubicBezTo>
                    <a:pt x="11" y="6"/>
                    <a:pt x="11" y="6"/>
                    <a:pt x="11" y="5"/>
                  </a:cubicBezTo>
                  <a:cubicBezTo>
                    <a:pt x="11" y="5"/>
                    <a:pt x="11" y="5"/>
                    <a:pt x="11" y="4"/>
                  </a:cubicBezTo>
                  <a:cubicBezTo>
                    <a:pt x="11" y="4"/>
                    <a:pt x="11" y="4"/>
                    <a:pt x="11" y="4"/>
                  </a:cubicBezTo>
                  <a:cubicBezTo>
                    <a:pt x="11" y="4"/>
                    <a:pt x="11" y="4"/>
                    <a:pt x="11" y="4"/>
                  </a:cubicBezTo>
                  <a:cubicBezTo>
                    <a:pt x="10" y="4"/>
                    <a:pt x="9" y="3"/>
                    <a:pt x="9" y="3"/>
                  </a:cubicBezTo>
                  <a:cubicBezTo>
                    <a:pt x="8" y="3"/>
                    <a:pt x="8" y="2"/>
                    <a:pt x="8" y="2"/>
                  </a:cubicBezTo>
                  <a:cubicBezTo>
                    <a:pt x="8" y="2"/>
                    <a:pt x="8" y="2"/>
                    <a:pt x="8" y="2"/>
                  </a:cubicBezTo>
                  <a:cubicBezTo>
                    <a:pt x="8" y="2"/>
                    <a:pt x="8" y="2"/>
                    <a:pt x="8" y="2"/>
                  </a:cubicBezTo>
                  <a:cubicBezTo>
                    <a:pt x="8" y="2"/>
                    <a:pt x="8" y="2"/>
                    <a:pt x="8" y="2"/>
                  </a:cubicBezTo>
                  <a:cubicBezTo>
                    <a:pt x="8" y="2"/>
                    <a:pt x="8" y="2"/>
                    <a:pt x="8" y="2"/>
                  </a:cubicBezTo>
                  <a:cubicBezTo>
                    <a:pt x="8" y="2"/>
                    <a:pt x="8" y="2"/>
                    <a:pt x="8" y="2"/>
                  </a:cubicBezTo>
                  <a:cubicBezTo>
                    <a:pt x="8" y="2"/>
                    <a:pt x="8" y="2"/>
                    <a:pt x="7" y="1"/>
                  </a:cubicBezTo>
                  <a:cubicBezTo>
                    <a:pt x="7" y="1"/>
                    <a:pt x="7" y="1"/>
                    <a:pt x="7" y="1"/>
                  </a:cubicBezTo>
                  <a:cubicBezTo>
                    <a:pt x="7" y="0"/>
                    <a:pt x="6" y="0"/>
                    <a:pt x="6" y="0"/>
                  </a:cubicBezTo>
                  <a:cubicBezTo>
                    <a:pt x="5" y="0"/>
                    <a:pt x="5" y="0"/>
                    <a:pt x="5" y="0"/>
                  </a:cubicBezTo>
                  <a:cubicBezTo>
                    <a:pt x="4" y="1"/>
                    <a:pt x="3" y="1"/>
                    <a:pt x="3" y="2"/>
                  </a:cubicBezTo>
                  <a:cubicBezTo>
                    <a:pt x="3" y="3"/>
                    <a:pt x="3" y="3"/>
                    <a:pt x="2" y="3"/>
                  </a:cubicBezTo>
                  <a:cubicBezTo>
                    <a:pt x="0" y="4"/>
                    <a:pt x="0" y="4"/>
                    <a:pt x="0" y="4"/>
                  </a:cubicBezTo>
                  <a:cubicBezTo>
                    <a:pt x="3" y="5"/>
                    <a:pt x="3" y="5"/>
                    <a:pt x="3" y="5"/>
                  </a:cubicBezTo>
                  <a:cubicBezTo>
                    <a:pt x="3" y="5"/>
                    <a:pt x="3" y="5"/>
                    <a:pt x="3" y="5"/>
                  </a:cubicBezTo>
                  <a:cubicBezTo>
                    <a:pt x="3" y="4"/>
                    <a:pt x="3" y="4"/>
                    <a:pt x="3" y="4"/>
                  </a:cubicBezTo>
                  <a:cubicBezTo>
                    <a:pt x="3" y="5"/>
                    <a:pt x="3" y="5"/>
                    <a:pt x="3" y="5"/>
                  </a:cubicBezTo>
                  <a:cubicBezTo>
                    <a:pt x="3" y="5"/>
                    <a:pt x="3" y="5"/>
                    <a:pt x="3" y="5"/>
                  </a:cubicBezTo>
                  <a:cubicBezTo>
                    <a:pt x="3" y="4"/>
                    <a:pt x="3" y="4"/>
                    <a:pt x="3" y="4"/>
                  </a:cubicBezTo>
                  <a:cubicBezTo>
                    <a:pt x="3" y="5"/>
                    <a:pt x="3" y="5"/>
                    <a:pt x="3" y="5"/>
                  </a:cubicBezTo>
                  <a:cubicBezTo>
                    <a:pt x="3" y="4"/>
                    <a:pt x="3" y="4"/>
                    <a:pt x="3" y="4"/>
                  </a:cubicBezTo>
                  <a:cubicBezTo>
                    <a:pt x="3" y="5"/>
                    <a:pt x="3" y="5"/>
                    <a:pt x="3" y="5"/>
                  </a:cubicBezTo>
                  <a:cubicBezTo>
                    <a:pt x="3" y="5"/>
                    <a:pt x="3" y="5"/>
                    <a:pt x="3" y="5"/>
                  </a:cubicBezTo>
                  <a:cubicBezTo>
                    <a:pt x="3" y="4"/>
                    <a:pt x="3" y="4"/>
                    <a:pt x="3" y="4"/>
                  </a:cubicBezTo>
                  <a:cubicBezTo>
                    <a:pt x="3" y="5"/>
                    <a:pt x="3" y="5"/>
                    <a:pt x="3" y="5"/>
                  </a:cubicBezTo>
                  <a:cubicBezTo>
                    <a:pt x="3" y="4"/>
                    <a:pt x="3" y="4"/>
                    <a:pt x="3" y="4"/>
                  </a:cubicBezTo>
                  <a:cubicBezTo>
                    <a:pt x="2" y="4"/>
                    <a:pt x="2" y="4"/>
                    <a:pt x="2" y="4"/>
                  </a:cubicBezTo>
                  <a:cubicBezTo>
                    <a:pt x="2" y="4"/>
                    <a:pt x="3" y="5"/>
                    <a:pt x="3" y="5"/>
                  </a:cubicBezTo>
                  <a:cubicBezTo>
                    <a:pt x="3" y="4"/>
                    <a:pt x="3" y="4"/>
                    <a:pt x="3" y="4"/>
                  </a:cubicBezTo>
                  <a:cubicBezTo>
                    <a:pt x="2" y="4"/>
                    <a:pt x="2" y="4"/>
                    <a:pt x="2" y="4"/>
                  </a:cubicBezTo>
                  <a:cubicBezTo>
                    <a:pt x="3" y="4"/>
                    <a:pt x="3" y="4"/>
                    <a:pt x="3" y="4"/>
                  </a:cubicBezTo>
                  <a:cubicBezTo>
                    <a:pt x="3" y="3"/>
                    <a:pt x="3" y="3"/>
                    <a:pt x="3" y="3"/>
                  </a:cubicBezTo>
                  <a:cubicBezTo>
                    <a:pt x="2" y="4"/>
                    <a:pt x="2" y="4"/>
                    <a:pt x="2" y="4"/>
                  </a:cubicBezTo>
                  <a:cubicBezTo>
                    <a:pt x="3" y="4"/>
                    <a:pt x="3" y="4"/>
                    <a:pt x="3" y="4"/>
                  </a:cubicBezTo>
                  <a:cubicBezTo>
                    <a:pt x="3" y="3"/>
                    <a:pt x="3" y="3"/>
                    <a:pt x="3" y="3"/>
                  </a:cubicBezTo>
                  <a:cubicBezTo>
                    <a:pt x="3" y="4"/>
                    <a:pt x="3" y="4"/>
                    <a:pt x="3" y="4"/>
                  </a:cubicBezTo>
                  <a:cubicBezTo>
                    <a:pt x="3" y="3"/>
                    <a:pt x="3" y="3"/>
                    <a:pt x="3" y="3"/>
                  </a:cubicBezTo>
                  <a:cubicBezTo>
                    <a:pt x="3" y="3"/>
                    <a:pt x="3" y="3"/>
                    <a:pt x="3" y="3"/>
                  </a:cubicBezTo>
                  <a:cubicBezTo>
                    <a:pt x="3" y="4"/>
                    <a:pt x="3" y="4"/>
                    <a:pt x="3" y="4"/>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2" y="3"/>
                    <a:pt x="2" y="4"/>
                    <a:pt x="2" y="4"/>
                  </a:cubicBezTo>
                  <a:cubicBezTo>
                    <a:pt x="2" y="4"/>
                    <a:pt x="2" y="4"/>
                    <a:pt x="2" y="4"/>
                  </a:cubicBezTo>
                  <a:cubicBezTo>
                    <a:pt x="4" y="4"/>
                    <a:pt x="4" y="4"/>
                    <a:pt x="4" y="4"/>
                  </a:cubicBezTo>
                  <a:cubicBezTo>
                    <a:pt x="4" y="4"/>
                    <a:pt x="4" y="4"/>
                    <a:pt x="4" y="4"/>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11520" rIns="90000" bIns="-115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17" name="Freeform 614"/>
            <p:cNvSpPr/>
            <p:nvPr/>
          </p:nvSpPr>
          <p:spPr>
            <a:xfrm>
              <a:off x="6076440" y="2639160"/>
              <a:ext cx="36360" cy="25920"/>
            </a:xfrm>
            <a:custGeom>
              <a:avLst/>
              <a:gdLst>
                <a:gd name="textAreaLeft" fmla="*/ 0 w 36360"/>
                <a:gd name="textAreaRight" fmla="*/ 37440 w 36360"/>
                <a:gd name="textAreaTop" fmla="*/ 0 h 25920"/>
                <a:gd name="textAreaBottom" fmla="*/ 27000 h 25920"/>
              </a:gdLst>
              <a:ahLst/>
              <a:cxnLst/>
              <a:rect l="textAreaLeft" t="textAreaTop" r="textAreaRight" b="textAreaBottom"/>
              <a:pathLst>
                <a:path w="13" h="8">
                  <a:moveTo>
                    <a:pt x="4" y="6"/>
                  </a:moveTo>
                  <a:cubicBezTo>
                    <a:pt x="5" y="7"/>
                    <a:pt x="5" y="7"/>
                    <a:pt x="5" y="7"/>
                  </a:cubicBezTo>
                  <a:cubicBezTo>
                    <a:pt x="5" y="7"/>
                    <a:pt x="5" y="7"/>
                    <a:pt x="5" y="7"/>
                  </a:cubicBezTo>
                  <a:cubicBezTo>
                    <a:pt x="5" y="7"/>
                    <a:pt x="5" y="6"/>
                    <a:pt x="4" y="6"/>
                  </a:cubicBezTo>
                  <a:moveTo>
                    <a:pt x="0" y="5"/>
                  </a:moveTo>
                  <a:cubicBezTo>
                    <a:pt x="0" y="6"/>
                    <a:pt x="0" y="6"/>
                    <a:pt x="0" y="6"/>
                  </a:cubicBezTo>
                  <a:cubicBezTo>
                    <a:pt x="0" y="6"/>
                    <a:pt x="0" y="6"/>
                    <a:pt x="1" y="6"/>
                  </a:cubicBezTo>
                  <a:cubicBezTo>
                    <a:pt x="2" y="7"/>
                    <a:pt x="2" y="7"/>
                    <a:pt x="3" y="8"/>
                  </a:cubicBezTo>
                  <a:cubicBezTo>
                    <a:pt x="4" y="8"/>
                    <a:pt x="4" y="8"/>
                    <a:pt x="4" y="8"/>
                  </a:cubicBezTo>
                  <a:cubicBezTo>
                    <a:pt x="5" y="8"/>
                    <a:pt x="5" y="8"/>
                    <a:pt x="5" y="8"/>
                  </a:cubicBezTo>
                  <a:cubicBezTo>
                    <a:pt x="5" y="8"/>
                    <a:pt x="5" y="8"/>
                    <a:pt x="4" y="8"/>
                  </a:cubicBezTo>
                  <a:cubicBezTo>
                    <a:pt x="4" y="8"/>
                    <a:pt x="4" y="8"/>
                    <a:pt x="4" y="8"/>
                  </a:cubicBezTo>
                  <a:cubicBezTo>
                    <a:pt x="4" y="8"/>
                    <a:pt x="2" y="7"/>
                    <a:pt x="1" y="6"/>
                  </a:cubicBezTo>
                  <a:cubicBezTo>
                    <a:pt x="1" y="6"/>
                    <a:pt x="1" y="6"/>
                    <a:pt x="0" y="5"/>
                  </a:cubicBezTo>
                  <a:moveTo>
                    <a:pt x="9" y="0"/>
                  </a:moveTo>
                  <a:cubicBezTo>
                    <a:pt x="9" y="1"/>
                    <a:pt x="9" y="1"/>
                    <a:pt x="9" y="1"/>
                  </a:cubicBezTo>
                  <a:cubicBezTo>
                    <a:pt x="9" y="1"/>
                    <a:pt x="9" y="1"/>
                    <a:pt x="9" y="1"/>
                  </a:cubicBezTo>
                  <a:cubicBezTo>
                    <a:pt x="9" y="1"/>
                    <a:pt x="9" y="1"/>
                    <a:pt x="9" y="2"/>
                  </a:cubicBezTo>
                  <a:cubicBezTo>
                    <a:pt x="9" y="2"/>
                    <a:pt x="9" y="2"/>
                    <a:pt x="9" y="2"/>
                  </a:cubicBezTo>
                  <a:cubicBezTo>
                    <a:pt x="10" y="3"/>
                    <a:pt x="10" y="3"/>
                    <a:pt x="10" y="3"/>
                  </a:cubicBezTo>
                  <a:cubicBezTo>
                    <a:pt x="10" y="3"/>
                    <a:pt x="10" y="2"/>
                    <a:pt x="10" y="2"/>
                  </a:cubicBezTo>
                  <a:cubicBezTo>
                    <a:pt x="11" y="2"/>
                    <a:pt x="11" y="2"/>
                    <a:pt x="11" y="2"/>
                  </a:cubicBezTo>
                  <a:cubicBezTo>
                    <a:pt x="13" y="1"/>
                    <a:pt x="13" y="1"/>
                    <a:pt x="13" y="1"/>
                  </a:cubicBezTo>
                  <a:cubicBezTo>
                    <a:pt x="12" y="1"/>
                    <a:pt x="11" y="1"/>
                    <a:pt x="9" y="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18000" rIns="90000" bIns="-18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18" name="Freeform 617"/>
            <p:cNvSpPr/>
            <p:nvPr/>
          </p:nvSpPr>
          <p:spPr>
            <a:xfrm>
              <a:off x="6111000" y="4354920"/>
              <a:ext cx="7200" cy="6840"/>
            </a:xfrm>
            <a:custGeom>
              <a:avLst/>
              <a:gdLst>
                <a:gd name="textAreaLeft" fmla="*/ 0 w 7200"/>
                <a:gd name="textAreaRight" fmla="*/ 8280 w 7200"/>
                <a:gd name="textAreaTop" fmla="*/ 0 h 6840"/>
                <a:gd name="textAreaBottom" fmla="*/ 7920 h 6840"/>
              </a:gdLst>
              <a:ahLst/>
              <a:cxnLst/>
              <a:rect l="textAreaLeft" t="textAreaTop" r="textAreaRight" b="textAreaBottom"/>
              <a:pathLst>
                <a:path w="4" h="3">
                  <a:moveTo>
                    <a:pt x="1" y="3"/>
                  </a:moveTo>
                  <a:cubicBezTo>
                    <a:pt x="2" y="3"/>
                    <a:pt x="3" y="2"/>
                    <a:pt x="4" y="1"/>
                  </a:cubicBezTo>
                  <a:cubicBezTo>
                    <a:pt x="4" y="1"/>
                    <a:pt x="4" y="0"/>
                    <a:pt x="3" y="0"/>
                  </a:cubicBezTo>
                  <a:cubicBezTo>
                    <a:pt x="0" y="0"/>
                    <a:pt x="1" y="2"/>
                    <a:pt x="1" y="3"/>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7080" rIns="90000" bIns="-370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19" name="Freeform 623"/>
            <p:cNvSpPr/>
            <p:nvPr/>
          </p:nvSpPr>
          <p:spPr>
            <a:xfrm>
              <a:off x="6112800" y="4350960"/>
              <a:ext cx="5400" cy="2880"/>
            </a:xfrm>
            <a:custGeom>
              <a:avLst/>
              <a:gdLst>
                <a:gd name="textAreaLeft" fmla="*/ 0 w 5400"/>
                <a:gd name="textAreaRight" fmla="*/ 6480 w 5400"/>
                <a:gd name="textAreaTop" fmla="*/ 0 h 2880"/>
                <a:gd name="textAreaBottom" fmla="*/ 3960 h 2880"/>
              </a:gdLst>
              <a:ahLst/>
              <a:cxnLst/>
              <a:rect l="textAreaLeft" t="textAreaTop" r="textAreaRight" b="textAreaBottom"/>
              <a:pathLst>
                <a:path w="3" h="2">
                  <a:moveTo>
                    <a:pt x="2" y="0"/>
                  </a:moveTo>
                  <a:cubicBezTo>
                    <a:pt x="2" y="0"/>
                    <a:pt x="2" y="0"/>
                    <a:pt x="2" y="0"/>
                  </a:cubicBezTo>
                  <a:cubicBezTo>
                    <a:pt x="1" y="0"/>
                    <a:pt x="1" y="0"/>
                    <a:pt x="1" y="0"/>
                  </a:cubicBezTo>
                  <a:cubicBezTo>
                    <a:pt x="1" y="0"/>
                    <a:pt x="1" y="0"/>
                    <a:pt x="1" y="0"/>
                  </a:cubicBezTo>
                  <a:cubicBezTo>
                    <a:pt x="1" y="0"/>
                    <a:pt x="0" y="1"/>
                    <a:pt x="0" y="1"/>
                  </a:cubicBezTo>
                  <a:cubicBezTo>
                    <a:pt x="0" y="1"/>
                    <a:pt x="0" y="1"/>
                    <a:pt x="0" y="1"/>
                  </a:cubicBezTo>
                  <a:cubicBezTo>
                    <a:pt x="0" y="2"/>
                    <a:pt x="0" y="2"/>
                    <a:pt x="1" y="2"/>
                  </a:cubicBezTo>
                  <a:cubicBezTo>
                    <a:pt x="1" y="2"/>
                    <a:pt x="1" y="2"/>
                    <a:pt x="1" y="2"/>
                  </a:cubicBezTo>
                  <a:cubicBezTo>
                    <a:pt x="1" y="2"/>
                    <a:pt x="1" y="1"/>
                    <a:pt x="2" y="1"/>
                  </a:cubicBezTo>
                  <a:cubicBezTo>
                    <a:pt x="2" y="1"/>
                    <a:pt x="2" y="1"/>
                    <a:pt x="2" y="1"/>
                  </a:cubicBezTo>
                  <a:cubicBezTo>
                    <a:pt x="2" y="1"/>
                    <a:pt x="2" y="1"/>
                    <a:pt x="2" y="1"/>
                  </a:cubicBezTo>
                  <a:cubicBezTo>
                    <a:pt x="2" y="1"/>
                    <a:pt x="2" y="1"/>
                    <a:pt x="2" y="1"/>
                  </a:cubicBezTo>
                  <a:cubicBezTo>
                    <a:pt x="2" y="2"/>
                    <a:pt x="2" y="2"/>
                    <a:pt x="2" y="2"/>
                  </a:cubicBezTo>
                  <a:cubicBezTo>
                    <a:pt x="2" y="2"/>
                    <a:pt x="2" y="2"/>
                    <a:pt x="2" y="2"/>
                  </a:cubicBezTo>
                  <a:cubicBezTo>
                    <a:pt x="2" y="2"/>
                    <a:pt x="2" y="2"/>
                    <a:pt x="2" y="2"/>
                  </a:cubicBezTo>
                  <a:cubicBezTo>
                    <a:pt x="2" y="2"/>
                    <a:pt x="3" y="2"/>
                    <a:pt x="3" y="2"/>
                  </a:cubicBezTo>
                  <a:cubicBezTo>
                    <a:pt x="3" y="2"/>
                    <a:pt x="3" y="2"/>
                    <a:pt x="3" y="2"/>
                  </a:cubicBezTo>
                  <a:cubicBezTo>
                    <a:pt x="3" y="2"/>
                    <a:pt x="3" y="1"/>
                    <a:pt x="3" y="1"/>
                  </a:cubicBezTo>
                  <a:cubicBezTo>
                    <a:pt x="3" y="1"/>
                    <a:pt x="2" y="0"/>
                    <a:pt x="2"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0" name="Freeform 625"/>
            <p:cNvSpPr/>
            <p:nvPr/>
          </p:nvSpPr>
          <p:spPr>
            <a:xfrm>
              <a:off x="7393320" y="3466440"/>
              <a:ext cx="5400" cy="17640"/>
            </a:xfrm>
            <a:custGeom>
              <a:avLst/>
              <a:gdLst>
                <a:gd name="textAreaLeft" fmla="*/ 0 w 5400"/>
                <a:gd name="textAreaRight" fmla="*/ 6480 w 5400"/>
                <a:gd name="textAreaTop" fmla="*/ 0 h 17640"/>
                <a:gd name="textAreaBottom" fmla="*/ 18720 h 17640"/>
              </a:gdLst>
              <a:ahLst/>
              <a:cxnLst/>
              <a:rect l="textAreaLeft" t="textAreaTop" r="textAreaRight" b="textAreaBottom"/>
              <a:pathLst>
                <a:path w="3" h="6">
                  <a:moveTo>
                    <a:pt x="0" y="1"/>
                  </a:moveTo>
                  <a:cubicBezTo>
                    <a:pt x="1" y="2"/>
                    <a:pt x="1" y="2"/>
                    <a:pt x="1" y="2"/>
                  </a:cubicBezTo>
                  <a:cubicBezTo>
                    <a:pt x="1" y="2"/>
                    <a:pt x="1" y="2"/>
                    <a:pt x="1" y="2"/>
                  </a:cubicBezTo>
                  <a:cubicBezTo>
                    <a:pt x="1" y="3"/>
                    <a:pt x="1" y="3"/>
                    <a:pt x="1" y="3"/>
                  </a:cubicBezTo>
                  <a:cubicBezTo>
                    <a:pt x="1" y="2"/>
                    <a:pt x="1" y="2"/>
                    <a:pt x="1" y="2"/>
                  </a:cubicBezTo>
                  <a:cubicBezTo>
                    <a:pt x="1" y="3"/>
                    <a:pt x="1" y="3"/>
                    <a:pt x="1" y="3"/>
                  </a:cubicBezTo>
                  <a:cubicBezTo>
                    <a:pt x="1" y="3"/>
                    <a:pt x="1" y="4"/>
                    <a:pt x="1" y="4"/>
                  </a:cubicBezTo>
                  <a:cubicBezTo>
                    <a:pt x="2" y="5"/>
                    <a:pt x="2" y="5"/>
                    <a:pt x="2" y="5"/>
                  </a:cubicBezTo>
                  <a:cubicBezTo>
                    <a:pt x="2" y="6"/>
                    <a:pt x="2" y="6"/>
                    <a:pt x="2" y="6"/>
                  </a:cubicBezTo>
                  <a:cubicBezTo>
                    <a:pt x="3" y="5"/>
                    <a:pt x="3" y="5"/>
                    <a:pt x="3" y="5"/>
                  </a:cubicBezTo>
                  <a:cubicBezTo>
                    <a:pt x="3" y="4"/>
                    <a:pt x="3" y="3"/>
                    <a:pt x="3" y="2"/>
                  </a:cubicBezTo>
                  <a:cubicBezTo>
                    <a:pt x="3" y="2"/>
                    <a:pt x="3" y="1"/>
                    <a:pt x="3" y="1"/>
                  </a:cubicBezTo>
                  <a:cubicBezTo>
                    <a:pt x="3" y="0"/>
                    <a:pt x="2" y="0"/>
                    <a:pt x="2" y="0"/>
                  </a:cubicBezTo>
                  <a:cubicBezTo>
                    <a:pt x="1" y="0"/>
                    <a:pt x="1" y="0"/>
                    <a:pt x="1" y="0"/>
                  </a:cubicBezTo>
                  <a:cubicBezTo>
                    <a:pt x="1" y="1"/>
                    <a:pt x="1" y="1"/>
                    <a:pt x="1"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2"/>
                    <a:pt x="2" y="2"/>
                    <a:pt x="2" y="2"/>
                  </a:cubicBezTo>
                  <a:cubicBezTo>
                    <a:pt x="2" y="3"/>
                    <a:pt x="2" y="4"/>
                    <a:pt x="2" y="4"/>
                  </a:cubicBezTo>
                  <a:cubicBezTo>
                    <a:pt x="2" y="5"/>
                    <a:pt x="2" y="5"/>
                    <a:pt x="2" y="5"/>
                  </a:cubicBezTo>
                  <a:cubicBezTo>
                    <a:pt x="3" y="4"/>
                    <a:pt x="3" y="4"/>
                    <a:pt x="3" y="4"/>
                  </a:cubicBezTo>
                  <a:cubicBezTo>
                    <a:pt x="3" y="4"/>
                    <a:pt x="2" y="4"/>
                    <a:pt x="2" y="3"/>
                  </a:cubicBezTo>
                  <a:cubicBezTo>
                    <a:pt x="2" y="3"/>
                    <a:pt x="2" y="3"/>
                    <a:pt x="2" y="3"/>
                  </a:cubicBezTo>
                  <a:cubicBezTo>
                    <a:pt x="2" y="3"/>
                    <a:pt x="2" y="3"/>
                    <a:pt x="2" y="3"/>
                  </a:cubicBezTo>
                  <a:cubicBezTo>
                    <a:pt x="2" y="3"/>
                    <a:pt x="2" y="3"/>
                    <a:pt x="2" y="3"/>
                  </a:cubicBezTo>
                  <a:cubicBezTo>
                    <a:pt x="2" y="3"/>
                    <a:pt x="2" y="3"/>
                    <a:pt x="2" y="3"/>
                  </a:cubicBezTo>
                  <a:cubicBezTo>
                    <a:pt x="2" y="2"/>
                    <a:pt x="2" y="2"/>
                    <a:pt x="2" y="2"/>
                  </a:cubicBezTo>
                  <a:cubicBezTo>
                    <a:pt x="2" y="2"/>
                    <a:pt x="2" y="1"/>
                    <a:pt x="2" y="1"/>
                  </a:cubicBezTo>
                  <a:cubicBezTo>
                    <a:pt x="0" y="1"/>
                    <a:pt x="0" y="1"/>
                    <a:pt x="0" y="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6280" rIns="90000" bIns="-262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1" name="Freeform 630"/>
            <p:cNvSpPr/>
            <p:nvPr/>
          </p:nvSpPr>
          <p:spPr>
            <a:xfrm>
              <a:off x="5965200" y="2903040"/>
              <a:ext cx="5400" cy="4680"/>
            </a:xfrm>
            <a:custGeom>
              <a:avLst/>
              <a:gdLst>
                <a:gd name="textAreaLeft" fmla="*/ 0 w 5400"/>
                <a:gd name="textAreaRight" fmla="*/ 6480 w 5400"/>
                <a:gd name="textAreaTop" fmla="*/ 0 h 4680"/>
                <a:gd name="textAreaBottom" fmla="*/ 5760 h 4680"/>
              </a:gdLst>
              <a:ahLst/>
              <a:cxnLst/>
              <a:rect l="textAreaLeft" t="textAreaTop" r="textAreaRight" b="textAreaBottom"/>
              <a:pathLst>
                <a:path w="3" h="2">
                  <a:moveTo>
                    <a:pt x="0" y="1"/>
                  </a:moveTo>
                  <a:cubicBezTo>
                    <a:pt x="1" y="0"/>
                    <a:pt x="3" y="0"/>
                    <a:pt x="3" y="1"/>
                  </a:cubicBezTo>
                  <a:cubicBezTo>
                    <a:pt x="3" y="2"/>
                    <a:pt x="2" y="2"/>
                    <a:pt x="1" y="2"/>
                  </a:cubicBezTo>
                  <a:cubicBezTo>
                    <a:pt x="1" y="2"/>
                    <a:pt x="0" y="1"/>
                    <a:pt x="0" y="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9240" rIns="90000" bIns="-392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2" name="Freeform 637"/>
            <p:cNvSpPr/>
            <p:nvPr/>
          </p:nvSpPr>
          <p:spPr>
            <a:xfrm>
              <a:off x="4122720" y="3947760"/>
              <a:ext cx="1800" cy="2880"/>
            </a:xfrm>
            <a:custGeom>
              <a:avLst/>
              <a:gdLst>
                <a:gd name="textAreaLeft" fmla="*/ 0 w 1800"/>
                <a:gd name="textAreaRight" fmla="*/ 2880 w 1800"/>
                <a:gd name="textAreaTop" fmla="*/ 0 h 2880"/>
                <a:gd name="textAreaBottom" fmla="*/ 3960 h 2880"/>
              </a:gdLst>
              <a:ahLst/>
              <a:cxnLst/>
              <a:rect l="textAreaLeft" t="textAreaTop" r="textAreaRight" b="textAreaBottom"/>
              <a:pathLst>
                <a:path w="2" h="2">
                  <a:moveTo>
                    <a:pt x="1" y="2"/>
                  </a:moveTo>
                  <a:cubicBezTo>
                    <a:pt x="0" y="1"/>
                    <a:pt x="0" y="0"/>
                    <a:pt x="1" y="0"/>
                  </a:cubicBezTo>
                  <a:cubicBezTo>
                    <a:pt x="2" y="1"/>
                    <a:pt x="1" y="2"/>
                    <a:pt x="1" y="2"/>
                  </a:cubicBezTo>
                </a:path>
              </a:pathLst>
            </a:custGeom>
            <a:solidFill>
              <a:schemeClr val="bg1">
                <a:lumMod val="50000"/>
              </a:schemeClr>
            </a:solidFill>
            <a:ln w="3175">
              <a:solidFill>
                <a:srgbClr val="D9D9D9"/>
              </a:solidFill>
              <a:miter/>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3" name="Freeform 638"/>
            <p:cNvSpPr/>
            <p:nvPr/>
          </p:nvSpPr>
          <p:spPr>
            <a:xfrm>
              <a:off x="4330800" y="2613600"/>
              <a:ext cx="1871640" cy="1680840"/>
            </a:xfrm>
            <a:custGeom>
              <a:avLst/>
              <a:gdLst>
                <a:gd name="textAreaLeft" fmla="*/ 0 w 1871640"/>
                <a:gd name="textAreaRight" fmla="*/ 1872720 w 1871640"/>
                <a:gd name="textAreaTop" fmla="*/ 0 h 1680840"/>
                <a:gd name="textAreaBottom" fmla="*/ 1681920 h 1680840"/>
              </a:gdLst>
              <a:ahLst/>
              <a:cxnLst/>
              <a:rect l="textAreaLeft" t="textAreaTop" r="textAreaRight" b="textAreaBottom"/>
              <a:pathLst>
                <a:path w="609" h="472">
                  <a:moveTo>
                    <a:pt x="488" y="37"/>
                  </a:moveTo>
                  <a:cubicBezTo>
                    <a:pt x="488" y="36"/>
                    <a:pt x="487" y="36"/>
                    <a:pt x="487" y="36"/>
                  </a:cubicBezTo>
                  <a:cubicBezTo>
                    <a:pt x="487" y="36"/>
                    <a:pt x="487" y="37"/>
                    <a:pt x="488" y="37"/>
                  </a:cubicBezTo>
                  <a:moveTo>
                    <a:pt x="497" y="40"/>
                  </a:moveTo>
                  <a:cubicBezTo>
                    <a:pt x="497" y="40"/>
                    <a:pt x="497" y="40"/>
                    <a:pt x="496" y="40"/>
                  </a:cubicBezTo>
                  <a:cubicBezTo>
                    <a:pt x="497" y="40"/>
                    <a:pt x="497" y="40"/>
                    <a:pt x="497" y="40"/>
                  </a:cubicBezTo>
                  <a:moveTo>
                    <a:pt x="505" y="48"/>
                  </a:moveTo>
                  <a:cubicBezTo>
                    <a:pt x="505" y="47"/>
                    <a:pt x="504" y="47"/>
                    <a:pt x="503" y="47"/>
                  </a:cubicBezTo>
                  <a:cubicBezTo>
                    <a:pt x="504" y="47"/>
                    <a:pt x="505" y="47"/>
                    <a:pt x="505" y="48"/>
                  </a:cubicBezTo>
                  <a:moveTo>
                    <a:pt x="506" y="51"/>
                  </a:moveTo>
                  <a:cubicBezTo>
                    <a:pt x="507" y="50"/>
                    <a:pt x="506" y="49"/>
                    <a:pt x="505" y="49"/>
                  </a:cubicBezTo>
                  <a:cubicBezTo>
                    <a:pt x="505" y="50"/>
                    <a:pt x="506" y="50"/>
                    <a:pt x="506" y="51"/>
                  </a:cubicBezTo>
                  <a:moveTo>
                    <a:pt x="473" y="30"/>
                  </a:moveTo>
                  <a:cubicBezTo>
                    <a:pt x="474" y="29"/>
                    <a:pt x="475" y="29"/>
                    <a:pt x="477" y="29"/>
                  </a:cubicBezTo>
                  <a:cubicBezTo>
                    <a:pt x="477" y="27"/>
                    <a:pt x="474" y="28"/>
                    <a:pt x="474" y="27"/>
                  </a:cubicBezTo>
                  <a:cubicBezTo>
                    <a:pt x="475" y="27"/>
                    <a:pt x="477" y="27"/>
                    <a:pt x="478" y="27"/>
                  </a:cubicBezTo>
                  <a:cubicBezTo>
                    <a:pt x="477" y="27"/>
                    <a:pt x="475" y="27"/>
                    <a:pt x="476" y="26"/>
                  </a:cubicBezTo>
                  <a:cubicBezTo>
                    <a:pt x="476" y="26"/>
                    <a:pt x="475" y="26"/>
                    <a:pt x="475" y="26"/>
                  </a:cubicBezTo>
                  <a:cubicBezTo>
                    <a:pt x="474" y="27"/>
                    <a:pt x="472" y="27"/>
                    <a:pt x="472" y="26"/>
                  </a:cubicBezTo>
                  <a:cubicBezTo>
                    <a:pt x="472" y="25"/>
                    <a:pt x="474" y="24"/>
                    <a:pt x="476" y="24"/>
                  </a:cubicBezTo>
                  <a:cubicBezTo>
                    <a:pt x="478" y="23"/>
                    <a:pt x="479" y="23"/>
                    <a:pt x="481" y="23"/>
                  </a:cubicBezTo>
                  <a:cubicBezTo>
                    <a:pt x="482" y="23"/>
                    <a:pt x="483" y="23"/>
                    <a:pt x="484" y="22"/>
                  </a:cubicBezTo>
                  <a:cubicBezTo>
                    <a:pt x="485" y="22"/>
                    <a:pt x="487" y="21"/>
                    <a:pt x="488" y="22"/>
                  </a:cubicBezTo>
                  <a:cubicBezTo>
                    <a:pt x="488" y="22"/>
                    <a:pt x="492" y="25"/>
                    <a:pt x="493" y="25"/>
                  </a:cubicBezTo>
                  <a:cubicBezTo>
                    <a:pt x="493" y="24"/>
                    <a:pt x="494" y="24"/>
                    <a:pt x="494" y="24"/>
                  </a:cubicBezTo>
                  <a:cubicBezTo>
                    <a:pt x="496" y="23"/>
                    <a:pt x="496" y="24"/>
                    <a:pt x="497" y="24"/>
                  </a:cubicBezTo>
                  <a:cubicBezTo>
                    <a:pt x="497" y="24"/>
                    <a:pt x="497" y="24"/>
                    <a:pt x="498" y="24"/>
                  </a:cubicBezTo>
                  <a:cubicBezTo>
                    <a:pt x="498" y="24"/>
                    <a:pt x="499" y="24"/>
                    <a:pt x="499" y="25"/>
                  </a:cubicBezTo>
                  <a:cubicBezTo>
                    <a:pt x="500" y="25"/>
                    <a:pt x="498" y="24"/>
                    <a:pt x="499" y="24"/>
                  </a:cubicBezTo>
                  <a:cubicBezTo>
                    <a:pt x="500" y="23"/>
                    <a:pt x="500" y="24"/>
                    <a:pt x="500" y="24"/>
                  </a:cubicBezTo>
                  <a:cubicBezTo>
                    <a:pt x="502" y="24"/>
                    <a:pt x="503" y="24"/>
                    <a:pt x="505" y="24"/>
                  </a:cubicBezTo>
                  <a:cubicBezTo>
                    <a:pt x="502" y="23"/>
                    <a:pt x="503" y="20"/>
                    <a:pt x="503" y="19"/>
                  </a:cubicBezTo>
                  <a:cubicBezTo>
                    <a:pt x="503" y="18"/>
                    <a:pt x="501" y="17"/>
                    <a:pt x="501" y="16"/>
                  </a:cubicBezTo>
                  <a:cubicBezTo>
                    <a:pt x="500" y="16"/>
                    <a:pt x="500" y="14"/>
                    <a:pt x="499" y="13"/>
                  </a:cubicBezTo>
                  <a:cubicBezTo>
                    <a:pt x="500" y="14"/>
                    <a:pt x="501" y="14"/>
                    <a:pt x="502" y="14"/>
                  </a:cubicBezTo>
                  <a:cubicBezTo>
                    <a:pt x="502" y="14"/>
                    <a:pt x="503" y="14"/>
                    <a:pt x="503" y="14"/>
                  </a:cubicBezTo>
                  <a:cubicBezTo>
                    <a:pt x="504" y="14"/>
                    <a:pt x="505" y="14"/>
                    <a:pt x="505" y="14"/>
                  </a:cubicBezTo>
                  <a:cubicBezTo>
                    <a:pt x="506" y="14"/>
                    <a:pt x="505" y="16"/>
                    <a:pt x="507" y="17"/>
                  </a:cubicBezTo>
                  <a:cubicBezTo>
                    <a:pt x="507" y="17"/>
                    <a:pt x="508" y="17"/>
                    <a:pt x="509" y="17"/>
                  </a:cubicBezTo>
                  <a:cubicBezTo>
                    <a:pt x="511" y="17"/>
                    <a:pt x="512" y="17"/>
                    <a:pt x="514" y="17"/>
                  </a:cubicBezTo>
                  <a:cubicBezTo>
                    <a:pt x="515" y="18"/>
                    <a:pt x="517" y="18"/>
                    <a:pt x="518" y="17"/>
                  </a:cubicBezTo>
                  <a:cubicBezTo>
                    <a:pt x="519" y="16"/>
                    <a:pt x="521" y="16"/>
                    <a:pt x="522" y="16"/>
                  </a:cubicBezTo>
                  <a:cubicBezTo>
                    <a:pt x="521" y="16"/>
                    <a:pt x="520" y="16"/>
                    <a:pt x="519" y="16"/>
                  </a:cubicBezTo>
                  <a:cubicBezTo>
                    <a:pt x="517" y="15"/>
                    <a:pt x="521" y="13"/>
                    <a:pt x="522" y="13"/>
                  </a:cubicBezTo>
                  <a:cubicBezTo>
                    <a:pt x="524" y="12"/>
                    <a:pt x="526" y="12"/>
                    <a:pt x="529" y="11"/>
                  </a:cubicBezTo>
                  <a:cubicBezTo>
                    <a:pt x="530" y="11"/>
                    <a:pt x="532" y="8"/>
                    <a:pt x="533" y="9"/>
                  </a:cubicBezTo>
                  <a:cubicBezTo>
                    <a:pt x="532" y="8"/>
                    <a:pt x="532" y="3"/>
                    <a:pt x="533" y="2"/>
                  </a:cubicBezTo>
                  <a:cubicBezTo>
                    <a:pt x="535" y="1"/>
                    <a:pt x="540" y="0"/>
                    <a:pt x="542" y="1"/>
                  </a:cubicBezTo>
                  <a:cubicBezTo>
                    <a:pt x="543" y="1"/>
                    <a:pt x="541" y="3"/>
                    <a:pt x="544" y="4"/>
                  </a:cubicBezTo>
                  <a:cubicBezTo>
                    <a:pt x="546" y="4"/>
                    <a:pt x="545" y="4"/>
                    <a:pt x="547" y="4"/>
                  </a:cubicBezTo>
                  <a:cubicBezTo>
                    <a:pt x="549" y="4"/>
                    <a:pt x="548" y="5"/>
                    <a:pt x="550" y="6"/>
                  </a:cubicBezTo>
                  <a:cubicBezTo>
                    <a:pt x="551" y="6"/>
                    <a:pt x="553" y="6"/>
                    <a:pt x="553" y="8"/>
                  </a:cubicBezTo>
                  <a:cubicBezTo>
                    <a:pt x="553" y="7"/>
                    <a:pt x="555" y="7"/>
                    <a:pt x="556" y="8"/>
                  </a:cubicBezTo>
                  <a:cubicBezTo>
                    <a:pt x="558" y="8"/>
                    <a:pt x="557" y="10"/>
                    <a:pt x="557" y="11"/>
                  </a:cubicBezTo>
                  <a:cubicBezTo>
                    <a:pt x="558" y="11"/>
                    <a:pt x="560" y="11"/>
                    <a:pt x="561" y="11"/>
                  </a:cubicBezTo>
                  <a:cubicBezTo>
                    <a:pt x="562" y="11"/>
                    <a:pt x="562" y="10"/>
                    <a:pt x="563" y="9"/>
                  </a:cubicBezTo>
                  <a:cubicBezTo>
                    <a:pt x="564" y="10"/>
                    <a:pt x="563" y="13"/>
                    <a:pt x="564" y="13"/>
                  </a:cubicBezTo>
                  <a:cubicBezTo>
                    <a:pt x="566" y="13"/>
                    <a:pt x="569" y="14"/>
                    <a:pt x="570" y="15"/>
                  </a:cubicBezTo>
                  <a:cubicBezTo>
                    <a:pt x="576" y="16"/>
                    <a:pt x="576" y="16"/>
                    <a:pt x="576" y="16"/>
                  </a:cubicBezTo>
                  <a:cubicBezTo>
                    <a:pt x="577" y="16"/>
                    <a:pt x="578" y="16"/>
                    <a:pt x="579" y="17"/>
                  </a:cubicBezTo>
                  <a:cubicBezTo>
                    <a:pt x="580" y="17"/>
                    <a:pt x="581" y="19"/>
                    <a:pt x="582" y="19"/>
                  </a:cubicBezTo>
                  <a:cubicBezTo>
                    <a:pt x="583" y="18"/>
                    <a:pt x="583" y="18"/>
                    <a:pt x="583" y="18"/>
                  </a:cubicBezTo>
                  <a:cubicBezTo>
                    <a:pt x="583" y="18"/>
                    <a:pt x="584" y="19"/>
                    <a:pt x="584" y="19"/>
                  </a:cubicBezTo>
                  <a:cubicBezTo>
                    <a:pt x="584" y="19"/>
                    <a:pt x="584" y="19"/>
                    <a:pt x="584" y="19"/>
                  </a:cubicBezTo>
                  <a:cubicBezTo>
                    <a:pt x="584" y="19"/>
                    <a:pt x="585" y="19"/>
                    <a:pt x="585" y="19"/>
                  </a:cubicBezTo>
                  <a:cubicBezTo>
                    <a:pt x="586" y="19"/>
                    <a:pt x="586" y="19"/>
                    <a:pt x="586" y="19"/>
                  </a:cubicBezTo>
                  <a:cubicBezTo>
                    <a:pt x="586" y="19"/>
                    <a:pt x="587" y="19"/>
                    <a:pt x="587" y="19"/>
                  </a:cubicBezTo>
                  <a:cubicBezTo>
                    <a:pt x="588" y="19"/>
                    <a:pt x="589" y="19"/>
                    <a:pt x="589" y="19"/>
                  </a:cubicBezTo>
                  <a:cubicBezTo>
                    <a:pt x="591" y="20"/>
                    <a:pt x="594" y="20"/>
                    <a:pt x="596" y="21"/>
                  </a:cubicBezTo>
                  <a:cubicBezTo>
                    <a:pt x="593" y="22"/>
                    <a:pt x="591" y="24"/>
                    <a:pt x="591" y="26"/>
                  </a:cubicBezTo>
                  <a:cubicBezTo>
                    <a:pt x="590" y="27"/>
                    <a:pt x="590" y="28"/>
                    <a:pt x="589" y="30"/>
                  </a:cubicBezTo>
                  <a:cubicBezTo>
                    <a:pt x="589" y="30"/>
                    <a:pt x="590" y="31"/>
                    <a:pt x="589" y="32"/>
                  </a:cubicBezTo>
                  <a:cubicBezTo>
                    <a:pt x="589" y="33"/>
                    <a:pt x="590" y="34"/>
                    <a:pt x="589" y="34"/>
                  </a:cubicBezTo>
                  <a:cubicBezTo>
                    <a:pt x="588" y="35"/>
                    <a:pt x="588" y="36"/>
                    <a:pt x="586" y="35"/>
                  </a:cubicBezTo>
                  <a:cubicBezTo>
                    <a:pt x="585" y="35"/>
                    <a:pt x="585" y="34"/>
                    <a:pt x="584" y="35"/>
                  </a:cubicBezTo>
                  <a:cubicBezTo>
                    <a:pt x="583" y="35"/>
                    <a:pt x="583" y="36"/>
                    <a:pt x="585" y="36"/>
                  </a:cubicBezTo>
                  <a:cubicBezTo>
                    <a:pt x="583" y="37"/>
                    <a:pt x="583" y="38"/>
                    <a:pt x="581" y="39"/>
                  </a:cubicBezTo>
                  <a:cubicBezTo>
                    <a:pt x="581" y="39"/>
                    <a:pt x="580" y="40"/>
                    <a:pt x="579" y="40"/>
                  </a:cubicBezTo>
                  <a:cubicBezTo>
                    <a:pt x="578" y="41"/>
                    <a:pt x="579" y="42"/>
                    <a:pt x="578" y="42"/>
                  </a:cubicBezTo>
                  <a:cubicBezTo>
                    <a:pt x="577" y="43"/>
                    <a:pt x="575" y="43"/>
                    <a:pt x="575" y="45"/>
                  </a:cubicBezTo>
                  <a:cubicBezTo>
                    <a:pt x="575" y="45"/>
                    <a:pt x="576" y="46"/>
                    <a:pt x="576" y="46"/>
                  </a:cubicBezTo>
                  <a:cubicBezTo>
                    <a:pt x="576" y="47"/>
                    <a:pt x="575" y="47"/>
                    <a:pt x="574" y="48"/>
                  </a:cubicBezTo>
                  <a:cubicBezTo>
                    <a:pt x="576" y="48"/>
                    <a:pt x="576" y="47"/>
                    <a:pt x="577" y="46"/>
                  </a:cubicBezTo>
                  <a:cubicBezTo>
                    <a:pt x="577" y="45"/>
                    <a:pt x="580" y="45"/>
                    <a:pt x="581" y="45"/>
                  </a:cubicBezTo>
                  <a:cubicBezTo>
                    <a:pt x="583" y="45"/>
                    <a:pt x="582" y="47"/>
                    <a:pt x="583" y="48"/>
                  </a:cubicBezTo>
                  <a:cubicBezTo>
                    <a:pt x="585" y="50"/>
                    <a:pt x="584" y="50"/>
                    <a:pt x="582" y="51"/>
                  </a:cubicBezTo>
                  <a:cubicBezTo>
                    <a:pt x="583" y="52"/>
                    <a:pt x="586" y="54"/>
                    <a:pt x="585" y="56"/>
                  </a:cubicBezTo>
                  <a:cubicBezTo>
                    <a:pt x="585" y="57"/>
                    <a:pt x="580" y="58"/>
                    <a:pt x="580" y="58"/>
                  </a:cubicBezTo>
                  <a:cubicBezTo>
                    <a:pt x="580" y="59"/>
                    <a:pt x="583" y="60"/>
                    <a:pt x="584" y="61"/>
                  </a:cubicBezTo>
                  <a:cubicBezTo>
                    <a:pt x="585" y="62"/>
                    <a:pt x="582" y="63"/>
                    <a:pt x="583" y="65"/>
                  </a:cubicBezTo>
                  <a:cubicBezTo>
                    <a:pt x="583" y="66"/>
                    <a:pt x="587" y="68"/>
                    <a:pt x="589" y="67"/>
                  </a:cubicBezTo>
                  <a:cubicBezTo>
                    <a:pt x="591" y="66"/>
                    <a:pt x="591" y="67"/>
                    <a:pt x="590" y="69"/>
                  </a:cubicBezTo>
                  <a:cubicBezTo>
                    <a:pt x="588" y="72"/>
                    <a:pt x="584" y="73"/>
                    <a:pt x="580" y="75"/>
                  </a:cubicBezTo>
                  <a:cubicBezTo>
                    <a:pt x="581" y="76"/>
                    <a:pt x="581" y="76"/>
                    <a:pt x="581" y="76"/>
                  </a:cubicBezTo>
                  <a:cubicBezTo>
                    <a:pt x="580" y="76"/>
                    <a:pt x="578" y="77"/>
                    <a:pt x="577" y="77"/>
                  </a:cubicBezTo>
                  <a:cubicBezTo>
                    <a:pt x="576" y="77"/>
                    <a:pt x="576" y="77"/>
                    <a:pt x="575" y="77"/>
                  </a:cubicBezTo>
                  <a:cubicBezTo>
                    <a:pt x="575" y="77"/>
                    <a:pt x="574" y="77"/>
                    <a:pt x="574" y="77"/>
                  </a:cubicBezTo>
                  <a:cubicBezTo>
                    <a:pt x="573" y="77"/>
                    <a:pt x="572" y="77"/>
                    <a:pt x="571" y="76"/>
                  </a:cubicBezTo>
                  <a:cubicBezTo>
                    <a:pt x="570" y="76"/>
                    <a:pt x="570" y="76"/>
                    <a:pt x="568" y="76"/>
                  </a:cubicBezTo>
                  <a:cubicBezTo>
                    <a:pt x="569" y="75"/>
                    <a:pt x="568" y="75"/>
                    <a:pt x="567" y="75"/>
                  </a:cubicBezTo>
                  <a:cubicBezTo>
                    <a:pt x="566" y="75"/>
                    <a:pt x="565" y="75"/>
                    <a:pt x="565" y="74"/>
                  </a:cubicBezTo>
                  <a:cubicBezTo>
                    <a:pt x="566" y="74"/>
                    <a:pt x="566" y="74"/>
                    <a:pt x="566" y="74"/>
                  </a:cubicBezTo>
                  <a:cubicBezTo>
                    <a:pt x="566" y="73"/>
                    <a:pt x="566" y="73"/>
                    <a:pt x="565" y="73"/>
                  </a:cubicBezTo>
                  <a:cubicBezTo>
                    <a:pt x="566" y="74"/>
                    <a:pt x="565" y="74"/>
                    <a:pt x="564" y="74"/>
                  </a:cubicBezTo>
                  <a:cubicBezTo>
                    <a:pt x="563" y="74"/>
                    <a:pt x="563" y="74"/>
                    <a:pt x="562" y="73"/>
                  </a:cubicBezTo>
                  <a:cubicBezTo>
                    <a:pt x="563" y="75"/>
                    <a:pt x="562" y="74"/>
                    <a:pt x="560" y="74"/>
                  </a:cubicBezTo>
                  <a:cubicBezTo>
                    <a:pt x="558" y="74"/>
                    <a:pt x="557" y="73"/>
                    <a:pt x="556" y="73"/>
                  </a:cubicBezTo>
                  <a:cubicBezTo>
                    <a:pt x="554" y="73"/>
                    <a:pt x="553" y="74"/>
                    <a:pt x="551" y="75"/>
                  </a:cubicBezTo>
                  <a:cubicBezTo>
                    <a:pt x="550" y="75"/>
                    <a:pt x="546" y="76"/>
                    <a:pt x="547" y="78"/>
                  </a:cubicBezTo>
                  <a:cubicBezTo>
                    <a:pt x="547" y="78"/>
                    <a:pt x="546" y="78"/>
                    <a:pt x="546" y="79"/>
                  </a:cubicBezTo>
                  <a:cubicBezTo>
                    <a:pt x="546" y="79"/>
                    <a:pt x="546" y="80"/>
                    <a:pt x="546" y="80"/>
                  </a:cubicBezTo>
                  <a:cubicBezTo>
                    <a:pt x="547" y="81"/>
                    <a:pt x="547" y="82"/>
                    <a:pt x="548" y="83"/>
                  </a:cubicBezTo>
                  <a:cubicBezTo>
                    <a:pt x="547" y="84"/>
                    <a:pt x="547" y="83"/>
                    <a:pt x="546" y="83"/>
                  </a:cubicBezTo>
                  <a:cubicBezTo>
                    <a:pt x="546" y="83"/>
                    <a:pt x="545" y="83"/>
                    <a:pt x="545" y="83"/>
                  </a:cubicBezTo>
                  <a:cubicBezTo>
                    <a:pt x="544" y="83"/>
                    <a:pt x="544" y="84"/>
                    <a:pt x="543" y="84"/>
                  </a:cubicBezTo>
                  <a:cubicBezTo>
                    <a:pt x="542" y="84"/>
                    <a:pt x="541" y="84"/>
                    <a:pt x="540" y="84"/>
                  </a:cubicBezTo>
                  <a:cubicBezTo>
                    <a:pt x="539" y="84"/>
                    <a:pt x="539" y="83"/>
                    <a:pt x="537" y="84"/>
                  </a:cubicBezTo>
                  <a:cubicBezTo>
                    <a:pt x="534" y="83"/>
                    <a:pt x="534" y="83"/>
                    <a:pt x="534" y="83"/>
                  </a:cubicBezTo>
                  <a:cubicBezTo>
                    <a:pt x="533" y="82"/>
                    <a:pt x="535" y="83"/>
                    <a:pt x="534" y="82"/>
                  </a:cubicBezTo>
                  <a:cubicBezTo>
                    <a:pt x="533" y="81"/>
                    <a:pt x="532" y="81"/>
                    <a:pt x="531" y="82"/>
                  </a:cubicBezTo>
                  <a:cubicBezTo>
                    <a:pt x="531" y="80"/>
                    <a:pt x="529" y="81"/>
                    <a:pt x="528" y="80"/>
                  </a:cubicBezTo>
                  <a:cubicBezTo>
                    <a:pt x="526" y="79"/>
                    <a:pt x="523" y="79"/>
                    <a:pt x="524" y="81"/>
                  </a:cubicBezTo>
                  <a:cubicBezTo>
                    <a:pt x="522" y="81"/>
                    <a:pt x="520" y="81"/>
                    <a:pt x="519" y="81"/>
                  </a:cubicBezTo>
                  <a:cubicBezTo>
                    <a:pt x="518" y="81"/>
                    <a:pt x="517" y="81"/>
                    <a:pt x="516" y="81"/>
                  </a:cubicBezTo>
                  <a:cubicBezTo>
                    <a:pt x="515" y="80"/>
                    <a:pt x="515" y="80"/>
                    <a:pt x="515" y="80"/>
                  </a:cubicBezTo>
                  <a:cubicBezTo>
                    <a:pt x="514" y="80"/>
                    <a:pt x="514" y="80"/>
                    <a:pt x="514" y="80"/>
                  </a:cubicBezTo>
                  <a:cubicBezTo>
                    <a:pt x="512" y="80"/>
                    <a:pt x="505" y="76"/>
                    <a:pt x="505" y="78"/>
                  </a:cubicBezTo>
                  <a:cubicBezTo>
                    <a:pt x="503" y="77"/>
                    <a:pt x="504" y="77"/>
                    <a:pt x="504" y="76"/>
                  </a:cubicBezTo>
                  <a:cubicBezTo>
                    <a:pt x="504" y="75"/>
                    <a:pt x="501" y="75"/>
                    <a:pt x="501" y="75"/>
                  </a:cubicBezTo>
                  <a:cubicBezTo>
                    <a:pt x="504" y="73"/>
                    <a:pt x="505" y="69"/>
                    <a:pt x="505" y="66"/>
                  </a:cubicBezTo>
                  <a:cubicBezTo>
                    <a:pt x="505" y="65"/>
                    <a:pt x="505" y="63"/>
                    <a:pt x="507" y="62"/>
                  </a:cubicBezTo>
                  <a:cubicBezTo>
                    <a:pt x="508" y="61"/>
                    <a:pt x="506" y="61"/>
                    <a:pt x="506" y="62"/>
                  </a:cubicBezTo>
                  <a:cubicBezTo>
                    <a:pt x="505" y="60"/>
                    <a:pt x="506" y="56"/>
                    <a:pt x="507" y="54"/>
                  </a:cubicBezTo>
                  <a:cubicBezTo>
                    <a:pt x="509" y="54"/>
                    <a:pt x="510" y="55"/>
                    <a:pt x="511" y="56"/>
                  </a:cubicBezTo>
                  <a:cubicBezTo>
                    <a:pt x="511" y="57"/>
                    <a:pt x="511" y="58"/>
                    <a:pt x="511" y="58"/>
                  </a:cubicBezTo>
                  <a:cubicBezTo>
                    <a:pt x="512" y="59"/>
                    <a:pt x="512" y="59"/>
                    <a:pt x="512" y="60"/>
                  </a:cubicBezTo>
                  <a:cubicBezTo>
                    <a:pt x="513" y="59"/>
                    <a:pt x="511" y="58"/>
                    <a:pt x="511" y="57"/>
                  </a:cubicBezTo>
                  <a:cubicBezTo>
                    <a:pt x="511" y="55"/>
                    <a:pt x="510" y="54"/>
                    <a:pt x="508" y="53"/>
                  </a:cubicBezTo>
                  <a:cubicBezTo>
                    <a:pt x="507" y="53"/>
                    <a:pt x="507" y="52"/>
                    <a:pt x="506" y="52"/>
                  </a:cubicBezTo>
                  <a:cubicBezTo>
                    <a:pt x="505" y="51"/>
                    <a:pt x="507" y="51"/>
                    <a:pt x="508" y="52"/>
                  </a:cubicBezTo>
                  <a:cubicBezTo>
                    <a:pt x="507" y="51"/>
                    <a:pt x="506" y="47"/>
                    <a:pt x="507" y="46"/>
                  </a:cubicBezTo>
                  <a:cubicBezTo>
                    <a:pt x="505" y="47"/>
                    <a:pt x="501" y="45"/>
                    <a:pt x="501" y="44"/>
                  </a:cubicBezTo>
                  <a:cubicBezTo>
                    <a:pt x="500" y="43"/>
                    <a:pt x="498" y="42"/>
                    <a:pt x="498" y="41"/>
                  </a:cubicBezTo>
                  <a:cubicBezTo>
                    <a:pt x="497" y="40"/>
                    <a:pt x="500" y="38"/>
                    <a:pt x="497" y="38"/>
                  </a:cubicBezTo>
                  <a:cubicBezTo>
                    <a:pt x="497" y="38"/>
                    <a:pt x="497" y="37"/>
                    <a:pt x="497" y="37"/>
                  </a:cubicBezTo>
                  <a:cubicBezTo>
                    <a:pt x="499" y="36"/>
                    <a:pt x="500" y="37"/>
                    <a:pt x="501" y="38"/>
                  </a:cubicBezTo>
                  <a:cubicBezTo>
                    <a:pt x="499" y="36"/>
                    <a:pt x="498" y="37"/>
                    <a:pt x="496" y="37"/>
                  </a:cubicBezTo>
                  <a:cubicBezTo>
                    <a:pt x="495" y="37"/>
                    <a:pt x="493" y="36"/>
                    <a:pt x="495" y="36"/>
                  </a:cubicBezTo>
                  <a:cubicBezTo>
                    <a:pt x="494" y="35"/>
                    <a:pt x="494" y="35"/>
                    <a:pt x="495" y="35"/>
                  </a:cubicBezTo>
                  <a:cubicBezTo>
                    <a:pt x="495" y="35"/>
                    <a:pt x="494" y="35"/>
                    <a:pt x="493" y="35"/>
                  </a:cubicBezTo>
                  <a:cubicBezTo>
                    <a:pt x="492" y="35"/>
                    <a:pt x="491" y="35"/>
                    <a:pt x="490" y="34"/>
                  </a:cubicBezTo>
                  <a:cubicBezTo>
                    <a:pt x="491" y="34"/>
                    <a:pt x="491" y="34"/>
                    <a:pt x="492" y="34"/>
                  </a:cubicBezTo>
                  <a:cubicBezTo>
                    <a:pt x="491" y="33"/>
                    <a:pt x="488" y="33"/>
                    <a:pt x="488" y="35"/>
                  </a:cubicBezTo>
                  <a:cubicBezTo>
                    <a:pt x="488" y="34"/>
                    <a:pt x="487" y="33"/>
                    <a:pt x="488" y="32"/>
                  </a:cubicBezTo>
                  <a:cubicBezTo>
                    <a:pt x="487" y="33"/>
                    <a:pt x="485" y="33"/>
                    <a:pt x="486" y="32"/>
                  </a:cubicBezTo>
                  <a:cubicBezTo>
                    <a:pt x="485" y="33"/>
                    <a:pt x="484" y="32"/>
                    <a:pt x="482" y="32"/>
                  </a:cubicBezTo>
                  <a:cubicBezTo>
                    <a:pt x="480" y="31"/>
                    <a:pt x="478" y="31"/>
                    <a:pt x="477" y="32"/>
                  </a:cubicBezTo>
                  <a:cubicBezTo>
                    <a:pt x="476" y="31"/>
                    <a:pt x="475" y="30"/>
                    <a:pt x="473" y="30"/>
                  </a:cubicBezTo>
                  <a:moveTo>
                    <a:pt x="599" y="84"/>
                  </a:moveTo>
                  <a:cubicBezTo>
                    <a:pt x="600" y="83"/>
                    <a:pt x="600" y="83"/>
                    <a:pt x="601" y="82"/>
                  </a:cubicBezTo>
                  <a:cubicBezTo>
                    <a:pt x="602" y="82"/>
                    <a:pt x="604" y="81"/>
                    <a:pt x="605" y="81"/>
                  </a:cubicBezTo>
                  <a:cubicBezTo>
                    <a:pt x="606" y="80"/>
                    <a:pt x="606" y="78"/>
                    <a:pt x="607" y="78"/>
                  </a:cubicBezTo>
                  <a:cubicBezTo>
                    <a:pt x="607" y="81"/>
                    <a:pt x="609" y="84"/>
                    <a:pt x="608" y="87"/>
                  </a:cubicBezTo>
                  <a:cubicBezTo>
                    <a:pt x="607" y="89"/>
                    <a:pt x="606" y="91"/>
                    <a:pt x="605" y="94"/>
                  </a:cubicBezTo>
                  <a:cubicBezTo>
                    <a:pt x="604" y="93"/>
                    <a:pt x="599" y="92"/>
                    <a:pt x="602" y="91"/>
                  </a:cubicBezTo>
                  <a:cubicBezTo>
                    <a:pt x="601" y="91"/>
                    <a:pt x="601" y="90"/>
                    <a:pt x="600" y="90"/>
                  </a:cubicBezTo>
                  <a:cubicBezTo>
                    <a:pt x="601" y="90"/>
                    <a:pt x="601" y="89"/>
                    <a:pt x="601" y="89"/>
                  </a:cubicBezTo>
                  <a:cubicBezTo>
                    <a:pt x="600" y="89"/>
                    <a:pt x="599" y="88"/>
                    <a:pt x="600" y="87"/>
                  </a:cubicBezTo>
                  <a:cubicBezTo>
                    <a:pt x="599" y="87"/>
                    <a:pt x="598" y="85"/>
                    <a:pt x="600" y="85"/>
                  </a:cubicBezTo>
                  <a:cubicBezTo>
                    <a:pt x="600" y="85"/>
                    <a:pt x="599" y="84"/>
                    <a:pt x="599" y="84"/>
                  </a:cubicBezTo>
                  <a:moveTo>
                    <a:pt x="0" y="469"/>
                  </a:moveTo>
                  <a:cubicBezTo>
                    <a:pt x="2" y="469"/>
                    <a:pt x="3" y="467"/>
                    <a:pt x="3" y="466"/>
                  </a:cubicBezTo>
                  <a:cubicBezTo>
                    <a:pt x="4" y="464"/>
                    <a:pt x="3" y="461"/>
                    <a:pt x="5" y="460"/>
                  </a:cubicBezTo>
                  <a:cubicBezTo>
                    <a:pt x="6" y="457"/>
                    <a:pt x="5" y="456"/>
                    <a:pt x="3" y="454"/>
                  </a:cubicBezTo>
                  <a:cubicBezTo>
                    <a:pt x="2" y="452"/>
                    <a:pt x="2" y="449"/>
                    <a:pt x="1" y="447"/>
                  </a:cubicBezTo>
                  <a:cubicBezTo>
                    <a:pt x="1" y="444"/>
                    <a:pt x="2" y="443"/>
                    <a:pt x="4" y="441"/>
                  </a:cubicBezTo>
                  <a:cubicBezTo>
                    <a:pt x="4" y="440"/>
                    <a:pt x="5" y="440"/>
                    <a:pt x="5" y="439"/>
                  </a:cubicBezTo>
                  <a:cubicBezTo>
                    <a:pt x="6" y="437"/>
                    <a:pt x="6" y="436"/>
                    <a:pt x="8" y="437"/>
                  </a:cubicBezTo>
                  <a:cubicBezTo>
                    <a:pt x="9" y="437"/>
                    <a:pt x="10" y="438"/>
                    <a:pt x="12" y="438"/>
                  </a:cubicBezTo>
                  <a:cubicBezTo>
                    <a:pt x="13" y="439"/>
                    <a:pt x="15" y="439"/>
                    <a:pt x="16" y="439"/>
                  </a:cubicBezTo>
                  <a:cubicBezTo>
                    <a:pt x="18" y="441"/>
                    <a:pt x="20" y="445"/>
                    <a:pt x="22" y="444"/>
                  </a:cubicBezTo>
                  <a:cubicBezTo>
                    <a:pt x="22" y="445"/>
                    <a:pt x="22" y="446"/>
                    <a:pt x="21" y="446"/>
                  </a:cubicBezTo>
                  <a:cubicBezTo>
                    <a:pt x="22" y="443"/>
                    <a:pt x="27" y="448"/>
                    <a:pt x="24" y="450"/>
                  </a:cubicBezTo>
                  <a:cubicBezTo>
                    <a:pt x="26" y="449"/>
                    <a:pt x="25" y="448"/>
                    <a:pt x="26" y="447"/>
                  </a:cubicBezTo>
                  <a:cubicBezTo>
                    <a:pt x="27" y="446"/>
                    <a:pt x="28" y="449"/>
                    <a:pt x="28" y="450"/>
                  </a:cubicBezTo>
                  <a:cubicBezTo>
                    <a:pt x="28" y="453"/>
                    <a:pt x="26" y="456"/>
                    <a:pt x="24" y="458"/>
                  </a:cubicBezTo>
                  <a:cubicBezTo>
                    <a:pt x="22" y="461"/>
                    <a:pt x="21" y="463"/>
                    <a:pt x="19" y="466"/>
                  </a:cubicBezTo>
                  <a:cubicBezTo>
                    <a:pt x="19" y="468"/>
                    <a:pt x="18" y="469"/>
                    <a:pt x="17" y="469"/>
                  </a:cubicBezTo>
                  <a:cubicBezTo>
                    <a:pt x="17" y="470"/>
                    <a:pt x="16" y="470"/>
                    <a:pt x="15" y="471"/>
                  </a:cubicBezTo>
                  <a:cubicBezTo>
                    <a:pt x="15" y="471"/>
                    <a:pt x="15" y="471"/>
                    <a:pt x="14" y="470"/>
                  </a:cubicBezTo>
                  <a:cubicBezTo>
                    <a:pt x="14" y="470"/>
                    <a:pt x="13" y="470"/>
                    <a:pt x="13" y="470"/>
                  </a:cubicBezTo>
                  <a:cubicBezTo>
                    <a:pt x="13" y="469"/>
                    <a:pt x="12" y="469"/>
                    <a:pt x="11" y="470"/>
                  </a:cubicBezTo>
                  <a:cubicBezTo>
                    <a:pt x="10" y="470"/>
                    <a:pt x="9" y="470"/>
                    <a:pt x="8" y="469"/>
                  </a:cubicBezTo>
                  <a:cubicBezTo>
                    <a:pt x="7" y="469"/>
                    <a:pt x="5" y="471"/>
                    <a:pt x="4" y="471"/>
                  </a:cubicBezTo>
                  <a:cubicBezTo>
                    <a:pt x="4" y="472"/>
                    <a:pt x="0" y="470"/>
                    <a:pt x="0" y="469"/>
                  </a:cubicBezTo>
                </a:path>
              </a:pathLst>
            </a:cu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4" name="Freeform 640"/>
            <p:cNvSpPr/>
            <p:nvPr/>
          </p:nvSpPr>
          <p:spPr>
            <a:xfrm>
              <a:off x="4279680" y="2752920"/>
              <a:ext cx="360" cy="4680"/>
            </a:xfrm>
            <a:custGeom>
              <a:avLst/>
              <a:gdLst>
                <a:gd name="textAreaLeft" fmla="*/ 0 w 360"/>
                <a:gd name="textAreaRight" fmla="*/ 2880 w 360"/>
                <a:gd name="textAreaTop" fmla="*/ 0 h 4680"/>
                <a:gd name="textAreaBottom" fmla="*/ 5760 h 4680"/>
              </a:gdLst>
              <a:ahLst/>
              <a:cxnLst/>
              <a:rect l="textAreaLeft" t="textAreaTop" r="textAreaRight" b="textAreaBottom"/>
              <a:pathLst>
                <a:path w="1" h="2">
                  <a:moveTo>
                    <a:pt x="1" y="0"/>
                  </a:moveTo>
                  <a:cubicBezTo>
                    <a:pt x="1" y="1"/>
                    <a:pt x="1" y="2"/>
                    <a:pt x="1" y="2"/>
                  </a:cubicBezTo>
                  <a:cubicBezTo>
                    <a:pt x="0" y="2"/>
                    <a:pt x="0" y="1"/>
                    <a:pt x="0" y="0"/>
                  </a:cubicBezTo>
                  <a:cubicBezTo>
                    <a:pt x="1" y="0"/>
                    <a:pt x="1" y="0"/>
                    <a:pt x="1"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9240" rIns="90000" bIns="-392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5" name="Freeform 641"/>
            <p:cNvSpPr/>
            <p:nvPr/>
          </p:nvSpPr>
          <p:spPr>
            <a:xfrm>
              <a:off x="4276080" y="2750760"/>
              <a:ext cx="1800" cy="9000"/>
            </a:xfrm>
            <a:custGeom>
              <a:avLst/>
              <a:gdLst>
                <a:gd name="textAreaLeft" fmla="*/ 0 w 1800"/>
                <a:gd name="textAreaRight" fmla="*/ 2880 w 1800"/>
                <a:gd name="textAreaTop" fmla="*/ 0 h 9000"/>
                <a:gd name="textAreaBottom" fmla="*/ 10080 h 9000"/>
              </a:gdLst>
              <a:ahLst/>
              <a:cxnLst/>
              <a:rect l="textAreaLeft" t="textAreaTop" r="textAreaRight" b="textAreaBottom"/>
              <a:pathLst>
                <a:path w="2" h="4">
                  <a:moveTo>
                    <a:pt x="1" y="1"/>
                  </a:moveTo>
                  <a:cubicBezTo>
                    <a:pt x="1" y="1"/>
                    <a:pt x="1" y="1"/>
                    <a:pt x="1" y="1"/>
                  </a:cubicBezTo>
                  <a:cubicBezTo>
                    <a:pt x="1" y="2"/>
                    <a:pt x="1" y="2"/>
                    <a:pt x="1" y="3"/>
                  </a:cubicBezTo>
                  <a:cubicBezTo>
                    <a:pt x="1" y="4"/>
                    <a:pt x="1" y="4"/>
                    <a:pt x="1" y="4"/>
                  </a:cubicBezTo>
                  <a:cubicBezTo>
                    <a:pt x="2" y="3"/>
                    <a:pt x="2" y="3"/>
                    <a:pt x="2" y="3"/>
                  </a:cubicBezTo>
                  <a:cubicBezTo>
                    <a:pt x="2" y="3"/>
                    <a:pt x="2" y="3"/>
                    <a:pt x="2" y="3"/>
                  </a:cubicBezTo>
                  <a:cubicBezTo>
                    <a:pt x="2" y="2"/>
                    <a:pt x="2" y="2"/>
                    <a:pt x="1" y="1"/>
                  </a:cubicBezTo>
                  <a:cubicBezTo>
                    <a:pt x="1" y="1"/>
                    <a:pt x="1" y="1"/>
                    <a:pt x="1" y="1"/>
                  </a:cubicBezTo>
                  <a:cubicBezTo>
                    <a:pt x="1" y="1"/>
                    <a:pt x="1" y="1"/>
                    <a:pt x="1" y="1"/>
                  </a:cubicBezTo>
                  <a:cubicBezTo>
                    <a:pt x="2" y="1"/>
                    <a:pt x="2" y="1"/>
                    <a:pt x="2" y="1"/>
                  </a:cubicBezTo>
                  <a:cubicBezTo>
                    <a:pt x="2" y="0"/>
                    <a:pt x="2" y="0"/>
                    <a:pt x="2" y="0"/>
                  </a:cubicBezTo>
                  <a:cubicBezTo>
                    <a:pt x="1" y="0"/>
                    <a:pt x="1" y="0"/>
                    <a:pt x="1" y="0"/>
                  </a:cubicBezTo>
                  <a:cubicBezTo>
                    <a:pt x="0" y="0"/>
                    <a:pt x="0" y="0"/>
                    <a:pt x="0" y="0"/>
                  </a:cubicBezTo>
                  <a:cubicBezTo>
                    <a:pt x="0" y="1"/>
                    <a:pt x="0" y="1"/>
                    <a:pt x="0" y="1"/>
                  </a:cubicBezTo>
                  <a:cubicBezTo>
                    <a:pt x="1" y="2"/>
                    <a:pt x="1" y="3"/>
                    <a:pt x="1" y="4"/>
                  </a:cubicBezTo>
                  <a:cubicBezTo>
                    <a:pt x="2" y="3"/>
                    <a:pt x="2" y="3"/>
                    <a:pt x="2" y="3"/>
                  </a:cubicBezTo>
                  <a:cubicBezTo>
                    <a:pt x="2" y="3"/>
                    <a:pt x="2" y="3"/>
                    <a:pt x="2" y="3"/>
                  </a:cubicBezTo>
                  <a:cubicBezTo>
                    <a:pt x="2" y="2"/>
                    <a:pt x="2" y="2"/>
                    <a:pt x="2" y="1"/>
                  </a:cubicBezTo>
                  <a:cubicBezTo>
                    <a:pt x="2" y="1"/>
                    <a:pt x="2" y="1"/>
                    <a:pt x="2" y="1"/>
                  </a:cubicBezTo>
                  <a:cubicBezTo>
                    <a:pt x="1" y="1"/>
                    <a:pt x="1" y="1"/>
                    <a:pt x="1" y="1"/>
                  </a:cubicBezTo>
                  <a:cubicBezTo>
                    <a:pt x="1" y="1"/>
                    <a:pt x="1" y="1"/>
                    <a:pt x="1" y="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4920" rIns="90000" bIns="-3492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6" name="Freeform 644"/>
            <p:cNvSpPr/>
            <p:nvPr/>
          </p:nvSpPr>
          <p:spPr>
            <a:xfrm>
              <a:off x="4276080" y="2750760"/>
              <a:ext cx="1800" cy="9000"/>
            </a:xfrm>
            <a:custGeom>
              <a:avLst/>
              <a:gdLst>
                <a:gd name="textAreaLeft" fmla="*/ 0 w 1800"/>
                <a:gd name="textAreaRight" fmla="*/ 2880 w 1800"/>
                <a:gd name="textAreaTop" fmla="*/ 0 h 9000"/>
                <a:gd name="textAreaBottom" fmla="*/ 10080 h 9000"/>
              </a:gdLst>
              <a:ahLst/>
              <a:cxnLst/>
              <a:rect l="textAreaLeft" t="textAreaTop" r="textAreaRight" b="textAreaBottom"/>
              <a:pathLst>
                <a:path w="2" h="4">
                  <a:moveTo>
                    <a:pt x="0" y="0"/>
                  </a:moveTo>
                  <a:cubicBezTo>
                    <a:pt x="0" y="1"/>
                    <a:pt x="0" y="1"/>
                    <a:pt x="0" y="1"/>
                  </a:cubicBezTo>
                  <a:cubicBezTo>
                    <a:pt x="1" y="2"/>
                    <a:pt x="1" y="3"/>
                    <a:pt x="1" y="4"/>
                  </a:cubicBezTo>
                  <a:cubicBezTo>
                    <a:pt x="2" y="3"/>
                    <a:pt x="2" y="3"/>
                    <a:pt x="2" y="3"/>
                  </a:cubicBezTo>
                  <a:cubicBezTo>
                    <a:pt x="2" y="3"/>
                    <a:pt x="2" y="3"/>
                    <a:pt x="2" y="3"/>
                  </a:cubicBezTo>
                  <a:cubicBezTo>
                    <a:pt x="2" y="2"/>
                    <a:pt x="2" y="2"/>
                    <a:pt x="2" y="1"/>
                  </a:cubicBezTo>
                  <a:cubicBezTo>
                    <a:pt x="2" y="1"/>
                    <a:pt x="2" y="1"/>
                    <a:pt x="2" y="1"/>
                  </a:cubicBezTo>
                  <a:cubicBezTo>
                    <a:pt x="2" y="1"/>
                    <a:pt x="2" y="1"/>
                    <a:pt x="2" y="1"/>
                  </a:cubicBezTo>
                  <a:cubicBezTo>
                    <a:pt x="2" y="0"/>
                    <a:pt x="2" y="0"/>
                    <a:pt x="2" y="0"/>
                  </a:cubicBezTo>
                  <a:cubicBezTo>
                    <a:pt x="1" y="0"/>
                    <a:pt x="1" y="0"/>
                    <a:pt x="1" y="0"/>
                  </a:cubicBezTo>
                  <a:cubicBezTo>
                    <a:pt x="0" y="0"/>
                    <a:pt x="0" y="0"/>
                    <a:pt x="0"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4920" rIns="90000" bIns="-3492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7" name="Freeform 645"/>
            <p:cNvSpPr/>
            <p:nvPr/>
          </p:nvSpPr>
          <p:spPr>
            <a:xfrm>
              <a:off x="6200640" y="2746800"/>
              <a:ext cx="1800" cy="2880"/>
            </a:xfrm>
            <a:custGeom>
              <a:avLst/>
              <a:gdLst>
                <a:gd name="textAreaLeft" fmla="*/ 0 w 1800"/>
                <a:gd name="textAreaRight" fmla="*/ 2880 w 1800"/>
                <a:gd name="textAreaTop" fmla="*/ 0 h 2880"/>
                <a:gd name="textAreaBottom" fmla="*/ 3960 h 2880"/>
              </a:gdLst>
              <a:ahLst/>
              <a:cxnLst/>
              <a:rect l="textAreaLeft" t="textAreaTop" r="textAreaRight" b="textAreaBottom"/>
              <a:pathLst>
                <a:path w="2" h="2">
                  <a:moveTo>
                    <a:pt x="0" y="2"/>
                  </a:moveTo>
                  <a:cubicBezTo>
                    <a:pt x="0" y="1"/>
                    <a:pt x="1" y="1"/>
                    <a:pt x="1" y="0"/>
                  </a:cubicBezTo>
                  <a:cubicBezTo>
                    <a:pt x="2" y="1"/>
                    <a:pt x="2" y="2"/>
                    <a:pt x="0" y="2"/>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8" name="Freeform 646"/>
            <p:cNvSpPr/>
            <p:nvPr/>
          </p:nvSpPr>
          <p:spPr>
            <a:xfrm>
              <a:off x="6196680" y="2740320"/>
              <a:ext cx="9000" cy="13320"/>
            </a:xfrm>
            <a:custGeom>
              <a:avLst/>
              <a:gdLst>
                <a:gd name="textAreaLeft" fmla="*/ 0 w 9000"/>
                <a:gd name="textAreaRight" fmla="*/ 10080 w 9000"/>
                <a:gd name="textAreaTop" fmla="*/ 0 h 13320"/>
                <a:gd name="textAreaBottom" fmla="*/ 14400 h 13320"/>
              </a:gdLst>
              <a:ahLst/>
              <a:cxnLst/>
              <a:rect l="textAreaLeft" t="textAreaTop" r="textAreaRight" b="textAreaBottom"/>
              <a:pathLst>
                <a:path w="4" h="5">
                  <a:moveTo>
                    <a:pt x="2" y="4"/>
                  </a:moveTo>
                  <a:cubicBezTo>
                    <a:pt x="2" y="3"/>
                    <a:pt x="3" y="3"/>
                    <a:pt x="3" y="2"/>
                  </a:cubicBezTo>
                  <a:cubicBezTo>
                    <a:pt x="2" y="2"/>
                    <a:pt x="2" y="2"/>
                    <a:pt x="2" y="2"/>
                  </a:cubicBezTo>
                  <a:cubicBezTo>
                    <a:pt x="1" y="3"/>
                    <a:pt x="1" y="3"/>
                    <a:pt x="1"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5"/>
                    <a:pt x="1" y="5"/>
                    <a:pt x="1" y="5"/>
                  </a:cubicBezTo>
                  <a:cubicBezTo>
                    <a:pt x="2" y="5"/>
                    <a:pt x="2" y="5"/>
                    <a:pt x="2" y="5"/>
                  </a:cubicBezTo>
                  <a:cubicBezTo>
                    <a:pt x="2" y="5"/>
                    <a:pt x="3" y="5"/>
                    <a:pt x="3" y="5"/>
                  </a:cubicBezTo>
                  <a:cubicBezTo>
                    <a:pt x="4" y="4"/>
                    <a:pt x="4" y="4"/>
                    <a:pt x="4" y="3"/>
                  </a:cubicBezTo>
                  <a:cubicBezTo>
                    <a:pt x="4" y="2"/>
                    <a:pt x="3" y="2"/>
                    <a:pt x="3" y="1"/>
                  </a:cubicBezTo>
                  <a:cubicBezTo>
                    <a:pt x="2" y="0"/>
                    <a:pt x="2" y="0"/>
                    <a:pt x="2" y="0"/>
                  </a:cubicBezTo>
                  <a:cubicBezTo>
                    <a:pt x="1" y="1"/>
                    <a:pt x="1" y="1"/>
                    <a:pt x="1" y="1"/>
                  </a:cubicBezTo>
                  <a:cubicBezTo>
                    <a:pt x="1" y="2"/>
                    <a:pt x="0" y="3"/>
                    <a:pt x="0" y="4"/>
                  </a:cubicBezTo>
                  <a:cubicBezTo>
                    <a:pt x="2" y="4"/>
                    <a:pt x="2" y="4"/>
                    <a:pt x="2" y="4"/>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0600" rIns="90000" bIns="-306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29" name="Freeform 647"/>
            <p:cNvSpPr/>
            <p:nvPr/>
          </p:nvSpPr>
          <p:spPr>
            <a:xfrm>
              <a:off x="6171120" y="2736000"/>
              <a:ext cx="45720" cy="34560"/>
            </a:xfrm>
            <a:custGeom>
              <a:avLst/>
              <a:gdLst>
                <a:gd name="textAreaLeft" fmla="*/ 0 w 45720"/>
                <a:gd name="textAreaRight" fmla="*/ 46800 w 45720"/>
                <a:gd name="textAreaTop" fmla="*/ 0 h 34560"/>
                <a:gd name="textAreaBottom" fmla="*/ 35640 h 34560"/>
              </a:gdLst>
              <a:ahLst/>
              <a:cxnLst/>
              <a:rect l="textAreaLeft" t="textAreaTop" r="textAreaRight" b="textAreaBottom"/>
              <a:pathLst>
                <a:path w="16" h="11">
                  <a:moveTo>
                    <a:pt x="3" y="0"/>
                  </a:moveTo>
                  <a:cubicBezTo>
                    <a:pt x="0" y="4"/>
                    <a:pt x="1" y="10"/>
                    <a:pt x="7" y="11"/>
                  </a:cubicBezTo>
                  <a:cubicBezTo>
                    <a:pt x="7" y="11"/>
                    <a:pt x="7" y="11"/>
                    <a:pt x="7" y="11"/>
                  </a:cubicBezTo>
                  <a:cubicBezTo>
                    <a:pt x="7" y="10"/>
                    <a:pt x="7" y="10"/>
                    <a:pt x="7" y="10"/>
                  </a:cubicBezTo>
                  <a:cubicBezTo>
                    <a:pt x="7" y="9"/>
                    <a:pt x="8" y="9"/>
                    <a:pt x="8" y="9"/>
                  </a:cubicBezTo>
                  <a:cubicBezTo>
                    <a:pt x="8" y="9"/>
                    <a:pt x="8" y="9"/>
                    <a:pt x="8" y="9"/>
                  </a:cubicBezTo>
                  <a:cubicBezTo>
                    <a:pt x="8" y="9"/>
                    <a:pt x="9" y="9"/>
                    <a:pt x="9" y="9"/>
                  </a:cubicBezTo>
                  <a:cubicBezTo>
                    <a:pt x="9" y="10"/>
                    <a:pt x="9" y="10"/>
                    <a:pt x="9" y="10"/>
                  </a:cubicBezTo>
                  <a:cubicBezTo>
                    <a:pt x="10" y="10"/>
                    <a:pt x="10" y="10"/>
                    <a:pt x="10" y="10"/>
                  </a:cubicBezTo>
                  <a:cubicBezTo>
                    <a:pt x="11" y="11"/>
                    <a:pt x="11" y="11"/>
                    <a:pt x="11" y="11"/>
                  </a:cubicBezTo>
                  <a:cubicBezTo>
                    <a:pt x="11" y="11"/>
                    <a:pt x="11" y="11"/>
                    <a:pt x="11" y="11"/>
                  </a:cubicBezTo>
                  <a:cubicBezTo>
                    <a:pt x="11" y="11"/>
                    <a:pt x="12" y="11"/>
                    <a:pt x="12" y="11"/>
                  </a:cubicBezTo>
                  <a:cubicBezTo>
                    <a:pt x="13" y="11"/>
                    <a:pt x="13" y="11"/>
                    <a:pt x="13" y="11"/>
                  </a:cubicBezTo>
                  <a:cubicBezTo>
                    <a:pt x="13" y="11"/>
                    <a:pt x="14" y="10"/>
                    <a:pt x="14" y="10"/>
                  </a:cubicBezTo>
                  <a:cubicBezTo>
                    <a:pt x="14" y="10"/>
                    <a:pt x="14" y="10"/>
                    <a:pt x="14" y="9"/>
                  </a:cubicBezTo>
                  <a:cubicBezTo>
                    <a:pt x="15" y="9"/>
                    <a:pt x="15" y="9"/>
                    <a:pt x="15" y="8"/>
                  </a:cubicBezTo>
                  <a:cubicBezTo>
                    <a:pt x="16" y="8"/>
                    <a:pt x="16" y="8"/>
                    <a:pt x="16" y="8"/>
                  </a:cubicBezTo>
                  <a:cubicBezTo>
                    <a:pt x="16" y="8"/>
                    <a:pt x="16" y="8"/>
                    <a:pt x="16" y="8"/>
                  </a:cubicBezTo>
                  <a:cubicBezTo>
                    <a:pt x="16" y="8"/>
                    <a:pt x="16" y="8"/>
                    <a:pt x="16" y="8"/>
                  </a:cubicBezTo>
                  <a:cubicBezTo>
                    <a:pt x="16" y="8"/>
                    <a:pt x="16" y="8"/>
                    <a:pt x="15" y="8"/>
                  </a:cubicBezTo>
                  <a:cubicBezTo>
                    <a:pt x="15" y="8"/>
                    <a:pt x="15" y="8"/>
                    <a:pt x="15" y="8"/>
                  </a:cubicBezTo>
                  <a:cubicBezTo>
                    <a:pt x="15" y="8"/>
                    <a:pt x="14" y="8"/>
                    <a:pt x="13" y="7"/>
                  </a:cubicBezTo>
                  <a:cubicBezTo>
                    <a:pt x="13" y="7"/>
                    <a:pt x="13" y="7"/>
                    <a:pt x="12" y="7"/>
                  </a:cubicBezTo>
                  <a:cubicBezTo>
                    <a:pt x="12" y="6"/>
                    <a:pt x="11" y="6"/>
                    <a:pt x="11" y="6"/>
                  </a:cubicBezTo>
                  <a:cubicBezTo>
                    <a:pt x="11" y="6"/>
                    <a:pt x="11" y="6"/>
                    <a:pt x="11" y="6"/>
                  </a:cubicBezTo>
                  <a:cubicBezTo>
                    <a:pt x="10" y="6"/>
                    <a:pt x="10" y="6"/>
                    <a:pt x="10" y="6"/>
                  </a:cubicBezTo>
                  <a:cubicBezTo>
                    <a:pt x="10" y="6"/>
                    <a:pt x="10" y="6"/>
                    <a:pt x="10" y="6"/>
                  </a:cubicBezTo>
                  <a:cubicBezTo>
                    <a:pt x="10" y="6"/>
                    <a:pt x="10" y="6"/>
                    <a:pt x="10" y="6"/>
                  </a:cubicBezTo>
                  <a:cubicBezTo>
                    <a:pt x="9" y="6"/>
                    <a:pt x="9" y="6"/>
                    <a:pt x="9" y="6"/>
                  </a:cubicBezTo>
                  <a:cubicBezTo>
                    <a:pt x="8" y="6"/>
                    <a:pt x="8" y="6"/>
                    <a:pt x="8" y="6"/>
                  </a:cubicBezTo>
                  <a:cubicBezTo>
                    <a:pt x="8" y="5"/>
                    <a:pt x="8" y="5"/>
                    <a:pt x="8" y="5"/>
                  </a:cubicBezTo>
                  <a:cubicBezTo>
                    <a:pt x="8" y="4"/>
                    <a:pt x="9" y="3"/>
                    <a:pt x="9" y="2"/>
                  </a:cubicBezTo>
                  <a:cubicBezTo>
                    <a:pt x="10" y="2"/>
                    <a:pt x="10" y="2"/>
                    <a:pt x="10" y="2"/>
                  </a:cubicBezTo>
                  <a:cubicBezTo>
                    <a:pt x="9" y="1"/>
                    <a:pt x="9" y="1"/>
                    <a:pt x="9" y="1"/>
                  </a:cubicBezTo>
                  <a:cubicBezTo>
                    <a:pt x="8" y="0"/>
                    <a:pt x="7" y="0"/>
                    <a:pt x="6" y="0"/>
                  </a:cubicBezTo>
                  <a:cubicBezTo>
                    <a:pt x="6" y="0"/>
                    <a:pt x="6" y="0"/>
                    <a:pt x="6" y="0"/>
                  </a:cubicBezTo>
                  <a:cubicBezTo>
                    <a:pt x="6" y="0"/>
                    <a:pt x="6" y="0"/>
                    <a:pt x="6" y="0"/>
                  </a:cubicBezTo>
                  <a:cubicBezTo>
                    <a:pt x="5" y="0"/>
                    <a:pt x="5" y="0"/>
                    <a:pt x="4" y="0"/>
                  </a:cubicBezTo>
                  <a:cubicBezTo>
                    <a:pt x="4" y="0"/>
                    <a:pt x="3" y="0"/>
                    <a:pt x="3" y="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9360" rIns="90000" bIns="-936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30" name="Freeform 648"/>
            <p:cNvSpPr/>
            <p:nvPr/>
          </p:nvSpPr>
          <p:spPr>
            <a:xfrm>
              <a:off x="6180480" y="2732040"/>
              <a:ext cx="36360" cy="38520"/>
            </a:xfrm>
            <a:custGeom>
              <a:avLst/>
              <a:gdLst>
                <a:gd name="textAreaLeft" fmla="*/ 0 w 36360"/>
                <a:gd name="textAreaRight" fmla="*/ 37440 w 36360"/>
                <a:gd name="textAreaTop" fmla="*/ 0 h 38520"/>
                <a:gd name="textAreaBottom" fmla="*/ 39600 h 38520"/>
              </a:gdLst>
              <a:ahLst/>
              <a:cxnLst/>
              <a:rect l="textAreaLeft" t="textAreaTop" r="textAreaRight" b="textAreaBottom"/>
              <a:pathLst>
                <a:path w="13" h="12">
                  <a:moveTo>
                    <a:pt x="5" y="10"/>
                  </a:moveTo>
                  <a:cubicBezTo>
                    <a:pt x="5" y="10"/>
                    <a:pt x="4" y="10"/>
                    <a:pt x="4" y="11"/>
                  </a:cubicBezTo>
                  <a:cubicBezTo>
                    <a:pt x="4" y="12"/>
                    <a:pt x="4" y="12"/>
                    <a:pt x="4" y="12"/>
                  </a:cubicBezTo>
                  <a:cubicBezTo>
                    <a:pt x="4" y="12"/>
                    <a:pt x="4" y="12"/>
                    <a:pt x="4" y="12"/>
                  </a:cubicBezTo>
                  <a:cubicBezTo>
                    <a:pt x="4" y="12"/>
                    <a:pt x="4" y="12"/>
                    <a:pt x="5" y="12"/>
                  </a:cubicBezTo>
                  <a:cubicBezTo>
                    <a:pt x="5" y="12"/>
                    <a:pt x="5" y="11"/>
                    <a:pt x="5" y="11"/>
                  </a:cubicBezTo>
                  <a:cubicBezTo>
                    <a:pt x="5" y="11"/>
                    <a:pt x="6" y="12"/>
                    <a:pt x="6" y="12"/>
                  </a:cubicBezTo>
                  <a:cubicBezTo>
                    <a:pt x="6" y="12"/>
                    <a:pt x="6" y="12"/>
                    <a:pt x="6" y="12"/>
                  </a:cubicBezTo>
                  <a:cubicBezTo>
                    <a:pt x="8" y="12"/>
                    <a:pt x="9" y="12"/>
                    <a:pt x="10" y="12"/>
                  </a:cubicBezTo>
                  <a:cubicBezTo>
                    <a:pt x="9" y="12"/>
                    <a:pt x="9" y="12"/>
                    <a:pt x="9" y="12"/>
                  </a:cubicBezTo>
                  <a:cubicBezTo>
                    <a:pt x="9" y="12"/>
                    <a:pt x="8" y="12"/>
                    <a:pt x="8" y="12"/>
                  </a:cubicBezTo>
                  <a:cubicBezTo>
                    <a:pt x="8" y="12"/>
                    <a:pt x="8" y="12"/>
                    <a:pt x="8" y="12"/>
                  </a:cubicBezTo>
                  <a:cubicBezTo>
                    <a:pt x="8" y="12"/>
                    <a:pt x="8" y="12"/>
                    <a:pt x="7" y="11"/>
                  </a:cubicBezTo>
                  <a:cubicBezTo>
                    <a:pt x="6" y="11"/>
                    <a:pt x="6" y="11"/>
                    <a:pt x="6" y="11"/>
                  </a:cubicBezTo>
                  <a:cubicBezTo>
                    <a:pt x="6" y="10"/>
                    <a:pt x="6" y="10"/>
                    <a:pt x="6" y="10"/>
                  </a:cubicBezTo>
                  <a:cubicBezTo>
                    <a:pt x="6" y="10"/>
                    <a:pt x="5" y="10"/>
                    <a:pt x="5" y="10"/>
                  </a:cubicBezTo>
                  <a:cubicBezTo>
                    <a:pt x="5" y="10"/>
                    <a:pt x="5" y="10"/>
                    <a:pt x="5" y="10"/>
                  </a:cubicBezTo>
                  <a:moveTo>
                    <a:pt x="13" y="9"/>
                  </a:moveTo>
                  <a:cubicBezTo>
                    <a:pt x="13" y="9"/>
                    <a:pt x="13" y="9"/>
                    <a:pt x="12" y="9"/>
                  </a:cubicBezTo>
                  <a:cubicBezTo>
                    <a:pt x="12" y="10"/>
                    <a:pt x="12" y="10"/>
                    <a:pt x="11" y="10"/>
                  </a:cubicBezTo>
                  <a:cubicBezTo>
                    <a:pt x="11" y="11"/>
                    <a:pt x="11" y="11"/>
                    <a:pt x="11" y="11"/>
                  </a:cubicBezTo>
                  <a:cubicBezTo>
                    <a:pt x="12" y="11"/>
                    <a:pt x="13" y="10"/>
                    <a:pt x="13" y="9"/>
                  </a:cubicBezTo>
                  <a:moveTo>
                    <a:pt x="13" y="9"/>
                  </a:moveTo>
                  <a:cubicBezTo>
                    <a:pt x="13" y="9"/>
                    <a:pt x="13" y="9"/>
                    <a:pt x="13" y="9"/>
                  </a:cubicBezTo>
                  <a:cubicBezTo>
                    <a:pt x="13" y="9"/>
                    <a:pt x="13" y="9"/>
                    <a:pt x="13" y="9"/>
                  </a:cubicBezTo>
                  <a:cubicBezTo>
                    <a:pt x="13" y="9"/>
                    <a:pt x="13" y="9"/>
                    <a:pt x="13" y="9"/>
                  </a:cubicBezTo>
                  <a:moveTo>
                    <a:pt x="8" y="7"/>
                  </a:moveTo>
                  <a:cubicBezTo>
                    <a:pt x="8" y="7"/>
                    <a:pt x="9" y="7"/>
                    <a:pt x="9" y="8"/>
                  </a:cubicBezTo>
                  <a:cubicBezTo>
                    <a:pt x="10" y="8"/>
                    <a:pt x="10" y="8"/>
                    <a:pt x="10" y="8"/>
                  </a:cubicBezTo>
                  <a:cubicBezTo>
                    <a:pt x="10" y="8"/>
                    <a:pt x="10" y="8"/>
                    <a:pt x="10" y="8"/>
                  </a:cubicBezTo>
                  <a:cubicBezTo>
                    <a:pt x="10" y="8"/>
                    <a:pt x="10" y="8"/>
                    <a:pt x="9" y="7"/>
                  </a:cubicBezTo>
                  <a:cubicBezTo>
                    <a:pt x="9" y="7"/>
                    <a:pt x="9" y="7"/>
                    <a:pt x="9" y="7"/>
                  </a:cubicBezTo>
                  <a:cubicBezTo>
                    <a:pt x="9" y="7"/>
                    <a:pt x="8" y="7"/>
                    <a:pt x="8" y="7"/>
                  </a:cubicBezTo>
                  <a:moveTo>
                    <a:pt x="5" y="6"/>
                  </a:moveTo>
                  <a:cubicBezTo>
                    <a:pt x="5" y="7"/>
                    <a:pt x="5" y="7"/>
                    <a:pt x="5" y="7"/>
                  </a:cubicBezTo>
                  <a:cubicBezTo>
                    <a:pt x="6" y="7"/>
                    <a:pt x="6" y="7"/>
                    <a:pt x="6" y="7"/>
                  </a:cubicBezTo>
                  <a:cubicBezTo>
                    <a:pt x="6" y="7"/>
                    <a:pt x="6" y="7"/>
                    <a:pt x="6" y="7"/>
                  </a:cubicBezTo>
                  <a:cubicBezTo>
                    <a:pt x="6" y="7"/>
                    <a:pt x="6" y="7"/>
                    <a:pt x="6" y="7"/>
                  </a:cubicBezTo>
                  <a:cubicBezTo>
                    <a:pt x="6" y="7"/>
                    <a:pt x="6" y="7"/>
                    <a:pt x="6" y="7"/>
                  </a:cubicBezTo>
                  <a:cubicBezTo>
                    <a:pt x="6" y="6"/>
                    <a:pt x="6" y="6"/>
                    <a:pt x="6" y="6"/>
                  </a:cubicBezTo>
                  <a:cubicBezTo>
                    <a:pt x="6" y="6"/>
                    <a:pt x="6" y="6"/>
                    <a:pt x="6" y="6"/>
                  </a:cubicBezTo>
                  <a:cubicBezTo>
                    <a:pt x="5" y="6"/>
                    <a:pt x="5" y="6"/>
                    <a:pt x="5" y="6"/>
                  </a:cubicBezTo>
                  <a:cubicBezTo>
                    <a:pt x="5" y="6"/>
                    <a:pt x="5" y="6"/>
                    <a:pt x="5" y="6"/>
                  </a:cubicBezTo>
                  <a:moveTo>
                    <a:pt x="1" y="0"/>
                  </a:moveTo>
                  <a:cubicBezTo>
                    <a:pt x="1" y="0"/>
                    <a:pt x="0" y="1"/>
                    <a:pt x="0" y="1"/>
                  </a:cubicBezTo>
                  <a:cubicBezTo>
                    <a:pt x="0" y="1"/>
                    <a:pt x="1" y="1"/>
                    <a:pt x="1" y="1"/>
                  </a:cubicBezTo>
                  <a:cubicBezTo>
                    <a:pt x="2" y="1"/>
                    <a:pt x="2" y="1"/>
                    <a:pt x="3" y="1"/>
                  </a:cubicBezTo>
                  <a:cubicBezTo>
                    <a:pt x="3" y="1"/>
                    <a:pt x="3" y="1"/>
                    <a:pt x="3" y="1"/>
                  </a:cubicBezTo>
                  <a:cubicBezTo>
                    <a:pt x="3" y="1"/>
                    <a:pt x="3" y="1"/>
                    <a:pt x="3" y="1"/>
                  </a:cubicBezTo>
                  <a:cubicBezTo>
                    <a:pt x="4" y="1"/>
                    <a:pt x="5" y="1"/>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2"/>
                    <a:pt x="6" y="2"/>
                    <a:pt x="6" y="2"/>
                  </a:cubicBezTo>
                  <a:cubicBezTo>
                    <a:pt x="6" y="1"/>
                    <a:pt x="7" y="1"/>
                    <a:pt x="7" y="1"/>
                  </a:cubicBezTo>
                  <a:cubicBezTo>
                    <a:pt x="6" y="1"/>
                    <a:pt x="6" y="1"/>
                    <a:pt x="6" y="1"/>
                  </a:cubicBezTo>
                  <a:cubicBezTo>
                    <a:pt x="4" y="0"/>
                    <a:pt x="3" y="0"/>
                    <a:pt x="1" y="0"/>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5400" rIns="90000" bIns="-54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31" name="Freeform 649"/>
            <p:cNvSpPr/>
            <p:nvPr/>
          </p:nvSpPr>
          <p:spPr>
            <a:xfrm>
              <a:off x="6196680" y="2772000"/>
              <a:ext cx="360" cy="360"/>
            </a:xfrm>
            <a:custGeom>
              <a:avLst/>
              <a:gdLst>
                <a:gd name="textAreaLeft" fmla="*/ 0 w 360"/>
                <a:gd name="textAreaRight" fmla="*/ 2160 w 360"/>
                <a:gd name="textAreaTop" fmla="*/ 0 h 360"/>
                <a:gd name="textAreaBottom" fmla="*/ 2880 h 360"/>
              </a:gdLst>
              <a:ahLst/>
              <a:cxnLst/>
              <a:rect l="textAreaLeft" t="textAreaTop" r="textAreaRight" b="textAreaBottom"/>
              <a:pathLst>
                <a:path w="1" h="1">
                  <a:moveTo>
                    <a:pt x="0" y="0"/>
                  </a:moveTo>
                  <a:cubicBezTo>
                    <a:pt x="0" y="0"/>
                    <a:pt x="0" y="1"/>
                    <a:pt x="0" y="1"/>
                  </a:cubicBezTo>
                  <a:cubicBezTo>
                    <a:pt x="0" y="1"/>
                    <a:pt x="1" y="1"/>
                    <a:pt x="1" y="1"/>
                  </a:cubicBezTo>
                  <a:cubicBezTo>
                    <a:pt x="1" y="1"/>
                    <a:pt x="1" y="1"/>
                    <a:pt x="1" y="1"/>
                  </a:cubicBezTo>
                  <a:cubicBezTo>
                    <a:pt x="1" y="1"/>
                    <a:pt x="1" y="1"/>
                    <a:pt x="1" y="1"/>
                  </a:cubicBezTo>
                  <a:cubicBezTo>
                    <a:pt x="1" y="1"/>
                    <a:pt x="0" y="0"/>
                    <a:pt x="0"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32" name="Freeform 650"/>
            <p:cNvSpPr/>
            <p:nvPr/>
          </p:nvSpPr>
          <p:spPr>
            <a:xfrm>
              <a:off x="6206040" y="2740320"/>
              <a:ext cx="14760" cy="13320"/>
            </a:xfrm>
            <a:custGeom>
              <a:avLst/>
              <a:gdLst>
                <a:gd name="textAreaLeft" fmla="*/ 0 w 14760"/>
                <a:gd name="textAreaRight" fmla="*/ 15840 w 14760"/>
                <a:gd name="textAreaTop" fmla="*/ 0 h 13320"/>
                <a:gd name="textAreaBottom" fmla="*/ 14400 h 13320"/>
              </a:gdLst>
              <a:ahLst/>
              <a:cxnLst/>
              <a:rect l="textAreaLeft" t="textAreaTop" r="textAreaRight" b="textAreaBottom"/>
              <a:pathLst>
                <a:path w="6" h="5">
                  <a:moveTo>
                    <a:pt x="3" y="4"/>
                  </a:moveTo>
                  <a:cubicBezTo>
                    <a:pt x="3" y="4"/>
                    <a:pt x="3" y="4"/>
                    <a:pt x="3" y="4"/>
                  </a:cubicBezTo>
                  <a:cubicBezTo>
                    <a:pt x="3" y="4"/>
                    <a:pt x="3" y="4"/>
                    <a:pt x="3" y="4"/>
                  </a:cubicBezTo>
                  <a:moveTo>
                    <a:pt x="1" y="0"/>
                  </a:moveTo>
                  <a:cubicBezTo>
                    <a:pt x="1" y="1"/>
                    <a:pt x="1" y="1"/>
                    <a:pt x="1" y="1"/>
                  </a:cubicBezTo>
                  <a:cubicBezTo>
                    <a:pt x="1" y="1"/>
                    <a:pt x="1" y="1"/>
                    <a:pt x="0" y="2"/>
                  </a:cubicBezTo>
                  <a:cubicBezTo>
                    <a:pt x="0" y="2"/>
                    <a:pt x="0" y="2"/>
                    <a:pt x="0" y="2"/>
                  </a:cubicBezTo>
                  <a:cubicBezTo>
                    <a:pt x="0" y="2"/>
                    <a:pt x="1" y="3"/>
                    <a:pt x="1" y="3"/>
                  </a:cubicBezTo>
                  <a:cubicBezTo>
                    <a:pt x="1" y="3"/>
                    <a:pt x="2" y="3"/>
                    <a:pt x="2" y="3"/>
                  </a:cubicBezTo>
                  <a:cubicBezTo>
                    <a:pt x="3" y="4"/>
                    <a:pt x="3" y="4"/>
                    <a:pt x="3" y="4"/>
                  </a:cubicBezTo>
                  <a:cubicBezTo>
                    <a:pt x="3" y="4"/>
                    <a:pt x="3" y="4"/>
                    <a:pt x="3" y="4"/>
                  </a:cubicBezTo>
                  <a:cubicBezTo>
                    <a:pt x="3" y="4"/>
                    <a:pt x="3" y="4"/>
                    <a:pt x="3" y="4"/>
                  </a:cubicBezTo>
                  <a:cubicBezTo>
                    <a:pt x="4" y="5"/>
                    <a:pt x="4" y="5"/>
                    <a:pt x="4" y="5"/>
                  </a:cubicBezTo>
                  <a:cubicBezTo>
                    <a:pt x="4" y="5"/>
                    <a:pt x="4" y="5"/>
                    <a:pt x="4" y="5"/>
                  </a:cubicBezTo>
                  <a:cubicBezTo>
                    <a:pt x="5" y="5"/>
                    <a:pt x="5" y="5"/>
                    <a:pt x="5" y="5"/>
                  </a:cubicBezTo>
                  <a:cubicBezTo>
                    <a:pt x="5" y="5"/>
                    <a:pt x="5" y="4"/>
                    <a:pt x="6" y="4"/>
                  </a:cubicBezTo>
                  <a:cubicBezTo>
                    <a:pt x="6" y="4"/>
                    <a:pt x="6" y="4"/>
                    <a:pt x="6" y="4"/>
                  </a:cubicBezTo>
                  <a:cubicBezTo>
                    <a:pt x="6" y="4"/>
                    <a:pt x="6" y="3"/>
                    <a:pt x="6" y="3"/>
                  </a:cubicBezTo>
                  <a:cubicBezTo>
                    <a:pt x="6" y="3"/>
                    <a:pt x="6" y="3"/>
                    <a:pt x="5" y="3"/>
                  </a:cubicBezTo>
                  <a:cubicBezTo>
                    <a:pt x="5" y="3"/>
                    <a:pt x="5" y="3"/>
                    <a:pt x="5" y="3"/>
                  </a:cubicBezTo>
                  <a:cubicBezTo>
                    <a:pt x="3" y="3"/>
                    <a:pt x="3" y="3"/>
                    <a:pt x="3" y="3"/>
                  </a:cubicBezTo>
                  <a:cubicBezTo>
                    <a:pt x="4" y="1"/>
                    <a:pt x="4" y="1"/>
                    <a:pt x="4" y="1"/>
                  </a:cubicBezTo>
                  <a:cubicBezTo>
                    <a:pt x="4" y="1"/>
                    <a:pt x="4" y="1"/>
                    <a:pt x="4" y="1"/>
                  </a:cubicBezTo>
                  <a:cubicBezTo>
                    <a:pt x="4" y="1"/>
                    <a:pt x="4" y="1"/>
                    <a:pt x="4" y="1"/>
                  </a:cubicBezTo>
                  <a:cubicBezTo>
                    <a:pt x="4" y="1"/>
                    <a:pt x="4" y="1"/>
                    <a:pt x="3" y="1"/>
                  </a:cubicBezTo>
                  <a:cubicBezTo>
                    <a:pt x="3" y="1"/>
                    <a:pt x="1" y="0"/>
                    <a:pt x="1"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0600" rIns="90000" bIns="-306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33" name="Freeform 651"/>
            <p:cNvSpPr/>
            <p:nvPr/>
          </p:nvSpPr>
          <p:spPr>
            <a:xfrm>
              <a:off x="6200640" y="2736000"/>
              <a:ext cx="20160" cy="23760"/>
            </a:xfrm>
            <a:custGeom>
              <a:avLst/>
              <a:gdLst>
                <a:gd name="textAreaLeft" fmla="*/ 0 w 20160"/>
                <a:gd name="textAreaRight" fmla="*/ 21240 w 20160"/>
                <a:gd name="textAreaTop" fmla="*/ 0 h 23760"/>
                <a:gd name="textAreaBottom" fmla="*/ 24840 h 23760"/>
              </a:gdLst>
              <a:ahLst/>
              <a:cxnLst/>
              <a:rect l="textAreaLeft" t="textAreaTop" r="textAreaRight" b="textAreaBottom"/>
              <a:pathLst>
                <a:path w="8" h="8">
                  <a:moveTo>
                    <a:pt x="0" y="5"/>
                  </a:moveTo>
                  <a:cubicBezTo>
                    <a:pt x="0" y="6"/>
                    <a:pt x="0" y="6"/>
                    <a:pt x="0" y="6"/>
                  </a:cubicBezTo>
                  <a:cubicBezTo>
                    <a:pt x="0" y="6"/>
                    <a:pt x="0" y="6"/>
                    <a:pt x="0" y="6"/>
                  </a:cubicBezTo>
                  <a:cubicBezTo>
                    <a:pt x="0" y="5"/>
                    <a:pt x="0" y="5"/>
                    <a:pt x="0" y="5"/>
                  </a:cubicBezTo>
                  <a:moveTo>
                    <a:pt x="5" y="5"/>
                  </a:moveTo>
                  <a:cubicBezTo>
                    <a:pt x="5" y="5"/>
                    <a:pt x="5" y="5"/>
                    <a:pt x="5" y="5"/>
                  </a:cubicBezTo>
                  <a:cubicBezTo>
                    <a:pt x="5" y="5"/>
                    <a:pt x="5" y="5"/>
                    <a:pt x="5" y="5"/>
                  </a:cubicBezTo>
                  <a:moveTo>
                    <a:pt x="1" y="0"/>
                  </a:moveTo>
                  <a:cubicBezTo>
                    <a:pt x="1"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2"/>
                    <a:pt x="1" y="2"/>
                    <a:pt x="1" y="2"/>
                  </a:cubicBezTo>
                  <a:cubicBezTo>
                    <a:pt x="1" y="1"/>
                    <a:pt x="1" y="1"/>
                    <a:pt x="1" y="1"/>
                  </a:cubicBezTo>
                  <a:cubicBezTo>
                    <a:pt x="2" y="2"/>
                    <a:pt x="2" y="2"/>
                    <a:pt x="2" y="2"/>
                  </a:cubicBezTo>
                  <a:cubicBezTo>
                    <a:pt x="2" y="3"/>
                    <a:pt x="3" y="3"/>
                    <a:pt x="3" y="4"/>
                  </a:cubicBezTo>
                  <a:cubicBezTo>
                    <a:pt x="3" y="5"/>
                    <a:pt x="3" y="5"/>
                    <a:pt x="2" y="6"/>
                  </a:cubicBezTo>
                  <a:cubicBezTo>
                    <a:pt x="2" y="6"/>
                    <a:pt x="2" y="6"/>
                    <a:pt x="1" y="6"/>
                  </a:cubicBezTo>
                  <a:cubicBezTo>
                    <a:pt x="2" y="6"/>
                    <a:pt x="2" y="6"/>
                    <a:pt x="2" y="6"/>
                  </a:cubicBezTo>
                  <a:cubicBezTo>
                    <a:pt x="2" y="6"/>
                    <a:pt x="2" y="6"/>
                    <a:pt x="2" y="6"/>
                  </a:cubicBezTo>
                  <a:cubicBezTo>
                    <a:pt x="2" y="6"/>
                    <a:pt x="3" y="6"/>
                    <a:pt x="3" y="6"/>
                  </a:cubicBezTo>
                  <a:cubicBezTo>
                    <a:pt x="3" y="6"/>
                    <a:pt x="3" y="6"/>
                    <a:pt x="3" y="6"/>
                  </a:cubicBezTo>
                  <a:cubicBezTo>
                    <a:pt x="4" y="7"/>
                    <a:pt x="4" y="7"/>
                    <a:pt x="4" y="7"/>
                  </a:cubicBezTo>
                  <a:cubicBezTo>
                    <a:pt x="4" y="7"/>
                    <a:pt x="4" y="7"/>
                    <a:pt x="4" y="7"/>
                  </a:cubicBezTo>
                  <a:cubicBezTo>
                    <a:pt x="5" y="8"/>
                    <a:pt x="6" y="8"/>
                    <a:pt x="6" y="8"/>
                  </a:cubicBezTo>
                  <a:cubicBezTo>
                    <a:pt x="6" y="8"/>
                    <a:pt x="6" y="8"/>
                    <a:pt x="6" y="8"/>
                  </a:cubicBezTo>
                  <a:cubicBezTo>
                    <a:pt x="7" y="8"/>
                    <a:pt x="7" y="8"/>
                    <a:pt x="7" y="8"/>
                  </a:cubicBezTo>
                  <a:cubicBezTo>
                    <a:pt x="7" y="8"/>
                    <a:pt x="7" y="8"/>
                    <a:pt x="7" y="8"/>
                  </a:cubicBezTo>
                  <a:cubicBezTo>
                    <a:pt x="8" y="7"/>
                    <a:pt x="8" y="6"/>
                    <a:pt x="8" y="5"/>
                  </a:cubicBezTo>
                  <a:cubicBezTo>
                    <a:pt x="8" y="5"/>
                    <a:pt x="8" y="5"/>
                    <a:pt x="8" y="5"/>
                  </a:cubicBezTo>
                  <a:cubicBezTo>
                    <a:pt x="7" y="5"/>
                    <a:pt x="7" y="6"/>
                    <a:pt x="7" y="6"/>
                  </a:cubicBezTo>
                  <a:cubicBezTo>
                    <a:pt x="6" y="6"/>
                    <a:pt x="6" y="6"/>
                    <a:pt x="6" y="6"/>
                  </a:cubicBezTo>
                  <a:cubicBezTo>
                    <a:pt x="6" y="6"/>
                    <a:pt x="6" y="6"/>
                    <a:pt x="6" y="6"/>
                  </a:cubicBezTo>
                  <a:cubicBezTo>
                    <a:pt x="5" y="5"/>
                    <a:pt x="5" y="5"/>
                    <a:pt x="5" y="5"/>
                  </a:cubicBezTo>
                  <a:cubicBezTo>
                    <a:pt x="5" y="5"/>
                    <a:pt x="5" y="5"/>
                    <a:pt x="5" y="5"/>
                  </a:cubicBezTo>
                  <a:cubicBezTo>
                    <a:pt x="5" y="5"/>
                    <a:pt x="5" y="5"/>
                    <a:pt x="5" y="5"/>
                  </a:cubicBezTo>
                  <a:cubicBezTo>
                    <a:pt x="4" y="4"/>
                    <a:pt x="4" y="4"/>
                    <a:pt x="4" y="4"/>
                  </a:cubicBezTo>
                  <a:cubicBezTo>
                    <a:pt x="4" y="4"/>
                    <a:pt x="3" y="4"/>
                    <a:pt x="3" y="4"/>
                  </a:cubicBezTo>
                  <a:cubicBezTo>
                    <a:pt x="3" y="4"/>
                    <a:pt x="2" y="3"/>
                    <a:pt x="2" y="3"/>
                  </a:cubicBezTo>
                  <a:cubicBezTo>
                    <a:pt x="2" y="3"/>
                    <a:pt x="2" y="3"/>
                    <a:pt x="2" y="3"/>
                  </a:cubicBezTo>
                  <a:cubicBezTo>
                    <a:pt x="3" y="2"/>
                    <a:pt x="3" y="2"/>
                    <a:pt x="3" y="2"/>
                  </a:cubicBezTo>
                  <a:cubicBezTo>
                    <a:pt x="3" y="2"/>
                    <a:pt x="3" y="2"/>
                    <a:pt x="3" y="1"/>
                  </a:cubicBezTo>
                  <a:cubicBezTo>
                    <a:pt x="3" y="1"/>
                    <a:pt x="5" y="2"/>
                    <a:pt x="5" y="2"/>
                  </a:cubicBezTo>
                  <a:cubicBezTo>
                    <a:pt x="6" y="2"/>
                    <a:pt x="6" y="2"/>
                    <a:pt x="6" y="2"/>
                  </a:cubicBezTo>
                  <a:cubicBezTo>
                    <a:pt x="6" y="2"/>
                    <a:pt x="6" y="2"/>
                    <a:pt x="6" y="2"/>
                  </a:cubicBezTo>
                  <a:cubicBezTo>
                    <a:pt x="6" y="2"/>
                    <a:pt x="6" y="2"/>
                    <a:pt x="6" y="2"/>
                  </a:cubicBezTo>
                  <a:cubicBezTo>
                    <a:pt x="5" y="4"/>
                    <a:pt x="5" y="4"/>
                    <a:pt x="5" y="4"/>
                  </a:cubicBezTo>
                  <a:cubicBezTo>
                    <a:pt x="7" y="4"/>
                    <a:pt x="7" y="4"/>
                    <a:pt x="7" y="4"/>
                  </a:cubicBezTo>
                  <a:cubicBezTo>
                    <a:pt x="7" y="4"/>
                    <a:pt x="7" y="4"/>
                    <a:pt x="7" y="4"/>
                  </a:cubicBezTo>
                  <a:cubicBezTo>
                    <a:pt x="8" y="4"/>
                    <a:pt x="8" y="4"/>
                    <a:pt x="8" y="4"/>
                  </a:cubicBezTo>
                  <a:cubicBezTo>
                    <a:pt x="8" y="3"/>
                    <a:pt x="8" y="3"/>
                    <a:pt x="8" y="3"/>
                  </a:cubicBezTo>
                  <a:cubicBezTo>
                    <a:pt x="8" y="3"/>
                    <a:pt x="7" y="3"/>
                    <a:pt x="7" y="3"/>
                  </a:cubicBezTo>
                  <a:cubicBezTo>
                    <a:pt x="8" y="1"/>
                    <a:pt x="3" y="0"/>
                    <a:pt x="1"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34" name="Freeform 653"/>
            <p:cNvSpPr/>
            <p:nvPr/>
          </p:nvSpPr>
          <p:spPr>
            <a:xfrm>
              <a:off x="6196680" y="2740320"/>
              <a:ext cx="9000" cy="13320"/>
            </a:xfrm>
            <a:custGeom>
              <a:avLst/>
              <a:gdLst>
                <a:gd name="textAreaLeft" fmla="*/ 0 w 9000"/>
                <a:gd name="textAreaRight" fmla="*/ 10080 w 9000"/>
                <a:gd name="textAreaTop" fmla="*/ 0 h 13320"/>
                <a:gd name="textAreaBottom" fmla="*/ 14400 h 13320"/>
              </a:gdLst>
              <a:ahLst/>
              <a:cxnLst/>
              <a:rect l="textAreaLeft" t="textAreaTop" r="textAreaRight" b="textAreaBottom"/>
              <a:pathLst>
                <a:path w="4" h="5">
                  <a:moveTo>
                    <a:pt x="2" y="0"/>
                  </a:moveTo>
                  <a:cubicBezTo>
                    <a:pt x="2" y="1"/>
                    <a:pt x="2" y="1"/>
                    <a:pt x="2" y="1"/>
                  </a:cubicBezTo>
                  <a:cubicBezTo>
                    <a:pt x="1" y="1"/>
                    <a:pt x="1" y="1"/>
                    <a:pt x="1" y="1"/>
                  </a:cubicBezTo>
                  <a:cubicBezTo>
                    <a:pt x="1" y="2"/>
                    <a:pt x="0" y="3"/>
                    <a:pt x="0" y="4"/>
                  </a:cubicBezTo>
                  <a:cubicBezTo>
                    <a:pt x="0" y="4"/>
                    <a:pt x="0" y="4"/>
                    <a:pt x="0" y="4"/>
                  </a:cubicBezTo>
                  <a:cubicBezTo>
                    <a:pt x="1" y="4"/>
                    <a:pt x="1" y="4"/>
                    <a:pt x="1" y="4"/>
                  </a:cubicBezTo>
                  <a:cubicBezTo>
                    <a:pt x="1" y="4"/>
                    <a:pt x="1" y="4"/>
                    <a:pt x="1" y="4"/>
                  </a:cubicBezTo>
                  <a:cubicBezTo>
                    <a:pt x="1" y="5"/>
                    <a:pt x="1" y="5"/>
                    <a:pt x="1" y="5"/>
                  </a:cubicBezTo>
                  <a:cubicBezTo>
                    <a:pt x="1" y="5"/>
                    <a:pt x="1" y="5"/>
                    <a:pt x="1" y="5"/>
                  </a:cubicBezTo>
                  <a:cubicBezTo>
                    <a:pt x="1" y="5"/>
                    <a:pt x="1" y="5"/>
                    <a:pt x="1" y="5"/>
                  </a:cubicBezTo>
                  <a:cubicBezTo>
                    <a:pt x="2" y="5"/>
                    <a:pt x="2" y="5"/>
                    <a:pt x="2" y="5"/>
                  </a:cubicBezTo>
                  <a:cubicBezTo>
                    <a:pt x="2" y="5"/>
                    <a:pt x="2" y="5"/>
                    <a:pt x="2" y="5"/>
                  </a:cubicBezTo>
                  <a:cubicBezTo>
                    <a:pt x="2" y="5"/>
                    <a:pt x="2" y="5"/>
                    <a:pt x="2" y="5"/>
                  </a:cubicBezTo>
                  <a:cubicBezTo>
                    <a:pt x="3" y="5"/>
                    <a:pt x="3" y="5"/>
                    <a:pt x="3" y="5"/>
                  </a:cubicBezTo>
                  <a:cubicBezTo>
                    <a:pt x="4" y="4"/>
                    <a:pt x="4" y="4"/>
                    <a:pt x="4" y="3"/>
                  </a:cubicBezTo>
                  <a:cubicBezTo>
                    <a:pt x="4" y="2"/>
                    <a:pt x="3" y="2"/>
                    <a:pt x="3" y="1"/>
                  </a:cubicBezTo>
                  <a:cubicBezTo>
                    <a:pt x="2" y="0"/>
                    <a:pt x="2" y="0"/>
                    <a:pt x="2"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0600" rIns="90000" bIns="-306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35" name="Freeform 656"/>
            <p:cNvSpPr/>
            <p:nvPr/>
          </p:nvSpPr>
          <p:spPr>
            <a:xfrm>
              <a:off x="5857560" y="2674800"/>
              <a:ext cx="5400" cy="2880"/>
            </a:xfrm>
            <a:custGeom>
              <a:avLst/>
              <a:gdLst>
                <a:gd name="textAreaLeft" fmla="*/ 0 w 5400"/>
                <a:gd name="textAreaRight" fmla="*/ 6480 w 5400"/>
                <a:gd name="textAreaTop" fmla="*/ 0 h 2880"/>
                <a:gd name="textAreaBottom" fmla="*/ 3960 h 2880"/>
              </a:gdLst>
              <a:ahLst/>
              <a:cxnLst/>
              <a:rect l="textAreaLeft" t="textAreaTop" r="textAreaRight" b="textAreaBottom"/>
              <a:pathLst>
                <a:path w="5" h="3">
                  <a:moveTo>
                    <a:pt x="5" y="3"/>
                  </a:moveTo>
                  <a:lnTo>
                    <a:pt x="5" y="2"/>
                  </a:lnTo>
                  <a:lnTo>
                    <a:pt x="5" y="2"/>
                  </a:lnTo>
                  <a:lnTo>
                    <a:pt x="4" y="0"/>
                  </a:lnTo>
                  <a:lnTo>
                    <a:pt x="4" y="0"/>
                  </a:lnTo>
                  <a:lnTo>
                    <a:pt x="2" y="2"/>
                  </a:lnTo>
                  <a:lnTo>
                    <a:pt x="0" y="3"/>
                  </a:lnTo>
                  <a:lnTo>
                    <a:pt x="0" y="3"/>
                  </a:lnTo>
                  <a:lnTo>
                    <a:pt x="0" y="3"/>
                  </a:lnTo>
                  <a:lnTo>
                    <a:pt x="4" y="3"/>
                  </a:lnTo>
                  <a:lnTo>
                    <a:pt x="4" y="2"/>
                  </a:lnTo>
                  <a:lnTo>
                    <a:pt x="2" y="2"/>
                  </a:lnTo>
                  <a:lnTo>
                    <a:pt x="2" y="3"/>
                  </a:lnTo>
                  <a:lnTo>
                    <a:pt x="4" y="3"/>
                  </a:lnTo>
                  <a:lnTo>
                    <a:pt x="4" y="3"/>
                  </a:lnTo>
                  <a:lnTo>
                    <a:pt x="4" y="3"/>
                  </a:lnTo>
                  <a:lnTo>
                    <a:pt x="4" y="3"/>
                  </a:lnTo>
                  <a:lnTo>
                    <a:pt x="4" y="3"/>
                  </a:lnTo>
                  <a:lnTo>
                    <a:pt x="4" y="2"/>
                  </a:lnTo>
                  <a:lnTo>
                    <a:pt x="4" y="2"/>
                  </a:lnTo>
                  <a:lnTo>
                    <a:pt x="2" y="3"/>
                  </a:lnTo>
                  <a:lnTo>
                    <a:pt x="5" y="3"/>
                  </a:ln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36" name="Freeform 657"/>
            <p:cNvSpPr/>
            <p:nvPr/>
          </p:nvSpPr>
          <p:spPr>
            <a:xfrm>
              <a:off x="5846760" y="2670840"/>
              <a:ext cx="29160" cy="25920"/>
            </a:xfrm>
            <a:custGeom>
              <a:avLst/>
              <a:gdLst>
                <a:gd name="textAreaLeft" fmla="*/ 0 w 29160"/>
                <a:gd name="textAreaRight" fmla="*/ 30240 w 29160"/>
                <a:gd name="textAreaTop" fmla="*/ 0 h 25920"/>
                <a:gd name="textAreaBottom" fmla="*/ 27000 h 25920"/>
              </a:gdLst>
              <a:ahLst/>
              <a:cxnLst/>
              <a:rect l="textAreaLeft" t="textAreaTop" r="textAreaRight" b="textAreaBottom"/>
              <a:pathLst>
                <a:path w="11" h="8">
                  <a:moveTo>
                    <a:pt x="4" y="3"/>
                  </a:moveTo>
                  <a:cubicBezTo>
                    <a:pt x="4" y="3"/>
                    <a:pt x="4" y="3"/>
                    <a:pt x="4" y="3"/>
                  </a:cubicBezTo>
                  <a:cubicBezTo>
                    <a:pt x="4" y="3"/>
                    <a:pt x="4" y="3"/>
                    <a:pt x="4" y="3"/>
                  </a:cubicBezTo>
                  <a:cubicBezTo>
                    <a:pt x="5" y="2"/>
                    <a:pt x="5" y="2"/>
                    <a:pt x="5" y="2"/>
                  </a:cubicBezTo>
                  <a:cubicBezTo>
                    <a:pt x="6" y="1"/>
                    <a:pt x="6" y="1"/>
                    <a:pt x="6" y="1"/>
                  </a:cubicBezTo>
                  <a:cubicBezTo>
                    <a:pt x="6" y="1"/>
                    <a:pt x="6" y="1"/>
                    <a:pt x="6" y="1"/>
                  </a:cubicBezTo>
                  <a:cubicBezTo>
                    <a:pt x="7" y="2"/>
                    <a:pt x="7" y="2"/>
                    <a:pt x="7" y="2"/>
                  </a:cubicBezTo>
                  <a:cubicBezTo>
                    <a:pt x="7" y="2"/>
                    <a:pt x="7" y="2"/>
                    <a:pt x="7" y="2"/>
                  </a:cubicBezTo>
                  <a:cubicBezTo>
                    <a:pt x="7" y="3"/>
                    <a:pt x="7" y="3"/>
                    <a:pt x="7" y="3"/>
                  </a:cubicBezTo>
                  <a:cubicBezTo>
                    <a:pt x="6" y="3"/>
                    <a:pt x="6" y="3"/>
                    <a:pt x="6" y="3"/>
                  </a:cubicBezTo>
                  <a:cubicBezTo>
                    <a:pt x="6" y="3"/>
                    <a:pt x="6" y="3"/>
                    <a:pt x="6" y="3"/>
                  </a:cubicBezTo>
                  <a:cubicBezTo>
                    <a:pt x="6" y="3"/>
                    <a:pt x="6" y="3"/>
                    <a:pt x="6" y="3"/>
                  </a:cubicBezTo>
                  <a:cubicBezTo>
                    <a:pt x="4" y="3"/>
                    <a:pt x="4" y="3"/>
                    <a:pt x="4" y="3"/>
                  </a:cubicBezTo>
                  <a:moveTo>
                    <a:pt x="8" y="0"/>
                  </a:moveTo>
                  <a:cubicBezTo>
                    <a:pt x="2" y="0"/>
                    <a:pt x="0" y="4"/>
                    <a:pt x="1" y="8"/>
                  </a:cubicBezTo>
                  <a:cubicBezTo>
                    <a:pt x="1" y="8"/>
                    <a:pt x="2" y="8"/>
                    <a:pt x="2" y="7"/>
                  </a:cubicBezTo>
                  <a:cubicBezTo>
                    <a:pt x="2" y="7"/>
                    <a:pt x="2" y="7"/>
                    <a:pt x="2" y="7"/>
                  </a:cubicBezTo>
                  <a:cubicBezTo>
                    <a:pt x="2" y="7"/>
                    <a:pt x="2" y="7"/>
                    <a:pt x="2" y="7"/>
                  </a:cubicBezTo>
                  <a:cubicBezTo>
                    <a:pt x="3" y="7"/>
                    <a:pt x="3" y="7"/>
                    <a:pt x="3" y="7"/>
                  </a:cubicBezTo>
                  <a:cubicBezTo>
                    <a:pt x="3" y="7"/>
                    <a:pt x="3" y="7"/>
                    <a:pt x="3" y="7"/>
                  </a:cubicBezTo>
                  <a:cubicBezTo>
                    <a:pt x="4" y="7"/>
                    <a:pt x="4" y="7"/>
                    <a:pt x="4" y="7"/>
                  </a:cubicBezTo>
                  <a:cubicBezTo>
                    <a:pt x="5" y="8"/>
                    <a:pt x="5" y="8"/>
                    <a:pt x="5" y="8"/>
                  </a:cubicBezTo>
                  <a:cubicBezTo>
                    <a:pt x="5" y="8"/>
                    <a:pt x="5" y="8"/>
                    <a:pt x="5" y="8"/>
                  </a:cubicBezTo>
                  <a:cubicBezTo>
                    <a:pt x="6" y="8"/>
                    <a:pt x="6" y="8"/>
                    <a:pt x="6" y="8"/>
                  </a:cubicBezTo>
                  <a:cubicBezTo>
                    <a:pt x="6" y="8"/>
                    <a:pt x="6" y="8"/>
                    <a:pt x="6" y="8"/>
                  </a:cubicBezTo>
                  <a:cubicBezTo>
                    <a:pt x="7" y="7"/>
                    <a:pt x="7" y="7"/>
                    <a:pt x="7" y="7"/>
                  </a:cubicBezTo>
                  <a:cubicBezTo>
                    <a:pt x="7" y="7"/>
                    <a:pt x="7" y="7"/>
                    <a:pt x="7" y="7"/>
                  </a:cubicBezTo>
                  <a:cubicBezTo>
                    <a:pt x="7" y="7"/>
                    <a:pt x="7" y="7"/>
                    <a:pt x="7" y="7"/>
                  </a:cubicBezTo>
                  <a:cubicBezTo>
                    <a:pt x="7" y="7"/>
                    <a:pt x="7" y="7"/>
                    <a:pt x="7" y="7"/>
                  </a:cubicBezTo>
                  <a:cubicBezTo>
                    <a:pt x="7" y="7"/>
                    <a:pt x="7" y="7"/>
                    <a:pt x="7" y="7"/>
                  </a:cubicBezTo>
                  <a:cubicBezTo>
                    <a:pt x="7" y="7"/>
                    <a:pt x="7" y="7"/>
                    <a:pt x="7" y="7"/>
                  </a:cubicBezTo>
                  <a:cubicBezTo>
                    <a:pt x="8" y="7"/>
                    <a:pt x="8" y="7"/>
                    <a:pt x="8" y="7"/>
                  </a:cubicBezTo>
                  <a:cubicBezTo>
                    <a:pt x="9" y="7"/>
                    <a:pt x="9" y="7"/>
                    <a:pt x="9" y="7"/>
                  </a:cubicBezTo>
                  <a:cubicBezTo>
                    <a:pt x="9" y="7"/>
                    <a:pt x="9" y="7"/>
                    <a:pt x="9" y="7"/>
                  </a:cubicBezTo>
                  <a:cubicBezTo>
                    <a:pt x="9" y="7"/>
                    <a:pt x="9" y="7"/>
                    <a:pt x="9" y="7"/>
                  </a:cubicBezTo>
                  <a:cubicBezTo>
                    <a:pt x="9" y="7"/>
                    <a:pt x="9" y="7"/>
                    <a:pt x="9" y="7"/>
                  </a:cubicBezTo>
                  <a:cubicBezTo>
                    <a:pt x="9" y="7"/>
                    <a:pt x="9" y="8"/>
                    <a:pt x="10" y="8"/>
                  </a:cubicBezTo>
                  <a:cubicBezTo>
                    <a:pt x="10" y="8"/>
                    <a:pt x="10" y="7"/>
                    <a:pt x="11" y="7"/>
                  </a:cubicBezTo>
                  <a:cubicBezTo>
                    <a:pt x="11" y="7"/>
                    <a:pt x="10" y="7"/>
                    <a:pt x="10" y="7"/>
                  </a:cubicBezTo>
                  <a:cubicBezTo>
                    <a:pt x="10" y="6"/>
                    <a:pt x="10" y="6"/>
                    <a:pt x="10" y="5"/>
                  </a:cubicBezTo>
                  <a:cubicBezTo>
                    <a:pt x="10" y="4"/>
                    <a:pt x="10" y="3"/>
                    <a:pt x="10" y="3"/>
                  </a:cubicBezTo>
                  <a:cubicBezTo>
                    <a:pt x="10" y="3"/>
                    <a:pt x="10" y="3"/>
                    <a:pt x="10" y="3"/>
                  </a:cubicBezTo>
                  <a:cubicBezTo>
                    <a:pt x="10" y="2"/>
                    <a:pt x="10" y="2"/>
                    <a:pt x="10" y="2"/>
                  </a:cubicBezTo>
                  <a:cubicBezTo>
                    <a:pt x="10" y="2"/>
                    <a:pt x="10" y="2"/>
                    <a:pt x="10" y="2"/>
                  </a:cubicBezTo>
                  <a:cubicBezTo>
                    <a:pt x="9" y="2"/>
                    <a:pt x="9" y="1"/>
                    <a:pt x="8" y="1"/>
                  </a:cubicBezTo>
                  <a:cubicBezTo>
                    <a:pt x="8" y="1"/>
                    <a:pt x="8" y="0"/>
                    <a:pt x="8"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18000" rIns="90000" bIns="-18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37" name="Freeform 659"/>
            <p:cNvSpPr/>
            <p:nvPr/>
          </p:nvSpPr>
          <p:spPr>
            <a:xfrm>
              <a:off x="5848560" y="2670840"/>
              <a:ext cx="32760" cy="32400"/>
            </a:xfrm>
            <a:custGeom>
              <a:avLst/>
              <a:gdLst>
                <a:gd name="textAreaLeft" fmla="*/ 0 w 32760"/>
                <a:gd name="textAreaRight" fmla="*/ 33840 w 32760"/>
                <a:gd name="textAreaTop" fmla="*/ 0 h 32400"/>
                <a:gd name="textAreaBottom" fmla="*/ 33480 h 32400"/>
              </a:gdLst>
              <a:ahLst/>
              <a:cxnLst/>
              <a:rect l="textAreaLeft" t="textAreaTop" r="textAreaRight" b="textAreaBottom"/>
              <a:pathLst>
                <a:path w="12" h="10">
                  <a:moveTo>
                    <a:pt x="6" y="8"/>
                  </a:moveTo>
                  <a:cubicBezTo>
                    <a:pt x="6" y="8"/>
                    <a:pt x="6" y="8"/>
                    <a:pt x="6" y="8"/>
                  </a:cubicBezTo>
                  <a:moveTo>
                    <a:pt x="7" y="0"/>
                  </a:moveTo>
                  <a:cubicBezTo>
                    <a:pt x="7" y="0"/>
                    <a:pt x="7" y="0"/>
                    <a:pt x="7" y="0"/>
                  </a:cubicBezTo>
                  <a:cubicBezTo>
                    <a:pt x="7" y="0"/>
                    <a:pt x="7" y="1"/>
                    <a:pt x="7" y="1"/>
                  </a:cubicBezTo>
                  <a:cubicBezTo>
                    <a:pt x="8" y="1"/>
                    <a:pt x="8" y="2"/>
                    <a:pt x="9" y="2"/>
                  </a:cubicBezTo>
                  <a:cubicBezTo>
                    <a:pt x="9" y="2"/>
                    <a:pt x="9" y="2"/>
                    <a:pt x="9" y="2"/>
                  </a:cubicBezTo>
                  <a:cubicBezTo>
                    <a:pt x="9" y="3"/>
                    <a:pt x="9" y="3"/>
                    <a:pt x="9" y="3"/>
                  </a:cubicBezTo>
                  <a:cubicBezTo>
                    <a:pt x="9" y="3"/>
                    <a:pt x="9" y="3"/>
                    <a:pt x="9" y="3"/>
                  </a:cubicBezTo>
                  <a:cubicBezTo>
                    <a:pt x="9" y="3"/>
                    <a:pt x="9" y="4"/>
                    <a:pt x="9" y="5"/>
                  </a:cubicBezTo>
                  <a:cubicBezTo>
                    <a:pt x="9" y="6"/>
                    <a:pt x="9" y="6"/>
                    <a:pt x="9" y="7"/>
                  </a:cubicBezTo>
                  <a:cubicBezTo>
                    <a:pt x="9" y="7"/>
                    <a:pt x="10" y="7"/>
                    <a:pt x="10" y="7"/>
                  </a:cubicBezTo>
                  <a:cubicBezTo>
                    <a:pt x="9" y="7"/>
                    <a:pt x="9" y="8"/>
                    <a:pt x="9" y="8"/>
                  </a:cubicBezTo>
                  <a:cubicBezTo>
                    <a:pt x="8" y="8"/>
                    <a:pt x="8" y="7"/>
                    <a:pt x="8" y="7"/>
                  </a:cubicBezTo>
                  <a:cubicBezTo>
                    <a:pt x="8" y="7"/>
                    <a:pt x="8" y="7"/>
                    <a:pt x="8" y="7"/>
                  </a:cubicBezTo>
                  <a:cubicBezTo>
                    <a:pt x="8" y="7"/>
                    <a:pt x="8" y="7"/>
                    <a:pt x="8" y="7"/>
                  </a:cubicBezTo>
                  <a:cubicBezTo>
                    <a:pt x="8" y="7"/>
                    <a:pt x="8" y="7"/>
                    <a:pt x="8" y="7"/>
                  </a:cubicBezTo>
                  <a:cubicBezTo>
                    <a:pt x="7" y="7"/>
                    <a:pt x="7" y="7"/>
                    <a:pt x="7" y="7"/>
                  </a:cubicBezTo>
                  <a:cubicBezTo>
                    <a:pt x="7" y="7"/>
                    <a:pt x="7"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5" y="8"/>
                    <a:pt x="5" y="8"/>
                    <a:pt x="5" y="8"/>
                  </a:cubicBezTo>
                  <a:cubicBezTo>
                    <a:pt x="5" y="8"/>
                    <a:pt x="5" y="8"/>
                    <a:pt x="5" y="8"/>
                  </a:cubicBezTo>
                  <a:cubicBezTo>
                    <a:pt x="4" y="8"/>
                    <a:pt x="4" y="8"/>
                    <a:pt x="4" y="8"/>
                  </a:cubicBezTo>
                  <a:cubicBezTo>
                    <a:pt x="4" y="8"/>
                    <a:pt x="4" y="8"/>
                    <a:pt x="4" y="8"/>
                  </a:cubicBezTo>
                  <a:cubicBezTo>
                    <a:pt x="3" y="7"/>
                    <a:pt x="3" y="7"/>
                    <a:pt x="3" y="7"/>
                  </a:cubicBezTo>
                  <a:cubicBezTo>
                    <a:pt x="3" y="7"/>
                    <a:pt x="3" y="7"/>
                    <a:pt x="2" y="7"/>
                  </a:cubicBezTo>
                  <a:cubicBezTo>
                    <a:pt x="2" y="7"/>
                    <a:pt x="2" y="7"/>
                    <a:pt x="2" y="7"/>
                  </a:cubicBezTo>
                  <a:cubicBezTo>
                    <a:pt x="2" y="7"/>
                    <a:pt x="2" y="7"/>
                    <a:pt x="1" y="7"/>
                  </a:cubicBezTo>
                  <a:cubicBezTo>
                    <a:pt x="1" y="7"/>
                    <a:pt x="1" y="7"/>
                    <a:pt x="1" y="7"/>
                  </a:cubicBezTo>
                  <a:cubicBezTo>
                    <a:pt x="1" y="7"/>
                    <a:pt x="1" y="7"/>
                    <a:pt x="1" y="7"/>
                  </a:cubicBezTo>
                  <a:cubicBezTo>
                    <a:pt x="1" y="8"/>
                    <a:pt x="0" y="8"/>
                    <a:pt x="0" y="8"/>
                  </a:cubicBezTo>
                  <a:cubicBezTo>
                    <a:pt x="0" y="8"/>
                    <a:pt x="0" y="9"/>
                    <a:pt x="0" y="9"/>
                  </a:cubicBezTo>
                  <a:cubicBezTo>
                    <a:pt x="1" y="9"/>
                    <a:pt x="1" y="9"/>
                    <a:pt x="2" y="8"/>
                  </a:cubicBezTo>
                  <a:cubicBezTo>
                    <a:pt x="2" y="8"/>
                    <a:pt x="2" y="8"/>
                    <a:pt x="2" y="8"/>
                  </a:cubicBezTo>
                  <a:cubicBezTo>
                    <a:pt x="3" y="8"/>
                    <a:pt x="3" y="8"/>
                    <a:pt x="3" y="8"/>
                  </a:cubicBezTo>
                  <a:cubicBezTo>
                    <a:pt x="3" y="8"/>
                    <a:pt x="3" y="9"/>
                    <a:pt x="4" y="9"/>
                  </a:cubicBezTo>
                  <a:cubicBezTo>
                    <a:pt x="4" y="9"/>
                    <a:pt x="4" y="9"/>
                    <a:pt x="4" y="9"/>
                  </a:cubicBezTo>
                  <a:cubicBezTo>
                    <a:pt x="4" y="9"/>
                    <a:pt x="4" y="9"/>
                    <a:pt x="4" y="9"/>
                  </a:cubicBezTo>
                  <a:cubicBezTo>
                    <a:pt x="5" y="9"/>
                    <a:pt x="5" y="9"/>
                    <a:pt x="5" y="9"/>
                  </a:cubicBezTo>
                  <a:cubicBezTo>
                    <a:pt x="5" y="9"/>
                    <a:pt x="5" y="9"/>
                    <a:pt x="5" y="9"/>
                  </a:cubicBezTo>
                  <a:cubicBezTo>
                    <a:pt x="5" y="9"/>
                    <a:pt x="5" y="9"/>
                    <a:pt x="5" y="9"/>
                  </a:cubicBezTo>
                  <a:cubicBezTo>
                    <a:pt x="5" y="9"/>
                    <a:pt x="5" y="9"/>
                    <a:pt x="5" y="9"/>
                  </a:cubicBezTo>
                  <a:cubicBezTo>
                    <a:pt x="5" y="10"/>
                    <a:pt x="5" y="10"/>
                    <a:pt x="5" y="10"/>
                  </a:cubicBezTo>
                  <a:cubicBezTo>
                    <a:pt x="6" y="10"/>
                    <a:pt x="6" y="10"/>
                    <a:pt x="6" y="10"/>
                  </a:cubicBezTo>
                  <a:cubicBezTo>
                    <a:pt x="7" y="9"/>
                    <a:pt x="7" y="9"/>
                    <a:pt x="7" y="9"/>
                  </a:cubicBezTo>
                  <a:cubicBezTo>
                    <a:pt x="6" y="8"/>
                    <a:pt x="6" y="8"/>
                    <a:pt x="6" y="8"/>
                  </a:cubicBezTo>
                  <a:cubicBezTo>
                    <a:pt x="6" y="8"/>
                    <a:pt x="6" y="8"/>
                    <a:pt x="6" y="8"/>
                  </a:cubicBezTo>
                  <a:cubicBezTo>
                    <a:pt x="7" y="8"/>
                    <a:pt x="7" y="8"/>
                    <a:pt x="7" y="9"/>
                  </a:cubicBezTo>
                  <a:cubicBezTo>
                    <a:pt x="7" y="9"/>
                    <a:pt x="7" y="9"/>
                    <a:pt x="7" y="9"/>
                  </a:cubicBezTo>
                  <a:cubicBezTo>
                    <a:pt x="7" y="9"/>
                    <a:pt x="7" y="9"/>
                    <a:pt x="7" y="9"/>
                  </a:cubicBezTo>
                  <a:cubicBezTo>
                    <a:pt x="8" y="9"/>
                    <a:pt x="8" y="9"/>
                    <a:pt x="9" y="9"/>
                  </a:cubicBezTo>
                  <a:cubicBezTo>
                    <a:pt x="10" y="9"/>
                    <a:pt x="11" y="9"/>
                    <a:pt x="12" y="8"/>
                  </a:cubicBezTo>
                  <a:cubicBezTo>
                    <a:pt x="12" y="7"/>
                    <a:pt x="12" y="7"/>
                    <a:pt x="12" y="7"/>
                  </a:cubicBezTo>
                  <a:cubicBezTo>
                    <a:pt x="11" y="7"/>
                    <a:pt x="11" y="7"/>
                    <a:pt x="10" y="6"/>
                  </a:cubicBezTo>
                  <a:cubicBezTo>
                    <a:pt x="10" y="6"/>
                    <a:pt x="10" y="5"/>
                    <a:pt x="10" y="5"/>
                  </a:cubicBezTo>
                  <a:cubicBezTo>
                    <a:pt x="10" y="4"/>
                    <a:pt x="10" y="3"/>
                    <a:pt x="10" y="3"/>
                  </a:cubicBezTo>
                  <a:cubicBezTo>
                    <a:pt x="10" y="3"/>
                    <a:pt x="10" y="3"/>
                    <a:pt x="10" y="3"/>
                  </a:cubicBezTo>
                  <a:cubicBezTo>
                    <a:pt x="10" y="2"/>
                    <a:pt x="10" y="1"/>
                    <a:pt x="9" y="1"/>
                  </a:cubicBezTo>
                  <a:cubicBezTo>
                    <a:pt x="9" y="1"/>
                    <a:pt x="8" y="0"/>
                    <a:pt x="8" y="0"/>
                  </a:cubicBezTo>
                  <a:cubicBezTo>
                    <a:pt x="8" y="0"/>
                    <a:pt x="8" y="0"/>
                    <a:pt x="8" y="0"/>
                  </a:cubicBezTo>
                  <a:cubicBezTo>
                    <a:pt x="8" y="0"/>
                    <a:pt x="8" y="0"/>
                    <a:pt x="7"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11520" rIns="90000" bIns="-1152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38" name="Freeform 661"/>
            <p:cNvSpPr/>
            <p:nvPr/>
          </p:nvSpPr>
          <p:spPr>
            <a:xfrm>
              <a:off x="5864760" y="2681280"/>
              <a:ext cx="360" cy="360"/>
            </a:xfrm>
            <a:custGeom>
              <a:avLst/>
              <a:gdLst>
                <a:gd name="textAreaLeft" fmla="*/ 0 w 360"/>
                <a:gd name="textAreaRight" fmla="*/ 2880 w 360"/>
                <a:gd name="textAreaTop" fmla="*/ 0 h 360"/>
                <a:gd name="textAreaBottom" fmla="*/ 2880 h 360"/>
              </a:gdLst>
              <a:ahLst/>
              <a:cxnLst/>
              <a:rect l="textAreaLeft" t="textAreaTop" r="textAreaRight" b="textAreaBottom"/>
              <a:pathLst>
                <a:path>
                  <a:moveTo>
                    <a:pt x="0" y="0"/>
                  </a:moveTo>
                  <a:lnTo>
                    <a:pt x="0" y="0"/>
                  </a:lnTo>
                  <a:lnTo>
                    <a:pt x="0" y="0"/>
                  </a:lnTo>
                  <a:lnTo>
                    <a:pt x="0" y="0"/>
                  </a:ln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39" name="Freeform 665"/>
            <p:cNvSpPr/>
            <p:nvPr/>
          </p:nvSpPr>
          <p:spPr>
            <a:xfrm>
              <a:off x="5762520" y="3124440"/>
              <a:ext cx="5400" cy="6840"/>
            </a:xfrm>
            <a:custGeom>
              <a:avLst/>
              <a:gdLst>
                <a:gd name="textAreaLeft" fmla="*/ 0 w 5400"/>
                <a:gd name="textAreaRight" fmla="*/ 6480 w 5400"/>
                <a:gd name="textAreaTop" fmla="*/ 0 h 6840"/>
                <a:gd name="textAreaBottom" fmla="*/ 7920 h 6840"/>
              </a:gdLst>
              <a:ahLst/>
              <a:cxnLst/>
              <a:rect l="textAreaLeft" t="textAreaTop" r="textAreaRight" b="textAreaBottom"/>
              <a:pathLst>
                <a:path w="3" h="3">
                  <a:moveTo>
                    <a:pt x="1" y="1"/>
                  </a:moveTo>
                  <a:cubicBezTo>
                    <a:pt x="1" y="1"/>
                    <a:pt x="1" y="1"/>
                    <a:pt x="1" y="1"/>
                  </a:cubicBezTo>
                  <a:cubicBezTo>
                    <a:pt x="1" y="1"/>
                    <a:pt x="1" y="1"/>
                    <a:pt x="1" y="1"/>
                  </a:cubicBezTo>
                  <a:cubicBezTo>
                    <a:pt x="2" y="2"/>
                    <a:pt x="2" y="2"/>
                    <a:pt x="2" y="2"/>
                  </a:cubicBezTo>
                  <a:cubicBezTo>
                    <a:pt x="1" y="1"/>
                    <a:pt x="1" y="1"/>
                    <a:pt x="1" y="1"/>
                  </a:cubicBezTo>
                  <a:cubicBezTo>
                    <a:pt x="1" y="1"/>
                    <a:pt x="1" y="1"/>
                    <a:pt x="1" y="1"/>
                  </a:cubicBezTo>
                  <a:cubicBezTo>
                    <a:pt x="2" y="2"/>
                    <a:pt x="2" y="2"/>
                    <a:pt x="2" y="2"/>
                  </a:cubicBezTo>
                  <a:cubicBezTo>
                    <a:pt x="1" y="1"/>
                    <a:pt x="1" y="1"/>
                    <a:pt x="1" y="1"/>
                  </a:cubicBezTo>
                  <a:cubicBezTo>
                    <a:pt x="2" y="2"/>
                    <a:pt x="2" y="2"/>
                    <a:pt x="2" y="2"/>
                  </a:cubicBezTo>
                  <a:cubicBezTo>
                    <a:pt x="2" y="1"/>
                    <a:pt x="2" y="1"/>
                    <a:pt x="2" y="1"/>
                  </a:cubicBezTo>
                  <a:cubicBezTo>
                    <a:pt x="1" y="1"/>
                    <a:pt x="1" y="1"/>
                    <a:pt x="1" y="1"/>
                  </a:cubicBezTo>
                  <a:cubicBezTo>
                    <a:pt x="2" y="2"/>
                    <a:pt x="2" y="2"/>
                    <a:pt x="2" y="2"/>
                  </a:cubicBezTo>
                  <a:cubicBezTo>
                    <a:pt x="2" y="1"/>
                    <a:pt x="2" y="1"/>
                    <a:pt x="2" y="1"/>
                  </a:cubicBezTo>
                  <a:cubicBezTo>
                    <a:pt x="2" y="2"/>
                    <a:pt x="2" y="2"/>
                    <a:pt x="2" y="2"/>
                  </a:cubicBezTo>
                  <a:cubicBezTo>
                    <a:pt x="2" y="1"/>
                    <a:pt x="2" y="1"/>
                    <a:pt x="2" y="1"/>
                  </a:cubicBezTo>
                  <a:cubicBezTo>
                    <a:pt x="2" y="1"/>
                    <a:pt x="2" y="1"/>
                    <a:pt x="2" y="1"/>
                  </a:cubicBezTo>
                  <a:cubicBezTo>
                    <a:pt x="2" y="2"/>
                    <a:pt x="2" y="2"/>
                    <a:pt x="2" y="2"/>
                  </a:cubicBezTo>
                  <a:cubicBezTo>
                    <a:pt x="2" y="1"/>
                    <a:pt x="2" y="1"/>
                    <a:pt x="2" y="1"/>
                  </a:cubicBezTo>
                  <a:cubicBezTo>
                    <a:pt x="2" y="2"/>
                    <a:pt x="2" y="2"/>
                    <a:pt x="2" y="2"/>
                  </a:cubicBezTo>
                  <a:cubicBezTo>
                    <a:pt x="2" y="1"/>
                    <a:pt x="2" y="1"/>
                    <a:pt x="2" y="1"/>
                  </a:cubicBezTo>
                  <a:cubicBezTo>
                    <a:pt x="2" y="1"/>
                    <a:pt x="2" y="1"/>
                    <a:pt x="2" y="1"/>
                  </a:cubicBezTo>
                  <a:cubicBezTo>
                    <a:pt x="2" y="2"/>
                    <a:pt x="2" y="2"/>
                    <a:pt x="2" y="2"/>
                  </a:cubicBezTo>
                  <a:cubicBezTo>
                    <a:pt x="2" y="1"/>
                    <a:pt x="2" y="1"/>
                    <a:pt x="2" y="1"/>
                  </a:cubicBezTo>
                  <a:cubicBezTo>
                    <a:pt x="2" y="1"/>
                    <a:pt x="2" y="1"/>
                    <a:pt x="2" y="1"/>
                  </a:cubicBezTo>
                  <a:cubicBezTo>
                    <a:pt x="2" y="1"/>
                    <a:pt x="2" y="1"/>
                    <a:pt x="2" y="1"/>
                  </a:cubicBezTo>
                  <a:cubicBezTo>
                    <a:pt x="1" y="1"/>
                    <a:pt x="1" y="1"/>
                    <a:pt x="1" y="1"/>
                  </a:cubicBezTo>
                  <a:cubicBezTo>
                    <a:pt x="1" y="2"/>
                    <a:pt x="1" y="2"/>
                    <a:pt x="1" y="2"/>
                  </a:cubicBezTo>
                  <a:cubicBezTo>
                    <a:pt x="2" y="2"/>
                    <a:pt x="2" y="2"/>
                    <a:pt x="2" y="2"/>
                  </a:cubicBezTo>
                  <a:cubicBezTo>
                    <a:pt x="2" y="0"/>
                    <a:pt x="2" y="0"/>
                    <a:pt x="2" y="0"/>
                  </a:cubicBezTo>
                  <a:cubicBezTo>
                    <a:pt x="1" y="0"/>
                    <a:pt x="1" y="0"/>
                    <a:pt x="1" y="0"/>
                  </a:cubicBezTo>
                  <a:cubicBezTo>
                    <a:pt x="0" y="0"/>
                    <a:pt x="0" y="0"/>
                    <a:pt x="0" y="0"/>
                  </a:cubicBezTo>
                  <a:cubicBezTo>
                    <a:pt x="0" y="2"/>
                    <a:pt x="0" y="2"/>
                    <a:pt x="0" y="2"/>
                  </a:cubicBezTo>
                  <a:cubicBezTo>
                    <a:pt x="1" y="2"/>
                    <a:pt x="1" y="2"/>
                    <a:pt x="1" y="2"/>
                  </a:cubicBezTo>
                  <a:cubicBezTo>
                    <a:pt x="1" y="3"/>
                    <a:pt x="1" y="3"/>
                    <a:pt x="2" y="3"/>
                  </a:cubicBezTo>
                  <a:cubicBezTo>
                    <a:pt x="3" y="3"/>
                    <a:pt x="3" y="3"/>
                    <a:pt x="3" y="3"/>
                  </a:cubicBezTo>
                  <a:cubicBezTo>
                    <a:pt x="3" y="2"/>
                    <a:pt x="3" y="2"/>
                    <a:pt x="3" y="1"/>
                  </a:cubicBezTo>
                  <a:cubicBezTo>
                    <a:pt x="1" y="1"/>
                    <a:pt x="1" y="1"/>
                    <a:pt x="1" y="1"/>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7080" rIns="90000" bIns="-370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0" name="Freeform 667"/>
            <p:cNvSpPr/>
            <p:nvPr/>
          </p:nvSpPr>
          <p:spPr>
            <a:xfrm>
              <a:off x="5744520" y="3105360"/>
              <a:ext cx="36360" cy="21600"/>
            </a:xfrm>
            <a:custGeom>
              <a:avLst/>
              <a:gdLst>
                <a:gd name="textAreaLeft" fmla="*/ 0 w 36360"/>
                <a:gd name="textAreaRight" fmla="*/ 37440 w 36360"/>
                <a:gd name="textAreaTop" fmla="*/ 0 h 21600"/>
                <a:gd name="textAreaBottom" fmla="*/ 22680 h 21600"/>
              </a:gdLst>
              <a:ahLst/>
              <a:cxnLst/>
              <a:rect l="textAreaLeft" t="textAreaTop" r="textAreaRight" b="textAreaBottom"/>
              <a:pathLst>
                <a:path w="13" h="7">
                  <a:moveTo>
                    <a:pt x="7" y="0"/>
                  </a:moveTo>
                  <a:cubicBezTo>
                    <a:pt x="3" y="0"/>
                    <a:pt x="1" y="2"/>
                    <a:pt x="0" y="4"/>
                  </a:cubicBezTo>
                  <a:cubicBezTo>
                    <a:pt x="0" y="5"/>
                    <a:pt x="1" y="6"/>
                    <a:pt x="2" y="6"/>
                  </a:cubicBezTo>
                  <a:cubicBezTo>
                    <a:pt x="2" y="6"/>
                    <a:pt x="2" y="6"/>
                    <a:pt x="2" y="6"/>
                  </a:cubicBezTo>
                  <a:cubicBezTo>
                    <a:pt x="2" y="6"/>
                    <a:pt x="2" y="6"/>
                    <a:pt x="2" y="6"/>
                  </a:cubicBezTo>
                  <a:cubicBezTo>
                    <a:pt x="3" y="6"/>
                    <a:pt x="4" y="7"/>
                    <a:pt x="5" y="7"/>
                  </a:cubicBezTo>
                  <a:cubicBezTo>
                    <a:pt x="5" y="7"/>
                    <a:pt x="5" y="7"/>
                    <a:pt x="5" y="7"/>
                  </a:cubicBezTo>
                  <a:cubicBezTo>
                    <a:pt x="6" y="7"/>
                    <a:pt x="6" y="7"/>
                    <a:pt x="7" y="7"/>
                  </a:cubicBezTo>
                  <a:cubicBezTo>
                    <a:pt x="6" y="7"/>
                    <a:pt x="6" y="7"/>
                    <a:pt x="6" y="7"/>
                  </a:cubicBezTo>
                  <a:cubicBezTo>
                    <a:pt x="6" y="5"/>
                    <a:pt x="6" y="5"/>
                    <a:pt x="6" y="5"/>
                  </a:cubicBezTo>
                  <a:cubicBezTo>
                    <a:pt x="7" y="5"/>
                    <a:pt x="7" y="5"/>
                    <a:pt x="7" y="5"/>
                  </a:cubicBezTo>
                  <a:cubicBezTo>
                    <a:pt x="8" y="5"/>
                    <a:pt x="8" y="5"/>
                    <a:pt x="8" y="5"/>
                  </a:cubicBezTo>
                  <a:cubicBezTo>
                    <a:pt x="8" y="6"/>
                    <a:pt x="8" y="6"/>
                    <a:pt x="8" y="6"/>
                  </a:cubicBezTo>
                  <a:cubicBezTo>
                    <a:pt x="9" y="5"/>
                    <a:pt x="9" y="4"/>
                    <a:pt x="10" y="3"/>
                  </a:cubicBezTo>
                  <a:cubicBezTo>
                    <a:pt x="11" y="3"/>
                    <a:pt x="12" y="3"/>
                    <a:pt x="13" y="3"/>
                  </a:cubicBezTo>
                  <a:cubicBezTo>
                    <a:pt x="12" y="1"/>
                    <a:pt x="10" y="0"/>
                    <a:pt x="7"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2320" rIns="90000" bIns="-2232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1" name="Freeform 669"/>
            <p:cNvSpPr/>
            <p:nvPr/>
          </p:nvSpPr>
          <p:spPr>
            <a:xfrm>
              <a:off x="5748120" y="3134880"/>
              <a:ext cx="29160" cy="13320"/>
            </a:xfrm>
            <a:custGeom>
              <a:avLst/>
              <a:gdLst>
                <a:gd name="textAreaLeft" fmla="*/ 0 w 29160"/>
                <a:gd name="textAreaRight" fmla="*/ 30240 w 29160"/>
                <a:gd name="textAreaTop" fmla="*/ 0 h 13320"/>
                <a:gd name="textAreaBottom" fmla="*/ 14400 h 13320"/>
              </a:gdLst>
              <a:ahLst/>
              <a:cxnLst/>
              <a:rect l="textAreaLeft" t="textAreaTop" r="textAreaRight" b="textAreaBottom"/>
              <a:pathLst>
                <a:path w="11" h="5">
                  <a:moveTo>
                    <a:pt x="6" y="0"/>
                  </a:move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4" y="0"/>
                    <a:pt x="3" y="0"/>
                    <a:pt x="2" y="0"/>
                  </a:cubicBezTo>
                  <a:cubicBezTo>
                    <a:pt x="2" y="0"/>
                    <a:pt x="2" y="0"/>
                    <a:pt x="2" y="0"/>
                  </a:cubicBezTo>
                  <a:cubicBezTo>
                    <a:pt x="2" y="0"/>
                    <a:pt x="2" y="0"/>
                    <a:pt x="2" y="0"/>
                  </a:cubicBezTo>
                  <a:cubicBezTo>
                    <a:pt x="2" y="0"/>
                    <a:pt x="2" y="0"/>
                    <a:pt x="2" y="0"/>
                  </a:cubicBezTo>
                  <a:cubicBezTo>
                    <a:pt x="2" y="0"/>
                    <a:pt x="2" y="0"/>
                    <a:pt x="2" y="0"/>
                  </a:cubicBezTo>
                  <a:cubicBezTo>
                    <a:pt x="1" y="0"/>
                    <a:pt x="1" y="1"/>
                    <a:pt x="1" y="1"/>
                  </a:cubicBezTo>
                  <a:cubicBezTo>
                    <a:pt x="0" y="2"/>
                    <a:pt x="0" y="2"/>
                    <a:pt x="0" y="2"/>
                  </a:cubicBezTo>
                  <a:cubicBezTo>
                    <a:pt x="0" y="3"/>
                    <a:pt x="1" y="4"/>
                    <a:pt x="1" y="4"/>
                  </a:cubicBezTo>
                  <a:cubicBezTo>
                    <a:pt x="2" y="4"/>
                    <a:pt x="2" y="3"/>
                    <a:pt x="2" y="3"/>
                  </a:cubicBezTo>
                  <a:cubicBezTo>
                    <a:pt x="2" y="2"/>
                    <a:pt x="2" y="2"/>
                    <a:pt x="2" y="2"/>
                  </a:cubicBezTo>
                  <a:cubicBezTo>
                    <a:pt x="2" y="2"/>
                    <a:pt x="2" y="2"/>
                    <a:pt x="2" y="2"/>
                  </a:cubicBezTo>
                  <a:cubicBezTo>
                    <a:pt x="2" y="2"/>
                    <a:pt x="2" y="2"/>
                    <a:pt x="2" y="2"/>
                  </a:cubicBezTo>
                  <a:cubicBezTo>
                    <a:pt x="4" y="2"/>
                    <a:pt x="5" y="2"/>
                    <a:pt x="6" y="2"/>
                  </a:cubicBezTo>
                  <a:cubicBezTo>
                    <a:pt x="6" y="2"/>
                    <a:pt x="6" y="2"/>
                    <a:pt x="6" y="2"/>
                  </a:cubicBezTo>
                  <a:cubicBezTo>
                    <a:pt x="6" y="2"/>
                    <a:pt x="6" y="2"/>
                    <a:pt x="6" y="2"/>
                  </a:cubicBezTo>
                  <a:cubicBezTo>
                    <a:pt x="6" y="2"/>
                    <a:pt x="6" y="2"/>
                    <a:pt x="6" y="2"/>
                  </a:cubicBezTo>
                  <a:cubicBezTo>
                    <a:pt x="6" y="2"/>
                    <a:pt x="6" y="2"/>
                    <a:pt x="7" y="3"/>
                  </a:cubicBezTo>
                  <a:cubicBezTo>
                    <a:pt x="7" y="4"/>
                    <a:pt x="8" y="5"/>
                    <a:pt x="9" y="5"/>
                  </a:cubicBezTo>
                  <a:cubicBezTo>
                    <a:pt x="9" y="5"/>
                    <a:pt x="10" y="5"/>
                    <a:pt x="11" y="4"/>
                  </a:cubicBezTo>
                  <a:cubicBezTo>
                    <a:pt x="10" y="4"/>
                    <a:pt x="9" y="3"/>
                    <a:pt x="8" y="2"/>
                  </a:cubicBezTo>
                  <a:cubicBezTo>
                    <a:pt x="8" y="2"/>
                    <a:pt x="8" y="1"/>
                    <a:pt x="8" y="1"/>
                  </a:cubicBezTo>
                  <a:cubicBezTo>
                    <a:pt x="7" y="0"/>
                    <a:pt x="7" y="0"/>
                    <a:pt x="7" y="0"/>
                  </a:cubicBezTo>
                  <a:cubicBezTo>
                    <a:pt x="7" y="0"/>
                    <a:pt x="7" y="0"/>
                    <a:pt x="7" y="0"/>
                  </a:cubicBezTo>
                  <a:cubicBezTo>
                    <a:pt x="6" y="0"/>
                    <a:pt x="6" y="0"/>
                    <a:pt x="6"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0600" rIns="90000" bIns="-306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2" name="Freeform 670"/>
            <p:cNvSpPr/>
            <p:nvPr/>
          </p:nvSpPr>
          <p:spPr>
            <a:xfrm>
              <a:off x="5762520" y="3124440"/>
              <a:ext cx="5400" cy="6840"/>
            </a:xfrm>
            <a:custGeom>
              <a:avLst/>
              <a:gdLst>
                <a:gd name="textAreaLeft" fmla="*/ 0 w 5400"/>
                <a:gd name="textAreaRight" fmla="*/ 6480 w 5400"/>
                <a:gd name="textAreaTop" fmla="*/ 0 h 6840"/>
                <a:gd name="textAreaBottom" fmla="*/ 7920 h 6840"/>
              </a:gdLst>
              <a:ahLst/>
              <a:cxnLst/>
              <a:rect l="textAreaLeft" t="textAreaTop" r="textAreaRight" b="textAreaBottom"/>
              <a:pathLst>
                <a:path w="3" h="3">
                  <a:moveTo>
                    <a:pt x="2" y="1"/>
                  </a:moveTo>
                  <a:cubicBezTo>
                    <a:pt x="2" y="1"/>
                    <a:pt x="2" y="1"/>
                    <a:pt x="2" y="1"/>
                  </a:cubicBezTo>
                  <a:cubicBezTo>
                    <a:pt x="2" y="1"/>
                    <a:pt x="2" y="1"/>
                    <a:pt x="2" y="1"/>
                  </a:cubicBezTo>
                  <a:moveTo>
                    <a:pt x="2" y="0"/>
                  </a:moveTo>
                  <a:cubicBezTo>
                    <a:pt x="1" y="0"/>
                    <a:pt x="1" y="0"/>
                    <a:pt x="1" y="0"/>
                  </a:cubicBezTo>
                  <a:cubicBezTo>
                    <a:pt x="0" y="0"/>
                    <a:pt x="0" y="0"/>
                    <a:pt x="0" y="0"/>
                  </a:cubicBezTo>
                  <a:cubicBezTo>
                    <a:pt x="0" y="2"/>
                    <a:pt x="0" y="2"/>
                    <a:pt x="0" y="2"/>
                  </a:cubicBezTo>
                  <a:cubicBezTo>
                    <a:pt x="1" y="2"/>
                    <a:pt x="1" y="2"/>
                    <a:pt x="1" y="2"/>
                  </a:cubicBezTo>
                  <a:cubicBezTo>
                    <a:pt x="1" y="2"/>
                    <a:pt x="1" y="2"/>
                    <a:pt x="1" y="2"/>
                  </a:cubicBezTo>
                  <a:cubicBezTo>
                    <a:pt x="1" y="2"/>
                    <a:pt x="1" y="3"/>
                    <a:pt x="1" y="3"/>
                  </a:cubicBezTo>
                  <a:cubicBezTo>
                    <a:pt x="1" y="3"/>
                    <a:pt x="1" y="3"/>
                    <a:pt x="2" y="3"/>
                  </a:cubicBezTo>
                  <a:cubicBezTo>
                    <a:pt x="2" y="3"/>
                    <a:pt x="2" y="3"/>
                    <a:pt x="2" y="3"/>
                  </a:cubicBezTo>
                  <a:cubicBezTo>
                    <a:pt x="3" y="3"/>
                    <a:pt x="3" y="3"/>
                    <a:pt x="3" y="3"/>
                  </a:cubicBezTo>
                  <a:cubicBezTo>
                    <a:pt x="3" y="2"/>
                    <a:pt x="3" y="2"/>
                    <a:pt x="3"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7080" rIns="90000" bIns="-370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3" name="Freeform 674"/>
            <p:cNvSpPr/>
            <p:nvPr/>
          </p:nvSpPr>
          <p:spPr>
            <a:xfrm>
              <a:off x="6138360" y="2864880"/>
              <a:ext cx="1800" cy="2880"/>
            </a:xfrm>
            <a:custGeom>
              <a:avLst/>
              <a:gdLst>
                <a:gd name="textAreaLeft" fmla="*/ 0 w 1800"/>
                <a:gd name="textAreaRight" fmla="*/ 2880 w 1800"/>
                <a:gd name="textAreaTop" fmla="*/ 0 h 2880"/>
                <a:gd name="textAreaBottom" fmla="*/ 3960 h 2880"/>
              </a:gdLst>
              <a:ahLst/>
              <a:cxnLst/>
              <a:rect l="textAreaLeft" t="textAreaTop" r="textAreaRight" b="textAreaBottom"/>
              <a:pathLst>
                <a:path w="3" h="3">
                  <a:moveTo>
                    <a:pt x="2" y="3"/>
                  </a:moveTo>
                  <a:lnTo>
                    <a:pt x="3" y="1"/>
                  </a:lnTo>
                  <a:lnTo>
                    <a:pt x="0" y="0"/>
                  </a:lnTo>
                  <a:lnTo>
                    <a:pt x="0" y="0"/>
                  </a:lnTo>
                  <a:lnTo>
                    <a:pt x="2" y="3"/>
                  </a:lnTo>
                  <a:lnTo>
                    <a:pt x="3" y="1"/>
                  </a:lnTo>
                  <a:lnTo>
                    <a:pt x="0" y="0"/>
                  </a:lnTo>
                  <a:lnTo>
                    <a:pt x="0" y="0"/>
                  </a:lnTo>
                  <a:lnTo>
                    <a:pt x="2" y="3"/>
                  </a:ln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4" name="Freeform 675"/>
            <p:cNvSpPr/>
            <p:nvPr/>
          </p:nvSpPr>
          <p:spPr>
            <a:xfrm>
              <a:off x="6120360" y="2864880"/>
              <a:ext cx="36360" cy="19440"/>
            </a:xfrm>
            <a:custGeom>
              <a:avLst/>
              <a:gdLst>
                <a:gd name="textAreaLeft" fmla="*/ 0 w 36360"/>
                <a:gd name="textAreaRight" fmla="*/ 37440 w 36360"/>
                <a:gd name="textAreaTop" fmla="*/ 0 h 19440"/>
                <a:gd name="textAreaBottom" fmla="*/ 20520 h 19440"/>
              </a:gdLst>
              <a:ahLst/>
              <a:cxnLst/>
              <a:rect l="textAreaLeft" t="textAreaTop" r="textAreaRight" b="textAreaBottom"/>
              <a:pathLst>
                <a:path w="13" h="7">
                  <a:moveTo>
                    <a:pt x="12" y="0"/>
                  </a:moveTo>
                  <a:cubicBezTo>
                    <a:pt x="11" y="0"/>
                    <a:pt x="10" y="1"/>
                    <a:pt x="9" y="1"/>
                  </a:cubicBezTo>
                  <a:cubicBezTo>
                    <a:pt x="8" y="1"/>
                    <a:pt x="8" y="1"/>
                    <a:pt x="8" y="0"/>
                  </a:cubicBezTo>
                  <a:cubicBezTo>
                    <a:pt x="8" y="1"/>
                    <a:pt x="8" y="1"/>
                    <a:pt x="7" y="1"/>
                  </a:cubicBezTo>
                  <a:cubicBezTo>
                    <a:pt x="8" y="1"/>
                    <a:pt x="8" y="1"/>
                    <a:pt x="8" y="1"/>
                  </a:cubicBezTo>
                  <a:cubicBezTo>
                    <a:pt x="7" y="2"/>
                    <a:pt x="7" y="2"/>
                    <a:pt x="7" y="2"/>
                  </a:cubicBezTo>
                  <a:cubicBezTo>
                    <a:pt x="7" y="1"/>
                    <a:pt x="7" y="1"/>
                    <a:pt x="7" y="1"/>
                  </a:cubicBezTo>
                  <a:cubicBezTo>
                    <a:pt x="5" y="3"/>
                    <a:pt x="2" y="4"/>
                    <a:pt x="0" y="5"/>
                  </a:cubicBezTo>
                  <a:cubicBezTo>
                    <a:pt x="1" y="6"/>
                    <a:pt x="1" y="6"/>
                    <a:pt x="1" y="6"/>
                  </a:cubicBezTo>
                  <a:cubicBezTo>
                    <a:pt x="0" y="7"/>
                    <a:pt x="0" y="7"/>
                    <a:pt x="0" y="7"/>
                  </a:cubicBezTo>
                  <a:cubicBezTo>
                    <a:pt x="1" y="7"/>
                    <a:pt x="3" y="7"/>
                    <a:pt x="4" y="7"/>
                  </a:cubicBezTo>
                  <a:cubicBezTo>
                    <a:pt x="10" y="7"/>
                    <a:pt x="13" y="3"/>
                    <a:pt x="12"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4480" rIns="90000" bIns="-244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5" name="Freeform 676"/>
            <p:cNvSpPr/>
            <p:nvPr/>
          </p:nvSpPr>
          <p:spPr>
            <a:xfrm>
              <a:off x="6125760" y="2843640"/>
              <a:ext cx="27360" cy="19440"/>
            </a:xfrm>
            <a:custGeom>
              <a:avLst/>
              <a:gdLst>
                <a:gd name="textAreaLeft" fmla="*/ 0 w 27360"/>
                <a:gd name="textAreaRight" fmla="*/ 28440 w 27360"/>
                <a:gd name="textAreaTop" fmla="*/ 0 h 19440"/>
                <a:gd name="textAreaBottom" fmla="*/ 20520 h 19440"/>
              </a:gdLst>
              <a:ahLst/>
              <a:cxnLst/>
              <a:rect l="textAreaLeft" t="textAreaTop" r="textAreaRight" b="textAreaBottom"/>
              <a:pathLst>
                <a:path w="10" h="7">
                  <a:moveTo>
                    <a:pt x="2" y="0"/>
                  </a:moveTo>
                  <a:cubicBezTo>
                    <a:pt x="2" y="0"/>
                    <a:pt x="1" y="0"/>
                    <a:pt x="0" y="0"/>
                  </a:cubicBezTo>
                  <a:cubicBezTo>
                    <a:pt x="0" y="0"/>
                    <a:pt x="0" y="0"/>
                    <a:pt x="0" y="0"/>
                  </a:cubicBezTo>
                  <a:cubicBezTo>
                    <a:pt x="0" y="0"/>
                    <a:pt x="0" y="0"/>
                    <a:pt x="0" y="0"/>
                  </a:cubicBezTo>
                  <a:cubicBezTo>
                    <a:pt x="0" y="1"/>
                    <a:pt x="1" y="1"/>
                    <a:pt x="2" y="2"/>
                  </a:cubicBezTo>
                  <a:cubicBezTo>
                    <a:pt x="3" y="2"/>
                    <a:pt x="4" y="3"/>
                    <a:pt x="5" y="3"/>
                  </a:cubicBezTo>
                  <a:cubicBezTo>
                    <a:pt x="5" y="3"/>
                    <a:pt x="5" y="3"/>
                    <a:pt x="5" y="3"/>
                  </a:cubicBezTo>
                  <a:cubicBezTo>
                    <a:pt x="5" y="3"/>
                    <a:pt x="5" y="3"/>
                    <a:pt x="5" y="3"/>
                  </a:cubicBezTo>
                  <a:cubicBezTo>
                    <a:pt x="6" y="2"/>
                    <a:pt x="6" y="2"/>
                    <a:pt x="7" y="2"/>
                  </a:cubicBezTo>
                  <a:cubicBezTo>
                    <a:pt x="8" y="2"/>
                    <a:pt x="8" y="2"/>
                    <a:pt x="8" y="2"/>
                  </a:cubicBezTo>
                  <a:cubicBezTo>
                    <a:pt x="8" y="3"/>
                    <a:pt x="8" y="3"/>
                    <a:pt x="8" y="3"/>
                  </a:cubicBezTo>
                  <a:cubicBezTo>
                    <a:pt x="8" y="4"/>
                    <a:pt x="8" y="4"/>
                    <a:pt x="7" y="5"/>
                  </a:cubicBezTo>
                  <a:cubicBezTo>
                    <a:pt x="7" y="6"/>
                    <a:pt x="6" y="6"/>
                    <a:pt x="6" y="6"/>
                  </a:cubicBezTo>
                  <a:cubicBezTo>
                    <a:pt x="6" y="7"/>
                    <a:pt x="6" y="7"/>
                    <a:pt x="7" y="7"/>
                  </a:cubicBezTo>
                  <a:cubicBezTo>
                    <a:pt x="8" y="7"/>
                    <a:pt x="9" y="6"/>
                    <a:pt x="10" y="6"/>
                  </a:cubicBezTo>
                  <a:cubicBezTo>
                    <a:pt x="10" y="3"/>
                    <a:pt x="7" y="0"/>
                    <a:pt x="2"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4480" rIns="90000" bIns="-244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6" name="Freeform 678"/>
            <p:cNvSpPr/>
            <p:nvPr/>
          </p:nvSpPr>
          <p:spPr>
            <a:xfrm>
              <a:off x="6112800" y="2843640"/>
              <a:ext cx="34560" cy="40680"/>
            </a:xfrm>
            <a:custGeom>
              <a:avLst/>
              <a:gdLst>
                <a:gd name="textAreaLeft" fmla="*/ 0 w 34560"/>
                <a:gd name="textAreaRight" fmla="*/ 35640 w 34560"/>
                <a:gd name="textAreaTop" fmla="*/ 0 h 40680"/>
                <a:gd name="textAreaBottom" fmla="*/ 41760 h 40680"/>
              </a:gdLst>
              <a:ahLst/>
              <a:cxnLst/>
              <a:rect l="textAreaLeft" t="textAreaTop" r="textAreaRight" b="textAreaBottom"/>
              <a:pathLst>
                <a:path w="12" h="13">
                  <a:moveTo>
                    <a:pt x="8" y="7"/>
                  </a:moveTo>
                  <a:cubicBezTo>
                    <a:pt x="6" y="8"/>
                    <a:pt x="3" y="9"/>
                    <a:pt x="1" y="11"/>
                  </a:cubicBezTo>
                  <a:cubicBezTo>
                    <a:pt x="0" y="11"/>
                    <a:pt x="0" y="11"/>
                    <a:pt x="0" y="11"/>
                  </a:cubicBezTo>
                  <a:cubicBezTo>
                    <a:pt x="1" y="12"/>
                    <a:pt x="1" y="12"/>
                    <a:pt x="1" y="12"/>
                  </a:cubicBezTo>
                  <a:cubicBezTo>
                    <a:pt x="1" y="12"/>
                    <a:pt x="1" y="12"/>
                    <a:pt x="1" y="12"/>
                  </a:cubicBezTo>
                  <a:cubicBezTo>
                    <a:pt x="1" y="12"/>
                    <a:pt x="2" y="12"/>
                    <a:pt x="2" y="13"/>
                  </a:cubicBezTo>
                  <a:cubicBezTo>
                    <a:pt x="3" y="12"/>
                    <a:pt x="3" y="12"/>
                    <a:pt x="3" y="12"/>
                  </a:cubicBezTo>
                  <a:cubicBezTo>
                    <a:pt x="2" y="11"/>
                    <a:pt x="2" y="11"/>
                    <a:pt x="2" y="11"/>
                  </a:cubicBezTo>
                  <a:cubicBezTo>
                    <a:pt x="4" y="10"/>
                    <a:pt x="7" y="9"/>
                    <a:pt x="9" y="7"/>
                  </a:cubicBezTo>
                  <a:cubicBezTo>
                    <a:pt x="8" y="7"/>
                    <a:pt x="8" y="7"/>
                    <a:pt x="8" y="7"/>
                  </a:cubicBezTo>
                  <a:moveTo>
                    <a:pt x="4" y="0"/>
                  </a:moveTo>
                  <a:cubicBezTo>
                    <a:pt x="4" y="0"/>
                    <a:pt x="3" y="0"/>
                    <a:pt x="3" y="0"/>
                  </a:cubicBezTo>
                  <a:cubicBezTo>
                    <a:pt x="3" y="1"/>
                    <a:pt x="3" y="1"/>
                    <a:pt x="3" y="1"/>
                  </a:cubicBezTo>
                  <a:cubicBezTo>
                    <a:pt x="4" y="2"/>
                    <a:pt x="4" y="2"/>
                    <a:pt x="5" y="3"/>
                  </a:cubicBezTo>
                  <a:cubicBezTo>
                    <a:pt x="6" y="3"/>
                    <a:pt x="8" y="4"/>
                    <a:pt x="9" y="4"/>
                  </a:cubicBezTo>
                  <a:cubicBezTo>
                    <a:pt x="9" y="4"/>
                    <a:pt x="9" y="4"/>
                    <a:pt x="10" y="4"/>
                  </a:cubicBezTo>
                  <a:cubicBezTo>
                    <a:pt x="10" y="4"/>
                    <a:pt x="11" y="3"/>
                    <a:pt x="11" y="3"/>
                  </a:cubicBezTo>
                  <a:cubicBezTo>
                    <a:pt x="11" y="4"/>
                    <a:pt x="10" y="4"/>
                    <a:pt x="10" y="4"/>
                  </a:cubicBezTo>
                  <a:cubicBezTo>
                    <a:pt x="10" y="5"/>
                    <a:pt x="9" y="6"/>
                    <a:pt x="9" y="6"/>
                  </a:cubicBezTo>
                  <a:cubicBezTo>
                    <a:pt x="9" y="7"/>
                    <a:pt x="9" y="7"/>
                    <a:pt x="9" y="7"/>
                  </a:cubicBezTo>
                  <a:cubicBezTo>
                    <a:pt x="10" y="7"/>
                    <a:pt x="10" y="7"/>
                    <a:pt x="10" y="6"/>
                  </a:cubicBezTo>
                  <a:cubicBezTo>
                    <a:pt x="10" y="6"/>
                    <a:pt x="11" y="6"/>
                    <a:pt x="11" y="5"/>
                  </a:cubicBezTo>
                  <a:cubicBezTo>
                    <a:pt x="12" y="4"/>
                    <a:pt x="12" y="4"/>
                    <a:pt x="12" y="3"/>
                  </a:cubicBezTo>
                  <a:cubicBezTo>
                    <a:pt x="12" y="2"/>
                    <a:pt x="12" y="2"/>
                    <a:pt x="12" y="2"/>
                  </a:cubicBezTo>
                  <a:cubicBezTo>
                    <a:pt x="11" y="2"/>
                    <a:pt x="11" y="2"/>
                    <a:pt x="11" y="2"/>
                  </a:cubicBezTo>
                  <a:cubicBezTo>
                    <a:pt x="10" y="2"/>
                    <a:pt x="10" y="2"/>
                    <a:pt x="9" y="3"/>
                  </a:cubicBezTo>
                  <a:cubicBezTo>
                    <a:pt x="9" y="3"/>
                    <a:pt x="9" y="3"/>
                    <a:pt x="9" y="3"/>
                  </a:cubicBezTo>
                  <a:cubicBezTo>
                    <a:pt x="9" y="3"/>
                    <a:pt x="9" y="3"/>
                    <a:pt x="9" y="3"/>
                  </a:cubicBezTo>
                  <a:cubicBezTo>
                    <a:pt x="8" y="3"/>
                    <a:pt x="7" y="2"/>
                    <a:pt x="6" y="2"/>
                  </a:cubicBezTo>
                  <a:cubicBezTo>
                    <a:pt x="5" y="1"/>
                    <a:pt x="4" y="1"/>
                    <a:pt x="4" y="0"/>
                  </a:cubicBezTo>
                  <a:cubicBezTo>
                    <a:pt x="4" y="0"/>
                    <a:pt x="4" y="0"/>
                    <a:pt x="4" y="0"/>
                  </a:cubicBezTo>
                  <a:cubicBezTo>
                    <a:pt x="4" y="0"/>
                    <a:pt x="4" y="0"/>
                    <a:pt x="4"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3240" rIns="90000" bIns="-32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7" name="Freeform 680"/>
            <p:cNvSpPr/>
            <p:nvPr/>
          </p:nvSpPr>
          <p:spPr>
            <a:xfrm>
              <a:off x="6138360" y="2864880"/>
              <a:ext cx="1800" cy="2880"/>
            </a:xfrm>
            <a:custGeom>
              <a:avLst/>
              <a:gdLst>
                <a:gd name="textAreaLeft" fmla="*/ 0 w 1800"/>
                <a:gd name="textAreaRight" fmla="*/ 2880 w 1800"/>
                <a:gd name="textAreaTop" fmla="*/ 0 h 2880"/>
                <a:gd name="textAreaBottom" fmla="*/ 3960 h 2880"/>
              </a:gdLst>
              <a:ahLst/>
              <a:cxnLst/>
              <a:rect l="textAreaLeft" t="textAreaTop" r="textAreaRight" b="textAreaBottom"/>
              <a:pathLst>
                <a:path w="3" h="3">
                  <a:moveTo>
                    <a:pt x="0" y="0"/>
                  </a:moveTo>
                  <a:lnTo>
                    <a:pt x="0" y="0"/>
                  </a:lnTo>
                  <a:lnTo>
                    <a:pt x="0" y="0"/>
                  </a:lnTo>
                  <a:lnTo>
                    <a:pt x="0" y="1"/>
                  </a:lnTo>
                  <a:lnTo>
                    <a:pt x="2" y="1"/>
                  </a:lnTo>
                  <a:lnTo>
                    <a:pt x="2" y="3"/>
                  </a:lnTo>
                  <a:lnTo>
                    <a:pt x="3" y="1"/>
                  </a:lnTo>
                  <a:lnTo>
                    <a:pt x="2" y="1"/>
                  </a:lnTo>
                  <a:lnTo>
                    <a:pt x="2" y="0"/>
                  </a:lnTo>
                  <a:lnTo>
                    <a:pt x="0" y="0"/>
                  </a:ln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8" name="Freeform 682"/>
            <p:cNvSpPr/>
            <p:nvPr/>
          </p:nvSpPr>
          <p:spPr>
            <a:xfrm>
              <a:off x="6289920" y="2934360"/>
              <a:ext cx="360" cy="360"/>
            </a:xfrm>
            <a:custGeom>
              <a:avLst/>
              <a:gdLst>
                <a:gd name="textAreaLeft" fmla="*/ 0 w 360"/>
                <a:gd name="textAreaRight" fmla="*/ 2880 w 360"/>
                <a:gd name="textAreaTop" fmla="*/ 0 h 360"/>
                <a:gd name="textAreaBottom" fmla="*/ 2880 h 360"/>
              </a:gdLst>
              <a:ahLst/>
              <a:cxnLst/>
              <a:rect l="textAreaLeft" t="textAreaTop" r="textAreaRight" b="textAreaBottom"/>
              <a:pathLst>
                <a:path>
                  <a:moveTo>
                    <a:pt x="0" y="0"/>
                  </a:moveTo>
                  <a:lnTo>
                    <a:pt x="0" y="0"/>
                  </a:lnTo>
                  <a:lnTo>
                    <a:pt x="0" y="0"/>
                  </a:lnTo>
                  <a:lnTo>
                    <a:pt x="0" y="0"/>
                  </a:lnTo>
                  <a:lnTo>
                    <a:pt x="0" y="0"/>
                  </a:lnTo>
                  <a:lnTo>
                    <a:pt x="0" y="0"/>
                  </a:ln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4280" rIns="90000" bIns="-442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49" name="Freeform 684"/>
            <p:cNvSpPr/>
            <p:nvPr/>
          </p:nvSpPr>
          <p:spPr>
            <a:xfrm>
              <a:off x="6286320" y="2932560"/>
              <a:ext cx="360" cy="2880"/>
            </a:xfrm>
            <a:custGeom>
              <a:avLst/>
              <a:gdLst>
                <a:gd name="textAreaLeft" fmla="*/ 0 w 360"/>
                <a:gd name="textAreaRight" fmla="*/ 2160 w 360"/>
                <a:gd name="textAreaTop" fmla="*/ 0 h 2880"/>
                <a:gd name="textAreaBottom" fmla="*/ 3960 h 2880"/>
              </a:gdLst>
              <a:ahLst/>
              <a:cxnLst/>
              <a:rect l="textAreaLeft" t="textAreaTop" r="textAreaRight" b="textAreaBottom"/>
              <a:pathLst>
                <a:path w="2" h="3">
                  <a:moveTo>
                    <a:pt x="2" y="1"/>
                  </a:moveTo>
                  <a:lnTo>
                    <a:pt x="2" y="1"/>
                  </a:lnTo>
                  <a:lnTo>
                    <a:pt x="2" y="1"/>
                  </a:lnTo>
                  <a:lnTo>
                    <a:pt x="2" y="1"/>
                  </a:lnTo>
                  <a:lnTo>
                    <a:pt x="2" y="1"/>
                  </a:lnTo>
                  <a:lnTo>
                    <a:pt x="2" y="1"/>
                  </a:lnTo>
                  <a:lnTo>
                    <a:pt x="2" y="3"/>
                  </a:lnTo>
                  <a:lnTo>
                    <a:pt x="2" y="3"/>
                  </a:lnTo>
                  <a:lnTo>
                    <a:pt x="2" y="3"/>
                  </a:lnTo>
                  <a:lnTo>
                    <a:pt x="2" y="0"/>
                  </a:lnTo>
                  <a:lnTo>
                    <a:pt x="2" y="1"/>
                  </a:lnTo>
                  <a:lnTo>
                    <a:pt x="2" y="1"/>
                  </a:lnTo>
                  <a:lnTo>
                    <a:pt x="2" y="1"/>
                  </a:lnTo>
                  <a:lnTo>
                    <a:pt x="0" y="1"/>
                  </a:lnTo>
                  <a:lnTo>
                    <a:pt x="2" y="3"/>
                  </a:lnTo>
                  <a:lnTo>
                    <a:pt x="2" y="3"/>
                  </a:lnTo>
                  <a:lnTo>
                    <a:pt x="2" y="3"/>
                  </a:lnTo>
                  <a:lnTo>
                    <a:pt x="2" y="1"/>
                  </a:ln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50" name="Freeform 687"/>
            <p:cNvSpPr/>
            <p:nvPr/>
          </p:nvSpPr>
          <p:spPr>
            <a:xfrm>
              <a:off x="6286320" y="2932560"/>
              <a:ext cx="360" cy="2880"/>
            </a:xfrm>
            <a:custGeom>
              <a:avLst/>
              <a:gdLst>
                <a:gd name="textAreaLeft" fmla="*/ 0 w 360"/>
                <a:gd name="textAreaRight" fmla="*/ 2160 w 360"/>
                <a:gd name="textAreaTop" fmla="*/ 0 h 2880"/>
                <a:gd name="textAreaBottom" fmla="*/ 3960 h 2880"/>
              </a:gdLst>
              <a:ahLst/>
              <a:cxnLst/>
              <a:rect l="textAreaLeft" t="textAreaTop" r="textAreaRight" b="textAreaBottom"/>
              <a:pathLst>
                <a:path w="2" h="3">
                  <a:moveTo>
                    <a:pt x="2" y="0"/>
                  </a:moveTo>
                  <a:lnTo>
                    <a:pt x="2" y="1"/>
                  </a:lnTo>
                  <a:lnTo>
                    <a:pt x="2" y="1"/>
                  </a:lnTo>
                  <a:lnTo>
                    <a:pt x="2" y="1"/>
                  </a:lnTo>
                  <a:lnTo>
                    <a:pt x="0" y="1"/>
                  </a:lnTo>
                  <a:lnTo>
                    <a:pt x="2" y="3"/>
                  </a:lnTo>
                  <a:lnTo>
                    <a:pt x="2" y="3"/>
                  </a:lnTo>
                  <a:lnTo>
                    <a:pt x="2" y="3"/>
                  </a:lnTo>
                  <a:lnTo>
                    <a:pt x="2" y="1"/>
                  </a:lnTo>
                  <a:lnTo>
                    <a:pt x="2" y="1"/>
                  </a:lnTo>
                  <a:lnTo>
                    <a:pt x="2" y="1"/>
                  </a:lnTo>
                  <a:lnTo>
                    <a:pt x="2" y="1"/>
                  </a:lnTo>
                  <a:lnTo>
                    <a:pt x="2" y="1"/>
                  </a:lnTo>
                  <a:lnTo>
                    <a:pt x="2" y="0"/>
                  </a:lnTo>
                  <a:close/>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1040" rIns="90000" bIns="-410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51" name="Freeform 691"/>
            <p:cNvSpPr/>
            <p:nvPr/>
          </p:nvSpPr>
          <p:spPr>
            <a:xfrm>
              <a:off x="8934840" y="4298040"/>
              <a:ext cx="45720" cy="42840"/>
            </a:xfrm>
            <a:custGeom>
              <a:avLst/>
              <a:gdLst>
                <a:gd name="textAreaLeft" fmla="*/ 0 w 45720"/>
                <a:gd name="textAreaRight" fmla="*/ 46800 w 45720"/>
                <a:gd name="textAreaTop" fmla="*/ 0 h 42840"/>
                <a:gd name="textAreaBottom" fmla="*/ 43920 h 42840"/>
              </a:gdLst>
              <a:ahLst/>
              <a:cxnLst/>
              <a:rect l="textAreaLeft" t="textAreaTop" r="textAreaRight" b="textAreaBottom"/>
              <a:pathLst>
                <a:path w="16" h="13">
                  <a:moveTo>
                    <a:pt x="10" y="13"/>
                  </a:moveTo>
                  <a:cubicBezTo>
                    <a:pt x="10" y="12"/>
                    <a:pt x="10" y="12"/>
                    <a:pt x="10" y="12"/>
                  </a:cubicBezTo>
                  <a:cubicBezTo>
                    <a:pt x="10" y="13"/>
                    <a:pt x="10" y="13"/>
                    <a:pt x="10" y="13"/>
                  </a:cubicBezTo>
                  <a:moveTo>
                    <a:pt x="9" y="12"/>
                  </a:moveTo>
                  <a:cubicBezTo>
                    <a:pt x="9" y="11"/>
                    <a:pt x="9" y="11"/>
                    <a:pt x="9" y="11"/>
                  </a:cubicBezTo>
                  <a:cubicBezTo>
                    <a:pt x="9" y="11"/>
                    <a:pt x="9" y="11"/>
                    <a:pt x="9" y="11"/>
                  </a:cubicBezTo>
                  <a:cubicBezTo>
                    <a:pt x="10" y="11"/>
                    <a:pt x="10" y="11"/>
                    <a:pt x="9" y="12"/>
                  </a:cubicBezTo>
                  <a:moveTo>
                    <a:pt x="7" y="11"/>
                  </a:moveTo>
                  <a:cubicBezTo>
                    <a:pt x="6" y="10"/>
                    <a:pt x="6" y="10"/>
                    <a:pt x="6" y="10"/>
                  </a:cubicBezTo>
                  <a:cubicBezTo>
                    <a:pt x="6" y="10"/>
                    <a:pt x="7" y="10"/>
                    <a:pt x="7" y="10"/>
                  </a:cubicBezTo>
                  <a:cubicBezTo>
                    <a:pt x="7" y="10"/>
                    <a:pt x="7" y="10"/>
                    <a:pt x="7" y="11"/>
                  </a:cubicBezTo>
                  <a:moveTo>
                    <a:pt x="2" y="10"/>
                  </a:moveTo>
                  <a:cubicBezTo>
                    <a:pt x="1" y="10"/>
                    <a:pt x="1" y="9"/>
                    <a:pt x="1" y="9"/>
                  </a:cubicBezTo>
                  <a:cubicBezTo>
                    <a:pt x="2" y="9"/>
                    <a:pt x="2" y="9"/>
                    <a:pt x="2" y="10"/>
                  </a:cubicBezTo>
                  <a:cubicBezTo>
                    <a:pt x="2" y="10"/>
                    <a:pt x="2" y="10"/>
                    <a:pt x="2" y="10"/>
                  </a:cubicBezTo>
                  <a:moveTo>
                    <a:pt x="8" y="10"/>
                  </a:moveTo>
                  <a:cubicBezTo>
                    <a:pt x="7" y="10"/>
                    <a:pt x="7" y="10"/>
                    <a:pt x="7" y="10"/>
                  </a:cubicBezTo>
                  <a:cubicBezTo>
                    <a:pt x="7" y="9"/>
                    <a:pt x="8" y="8"/>
                    <a:pt x="8" y="8"/>
                  </a:cubicBezTo>
                  <a:cubicBezTo>
                    <a:pt x="9" y="8"/>
                    <a:pt x="9" y="8"/>
                    <a:pt x="9" y="9"/>
                  </a:cubicBezTo>
                  <a:cubicBezTo>
                    <a:pt x="9" y="9"/>
                    <a:pt x="8" y="10"/>
                    <a:pt x="8" y="10"/>
                  </a:cubicBezTo>
                  <a:moveTo>
                    <a:pt x="9" y="0"/>
                  </a:moveTo>
                  <a:cubicBezTo>
                    <a:pt x="9" y="2"/>
                    <a:pt x="10" y="3"/>
                    <a:pt x="10" y="4"/>
                  </a:cubicBezTo>
                  <a:cubicBezTo>
                    <a:pt x="11" y="6"/>
                    <a:pt x="10" y="6"/>
                    <a:pt x="10" y="6"/>
                  </a:cubicBezTo>
                  <a:cubicBezTo>
                    <a:pt x="9" y="6"/>
                    <a:pt x="8" y="5"/>
                    <a:pt x="9" y="5"/>
                  </a:cubicBezTo>
                  <a:cubicBezTo>
                    <a:pt x="9" y="5"/>
                    <a:pt x="9" y="5"/>
                    <a:pt x="9" y="5"/>
                  </a:cubicBezTo>
                  <a:cubicBezTo>
                    <a:pt x="8" y="5"/>
                    <a:pt x="8" y="4"/>
                    <a:pt x="7" y="4"/>
                  </a:cubicBezTo>
                  <a:cubicBezTo>
                    <a:pt x="7" y="4"/>
                    <a:pt x="8" y="5"/>
                    <a:pt x="8" y="6"/>
                  </a:cubicBezTo>
                  <a:cubicBezTo>
                    <a:pt x="8" y="6"/>
                    <a:pt x="8" y="6"/>
                    <a:pt x="8" y="6"/>
                  </a:cubicBezTo>
                  <a:cubicBezTo>
                    <a:pt x="9" y="6"/>
                    <a:pt x="9" y="6"/>
                    <a:pt x="9" y="6"/>
                  </a:cubicBezTo>
                  <a:cubicBezTo>
                    <a:pt x="8" y="7"/>
                    <a:pt x="8" y="7"/>
                    <a:pt x="8" y="7"/>
                  </a:cubicBezTo>
                  <a:cubicBezTo>
                    <a:pt x="7" y="7"/>
                    <a:pt x="7" y="8"/>
                    <a:pt x="6" y="8"/>
                  </a:cubicBezTo>
                  <a:cubicBezTo>
                    <a:pt x="6" y="8"/>
                    <a:pt x="6" y="8"/>
                    <a:pt x="6" y="8"/>
                  </a:cubicBezTo>
                  <a:cubicBezTo>
                    <a:pt x="6" y="8"/>
                    <a:pt x="5" y="7"/>
                    <a:pt x="5" y="7"/>
                  </a:cubicBezTo>
                  <a:cubicBezTo>
                    <a:pt x="5" y="7"/>
                    <a:pt x="4" y="7"/>
                    <a:pt x="4" y="6"/>
                  </a:cubicBezTo>
                  <a:cubicBezTo>
                    <a:pt x="4" y="6"/>
                    <a:pt x="4" y="6"/>
                    <a:pt x="4" y="6"/>
                  </a:cubicBezTo>
                  <a:cubicBezTo>
                    <a:pt x="4" y="6"/>
                    <a:pt x="3" y="7"/>
                    <a:pt x="3" y="7"/>
                  </a:cubicBezTo>
                  <a:cubicBezTo>
                    <a:pt x="2" y="6"/>
                    <a:pt x="2" y="5"/>
                    <a:pt x="1" y="4"/>
                  </a:cubicBezTo>
                  <a:cubicBezTo>
                    <a:pt x="0" y="7"/>
                    <a:pt x="0" y="10"/>
                    <a:pt x="2" y="12"/>
                  </a:cubicBezTo>
                  <a:cubicBezTo>
                    <a:pt x="2" y="12"/>
                    <a:pt x="3" y="12"/>
                    <a:pt x="3" y="12"/>
                  </a:cubicBezTo>
                  <a:cubicBezTo>
                    <a:pt x="4" y="13"/>
                    <a:pt x="5" y="13"/>
                    <a:pt x="7" y="13"/>
                  </a:cubicBezTo>
                  <a:cubicBezTo>
                    <a:pt x="10" y="13"/>
                    <a:pt x="11" y="13"/>
                    <a:pt x="13" y="11"/>
                  </a:cubicBezTo>
                  <a:cubicBezTo>
                    <a:pt x="12" y="11"/>
                    <a:pt x="12" y="11"/>
                    <a:pt x="12" y="11"/>
                  </a:cubicBezTo>
                  <a:cubicBezTo>
                    <a:pt x="12" y="10"/>
                    <a:pt x="12" y="10"/>
                    <a:pt x="12" y="10"/>
                  </a:cubicBezTo>
                  <a:cubicBezTo>
                    <a:pt x="12" y="10"/>
                    <a:pt x="12" y="10"/>
                    <a:pt x="11" y="10"/>
                  </a:cubicBezTo>
                  <a:cubicBezTo>
                    <a:pt x="11" y="10"/>
                    <a:pt x="11" y="10"/>
                    <a:pt x="11" y="10"/>
                  </a:cubicBezTo>
                  <a:cubicBezTo>
                    <a:pt x="11" y="10"/>
                    <a:pt x="11" y="10"/>
                    <a:pt x="11" y="10"/>
                  </a:cubicBezTo>
                  <a:cubicBezTo>
                    <a:pt x="10" y="10"/>
                    <a:pt x="11" y="8"/>
                    <a:pt x="12" y="8"/>
                  </a:cubicBezTo>
                  <a:cubicBezTo>
                    <a:pt x="13" y="8"/>
                    <a:pt x="14" y="9"/>
                    <a:pt x="14" y="10"/>
                  </a:cubicBezTo>
                  <a:cubicBezTo>
                    <a:pt x="16" y="6"/>
                    <a:pt x="14" y="1"/>
                    <a:pt x="9"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1080" rIns="90000" bIns="-108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52" name="Freeform 692"/>
            <p:cNvSpPr/>
            <p:nvPr/>
          </p:nvSpPr>
          <p:spPr>
            <a:xfrm>
              <a:off x="8938440" y="4325760"/>
              <a:ext cx="36360" cy="15480"/>
            </a:xfrm>
            <a:custGeom>
              <a:avLst/>
              <a:gdLst>
                <a:gd name="textAreaLeft" fmla="*/ 0 w 36360"/>
                <a:gd name="textAreaRight" fmla="*/ 37440 w 36360"/>
                <a:gd name="textAreaTop" fmla="*/ 0 h 15480"/>
                <a:gd name="textAreaBottom" fmla="*/ 16560 h 15480"/>
              </a:gdLst>
              <a:ahLst/>
              <a:cxnLst/>
              <a:rect l="textAreaLeft" t="textAreaTop" r="textAreaRight" b="textAreaBottom"/>
              <a:pathLst>
                <a:path w="13" h="5">
                  <a:moveTo>
                    <a:pt x="9" y="4"/>
                  </a:moveTo>
                  <a:cubicBezTo>
                    <a:pt x="9" y="5"/>
                    <a:pt x="9" y="5"/>
                    <a:pt x="9" y="5"/>
                  </a:cubicBezTo>
                  <a:cubicBezTo>
                    <a:pt x="9" y="4"/>
                    <a:pt x="9" y="4"/>
                    <a:pt x="9" y="4"/>
                  </a:cubicBezTo>
                  <a:moveTo>
                    <a:pt x="1" y="4"/>
                  </a:moveTo>
                  <a:cubicBezTo>
                    <a:pt x="1" y="4"/>
                    <a:pt x="2" y="4"/>
                    <a:pt x="2" y="4"/>
                  </a:cubicBezTo>
                  <a:cubicBezTo>
                    <a:pt x="2" y="4"/>
                    <a:pt x="1" y="4"/>
                    <a:pt x="1" y="4"/>
                  </a:cubicBezTo>
                  <a:moveTo>
                    <a:pt x="8" y="3"/>
                  </a:moveTo>
                  <a:cubicBezTo>
                    <a:pt x="8" y="3"/>
                    <a:pt x="8" y="3"/>
                    <a:pt x="8" y="3"/>
                  </a:cubicBezTo>
                  <a:cubicBezTo>
                    <a:pt x="8" y="4"/>
                    <a:pt x="8" y="4"/>
                    <a:pt x="8" y="4"/>
                  </a:cubicBezTo>
                  <a:cubicBezTo>
                    <a:pt x="9" y="3"/>
                    <a:pt x="9" y="3"/>
                    <a:pt x="8" y="3"/>
                  </a:cubicBezTo>
                  <a:moveTo>
                    <a:pt x="6" y="2"/>
                  </a:moveTo>
                  <a:cubicBezTo>
                    <a:pt x="6" y="2"/>
                    <a:pt x="5" y="2"/>
                    <a:pt x="5" y="2"/>
                  </a:cubicBezTo>
                  <a:cubicBezTo>
                    <a:pt x="6" y="3"/>
                    <a:pt x="6" y="3"/>
                    <a:pt x="6" y="3"/>
                  </a:cubicBezTo>
                  <a:cubicBezTo>
                    <a:pt x="6" y="2"/>
                    <a:pt x="6" y="2"/>
                    <a:pt x="6" y="2"/>
                  </a:cubicBezTo>
                  <a:moveTo>
                    <a:pt x="0" y="1"/>
                  </a:moveTo>
                  <a:cubicBezTo>
                    <a:pt x="0" y="1"/>
                    <a:pt x="0" y="2"/>
                    <a:pt x="1" y="2"/>
                  </a:cubicBezTo>
                  <a:cubicBezTo>
                    <a:pt x="1" y="2"/>
                    <a:pt x="1" y="2"/>
                    <a:pt x="1" y="2"/>
                  </a:cubicBezTo>
                  <a:cubicBezTo>
                    <a:pt x="1" y="1"/>
                    <a:pt x="1" y="1"/>
                    <a:pt x="0" y="1"/>
                  </a:cubicBezTo>
                  <a:moveTo>
                    <a:pt x="11" y="0"/>
                  </a:moveTo>
                  <a:cubicBezTo>
                    <a:pt x="10" y="0"/>
                    <a:pt x="9" y="2"/>
                    <a:pt x="10" y="2"/>
                  </a:cubicBezTo>
                  <a:cubicBezTo>
                    <a:pt x="10" y="2"/>
                    <a:pt x="10" y="2"/>
                    <a:pt x="10" y="2"/>
                  </a:cubicBezTo>
                  <a:cubicBezTo>
                    <a:pt x="10" y="2"/>
                    <a:pt x="10" y="2"/>
                    <a:pt x="10" y="2"/>
                  </a:cubicBezTo>
                  <a:cubicBezTo>
                    <a:pt x="11" y="2"/>
                    <a:pt x="11" y="2"/>
                    <a:pt x="11" y="2"/>
                  </a:cubicBezTo>
                  <a:cubicBezTo>
                    <a:pt x="11" y="2"/>
                    <a:pt x="11" y="2"/>
                    <a:pt x="11" y="3"/>
                  </a:cubicBezTo>
                  <a:cubicBezTo>
                    <a:pt x="11" y="3"/>
                    <a:pt x="11" y="3"/>
                    <a:pt x="12" y="3"/>
                  </a:cubicBezTo>
                  <a:cubicBezTo>
                    <a:pt x="12" y="3"/>
                    <a:pt x="13" y="2"/>
                    <a:pt x="13" y="2"/>
                  </a:cubicBezTo>
                  <a:cubicBezTo>
                    <a:pt x="13" y="1"/>
                    <a:pt x="12" y="0"/>
                    <a:pt x="11" y="0"/>
                  </a:cubicBezTo>
                  <a:moveTo>
                    <a:pt x="7" y="0"/>
                  </a:moveTo>
                  <a:cubicBezTo>
                    <a:pt x="7" y="0"/>
                    <a:pt x="6" y="1"/>
                    <a:pt x="6" y="2"/>
                  </a:cubicBezTo>
                  <a:cubicBezTo>
                    <a:pt x="6" y="2"/>
                    <a:pt x="6" y="2"/>
                    <a:pt x="7" y="2"/>
                  </a:cubicBezTo>
                  <a:cubicBezTo>
                    <a:pt x="7" y="2"/>
                    <a:pt x="8" y="1"/>
                    <a:pt x="8" y="1"/>
                  </a:cubicBezTo>
                  <a:cubicBezTo>
                    <a:pt x="8" y="0"/>
                    <a:pt x="8" y="0"/>
                    <a:pt x="7" y="0"/>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28440" rIns="90000" bIns="-2844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53" name="Freeform 604"/>
            <p:cNvSpPr/>
            <p:nvPr/>
          </p:nvSpPr>
          <p:spPr>
            <a:xfrm rot="1327800">
              <a:off x="6438600" y="3099960"/>
              <a:ext cx="27360" cy="9360"/>
            </a:xfrm>
            <a:prstGeom prst="irregularSeal2">
              <a:avLst/>
            </a:prstGeom>
            <a:solidFill>
              <a:schemeClr val="accent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0320" rIns="90000" bIns="-4032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sp>
          <p:nvSpPr>
            <p:cNvPr id="854" name="Ovale 1025"/>
            <p:cNvSpPr/>
            <p:nvPr/>
          </p:nvSpPr>
          <p:spPr>
            <a:xfrm>
              <a:off x="6514560" y="2876400"/>
              <a:ext cx="45360" cy="51480"/>
            </a:xfrm>
            <a:prstGeom prst="ellipse">
              <a:avLst/>
            </a:prstGeom>
            <a:solidFill>
              <a:srgbClr val="FF0000"/>
            </a:solidFill>
            <a:ln w="3175">
              <a:solidFill>
                <a:srgbClr val="D9D9D9"/>
              </a:solidFill>
              <a:miter/>
            </a:ln>
          </p:spPr>
          <p:style>
            <a:lnRef idx="0">
              <a:scrgbClr r="0" g="0" b="0"/>
            </a:lnRef>
            <a:fillRef idx="0">
              <a:scrgbClr r="0" g="0" b="0"/>
            </a:fillRef>
            <a:effectRef idx="0">
              <a:scrgbClr r="0" g="0" b="0"/>
            </a:effectRef>
            <a:fontRef idx="minor"/>
          </p:style>
          <p:txBody>
            <a:bodyPr lIns="90000" tIns="-7920" rIns="90000" bIns="-79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55" name="Ovale 1026"/>
            <p:cNvSpPr/>
            <p:nvPr/>
          </p:nvSpPr>
          <p:spPr>
            <a:xfrm>
              <a:off x="8934840" y="4295880"/>
              <a:ext cx="45360" cy="514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p:style>
          <p:txBody>
            <a:bodyPr lIns="90000" tIns="-7920" rIns="90000" bIns="-79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56" name="Ovale 1027"/>
            <p:cNvSpPr/>
            <p:nvPr/>
          </p:nvSpPr>
          <p:spPr>
            <a:xfrm>
              <a:off x="6062760" y="2847960"/>
              <a:ext cx="45360" cy="514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p:style>
          <p:txBody>
            <a:bodyPr lIns="90000" tIns="-7920" rIns="90000" bIns="-79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57" name="Freeform 608"/>
            <p:cNvSpPr/>
            <p:nvPr/>
          </p:nvSpPr>
          <p:spPr>
            <a:xfrm>
              <a:off x="4050000" y="3841200"/>
              <a:ext cx="32760" cy="40680"/>
            </a:xfrm>
            <a:custGeom>
              <a:avLst/>
              <a:gdLst>
                <a:gd name="textAreaLeft" fmla="*/ 0 w 32760"/>
                <a:gd name="textAreaRight" fmla="*/ 33840 w 32760"/>
                <a:gd name="textAreaTop" fmla="*/ 0 h 40680"/>
                <a:gd name="textAreaBottom" fmla="*/ 41760 h 40680"/>
              </a:gdLst>
              <a:ahLst/>
              <a:cxnLst/>
              <a:rect l="textAreaLeft" t="textAreaTop" r="textAreaRight" b="textAreaBottom"/>
              <a:pathLst>
                <a:path w="12" h="12">
                  <a:moveTo>
                    <a:pt x="0" y="12"/>
                  </a:moveTo>
                  <a:cubicBezTo>
                    <a:pt x="1" y="11"/>
                    <a:pt x="4" y="11"/>
                    <a:pt x="4" y="9"/>
                  </a:cubicBezTo>
                  <a:cubicBezTo>
                    <a:pt x="4" y="8"/>
                    <a:pt x="4" y="6"/>
                    <a:pt x="2" y="6"/>
                  </a:cubicBezTo>
                  <a:cubicBezTo>
                    <a:pt x="3" y="5"/>
                    <a:pt x="5" y="5"/>
                    <a:pt x="7" y="4"/>
                  </a:cubicBezTo>
                  <a:cubicBezTo>
                    <a:pt x="10" y="4"/>
                    <a:pt x="8" y="6"/>
                    <a:pt x="8" y="8"/>
                  </a:cubicBezTo>
                  <a:cubicBezTo>
                    <a:pt x="8" y="9"/>
                    <a:pt x="10" y="11"/>
                    <a:pt x="7" y="11"/>
                  </a:cubicBezTo>
                  <a:cubicBezTo>
                    <a:pt x="5" y="12"/>
                    <a:pt x="2" y="11"/>
                    <a:pt x="0" y="12"/>
                  </a:cubicBezTo>
                  <a:moveTo>
                    <a:pt x="10" y="1"/>
                  </a:moveTo>
                  <a:cubicBezTo>
                    <a:pt x="10" y="0"/>
                    <a:pt x="11" y="0"/>
                    <a:pt x="12" y="0"/>
                  </a:cubicBezTo>
                  <a:cubicBezTo>
                    <a:pt x="12" y="1"/>
                    <a:pt x="11" y="1"/>
                    <a:pt x="10" y="1"/>
                  </a:cubicBezTo>
                </a:path>
              </a:pathLst>
            </a:custGeom>
            <a:solidFill>
              <a:srgbClr val="FF0000"/>
            </a:solidFill>
            <a:ln w="3175">
              <a:solidFill>
                <a:srgbClr val="D9D9D9"/>
              </a:solidFill>
              <a:round/>
            </a:ln>
          </p:spPr>
          <p:style>
            <a:lnRef idx="0">
              <a:scrgbClr r="0" g="0" b="0"/>
            </a:lnRef>
            <a:fillRef idx="0">
              <a:scrgbClr r="0" g="0" b="0"/>
            </a:fillRef>
            <a:effectRef idx="0">
              <a:scrgbClr r="0" g="0" b="0"/>
            </a:effectRef>
            <a:fontRef idx="minor"/>
          </p:style>
          <p:txBody>
            <a:bodyPr lIns="90000" tIns="-3240" rIns="90000" bIns="-324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58" name="Ovale 1029"/>
            <p:cNvSpPr/>
            <p:nvPr/>
          </p:nvSpPr>
          <p:spPr>
            <a:xfrm>
              <a:off x="5918040" y="2873160"/>
              <a:ext cx="45360" cy="514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p:style>
          <p:txBody>
            <a:bodyPr lIns="90000" tIns="-7920" rIns="90000" bIns="-792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59" name="Freeform 482"/>
            <p:cNvSpPr/>
            <p:nvPr/>
          </p:nvSpPr>
          <p:spPr>
            <a:xfrm>
              <a:off x="6501600" y="1556280"/>
              <a:ext cx="4967280" cy="1397880"/>
            </a:xfrm>
            <a:custGeom>
              <a:avLst/>
              <a:gdLst>
                <a:gd name="textAreaLeft" fmla="*/ 0 w 4967280"/>
                <a:gd name="textAreaRight" fmla="*/ 4968360 w 4967280"/>
                <a:gd name="textAreaTop" fmla="*/ 0 h 1397880"/>
                <a:gd name="textAreaBottom" fmla="*/ 1398960 h 1397880"/>
              </a:gdLst>
              <a:ahLst/>
              <a:cxnLst/>
              <a:rect l="textAreaLeft" t="textAreaTop" r="textAreaRight" b="textAreaBottom"/>
              <a:pathLst>
                <a:path w="1615" h="393">
                  <a:moveTo>
                    <a:pt x="151" y="164"/>
                  </a:moveTo>
                  <a:cubicBezTo>
                    <a:pt x="152" y="164"/>
                    <a:pt x="152" y="164"/>
                    <a:pt x="153" y="164"/>
                  </a:cubicBezTo>
                  <a:cubicBezTo>
                    <a:pt x="153" y="162"/>
                    <a:pt x="151" y="162"/>
                    <a:pt x="149" y="162"/>
                  </a:cubicBezTo>
                  <a:cubicBezTo>
                    <a:pt x="150" y="163"/>
                    <a:pt x="151" y="163"/>
                    <a:pt x="151" y="164"/>
                  </a:cubicBezTo>
                  <a:moveTo>
                    <a:pt x="154" y="163"/>
                  </a:moveTo>
                  <a:cubicBezTo>
                    <a:pt x="154" y="163"/>
                    <a:pt x="153" y="163"/>
                    <a:pt x="153" y="163"/>
                  </a:cubicBezTo>
                  <a:cubicBezTo>
                    <a:pt x="153" y="163"/>
                    <a:pt x="154" y="163"/>
                    <a:pt x="154" y="163"/>
                  </a:cubicBezTo>
                  <a:moveTo>
                    <a:pt x="192" y="167"/>
                  </a:moveTo>
                  <a:cubicBezTo>
                    <a:pt x="193" y="167"/>
                    <a:pt x="195" y="167"/>
                    <a:pt x="196" y="168"/>
                  </a:cubicBezTo>
                  <a:cubicBezTo>
                    <a:pt x="196" y="167"/>
                    <a:pt x="196" y="166"/>
                    <a:pt x="195" y="166"/>
                  </a:cubicBezTo>
                  <a:cubicBezTo>
                    <a:pt x="195" y="166"/>
                    <a:pt x="193" y="166"/>
                    <a:pt x="194" y="167"/>
                  </a:cubicBezTo>
                  <a:cubicBezTo>
                    <a:pt x="194" y="167"/>
                    <a:pt x="193" y="166"/>
                    <a:pt x="192" y="167"/>
                  </a:cubicBezTo>
                  <a:moveTo>
                    <a:pt x="194" y="164"/>
                  </a:moveTo>
                  <a:cubicBezTo>
                    <a:pt x="194" y="164"/>
                    <a:pt x="194" y="164"/>
                    <a:pt x="194" y="165"/>
                  </a:cubicBezTo>
                  <a:cubicBezTo>
                    <a:pt x="194" y="164"/>
                    <a:pt x="194" y="164"/>
                    <a:pt x="194" y="164"/>
                  </a:cubicBezTo>
                  <a:moveTo>
                    <a:pt x="1109" y="260"/>
                  </a:moveTo>
                  <a:cubicBezTo>
                    <a:pt x="1108" y="261"/>
                    <a:pt x="1108" y="261"/>
                    <a:pt x="1108" y="261"/>
                  </a:cubicBezTo>
                  <a:cubicBezTo>
                    <a:pt x="1110" y="260"/>
                    <a:pt x="1111" y="260"/>
                    <a:pt x="1112" y="261"/>
                  </a:cubicBezTo>
                  <a:cubicBezTo>
                    <a:pt x="1112" y="260"/>
                    <a:pt x="1112" y="259"/>
                    <a:pt x="1113" y="259"/>
                  </a:cubicBezTo>
                  <a:cubicBezTo>
                    <a:pt x="1112" y="258"/>
                    <a:pt x="1111" y="259"/>
                    <a:pt x="1109" y="260"/>
                  </a:cubicBezTo>
                  <a:moveTo>
                    <a:pt x="1115" y="260"/>
                  </a:moveTo>
                  <a:cubicBezTo>
                    <a:pt x="1114" y="260"/>
                    <a:pt x="1114" y="261"/>
                    <a:pt x="1114" y="262"/>
                  </a:cubicBezTo>
                  <a:cubicBezTo>
                    <a:pt x="1118" y="260"/>
                    <a:pt x="1116" y="264"/>
                    <a:pt x="1119" y="263"/>
                  </a:cubicBezTo>
                  <a:cubicBezTo>
                    <a:pt x="1122" y="262"/>
                    <a:pt x="1123" y="258"/>
                    <a:pt x="1120" y="260"/>
                  </a:cubicBezTo>
                  <a:cubicBezTo>
                    <a:pt x="1123" y="258"/>
                    <a:pt x="1118" y="258"/>
                    <a:pt x="1118" y="258"/>
                  </a:cubicBezTo>
                  <a:cubicBezTo>
                    <a:pt x="1117" y="258"/>
                    <a:pt x="1116" y="259"/>
                    <a:pt x="1115" y="260"/>
                  </a:cubicBezTo>
                  <a:moveTo>
                    <a:pt x="1118" y="266"/>
                  </a:moveTo>
                  <a:cubicBezTo>
                    <a:pt x="1118" y="265"/>
                    <a:pt x="1118" y="264"/>
                    <a:pt x="1118" y="264"/>
                  </a:cubicBezTo>
                  <a:cubicBezTo>
                    <a:pt x="1117" y="265"/>
                    <a:pt x="1117" y="265"/>
                    <a:pt x="1118" y="266"/>
                  </a:cubicBezTo>
                  <a:moveTo>
                    <a:pt x="1119" y="266"/>
                  </a:moveTo>
                  <a:cubicBezTo>
                    <a:pt x="1119" y="265"/>
                    <a:pt x="1120" y="265"/>
                    <a:pt x="1121" y="265"/>
                  </a:cubicBezTo>
                  <a:cubicBezTo>
                    <a:pt x="1120" y="264"/>
                    <a:pt x="1120" y="264"/>
                    <a:pt x="1120" y="264"/>
                  </a:cubicBezTo>
                  <a:cubicBezTo>
                    <a:pt x="1120" y="265"/>
                    <a:pt x="1119" y="265"/>
                    <a:pt x="1119" y="266"/>
                  </a:cubicBezTo>
                  <a:moveTo>
                    <a:pt x="1165" y="269"/>
                  </a:moveTo>
                  <a:cubicBezTo>
                    <a:pt x="1166" y="270"/>
                    <a:pt x="1167" y="270"/>
                    <a:pt x="1166" y="271"/>
                  </a:cubicBezTo>
                  <a:cubicBezTo>
                    <a:pt x="1165" y="272"/>
                    <a:pt x="1168" y="271"/>
                    <a:pt x="1167" y="272"/>
                  </a:cubicBezTo>
                  <a:cubicBezTo>
                    <a:pt x="1166" y="272"/>
                    <a:pt x="1165" y="272"/>
                    <a:pt x="1165" y="272"/>
                  </a:cubicBezTo>
                  <a:cubicBezTo>
                    <a:pt x="1164" y="273"/>
                    <a:pt x="1166" y="273"/>
                    <a:pt x="1166" y="274"/>
                  </a:cubicBezTo>
                  <a:cubicBezTo>
                    <a:pt x="1165" y="274"/>
                    <a:pt x="1164" y="275"/>
                    <a:pt x="1163" y="275"/>
                  </a:cubicBezTo>
                  <a:cubicBezTo>
                    <a:pt x="1161" y="276"/>
                    <a:pt x="1163" y="274"/>
                    <a:pt x="1162" y="274"/>
                  </a:cubicBezTo>
                  <a:cubicBezTo>
                    <a:pt x="1159" y="273"/>
                    <a:pt x="1158" y="276"/>
                    <a:pt x="1158" y="278"/>
                  </a:cubicBezTo>
                  <a:cubicBezTo>
                    <a:pt x="1159" y="279"/>
                    <a:pt x="1159" y="281"/>
                    <a:pt x="1158" y="283"/>
                  </a:cubicBezTo>
                  <a:cubicBezTo>
                    <a:pt x="1157" y="285"/>
                    <a:pt x="1157" y="287"/>
                    <a:pt x="1156" y="288"/>
                  </a:cubicBezTo>
                  <a:cubicBezTo>
                    <a:pt x="1156" y="292"/>
                    <a:pt x="1161" y="293"/>
                    <a:pt x="1162" y="296"/>
                  </a:cubicBezTo>
                  <a:cubicBezTo>
                    <a:pt x="1162" y="298"/>
                    <a:pt x="1161" y="299"/>
                    <a:pt x="1160" y="301"/>
                  </a:cubicBezTo>
                  <a:cubicBezTo>
                    <a:pt x="1159" y="303"/>
                    <a:pt x="1161" y="305"/>
                    <a:pt x="1160" y="307"/>
                  </a:cubicBezTo>
                  <a:cubicBezTo>
                    <a:pt x="1160" y="310"/>
                    <a:pt x="1160" y="313"/>
                    <a:pt x="1159" y="317"/>
                  </a:cubicBezTo>
                  <a:cubicBezTo>
                    <a:pt x="1157" y="322"/>
                    <a:pt x="1162" y="323"/>
                    <a:pt x="1161" y="326"/>
                  </a:cubicBezTo>
                  <a:cubicBezTo>
                    <a:pt x="1161" y="328"/>
                    <a:pt x="1159" y="330"/>
                    <a:pt x="1159" y="331"/>
                  </a:cubicBezTo>
                  <a:cubicBezTo>
                    <a:pt x="1159" y="333"/>
                    <a:pt x="1160" y="334"/>
                    <a:pt x="1160" y="336"/>
                  </a:cubicBezTo>
                  <a:cubicBezTo>
                    <a:pt x="1159" y="338"/>
                    <a:pt x="1157" y="340"/>
                    <a:pt x="1158" y="342"/>
                  </a:cubicBezTo>
                  <a:cubicBezTo>
                    <a:pt x="1158" y="344"/>
                    <a:pt x="1158" y="346"/>
                    <a:pt x="1160" y="347"/>
                  </a:cubicBezTo>
                  <a:cubicBezTo>
                    <a:pt x="1160" y="346"/>
                    <a:pt x="1161" y="345"/>
                    <a:pt x="1162" y="344"/>
                  </a:cubicBezTo>
                  <a:cubicBezTo>
                    <a:pt x="1162" y="343"/>
                    <a:pt x="1162" y="342"/>
                    <a:pt x="1163" y="341"/>
                  </a:cubicBezTo>
                  <a:cubicBezTo>
                    <a:pt x="1164" y="340"/>
                    <a:pt x="1166" y="338"/>
                    <a:pt x="1167" y="340"/>
                  </a:cubicBezTo>
                  <a:cubicBezTo>
                    <a:pt x="1167" y="341"/>
                    <a:pt x="1171" y="340"/>
                    <a:pt x="1172" y="341"/>
                  </a:cubicBezTo>
                  <a:cubicBezTo>
                    <a:pt x="1173" y="342"/>
                    <a:pt x="1173" y="344"/>
                    <a:pt x="1173" y="345"/>
                  </a:cubicBezTo>
                  <a:cubicBezTo>
                    <a:pt x="1174" y="344"/>
                    <a:pt x="1174" y="342"/>
                    <a:pt x="1174" y="341"/>
                  </a:cubicBezTo>
                  <a:cubicBezTo>
                    <a:pt x="1174" y="340"/>
                    <a:pt x="1174" y="340"/>
                    <a:pt x="1174" y="339"/>
                  </a:cubicBezTo>
                  <a:cubicBezTo>
                    <a:pt x="1173" y="338"/>
                    <a:pt x="1171" y="339"/>
                    <a:pt x="1171" y="338"/>
                  </a:cubicBezTo>
                  <a:cubicBezTo>
                    <a:pt x="1171" y="339"/>
                    <a:pt x="1171" y="339"/>
                    <a:pt x="1172" y="339"/>
                  </a:cubicBezTo>
                  <a:cubicBezTo>
                    <a:pt x="1169" y="340"/>
                    <a:pt x="1169" y="336"/>
                    <a:pt x="1169" y="335"/>
                  </a:cubicBezTo>
                  <a:cubicBezTo>
                    <a:pt x="1169" y="332"/>
                    <a:pt x="1165" y="332"/>
                    <a:pt x="1165" y="329"/>
                  </a:cubicBezTo>
                  <a:cubicBezTo>
                    <a:pt x="1164" y="326"/>
                    <a:pt x="1167" y="322"/>
                    <a:pt x="1168" y="318"/>
                  </a:cubicBezTo>
                  <a:cubicBezTo>
                    <a:pt x="1168" y="317"/>
                    <a:pt x="1168" y="316"/>
                    <a:pt x="1170" y="315"/>
                  </a:cubicBezTo>
                  <a:cubicBezTo>
                    <a:pt x="1172" y="314"/>
                    <a:pt x="1174" y="314"/>
                    <a:pt x="1175" y="314"/>
                  </a:cubicBezTo>
                  <a:cubicBezTo>
                    <a:pt x="1174" y="314"/>
                    <a:pt x="1172" y="315"/>
                    <a:pt x="1171" y="314"/>
                  </a:cubicBezTo>
                  <a:cubicBezTo>
                    <a:pt x="1174" y="313"/>
                    <a:pt x="1179" y="315"/>
                    <a:pt x="1180" y="316"/>
                  </a:cubicBezTo>
                  <a:cubicBezTo>
                    <a:pt x="1181" y="317"/>
                    <a:pt x="1183" y="317"/>
                    <a:pt x="1183" y="318"/>
                  </a:cubicBezTo>
                  <a:cubicBezTo>
                    <a:pt x="1184" y="319"/>
                    <a:pt x="1184" y="320"/>
                    <a:pt x="1185" y="321"/>
                  </a:cubicBezTo>
                  <a:cubicBezTo>
                    <a:pt x="1184" y="320"/>
                    <a:pt x="1185" y="319"/>
                    <a:pt x="1184" y="319"/>
                  </a:cubicBezTo>
                  <a:cubicBezTo>
                    <a:pt x="1184" y="318"/>
                    <a:pt x="1182" y="317"/>
                    <a:pt x="1182" y="316"/>
                  </a:cubicBezTo>
                  <a:cubicBezTo>
                    <a:pt x="1180" y="314"/>
                    <a:pt x="1180" y="312"/>
                    <a:pt x="1179" y="310"/>
                  </a:cubicBezTo>
                  <a:cubicBezTo>
                    <a:pt x="1177" y="305"/>
                    <a:pt x="1175" y="300"/>
                    <a:pt x="1174" y="295"/>
                  </a:cubicBezTo>
                  <a:cubicBezTo>
                    <a:pt x="1174" y="297"/>
                    <a:pt x="1173" y="295"/>
                    <a:pt x="1173" y="295"/>
                  </a:cubicBezTo>
                  <a:cubicBezTo>
                    <a:pt x="1173" y="294"/>
                    <a:pt x="1173" y="293"/>
                    <a:pt x="1172" y="292"/>
                  </a:cubicBezTo>
                  <a:cubicBezTo>
                    <a:pt x="1172" y="293"/>
                    <a:pt x="1172" y="293"/>
                    <a:pt x="1172" y="293"/>
                  </a:cubicBezTo>
                  <a:cubicBezTo>
                    <a:pt x="1171" y="293"/>
                    <a:pt x="1171" y="292"/>
                    <a:pt x="1172" y="292"/>
                  </a:cubicBezTo>
                  <a:cubicBezTo>
                    <a:pt x="1172" y="291"/>
                    <a:pt x="1172" y="290"/>
                    <a:pt x="1171" y="290"/>
                  </a:cubicBezTo>
                  <a:cubicBezTo>
                    <a:pt x="1170" y="289"/>
                    <a:pt x="1170" y="285"/>
                    <a:pt x="1171" y="284"/>
                  </a:cubicBezTo>
                  <a:cubicBezTo>
                    <a:pt x="1171" y="284"/>
                    <a:pt x="1171" y="285"/>
                    <a:pt x="1171" y="285"/>
                  </a:cubicBezTo>
                  <a:cubicBezTo>
                    <a:pt x="1177" y="280"/>
                    <a:pt x="1167" y="280"/>
                    <a:pt x="1170" y="275"/>
                  </a:cubicBezTo>
                  <a:cubicBezTo>
                    <a:pt x="1172" y="276"/>
                    <a:pt x="1172" y="279"/>
                    <a:pt x="1172" y="280"/>
                  </a:cubicBezTo>
                  <a:cubicBezTo>
                    <a:pt x="1172" y="279"/>
                    <a:pt x="1173" y="277"/>
                    <a:pt x="1171" y="276"/>
                  </a:cubicBezTo>
                  <a:cubicBezTo>
                    <a:pt x="1170" y="274"/>
                    <a:pt x="1169" y="272"/>
                    <a:pt x="1168" y="271"/>
                  </a:cubicBezTo>
                  <a:cubicBezTo>
                    <a:pt x="1169" y="271"/>
                    <a:pt x="1169" y="272"/>
                    <a:pt x="1169" y="272"/>
                  </a:cubicBezTo>
                  <a:cubicBezTo>
                    <a:pt x="1169" y="272"/>
                    <a:pt x="1169" y="271"/>
                    <a:pt x="1168" y="271"/>
                  </a:cubicBezTo>
                  <a:cubicBezTo>
                    <a:pt x="1167" y="270"/>
                    <a:pt x="1169" y="269"/>
                    <a:pt x="1169" y="269"/>
                  </a:cubicBezTo>
                  <a:cubicBezTo>
                    <a:pt x="1169" y="267"/>
                    <a:pt x="1167" y="266"/>
                    <a:pt x="1166" y="265"/>
                  </a:cubicBezTo>
                  <a:cubicBezTo>
                    <a:pt x="1165" y="266"/>
                    <a:pt x="1163" y="267"/>
                    <a:pt x="1163" y="267"/>
                  </a:cubicBezTo>
                  <a:cubicBezTo>
                    <a:pt x="1164" y="267"/>
                    <a:pt x="1165" y="268"/>
                    <a:pt x="1165" y="269"/>
                  </a:cubicBezTo>
                  <a:moveTo>
                    <a:pt x="1240" y="221"/>
                  </a:moveTo>
                  <a:cubicBezTo>
                    <a:pt x="1242" y="222"/>
                    <a:pt x="1242" y="218"/>
                    <a:pt x="1240" y="221"/>
                  </a:cubicBezTo>
                  <a:moveTo>
                    <a:pt x="1198" y="361"/>
                  </a:moveTo>
                  <a:cubicBezTo>
                    <a:pt x="1196" y="362"/>
                    <a:pt x="1196" y="364"/>
                    <a:pt x="1194" y="366"/>
                  </a:cubicBezTo>
                  <a:cubicBezTo>
                    <a:pt x="1192" y="367"/>
                    <a:pt x="1190" y="369"/>
                    <a:pt x="1193" y="368"/>
                  </a:cubicBezTo>
                  <a:cubicBezTo>
                    <a:pt x="1193" y="366"/>
                    <a:pt x="1199" y="362"/>
                    <a:pt x="1202" y="362"/>
                  </a:cubicBezTo>
                  <a:cubicBezTo>
                    <a:pt x="1202" y="361"/>
                    <a:pt x="1202" y="361"/>
                    <a:pt x="1202" y="361"/>
                  </a:cubicBezTo>
                  <a:cubicBezTo>
                    <a:pt x="1200" y="362"/>
                    <a:pt x="1200" y="361"/>
                    <a:pt x="1198" y="361"/>
                  </a:cubicBezTo>
                  <a:moveTo>
                    <a:pt x="1223" y="351"/>
                  </a:moveTo>
                  <a:cubicBezTo>
                    <a:pt x="1222" y="351"/>
                    <a:pt x="1220" y="352"/>
                    <a:pt x="1219" y="353"/>
                  </a:cubicBezTo>
                  <a:cubicBezTo>
                    <a:pt x="1216" y="354"/>
                    <a:pt x="1216" y="352"/>
                    <a:pt x="1215" y="352"/>
                  </a:cubicBezTo>
                  <a:cubicBezTo>
                    <a:pt x="1214" y="352"/>
                    <a:pt x="1215" y="353"/>
                    <a:pt x="1215" y="353"/>
                  </a:cubicBezTo>
                  <a:cubicBezTo>
                    <a:pt x="1215" y="354"/>
                    <a:pt x="1213" y="354"/>
                    <a:pt x="1212" y="355"/>
                  </a:cubicBezTo>
                  <a:cubicBezTo>
                    <a:pt x="1212" y="355"/>
                    <a:pt x="1212" y="355"/>
                    <a:pt x="1212" y="355"/>
                  </a:cubicBezTo>
                  <a:cubicBezTo>
                    <a:pt x="1211" y="356"/>
                    <a:pt x="1206" y="359"/>
                    <a:pt x="1208" y="359"/>
                  </a:cubicBezTo>
                  <a:cubicBezTo>
                    <a:pt x="1206" y="359"/>
                    <a:pt x="1204" y="361"/>
                    <a:pt x="1205" y="362"/>
                  </a:cubicBezTo>
                  <a:cubicBezTo>
                    <a:pt x="1207" y="360"/>
                    <a:pt x="1212" y="358"/>
                    <a:pt x="1212" y="356"/>
                  </a:cubicBezTo>
                  <a:cubicBezTo>
                    <a:pt x="1214" y="357"/>
                    <a:pt x="1217" y="355"/>
                    <a:pt x="1219" y="354"/>
                  </a:cubicBezTo>
                  <a:cubicBezTo>
                    <a:pt x="1220" y="353"/>
                    <a:pt x="1226" y="352"/>
                    <a:pt x="1223" y="351"/>
                  </a:cubicBezTo>
                  <a:moveTo>
                    <a:pt x="1206" y="367"/>
                  </a:moveTo>
                  <a:cubicBezTo>
                    <a:pt x="1205" y="367"/>
                    <a:pt x="1204" y="367"/>
                    <a:pt x="1203" y="368"/>
                  </a:cubicBezTo>
                  <a:cubicBezTo>
                    <a:pt x="1203" y="369"/>
                    <a:pt x="1205" y="368"/>
                    <a:pt x="1206" y="367"/>
                  </a:cubicBezTo>
                  <a:moveTo>
                    <a:pt x="1235" y="346"/>
                  </a:moveTo>
                  <a:cubicBezTo>
                    <a:pt x="1233" y="347"/>
                    <a:pt x="1230" y="348"/>
                    <a:pt x="1230" y="350"/>
                  </a:cubicBezTo>
                  <a:cubicBezTo>
                    <a:pt x="1229" y="352"/>
                    <a:pt x="1239" y="345"/>
                    <a:pt x="1240" y="344"/>
                  </a:cubicBezTo>
                  <a:cubicBezTo>
                    <a:pt x="1239" y="343"/>
                    <a:pt x="1237" y="345"/>
                    <a:pt x="1235" y="346"/>
                  </a:cubicBezTo>
                  <a:moveTo>
                    <a:pt x="1287" y="299"/>
                  </a:moveTo>
                  <a:cubicBezTo>
                    <a:pt x="1287" y="300"/>
                    <a:pt x="1288" y="300"/>
                    <a:pt x="1288" y="300"/>
                  </a:cubicBezTo>
                  <a:cubicBezTo>
                    <a:pt x="1289" y="299"/>
                    <a:pt x="1289" y="298"/>
                    <a:pt x="1287" y="299"/>
                  </a:cubicBezTo>
                  <a:moveTo>
                    <a:pt x="1256" y="335"/>
                  </a:moveTo>
                  <a:cubicBezTo>
                    <a:pt x="1255" y="336"/>
                    <a:pt x="1253" y="338"/>
                    <a:pt x="1252" y="338"/>
                  </a:cubicBezTo>
                  <a:cubicBezTo>
                    <a:pt x="1252" y="339"/>
                    <a:pt x="1252" y="339"/>
                    <a:pt x="1252" y="339"/>
                  </a:cubicBezTo>
                  <a:cubicBezTo>
                    <a:pt x="1254" y="338"/>
                    <a:pt x="1255" y="337"/>
                    <a:pt x="1257" y="335"/>
                  </a:cubicBezTo>
                  <a:cubicBezTo>
                    <a:pt x="1256" y="335"/>
                    <a:pt x="1256" y="335"/>
                    <a:pt x="1256" y="335"/>
                  </a:cubicBezTo>
                  <a:moveTo>
                    <a:pt x="1286" y="308"/>
                  </a:moveTo>
                  <a:cubicBezTo>
                    <a:pt x="1286" y="306"/>
                    <a:pt x="1289" y="306"/>
                    <a:pt x="1291" y="305"/>
                  </a:cubicBezTo>
                  <a:cubicBezTo>
                    <a:pt x="1293" y="304"/>
                    <a:pt x="1295" y="299"/>
                    <a:pt x="1291" y="301"/>
                  </a:cubicBezTo>
                  <a:cubicBezTo>
                    <a:pt x="1289" y="302"/>
                    <a:pt x="1291" y="303"/>
                    <a:pt x="1287" y="304"/>
                  </a:cubicBezTo>
                  <a:cubicBezTo>
                    <a:pt x="1282" y="305"/>
                    <a:pt x="1286" y="307"/>
                    <a:pt x="1286" y="308"/>
                  </a:cubicBezTo>
                  <a:moveTo>
                    <a:pt x="1266" y="326"/>
                  </a:moveTo>
                  <a:cubicBezTo>
                    <a:pt x="1267" y="327"/>
                    <a:pt x="1267" y="326"/>
                    <a:pt x="1266" y="326"/>
                  </a:cubicBezTo>
                  <a:cubicBezTo>
                    <a:pt x="1266" y="326"/>
                    <a:pt x="1266" y="326"/>
                    <a:pt x="1266" y="326"/>
                  </a:cubicBezTo>
                  <a:moveTo>
                    <a:pt x="1263" y="330"/>
                  </a:moveTo>
                  <a:cubicBezTo>
                    <a:pt x="1265" y="330"/>
                    <a:pt x="1265" y="330"/>
                    <a:pt x="1265" y="330"/>
                  </a:cubicBezTo>
                  <a:cubicBezTo>
                    <a:pt x="1264" y="329"/>
                    <a:pt x="1264" y="329"/>
                    <a:pt x="1264" y="329"/>
                  </a:cubicBezTo>
                  <a:cubicBezTo>
                    <a:pt x="1263" y="330"/>
                    <a:pt x="1263" y="330"/>
                    <a:pt x="1263" y="330"/>
                  </a:cubicBezTo>
                  <a:moveTo>
                    <a:pt x="1278" y="315"/>
                  </a:moveTo>
                  <a:cubicBezTo>
                    <a:pt x="1280" y="316"/>
                    <a:pt x="1282" y="311"/>
                    <a:pt x="1281" y="311"/>
                  </a:cubicBezTo>
                  <a:cubicBezTo>
                    <a:pt x="1280" y="312"/>
                    <a:pt x="1278" y="314"/>
                    <a:pt x="1278" y="315"/>
                  </a:cubicBezTo>
                  <a:moveTo>
                    <a:pt x="1273" y="320"/>
                  </a:moveTo>
                  <a:cubicBezTo>
                    <a:pt x="1274" y="320"/>
                    <a:pt x="1275" y="319"/>
                    <a:pt x="1275" y="318"/>
                  </a:cubicBezTo>
                  <a:cubicBezTo>
                    <a:pt x="1274" y="319"/>
                    <a:pt x="1273" y="319"/>
                    <a:pt x="1273" y="320"/>
                  </a:cubicBezTo>
                  <a:moveTo>
                    <a:pt x="1277" y="316"/>
                  </a:moveTo>
                  <a:cubicBezTo>
                    <a:pt x="1278" y="317"/>
                    <a:pt x="1278" y="317"/>
                    <a:pt x="1278" y="317"/>
                  </a:cubicBezTo>
                  <a:cubicBezTo>
                    <a:pt x="1278" y="316"/>
                    <a:pt x="1278" y="316"/>
                    <a:pt x="1277" y="316"/>
                  </a:cubicBezTo>
                  <a:moveTo>
                    <a:pt x="1297" y="299"/>
                  </a:moveTo>
                  <a:cubicBezTo>
                    <a:pt x="1296" y="299"/>
                    <a:pt x="1295" y="300"/>
                    <a:pt x="1294" y="300"/>
                  </a:cubicBezTo>
                  <a:cubicBezTo>
                    <a:pt x="1293" y="302"/>
                    <a:pt x="1295" y="302"/>
                    <a:pt x="1296" y="302"/>
                  </a:cubicBezTo>
                  <a:cubicBezTo>
                    <a:pt x="1297" y="301"/>
                    <a:pt x="1297" y="300"/>
                    <a:pt x="1297" y="299"/>
                  </a:cubicBezTo>
                  <a:moveTo>
                    <a:pt x="1362" y="225"/>
                  </a:moveTo>
                  <a:cubicBezTo>
                    <a:pt x="1362" y="227"/>
                    <a:pt x="1365" y="225"/>
                    <a:pt x="1367" y="224"/>
                  </a:cubicBezTo>
                  <a:cubicBezTo>
                    <a:pt x="1369" y="223"/>
                    <a:pt x="1372" y="222"/>
                    <a:pt x="1373" y="222"/>
                  </a:cubicBezTo>
                  <a:cubicBezTo>
                    <a:pt x="1375" y="221"/>
                    <a:pt x="1375" y="219"/>
                    <a:pt x="1373" y="219"/>
                  </a:cubicBezTo>
                  <a:cubicBezTo>
                    <a:pt x="1371" y="220"/>
                    <a:pt x="1368" y="221"/>
                    <a:pt x="1366" y="221"/>
                  </a:cubicBezTo>
                  <a:cubicBezTo>
                    <a:pt x="1368" y="221"/>
                    <a:pt x="1365" y="224"/>
                    <a:pt x="1362" y="225"/>
                  </a:cubicBezTo>
                  <a:moveTo>
                    <a:pt x="1389" y="256"/>
                  </a:moveTo>
                  <a:cubicBezTo>
                    <a:pt x="1388" y="257"/>
                    <a:pt x="1387" y="256"/>
                    <a:pt x="1385" y="257"/>
                  </a:cubicBezTo>
                  <a:cubicBezTo>
                    <a:pt x="1386" y="259"/>
                    <a:pt x="1389" y="261"/>
                    <a:pt x="1393" y="263"/>
                  </a:cubicBezTo>
                  <a:cubicBezTo>
                    <a:pt x="1393" y="261"/>
                    <a:pt x="1391" y="261"/>
                    <a:pt x="1390" y="260"/>
                  </a:cubicBezTo>
                  <a:cubicBezTo>
                    <a:pt x="1390" y="259"/>
                    <a:pt x="1389" y="259"/>
                    <a:pt x="1389" y="258"/>
                  </a:cubicBezTo>
                  <a:cubicBezTo>
                    <a:pt x="1389" y="258"/>
                    <a:pt x="1390" y="257"/>
                    <a:pt x="1389" y="256"/>
                  </a:cubicBezTo>
                  <a:moveTo>
                    <a:pt x="1400" y="261"/>
                  </a:moveTo>
                  <a:cubicBezTo>
                    <a:pt x="1401" y="263"/>
                    <a:pt x="1404" y="264"/>
                    <a:pt x="1406" y="264"/>
                  </a:cubicBezTo>
                  <a:cubicBezTo>
                    <a:pt x="1405" y="263"/>
                    <a:pt x="1404" y="261"/>
                    <a:pt x="1400" y="261"/>
                  </a:cubicBezTo>
                  <a:moveTo>
                    <a:pt x="1145" y="78"/>
                  </a:moveTo>
                  <a:cubicBezTo>
                    <a:pt x="1147" y="77"/>
                    <a:pt x="1149" y="77"/>
                    <a:pt x="1151" y="76"/>
                  </a:cubicBezTo>
                  <a:cubicBezTo>
                    <a:pt x="1151" y="75"/>
                    <a:pt x="1149" y="73"/>
                    <a:pt x="1143" y="74"/>
                  </a:cubicBezTo>
                  <a:cubicBezTo>
                    <a:pt x="1139" y="77"/>
                    <a:pt x="1144" y="77"/>
                    <a:pt x="1145" y="78"/>
                  </a:cubicBezTo>
                  <a:moveTo>
                    <a:pt x="1098" y="64"/>
                  </a:moveTo>
                  <a:cubicBezTo>
                    <a:pt x="1099" y="64"/>
                    <a:pt x="1100" y="64"/>
                    <a:pt x="1102" y="63"/>
                  </a:cubicBezTo>
                  <a:cubicBezTo>
                    <a:pt x="1102" y="63"/>
                    <a:pt x="1106" y="61"/>
                    <a:pt x="1104" y="61"/>
                  </a:cubicBezTo>
                  <a:cubicBezTo>
                    <a:pt x="1102" y="61"/>
                    <a:pt x="1102" y="59"/>
                    <a:pt x="1101" y="59"/>
                  </a:cubicBezTo>
                  <a:cubicBezTo>
                    <a:pt x="1099" y="61"/>
                    <a:pt x="1098" y="62"/>
                    <a:pt x="1098" y="64"/>
                  </a:cubicBezTo>
                  <a:moveTo>
                    <a:pt x="1113" y="61"/>
                  </a:moveTo>
                  <a:cubicBezTo>
                    <a:pt x="1116" y="60"/>
                    <a:pt x="1114" y="62"/>
                    <a:pt x="1114" y="63"/>
                  </a:cubicBezTo>
                  <a:cubicBezTo>
                    <a:pt x="1113" y="64"/>
                    <a:pt x="1117" y="63"/>
                    <a:pt x="1116" y="64"/>
                  </a:cubicBezTo>
                  <a:cubicBezTo>
                    <a:pt x="1114" y="64"/>
                    <a:pt x="1114" y="63"/>
                    <a:pt x="1111" y="64"/>
                  </a:cubicBezTo>
                  <a:cubicBezTo>
                    <a:pt x="1111" y="66"/>
                    <a:pt x="1114" y="66"/>
                    <a:pt x="1116" y="67"/>
                  </a:cubicBezTo>
                  <a:cubicBezTo>
                    <a:pt x="1119" y="68"/>
                    <a:pt x="1120" y="69"/>
                    <a:pt x="1123" y="69"/>
                  </a:cubicBezTo>
                  <a:cubicBezTo>
                    <a:pt x="1126" y="70"/>
                    <a:pt x="1129" y="71"/>
                    <a:pt x="1133" y="71"/>
                  </a:cubicBezTo>
                  <a:cubicBezTo>
                    <a:pt x="1136" y="70"/>
                    <a:pt x="1136" y="68"/>
                    <a:pt x="1136" y="68"/>
                  </a:cubicBezTo>
                  <a:cubicBezTo>
                    <a:pt x="1139" y="68"/>
                    <a:pt x="1138" y="69"/>
                    <a:pt x="1140" y="69"/>
                  </a:cubicBezTo>
                  <a:cubicBezTo>
                    <a:pt x="1142" y="69"/>
                    <a:pt x="1146" y="69"/>
                    <a:pt x="1148" y="68"/>
                  </a:cubicBezTo>
                  <a:cubicBezTo>
                    <a:pt x="1153" y="68"/>
                    <a:pt x="1161" y="66"/>
                    <a:pt x="1162" y="68"/>
                  </a:cubicBezTo>
                  <a:cubicBezTo>
                    <a:pt x="1161" y="68"/>
                    <a:pt x="1160" y="68"/>
                    <a:pt x="1159" y="68"/>
                  </a:cubicBezTo>
                  <a:cubicBezTo>
                    <a:pt x="1160" y="69"/>
                    <a:pt x="1162" y="69"/>
                    <a:pt x="1165" y="69"/>
                  </a:cubicBezTo>
                  <a:cubicBezTo>
                    <a:pt x="1169" y="68"/>
                    <a:pt x="1171" y="69"/>
                    <a:pt x="1175" y="68"/>
                  </a:cubicBezTo>
                  <a:cubicBezTo>
                    <a:pt x="1174" y="66"/>
                    <a:pt x="1167" y="67"/>
                    <a:pt x="1165" y="66"/>
                  </a:cubicBezTo>
                  <a:cubicBezTo>
                    <a:pt x="1164" y="65"/>
                    <a:pt x="1162" y="65"/>
                    <a:pt x="1162" y="64"/>
                  </a:cubicBezTo>
                  <a:cubicBezTo>
                    <a:pt x="1161" y="63"/>
                    <a:pt x="1163" y="61"/>
                    <a:pt x="1160" y="61"/>
                  </a:cubicBezTo>
                  <a:cubicBezTo>
                    <a:pt x="1162" y="61"/>
                    <a:pt x="1163" y="61"/>
                    <a:pt x="1161" y="61"/>
                  </a:cubicBezTo>
                  <a:cubicBezTo>
                    <a:pt x="1161" y="61"/>
                    <a:pt x="1166" y="61"/>
                    <a:pt x="1164" y="60"/>
                  </a:cubicBezTo>
                  <a:cubicBezTo>
                    <a:pt x="1165" y="60"/>
                    <a:pt x="1175" y="60"/>
                    <a:pt x="1165" y="63"/>
                  </a:cubicBezTo>
                  <a:cubicBezTo>
                    <a:pt x="1167" y="65"/>
                    <a:pt x="1170" y="67"/>
                    <a:pt x="1176" y="67"/>
                  </a:cubicBezTo>
                  <a:cubicBezTo>
                    <a:pt x="1178" y="67"/>
                    <a:pt x="1180" y="67"/>
                    <a:pt x="1184" y="66"/>
                  </a:cubicBezTo>
                  <a:cubicBezTo>
                    <a:pt x="1190" y="64"/>
                    <a:pt x="1185" y="64"/>
                    <a:pt x="1186" y="63"/>
                  </a:cubicBezTo>
                  <a:cubicBezTo>
                    <a:pt x="1188" y="63"/>
                    <a:pt x="1191" y="62"/>
                    <a:pt x="1192" y="62"/>
                  </a:cubicBezTo>
                  <a:cubicBezTo>
                    <a:pt x="1190" y="61"/>
                    <a:pt x="1186" y="61"/>
                    <a:pt x="1183" y="60"/>
                  </a:cubicBezTo>
                  <a:cubicBezTo>
                    <a:pt x="1181" y="59"/>
                    <a:pt x="1180" y="58"/>
                    <a:pt x="1174" y="59"/>
                  </a:cubicBezTo>
                  <a:cubicBezTo>
                    <a:pt x="1161" y="61"/>
                    <a:pt x="1162" y="56"/>
                    <a:pt x="1155" y="56"/>
                  </a:cubicBezTo>
                  <a:cubicBezTo>
                    <a:pt x="1156" y="56"/>
                    <a:pt x="1156" y="57"/>
                    <a:pt x="1157" y="57"/>
                  </a:cubicBezTo>
                  <a:cubicBezTo>
                    <a:pt x="1156" y="57"/>
                    <a:pt x="1154" y="56"/>
                    <a:pt x="1150" y="58"/>
                  </a:cubicBezTo>
                  <a:cubicBezTo>
                    <a:pt x="1149" y="59"/>
                    <a:pt x="1151" y="60"/>
                    <a:pt x="1150" y="61"/>
                  </a:cubicBezTo>
                  <a:cubicBezTo>
                    <a:pt x="1149" y="61"/>
                    <a:pt x="1147" y="61"/>
                    <a:pt x="1146" y="61"/>
                  </a:cubicBezTo>
                  <a:cubicBezTo>
                    <a:pt x="1146" y="61"/>
                    <a:pt x="1147" y="60"/>
                    <a:pt x="1146" y="59"/>
                  </a:cubicBezTo>
                  <a:cubicBezTo>
                    <a:pt x="1145" y="59"/>
                    <a:pt x="1143" y="59"/>
                    <a:pt x="1142" y="59"/>
                  </a:cubicBezTo>
                  <a:cubicBezTo>
                    <a:pt x="1140" y="59"/>
                    <a:pt x="1141" y="58"/>
                    <a:pt x="1140" y="58"/>
                  </a:cubicBezTo>
                  <a:cubicBezTo>
                    <a:pt x="1139" y="57"/>
                    <a:pt x="1135" y="57"/>
                    <a:pt x="1133" y="56"/>
                  </a:cubicBezTo>
                  <a:cubicBezTo>
                    <a:pt x="1133" y="56"/>
                    <a:pt x="1128" y="54"/>
                    <a:pt x="1127" y="57"/>
                  </a:cubicBezTo>
                  <a:cubicBezTo>
                    <a:pt x="1127" y="56"/>
                    <a:pt x="1126" y="55"/>
                    <a:pt x="1124" y="57"/>
                  </a:cubicBezTo>
                  <a:cubicBezTo>
                    <a:pt x="1122" y="58"/>
                    <a:pt x="1120" y="57"/>
                    <a:pt x="1119" y="58"/>
                  </a:cubicBezTo>
                  <a:cubicBezTo>
                    <a:pt x="1117" y="58"/>
                    <a:pt x="1119" y="60"/>
                    <a:pt x="1119" y="60"/>
                  </a:cubicBezTo>
                  <a:cubicBezTo>
                    <a:pt x="1118" y="60"/>
                    <a:pt x="1117" y="59"/>
                    <a:pt x="1114" y="60"/>
                  </a:cubicBezTo>
                  <a:cubicBezTo>
                    <a:pt x="1113" y="61"/>
                    <a:pt x="1113" y="61"/>
                    <a:pt x="1113" y="61"/>
                  </a:cubicBezTo>
                  <a:moveTo>
                    <a:pt x="1097" y="74"/>
                  </a:moveTo>
                  <a:cubicBezTo>
                    <a:pt x="1097" y="77"/>
                    <a:pt x="1103" y="76"/>
                    <a:pt x="1104" y="78"/>
                  </a:cubicBezTo>
                  <a:cubicBezTo>
                    <a:pt x="1108" y="75"/>
                    <a:pt x="1100" y="75"/>
                    <a:pt x="1097" y="74"/>
                  </a:cubicBezTo>
                  <a:moveTo>
                    <a:pt x="1148" y="61"/>
                  </a:moveTo>
                  <a:cubicBezTo>
                    <a:pt x="1148" y="61"/>
                    <a:pt x="1147" y="60"/>
                    <a:pt x="1146" y="60"/>
                  </a:cubicBezTo>
                  <a:cubicBezTo>
                    <a:pt x="1146" y="61"/>
                    <a:pt x="1147" y="61"/>
                    <a:pt x="1148" y="61"/>
                  </a:cubicBezTo>
                  <a:moveTo>
                    <a:pt x="1141" y="82"/>
                  </a:moveTo>
                  <a:cubicBezTo>
                    <a:pt x="1140" y="82"/>
                    <a:pt x="1139" y="82"/>
                    <a:pt x="1138" y="82"/>
                  </a:cubicBezTo>
                  <a:cubicBezTo>
                    <a:pt x="1138" y="84"/>
                    <a:pt x="1143" y="82"/>
                    <a:pt x="1147" y="82"/>
                  </a:cubicBezTo>
                  <a:cubicBezTo>
                    <a:pt x="1151" y="82"/>
                    <a:pt x="1153" y="83"/>
                    <a:pt x="1155" y="83"/>
                  </a:cubicBezTo>
                  <a:cubicBezTo>
                    <a:pt x="1161" y="84"/>
                    <a:pt x="1167" y="85"/>
                    <a:pt x="1175" y="84"/>
                  </a:cubicBezTo>
                  <a:cubicBezTo>
                    <a:pt x="1173" y="81"/>
                    <a:pt x="1168" y="78"/>
                    <a:pt x="1160" y="78"/>
                  </a:cubicBezTo>
                  <a:cubicBezTo>
                    <a:pt x="1159" y="78"/>
                    <a:pt x="1153" y="77"/>
                    <a:pt x="1150" y="78"/>
                  </a:cubicBezTo>
                  <a:cubicBezTo>
                    <a:pt x="1149" y="79"/>
                    <a:pt x="1148" y="80"/>
                    <a:pt x="1147" y="81"/>
                  </a:cubicBezTo>
                  <a:cubicBezTo>
                    <a:pt x="1145" y="82"/>
                    <a:pt x="1142" y="82"/>
                    <a:pt x="1141" y="82"/>
                  </a:cubicBezTo>
                  <a:moveTo>
                    <a:pt x="1122" y="101"/>
                  </a:moveTo>
                  <a:cubicBezTo>
                    <a:pt x="1122" y="99"/>
                    <a:pt x="1118" y="100"/>
                    <a:pt x="1115" y="100"/>
                  </a:cubicBezTo>
                  <a:cubicBezTo>
                    <a:pt x="1114" y="101"/>
                    <a:pt x="1115" y="101"/>
                    <a:pt x="1116" y="101"/>
                  </a:cubicBezTo>
                  <a:cubicBezTo>
                    <a:pt x="1114" y="101"/>
                    <a:pt x="1117" y="101"/>
                    <a:pt x="1118" y="101"/>
                  </a:cubicBezTo>
                  <a:cubicBezTo>
                    <a:pt x="1118" y="101"/>
                    <a:pt x="1119" y="102"/>
                    <a:pt x="1122" y="101"/>
                  </a:cubicBezTo>
                  <a:moveTo>
                    <a:pt x="1127" y="99"/>
                  </a:moveTo>
                  <a:cubicBezTo>
                    <a:pt x="1127" y="99"/>
                    <a:pt x="1128" y="99"/>
                    <a:pt x="1129" y="99"/>
                  </a:cubicBezTo>
                  <a:cubicBezTo>
                    <a:pt x="1128" y="99"/>
                    <a:pt x="1127" y="99"/>
                    <a:pt x="1126" y="99"/>
                  </a:cubicBezTo>
                  <a:cubicBezTo>
                    <a:pt x="1127" y="99"/>
                    <a:pt x="1127" y="99"/>
                    <a:pt x="1127" y="99"/>
                  </a:cubicBezTo>
                  <a:moveTo>
                    <a:pt x="1223" y="51"/>
                  </a:moveTo>
                  <a:cubicBezTo>
                    <a:pt x="1221" y="52"/>
                    <a:pt x="1229" y="51"/>
                    <a:pt x="1230" y="51"/>
                  </a:cubicBezTo>
                  <a:cubicBezTo>
                    <a:pt x="1234" y="49"/>
                    <a:pt x="1226" y="50"/>
                    <a:pt x="1223" y="51"/>
                  </a:cubicBezTo>
                  <a:moveTo>
                    <a:pt x="1227" y="70"/>
                  </a:moveTo>
                  <a:cubicBezTo>
                    <a:pt x="1231" y="70"/>
                    <a:pt x="1235" y="70"/>
                    <a:pt x="1242" y="68"/>
                  </a:cubicBezTo>
                  <a:cubicBezTo>
                    <a:pt x="1241" y="67"/>
                    <a:pt x="1246" y="66"/>
                    <a:pt x="1243" y="66"/>
                  </a:cubicBezTo>
                  <a:cubicBezTo>
                    <a:pt x="1239" y="66"/>
                    <a:pt x="1238" y="66"/>
                    <a:pt x="1236" y="65"/>
                  </a:cubicBezTo>
                  <a:cubicBezTo>
                    <a:pt x="1234" y="65"/>
                    <a:pt x="1232" y="65"/>
                    <a:pt x="1230" y="65"/>
                  </a:cubicBezTo>
                  <a:cubicBezTo>
                    <a:pt x="1226" y="65"/>
                    <a:pt x="1222" y="66"/>
                    <a:pt x="1221" y="65"/>
                  </a:cubicBezTo>
                  <a:cubicBezTo>
                    <a:pt x="1221" y="63"/>
                    <a:pt x="1218" y="62"/>
                    <a:pt x="1211" y="63"/>
                  </a:cubicBezTo>
                  <a:cubicBezTo>
                    <a:pt x="1201" y="66"/>
                    <a:pt x="1208" y="61"/>
                    <a:pt x="1202" y="62"/>
                  </a:cubicBezTo>
                  <a:cubicBezTo>
                    <a:pt x="1202" y="62"/>
                    <a:pt x="1198" y="65"/>
                    <a:pt x="1199" y="65"/>
                  </a:cubicBezTo>
                  <a:cubicBezTo>
                    <a:pt x="1200" y="66"/>
                    <a:pt x="1204" y="67"/>
                    <a:pt x="1207" y="67"/>
                  </a:cubicBezTo>
                  <a:cubicBezTo>
                    <a:pt x="1212" y="68"/>
                    <a:pt x="1219" y="70"/>
                    <a:pt x="1227" y="70"/>
                  </a:cubicBezTo>
                  <a:moveTo>
                    <a:pt x="1261" y="56"/>
                  </a:moveTo>
                  <a:cubicBezTo>
                    <a:pt x="1262" y="56"/>
                    <a:pt x="1262" y="56"/>
                    <a:pt x="1262" y="56"/>
                  </a:cubicBezTo>
                  <a:cubicBezTo>
                    <a:pt x="1264" y="56"/>
                    <a:pt x="1263" y="55"/>
                    <a:pt x="1261" y="55"/>
                  </a:cubicBezTo>
                  <a:cubicBezTo>
                    <a:pt x="1261" y="56"/>
                    <a:pt x="1261" y="56"/>
                    <a:pt x="1261" y="56"/>
                  </a:cubicBezTo>
                  <a:moveTo>
                    <a:pt x="540" y="23"/>
                  </a:moveTo>
                  <a:cubicBezTo>
                    <a:pt x="540" y="25"/>
                    <a:pt x="546" y="24"/>
                    <a:pt x="548" y="24"/>
                  </a:cubicBezTo>
                  <a:cubicBezTo>
                    <a:pt x="545" y="22"/>
                    <a:pt x="537" y="24"/>
                    <a:pt x="535" y="23"/>
                  </a:cubicBezTo>
                  <a:cubicBezTo>
                    <a:pt x="535" y="24"/>
                    <a:pt x="538" y="24"/>
                    <a:pt x="540" y="23"/>
                  </a:cubicBezTo>
                  <a:moveTo>
                    <a:pt x="565" y="9"/>
                  </a:moveTo>
                  <a:cubicBezTo>
                    <a:pt x="564" y="10"/>
                    <a:pt x="563" y="10"/>
                    <a:pt x="562" y="10"/>
                  </a:cubicBezTo>
                  <a:cubicBezTo>
                    <a:pt x="566" y="11"/>
                    <a:pt x="570" y="11"/>
                    <a:pt x="575" y="10"/>
                  </a:cubicBezTo>
                  <a:cubicBezTo>
                    <a:pt x="575" y="8"/>
                    <a:pt x="568" y="9"/>
                    <a:pt x="565" y="9"/>
                  </a:cubicBezTo>
                  <a:moveTo>
                    <a:pt x="668" y="7"/>
                  </a:moveTo>
                  <a:cubicBezTo>
                    <a:pt x="667" y="9"/>
                    <a:pt x="676" y="9"/>
                    <a:pt x="681" y="8"/>
                  </a:cubicBezTo>
                  <a:cubicBezTo>
                    <a:pt x="682" y="4"/>
                    <a:pt x="672" y="6"/>
                    <a:pt x="668" y="7"/>
                  </a:cubicBezTo>
                  <a:moveTo>
                    <a:pt x="994" y="78"/>
                  </a:moveTo>
                  <a:cubicBezTo>
                    <a:pt x="994" y="78"/>
                    <a:pt x="994" y="77"/>
                    <a:pt x="992" y="77"/>
                  </a:cubicBezTo>
                  <a:cubicBezTo>
                    <a:pt x="992" y="78"/>
                    <a:pt x="993" y="78"/>
                    <a:pt x="994" y="78"/>
                  </a:cubicBezTo>
                  <a:moveTo>
                    <a:pt x="1007" y="81"/>
                  </a:moveTo>
                  <a:cubicBezTo>
                    <a:pt x="1007" y="81"/>
                    <a:pt x="1007" y="80"/>
                    <a:pt x="1007" y="80"/>
                  </a:cubicBezTo>
                  <a:cubicBezTo>
                    <a:pt x="1006" y="81"/>
                    <a:pt x="1006" y="81"/>
                    <a:pt x="1007" y="81"/>
                  </a:cubicBezTo>
                  <a:moveTo>
                    <a:pt x="1022" y="81"/>
                  </a:moveTo>
                  <a:cubicBezTo>
                    <a:pt x="1024" y="81"/>
                    <a:pt x="1025" y="82"/>
                    <a:pt x="1027" y="82"/>
                  </a:cubicBezTo>
                  <a:cubicBezTo>
                    <a:pt x="1026" y="81"/>
                    <a:pt x="1024" y="81"/>
                    <a:pt x="1022" y="81"/>
                  </a:cubicBezTo>
                  <a:moveTo>
                    <a:pt x="1037" y="87"/>
                  </a:moveTo>
                  <a:cubicBezTo>
                    <a:pt x="1037" y="87"/>
                    <a:pt x="1038" y="87"/>
                    <a:pt x="1038" y="87"/>
                  </a:cubicBezTo>
                  <a:cubicBezTo>
                    <a:pt x="1038" y="87"/>
                    <a:pt x="1037" y="87"/>
                    <a:pt x="1036" y="87"/>
                  </a:cubicBezTo>
                  <a:cubicBezTo>
                    <a:pt x="1037" y="87"/>
                    <a:pt x="1037" y="87"/>
                    <a:pt x="1037" y="87"/>
                  </a:cubicBezTo>
                  <a:moveTo>
                    <a:pt x="1041" y="88"/>
                  </a:moveTo>
                  <a:cubicBezTo>
                    <a:pt x="1040" y="87"/>
                    <a:pt x="1040" y="87"/>
                    <a:pt x="1039" y="87"/>
                  </a:cubicBezTo>
                  <a:cubicBezTo>
                    <a:pt x="1039" y="87"/>
                    <a:pt x="1040" y="88"/>
                    <a:pt x="1041" y="88"/>
                  </a:cubicBezTo>
                  <a:moveTo>
                    <a:pt x="952" y="85"/>
                  </a:moveTo>
                  <a:cubicBezTo>
                    <a:pt x="951" y="85"/>
                    <a:pt x="950" y="85"/>
                    <a:pt x="948" y="85"/>
                  </a:cubicBezTo>
                  <a:cubicBezTo>
                    <a:pt x="948" y="86"/>
                    <a:pt x="951" y="86"/>
                    <a:pt x="954" y="85"/>
                  </a:cubicBezTo>
                  <a:cubicBezTo>
                    <a:pt x="953" y="85"/>
                    <a:pt x="953" y="85"/>
                    <a:pt x="952" y="85"/>
                  </a:cubicBezTo>
                  <a:moveTo>
                    <a:pt x="877" y="51"/>
                  </a:moveTo>
                  <a:cubicBezTo>
                    <a:pt x="877" y="53"/>
                    <a:pt x="879" y="53"/>
                    <a:pt x="881" y="53"/>
                  </a:cubicBezTo>
                  <a:cubicBezTo>
                    <a:pt x="881" y="52"/>
                    <a:pt x="880" y="51"/>
                    <a:pt x="877" y="51"/>
                  </a:cubicBezTo>
                  <a:moveTo>
                    <a:pt x="887" y="54"/>
                  </a:moveTo>
                  <a:cubicBezTo>
                    <a:pt x="888" y="54"/>
                    <a:pt x="889" y="54"/>
                    <a:pt x="890" y="54"/>
                  </a:cubicBezTo>
                  <a:cubicBezTo>
                    <a:pt x="889" y="54"/>
                    <a:pt x="888" y="53"/>
                    <a:pt x="888" y="53"/>
                  </a:cubicBezTo>
                  <a:cubicBezTo>
                    <a:pt x="888" y="53"/>
                    <a:pt x="887" y="54"/>
                    <a:pt x="887" y="54"/>
                  </a:cubicBezTo>
                  <a:moveTo>
                    <a:pt x="883" y="76"/>
                  </a:moveTo>
                  <a:cubicBezTo>
                    <a:pt x="885" y="75"/>
                    <a:pt x="891" y="73"/>
                    <a:pt x="887" y="72"/>
                  </a:cubicBezTo>
                  <a:cubicBezTo>
                    <a:pt x="884" y="72"/>
                    <a:pt x="879" y="72"/>
                    <a:pt x="876" y="72"/>
                  </a:cubicBezTo>
                  <a:cubicBezTo>
                    <a:pt x="875" y="73"/>
                    <a:pt x="872" y="73"/>
                    <a:pt x="871" y="73"/>
                  </a:cubicBezTo>
                  <a:cubicBezTo>
                    <a:pt x="869" y="76"/>
                    <a:pt x="880" y="76"/>
                    <a:pt x="883" y="76"/>
                  </a:cubicBezTo>
                  <a:moveTo>
                    <a:pt x="912" y="74"/>
                  </a:moveTo>
                  <a:cubicBezTo>
                    <a:pt x="913" y="74"/>
                    <a:pt x="913" y="74"/>
                    <a:pt x="914" y="74"/>
                  </a:cubicBezTo>
                  <a:cubicBezTo>
                    <a:pt x="913" y="73"/>
                    <a:pt x="913" y="73"/>
                    <a:pt x="913" y="73"/>
                  </a:cubicBezTo>
                  <a:cubicBezTo>
                    <a:pt x="912" y="74"/>
                    <a:pt x="912" y="74"/>
                    <a:pt x="912" y="74"/>
                  </a:cubicBezTo>
                  <a:moveTo>
                    <a:pt x="694" y="59"/>
                  </a:moveTo>
                  <a:cubicBezTo>
                    <a:pt x="693" y="59"/>
                    <a:pt x="693" y="59"/>
                    <a:pt x="692" y="59"/>
                  </a:cubicBezTo>
                  <a:cubicBezTo>
                    <a:pt x="693" y="59"/>
                    <a:pt x="693" y="59"/>
                    <a:pt x="694" y="59"/>
                  </a:cubicBezTo>
                  <a:moveTo>
                    <a:pt x="730" y="46"/>
                  </a:moveTo>
                  <a:cubicBezTo>
                    <a:pt x="726" y="47"/>
                    <a:pt x="723" y="46"/>
                    <a:pt x="719" y="47"/>
                  </a:cubicBezTo>
                  <a:cubicBezTo>
                    <a:pt x="719" y="48"/>
                    <a:pt x="723" y="47"/>
                    <a:pt x="724" y="48"/>
                  </a:cubicBezTo>
                  <a:cubicBezTo>
                    <a:pt x="725" y="48"/>
                    <a:pt x="731" y="47"/>
                    <a:pt x="730" y="46"/>
                  </a:cubicBezTo>
                  <a:moveTo>
                    <a:pt x="716" y="50"/>
                  </a:moveTo>
                  <a:cubicBezTo>
                    <a:pt x="716" y="51"/>
                    <a:pt x="715" y="51"/>
                    <a:pt x="714" y="51"/>
                  </a:cubicBezTo>
                  <a:cubicBezTo>
                    <a:pt x="715" y="51"/>
                    <a:pt x="716" y="51"/>
                    <a:pt x="717" y="51"/>
                  </a:cubicBezTo>
                  <a:cubicBezTo>
                    <a:pt x="716" y="50"/>
                    <a:pt x="716" y="50"/>
                    <a:pt x="716" y="50"/>
                  </a:cubicBezTo>
                  <a:moveTo>
                    <a:pt x="712" y="55"/>
                  </a:moveTo>
                  <a:cubicBezTo>
                    <a:pt x="712" y="55"/>
                    <a:pt x="711" y="55"/>
                    <a:pt x="711" y="55"/>
                  </a:cubicBezTo>
                  <a:cubicBezTo>
                    <a:pt x="711" y="55"/>
                    <a:pt x="712" y="56"/>
                    <a:pt x="713" y="56"/>
                  </a:cubicBezTo>
                  <a:cubicBezTo>
                    <a:pt x="713" y="55"/>
                    <a:pt x="713" y="55"/>
                    <a:pt x="712" y="55"/>
                  </a:cubicBezTo>
                  <a:moveTo>
                    <a:pt x="721" y="51"/>
                  </a:moveTo>
                  <a:cubicBezTo>
                    <a:pt x="720" y="50"/>
                    <a:pt x="720" y="50"/>
                    <a:pt x="720" y="50"/>
                  </a:cubicBezTo>
                  <a:cubicBezTo>
                    <a:pt x="720" y="51"/>
                    <a:pt x="721" y="51"/>
                    <a:pt x="723" y="51"/>
                  </a:cubicBezTo>
                  <a:cubicBezTo>
                    <a:pt x="722" y="51"/>
                    <a:pt x="722" y="51"/>
                    <a:pt x="721" y="51"/>
                  </a:cubicBezTo>
                  <a:moveTo>
                    <a:pt x="728" y="48"/>
                  </a:moveTo>
                  <a:cubicBezTo>
                    <a:pt x="727" y="48"/>
                    <a:pt x="726" y="48"/>
                    <a:pt x="725" y="48"/>
                  </a:cubicBezTo>
                  <a:cubicBezTo>
                    <a:pt x="725" y="49"/>
                    <a:pt x="726" y="49"/>
                    <a:pt x="728" y="48"/>
                  </a:cubicBezTo>
                  <a:moveTo>
                    <a:pt x="729" y="50"/>
                  </a:moveTo>
                  <a:cubicBezTo>
                    <a:pt x="727" y="50"/>
                    <a:pt x="725" y="51"/>
                    <a:pt x="724" y="51"/>
                  </a:cubicBezTo>
                  <a:cubicBezTo>
                    <a:pt x="724" y="51"/>
                    <a:pt x="727" y="52"/>
                    <a:pt x="729" y="50"/>
                  </a:cubicBezTo>
                  <a:moveTo>
                    <a:pt x="727" y="56"/>
                  </a:moveTo>
                  <a:cubicBezTo>
                    <a:pt x="727" y="55"/>
                    <a:pt x="727" y="55"/>
                    <a:pt x="727" y="55"/>
                  </a:cubicBezTo>
                  <a:cubicBezTo>
                    <a:pt x="729" y="55"/>
                    <a:pt x="730" y="55"/>
                    <a:pt x="730" y="56"/>
                  </a:cubicBezTo>
                  <a:cubicBezTo>
                    <a:pt x="734" y="52"/>
                    <a:pt x="720" y="56"/>
                    <a:pt x="719" y="55"/>
                  </a:cubicBezTo>
                  <a:cubicBezTo>
                    <a:pt x="718" y="57"/>
                    <a:pt x="726" y="55"/>
                    <a:pt x="727" y="56"/>
                  </a:cubicBezTo>
                  <a:moveTo>
                    <a:pt x="738" y="50"/>
                  </a:moveTo>
                  <a:cubicBezTo>
                    <a:pt x="738" y="50"/>
                    <a:pt x="737" y="50"/>
                    <a:pt x="736" y="50"/>
                  </a:cubicBezTo>
                  <a:cubicBezTo>
                    <a:pt x="736" y="50"/>
                    <a:pt x="737" y="50"/>
                    <a:pt x="738" y="50"/>
                  </a:cubicBezTo>
                  <a:moveTo>
                    <a:pt x="731" y="56"/>
                  </a:moveTo>
                  <a:cubicBezTo>
                    <a:pt x="732" y="55"/>
                    <a:pt x="733" y="55"/>
                    <a:pt x="734" y="55"/>
                  </a:cubicBezTo>
                  <a:cubicBezTo>
                    <a:pt x="728" y="56"/>
                    <a:pt x="737" y="54"/>
                    <a:pt x="733" y="54"/>
                  </a:cubicBezTo>
                  <a:cubicBezTo>
                    <a:pt x="732" y="54"/>
                    <a:pt x="731" y="55"/>
                    <a:pt x="731" y="56"/>
                  </a:cubicBezTo>
                  <a:moveTo>
                    <a:pt x="739" y="52"/>
                  </a:moveTo>
                  <a:cubicBezTo>
                    <a:pt x="739" y="51"/>
                    <a:pt x="738" y="51"/>
                    <a:pt x="738" y="50"/>
                  </a:cubicBezTo>
                  <a:cubicBezTo>
                    <a:pt x="736" y="52"/>
                    <a:pt x="738" y="52"/>
                    <a:pt x="739" y="52"/>
                  </a:cubicBezTo>
                  <a:moveTo>
                    <a:pt x="737" y="56"/>
                  </a:moveTo>
                  <a:cubicBezTo>
                    <a:pt x="735" y="57"/>
                    <a:pt x="733" y="57"/>
                    <a:pt x="731" y="57"/>
                  </a:cubicBezTo>
                  <a:cubicBezTo>
                    <a:pt x="732" y="58"/>
                    <a:pt x="734" y="58"/>
                    <a:pt x="737" y="56"/>
                  </a:cubicBezTo>
                  <a:moveTo>
                    <a:pt x="677" y="19"/>
                  </a:moveTo>
                  <a:cubicBezTo>
                    <a:pt x="678" y="20"/>
                    <a:pt x="678" y="21"/>
                    <a:pt x="680" y="21"/>
                  </a:cubicBezTo>
                  <a:cubicBezTo>
                    <a:pt x="683" y="21"/>
                    <a:pt x="686" y="21"/>
                    <a:pt x="688" y="22"/>
                  </a:cubicBezTo>
                  <a:cubicBezTo>
                    <a:pt x="687" y="22"/>
                    <a:pt x="686" y="22"/>
                    <a:pt x="685" y="22"/>
                  </a:cubicBezTo>
                  <a:cubicBezTo>
                    <a:pt x="688" y="23"/>
                    <a:pt x="694" y="22"/>
                    <a:pt x="700" y="21"/>
                  </a:cubicBezTo>
                  <a:cubicBezTo>
                    <a:pt x="702" y="18"/>
                    <a:pt x="695" y="19"/>
                    <a:pt x="692" y="19"/>
                  </a:cubicBezTo>
                  <a:cubicBezTo>
                    <a:pt x="686" y="19"/>
                    <a:pt x="681" y="19"/>
                    <a:pt x="676" y="18"/>
                  </a:cubicBezTo>
                  <a:cubicBezTo>
                    <a:pt x="677" y="19"/>
                    <a:pt x="677" y="19"/>
                    <a:pt x="677" y="19"/>
                  </a:cubicBezTo>
                  <a:moveTo>
                    <a:pt x="682" y="16"/>
                  </a:moveTo>
                  <a:cubicBezTo>
                    <a:pt x="687" y="16"/>
                    <a:pt x="696" y="14"/>
                    <a:pt x="697" y="16"/>
                  </a:cubicBezTo>
                  <a:cubicBezTo>
                    <a:pt x="695" y="16"/>
                    <a:pt x="691" y="16"/>
                    <a:pt x="687" y="16"/>
                  </a:cubicBezTo>
                  <a:cubicBezTo>
                    <a:pt x="688" y="17"/>
                    <a:pt x="691" y="17"/>
                    <a:pt x="693" y="18"/>
                  </a:cubicBezTo>
                  <a:cubicBezTo>
                    <a:pt x="691" y="17"/>
                    <a:pt x="689" y="17"/>
                    <a:pt x="687" y="18"/>
                  </a:cubicBezTo>
                  <a:cubicBezTo>
                    <a:pt x="691" y="17"/>
                    <a:pt x="694" y="18"/>
                    <a:pt x="697" y="19"/>
                  </a:cubicBezTo>
                  <a:cubicBezTo>
                    <a:pt x="701" y="20"/>
                    <a:pt x="707" y="18"/>
                    <a:pt x="712" y="18"/>
                  </a:cubicBezTo>
                  <a:cubicBezTo>
                    <a:pt x="717" y="17"/>
                    <a:pt x="721" y="17"/>
                    <a:pt x="725" y="17"/>
                  </a:cubicBezTo>
                  <a:cubicBezTo>
                    <a:pt x="727" y="17"/>
                    <a:pt x="731" y="18"/>
                    <a:pt x="736" y="16"/>
                  </a:cubicBezTo>
                  <a:cubicBezTo>
                    <a:pt x="734" y="16"/>
                    <a:pt x="732" y="14"/>
                    <a:pt x="734" y="12"/>
                  </a:cubicBezTo>
                  <a:cubicBezTo>
                    <a:pt x="736" y="12"/>
                    <a:pt x="739" y="13"/>
                    <a:pt x="742" y="11"/>
                  </a:cubicBezTo>
                  <a:cubicBezTo>
                    <a:pt x="739" y="10"/>
                    <a:pt x="731" y="10"/>
                    <a:pt x="729" y="8"/>
                  </a:cubicBezTo>
                  <a:cubicBezTo>
                    <a:pt x="727" y="6"/>
                    <a:pt x="723" y="4"/>
                    <a:pt x="715" y="6"/>
                  </a:cubicBezTo>
                  <a:cubicBezTo>
                    <a:pt x="716" y="6"/>
                    <a:pt x="718" y="6"/>
                    <a:pt x="720" y="6"/>
                  </a:cubicBezTo>
                  <a:cubicBezTo>
                    <a:pt x="712" y="6"/>
                    <a:pt x="701" y="9"/>
                    <a:pt x="693" y="10"/>
                  </a:cubicBezTo>
                  <a:cubicBezTo>
                    <a:pt x="690" y="12"/>
                    <a:pt x="695" y="11"/>
                    <a:pt x="696" y="11"/>
                  </a:cubicBezTo>
                  <a:cubicBezTo>
                    <a:pt x="694" y="12"/>
                    <a:pt x="693" y="13"/>
                    <a:pt x="693" y="14"/>
                  </a:cubicBezTo>
                  <a:cubicBezTo>
                    <a:pt x="691" y="14"/>
                    <a:pt x="689" y="13"/>
                    <a:pt x="685" y="15"/>
                  </a:cubicBezTo>
                  <a:cubicBezTo>
                    <a:pt x="687" y="15"/>
                    <a:pt x="690" y="15"/>
                    <a:pt x="691" y="15"/>
                  </a:cubicBezTo>
                  <a:cubicBezTo>
                    <a:pt x="688" y="15"/>
                    <a:pt x="685" y="14"/>
                    <a:pt x="680" y="16"/>
                  </a:cubicBezTo>
                  <a:cubicBezTo>
                    <a:pt x="681" y="16"/>
                    <a:pt x="681" y="16"/>
                    <a:pt x="682" y="16"/>
                  </a:cubicBezTo>
                  <a:moveTo>
                    <a:pt x="682" y="22"/>
                  </a:moveTo>
                  <a:cubicBezTo>
                    <a:pt x="682" y="22"/>
                    <a:pt x="683" y="22"/>
                    <a:pt x="683" y="22"/>
                  </a:cubicBezTo>
                  <a:cubicBezTo>
                    <a:pt x="683" y="22"/>
                    <a:pt x="680" y="22"/>
                    <a:pt x="678" y="22"/>
                  </a:cubicBezTo>
                  <a:cubicBezTo>
                    <a:pt x="679" y="22"/>
                    <a:pt x="680" y="22"/>
                    <a:pt x="682" y="22"/>
                  </a:cubicBezTo>
                  <a:moveTo>
                    <a:pt x="684" y="25"/>
                  </a:moveTo>
                  <a:cubicBezTo>
                    <a:pt x="686" y="25"/>
                    <a:pt x="687" y="25"/>
                    <a:pt x="689" y="25"/>
                  </a:cubicBezTo>
                  <a:cubicBezTo>
                    <a:pt x="688" y="24"/>
                    <a:pt x="686" y="25"/>
                    <a:pt x="684" y="25"/>
                  </a:cubicBezTo>
                  <a:moveTo>
                    <a:pt x="691" y="25"/>
                  </a:moveTo>
                  <a:cubicBezTo>
                    <a:pt x="692" y="25"/>
                    <a:pt x="693" y="25"/>
                    <a:pt x="694" y="25"/>
                  </a:cubicBezTo>
                  <a:cubicBezTo>
                    <a:pt x="694" y="24"/>
                    <a:pt x="693" y="24"/>
                    <a:pt x="691" y="25"/>
                  </a:cubicBezTo>
                  <a:moveTo>
                    <a:pt x="711" y="19"/>
                  </a:moveTo>
                  <a:cubicBezTo>
                    <a:pt x="709" y="19"/>
                    <a:pt x="708" y="20"/>
                    <a:pt x="706" y="20"/>
                  </a:cubicBezTo>
                  <a:cubicBezTo>
                    <a:pt x="707" y="20"/>
                    <a:pt x="709" y="21"/>
                    <a:pt x="710" y="21"/>
                  </a:cubicBezTo>
                  <a:cubicBezTo>
                    <a:pt x="705" y="22"/>
                    <a:pt x="699" y="23"/>
                    <a:pt x="694" y="23"/>
                  </a:cubicBezTo>
                  <a:cubicBezTo>
                    <a:pt x="695" y="24"/>
                    <a:pt x="696" y="24"/>
                    <a:pt x="698" y="24"/>
                  </a:cubicBezTo>
                  <a:cubicBezTo>
                    <a:pt x="698" y="24"/>
                    <a:pt x="708" y="24"/>
                    <a:pt x="702" y="24"/>
                  </a:cubicBezTo>
                  <a:cubicBezTo>
                    <a:pt x="703" y="25"/>
                    <a:pt x="705" y="24"/>
                    <a:pt x="706" y="24"/>
                  </a:cubicBezTo>
                  <a:cubicBezTo>
                    <a:pt x="708" y="24"/>
                    <a:pt x="708" y="25"/>
                    <a:pt x="708" y="26"/>
                  </a:cubicBezTo>
                  <a:cubicBezTo>
                    <a:pt x="710" y="27"/>
                    <a:pt x="713" y="28"/>
                    <a:pt x="717" y="28"/>
                  </a:cubicBezTo>
                  <a:cubicBezTo>
                    <a:pt x="720" y="27"/>
                    <a:pt x="721" y="28"/>
                    <a:pt x="722" y="28"/>
                  </a:cubicBezTo>
                  <a:cubicBezTo>
                    <a:pt x="724" y="29"/>
                    <a:pt x="727" y="29"/>
                    <a:pt x="730" y="29"/>
                  </a:cubicBezTo>
                  <a:cubicBezTo>
                    <a:pt x="732" y="29"/>
                    <a:pt x="734" y="29"/>
                    <a:pt x="736" y="29"/>
                  </a:cubicBezTo>
                  <a:cubicBezTo>
                    <a:pt x="736" y="30"/>
                    <a:pt x="742" y="30"/>
                    <a:pt x="738" y="30"/>
                  </a:cubicBezTo>
                  <a:cubicBezTo>
                    <a:pt x="742" y="30"/>
                    <a:pt x="745" y="30"/>
                    <a:pt x="749" y="30"/>
                  </a:cubicBezTo>
                  <a:cubicBezTo>
                    <a:pt x="753" y="30"/>
                    <a:pt x="756" y="31"/>
                    <a:pt x="761" y="29"/>
                  </a:cubicBezTo>
                  <a:cubicBezTo>
                    <a:pt x="760" y="27"/>
                    <a:pt x="755" y="27"/>
                    <a:pt x="753" y="26"/>
                  </a:cubicBezTo>
                  <a:cubicBezTo>
                    <a:pt x="755" y="26"/>
                    <a:pt x="756" y="26"/>
                    <a:pt x="758" y="26"/>
                  </a:cubicBezTo>
                  <a:cubicBezTo>
                    <a:pt x="760" y="24"/>
                    <a:pt x="759" y="23"/>
                    <a:pt x="759" y="22"/>
                  </a:cubicBezTo>
                  <a:cubicBezTo>
                    <a:pt x="760" y="22"/>
                    <a:pt x="761" y="21"/>
                    <a:pt x="762" y="21"/>
                  </a:cubicBezTo>
                  <a:cubicBezTo>
                    <a:pt x="760" y="19"/>
                    <a:pt x="755" y="17"/>
                    <a:pt x="746" y="19"/>
                  </a:cubicBezTo>
                  <a:cubicBezTo>
                    <a:pt x="747" y="19"/>
                    <a:pt x="747" y="20"/>
                    <a:pt x="745" y="21"/>
                  </a:cubicBezTo>
                  <a:cubicBezTo>
                    <a:pt x="744" y="20"/>
                    <a:pt x="743" y="20"/>
                    <a:pt x="741" y="20"/>
                  </a:cubicBezTo>
                  <a:cubicBezTo>
                    <a:pt x="740" y="22"/>
                    <a:pt x="737" y="22"/>
                    <a:pt x="736" y="22"/>
                  </a:cubicBezTo>
                  <a:cubicBezTo>
                    <a:pt x="738" y="22"/>
                    <a:pt x="740" y="20"/>
                    <a:pt x="743" y="19"/>
                  </a:cubicBezTo>
                  <a:cubicBezTo>
                    <a:pt x="740" y="19"/>
                    <a:pt x="740" y="17"/>
                    <a:pt x="737" y="17"/>
                  </a:cubicBezTo>
                  <a:cubicBezTo>
                    <a:pt x="734" y="17"/>
                    <a:pt x="729" y="18"/>
                    <a:pt x="726" y="18"/>
                  </a:cubicBezTo>
                  <a:cubicBezTo>
                    <a:pt x="722" y="18"/>
                    <a:pt x="717" y="17"/>
                    <a:pt x="711" y="19"/>
                  </a:cubicBezTo>
                  <a:moveTo>
                    <a:pt x="761" y="22"/>
                  </a:moveTo>
                  <a:cubicBezTo>
                    <a:pt x="760" y="23"/>
                    <a:pt x="761" y="23"/>
                    <a:pt x="764" y="22"/>
                  </a:cubicBezTo>
                  <a:cubicBezTo>
                    <a:pt x="763" y="22"/>
                    <a:pt x="762" y="22"/>
                    <a:pt x="761" y="22"/>
                  </a:cubicBezTo>
                  <a:moveTo>
                    <a:pt x="763" y="34"/>
                  </a:moveTo>
                  <a:cubicBezTo>
                    <a:pt x="762" y="35"/>
                    <a:pt x="762" y="35"/>
                    <a:pt x="762" y="35"/>
                  </a:cubicBezTo>
                  <a:cubicBezTo>
                    <a:pt x="760" y="36"/>
                    <a:pt x="758" y="37"/>
                    <a:pt x="756" y="38"/>
                  </a:cubicBezTo>
                  <a:cubicBezTo>
                    <a:pt x="759" y="39"/>
                    <a:pt x="765" y="38"/>
                    <a:pt x="771" y="37"/>
                  </a:cubicBezTo>
                  <a:cubicBezTo>
                    <a:pt x="778" y="36"/>
                    <a:pt x="782" y="36"/>
                    <a:pt x="788" y="36"/>
                  </a:cubicBezTo>
                  <a:cubicBezTo>
                    <a:pt x="790" y="36"/>
                    <a:pt x="795" y="36"/>
                    <a:pt x="798" y="35"/>
                  </a:cubicBezTo>
                  <a:cubicBezTo>
                    <a:pt x="803" y="35"/>
                    <a:pt x="808" y="35"/>
                    <a:pt x="815" y="33"/>
                  </a:cubicBezTo>
                  <a:cubicBezTo>
                    <a:pt x="815" y="31"/>
                    <a:pt x="813" y="31"/>
                    <a:pt x="811" y="30"/>
                  </a:cubicBezTo>
                  <a:cubicBezTo>
                    <a:pt x="810" y="30"/>
                    <a:pt x="808" y="30"/>
                    <a:pt x="807" y="30"/>
                  </a:cubicBezTo>
                  <a:cubicBezTo>
                    <a:pt x="805" y="30"/>
                    <a:pt x="805" y="29"/>
                    <a:pt x="804" y="28"/>
                  </a:cubicBezTo>
                  <a:cubicBezTo>
                    <a:pt x="802" y="28"/>
                    <a:pt x="800" y="26"/>
                    <a:pt x="795" y="27"/>
                  </a:cubicBezTo>
                  <a:cubicBezTo>
                    <a:pt x="793" y="28"/>
                    <a:pt x="786" y="31"/>
                    <a:pt x="785" y="30"/>
                  </a:cubicBezTo>
                  <a:cubicBezTo>
                    <a:pt x="788" y="28"/>
                    <a:pt x="788" y="27"/>
                    <a:pt x="792" y="25"/>
                  </a:cubicBezTo>
                  <a:cubicBezTo>
                    <a:pt x="790" y="25"/>
                    <a:pt x="789" y="25"/>
                    <a:pt x="788" y="25"/>
                  </a:cubicBezTo>
                  <a:cubicBezTo>
                    <a:pt x="787" y="25"/>
                    <a:pt x="780" y="25"/>
                    <a:pt x="782" y="26"/>
                  </a:cubicBezTo>
                  <a:cubicBezTo>
                    <a:pt x="780" y="26"/>
                    <a:pt x="780" y="25"/>
                    <a:pt x="778" y="25"/>
                  </a:cubicBezTo>
                  <a:cubicBezTo>
                    <a:pt x="777" y="25"/>
                    <a:pt x="774" y="27"/>
                    <a:pt x="773" y="27"/>
                  </a:cubicBezTo>
                  <a:cubicBezTo>
                    <a:pt x="771" y="28"/>
                    <a:pt x="773" y="28"/>
                    <a:pt x="775" y="28"/>
                  </a:cubicBezTo>
                  <a:cubicBezTo>
                    <a:pt x="774" y="28"/>
                    <a:pt x="772" y="28"/>
                    <a:pt x="770" y="29"/>
                  </a:cubicBezTo>
                  <a:cubicBezTo>
                    <a:pt x="769" y="30"/>
                    <a:pt x="772" y="31"/>
                    <a:pt x="772" y="31"/>
                  </a:cubicBezTo>
                  <a:cubicBezTo>
                    <a:pt x="771" y="31"/>
                    <a:pt x="768" y="30"/>
                    <a:pt x="766" y="31"/>
                  </a:cubicBezTo>
                  <a:cubicBezTo>
                    <a:pt x="764" y="32"/>
                    <a:pt x="764" y="33"/>
                    <a:pt x="763" y="34"/>
                  </a:cubicBezTo>
                  <a:moveTo>
                    <a:pt x="820" y="36"/>
                  </a:moveTo>
                  <a:cubicBezTo>
                    <a:pt x="822" y="36"/>
                    <a:pt x="823" y="36"/>
                    <a:pt x="825" y="35"/>
                  </a:cubicBezTo>
                  <a:cubicBezTo>
                    <a:pt x="825" y="34"/>
                    <a:pt x="821" y="36"/>
                    <a:pt x="820" y="35"/>
                  </a:cubicBezTo>
                  <a:cubicBezTo>
                    <a:pt x="820" y="36"/>
                    <a:pt x="820" y="36"/>
                    <a:pt x="820" y="36"/>
                  </a:cubicBezTo>
                  <a:moveTo>
                    <a:pt x="833" y="38"/>
                  </a:moveTo>
                  <a:cubicBezTo>
                    <a:pt x="833" y="37"/>
                    <a:pt x="834" y="37"/>
                    <a:pt x="835" y="37"/>
                  </a:cubicBezTo>
                  <a:cubicBezTo>
                    <a:pt x="834" y="35"/>
                    <a:pt x="827" y="37"/>
                    <a:pt x="823" y="36"/>
                  </a:cubicBezTo>
                  <a:cubicBezTo>
                    <a:pt x="825" y="38"/>
                    <a:pt x="832" y="36"/>
                    <a:pt x="833" y="38"/>
                  </a:cubicBezTo>
                  <a:moveTo>
                    <a:pt x="824" y="44"/>
                  </a:moveTo>
                  <a:cubicBezTo>
                    <a:pt x="825" y="44"/>
                    <a:pt x="826" y="44"/>
                    <a:pt x="827" y="44"/>
                  </a:cubicBezTo>
                  <a:cubicBezTo>
                    <a:pt x="827" y="43"/>
                    <a:pt x="826" y="43"/>
                    <a:pt x="824" y="43"/>
                  </a:cubicBezTo>
                  <a:cubicBezTo>
                    <a:pt x="824" y="44"/>
                    <a:pt x="824" y="44"/>
                    <a:pt x="824" y="44"/>
                  </a:cubicBezTo>
                  <a:moveTo>
                    <a:pt x="832" y="45"/>
                  </a:moveTo>
                  <a:cubicBezTo>
                    <a:pt x="833" y="45"/>
                    <a:pt x="834" y="45"/>
                    <a:pt x="835" y="45"/>
                  </a:cubicBezTo>
                  <a:cubicBezTo>
                    <a:pt x="835" y="44"/>
                    <a:pt x="833" y="44"/>
                    <a:pt x="832" y="44"/>
                  </a:cubicBezTo>
                  <a:cubicBezTo>
                    <a:pt x="833" y="45"/>
                    <a:pt x="833" y="45"/>
                    <a:pt x="831" y="45"/>
                  </a:cubicBezTo>
                  <a:cubicBezTo>
                    <a:pt x="832" y="45"/>
                    <a:pt x="832" y="45"/>
                    <a:pt x="832" y="45"/>
                  </a:cubicBezTo>
                  <a:moveTo>
                    <a:pt x="295" y="130"/>
                  </a:moveTo>
                  <a:cubicBezTo>
                    <a:pt x="296" y="131"/>
                    <a:pt x="299" y="130"/>
                    <a:pt x="301" y="130"/>
                  </a:cubicBezTo>
                  <a:cubicBezTo>
                    <a:pt x="299" y="130"/>
                    <a:pt x="297" y="130"/>
                    <a:pt x="295" y="130"/>
                  </a:cubicBezTo>
                  <a:moveTo>
                    <a:pt x="371" y="58"/>
                  </a:moveTo>
                  <a:cubicBezTo>
                    <a:pt x="371" y="59"/>
                    <a:pt x="373" y="58"/>
                    <a:pt x="374" y="58"/>
                  </a:cubicBezTo>
                  <a:cubicBezTo>
                    <a:pt x="373" y="58"/>
                    <a:pt x="372" y="58"/>
                    <a:pt x="371" y="58"/>
                  </a:cubicBezTo>
                  <a:moveTo>
                    <a:pt x="373" y="58"/>
                  </a:moveTo>
                  <a:cubicBezTo>
                    <a:pt x="374" y="58"/>
                    <a:pt x="374" y="58"/>
                    <a:pt x="375" y="58"/>
                  </a:cubicBezTo>
                  <a:cubicBezTo>
                    <a:pt x="374" y="58"/>
                    <a:pt x="374" y="58"/>
                    <a:pt x="373" y="58"/>
                  </a:cubicBezTo>
                  <a:moveTo>
                    <a:pt x="378" y="57"/>
                  </a:moveTo>
                  <a:cubicBezTo>
                    <a:pt x="378" y="57"/>
                    <a:pt x="379" y="57"/>
                    <a:pt x="380" y="57"/>
                  </a:cubicBezTo>
                  <a:cubicBezTo>
                    <a:pt x="379" y="57"/>
                    <a:pt x="378" y="57"/>
                    <a:pt x="378" y="57"/>
                  </a:cubicBezTo>
                  <a:moveTo>
                    <a:pt x="337" y="126"/>
                  </a:moveTo>
                  <a:cubicBezTo>
                    <a:pt x="337" y="126"/>
                    <a:pt x="338" y="126"/>
                    <a:pt x="339" y="126"/>
                  </a:cubicBezTo>
                  <a:cubicBezTo>
                    <a:pt x="338" y="125"/>
                    <a:pt x="338" y="125"/>
                    <a:pt x="337" y="126"/>
                  </a:cubicBezTo>
                  <a:moveTo>
                    <a:pt x="382" y="56"/>
                  </a:moveTo>
                  <a:cubicBezTo>
                    <a:pt x="383" y="57"/>
                    <a:pt x="386" y="56"/>
                    <a:pt x="387" y="55"/>
                  </a:cubicBezTo>
                  <a:cubicBezTo>
                    <a:pt x="385" y="56"/>
                    <a:pt x="384" y="56"/>
                    <a:pt x="382" y="56"/>
                  </a:cubicBezTo>
                  <a:moveTo>
                    <a:pt x="354" y="110"/>
                  </a:moveTo>
                  <a:cubicBezTo>
                    <a:pt x="354" y="110"/>
                    <a:pt x="355" y="110"/>
                    <a:pt x="355" y="110"/>
                  </a:cubicBezTo>
                  <a:cubicBezTo>
                    <a:pt x="354" y="110"/>
                    <a:pt x="354" y="110"/>
                    <a:pt x="353" y="110"/>
                  </a:cubicBezTo>
                  <a:cubicBezTo>
                    <a:pt x="353" y="110"/>
                    <a:pt x="353" y="110"/>
                    <a:pt x="354" y="110"/>
                  </a:cubicBezTo>
                  <a:moveTo>
                    <a:pt x="281" y="19"/>
                  </a:moveTo>
                  <a:cubicBezTo>
                    <a:pt x="281" y="19"/>
                    <a:pt x="282" y="19"/>
                    <a:pt x="284" y="19"/>
                  </a:cubicBezTo>
                  <a:cubicBezTo>
                    <a:pt x="283" y="18"/>
                    <a:pt x="282" y="18"/>
                    <a:pt x="281" y="19"/>
                  </a:cubicBezTo>
                  <a:moveTo>
                    <a:pt x="308" y="15"/>
                  </a:moveTo>
                  <a:cubicBezTo>
                    <a:pt x="308" y="16"/>
                    <a:pt x="309" y="16"/>
                    <a:pt x="311" y="16"/>
                  </a:cubicBezTo>
                  <a:cubicBezTo>
                    <a:pt x="310" y="15"/>
                    <a:pt x="309" y="15"/>
                    <a:pt x="308" y="15"/>
                  </a:cubicBezTo>
                  <a:moveTo>
                    <a:pt x="329" y="15"/>
                  </a:moveTo>
                  <a:cubicBezTo>
                    <a:pt x="330" y="15"/>
                    <a:pt x="332" y="15"/>
                    <a:pt x="333" y="14"/>
                  </a:cubicBezTo>
                  <a:cubicBezTo>
                    <a:pt x="332" y="14"/>
                    <a:pt x="331" y="14"/>
                    <a:pt x="329" y="15"/>
                  </a:cubicBezTo>
                  <a:moveTo>
                    <a:pt x="335" y="15"/>
                  </a:moveTo>
                  <a:cubicBezTo>
                    <a:pt x="336" y="15"/>
                    <a:pt x="336" y="15"/>
                    <a:pt x="337" y="14"/>
                  </a:cubicBezTo>
                  <a:cubicBezTo>
                    <a:pt x="336" y="14"/>
                    <a:pt x="336" y="15"/>
                    <a:pt x="335" y="15"/>
                  </a:cubicBezTo>
                  <a:moveTo>
                    <a:pt x="342" y="15"/>
                  </a:moveTo>
                  <a:cubicBezTo>
                    <a:pt x="343" y="15"/>
                    <a:pt x="345" y="15"/>
                    <a:pt x="347" y="15"/>
                  </a:cubicBezTo>
                  <a:cubicBezTo>
                    <a:pt x="345" y="15"/>
                    <a:pt x="344" y="15"/>
                    <a:pt x="342" y="15"/>
                  </a:cubicBezTo>
                  <a:moveTo>
                    <a:pt x="349" y="14"/>
                  </a:moveTo>
                  <a:cubicBezTo>
                    <a:pt x="349" y="14"/>
                    <a:pt x="350" y="14"/>
                    <a:pt x="350" y="14"/>
                  </a:cubicBezTo>
                  <a:cubicBezTo>
                    <a:pt x="350" y="14"/>
                    <a:pt x="349" y="14"/>
                    <a:pt x="349" y="14"/>
                  </a:cubicBezTo>
                  <a:moveTo>
                    <a:pt x="355" y="7"/>
                  </a:moveTo>
                  <a:cubicBezTo>
                    <a:pt x="356" y="8"/>
                    <a:pt x="360" y="8"/>
                    <a:pt x="363" y="6"/>
                  </a:cubicBezTo>
                  <a:cubicBezTo>
                    <a:pt x="360" y="6"/>
                    <a:pt x="357" y="7"/>
                    <a:pt x="355" y="7"/>
                  </a:cubicBezTo>
                  <a:moveTo>
                    <a:pt x="362" y="8"/>
                  </a:moveTo>
                  <a:cubicBezTo>
                    <a:pt x="364" y="9"/>
                    <a:pt x="366" y="10"/>
                    <a:pt x="370" y="8"/>
                  </a:cubicBezTo>
                  <a:cubicBezTo>
                    <a:pt x="368" y="8"/>
                    <a:pt x="365" y="7"/>
                    <a:pt x="362" y="8"/>
                  </a:cubicBezTo>
                  <a:moveTo>
                    <a:pt x="366" y="3"/>
                  </a:moveTo>
                  <a:cubicBezTo>
                    <a:pt x="367" y="3"/>
                    <a:pt x="368" y="3"/>
                    <a:pt x="370" y="2"/>
                  </a:cubicBezTo>
                  <a:cubicBezTo>
                    <a:pt x="369" y="2"/>
                    <a:pt x="367" y="2"/>
                    <a:pt x="366" y="3"/>
                  </a:cubicBezTo>
                  <a:moveTo>
                    <a:pt x="365" y="7"/>
                  </a:moveTo>
                  <a:cubicBezTo>
                    <a:pt x="366" y="8"/>
                    <a:pt x="367" y="8"/>
                    <a:pt x="369" y="7"/>
                  </a:cubicBezTo>
                  <a:cubicBezTo>
                    <a:pt x="367" y="7"/>
                    <a:pt x="366" y="7"/>
                    <a:pt x="365" y="7"/>
                  </a:cubicBezTo>
                  <a:moveTo>
                    <a:pt x="368" y="13"/>
                  </a:moveTo>
                  <a:cubicBezTo>
                    <a:pt x="369" y="13"/>
                    <a:pt x="369" y="13"/>
                    <a:pt x="370" y="12"/>
                  </a:cubicBezTo>
                  <a:cubicBezTo>
                    <a:pt x="369" y="12"/>
                    <a:pt x="369" y="13"/>
                    <a:pt x="368" y="13"/>
                  </a:cubicBezTo>
                  <a:moveTo>
                    <a:pt x="381" y="17"/>
                  </a:moveTo>
                  <a:cubicBezTo>
                    <a:pt x="382" y="17"/>
                    <a:pt x="383" y="17"/>
                    <a:pt x="384" y="17"/>
                  </a:cubicBezTo>
                  <a:cubicBezTo>
                    <a:pt x="383" y="17"/>
                    <a:pt x="382" y="17"/>
                    <a:pt x="381" y="17"/>
                  </a:cubicBezTo>
                  <a:moveTo>
                    <a:pt x="399" y="3"/>
                  </a:moveTo>
                  <a:cubicBezTo>
                    <a:pt x="400" y="3"/>
                    <a:pt x="401" y="3"/>
                    <a:pt x="402" y="3"/>
                  </a:cubicBezTo>
                  <a:cubicBezTo>
                    <a:pt x="401" y="3"/>
                    <a:pt x="400" y="2"/>
                    <a:pt x="399" y="3"/>
                  </a:cubicBezTo>
                  <a:moveTo>
                    <a:pt x="403" y="2"/>
                  </a:moveTo>
                  <a:cubicBezTo>
                    <a:pt x="406" y="2"/>
                    <a:pt x="412" y="5"/>
                    <a:pt x="417" y="2"/>
                  </a:cubicBezTo>
                  <a:cubicBezTo>
                    <a:pt x="414" y="1"/>
                    <a:pt x="408" y="1"/>
                    <a:pt x="403" y="2"/>
                  </a:cubicBezTo>
                  <a:moveTo>
                    <a:pt x="0" y="265"/>
                  </a:moveTo>
                  <a:cubicBezTo>
                    <a:pt x="2" y="264"/>
                    <a:pt x="3" y="263"/>
                    <a:pt x="4" y="262"/>
                  </a:cubicBezTo>
                  <a:cubicBezTo>
                    <a:pt x="4" y="261"/>
                    <a:pt x="4" y="260"/>
                    <a:pt x="5" y="260"/>
                  </a:cubicBezTo>
                  <a:cubicBezTo>
                    <a:pt x="7" y="260"/>
                    <a:pt x="9" y="260"/>
                    <a:pt x="10" y="259"/>
                  </a:cubicBezTo>
                  <a:cubicBezTo>
                    <a:pt x="12" y="259"/>
                    <a:pt x="13" y="257"/>
                    <a:pt x="14" y="257"/>
                  </a:cubicBezTo>
                  <a:cubicBezTo>
                    <a:pt x="13" y="258"/>
                    <a:pt x="11" y="259"/>
                    <a:pt x="10" y="260"/>
                  </a:cubicBezTo>
                  <a:cubicBezTo>
                    <a:pt x="13" y="260"/>
                    <a:pt x="16" y="262"/>
                    <a:pt x="16" y="258"/>
                  </a:cubicBezTo>
                  <a:cubicBezTo>
                    <a:pt x="16" y="255"/>
                    <a:pt x="21" y="258"/>
                    <a:pt x="23" y="258"/>
                  </a:cubicBezTo>
                  <a:cubicBezTo>
                    <a:pt x="26" y="259"/>
                    <a:pt x="30" y="258"/>
                    <a:pt x="33" y="260"/>
                  </a:cubicBezTo>
                  <a:cubicBezTo>
                    <a:pt x="33" y="261"/>
                    <a:pt x="34" y="261"/>
                    <a:pt x="33" y="262"/>
                  </a:cubicBezTo>
                  <a:cubicBezTo>
                    <a:pt x="32" y="263"/>
                    <a:pt x="32" y="265"/>
                    <a:pt x="33" y="266"/>
                  </a:cubicBezTo>
                  <a:cubicBezTo>
                    <a:pt x="23" y="267"/>
                    <a:pt x="12" y="266"/>
                    <a:pt x="2" y="265"/>
                  </a:cubicBezTo>
                  <a:cubicBezTo>
                    <a:pt x="3" y="265"/>
                    <a:pt x="3" y="264"/>
                    <a:pt x="4" y="264"/>
                  </a:cubicBezTo>
                  <a:cubicBezTo>
                    <a:pt x="5" y="263"/>
                    <a:pt x="7" y="264"/>
                    <a:pt x="8" y="263"/>
                  </a:cubicBezTo>
                  <a:cubicBezTo>
                    <a:pt x="7" y="263"/>
                    <a:pt x="5" y="263"/>
                    <a:pt x="4" y="263"/>
                  </a:cubicBezTo>
                  <a:cubicBezTo>
                    <a:pt x="3" y="263"/>
                    <a:pt x="2" y="265"/>
                    <a:pt x="0" y="265"/>
                  </a:cubicBezTo>
                  <a:moveTo>
                    <a:pt x="82" y="126"/>
                  </a:moveTo>
                  <a:cubicBezTo>
                    <a:pt x="85" y="125"/>
                    <a:pt x="88" y="125"/>
                    <a:pt x="90" y="124"/>
                  </a:cubicBezTo>
                  <a:cubicBezTo>
                    <a:pt x="92" y="123"/>
                    <a:pt x="90" y="122"/>
                    <a:pt x="93" y="122"/>
                  </a:cubicBezTo>
                  <a:cubicBezTo>
                    <a:pt x="95" y="121"/>
                    <a:pt x="100" y="121"/>
                    <a:pt x="99" y="119"/>
                  </a:cubicBezTo>
                  <a:cubicBezTo>
                    <a:pt x="101" y="119"/>
                    <a:pt x="102" y="120"/>
                    <a:pt x="105" y="120"/>
                  </a:cubicBezTo>
                  <a:cubicBezTo>
                    <a:pt x="107" y="119"/>
                    <a:pt x="106" y="118"/>
                    <a:pt x="105" y="117"/>
                  </a:cubicBezTo>
                  <a:cubicBezTo>
                    <a:pt x="107" y="118"/>
                    <a:pt x="109" y="118"/>
                    <a:pt x="111" y="119"/>
                  </a:cubicBezTo>
                  <a:cubicBezTo>
                    <a:pt x="111" y="119"/>
                    <a:pt x="113" y="118"/>
                    <a:pt x="113" y="117"/>
                  </a:cubicBezTo>
                  <a:cubicBezTo>
                    <a:pt x="114" y="117"/>
                    <a:pt x="116" y="117"/>
                    <a:pt x="116" y="117"/>
                  </a:cubicBezTo>
                  <a:cubicBezTo>
                    <a:pt x="115" y="116"/>
                    <a:pt x="115" y="116"/>
                    <a:pt x="115" y="116"/>
                  </a:cubicBezTo>
                  <a:cubicBezTo>
                    <a:pt x="117" y="116"/>
                    <a:pt x="119" y="116"/>
                    <a:pt x="120" y="117"/>
                  </a:cubicBezTo>
                  <a:cubicBezTo>
                    <a:pt x="122" y="118"/>
                    <a:pt x="125" y="117"/>
                    <a:pt x="127" y="118"/>
                  </a:cubicBezTo>
                  <a:cubicBezTo>
                    <a:pt x="126" y="121"/>
                    <a:pt x="118" y="119"/>
                    <a:pt x="117" y="118"/>
                  </a:cubicBezTo>
                  <a:cubicBezTo>
                    <a:pt x="117" y="118"/>
                    <a:pt x="116" y="118"/>
                    <a:pt x="116" y="119"/>
                  </a:cubicBezTo>
                  <a:cubicBezTo>
                    <a:pt x="118" y="119"/>
                    <a:pt x="119" y="120"/>
                    <a:pt x="121" y="120"/>
                  </a:cubicBezTo>
                  <a:cubicBezTo>
                    <a:pt x="120" y="120"/>
                    <a:pt x="119" y="121"/>
                    <a:pt x="118" y="121"/>
                  </a:cubicBezTo>
                  <a:cubicBezTo>
                    <a:pt x="119" y="121"/>
                    <a:pt x="120" y="120"/>
                    <a:pt x="122" y="120"/>
                  </a:cubicBezTo>
                  <a:cubicBezTo>
                    <a:pt x="123" y="120"/>
                    <a:pt x="124" y="121"/>
                    <a:pt x="126" y="121"/>
                  </a:cubicBezTo>
                  <a:cubicBezTo>
                    <a:pt x="125" y="121"/>
                    <a:pt x="125" y="121"/>
                    <a:pt x="125" y="122"/>
                  </a:cubicBezTo>
                  <a:cubicBezTo>
                    <a:pt x="126" y="121"/>
                    <a:pt x="129" y="120"/>
                    <a:pt x="130" y="122"/>
                  </a:cubicBezTo>
                  <a:cubicBezTo>
                    <a:pt x="129" y="122"/>
                    <a:pt x="128" y="122"/>
                    <a:pt x="130" y="122"/>
                  </a:cubicBezTo>
                  <a:cubicBezTo>
                    <a:pt x="127" y="123"/>
                    <a:pt x="129" y="123"/>
                    <a:pt x="130" y="123"/>
                  </a:cubicBezTo>
                  <a:cubicBezTo>
                    <a:pt x="129" y="124"/>
                    <a:pt x="125" y="124"/>
                    <a:pt x="126" y="125"/>
                  </a:cubicBezTo>
                  <a:cubicBezTo>
                    <a:pt x="127" y="124"/>
                    <a:pt x="131" y="124"/>
                    <a:pt x="131" y="122"/>
                  </a:cubicBezTo>
                  <a:cubicBezTo>
                    <a:pt x="133" y="122"/>
                    <a:pt x="135" y="122"/>
                    <a:pt x="137" y="122"/>
                  </a:cubicBezTo>
                  <a:cubicBezTo>
                    <a:pt x="139" y="122"/>
                    <a:pt x="140" y="123"/>
                    <a:pt x="142" y="123"/>
                  </a:cubicBezTo>
                  <a:cubicBezTo>
                    <a:pt x="146" y="123"/>
                    <a:pt x="151" y="122"/>
                    <a:pt x="155" y="124"/>
                  </a:cubicBezTo>
                  <a:cubicBezTo>
                    <a:pt x="159" y="125"/>
                    <a:pt x="164" y="126"/>
                    <a:pt x="169" y="127"/>
                  </a:cubicBezTo>
                  <a:cubicBezTo>
                    <a:pt x="173" y="128"/>
                    <a:pt x="176" y="131"/>
                    <a:pt x="180" y="132"/>
                  </a:cubicBezTo>
                  <a:cubicBezTo>
                    <a:pt x="180" y="131"/>
                    <a:pt x="179" y="131"/>
                    <a:pt x="179" y="131"/>
                  </a:cubicBezTo>
                  <a:cubicBezTo>
                    <a:pt x="182" y="132"/>
                    <a:pt x="186" y="134"/>
                    <a:pt x="190" y="134"/>
                  </a:cubicBezTo>
                  <a:cubicBezTo>
                    <a:pt x="190" y="133"/>
                    <a:pt x="190" y="133"/>
                    <a:pt x="190" y="133"/>
                  </a:cubicBezTo>
                  <a:cubicBezTo>
                    <a:pt x="192" y="133"/>
                    <a:pt x="193" y="134"/>
                    <a:pt x="194" y="135"/>
                  </a:cubicBezTo>
                  <a:cubicBezTo>
                    <a:pt x="196" y="136"/>
                    <a:pt x="198" y="136"/>
                    <a:pt x="199" y="137"/>
                  </a:cubicBezTo>
                  <a:cubicBezTo>
                    <a:pt x="201" y="138"/>
                    <a:pt x="202" y="137"/>
                    <a:pt x="202" y="139"/>
                  </a:cubicBezTo>
                  <a:cubicBezTo>
                    <a:pt x="202" y="139"/>
                    <a:pt x="202" y="142"/>
                    <a:pt x="203" y="142"/>
                  </a:cubicBezTo>
                  <a:cubicBezTo>
                    <a:pt x="207" y="143"/>
                    <a:pt x="203" y="146"/>
                    <a:pt x="201" y="147"/>
                  </a:cubicBezTo>
                  <a:cubicBezTo>
                    <a:pt x="196" y="150"/>
                    <a:pt x="193" y="151"/>
                    <a:pt x="188" y="152"/>
                  </a:cubicBezTo>
                  <a:cubicBezTo>
                    <a:pt x="183" y="153"/>
                    <a:pt x="179" y="153"/>
                    <a:pt x="174" y="153"/>
                  </a:cubicBezTo>
                  <a:cubicBezTo>
                    <a:pt x="168" y="153"/>
                    <a:pt x="163" y="151"/>
                    <a:pt x="158" y="151"/>
                  </a:cubicBezTo>
                  <a:cubicBezTo>
                    <a:pt x="153" y="151"/>
                    <a:pt x="149" y="150"/>
                    <a:pt x="145" y="148"/>
                  </a:cubicBezTo>
                  <a:cubicBezTo>
                    <a:pt x="144" y="148"/>
                    <a:pt x="140" y="149"/>
                    <a:pt x="140" y="148"/>
                  </a:cubicBezTo>
                  <a:cubicBezTo>
                    <a:pt x="139" y="147"/>
                    <a:pt x="136" y="148"/>
                    <a:pt x="136" y="146"/>
                  </a:cubicBezTo>
                  <a:cubicBezTo>
                    <a:pt x="135" y="147"/>
                    <a:pt x="134" y="147"/>
                    <a:pt x="133" y="146"/>
                  </a:cubicBezTo>
                  <a:cubicBezTo>
                    <a:pt x="132" y="146"/>
                    <a:pt x="130" y="147"/>
                    <a:pt x="129" y="146"/>
                  </a:cubicBezTo>
                  <a:cubicBezTo>
                    <a:pt x="128" y="146"/>
                    <a:pt x="122" y="143"/>
                    <a:pt x="125" y="143"/>
                  </a:cubicBezTo>
                  <a:cubicBezTo>
                    <a:pt x="123" y="143"/>
                    <a:pt x="121" y="143"/>
                    <a:pt x="120" y="143"/>
                  </a:cubicBezTo>
                  <a:cubicBezTo>
                    <a:pt x="118" y="142"/>
                    <a:pt x="116" y="143"/>
                    <a:pt x="115" y="143"/>
                  </a:cubicBezTo>
                  <a:cubicBezTo>
                    <a:pt x="117" y="143"/>
                    <a:pt x="120" y="143"/>
                    <a:pt x="121" y="144"/>
                  </a:cubicBezTo>
                  <a:cubicBezTo>
                    <a:pt x="121" y="145"/>
                    <a:pt x="121" y="145"/>
                    <a:pt x="120" y="145"/>
                  </a:cubicBezTo>
                  <a:cubicBezTo>
                    <a:pt x="121" y="145"/>
                    <a:pt x="126" y="147"/>
                    <a:pt x="123" y="147"/>
                  </a:cubicBezTo>
                  <a:cubicBezTo>
                    <a:pt x="125" y="147"/>
                    <a:pt x="127" y="147"/>
                    <a:pt x="128" y="148"/>
                  </a:cubicBezTo>
                  <a:cubicBezTo>
                    <a:pt x="127" y="147"/>
                    <a:pt x="126" y="148"/>
                    <a:pt x="124" y="148"/>
                  </a:cubicBezTo>
                  <a:cubicBezTo>
                    <a:pt x="126" y="148"/>
                    <a:pt x="129" y="147"/>
                    <a:pt x="130" y="149"/>
                  </a:cubicBezTo>
                  <a:cubicBezTo>
                    <a:pt x="128" y="148"/>
                    <a:pt x="127" y="148"/>
                    <a:pt x="125" y="149"/>
                  </a:cubicBezTo>
                  <a:cubicBezTo>
                    <a:pt x="127" y="149"/>
                    <a:pt x="130" y="149"/>
                    <a:pt x="132" y="149"/>
                  </a:cubicBezTo>
                  <a:cubicBezTo>
                    <a:pt x="132" y="151"/>
                    <a:pt x="130" y="150"/>
                    <a:pt x="128" y="151"/>
                  </a:cubicBezTo>
                  <a:cubicBezTo>
                    <a:pt x="133" y="151"/>
                    <a:pt x="137" y="151"/>
                    <a:pt x="141" y="153"/>
                  </a:cubicBezTo>
                  <a:cubicBezTo>
                    <a:pt x="141" y="154"/>
                    <a:pt x="145" y="157"/>
                    <a:pt x="142" y="157"/>
                  </a:cubicBezTo>
                  <a:cubicBezTo>
                    <a:pt x="143" y="158"/>
                    <a:pt x="138" y="159"/>
                    <a:pt x="139" y="160"/>
                  </a:cubicBezTo>
                  <a:cubicBezTo>
                    <a:pt x="140" y="161"/>
                    <a:pt x="144" y="162"/>
                    <a:pt x="142" y="164"/>
                  </a:cubicBezTo>
                  <a:cubicBezTo>
                    <a:pt x="143" y="164"/>
                    <a:pt x="143" y="166"/>
                    <a:pt x="144" y="166"/>
                  </a:cubicBezTo>
                  <a:cubicBezTo>
                    <a:pt x="144" y="166"/>
                    <a:pt x="143" y="166"/>
                    <a:pt x="143" y="166"/>
                  </a:cubicBezTo>
                  <a:cubicBezTo>
                    <a:pt x="143" y="167"/>
                    <a:pt x="144" y="167"/>
                    <a:pt x="144" y="167"/>
                  </a:cubicBezTo>
                  <a:cubicBezTo>
                    <a:pt x="144" y="167"/>
                    <a:pt x="143" y="168"/>
                    <a:pt x="143" y="168"/>
                  </a:cubicBezTo>
                  <a:cubicBezTo>
                    <a:pt x="144" y="168"/>
                    <a:pt x="146" y="169"/>
                    <a:pt x="147" y="170"/>
                  </a:cubicBezTo>
                  <a:cubicBezTo>
                    <a:pt x="149" y="170"/>
                    <a:pt x="150" y="169"/>
                    <a:pt x="152" y="170"/>
                  </a:cubicBezTo>
                  <a:cubicBezTo>
                    <a:pt x="153" y="170"/>
                    <a:pt x="153" y="170"/>
                    <a:pt x="153" y="171"/>
                  </a:cubicBezTo>
                  <a:cubicBezTo>
                    <a:pt x="154" y="172"/>
                    <a:pt x="154" y="170"/>
                    <a:pt x="155" y="171"/>
                  </a:cubicBezTo>
                  <a:cubicBezTo>
                    <a:pt x="157" y="172"/>
                    <a:pt x="157" y="173"/>
                    <a:pt x="159" y="173"/>
                  </a:cubicBezTo>
                  <a:cubicBezTo>
                    <a:pt x="161" y="174"/>
                    <a:pt x="164" y="174"/>
                    <a:pt x="166" y="175"/>
                  </a:cubicBezTo>
                  <a:cubicBezTo>
                    <a:pt x="168" y="175"/>
                    <a:pt x="169" y="174"/>
                    <a:pt x="170" y="174"/>
                  </a:cubicBezTo>
                  <a:cubicBezTo>
                    <a:pt x="176" y="174"/>
                    <a:pt x="171" y="171"/>
                    <a:pt x="173" y="170"/>
                  </a:cubicBezTo>
                  <a:cubicBezTo>
                    <a:pt x="172" y="170"/>
                    <a:pt x="171" y="169"/>
                    <a:pt x="169" y="169"/>
                  </a:cubicBezTo>
                  <a:cubicBezTo>
                    <a:pt x="167" y="170"/>
                    <a:pt x="166" y="170"/>
                    <a:pt x="165" y="169"/>
                  </a:cubicBezTo>
                  <a:cubicBezTo>
                    <a:pt x="162" y="167"/>
                    <a:pt x="160" y="166"/>
                    <a:pt x="158" y="164"/>
                  </a:cubicBezTo>
                  <a:cubicBezTo>
                    <a:pt x="161" y="164"/>
                    <a:pt x="161" y="164"/>
                    <a:pt x="162" y="162"/>
                  </a:cubicBezTo>
                  <a:cubicBezTo>
                    <a:pt x="164" y="161"/>
                    <a:pt x="166" y="162"/>
                    <a:pt x="167" y="162"/>
                  </a:cubicBezTo>
                  <a:cubicBezTo>
                    <a:pt x="171" y="163"/>
                    <a:pt x="172" y="166"/>
                    <a:pt x="176" y="165"/>
                  </a:cubicBezTo>
                  <a:cubicBezTo>
                    <a:pt x="176" y="165"/>
                    <a:pt x="175" y="166"/>
                    <a:pt x="174" y="166"/>
                  </a:cubicBezTo>
                  <a:cubicBezTo>
                    <a:pt x="174" y="167"/>
                    <a:pt x="176" y="166"/>
                    <a:pt x="178" y="166"/>
                  </a:cubicBezTo>
                  <a:cubicBezTo>
                    <a:pt x="180" y="165"/>
                    <a:pt x="183" y="166"/>
                    <a:pt x="185" y="167"/>
                  </a:cubicBezTo>
                  <a:cubicBezTo>
                    <a:pt x="187" y="168"/>
                    <a:pt x="188" y="167"/>
                    <a:pt x="191" y="167"/>
                  </a:cubicBezTo>
                  <a:cubicBezTo>
                    <a:pt x="192" y="167"/>
                    <a:pt x="195" y="168"/>
                    <a:pt x="197" y="168"/>
                  </a:cubicBezTo>
                  <a:cubicBezTo>
                    <a:pt x="196" y="166"/>
                    <a:pt x="195" y="164"/>
                    <a:pt x="194" y="163"/>
                  </a:cubicBezTo>
                  <a:cubicBezTo>
                    <a:pt x="193" y="162"/>
                    <a:pt x="189" y="161"/>
                    <a:pt x="189" y="159"/>
                  </a:cubicBezTo>
                  <a:cubicBezTo>
                    <a:pt x="189" y="158"/>
                    <a:pt x="193" y="157"/>
                    <a:pt x="194" y="156"/>
                  </a:cubicBezTo>
                  <a:cubicBezTo>
                    <a:pt x="197" y="155"/>
                    <a:pt x="199" y="154"/>
                    <a:pt x="202" y="154"/>
                  </a:cubicBezTo>
                  <a:cubicBezTo>
                    <a:pt x="204" y="153"/>
                    <a:pt x="207" y="153"/>
                    <a:pt x="209" y="151"/>
                  </a:cubicBezTo>
                  <a:cubicBezTo>
                    <a:pt x="211" y="150"/>
                    <a:pt x="213" y="148"/>
                    <a:pt x="215" y="149"/>
                  </a:cubicBezTo>
                  <a:cubicBezTo>
                    <a:pt x="218" y="150"/>
                    <a:pt x="219" y="150"/>
                    <a:pt x="221" y="150"/>
                  </a:cubicBezTo>
                  <a:cubicBezTo>
                    <a:pt x="223" y="150"/>
                    <a:pt x="227" y="150"/>
                    <a:pt x="226" y="152"/>
                  </a:cubicBezTo>
                  <a:cubicBezTo>
                    <a:pt x="225" y="152"/>
                    <a:pt x="224" y="152"/>
                    <a:pt x="224" y="153"/>
                  </a:cubicBezTo>
                  <a:cubicBezTo>
                    <a:pt x="224" y="153"/>
                    <a:pt x="224" y="153"/>
                    <a:pt x="225" y="153"/>
                  </a:cubicBezTo>
                  <a:cubicBezTo>
                    <a:pt x="225" y="152"/>
                    <a:pt x="227" y="152"/>
                    <a:pt x="228" y="152"/>
                  </a:cubicBezTo>
                  <a:cubicBezTo>
                    <a:pt x="230" y="152"/>
                    <a:pt x="230" y="154"/>
                    <a:pt x="232" y="155"/>
                  </a:cubicBezTo>
                  <a:cubicBezTo>
                    <a:pt x="230" y="153"/>
                    <a:pt x="231" y="148"/>
                    <a:pt x="235" y="147"/>
                  </a:cubicBezTo>
                  <a:cubicBezTo>
                    <a:pt x="233" y="147"/>
                    <a:pt x="235" y="145"/>
                    <a:pt x="234" y="144"/>
                  </a:cubicBezTo>
                  <a:cubicBezTo>
                    <a:pt x="233" y="143"/>
                    <a:pt x="230" y="143"/>
                    <a:pt x="228" y="142"/>
                  </a:cubicBezTo>
                  <a:cubicBezTo>
                    <a:pt x="227" y="142"/>
                    <a:pt x="228" y="140"/>
                    <a:pt x="229" y="139"/>
                  </a:cubicBezTo>
                  <a:cubicBezTo>
                    <a:pt x="230" y="138"/>
                    <a:pt x="230" y="138"/>
                    <a:pt x="231" y="137"/>
                  </a:cubicBezTo>
                  <a:cubicBezTo>
                    <a:pt x="231" y="136"/>
                    <a:pt x="230" y="135"/>
                    <a:pt x="232" y="135"/>
                  </a:cubicBezTo>
                  <a:cubicBezTo>
                    <a:pt x="231" y="135"/>
                    <a:pt x="231" y="134"/>
                    <a:pt x="233" y="134"/>
                  </a:cubicBezTo>
                  <a:cubicBezTo>
                    <a:pt x="231" y="134"/>
                    <a:pt x="233" y="132"/>
                    <a:pt x="232" y="131"/>
                  </a:cubicBezTo>
                  <a:cubicBezTo>
                    <a:pt x="230" y="130"/>
                    <a:pt x="226" y="129"/>
                    <a:pt x="224" y="129"/>
                  </a:cubicBezTo>
                  <a:cubicBezTo>
                    <a:pt x="226" y="127"/>
                    <a:pt x="229" y="129"/>
                    <a:pt x="230" y="129"/>
                  </a:cubicBezTo>
                  <a:cubicBezTo>
                    <a:pt x="234" y="130"/>
                    <a:pt x="239" y="129"/>
                    <a:pt x="242" y="129"/>
                  </a:cubicBezTo>
                  <a:cubicBezTo>
                    <a:pt x="246" y="129"/>
                    <a:pt x="248" y="130"/>
                    <a:pt x="250" y="132"/>
                  </a:cubicBezTo>
                  <a:cubicBezTo>
                    <a:pt x="252" y="133"/>
                    <a:pt x="255" y="134"/>
                    <a:pt x="256" y="136"/>
                  </a:cubicBezTo>
                  <a:cubicBezTo>
                    <a:pt x="251" y="137"/>
                    <a:pt x="247" y="136"/>
                    <a:pt x="243" y="137"/>
                  </a:cubicBezTo>
                  <a:cubicBezTo>
                    <a:pt x="243" y="138"/>
                    <a:pt x="243" y="138"/>
                    <a:pt x="243" y="138"/>
                  </a:cubicBezTo>
                  <a:cubicBezTo>
                    <a:pt x="241" y="138"/>
                    <a:pt x="238" y="139"/>
                    <a:pt x="239" y="141"/>
                  </a:cubicBezTo>
                  <a:cubicBezTo>
                    <a:pt x="240" y="142"/>
                    <a:pt x="243" y="141"/>
                    <a:pt x="244" y="142"/>
                  </a:cubicBezTo>
                  <a:cubicBezTo>
                    <a:pt x="246" y="143"/>
                    <a:pt x="246" y="144"/>
                    <a:pt x="247" y="145"/>
                  </a:cubicBezTo>
                  <a:cubicBezTo>
                    <a:pt x="249" y="146"/>
                    <a:pt x="252" y="145"/>
                    <a:pt x="254" y="145"/>
                  </a:cubicBezTo>
                  <a:cubicBezTo>
                    <a:pt x="254" y="146"/>
                    <a:pt x="253" y="146"/>
                    <a:pt x="253" y="146"/>
                  </a:cubicBezTo>
                  <a:cubicBezTo>
                    <a:pt x="255" y="145"/>
                    <a:pt x="257" y="146"/>
                    <a:pt x="259" y="145"/>
                  </a:cubicBezTo>
                  <a:cubicBezTo>
                    <a:pt x="260" y="145"/>
                    <a:pt x="263" y="145"/>
                    <a:pt x="264" y="145"/>
                  </a:cubicBezTo>
                  <a:cubicBezTo>
                    <a:pt x="267" y="144"/>
                    <a:pt x="264" y="143"/>
                    <a:pt x="265" y="142"/>
                  </a:cubicBezTo>
                  <a:cubicBezTo>
                    <a:pt x="266" y="141"/>
                    <a:pt x="268" y="139"/>
                    <a:pt x="266" y="139"/>
                  </a:cubicBezTo>
                  <a:cubicBezTo>
                    <a:pt x="268" y="138"/>
                    <a:pt x="269" y="139"/>
                    <a:pt x="270" y="138"/>
                  </a:cubicBezTo>
                  <a:cubicBezTo>
                    <a:pt x="272" y="137"/>
                    <a:pt x="277" y="137"/>
                    <a:pt x="278" y="138"/>
                  </a:cubicBezTo>
                  <a:cubicBezTo>
                    <a:pt x="277" y="137"/>
                    <a:pt x="276" y="136"/>
                    <a:pt x="274" y="136"/>
                  </a:cubicBezTo>
                  <a:cubicBezTo>
                    <a:pt x="278" y="136"/>
                    <a:pt x="282" y="135"/>
                    <a:pt x="286" y="134"/>
                  </a:cubicBezTo>
                  <a:cubicBezTo>
                    <a:pt x="289" y="133"/>
                    <a:pt x="293" y="131"/>
                    <a:pt x="296" y="131"/>
                  </a:cubicBezTo>
                  <a:cubicBezTo>
                    <a:pt x="298" y="131"/>
                    <a:pt x="300" y="131"/>
                    <a:pt x="302" y="130"/>
                  </a:cubicBezTo>
                  <a:cubicBezTo>
                    <a:pt x="304" y="129"/>
                    <a:pt x="306" y="129"/>
                    <a:pt x="308" y="129"/>
                  </a:cubicBezTo>
                  <a:cubicBezTo>
                    <a:pt x="309" y="130"/>
                    <a:pt x="307" y="130"/>
                    <a:pt x="307" y="131"/>
                  </a:cubicBezTo>
                  <a:cubicBezTo>
                    <a:pt x="308" y="132"/>
                    <a:pt x="312" y="130"/>
                    <a:pt x="313" y="130"/>
                  </a:cubicBezTo>
                  <a:cubicBezTo>
                    <a:pt x="312" y="130"/>
                    <a:pt x="311" y="129"/>
                    <a:pt x="309" y="129"/>
                  </a:cubicBezTo>
                  <a:cubicBezTo>
                    <a:pt x="314" y="125"/>
                    <a:pt x="324" y="125"/>
                    <a:pt x="329" y="125"/>
                  </a:cubicBezTo>
                  <a:cubicBezTo>
                    <a:pt x="327" y="126"/>
                    <a:pt x="324" y="125"/>
                    <a:pt x="321" y="126"/>
                  </a:cubicBezTo>
                  <a:cubicBezTo>
                    <a:pt x="322" y="126"/>
                    <a:pt x="324" y="126"/>
                    <a:pt x="325" y="126"/>
                  </a:cubicBezTo>
                  <a:cubicBezTo>
                    <a:pt x="321" y="127"/>
                    <a:pt x="324" y="130"/>
                    <a:pt x="324" y="130"/>
                  </a:cubicBezTo>
                  <a:cubicBezTo>
                    <a:pt x="322" y="131"/>
                    <a:pt x="319" y="130"/>
                    <a:pt x="318" y="132"/>
                  </a:cubicBezTo>
                  <a:cubicBezTo>
                    <a:pt x="320" y="132"/>
                    <a:pt x="325" y="133"/>
                    <a:pt x="327" y="131"/>
                  </a:cubicBezTo>
                  <a:cubicBezTo>
                    <a:pt x="326" y="133"/>
                    <a:pt x="328" y="132"/>
                    <a:pt x="330" y="132"/>
                  </a:cubicBezTo>
                  <a:cubicBezTo>
                    <a:pt x="331" y="131"/>
                    <a:pt x="331" y="133"/>
                    <a:pt x="333" y="133"/>
                  </a:cubicBezTo>
                  <a:cubicBezTo>
                    <a:pt x="334" y="128"/>
                    <a:pt x="348" y="128"/>
                    <a:pt x="352" y="129"/>
                  </a:cubicBezTo>
                  <a:cubicBezTo>
                    <a:pt x="353" y="129"/>
                    <a:pt x="354" y="129"/>
                    <a:pt x="355" y="129"/>
                  </a:cubicBezTo>
                  <a:cubicBezTo>
                    <a:pt x="357" y="129"/>
                    <a:pt x="358" y="128"/>
                    <a:pt x="360" y="128"/>
                  </a:cubicBezTo>
                  <a:cubicBezTo>
                    <a:pt x="360" y="128"/>
                    <a:pt x="362" y="128"/>
                    <a:pt x="362" y="127"/>
                  </a:cubicBezTo>
                  <a:cubicBezTo>
                    <a:pt x="362" y="125"/>
                    <a:pt x="366" y="127"/>
                    <a:pt x="366" y="127"/>
                  </a:cubicBezTo>
                  <a:cubicBezTo>
                    <a:pt x="365" y="126"/>
                    <a:pt x="365" y="126"/>
                    <a:pt x="365" y="126"/>
                  </a:cubicBezTo>
                  <a:cubicBezTo>
                    <a:pt x="368" y="125"/>
                    <a:pt x="371" y="125"/>
                    <a:pt x="374" y="125"/>
                  </a:cubicBezTo>
                  <a:cubicBezTo>
                    <a:pt x="370" y="125"/>
                    <a:pt x="376" y="127"/>
                    <a:pt x="376" y="127"/>
                  </a:cubicBezTo>
                  <a:cubicBezTo>
                    <a:pt x="372" y="128"/>
                    <a:pt x="373" y="130"/>
                    <a:pt x="376" y="131"/>
                  </a:cubicBezTo>
                  <a:cubicBezTo>
                    <a:pt x="377" y="131"/>
                    <a:pt x="380" y="132"/>
                    <a:pt x="381" y="130"/>
                  </a:cubicBezTo>
                  <a:cubicBezTo>
                    <a:pt x="382" y="130"/>
                    <a:pt x="380" y="129"/>
                    <a:pt x="380" y="128"/>
                  </a:cubicBezTo>
                  <a:cubicBezTo>
                    <a:pt x="382" y="127"/>
                    <a:pt x="392" y="128"/>
                    <a:pt x="390" y="124"/>
                  </a:cubicBezTo>
                  <a:cubicBezTo>
                    <a:pt x="390" y="123"/>
                    <a:pt x="388" y="124"/>
                    <a:pt x="387" y="123"/>
                  </a:cubicBezTo>
                  <a:cubicBezTo>
                    <a:pt x="386" y="121"/>
                    <a:pt x="384" y="120"/>
                    <a:pt x="383" y="119"/>
                  </a:cubicBezTo>
                  <a:cubicBezTo>
                    <a:pt x="384" y="118"/>
                    <a:pt x="385" y="119"/>
                    <a:pt x="386" y="119"/>
                  </a:cubicBezTo>
                  <a:cubicBezTo>
                    <a:pt x="386" y="119"/>
                    <a:pt x="387" y="119"/>
                    <a:pt x="387" y="119"/>
                  </a:cubicBezTo>
                  <a:cubicBezTo>
                    <a:pt x="388" y="118"/>
                    <a:pt x="388" y="118"/>
                    <a:pt x="388" y="117"/>
                  </a:cubicBezTo>
                  <a:cubicBezTo>
                    <a:pt x="390" y="117"/>
                    <a:pt x="392" y="117"/>
                    <a:pt x="393" y="117"/>
                  </a:cubicBezTo>
                  <a:cubicBezTo>
                    <a:pt x="396" y="118"/>
                    <a:pt x="399" y="118"/>
                    <a:pt x="401" y="118"/>
                  </a:cubicBezTo>
                  <a:cubicBezTo>
                    <a:pt x="406" y="118"/>
                    <a:pt x="411" y="118"/>
                    <a:pt x="416" y="119"/>
                  </a:cubicBezTo>
                  <a:cubicBezTo>
                    <a:pt x="420" y="120"/>
                    <a:pt x="424" y="121"/>
                    <a:pt x="429" y="122"/>
                  </a:cubicBezTo>
                  <a:cubicBezTo>
                    <a:pt x="426" y="122"/>
                    <a:pt x="427" y="124"/>
                    <a:pt x="429" y="123"/>
                  </a:cubicBezTo>
                  <a:cubicBezTo>
                    <a:pt x="430" y="122"/>
                    <a:pt x="435" y="123"/>
                    <a:pt x="437" y="124"/>
                  </a:cubicBezTo>
                  <a:cubicBezTo>
                    <a:pt x="433" y="124"/>
                    <a:pt x="439" y="125"/>
                    <a:pt x="440" y="125"/>
                  </a:cubicBezTo>
                  <a:cubicBezTo>
                    <a:pt x="442" y="125"/>
                    <a:pt x="444" y="126"/>
                    <a:pt x="446" y="126"/>
                  </a:cubicBezTo>
                  <a:cubicBezTo>
                    <a:pt x="451" y="126"/>
                    <a:pt x="453" y="129"/>
                    <a:pt x="458" y="130"/>
                  </a:cubicBezTo>
                  <a:cubicBezTo>
                    <a:pt x="458" y="130"/>
                    <a:pt x="463" y="134"/>
                    <a:pt x="464" y="131"/>
                  </a:cubicBezTo>
                  <a:cubicBezTo>
                    <a:pt x="464" y="130"/>
                    <a:pt x="465" y="129"/>
                    <a:pt x="466" y="128"/>
                  </a:cubicBezTo>
                  <a:cubicBezTo>
                    <a:pt x="468" y="127"/>
                    <a:pt x="466" y="126"/>
                    <a:pt x="468" y="126"/>
                  </a:cubicBezTo>
                  <a:cubicBezTo>
                    <a:pt x="467" y="125"/>
                    <a:pt x="466" y="126"/>
                    <a:pt x="464" y="126"/>
                  </a:cubicBezTo>
                  <a:cubicBezTo>
                    <a:pt x="463" y="126"/>
                    <a:pt x="462" y="125"/>
                    <a:pt x="461" y="124"/>
                  </a:cubicBezTo>
                  <a:cubicBezTo>
                    <a:pt x="460" y="124"/>
                    <a:pt x="459" y="123"/>
                    <a:pt x="459" y="123"/>
                  </a:cubicBezTo>
                  <a:cubicBezTo>
                    <a:pt x="458" y="122"/>
                    <a:pt x="459" y="121"/>
                    <a:pt x="458" y="120"/>
                  </a:cubicBezTo>
                  <a:cubicBezTo>
                    <a:pt x="456" y="121"/>
                    <a:pt x="454" y="120"/>
                    <a:pt x="453" y="120"/>
                  </a:cubicBezTo>
                  <a:cubicBezTo>
                    <a:pt x="451" y="119"/>
                    <a:pt x="448" y="117"/>
                    <a:pt x="447" y="119"/>
                  </a:cubicBezTo>
                  <a:cubicBezTo>
                    <a:pt x="445" y="119"/>
                    <a:pt x="446" y="117"/>
                    <a:pt x="447" y="115"/>
                  </a:cubicBezTo>
                  <a:cubicBezTo>
                    <a:pt x="447" y="116"/>
                    <a:pt x="451" y="116"/>
                    <a:pt x="451" y="114"/>
                  </a:cubicBezTo>
                  <a:cubicBezTo>
                    <a:pt x="451" y="114"/>
                    <a:pt x="450" y="114"/>
                    <a:pt x="449" y="113"/>
                  </a:cubicBezTo>
                  <a:cubicBezTo>
                    <a:pt x="449" y="113"/>
                    <a:pt x="450" y="111"/>
                    <a:pt x="450" y="111"/>
                  </a:cubicBezTo>
                  <a:cubicBezTo>
                    <a:pt x="450" y="109"/>
                    <a:pt x="452" y="107"/>
                    <a:pt x="448" y="107"/>
                  </a:cubicBezTo>
                  <a:cubicBezTo>
                    <a:pt x="446" y="108"/>
                    <a:pt x="443" y="107"/>
                    <a:pt x="447" y="106"/>
                  </a:cubicBezTo>
                  <a:cubicBezTo>
                    <a:pt x="443" y="106"/>
                    <a:pt x="448" y="103"/>
                    <a:pt x="450" y="102"/>
                  </a:cubicBezTo>
                  <a:cubicBezTo>
                    <a:pt x="453" y="102"/>
                    <a:pt x="457" y="101"/>
                    <a:pt x="460" y="99"/>
                  </a:cubicBezTo>
                  <a:cubicBezTo>
                    <a:pt x="465" y="97"/>
                    <a:pt x="465" y="93"/>
                    <a:pt x="467" y="90"/>
                  </a:cubicBezTo>
                  <a:cubicBezTo>
                    <a:pt x="468" y="89"/>
                    <a:pt x="470" y="88"/>
                    <a:pt x="471" y="87"/>
                  </a:cubicBezTo>
                  <a:cubicBezTo>
                    <a:pt x="473" y="87"/>
                    <a:pt x="476" y="87"/>
                    <a:pt x="473" y="87"/>
                  </a:cubicBezTo>
                  <a:cubicBezTo>
                    <a:pt x="477" y="88"/>
                    <a:pt x="482" y="87"/>
                    <a:pt x="487" y="87"/>
                  </a:cubicBezTo>
                  <a:cubicBezTo>
                    <a:pt x="490" y="87"/>
                    <a:pt x="492" y="87"/>
                    <a:pt x="494" y="88"/>
                  </a:cubicBezTo>
                  <a:cubicBezTo>
                    <a:pt x="496" y="88"/>
                    <a:pt x="498" y="88"/>
                    <a:pt x="500" y="88"/>
                  </a:cubicBezTo>
                  <a:cubicBezTo>
                    <a:pt x="503" y="89"/>
                    <a:pt x="506" y="91"/>
                    <a:pt x="503" y="94"/>
                  </a:cubicBezTo>
                  <a:cubicBezTo>
                    <a:pt x="503" y="95"/>
                    <a:pt x="501" y="97"/>
                    <a:pt x="499" y="97"/>
                  </a:cubicBezTo>
                  <a:cubicBezTo>
                    <a:pt x="498" y="98"/>
                    <a:pt x="499" y="99"/>
                    <a:pt x="498" y="100"/>
                  </a:cubicBezTo>
                  <a:cubicBezTo>
                    <a:pt x="497" y="100"/>
                    <a:pt x="495" y="100"/>
                    <a:pt x="494" y="101"/>
                  </a:cubicBezTo>
                  <a:cubicBezTo>
                    <a:pt x="494" y="105"/>
                    <a:pt x="505" y="103"/>
                    <a:pt x="503" y="108"/>
                  </a:cubicBezTo>
                  <a:cubicBezTo>
                    <a:pt x="503" y="109"/>
                    <a:pt x="502" y="110"/>
                    <a:pt x="503" y="110"/>
                  </a:cubicBezTo>
                  <a:cubicBezTo>
                    <a:pt x="503" y="112"/>
                    <a:pt x="501" y="112"/>
                    <a:pt x="500" y="113"/>
                  </a:cubicBezTo>
                  <a:cubicBezTo>
                    <a:pt x="499" y="114"/>
                    <a:pt x="502" y="116"/>
                    <a:pt x="501" y="118"/>
                  </a:cubicBezTo>
                  <a:cubicBezTo>
                    <a:pt x="500" y="119"/>
                    <a:pt x="501" y="119"/>
                    <a:pt x="501" y="120"/>
                  </a:cubicBezTo>
                  <a:cubicBezTo>
                    <a:pt x="500" y="122"/>
                    <a:pt x="502" y="121"/>
                    <a:pt x="500" y="123"/>
                  </a:cubicBezTo>
                  <a:cubicBezTo>
                    <a:pt x="497" y="125"/>
                    <a:pt x="505" y="127"/>
                    <a:pt x="507" y="128"/>
                  </a:cubicBezTo>
                  <a:cubicBezTo>
                    <a:pt x="508" y="128"/>
                    <a:pt x="509" y="128"/>
                    <a:pt x="510" y="129"/>
                  </a:cubicBezTo>
                  <a:cubicBezTo>
                    <a:pt x="511" y="130"/>
                    <a:pt x="509" y="130"/>
                    <a:pt x="508" y="132"/>
                  </a:cubicBezTo>
                  <a:cubicBezTo>
                    <a:pt x="506" y="133"/>
                    <a:pt x="506" y="133"/>
                    <a:pt x="506" y="134"/>
                  </a:cubicBezTo>
                  <a:cubicBezTo>
                    <a:pt x="507" y="135"/>
                    <a:pt x="505" y="136"/>
                    <a:pt x="506" y="137"/>
                  </a:cubicBezTo>
                  <a:cubicBezTo>
                    <a:pt x="501" y="138"/>
                    <a:pt x="500" y="141"/>
                    <a:pt x="497" y="142"/>
                  </a:cubicBezTo>
                  <a:cubicBezTo>
                    <a:pt x="497" y="143"/>
                    <a:pt x="497" y="143"/>
                    <a:pt x="497" y="143"/>
                  </a:cubicBezTo>
                  <a:cubicBezTo>
                    <a:pt x="497" y="142"/>
                    <a:pt x="496" y="143"/>
                    <a:pt x="495" y="143"/>
                  </a:cubicBezTo>
                  <a:cubicBezTo>
                    <a:pt x="498" y="143"/>
                    <a:pt x="491" y="145"/>
                    <a:pt x="490" y="145"/>
                  </a:cubicBezTo>
                  <a:cubicBezTo>
                    <a:pt x="487" y="145"/>
                    <a:pt x="484" y="146"/>
                    <a:pt x="481" y="147"/>
                  </a:cubicBezTo>
                  <a:cubicBezTo>
                    <a:pt x="478" y="147"/>
                    <a:pt x="478" y="146"/>
                    <a:pt x="475" y="146"/>
                  </a:cubicBezTo>
                  <a:cubicBezTo>
                    <a:pt x="473" y="146"/>
                    <a:pt x="470" y="145"/>
                    <a:pt x="467" y="146"/>
                  </a:cubicBezTo>
                  <a:cubicBezTo>
                    <a:pt x="469" y="147"/>
                    <a:pt x="469" y="149"/>
                    <a:pt x="472" y="149"/>
                  </a:cubicBezTo>
                  <a:cubicBezTo>
                    <a:pt x="475" y="149"/>
                    <a:pt x="478" y="150"/>
                    <a:pt x="481" y="150"/>
                  </a:cubicBezTo>
                  <a:cubicBezTo>
                    <a:pt x="484" y="150"/>
                    <a:pt x="488" y="150"/>
                    <a:pt x="491" y="150"/>
                  </a:cubicBezTo>
                  <a:cubicBezTo>
                    <a:pt x="492" y="151"/>
                    <a:pt x="493" y="152"/>
                    <a:pt x="495" y="152"/>
                  </a:cubicBezTo>
                  <a:cubicBezTo>
                    <a:pt x="496" y="152"/>
                    <a:pt x="499" y="150"/>
                    <a:pt x="499" y="150"/>
                  </a:cubicBezTo>
                  <a:cubicBezTo>
                    <a:pt x="500" y="147"/>
                    <a:pt x="502" y="148"/>
                    <a:pt x="504" y="147"/>
                  </a:cubicBezTo>
                  <a:cubicBezTo>
                    <a:pt x="507" y="146"/>
                    <a:pt x="511" y="146"/>
                    <a:pt x="513" y="144"/>
                  </a:cubicBezTo>
                  <a:cubicBezTo>
                    <a:pt x="515" y="142"/>
                    <a:pt x="514" y="140"/>
                    <a:pt x="519" y="139"/>
                  </a:cubicBezTo>
                  <a:cubicBezTo>
                    <a:pt x="526" y="137"/>
                    <a:pt x="521" y="133"/>
                    <a:pt x="519" y="132"/>
                  </a:cubicBezTo>
                  <a:cubicBezTo>
                    <a:pt x="518" y="131"/>
                    <a:pt x="519" y="130"/>
                    <a:pt x="519" y="129"/>
                  </a:cubicBezTo>
                  <a:cubicBezTo>
                    <a:pt x="519" y="127"/>
                    <a:pt x="524" y="127"/>
                    <a:pt x="526" y="126"/>
                  </a:cubicBezTo>
                  <a:cubicBezTo>
                    <a:pt x="529" y="126"/>
                    <a:pt x="535" y="124"/>
                    <a:pt x="538" y="125"/>
                  </a:cubicBezTo>
                  <a:cubicBezTo>
                    <a:pt x="540" y="126"/>
                    <a:pt x="540" y="127"/>
                    <a:pt x="542" y="128"/>
                  </a:cubicBezTo>
                  <a:cubicBezTo>
                    <a:pt x="544" y="129"/>
                    <a:pt x="546" y="129"/>
                    <a:pt x="546" y="131"/>
                  </a:cubicBezTo>
                  <a:cubicBezTo>
                    <a:pt x="546" y="132"/>
                    <a:pt x="546" y="133"/>
                    <a:pt x="546" y="134"/>
                  </a:cubicBezTo>
                  <a:cubicBezTo>
                    <a:pt x="545" y="135"/>
                    <a:pt x="546" y="136"/>
                    <a:pt x="544" y="136"/>
                  </a:cubicBezTo>
                  <a:cubicBezTo>
                    <a:pt x="545" y="140"/>
                    <a:pt x="557" y="138"/>
                    <a:pt x="562" y="139"/>
                  </a:cubicBezTo>
                  <a:cubicBezTo>
                    <a:pt x="561" y="138"/>
                    <a:pt x="560" y="137"/>
                    <a:pt x="559" y="138"/>
                  </a:cubicBezTo>
                  <a:cubicBezTo>
                    <a:pt x="557" y="139"/>
                    <a:pt x="558" y="138"/>
                    <a:pt x="557" y="138"/>
                  </a:cubicBezTo>
                  <a:cubicBezTo>
                    <a:pt x="554" y="138"/>
                    <a:pt x="552" y="137"/>
                    <a:pt x="549" y="137"/>
                  </a:cubicBezTo>
                  <a:cubicBezTo>
                    <a:pt x="548" y="137"/>
                    <a:pt x="547" y="134"/>
                    <a:pt x="549" y="133"/>
                  </a:cubicBezTo>
                  <a:cubicBezTo>
                    <a:pt x="550" y="132"/>
                    <a:pt x="553" y="132"/>
                    <a:pt x="553" y="132"/>
                  </a:cubicBezTo>
                  <a:cubicBezTo>
                    <a:pt x="553" y="131"/>
                    <a:pt x="551" y="130"/>
                    <a:pt x="551" y="130"/>
                  </a:cubicBezTo>
                  <a:cubicBezTo>
                    <a:pt x="550" y="128"/>
                    <a:pt x="551" y="126"/>
                    <a:pt x="548" y="126"/>
                  </a:cubicBezTo>
                  <a:cubicBezTo>
                    <a:pt x="545" y="125"/>
                    <a:pt x="543" y="125"/>
                    <a:pt x="541" y="124"/>
                  </a:cubicBezTo>
                  <a:cubicBezTo>
                    <a:pt x="539" y="123"/>
                    <a:pt x="535" y="123"/>
                    <a:pt x="533" y="123"/>
                  </a:cubicBezTo>
                  <a:cubicBezTo>
                    <a:pt x="530" y="122"/>
                    <a:pt x="528" y="123"/>
                    <a:pt x="524" y="124"/>
                  </a:cubicBezTo>
                  <a:cubicBezTo>
                    <a:pt x="521" y="124"/>
                    <a:pt x="517" y="124"/>
                    <a:pt x="514" y="124"/>
                  </a:cubicBezTo>
                  <a:cubicBezTo>
                    <a:pt x="512" y="124"/>
                    <a:pt x="513" y="121"/>
                    <a:pt x="513" y="120"/>
                  </a:cubicBezTo>
                  <a:cubicBezTo>
                    <a:pt x="511" y="119"/>
                    <a:pt x="510" y="119"/>
                    <a:pt x="511" y="116"/>
                  </a:cubicBezTo>
                  <a:cubicBezTo>
                    <a:pt x="512" y="115"/>
                    <a:pt x="512" y="114"/>
                    <a:pt x="513" y="113"/>
                  </a:cubicBezTo>
                  <a:cubicBezTo>
                    <a:pt x="514" y="112"/>
                    <a:pt x="517" y="111"/>
                    <a:pt x="517" y="110"/>
                  </a:cubicBezTo>
                  <a:cubicBezTo>
                    <a:pt x="518" y="109"/>
                    <a:pt x="516" y="108"/>
                    <a:pt x="515" y="107"/>
                  </a:cubicBezTo>
                  <a:cubicBezTo>
                    <a:pt x="512" y="105"/>
                    <a:pt x="510" y="103"/>
                    <a:pt x="505" y="102"/>
                  </a:cubicBezTo>
                  <a:cubicBezTo>
                    <a:pt x="507" y="101"/>
                    <a:pt x="508" y="100"/>
                    <a:pt x="510" y="99"/>
                  </a:cubicBezTo>
                  <a:cubicBezTo>
                    <a:pt x="510" y="99"/>
                    <a:pt x="511" y="98"/>
                    <a:pt x="512" y="97"/>
                  </a:cubicBezTo>
                  <a:cubicBezTo>
                    <a:pt x="515" y="96"/>
                    <a:pt x="519" y="96"/>
                    <a:pt x="522" y="95"/>
                  </a:cubicBezTo>
                  <a:cubicBezTo>
                    <a:pt x="529" y="93"/>
                    <a:pt x="523" y="89"/>
                    <a:pt x="522" y="88"/>
                  </a:cubicBezTo>
                  <a:cubicBezTo>
                    <a:pt x="529" y="86"/>
                    <a:pt x="533" y="91"/>
                    <a:pt x="529" y="95"/>
                  </a:cubicBezTo>
                  <a:cubicBezTo>
                    <a:pt x="527" y="98"/>
                    <a:pt x="527" y="98"/>
                    <a:pt x="528" y="99"/>
                  </a:cubicBezTo>
                  <a:cubicBezTo>
                    <a:pt x="528" y="100"/>
                    <a:pt x="529" y="102"/>
                    <a:pt x="527" y="101"/>
                  </a:cubicBezTo>
                  <a:cubicBezTo>
                    <a:pt x="527" y="103"/>
                    <a:pt x="532" y="103"/>
                    <a:pt x="534" y="103"/>
                  </a:cubicBezTo>
                  <a:cubicBezTo>
                    <a:pt x="537" y="104"/>
                    <a:pt x="543" y="103"/>
                    <a:pt x="543" y="105"/>
                  </a:cubicBezTo>
                  <a:cubicBezTo>
                    <a:pt x="546" y="101"/>
                    <a:pt x="556" y="110"/>
                    <a:pt x="563" y="105"/>
                  </a:cubicBezTo>
                  <a:cubicBezTo>
                    <a:pt x="560" y="106"/>
                    <a:pt x="559" y="106"/>
                    <a:pt x="557" y="106"/>
                  </a:cubicBezTo>
                  <a:cubicBezTo>
                    <a:pt x="557" y="106"/>
                    <a:pt x="557" y="105"/>
                    <a:pt x="558" y="105"/>
                  </a:cubicBezTo>
                  <a:cubicBezTo>
                    <a:pt x="555" y="106"/>
                    <a:pt x="556" y="104"/>
                    <a:pt x="555" y="103"/>
                  </a:cubicBezTo>
                  <a:cubicBezTo>
                    <a:pt x="554" y="103"/>
                    <a:pt x="551" y="104"/>
                    <a:pt x="552" y="102"/>
                  </a:cubicBezTo>
                  <a:cubicBezTo>
                    <a:pt x="548" y="104"/>
                    <a:pt x="544" y="102"/>
                    <a:pt x="542" y="101"/>
                  </a:cubicBezTo>
                  <a:cubicBezTo>
                    <a:pt x="541" y="101"/>
                    <a:pt x="539" y="101"/>
                    <a:pt x="537" y="100"/>
                  </a:cubicBezTo>
                  <a:cubicBezTo>
                    <a:pt x="535" y="100"/>
                    <a:pt x="535" y="98"/>
                    <a:pt x="534" y="97"/>
                  </a:cubicBezTo>
                  <a:cubicBezTo>
                    <a:pt x="538" y="96"/>
                    <a:pt x="542" y="95"/>
                    <a:pt x="545" y="96"/>
                  </a:cubicBezTo>
                  <a:cubicBezTo>
                    <a:pt x="547" y="97"/>
                    <a:pt x="549" y="99"/>
                    <a:pt x="555" y="97"/>
                  </a:cubicBezTo>
                  <a:cubicBezTo>
                    <a:pt x="555" y="95"/>
                    <a:pt x="553" y="95"/>
                    <a:pt x="551" y="95"/>
                  </a:cubicBezTo>
                  <a:cubicBezTo>
                    <a:pt x="549" y="95"/>
                    <a:pt x="546" y="96"/>
                    <a:pt x="548" y="94"/>
                  </a:cubicBezTo>
                  <a:cubicBezTo>
                    <a:pt x="549" y="95"/>
                    <a:pt x="554" y="92"/>
                    <a:pt x="557" y="92"/>
                  </a:cubicBezTo>
                  <a:cubicBezTo>
                    <a:pt x="559" y="92"/>
                    <a:pt x="563" y="92"/>
                    <a:pt x="566" y="92"/>
                  </a:cubicBezTo>
                  <a:cubicBezTo>
                    <a:pt x="568" y="93"/>
                    <a:pt x="571" y="94"/>
                    <a:pt x="573" y="94"/>
                  </a:cubicBezTo>
                  <a:cubicBezTo>
                    <a:pt x="575" y="94"/>
                    <a:pt x="577" y="94"/>
                    <a:pt x="578" y="95"/>
                  </a:cubicBezTo>
                  <a:cubicBezTo>
                    <a:pt x="578" y="95"/>
                    <a:pt x="581" y="96"/>
                    <a:pt x="578" y="96"/>
                  </a:cubicBezTo>
                  <a:cubicBezTo>
                    <a:pt x="581" y="96"/>
                    <a:pt x="583" y="97"/>
                    <a:pt x="585" y="98"/>
                  </a:cubicBezTo>
                  <a:cubicBezTo>
                    <a:pt x="588" y="99"/>
                    <a:pt x="593" y="99"/>
                    <a:pt x="597" y="98"/>
                  </a:cubicBezTo>
                  <a:cubicBezTo>
                    <a:pt x="598" y="97"/>
                    <a:pt x="597" y="96"/>
                    <a:pt x="596" y="96"/>
                  </a:cubicBezTo>
                  <a:cubicBezTo>
                    <a:pt x="595" y="95"/>
                    <a:pt x="595" y="95"/>
                    <a:pt x="594" y="94"/>
                  </a:cubicBezTo>
                  <a:cubicBezTo>
                    <a:pt x="592" y="92"/>
                    <a:pt x="587" y="93"/>
                    <a:pt x="584" y="92"/>
                  </a:cubicBezTo>
                  <a:cubicBezTo>
                    <a:pt x="581" y="92"/>
                    <a:pt x="577" y="91"/>
                    <a:pt x="579" y="88"/>
                  </a:cubicBezTo>
                  <a:cubicBezTo>
                    <a:pt x="580" y="86"/>
                    <a:pt x="578" y="84"/>
                    <a:pt x="574" y="85"/>
                  </a:cubicBezTo>
                  <a:cubicBezTo>
                    <a:pt x="578" y="85"/>
                    <a:pt x="575" y="83"/>
                    <a:pt x="574" y="83"/>
                  </a:cubicBezTo>
                  <a:cubicBezTo>
                    <a:pt x="575" y="83"/>
                    <a:pt x="580" y="81"/>
                    <a:pt x="577" y="82"/>
                  </a:cubicBezTo>
                  <a:cubicBezTo>
                    <a:pt x="582" y="79"/>
                    <a:pt x="590" y="80"/>
                    <a:pt x="594" y="80"/>
                  </a:cubicBezTo>
                  <a:cubicBezTo>
                    <a:pt x="600" y="80"/>
                    <a:pt x="607" y="80"/>
                    <a:pt x="614" y="79"/>
                  </a:cubicBezTo>
                  <a:cubicBezTo>
                    <a:pt x="617" y="79"/>
                    <a:pt x="619" y="80"/>
                    <a:pt x="622" y="80"/>
                  </a:cubicBezTo>
                  <a:cubicBezTo>
                    <a:pt x="624" y="79"/>
                    <a:pt x="626" y="78"/>
                    <a:pt x="629" y="78"/>
                  </a:cubicBezTo>
                  <a:cubicBezTo>
                    <a:pt x="632" y="78"/>
                    <a:pt x="636" y="79"/>
                    <a:pt x="640" y="78"/>
                  </a:cubicBezTo>
                  <a:cubicBezTo>
                    <a:pt x="639" y="77"/>
                    <a:pt x="639" y="77"/>
                    <a:pt x="639" y="76"/>
                  </a:cubicBezTo>
                  <a:cubicBezTo>
                    <a:pt x="640" y="76"/>
                    <a:pt x="641" y="76"/>
                    <a:pt x="642" y="76"/>
                  </a:cubicBezTo>
                  <a:cubicBezTo>
                    <a:pt x="639" y="76"/>
                    <a:pt x="637" y="75"/>
                    <a:pt x="635" y="75"/>
                  </a:cubicBezTo>
                  <a:cubicBezTo>
                    <a:pt x="633" y="74"/>
                    <a:pt x="629" y="75"/>
                    <a:pt x="629" y="73"/>
                  </a:cubicBezTo>
                  <a:cubicBezTo>
                    <a:pt x="630" y="73"/>
                    <a:pt x="631" y="74"/>
                    <a:pt x="631" y="74"/>
                  </a:cubicBezTo>
                  <a:cubicBezTo>
                    <a:pt x="631" y="73"/>
                    <a:pt x="630" y="73"/>
                    <a:pt x="629" y="73"/>
                  </a:cubicBezTo>
                  <a:cubicBezTo>
                    <a:pt x="631" y="73"/>
                    <a:pt x="633" y="72"/>
                    <a:pt x="635" y="73"/>
                  </a:cubicBezTo>
                  <a:cubicBezTo>
                    <a:pt x="635" y="73"/>
                    <a:pt x="636" y="73"/>
                    <a:pt x="636" y="74"/>
                  </a:cubicBezTo>
                  <a:cubicBezTo>
                    <a:pt x="636" y="74"/>
                    <a:pt x="639" y="73"/>
                    <a:pt x="639" y="73"/>
                  </a:cubicBezTo>
                  <a:cubicBezTo>
                    <a:pt x="639" y="73"/>
                    <a:pt x="638" y="73"/>
                    <a:pt x="637" y="72"/>
                  </a:cubicBezTo>
                  <a:cubicBezTo>
                    <a:pt x="636" y="72"/>
                    <a:pt x="632" y="72"/>
                    <a:pt x="636" y="72"/>
                  </a:cubicBezTo>
                  <a:cubicBezTo>
                    <a:pt x="634" y="71"/>
                    <a:pt x="632" y="71"/>
                    <a:pt x="630" y="71"/>
                  </a:cubicBezTo>
                  <a:cubicBezTo>
                    <a:pt x="629" y="71"/>
                    <a:pt x="628" y="71"/>
                    <a:pt x="628" y="71"/>
                  </a:cubicBezTo>
                  <a:cubicBezTo>
                    <a:pt x="626" y="70"/>
                    <a:pt x="631" y="70"/>
                    <a:pt x="629" y="69"/>
                  </a:cubicBezTo>
                  <a:cubicBezTo>
                    <a:pt x="632" y="69"/>
                    <a:pt x="632" y="72"/>
                    <a:pt x="637" y="71"/>
                  </a:cubicBezTo>
                  <a:cubicBezTo>
                    <a:pt x="637" y="70"/>
                    <a:pt x="636" y="69"/>
                    <a:pt x="638" y="70"/>
                  </a:cubicBezTo>
                  <a:cubicBezTo>
                    <a:pt x="637" y="69"/>
                    <a:pt x="642" y="68"/>
                    <a:pt x="639" y="67"/>
                  </a:cubicBezTo>
                  <a:cubicBezTo>
                    <a:pt x="641" y="67"/>
                    <a:pt x="642" y="68"/>
                    <a:pt x="643" y="68"/>
                  </a:cubicBezTo>
                  <a:cubicBezTo>
                    <a:pt x="645" y="66"/>
                    <a:pt x="638" y="67"/>
                    <a:pt x="638" y="66"/>
                  </a:cubicBezTo>
                  <a:cubicBezTo>
                    <a:pt x="642" y="65"/>
                    <a:pt x="643" y="67"/>
                    <a:pt x="647" y="66"/>
                  </a:cubicBezTo>
                  <a:cubicBezTo>
                    <a:pt x="651" y="65"/>
                    <a:pt x="655" y="63"/>
                    <a:pt x="658" y="63"/>
                  </a:cubicBezTo>
                  <a:cubicBezTo>
                    <a:pt x="654" y="63"/>
                    <a:pt x="660" y="63"/>
                    <a:pt x="661" y="63"/>
                  </a:cubicBezTo>
                  <a:cubicBezTo>
                    <a:pt x="663" y="63"/>
                    <a:pt x="667" y="63"/>
                    <a:pt x="667" y="62"/>
                  </a:cubicBezTo>
                  <a:cubicBezTo>
                    <a:pt x="674" y="61"/>
                    <a:pt x="681" y="60"/>
                    <a:pt x="687" y="60"/>
                  </a:cubicBezTo>
                  <a:cubicBezTo>
                    <a:pt x="693" y="60"/>
                    <a:pt x="699" y="60"/>
                    <a:pt x="706" y="58"/>
                  </a:cubicBezTo>
                  <a:cubicBezTo>
                    <a:pt x="704" y="58"/>
                    <a:pt x="702" y="58"/>
                    <a:pt x="700" y="58"/>
                  </a:cubicBezTo>
                  <a:cubicBezTo>
                    <a:pt x="699" y="58"/>
                    <a:pt x="693" y="58"/>
                    <a:pt x="696" y="58"/>
                  </a:cubicBezTo>
                  <a:cubicBezTo>
                    <a:pt x="695" y="59"/>
                    <a:pt x="693" y="57"/>
                    <a:pt x="697" y="57"/>
                  </a:cubicBezTo>
                  <a:cubicBezTo>
                    <a:pt x="700" y="56"/>
                    <a:pt x="701" y="58"/>
                    <a:pt x="705" y="57"/>
                  </a:cubicBezTo>
                  <a:cubicBezTo>
                    <a:pt x="704" y="57"/>
                    <a:pt x="703" y="57"/>
                    <a:pt x="703" y="56"/>
                  </a:cubicBezTo>
                  <a:cubicBezTo>
                    <a:pt x="709" y="57"/>
                    <a:pt x="720" y="55"/>
                    <a:pt x="726" y="57"/>
                  </a:cubicBezTo>
                  <a:cubicBezTo>
                    <a:pt x="724" y="57"/>
                    <a:pt x="722" y="58"/>
                    <a:pt x="720" y="59"/>
                  </a:cubicBezTo>
                  <a:cubicBezTo>
                    <a:pt x="722" y="58"/>
                    <a:pt x="724" y="58"/>
                    <a:pt x="726" y="58"/>
                  </a:cubicBezTo>
                  <a:cubicBezTo>
                    <a:pt x="729" y="57"/>
                    <a:pt x="728" y="58"/>
                    <a:pt x="730" y="58"/>
                  </a:cubicBezTo>
                  <a:cubicBezTo>
                    <a:pt x="732" y="59"/>
                    <a:pt x="734" y="57"/>
                    <a:pt x="736" y="58"/>
                  </a:cubicBezTo>
                  <a:cubicBezTo>
                    <a:pt x="737" y="58"/>
                    <a:pt x="739" y="58"/>
                    <a:pt x="741" y="57"/>
                  </a:cubicBezTo>
                  <a:cubicBezTo>
                    <a:pt x="741" y="57"/>
                    <a:pt x="740" y="57"/>
                    <a:pt x="739" y="57"/>
                  </a:cubicBezTo>
                  <a:cubicBezTo>
                    <a:pt x="740" y="57"/>
                    <a:pt x="747" y="57"/>
                    <a:pt x="743" y="56"/>
                  </a:cubicBezTo>
                  <a:cubicBezTo>
                    <a:pt x="752" y="54"/>
                    <a:pt x="754" y="57"/>
                    <a:pt x="761" y="57"/>
                  </a:cubicBezTo>
                  <a:cubicBezTo>
                    <a:pt x="761" y="54"/>
                    <a:pt x="752" y="55"/>
                    <a:pt x="753" y="52"/>
                  </a:cubicBezTo>
                  <a:cubicBezTo>
                    <a:pt x="758" y="53"/>
                    <a:pt x="763" y="53"/>
                    <a:pt x="770" y="52"/>
                  </a:cubicBezTo>
                  <a:cubicBezTo>
                    <a:pt x="772" y="52"/>
                    <a:pt x="773" y="53"/>
                    <a:pt x="775" y="53"/>
                  </a:cubicBezTo>
                  <a:cubicBezTo>
                    <a:pt x="779" y="53"/>
                    <a:pt x="781" y="54"/>
                    <a:pt x="784" y="54"/>
                  </a:cubicBezTo>
                  <a:cubicBezTo>
                    <a:pt x="782" y="53"/>
                    <a:pt x="771" y="52"/>
                    <a:pt x="772" y="51"/>
                  </a:cubicBezTo>
                  <a:cubicBezTo>
                    <a:pt x="774" y="50"/>
                    <a:pt x="773" y="50"/>
                    <a:pt x="772" y="50"/>
                  </a:cubicBezTo>
                  <a:cubicBezTo>
                    <a:pt x="770" y="49"/>
                    <a:pt x="772" y="47"/>
                    <a:pt x="774" y="48"/>
                  </a:cubicBezTo>
                  <a:cubicBezTo>
                    <a:pt x="774" y="47"/>
                    <a:pt x="774" y="47"/>
                    <a:pt x="775" y="47"/>
                  </a:cubicBezTo>
                  <a:cubicBezTo>
                    <a:pt x="777" y="46"/>
                    <a:pt x="779" y="45"/>
                    <a:pt x="782" y="44"/>
                  </a:cubicBezTo>
                  <a:cubicBezTo>
                    <a:pt x="781" y="44"/>
                    <a:pt x="780" y="44"/>
                    <a:pt x="780" y="44"/>
                  </a:cubicBezTo>
                  <a:cubicBezTo>
                    <a:pt x="782" y="44"/>
                    <a:pt x="788" y="42"/>
                    <a:pt x="791" y="42"/>
                  </a:cubicBezTo>
                  <a:cubicBezTo>
                    <a:pt x="796" y="41"/>
                    <a:pt x="800" y="41"/>
                    <a:pt x="803" y="41"/>
                  </a:cubicBezTo>
                  <a:cubicBezTo>
                    <a:pt x="806" y="41"/>
                    <a:pt x="809" y="42"/>
                    <a:pt x="811" y="42"/>
                  </a:cubicBezTo>
                  <a:cubicBezTo>
                    <a:pt x="815" y="43"/>
                    <a:pt x="819" y="42"/>
                    <a:pt x="820" y="44"/>
                  </a:cubicBezTo>
                  <a:cubicBezTo>
                    <a:pt x="818" y="44"/>
                    <a:pt x="815" y="45"/>
                    <a:pt x="812" y="46"/>
                  </a:cubicBezTo>
                  <a:cubicBezTo>
                    <a:pt x="808" y="46"/>
                    <a:pt x="805" y="46"/>
                    <a:pt x="800" y="47"/>
                  </a:cubicBezTo>
                  <a:cubicBezTo>
                    <a:pt x="806" y="47"/>
                    <a:pt x="811" y="47"/>
                    <a:pt x="818" y="46"/>
                  </a:cubicBezTo>
                  <a:cubicBezTo>
                    <a:pt x="816" y="47"/>
                    <a:pt x="814" y="48"/>
                    <a:pt x="813" y="48"/>
                  </a:cubicBezTo>
                  <a:cubicBezTo>
                    <a:pt x="819" y="48"/>
                    <a:pt x="828" y="46"/>
                    <a:pt x="831" y="48"/>
                  </a:cubicBezTo>
                  <a:cubicBezTo>
                    <a:pt x="834" y="49"/>
                    <a:pt x="824" y="52"/>
                    <a:pt x="822" y="52"/>
                  </a:cubicBezTo>
                  <a:cubicBezTo>
                    <a:pt x="824" y="53"/>
                    <a:pt x="829" y="52"/>
                    <a:pt x="832" y="52"/>
                  </a:cubicBezTo>
                  <a:cubicBezTo>
                    <a:pt x="834" y="52"/>
                    <a:pt x="839" y="52"/>
                    <a:pt x="838" y="50"/>
                  </a:cubicBezTo>
                  <a:cubicBezTo>
                    <a:pt x="843" y="50"/>
                    <a:pt x="846" y="50"/>
                    <a:pt x="851" y="50"/>
                  </a:cubicBezTo>
                  <a:cubicBezTo>
                    <a:pt x="856" y="50"/>
                    <a:pt x="859" y="50"/>
                    <a:pt x="863" y="50"/>
                  </a:cubicBezTo>
                  <a:cubicBezTo>
                    <a:pt x="866" y="50"/>
                    <a:pt x="881" y="50"/>
                    <a:pt x="876" y="54"/>
                  </a:cubicBezTo>
                  <a:cubicBezTo>
                    <a:pt x="880" y="52"/>
                    <a:pt x="882" y="53"/>
                    <a:pt x="882" y="54"/>
                  </a:cubicBezTo>
                  <a:cubicBezTo>
                    <a:pt x="883" y="55"/>
                    <a:pt x="884" y="56"/>
                    <a:pt x="883" y="57"/>
                  </a:cubicBezTo>
                  <a:cubicBezTo>
                    <a:pt x="886" y="56"/>
                    <a:pt x="887" y="56"/>
                    <a:pt x="888" y="56"/>
                  </a:cubicBezTo>
                  <a:cubicBezTo>
                    <a:pt x="887" y="56"/>
                    <a:pt x="886" y="55"/>
                    <a:pt x="886" y="55"/>
                  </a:cubicBezTo>
                  <a:cubicBezTo>
                    <a:pt x="891" y="54"/>
                    <a:pt x="889" y="57"/>
                    <a:pt x="890" y="58"/>
                  </a:cubicBezTo>
                  <a:cubicBezTo>
                    <a:pt x="890" y="59"/>
                    <a:pt x="892" y="58"/>
                    <a:pt x="893" y="59"/>
                  </a:cubicBezTo>
                  <a:cubicBezTo>
                    <a:pt x="894" y="59"/>
                    <a:pt x="892" y="60"/>
                    <a:pt x="891" y="61"/>
                  </a:cubicBezTo>
                  <a:cubicBezTo>
                    <a:pt x="886" y="61"/>
                    <a:pt x="886" y="58"/>
                    <a:pt x="879" y="59"/>
                  </a:cubicBezTo>
                  <a:cubicBezTo>
                    <a:pt x="880" y="60"/>
                    <a:pt x="883" y="60"/>
                    <a:pt x="883" y="61"/>
                  </a:cubicBezTo>
                  <a:cubicBezTo>
                    <a:pt x="883" y="62"/>
                    <a:pt x="887" y="61"/>
                    <a:pt x="888" y="61"/>
                  </a:cubicBezTo>
                  <a:cubicBezTo>
                    <a:pt x="889" y="62"/>
                    <a:pt x="894" y="63"/>
                    <a:pt x="887" y="66"/>
                  </a:cubicBezTo>
                  <a:cubicBezTo>
                    <a:pt x="884" y="67"/>
                    <a:pt x="882" y="68"/>
                    <a:pt x="879" y="68"/>
                  </a:cubicBezTo>
                  <a:cubicBezTo>
                    <a:pt x="878" y="68"/>
                    <a:pt x="877" y="68"/>
                    <a:pt x="875" y="69"/>
                  </a:cubicBezTo>
                  <a:cubicBezTo>
                    <a:pt x="874" y="69"/>
                    <a:pt x="873" y="70"/>
                    <a:pt x="872" y="71"/>
                  </a:cubicBezTo>
                  <a:cubicBezTo>
                    <a:pt x="871" y="71"/>
                    <a:pt x="870" y="70"/>
                    <a:pt x="869" y="70"/>
                  </a:cubicBezTo>
                  <a:cubicBezTo>
                    <a:pt x="864" y="72"/>
                    <a:pt x="862" y="72"/>
                    <a:pt x="858" y="72"/>
                  </a:cubicBezTo>
                  <a:cubicBezTo>
                    <a:pt x="859" y="73"/>
                    <a:pt x="859" y="73"/>
                    <a:pt x="859" y="73"/>
                  </a:cubicBezTo>
                  <a:cubicBezTo>
                    <a:pt x="856" y="74"/>
                    <a:pt x="854" y="73"/>
                    <a:pt x="852" y="74"/>
                  </a:cubicBezTo>
                  <a:cubicBezTo>
                    <a:pt x="853" y="74"/>
                    <a:pt x="855" y="74"/>
                    <a:pt x="855" y="74"/>
                  </a:cubicBezTo>
                  <a:cubicBezTo>
                    <a:pt x="852" y="77"/>
                    <a:pt x="847" y="76"/>
                    <a:pt x="843" y="78"/>
                  </a:cubicBezTo>
                  <a:cubicBezTo>
                    <a:pt x="841" y="79"/>
                    <a:pt x="841" y="79"/>
                    <a:pt x="839" y="80"/>
                  </a:cubicBezTo>
                  <a:cubicBezTo>
                    <a:pt x="836" y="80"/>
                    <a:pt x="834" y="80"/>
                    <a:pt x="831" y="81"/>
                  </a:cubicBezTo>
                  <a:cubicBezTo>
                    <a:pt x="830" y="81"/>
                    <a:pt x="827" y="82"/>
                    <a:pt x="826" y="83"/>
                  </a:cubicBezTo>
                  <a:cubicBezTo>
                    <a:pt x="824" y="84"/>
                    <a:pt x="822" y="83"/>
                    <a:pt x="821" y="83"/>
                  </a:cubicBezTo>
                  <a:cubicBezTo>
                    <a:pt x="819" y="84"/>
                    <a:pt x="818" y="85"/>
                    <a:pt x="817" y="86"/>
                  </a:cubicBezTo>
                  <a:cubicBezTo>
                    <a:pt x="815" y="87"/>
                    <a:pt x="810" y="88"/>
                    <a:pt x="809" y="88"/>
                  </a:cubicBezTo>
                  <a:cubicBezTo>
                    <a:pt x="812" y="89"/>
                    <a:pt x="815" y="88"/>
                    <a:pt x="820" y="86"/>
                  </a:cubicBezTo>
                  <a:cubicBezTo>
                    <a:pt x="819" y="86"/>
                    <a:pt x="820" y="85"/>
                    <a:pt x="822" y="85"/>
                  </a:cubicBezTo>
                  <a:cubicBezTo>
                    <a:pt x="824" y="84"/>
                    <a:pt x="825" y="85"/>
                    <a:pt x="827" y="85"/>
                  </a:cubicBezTo>
                  <a:cubicBezTo>
                    <a:pt x="830" y="84"/>
                    <a:pt x="831" y="85"/>
                    <a:pt x="834" y="85"/>
                  </a:cubicBezTo>
                  <a:cubicBezTo>
                    <a:pt x="835" y="84"/>
                    <a:pt x="842" y="84"/>
                    <a:pt x="839" y="83"/>
                  </a:cubicBezTo>
                  <a:cubicBezTo>
                    <a:pt x="841" y="83"/>
                    <a:pt x="843" y="83"/>
                    <a:pt x="844" y="83"/>
                  </a:cubicBezTo>
                  <a:cubicBezTo>
                    <a:pt x="846" y="83"/>
                    <a:pt x="850" y="82"/>
                    <a:pt x="851" y="82"/>
                  </a:cubicBezTo>
                  <a:cubicBezTo>
                    <a:pt x="850" y="82"/>
                    <a:pt x="850" y="82"/>
                    <a:pt x="849" y="81"/>
                  </a:cubicBezTo>
                  <a:cubicBezTo>
                    <a:pt x="853" y="82"/>
                    <a:pt x="859" y="81"/>
                    <a:pt x="865" y="80"/>
                  </a:cubicBezTo>
                  <a:cubicBezTo>
                    <a:pt x="865" y="77"/>
                    <a:pt x="850" y="83"/>
                    <a:pt x="852" y="78"/>
                  </a:cubicBezTo>
                  <a:cubicBezTo>
                    <a:pt x="854" y="78"/>
                    <a:pt x="854" y="78"/>
                    <a:pt x="856" y="77"/>
                  </a:cubicBezTo>
                  <a:cubicBezTo>
                    <a:pt x="858" y="76"/>
                    <a:pt x="861" y="77"/>
                    <a:pt x="863" y="77"/>
                  </a:cubicBezTo>
                  <a:cubicBezTo>
                    <a:pt x="863" y="77"/>
                    <a:pt x="866" y="78"/>
                    <a:pt x="867" y="77"/>
                  </a:cubicBezTo>
                  <a:cubicBezTo>
                    <a:pt x="869" y="76"/>
                    <a:pt x="870" y="76"/>
                    <a:pt x="871" y="77"/>
                  </a:cubicBezTo>
                  <a:cubicBezTo>
                    <a:pt x="866" y="77"/>
                    <a:pt x="872" y="79"/>
                    <a:pt x="874" y="80"/>
                  </a:cubicBezTo>
                  <a:cubicBezTo>
                    <a:pt x="876" y="80"/>
                    <a:pt x="880" y="81"/>
                    <a:pt x="885" y="79"/>
                  </a:cubicBezTo>
                  <a:cubicBezTo>
                    <a:pt x="884" y="78"/>
                    <a:pt x="884" y="78"/>
                    <a:pt x="884" y="77"/>
                  </a:cubicBezTo>
                  <a:cubicBezTo>
                    <a:pt x="886" y="78"/>
                    <a:pt x="889" y="79"/>
                    <a:pt x="889" y="80"/>
                  </a:cubicBezTo>
                  <a:cubicBezTo>
                    <a:pt x="889" y="81"/>
                    <a:pt x="886" y="82"/>
                    <a:pt x="888" y="83"/>
                  </a:cubicBezTo>
                  <a:cubicBezTo>
                    <a:pt x="891" y="83"/>
                    <a:pt x="891" y="84"/>
                    <a:pt x="894" y="83"/>
                  </a:cubicBezTo>
                  <a:cubicBezTo>
                    <a:pt x="892" y="83"/>
                    <a:pt x="890" y="82"/>
                    <a:pt x="889" y="81"/>
                  </a:cubicBezTo>
                  <a:cubicBezTo>
                    <a:pt x="903" y="80"/>
                    <a:pt x="913" y="80"/>
                    <a:pt x="923" y="80"/>
                  </a:cubicBezTo>
                  <a:cubicBezTo>
                    <a:pt x="927" y="81"/>
                    <a:pt x="942" y="79"/>
                    <a:pt x="941" y="82"/>
                  </a:cubicBezTo>
                  <a:cubicBezTo>
                    <a:pt x="939" y="82"/>
                    <a:pt x="938" y="82"/>
                    <a:pt x="936" y="82"/>
                  </a:cubicBezTo>
                  <a:cubicBezTo>
                    <a:pt x="936" y="85"/>
                    <a:pt x="940" y="85"/>
                    <a:pt x="944" y="86"/>
                  </a:cubicBezTo>
                  <a:cubicBezTo>
                    <a:pt x="949" y="86"/>
                    <a:pt x="954" y="86"/>
                    <a:pt x="960" y="87"/>
                  </a:cubicBezTo>
                  <a:cubicBezTo>
                    <a:pt x="964" y="87"/>
                    <a:pt x="970" y="87"/>
                    <a:pt x="975" y="86"/>
                  </a:cubicBezTo>
                  <a:cubicBezTo>
                    <a:pt x="977" y="86"/>
                    <a:pt x="978" y="87"/>
                    <a:pt x="981" y="87"/>
                  </a:cubicBezTo>
                  <a:cubicBezTo>
                    <a:pt x="986" y="86"/>
                    <a:pt x="982" y="85"/>
                    <a:pt x="986" y="84"/>
                  </a:cubicBezTo>
                  <a:cubicBezTo>
                    <a:pt x="984" y="84"/>
                    <a:pt x="981" y="82"/>
                    <a:pt x="985" y="80"/>
                  </a:cubicBezTo>
                  <a:cubicBezTo>
                    <a:pt x="986" y="80"/>
                    <a:pt x="986" y="81"/>
                    <a:pt x="989" y="80"/>
                  </a:cubicBezTo>
                  <a:cubicBezTo>
                    <a:pt x="989" y="79"/>
                    <a:pt x="989" y="79"/>
                    <a:pt x="989" y="79"/>
                  </a:cubicBezTo>
                  <a:cubicBezTo>
                    <a:pt x="990" y="80"/>
                    <a:pt x="993" y="79"/>
                    <a:pt x="995" y="79"/>
                  </a:cubicBezTo>
                  <a:cubicBezTo>
                    <a:pt x="998" y="80"/>
                    <a:pt x="1000" y="80"/>
                    <a:pt x="1002" y="81"/>
                  </a:cubicBezTo>
                  <a:cubicBezTo>
                    <a:pt x="1003" y="81"/>
                    <a:pt x="1003" y="81"/>
                    <a:pt x="1004" y="81"/>
                  </a:cubicBezTo>
                  <a:cubicBezTo>
                    <a:pt x="1005" y="81"/>
                    <a:pt x="1004" y="82"/>
                    <a:pt x="1004" y="82"/>
                  </a:cubicBezTo>
                  <a:cubicBezTo>
                    <a:pt x="1007" y="82"/>
                    <a:pt x="1011" y="81"/>
                    <a:pt x="1012" y="81"/>
                  </a:cubicBezTo>
                  <a:cubicBezTo>
                    <a:pt x="1008" y="82"/>
                    <a:pt x="1011" y="83"/>
                    <a:pt x="1012" y="83"/>
                  </a:cubicBezTo>
                  <a:cubicBezTo>
                    <a:pt x="1013" y="83"/>
                    <a:pt x="1016" y="82"/>
                    <a:pt x="1017" y="82"/>
                  </a:cubicBezTo>
                  <a:cubicBezTo>
                    <a:pt x="1017" y="81"/>
                    <a:pt x="1017" y="81"/>
                    <a:pt x="1017" y="81"/>
                  </a:cubicBezTo>
                  <a:cubicBezTo>
                    <a:pt x="1021" y="81"/>
                    <a:pt x="1023" y="82"/>
                    <a:pt x="1026" y="82"/>
                  </a:cubicBezTo>
                  <a:cubicBezTo>
                    <a:pt x="1027" y="82"/>
                    <a:pt x="1029" y="82"/>
                    <a:pt x="1030" y="83"/>
                  </a:cubicBezTo>
                  <a:cubicBezTo>
                    <a:pt x="1031" y="84"/>
                    <a:pt x="1034" y="84"/>
                    <a:pt x="1036" y="84"/>
                  </a:cubicBezTo>
                  <a:cubicBezTo>
                    <a:pt x="1035" y="86"/>
                    <a:pt x="1035" y="86"/>
                    <a:pt x="1035" y="86"/>
                  </a:cubicBezTo>
                  <a:cubicBezTo>
                    <a:pt x="1035" y="86"/>
                    <a:pt x="1038" y="85"/>
                    <a:pt x="1038" y="85"/>
                  </a:cubicBezTo>
                  <a:cubicBezTo>
                    <a:pt x="1036" y="87"/>
                    <a:pt x="1034" y="87"/>
                    <a:pt x="1032" y="87"/>
                  </a:cubicBezTo>
                  <a:cubicBezTo>
                    <a:pt x="1034" y="88"/>
                    <a:pt x="1037" y="87"/>
                    <a:pt x="1039" y="88"/>
                  </a:cubicBezTo>
                  <a:cubicBezTo>
                    <a:pt x="1037" y="88"/>
                    <a:pt x="1037" y="88"/>
                    <a:pt x="1035" y="89"/>
                  </a:cubicBezTo>
                  <a:cubicBezTo>
                    <a:pt x="1037" y="89"/>
                    <a:pt x="1038" y="89"/>
                    <a:pt x="1040" y="89"/>
                  </a:cubicBezTo>
                  <a:cubicBezTo>
                    <a:pt x="1038" y="90"/>
                    <a:pt x="1037" y="90"/>
                    <a:pt x="1036" y="89"/>
                  </a:cubicBezTo>
                  <a:cubicBezTo>
                    <a:pt x="1037" y="90"/>
                    <a:pt x="1037" y="90"/>
                    <a:pt x="1037" y="90"/>
                  </a:cubicBezTo>
                  <a:cubicBezTo>
                    <a:pt x="1034" y="91"/>
                    <a:pt x="1033" y="91"/>
                    <a:pt x="1031" y="90"/>
                  </a:cubicBezTo>
                  <a:cubicBezTo>
                    <a:pt x="1032" y="92"/>
                    <a:pt x="1036" y="91"/>
                    <a:pt x="1039" y="91"/>
                  </a:cubicBezTo>
                  <a:cubicBezTo>
                    <a:pt x="1041" y="92"/>
                    <a:pt x="1040" y="93"/>
                    <a:pt x="1042" y="94"/>
                  </a:cubicBezTo>
                  <a:cubicBezTo>
                    <a:pt x="1041" y="94"/>
                    <a:pt x="1039" y="95"/>
                    <a:pt x="1041" y="95"/>
                  </a:cubicBezTo>
                  <a:cubicBezTo>
                    <a:pt x="1034" y="97"/>
                    <a:pt x="1033" y="94"/>
                    <a:pt x="1030" y="94"/>
                  </a:cubicBezTo>
                  <a:cubicBezTo>
                    <a:pt x="1029" y="95"/>
                    <a:pt x="1033" y="100"/>
                    <a:pt x="1039" y="98"/>
                  </a:cubicBezTo>
                  <a:cubicBezTo>
                    <a:pt x="1038" y="97"/>
                    <a:pt x="1038" y="96"/>
                    <a:pt x="1037" y="96"/>
                  </a:cubicBezTo>
                  <a:cubicBezTo>
                    <a:pt x="1039" y="96"/>
                    <a:pt x="1040" y="97"/>
                    <a:pt x="1041" y="99"/>
                  </a:cubicBezTo>
                  <a:cubicBezTo>
                    <a:pt x="1040" y="98"/>
                    <a:pt x="1038" y="99"/>
                    <a:pt x="1036" y="99"/>
                  </a:cubicBezTo>
                  <a:cubicBezTo>
                    <a:pt x="1035" y="100"/>
                    <a:pt x="1036" y="100"/>
                    <a:pt x="1037" y="100"/>
                  </a:cubicBezTo>
                  <a:cubicBezTo>
                    <a:pt x="1039" y="100"/>
                    <a:pt x="1040" y="101"/>
                    <a:pt x="1040" y="102"/>
                  </a:cubicBezTo>
                  <a:cubicBezTo>
                    <a:pt x="1041" y="104"/>
                    <a:pt x="1046" y="104"/>
                    <a:pt x="1048" y="105"/>
                  </a:cubicBezTo>
                  <a:cubicBezTo>
                    <a:pt x="1050" y="107"/>
                    <a:pt x="1053" y="107"/>
                    <a:pt x="1055" y="108"/>
                  </a:cubicBezTo>
                  <a:cubicBezTo>
                    <a:pt x="1058" y="110"/>
                    <a:pt x="1062" y="104"/>
                    <a:pt x="1066" y="103"/>
                  </a:cubicBezTo>
                  <a:cubicBezTo>
                    <a:pt x="1064" y="103"/>
                    <a:pt x="1066" y="100"/>
                    <a:pt x="1068" y="98"/>
                  </a:cubicBezTo>
                  <a:cubicBezTo>
                    <a:pt x="1073" y="95"/>
                    <a:pt x="1074" y="98"/>
                    <a:pt x="1074" y="99"/>
                  </a:cubicBezTo>
                  <a:cubicBezTo>
                    <a:pt x="1077" y="100"/>
                    <a:pt x="1078" y="101"/>
                    <a:pt x="1083" y="102"/>
                  </a:cubicBezTo>
                  <a:cubicBezTo>
                    <a:pt x="1085" y="102"/>
                    <a:pt x="1092" y="101"/>
                    <a:pt x="1090" y="103"/>
                  </a:cubicBezTo>
                  <a:cubicBezTo>
                    <a:pt x="1091" y="102"/>
                    <a:pt x="1092" y="101"/>
                    <a:pt x="1094" y="101"/>
                  </a:cubicBezTo>
                  <a:cubicBezTo>
                    <a:pt x="1096" y="101"/>
                    <a:pt x="1100" y="100"/>
                    <a:pt x="1102" y="99"/>
                  </a:cubicBezTo>
                  <a:cubicBezTo>
                    <a:pt x="1104" y="99"/>
                    <a:pt x="1105" y="100"/>
                    <a:pt x="1107" y="100"/>
                  </a:cubicBezTo>
                  <a:cubicBezTo>
                    <a:pt x="1113" y="101"/>
                    <a:pt x="1116" y="103"/>
                    <a:pt x="1123" y="104"/>
                  </a:cubicBezTo>
                  <a:cubicBezTo>
                    <a:pt x="1123" y="104"/>
                    <a:pt x="1121" y="104"/>
                    <a:pt x="1120" y="103"/>
                  </a:cubicBezTo>
                  <a:cubicBezTo>
                    <a:pt x="1121" y="103"/>
                    <a:pt x="1122" y="103"/>
                    <a:pt x="1123" y="103"/>
                  </a:cubicBezTo>
                  <a:cubicBezTo>
                    <a:pt x="1122" y="103"/>
                    <a:pt x="1122" y="103"/>
                    <a:pt x="1122" y="103"/>
                  </a:cubicBezTo>
                  <a:cubicBezTo>
                    <a:pt x="1124" y="103"/>
                    <a:pt x="1125" y="102"/>
                    <a:pt x="1126" y="102"/>
                  </a:cubicBezTo>
                  <a:cubicBezTo>
                    <a:pt x="1123" y="102"/>
                    <a:pt x="1121" y="103"/>
                    <a:pt x="1123" y="100"/>
                  </a:cubicBezTo>
                  <a:cubicBezTo>
                    <a:pt x="1125" y="100"/>
                    <a:pt x="1127" y="99"/>
                    <a:pt x="1127" y="100"/>
                  </a:cubicBezTo>
                  <a:cubicBezTo>
                    <a:pt x="1130" y="98"/>
                    <a:pt x="1132" y="100"/>
                    <a:pt x="1132" y="101"/>
                  </a:cubicBezTo>
                  <a:cubicBezTo>
                    <a:pt x="1134" y="102"/>
                    <a:pt x="1139" y="100"/>
                    <a:pt x="1141" y="101"/>
                  </a:cubicBezTo>
                  <a:cubicBezTo>
                    <a:pt x="1141" y="99"/>
                    <a:pt x="1139" y="97"/>
                    <a:pt x="1135" y="96"/>
                  </a:cubicBezTo>
                  <a:cubicBezTo>
                    <a:pt x="1136" y="96"/>
                    <a:pt x="1137" y="96"/>
                    <a:pt x="1138" y="96"/>
                  </a:cubicBezTo>
                  <a:cubicBezTo>
                    <a:pt x="1138" y="96"/>
                    <a:pt x="1139" y="95"/>
                    <a:pt x="1141" y="94"/>
                  </a:cubicBezTo>
                  <a:cubicBezTo>
                    <a:pt x="1141" y="95"/>
                    <a:pt x="1142" y="94"/>
                    <a:pt x="1144" y="94"/>
                  </a:cubicBezTo>
                  <a:cubicBezTo>
                    <a:pt x="1143" y="94"/>
                    <a:pt x="1141" y="94"/>
                    <a:pt x="1139" y="94"/>
                  </a:cubicBezTo>
                  <a:cubicBezTo>
                    <a:pt x="1138" y="94"/>
                    <a:pt x="1133" y="94"/>
                    <a:pt x="1135" y="95"/>
                  </a:cubicBezTo>
                  <a:cubicBezTo>
                    <a:pt x="1134" y="94"/>
                    <a:pt x="1133" y="92"/>
                    <a:pt x="1138" y="91"/>
                  </a:cubicBezTo>
                  <a:cubicBezTo>
                    <a:pt x="1140" y="91"/>
                    <a:pt x="1142" y="91"/>
                    <a:pt x="1143" y="91"/>
                  </a:cubicBezTo>
                  <a:cubicBezTo>
                    <a:pt x="1146" y="91"/>
                    <a:pt x="1150" y="90"/>
                    <a:pt x="1152" y="90"/>
                  </a:cubicBezTo>
                  <a:cubicBezTo>
                    <a:pt x="1150" y="90"/>
                    <a:pt x="1151" y="89"/>
                    <a:pt x="1150" y="89"/>
                  </a:cubicBezTo>
                  <a:cubicBezTo>
                    <a:pt x="1149" y="88"/>
                    <a:pt x="1148" y="88"/>
                    <a:pt x="1148" y="87"/>
                  </a:cubicBezTo>
                  <a:cubicBezTo>
                    <a:pt x="1152" y="88"/>
                    <a:pt x="1156" y="89"/>
                    <a:pt x="1161" y="89"/>
                  </a:cubicBezTo>
                  <a:cubicBezTo>
                    <a:pt x="1167" y="89"/>
                    <a:pt x="1172" y="89"/>
                    <a:pt x="1177" y="90"/>
                  </a:cubicBezTo>
                  <a:cubicBezTo>
                    <a:pt x="1187" y="90"/>
                    <a:pt x="1202" y="89"/>
                    <a:pt x="1206" y="93"/>
                  </a:cubicBezTo>
                  <a:cubicBezTo>
                    <a:pt x="1202" y="93"/>
                    <a:pt x="1197" y="93"/>
                    <a:pt x="1194" y="92"/>
                  </a:cubicBezTo>
                  <a:cubicBezTo>
                    <a:pt x="1192" y="92"/>
                    <a:pt x="1189" y="90"/>
                    <a:pt x="1184" y="94"/>
                  </a:cubicBezTo>
                  <a:cubicBezTo>
                    <a:pt x="1184" y="93"/>
                    <a:pt x="1183" y="93"/>
                    <a:pt x="1182" y="93"/>
                  </a:cubicBezTo>
                  <a:cubicBezTo>
                    <a:pt x="1182" y="94"/>
                    <a:pt x="1183" y="94"/>
                    <a:pt x="1186" y="94"/>
                  </a:cubicBezTo>
                  <a:cubicBezTo>
                    <a:pt x="1191" y="93"/>
                    <a:pt x="1194" y="93"/>
                    <a:pt x="1198" y="93"/>
                  </a:cubicBezTo>
                  <a:cubicBezTo>
                    <a:pt x="1203" y="93"/>
                    <a:pt x="1210" y="92"/>
                    <a:pt x="1199" y="97"/>
                  </a:cubicBezTo>
                  <a:cubicBezTo>
                    <a:pt x="1198" y="97"/>
                    <a:pt x="1203" y="94"/>
                    <a:pt x="1200" y="94"/>
                  </a:cubicBezTo>
                  <a:cubicBezTo>
                    <a:pt x="1200" y="95"/>
                    <a:pt x="1199" y="95"/>
                    <a:pt x="1198" y="95"/>
                  </a:cubicBezTo>
                  <a:cubicBezTo>
                    <a:pt x="1199" y="94"/>
                    <a:pt x="1198" y="93"/>
                    <a:pt x="1195" y="94"/>
                  </a:cubicBezTo>
                  <a:cubicBezTo>
                    <a:pt x="1197" y="94"/>
                    <a:pt x="1195" y="95"/>
                    <a:pt x="1195" y="95"/>
                  </a:cubicBezTo>
                  <a:cubicBezTo>
                    <a:pt x="1196" y="96"/>
                    <a:pt x="1197" y="96"/>
                    <a:pt x="1196" y="97"/>
                  </a:cubicBezTo>
                  <a:cubicBezTo>
                    <a:pt x="1194" y="97"/>
                    <a:pt x="1191" y="97"/>
                    <a:pt x="1189" y="96"/>
                  </a:cubicBezTo>
                  <a:cubicBezTo>
                    <a:pt x="1189" y="97"/>
                    <a:pt x="1191" y="98"/>
                    <a:pt x="1188" y="98"/>
                  </a:cubicBezTo>
                  <a:cubicBezTo>
                    <a:pt x="1188" y="99"/>
                    <a:pt x="1197" y="99"/>
                    <a:pt x="1202" y="96"/>
                  </a:cubicBezTo>
                  <a:cubicBezTo>
                    <a:pt x="1206" y="94"/>
                    <a:pt x="1209" y="93"/>
                    <a:pt x="1212" y="93"/>
                  </a:cubicBezTo>
                  <a:cubicBezTo>
                    <a:pt x="1216" y="93"/>
                    <a:pt x="1219" y="93"/>
                    <a:pt x="1222" y="93"/>
                  </a:cubicBezTo>
                  <a:cubicBezTo>
                    <a:pt x="1228" y="93"/>
                    <a:pt x="1232" y="94"/>
                    <a:pt x="1236" y="96"/>
                  </a:cubicBezTo>
                  <a:cubicBezTo>
                    <a:pt x="1236" y="96"/>
                    <a:pt x="1237" y="98"/>
                    <a:pt x="1234" y="98"/>
                  </a:cubicBezTo>
                  <a:cubicBezTo>
                    <a:pt x="1232" y="98"/>
                    <a:pt x="1232" y="97"/>
                    <a:pt x="1230" y="97"/>
                  </a:cubicBezTo>
                  <a:cubicBezTo>
                    <a:pt x="1227" y="99"/>
                    <a:pt x="1228" y="98"/>
                    <a:pt x="1226" y="98"/>
                  </a:cubicBezTo>
                  <a:cubicBezTo>
                    <a:pt x="1222" y="101"/>
                    <a:pt x="1237" y="98"/>
                    <a:pt x="1236" y="100"/>
                  </a:cubicBezTo>
                  <a:cubicBezTo>
                    <a:pt x="1235" y="101"/>
                    <a:pt x="1238" y="100"/>
                    <a:pt x="1241" y="101"/>
                  </a:cubicBezTo>
                  <a:cubicBezTo>
                    <a:pt x="1244" y="101"/>
                    <a:pt x="1241" y="102"/>
                    <a:pt x="1236" y="103"/>
                  </a:cubicBezTo>
                  <a:cubicBezTo>
                    <a:pt x="1238" y="103"/>
                    <a:pt x="1241" y="103"/>
                    <a:pt x="1243" y="102"/>
                  </a:cubicBezTo>
                  <a:cubicBezTo>
                    <a:pt x="1247" y="101"/>
                    <a:pt x="1248" y="102"/>
                    <a:pt x="1250" y="102"/>
                  </a:cubicBezTo>
                  <a:cubicBezTo>
                    <a:pt x="1253" y="103"/>
                    <a:pt x="1256" y="104"/>
                    <a:pt x="1256" y="106"/>
                  </a:cubicBezTo>
                  <a:cubicBezTo>
                    <a:pt x="1254" y="106"/>
                    <a:pt x="1253" y="106"/>
                    <a:pt x="1252" y="106"/>
                  </a:cubicBezTo>
                  <a:cubicBezTo>
                    <a:pt x="1256" y="107"/>
                    <a:pt x="1263" y="108"/>
                    <a:pt x="1273" y="107"/>
                  </a:cubicBezTo>
                  <a:cubicBezTo>
                    <a:pt x="1283" y="105"/>
                    <a:pt x="1294" y="104"/>
                    <a:pt x="1301" y="105"/>
                  </a:cubicBezTo>
                  <a:cubicBezTo>
                    <a:pt x="1308" y="105"/>
                    <a:pt x="1316" y="106"/>
                    <a:pt x="1322" y="107"/>
                  </a:cubicBezTo>
                  <a:cubicBezTo>
                    <a:pt x="1325" y="108"/>
                    <a:pt x="1327" y="109"/>
                    <a:pt x="1329" y="109"/>
                  </a:cubicBezTo>
                  <a:cubicBezTo>
                    <a:pt x="1331" y="111"/>
                    <a:pt x="1329" y="113"/>
                    <a:pt x="1330" y="114"/>
                  </a:cubicBezTo>
                  <a:cubicBezTo>
                    <a:pt x="1329" y="114"/>
                    <a:pt x="1328" y="114"/>
                    <a:pt x="1327" y="114"/>
                  </a:cubicBezTo>
                  <a:cubicBezTo>
                    <a:pt x="1328" y="114"/>
                    <a:pt x="1329" y="114"/>
                    <a:pt x="1329" y="115"/>
                  </a:cubicBezTo>
                  <a:cubicBezTo>
                    <a:pt x="1329" y="115"/>
                    <a:pt x="1327" y="116"/>
                    <a:pt x="1327" y="117"/>
                  </a:cubicBezTo>
                  <a:cubicBezTo>
                    <a:pt x="1328" y="118"/>
                    <a:pt x="1330" y="118"/>
                    <a:pt x="1332" y="118"/>
                  </a:cubicBezTo>
                  <a:cubicBezTo>
                    <a:pt x="1334" y="118"/>
                    <a:pt x="1337" y="119"/>
                    <a:pt x="1338" y="119"/>
                  </a:cubicBezTo>
                  <a:cubicBezTo>
                    <a:pt x="1340" y="120"/>
                    <a:pt x="1346" y="119"/>
                    <a:pt x="1349" y="119"/>
                  </a:cubicBezTo>
                  <a:cubicBezTo>
                    <a:pt x="1353" y="119"/>
                    <a:pt x="1356" y="118"/>
                    <a:pt x="1360" y="119"/>
                  </a:cubicBezTo>
                  <a:cubicBezTo>
                    <a:pt x="1363" y="119"/>
                    <a:pt x="1368" y="118"/>
                    <a:pt x="1370" y="118"/>
                  </a:cubicBezTo>
                  <a:cubicBezTo>
                    <a:pt x="1374" y="120"/>
                    <a:pt x="1382" y="119"/>
                    <a:pt x="1387" y="120"/>
                  </a:cubicBezTo>
                  <a:cubicBezTo>
                    <a:pt x="1390" y="120"/>
                    <a:pt x="1394" y="121"/>
                    <a:pt x="1401" y="118"/>
                  </a:cubicBezTo>
                  <a:cubicBezTo>
                    <a:pt x="1406" y="116"/>
                    <a:pt x="1408" y="120"/>
                    <a:pt x="1408" y="121"/>
                  </a:cubicBezTo>
                  <a:cubicBezTo>
                    <a:pt x="1408" y="124"/>
                    <a:pt x="1416" y="123"/>
                    <a:pt x="1419" y="124"/>
                  </a:cubicBezTo>
                  <a:cubicBezTo>
                    <a:pt x="1420" y="125"/>
                    <a:pt x="1419" y="126"/>
                    <a:pt x="1421" y="127"/>
                  </a:cubicBezTo>
                  <a:cubicBezTo>
                    <a:pt x="1423" y="128"/>
                    <a:pt x="1429" y="126"/>
                    <a:pt x="1431" y="127"/>
                  </a:cubicBezTo>
                  <a:cubicBezTo>
                    <a:pt x="1430" y="127"/>
                    <a:pt x="1430" y="126"/>
                    <a:pt x="1431" y="126"/>
                  </a:cubicBezTo>
                  <a:cubicBezTo>
                    <a:pt x="1432" y="126"/>
                    <a:pt x="1432" y="126"/>
                    <a:pt x="1432" y="127"/>
                  </a:cubicBezTo>
                  <a:cubicBezTo>
                    <a:pt x="1432" y="126"/>
                    <a:pt x="1432" y="126"/>
                    <a:pt x="1432" y="125"/>
                  </a:cubicBezTo>
                  <a:cubicBezTo>
                    <a:pt x="1433" y="125"/>
                    <a:pt x="1434" y="125"/>
                    <a:pt x="1435" y="124"/>
                  </a:cubicBezTo>
                  <a:cubicBezTo>
                    <a:pt x="1435" y="122"/>
                    <a:pt x="1432" y="121"/>
                    <a:pt x="1431" y="120"/>
                  </a:cubicBezTo>
                  <a:cubicBezTo>
                    <a:pt x="1430" y="119"/>
                    <a:pt x="1429" y="119"/>
                    <a:pt x="1427" y="119"/>
                  </a:cubicBezTo>
                  <a:cubicBezTo>
                    <a:pt x="1425" y="119"/>
                    <a:pt x="1428" y="118"/>
                    <a:pt x="1430" y="118"/>
                  </a:cubicBezTo>
                  <a:cubicBezTo>
                    <a:pt x="1430" y="116"/>
                    <a:pt x="1430" y="115"/>
                    <a:pt x="1429" y="114"/>
                  </a:cubicBezTo>
                  <a:cubicBezTo>
                    <a:pt x="1436" y="114"/>
                    <a:pt x="1440" y="115"/>
                    <a:pt x="1447" y="115"/>
                  </a:cubicBezTo>
                  <a:cubicBezTo>
                    <a:pt x="1449" y="116"/>
                    <a:pt x="1451" y="116"/>
                    <a:pt x="1452" y="116"/>
                  </a:cubicBezTo>
                  <a:cubicBezTo>
                    <a:pt x="1453" y="117"/>
                    <a:pt x="1454" y="118"/>
                    <a:pt x="1457" y="117"/>
                  </a:cubicBezTo>
                  <a:cubicBezTo>
                    <a:pt x="1457" y="117"/>
                    <a:pt x="1456" y="116"/>
                    <a:pt x="1455" y="116"/>
                  </a:cubicBezTo>
                  <a:cubicBezTo>
                    <a:pt x="1458" y="116"/>
                    <a:pt x="1459" y="117"/>
                    <a:pt x="1462" y="117"/>
                  </a:cubicBezTo>
                  <a:cubicBezTo>
                    <a:pt x="1464" y="117"/>
                    <a:pt x="1467" y="117"/>
                    <a:pt x="1470" y="117"/>
                  </a:cubicBezTo>
                  <a:cubicBezTo>
                    <a:pt x="1475" y="117"/>
                    <a:pt x="1481" y="116"/>
                    <a:pt x="1485" y="118"/>
                  </a:cubicBezTo>
                  <a:cubicBezTo>
                    <a:pt x="1488" y="119"/>
                    <a:pt x="1494" y="119"/>
                    <a:pt x="1497" y="120"/>
                  </a:cubicBezTo>
                  <a:cubicBezTo>
                    <a:pt x="1501" y="121"/>
                    <a:pt x="1509" y="120"/>
                    <a:pt x="1510" y="122"/>
                  </a:cubicBezTo>
                  <a:cubicBezTo>
                    <a:pt x="1509" y="122"/>
                    <a:pt x="1508" y="121"/>
                    <a:pt x="1507" y="121"/>
                  </a:cubicBezTo>
                  <a:cubicBezTo>
                    <a:pt x="1506" y="123"/>
                    <a:pt x="1512" y="122"/>
                    <a:pt x="1513" y="123"/>
                  </a:cubicBezTo>
                  <a:cubicBezTo>
                    <a:pt x="1515" y="123"/>
                    <a:pt x="1518" y="124"/>
                    <a:pt x="1519" y="125"/>
                  </a:cubicBezTo>
                  <a:cubicBezTo>
                    <a:pt x="1518" y="125"/>
                    <a:pt x="1517" y="124"/>
                    <a:pt x="1516" y="124"/>
                  </a:cubicBezTo>
                  <a:cubicBezTo>
                    <a:pt x="1522" y="126"/>
                    <a:pt x="1530" y="126"/>
                    <a:pt x="1534" y="129"/>
                  </a:cubicBezTo>
                  <a:cubicBezTo>
                    <a:pt x="1534" y="129"/>
                    <a:pt x="1533" y="128"/>
                    <a:pt x="1532" y="128"/>
                  </a:cubicBezTo>
                  <a:cubicBezTo>
                    <a:pt x="1532" y="129"/>
                    <a:pt x="1536" y="129"/>
                    <a:pt x="1537" y="130"/>
                  </a:cubicBezTo>
                  <a:cubicBezTo>
                    <a:pt x="1538" y="130"/>
                    <a:pt x="1538" y="132"/>
                    <a:pt x="1542" y="131"/>
                  </a:cubicBezTo>
                  <a:cubicBezTo>
                    <a:pt x="1540" y="131"/>
                    <a:pt x="1539" y="130"/>
                    <a:pt x="1537" y="130"/>
                  </a:cubicBezTo>
                  <a:cubicBezTo>
                    <a:pt x="1540" y="130"/>
                    <a:pt x="1542" y="131"/>
                    <a:pt x="1544" y="132"/>
                  </a:cubicBezTo>
                  <a:cubicBezTo>
                    <a:pt x="1542" y="131"/>
                    <a:pt x="1543" y="132"/>
                    <a:pt x="1544" y="132"/>
                  </a:cubicBezTo>
                  <a:cubicBezTo>
                    <a:pt x="1546" y="132"/>
                    <a:pt x="1546" y="133"/>
                    <a:pt x="1547" y="133"/>
                  </a:cubicBezTo>
                  <a:cubicBezTo>
                    <a:pt x="1548" y="133"/>
                    <a:pt x="1550" y="133"/>
                    <a:pt x="1551" y="133"/>
                  </a:cubicBezTo>
                  <a:cubicBezTo>
                    <a:pt x="1552" y="134"/>
                    <a:pt x="1553" y="134"/>
                    <a:pt x="1555" y="135"/>
                  </a:cubicBezTo>
                  <a:cubicBezTo>
                    <a:pt x="1558" y="135"/>
                    <a:pt x="1561" y="136"/>
                    <a:pt x="1564" y="137"/>
                  </a:cubicBezTo>
                  <a:cubicBezTo>
                    <a:pt x="1564" y="137"/>
                    <a:pt x="1564" y="141"/>
                    <a:pt x="1567" y="140"/>
                  </a:cubicBezTo>
                  <a:cubicBezTo>
                    <a:pt x="1567" y="140"/>
                    <a:pt x="1567" y="140"/>
                    <a:pt x="1567" y="140"/>
                  </a:cubicBezTo>
                  <a:cubicBezTo>
                    <a:pt x="1570" y="140"/>
                    <a:pt x="1569" y="141"/>
                    <a:pt x="1568" y="143"/>
                  </a:cubicBezTo>
                  <a:cubicBezTo>
                    <a:pt x="1568" y="144"/>
                    <a:pt x="1570" y="145"/>
                    <a:pt x="1570" y="147"/>
                  </a:cubicBezTo>
                  <a:cubicBezTo>
                    <a:pt x="1568" y="146"/>
                    <a:pt x="1569" y="148"/>
                    <a:pt x="1570" y="148"/>
                  </a:cubicBezTo>
                  <a:cubicBezTo>
                    <a:pt x="1573" y="148"/>
                    <a:pt x="1571" y="150"/>
                    <a:pt x="1574" y="150"/>
                  </a:cubicBezTo>
                  <a:cubicBezTo>
                    <a:pt x="1577" y="148"/>
                    <a:pt x="1576" y="152"/>
                    <a:pt x="1577" y="152"/>
                  </a:cubicBezTo>
                  <a:cubicBezTo>
                    <a:pt x="1578" y="151"/>
                    <a:pt x="1579" y="150"/>
                    <a:pt x="1579" y="149"/>
                  </a:cubicBezTo>
                  <a:cubicBezTo>
                    <a:pt x="1578" y="148"/>
                    <a:pt x="1575" y="149"/>
                    <a:pt x="1575" y="148"/>
                  </a:cubicBezTo>
                  <a:cubicBezTo>
                    <a:pt x="1582" y="146"/>
                    <a:pt x="1572" y="143"/>
                    <a:pt x="1572" y="143"/>
                  </a:cubicBezTo>
                  <a:cubicBezTo>
                    <a:pt x="1574" y="143"/>
                    <a:pt x="1578" y="143"/>
                    <a:pt x="1580" y="143"/>
                  </a:cubicBezTo>
                  <a:cubicBezTo>
                    <a:pt x="1581" y="143"/>
                    <a:pt x="1581" y="143"/>
                    <a:pt x="1582" y="144"/>
                  </a:cubicBezTo>
                  <a:cubicBezTo>
                    <a:pt x="1583" y="144"/>
                    <a:pt x="1585" y="143"/>
                    <a:pt x="1585" y="144"/>
                  </a:cubicBezTo>
                  <a:cubicBezTo>
                    <a:pt x="1582" y="144"/>
                    <a:pt x="1583" y="146"/>
                    <a:pt x="1585" y="145"/>
                  </a:cubicBezTo>
                  <a:cubicBezTo>
                    <a:pt x="1585" y="145"/>
                    <a:pt x="1585" y="145"/>
                    <a:pt x="1586" y="144"/>
                  </a:cubicBezTo>
                  <a:cubicBezTo>
                    <a:pt x="1586" y="145"/>
                    <a:pt x="1589" y="145"/>
                    <a:pt x="1592" y="145"/>
                  </a:cubicBezTo>
                  <a:cubicBezTo>
                    <a:pt x="1591" y="144"/>
                    <a:pt x="1588" y="144"/>
                    <a:pt x="1587" y="144"/>
                  </a:cubicBezTo>
                  <a:cubicBezTo>
                    <a:pt x="1588" y="144"/>
                    <a:pt x="1593" y="144"/>
                    <a:pt x="1590" y="144"/>
                  </a:cubicBezTo>
                  <a:cubicBezTo>
                    <a:pt x="1593" y="144"/>
                    <a:pt x="1599" y="144"/>
                    <a:pt x="1600" y="145"/>
                  </a:cubicBezTo>
                  <a:cubicBezTo>
                    <a:pt x="1601" y="146"/>
                    <a:pt x="1601" y="147"/>
                    <a:pt x="1603" y="147"/>
                  </a:cubicBezTo>
                  <a:cubicBezTo>
                    <a:pt x="1604" y="148"/>
                    <a:pt x="1613" y="149"/>
                    <a:pt x="1609" y="151"/>
                  </a:cubicBezTo>
                  <a:cubicBezTo>
                    <a:pt x="1611" y="151"/>
                    <a:pt x="1612" y="151"/>
                    <a:pt x="1613" y="151"/>
                  </a:cubicBezTo>
                  <a:cubicBezTo>
                    <a:pt x="1613" y="151"/>
                    <a:pt x="1614" y="152"/>
                    <a:pt x="1612" y="152"/>
                  </a:cubicBezTo>
                  <a:cubicBezTo>
                    <a:pt x="1613" y="152"/>
                    <a:pt x="1615" y="152"/>
                    <a:pt x="1615" y="153"/>
                  </a:cubicBezTo>
                  <a:cubicBezTo>
                    <a:pt x="1608" y="155"/>
                    <a:pt x="1611" y="156"/>
                    <a:pt x="1608" y="158"/>
                  </a:cubicBezTo>
                  <a:cubicBezTo>
                    <a:pt x="1604" y="158"/>
                    <a:pt x="1604" y="156"/>
                    <a:pt x="1600" y="155"/>
                  </a:cubicBezTo>
                  <a:cubicBezTo>
                    <a:pt x="1601" y="157"/>
                    <a:pt x="1607" y="156"/>
                    <a:pt x="1604" y="159"/>
                  </a:cubicBezTo>
                  <a:cubicBezTo>
                    <a:pt x="1603" y="159"/>
                    <a:pt x="1602" y="158"/>
                    <a:pt x="1601" y="158"/>
                  </a:cubicBezTo>
                  <a:cubicBezTo>
                    <a:pt x="1600" y="158"/>
                    <a:pt x="1597" y="159"/>
                    <a:pt x="1595" y="159"/>
                  </a:cubicBezTo>
                  <a:cubicBezTo>
                    <a:pt x="1600" y="158"/>
                    <a:pt x="1594" y="158"/>
                    <a:pt x="1593" y="158"/>
                  </a:cubicBezTo>
                  <a:cubicBezTo>
                    <a:pt x="1592" y="157"/>
                    <a:pt x="1591" y="156"/>
                    <a:pt x="1588" y="157"/>
                  </a:cubicBezTo>
                  <a:cubicBezTo>
                    <a:pt x="1589" y="157"/>
                    <a:pt x="1591" y="158"/>
                    <a:pt x="1591" y="159"/>
                  </a:cubicBezTo>
                  <a:cubicBezTo>
                    <a:pt x="1591" y="159"/>
                    <a:pt x="1594" y="159"/>
                    <a:pt x="1594" y="159"/>
                  </a:cubicBezTo>
                  <a:cubicBezTo>
                    <a:pt x="1593" y="160"/>
                    <a:pt x="1593" y="161"/>
                    <a:pt x="1593" y="161"/>
                  </a:cubicBezTo>
                  <a:cubicBezTo>
                    <a:pt x="1592" y="161"/>
                    <a:pt x="1591" y="161"/>
                    <a:pt x="1589" y="161"/>
                  </a:cubicBezTo>
                  <a:cubicBezTo>
                    <a:pt x="1591" y="162"/>
                    <a:pt x="1594" y="161"/>
                    <a:pt x="1592" y="163"/>
                  </a:cubicBezTo>
                  <a:cubicBezTo>
                    <a:pt x="1592" y="164"/>
                    <a:pt x="1591" y="164"/>
                    <a:pt x="1590" y="164"/>
                  </a:cubicBezTo>
                  <a:cubicBezTo>
                    <a:pt x="1588" y="165"/>
                    <a:pt x="1587" y="164"/>
                    <a:pt x="1584" y="166"/>
                  </a:cubicBezTo>
                  <a:cubicBezTo>
                    <a:pt x="1587" y="165"/>
                    <a:pt x="1589" y="165"/>
                    <a:pt x="1585" y="167"/>
                  </a:cubicBezTo>
                  <a:cubicBezTo>
                    <a:pt x="1589" y="166"/>
                    <a:pt x="1592" y="168"/>
                    <a:pt x="1592" y="169"/>
                  </a:cubicBezTo>
                  <a:cubicBezTo>
                    <a:pt x="1588" y="170"/>
                    <a:pt x="1590" y="168"/>
                    <a:pt x="1586" y="169"/>
                  </a:cubicBezTo>
                  <a:cubicBezTo>
                    <a:pt x="1587" y="169"/>
                    <a:pt x="1587" y="169"/>
                    <a:pt x="1586" y="170"/>
                  </a:cubicBezTo>
                  <a:cubicBezTo>
                    <a:pt x="1580" y="172"/>
                    <a:pt x="1584" y="168"/>
                    <a:pt x="1582" y="167"/>
                  </a:cubicBezTo>
                  <a:cubicBezTo>
                    <a:pt x="1583" y="170"/>
                    <a:pt x="1578" y="170"/>
                    <a:pt x="1576" y="168"/>
                  </a:cubicBezTo>
                  <a:cubicBezTo>
                    <a:pt x="1574" y="167"/>
                    <a:pt x="1568" y="167"/>
                    <a:pt x="1566" y="165"/>
                  </a:cubicBezTo>
                  <a:cubicBezTo>
                    <a:pt x="1567" y="166"/>
                    <a:pt x="1563" y="165"/>
                    <a:pt x="1562" y="165"/>
                  </a:cubicBezTo>
                  <a:cubicBezTo>
                    <a:pt x="1561" y="164"/>
                    <a:pt x="1560" y="164"/>
                    <a:pt x="1559" y="163"/>
                  </a:cubicBezTo>
                  <a:cubicBezTo>
                    <a:pt x="1559" y="160"/>
                    <a:pt x="1556" y="158"/>
                    <a:pt x="1551" y="158"/>
                  </a:cubicBezTo>
                  <a:cubicBezTo>
                    <a:pt x="1550" y="158"/>
                    <a:pt x="1549" y="158"/>
                    <a:pt x="1548" y="158"/>
                  </a:cubicBezTo>
                  <a:cubicBezTo>
                    <a:pt x="1547" y="158"/>
                    <a:pt x="1544" y="159"/>
                    <a:pt x="1542" y="159"/>
                  </a:cubicBezTo>
                  <a:cubicBezTo>
                    <a:pt x="1539" y="159"/>
                    <a:pt x="1535" y="159"/>
                    <a:pt x="1534" y="159"/>
                  </a:cubicBezTo>
                  <a:cubicBezTo>
                    <a:pt x="1533" y="158"/>
                    <a:pt x="1535" y="156"/>
                    <a:pt x="1533" y="156"/>
                  </a:cubicBezTo>
                  <a:cubicBezTo>
                    <a:pt x="1531" y="156"/>
                    <a:pt x="1531" y="154"/>
                    <a:pt x="1530" y="154"/>
                  </a:cubicBezTo>
                  <a:cubicBezTo>
                    <a:pt x="1532" y="154"/>
                    <a:pt x="1536" y="150"/>
                    <a:pt x="1533" y="150"/>
                  </a:cubicBezTo>
                  <a:cubicBezTo>
                    <a:pt x="1533" y="151"/>
                    <a:pt x="1532" y="151"/>
                    <a:pt x="1531" y="152"/>
                  </a:cubicBezTo>
                  <a:cubicBezTo>
                    <a:pt x="1527" y="152"/>
                    <a:pt x="1529" y="150"/>
                    <a:pt x="1528" y="150"/>
                  </a:cubicBezTo>
                  <a:cubicBezTo>
                    <a:pt x="1528" y="151"/>
                    <a:pt x="1528" y="151"/>
                    <a:pt x="1528" y="151"/>
                  </a:cubicBezTo>
                  <a:cubicBezTo>
                    <a:pt x="1527" y="151"/>
                    <a:pt x="1526" y="151"/>
                    <a:pt x="1526" y="151"/>
                  </a:cubicBezTo>
                  <a:cubicBezTo>
                    <a:pt x="1526" y="151"/>
                    <a:pt x="1527" y="151"/>
                    <a:pt x="1527" y="152"/>
                  </a:cubicBezTo>
                  <a:cubicBezTo>
                    <a:pt x="1525" y="153"/>
                    <a:pt x="1522" y="153"/>
                    <a:pt x="1523" y="152"/>
                  </a:cubicBezTo>
                  <a:cubicBezTo>
                    <a:pt x="1520" y="154"/>
                    <a:pt x="1521" y="155"/>
                    <a:pt x="1522" y="156"/>
                  </a:cubicBezTo>
                  <a:cubicBezTo>
                    <a:pt x="1523" y="156"/>
                    <a:pt x="1528" y="157"/>
                    <a:pt x="1526" y="158"/>
                  </a:cubicBezTo>
                  <a:cubicBezTo>
                    <a:pt x="1523" y="160"/>
                    <a:pt x="1517" y="159"/>
                    <a:pt x="1520" y="161"/>
                  </a:cubicBezTo>
                  <a:cubicBezTo>
                    <a:pt x="1519" y="160"/>
                    <a:pt x="1524" y="159"/>
                    <a:pt x="1524" y="160"/>
                  </a:cubicBezTo>
                  <a:cubicBezTo>
                    <a:pt x="1525" y="160"/>
                    <a:pt x="1524" y="162"/>
                    <a:pt x="1521" y="163"/>
                  </a:cubicBezTo>
                  <a:cubicBezTo>
                    <a:pt x="1520" y="163"/>
                    <a:pt x="1519" y="163"/>
                    <a:pt x="1517" y="164"/>
                  </a:cubicBezTo>
                  <a:cubicBezTo>
                    <a:pt x="1516" y="164"/>
                    <a:pt x="1515" y="165"/>
                    <a:pt x="1513" y="165"/>
                  </a:cubicBezTo>
                  <a:cubicBezTo>
                    <a:pt x="1512" y="166"/>
                    <a:pt x="1506" y="167"/>
                    <a:pt x="1505" y="167"/>
                  </a:cubicBezTo>
                  <a:cubicBezTo>
                    <a:pt x="1506" y="167"/>
                    <a:pt x="1507" y="167"/>
                    <a:pt x="1508" y="166"/>
                  </a:cubicBezTo>
                  <a:cubicBezTo>
                    <a:pt x="1503" y="167"/>
                    <a:pt x="1496" y="167"/>
                    <a:pt x="1495" y="165"/>
                  </a:cubicBezTo>
                  <a:cubicBezTo>
                    <a:pt x="1495" y="163"/>
                    <a:pt x="1491" y="162"/>
                    <a:pt x="1484" y="163"/>
                  </a:cubicBezTo>
                  <a:cubicBezTo>
                    <a:pt x="1486" y="163"/>
                    <a:pt x="1485" y="164"/>
                    <a:pt x="1486" y="164"/>
                  </a:cubicBezTo>
                  <a:cubicBezTo>
                    <a:pt x="1488" y="163"/>
                    <a:pt x="1489" y="163"/>
                    <a:pt x="1490" y="163"/>
                  </a:cubicBezTo>
                  <a:cubicBezTo>
                    <a:pt x="1492" y="163"/>
                    <a:pt x="1494" y="164"/>
                    <a:pt x="1493" y="166"/>
                  </a:cubicBezTo>
                  <a:cubicBezTo>
                    <a:pt x="1489" y="166"/>
                    <a:pt x="1491" y="164"/>
                    <a:pt x="1487" y="165"/>
                  </a:cubicBezTo>
                  <a:cubicBezTo>
                    <a:pt x="1484" y="166"/>
                    <a:pt x="1484" y="164"/>
                    <a:pt x="1481" y="164"/>
                  </a:cubicBezTo>
                  <a:cubicBezTo>
                    <a:pt x="1483" y="165"/>
                    <a:pt x="1484" y="166"/>
                    <a:pt x="1485" y="166"/>
                  </a:cubicBezTo>
                  <a:cubicBezTo>
                    <a:pt x="1484" y="167"/>
                    <a:pt x="1484" y="167"/>
                    <a:pt x="1483" y="167"/>
                  </a:cubicBezTo>
                  <a:cubicBezTo>
                    <a:pt x="1484" y="167"/>
                    <a:pt x="1486" y="166"/>
                    <a:pt x="1487" y="167"/>
                  </a:cubicBezTo>
                  <a:cubicBezTo>
                    <a:pt x="1488" y="167"/>
                    <a:pt x="1488" y="168"/>
                    <a:pt x="1490" y="167"/>
                  </a:cubicBezTo>
                  <a:cubicBezTo>
                    <a:pt x="1495" y="165"/>
                    <a:pt x="1496" y="166"/>
                    <a:pt x="1495" y="168"/>
                  </a:cubicBezTo>
                  <a:cubicBezTo>
                    <a:pt x="1493" y="170"/>
                    <a:pt x="1498" y="171"/>
                    <a:pt x="1502" y="171"/>
                  </a:cubicBezTo>
                  <a:cubicBezTo>
                    <a:pt x="1501" y="171"/>
                    <a:pt x="1502" y="170"/>
                    <a:pt x="1503" y="170"/>
                  </a:cubicBezTo>
                  <a:cubicBezTo>
                    <a:pt x="1504" y="171"/>
                    <a:pt x="1506" y="171"/>
                    <a:pt x="1506" y="173"/>
                  </a:cubicBezTo>
                  <a:cubicBezTo>
                    <a:pt x="1505" y="172"/>
                    <a:pt x="1505" y="173"/>
                    <a:pt x="1505" y="173"/>
                  </a:cubicBezTo>
                  <a:cubicBezTo>
                    <a:pt x="1506" y="174"/>
                    <a:pt x="1506" y="174"/>
                    <a:pt x="1507" y="174"/>
                  </a:cubicBezTo>
                  <a:cubicBezTo>
                    <a:pt x="1508" y="174"/>
                    <a:pt x="1508" y="175"/>
                    <a:pt x="1508" y="175"/>
                  </a:cubicBezTo>
                  <a:cubicBezTo>
                    <a:pt x="1508" y="176"/>
                    <a:pt x="1508" y="176"/>
                    <a:pt x="1508" y="177"/>
                  </a:cubicBezTo>
                  <a:cubicBezTo>
                    <a:pt x="1507" y="176"/>
                    <a:pt x="1507" y="176"/>
                    <a:pt x="1508" y="177"/>
                  </a:cubicBezTo>
                  <a:cubicBezTo>
                    <a:pt x="1507" y="177"/>
                    <a:pt x="1506" y="176"/>
                    <a:pt x="1504" y="177"/>
                  </a:cubicBezTo>
                  <a:cubicBezTo>
                    <a:pt x="1508" y="176"/>
                    <a:pt x="1505" y="179"/>
                    <a:pt x="1509" y="178"/>
                  </a:cubicBezTo>
                  <a:cubicBezTo>
                    <a:pt x="1508" y="178"/>
                    <a:pt x="1508" y="177"/>
                    <a:pt x="1508" y="177"/>
                  </a:cubicBezTo>
                  <a:cubicBezTo>
                    <a:pt x="1509" y="178"/>
                    <a:pt x="1510" y="179"/>
                    <a:pt x="1511" y="180"/>
                  </a:cubicBezTo>
                  <a:cubicBezTo>
                    <a:pt x="1510" y="179"/>
                    <a:pt x="1510" y="179"/>
                    <a:pt x="1509" y="179"/>
                  </a:cubicBezTo>
                  <a:cubicBezTo>
                    <a:pt x="1510" y="179"/>
                    <a:pt x="1512" y="180"/>
                    <a:pt x="1513" y="180"/>
                  </a:cubicBezTo>
                  <a:cubicBezTo>
                    <a:pt x="1515" y="181"/>
                    <a:pt x="1513" y="182"/>
                    <a:pt x="1513" y="183"/>
                  </a:cubicBezTo>
                  <a:cubicBezTo>
                    <a:pt x="1514" y="184"/>
                    <a:pt x="1517" y="184"/>
                    <a:pt x="1516" y="185"/>
                  </a:cubicBezTo>
                  <a:cubicBezTo>
                    <a:pt x="1516" y="186"/>
                    <a:pt x="1513" y="188"/>
                    <a:pt x="1512" y="188"/>
                  </a:cubicBezTo>
                  <a:cubicBezTo>
                    <a:pt x="1512" y="188"/>
                    <a:pt x="1512" y="188"/>
                    <a:pt x="1511" y="189"/>
                  </a:cubicBezTo>
                  <a:cubicBezTo>
                    <a:pt x="1509" y="188"/>
                    <a:pt x="1505" y="187"/>
                    <a:pt x="1501" y="187"/>
                  </a:cubicBezTo>
                  <a:cubicBezTo>
                    <a:pt x="1499" y="187"/>
                    <a:pt x="1496" y="187"/>
                    <a:pt x="1495" y="186"/>
                  </a:cubicBezTo>
                  <a:cubicBezTo>
                    <a:pt x="1495" y="186"/>
                    <a:pt x="1495" y="183"/>
                    <a:pt x="1494" y="185"/>
                  </a:cubicBezTo>
                  <a:cubicBezTo>
                    <a:pt x="1492" y="185"/>
                    <a:pt x="1493" y="184"/>
                    <a:pt x="1491" y="184"/>
                  </a:cubicBezTo>
                  <a:cubicBezTo>
                    <a:pt x="1492" y="184"/>
                    <a:pt x="1491" y="185"/>
                    <a:pt x="1491" y="185"/>
                  </a:cubicBezTo>
                  <a:cubicBezTo>
                    <a:pt x="1491" y="186"/>
                    <a:pt x="1493" y="186"/>
                    <a:pt x="1494" y="187"/>
                  </a:cubicBezTo>
                  <a:cubicBezTo>
                    <a:pt x="1490" y="187"/>
                    <a:pt x="1488" y="188"/>
                    <a:pt x="1484" y="189"/>
                  </a:cubicBezTo>
                  <a:cubicBezTo>
                    <a:pt x="1481" y="190"/>
                    <a:pt x="1476" y="191"/>
                    <a:pt x="1475" y="191"/>
                  </a:cubicBezTo>
                  <a:cubicBezTo>
                    <a:pt x="1474" y="192"/>
                    <a:pt x="1474" y="192"/>
                    <a:pt x="1474" y="192"/>
                  </a:cubicBezTo>
                  <a:cubicBezTo>
                    <a:pt x="1472" y="193"/>
                    <a:pt x="1470" y="193"/>
                    <a:pt x="1469" y="193"/>
                  </a:cubicBezTo>
                  <a:cubicBezTo>
                    <a:pt x="1470" y="193"/>
                    <a:pt x="1470" y="193"/>
                    <a:pt x="1470" y="194"/>
                  </a:cubicBezTo>
                  <a:cubicBezTo>
                    <a:pt x="1466" y="194"/>
                    <a:pt x="1466" y="194"/>
                    <a:pt x="1463" y="194"/>
                  </a:cubicBezTo>
                  <a:cubicBezTo>
                    <a:pt x="1465" y="194"/>
                    <a:pt x="1462" y="195"/>
                    <a:pt x="1461" y="195"/>
                  </a:cubicBezTo>
                  <a:cubicBezTo>
                    <a:pt x="1460" y="195"/>
                    <a:pt x="1460" y="195"/>
                    <a:pt x="1459" y="195"/>
                  </a:cubicBezTo>
                  <a:cubicBezTo>
                    <a:pt x="1458" y="196"/>
                    <a:pt x="1458" y="196"/>
                    <a:pt x="1458" y="197"/>
                  </a:cubicBezTo>
                  <a:cubicBezTo>
                    <a:pt x="1456" y="196"/>
                    <a:pt x="1456" y="197"/>
                    <a:pt x="1456" y="198"/>
                  </a:cubicBezTo>
                  <a:cubicBezTo>
                    <a:pt x="1453" y="199"/>
                    <a:pt x="1454" y="197"/>
                    <a:pt x="1451" y="198"/>
                  </a:cubicBezTo>
                  <a:cubicBezTo>
                    <a:pt x="1452" y="198"/>
                    <a:pt x="1453" y="198"/>
                    <a:pt x="1453" y="199"/>
                  </a:cubicBezTo>
                  <a:cubicBezTo>
                    <a:pt x="1452" y="199"/>
                    <a:pt x="1451" y="199"/>
                    <a:pt x="1451" y="199"/>
                  </a:cubicBezTo>
                  <a:cubicBezTo>
                    <a:pt x="1451" y="199"/>
                    <a:pt x="1452" y="199"/>
                    <a:pt x="1450" y="200"/>
                  </a:cubicBezTo>
                  <a:cubicBezTo>
                    <a:pt x="1449" y="200"/>
                    <a:pt x="1448" y="200"/>
                    <a:pt x="1447" y="200"/>
                  </a:cubicBezTo>
                  <a:cubicBezTo>
                    <a:pt x="1448" y="200"/>
                    <a:pt x="1448" y="201"/>
                    <a:pt x="1446" y="201"/>
                  </a:cubicBezTo>
                  <a:cubicBezTo>
                    <a:pt x="1447" y="201"/>
                    <a:pt x="1448" y="201"/>
                    <a:pt x="1447" y="202"/>
                  </a:cubicBezTo>
                  <a:cubicBezTo>
                    <a:pt x="1446" y="202"/>
                    <a:pt x="1446" y="201"/>
                    <a:pt x="1445" y="201"/>
                  </a:cubicBezTo>
                  <a:cubicBezTo>
                    <a:pt x="1446" y="202"/>
                    <a:pt x="1446" y="202"/>
                    <a:pt x="1446" y="202"/>
                  </a:cubicBezTo>
                  <a:cubicBezTo>
                    <a:pt x="1446" y="202"/>
                    <a:pt x="1443" y="204"/>
                    <a:pt x="1443" y="203"/>
                  </a:cubicBezTo>
                  <a:cubicBezTo>
                    <a:pt x="1443" y="203"/>
                    <a:pt x="1439" y="205"/>
                    <a:pt x="1438" y="204"/>
                  </a:cubicBezTo>
                  <a:cubicBezTo>
                    <a:pt x="1439" y="206"/>
                    <a:pt x="1433" y="207"/>
                    <a:pt x="1432" y="207"/>
                  </a:cubicBezTo>
                  <a:cubicBezTo>
                    <a:pt x="1431" y="207"/>
                    <a:pt x="1431" y="208"/>
                    <a:pt x="1430" y="207"/>
                  </a:cubicBezTo>
                  <a:cubicBezTo>
                    <a:pt x="1431" y="208"/>
                    <a:pt x="1430" y="211"/>
                    <a:pt x="1427" y="212"/>
                  </a:cubicBezTo>
                  <a:cubicBezTo>
                    <a:pt x="1424" y="210"/>
                    <a:pt x="1423" y="207"/>
                    <a:pt x="1418" y="206"/>
                  </a:cubicBezTo>
                  <a:cubicBezTo>
                    <a:pt x="1416" y="206"/>
                    <a:pt x="1412" y="206"/>
                    <a:pt x="1409" y="206"/>
                  </a:cubicBezTo>
                  <a:cubicBezTo>
                    <a:pt x="1406" y="206"/>
                    <a:pt x="1400" y="208"/>
                    <a:pt x="1399" y="207"/>
                  </a:cubicBezTo>
                  <a:cubicBezTo>
                    <a:pt x="1399" y="208"/>
                    <a:pt x="1399" y="208"/>
                    <a:pt x="1399" y="208"/>
                  </a:cubicBezTo>
                  <a:cubicBezTo>
                    <a:pt x="1398" y="208"/>
                    <a:pt x="1397" y="208"/>
                    <a:pt x="1397" y="208"/>
                  </a:cubicBezTo>
                  <a:cubicBezTo>
                    <a:pt x="1395" y="209"/>
                    <a:pt x="1392" y="212"/>
                    <a:pt x="1389" y="213"/>
                  </a:cubicBezTo>
                  <a:cubicBezTo>
                    <a:pt x="1385" y="215"/>
                    <a:pt x="1389" y="210"/>
                    <a:pt x="1389" y="209"/>
                  </a:cubicBezTo>
                  <a:cubicBezTo>
                    <a:pt x="1389" y="208"/>
                    <a:pt x="1390" y="206"/>
                    <a:pt x="1388" y="207"/>
                  </a:cubicBezTo>
                  <a:cubicBezTo>
                    <a:pt x="1386" y="207"/>
                    <a:pt x="1384" y="209"/>
                    <a:pt x="1381" y="210"/>
                  </a:cubicBezTo>
                  <a:cubicBezTo>
                    <a:pt x="1379" y="210"/>
                    <a:pt x="1379" y="210"/>
                    <a:pt x="1377" y="210"/>
                  </a:cubicBezTo>
                  <a:cubicBezTo>
                    <a:pt x="1378" y="211"/>
                    <a:pt x="1379" y="211"/>
                    <a:pt x="1379" y="212"/>
                  </a:cubicBezTo>
                  <a:cubicBezTo>
                    <a:pt x="1378" y="213"/>
                    <a:pt x="1375" y="214"/>
                    <a:pt x="1375" y="213"/>
                  </a:cubicBezTo>
                  <a:cubicBezTo>
                    <a:pt x="1374" y="213"/>
                    <a:pt x="1374" y="212"/>
                    <a:pt x="1374" y="211"/>
                  </a:cubicBezTo>
                  <a:cubicBezTo>
                    <a:pt x="1373" y="211"/>
                    <a:pt x="1369" y="211"/>
                    <a:pt x="1371" y="212"/>
                  </a:cubicBezTo>
                  <a:cubicBezTo>
                    <a:pt x="1368" y="213"/>
                    <a:pt x="1368" y="210"/>
                    <a:pt x="1364" y="212"/>
                  </a:cubicBezTo>
                  <a:cubicBezTo>
                    <a:pt x="1365" y="212"/>
                    <a:pt x="1365" y="212"/>
                    <a:pt x="1366" y="212"/>
                  </a:cubicBezTo>
                  <a:cubicBezTo>
                    <a:pt x="1364" y="213"/>
                    <a:pt x="1363" y="213"/>
                    <a:pt x="1363" y="213"/>
                  </a:cubicBezTo>
                  <a:cubicBezTo>
                    <a:pt x="1360" y="214"/>
                    <a:pt x="1363" y="214"/>
                    <a:pt x="1361" y="216"/>
                  </a:cubicBezTo>
                  <a:cubicBezTo>
                    <a:pt x="1359" y="216"/>
                    <a:pt x="1362" y="218"/>
                    <a:pt x="1361" y="218"/>
                  </a:cubicBezTo>
                  <a:cubicBezTo>
                    <a:pt x="1358" y="218"/>
                    <a:pt x="1360" y="220"/>
                    <a:pt x="1360" y="220"/>
                  </a:cubicBezTo>
                  <a:cubicBezTo>
                    <a:pt x="1360" y="220"/>
                    <a:pt x="1359" y="220"/>
                    <a:pt x="1358" y="220"/>
                  </a:cubicBezTo>
                  <a:cubicBezTo>
                    <a:pt x="1358" y="221"/>
                    <a:pt x="1359" y="221"/>
                    <a:pt x="1359" y="221"/>
                  </a:cubicBezTo>
                  <a:cubicBezTo>
                    <a:pt x="1357" y="220"/>
                    <a:pt x="1350" y="228"/>
                    <a:pt x="1350" y="228"/>
                  </a:cubicBezTo>
                  <a:cubicBezTo>
                    <a:pt x="1349" y="230"/>
                    <a:pt x="1349" y="231"/>
                    <a:pt x="1350" y="232"/>
                  </a:cubicBezTo>
                  <a:cubicBezTo>
                    <a:pt x="1351" y="232"/>
                    <a:pt x="1355" y="232"/>
                    <a:pt x="1353" y="234"/>
                  </a:cubicBezTo>
                  <a:cubicBezTo>
                    <a:pt x="1355" y="232"/>
                    <a:pt x="1354" y="230"/>
                    <a:pt x="1357" y="231"/>
                  </a:cubicBezTo>
                  <a:cubicBezTo>
                    <a:pt x="1359" y="232"/>
                    <a:pt x="1361" y="232"/>
                    <a:pt x="1361" y="233"/>
                  </a:cubicBezTo>
                  <a:cubicBezTo>
                    <a:pt x="1361" y="235"/>
                    <a:pt x="1360" y="235"/>
                    <a:pt x="1357" y="237"/>
                  </a:cubicBezTo>
                  <a:cubicBezTo>
                    <a:pt x="1356" y="237"/>
                    <a:pt x="1357" y="238"/>
                    <a:pt x="1357" y="239"/>
                  </a:cubicBezTo>
                  <a:cubicBezTo>
                    <a:pt x="1357" y="239"/>
                    <a:pt x="1357" y="240"/>
                    <a:pt x="1357" y="241"/>
                  </a:cubicBezTo>
                  <a:cubicBezTo>
                    <a:pt x="1357" y="243"/>
                    <a:pt x="1358" y="243"/>
                    <a:pt x="1360" y="243"/>
                  </a:cubicBezTo>
                  <a:cubicBezTo>
                    <a:pt x="1362" y="243"/>
                    <a:pt x="1364" y="247"/>
                    <a:pt x="1360" y="249"/>
                  </a:cubicBezTo>
                  <a:cubicBezTo>
                    <a:pt x="1357" y="251"/>
                    <a:pt x="1355" y="249"/>
                    <a:pt x="1356" y="247"/>
                  </a:cubicBezTo>
                  <a:cubicBezTo>
                    <a:pt x="1356" y="246"/>
                    <a:pt x="1358" y="246"/>
                    <a:pt x="1359" y="245"/>
                  </a:cubicBezTo>
                  <a:cubicBezTo>
                    <a:pt x="1360" y="245"/>
                    <a:pt x="1358" y="245"/>
                    <a:pt x="1357" y="246"/>
                  </a:cubicBezTo>
                  <a:cubicBezTo>
                    <a:pt x="1357" y="245"/>
                    <a:pt x="1355" y="245"/>
                    <a:pt x="1353" y="246"/>
                  </a:cubicBezTo>
                  <a:cubicBezTo>
                    <a:pt x="1356" y="247"/>
                    <a:pt x="1350" y="248"/>
                    <a:pt x="1349" y="250"/>
                  </a:cubicBezTo>
                  <a:cubicBezTo>
                    <a:pt x="1348" y="252"/>
                    <a:pt x="1346" y="254"/>
                    <a:pt x="1346" y="255"/>
                  </a:cubicBezTo>
                  <a:cubicBezTo>
                    <a:pt x="1346" y="257"/>
                    <a:pt x="1347" y="258"/>
                    <a:pt x="1348" y="259"/>
                  </a:cubicBezTo>
                  <a:cubicBezTo>
                    <a:pt x="1349" y="260"/>
                    <a:pt x="1350" y="261"/>
                    <a:pt x="1350" y="262"/>
                  </a:cubicBezTo>
                  <a:cubicBezTo>
                    <a:pt x="1350" y="262"/>
                    <a:pt x="1347" y="264"/>
                    <a:pt x="1346" y="264"/>
                  </a:cubicBezTo>
                  <a:cubicBezTo>
                    <a:pt x="1346" y="264"/>
                    <a:pt x="1344" y="264"/>
                    <a:pt x="1343" y="264"/>
                  </a:cubicBezTo>
                  <a:cubicBezTo>
                    <a:pt x="1342" y="265"/>
                    <a:pt x="1342" y="264"/>
                    <a:pt x="1340" y="264"/>
                  </a:cubicBezTo>
                  <a:cubicBezTo>
                    <a:pt x="1338" y="263"/>
                    <a:pt x="1335" y="265"/>
                    <a:pt x="1332" y="267"/>
                  </a:cubicBezTo>
                  <a:cubicBezTo>
                    <a:pt x="1329" y="268"/>
                    <a:pt x="1329" y="270"/>
                    <a:pt x="1329" y="271"/>
                  </a:cubicBezTo>
                  <a:cubicBezTo>
                    <a:pt x="1329" y="272"/>
                    <a:pt x="1330" y="275"/>
                    <a:pt x="1329" y="274"/>
                  </a:cubicBezTo>
                  <a:cubicBezTo>
                    <a:pt x="1329" y="275"/>
                    <a:pt x="1331" y="276"/>
                    <a:pt x="1331" y="278"/>
                  </a:cubicBezTo>
                  <a:cubicBezTo>
                    <a:pt x="1330" y="278"/>
                    <a:pt x="1328" y="277"/>
                    <a:pt x="1329" y="277"/>
                  </a:cubicBezTo>
                  <a:cubicBezTo>
                    <a:pt x="1329" y="276"/>
                    <a:pt x="1328" y="276"/>
                    <a:pt x="1327" y="276"/>
                  </a:cubicBezTo>
                  <a:cubicBezTo>
                    <a:pt x="1325" y="276"/>
                    <a:pt x="1320" y="279"/>
                    <a:pt x="1318" y="280"/>
                  </a:cubicBezTo>
                  <a:cubicBezTo>
                    <a:pt x="1318" y="279"/>
                    <a:pt x="1318" y="278"/>
                    <a:pt x="1316" y="278"/>
                  </a:cubicBezTo>
                  <a:cubicBezTo>
                    <a:pt x="1315" y="279"/>
                    <a:pt x="1316" y="279"/>
                    <a:pt x="1317" y="279"/>
                  </a:cubicBezTo>
                  <a:cubicBezTo>
                    <a:pt x="1318" y="280"/>
                    <a:pt x="1317" y="281"/>
                    <a:pt x="1317" y="282"/>
                  </a:cubicBezTo>
                  <a:cubicBezTo>
                    <a:pt x="1317" y="282"/>
                    <a:pt x="1316" y="283"/>
                    <a:pt x="1316" y="283"/>
                  </a:cubicBezTo>
                  <a:cubicBezTo>
                    <a:pt x="1316" y="284"/>
                    <a:pt x="1317" y="284"/>
                    <a:pt x="1316" y="285"/>
                  </a:cubicBezTo>
                  <a:cubicBezTo>
                    <a:pt x="1315" y="288"/>
                    <a:pt x="1313" y="291"/>
                    <a:pt x="1308" y="293"/>
                  </a:cubicBezTo>
                  <a:cubicBezTo>
                    <a:pt x="1306" y="294"/>
                    <a:pt x="1307" y="294"/>
                    <a:pt x="1306" y="295"/>
                  </a:cubicBezTo>
                  <a:cubicBezTo>
                    <a:pt x="1303" y="296"/>
                    <a:pt x="1301" y="298"/>
                    <a:pt x="1299" y="299"/>
                  </a:cubicBezTo>
                  <a:cubicBezTo>
                    <a:pt x="1300" y="297"/>
                    <a:pt x="1298" y="296"/>
                    <a:pt x="1298" y="295"/>
                  </a:cubicBezTo>
                  <a:cubicBezTo>
                    <a:pt x="1297" y="294"/>
                    <a:pt x="1297" y="293"/>
                    <a:pt x="1297" y="291"/>
                  </a:cubicBezTo>
                  <a:cubicBezTo>
                    <a:pt x="1297" y="290"/>
                    <a:pt x="1297" y="288"/>
                    <a:pt x="1296" y="287"/>
                  </a:cubicBezTo>
                  <a:cubicBezTo>
                    <a:pt x="1296" y="286"/>
                    <a:pt x="1296" y="286"/>
                    <a:pt x="1296" y="285"/>
                  </a:cubicBezTo>
                  <a:cubicBezTo>
                    <a:pt x="1296" y="284"/>
                    <a:pt x="1294" y="284"/>
                    <a:pt x="1297" y="283"/>
                  </a:cubicBezTo>
                  <a:cubicBezTo>
                    <a:pt x="1292" y="283"/>
                    <a:pt x="1293" y="277"/>
                    <a:pt x="1292" y="274"/>
                  </a:cubicBezTo>
                  <a:cubicBezTo>
                    <a:pt x="1291" y="270"/>
                    <a:pt x="1290" y="266"/>
                    <a:pt x="1288" y="262"/>
                  </a:cubicBezTo>
                  <a:cubicBezTo>
                    <a:pt x="1287" y="259"/>
                    <a:pt x="1288" y="255"/>
                    <a:pt x="1289" y="251"/>
                  </a:cubicBezTo>
                  <a:cubicBezTo>
                    <a:pt x="1290" y="249"/>
                    <a:pt x="1290" y="248"/>
                    <a:pt x="1291" y="246"/>
                  </a:cubicBezTo>
                  <a:cubicBezTo>
                    <a:pt x="1291" y="245"/>
                    <a:pt x="1291" y="245"/>
                    <a:pt x="1292" y="244"/>
                  </a:cubicBezTo>
                  <a:cubicBezTo>
                    <a:pt x="1292" y="243"/>
                    <a:pt x="1295" y="241"/>
                    <a:pt x="1293" y="243"/>
                  </a:cubicBezTo>
                  <a:cubicBezTo>
                    <a:pt x="1294" y="242"/>
                    <a:pt x="1298" y="239"/>
                    <a:pt x="1299" y="240"/>
                  </a:cubicBezTo>
                  <a:cubicBezTo>
                    <a:pt x="1300" y="238"/>
                    <a:pt x="1302" y="237"/>
                    <a:pt x="1302" y="236"/>
                  </a:cubicBezTo>
                  <a:cubicBezTo>
                    <a:pt x="1302" y="235"/>
                    <a:pt x="1300" y="234"/>
                    <a:pt x="1301" y="232"/>
                  </a:cubicBezTo>
                  <a:cubicBezTo>
                    <a:pt x="1303" y="232"/>
                    <a:pt x="1303" y="233"/>
                    <a:pt x="1306" y="233"/>
                  </a:cubicBezTo>
                  <a:cubicBezTo>
                    <a:pt x="1307" y="233"/>
                    <a:pt x="1308" y="231"/>
                    <a:pt x="1309" y="231"/>
                  </a:cubicBezTo>
                  <a:cubicBezTo>
                    <a:pt x="1310" y="231"/>
                    <a:pt x="1313" y="230"/>
                    <a:pt x="1314" y="231"/>
                  </a:cubicBezTo>
                  <a:cubicBezTo>
                    <a:pt x="1313" y="230"/>
                    <a:pt x="1315" y="229"/>
                    <a:pt x="1317" y="229"/>
                  </a:cubicBezTo>
                  <a:cubicBezTo>
                    <a:pt x="1318" y="228"/>
                    <a:pt x="1319" y="228"/>
                    <a:pt x="1320" y="227"/>
                  </a:cubicBezTo>
                  <a:cubicBezTo>
                    <a:pt x="1322" y="226"/>
                    <a:pt x="1322" y="225"/>
                    <a:pt x="1323" y="226"/>
                  </a:cubicBezTo>
                  <a:cubicBezTo>
                    <a:pt x="1323" y="225"/>
                    <a:pt x="1327" y="223"/>
                    <a:pt x="1327" y="222"/>
                  </a:cubicBezTo>
                  <a:cubicBezTo>
                    <a:pt x="1327" y="220"/>
                    <a:pt x="1332" y="219"/>
                    <a:pt x="1334" y="217"/>
                  </a:cubicBezTo>
                  <a:cubicBezTo>
                    <a:pt x="1336" y="215"/>
                    <a:pt x="1336" y="216"/>
                    <a:pt x="1338" y="215"/>
                  </a:cubicBezTo>
                  <a:cubicBezTo>
                    <a:pt x="1340" y="214"/>
                    <a:pt x="1341" y="213"/>
                    <a:pt x="1343" y="212"/>
                  </a:cubicBezTo>
                  <a:cubicBezTo>
                    <a:pt x="1344" y="211"/>
                    <a:pt x="1347" y="210"/>
                    <a:pt x="1347" y="210"/>
                  </a:cubicBezTo>
                  <a:cubicBezTo>
                    <a:pt x="1348" y="209"/>
                    <a:pt x="1347" y="208"/>
                    <a:pt x="1348" y="207"/>
                  </a:cubicBezTo>
                  <a:cubicBezTo>
                    <a:pt x="1350" y="207"/>
                    <a:pt x="1352" y="206"/>
                    <a:pt x="1355" y="205"/>
                  </a:cubicBezTo>
                  <a:cubicBezTo>
                    <a:pt x="1356" y="205"/>
                    <a:pt x="1357" y="204"/>
                    <a:pt x="1358" y="204"/>
                  </a:cubicBezTo>
                  <a:cubicBezTo>
                    <a:pt x="1360" y="204"/>
                    <a:pt x="1361" y="204"/>
                    <a:pt x="1361" y="204"/>
                  </a:cubicBezTo>
                  <a:cubicBezTo>
                    <a:pt x="1362" y="204"/>
                    <a:pt x="1365" y="203"/>
                    <a:pt x="1366" y="203"/>
                  </a:cubicBezTo>
                  <a:cubicBezTo>
                    <a:pt x="1365" y="202"/>
                    <a:pt x="1363" y="202"/>
                    <a:pt x="1365" y="201"/>
                  </a:cubicBezTo>
                  <a:cubicBezTo>
                    <a:pt x="1366" y="199"/>
                    <a:pt x="1368" y="199"/>
                    <a:pt x="1368" y="198"/>
                  </a:cubicBezTo>
                  <a:cubicBezTo>
                    <a:pt x="1368" y="197"/>
                    <a:pt x="1365" y="198"/>
                    <a:pt x="1367" y="196"/>
                  </a:cubicBezTo>
                  <a:cubicBezTo>
                    <a:pt x="1368" y="195"/>
                    <a:pt x="1369" y="194"/>
                    <a:pt x="1369" y="193"/>
                  </a:cubicBezTo>
                  <a:cubicBezTo>
                    <a:pt x="1369" y="192"/>
                    <a:pt x="1368" y="190"/>
                    <a:pt x="1374" y="188"/>
                  </a:cubicBezTo>
                  <a:cubicBezTo>
                    <a:pt x="1378" y="187"/>
                    <a:pt x="1380" y="188"/>
                    <a:pt x="1381" y="189"/>
                  </a:cubicBezTo>
                  <a:cubicBezTo>
                    <a:pt x="1380" y="189"/>
                    <a:pt x="1379" y="188"/>
                    <a:pt x="1379" y="188"/>
                  </a:cubicBezTo>
                  <a:cubicBezTo>
                    <a:pt x="1381" y="188"/>
                    <a:pt x="1382" y="188"/>
                    <a:pt x="1384" y="188"/>
                  </a:cubicBezTo>
                  <a:cubicBezTo>
                    <a:pt x="1381" y="187"/>
                    <a:pt x="1376" y="187"/>
                    <a:pt x="1374" y="186"/>
                  </a:cubicBezTo>
                  <a:cubicBezTo>
                    <a:pt x="1373" y="185"/>
                    <a:pt x="1366" y="186"/>
                    <a:pt x="1361" y="187"/>
                  </a:cubicBezTo>
                  <a:cubicBezTo>
                    <a:pt x="1360" y="188"/>
                    <a:pt x="1361" y="189"/>
                    <a:pt x="1362" y="189"/>
                  </a:cubicBezTo>
                  <a:cubicBezTo>
                    <a:pt x="1358" y="190"/>
                    <a:pt x="1360" y="192"/>
                    <a:pt x="1359" y="193"/>
                  </a:cubicBezTo>
                  <a:cubicBezTo>
                    <a:pt x="1359" y="194"/>
                    <a:pt x="1362" y="194"/>
                    <a:pt x="1361" y="195"/>
                  </a:cubicBezTo>
                  <a:cubicBezTo>
                    <a:pt x="1361" y="196"/>
                    <a:pt x="1360" y="196"/>
                    <a:pt x="1360" y="196"/>
                  </a:cubicBezTo>
                  <a:cubicBezTo>
                    <a:pt x="1359" y="197"/>
                    <a:pt x="1359" y="197"/>
                    <a:pt x="1359" y="197"/>
                  </a:cubicBezTo>
                  <a:cubicBezTo>
                    <a:pt x="1358" y="196"/>
                    <a:pt x="1358" y="196"/>
                    <a:pt x="1358" y="195"/>
                  </a:cubicBezTo>
                  <a:cubicBezTo>
                    <a:pt x="1357" y="195"/>
                    <a:pt x="1354" y="195"/>
                    <a:pt x="1356" y="196"/>
                  </a:cubicBezTo>
                  <a:cubicBezTo>
                    <a:pt x="1354" y="195"/>
                    <a:pt x="1351" y="196"/>
                    <a:pt x="1347" y="198"/>
                  </a:cubicBezTo>
                  <a:cubicBezTo>
                    <a:pt x="1345" y="200"/>
                    <a:pt x="1338" y="203"/>
                    <a:pt x="1337" y="204"/>
                  </a:cubicBezTo>
                  <a:cubicBezTo>
                    <a:pt x="1337" y="204"/>
                    <a:pt x="1334" y="205"/>
                    <a:pt x="1331" y="206"/>
                  </a:cubicBezTo>
                  <a:cubicBezTo>
                    <a:pt x="1331" y="205"/>
                    <a:pt x="1332" y="204"/>
                    <a:pt x="1332" y="204"/>
                  </a:cubicBezTo>
                  <a:cubicBezTo>
                    <a:pt x="1331" y="204"/>
                    <a:pt x="1334" y="202"/>
                    <a:pt x="1333" y="202"/>
                  </a:cubicBezTo>
                  <a:cubicBezTo>
                    <a:pt x="1332" y="201"/>
                    <a:pt x="1328" y="203"/>
                    <a:pt x="1329" y="202"/>
                  </a:cubicBezTo>
                  <a:cubicBezTo>
                    <a:pt x="1330" y="200"/>
                    <a:pt x="1329" y="200"/>
                    <a:pt x="1329" y="199"/>
                  </a:cubicBezTo>
                  <a:cubicBezTo>
                    <a:pt x="1331" y="200"/>
                    <a:pt x="1329" y="198"/>
                    <a:pt x="1331" y="198"/>
                  </a:cubicBezTo>
                  <a:cubicBezTo>
                    <a:pt x="1330" y="198"/>
                    <a:pt x="1332" y="197"/>
                    <a:pt x="1333" y="196"/>
                  </a:cubicBezTo>
                  <a:cubicBezTo>
                    <a:pt x="1333" y="195"/>
                    <a:pt x="1334" y="194"/>
                    <a:pt x="1334" y="193"/>
                  </a:cubicBezTo>
                  <a:cubicBezTo>
                    <a:pt x="1334" y="192"/>
                    <a:pt x="1332" y="193"/>
                    <a:pt x="1329" y="194"/>
                  </a:cubicBezTo>
                  <a:cubicBezTo>
                    <a:pt x="1325" y="196"/>
                    <a:pt x="1327" y="195"/>
                    <a:pt x="1325" y="194"/>
                  </a:cubicBezTo>
                  <a:cubicBezTo>
                    <a:pt x="1324" y="194"/>
                    <a:pt x="1325" y="193"/>
                    <a:pt x="1323" y="193"/>
                  </a:cubicBezTo>
                  <a:cubicBezTo>
                    <a:pt x="1321" y="193"/>
                    <a:pt x="1318" y="194"/>
                    <a:pt x="1316" y="194"/>
                  </a:cubicBezTo>
                  <a:cubicBezTo>
                    <a:pt x="1315" y="194"/>
                    <a:pt x="1312" y="195"/>
                    <a:pt x="1312" y="195"/>
                  </a:cubicBezTo>
                  <a:cubicBezTo>
                    <a:pt x="1310" y="194"/>
                    <a:pt x="1308" y="194"/>
                    <a:pt x="1307" y="194"/>
                  </a:cubicBezTo>
                  <a:cubicBezTo>
                    <a:pt x="1306" y="194"/>
                    <a:pt x="1306" y="195"/>
                    <a:pt x="1305" y="195"/>
                  </a:cubicBezTo>
                  <a:cubicBezTo>
                    <a:pt x="1304" y="194"/>
                    <a:pt x="1301" y="197"/>
                    <a:pt x="1299" y="197"/>
                  </a:cubicBezTo>
                  <a:cubicBezTo>
                    <a:pt x="1298" y="198"/>
                    <a:pt x="1299" y="199"/>
                    <a:pt x="1297" y="200"/>
                  </a:cubicBezTo>
                  <a:cubicBezTo>
                    <a:pt x="1293" y="201"/>
                    <a:pt x="1292" y="203"/>
                    <a:pt x="1291" y="204"/>
                  </a:cubicBezTo>
                  <a:cubicBezTo>
                    <a:pt x="1290" y="205"/>
                    <a:pt x="1288" y="206"/>
                    <a:pt x="1286" y="207"/>
                  </a:cubicBezTo>
                  <a:cubicBezTo>
                    <a:pt x="1284" y="208"/>
                    <a:pt x="1283" y="208"/>
                    <a:pt x="1280" y="209"/>
                  </a:cubicBezTo>
                  <a:cubicBezTo>
                    <a:pt x="1278" y="210"/>
                    <a:pt x="1277" y="212"/>
                    <a:pt x="1277" y="213"/>
                  </a:cubicBezTo>
                  <a:cubicBezTo>
                    <a:pt x="1274" y="212"/>
                    <a:pt x="1276" y="215"/>
                    <a:pt x="1276" y="215"/>
                  </a:cubicBezTo>
                  <a:cubicBezTo>
                    <a:pt x="1275" y="215"/>
                    <a:pt x="1274" y="216"/>
                    <a:pt x="1274" y="217"/>
                  </a:cubicBezTo>
                  <a:cubicBezTo>
                    <a:pt x="1275" y="217"/>
                    <a:pt x="1277" y="217"/>
                    <a:pt x="1277" y="217"/>
                  </a:cubicBezTo>
                  <a:cubicBezTo>
                    <a:pt x="1277" y="216"/>
                    <a:pt x="1277" y="216"/>
                    <a:pt x="1277" y="216"/>
                  </a:cubicBezTo>
                  <a:cubicBezTo>
                    <a:pt x="1283" y="214"/>
                    <a:pt x="1283" y="218"/>
                    <a:pt x="1284" y="219"/>
                  </a:cubicBezTo>
                  <a:cubicBezTo>
                    <a:pt x="1279" y="221"/>
                    <a:pt x="1280" y="219"/>
                    <a:pt x="1277" y="219"/>
                  </a:cubicBezTo>
                  <a:cubicBezTo>
                    <a:pt x="1276" y="221"/>
                    <a:pt x="1271" y="219"/>
                    <a:pt x="1270" y="219"/>
                  </a:cubicBezTo>
                  <a:cubicBezTo>
                    <a:pt x="1268" y="219"/>
                    <a:pt x="1269" y="219"/>
                    <a:pt x="1266" y="220"/>
                  </a:cubicBezTo>
                  <a:cubicBezTo>
                    <a:pt x="1264" y="220"/>
                    <a:pt x="1262" y="221"/>
                    <a:pt x="1263" y="222"/>
                  </a:cubicBezTo>
                  <a:cubicBezTo>
                    <a:pt x="1262" y="221"/>
                    <a:pt x="1258" y="221"/>
                    <a:pt x="1255" y="221"/>
                  </a:cubicBezTo>
                  <a:cubicBezTo>
                    <a:pt x="1255" y="222"/>
                    <a:pt x="1255" y="222"/>
                    <a:pt x="1255" y="222"/>
                  </a:cubicBezTo>
                  <a:cubicBezTo>
                    <a:pt x="1250" y="222"/>
                    <a:pt x="1247" y="222"/>
                    <a:pt x="1246" y="220"/>
                  </a:cubicBezTo>
                  <a:cubicBezTo>
                    <a:pt x="1247" y="220"/>
                    <a:pt x="1249" y="220"/>
                    <a:pt x="1251" y="220"/>
                  </a:cubicBezTo>
                  <a:cubicBezTo>
                    <a:pt x="1252" y="220"/>
                    <a:pt x="1254" y="220"/>
                    <a:pt x="1256" y="219"/>
                  </a:cubicBezTo>
                  <a:cubicBezTo>
                    <a:pt x="1256" y="218"/>
                    <a:pt x="1252" y="219"/>
                    <a:pt x="1251" y="218"/>
                  </a:cubicBezTo>
                  <a:cubicBezTo>
                    <a:pt x="1250" y="216"/>
                    <a:pt x="1249" y="215"/>
                    <a:pt x="1245" y="216"/>
                  </a:cubicBezTo>
                  <a:cubicBezTo>
                    <a:pt x="1243" y="218"/>
                    <a:pt x="1237" y="215"/>
                    <a:pt x="1236" y="215"/>
                  </a:cubicBezTo>
                  <a:cubicBezTo>
                    <a:pt x="1234" y="214"/>
                    <a:pt x="1232" y="213"/>
                    <a:pt x="1228" y="214"/>
                  </a:cubicBezTo>
                  <a:cubicBezTo>
                    <a:pt x="1224" y="216"/>
                    <a:pt x="1228" y="216"/>
                    <a:pt x="1228" y="217"/>
                  </a:cubicBezTo>
                  <a:cubicBezTo>
                    <a:pt x="1227" y="216"/>
                    <a:pt x="1224" y="217"/>
                    <a:pt x="1224" y="216"/>
                  </a:cubicBezTo>
                  <a:cubicBezTo>
                    <a:pt x="1221" y="218"/>
                    <a:pt x="1226" y="217"/>
                    <a:pt x="1225" y="219"/>
                  </a:cubicBezTo>
                  <a:cubicBezTo>
                    <a:pt x="1224" y="218"/>
                    <a:pt x="1221" y="219"/>
                    <a:pt x="1220" y="218"/>
                  </a:cubicBezTo>
                  <a:cubicBezTo>
                    <a:pt x="1220" y="217"/>
                    <a:pt x="1218" y="217"/>
                    <a:pt x="1214" y="218"/>
                  </a:cubicBezTo>
                  <a:cubicBezTo>
                    <a:pt x="1214" y="219"/>
                    <a:pt x="1214" y="219"/>
                    <a:pt x="1214" y="219"/>
                  </a:cubicBezTo>
                  <a:cubicBezTo>
                    <a:pt x="1213" y="218"/>
                    <a:pt x="1211" y="219"/>
                    <a:pt x="1210" y="218"/>
                  </a:cubicBezTo>
                  <a:cubicBezTo>
                    <a:pt x="1210" y="218"/>
                    <a:pt x="1208" y="218"/>
                    <a:pt x="1206" y="218"/>
                  </a:cubicBezTo>
                  <a:cubicBezTo>
                    <a:pt x="1203" y="218"/>
                    <a:pt x="1200" y="216"/>
                    <a:pt x="1200" y="219"/>
                  </a:cubicBezTo>
                  <a:cubicBezTo>
                    <a:pt x="1199" y="219"/>
                    <a:pt x="1196" y="220"/>
                    <a:pt x="1196" y="219"/>
                  </a:cubicBezTo>
                  <a:cubicBezTo>
                    <a:pt x="1196" y="218"/>
                    <a:pt x="1196" y="217"/>
                    <a:pt x="1195" y="217"/>
                  </a:cubicBezTo>
                  <a:cubicBezTo>
                    <a:pt x="1190" y="217"/>
                    <a:pt x="1184" y="218"/>
                    <a:pt x="1180" y="217"/>
                  </a:cubicBezTo>
                  <a:cubicBezTo>
                    <a:pt x="1178" y="217"/>
                    <a:pt x="1176" y="218"/>
                    <a:pt x="1174" y="218"/>
                  </a:cubicBezTo>
                  <a:cubicBezTo>
                    <a:pt x="1172" y="218"/>
                    <a:pt x="1171" y="218"/>
                    <a:pt x="1169" y="218"/>
                  </a:cubicBezTo>
                  <a:cubicBezTo>
                    <a:pt x="1166" y="219"/>
                    <a:pt x="1163" y="219"/>
                    <a:pt x="1161" y="221"/>
                  </a:cubicBezTo>
                  <a:cubicBezTo>
                    <a:pt x="1158" y="222"/>
                    <a:pt x="1158" y="223"/>
                    <a:pt x="1155" y="225"/>
                  </a:cubicBezTo>
                  <a:cubicBezTo>
                    <a:pt x="1153" y="226"/>
                    <a:pt x="1150" y="226"/>
                    <a:pt x="1148" y="228"/>
                  </a:cubicBezTo>
                  <a:cubicBezTo>
                    <a:pt x="1147" y="229"/>
                    <a:pt x="1146" y="230"/>
                    <a:pt x="1146" y="231"/>
                  </a:cubicBezTo>
                  <a:cubicBezTo>
                    <a:pt x="1145" y="232"/>
                    <a:pt x="1145" y="233"/>
                    <a:pt x="1143" y="233"/>
                  </a:cubicBezTo>
                  <a:cubicBezTo>
                    <a:pt x="1141" y="233"/>
                    <a:pt x="1140" y="235"/>
                    <a:pt x="1138" y="236"/>
                  </a:cubicBezTo>
                  <a:cubicBezTo>
                    <a:pt x="1137" y="237"/>
                    <a:pt x="1135" y="237"/>
                    <a:pt x="1133" y="238"/>
                  </a:cubicBezTo>
                  <a:cubicBezTo>
                    <a:pt x="1131" y="239"/>
                    <a:pt x="1130" y="240"/>
                    <a:pt x="1128" y="241"/>
                  </a:cubicBezTo>
                  <a:cubicBezTo>
                    <a:pt x="1127" y="241"/>
                    <a:pt x="1125" y="243"/>
                    <a:pt x="1124" y="244"/>
                  </a:cubicBezTo>
                  <a:cubicBezTo>
                    <a:pt x="1122" y="245"/>
                    <a:pt x="1123" y="245"/>
                    <a:pt x="1124" y="246"/>
                  </a:cubicBezTo>
                  <a:cubicBezTo>
                    <a:pt x="1121" y="246"/>
                    <a:pt x="1118" y="249"/>
                    <a:pt x="1115" y="251"/>
                  </a:cubicBezTo>
                  <a:cubicBezTo>
                    <a:pt x="1114" y="251"/>
                    <a:pt x="1112" y="252"/>
                    <a:pt x="1110" y="253"/>
                  </a:cubicBezTo>
                  <a:cubicBezTo>
                    <a:pt x="1109" y="254"/>
                    <a:pt x="1108" y="253"/>
                    <a:pt x="1107" y="254"/>
                  </a:cubicBezTo>
                  <a:cubicBezTo>
                    <a:pt x="1105" y="255"/>
                    <a:pt x="1105" y="256"/>
                    <a:pt x="1103" y="256"/>
                  </a:cubicBezTo>
                  <a:cubicBezTo>
                    <a:pt x="1102" y="257"/>
                    <a:pt x="1100" y="258"/>
                    <a:pt x="1098" y="259"/>
                  </a:cubicBezTo>
                  <a:cubicBezTo>
                    <a:pt x="1092" y="261"/>
                    <a:pt x="1095" y="262"/>
                    <a:pt x="1097" y="263"/>
                  </a:cubicBezTo>
                  <a:cubicBezTo>
                    <a:pt x="1099" y="263"/>
                    <a:pt x="1101" y="264"/>
                    <a:pt x="1105" y="263"/>
                  </a:cubicBezTo>
                  <a:cubicBezTo>
                    <a:pt x="1107" y="263"/>
                    <a:pt x="1112" y="263"/>
                    <a:pt x="1110" y="265"/>
                  </a:cubicBezTo>
                  <a:cubicBezTo>
                    <a:pt x="1109" y="266"/>
                    <a:pt x="1110" y="267"/>
                    <a:pt x="1110" y="267"/>
                  </a:cubicBezTo>
                  <a:cubicBezTo>
                    <a:pt x="1110" y="268"/>
                    <a:pt x="1110" y="269"/>
                    <a:pt x="1109" y="270"/>
                  </a:cubicBezTo>
                  <a:cubicBezTo>
                    <a:pt x="1108" y="272"/>
                    <a:pt x="1112" y="271"/>
                    <a:pt x="1114" y="271"/>
                  </a:cubicBezTo>
                  <a:cubicBezTo>
                    <a:pt x="1114" y="270"/>
                    <a:pt x="1115" y="269"/>
                    <a:pt x="1115" y="269"/>
                  </a:cubicBezTo>
                  <a:cubicBezTo>
                    <a:pt x="1115" y="268"/>
                    <a:pt x="1113" y="269"/>
                    <a:pt x="1113" y="268"/>
                  </a:cubicBezTo>
                  <a:cubicBezTo>
                    <a:pt x="1114" y="266"/>
                    <a:pt x="1117" y="266"/>
                    <a:pt x="1119" y="266"/>
                  </a:cubicBezTo>
                  <a:cubicBezTo>
                    <a:pt x="1118" y="267"/>
                    <a:pt x="1116" y="268"/>
                    <a:pt x="1115" y="268"/>
                  </a:cubicBezTo>
                  <a:cubicBezTo>
                    <a:pt x="1115" y="270"/>
                    <a:pt x="1118" y="269"/>
                    <a:pt x="1120" y="270"/>
                  </a:cubicBezTo>
                  <a:cubicBezTo>
                    <a:pt x="1119" y="270"/>
                    <a:pt x="1114" y="273"/>
                    <a:pt x="1114" y="274"/>
                  </a:cubicBezTo>
                  <a:cubicBezTo>
                    <a:pt x="1115" y="274"/>
                    <a:pt x="1120" y="274"/>
                    <a:pt x="1122" y="273"/>
                  </a:cubicBezTo>
                  <a:cubicBezTo>
                    <a:pt x="1125" y="272"/>
                    <a:pt x="1125" y="269"/>
                    <a:pt x="1127" y="270"/>
                  </a:cubicBezTo>
                  <a:cubicBezTo>
                    <a:pt x="1129" y="270"/>
                    <a:pt x="1125" y="273"/>
                    <a:pt x="1124" y="274"/>
                  </a:cubicBezTo>
                  <a:cubicBezTo>
                    <a:pt x="1127" y="274"/>
                    <a:pt x="1127" y="272"/>
                    <a:pt x="1128" y="270"/>
                  </a:cubicBezTo>
                  <a:cubicBezTo>
                    <a:pt x="1128" y="269"/>
                    <a:pt x="1128" y="269"/>
                    <a:pt x="1128" y="269"/>
                  </a:cubicBezTo>
                  <a:cubicBezTo>
                    <a:pt x="1128" y="268"/>
                    <a:pt x="1129" y="267"/>
                    <a:pt x="1128" y="266"/>
                  </a:cubicBezTo>
                  <a:cubicBezTo>
                    <a:pt x="1129" y="266"/>
                    <a:pt x="1131" y="267"/>
                    <a:pt x="1132" y="267"/>
                  </a:cubicBezTo>
                  <a:cubicBezTo>
                    <a:pt x="1133" y="268"/>
                    <a:pt x="1136" y="267"/>
                    <a:pt x="1138" y="267"/>
                  </a:cubicBezTo>
                  <a:cubicBezTo>
                    <a:pt x="1142" y="266"/>
                    <a:pt x="1142" y="270"/>
                    <a:pt x="1143" y="271"/>
                  </a:cubicBezTo>
                  <a:cubicBezTo>
                    <a:pt x="1144" y="272"/>
                    <a:pt x="1146" y="272"/>
                    <a:pt x="1147" y="273"/>
                  </a:cubicBezTo>
                  <a:cubicBezTo>
                    <a:pt x="1148" y="273"/>
                    <a:pt x="1149" y="274"/>
                    <a:pt x="1150" y="275"/>
                  </a:cubicBezTo>
                  <a:cubicBezTo>
                    <a:pt x="1151" y="275"/>
                    <a:pt x="1156" y="276"/>
                    <a:pt x="1154" y="278"/>
                  </a:cubicBezTo>
                  <a:cubicBezTo>
                    <a:pt x="1152" y="279"/>
                    <a:pt x="1154" y="277"/>
                    <a:pt x="1152" y="279"/>
                  </a:cubicBezTo>
                  <a:cubicBezTo>
                    <a:pt x="1151" y="278"/>
                    <a:pt x="1150" y="277"/>
                    <a:pt x="1148" y="278"/>
                  </a:cubicBezTo>
                  <a:cubicBezTo>
                    <a:pt x="1149" y="280"/>
                    <a:pt x="1156" y="280"/>
                    <a:pt x="1152" y="284"/>
                  </a:cubicBezTo>
                  <a:cubicBezTo>
                    <a:pt x="1151" y="285"/>
                    <a:pt x="1153" y="286"/>
                    <a:pt x="1154" y="286"/>
                  </a:cubicBezTo>
                  <a:cubicBezTo>
                    <a:pt x="1156" y="287"/>
                    <a:pt x="1152" y="288"/>
                    <a:pt x="1154" y="289"/>
                  </a:cubicBezTo>
                  <a:cubicBezTo>
                    <a:pt x="1152" y="290"/>
                    <a:pt x="1152" y="291"/>
                    <a:pt x="1151" y="292"/>
                  </a:cubicBezTo>
                  <a:cubicBezTo>
                    <a:pt x="1149" y="292"/>
                    <a:pt x="1148" y="294"/>
                    <a:pt x="1149" y="294"/>
                  </a:cubicBezTo>
                  <a:cubicBezTo>
                    <a:pt x="1146" y="295"/>
                    <a:pt x="1147" y="297"/>
                    <a:pt x="1147" y="298"/>
                  </a:cubicBezTo>
                  <a:cubicBezTo>
                    <a:pt x="1147" y="299"/>
                    <a:pt x="1145" y="300"/>
                    <a:pt x="1145" y="302"/>
                  </a:cubicBezTo>
                  <a:cubicBezTo>
                    <a:pt x="1145" y="303"/>
                    <a:pt x="1144" y="308"/>
                    <a:pt x="1147" y="307"/>
                  </a:cubicBezTo>
                  <a:cubicBezTo>
                    <a:pt x="1143" y="309"/>
                    <a:pt x="1145" y="310"/>
                    <a:pt x="1145" y="312"/>
                  </a:cubicBezTo>
                  <a:cubicBezTo>
                    <a:pt x="1145" y="313"/>
                    <a:pt x="1145" y="314"/>
                    <a:pt x="1143" y="315"/>
                  </a:cubicBezTo>
                  <a:cubicBezTo>
                    <a:pt x="1144" y="315"/>
                    <a:pt x="1144" y="317"/>
                    <a:pt x="1143" y="317"/>
                  </a:cubicBezTo>
                  <a:cubicBezTo>
                    <a:pt x="1145" y="317"/>
                    <a:pt x="1142" y="320"/>
                    <a:pt x="1142" y="321"/>
                  </a:cubicBezTo>
                  <a:cubicBezTo>
                    <a:pt x="1142" y="323"/>
                    <a:pt x="1139" y="325"/>
                    <a:pt x="1136" y="327"/>
                  </a:cubicBezTo>
                  <a:cubicBezTo>
                    <a:pt x="1132" y="330"/>
                    <a:pt x="1132" y="333"/>
                    <a:pt x="1128" y="335"/>
                  </a:cubicBezTo>
                  <a:cubicBezTo>
                    <a:pt x="1126" y="336"/>
                    <a:pt x="1125" y="338"/>
                    <a:pt x="1125" y="339"/>
                  </a:cubicBezTo>
                  <a:cubicBezTo>
                    <a:pt x="1125" y="340"/>
                    <a:pt x="1125" y="340"/>
                    <a:pt x="1124" y="341"/>
                  </a:cubicBezTo>
                  <a:cubicBezTo>
                    <a:pt x="1124" y="342"/>
                    <a:pt x="1123" y="342"/>
                    <a:pt x="1123" y="343"/>
                  </a:cubicBezTo>
                  <a:cubicBezTo>
                    <a:pt x="1122" y="345"/>
                    <a:pt x="1118" y="348"/>
                    <a:pt x="1115" y="350"/>
                  </a:cubicBezTo>
                  <a:cubicBezTo>
                    <a:pt x="1114" y="351"/>
                    <a:pt x="1113" y="352"/>
                    <a:pt x="1112" y="353"/>
                  </a:cubicBezTo>
                  <a:cubicBezTo>
                    <a:pt x="1110" y="354"/>
                    <a:pt x="1110" y="355"/>
                    <a:pt x="1108" y="356"/>
                  </a:cubicBezTo>
                  <a:cubicBezTo>
                    <a:pt x="1108" y="356"/>
                    <a:pt x="1106" y="358"/>
                    <a:pt x="1106" y="358"/>
                  </a:cubicBezTo>
                  <a:cubicBezTo>
                    <a:pt x="1104" y="358"/>
                    <a:pt x="1105" y="360"/>
                    <a:pt x="1103" y="361"/>
                  </a:cubicBezTo>
                  <a:cubicBezTo>
                    <a:pt x="1102" y="362"/>
                    <a:pt x="1102" y="362"/>
                    <a:pt x="1100" y="363"/>
                  </a:cubicBezTo>
                  <a:cubicBezTo>
                    <a:pt x="1100" y="364"/>
                    <a:pt x="1099" y="365"/>
                    <a:pt x="1097" y="366"/>
                  </a:cubicBezTo>
                  <a:cubicBezTo>
                    <a:pt x="1099" y="367"/>
                    <a:pt x="1093" y="371"/>
                    <a:pt x="1092" y="372"/>
                  </a:cubicBezTo>
                  <a:cubicBezTo>
                    <a:pt x="1087" y="374"/>
                    <a:pt x="1083" y="376"/>
                    <a:pt x="1078" y="377"/>
                  </a:cubicBezTo>
                  <a:cubicBezTo>
                    <a:pt x="1076" y="378"/>
                    <a:pt x="1075" y="379"/>
                    <a:pt x="1075" y="377"/>
                  </a:cubicBezTo>
                  <a:cubicBezTo>
                    <a:pt x="1071" y="376"/>
                    <a:pt x="1071" y="376"/>
                    <a:pt x="1071" y="376"/>
                  </a:cubicBezTo>
                  <a:cubicBezTo>
                    <a:pt x="1070" y="377"/>
                    <a:pt x="1069" y="375"/>
                    <a:pt x="1068" y="376"/>
                  </a:cubicBezTo>
                  <a:cubicBezTo>
                    <a:pt x="1067" y="376"/>
                    <a:pt x="1068" y="372"/>
                    <a:pt x="1067" y="372"/>
                  </a:cubicBezTo>
                  <a:cubicBezTo>
                    <a:pt x="1067" y="373"/>
                    <a:pt x="1065" y="374"/>
                    <a:pt x="1064" y="374"/>
                  </a:cubicBezTo>
                  <a:cubicBezTo>
                    <a:pt x="1062" y="374"/>
                    <a:pt x="1066" y="372"/>
                    <a:pt x="1064" y="372"/>
                  </a:cubicBezTo>
                  <a:cubicBezTo>
                    <a:pt x="1061" y="372"/>
                    <a:pt x="1061" y="376"/>
                    <a:pt x="1059" y="376"/>
                  </a:cubicBezTo>
                  <a:cubicBezTo>
                    <a:pt x="1059" y="376"/>
                    <a:pt x="1058" y="378"/>
                    <a:pt x="1057" y="379"/>
                  </a:cubicBezTo>
                  <a:cubicBezTo>
                    <a:pt x="1056" y="379"/>
                    <a:pt x="1054" y="378"/>
                    <a:pt x="1052" y="379"/>
                  </a:cubicBezTo>
                  <a:cubicBezTo>
                    <a:pt x="1054" y="379"/>
                    <a:pt x="1054" y="380"/>
                    <a:pt x="1052" y="382"/>
                  </a:cubicBezTo>
                  <a:cubicBezTo>
                    <a:pt x="1052" y="380"/>
                    <a:pt x="1052" y="378"/>
                    <a:pt x="1050" y="378"/>
                  </a:cubicBezTo>
                  <a:cubicBezTo>
                    <a:pt x="1052" y="376"/>
                    <a:pt x="1053" y="376"/>
                    <a:pt x="1055" y="376"/>
                  </a:cubicBezTo>
                  <a:cubicBezTo>
                    <a:pt x="1056" y="376"/>
                    <a:pt x="1056" y="375"/>
                    <a:pt x="1057" y="375"/>
                  </a:cubicBezTo>
                  <a:cubicBezTo>
                    <a:pt x="1059" y="371"/>
                    <a:pt x="1057" y="370"/>
                    <a:pt x="1057" y="368"/>
                  </a:cubicBezTo>
                  <a:cubicBezTo>
                    <a:pt x="1057" y="365"/>
                    <a:pt x="1057" y="362"/>
                    <a:pt x="1056" y="359"/>
                  </a:cubicBezTo>
                  <a:cubicBezTo>
                    <a:pt x="1056" y="359"/>
                    <a:pt x="1054" y="357"/>
                    <a:pt x="1055" y="357"/>
                  </a:cubicBezTo>
                  <a:cubicBezTo>
                    <a:pt x="1057" y="356"/>
                    <a:pt x="1058" y="357"/>
                    <a:pt x="1059" y="356"/>
                  </a:cubicBezTo>
                  <a:cubicBezTo>
                    <a:pt x="1060" y="355"/>
                    <a:pt x="1062" y="353"/>
                    <a:pt x="1063" y="353"/>
                  </a:cubicBezTo>
                  <a:cubicBezTo>
                    <a:pt x="1064" y="353"/>
                    <a:pt x="1066" y="354"/>
                    <a:pt x="1067" y="354"/>
                  </a:cubicBezTo>
                  <a:cubicBezTo>
                    <a:pt x="1068" y="355"/>
                    <a:pt x="1074" y="357"/>
                    <a:pt x="1075" y="354"/>
                  </a:cubicBezTo>
                  <a:cubicBezTo>
                    <a:pt x="1075" y="353"/>
                    <a:pt x="1074" y="351"/>
                    <a:pt x="1077" y="351"/>
                  </a:cubicBezTo>
                  <a:cubicBezTo>
                    <a:pt x="1079" y="350"/>
                    <a:pt x="1078" y="349"/>
                    <a:pt x="1078" y="348"/>
                  </a:cubicBezTo>
                  <a:cubicBezTo>
                    <a:pt x="1079" y="347"/>
                    <a:pt x="1082" y="346"/>
                    <a:pt x="1080" y="345"/>
                  </a:cubicBezTo>
                  <a:cubicBezTo>
                    <a:pt x="1083" y="344"/>
                    <a:pt x="1082" y="343"/>
                    <a:pt x="1082" y="342"/>
                  </a:cubicBezTo>
                  <a:cubicBezTo>
                    <a:pt x="1082" y="341"/>
                    <a:pt x="1083" y="341"/>
                    <a:pt x="1083" y="340"/>
                  </a:cubicBezTo>
                  <a:cubicBezTo>
                    <a:pt x="1084" y="339"/>
                    <a:pt x="1084" y="338"/>
                    <a:pt x="1084" y="337"/>
                  </a:cubicBezTo>
                  <a:cubicBezTo>
                    <a:pt x="1084" y="337"/>
                    <a:pt x="1085" y="336"/>
                    <a:pt x="1085" y="335"/>
                  </a:cubicBezTo>
                  <a:cubicBezTo>
                    <a:pt x="1086" y="335"/>
                    <a:pt x="1085" y="334"/>
                    <a:pt x="1086" y="333"/>
                  </a:cubicBezTo>
                  <a:cubicBezTo>
                    <a:pt x="1088" y="332"/>
                    <a:pt x="1089" y="332"/>
                    <a:pt x="1090" y="330"/>
                  </a:cubicBezTo>
                  <a:cubicBezTo>
                    <a:pt x="1091" y="329"/>
                    <a:pt x="1090" y="329"/>
                    <a:pt x="1089" y="327"/>
                  </a:cubicBezTo>
                  <a:cubicBezTo>
                    <a:pt x="1089" y="327"/>
                    <a:pt x="1089" y="326"/>
                    <a:pt x="1090" y="325"/>
                  </a:cubicBezTo>
                  <a:cubicBezTo>
                    <a:pt x="1091" y="324"/>
                    <a:pt x="1090" y="324"/>
                    <a:pt x="1089" y="324"/>
                  </a:cubicBezTo>
                  <a:cubicBezTo>
                    <a:pt x="1088" y="323"/>
                    <a:pt x="1085" y="323"/>
                    <a:pt x="1083" y="324"/>
                  </a:cubicBezTo>
                  <a:cubicBezTo>
                    <a:pt x="1082" y="324"/>
                    <a:pt x="1078" y="326"/>
                    <a:pt x="1079" y="326"/>
                  </a:cubicBezTo>
                  <a:cubicBezTo>
                    <a:pt x="1077" y="325"/>
                    <a:pt x="1072" y="326"/>
                    <a:pt x="1070" y="329"/>
                  </a:cubicBezTo>
                  <a:cubicBezTo>
                    <a:pt x="1069" y="330"/>
                    <a:pt x="1064" y="330"/>
                    <a:pt x="1062" y="330"/>
                  </a:cubicBezTo>
                  <a:cubicBezTo>
                    <a:pt x="1061" y="330"/>
                    <a:pt x="1061" y="330"/>
                    <a:pt x="1060" y="330"/>
                  </a:cubicBezTo>
                  <a:cubicBezTo>
                    <a:pt x="1060" y="329"/>
                    <a:pt x="1057" y="330"/>
                    <a:pt x="1056" y="330"/>
                  </a:cubicBezTo>
                  <a:cubicBezTo>
                    <a:pt x="1055" y="330"/>
                    <a:pt x="1051" y="327"/>
                    <a:pt x="1052" y="326"/>
                  </a:cubicBezTo>
                  <a:cubicBezTo>
                    <a:pt x="1054" y="323"/>
                    <a:pt x="1053" y="322"/>
                    <a:pt x="1051" y="321"/>
                  </a:cubicBezTo>
                  <a:cubicBezTo>
                    <a:pt x="1049" y="320"/>
                    <a:pt x="1054" y="318"/>
                    <a:pt x="1049" y="318"/>
                  </a:cubicBezTo>
                  <a:cubicBezTo>
                    <a:pt x="1046" y="319"/>
                    <a:pt x="1045" y="317"/>
                    <a:pt x="1044" y="316"/>
                  </a:cubicBezTo>
                  <a:cubicBezTo>
                    <a:pt x="1043" y="315"/>
                    <a:pt x="1042" y="315"/>
                    <a:pt x="1041" y="315"/>
                  </a:cubicBezTo>
                  <a:cubicBezTo>
                    <a:pt x="1041" y="315"/>
                    <a:pt x="1039" y="312"/>
                    <a:pt x="1039" y="314"/>
                  </a:cubicBezTo>
                  <a:cubicBezTo>
                    <a:pt x="1038" y="313"/>
                    <a:pt x="1036" y="314"/>
                    <a:pt x="1035" y="313"/>
                  </a:cubicBezTo>
                  <a:cubicBezTo>
                    <a:pt x="1034" y="312"/>
                    <a:pt x="1033" y="312"/>
                    <a:pt x="1031" y="312"/>
                  </a:cubicBezTo>
                  <a:cubicBezTo>
                    <a:pt x="1029" y="312"/>
                    <a:pt x="1027" y="312"/>
                    <a:pt x="1025" y="312"/>
                  </a:cubicBezTo>
                  <a:cubicBezTo>
                    <a:pt x="1023" y="311"/>
                    <a:pt x="1022" y="310"/>
                    <a:pt x="1022" y="309"/>
                  </a:cubicBezTo>
                  <a:cubicBezTo>
                    <a:pt x="1021" y="308"/>
                    <a:pt x="1023" y="306"/>
                    <a:pt x="1022" y="306"/>
                  </a:cubicBezTo>
                  <a:cubicBezTo>
                    <a:pt x="1021" y="305"/>
                    <a:pt x="1020" y="304"/>
                    <a:pt x="1020" y="302"/>
                  </a:cubicBezTo>
                  <a:cubicBezTo>
                    <a:pt x="1021" y="299"/>
                    <a:pt x="1017" y="298"/>
                    <a:pt x="1017" y="295"/>
                  </a:cubicBezTo>
                  <a:cubicBezTo>
                    <a:pt x="1017" y="295"/>
                    <a:pt x="1016" y="293"/>
                    <a:pt x="1015" y="293"/>
                  </a:cubicBezTo>
                  <a:cubicBezTo>
                    <a:pt x="1014" y="292"/>
                    <a:pt x="1014" y="291"/>
                    <a:pt x="1013" y="290"/>
                  </a:cubicBezTo>
                  <a:cubicBezTo>
                    <a:pt x="1012" y="289"/>
                    <a:pt x="1013" y="288"/>
                    <a:pt x="1012" y="287"/>
                  </a:cubicBezTo>
                  <a:cubicBezTo>
                    <a:pt x="1012" y="286"/>
                    <a:pt x="1010" y="285"/>
                    <a:pt x="1010" y="284"/>
                  </a:cubicBezTo>
                  <a:cubicBezTo>
                    <a:pt x="1009" y="283"/>
                    <a:pt x="1008" y="283"/>
                    <a:pt x="1008" y="282"/>
                  </a:cubicBezTo>
                  <a:cubicBezTo>
                    <a:pt x="1008" y="281"/>
                    <a:pt x="1008" y="281"/>
                    <a:pt x="1008" y="281"/>
                  </a:cubicBezTo>
                  <a:cubicBezTo>
                    <a:pt x="1007" y="280"/>
                    <a:pt x="1005" y="280"/>
                    <a:pt x="1005" y="279"/>
                  </a:cubicBezTo>
                  <a:cubicBezTo>
                    <a:pt x="1005" y="278"/>
                    <a:pt x="1002" y="278"/>
                    <a:pt x="1001" y="277"/>
                  </a:cubicBezTo>
                  <a:cubicBezTo>
                    <a:pt x="1000" y="277"/>
                    <a:pt x="999" y="276"/>
                    <a:pt x="997" y="278"/>
                  </a:cubicBezTo>
                  <a:cubicBezTo>
                    <a:pt x="996" y="277"/>
                    <a:pt x="994" y="277"/>
                    <a:pt x="993" y="277"/>
                  </a:cubicBezTo>
                  <a:cubicBezTo>
                    <a:pt x="992" y="276"/>
                    <a:pt x="992" y="276"/>
                    <a:pt x="991" y="275"/>
                  </a:cubicBezTo>
                  <a:cubicBezTo>
                    <a:pt x="991" y="275"/>
                    <a:pt x="989" y="275"/>
                    <a:pt x="989" y="275"/>
                  </a:cubicBezTo>
                  <a:cubicBezTo>
                    <a:pt x="986" y="273"/>
                    <a:pt x="979" y="275"/>
                    <a:pt x="975" y="274"/>
                  </a:cubicBezTo>
                  <a:cubicBezTo>
                    <a:pt x="971" y="274"/>
                    <a:pt x="966" y="276"/>
                    <a:pt x="962" y="276"/>
                  </a:cubicBezTo>
                  <a:cubicBezTo>
                    <a:pt x="957" y="276"/>
                    <a:pt x="956" y="280"/>
                    <a:pt x="951" y="281"/>
                  </a:cubicBezTo>
                  <a:cubicBezTo>
                    <a:pt x="952" y="282"/>
                    <a:pt x="952" y="283"/>
                    <a:pt x="954" y="282"/>
                  </a:cubicBezTo>
                  <a:cubicBezTo>
                    <a:pt x="956" y="282"/>
                    <a:pt x="958" y="283"/>
                    <a:pt x="958" y="284"/>
                  </a:cubicBezTo>
                  <a:cubicBezTo>
                    <a:pt x="957" y="285"/>
                    <a:pt x="959" y="286"/>
                    <a:pt x="958" y="287"/>
                  </a:cubicBezTo>
                  <a:cubicBezTo>
                    <a:pt x="957" y="290"/>
                    <a:pt x="955" y="290"/>
                    <a:pt x="953" y="291"/>
                  </a:cubicBezTo>
                  <a:cubicBezTo>
                    <a:pt x="951" y="293"/>
                    <a:pt x="950" y="295"/>
                    <a:pt x="949" y="296"/>
                  </a:cubicBezTo>
                  <a:cubicBezTo>
                    <a:pt x="949" y="297"/>
                    <a:pt x="948" y="298"/>
                    <a:pt x="947" y="299"/>
                  </a:cubicBezTo>
                  <a:cubicBezTo>
                    <a:pt x="946" y="299"/>
                    <a:pt x="946" y="300"/>
                    <a:pt x="945" y="301"/>
                  </a:cubicBezTo>
                  <a:cubicBezTo>
                    <a:pt x="944" y="302"/>
                    <a:pt x="943" y="303"/>
                    <a:pt x="943" y="304"/>
                  </a:cubicBezTo>
                  <a:cubicBezTo>
                    <a:pt x="942" y="305"/>
                    <a:pt x="944" y="305"/>
                    <a:pt x="944" y="306"/>
                  </a:cubicBezTo>
                  <a:cubicBezTo>
                    <a:pt x="944" y="308"/>
                    <a:pt x="939" y="308"/>
                    <a:pt x="937" y="309"/>
                  </a:cubicBezTo>
                  <a:cubicBezTo>
                    <a:pt x="935" y="309"/>
                    <a:pt x="933" y="311"/>
                    <a:pt x="931" y="312"/>
                  </a:cubicBezTo>
                  <a:cubicBezTo>
                    <a:pt x="929" y="313"/>
                    <a:pt x="927" y="311"/>
                    <a:pt x="925" y="311"/>
                  </a:cubicBezTo>
                  <a:cubicBezTo>
                    <a:pt x="923" y="311"/>
                    <a:pt x="921" y="311"/>
                    <a:pt x="920" y="310"/>
                  </a:cubicBezTo>
                  <a:cubicBezTo>
                    <a:pt x="918" y="309"/>
                    <a:pt x="917" y="308"/>
                    <a:pt x="914" y="308"/>
                  </a:cubicBezTo>
                  <a:cubicBezTo>
                    <a:pt x="912" y="308"/>
                    <a:pt x="910" y="309"/>
                    <a:pt x="908" y="309"/>
                  </a:cubicBezTo>
                  <a:cubicBezTo>
                    <a:pt x="905" y="308"/>
                    <a:pt x="905" y="307"/>
                    <a:pt x="903" y="306"/>
                  </a:cubicBezTo>
                  <a:cubicBezTo>
                    <a:pt x="900" y="304"/>
                    <a:pt x="895" y="306"/>
                    <a:pt x="889" y="308"/>
                  </a:cubicBezTo>
                  <a:cubicBezTo>
                    <a:pt x="887" y="309"/>
                    <a:pt x="886" y="310"/>
                    <a:pt x="884" y="311"/>
                  </a:cubicBezTo>
                  <a:cubicBezTo>
                    <a:pt x="882" y="313"/>
                    <a:pt x="880" y="312"/>
                    <a:pt x="878" y="313"/>
                  </a:cubicBezTo>
                  <a:cubicBezTo>
                    <a:pt x="876" y="313"/>
                    <a:pt x="873" y="313"/>
                    <a:pt x="872" y="314"/>
                  </a:cubicBezTo>
                  <a:cubicBezTo>
                    <a:pt x="870" y="314"/>
                    <a:pt x="869" y="314"/>
                    <a:pt x="868" y="314"/>
                  </a:cubicBezTo>
                  <a:cubicBezTo>
                    <a:pt x="867" y="314"/>
                    <a:pt x="866" y="315"/>
                    <a:pt x="864" y="315"/>
                  </a:cubicBezTo>
                  <a:cubicBezTo>
                    <a:pt x="862" y="316"/>
                    <a:pt x="861" y="315"/>
                    <a:pt x="859" y="315"/>
                  </a:cubicBezTo>
                  <a:cubicBezTo>
                    <a:pt x="856" y="315"/>
                    <a:pt x="853" y="315"/>
                    <a:pt x="851" y="315"/>
                  </a:cubicBezTo>
                  <a:cubicBezTo>
                    <a:pt x="847" y="313"/>
                    <a:pt x="842" y="315"/>
                    <a:pt x="839" y="313"/>
                  </a:cubicBezTo>
                  <a:cubicBezTo>
                    <a:pt x="838" y="312"/>
                    <a:pt x="837" y="311"/>
                    <a:pt x="836" y="310"/>
                  </a:cubicBezTo>
                  <a:cubicBezTo>
                    <a:pt x="836" y="309"/>
                    <a:pt x="836" y="308"/>
                    <a:pt x="833" y="308"/>
                  </a:cubicBezTo>
                  <a:cubicBezTo>
                    <a:pt x="831" y="308"/>
                    <a:pt x="829" y="308"/>
                    <a:pt x="827" y="307"/>
                  </a:cubicBezTo>
                  <a:cubicBezTo>
                    <a:pt x="827" y="306"/>
                    <a:pt x="826" y="305"/>
                    <a:pt x="824" y="304"/>
                  </a:cubicBezTo>
                  <a:cubicBezTo>
                    <a:pt x="822" y="304"/>
                    <a:pt x="820" y="305"/>
                    <a:pt x="818" y="304"/>
                  </a:cubicBezTo>
                  <a:cubicBezTo>
                    <a:pt x="816" y="303"/>
                    <a:pt x="813" y="303"/>
                    <a:pt x="810" y="304"/>
                  </a:cubicBezTo>
                  <a:cubicBezTo>
                    <a:pt x="804" y="305"/>
                    <a:pt x="796" y="307"/>
                    <a:pt x="792" y="306"/>
                  </a:cubicBezTo>
                  <a:cubicBezTo>
                    <a:pt x="791" y="305"/>
                    <a:pt x="790" y="305"/>
                    <a:pt x="789" y="305"/>
                  </a:cubicBezTo>
                  <a:cubicBezTo>
                    <a:pt x="788" y="305"/>
                    <a:pt x="786" y="304"/>
                    <a:pt x="785" y="303"/>
                  </a:cubicBezTo>
                  <a:cubicBezTo>
                    <a:pt x="785" y="303"/>
                    <a:pt x="783" y="303"/>
                    <a:pt x="783" y="302"/>
                  </a:cubicBezTo>
                  <a:cubicBezTo>
                    <a:pt x="783" y="301"/>
                    <a:pt x="782" y="300"/>
                    <a:pt x="782" y="299"/>
                  </a:cubicBezTo>
                  <a:cubicBezTo>
                    <a:pt x="782" y="298"/>
                    <a:pt x="783" y="295"/>
                    <a:pt x="780" y="294"/>
                  </a:cubicBezTo>
                  <a:cubicBezTo>
                    <a:pt x="777" y="294"/>
                    <a:pt x="774" y="294"/>
                    <a:pt x="771" y="293"/>
                  </a:cubicBezTo>
                  <a:cubicBezTo>
                    <a:pt x="768" y="291"/>
                    <a:pt x="764" y="291"/>
                    <a:pt x="760" y="290"/>
                  </a:cubicBezTo>
                  <a:cubicBezTo>
                    <a:pt x="757" y="289"/>
                    <a:pt x="754" y="288"/>
                    <a:pt x="751" y="287"/>
                  </a:cubicBezTo>
                  <a:cubicBezTo>
                    <a:pt x="751" y="288"/>
                    <a:pt x="750" y="290"/>
                    <a:pt x="748" y="291"/>
                  </a:cubicBezTo>
                  <a:cubicBezTo>
                    <a:pt x="746" y="291"/>
                    <a:pt x="745" y="292"/>
                    <a:pt x="744" y="294"/>
                  </a:cubicBezTo>
                  <a:cubicBezTo>
                    <a:pt x="742" y="293"/>
                    <a:pt x="740" y="298"/>
                    <a:pt x="742" y="299"/>
                  </a:cubicBezTo>
                  <a:cubicBezTo>
                    <a:pt x="743" y="300"/>
                    <a:pt x="742" y="301"/>
                    <a:pt x="743" y="302"/>
                  </a:cubicBezTo>
                  <a:cubicBezTo>
                    <a:pt x="745" y="303"/>
                    <a:pt x="745" y="303"/>
                    <a:pt x="745" y="305"/>
                  </a:cubicBezTo>
                  <a:cubicBezTo>
                    <a:pt x="744" y="306"/>
                    <a:pt x="742" y="308"/>
                    <a:pt x="740" y="308"/>
                  </a:cubicBezTo>
                  <a:cubicBezTo>
                    <a:pt x="738" y="308"/>
                    <a:pt x="737" y="310"/>
                    <a:pt x="736" y="310"/>
                  </a:cubicBezTo>
                  <a:cubicBezTo>
                    <a:pt x="734" y="310"/>
                    <a:pt x="732" y="309"/>
                    <a:pt x="730" y="309"/>
                  </a:cubicBezTo>
                  <a:cubicBezTo>
                    <a:pt x="728" y="309"/>
                    <a:pt x="726" y="308"/>
                    <a:pt x="723" y="308"/>
                  </a:cubicBezTo>
                  <a:cubicBezTo>
                    <a:pt x="722" y="308"/>
                    <a:pt x="720" y="308"/>
                    <a:pt x="719" y="309"/>
                  </a:cubicBezTo>
                  <a:cubicBezTo>
                    <a:pt x="718" y="309"/>
                    <a:pt x="714" y="308"/>
                    <a:pt x="713" y="308"/>
                  </a:cubicBezTo>
                  <a:cubicBezTo>
                    <a:pt x="711" y="307"/>
                    <a:pt x="709" y="307"/>
                    <a:pt x="708" y="305"/>
                  </a:cubicBezTo>
                  <a:cubicBezTo>
                    <a:pt x="707" y="304"/>
                    <a:pt x="707" y="303"/>
                    <a:pt x="706" y="302"/>
                  </a:cubicBezTo>
                  <a:cubicBezTo>
                    <a:pt x="703" y="301"/>
                    <a:pt x="698" y="303"/>
                    <a:pt x="695" y="302"/>
                  </a:cubicBezTo>
                  <a:cubicBezTo>
                    <a:pt x="694" y="301"/>
                    <a:pt x="695" y="299"/>
                    <a:pt x="693" y="301"/>
                  </a:cubicBezTo>
                  <a:cubicBezTo>
                    <a:pt x="690" y="302"/>
                    <a:pt x="690" y="299"/>
                    <a:pt x="688" y="299"/>
                  </a:cubicBezTo>
                  <a:cubicBezTo>
                    <a:pt x="688" y="301"/>
                    <a:pt x="685" y="301"/>
                    <a:pt x="684" y="301"/>
                  </a:cubicBezTo>
                  <a:cubicBezTo>
                    <a:pt x="683" y="301"/>
                    <a:pt x="682" y="301"/>
                    <a:pt x="681" y="302"/>
                  </a:cubicBezTo>
                  <a:cubicBezTo>
                    <a:pt x="679" y="303"/>
                    <a:pt x="679" y="303"/>
                    <a:pt x="677" y="303"/>
                  </a:cubicBezTo>
                  <a:cubicBezTo>
                    <a:pt x="676" y="304"/>
                    <a:pt x="675" y="304"/>
                    <a:pt x="673" y="305"/>
                  </a:cubicBezTo>
                  <a:cubicBezTo>
                    <a:pt x="672" y="306"/>
                    <a:pt x="671" y="306"/>
                    <a:pt x="670" y="306"/>
                  </a:cubicBezTo>
                  <a:cubicBezTo>
                    <a:pt x="666" y="307"/>
                    <a:pt x="666" y="307"/>
                    <a:pt x="666" y="307"/>
                  </a:cubicBezTo>
                  <a:cubicBezTo>
                    <a:pt x="666" y="309"/>
                    <a:pt x="664" y="308"/>
                    <a:pt x="663" y="309"/>
                  </a:cubicBezTo>
                  <a:cubicBezTo>
                    <a:pt x="662" y="309"/>
                    <a:pt x="663" y="310"/>
                    <a:pt x="663" y="310"/>
                  </a:cubicBezTo>
                  <a:cubicBezTo>
                    <a:pt x="661" y="311"/>
                    <a:pt x="660" y="311"/>
                    <a:pt x="658" y="312"/>
                  </a:cubicBezTo>
                  <a:cubicBezTo>
                    <a:pt x="658" y="312"/>
                    <a:pt x="658" y="312"/>
                    <a:pt x="658" y="312"/>
                  </a:cubicBezTo>
                  <a:cubicBezTo>
                    <a:pt x="657" y="313"/>
                    <a:pt x="656" y="313"/>
                    <a:pt x="655" y="312"/>
                  </a:cubicBezTo>
                  <a:cubicBezTo>
                    <a:pt x="655" y="314"/>
                    <a:pt x="653" y="313"/>
                    <a:pt x="652" y="313"/>
                  </a:cubicBezTo>
                  <a:cubicBezTo>
                    <a:pt x="651" y="312"/>
                    <a:pt x="649" y="313"/>
                    <a:pt x="648" y="314"/>
                  </a:cubicBezTo>
                  <a:cubicBezTo>
                    <a:pt x="648" y="316"/>
                    <a:pt x="642" y="317"/>
                    <a:pt x="641" y="316"/>
                  </a:cubicBezTo>
                  <a:cubicBezTo>
                    <a:pt x="640" y="316"/>
                    <a:pt x="641" y="315"/>
                    <a:pt x="639" y="315"/>
                  </a:cubicBezTo>
                  <a:cubicBezTo>
                    <a:pt x="637" y="315"/>
                    <a:pt x="637" y="313"/>
                    <a:pt x="636" y="313"/>
                  </a:cubicBezTo>
                  <a:cubicBezTo>
                    <a:pt x="635" y="312"/>
                    <a:pt x="633" y="312"/>
                    <a:pt x="635" y="311"/>
                  </a:cubicBezTo>
                  <a:cubicBezTo>
                    <a:pt x="636" y="310"/>
                    <a:pt x="635" y="309"/>
                    <a:pt x="633" y="310"/>
                  </a:cubicBezTo>
                  <a:cubicBezTo>
                    <a:pt x="633" y="311"/>
                    <a:pt x="632" y="311"/>
                    <a:pt x="631" y="312"/>
                  </a:cubicBezTo>
                  <a:cubicBezTo>
                    <a:pt x="630" y="313"/>
                    <a:pt x="629" y="312"/>
                    <a:pt x="628" y="312"/>
                  </a:cubicBezTo>
                  <a:cubicBezTo>
                    <a:pt x="626" y="312"/>
                    <a:pt x="622" y="312"/>
                    <a:pt x="620" y="311"/>
                  </a:cubicBezTo>
                  <a:cubicBezTo>
                    <a:pt x="619" y="310"/>
                    <a:pt x="619" y="308"/>
                    <a:pt x="618" y="307"/>
                  </a:cubicBezTo>
                  <a:cubicBezTo>
                    <a:pt x="617" y="305"/>
                    <a:pt x="612" y="306"/>
                    <a:pt x="611" y="304"/>
                  </a:cubicBezTo>
                  <a:cubicBezTo>
                    <a:pt x="610" y="301"/>
                    <a:pt x="607" y="299"/>
                    <a:pt x="603" y="298"/>
                  </a:cubicBezTo>
                  <a:cubicBezTo>
                    <a:pt x="603" y="298"/>
                    <a:pt x="602" y="298"/>
                    <a:pt x="601" y="298"/>
                  </a:cubicBezTo>
                  <a:cubicBezTo>
                    <a:pt x="599" y="299"/>
                    <a:pt x="600" y="299"/>
                    <a:pt x="598" y="299"/>
                  </a:cubicBezTo>
                  <a:cubicBezTo>
                    <a:pt x="597" y="299"/>
                    <a:pt x="596" y="300"/>
                    <a:pt x="595" y="300"/>
                  </a:cubicBezTo>
                  <a:cubicBezTo>
                    <a:pt x="594" y="300"/>
                    <a:pt x="593" y="300"/>
                    <a:pt x="593" y="301"/>
                  </a:cubicBezTo>
                  <a:cubicBezTo>
                    <a:pt x="591" y="301"/>
                    <a:pt x="591" y="300"/>
                    <a:pt x="590" y="300"/>
                  </a:cubicBezTo>
                  <a:cubicBezTo>
                    <a:pt x="589" y="300"/>
                    <a:pt x="586" y="301"/>
                    <a:pt x="586" y="300"/>
                  </a:cubicBezTo>
                  <a:cubicBezTo>
                    <a:pt x="585" y="300"/>
                    <a:pt x="585" y="298"/>
                    <a:pt x="584" y="298"/>
                  </a:cubicBezTo>
                  <a:cubicBezTo>
                    <a:pt x="583" y="298"/>
                    <a:pt x="582" y="299"/>
                    <a:pt x="582" y="298"/>
                  </a:cubicBezTo>
                  <a:cubicBezTo>
                    <a:pt x="582" y="297"/>
                    <a:pt x="584" y="296"/>
                    <a:pt x="581" y="296"/>
                  </a:cubicBezTo>
                  <a:cubicBezTo>
                    <a:pt x="580" y="296"/>
                    <a:pt x="580" y="295"/>
                    <a:pt x="579" y="295"/>
                  </a:cubicBezTo>
                  <a:cubicBezTo>
                    <a:pt x="576" y="296"/>
                    <a:pt x="576" y="296"/>
                    <a:pt x="576" y="296"/>
                  </a:cubicBezTo>
                  <a:cubicBezTo>
                    <a:pt x="575" y="297"/>
                    <a:pt x="577" y="297"/>
                    <a:pt x="575" y="298"/>
                  </a:cubicBezTo>
                  <a:cubicBezTo>
                    <a:pt x="574" y="300"/>
                    <a:pt x="572" y="299"/>
                    <a:pt x="572" y="300"/>
                  </a:cubicBezTo>
                  <a:cubicBezTo>
                    <a:pt x="569" y="300"/>
                    <a:pt x="568" y="295"/>
                    <a:pt x="566" y="293"/>
                  </a:cubicBezTo>
                  <a:cubicBezTo>
                    <a:pt x="564" y="290"/>
                    <a:pt x="561" y="287"/>
                    <a:pt x="558" y="283"/>
                  </a:cubicBezTo>
                  <a:cubicBezTo>
                    <a:pt x="556" y="280"/>
                    <a:pt x="554" y="277"/>
                    <a:pt x="550" y="275"/>
                  </a:cubicBezTo>
                  <a:cubicBezTo>
                    <a:pt x="546" y="273"/>
                    <a:pt x="541" y="271"/>
                    <a:pt x="537" y="268"/>
                  </a:cubicBezTo>
                  <a:cubicBezTo>
                    <a:pt x="538" y="268"/>
                    <a:pt x="539" y="268"/>
                    <a:pt x="540" y="268"/>
                  </a:cubicBezTo>
                  <a:cubicBezTo>
                    <a:pt x="541" y="267"/>
                    <a:pt x="542" y="266"/>
                    <a:pt x="541" y="266"/>
                  </a:cubicBezTo>
                  <a:cubicBezTo>
                    <a:pt x="541" y="265"/>
                    <a:pt x="542" y="265"/>
                    <a:pt x="542" y="265"/>
                  </a:cubicBezTo>
                  <a:cubicBezTo>
                    <a:pt x="540" y="265"/>
                    <a:pt x="538" y="266"/>
                    <a:pt x="537" y="266"/>
                  </a:cubicBezTo>
                  <a:cubicBezTo>
                    <a:pt x="534" y="267"/>
                    <a:pt x="534" y="267"/>
                    <a:pt x="534" y="267"/>
                  </a:cubicBezTo>
                  <a:cubicBezTo>
                    <a:pt x="532" y="268"/>
                    <a:pt x="530" y="268"/>
                    <a:pt x="528" y="268"/>
                  </a:cubicBezTo>
                  <a:cubicBezTo>
                    <a:pt x="529" y="270"/>
                    <a:pt x="525" y="271"/>
                    <a:pt x="524" y="271"/>
                  </a:cubicBezTo>
                  <a:cubicBezTo>
                    <a:pt x="521" y="272"/>
                    <a:pt x="520" y="272"/>
                    <a:pt x="519" y="274"/>
                  </a:cubicBezTo>
                  <a:cubicBezTo>
                    <a:pt x="518" y="274"/>
                    <a:pt x="518" y="274"/>
                    <a:pt x="517" y="273"/>
                  </a:cubicBezTo>
                  <a:cubicBezTo>
                    <a:pt x="517" y="273"/>
                    <a:pt x="516" y="274"/>
                    <a:pt x="515" y="273"/>
                  </a:cubicBezTo>
                  <a:cubicBezTo>
                    <a:pt x="514" y="272"/>
                    <a:pt x="511" y="274"/>
                    <a:pt x="509" y="275"/>
                  </a:cubicBezTo>
                  <a:cubicBezTo>
                    <a:pt x="509" y="274"/>
                    <a:pt x="507" y="274"/>
                    <a:pt x="507" y="273"/>
                  </a:cubicBezTo>
                  <a:cubicBezTo>
                    <a:pt x="508" y="271"/>
                    <a:pt x="510" y="270"/>
                    <a:pt x="512" y="270"/>
                  </a:cubicBezTo>
                  <a:cubicBezTo>
                    <a:pt x="512" y="270"/>
                    <a:pt x="512" y="269"/>
                    <a:pt x="511" y="268"/>
                  </a:cubicBezTo>
                  <a:cubicBezTo>
                    <a:pt x="507" y="273"/>
                    <a:pt x="504" y="265"/>
                    <a:pt x="501" y="269"/>
                  </a:cubicBezTo>
                  <a:cubicBezTo>
                    <a:pt x="502" y="268"/>
                    <a:pt x="502" y="269"/>
                    <a:pt x="502" y="269"/>
                  </a:cubicBezTo>
                  <a:cubicBezTo>
                    <a:pt x="501" y="269"/>
                    <a:pt x="501" y="270"/>
                    <a:pt x="500" y="270"/>
                  </a:cubicBezTo>
                  <a:cubicBezTo>
                    <a:pt x="500" y="269"/>
                    <a:pt x="498" y="269"/>
                    <a:pt x="500" y="268"/>
                  </a:cubicBezTo>
                  <a:cubicBezTo>
                    <a:pt x="498" y="268"/>
                    <a:pt x="498" y="266"/>
                    <a:pt x="497" y="266"/>
                  </a:cubicBezTo>
                  <a:cubicBezTo>
                    <a:pt x="496" y="266"/>
                    <a:pt x="496" y="267"/>
                    <a:pt x="497" y="267"/>
                  </a:cubicBezTo>
                  <a:cubicBezTo>
                    <a:pt x="496" y="267"/>
                    <a:pt x="495" y="266"/>
                    <a:pt x="494" y="267"/>
                  </a:cubicBezTo>
                  <a:cubicBezTo>
                    <a:pt x="493" y="267"/>
                    <a:pt x="491" y="268"/>
                    <a:pt x="491" y="268"/>
                  </a:cubicBezTo>
                  <a:cubicBezTo>
                    <a:pt x="489" y="267"/>
                    <a:pt x="487" y="268"/>
                    <a:pt x="486" y="267"/>
                  </a:cubicBezTo>
                  <a:cubicBezTo>
                    <a:pt x="489" y="266"/>
                    <a:pt x="486" y="264"/>
                    <a:pt x="488" y="263"/>
                  </a:cubicBezTo>
                  <a:cubicBezTo>
                    <a:pt x="488" y="262"/>
                    <a:pt x="487" y="262"/>
                    <a:pt x="486" y="261"/>
                  </a:cubicBezTo>
                  <a:cubicBezTo>
                    <a:pt x="485" y="260"/>
                    <a:pt x="486" y="259"/>
                    <a:pt x="485" y="258"/>
                  </a:cubicBezTo>
                  <a:cubicBezTo>
                    <a:pt x="484" y="256"/>
                    <a:pt x="482" y="256"/>
                    <a:pt x="480" y="258"/>
                  </a:cubicBezTo>
                  <a:cubicBezTo>
                    <a:pt x="478" y="259"/>
                    <a:pt x="475" y="257"/>
                    <a:pt x="474" y="257"/>
                  </a:cubicBezTo>
                  <a:cubicBezTo>
                    <a:pt x="473" y="256"/>
                    <a:pt x="472" y="256"/>
                    <a:pt x="470" y="256"/>
                  </a:cubicBezTo>
                  <a:cubicBezTo>
                    <a:pt x="469" y="257"/>
                    <a:pt x="468" y="255"/>
                    <a:pt x="466" y="255"/>
                  </a:cubicBezTo>
                  <a:cubicBezTo>
                    <a:pt x="467" y="256"/>
                    <a:pt x="467" y="256"/>
                    <a:pt x="467" y="256"/>
                  </a:cubicBezTo>
                  <a:cubicBezTo>
                    <a:pt x="466" y="256"/>
                    <a:pt x="465" y="256"/>
                    <a:pt x="464" y="256"/>
                  </a:cubicBezTo>
                  <a:cubicBezTo>
                    <a:pt x="464" y="258"/>
                    <a:pt x="463" y="257"/>
                    <a:pt x="461" y="258"/>
                  </a:cubicBezTo>
                  <a:cubicBezTo>
                    <a:pt x="461" y="258"/>
                    <a:pt x="458" y="259"/>
                    <a:pt x="460" y="259"/>
                  </a:cubicBezTo>
                  <a:cubicBezTo>
                    <a:pt x="459" y="260"/>
                    <a:pt x="454" y="261"/>
                    <a:pt x="452" y="261"/>
                  </a:cubicBezTo>
                  <a:cubicBezTo>
                    <a:pt x="450" y="262"/>
                    <a:pt x="447" y="262"/>
                    <a:pt x="444" y="262"/>
                  </a:cubicBezTo>
                  <a:cubicBezTo>
                    <a:pt x="442" y="263"/>
                    <a:pt x="432" y="263"/>
                    <a:pt x="431" y="265"/>
                  </a:cubicBezTo>
                  <a:cubicBezTo>
                    <a:pt x="431" y="265"/>
                    <a:pt x="430" y="267"/>
                    <a:pt x="429" y="266"/>
                  </a:cubicBezTo>
                  <a:cubicBezTo>
                    <a:pt x="429" y="265"/>
                    <a:pt x="428" y="266"/>
                    <a:pt x="427" y="266"/>
                  </a:cubicBezTo>
                  <a:cubicBezTo>
                    <a:pt x="425" y="266"/>
                    <a:pt x="424" y="266"/>
                    <a:pt x="422" y="266"/>
                  </a:cubicBezTo>
                  <a:cubicBezTo>
                    <a:pt x="422" y="266"/>
                    <a:pt x="421" y="266"/>
                    <a:pt x="420" y="266"/>
                  </a:cubicBezTo>
                  <a:cubicBezTo>
                    <a:pt x="420" y="267"/>
                    <a:pt x="420" y="267"/>
                    <a:pt x="420" y="267"/>
                  </a:cubicBezTo>
                  <a:cubicBezTo>
                    <a:pt x="418" y="267"/>
                    <a:pt x="413" y="267"/>
                    <a:pt x="412" y="268"/>
                  </a:cubicBezTo>
                  <a:cubicBezTo>
                    <a:pt x="411" y="269"/>
                    <a:pt x="407" y="267"/>
                    <a:pt x="406" y="270"/>
                  </a:cubicBezTo>
                  <a:cubicBezTo>
                    <a:pt x="405" y="270"/>
                    <a:pt x="405" y="269"/>
                    <a:pt x="403" y="269"/>
                  </a:cubicBezTo>
                  <a:cubicBezTo>
                    <a:pt x="402" y="269"/>
                    <a:pt x="401" y="270"/>
                    <a:pt x="399" y="270"/>
                  </a:cubicBezTo>
                  <a:cubicBezTo>
                    <a:pt x="399" y="270"/>
                    <a:pt x="394" y="268"/>
                    <a:pt x="394" y="270"/>
                  </a:cubicBezTo>
                  <a:cubicBezTo>
                    <a:pt x="393" y="270"/>
                    <a:pt x="392" y="270"/>
                    <a:pt x="391" y="270"/>
                  </a:cubicBezTo>
                  <a:cubicBezTo>
                    <a:pt x="392" y="270"/>
                    <a:pt x="394" y="272"/>
                    <a:pt x="391" y="272"/>
                  </a:cubicBezTo>
                  <a:cubicBezTo>
                    <a:pt x="392" y="273"/>
                    <a:pt x="393" y="274"/>
                    <a:pt x="394" y="273"/>
                  </a:cubicBezTo>
                  <a:cubicBezTo>
                    <a:pt x="395" y="273"/>
                    <a:pt x="396" y="273"/>
                    <a:pt x="397" y="274"/>
                  </a:cubicBezTo>
                  <a:cubicBezTo>
                    <a:pt x="396" y="274"/>
                    <a:pt x="390" y="275"/>
                    <a:pt x="394" y="276"/>
                  </a:cubicBezTo>
                  <a:cubicBezTo>
                    <a:pt x="396" y="277"/>
                    <a:pt x="399" y="277"/>
                    <a:pt x="402" y="278"/>
                  </a:cubicBezTo>
                  <a:cubicBezTo>
                    <a:pt x="404" y="279"/>
                    <a:pt x="398" y="279"/>
                    <a:pt x="398" y="279"/>
                  </a:cubicBezTo>
                  <a:cubicBezTo>
                    <a:pt x="397" y="279"/>
                    <a:pt x="396" y="279"/>
                    <a:pt x="395" y="279"/>
                  </a:cubicBezTo>
                  <a:cubicBezTo>
                    <a:pt x="394" y="279"/>
                    <a:pt x="393" y="279"/>
                    <a:pt x="391" y="279"/>
                  </a:cubicBezTo>
                  <a:cubicBezTo>
                    <a:pt x="392" y="280"/>
                    <a:pt x="390" y="281"/>
                    <a:pt x="389" y="281"/>
                  </a:cubicBezTo>
                  <a:cubicBezTo>
                    <a:pt x="388" y="282"/>
                    <a:pt x="391" y="285"/>
                    <a:pt x="392" y="285"/>
                  </a:cubicBezTo>
                  <a:cubicBezTo>
                    <a:pt x="391" y="285"/>
                    <a:pt x="390" y="286"/>
                    <a:pt x="390" y="286"/>
                  </a:cubicBezTo>
                  <a:cubicBezTo>
                    <a:pt x="388" y="287"/>
                    <a:pt x="388" y="287"/>
                    <a:pt x="386" y="287"/>
                  </a:cubicBezTo>
                  <a:cubicBezTo>
                    <a:pt x="382" y="289"/>
                    <a:pt x="382" y="289"/>
                    <a:pt x="382" y="289"/>
                  </a:cubicBezTo>
                  <a:cubicBezTo>
                    <a:pt x="381" y="290"/>
                    <a:pt x="386" y="290"/>
                    <a:pt x="386" y="291"/>
                  </a:cubicBezTo>
                  <a:cubicBezTo>
                    <a:pt x="387" y="292"/>
                    <a:pt x="388" y="292"/>
                    <a:pt x="390" y="292"/>
                  </a:cubicBezTo>
                  <a:cubicBezTo>
                    <a:pt x="391" y="292"/>
                    <a:pt x="392" y="294"/>
                    <a:pt x="393" y="294"/>
                  </a:cubicBezTo>
                  <a:cubicBezTo>
                    <a:pt x="396" y="294"/>
                    <a:pt x="396" y="295"/>
                    <a:pt x="398" y="296"/>
                  </a:cubicBezTo>
                  <a:cubicBezTo>
                    <a:pt x="395" y="296"/>
                    <a:pt x="396" y="298"/>
                    <a:pt x="396" y="299"/>
                  </a:cubicBezTo>
                  <a:cubicBezTo>
                    <a:pt x="395" y="301"/>
                    <a:pt x="389" y="301"/>
                    <a:pt x="387" y="301"/>
                  </a:cubicBezTo>
                  <a:cubicBezTo>
                    <a:pt x="386" y="301"/>
                    <a:pt x="385" y="301"/>
                    <a:pt x="384" y="301"/>
                  </a:cubicBezTo>
                  <a:cubicBezTo>
                    <a:pt x="384" y="300"/>
                    <a:pt x="383" y="299"/>
                    <a:pt x="382" y="299"/>
                  </a:cubicBezTo>
                  <a:cubicBezTo>
                    <a:pt x="381" y="300"/>
                    <a:pt x="381" y="301"/>
                    <a:pt x="381" y="301"/>
                  </a:cubicBezTo>
                  <a:cubicBezTo>
                    <a:pt x="380" y="303"/>
                    <a:pt x="378" y="303"/>
                    <a:pt x="377" y="303"/>
                  </a:cubicBezTo>
                  <a:cubicBezTo>
                    <a:pt x="378" y="301"/>
                    <a:pt x="374" y="301"/>
                    <a:pt x="374" y="301"/>
                  </a:cubicBezTo>
                  <a:cubicBezTo>
                    <a:pt x="372" y="301"/>
                    <a:pt x="369" y="301"/>
                    <a:pt x="369" y="299"/>
                  </a:cubicBezTo>
                  <a:cubicBezTo>
                    <a:pt x="368" y="298"/>
                    <a:pt x="367" y="296"/>
                    <a:pt x="365" y="297"/>
                  </a:cubicBezTo>
                  <a:cubicBezTo>
                    <a:pt x="362" y="299"/>
                    <a:pt x="361" y="295"/>
                    <a:pt x="360" y="299"/>
                  </a:cubicBezTo>
                  <a:cubicBezTo>
                    <a:pt x="359" y="299"/>
                    <a:pt x="358" y="300"/>
                    <a:pt x="358" y="299"/>
                  </a:cubicBezTo>
                  <a:cubicBezTo>
                    <a:pt x="357" y="299"/>
                    <a:pt x="355" y="298"/>
                    <a:pt x="355" y="298"/>
                  </a:cubicBezTo>
                  <a:cubicBezTo>
                    <a:pt x="355" y="297"/>
                    <a:pt x="350" y="297"/>
                    <a:pt x="350" y="298"/>
                  </a:cubicBezTo>
                  <a:cubicBezTo>
                    <a:pt x="349" y="298"/>
                    <a:pt x="349" y="298"/>
                    <a:pt x="348" y="298"/>
                  </a:cubicBezTo>
                  <a:cubicBezTo>
                    <a:pt x="348" y="299"/>
                    <a:pt x="345" y="299"/>
                    <a:pt x="344" y="301"/>
                  </a:cubicBezTo>
                  <a:cubicBezTo>
                    <a:pt x="343" y="302"/>
                    <a:pt x="340" y="303"/>
                    <a:pt x="339" y="302"/>
                  </a:cubicBezTo>
                  <a:cubicBezTo>
                    <a:pt x="338" y="301"/>
                    <a:pt x="336" y="301"/>
                    <a:pt x="335" y="300"/>
                  </a:cubicBezTo>
                  <a:cubicBezTo>
                    <a:pt x="334" y="299"/>
                    <a:pt x="332" y="297"/>
                    <a:pt x="330" y="298"/>
                  </a:cubicBezTo>
                  <a:cubicBezTo>
                    <a:pt x="330" y="299"/>
                    <a:pt x="331" y="300"/>
                    <a:pt x="331" y="301"/>
                  </a:cubicBezTo>
                  <a:cubicBezTo>
                    <a:pt x="331" y="301"/>
                    <a:pt x="330" y="304"/>
                    <a:pt x="329" y="303"/>
                  </a:cubicBezTo>
                  <a:cubicBezTo>
                    <a:pt x="329" y="302"/>
                    <a:pt x="329" y="301"/>
                    <a:pt x="329" y="300"/>
                  </a:cubicBezTo>
                  <a:cubicBezTo>
                    <a:pt x="330" y="299"/>
                    <a:pt x="326" y="298"/>
                    <a:pt x="326" y="297"/>
                  </a:cubicBezTo>
                  <a:cubicBezTo>
                    <a:pt x="325" y="296"/>
                    <a:pt x="324" y="296"/>
                    <a:pt x="322" y="296"/>
                  </a:cubicBezTo>
                  <a:cubicBezTo>
                    <a:pt x="321" y="295"/>
                    <a:pt x="321" y="294"/>
                    <a:pt x="319" y="293"/>
                  </a:cubicBezTo>
                  <a:cubicBezTo>
                    <a:pt x="315" y="293"/>
                    <a:pt x="310" y="295"/>
                    <a:pt x="309" y="291"/>
                  </a:cubicBezTo>
                  <a:cubicBezTo>
                    <a:pt x="308" y="291"/>
                    <a:pt x="306" y="291"/>
                    <a:pt x="305" y="292"/>
                  </a:cubicBezTo>
                  <a:cubicBezTo>
                    <a:pt x="304" y="292"/>
                    <a:pt x="304" y="293"/>
                    <a:pt x="303" y="294"/>
                  </a:cubicBezTo>
                  <a:cubicBezTo>
                    <a:pt x="302" y="292"/>
                    <a:pt x="300" y="295"/>
                    <a:pt x="300" y="293"/>
                  </a:cubicBezTo>
                  <a:cubicBezTo>
                    <a:pt x="300" y="291"/>
                    <a:pt x="296" y="291"/>
                    <a:pt x="294" y="291"/>
                  </a:cubicBezTo>
                  <a:cubicBezTo>
                    <a:pt x="294" y="291"/>
                    <a:pt x="294" y="292"/>
                    <a:pt x="295" y="292"/>
                  </a:cubicBezTo>
                  <a:cubicBezTo>
                    <a:pt x="292" y="291"/>
                    <a:pt x="292" y="293"/>
                    <a:pt x="291" y="295"/>
                  </a:cubicBezTo>
                  <a:cubicBezTo>
                    <a:pt x="290" y="296"/>
                    <a:pt x="289" y="295"/>
                    <a:pt x="287" y="296"/>
                  </a:cubicBezTo>
                  <a:cubicBezTo>
                    <a:pt x="286" y="296"/>
                    <a:pt x="285" y="297"/>
                    <a:pt x="284" y="297"/>
                  </a:cubicBezTo>
                  <a:cubicBezTo>
                    <a:pt x="283" y="297"/>
                    <a:pt x="282" y="297"/>
                    <a:pt x="281" y="298"/>
                  </a:cubicBezTo>
                  <a:cubicBezTo>
                    <a:pt x="281" y="298"/>
                    <a:pt x="282" y="299"/>
                    <a:pt x="281" y="300"/>
                  </a:cubicBezTo>
                  <a:cubicBezTo>
                    <a:pt x="278" y="301"/>
                    <a:pt x="276" y="302"/>
                    <a:pt x="273" y="301"/>
                  </a:cubicBezTo>
                  <a:cubicBezTo>
                    <a:pt x="275" y="302"/>
                    <a:pt x="275" y="305"/>
                    <a:pt x="275" y="306"/>
                  </a:cubicBezTo>
                  <a:cubicBezTo>
                    <a:pt x="276" y="306"/>
                    <a:pt x="277" y="307"/>
                    <a:pt x="276" y="308"/>
                  </a:cubicBezTo>
                  <a:cubicBezTo>
                    <a:pt x="274" y="309"/>
                    <a:pt x="272" y="310"/>
                    <a:pt x="271" y="309"/>
                  </a:cubicBezTo>
                  <a:cubicBezTo>
                    <a:pt x="268" y="308"/>
                    <a:pt x="267" y="304"/>
                    <a:pt x="264" y="304"/>
                  </a:cubicBezTo>
                  <a:cubicBezTo>
                    <a:pt x="260" y="304"/>
                    <a:pt x="262" y="307"/>
                    <a:pt x="260" y="308"/>
                  </a:cubicBezTo>
                  <a:cubicBezTo>
                    <a:pt x="258" y="309"/>
                    <a:pt x="257" y="310"/>
                    <a:pt x="257" y="313"/>
                  </a:cubicBezTo>
                  <a:cubicBezTo>
                    <a:pt x="257" y="314"/>
                    <a:pt x="261" y="316"/>
                    <a:pt x="258" y="317"/>
                  </a:cubicBezTo>
                  <a:cubicBezTo>
                    <a:pt x="256" y="318"/>
                    <a:pt x="254" y="321"/>
                    <a:pt x="254" y="322"/>
                  </a:cubicBezTo>
                  <a:cubicBezTo>
                    <a:pt x="255" y="323"/>
                    <a:pt x="256" y="324"/>
                    <a:pt x="258" y="324"/>
                  </a:cubicBezTo>
                  <a:cubicBezTo>
                    <a:pt x="260" y="324"/>
                    <a:pt x="259" y="325"/>
                    <a:pt x="260" y="326"/>
                  </a:cubicBezTo>
                  <a:cubicBezTo>
                    <a:pt x="260" y="326"/>
                    <a:pt x="260" y="327"/>
                    <a:pt x="259" y="327"/>
                  </a:cubicBezTo>
                  <a:cubicBezTo>
                    <a:pt x="260" y="327"/>
                    <a:pt x="260" y="330"/>
                    <a:pt x="262" y="329"/>
                  </a:cubicBezTo>
                  <a:cubicBezTo>
                    <a:pt x="263" y="328"/>
                    <a:pt x="265" y="329"/>
                    <a:pt x="267" y="329"/>
                  </a:cubicBezTo>
                  <a:cubicBezTo>
                    <a:pt x="271" y="330"/>
                    <a:pt x="272" y="333"/>
                    <a:pt x="275" y="336"/>
                  </a:cubicBezTo>
                  <a:cubicBezTo>
                    <a:pt x="276" y="337"/>
                    <a:pt x="277" y="338"/>
                    <a:pt x="277" y="339"/>
                  </a:cubicBezTo>
                  <a:cubicBezTo>
                    <a:pt x="277" y="340"/>
                    <a:pt x="274" y="338"/>
                    <a:pt x="273" y="339"/>
                  </a:cubicBezTo>
                  <a:cubicBezTo>
                    <a:pt x="272" y="340"/>
                    <a:pt x="280" y="342"/>
                    <a:pt x="279" y="344"/>
                  </a:cubicBezTo>
                  <a:cubicBezTo>
                    <a:pt x="278" y="343"/>
                    <a:pt x="278" y="343"/>
                    <a:pt x="278" y="343"/>
                  </a:cubicBezTo>
                  <a:cubicBezTo>
                    <a:pt x="278" y="344"/>
                    <a:pt x="278" y="344"/>
                    <a:pt x="278" y="345"/>
                  </a:cubicBezTo>
                  <a:cubicBezTo>
                    <a:pt x="278" y="344"/>
                    <a:pt x="276" y="344"/>
                    <a:pt x="276" y="345"/>
                  </a:cubicBezTo>
                  <a:cubicBezTo>
                    <a:pt x="275" y="345"/>
                    <a:pt x="275" y="345"/>
                    <a:pt x="274" y="345"/>
                  </a:cubicBezTo>
                  <a:cubicBezTo>
                    <a:pt x="275" y="346"/>
                    <a:pt x="275" y="346"/>
                    <a:pt x="274" y="347"/>
                  </a:cubicBezTo>
                  <a:cubicBezTo>
                    <a:pt x="275" y="347"/>
                    <a:pt x="275" y="347"/>
                    <a:pt x="275" y="348"/>
                  </a:cubicBezTo>
                  <a:cubicBezTo>
                    <a:pt x="274" y="347"/>
                    <a:pt x="270" y="346"/>
                    <a:pt x="272" y="348"/>
                  </a:cubicBezTo>
                  <a:cubicBezTo>
                    <a:pt x="271" y="348"/>
                    <a:pt x="270" y="348"/>
                    <a:pt x="270" y="349"/>
                  </a:cubicBezTo>
                  <a:cubicBezTo>
                    <a:pt x="268" y="349"/>
                    <a:pt x="266" y="348"/>
                    <a:pt x="266" y="350"/>
                  </a:cubicBezTo>
                  <a:cubicBezTo>
                    <a:pt x="265" y="349"/>
                    <a:pt x="265" y="349"/>
                    <a:pt x="263" y="348"/>
                  </a:cubicBezTo>
                  <a:cubicBezTo>
                    <a:pt x="264" y="349"/>
                    <a:pt x="264" y="350"/>
                    <a:pt x="264" y="350"/>
                  </a:cubicBezTo>
                  <a:cubicBezTo>
                    <a:pt x="264" y="350"/>
                    <a:pt x="263" y="349"/>
                    <a:pt x="262" y="349"/>
                  </a:cubicBezTo>
                  <a:cubicBezTo>
                    <a:pt x="264" y="352"/>
                    <a:pt x="260" y="354"/>
                    <a:pt x="259" y="358"/>
                  </a:cubicBezTo>
                  <a:cubicBezTo>
                    <a:pt x="258" y="357"/>
                    <a:pt x="258" y="357"/>
                    <a:pt x="258" y="357"/>
                  </a:cubicBezTo>
                  <a:cubicBezTo>
                    <a:pt x="259" y="358"/>
                    <a:pt x="256" y="359"/>
                    <a:pt x="255" y="360"/>
                  </a:cubicBezTo>
                  <a:cubicBezTo>
                    <a:pt x="255" y="362"/>
                    <a:pt x="257" y="362"/>
                    <a:pt x="258" y="362"/>
                  </a:cubicBezTo>
                  <a:cubicBezTo>
                    <a:pt x="260" y="363"/>
                    <a:pt x="261" y="364"/>
                    <a:pt x="262" y="365"/>
                  </a:cubicBezTo>
                  <a:cubicBezTo>
                    <a:pt x="262" y="366"/>
                    <a:pt x="263" y="367"/>
                    <a:pt x="263" y="368"/>
                  </a:cubicBezTo>
                  <a:cubicBezTo>
                    <a:pt x="263" y="369"/>
                    <a:pt x="261" y="370"/>
                    <a:pt x="263" y="370"/>
                  </a:cubicBezTo>
                  <a:cubicBezTo>
                    <a:pt x="263" y="369"/>
                    <a:pt x="263" y="366"/>
                    <a:pt x="265" y="367"/>
                  </a:cubicBezTo>
                  <a:cubicBezTo>
                    <a:pt x="264" y="368"/>
                    <a:pt x="262" y="372"/>
                    <a:pt x="264" y="372"/>
                  </a:cubicBezTo>
                  <a:cubicBezTo>
                    <a:pt x="263" y="373"/>
                    <a:pt x="262" y="375"/>
                    <a:pt x="263" y="375"/>
                  </a:cubicBezTo>
                  <a:cubicBezTo>
                    <a:pt x="265" y="376"/>
                    <a:pt x="265" y="377"/>
                    <a:pt x="266" y="378"/>
                  </a:cubicBezTo>
                  <a:cubicBezTo>
                    <a:pt x="266" y="380"/>
                    <a:pt x="268" y="380"/>
                    <a:pt x="269" y="381"/>
                  </a:cubicBezTo>
                  <a:cubicBezTo>
                    <a:pt x="270" y="382"/>
                    <a:pt x="270" y="384"/>
                    <a:pt x="271" y="385"/>
                  </a:cubicBezTo>
                  <a:cubicBezTo>
                    <a:pt x="272" y="386"/>
                    <a:pt x="274" y="386"/>
                    <a:pt x="273" y="387"/>
                  </a:cubicBezTo>
                  <a:cubicBezTo>
                    <a:pt x="271" y="388"/>
                    <a:pt x="270" y="389"/>
                    <a:pt x="269" y="390"/>
                  </a:cubicBezTo>
                  <a:cubicBezTo>
                    <a:pt x="268" y="391"/>
                    <a:pt x="267" y="392"/>
                    <a:pt x="266" y="392"/>
                  </a:cubicBezTo>
                  <a:cubicBezTo>
                    <a:pt x="265" y="393"/>
                    <a:pt x="263" y="392"/>
                    <a:pt x="262" y="392"/>
                  </a:cubicBezTo>
                  <a:cubicBezTo>
                    <a:pt x="261" y="391"/>
                    <a:pt x="261" y="390"/>
                    <a:pt x="260" y="389"/>
                  </a:cubicBezTo>
                  <a:cubicBezTo>
                    <a:pt x="259" y="389"/>
                    <a:pt x="258" y="388"/>
                    <a:pt x="257" y="387"/>
                  </a:cubicBezTo>
                  <a:cubicBezTo>
                    <a:pt x="255" y="385"/>
                    <a:pt x="252" y="385"/>
                    <a:pt x="249" y="384"/>
                  </a:cubicBezTo>
                  <a:cubicBezTo>
                    <a:pt x="248" y="384"/>
                    <a:pt x="246" y="383"/>
                    <a:pt x="246" y="382"/>
                  </a:cubicBezTo>
                  <a:cubicBezTo>
                    <a:pt x="246" y="381"/>
                    <a:pt x="247" y="380"/>
                    <a:pt x="246" y="380"/>
                  </a:cubicBezTo>
                  <a:cubicBezTo>
                    <a:pt x="244" y="379"/>
                    <a:pt x="243" y="380"/>
                    <a:pt x="242" y="378"/>
                  </a:cubicBezTo>
                  <a:cubicBezTo>
                    <a:pt x="241" y="378"/>
                    <a:pt x="238" y="377"/>
                    <a:pt x="237" y="379"/>
                  </a:cubicBezTo>
                  <a:cubicBezTo>
                    <a:pt x="236" y="375"/>
                    <a:pt x="230" y="380"/>
                    <a:pt x="227" y="378"/>
                  </a:cubicBezTo>
                  <a:cubicBezTo>
                    <a:pt x="229" y="377"/>
                    <a:pt x="221" y="375"/>
                    <a:pt x="220" y="374"/>
                  </a:cubicBezTo>
                  <a:cubicBezTo>
                    <a:pt x="219" y="373"/>
                    <a:pt x="218" y="374"/>
                    <a:pt x="217" y="374"/>
                  </a:cubicBezTo>
                  <a:cubicBezTo>
                    <a:pt x="216" y="373"/>
                    <a:pt x="215" y="373"/>
                    <a:pt x="214" y="373"/>
                  </a:cubicBezTo>
                  <a:cubicBezTo>
                    <a:pt x="213" y="373"/>
                    <a:pt x="211" y="373"/>
                    <a:pt x="210" y="373"/>
                  </a:cubicBezTo>
                  <a:cubicBezTo>
                    <a:pt x="208" y="373"/>
                    <a:pt x="206" y="372"/>
                    <a:pt x="204" y="372"/>
                  </a:cubicBezTo>
                  <a:cubicBezTo>
                    <a:pt x="202" y="371"/>
                    <a:pt x="192" y="368"/>
                    <a:pt x="192" y="371"/>
                  </a:cubicBezTo>
                  <a:cubicBezTo>
                    <a:pt x="188" y="370"/>
                    <a:pt x="185" y="366"/>
                    <a:pt x="181" y="364"/>
                  </a:cubicBezTo>
                  <a:cubicBezTo>
                    <a:pt x="179" y="363"/>
                    <a:pt x="177" y="362"/>
                    <a:pt x="175" y="362"/>
                  </a:cubicBezTo>
                  <a:cubicBezTo>
                    <a:pt x="174" y="361"/>
                    <a:pt x="173" y="359"/>
                    <a:pt x="171" y="358"/>
                  </a:cubicBezTo>
                  <a:cubicBezTo>
                    <a:pt x="172" y="360"/>
                    <a:pt x="168" y="359"/>
                    <a:pt x="167" y="358"/>
                  </a:cubicBezTo>
                  <a:cubicBezTo>
                    <a:pt x="166" y="355"/>
                    <a:pt x="163" y="356"/>
                    <a:pt x="160" y="355"/>
                  </a:cubicBezTo>
                  <a:cubicBezTo>
                    <a:pt x="160" y="354"/>
                    <a:pt x="162" y="354"/>
                    <a:pt x="163" y="353"/>
                  </a:cubicBezTo>
                  <a:cubicBezTo>
                    <a:pt x="162" y="353"/>
                    <a:pt x="161" y="353"/>
                    <a:pt x="161" y="352"/>
                  </a:cubicBezTo>
                  <a:cubicBezTo>
                    <a:pt x="161" y="352"/>
                    <a:pt x="161" y="352"/>
                    <a:pt x="160" y="353"/>
                  </a:cubicBezTo>
                  <a:cubicBezTo>
                    <a:pt x="161" y="350"/>
                    <a:pt x="165" y="353"/>
                    <a:pt x="166" y="353"/>
                  </a:cubicBezTo>
                  <a:cubicBezTo>
                    <a:pt x="163" y="352"/>
                    <a:pt x="169" y="353"/>
                    <a:pt x="170" y="353"/>
                  </a:cubicBezTo>
                  <a:cubicBezTo>
                    <a:pt x="171" y="352"/>
                    <a:pt x="170" y="351"/>
                    <a:pt x="170" y="350"/>
                  </a:cubicBezTo>
                  <a:cubicBezTo>
                    <a:pt x="169" y="352"/>
                    <a:pt x="169" y="350"/>
                    <a:pt x="169" y="350"/>
                  </a:cubicBezTo>
                  <a:cubicBezTo>
                    <a:pt x="171" y="351"/>
                    <a:pt x="172" y="346"/>
                    <a:pt x="173" y="346"/>
                  </a:cubicBezTo>
                  <a:cubicBezTo>
                    <a:pt x="173" y="346"/>
                    <a:pt x="173" y="347"/>
                    <a:pt x="173" y="347"/>
                  </a:cubicBezTo>
                  <a:cubicBezTo>
                    <a:pt x="174" y="347"/>
                    <a:pt x="174" y="345"/>
                    <a:pt x="175" y="345"/>
                  </a:cubicBezTo>
                  <a:cubicBezTo>
                    <a:pt x="176" y="345"/>
                    <a:pt x="177" y="346"/>
                    <a:pt x="178" y="346"/>
                  </a:cubicBezTo>
                  <a:cubicBezTo>
                    <a:pt x="178" y="345"/>
                    <a:pt x="176" y="343"/>
                    <a:pt x="175" y="343"/>
                  </a:cubicBezTo>
                  <a:cubicBezTo>
                    <a:pt x="173" y="342"/>
                    <a:pt x="171" y="342"/>
                    <a:pt x="171" y="340"/>
                  </a:cubicBezTo>
                  <a:cubicBezTo>
                    <a:pt x="172" y="340"/>
                    <a:pt x="173" y="340"/>
                    <a:pt x="174" y="340"/>
                  </a:cubicBezTo>
                  <a:cubicBezTo>
                    <a:pt x="176" y="339"/>
                    <a:pt x="176" y="340"/>
                    <a:pt x="178" y="340"/>
                  </a:cubicBezTo>
                  <a:cubicBezTo>
                    <a:pt x="178" y="338"/>
                    <a:pt x="175" y="338"/>
                    <a:pt x="180" y="338"/>
                  </a:cubicBezTo>
                  <a:cubicBezTo>
                    <a:pt x="182" y="338"/>
                    <a:pt x="184" y="336"/>
                    <a:pt x="186" y="335"/>
                  </a:cubicBezTo>
                  <a:cubicBezTo>
                    <a:pt x="184" y="336"/>
                    <a:pt x="186" y="334"/>
                    <a:pt x="183" y="334"/>
                  </a:cubicBezTo>
                  <a:cubicBezTo>
                    <a:pt x="181" y="334"/>
                    <a:pt x="179" y="335"/>
                    <a:pt x="177" y="335"/>
                  </a:cubicBezTo>
                  <a:cubicBezTo>
                    <a:pt x="178" y="334"/>
                    <a:pt x="179" y="334"/>
                    <a:pt x="180" y="334"/>
                  </a:cubicBezTo>
                  <a:cubicBezTo>
                    <a:pt x="179" y="334"/>
                    <a:pt x="178" y="335"/>
                    <a:pt x="177" y="335"/>
                  </a:cubicBezTo>
                  <a:cubicBezTo>
                    <a:pt x="175" y="336"/>
                    <a:pt x="174" y="335"/>
                    <a:pt x="176" y="334"/>
                  </a:cubicBezTo>
                  <a:cubicBezTo>
                    <a:pt x="174" y="333"/>
                    <a:pt x="176" y="331"/>
                    <a:pt x="178" y="330"/>
                  </a:cubicBezTo>
                  <a:cubicBezTo>
                    <a:pt x="179" y="330"/>
                    <a:pt x="180" y="330"/>
                    <a:pt x="180" y="329"/>
                  </a:cubicBezTo>
                  <a:cubicBezTo>
                    <a:pt x="181" y="328"/>
                    <a:pt x="183" y="329"/>
                    <a:pt x="184" y="328"/>
                  </a:cubicBezTo>
                  <a:cubicBezTo>
                    <a:pt x="186" y="328"/>
                    <a:pt x="187" y="329"/>
                    <a:pt x="189" y="329"/>
                  </a:cubicBezTo>
                  <a:cubicBezTo>
                    <a:pt x="190" y="328"/>
                    <a:pt x="192" y="325"/>
                    <a:pt x="192" y="324"/>
                  </a:cubicBezTo>
                  <a:cubicBezTo>
                    <a:pt x="191" y="324"/>
                    <a:pt x="191" y="324"/>
                    <a:pt x="191" y="324"/>
                  </a:cubicBezTo>
                  <a:cubicBezTo>
                    <a:pt x="193" y="323"/>
                    <a:pt x="189" y="322"/>
                    <a:pt x="189" y="321"/>
                  </a:cubicBezTo>
                  <a:cubicBezTo>
                    <a:pt x="188" y="320"/>
                    <a:pt x="191" y="319"/>
                    <a:pt x="192" y="319"/>
                  </a:cubicBezTo>
                  <a:cubicBezTo>
                    <a:pt x="192" y="318"/>
                    <a:pt x="190" y="319"/>
                    <a:pt x="190" y="318"/>
                  </a:cubicBezTo>
                  <a:cubicBezTo>
                    <a:pt x="189" y="317"/>
                    <a:pt x="190" y="317"/>
                    <a:pt x="191" y="317"/>
                  </a:cubicBezTo>
                  <a:cubicBezTo>
                    <a:pt x="195" y="316"/>
                    <a:pt x="191" y="313"/>
                    <a:pt x="193" y="312"/>
                  </a:cubicBezTo>
                  <a:cubicBezTo>
                    <a:pt x="192" y="311"/>
                    <a:pt x="192" y="312"/>
                    <a:pt x="191" y="312"/>
                  </a:cubicBezTo>
                  <a:cubicBezTo>
                    <a:pt x="190" y="312"/>
                    <a:pt x="188" y="312"/>
                    <a:pt x="188" y="311"/>
                  </a:cubicBezTo>
                  <a:cubicBezTo>
                    <a:pt x="187" y="310"/>
                    <a:pt x="185" y="311"/>
                    <a:pt x="184" y="309"/>
                  </a:cubicBezTo>
                  <a:cubicBezTo>
                    <a:pt x="183" y="310"/>
                    <a:pt x="179" y="309"/>
                    <a:pt x="177" y="308"/>
                  </a:cubicBezTo>
                  <a:cubicBezTo>
                    <a:pt x="175" y="307"/>
                    <a:pt x="176" y="308"/>
                    <a:pt x="173" y="309"/>
                  </a:cubicBezTo>
                  <a:cubicBezTo>
                    <a:pt x="173" y="307"/>
                    <a:pt x="171" y="307"/>
                    <a:pt x="170" y="307"/>
                  </a:cubicBezTo>
                  <a:cubicBezTo>
                    <a:pt x="169" y="306"/>
                    <a:pt x="169" y="304"/>
                    <a:pt x="167" y="304"/>
                  </a:cubicBezTo>
                  <a:cubicBezTo>
                    <a:pt x="165" y="303"/>
                    <a:pt x="162" y="306"/>
                    <a:pt x="159" y="306"/>
                  </a:cubicBezTo>
                  <a:cubicBezTo>
                    <a:pt x="157" y="305"/>
                    <a:pt x="157" y="305"/>
                    <a:pt x="157" y="305"/>
                  </a:cubicBezTo>
                  <a:cubicBezTo>
                    <a:pt x="155" y="304"/>
                    <a:pt x="154" y="303"/>
                    <a:pt x="153" y="304"/>
                  </a:cubicBezTo>
                  <a:cubicBezTo>
                    <a:pt x="150" y="305"/>
                    <a:pt x="149" y="304"/>
                    <a:pt x="149" y="302"/>
                  </a:cubicBezTo>
                  <a:cubicBezTo>
                    <a:pt x="148" y="301"/>
                    <a:pt x="147" y="299"/>
                    <a:pt x="148" y="298"/>
                  </a:cubicBezTo>
                  <a:cubicBezTo>
                    <a:pt x="146" y="298"/>
                    <a:pt x="145" y="295"/>
                    <a:pt x="143" y="296"/>
                  </a:cubicBezTo>
                  <a:cubicBezTo>
                    <a:pt x="142" y="297"/>
                    <a:pt x="138" y="296"/>
                    <a:pt x="137" y="296"/>
                  </a:cubicBezTo>
                  <a:cubicBezTo>
                    <a:pt x="139" y="295"/>
                    <a:pt x="136" y="292"/>
                    <a:pt x="136" y="292"/>
                  </a:cubicBezTo>
                  <a:cubicBezTo>
                    <a:pt x="137" y="291"/>
                    <a:pt x="138" y="291"/>
                    <a:pt x="139" y="291"/>
                  </a:cubicBezTo>
                  <a:cubicBezTo>
                    <a:pt x="139" y="290"/>
                    <a:pt x="137" y="289"/>
                    <a:pt x="136" y="288"/>
                  </a:cubicBezTo>
                  <a:cubicBezTo>
                    <a:pt x="136" y="287"/>
                    <a:pt x="135" y="285"/>
                    <a:pt x="132" y="285"/>
                  </a:cubicBezTo>
                  <a:cubicBezTo>
                    <a:pt x="130" y="286"/>
                    <a:pt x="129" y="285"/>
                    <a:pt x="126" y="285"/>
                  </a:cubicBezTo>
                  <a:cubicBezTo>
                    <a:pt x="124" y="286"/>
                    <a:pt x="122" y="285"/>
                    <a:pt x="120" y="285"/>
                  </a:cubicBezTo>
                  <a:cubicBezTo>
                    <a:pt x="120" y="287"/>
                    <a:pt x="117" y="288"/>
                    <a:pt x="115" y="288"/>
                  </a:cubicBezTo>
                  <a:cubicBezTo>
                    <a:pt x="113" y="287"/>
                    <a:pt x="112" y="285"/>
                    <a:pt x="112" y="282"/>
                  </a:cubicBezTo>
                  <a:cubicBezTo>
                    <a:pt x="112" y="281"/>
                    <a:pt x="112" y="281"/>
                    <a:pt x="111" y="280"/>
                  </a:cubicBezTo>
                  <a:cubicBezTo>
                    <a:pt x="110" y="279"/>
                    <a:pt x="109" y="278"/>
                    <a:pt x="110" y="278"/>
                  </a:cubicBezTo>
                  <a:cubicBezTo>
                    <a:pt x="113" y="276"/>
                    <a:pt x="115" y="278"/>
                    <a:pt x="117" y="278"/>
                  </a:cubicBezTo>
                  <a:cubicBezTo>
                    <a:pt x="118" y="278"/>
                    <a:pt x="123" y="276"/>
                    <a:pt x="123" y="275"/>
                  </a:cubicBezTo>
                  <a:cubicBezTo>
                    <a:pt x="123" y="274"/>
                    <a:pt x="121" y="274"/>
                    <a:pt x="120" y="273"/>
                  </a:cubicBezTo>
                  <a:cubicBezTo>
                    <a:pt x="119" y="272"/>
                    <a:pt x="122" y="272"/>
                    <a:pt x="119" y="271"/>
                  </a:cubicBezTo>
                  <a:cubicBezTo>
                    <a:pt x="117" y="271"/>
                    <a:pt x="117" y="271"/>
                    <a:pt x="115" y="271"/>
                  </a:cubicBezTo>
                  <a:cubicBezTo>
                    <a:pt x="113" y="272"/>
                    <a:pt x="115" y="270"/>
                    <a:pt x="115" y="269"/>
                  </a:cubicBezTo>
                  <a:cubicBezTo>
                    <a:pt x="115" y="268"/>
                    <a:pt x="113" y="268"/>
                    <a:pt x="111" y="268"/>
                  </a:cubicBezTo>
                  <a:cubicBezTo>
                    <a:pt x="110" y="267"/>
                    <a:pt x="109" y="266"/>
                    <a:pt x="108" y="265"/>
                  </a:cubicBezTo>
                  <a:cubicBezTo>
                    <a:pt x="108" y="264"/>
                    <a:pt x="103" y="261"/>
                    <a:pt x="106" y="260"/>
                  </a:cubicBezTo>
                  <a:cubicBezTo>
                    <a:pt x="107" y="259"/>
                    <a:pt x="106" y="258"/>
                    <a:pt x="106" y="258"/>
                  </a:cubicBezTo>
                  <a:cubicBezTo>
                    <a:pt x="105" y="256"/>
                    <a:pt x="106" y="256"/>
                    <a:pt x="106" y="254"/>
                  </a:cubicBezTo>
                  <a:cubicBezTo>
                    <a:pt x="106" y="254"/>
                    <a:pt x="100" y="252"/>
                    <a:pt x="99" y="251"/>
                  </a:cubicBezTo>
                  <a:cubicBezTo>
                    <a:pt x="98" y="251"/>
                    <a:pt x="91" y="254"/>
                    <a:pt x="91" y="252"/>
                  </a:cubicBezTo>
                  <a:cubicBezTo>
                    <a:pt x="91" y="251"/>
                    <a:pt x="92" y="251"/>
                    <a:pt x="91" y="250"/>
                  </a:cubicBezTo>
                  <a:cubicBezTo>
                    <a:pt x="90" y="250"/>
                    <a:pt x="88" y="250"/>
                    <a:pt x="87" y="250"/>
                  </a:cubicBezTo>
                  <a:cubicBezTo>
                    <a:pt x="85" y="250"/>
                    <a:pt x="84" y="249"/>
                    <a:pt x="81" y="249"/>
                  </a:cubicBezTo>
                  <a:cubicBezTo>
                    <a:pt x="80" y="250"/>
                    <a:pt x="80" y="246"/>
                    <a:pt x="80" y="245"/>
                  </a:cubicBezTo>
                  <a:cubicBezTo>
                    <a:pt x="79" y="244"/>
                    <a:pt x="77" y="241"/>
                    <a:pt x="75" y="242"/>
                  </a:cubicBezTo>
                  <a:cubicBezTo>
                    <a:pt x="76" y="240"/>
                    <a:pt x="77" y="237"/>
                    <a:pt x="75" y="237"/>
                  </a:cubicBezTo>
                  <a:cubicBezTo>
                    <a:pt x="71" y="235"/>
                    <a:pt x="73" y="234"/>
                    <a:pt x="76" y="232"/>
                  </a:cubicBezTo>
                  <a:cubicBezTo>
                    <a:pt x="75" y="232"/>
                    <a:pt x="75" y="230"/>
                    <a:pt x="74" y="229"/>
                  </a:cubicBezTo>
                  <a:cubicBezTo>
                    <a:pt x="73" y="229"/>
                    <a:pt x="73" y="228"/>
                    <a:pt x="74" y="227"/>
                  </a:cubicBezTo>
                  <a:cubicBezTo>
                    <a:pt x="74" y="226"/>
                    <a:pt x="73" y="225"/>
                    <a:pt x="73" y="223"/>
                  </a:cubicBezTo>
                  <a:cubicBezTo>
                    <a:pt x="73" y="222"/>
                    <a:pt x="75" y="222"/>
                    <a:pt x="76" y="221"/>
                  </a:cubicBezTo>
                  <a:cubicBezTo>
                    <a:pt x="77" y="219"/>
                    <a:pt x="77" y="218"/>
                    <a:pt x="80" y="218"/>
                  </a:cubicBezTo>
                  <a:cubicBezTo>
                    <a:pt x="80" y="217"/>
                    <a:pt x="79" y="217"/>
                    <a:pt x="78" y="217"/>
                  </a:cubicBezTo>
                  <a:cubicBezTo>
                    <a:pt x="79" y="216"/>
                    <a:pt x="78" y="215"/>
                    <a:pt x="78" y="215"/>
                  </a:cubicBezTo>
                  <a:cubicBezTo>
                    <a:pt x="78" y="213"/>
                    <a:pt x="80" y="215"/>
                    <a:pt x="81" y="215"/>
                  </a:cubicBezTo>
                  <a:cubicBezTo>
                    <a:pt x="82" y="215"/>
                    <a:pt x="82" y="214"/>
                    <a:pt x="82" y="214"/>
                  </a:cubicBezTo>
                  <a:cubicBezTo>
                    <a:pt x="83" y="212"/>
                    <a:pt x="84" y="214"/>
                    <a:pt x="86" y="214"/>
                  </a:cubicBezTo>
                  <a:cubicBezTo>
                    <a:pt x="88" y="214"/>
                    <a:pt x="88" y="211"/>
                    <a:pt x="91" y="212"/>
                  </a:cubicBezTo>
                  <a:cubicBezTo>
                    <a:pt x="93" y="212"/>
                    <a:pt x="96" y="213"/>
                    <a:pt x="98" y="213"/>
                  </a:cubicBezTo>
                  <a:cubicBezTo>
                    <a:pt x="101" y="213"/>
                    <a:pt x="96" y="211"/>
                    <a:pt x="96" y="211"/>
                  </a:cubicBezTo>
                  <a:cubicBezTo>
                    <a:pt x="93" y="209"/>
                    <a:pt x="91" y="211"/>
                    <a:pt x="88" y="210"/>
                  </a:cubicBezTo>
                  <a:cubicBezTo>
                    <a:pt x="86" y="209"/>
                    <a:pt x="83" y="207"/>
                    <a:pt x="82" y="206"/>
                  </a:cubicBezTo>
                  <a:cubicBezTo>
                    <a:pt x="83" y="206"/>
                    <a:pt x="84" y="207"/>
                    <a:pt x="85" y="207"/>
                  </a:cubicBezTo>
                  <a:cubicBezTo>
                    <a:pt x="84" y="206"/>
                    <a:pt x="84" y="205"/>
                    <a:pt x="85" y="205"/>
                  </a:cubicBezTo>
                  <a:cubicBezTo>
                    <a:pt x="84" y="204"/>
                    <a:pt x="82" y="205"/>
                    <a:pt x="82" y="205"/>
                  </a:cubicBezTo>
                  <a:cubicBezTo>
                    <a:pt x="80" y="206"/>
                    <a:pt x="78" y="206"/>
                    <a:pt x="76" y="206"/>
                  </a:cubicBezTo>
                  <a:cubicBezTo>
                    <a:pt x="81" y="203"/>
                    <a:pt x="86" y="201"/>
                    <a:pt x="91" y="198"/>
                  </a:cubicBezTo>
                  <a:cubicBezTo>
                    <a:pt x="96" y="195"/>
                    <a:pt x="101" y="192"/>
                    <a:pt x="106" y="189"/>
                  </a:cubicBezTo>
                  <a:cubicBezTo>
                    <a:pt x="109" y="188"/>
                    <a:pt x="110" y="186"/>
                    <a:pt x="111" y="184"/>
                  </a:cubicBezTo>
                  <a:cubicBezTo>
                    <a:pt x="112" y="183"/>
                    <a:pt x="112" y="183"/>
                    <a:pt x="110" y="182"/>
                  </a:cubicBezTo>
                  <a:cubicBezTo>
                    <a:pt x="106" y="180"/>
                    <a:pt x="101" y="178"/>
                    <a:pt x="97" y="175"/>
                  </a:cubicBezTo>
                  <a:cubicBezTo>
                    <a:pt x="99" y="175"/>
                    <a:pt x="105" y="172"/>
                    <a:pt x="102" y="170"/>
                  </a:cubicBezTo>
                  <a:cubicBezTo>
                    <a:pt x="100" y="170"/>
                    <a:pt x="94" y="168"/>
                    <a:pt x="99" y="167"/>
                  </a:cubicBezTo>
                  <a:cubicBezTo>
                    <a:pt x="98" y="165"/>
                    <a:pt x="97" y="166"/>
                    <a:pt x="95" y="165"/>
                  </a:cubicBezTo>
                  <a:cubicBezTo>
                    <a:pt x="93" y="165"/>
                    <a:pt x="93" y="163"/>
                    <a:pt x="96" y="162"/>
                  </a:cubicBezTo>
                  <a:cubicBezTo>
                    <a:pt x="95" y="162"/>
                    <a:pt x="93" y="161"/>
                    <a:pt x="94" y="160"/>
                  </a:cubicBezTo>
                  <a:cubicBezTo>
                    <a:pt x="95" y="159"/>
                    <a:pt x="96" y="158"/>
                    <a:pt x="95" y="157"/>
                  </a:cubicBezTo>
                  <a:cubicBezTo>
                    <a:pt x="96" y="157"/>
                    <a:pt x="97" y="157"/>
                    <a:pt x="98" y="157"/>
                  </a:cubicBezTo>
                  <a:cubicBezTo>
                    <a:pt x="97" y="152"/>
                    <a:pt x="92" y="150"/>
                    <a:pt x="89" y="146"/>
                  </a:cubicBezTo>
                  <a:cubicBezTo>
                    <a:pt x="86" y="142"/>
                    <a:pt x="99" y="140"/>
                    <a:pt x="97" y="137"/>
                  </a:cubicBezTo>
                  <a:cubicBezTo>
                    <a:pt x="96" y="136"/>
                    <a:pt x="93" y="135"/>
                    <a:pt x="91" y="134"/>
                  </a:cubicBezTo>
                  <a:cubicBezTo>
                    <a:pt x="89" y="133"/>
                    <a:pt x="86" y="133"/>
                    <a:pt x="84" y="132"/>
                  </a:cubicBezTo>
                  <a:cubicBezTo>
                    <a:pt x="82" y="131"/>
                    <a:pt x="82" y="129"/>
                    <a:pt x="85" y="128"/>
                  </a:cubicBezTo>
                  <a:cubicBezTo>
                    <a:pt x="87" y="126"/>
                    <a:pt x="84" y="126"/>
                    <a:pt x="82" y="126"/>
                  </a:cubicBezTo>
                  <a:moveTo>
                    <a:pt x="156" y="162"/>
                  </a:moveTo>
                  <a:cubicBezTo>
                    <a:pt x="156" y="162"/>
                    <a:pt x="155" y="162"/>
                    <a:pt x="154" y="162"/>
                  </a:cubicBezTo>
                  <a:cubicBezTo>
                    <a:pt x="155" y="162"/>
                    <a:pt x="155" y="162"/>
                    <a:pt x="156" y="162"/>
                  </a:cubicBezTo>
                  <a:moveTo>
                    <a:pt x="239" y="13"/>
                  </a:moveTo>
                  <a:cubicBezTo>
                    <a:pt x="239" y="14"/>
                    <a:pt x="244" y="13"/>
                    <a:pt x="246" y="13"/>
                  </a:cubicBezTo>
                  <a:cubicBezTo>
                    <a:pt x="249" y="13"/>
                    <a:pt x="250" y="15"/>
                    <a:pt x="254" y="14"/>
                  </a:cubicBezTo>
                  <a:cubicBezTo>
                    <a:pt x="257" y="13"/>
                    <a:pt x="261" y="12"/>
                    <a:pt x="265" y="11"/>
                  </a:cubicBezTo>
                  <a:cubicBezTo>
                    <a:pt x="269" y="10"/>
                    <a:pt x="271" y="13"/>
                    <a:pt x="275" y="12"/>
                  </a:cubicBezTo>
                  <a:cubicBezTo>
                    <a:pt x="274" y="12"/>
                    <a:pt x="273" y="12"/>
                    <a:pt x="272" y="12"/>
                  </a:cubicBezTo>
                  <a:cubicBezTo>
                    <a:pt x="277" y="11"/>
                    <a:pt x="270" y="10"/>
                    <a:pt x="269" y="10"/>
                  </a:cubicBezTo>
                  <a:cubicBezTo>
                    <a:pt x="266" y="10"/>
                    <a:pt x="263" y="11"/>
                    <a:pt x="260" y="11"/>
                  </a:cubicBezTo>
                  <a:cubicBezTo>
                    <a:pt x="252" y="12"/>
                    <a:pt x="246" y="12"/>
                    <a:pt x="239" y="13"/>
                  </a:cubicBezTo>
                  <a:moveTo>
                    <a:pt x="264" y="18"/>
                  </a:moveTo>
                  <a:cubicBezTo>
                    <a:pt x="266" y="19"/>
                    <a:pt x="269" y="18"/>
                    <a:pt x="271" y="18"/>
                  </a:cubicBezTo>
                  <a:cubicBezTo>
                    <a:pt x="272" y="18"/>
                    <a:pt x="273" y="18"/>
                    <a:pt x="274" y="17"/>
                  </a:cubicBezTo>
                  <a:cubicBezTo>
                    <a:pt x="275" y="17"/>
                    <a:pt x="276" y="18"/>
                    <a:pt x="277" y="18"/>
                  </a:cubicBezTo>
                  <a:cubicBezTo>
                    <a:pt x="277" y="16"/>
                    <a:pt x="275" y="16"/>
                    <a:pt x="274" y="16"/>
                  </a:cubicBezTo>
                  <a:cubicBezTo>
                    <a:pt x="277" y="14"/>
                    <a:pt x="282" y="15"/>
                    <a:pt x="286" y="14"/>
                  </a:cubicBezTo>
                  <a:cubicBezTo>
                    <a:pt x="292" y="13"/>
                    <a:pt x="296" y="13"/>
                    <a:pt x="302" y="12"/>
                  </a:cubicBezTo>
                  <a:cubicBezTo>
                    <a:pt x="300" y="10"/>
                    <a:pt x="294" y="12"/>
                    <a:pt x="290" y="11"/>
                  </a:cubicBezTo>
                  <a:cubicBezTo>
                    <a:pt x="292" y="11"/>
                    <a:pt x="294" y="11"/>
                    <a:pt x="295" y="10"/>
                  </a:cubicBezTo>
                  <a:cubicBezTo>
                    <a:pt x="294" y="9"/>
                    <a:pt x="290" y="10"/>
                    <a:pt x="288" y="10"/>
                  </a:cubicBezTo>
                  <a:cubicBezTo>
                    <a:pt x="289" y="10"/>
                    <a:pt x="290" y="10"/>
                    <a:pt x="291" y="10"/>
                  </a:cubicBezTo>
                  <a:cubicBezTo>
                    <a:pt x="288" y="9"/>
                    <a:pt x="283" y="10"/>
                    <a:pt x="279" y="11"/>
                  </a:cubicBezTo>
                  <a:cubicBezTo>
                    <a:pt x="280" y="11"/>
                    <a:pt x="281" y="12"/>
                    <a:pt x="283" y="12"/>
                  </a:cubicBezTo>
                  <a:cubicBezTo>
                    <a:pt x="278" y="13"/>
                    <a:pt x="276" y="14"/>
                    <a:pt x="272" y="13"/>
                  </a:cubicBezTo>
                  <a:cubicBezTo>
                    <a:pt x="269" y="13"/>
                    <a:pt x="265" y="14"/>
                    <a:pt x="262" y="14"/>
                  </a:cubicBezTo>
                  <a:cubicBezTo>
                    <a:pt x="265" y="15"/>
                    <a:pt x="268" y="14"/>
                    <a:pt x="270" y="15"/>
                  </a:cubicBezTo>
                  <a:cubicBezTo>
                    <a:pt x="269" y="15"/>
                    <a:pt x="267" y="15"/>
                    <a:pt x="266" y="15"/>
                  </a:cubicBezTo>
                  <a:cubicBezTo>
                    <a:pt x="266" y="15"/>
                    <a:pt x="267" y="15"/>
                    <a:pt x="268" y="15"/>
                  </a:cubicBezTo>
                  <a:cubicBezTo>
                    <a:pt x="263" y="18"/>
                    <a:pt x="260" y="15"/>
                    <a:pt x="255" y="16"/>
                  </a:cubicBezTo>
                  <a:cubicBezTo>
                    <a:pt x="258" y="18"/>
                    <a:pt x="264" y="16"/>
                    <a:pt x="268" y="17"/>
                  </a:cubicBezTo>
                  <a:cubicBezTo>
                    <a:pt x="266" y="17"/>
                    <a:pt x="265" y="18"/>
                    <a:pt x="264" y="18"/>
                  </a:cubicBezTo>
                  <a:moveTo>
                    <a:pt x="216" y="146"/>
                  </a:moveTo>
                  <a:cubicBezTo>
                    <a:pt x="215" y="147"/>
                    <a:pt x="216" y="147"/>
                    <a:pt x="217" y="146"/>
                  </a:cubicBezTo>
                  <a:cubicBezTo>
                    <a:pt x="217" y="146"/>
                    <a:pt x="217" y="146"/>
                    <a:pt x="216" y="146"/>
                  </a:cubicBezTo>
                  <a:moveTo>
                    <a:pt x="286" y="19"/>
                  </a:moveTo>
                  <a:cubicBezTo>
                    <a:pt x="287" y="19"/>
                    <a:pt x="288" y="18"/>
                    <a:pt x="290" y="17"/>
                  </a:cubicBezTo>
                  <a:cubicBezTo>
                    <a:pt x="288" y="16"/>
                    <a:pt x="285" y="16"/>
                    <a:pt x="283" y="18"/>
                  </a:cubicBezTo>
                  <a:cubicBezTo>
                    <a:pt x="284" y="18"/>
                    <a:pt x="285" y="18"/>
                    <a:pt x="286" y="19"/>
                  </a:cubicBezTo>
                  <a:moveTo>
                    <a:pt x="291" y="8"/>
                  </a:moveTo>
                  <a:cubicBezTo>
                    <a:pt x="291" y="9"/>
                    <a:pt x="295" y="8"/>
                    <a:pt x="296" y="7"/>
                  </a:cubicBezTo>
                  <a:cubicBezTo>
                    <a:pt x="295" y="7"/>
                    <a:pt x="293" y="7"/>
                    <a:pt x="291" y="8"/>
                  </a:cubicBezTo>
                  <a:moveTo>
                    <a:pt x="292" y="19"/>
                  </a:moveTo>
                  <a:cubicBezTo>
                    <a:pt x="290" y="20"/>
                    <a:pt x="289" y="19"/>
                    <a:pt x="287" y="20"/>
                  </a:cubicBezTo>
                  <a:cubicBezTo>
                    <a:pt x="291" y="20"/>
                    <a:pt x="296" y="21"/>
                    <a:pt x="301" y="20"/>
                  </a:cubicBezTo>
                  <a:cubicBezTo>
                    <a:pt x="298" y="19"/>
                    <a:pt x="296" y="18"/>
                    <a:pt x="292" y="19"/>
                  </a:cubicBezTo>
                  <a:moveTo>
                    <a:pt x="309" y="17"/>
                  </a:moveTo>
                  <a:cubicBezTo>
                    <a:pt x="313" y="18"/>
                    <a:pt x="318" y="18"/>
                    <a:pt x="324" y="16"/>
                  </a:cubicBezTo>
                  <a:cubicBezTo>
                    <a:pt x="321" y="16"/>
                    <a:pt x="319" y="15"/>
                    <a:pt x="316" y="15"/>
                  </a:cubicBezTo>
                  <a:cubicBezTo>
                    <a:pt x="315" y="15"/>
                    <a:pt x="314" y="15"/>
                    <a:pt x="313" y="16"/>
                  </a:cubicBezTo>
                  <a:cubicBezTo>
                    <a:pt x="311" y="16"/>
                    <a:pt x="310" y="16"/>
                    <a:pt x="308" y="16"/>
                  </a:cubicBezTo>
                  <a:cubicBezTo>
                    <a:pt x="308" y="16"/>
                    <a:pt x="308" y="17"/>
                    <a:pt x="309" y="17"/>
                  </a:cubicBezTo>
                  <a:moveTo>
                    <a:pt x="317" y="14"/>
                  </a:moveTo>
                  <a:cubicBezTo>
                    <a:pt x="318" y="14"/>
                    <a:pt x="319" y="14"/>
                    <a:pt x="321" y="14"/>
                  </a:cubicBezTo>
                  <a:cubicBezTo>
                    <a:pt x="320" y="13"/>
                    <a:pt x="318" y="12"/>
                    <a:pt x="317" y="13"/>
                  </a:cubicBezTo>
                  <a:cubicBezTo>
                    <a:pt x="317" y="13"/>
                    <a:pt x="317" y="13"/>
                    <a:pt x="317" y="14"/>
                  </a:cubicBezTo>
                  <a:moveTo>
                    <a:pt x="328" y="6"/>
                  </a:moveTo>
                  <a:cubicBezTo>
                    <a:pt x="328" y="6"/>
                    <a:pt x="329" y="6"/>
                    <a:pt x="329" y="6"/>
                  </a:cubicBezTo>
                  <a:cubicBezTo>
                    <a:pt x="329" y="5"/>
                    <a:pt x="328" y="5"/>
                    <a:pt x="327" y="5"/>
                  </a:cubicBezTo>
                  <a:cubicBezTo>
                    <a:pt x="327" y="5"/>
                    <a:pt x="327" y="5"/>
                    <a:pt x="328" y="6"/>
                  </a:cubicBezTo>
                  <a:moveTo>
                    <a:pt x="325" y="10"/>
                  </a:moveTo>
                  <a:cubicBezTo>
                    <a:pt x="325" y="12"/>
                    <a:pt x="330" y="11"/>
                    <a:pt x="331" y="11"/>
                  </a:cubicBezTo>
                  <a:cubicBezTo>
                    <a:pt x="335" y="12"/>
                    <a:pt x="340" y="11"/>
                    <a:pt x="344" y="11"/>
                  </a:cubicBezTo>
                  <a:cubicBezTo>
                    <a:pt x="338" y="10"/>
                    <a:pt x="332" y="9"/>
                    <a:pt x="325" y="10"/>
                  </a:cubicBezTo>
                  <a:moveTo>
                    <a:pt x="323" y="14"/>
                  </a:moveTo>
                  <a:cubicBezTo>
                    <a:pt x="324" y="15"/>
                    <a:pt x="326" y="15"/>
                    <a:pt x="329" y="13"/>
                  </a:cubicBezTo>
                  <a:cubicBezTo>
                    <a:pt x="327" y="13"/>
                    <a:pt x="326" y="13"/>
                    <a:pt x="323" y="14"/>
                  </a:cubicBezTo>
                  <a:moveTo>
                    <a:pt x="329" y="8"/>
                  </a:moveTo>
                  <a:cubicBezTo>
                    <a:pt x="334" y="10"/>
                    <a:pt x="340" y="10"/>
                    <a:pt x="345" y="10"/>
                  </a:cubicBezTo>
                  <a:cubicBezTo>
                    <a:pt x="349" y="11"/>
                    <a:pt x="354" y="13"/>
                    <a:pt x="360" y="11"/>
                  </a:cubicBezTo>
                  <a:cubicBezTo>
                    <a:pt x="355" y="10"/>
                    <a:pt x="349" y="8"/>
                    <a:pt x="344" y="8"/>
                  </a:cubicBezTo>
                  <a:cubicBezTo>
                    <a:pt x="341" y="8"/>
                    <a:pt x="333" y="6"/>
                    <a:pt x="329" y="8"/>
                  </a:cubicBezTo>
                  <a:moveTo>
                    <a:pt x="331" y="14"/>
                  </a:moveTo>
                  <a:cubicBezTo>
                    <a:pt x="333" y="14"/>
                    <a:pt x="334" y="15"/>
                    <a:pt x="336" y="14"/>
                  </a:cubicBezTo>
                  <a:cubicBezTo>
                    <a:pt x="335" y="13"/>
                    <a:pt x="333" y="13"/>
                    <a:pt x="331" y="14"/>
                  </a:cubicBezTo>
                  <a:moveTo>
                    <a:pt x="340" y="6"/>
                  </a:moveTo>
                  <a:cubicBezTo>
                    <a:pt x="342" y="7"/>
                    <a:pt x="346" y="7"/>
                    <a:pt x="349" y="7"/>
                  </a:cubicBezTo>
                  <a:cubicBezTo>
                    <a:pt x="353" y="7"/>
                    <a:pt x="357" y="7"/>
                    <a:pt x="362" y="6"/>
                  </a:cubicBezTo>
                  <a:cubicBezTo>
                    <a:pt x="358" y="4"/>
                    <a:pt x="353" y="4"/>
                    <a:pt x="347" y="5"/>
                  </a:cubicBezTo>
                  <a:cubicBezTo>
                    <a:pt x="348" y="5"/>
                    <a:pt x="349" y="6"/>
                    <a:pt x="350" y="6"/>
                  </a:cubicBezTo>
                  <a:cubicBezTo>
                    <a:pt x="346" y="6"/>
                    <a:pt x="343" y="5"/>
                    <a:pt x="339" y="6"/>
                  </a:cubicBezTo>
                  <a:cubicBezTo>
                    <a:pt x="339" y="6"/>
                    <a:pt x="340" y="6"/>
                    <a:pt x="340" y="6"/>
                  </a:cubicBezTo>
                  <a:moveTo>
                    <a:pt x="287" y="122"/>
                  </a:moveTo>
                  <a:cubicBezTo>
                    <a:pt x="283" y="121"/>
                    <a:pt x="280" y="120"/>
                    <a:pt x="276" y="120"/>
                  </a:cubicBezTo>
                  <a:cubicBezTo>
                    <a:pt x="274" y="121"/>
                    <a:pt x="273" y="121"/>
                    <a:pt x="272" y="122"/>
                  </a:cubicBezTo>
                  <a:cubicBezTo>
                    <a:pt x="270" y="123"/>
                    <a:pt x="271" y="124"/>
                    <a:pt x="270" y="125"/>
                  </a:cubicBezTo>
                  <a:cubicBezTo>
                    <a:pt x="269" y="128"/>
                    <a:pt x="276" y="127"/>
                    <a:pt x="278" y="127"/>
                  </a:cubicBezTo>
                  <a:cubicBezTo>
                    <a:pt x="280" y="127"/>
                    <a:pt x="282" y="127"/>
                    <a:pt x="284" y="126"/>
                  </a:cubicBezTo>
                  <a:cubicBezTo>
                    <a:pt x="285" y="125"/>
                    <a:pt x="290" y="122"/>
                    <a:pt x="289" y="124"/>
                  </a:cubicBezTo>
                  <a:cubicBezTo>
                    <a:pt x="291" y="123"/>
                    <a:pt x="288" y="122"/>
                    <a:pt x="287" y="122"/>
                  </a:cubicBezTo>
                  <a:moveTo>
                    <a:pt x="333" y="16"/>
                  </a:moveTo>
                  <a:cubicBezTo>
                    <a:pt x="334" y="17"/>
                    <a:pt x="337" y="17"/>
                    <a:pt x="338" y="16"/>
                  </a:cubicBezTo>
                  <a:cubicBezTo>
                    <a:pt x="337" y="15"/>
                    <a:pt x="335" y="16"/>
                    <a:pt x="333" y="16"/>
                  </a:cubicBezTo>
                  <a:moveTo>
                    <a:pt x="339" y="12"/>
                  </a:moveTo>
                  <a:cubicBezTo>
                    <a:pt x="341" y="13"/>
                    <a:pt x="348" y="14"/>
                    <a:pt x="352" y="12"/>
                  </a:cubicBezTo>
                  <a:cubicBezTo>
                    <a:pt x="348" y="11"/>
                    <a:pt x="344" y="11"/>
                    <a:pt x="339" y="12"/>
                  </a:cubicBezTo>
                  <a:moveTo>
                    <a:pt x="345" y="8"/>
                  </a:moveTo>
                  <a:cubicBezTo>
                    <a:pt x="351" y="8"/>
                    <a:pt x="357" y="11"/>
                    <a:pt x="365" y="9"/>
                  </a:cubicBezTo>
                  <a:cubicBezTo>
                    <a:pt x="358" y="9"/>
                    <a:pt x="352" y="8"/>
                    <a:pt x="345" y="8"/>
                  </a:cubicBezTo>
                  <a:moveTo>
                    <a:pt x="342" y="18"/>
                  </a:moveTo>
                  <a:cubicBezTo>
                    <a:pt x="341" y="20"/>
                    <a:pt x="352" y="19"/>
                    <a:pt x="354" y="18"/>
                  </a:cubicBezTo>
                  <a:cubicBezTo>
                    <a:pt x="354" y="15"/>
                    <a:pt x="349" y="14"/>
                    <a:pt x="344" y="16"/>
                  </a:cubicBezTo>
                  <a:cubicBezTo>
                    <a:pt x="344" y="16"/>
                    <a:pt x="344" y="17"/>
                    <a:pt x="344" y="17"/>
                  </a:cubicBezTo>
                  <a:cubicBezTo>
                    <a:pt x="343" y="17"/>
                    <a:pt x="342" y="18"/>
                    <a:pt x="342" y="18"/>
                  </a:cubicBezTo>
                  <a:moveTo>
                    <a:pt x="364" y="5"/>
                  </a:moveTo>
                  <a:cubicBezTo>
                    <a:pt x="365" y="5"/>
                    <a:pt x="366" y="5"/>
                    <a:pt x="368" y="4"/>
                  </a:cubicBezTo>
                  <a:cubicBezTo>
                    <a:pt x="363" y="3"/>
                    <a:pt x="358" y="2"/>
                    <a:pt x="352" y="4"/>
                  </a:cubicBezTo>
                  <a:cubicBezTo>
                    <a:pt x="356" y="4"/>
                    <a:pt x="360" y="5"/>
                    <a:pt x="364" y="5"/>
                  </a:cubicBezTo>
                  <a:moveTo>
                    <a:pt x="364" y="2"/>
                  </a:moveTo>
                  <a:cubicBezTo>
                    <a:pt x="367" y="2"/>
                    <a:pt x="373" y="3"/>
                    <a:pt x="377" y="0"/>
                  </a:cubicBezTo>
                  <a:cubicBezTo>
                    <a:pt x="373" y="0"/>
                    <a:pt x="368" y="0"/>
                    <a:pt x="363" y="1"/>
                  </a:cubicBezTo>
                  <a:cubicBezTo>
                    <a:pt x="365" y="1"/>
                    <a:pt x="365" y="1"/>
                    <a:pt x="362" y="2"/>
                  </a:cubicBezTo>
                  <a:cubicBezTo>
                    <a:pt x="363" y="2"/>
                    <a:pt x="363" y="2"/>
                    <a:pt x="364" y="2"/>
                  </a:cubicBezTo>
                  <a:moveTo>
                    <a:pt x="359" y="18"/>
                  </a:moveTo>
                  <a:cubicBezTo>
                    <a:pt x="360" y="18"/>
                    <a:pt x="368" y="17"/>
                    <a:pt x="365" y="16"/>
                  </a:cubicBezTo>
                  <a:cubicBezTo>
                    <a:pt x="368" y="15"/>
                    <a:pt x="371" y="16"/>
                    <a:pt x="375" y="15"/>
                  </a:cubicBezTo>
                  <a:cubicBezTo>
                    <a:pt x="369" y="13"/>
                    <a:pt x="361" y="13"/>
                    <a:pt x="353" y="14"/>
                  </a:cubicBezTo>
                  <a:cubicBezTo>
                    <a:pt x="356" y="14"/>
                    <a:pt x="356" y="18"/>
                    <a:pt x="359" y="18"/>
                  </a:cubicBezTo>
                  <a:moveTo>
                    <a:pt x="356" y="13"/>
                  </a:moveTo>
                  <a:cubicBezTo>
                    <a:pt x="357" y="14"/>
                    <a:pt x="361" y="14"/>
                    <a:pt x="363" y="12"/>
                  </a:cubicBezTo>
                  <a:cubicBezTo>
                    <a:pt x="361" y="12"/>
                    <a:pt x="359" y="12"/>
                    <a:pt x="356" y="13"/>
                  </a:cubicBezTo>
                  <a:moveTo>
                    <a:pt x="312" y="89"/>
                  </a:moveTo>
                  <a:cubicBezTo>
                    <a:pt x="314" y="89"/>
                    <a:pt x="316" y="89"/>
                    <a:pt x="318" y="90"/>
                  </a:cubicBezTo>
                  <a:cubicBezTo>
                    <a:pt x="316" y="89"/>
                    <a:pt x="315" y="89"/>
                    <a:pt x="313" y="91"/>
                  </a:cubicBezTo>
                  <a:cubicBezTo>
                    <a:pt x="314" y="90"/>
                    <a:pt x="315" y="90"/>
                    <a:pt x="316" y="90"/>
                  </a:cubicBezTo>
                  <a:cubicBezTo>
                    <a:pt x="315" y="91"/>
                    <a:pt x="314" y="91"/>
                    <a:pt x="313" y="91"/>
                  </a:cubicBezTo>
                  <a:cubicBezTo>
                    <a:pt x="312" y="92"/>
                    <a:pt x="313" y="93"/>
                    <a:pt x="314" y="93"/>
                  </a:cubicBezTo>
                  <a:cubicBezTo>
                    <a:pt x="313" y="93"/>
                    <a:pt x="312" y="93"/>
                    <a:pt x="311" y="93"/>
                  </a:cubicBezTo>
                  <a:cubicBezTo>
                    <a:pt x="310" y="94"/>
                    <a:pt x="310" y="95"/>
                    <a:pt x="309" y="95"/>
                  </a:cubicBezTo>
                  <a:cubicBezTo>
                    <a:pt x="307" y="96"/>
                    <a:pt x="305" y="94"/>
                    <a:pt x="302" y="95"/>
                  </a:cubicBezTo>
                  <a:cubicBezTo>
                    <a:pt x="299" y="97"/>
                    <a:pt x="301" y="99"/>
                    <a:pt x="302" y="100"/>
                  </a:cubicBezTo>
                  <a:cubicBezTo>
                    <a:pt x="302" y="101"/>
                    <a:pt x="304" y="101"/>
                    <a:pt x="305" y="101"/>
                  </a:cubicBezTo>
                  <a:cubicBezTo>
                    <a:pt x="306" y="101"/>
                    <a:pt x="310" y="101"/>
                    <a:pt x="307" y="100"/>
                  </a:cubicBezTo>
                  <a:cubicBezTo>
                    <a:pt x="310" y="101"/>
                    <a:pt x="313" y="100"/>
                    <a:pt x="315" y="102"/>
                  </a:cubicBezTo>
                  <a:cubicBezTo>
                    <a:pt x="315" y="101"/>
                    <a:pt x="315" y="101"/>
                    <a:pt x="316" y="101"/>
                  </a:cubicBezTo>
                  <a:cubicBezTo>
                    <a:pt x="317" y="101"/>
                    <a:pt x="317" y="101"/>
                    <a:pt x="317" y="101"/>
                  </a:cubicBezTo>
                  <a:cubicBezTo>
                    <a:pt x="317" y="101"/>
                    <a:pt x="318" y="100"/>
                    <a:pt x="319" y="101"/>
                  </a:cubicBezTo>
                  <a:cubicBezTo>
                    <a:pt x="316" y="104"/>
                    <a:pt x="323" y="101"/>
                    <a:pt x="323" y="102"/>
                  </a:cubicBezTo>
                  <a:cubicBezTo>
                    <a:pt x="322" y="102"/>
                    <a:pt x="321" y="102"/>
                    <a:pt x="320" y="103"/>
                  </a:cubicBezTo>
                  <a:cubicBezTo>
                    <a:pt x="322" y="104"/>
                    <a:pt x="324" y="104"/>
                    <a:pt x="326" y="105"/>
                  </a:cubicBezTo>
                  <a:cubicBezTo>
                    <a:pt x="325" y="104"/>
                    <a:pt x="321" y="104"/>
                    <a:pt x="324" y="105"/>
                  </a:cubicBezTo>
                  <a:cubicBezTo>
                    <a:pt x="323" y="105"/>
                    <a:pt x="322" y="105"/>
                    <a:pt x="320" y="105"/>
                  </a:cubicBezTo>
                  <a:cubicBezTo>
                    <a:pt x="322" y="105"/>
                    <a:pt x="323" y="106"/>
                    <a:pt x="322" y="107"/>
                  </a:cubicBezTo>
                  <a:cubicBezTo>
                    <a:pt x="321" y="107"/>
                    <a:pt x="320" y="107"/>
                    <a:pt x="319" y="107"/>
                  </a:cubicBezTo>
                  <a:cubicBezTo>
                    <a:pt x="321" y="107"/>
                    <a:pt x="323" y="107"/>
                    <a:pt x="325" y="108"/>
                  </a:cubicBezTo>
                  <a:cubicBezTo>
                    <a:pt x="326" y="108"/>
                    <a:pt x="327" y="108"/>
                    <a:pt x="328" y="108"/>
                  </a:cubicBezTo>
                  <a:cubicBezTo>
                    <a:pt x="329" y="108"/>
                    <a:pt x="330" y="109"/>
                    <a:pt x="332" y="109"/>
                  </a:cubicBezTo>
                  <a:cubicBezTo>
                    <a:pt x="331" y="108"/>
                    <a:pt x="331" y="108"/>
                    <a:pt x="331" y="108"/>
                  </a:cubicBezTo>
                  <a:cubicBezTo>
                    <a:pt x="332" y="109"/>
                    <a:pt x="335" y="111"/>
                    <a:pt x="337" y="109"/>
                  </a:cubicBezTo>
                  <a:cubicBezTo>
                    <a:pt x="338" y="108"/>
                    <a:pt x="340" y="108"/>
                    <a:pt x="341" y="109"/>
                  </a:cubicBezTo>
                  <a:cubicBezTo>
                    <a:pt x="341" y="109"/>
                    <a:pt x="346" y="110"/>
                    <a:pt x="342" y="109"/>
                  </a:cubicBezTo>
                  <a:cubicBezTo>
                    <a:pt x="344" y="109"/>
                    <a:pt x="348" y="111"/>
                    <a:pt x="350" y="110"/>
                  </a:cubicBezTo>
                  <a:cubicBezTo>
                    <a:pt x="349" y="109"/>
                    <a:pt x="347" y="109"/>
                    <a:pt x="346" y="108"/>
                  </a:cubicBezTo>
                  <a:cubicBezTo>
                    <a:pt x="350" y="108"/>
                    <a:pt x="353" y="110"/>
                    <a:pt x="357" y="110"/>
                  </a:cubicBezTo>
                  <a:cubicBezTo>
                    <a:pt x="355" y="109"/>
                    <a:pt x="353" y="110"/>
                    <a:pt x="352" y="109"/>
                  </a:cubicBezTo>
                  <a:cubicBezTo>
                    <a:pt x="353" y="109"/>
                    <a:pt x="354" y="109"/>
                    <a:pt x="355" y="109"/>
                  </a:cubicBezTo>
                  <a:cubicBezTo>
                    <a:pt x="356" y="109"/>
                    <a:pt x="360" y="109"/>
                    <a:pt x="357" y="108"/>
                  </a:cubicBezTo>
                  <a:cubicBezTo>
                    <a:pt x="360" y="108"/>
                    <a:pt x="357" y="107"/>
                    <a:pt x="356" y="107"/>
                  </a:cubicBezTo>
                  <a:cubicBezTo>
                    <a:pt x="355" y="107"/>
                    <a:pt x="353" y="106"/>
                    <a:pt x="352" y="106"/>
                  </a:cubicBezTo>
                  <a:cubicBezTo>
                    <a:pt x="349" y="105"/>
                    <a:pt x="345" y="104"/>
                    <a:pt x="344" y="103"/>
                  </a:cubicBezTo>
                  <a:cubicBezTo>
                    <a:pt x="343" y="100"/>
                    <a:pt x="340" y="98"/>
                    <a:pt x="339" y="96"/>
                  </a:cubicBezTo>
                  <a:cubicBezTo>
                    <a:pt x="338" y="96"/>
                    <a:pt x="340" y="94"/>
                    <a:pt x="339" y="94"/>
                  </a:cubicBezTo>
                  <a:cubicBezTo>
                    <a:pt x="338" y="93"/>
                    <a:pt x="339" y="92"/>
                    <a:pt x="337" y="91"/>
                  </a:cubicBezTo>
                  <a:cubicBezTo>
                    <a:pt x="338" y="92"/>
                    <a:pt x="339" y="91"/>
                    <a:pt x="340" y="91"/>
                  </a:cubicBezTo>
                  <a:cubicBezTo>
                    <a:pt x="339" y="91"/>
                    <a:pt x="339" y="90"/>
                    <a:pt x="338" y="90"/>
                  </a:cubicBezTo>
                  <a:cubicBezTo>
                    <a:pt x="339" y="90"/>
                    <a:pt x="339" y="91"/>
                    <a:pt x="340" y="91"/>
                  </a:cubicBezTo>
                  <a:cubicBezTo>
                    <a:pt x="341" y="91"/>
                    <a:pt x="341" y="89"/>
                    <a:pt x="340" y="89"/>
                  </a:cubicBezTo>
                  <a:cubicBezTo>
                    <a:pt x="341" y="89"/>
                    <a:pt x="342" y="89"/>
                    <a:pt x="343" y="89"/>
                  </a:cubicBezTo>
                  <a:cubicBezTo>
                    <a:pt x="343" y="88"/>
                    <a:pt x="341" y="89"/>
                    <a:pt x="340" y="88"/>
                  </a:cubicBezTo>
                  <a:cubicBezTo>
                    <a:pt x="340" y="88"/>
                    <a:pt x="346" y="89"/>
                    <a:pt x="346" y="87"/>
                  </a:cubicBezTo>
                  <a:cubicBezTo>
                    <a:pt x="346" y="86"/>
                    <a:pt x="342" y="87"/>
                    <a:pt x="341" y="87"/>
                  </a:cubicBezTo>
                  <a:cubicBezTo>
                    <a:pt x="343" y="87"/>
                    <a:pt x="345" y="87"/>
                    <a:pt x="347" y="86"/>
                  </a:cubicBezTo>
                  <a:cubicBezTo>
                    <a:pt x="346" y="86"/>
                    <a:pt x="344" y="86"/>
                    <a:pt x="343" y="86"/>
                  </a:cubicBezTo>
                  <a:cubicBezTo>
                    <a:pt x="345" y="85"/>
                    <a:pt x="347" y="86"/>
                    <a:pt x="349" y="85"/>
                  </a:cubicBezTo>
                  <a:cubicBezTo>
                    <a:pt x="348" y="83"/>
                    <a:pt x="344" y="83"/>
                    <a:pt x="341" y="83"/>
                  </a:cubicBezTo>
                  <a:cubicBezTo>
                    <a:pt x="337" y="83"/>
                    <a:pt x="335" y="82"/>
                    <a:pt x="329" y="83"/>
                  </a:cubicBezTo>
                  <a:cubicBezTo>
                    <a:pt x="326" y="84"/>
                    <a:pt x="322" y="83"/>
                    <a:pt x="318" y="84"/>
                  </a:cubicBezTo>
                  <a:cubicBezTo>
                    <a:pt x="317" y="85"/>
                    <a:pt x="318" y="87"/>
                    <a:pt x="319" y="87"/>
                  </a:cubicBezTo>
                  <a:cubicBezTo>
                    <a:pt x="316" y="87"/>
                    <a:pt x="313" y="87"/>
                    <a:pt x="310" y="89"/>
                  </a:cubicBezTo>
                  <a:cubicBezTo>
                    <a:pt x="311" y="89"/>
                    <a:pt x="311" y="89"/>
                    <a:pt x="312" y="89"/>
                  </a:cubicBezTo>
                  <a:moveTo>
                    <a:pt x="363" y="10"/>
                  </a:moveTo>
                  <a:cubicBezTo>
                    <a:pt x="361" y="13"/>
                    <a:pt x="370" y="11"/>
                    <a:pt x="372" y="10"/>
                  </a:cubicBezTo>
                  <a:cubicBezTo>
                    <a:pt x="370" y="9"/>
                    <a:pt x="366" y="10"/>
                    <a:pt x="363" y="10"/>
                  </a:cubicBezTo>
                  <a:moveTo>
                    <a:pt x="368" y="5"/>
                  </a:moveTo>
                  <a:cubicBezTo>
                    <a:pt x="370" y="6"/>
                    <a:pt x="373" y="6"/>
                    <a:pt x="376" y="5"/>
                  </a:cubicBezTo>
                  <a:cubicBezTo>
                    <a:pt x="374" y="5"/>
                    <a:pt x="371" y="4"/>
                    <a:pt x="368" y="5"/>
                  </a:cubicBezTo>
                  <a:moveTo>
                    <a:pt x="368" y="8"/>
                  </a:moveTo>
                  <a:cubicBezTo>
                    <a:pt x="369" y="8"/>
                    <a:pt x="370" y="8"/>
                    <a:pt x="370" y="8"/>
                  </a:cubicBezTo>
                  <a:cubicBezTo>
                    <a:pt x="370" y="8"/>
                    <a:pt x="369" y="8"/>
                    <a:pt x="368" y="8"/>
                  </a:cubicBezTo>
                  <a:moveTo>
                    <a:pt x="373" y="6"/>
                  </a:moveTo>
                  <a:cubicBezTo>
                    <a:pt x="375" y="7"/>
                    <a:pt x="378" y="7"/>
                    <a:pt x="380" y="7"/>
                  </a:cubicBezTo>
                  <a:cubicBezTo>
                    <a:pt x="378" y="6"/>
                    <a:pt x="375" y="6"/>
                    <a:pt x="373" y="6"/>
                  </a:cubicBezTo>
                  <a:moveTo>
                    <a:pt x="332" y="80"/>
                  </a:moveTo>
                  <a:cubicBezTo>
                    <a:pt x="331" y="80"/>
                    <a:pt x="327" y="81"/>
                    <a:pt x="328" y="82"/>
                  </a:cubicBezTo>
                  <a:cubicBezTo>
                    <a:pt x="327" y="83"/>
                    <a:pt x="326" y="83"/>
                    <a:pt x="326" y="83"/>
                  </a:cubicBezTo>
                  <a:cubicBezTo>
                    <a:pt x="328" y="84"/>
                    <a:pt x="332" y="82"/>
                    <a:pt x="334" y="82"/>
                  </a:cubicBezTo>
                  <a:cubicBezTo>
                    <a:pt x="336" y="82"/>
                    <a:pt x="337" y="83"/>
                    <a:pt x="339" y="83"/>
                  </a:cubicBezTo>
                  <a:cubicBezTo>
                    <a:pt x="340" y="83"/>
                    <a:pt x="345" y="84"/>
                    <a:pt x="344" y="82"/>
                  </a:cubicBezTo>
                  <a:cubicBezTo>
                    <a:pt x="344" y="83"/>
                    <a:pt x="345" y="84"/>
                    <a:pt x="347" y="84"/>
                  </a:cubicBezTo>
                  <a:cubicBezTo>
                    <a:pt x="348" y="84"/>
                    <a:pt x="352" y="85"/>
                    <a:pt x="351" y="83"/>
                  </a:cubicBezTo>
                  <a:cubicBezTo>
                    <a:pt x="352" y="84"/>
                    <a:pt x="355" y="83"/>
                    <a:pt x="356" y="82"/>
                  </a:cubicBezTo>
                  <a:cubicBezTo>
                    <a:pt x="354" y="81"/>
                    <a:pt x="352" y="81"/>
                    <a:pt x="351" y="80"/>
                  </a:cubicBezTo>
                  <a:cubicBezTo>
                    <a:pt x="353" y="81"/>
                    <a:pt x="356" y="82"/>
                    <a:pt x="359" y="80"/>
                  </a:cubicBezTo>
                  <a:cubicBezTo>
                    <a:pt x="361" y="79"/>
                    <a:pt x="351" y="78"/>
                    <a:pt x="350" y="78"/>
                  </a:cubicBezTo>
                  <a:cubicBezTo>
                    <a:pt x="352" y="78"/>
                    <a:pt x="355" y="78"/>
                    <a:pt x="356" y="78"/>
                  </a:cubicBezTo>
                  <a:cubicBezTo>
                    <a:pt x="358" y="79"/>
                    <a:pt x="359" y="80"/>
                    <a:pt x="361" y="79"/>
                  </a:cubicBezTo>
                  <a:cubicBezTo>
                    <a:pt x="365" y="78"/>
                    <a:pt x="358" y="76"/>
                    <a:pt x="357" y="76"/>
                  </a:cubicBezTo>
                  <a:cubicBezTo>
                    <a:pt x="359" y="76"/>
                    <a:pt x="358" y="75"/>
                    <a:pt x="357" y="75"/>
                  </a:cubicBezTo>
                  <a:cubicBezTo>
                    <a:pt x="361" y="75"/>
                    <a:pt x="361" y="77"/>
                    <a:pt x="365" y="76"/>
                  </a:cubicBezTo>
                  <a:cubicBezTo>
                    <a:pt x="365" y="75"/>
                    <a:pt x="365" y="75"/>
                    <a:pt x="365" y="75"/>
                  </a:cubicBezTo>
                  <a:cubicBezTo>
                    <a:pt x="365" y="76"/>
                    <a:pt x="369" y="75"/>
                    <a:pt x="366" y="75"/>
                  </a:cubicBezTo>
                  <a:cubicBezTo>
                    <a:pt x="367" y="75"/>
                    <a:pt x="368" y="75"/>
                    <a:pt x="369" y="75"/>
                  </a:cubicBezTo>
                  <a:cubicBezTo>
                    <a:pt x="369" y="73"/>
                    <a:pt x="367" y="72"/>
                    <a:pt x="365" y="71"/>
                  </a:cubicBezTo>
                  <a:cubicBezTo>
                    <a:pt x="366" y="72"/>
                    <a:pt x="369" y="73"/>
                    <a:pt x="371" y="72"/>
                  </a:cubicBezTo>
                  <a:cubicBezTo>
                    <a:pt x="372" y="72"/>
                    <a:pt x="376" y="71"/>
                    <a:pt x="373" y="71"/>
                  </a:cubicBezTo>
                  <a:cubicBezTo>
                    <a:pt x="375" y="71"/>
                    <a:pt x="375" y="71"/>
                    <a:pt x="374" y="70"/>
                  </a:cubicBezTo>
                  <a:cubicBezTo>
                    <a:pt x="375" y="70"/>
                    <a:pt x="377" y="72"/>
                    <a:pt x="380" y="70"/>
                  </a:cubicBezTo>
                  <a:cubicBezTo>
                    <a:pt x="379" y="70"/>
                    <a:pt x="378" y="70"/>
                    <a:pt x="378" y="69"/>
                  </a:cubicBezTo>
                  <a:cubicBezTo>
                    <a:pt x="379" y="70"/>
                    <a:pt x="380" y="70"/>
                    <a:pt x="382" y="70"/>
                  </a:cubicBezTo>
                  <a:cubicBezTo>
                    <a:pt x="383" y="70"/>
                    <a:pt x="387" y="69"/>
                    <a:pt x="384" y="69"/>
                  </a:cubicBezTo>
                  <a:cubicBezTo>
                    <a:pt x="385" y="69"/>
                    <a:pt x="386" y="69"/>
                    <a:pt x="387" y="69"/>
                  </a:cubicBezTo>
                  <a:cubicBezTo>
                    <a:pt x="388" y="67"/>
                    <a:pt x="382" y="68"/>
                    <a:pt x="382" y="67"/>
                  </a:cubicBezTo>
                  <a:cubicBezTo>
                    <a:pt x="383" y="67"/>
                    <a:pt x="385" y="68"/>
                    <a:pt x="386" y="66"/>
                  </a:cubicBezTo>
                  <a:cubicBezTo>
                    <a:pt x="387" y="67"/>
                    <a:pt x="387" y="67"/>
                    <a:pt x="389" y="67"/>
                  </a:cubicBezTo>
                  <a:cubicBezTo>
                    <a:pt x="389" y="65"/>
                    <a:pt x="393" y="66"/>
                    <a:pt x="394" y="64"/>
                  </a:cubicBezTo>
                  <a:cubicBezTo>
                    <a:pt x="394" y="66"/>
                    <a:pt x="397" y="64"/>
                    <a:pt x="399" y="64"/>
                  </a:cubicBezTo>
                  <a:cubicBezTo>
                    <a:pt x="402" y="63"/>
                    <a:pt x="404" y="62"/>
                    <a:pt x="407" y="62"/>
                  </a:cubicBezTo>
                  <a:cubicBezTo>
                    <a:pt x="408" y="62"/>
                    <a:pt x="414" y="62"/>
                    <a:pt x="415" y="61"/>
                  </a:cubicBezTo>
                  <a:cubicBezTo>
                    <a:pt x="416" y="60"/>
                    <a:pt x="421" y="60"/>
                    <a:pt x="423" y="60"/>
                  </a:cubicBezTo>
                  <a:cubicBezTo>
                    <a:pt x="437" y="58"/>
                    <a:pt x="451" y="57"/>
                    <a:pt x="467" y="52"/>
                  </a:cubicBezTo>
                  <a:cubicBezTo>
                    <a:pt x="466" y="52"/>
                    <a:pt x="467" y="50"/>
                    <a:pt x="466" y="49"/>
                  </a:cubicBezTo>
                  <a:cubicBezTo>
                    <a:pt x="464" y="48"/>
                    <a:pt x="461" y="48"/>
                    <a:pt x="458" y="48"/>
                  </a:cubicBezTo>
                  <a:cubicBezTo>
                    <a:pt x="453" y="47"/>
                    <a:pt x="445" y="48"/>
                    <a:pt x="438" y="51"/>
                  </a:cubicBezTo>
                  <a:cubicBezTo>
                    <a:pt x="438" y="51"/>
                    <a:pt x="439" y="52"/>
                    <a:pt x="440" y="52"/>
                  </a:cubicBezTo>
                  <a:cubicBezTo>
                    <a:pt x="438" y="52"/>
                    <a:pt x="436" y="52"/>
                    <a:pt x="434" y="52"/>
                  </a:cubicBezTo>
                  <a:cubicBezTo>
                    <a:pt x="433" y="52"/>
                    <a:pt x="431" y="53"/>
                    <a:pt x="430" y="53"/>
                  </a:cubicBezTo>
                  <a:cubicBezTo>
                    <a:pt x="429" y="52"/>
                    <a:pt x="426" y="54"/>
                    <a:pt x="425" y="54"/>
                  </a:cubicBezTo>
                  <a:cubicBezTo>
                    <a:pt x="422" y="54"/>
                    <a:pt x="419" y="54"/>
                    <a:pt x="416" y="54"/>
                  </a:cubicBezTo>
                  <a:cubicBezTo>
                    <a:pt x="410" y="55"/>
                    <a:pt x="406" y="55"/>
                    <a:pt x="402" y="55"/>
                  </a:cubicBezTo>
                  <a:cubicBezTo>
                    <a:pt x="400" y="55"/>
                    <a:pt x="397" y="54"/>
                    <a:pt x="395" y="55"/>
                  </a:cubicBezTo>
                  <a:cubicBezTo>
                    <a:pt x="393" y="55"/>
                    <a:pt x="389" y="56"/>
                    <a:pt x="392" y="57"/>
                  </a:cubicBezTo>
                  <a:cubicBezTo>
                    <a:pt x="390" y="57"/>
                    <a:pt x="388" y="58"/>
                    <a:pt x="387" y="57"/>
                  </a:cubicBezTo>
                  <a:cubicBezTo>
                    <a:pt x="388" y="57"/>
                    <a:pt x="388" y="57"/>
                    <a:pt x="389" y="56"/>
                  </a:cubicBezTo>
                  <a:cubicBezTo>
                    <a:pt x="387" y="56"/>
                    <a:pt x="385" y="56"/>
                    <a:pt x="383" y="57"/>
                  </a:cubicBezTo>
                  <a:cubicBezTo>
                    <a:pt x="384" y="57"/>
                    <a:pt x="385" y="57"/>
                    <a:pt x="385" y="57"/>
                  </a:cubicBezTo>
                  <a:cubicBezTo>
                    <a:pt x="382" y="57"/>
                    <a:pt x="379" y="57"/>
                    <a:pt x="375" y="59"/>
                  </a:cubicBezTo>
                  <a:cubicBezTo>
                    <a:pt x="373" y="59"/>
                    <a:pt x="370" y="60"/>
                    <a:pt x="367" y="60"/>
                  </a:cubicBezTo>
                  <a:cubicBezTo>
                    <a:pt x="366" y="60"/>
                    <a:pt x="360" y="61"/>
                    <a:pt x="363" y="62"/>
                  </a:cubicBezTo>
                  <a:cubicBezTo>
                    <a:pt x="362" y="62"/>
                    <a:pt x="360" y="62"/>
                    <a:pt x="358" y="63"/>
                  </a:cubicBezTo>
                  <a:cubicBezTo>
                    <a:pt x="359" y="63"/>
                    <a:pt x="360" y="63"/>
                    <a:pt x="360" y="64"/>
                  </a:cubicBezTo>
                  <a:cubicBezTo>
                    <a:pt x="357" y="64"/>
                    <a:pt x="355" y="62"/>
                    <a:pt x="351" y="64"/>
                  </a:cubicBezTo>
                  <a:cubicBezTo>
                    <a:pt x="352" y="65"/>
                    <a:pt x="352" y="65"/>
                    <a:pt x="352" y="65"/>
                  </a:cubicBezTo>
                  <a:cubicBezTo>
                    <a:pt x="348" y="68"/>
                    <a:pt x="346" y="64"/>
                    <a:pt x="343" y="66"/>
                  </a:cubicBezTo>
                  <a:cubicBezTo>
                    <a:pt x="338" y="68"/>
                    <a:pt x="351" y="67"/>
                    <a:pt x="346" y="68"/>
                  </a:cubicBezTo>
                  <a:cubicBezTo>
                    <a:pt x="347" y="68"/>
                    <a:pt x="348" y="68"/>
                    <a:pt x="349" y="68"/>
                  </a:cubicBezTo>
                  <a:cubicBezTo>
                    <a:pt x="347" y="68"/>
                    <a:pt x="345" y="68"/>
                    <a:pt x="343" y="69"/>
                  </a:cubicBezTo>
                  <a:cubicBezTo>
                    <a:pt x="344" y="70"/>
                    <a:pt x="346" y="69"/>
                    <a:pt x="348" y="70"/>
                  </a:cubicBezTo>
                  <a:cubicBezTo>
                    <a:pt x="349" y="70"/>
                    <a:pt x="350" y="70"/>
                    <a:pt x="352" y="70"/>
                  </a:cubicBezTo>
                  <a:cubicBezTo>
                    <a:pt x="350" y="71"/>
                    <a:pt x="348" y="70"/>
                    <a:pt x="346" y="70"/>
                  </a:cubicBezTo>
                  <a:cubicBezTo>
                    <a:pt x="345" y="70"/>
                    <a:pt x="341" y="70"/>
                    <a:pt x="340" y="71"/>
                  </a:cubicBezTo>
                  <a:cubicBezTo>
                    <a:pt x="338" y="72"/>
                    <a:pt x="345" y="72"/>
                    <a:pt x="346" y="72"/>
                  </a:cubicBezTo>
                  <a:cubicBezTo>
                    <a:pt x="343" y="73"/>
                    <a:pt x="340" y="72"/>
                    <a:pt x="337" y="73"/>
                  </a:cubicBezTo>
                  <a:cubicBezTo>
                    <a:pt x="339" y="73"/>
                    <a:pt x="340" y="74"/>
                    <a:pt x="341" y="74"/>
                  </a:cubicBezTo>
                  <a:cubicBezTo>
                    <a:pt x="340" y="74"/>
                    <a:pt x="337" y="74"/>
                    <a:pt x="335" y="74"/>
                  </a:cubicBezTo>
                  <a:cubicBezTo>
                    <a:pt x="338" y="74"/>
                    <a:pt x="341" y="75"/>
                    <a:pt x="343" y="76"/>
                  </a:cubicBezTo>
                  <a:cubicBezTo>
                    <a:pt x="340" y="76"/>
                    <a:pt x="339" y="75"/>
                    <a:pt x="336" y="75"/>
                  </a:cubicBezTo>
                  <a:cubicBezTo>
                    <a:pt x="335" y="75"/>
                    <a:pt x="329" y="77"/>
                    <a:pt x="332" y="77"/>
                  </a:cubicBezTo>
                  <a:cubicBezTo>
                    <a:pt x="329" y="78"/>
                    <a:pt x="325" y="78"/>
                    <a:pt x="322" y="79"/>
                  </a:cubicBezTo>
                  <a:cubicBezTo>
                    <a:pt x="324" y="79"/>
                    <a:pt x="325" y="81"/>
                    <a:pt x="328" y="80"/>
                  </a:cubicBezTo>
                  <a:cubicBezTo>
                    <a:pt x="331" y="79"/>
                    <a:pt x="334" y="80"/>
                    <a:pt x="337" y="80"/>
                  </a:cubicBezTo>
                  <a:cubicBezTo>
                    <a:pt x="335" y="80"/>
                    <a:pt x="334" y="80"/>
                    <a:pt x="332" y="80"/>
                  </a:cubicBezTo>
                  <a:moveTo>
                    <a:pt x="315" y="106"/>
                  </a:moveTo>
                  <a:cubicBezTo>
                    <a:pt x="319" y="103"/>
                    <a:pt x="314" y="103"/>
                    <a:pt x="313" y="102"/>
                  </a:cubicBezTo>
                  <a:cubicBezTo>
                    <a:pt x="314" y="102"/>
                    <a:pt x="315" y="103"/>
                    <a:pt x="316" y="103"/>
                  </a:cubicBezTo>
                  <a:cubicBezTo>
                    <a:pt x="315" y="102"/>
                    <a:pt x="310" y="101"/>
                    <a:pt x="309" y="103"/>
                  </a:cubicBezTo>
                  <a:cubicBezTo>
                    <a:pt x="311" y="104"/>
                    <a:pt x="314" y="104"/>
                    <a:pt x="315" y="106"/>
                  </a:cubicBezTo>
                  <a:moveTo>
                    <a:pt x="366" y="20"/>
                  </a:moveTo>
                  <a:cubicBezTo>
                    <a:pt x="365" y="20"/>
                    <a:pt x="365" y="20"/>
                    <a:pt x="365" y="20"/>
                  </a:cubicBezTo>
                  <a:cubicBezTo>
                    <a:pt x="367" y="20"/>
                    <a:pt x="369" y="21"/>
                    <a:pt x="372" y="20"/>
                  </a:cubicBezTo>
                  <a:cubicBezTo>
                    <a:pt x="370" y="20"/>
                    <a:pt x="368" y="19"/>
                    <a:pt x="366" y="20"/>
                  </a:cubicBezTo>
                  <a:moveTo>
                    <a:pt x="381" y="6"/>
                  </a:moveTo>
                  <a:cubicBezTo>
                    <a:pt x="380" y="6"/>
                    <a:pt x="380" y="6"/>
                    <a:pt x="380" y="6"/>
                  </a:cubicBezTo>
                  <a:cubicBezTo>
                    <a:pt x="382" y="6"/>
                    <a:pt x="384" y="7"/>
                    <a:pt x="387" y="6"/>
                  </a:cubicBezTo>
                  <a:cubicBezTo>
                    <a:pt x="385" y="6"/>
                    <a:pt x="383" y="5"/>
                    <a:pt x="381" y="6"/>
                  </a:cubicBezTo>
                  <a:moveTo>
                    <a:pt x="375" y="13"/>
                  </a:moveTo>
                  <a:cubicBezTo>
                    <a:pt x="378" y="15"/>
                    <a:pt x="385" y="15"/>
                    <a:pt x="390" y="15"/>
                  </a:cubicBezTo>
                  <a:cubicBezTo>
                    <a:pt x="393" y="15"/>
                    <a:pt x="399" y="14"/>
                    <a:pt x="403" y="11"/>
                  </a:cubicBezTo>
                  <a:cubicBezTo>
                    <a:pt x="400" y="8"/>
                    <a:pt x="389" y="11"/>
                    <a:pt x="383" y="10"/>
                  </a:cubicBezTo>
                  <a:cubicBezTo>
                    <a:pt x="387" y="10"/>
                    <a:pt x="382" y="10"/>
                    <a:pt x="381" y="10"/>
                  </a:cubicBezTo>
                  <a:cubicBezTo>
                    <a:pt x="379" y="10"/>
                    <a:pt x="377" y="11"/>
                    <a:pt x="375" y="12"/>
                  </a:cubicBezTo>
                  <a:cubicBezTo>
                    <a:pt x="375" y="13"/>
                    <a:pt x="375" y="13"/>
                    <a:pt x="375" y="13"/>
                  </a:cubicBezTo>
                  <a:moveTo>
                    <a:pt x="371" y="19"/>
                  </a:moveTo>
                  <a:cubicBezTo>
                    <a:pt x="374" y="20"/>
                    <a:pt x="376" y="21"/>
                    <a:pt x="381" y="19"/>
                  </a:cubicBezTo>
                  <a:cubicBezTo>
                    <a:pt x="379" y="18"/>
                    <a:pt x="375" y="17"/>
                    <a:pt x="371" y="19"/>
                  </a:cubicBezTo>
                  <a:moveTo>
                    <a:pt x="383" y="9"/>
                  </a:moveTo>
                  <a:cubicBezTo>
                    <a:pt x="386" y="10"/>
                    <a:pt x="392" y="11"/>
                    <a:pt x="398" y="8"/>
                  </a:cubicBezTo>
                  <a:cubicBezTo>
                    <a:pt x="394" y="7"/>
                    <a:pt x="389" y="7"/>
                    <a:pt x="383" y="9"/>
                  </a:cubicBezTo>
                  <a:moveTo>
                    <a:pt x="406" y="10"/>
                  </a:moveTo>
                  <a:cubicBezTo>
                    <a:pt x="408" y="13"/>
                    <a:pt x="413" y="12"/>
                    <a:pt x="417" y="12"/>
                  </a:cubicBezTo>
                  <a:cubicBezTo>
                    <a:pt x="422" y="11"/>
                    <a:pt x="427" y="11"/>
                    <a:pt x="433" y="10"/>
                  </a:cubicBezTo>
                  <a:cubicBezTo>
                    <a:pt x="435" y="6"/>
                    <a:pt x="427" y="6"/>
                    <a:pt x="423" y="7"/>
                  </a:cubicBezTo>
                  <a:cubicBezTo>
                    <a:pt x="420" y="8"/>
                    <a:pt x="422" y="9"/>
                    <a:pt x="419" y="9"/>
                  </a:cubicBezTo>
                  <a:cubicBezTo>
                    <a:pt x="415" y="9"/>
                    <a:pt x="411" y="9"/>
                    <a:pt x="406" y="10"/>
                  </a:cubicBezTo>
                  <a:moveTo>
                    <a:pt x="356" y="127"/>
                  </a:moveTo>
                  <a:cubicBezTo>
                    <a:pt x="357" y="128"/>
                    <a:pt x="360" y="127"/>
                    <a:pt x="361" y="127"/>
                  </a:cubicBezTo>
                  <a:cubicBezTo>
                    <a:pt x="359" y="127"/>
                    <a:pt x="358" y="127"/>
                    <a:pt x="356" y="127"/>
                  </a:cubicBezTo>
                  <a:moveTo>
                    <a:pt x="369" y="115"/>
                  </a:moveTo>
                  <a:cubicBezTo>
                    <a:pt x="370" y="116"/>
                    <a:pt x="371" y="116"/>
                    <a:pt x="372" y="117"/>
                  </a:cubicBezTo>
                  <a:cubicBezTo>
                    <a:pt x="370" y="115"/>
                    <a:pt x="375" y="117"/>
                    <a:pt x="376" y="117"/>
                  </a:cubicBezTo>
                  <a:cubicBezTo>
                    <a:pt x="378" y="117"/>
                    <a:pt x="378" y="118"/>
                    <a:pt x="379" y="118"/>
                  </a:cubicBezTo>
                  <a:cubicBezTo>
                    <a:pt x="381" y="118"/>
                    <a:pt x="388" y="119"/>
                    <a:pt x="386" y="117"/>
                  </a:cubicBezTo>
                  <a:cubicBezTo>
                    <a:pt x="384" y="115"/>
                    <a:pt x="381" y="114"/>
                    <a:pt x="378" y="113"/>
                  </a:cubicBezTo>
                  <a:cubicBezTo>
                    <a:pt x="376" y="113"/>
                    <a:pt x="374" y="111"/>
                    <a:pt x="372" y="111"/>
                  </a:cubicBezTo>
                  <a:cubicBezTo>
                    <a:pt x="370" y="111"/>
                    <a:pt x="369" y="113"/>
                    <a:pt x="367" y="112"/>
                  </a:cubicBezTo>
                  <a:cubicBezTo>
                    <a:pt x="368" y="112"/>
                    <a:pt x="369" y="113"/>
                    <a:pt x="370" y="113"/>
                  </a:cubicBezTo>
                  <a:cubicBezTo>
                    <a:pt x="369" y="113"/>
                    <a:pt x="368" y="113"/>
                    <a:pt x="367" y="113"/>
                  </a:cubicBezTo>
                  <a:cubicBezTo>
                    <a:pt x="368" y="114"/>
                    <a:pt x="368" y="115"/>
                    <a:pt x="369" y="115"/>
                  </a:cubicBezTo>
                  <a:moveTo>
                    <a:pt x="374" y="124"/>
                  </a:moveTo>
                  <a:cubicBezTo>
                    <a:pt x="374" y="122"/>
                    <a:pt x="372" y="122"/>
                    <a:pt x="370" y="122"/>
                  </a:cubicBezTo>
                  <a:cubicBezTo>
                    <a:pt x="371" y="123"/>
                    <a:pt x="373" y="123"/>
                    <a:pt x="374" y="124"/>
                  </a:cubicBezTo>
                  <a:moveTo>
                    <a:pt x="438" y="124"/>
                  </a:moveTo>
                  <a:cubicBezTo>
                    <a:pt x="440" y="124"/>
                    <a:pt x="442" y="125"/>
                    <a:pt x="444" y="125"/>
                  </a:cubicBezTo>
                  <a:cubicBezTo>
                    <a:pt x="442" y="125"/>
                    <a:pt x="441" y="124"/>
                    <a:pt x="438" y="124"/>
                  </a:cubicBezTo>
                  <a:moveTo>
                    <a:pt x="448" y="120"/>
                  </a:moveTo>
                  <a:cubicBezTo>
                    <a:pt x="449" y="121"/>
                    <a:pt x="450" y="121"/>
                    <a:pt x="451" y="120"/>
                  </a:cubicBezTo>
                  <a:cubicBezTo>
                    <a:pt x="452" y="119"/>
                    <a:pt x="449" y="120"/>
                    <a:pt x="448" y="120"/>
                  </a:cubicBezTo>
                  <a:moveTo>
                    <a:pt x="477" y="82"/>
                  </a:moveTo>
                  <a:cubicBezTo>
                    <a:pt x="477" y="84"/>
                    <a:pt x="477" y="84"/>
                    <a:pt x="476" y="85"/>
                  </a:cubicBezTo>
                  <a:cubicBezTo>
                    <a:pt x="474" y="87"/>
                    <a:pt x="478" y="85"/>
                    <a:pt x="478" y="85"/>
                  </a:cubicBezTo>
                  <a:cubicBezTo>
                    <a:pt x="482" y="86"/>
                    <a:pt x="487" y="85"/>
                    <a:pt x="493" y="84"/>
                  </a:cubicBezTo>
                  <a:cubicBezTo>
                    <a:pt x="492" y="83"/>
                    <a:pt x="491" y="84"/>
                    <a:pt x="489" y="84"/>
                  </a:cubicBezTo>
                  <a:cubicBezTo>
                    <a:pt x="487" y="84"/>
                    <a:pt x="487" y="83"/>
                    <a:pt x="489" y="82"/>
                  </a:cubicBezTo>
                  <a:cubicBezTo>
                    <a:pt x="485" y="81"/>
                    <a:pt x="482" y="81"/>
                    <a:pt x="477" y="82"/>
                  </a:cubicBezTo>
                  <a:moveTo>
                    <a:pt x="488" y="83"/>
                  </a:moveTo>
                  <a:cubicBezTo>
                    <a:pt x="488" y="84"/>
                    <a:pt x="489" y="84"/>
                    <a:pt x="490" y="82"/>
                  </a:cubicBezTo>
                  <a:cubicBezTo>
                    <a:pt x="489" y="83"/>
                    <a:pt x="488" y="83"/>
                    <a:pt x="488" y="83"/>
                  </a:cubicBezTo>
                  <a:moveTo>
                    <a:pt x="477" y="147"/>
                  </a:moveTo>
                  <a:cubicBezTo>
                    <a:pt x="475" y="147"/>
                    <a:pt x="474" y="147"/>
                    <a:pt x="473" y="147"/>
                  </a:cubicBezTo>
                  <a:cubicBezTo>
                    <a:pt x="471" y="147"/>
                    <a:pt x="471" y="146"/>
                    <a:pt x="469" y="146"/>
                  </a:cubicBezTo>
                  <a:cubicBezTo>
                    <a:pt x="472" y="146"/>
                    <a:pt x="472" y="148"/>
                    <a:pt x="474" y="149"/>
                  </a:cubicBezTo>
                  <a:cubicBezTo>
                    <a:pt x="476" y="149"/>
                    <a:pt x="479" y="148"/>
                    <a:pt x="477" y="147"/>
                  </a:cubicBezTo>
                  <a:moveTo>
                    <a:pt x="516" y="86"/>
                  </a:moveTo>
                  <a:cubicBezTo>
                    <a:pt x="517" y="87"/>
                    <a:pt x="520" y="87"/>
                    <a:pt x="521" y="88"/>
                  </a:cubicBezTo>
                  <a:cubicBezTo>
                    <a:pt x="521" y="87"/>
                    <a:pt x="521" y="85"/>
                    <a:pt x="523" y="85"/>
                  </a:cubicBezTo>
                  <a:cubicBezTo>
                    <a:pt x="521" y="85"/>
                    <a:pt x="519" y="84"/>
                    <a:pt x="516" y="86"/>
                  </a:cubicBezTo>
                  <a:moveTo>
                    <a:pt x="527" y="82"/>
                  </a:moveTo>
                  <a:cubicBezTo>
                    <a:pt x="529" y="81"/>
                    <a:pt x="532" y="83"/>
                    <a:pt x="534" y="81"/>
                  </a:cubicBezTo>
                  <a:cubicBezTo>
                    <a:pt x="532" y="81"/>
                    <a:pt x="530" y="81"/>
                    <a:pt x="527" y="82"/>
                  </a:cubicBezTo>
                  <a:moveTo>
                    <a:pt x="482" y="147"/>
                  </a:moveTo>
                  <a:cubicBezTo>
                    <a:pt x="481" y="147"/>
                    <a:pt x="481" y="147"/>
                    <a:pt x="480" y="147"/>
                  </a:cubicBezTo>
                  <a:cubicBezTo>
                    <a:pt x="480" y="149"/>
                    <a:pt x="483" y="149"/>
                    <a:pt x="485" y="149"/>
                  </a:cubicBezTo>
                  <a:cubicBezTo>
                    <a:pt x="485" y="148"/>
                    <a:pt x="484" y="147"/>
                    <a:pt x="482" y="147"/>
                  </a:cubicBezTo>
                  <a:moveTo>
                    <a:pt x="535" y="81"/>
                  </a:moveTo>
                  <a:cubicBezTo>
                    <a:pt x="536" y="82"/>
                    <a:pt x="539" y="82"/>
                    <a:pt x="541" y="82"/>
                  </a:cubicBezTo>
                  <a:cubicBezTo>
                    <a:pt x="540" y="81"/>
                    <a:pt x="537" y="81"/>
                    <a:pt x="535" y="81"/>
                  </a:cubicBezTo>
                  <a:moveTo>
                    <a:pt x="536" y="85"/>
                  </a:moveTo>
                  <a:cubicBezTo>
                    <a:pt x="537" y="85"/>
                    <a:pt x="538" y="85"/>
                    <a:pt x="540" y="84"/>
                  </a:cubicBezTo>
                  <a:cubicBezTo>
                    <a:pt x="539" y="85"/>
                    <a:pt x="537" y="84"/>
                    <a:pt x="536" y="85"/>
                  </a:cubicBezTo>
                  <a:moveTo>
                    <a:pt x="542" y="93"/>
                  </a:moveTo>
                  <a:cubicBezTo>
                    <a:pt x="543" y="95"/>
                    <a:pt x="552" y="93"/>
                    <a:pt x="557" y="91"/>
                  </a:cubicBezTo>
                  <a:cubicBezTo>
                    <a:pt x="555" y="90"/>
                    <a:pt x="553" y="90"/>
                    <a:pt x="551" y="90"/>
                  </a:cubicBezTo>
                  <a:cubicBezTo>
                    <a:pt x="548" y="90"/>
                    <a:pt x="545" y="92"/>
                    <a:pt x="542" y="93"/>
                  </a:cubicBezTo>
                  <a:moveTo>
                    <a:pt x="593" y="43"/>
                  </a:moveTo>
                  <a:cubicBezTo>
                    <a:pt x="594" y="43"/>
                    <a:pt x="595" y="43"/>
                    <a:pt x="596" y="43"/>
                  </a:cubicBezTo>
                  <a:cubicBezTo>
                    <a:pt x="595" y="43"/>
                    <a:pt x="594" y="43"/>
                    <a:pt x="593" y="43"/>
                  </a:cubicBezTo>
                  <a:moveTo>
                    <a:pt x="563" y="71"/>
                  </a:moveTo>
                  <a:cubicBezTo>
                    <a:pt x="564" y="71"/>
                    <a:pt x="565" y="72"/>
                    <a:pt x="567" y="72"/>
                  </a:cubicBezTo>
                  <a:cubicBezTo>
                    <a:pt x="567" y="71"/>
                    <a:pt x="565" y="71"/>
                    <a:pt x="564" y="71"/>
                  </a:cubicBezTo>
                  <a:cubicBezTo>
                    <a:pt x="565" y="71"/>
                    <a:pt x="565" y="71"/>
                    <a:pt x="563" y="71"/>
                  </a:cubicBezTo>
                  <a:moveTo>
                    <a:pt x="588" y="58"/>
                  </a:moveTo>
                  <a:cubicBezTo>
                    <a:pt x="589" y="59"/>
                    <a:pt x="591" y="59"/>
                    <a:pt x="593" y="59"/>
                  </a:cubicBezTo>
                  <a:cubicBezTo>
                    <a:pt x="591" y="58"/>
                    <a:pt x="589" y="58"/>
                    <a:pt x="588" y="58"/>
                  </a:cubicBezTo>
                  <a:moveTo>
                    <a:pt x="559" y="87"/>
                  </a:moveTo>
                  <a:cubicBezTo>
                    <a:pt x="558" y="89"/>
                    <a:pt x="564" y="89"/>
                    <a:pt x="567" y="89"/>
                  </a:cubicBezTo>
                  <a:cubicBezTo>
                    <a:pt x="568" y="88"/>
                    <a:pt x="567" y="87"/>
                    <a:pt x="566" y="86"/>
                  </a:cubicBezTo>
                  <a:cubicBezTo>
                    <a:pt x="564" y="85"/>
                    <a:pt x="563" y="86"/>
                    <a:pt x="559" y="87"/>
                  </a:cubicBezTo>
                  <a:moveTo>
                    <a:pt x="592" y="62"/>
                  </a:moveTo>
                  <a:cubicBezTo>
                    <a:pt x="592" y="62"/>
                    <a:pt x="591" y="62"/>
                    <a:pt x="591" y="62"/>
                  </a:cubicBezTo>
                  <a:cubicBezTo>
                    <a:pt x="590" y="64"/>
                    <a:pt x="588" y="63"/>
                    <a:pt x="588" y="63"/>
                  </a:cubicBezTo>
                  <a:cubicBezTo>
                    <a:pt x="586" y="64"/>
                    <a:pt x="587" y="65"/>
                    <a:pt x="589" y="64"/>
                  </a:cubicBezTo>
                  <a:cubicBezTo>
                    <a:pt x="590" y="64"/>
                    <a:pt x="590" y="65"/>
                    <a:pt x="590" y="66"/>
                  </a:cubicBezTo>
                  <a:cubicBezTo>
                    <a:pt x="591" y="65"/>
                    <a:pt x="591" y="65"/>
                    <a:pt x="591" y="64"/>
                  </a:cubicBezTo>
                  <a:cubicBezTo>
                    <a:pt x="591" y="64"/>
                    <a:pt x="592" y="64"/>
                    <a:pt x="593" y="64"/>
                  </a:cubicBezTo>
                  <a:cubicBezTo>
                    <a:pt x="593" y="63"/>
                    <a:pt x="592" y="63"/>
                    <a:pt x="591" y="63"/>
                  </a:cubicBezTo>
                  <a:cubicBezTo>
                    <a:pt x="591" y="63"/>
                    <a:pt x="592" y="63"/>
                    <a:pt x="592" y="62"/>
                  </a:cubicBezTo>
                  <a:moveTo>
                    <a:pt x="599" y="58"/>
                  </a:moveTo>
                  <a:cubicBezTo>
                    <a:pt x="601" y="58"/>
                    <a:pt x="602" y="58"/>
                    <a:pt x="602" y="58"/>
                  </a:cubicBezTo>
                  <a:cubicBezTo>
                    <a:pt x="601" y="57"/>
                    <a:pt x="598" y="57"/>
                    <a:pt x="594" y="58"/>
                  </a:cubicBezTo>
                  <a:cubicBezTo>
                    <a:pt x="596" y="58"/>
                    <a:pt x="598" y="58"/>
                    <a:pt x="599" y="58"/>
                  </a:cubicBezTo>
                  <a:moveTo>
                    <a:pt x="575" y="81"/>
                  </a:moveTo>
                  <a:cubicBezTo>
                    <a:pt x="575" y="81"/>
                    <a:pt x="574" y="81"/>
                    <a:pt x="573" y="81"/>
                  </a:cubicBezTo>
                  <a:cubicBezTo>
                    <a:pt x="573" y="81"/>
                    <a:pt x="574" y="81"/>
                    <a:pt x="575" y="81"/>
                  </a:cubicBezTo>
                  <a:moveTo>
                    <a:pt x="596" y="75"/>
                  </a:moveTo>
                  <a:cubicBezTo>
                    <a:pt x="595" y="75"/>
                    <a:pt x="595" y="75"/>
                    <a:pt x="594" y="75"/>
                  </a:cubicBezTo>
                  <a:cubicBezTo>
                    <a:pt x="595" y="76"/>
                    <a:pt x="596" y="76"/>
                    <a:pt x="596" y="76"/>
                  </a:cubicBezTo>
                  <a:cubicBezTo>
                    <a:pt x="596" y="76"/>
                    <a:pt x="596" y="76"/>
                    <a:pt x="596" y="75"/>
                  </a:cubicBezTo>
                  <a:moveTo>
                    <a:pt x="598" y="76"/>
                  </a:moveTo>
                  <a:cubicBezTo>
                    <a:pt x="601" y="76"/>
                    <a:pt x="602" y="77"/>
                    <a:pt x="605" y="76"/>
                  </a:cubicBezTo>
                  <a:cubicBezTo>
                    <a:pt x="604" y="75"/>
                    <a:pt x="601" y="75"/>
                    <a:pt x="598" y="76"/>
                  </a:cubicBezTo>
                  <a:moveTo>
                    <a:pt x="609" y="77"/>
                  </a:moveTo>
                  <a:cubicBezTo>
                    <a:pt x="610" y="77"/>
                    <a:pt x="612" y="77"/>
                    <a:pt x="613" y="77"/>
                  </a:cubicBezTo>
                  <a:cubicBezTo>
                    <a:pt x="613" y="76"/>
                    <a:pt x="611" y="77"/>
                    <a:pt x="609" y="77"/>
                  </a:cubicBezTo>
                  <a:moveTo>
                    <a:pt x="616" y="72"/>
                  </a:moveTo>
                  <a:cubicBezTo>
                    <a:pt x="615" y="72"/>
                    <a:pt x="615" y="72"/>
                    <a:pt x="614" y="72"/>
                  </a:cubicBezTo>
                  <a:cubicBezTo>
                    <a:pt x="614" y="73"/>
                    <a:pt x="615" y="73"/>
                    <a:pt x="616" y="73"/>
                  </a:cubicBezTo>
                  <a:cubicBezTo>
                    <a:pt x="615" y="73"/>
                    <a:pt x="615" y="72"/>
                    <a:pt x="617" y="72"/>
                  </a:cubicBezTo>
                  <a:cubicBezTo>
                    <a:pt x="616" y="72"/>
                    <a:pt x="616" y="72"/>
                    <a:pt x="616" y="72"/>
                  </a:cubicBezTo>
                  <a:moveTo>
                    <a:pt x="619" y="71"/>
                  </a:moveTo>
                  <a:cubicBezTo>
                    <a:pt x="618" y="71"/>
                    <a:pt x="618" y="71"/>
                    <a:pt x="617" y="71"/>
                  </a:cubicBezTo>
                  <a:cubicBezTo>
                    <a:pt x="618" y="71"/>
                    <a:pt x="618" y="71"/>
                    <a:pt x="619" y="71"/>
                  </a:cubicBezTo>
                  <a:moveTo>
                    <a:pt x="623" y="69"/>
                  </a:moveTo>
                  <a:cubicBezTo>
                    <a:pt x="622" y="69"/>
                    <a:pt x="621" y="70"/>
                    <a:pt x="620" y="70"/>
                  </a:cubicBezTo>
                  <a:cubicBezTo>
                    <a:pt x="621" y="70"/>
                    <a:pt x="623" y="70"/>
                    <a:pt x="625" y="70"/>
                  </a:cubicBezTo>
                  <a:cubicBezTo>
                    <a:pt x="625" y="69"/>
                    <a:pt x="624" y="69"/>
                    <a:pt x="623" y="69"/>
                  </a:cubicBezTo>
                  <a:moveTo>
                    <a:pt x="625" y="72"/>
                  </a:moveTo>
                  <a:cubicBezTo>
                    <a:pt x="624" y="71"/>
                    <a:pt x="623" y="71"/>
                    <a:pt x="621" y="71"/>
                  </a:cubicBezTo>
                  <a:cubicBezTo>
                    <a:pt x="621" y="72"/>
                    <a:pt x="623" y="73"/>
                    <a:pt x="625" y="72"/>
                  </a:cubicBezTo>
                  <a:moveTo>
                    <a:pt x="621" y="73"/>
                  </a:moveTo>
                  <a:cubicBezTo>
                    <a:pt x="622" y="73"/>
                    <a:pt x="623" y="73"/>
                    <a:pt x="623" y="73"/>
                  </a:cubicBezTo>
                  <a:cubicBezTo>
                    <a:pt x="623" y="73"/>
                    <a:pt x="622" y="73"/>
                    <a:pt x="621" y="73"/>
                  </a:cubicBezTo>
                  <a:moveTo>
                    <a:pt x="658" y="46"/>
                  </a:moveTo>
                  <a:cubicBezTo>
                    <a:pt x="656" y="46"/>
                    <a:pt x="655" y="46"/>
                    <a:pt x="655" y="47"/>
                  </a:cubicBezTo>
                  <a:cubicBezTo>
                    <a:pt x="656" y="47"/>
                    <a:pt x="657" y="47"/>
                    <a:pt x="658" y="46"/>
                  </a:cubicBezTo>
                  <a:moveTo>
                    <a:pt x="627" y="73"/>
                  </a:moveTo>
                  <a:cubicBezTo>
                    <a:pt x="628" y="72"/>
                    <a:pt x="628" y="72"/>
                    <a:pt x="629" y="72"/>
                  </a:cubicBezTo>
                  <a:cubicBezTo>
                    <a:pt x="629" y="71"/>
                    <a:pt x="627" y="71"/>
                    <a:pt x="626" y="72"/>
                  </a:cubicBezTo>
                  <a:cubicBezTo>
                    <a:pt x="626" y="72"/>
                    <a:pt x="627" y="73"/>
                    <a:pt x="627" y="73"/>
                  </a:cubicBezTo>
                  <a:moveTo>
                    <a:pt x="626" y="75"/>
                  </a:moveTo>
                  <a:cubicBezTo>
                    <a:pt x="625" y="75"/>
                    <a:pt x="624" y="75"/>
                    <a:pt x="623" y="75"/>
                  </a:cubicBezTo>
                  <a:cubicBezTo>
                    <a:pt x="624" y="75"/>
                    <a:pt x="625" y="75"/>
                    <a:pt x="626" y="75"/>
                  </a:cubicBezTo>
                  <a:moveTo>
                    <a:pt x="638" y="68"/>
                  </a:moveTo>
                  <a:cubicBezTo>
                    <a:pt x="636" y="68"/>
                    <a:pt x="634" y="67"/>
                    <a:pt x="631" y="68"/>
                  </a:cubicBezTo>
                  <a:cubicBezTo>
                    <a:pt x="632" y="69"/>
                    <a:pt x="634" y="69"/>
                    <a:pt x="636" y="69"/>
                  </a:cubicBezTo>
                  <a:cubicBezTo>
                    <a:pt x="633" y="68"/>
                    <a:pt x="637" y="68"/>
                    <a:pt x="638" y="68"/>
                  </a:cubicBezTo>
                  <a:cubicBezTo>
                    <a:pt x="638" y="68"/>
                    <a:pt x="638" y="68"/>
                    <a:pt x="638" y="68"/>
                  </a:cubicBezTo>
                  <a:moveTo>
                    <a:pt x="660" y="46"/>
                  </a:moveTo>
                  <a:cubicBezTo>
                    <a:pt x="661" y="46"/>
                    <a:pt x="662" y="46"/>
                    <a:pt x="665" y="45"/>
                  </a:cubicBezTo>
                  <a:cubicBezTo>
                    <a:pt x="664" y="44"/>
                    <a:pt x="662" y="44"/>
                    <a:pt x="660" y="45"/>
                  </a:cubicBezTo>
                  <a:cubicBezTo>
                    <a:pt x="660" y="45"/>
                    <a:pt x="660" y="46"/>
                    <a:pt x="660" y="46"/>
                  </a:cubicBezTo>
                  <a:moveTo>
                    <a:pt x="633" y="69"/>
                  </a:moveTo>
                  <a:cubicBezTo>
                    <a:pt x="633" y="70"/>
                    <a:pt x="634" y="70"/>
                    <a:pt x="635" y="70"/>
                  </a:cubicBezTo>
                  <a:cubicBezTo>
                    <a:pt x="634" y="69"/>
                    <a:pt x="633" y="69"/>
                    <a:pt x="633" y="69"/>
                  </a:cubicBezTo>
                  <a:moveTo>
                    <a:pt x="668" y="46"/>
                  </a:moveTo>
                  <a:cubicBezTo>
                    <a:pt x="667" y="46"/>
                    <a:pt x="667" y="46"/>
                    <a:pt x="666" y="46"/>
                  </a:cubicBezTo>
                  <a:cubicBezTo>
                    <a:pt x="667" y="46"/>
                    <a:pt x="668" y="47"/>
                    <a:pt x="669" y="47"/>
                  </a:cubicBezTo>
                  <a:cubicBezTo>
                    <a:pt x="669" y="46"/>
                    <a:pt x="668" y="46"/>
                    <a:pt x="668" y="46"/>
                  </a:cubicBezTo>
                  <a:moveTo>
                    <a:pt x="633" y="78"/>
                  </a:moveTo>
                  <a:cubicBezTo>
                    <a:pt x="633" y="77"/>
                    <a:pt x="632" y="77"/>
                    <a:pt x="631" y="77"/>
                  </a:cubicBezTo>
                  <a:cubicBezTo>
                    <a:pt x="632" y="77"/>
                    <a:pt x="632" y="78"/>
                    <a:pt x="633" y="78"/>
                  </a:cubicBezTo>
                  <a:moveTo>
                    <a:pt x="484" y="146"/>
                  </a:moveTo>
                  <a:cubicBezTo>
                    <a:pt x="487" y="145"/>
                    <a:pt x="492" y="144"/>
                    <a:pt x="491" y="147"/>
                  </a:cubicBezTo>
                  <a:cubicBezTo>
                    <a:pt x="489" y="148"/>
                    <a:pt x="483" y="149"/>
                    <a:pt x="484" y="146"/>
                  </a:cubicBezTo>
                  <a:moveTo>
                    <a:pt x="1337" y="107"/>
                  </a:moveTo>
                  <a:cubicBezTo>
                    <a:pt x="1337" y="107"/>
                    <a:pt x="1336" y="106"/>
                    <a:pt x="1336" y="106"/>
                  </a:cubicBezTo>
                  <a:cubicBezTo>
                    <a:pt x="1335" y="107"/>
                    <a:pt x="1335" y="108"/>
                    <a:pt x="1337" y="107"/>
                  </a:cubicBezTo>
                  <a:moveTo>
                    <a:pt x="1407" y="115"/>
                  </a:moveTo>
                  <a:cubicBezTo>
                    <a:pt x="1400" y="117"/>
                    <a:pt x="1416" y="120"/>
                    <a:pt x="1417" y="120"/>
                  </a:cubicBezTo>
                  <a:cubicBezTo>
                    <a:pt x="1421" y="117"/>
                    <a:pt x="1419" y="117"/>
                    <a:pt x="1417" y="116"/>
                  </a:cubicBezTo>
                  <a:cubicBezTo>
                    <a:pt x="1414" y="116"/>
                    <a:pt x="1412" y="115"/>
                    <a:pt x="1407" y="115"/>
                  </a:cubicBezTo>
                  <a:moveTo>
                    <a:pt x="1521" y="100"/>
                  </a:moveTo>
                  <a:cubicBezTo>
                    <a:pt x="1516" y="102"/>
                    <a:pt x="1508" y="104"/>
                    <a:pt x="1508" y="106"/>
                  </a:cubicBezTo>
                  <a:cubicBezTo>
                    <a:pt x="1508" y="106"/>
                    <a:pt x="1508" y="107"/>
                    <a:pt x="1510" y="107"/>
                  </a:cubicBezTo>
                  <a:cubicBezTo>
                    <a:pt x="1511" y="107"/>
                    <a:pt x="1516" y="107"/>
                    <a:pt x="1519" y="106"/>
                  </a:cubicBezTo>
                  <a:cubicBezTo>
                    <a:pt x="1524" y="105"/>
                    <a:pt x="1525" y="106"/>
                    <a:pt x="1527" y="106"/>
                  </a:cubicBezTo>
                  <a:cubicBezTo>
                    <a:pt x="1529" y="107"/>
                    <a:pt x="1538" y="106"/>
                    <a:pt x="1543" y="104"/>
                  </a:cubicBezTo>
                  <a:cubicBezTo>
                    <a:pt x="1548" y="101"/>
                    <a:pt x="1540" y="101"/>
                    <a:pt x="1538" y="101"/>
                  </a:cubicBezTo>
                  <a:cubicBezTo>
                    <a:pt x="1536" y="100"/>
                    <a:pt x="1535" y="100"/>
                    <a:pt x="1532" y="100"/>
                  </a:cubicBezTo>
                  <a:cubicBezTo>
                    <a:pt x="1530" y="100"/>
                    <a:pt x="1525" y="99"/>
                    <a:pt x="1521" y="100"/>
                  </a:cubicBezTo>
                  <a:moveTo>
                    <a:pt x="1589" y="166"/>
                  </a:moveTo>
                  <a:cubicBezTo>
                    <a:pt x="1589" y="167"/>
                    <a:pt x="1591" y="166"/>
                    <a:pt x="1593" y="166"/>
                  </a:cubicBezTo>
                  <a:cubicBezTo>
                    <a:pt x="1593" y="165"/>
                    <a:pt x="1592" y="164"/>
                    <a:pt x="1589" y="166"/>
                  </a:cubicBezTo>
                  <a:moveTo>
                    <a:pt x="1588" y="167"/>
                  </a:moveTo>
                  <a:cubicBezTo>
                    <a:pt x="1588" y="167"/>
                    <a:pt x="1589" y="167"/>
                    <a:pt x="1590" y="167"/>
                  </a:cubicBezTo>
                  <a:cubicBezTo>
                    <a:pt x="1590" y="167"/>
                    <a:pt x="1589" y="167"/>
                    <a:pt x="1588" y="167"/>
                  </a:cubicBezTo>
                  <a:moveTo>
                    <a:pt x="1369" y="212"/>
                  </a:moveTo>
                  <a:cubicBezTo>
                    <a:pt x="1369" y="213"/>
                    <a:pt x="1369" y="213"/>
                    <a:pt x="1369" y="213"/>
                  </a:cubicBezTo>
                  <a:cubicBezTo>
                    <a:pt x="1368" y="213"/>
                    <a:pt x="1368" y="213"/>
                    <a:pt x="1369" y="212"/>
                  </a:cubicBezTo>
                  <a:moveTo>
                    <a:pt x="1064" y="375"/>
                  </a:moveTo>
                  <a:cubicBezTo>
                    <a:pt x="1063" y="375"/>
                    <a:pt x="1063" y="375"/>
                    <a:pt x="1063" y="375"/>
                  </a:cubicBezTo>
                  <a:cubicBezTo>
                    <a:pt x="1062" y="375"/>
                    <a:pt x="1063" y="376"/>
                    <a:pt x="1064" y="375"/>
                  </a:cubicBezTo>
                </a:path>
              </a:pathLst>
            </a:custGeom>
            <a:solidFill>
              <a:schemeClr val="bg1">
                <a:lumMod val="50000"/>
              </a:schemeClr>
            </a:solidFill>
            <a:ln w="3175">
              <a:solidFill>
                <a:srgbClr val="D9D9D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FFFFFF"/>
                </a:solidFill>
                <a:latin typeface="Century Gothic" panose="020B0502020202020204" pitchFamily="34" charset="0"/>
                <a:ea typeface="DejaVu Sans"/>
              </a:endParaRPr>
            </a:p>
          </p:txBody>
        </p:sp>
      </p:grpSp>
      <p:grpSp>
        <p:nvGrpSpPr>
          <p:cNvPr id="860" name="Gruppo 1031"/>
          <p:cNvGrpSpPr/>
          <p:nvPr/>
        </p:nvGrpSpPr>
        <p:grpSpPr>
          <a:xfrm>
            <a:off x="4510956" y="5567399"/>
            <a:ext cx="2358348" cy="966457"/>
            <a:chOff x="4973412" y="5616844"/>
            <a:chExt cx="1861911" cy="328270"/>
          </a:xfrm>
        </p:grpSpPr>
        <p:sp>
          <p:nvSpPr>
            <p:cNvPr id="861" name="testo blu"/>
            <p:cNvSpPr/>
            <p:nvPr/>
          </p:nvSpPr>
          <p:spPr>
            <a:xfrm>
              <a:off x="5304603" y="5628952"/>
              <a:ext cx="1530720" cy="316162"/>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pPr>
              <a:r>
                <a:rPr lang="it-IT" sz="1400" b="1" u="sng" strike="noStrike" spc="-1" dirty="0">
                  <a:solidFill>
                    <a:srgbClr val="6E0500"/>
                  </a:solidFill>
                  <a:uFillTx/>
                  <a:latin typeface="Century Gothic" panose="020B0502020202020204" pitchFamily="34" charset="0"/>
                  <a:ea typeface="DejaVu Sans"/>
                </a:rPr>
                <a:t>PRINCIPAL ACCREDITATION</a:t>
              </a:r>
              <a:endParaRPr lang="en-GB" sz="1400" b="0" strike="noStrike" spc="-1" dirty="0">
                <a:solidFill>
                  <a:srgbClr val="000000"/>
                </a:solidFill>
                <a:latin typeface="Century Gothic" panose="020B0502020202020204" pitchFamily="34" charset="0"/>
              </a:endParaRPr>
            </a:p>
            <a:p>
              <a:pPr>
                <a:lnSpc>
                  <a:spcPct val="100000"/>
                </a:lnSpc>
              </a:pPr>
              <a:r>
                <a:rPr lang="it-IT" sz="1400" b="0" strike="noStrike" spc="-1" dirty="0" err="1">
                  <a:solidFill>
                    <a:srgbClr val="6E0500"/>
                  </a:solidFill>
                  <a:latin typeface="Century Gothic" panose="020B0502020202020204" pitchFamily="34" charset="0"/>
                  <a:ea typeface="DejaVu Sans"/>
                </a:rPr>
                <a:t>Countries</a:t>
              </a:r>
              <a:r>
                <a:rPr lang="it-IT" sz="1400" b="0" strike="noStrike" spc="-1" dirty="0">
                  <a:solidFill>
                    <a:srgbClr val="6E0500"/>
                  </a:solidFill>
                  <a:latin typeface="Century Gothic" panose="020B0502020202020204" pitchFamily="34" charset="0"/>
                  <a:ea typeface="DejaVu Sans"/>
                </a:rPr>
                <a:t>: 22</a:t>
              </a:r>
              <a:endParaRPr lang="en-GB" sz="1400" b="0" strike="noStrike" spc="-1" dirty="0">
                <a:solidFill>
                  <a:srgbClr val="000000"/>
                </a:solidFill>
                <a:latin typeface="Century Gothic" panose="020B0502020202020204" pitchFamily="34" charset="0"/>
              </a:endParaRPr>
            </a:p>
            <a:p>
              <a:pPr>
                <a:lnSpc>
                  <a:spcPct val="100000"/>
                </a:lnSpc>
              </a:pPr>
              <a:r>
                <a:rPr lang="it-IT" sz="1400" b="0" strike="noStrike" spc="-1" dirty="0">
                  <a:solidFill>
                    <a:srgbClr val="6E0500"/>
                  </a:solidFill>
                  <a:latin typeface="Century Gothic" panose="020B0502020202020204" pitchFamily="34" charset="0"/>
                  <a:ea typeface="DejaVu Sans"/>
                </a:rPr>
                <a:t>International </a:t>
              </a:r>
              <a:r>
                <a:rPr lang="it-IT" sz="1400" b="0" strike="noStrike" spc="-1" dirty="0" err="1">
                  <a:solidFill>
                    <a:srgbClr val="6E0500"/>
                  </a:solidFill>
                  <a:latin typeface="Century Gothic" panose="020B0502020202020204" pitchFamily="34" charset="0"/>
                  <a:ea typeface="DejaVu Sans"/>
                </a:rPr>
                <a:t>Organizations</a:t>
              </a:r>
              <a:r>
                <a:rPr lang="it-IT" sz="1400" b="0" strike="noStrike" spc="-1" dirty="0">
                  <a:solidFill>
                    <a:srgbClr val="6E0500"/>
                  </a:solidFill>
                  <a:latin typeface="Century Gothic" panose="020B0502020202020204" pitchFamily="34" charset="0"/>
                  <a:ea typeface="DejaVu Sans"/>
                </a:rPr>
                <a:t>: 4</a:t>
              </a:r>
              <a:endParaRPr lang="en-GB" sz="1400" b="0" strike="noStrike" spc="-1" dirty="0">
                <a:solidFill>
                  <a:srgbClr val="000000"/>
                </a:solidFill>
                <a:latin typeface="Century Gothic" panose="020B0502020202020204" pitchFamily="34" charset="0"/>
              </a:endParaRPr>
            </a:p>
          </p:txBody>
        </p:sp>
        <p:sp>
          <p:nvSpPr>
            <p:cNvPr id="862" name="Rectangle blu"/>
            <p:cNvSpPr/>
            <p:nvPr/>
          </p:nvSpPr>
          <p:spPr>
            <a:xfrm>
              <a:off x="4973412" y="5616844"/>
              <a:ext cx="239624" cy="149913"/>
            </a:xfrm>
            <a:prstGeom prst="rect">
              <a:avLst/>
            </a:prstGeom>
            <a:solidFill>
              <a:schemeClr val="accent1">
                <a:lumMod val="75000"/>
              </a:schemeClr>
            </a:solidFill>
            <a:ln w="25400">
              <a:solidFill>
                <a:srgbClr val="000000"/>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grpSp>
      <p:grpSp>
        <p:nvGrpSpPr>
          <p:cNvPr id="863" name="Gruppo 1034"/>
          <p:cNvGrpSpPr/>
          <p:nvPr/>
        </p:nvGrpSpPr>
        <p:grpSpPr>
          <a:xfrm>
            <a:off x="7112520" y="5556960"/>
            <a:ext cx="2101320" cy="998058"/>
            <a:chOff x="6963480" y="5629680"/>
            <a:chExt cx="1799640" cy="998058"/>
          </a:xfrm>
        </p:grpSpPr>
        <p:sp>
          <p:nvSpPr>
            <p:cNvPr id="864" name="Rectangle testo rosso"/>
            <p:cNvSpPr/>
            <p:nvPr/>
          </p:nvSpPr>
          <p:spPr>
            <a:xfrm>
              <a:off x="7283880" y="5695920"/>
              <a:ext cx="1479240" cy="931818"/>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nSpc>
                  <a:spcPct val="100000"/>
                </a:lnSpc>
              </a:pPr>
              <a:r>
                <a:rPr lang="it-IT" sz="1400" b="1" u="sng" strike="noStrike" spc="-1" dirty="0">
                  <a:solidFill>
                    <a:srgbClr val="6E0500"/>
                  </a:solidFill>
                  <a:uFillTx/>
                  <a:latin typeface="Century Gothic" panose="020B0502020202020204" pitchFamily="34" charset="0"/>
                  <a:ea typeface="DejaVu Sans"/>
                </a:rPr>
                <a:t>SECONDARY ACCREDITATION</a:t>
              </a:r>
              <a:endParaRPr lang="en-GB" sz="1400" b="0" strike="noStrike" spc="-1" dirty="0">
                <a:solidFill>
                  <a:srgbClr val="000000"/>
                </a:solidFill>
                <a:latin typeface="Century Gothic" panose="020B0502020202020204" pitchFamily="34" charset="0"/>
              </a:endParaRPr>
            </a:p>
            <a:p>
              <a:pPr>
                <a:lnSpc>
                  <a:spcPct val="100000"/>
                </a:lnSpc>
              </a:pPr>
              <a:r>
                <a:rPr lang="it-IT" sz="1400" b="0" strike="noStrike" spc="-1" dirty="0" err="1">
                  <a:solidFill>
                    <a:srgbClr val="6E0500"/>
                  </a:solidFill>
                  <a:latin typeface="Century Gothic" panose="020B0502020202020204" pitchFamily="34" charset="0"/>
                  <a:ea typeface="DejaVu Sans"/>
                </a:rPr>
                <a:t>Countries</a:t>
              </a:r>
              <a:r>
                <a:rPr lang="it-IT" sz="1400" b="0" strike="noStrike" spc="-1" dirty="0">
                  <a:solidFill>
                    <a:srgbClr val="6E0500"/>
                  </a:solidFill>
                  <a:latin typeface="Century Gothic" panose="020B0502020202020204" pitchFamily="34" charset="0"/>
                  <a:ea typeface="DejaVu Sans"/>
                </a:rPr>
                <a:t>: 64</a:t>
              </a:r>
              <a:endParaRPr lang="en-GB" sz="1400" b="0" strike="noStrike" spc="-1" dirty="0">
                <a:solidFill>
                  <a:srgbClr val="000000"/>
                </a:solidFill>
                <a:latin typeface="Century Gothic" panose="020B0502020202020204" pitchFamily="34" charset="0"/>
              </a:endParaRPr>
            </a:p>
            <a:p>
              <a:pPr>
                <a:lnSpc>
                  <a:spcPct val="100000"/>
                </a:lnSpc>
              </a:pPr>
              <a:r>
                <a:rPr lang="it-IT" sz="1400" b="0" strike="noStrike" spc="-1" dirty="0">
                  <a:solidFill>
                    <a:srgbClr val="6E0500"/>
                  </a:solidFill>
                  <a:latin typeface="Century Gothic" panose="020B0502020202020204" pitchFamily="34" charset="0"/>
                  <a:ea typeface="DejaVu Sans"/>
                </a:rPr>
                <a:t>International </a:t>
              </a:r>
              <a:r>
                <a:rPr lang="it-IT" sz="1400" b="0" strike="noStrike" spc="-1" dirty="0" err="1">
                  <a:solidFill>
                    <a:srgbClr val="6E0500"/>
                  </a:solidFill>
                  <a:latin typeface="Century Gothic" panose="020B0502020202020204" pitchFamily="34" charset="0"/>
                  <a:ea typeface="DejaVu Sans"/>
                </a:rPr>
                <a:t>Organizations</a:t>
              </a:r>
              <a:r>
                <a:rPr lang="it-IT" sz="1400" b="0" strike="noStrike" spc="-1" dirty="0">
                  <a:solidFill>
                    <a:srgbClr val="6E0500"/>
                  </a:solidFill>
                  <a:latin typeface="Century Gothic" panose="020B0502020202020204" pitchFamily="34" charset="0"/>
                  <a:ea typeface="DejaVu Sans"/>
                </a:rPr>
                <a:t>: 2</a:t>
              </a:r>
              <a:endParaRPr lang="en-GB" sz="1400" b="0" strike="noStrike" spc="-1" dirty="0">
                <a:solidFill>
                  <a:srgbClr val="000000"/>
                </a:solidFill>
                <a:latin typeface="Century Gothic" panose="020B0502020202020204" pitchFamily="34" charset="0"/>
              </a:endParaRPr>
            </a:p>
          </p:txBody>
        </p:sp>
        <p:sp>
          <p:nvSpPr>
            <p:cNvPr id="865" name="Rectangle rosso"/>
            <p:cNvSpPr/>
            <p:nvPr/>
          </p:nvSpPr>
          <p:spPr>
            <a:xfrm>
              <a:off x="6963480" y="5629680"/>
              <a:ext cx="235440" cy="345240"/>
            </a:xfrm>
            <a:prstGeom prst="rect">
              <a:avLst/>
            </a:prstGeom>
            <a:solidFill>
              <a:srgbClr val="FF0000"/>
            </a:solidFill>
            <a:ln w="25400">
              <a:solidFill>
                <a:srgbClr val="000000"/>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000" b="0" strike="noStrike" spc="-1">
                <a:solidFill>
                  <a:srgbClr val="000000"/>
                </a:solidFill>
                <a:latin typeface="Century Gothic" panose="020B0502020202020204" pitchFamily="34" charset="0"/>
                <a:ea typeface="DejaVu Sans"/>
              </a:endParaRPr>
            </a:p>
          </p:txBody>
        </p:sp>
      </p:grpSp>
      <p:sp>
        <p:nvSpPr>
          <p:cNvPr id="866" name="testo giallo"/>
          <p:cNvSpPr/>
          <p:nvPr/>
        </p:nvSpPr>
        <p:spPr>
          <a:xfrm>
            <a:off x="9213840" y="5258160"/>
            <a:ext cx="2184480" cy="24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67" name="New York d"/>
          <p:cNvSpPr/>
          <p:nvPr/>
        </p:nvSpPr>
        <p:spPr>
          <a:xfrm flipH="1" flipV="1">
            <a:off x="3727440" y="2942640"/>
            <a:ext cx="245880" cy="591120"/>
          </a:xfrm>
          <a:prstGeom prst="line">
            <a:avLst/>
          </a:prstGeom>
          <a:ln>
            <a:solidFill>
              <a:srgbClr val="000000"/>
            </a:solidFill>
            <a:round/>
            <a:tailEnd type="oval" w="med" len="med"/>
          </a:ln>
        </p:spPr>
        <p:style>
          <a:lnRef idx="3">
            <a:schemeClr val="dk1"/>
          </a:lnRef>
          <a:fillRef idx="0">
            <a:schemeClr val="dk1"/>
          </a:fillRef>
          <a:effectRef idx="2">
            <a:schemeClr val="dk1"/>
          </a:effectRef>
          <a:fontRef idx="minor"/>
        </p:style>
        <p:txBody>
          <a:bodyPr lIns="90000" tIns="45000" rIns="90000" bIns="4500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68" name="New York"/>
          <p:cNvSpPr/>
          <p:nvPr/>
        </p:nvSpPr>
        <p:spPr>
          <a:xfrm>
            <a:off x="3962160" y="3288600"/>
            <a:ext cx="1119600" cy="22392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gn="ctr">
              <a:lnSpc>
                <a:spcPct val="100000"/>
              </a:lnSpc>
            </a:pPr>
            <a:r>
              <a:rPr lang="en-US" sz="600" b="0" strike="noStrike" spc="-1">
                <a:solidFill>
                  <a:srgbClr val="2F5597"/>
                </a:solidFill>
                <a:latin typeface="Century Gothic" panose="020B0502020202020204" pitchFamily="34" charset="0"/>
                <a:ea typeface="DejaVu Sans"/>
              </a:rPr>
              <a:t>United Nations</a:t>
            </a:r>
            <a:endParaRPr lang="en-GB" sz="600" b="0" strike="noStrike" spc="-1">
              <a:solidFill>
                <a:srgbClr val="000000"/>
              </a:solidFill>
              <a:latin typeface="Century Gothic" panose="020B0502020202020204" pitchFamily="34" charset="0"/>
            </a:endParaRPr>
          </a:p>
        </p:txBody>
      </p:sp>
      <p:sp>
        <p:nvSpPr>
          <p:cNvPr id="869" name="New York o"/>
          <p:cNvSpPr/>
          <p:nvPr/>
        </p:nvSpPr>
        <p:spPr>
          <a:xfrm>
            <a:off x="3967200" y="3534120"/>
            <a:ext cx="912600" cy="360"/>
          </a:xfrm>
          <a:prstGeom prst="line">
            <a:avLst/>
          </a:prstGeom>
          <a:ln>
            <a:solidFill>
              <a:srgbClr val="000000"/>
            </a:solidFill>
            <a:round/>
          </a:ln>
        </p:spPr>
        <p:style>
          <a:lnRef idx="3">
            <a:schemeClr val="dk1"/>
          </a:lnRef>
          <a:fillRef idx="0">
            <a:schemeClr val="dk1"/>
          </a:fillRef>
          <a:effectRef idx="2">
            <a:schemeClr val="dk1"/>
          </a:effectRef>
          <a:fontRef idx="minor"/>
        </p:style>
        <p:txBody>
          <a:bodyPr lIns="90000" tIns="-44640" rIns="90000" bIns="-4464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70" name="New York"/>
          <p:cNvSpPr/>
          <p:nvPr/>
        </p:nvSpPr>
        <p:spPr>
          <a:xfrm>
            <a:off x="1956240" y="4093560"/>
            <a:ext cx="1027080" cy="22392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gn="ctr">
              <a:lnSpc>
                <a:spcPct val="100000"/>
              </a:lnSpc>
            </a:pPr>
            <a:r>
              <a:rPr lang="en-US" sz="600" b="0" strike="noStrike" spc="-1">
                <a:solidFill>
                  <a:srgbClr val="FF0000"/>
                </a:solidFill>
                <a:latin typeface="Century Gothic" panose="020B0502020202020204" pitchFamily="34" charset="0"/>
                <a:ea typeface="DejaVu Sans"/>
              </a:rPr>
              <a:t>Inter‑American Center </a:t>
            </a:r>
            <a:endParaRPr lang="en-GB" sz="600" b="0" strike="noStrike" spc="-1">
              <a:solidFill>
                <a:srgbClr val="000000"/>
              </a:solidFill>
              <a:latin typeface="Century Gothic" panose="020B0502020202020204" pitchFamily="34" charset="0"/>
            </a:endParaRPr>
          </a:p>
          <a:p>
            <a:pPr algn="ctr">
              <a:lnSpc>
                <a:spcPct val="100000"/>
              </a:lnSpc>
            </a:pPr>
            <a:r>
              <a:rPr lang="en-US" sz="600" b="0" strike="noStrike" spc="-1">
                <a:solidFill>
                  <a:srgbClr val="FF0000"/>
                </a:solidFill>
                <a:latin typeface="Century Gothic" panose="020B0502020202020204" pitchFamily="34" charset="0"/>
                <a:ea typeface="DejaVu Sans"/>
              </a:rPr>
              <a:t>of Tax Administrations</a:t>
            </a:r>
            <a:endParaRPr lang="en-GB" sz="600" b="0" strike="noStrike" spc="-1">
              <a:solidFill>
                <a:srgbClr val="000000"/>
              </a:solidFill>
              <a:latin typeface="Century Gothic" panose="020B0502020202020204" pitchFamily="34" charset="0"/>
            </a:endParaRPr>
          </a:p>
        </p:txBody>
      </p:sp>
      <p:sp>
        <p:nvSpPr>
          <p:cNvPr id="871" name="New York d"/>
          <p:cNvSpPr/>
          <p:nvPr/>
        </p:nvSpPr>
        <p:spPr>
          <a:xfrm flipV="1">
            <a:off x="3124440" y="3932640"/>
            <a:ext cx="330120" cy="443520"/>
          </a:xfrm>
          <a:prstGeom prst="line">
            <a:avLst/>
          </a:prstGeom>
          <a:ln>
            <a:solidFill>
              <a:srgbClr val="000000"/>
            </a:solidFill>
            <a:round/>
            <a:tailEnd type="oval" w="med" len="med"/>
          </a:ln>
        </p:spPr>
        <p:style>
          <a:lnRef idx="3">
            <a:schemeClr val="dk1"/>
          </a:lnRef>
          <a:fillRef idx="0">
            <a:schemeClr val="dk1"/>
          </a:fillRef>
          <a:effectRef idx="2">
            <a:schemeClr val="dk1"/>
          </a:effectRef>
          <a:fontRef idx="minor"/>
        </p:style>
        <p:txBody>
          <a:bodyPr lIns="90000" tIns="45000" rIns="90000" bIns="4500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72" name="New York o"/>
          <p:cNvSpPr/>
          <p:nvPr/>
        </p:nvSpPr>
        <p:spPr>
          <a:xfrm flipV="1">
            <a:off x="2225520" y="4374360"/>
            <a:ext cx="898920" cy="720"/>
          </a:xfrm>
          <a:prstGeom prst="line">
            <a:avLst/>
          </a:prstGeom>
          <a:ln>
            <a:solidFill>
              <a:srgbClr val="000000"/>
            </a:solidFill>
            <a:round/>
          </a:ln>
        </p:spPr>
        <p:style>
          <a:lnRef idx="3">
            <a:schemeClr val="dk1"/>
          </a:lnRef>
          <a:fillRef idx="0">
            <a:schemeClr val="dk1"/>
          </a:fillRef>
          <a:effectRef idx="2">
            <a:schemeClr val="dk1"/>
          </a:effectRef>
          <a:fontRef idx="minor"/>
        </p:style>
        <p:txBody>
          <a:bodyPr lIns="90000" tIns="-44280" rIns="90000" bIns="-4428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73" name="New York"/>
          <p:cNvSpPr/>
          <p:nvPr/>
        </p:nvSpPr>
        <p:spPr>
          <a:xfrm>
            <a:off x="4334760" y="2727720"/>
            <a:ext cx="1107360" cy="22392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gn="ctr">
              <a:lnSpc>
                <a:spcPct val="100000"/>
              </a:lnSpc>
            </a:pPr>
            <a:r>
              <a:rPr lang="en-US" sz="600" b="0" strike="noStrike" spc="-1">
                <a:solidFill>
                  <a:srgbClr val="2F5597"/>
                </a:solidFill>
                <a:latin typeface="Century Gothic" panose="020B0502020202020204" pitchFamily="34" charset="0"/>
                <a:ea typeface="DejaVu Sans"/>
              </a:rPr>
              <a:t>Organisation for Economic </a:t>
            </a:r>
            <a:endParaRPr lang="en-GB" sz="600" b="0" strike="noStrike" spc="-1">
              <a:solidFill>
                <a:srgbClr val="000000"/>
              </a:solidFill>
              <a:latin typeface="Century Gothic" panose="020B0502020202020204" pitchFamily="34" charset="0"/>
            </a:endParaRPr>
          </a:p>
          <a:p>
            <a:pPr algn="ctr">
              <a:lnSpc>
                <a:spcPct val="100000"/>
              </a:lnSpc>
            </a:pPr>
            <a:r>
              <a:rPr lang="en-US" sz="600" b="0" strike="noStrike" spc="-1">
                <a:solidFill>
                  <a:srgbClr val="2F5597"/>
                </a:solidFill>
                <a:latin typeface="Century Gothic" panose="020B0502020202020204" pitchFamily="34" charset="0"/>
                <a:ea typeface="DejaVu Sans"/>
              </a:rPr>
              <a:t>Co-operation and Development</a:t>
            </a:r>
            <a:endParaRPr lang="en-GB" sz="600" b="0" strike="noStrike" spc="-1">
              <a:solidFill>
                <a:srgbClr val="000000"/>
              </a:solidFill>
              <a:latin typeface="Century Gothic" panose="020B0502020202020204" pitchFamily="34" charset="0"/>
            </a:endParaRPr>
          </a:p>
        </p:txBody>
      </p:sp>
      <p:sp>
        <p:nvSpPr>
          <p:cNvPr id="874" name="New York o"/>
          <p:cNvSpPr/>
          <p:nvPr/>
        </p:nvSpPr>
        <p:spPr>
          <a:xfrm>
            <a:off x="4558320" y="2977920"/>
            <a:ext cx="969480" cy="720"/>
          </a:xfrm>
          <a:prstGeom prst="line">
            <a:avLst/>
          </a:prstGeom>
          <a:ln>
            <a:solidFill>
              <a:srgbClr val="000000"/>
            </a:solidFill>
            <a:round/>
          </a:ln>
        </p:spPr>
        <p:style>
          <a:lnRef idx="3">
            <a:schemeClr val="dk1"/>
          </a:lnRef>
          <a:fillRef idx="0">
            <a:schemeClr val="dk1"/>
          </a:fillRef>
          <a:effectRef idx="2">
            <a:schemeClr val="dk1"/>
          </a:effectRef>
          <a:fontRef idx="minor"/>
        </p:style>
        <p:txBody>
          <a:bodyPr lIns="90000" tIns="-44280" rIns="90000" bIns="-4428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75" name="New York"/>
          <p:cNvSpPr/>
          <p:nvPr/>
        </p:nvSpPr>
        <p:spPr>
          <a:xfrm>
            <a:off x="6600600" y="1671120"/>
            <a:ext cx="1089720" cy="22392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gn="ctr">
              <a:lnSpc>
                <a:spcPct val="100000"/>
              </a:lnSpc>
            </a:pPr>
            <a:r>
              <a:rPr lang="en-US" sz="600" b="0" strike="noStrike" spc="-1">
                <a:solidFill>
                  <a:srgbClr val="FF0000"/>
                </a:solidFill>
                <a:latin typeface="Century Gothic" panose="020B0502020202020204" pitchFamily="34" charset="0"/>
                <a:ea typeface="DejaVu Sans"/>
              </a:rPr>
              <a:t>Organization for Security and Co-operation in Europe</a:t>
            </a:r>
            <a:endParaRPr lang="en-GB" sz="600" b="0" strike="noStrike" spc="-1">
              <a:solidFill>
                <a:srgbClr val="000000"/>
              </a:solidFill>
              <a:latin typeface="Century Gothic" panose="020B0502020202020204" pitchFamily="34" charset="0"/>
            </a:endParaRPr>
          </a:p>
        </p:txBody>
      </p:sp>
      <p:sp>
        <p:nvSpPr>
          <p:cNvPr id="876" name="New York d"/>
          <p:cNvSpPr/>
          <p:nvPr/>
        </p:nvSpPr>
        <p:spPr>
          <a:xfrm flipH="1">
            <a:off x="6359760" y="1930680"/>
            <a:ext cx="166320" cy="788040"/>
          </a:xfrm>
          <a:prstGeom prst="line">
            <a:avLst/>
          </a:prstGeom>
          <a:ln>
            <a:solidFill>
              <a:srgbClr val="000000"/>
            </a:solidFill>
            <a:round/>
            <a:tailEnd type="oval" w="med" len="med"/>
          </a:ln>
        </p:spPr>
        <p:style>
          <a:lnRef idx="3">
            <a:schemeClr val="dk1"/>
          </a:lnRef>
          <a:fillRef idx="0">
            <a:schemeClr val="dk1"/>
          </a:fillRef>
          <a:effectRef idx="2">
            <a:schemeClr val="dk1"/>
          </a:effectRef>
          <a:fontRef idx="minor"/>
        </p:style>
        <p:txBody>
          <a:bodyPr lIns="90000" tIns="45000" rIns="90000" bIns="4500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77" name="New York o"/>
          <p:cNvSpPr/>
          <p:nvPr/>
        </p:nvSpPr>
        <p:spPr>
          <a:xfrm flipH="1" flipV="1">
            <a:off x="6516720" y="1925640"/>
            <a:ext cx="903240" cy="2880"/>
          </a:xfrm>
          <a:prstGeom prst="line">
            <a:avLst/>
          </a:prstGeom>
          <a:ln>
            <a:solidFill>
              <a:srgbClr val="000000"/>
            </a:solidFill>
            <a:round/>
          </a:ln>
        </p:spPr>
        <p:style>
          <a:lnRef idx="3">
            <a:schemeClr val="dk1"/>
          </a:lnRef>
          <a:fillRef idx="0">
            <a:schemeClr val="dk1"/>
          </a:fillRef>
          <a:effectRef idx="2">
            <a:schemeClr val="dk1"/>
          </a:effectRef>
          <a:fontRef idx="minor"/>
        </p:style>
        <p:txBody>
          <a:bodyPr lIns="90000" tIns="-42120" rIns="90000" bIns="-4212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78" name="New York"/>
          <p:cNvSpPr/>
          <p:nvPr/>
        </p:nvSpPr>
        <p:spPr>
          <a:xfrm>
            <a:off x="4907880" y="1917000"/>
            <a:ext cx="1078560" cy="22392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gn="ctr">
              <a:lnSpc>
                <a:spcPct val="100000"/>
              </a:lnSpc>
            </a:pPr>
            <a:r>
              <a:rPr lang="it-IT" sz="600" b="0" strike="noStrike" spc="-1">
                <a:solidFill>
                  <a:srgbClr val="2F5597"/>
                </a:solidFill>
                <a:latin typeface="Century Gothic" panose="020B0502020202020204" pitchFamily="34" charset="0"/>
                <a:ea typeface="DejaVu Sans"/>
              </a:rPr>
              <a:t>European Union</a:t>
            </a:r>
            <a:endParaRPr lang="en-GB" sz="600" b="0" strike="noStrike" spc="-1">
              <a:solidFill>
                <a:srgbClr val="000000"/>
              </a:solidFill>
              <a:latin typeface="Century Gothic" panose="020B0502020202020204" pitchFamily="34" charset="0"/>
            </a:endParaRPr>
          </a:p>
        </p:txBody>
      </p:sp>
      <p:sp>
        <p:nvSpPr>
          <p:cNvPr id="879" name="New York d"/>
          <p:cNvSpPr/>
          <p:nvPr/>
        </p:nvSpPr>
        <p:spPr>
          <a:xfrm>
            <a:off x="5941800" y="2130480"/>
            <a:ext cx="137520" cy="510840"/>
          </a:xfrm>
          <a:prstGeom prst="line">
            <a:avLst/>
          </a:prstGeom>
          <a:ln>
            <a:solidFill>
              <a:srgbClr val="000000"/>
            </a:solidFill>
            <a:round/>
            <a:tailEnd type="oval" w="med" len="med"/>
          </a:ln>
        </p:spPr>
        <p:style>
          <a:lnRef idx="3">
            <a:schemeClr val="dk1"/>
          </a:lnRef>
          <a:fillRef idx="0">
            <a:schemeClr val="dk1"/>
          </a:fillRef>
          <a:effectRef idx="2">
            <a:schemeClr val="dk1"/>
          </a:effectRef>
          <a:fontRef idx="minor"/>
        </p:style>
        <p:txBody>
          <a:bodyPr lIns="90000" tIns="45000" rIns="90000" bIns="4500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80" name="New York o"/>
          <p:cNvSpPr/>
          <p:nvPr/>
        </p:nvSpPr>
        <p:spPr>
          <a:xfrm flipH="1" flipV="1">
            <a:off x="5161680" y="2130480"/>
            <a:ext cx="784080" cy="3600"/>
          </a:xfrm>
          <a:prstGeom prst="line">
            <a:avLst/>
          </a:prstGeom>
          <a:ln>
            <a:solidFill>
              <a:srgbClr val="000000"/>
            </a:solidFill>
            <a:round/>
          </a:ln>
        </p:spPr>
        <p:style>
          <a:lnRef idx="3">
            <a:schemeClr val="dk1"/>
          </a:lnRef>
          <a:fillRef idx="0">
            <a:schemeClr val="dk1"/>
          </a:fillRef>
          <a:effectRef idx="2">
            <a:schemeClr val="dk1"/>
          </a:effectRef>
          <a:fontRef idx="minor"/>
        </p:style>
        <p:txBody>
          <a:bodyPr lIns="90000" tIns="-41400" rIns="90000" bIns="-41400" anchor="t" anchorCtr="1">
            <a:noAutofit/>
          </a:bodyPr>
          <a:lstStyle/>
          <a:p>
            <a:endParaRPr lang="en-GB" sz="1800" b="0" strike="noStrike" spc="-1">
              <a:solidFill>
                <a:srgbClr val="000000"/>
              </a:solidFill>
              <a:latin typeface="Century Gothic" panose="020B0502020202020204" pitchFamily="34" charset="0"/>
              <a:ea typeface="DejaVu Sans"/>
            </a:endParaRPr>
          </a:p>
        </p:txBody>
      </p:sp>
      <p:grpSp>
        <p:nvGrpSpPr>
          <p:cNvPr id="881" name="Gruppo 1052"/>
          <p:cNvGrpSpPr/>
          <p:nvPr/>
        </p:nvGrpSpPr>
        <p:grpSpPr>
          <a:xfrm>
            <a:off x="5775480" y="1931400"/>
            <a:ext cx="150480" cy="170280"/>
            <a:chOff x="5775480" y="1931400"/>
            <a:chExt cx="150480" cy="170280"/>
          </a:xfrm>
        </p:grpSpPr>
        <p:sp>
          <p:nvSpPr>
            <p:cNvPr id="882" name="Ovale 1053"/>
            <p:cNvSpPr/>
            <p:nvPr/>
          </p:nvSpPr>
          <p:spPr>
            <a:xfrm>
              <a:off x="5775480" y="1931400"/>
              <a:ext cx="150480" cy="170280"/>
            </a:xfrm>
            <a:prstGeom prst="ellipse">
              <a:avLst/>
            </a:prstGeom>
            <a:blipFill rotWithShape="0">
              <a:blip r:embed="rId3"/>
              <a:srcRect/>
              <a:stretch/>
            </a:blipFill>
            <a:ln w="0">
              <a:noFill/>
            </a:ln>
            <a:effectLst>
              <a:outerShdw blurRad="39960" dist="23040" dir="5400000" rotWithShape="0">
                <a:srgbClr val="000000">
                  <a:alpha val="35000"/>
                </a:srgbClr>
              </a:outerShdw>
            </a:effectLst>
            <a:scene3d>
              <a:camera prst="orthographicFront"/>
              <a:lightRig rig="threePt" dir="t"/>
            </a:scene3d>
            <a:sp3d prstMaterial="plastic">
              <a:bevelT w="127000" h="25400" prst="relaxedInset"/>
            </a:sp3d>
          </p:spPr>
          <p:style>
            <a:lnRef idx="0">
              <a:schemeClr val="lt1">
                <a:hueOff val="0"/>
                <a:satOff val="0"/>
                <a:lumOff val="0"/>
                <a:alphaOff val="0"/>
              </a:schemeClr>
            </a:lnRef>
            <a:fillRef idx="0">
              <a:scrgbClr r="0" g="0" b="0"/>
            </a:fillRef>
            <a:effectRef idx="2">
              <a:schemeClr val="accent1">
                <a:hueOff val="0"/>
                <a:satOff val="0"/>
                <a:lumOff val="0"/>
                <a:alphaOff val="0"/>
              </a:schemeClr>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83" name="Ovale 4"/>
            <p:cNvSpPr/>
            <p:nvPr/>
          </p:nvSpPr>
          <p:spPr>
            <a:xfrm>
              <a:off x="5798160" y="1956960"/>
              <a:ext cx="105480" cy="119520"/>
            </a:xfrm>
            <a:prstGeom prst="rect">
              <a:avLst/>
            </a:pr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grpSp>
      <p:grpSp>
        <p:nvGrpSpPr>
          <p:cNvPr id="884" name="Gruppo 1055"/>
          <p:cNvGrpSpPr/>
          <p:nvPr/>
        </p:nvGrpSpPr>
        <p:grpSpPr>
          <a:xfrm>
            <a:off x="2930760" y="4093560"/>
            <a:ext cx="245160" cy="258120"/>
            <a:chOff x="2930760" y="4093560"/>
            <a:chExt cx="245160" cy="258120"/>
          </a:xfrm>
        </p:grpSpPr>
        <p:sp>
          <p:nvSpPr>
            <p:cNvPr id="885" name="Ovale 1056"/>
            <p:cNvSpPr/>
            <p:nvPr/>
          </p:nvSpPr>
          <p:spPr>
            <a:xfrm>
              <a:off x="2930760" y="4093560"/>
              <a:ext cx="245160" cy="258120"/>
            </a:xfrm>
            <a:prstGeom prst="ellipse">
              <a:avLst/>
            </a:prstGeom>
            <a:blipFill rotWithShape="0">
              <a:blip r:embed="rId4"/>
              <a:srcRect/>
              <a:stretch/>
            </a:blipFill>
            <a:ln w="0">
              <a:noFill/>
            </a:ln>
            <a:effectLst>
              <a:outerShdw blurRad="39960" dist="23040" dir="5400000" rotWithShape="0">
                <a:srgbClr val="000000">
                  <a:alpha val="35000"/>
                </a:srgbClr>
              </a:outerShdw>
            </a:effectLst>
            <a:scene3d>
              <a:camera prst="orthographicFront"/>
              <a:lightRig rig="threePt" dir="t"/>
            </a:scene3d>
            <a:sp3d prstMaterial="plastic">
              <a:bevelT w="127000" h="25400" prst="relaxedInset"/>
            </a:sp3d>
          </p:spPr>
          <p:style>
            <a:lnRef idx="0">
              <a:schemeClr val="lt1">
                <a:hueOff val="0"/>
                <a:satOff val="0"/>
                <a:lumOff val="0"/>
                <a:alphaOff val="0"/>
              </a:schemeClr>
            </a:lnRef>
            <a:fillRef idx="0">
              <a:scrgbClr r="0" g="0" b="0"/>
            </a:fillRef>
            <a:effectRef idx="2">
              <a:schemeClr val="accent1">
                <a:hueOff val="0"/>
                <a:satOff val="0"/>
                <a:lumOff val="0"/>
                <a:alphaOff val="0"/>
              </a:schemeClr>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86" name="Ovale 4"/>
            <p:cNvSpPr/>
            <p:nvPr/>
          </p:nvSpPr>
          <p:spPr>
            <a:xfrm>
              <a:off x="2967120" y="4131720"/>
              <a:ext cx="172440" cy="181440"/>
            </a:xfrm>
            <a:prstGeom prst="rect">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grpSp>
      <p:sp>
        <p:nvSpPr>
          <p:cNvPr id="887" name="Ovale 1059"/>
          <p:cNvSpPr/>
          <p:nvPr/>
        </p:nvSpPr>
        <p:spPr>
          <a:xfrm>
            <a:off x="6445800" y="1668600"/>
            <a:ext cx="189000" cy="213840"/>
          </a:xfrm>
          <a:prstGeom prst="ellipse">
            <a:avLst/>
          </a:prstGeom>
          <a:blipFill rotWithShape="0">
            <a:blip r:embed="rId5"/>
            <a:srcRect/>
            <a:stretch/>
          </a:blipFill>
          <a:ln w="0">
            <a:noFill/>
          </a:ln>
          <a:effectLst>
            <a:outerShdw blurRad="39960" dist="23040" dir="5400000" rotWithShape="0">
              <a:srgbClr val="000000">
                <a:alpha val="35000"/>
              </a:srgb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0">
            <a:scrgbClr r="0" g="0" b="0"/>
          </a:fillRef>
          <a:effectRef idx="2">
            <a:schemeClr val="accent1">
              <a:hueOff val="0"/>
              <a:satOff val="0"/>
              <a:lumOff val="0"/>
              <a:alphaOff val="0"/>
            </a:schemeClr>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grpSp>
        <p:nvGrpSpPr>
          <p:cNvPr id="888" name="Gruppo 1061"/>
          <p:cNvGrpSpPr/>
          <p:nvPr/>
        </p:nvGrpSpPr>
        <p:grpSpPr>
          <a:xfrm>
            <a:off x="3979440" y="3271320"/>
            <a:ext cx="240120" cy="247680"/>
            <a:chOff x="3979440" y="3271320"/>
            <a:chExt cx="240120" cy="247680"/>
          </a:xfrm>
        </p:grpSpPr>
        <p:sp>
          <p:nvSpPr>
            <p:cNvPr id="889" name="Ovale 1062"/>
            <p:cNvSpPr/>
            <p:nvPr/>
          </p:nvSpPr>
          <p:spPr>
            <a:xfrm>
              <a:off x="3979440" y="3271320"/>
              <a:ext cx="240120" cy="247680"/>
            </a:xfrm>
            <a:prstGeom prst="ellipse">
              <a:avLst/>
            </a:prstGeom>
            <a:blipFill rotWithShape="0">
              <a:blip r:embed="rId6"/>
              <a:srcRect/>
              <a:stretch/>
            </a:blipFill>
            <a:ln w="0">
              <a:noFill/>
            </a:ln>
            <a:effectLst>
              <a:outerShdw blurRad="39960" dist="23040" dir="5400000" rotWithShape="0">
                <a:srgbClr val="000000">
                  <a:alpha val="35000"/>
                </a:srgbClr>
              </a:outerShdw>
            </a:effectLst>
            <a:scene3d>
              <a:camera prst="orthographicFront"/>
              <a:lightRig rig="threePt" dir="t"/>
            </a:scene3d>
            <a:sp3d prstMaterial="plastic">
              <a:bevelT w="127000" h="25400" prst="relaxedInset"/>
            </a:sp3d>
          </p:spPr>
          <p:style>
            <a:lnRef idx="0">
              <a:schemeClr val="lt1">
                <a:hueOff val="0"/>
                <a:satOff val="0"/>
                <a:lumOff val="0"/>
                <a:alphaOff val="0"/>
              </a:schemeClr>
            </a:lnRef>
            <a:fillRef idx="0">
              <a:scrgbClr r="0" g="0" b="0"/>
            </a:fillRef>
            <a:effectRef idx="2">
              <a:schemeClr val="accent1">
                <a:hueOff val="0"/>
                <a:satOff val="0"/>
                <a:lumOff val="0"/>
                <a:alphaOff val="0"/>
              </a:schemeClr>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90" name="Ovale 4"/>
            <p:cNvSpPr/>
            <p:nvPr/>
          </p:nvSpPr>
          <p:spPr>
            <a:xfrm>
              <a:off x="4015080" y="3308040"/>
              <a:ext cx="168840" cy="173880"/>
            </a:xfrm>
            <a:prstGeom prst="rect">
              <a:avLst/>
            </a:prstGeom>
            <a:blipFill rotWithShape="0">
              <a:blip r:embed="rId6"/>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grpSp>
      <p:pic>
        <p:nvPicPr>
          <p:cNvPr id="891" name="Immagine 1064"/>
          <p:cNvPicPr/>
          <p:nvPr/>
        </p:nvPicPr>
        <p:blipFill>
          <a:blip r:embed="rId7"/>
          <a:stretch/>
        </p:blipFill>
        <p:spPr>
          <a:xfrm>
            <a:off x="5429520" y="2693160"/>
            <a:ext cx="223200" cy="235080"/>
          </a:xfrm>
          <a:prstGeom prst="rect">
            <a:avLst/>
          </a:prstGeom>
          <a:ln w="0">
            <a:noFill/>
          </a:ln>
        </p:spPr>
      </p:pic>
      <p:sp>
        <p:nvSpPr>
          <p:cNvPr id="892" name="New York d"/>
          <p:cNvSpPr/>
          <p:nvPr/>
        </p:nvSpPr>
        <p:spPr>
          <a:xfrm flipV="1">
            <a:off x="5525280" y="2697840"/>
            <a:ext cx="459720" cy="278640"/>
          </a:xfrm>
          <a:prstGeom prst="line">
            <a:avLst/>
          </a:prstGeom>
          <a:ln>
            <a:solidFill>
              <a:srgbClr val="000000"/>
            </a:solidFill>
            <a:round/>
            <a:tailEnd type="oval" w="med" len="med"/>
          </a:ln>
        </p:spPr>
        <p:style>
          <a:lnRef idx="3">
            <a:schemeClr val="dk1"/>
          </a:lnRef>
          <a:fillRef idx="0">
            <a:schemeClr val="dk1"/>
          </a:fillRef>
          <a:effectRef idx="2">
            <a:schemeClr val="dk1"/>
          </a:effectRef>
          <a:fontRef idx="minor"/>
        </p:style>
        <p:txBody>
          <a:bodyPr lIns="90000" tIns="45000" rIns="90000" bIns="4500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93" name="Rettangolo arrotondato 1066"/>
          <p:cNvSpPr/>
          <p:nvPr/>
        </p:nvSpPr>
        <p:spPr>
          <a:xfrm>
            <a:off x="361253" y="5070758"/>
            <a:ext cx="2986716" cy="817245"/>
          </a:xfrm>
          <a:prstGeom prst="roundRect">
            <a:avLst>
              <a:gd name="adj" fmla="val 16667"/>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spc="-1" dirty="0">
                <a:ln>
                  <a:solidFill>
                    <a:srgbClr val="203864"/>
                  </a:solidFill>
                </a:ln>
                <a:latin typeface="Century Gothic" panose="020B0502020202020204" pitchFamily="34" charset="0"/>
                <a:ea typeface="DejaVu Sans"/>
              </a:rPr>
              <a:t>GDF </a:t>
            </a:r>
            <a:r>
              <a:rPr lang="it-IT" sz="2400" spc="-1" dirty="0" smtClean="0">
                <a:ln>
                  <a:solidFill>
                    <a:srgbClr val="203864"/>
                  </a:solidFill>
                </a:ln>
                <a:latin typeface="Century Gothic" panose="020B0502020202020204" pitchFamily="34" charset="0"/>
                <a:ea typeface="DejaVu Sans"/>
              </a:rPr>
              <a:t>NETWORK</a:t>
            </a:r>
            <a:endParaRPr lang="en-GB" sz="2400" spc="-1" dirty="0">
              <a:ln>
                <a:solidFill>
                  <a:srgbClr val="203864"/>
                </a:solidFill>
              </a:ln>
              <a:latin typeface="Century Gothic" panose="020B0502020202020204" pitchFamily="34" charset="0"/>
              <a:ea typeface="DejaVu Sans"/>
            </a:endParaRPr>
          </a:p>
        </p:txBody>
      </p:sp>
      <p:sp>
        <p:nvSpPr>
          <p:cNvPr id="894" name="Immagine 1"/>
          <p:cNvSpPr/>
          <p:nvPr/>
        </p:nvSpPr>
        <p:spPr>
          <a:xfrm>
            <a:off x="4419360" y="2195280"/>
            <a:ext cx="250920" cy="250920"/>
          </a:xfrm>
          <a:prstGeom prst="ellipse">
            <a:avLst/>
          </a:prstGeom>
          <a:blipFill rotWithShape="0">
            <a:blip r:embed="rId8"/>
            <a:srcRect/>
            <a:stretch/>
          </a:blipFill>
          <a:ln w="63500">
            <a:noFill/>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GB" sz="1800" b="0" strike="noStrike" spc="-1">
              <a:solidFill>
                <a:srgbClr val="000000"/>
              </a:solidFill>
              <a:latin typeface="Century Gothic" panose="020B0502020202020204" pitchFamily="34" charset="0"/>
              <a:ea typeface="DejaVu Sans"/>
            </a:endParaRPr>
          </a:p>
        </p:txBody>
      </p:sp>
      <p:sp>
        <p:nvSpPr>
          <p:cNvPr id="895" name="New York"/>
          <p:cNvSpPr/>
          <p:nvPr/>
        </p:nvSpPr>
        <p:spPr>
          <a:xfrm>
            <a:off x="4513320" y="2183760"/>
            <a:ext cx="1344600" cy="223920"/>
          </a:xfrm>
          <a:prstGeom prst="rect">
            <a:avLst/>
          </a:prstGeom>
          <a:noFill/>
          <a:ln w="0">
            <a:noFill/>
          </a:ln>
        </p:spPr>
        <p:style>
          <a:lnRef idx="0">
            <a:scrgbClr r="0" g="0" b="0"/>
          </a:lnRef>
          <a:fillRef idx="0">
            <a:scrgbClr r="0" g="0" b="0"/>
          </a:fillRef>
          <a:effectRef idx="0">
            <a:scrgbClr r="0" g="0" b="0"/>
          </a:effectRef>
          <a:fontRef idx="minor"/>
        </p:style>
        <p:txBody>
          <a:bodyPr lIns="18720" tIns="18720" rIns="18720" bIns="18720" anchor="ctr">
            <a:noAutofit/>
          </a:bodyPr>
          <a:lstStyle/>
          <a:p>
            <a:pPr algn="ctr">
              <a:lnSpc>
                <a:spcPct val="100000"/>
              </a:lnSpc>
            </a:pPr>
            <a:r>
              <a:rPr lang="it-IT" sz="600" b="0" strike="noStrike" spc="-1">
                <a:solidFill>
                  <a:srgbClr val="2F5597"/>
                </a:solidFill>
                <a:latin typeface="Century Gothic" panose="020B0502020202020204" pitchFamily="34" charset="0"/>
                <a:ea typeface="DejaVu Sans"/>
              </a:rPr>
              <a:t>World Customs Organization</a:t>
            </a:r>
            <a:endParaRPr lang="en-GB" sz="600" b="0" strike="noStrike" spc="-1">
              <a:solidFill>
                <a:srgbClr val="000000"/>
              </a:solidFill>
              <a:latin typeface="Century Gothic" panose="020B0502020202020204" pitchFamily="34" charset="0"/>
            </a:endParaRPr>
          </a:p>
        </p:txBody>
      </p:sp>
      <p:sp>
        <p:nvSpPr>
          <p:cNvPr id="896" name="New York d"/>
          <p:cNvSpPr/>
          <p:nvPr/>
        </p:nvSpPr>
        <p:spPr>
          <a:xfrm>
            <a:off x="5487120" y="2393280"/>
            <a:ext cx="595800" cy="255240"/>
          </a:xfrm>
          <a:prstGeom prst="line">
            <a:avLst/>
          </a:prstGeom>
          <a:ln>
            <a:solidFill>
              <a:srgbClr val="000000"/>
            </a:solidFill>
            <a:round/>
            <a:tailEnd type="oval" w="med" len="med"/>
          </a:ln>
        </p:spPr>
        <p:style>
          <a:lnRef idx="3">
            <a:schemeClr val="dk1"/>
          </a:lnRef>
          <a:fillRef idx="0">
            <a:schemeClr val="dk1"/>
          </a:fillRef>
          <a:effectRef idx="2">
            <a:schemeClr val="dk1"/>
          </a:effectRef>
          <a:fontRef idx="minor"/>
        </p:style>
        <p:txBody>
          <a:bodyPr lIns="90000" tIns="45000" rIns="90000" bIns="4500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897" name="New York o"/>
          <p:cNvSpPr/>
          <p:nvPr/>
        </p:nvSpPr>
        <p:spPr>
          <a:xfrm flipH="1" flipV="1">
            <a:off x="4706640" y="2393280"/>
            <a:ext cx="784080" cy="3600"/>
          </a:xfrm>
          <a:prstGeom prst="line">
            <a:avLst/>
          </a:prstGeom>
          <a:ln>
            <a:solidFill>
              <a:srgbClr val="000000"/>
            </a:solidFill>
            <a:round/>
          </a:ln>
        </p:spPr>
        <p:style>
          <a:lnRef idx="3">
            <a:schemeClr val="dk1"/>
          </a:lnRef>
          <a:fillRef idx="0">
            <a:schemeClr val="dk1"/>
          </a:fillRef>
          <a:effectRef idx="2">
            <a:schemeClr val="dk1"/>
          </a:effectRef>
          <a:fontRef idx="minor"/>
        </p:style>
        <p:txBody>
          <a:bodyPr lIns="90000" tIns="-41400" rIns="90000" bIns="-41400" anchor="t" anchorCtr="1">
            <a:noAutofit/>
          </a:bodyPr>
          <a:lstStyle/>
          <a:p>
            <a:endParaRPr lang="en-GB" sz="1800" b="0" strike="noStrike" spc="-1">
              <a:solidFill>
                <a:srgbClr val="000000"/>
              </a:solidFill>
              <a:latin typeface="Century Gothic" panose="020B0502020202020204" pitchFamily="34" charset="0"/>
              <a:ea typeface="DejaVu Sans"/>
            </a:endParaRPr>
          </a:p>
        </p:txBody>
      </p:sp>
      <p:sp>
        <p:nvSpPr>
          <p:cNvPr id="281"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282" name="Immagine 20"/>
          <p:cNvPicPr/>
          <p:nvPr/>
        </p:nvPicPr>
        <p:blipFill>
          <a:blip r:embed="rId9"/>
          <a:stretch/>
        </p:blipFill>
        <p:spPr>
          <a:xfrm>
            <a:off x="10630440" y="264600"/>
            <a:ext cx="1287360" cy="862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Elaborazione alternativa 18"/>
          <p:cNvSpPr/>
          <p:nvPr/>
        </p:nvSpPr>
        <p:spPr>
          <a:xfrm>
            <a:off x="5775796" y="2599920"/>
            <a:ext cx="6066720" cy="1047240"/>
          </a:xfrm>
          <a:prstGeom prst="flowChartAlternateProcess">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just">
              <a:lnSpc>
                <a:spcPts val="2112"/>
              </a:lnSpc>
            </a:pPr>
            <a:r>
              <a:rPr lang="en-US" sz="2000" b="0" strike="noStrike" spc="-1" dirty="0">
                <a:solidFill>
                  <a:srgbClr val="1F4E79"/>
                </a:solidFill>
                <a:latin typeface="Century Gothic" panose="020B0502020202020204" pitchFamily="34" charset="0"/>
                <a:ea typeface="DejaVu Sans"/>
              </a:rPr>
              <a:t>local </a:t>
            </a:r>
            <a:r>
              <a:rPr lang="en-US" sz="2000" b="0" u="sng" strike="noStrike" spc="-1" dirty="0" smtClean="0">
                <a:solidFill>
                  <a:srgbClr val="1F4E79"/>
                </a:solidFill>
                <a:uFillTx/>
                <a:latin typeface="Century Gothic" panose="020B0502020202020204" pitchFamily="34" charset="0"/>
                <a:ea typeface="DejaVu Sans"/>
              </a:rPr>
              <a:t>banking </a:t>
            </a:r>
            <a:r>
              <a:rPr lang="en-US" sz="2000" b="0" u="sng" strike="noStrike" spc="-1" dirty="0">
                <a:solidFill>
                  <a:srgbClr val="1F4E79"/>
                </a:solidFill>
                <a:uFillTx/>
                <a:latin typeface="Century Gothic" panose="020B0502020202020204" pitchFamily="34" charset="0"/>
                <a:ea typeface="DejaVu Sans"/>
              </a:rPr>
              <a:t>system</a:t>
            </a:r>
            <a:r>
              <a:rPr lang="en-US" sz="2000" b="0" strike="noStrike" spc="-1" dirty="0">
                <a:solidFill>
                  <a:srgbClr val="1F4E79"/>
                </a:solidFill>
                <a:latin typeface="Century Gothic" panose="020B0502020202020204" pitchFamily="34" charset="0"/>
                <a:ea typeface="DejaVu Sans"/>
              </a:rPr>
              <a:t>, domestic regulations relevant to </a:t>
            </a:r>
            <a:r>
              <a:rPr lang="en-US" sz="2000" b="0" strike="noStrike" spc="-1" dirty="0" smtClean="0">
                <a:solidFill>
                  <a:srgbClr val="1F4E79"/>
                </a:solidFill>
                <a:latin typeface="Century Gothic" panose="020B0502020202020204" pitchFamily="34" charset="0"/>
                <a:ea typeface="DejaVu Sans"/>
              </a:rPr>
              <a:t>national </a:t>
            </a:r>
            <a:r>
              <a:rPr lang="en-US" sz="2000" b="0" strike="noStrike" spc="-1" dirty="0">
                <a:solidFill>
                  <a:srgbClr val="1F4E79"/>
                </a:solidFill>
                <a:latin typeface="Century Gothic" panose="020B0502020202020204" pitchFamily="34" charset="0"/>
                <a:ea typeface="DejaVu Sans"/>
              </a:rPr>
              <a:t>and international tax law and </a:t>
            </a:r>
            <a:r>
              <a:rPr lang="en-US" sz="2000" spc="-1" dirty="0" smtClean="0">
                <a:solidFill>
                  <a:srgbClr val="1F4E79"/>
                </a:solidFill>
                <a:latin typeface="Century Gothic" panose="020B0502020202020204" pitchFamily="34" charset="0"/>
                <a:ea typeface="DejaVu Sans"/>
              </a:rPr>
              <a:t>AML</a:t>
            </a:r>
            <a:endParaRPr lang="en-GB" sz="2000" b="0" strike="noStrike" spc="-1" dirty="0">
              <a:solidFill>
                <a:srgbClr val="000000"/>
              </a:solidFill>
              <a:latin typeface="Century Gothic" panose="020B0502020202020204" pitchFamily="34" charset="0"/>
            </a:endParaRPr>
          </a:p>
        </p:txBody>
      </p:sp>
      <p:sp>
        <p:nvSpPr>
          <p:cNvPr id="919" name="Rettangolo arrotondato 10"/>
          <p:cNvSpPr/>
          <p:nvPr/>
        </p:nvSpPr>
        <p:spPr>
          <a:xfrm>
            <a:off x="3048300" y="1399265"/>
            <a:ext cx="5509800" cy="518539"/>
          </a:xfrm>
          <a:prstGeom prst="roundRect">
            <a:avLst>
              <a:gd name="adj" fmla="val 16667"/>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en-US" sz="2000" b="1" spc="-1" dirty="0">
                <a:ln>
                  <a:solidFill>
                    <a:srgbClr val="203864"/>
                  </a:solidFill>
                </a:ln>
                <a:latin typeface="Century Gothic" panose="020B0502020202020204" pitchFamily="34" charset="0"/>
                <a:ea typeface="DejaVu Sans"/>
              </a:rPr>
              <a:t>ANALYSIS AND MONITORING FUNCTIONS</a:t>
            </a:r>
            <a:endParaRPr lang="en-GB" sz="2000" b="1" spc="-1" dirty="0">
              <a:ln>
                <a:solidFill>
                  <a:srgbClr val="203864"/>
                </a:solidFill>
              </a:ln>
              <a:latin typeface="Century Gothic" panose="020B0502020202020204" pitchFamily="34" charset="0"/>
              <a:ea typeface="DejaVu Sans"/>
            </a:endParaRPr>
          </a:p>
        </p:txBody>
      </p:sp>
      <p:sp>
        <p:nvSpPr>
          <p:cNvPr id="920" name="Elaborazione alternativa 17"/>
          <p:cNvSpPr/>
          <p:nvPr/>
        </p:nvSpPr>
        <p:spPr>
          <a:xfrm>
            <a:off x="8166060" y="2088900"/>
            <a:ext cx="1398240" cy="432360"/>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pPr>
            <a:r>
              <a:rPr lang="it-IT" sz="1600" b="1" strike="noStrike" spc="-1" dirty="0">
                <a:solidFill>
                  <a:srgbClr val="1F4E79"/>
                </a:solidFill>
                <a:latin typeface="Century Gothic" panose="020B0502020202020204" pitchFamily="34" charset="0"/>
                <a:ea typeface="Gill Sans MT"/>
              </a:rPr>
              <a:t>ANALYSES</a:t>
            </a:r>
            <a:endParaRPr lang="en-GB" sz="1600" b="0" strike="noStrike" spc="-1" dirty="0">
              <a:solidFill>
                <a:srgbClr val="000000"/>
              </a:solidFill>
              <a:latin typeface="Century Gothic" panose="020B0502020202020204" pitchFamily="34" charset="0"/>
            </a:endParaRPr>
          </a:p>
        </p:txBody>
      </p:sp>
      <p:sp>
        <p:nvSpPr>
          <p:cNvPr id="922" name="Elaborazione alternativa 24"/>
          <p:cNvSpPr/>
          <p:nvPr/>
        </p:nvSpPr>
        <p:spPr>
          <a:xfrm>
            <a:off x="5803200" y="3725820"/>
            <a:ext cx="6123960" cy="1323720"/>
          </a:xfrm>
          <a:prstGeom prst="flowChartAlternateProcess">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just">
              <a:lnSpc>
                <a:spcPts val="2112"/>
              </a:lnSpc>
            </a:pPr>
            <a:r>
              <a:rPr lang="en-US" sz="2000" b="0" u="sng" strike="noStrike" spc="-1" dirty="0" smtClean="0">
                <a:solidFill>
                  <a:srgbClr val="1F4E79"/>
                </a:solidFill>
                <a:uFillTx/>
                <a:latin typeface="Century Gothic" panose="020B0502020202020204" pitchFamily="34" charset="0"/>
                <a:ea typeface="DejaVu Sans"/>
              </a:rPr>
              <a:t>bilateral </a:t>
            </a:r>
            <a:r>
              <a:rPr lang="en-US" sz="2000" b="0" u="sng" strike="noStrike" spc="-1" dirty="0">
                <a:solidFill>
                  <a:srgbClr val="1F4E79"/>
                </a:solidFill>
                <a:uFillTx/>
                <a:latin typeface="Century Gothic" panose="020B0502020202020204" pitchFamily="34" charset="0"/>
                <a:ea typeface="DejaVu Sans"/>
              </a:rPr>
              <a:t>agreements on </a:t>
            </a:r>
            <a:r>
              <a:rPr lang="en-US" sz="2000" u="sng" spc="-1" dirty="0" smtClean="0">
                <a:solidFill>
                  <a:srgbClr val="1F4E79"/>
                </a:solidFill>
                <a:latin typeface="Century Gothic" panose="020B0502020202020204" pitchFamily="34" charset="0"/>
                <a:ea typeface="DejaVu Sans"/>
              </a:rPr>
              <a:t>EOI</a:t>
            </a:r>
            <a:r>
              <a:rPr lang="en-US" sz="2000" spc="-1" dirty="0" smtClean="0">
                <a:solidFill>
                  <a:srgbClr val="1F4E79"/>
                </a:solidFill>
                <a:latin typeface="Century Gothic" panose="020B0502020202020204" pitchFamily="34" charset="0"/>
                <a:ea typeface="DejaVu Sans"/>
              </a:rPr>
              <a:t> (</a:t>
            </a:r>
            <a:r>
              <a:rPr lang="en-US" sz="2000" spc="-1" dirty="0" smtClean="0">
                <a:solidFill>
                  <a:srgbClr val="1F4E79"/>
                </a:solidFill>
                <a:latin typeface="Century Gothic" panose="020B0502020202020204" pitchFamily="34" charset="0"/>
              </a:rPr>
              <a:t>TIEAs, DTCs, </a:t>
            </a:r>
            <a:r>
              <a:rPr lang="en-US" sz="2000" b="0" strike="noStrike" spc="-1" dirty="0" err="1" smtClean="0">
                <a:solidFill>
                  <a:srgbClr val="1F4E79"/>
                </a:solidFill>
                <a:uFillTx/>
                <a:latin typeface="Century Gothic" panose="020B0502020202020204" pitchFamily="34" charset="0"/>
                <a:ea typeface="DejaVu Sans"/>
              </a:rPr>
              <a:t>MoUs</a:t>
            </a:r>
            <a:r>
              <a:rPr lang="en-US" sz="2000" u="sng" spc="-1" dirty="0">
                <a:solidFill>
                  <a:srgbClr val="1F4E79"/>
                </a:solidFill>
                <a:latin typeface="Century Gothic" panose="020B0502020202020204" pitchFamily="34" charset="0"/>
                <a:ea typeface="DejaVu Sans"/>
              </a:rPr>
              <a:t>)</a:t>
            </a:r>
            <a:endParaRPr lang="en-GB" sz="2000" b="0" strike="noStrike" spc="-1" dirty="0">
              <a:solidFill>
                <a:srgbClr val="000000"/>
              </a:solidFill>
              <a:latin typeface="Century Gothic" panose="020B0502020202020204" pitchFamily="34" charset="0"/>
            </a:endParaRPr>
          </a:p>
        </p:txBody>
      </p:sp>
      <p:sp>
        <p:nvSpPr>
          <p:cNvPr id="923" name="Elaborazione alternativa 25"/>
          <p:cNvSpPr/>
          <p:nvPr/>
        </p:nvSpPr>
        <p:spPr>
          <a:xfrm>
            <a:off x="350640" y="2961359"/>
            <a:ext cx="5231160" cy="1197281"/>
          </a:xfrm>
          <a:prstGeom prst="flowChartAlternateProcess">
            <a:avLst/>
          </a:prstGeom>
          <a:solidFill>
            <a:schemeClr val="accent3">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just">
              <a:lnSpc>
                <a:spcPts val="2112"/>
              </a:lnSpc>
            </a:pPr>
            <a:r>
              <a:rPr lang="en-US" sz="2000" b="0" strike="noStrike" spc="-1" dirty="0">
                <a:solidFill>
                  <a:srgbClr val="1F4E79"/>
                </a:solidFill>
                <a:latin typeface="Century Gothic" panose="020B0502020202020204" pitchFamily="34" charset="0"/>
                <a:ea typeface="DejaVu Sans"/>
              </a:rPr>
              <a:t>transnational tax offences: aggressive </a:t>
            </a:r>
            <a:r>
              <a:rPr lang="en-US" sz="2000" b="0" u="sng" strike="noStrike" spc="-1" dirty="0">
                <a:solidFill>
                  <a:srgbClr val="1F4E79"/>
                </a:solidFill>
                <a:uFillTx/>
                <a:latin typeface="Century Gothic" panose="020B0502020202020204" pitchFamily="34" charset="0"/>
                <a:ea typeface="DejaVu Sans"/>
              </a:rPr>
              <a:t>international tax planning</a:t>
            </a:r>
            <a:r>
              <a:rPr lang="en-US" sz="2000" b="0" strike="noStrike" spc="-1" dirty="0">
                <a:solidFill>
                  <a:srgbClr val="1F4E79"/>
                </a:solidFill>
                <a:latin typeface="Century Gothic" panose="020B0502020202020204" pitchFamily="34" charset="0"/>
                <a:ea typeface="DejaVu Sans"/>
              </a:rPr>
              <a:t>, use of trusts for avoidance purposes, illegal reallocation of profits. </a:t>
            </a:r>
            <a:endParaRPr lang="en-GB" sz="2000" b="0" strike="noStrike" spc="-1" dirty="0">
              <a:solidFill>
                <a:srgbClr val="000000"/>
              </a:solidFill>
              <a:latin typeface="Century Gothic" panose="020B0502020202020204" pitchFamily="34" charset="0"/>
            </a:endParaRPr>
          </a:p>
        </p:txBody>
      </p:sp>
      <p:sp>
        <p:nvSpPr>
          <p:cNvPr id="924" name="Elaborazione alternativa 26"/>
          <p:cNvSpPr/>
          <p:nvPr/>
        </p:nvSpPr>
        <p:spPr>
          <a:xfrm>
            <a:off x="2137079" y="2381400"/>
            <a:ext cx="1233720" cy="372960"/>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pPr>
            <a:r>
              <a:rPr lang="it-IT" sz="1600" b="1" strike="noStrike" spc="-1" dirty="0">
                <a:solidFill>
                  <a:srgbClr val="1F4E79"/>
                </a:solidFill>
                <a:latin typeface="Century Gothic" panose="020B0502020202020204" pitchFamily="34" charset="0"/>
                <a:ea typeface="Gill Sans MT"/>
              </a:rPr>
              <a:t>DETECTS</a:t>
            </a:r>
            <a:endParaRPr lang="en-GB" sz="1600" b="0" strike="noStrike" spc="-1" dirty="0">
              <a:solidFill>
                <a:srgbClr val="000000"/>
              </a:solidFill>
              <a:latin typeface="Century Gothic" panose="020B0502020202020204" pitchFamily="34" charset="0"/>
            </a:endParaRPr>
          </a:p>
        </p:txBody>
      </p:sp>
      <p:sp>
        <p:nvSpPr>
          <p:cNvPr id="925" name="Elaborazione alternativa 29"/>
          <p:cNvSpPr/>
          <p:nvPr/>
        </p:nvSpPr>
        <p:spPr>
          <a:xfrm>
            <a:off x="350640" y="4447080"/>
            <a:ext cx="5303880" cy="1039320"/>
          </a:xfrm>
          <a:prstGeom prst="flowChartAlternateProcess">
            <a:avLst/>
          </a:prstGeom>
          <a:solidFill>
            <a:schemeClr val="accent3">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just">
              <a:lnSpc>
                <a:spcPts val="2112"/>
              </a:lnSpc>
            </a:pPr>
            <a:r>
              <a:rPr lang="en-US" sz="2000" b="0" strike="noStrike" spc="-1" dirty="0">
                <a:solidFill>
                  <a:srgbClr val="1F4E79"/>
                </a:solidFill>
                <a:latin typeface="Century Gothic" panose="020B0502020202020204" pitchFamily="34" charset="0"/>
                <a:ea typeface="DejaVu Sans"/>
              </a:rPr>
              <a:t>existence of Free Trade Zones (FTZs) </a:t>
            </a:r>
            <a:r>
              <a:rPr lang="en-US" sz="2000" b="0" strike="noStrike" spc="-1" dirty="0" smtClean="0">
                <a:solidFill>
                  <a:srgbClr val="1F4E79"/>
                </a:solidFill>
                <a:latin typeface="Century Gothic" panose="020B0502020202020204" pitchFamily="34" charset="0"/>
                <a:ea typeface="DejaVu Sans"/>
              </a:rPr>
              <a:t>to monitor </a:t>
            </a:r>
            <a:r>
              <a:rPr lang="en-US" sz="2000" b="0" strike="noStrike" spc="-1" dirty="0">
                <a:solidFill>
                  <a:srgbClr val="1F4E79"/>
                </a:solidFill>
                <a:latin typeface="Century Gothic" panose="020B0502020202020204" pitchFamily="34" charset="0"/>
                <a:ea typeface="DejaVu Sans"/>
              </a:rPr>
              <a:t>the presence of Italian companies </a:t>
            </a:r>
            <a:endParaRPr lang="en-GB" sz="2000" b="0" strike="noStrike" spc="-1" dirty="0">
              <a:solidFill>
                <a:srgbClr val="000000"/>
              </a:solidFill>
              <a:latin typeface="Century Gothic" panose="020B0502020202020204" pitchFamily="34" charset="0"/>
            </a:endParaRPr>
          </a:p>
        </p:txBody>
      </p:sp>
      <p:sp>
        <p:nvSpPr>
          <p:cNvPr id="926" name="Elaborazione alternativa 30"/>
          <p:cNvSpPr/>
          <p:nvPr/>
        </p:nvSpPr>
        <p:spPr>
          <a:xfrm>
            <a:off x="5803200" y="5128200"/>
            <a:ext cx="6066720" cy="1498068"/>
          </a:xfrm>
          <a:prstGeom prst="flowChartAlternateProcess">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just">
              <a:lnSpc>
                <a:spcPts val="2112"/>
              </a:lnSpc>
            </a:pPr>
            <a:r>
              <a:rPr lang="en-US" sz="2000" b="0" strike="noStrike" spc="-1" dirty="0">
                <a:solidFill>
                  <a:srgbClr val="1F4E79"/>
                </a:solidFill>
                <a:latin typeface="Century Gothic" panose="020B0502020202020204" pitchFamily="34" charset="0"/>
                <a:ea typeface="DejaVu Sans"/>
              </a:rPr>
              <a:t>financial flows of foreign direct investment (FDI</a:t>
            </a:r>
            <a:r>
              <a:rPr lang="en-US" sz="2000" b="0" strike="noStrike" spc="-1" dirty="0" smtClean="0">
                <a:solidFill>
                  <a:srgbClr val="1F4E79"/>
                </a:solidFill>
                <a:latin typeface="Century Gothic" panose="020B0502020202020204" pitchFamily="34" charset="0"/>
                <a:ea typeface="DejaVu Sans"/>
              </a:rPr>
              <a:t>) outcomes </a:t>
            </a:r>
            <a:r>
              <a:rPr lang="en-US" sz="2000" b="0" strike="noStrike" spc="-1" dirty="0">
                <a:solidFill>
                  <a:srgbClr val="1F4E79"/>
                </a:solidFill>
                <a:latin typeface="Century Gothic" panose="020B0502020202020204" pitchFamily="34" charset="0"/>
                <a:ea typeface="DejaVu Sans"/>
              </a:rPr>
              <a:t>of </a:t>
            </a:r>
            <a:r>
              <a:rPr lang="en-US" sz="2000" b="0" strike="noStrike" spc="-1" dirty="0" smtClean="0">
                <a:solidFill>
                  <a:srgbClr val="1F4E79"/>
                </a:solidFill>
                <a:latin typeface="Century Gothic" panose="020B0502020202020204" pitchFamily="34" charset="0"/>
                <a:ea typeface="DejaVu Sans"/>
              </a:rPr>
              <a:t>assessments </a:t>
            </a:r>
            <a:r>
              <a:rPr lang="en-US" sz="2000" b="0" strike="noStrike" spc="-1" dirty="0">
                <a:solidFill>
                  <a:srgbClr val="1F4E79"/>
                </a:solidFill>
                <a:latin typeface="Century Gothic" panose="020B0502020202020204" pitchFamily="34" charset="0"/>
                <a:ea typeface="DejaVu Sans"/>
              </a:rPr>
              <a:t>conducted by the FATF, </a:t>
            </a:r>
            <a:r>
              <a:rPr lang="en-US" sz="2000" b="0" strike="noStrike" spc="-1" dirty="0" err="1">
                <a:solidFill>
                  <a:srgbClr val="1F4E79"/>
                </a:solidFill>
                <a:latin typeface="Century Gothic" panose="020B0502020202020204" pitchFamily="34" charset="0"/>
                <a:ea typeface="DejaVu Sans"/>
              </a:rPr>
              <a:t>MoneyVal</a:t>
            </a:r>
            <a:r>
              <a:rPr lang="en-US" sz="2000" b="0" strike="noStrike" spc="-1" dirty="0">
                <a:solidFill>
                  <a:srgbClr val="1F4E79"/>
                </a:solidFill>
                <a:latin typeface="Century Gothic" panose="020B0502020202020204" pitchFamily="34" charset="0"/>
                <a:ea typeface="DejaVu Sans"/>
              </a:rPr>
              <a:t> or the FSRBs on </a:t>
            </a:r>
            <a:r>
              <a:rPr lang="en-US" sz="2000" spc="-1" dirty="0" smtClean="0">
                <a:solidFill>
                  <a:srgbClr val="1F4E79"/>
                </a:solidFill>
                <a:latin typeface="Century Gothic" panose="020B0502020202020204" pitchFamily="34" charset="0"/>
                <a:ea typeface="DejaVu Sans"/>
              </a:rPr>
              <a:t>AML-CTF</a:t>
            </a:r>
            <a:endParaRPr lang="en-GB" sz="2000" b="0" strike="noStrike" spc="-1" dirty="0">
              <a:solidFill>
                <a:srgbClr val="000000"/>
              </a:solidFill>
              <a:latin typeface="Century Gothic" panose="020B0502020202020204" pitchFamily="34" charset="0"/>
            </a:endParaRPr>
          </a:p>
        </p:txBody>
      </p:sp>
      <p:sp>
        <p:nvSpPr>
          <p:cNvPr id="11"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2" name="Immagine 20"/>
          <p:cNvPicPr/>
          <p:nvPr/>
        </p:nvPicPr>
        <p:blipFill>
          <a:blip r:embed="rId3"/>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Elaborazione alternativa 5"/>
          <p:cNvSpPr/>
          <p:nvPr/>
        </p:nvSpPr>
        <p:spPr>
          <a:xfrm>
            <a:off x="6836760" y="4417560"/>
            <a:ext cx="4560840" cy="1335600"/>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pPr>
            <a:r>
              <a:rPr lang="it-IT" sz="2200" b="1" strike="noStrike" spc="-1" dirty="0">
                <a:solidFill>
                  <a:srgbClr val="1F4E79"/>
                </a:solidFill>
                <a:latin typeface="Century Gothic" panose="020B0502020202020204" pitchFamily="34" charset="0"/>
                <a:ea typeface="DejaVu Sans"/>
              </a:rPr>
              <a:t>LAW </a:t>
            </a:r>
            <a:r>
              <a:rPr lang="it-IT" sz="2200" b="1" strike="noStrike" spc="-1" dirty="0" smtClean="0">
                <a:solidFill>
                  <a:srgbClr val="1F4E79"/>
                </a:solidFill>
                <a:latin typeface="Century Gothic" panose="020B0502020202020204" pitchFamily="34" charset="0"/>
                <a:ea typeface="DejaVu Sans"/>
              </a:rPr>
              <a:t>ENFORCEMENT ATTACHÉS</a:t>
            </a:r>
          </a:p>
          <a:p>
            <a:pPr marL="71280" algn="ctr">
              <a:lnSpc>
                <a:spcPts val="2112"/>
              </a:lnSpc>
            </a:pPr>
            <a:endParaRPr lang="it-IT" sz="2200" b="1" strike="noStrike" spc="-1" dirty="0" smtClean="0">
              <a:solidFill>
                <a:srgbClr val="1F4E79"/>
              </a:solidFill>
              <a:latin typeface="Century Gothic" panose="020B0502020202020204" pitchFamily="34" charset="0"/>
              <a:ea typeface="DejaVu Sans"/>
            </a:endParaRPr>
          </a:p>
          <a:p>
            <a:pPr marL="71280" algn="ctr">
              <a:lnSpc>
                <a:spcPts val="2112"/>
              </a:lnSpc>
            </a:pPr>
            <a:r>
              <a:rPr lang="it-IT" sz="2200" b="1" spc="-1" dirty="0" smtClean="0">
                <a:solidFill>
                  <a:srgbClr val="1F4E79"/>
                </a:solidFill>
                <a:latin typeface="Century Gothic" panose="020B0502020202020204" pitchFamily="34" charset="0"/>
              </a:rPr>
              <a:t>(</a:t>
            </a:r>
            <a:r>
              <a:rPr lang="it-IT" sz="2200" b="1" i="1" spc="-1" dirty="0" smtClean="0">
                <a:solidFill>
                  <a:srgbClr val="1F4E79"/>
                </a:solidFill>
                <a:latin typeface="Century Gothic" panose="020B0502020202020204" pitchFamily="34" charset="0"/>
              </a:rPr>
              <a:t>Security Affairs Expert</a:t>
            </a:r>
            <a:r>
              <a:rPr lang="it-IT" sz="2200" b="1" spc="-1" dirty="0" smtClean="0">
                <a:solidFill>
                  <a:srgbClr val="1F4E79"/>
                </a:solidFill>
                <a:latin typeface="Century Gothic" panose="020B0502020202020204" pitchFamily="34" charset="0"/>
              </a:rPr>
              <a:t>) </a:t>
            </a:r>
            <a:endParaRPr lang="en-GB" sz="2200" b="0" strike="noStrike" spc="-1" dirty="0">
              <a:solidFill>
                <a:srgbClr val="000000"/>
              </a:solidFill>
              <a:latin typeface="Century Gothic" panose="020B0502020202020204" pitchFamily="34" charset="0"/>
            </a:endParaRPr>
          </a:p>
        </p:txBody>
      </p:sp>
      <p:sp>
        <p:nvSpPr>
          <p:cNvPr id="1151" name="Rettangolo 2"/>
          <p:cNvSpPr/>
          <p:nvPr/>
        </p:nvSpPr>
        <p:spPr>
          <a:xfrm>
            <a:off x="2286912" y="1429475"/>
            <a:ext cx="7019839" cy="778466"/>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en-GB" sz="2000" b="1" spc="-1" dirty="0" smtClean="0">
                <a:ln>
                  <a:solidFill>
                    <a:srgbClr val="203864"/>
                  </a:solidFill>
                </a:ln>
                <a:latin typeface="Century Gothic" panose="020B0502020202020204" pitchFamily="34" charset="0"/>
                <a:ea typeface="DejaVu Sans"/>
              </a:rPr>
              <a:t>Other Italian LEAs Attaché </a:t>
            </a:r>
            <a:r>
              <a:rPr lang="en-GB" sz="2000" b="1" spc="-1" dirty="0">
                <a:ln>
                  <a:solidFill>
                    <a:srgbClr val="203864"/>
                  </a:solidFill>
                </a:ln>
                <a:latin typeface="Century Gothic" panose="020B0502020202020204" pitchFamily="34" charset="0"/>
                <a:ea typeface="DejaVu Sans"/>
              </a:rPr>
              <a:t>N</a:t>
            </a:r>
            <a:r>
              <a:rPr lang="en-GB" sz="2000" b="1" spc="-1" dirty="0" smtClean="0">
                <a:ln>
                  <a:solidFill>
                    <a:srgbClr val="203864"/>
                  </a:solidFill>
                </a:ln>
                <a:latin typeface="Century Gothic" panose="020B0502020202020204" pitchFamily="34" charset="0"/>
                <a:ea typeface="DejaVu Sans"/>
              </a:rPr>
              <a:t>etworks</a:t>
            </a:r>
            <a:endParaRPr lang="en-GB" sz="2000" b="1" spc="-1" dirty="0">
              <a:ln>
                <a:solidFill>
                  <a:srgbClr val="203864"/>
                </a:solidFill>
              </a:ln>
              <a:latin typeface="Century Gothic" panose="020B0502020202020204" pitchFamily="34" charset="0"/>
              <a:ea typeface="DejaVu Sans"/>
            </a:endParaRPr>
          </a:p>
        </p:txBody>
      </p:sp>
      <p:sp>
        <p:nvSpPr>
          <p:cNvPr id="1152" name="Rettangolo arrotondato 3"/>
          <p:cNvSpPr/>
          <p:nvPr/>
        </p:nvSpPr>
        <p:spPr>
          <a:xfrm>
            <a:off x="667177" y="4417560"/>
            <a:ext cx="4539240" cy="1335600"/>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tabLst>
                <a:tab pos="0" algn="l"/>
              </a:tabLst>
            </a:pPr>
            <a:r>
              <a:rPr lang="it-IT" sz="2200" b="1" strike="noStrike" spc="-1" dirty="0" smtClean="0">
                <a:solidFill>
                  <a:srgbClr val="002060"/>
                </a:solidFill>
                <a:latin typeface="Century Gothic" panose="020B0502020202020204" pitchFamily="34" charset="0"/>
                <a:ea typeface="DejaVu Sans"/>
              </a:rPr>
              <a:t>GDF ATTACHÉ</a:t>
            </a:r>
          </a:p>
          <a:p>
            <a:pPr marL="7920" algn="ctr">
              <a:lnSpc>
                <a:spcPts val="2112"/>
              </a:lnSpc>
              <a:tabLst>
                <a:tab pos="0" algn="l"/>
              </a:tabLst>
            </a:pPr>
            <a:endParaRPr lang="it-IT" sz="2200" b="1" strike="noStrike" spc="-1" dirty="0" smtClean="0">
              <a:solidFill>
                <a:srgbClr val="002060"/>
              </a:solidFill>
              <a:latin typeface="Century Gothic" panose="020B0502020202020204" pitchFamily="34" charset="0"/>
              <a:ea typeface="DejaVu Sans"/>
            </a:endParaRPr>
          </a:p>
          <a:p>
            <a:pPr marL="7920" algn="ctr">
              <a:lnSpc>
                <a:spcPts val="2112"/>
              </a:lnSpc>
              <a:tabLst>
                <a:tab pos="0" algn="l"/>
              </a:tabLst>
            </a:pPr>
            <a:r>
              <a:rPr lang="it-IT" sz="2200" b="1" spc="-1" dirty="0" smtClean="0">
                <a:solidFill>
                  <a:srgbClr val="002060"/>
                </a:solidFill>
                <a:latin typeface="Century Gothic" panose="020B0502020202020204" pitchFamily="34" charset="0"/>
              </a:rPr>
              <a:t>(</a:t>
            </a:r>
            <a:r>
              <a:rPr lang="it-IT" sz="2200" b="1" i="1" spc="-1" dirty="0" err="1" smtClean="0">
                <a:solidFill>
                  <a:srgbClr val="002060"/>
                </a:solidFill>
                <a:latin typeface="Century Gothic" panose="020B0502020202020204" pitchFamily="34" charset="0"/>
              </a:rPr>
              <a:t>Economic</a:t>
            </a:r>
            <a:r>
              <a:rPr lang="it-IT" sz="2200" b="1" i="1" spc="-1" dirty="0" smtClean="0">
                <a:solidFill>
                  <a:srgbClr val="002060"/>
                </a:solidFill>
                <a:latin typeface="Century Gothic" panose="020B0502020202020204" pitchFamily="34" charset="0"/>
              </a:rPr>
              <a:t> and Financial Security Expert</a:t>
            </a:r>
            <a:r>
              <a:rPr lang="it-IT" sz="2200" b="1" spc="-1" dirty="0" smtClean="0">
                <a:solidFill>
                  <a:srgbClr val="002060"/>
                </a:solidFill>
                <a:latin typeface="Century Gothic" panose="020B0502020202020204" pitchFamily="34" charset="0"/>
              </a:rPr>
              <a:t>)</a:t>
            </a:r>
            <a:endParaRPr lang="en-GB" sz="2200" b="0" strike="noStrike" spc="-1" dirty="0">
              <a:solidFill>
                <a:srgbClr val="000000"/>
              </a:solidFill>
              <a:latin typeface="Century Gothic" panose="020B0502020202020204" pitchFamily="34" charset="0"/>
            </a:endParaRPr>
          </a:p>
        </p:txBody>
      </p:sp>
      <p:pic>
        <p:nvPicPr>
          <p:cNvPr id="1153" name="Immagine 9"/>
          <p:cNvPicPr/>
          <p:nvPr/>
        </p:nvPicPr>
        <p:blipFill>
          <a:blip r:embed="rId3"/>
          <a:stretch/>
        </p:blipFill>
        <p:spPr>
          <a:xfrm>
            <a:off x="7630766" y="3153420"/>
            <a:ext cx="3015720" cy="1088280"/>
          </a:xfrm>
          <a:prstGeom prst="rect">
            <a:avLst/>
          </a:prstGeom>
          <a:ln w="0">
            <a:noFill/>
          </a:ln>
        </p:spPr>
      </p:pic>
      <p:sp>
        <p:nvSpPr>
          <p:cNvPr id="8"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9" name="Immagine 11"/>
          <p:cNvPicPr/>
          <p:nvPr/>
        </p:nvPicPr>
        <p:blipFill>
          <a:blip r:embed="rId4"/>
          <a:stretch/>
        </p:blipFill>
        <p:spPr>
          <a:xfrm>
            <a:off x="10630440" y="264600"/>
            <a:ext cx="1287360" cy="862920"/>
          </a:xfrm>
          <a:prstGeom prst="rect">
            <a:avLst/>
          </a:prstGeom>
          <a:ln w="0">
            <a:noFill/>
          </a:ln>
        </p:spPr>
      </p:pic>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1359" y="2966225"/>
            <a:ext cx="2982107" cy="1638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CustomShape 18"/>
          <p:cNvSpPr/>
          <p:nvPr/>
        </p:nvSpPr>
        <p:spPr>
          <a:xfrm>
            <a:off x="2394000" y="184320"/>
            <a:ext cx="7932960" cy="424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479"/>
              </a:spcBef>
              <a:tabLst>
                <a:tab pos="0" algn="l"/>
              </a:tabLst>
            </a:pPr>
            <a:r>
              <a:rPr lang="it-IT" sz="2200" b="1" strike="noStrike" spc="-1">
                <a:solidFill>
                  <a:srgbClr val="17375E"/>
                </a:solidFill>
                <a:latin typeface="Calibri"/>
                <a:ea typeface="ＭＳ Ｐゴシック"/>
              </a:rPr>
              <a:t>THE GDF INTERNATIONAL DEPLOYMENT</a:t>
            </a:r>
            <a:endParaRPr lang="en-GB" sz="2200" b="0" strike="noStrike" spc="-1">
              <a:solidFill>
                <a:srgbClr val="000000"/>
              </a:solidFill>
              <a:latin typeface="Arial"/>
            </a:endParaRPr>
          </a:p>
        </p:txBody>
      </p:sp>
      <p:grpSp>
        <p:nvGrpSpPr>
          <p:cNvPr id="1174" name="Gruppo 2"/>
          <p:cNvGrpSpPr/>
          <p:nvPr/>
        </p:nvGrpSpPr>
        <p:grpSpPr>
          <a:xfrm>
            <a:off x="870120" y="3594969"/>
            <a:ext cx="3123720" cy="625320"/>
            <a:chOff x="870120" y="3148920"/>
            <a:chExt cx="3123720" cy="625320"/>
          </a:xfrm>
        </p:grpSpPr>
        <p:sp>
          <p:nvSpPr>
            <p:cNvPr id="1175" name="Rettangolo 3"/>
            <p:cNvSpPr/>
            <p:nvPr/>
          </p:nvSpPr>
          <p:spPr>
            <a:xfrm>
              <a:off x="870120" y="3148920"/>
              <a:ext cx="3123720" cy="625320"/>
            </a:xfrm>
            <a:prstGeom prst="rect">
              <a:avLst/>
            </a:prstGeom>
            <a:solidFill>
              <a:schemeClr val="accent3">
                <a:lumMod val="20000"/>
                <a:lumOff val="80000"/>
              </a:schemeClr>
            </a:solidFill>
            <a:ln w="0">
              <a:noFill/>
            </a:ln>
            <a:scene3d>
              <a:camera prst="orthographicFront"/>
              <a:lightRig rig="threePt" dir="t"/>
            </a:scene3d>
            <a:sp3d prstMaterial="translucentPowder">
              <a:bevelT w="127000" h="25400" prst="softRound"/>
            </a:sp3d>
          </p:spPr>
          <p:style>
            <a:lnRef idx="0">
              <a:schemeClr val="lt1">
                <a:hueOff val="0"/>
                <a:satOff val="0"/>
                <a:lumOff val="0"/>
                <a:alphaOff val="0"/>
              </a:schemeClr>
            </a:lnRef>
            <a:fillRef idx="0">
              <a:scrgbClr r="0" g="0" b="0"/>
            </a:fillRef>
            <a:effectRef idx="0">
              <a:schemeClr val="accent3">
                <a:hueOff val="0"/>
                <a:satOff val="0"/>
                <a:lumOff val="0"/>
                <a:alphaOff val="0"/>
              </a:schemeClr>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Arial"/>
                <a:ea typeface="DejaVu Sans"/>
              </a:endParaRPr>
            </a:p>
          </p:txBody>
        </p:sp>
        <p:sp>
          <p:nvSpPr>
            <p:cNvPr id="1176" name="CasellaDiTesto 4"/>
            <p:cNvSpPr/>
            <p:nvPr/>
          </p:nvSpPr>
          <p:spPr>
            <a:xfrm>
              <a:off x="870120" y="3148920"/>
              <a:ext cx="3123720" cy="625320"/>
            </a:xfrm>
            <a:prstGeom prst="rect">
              <a:avLst/>
            </a:prstGeom>
            <a:noFill/>
            <a:ln w="0">
              <a:noFill/>
            </a:ln>
          </p:spPr>
          <p:style>
            <a:lnRef idx="0">
              <a:scrgbClr r="0" g="0" b="0"/>
            </a:lnRef>
            <a:fillRef idx="0">
              <a:scrgbClr r="0" g="0" b="0"/>
            </a:fillRef>
            <a:effectRef idx="0">
              <a:scrgbClr r="0" g="0" b="0"/>
            </a:effectRef>
            <a:fontRef idx="minor"/>
          </p:style>
          <p:txBody>
            <a:bodyPr lIns="582840" tIns="50760" rIns="50760" bIns="50760" numCol="1" spcCol="1440" anchor="ctr">
              <a:noAutofit/>
            </a:bodyPr>
            <a:lstStyle/>
            <a:p>
              <a:pPr marL="71280" indent="-263520" algn="ctr">
                <a:lnSpc>
                  <a:spcPts val="2112"/>
                </a:lnSpc>
                <a:tabLst>
                  <a:tab pos="0" algn="l"/>
                </a:tabLst>
              </a:pPr>
              <a:r>
                <a:rPr lang="it-IT" sz="1800" b="1" strike="noStrike" spc="-1" dirty="0">
                  <a:solidFill>
                    <a:srgbClr val="1F4E79"/>
                  </a:solidFill>
                  <a:latin typeface="Helvetica Light"/>
                  <a:ea typeface="DejaVu Sans"/>
                </a:rPr>
                <a:t>Polizia di Stato </a:t>
              </a:r>
              <a:endParaRPr lang="it-IT" sz="1800" b="1" strike="noStrike" spc="-1" dirty="0" smtClean="0">
                <a:solidFill>
                  <a:srgbClr val="1F4E79"/>
                </a:solidFill>
                <a:latin typeface="Helvetica Light"/>
                <a:ea typeface="DejaVu Sans"/>
              </a:endParaRPr>
            </a:p>
            <a:p>
              <a:pPr marL="71280" indent="-263520" algn="ctr">
                <a:lnSpc>
                  <a:spcPts val="2112"/>
                </a:lnSpc>
                <a:tabLst>
                  <a:tab pos="0" algn="l"/>
                </a:tabLst>
              </a:pPr>
              <a:r>
                <a:rPr lang="it-IT" sz="1800" b="1" strike="noStrike" spc="-1" dirty="0" smtClean="0">
                  <a:solidFill>
                    <a:srgbClr val="1F4E79"/>
                  </a:solidFill>
                  <a:latin typeface="Helvetica Light"/>
                  <a:ea typeface="DejaVu Sans"/>
                </a:rPr>
                <a:t>(</a:t>
              </a:r>
              <a:r>
                <a:rPr lang="it-IT" sz="1800" b="1" strike="noStrike" spc="-1" dirty="0">
                  <a:solidFill>
                    <a:srgbClr val="1F4E79"/>
                  </a:solidFill>
                  <a:latin typeface="Helvetica Light"/>
                  <a:ea typeface="DejaVu Sans"/>
                </a:rPr>
                <a:t>State Police)</a:t>
              </a:r>
              <a:endParaRPr lang="en-GB" sz="1800" b="0" strike="noStrike" spc="-1" dirty="0">
                <a:solidFill>
                  <a:srgbClr val="000000"/>
                </a:solidFill>
                <a:latin typeface="Arial"/>
              </a:endParaRPr>
            </a:p>
          </p:txBody>
        </p:sp>
      </p:grpSp>
      <p:grpSp>
        <p:nvGrpSpPr>
          <p:cNvPr id="1177" name="Gruppo 5"/>
          <p:cNvGrpSpPr/>
          <p:nvPr/>
        </p:nvGrpSpPr>
        <p:grpSpPr>
          <a:xfrm>
            <a:off x="1103760" y="4672089"/>
            <a:ext cx="2957400" cy="639720"/>
            <a:chOff x="1103760" y="4226040"/>
            <a:chExt cx="2957400" cy="639720"/>
          </a:xfrm>
        </p:grpSpPr>
        <p:sp>
          <p:nvSpPr>
            <p:cNvPr id="1178" name="Rettangolo 6"/>
            <p:cNvSpPr/>
            <p:nvPr/>
          </p:nvSpPr>
          <p:spPr>
            <a:xfrm>
              <a:off x="1278720" y="4240440"/>
              <a:ext cx="2782440" cy="625320"/>
            </a:xfrm>
            <a:prstGeom prst="rect">
              <a:avLst/>
            </a:prstGeom>
            <a:solidFill>
              <a:schemeClr val="accent5">
                <a:lumMod val="40000"/>
                <a:lumOff val="60000"/>
              </a:schemeClr>
            </a:solidFill>
            <a:ln w="0">
              <a:noFill/>
            </a:ln>
            <a:scene3d>
              <a:camera prst="orthographicFront"/>
              <a:lightRig rig="threePt" dir="t"/>
            </a:scene3d>
            <a:sp3d prstMaterial="translucentPowder">
              <a:bevelT w="127000" h="25400" prst="softRound"/>
            </a:sp3d>
          </p:spPr>
          <p:style>
            <a:lnRef idx="0">
              <a:schemeClr val="lt1">
                <a:hueOff val="0"/>
                <a:satOff val="0"/>
                <a:lumOff val="0"/>
                <a:alphaOff val="0"/>
              </a:schemeClr>
            </a:lnRef>
            <a:fillRef idx="0">
              <a:scrgbClr r="0" g="0" b="0"/>
            </a:fillRef>
            <a:effectRef idx="0">
              <a:schemeClr val="accent3">
                <a:hueOff val="1355300"/>
                <a:satOff val="50000"/>
                <a:lumOff val="-7353"/>
                <a:alphaOff val="0"/>
              </a:schemeClr>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Arial"/>
                <a:ea typeface="DejaVu Sans"/>
              </a:endParaRPr>
            </a:p>
          </p:txBody>
        </p:sp>
        <p:sp>
          <p:nvSpPr>
            <p:cNvPr id="1179" name="CasellaDiTesto 7"/>
            <p:cNvSpPr/>
            <p:nvPr/>
          </p:nvSpPr>
          <p:spPr>
            <a:xfrm>
              <a:off x="1103760" y="4226040"/>
              <a:ext cx="2782440" cy="625320"/>
            </a:xfrm>
            <a:prstGeom prst="rect">
              <a:avLst/>
            </a:prstGeom>
            <a:noFill/>
            <a:ln w="0">
              <a:noFill/>
            </a:ln>
          </p:spPr>
          <p:style>
            <a:lnRef idx="0">
              <a:scrgbClr r="0" g="0" b="0"/>
            </a:lnRef>
            <a:fillRef idx="0">
              <a:scrgbClr r="0" g="0" b="0"/>
            </a:fillRef>
            <a:effectRef idx="0">
              <a:scrgbClr r="0" g="0" b="0"/>
            </a:effectRef>
            <a:fontRef idx="minor"/>
          </p:style>
          <p:txBody>
            <a:bodyPr lIns="582840" tIns="50760" rIns="50760" bIns="50760" numCol="1" spcCol="1440" anchor="ctr">
              <a:noAutofit/>
            </a:bodyPr>
            <a:lstStyle/>
            <a:p>
              <a:pPr marL="263520" indent="-263520" algn="ctr">
                <a:lnSpc>
                  <a:spcPct val="100000"/>
                </a:lnSpc>
                <a:spcAft>
                  <a:spcPts val="629"/>
                </a:spcAft>
                <a:tabLst>
                  <a:tab pos="0" algn="l"/>
                </a:tabLst>
              </a:pPr>
              <a:r>
                <a:rPr lang="it-IT" sz="1800" b="1" strike="noStrike" spc="-1" dirty="0">
                  <a:solidFill>
                    <a:srgbClr val="1F4E79"/>
                  </a:solidFill>
                  <a:latin typeface="Helvetica Light"/>
                  <a:ea typeface="DejaVu Sans"/>
                </a:rPr>
                <a:t>Carabinieri</a:t>
              </a:r>
              <a:endParaRPr lang="en-GB" sz="1800" b="0" strike="noStrike" spc="-1" dirty="0">
                <a:solidFill>
                  <a:srgbClr val="000000"/>
                </a:solidFill>
                <a:latin typeface="Arial"/>
              </a:endParaRPr>
            </a:p>
          </p:txBody>
        </p:sp>
      </p:grpSp>
      <p:grpSp>
        <p:nvGrpSpPr>
          <p:cNvPr id="1180" name="Gruppo 8"/>
          <p:cNvGrpSpPr/>
          <p:nvPr/>
        </p:nvGrpSpPr>
        <p:grpSpPr>
          <a:xfrm>
            <a:off x="938880" y="5791689"/>
            <a:ext cx="3122640" cy="625320"/>
            <a:chOff x="938880" y="5345640"/>
            <a:chExt cx="3122640" cy="625320"/>
          </a:xfrm>
        </p:grpSpPr>
        <p:sp>
          <p:nvSpPr>
            <p:cNvPr id="1181" name="Rettangolo 9"/>
            <p:cNvSpPr/>
            <p:nvPr/>
          </p:nvSpPr>
          <p:spPr>
            <a:xfrm>
              <a:off x="938880" y="5345640"/>
              <a:ext cx="3098160" cy="625320"/>
            </a:xfrm>
            <a:prstGeom prst="rect">
              <a:avLst/>
            </a:prstGeom>
            <a:solidFill>
              <a:schemeClr val="accent3">
                <a:lumMod val="60000"/>
                <a:lumOff val="40000"/>
              </a:schemeClr>
            </a:solidFill>
            <a:ln w="0">
              <a:noFill/>
            </a:ln>
            <a:scene3d>
              <a:camera prst="orthographicFront"/>
              <a:lightRig rig="threePt" dir="t"/>
            </a:scene3d>
            <a:sp3d prstMaterial="translucentPowder">
              <a:bevelT w="127000" h="25400" prst="softRound"/>
            </a:sp3d>
          </p:spPr>
          <p:style>
            <a:lnRef idx="0">
              <a:schemeClr val="lt1">
                <a:hueOff val="0"/>
                <a:satOff val="0"/>
                <a:lumOff val="0"/>
                <a:alphaOff val="0"/>
              </a:schemeClr>
            </a:lnRef>
            <a:fillRef idx="0">
              <a:scrgbClr r="0" g="0" b="0"/>
            </a:fillRef>
            <a:effectRef idx="0">
              <a:schemeClr val="accent3">
                <a:hueOff val="2710599"/>
                <a:satOff val="100000"/>
                <a:lumOff val="-14706"/>
                <a:alphaOff val="0"/>
              </a:schemeClr>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Arial"/>
                <a:ea typeface="DejaVu Sans"/>
              </a:endParaRPr>
            </a:p>
          </p:txBody>
        </p:sp>
        <p:sp>
          <p:nvSpPr>
            <p:cNvPr id="1182" name="CasellaDiTesto 10"/>
            <p:cNvSpPr/>
            <p:nvPr/>
          </p:nvSpPr>
          <p:spPr>
            <a:xfrm>
              <a:off x="938880" y="5345640"/>
              <a:ext cx="3122640" cy="625320"/>
            </a:xfrm>
            <a:prstGeom prst="rect">
              <a:avLst/>
            </a:prstGeom>
            <a:noFill/>
            <a:ln w="0">
              <a:noFill/>
            </a:ln>
          </p:spPr>
          <p:style>
            <a:lnRef idx="0">
              <a:scrgbClr r="0" g="0" b="0"/>
            </a:lnRef>
            <a:fillRef idx="0">
              <a:scrgbClr r="0" g="0" b="0"/>
            </a:fillRef>
            <a:effectRef idx="0">
              <a:scrgbClr r="0" g="0" b="0"/>
            </a:effectRef>
            <a:fontRef idx="minor"/>
          </p:style>
          <p:txBody>
            <a:bodyPr lIns="582840" tIns="50760" rIns="50760" bIns="50760" numCol="1" spcCol="1440" anchor="ctr">
              <a:noAutofit/>
            </a:bodyPr>
            <a:lstStyle/>
            <a:p>
              <a:pPr marL="71280" indent="-263520" algn="ctr">
                <a:lnSpc>
                  <a:spcPts val="2112"/>
                </a:lnSpc>
                <a:tabLst>
                  <a:tab pos="0" algn="l"/>
                </a:tabLst>
              </a:pPr>
              <a:r>
                <a:rPr lang="it-IT" sz="1800" b="1" strike="noStrike" spc="-1">
                  <a:solidFill>
                    <a:srgbClr val="1F4E79"/>
                  </a:solidFill>
                  <a:latin typeface="Helvetica Light"/>
                  <a:ea typeface="DejaVu Sans"/>
                </a:rPr>
                <a:t>Guardia di Finanza</a:t>
              </a:r>
              <a:endParaRPr lang="en-GB" sz="1800" b="0" strike="noStrike" spc="-1">
                <a:solidFill>
                  <a:srgbClr val="000000"/>
                </a:solidFill>
                <a:latin typeface="Arial"/>
              </a:endParaRPr>
            </a:p>
          </p:txBody>
        </p:sp>
      </p:grpSp>
      <p:sp>
        <p:nvSpPr>
          <p:cNvPr id="1183" name="Immagine 11"/>
          <p:cNvSpPr/>
          <p:nvPr/>
        </p:nvSpPr>
        <p:spPr>
          <a:xfrm>
            <a:off x="284400" y="3371391"/>
            <a:ext cx="1090800" cy="989640"/>
          </a:xfrm>
          <a:prstGeom prst="ellipse">
            <a:avLst/>
          </a:prstGeom>
          <a:blipFill rotWithShape="0">
            <a:blip r:embed="rId3"/>
            <a:srcRect/>
            <a:stretch/>
          </a:blipFill>
          <a:ln w="0">
            <a:noFill/>
          </a:ln>
          <a:scene3d>
            <a:camera prst="orthographicFront"/>
            <a:lightRig rig="chilly" dir="t"/>
          </a:scene3d>
          <a:sp3d z="12700" extrusionH="1700" prstMaterial="dkEdge">
            <a:bevelT w="25400" h="6350" prst="softRound"/>
            <a:bevelB w="0" h="0" prst="convex"/>
          </a:sp3d>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Arial"/>
              <a:ea typeface="DejaVu Sans"/>
            </a:endParaRPr>
          </a:p>
        </p:txBody>
      </p:sp>
      <p:sp>
        <p:nvSpPr>
          <p:cNvPr id="1184" name="Immagine 12"/>
          <p:cNvSpPr/>
          <p:nvPr/>
        </p:nvSpPr>
        <p:spPr>
          <a:xfrm>
            <a:off x="345600" y="4472991"/>
            <a:ext cx="1029600" cy="945360"/>
          </a:xfrm>
          <a:prstGeom prst="ellipse">
            <a:avLst/>
          </a:prstGeom>
          <a:blipFill rotWithShape="0">
            <a:blip r:embed="rId4"/>
            <a:srcRect/>
            <a:stretch/>
          </a:blipFill>
          <a:ln w="0">
            <a:noFill/>
          </a:ln>
          <a:scene3d>
            <a:camera prst="orthographicFront"/>
            <a:lightRig rig="chilly" dir="t"/>
          </a:scene3d>
          <a:sp3d z="12700" extrusionH="1700" prstMaterial="dkEdge">
            <a:bevelT w="25400" h="6350" prst="softRound"/>
            <a:bevelB w="0" h="0" prst="convex"/>
          </a:sp3d>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Arial"/>
              <a:ea typeface="DejaVu Sans"/>
            </a:endParaRPr>
          </a:p>
        </p:txBody>
      </p:sp>
      <p:sp>
        <p:nvSpPr>
          <p:cNvPr id="1185" name="Rettangolo 14"/>
          <p:cNvSpPr/>
          <p:nvPr/>
        </p:nvSpPr>
        <p:spPr>
          <a:xfrm>
            <a:off x="2828276" y="1393902"/>
            <a:ext cx="6190200" cy="464793"/>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endParaRPr lang="en-GB" sz="2400" spc="-1" dirty="0" smtClean="0">
              <a:ln>
                <a:solidFill>
                  <a:srgbClr val="203864"/>
                </a:solidFill>
              </a:ln>
              <a:latin typeface="Century Gothic" panose="020B0502020202020204" pitchFamily="34" charset="0"/>
              <a:ea typeface="DejaVu Sans"/>
            </a:endParaRPr>
          </a:p>
          <a:p>
            <a:pPr algn="ctr">
              <a:tabLst>
                <a:tab pos="0" algn="l"/>
              </a:tabLst>
            </a:pPr>
            <a:endParaRPr lang="en-GB" sz="2800" spc="-1" dirty="0" smtClean="0">
              <a:ln>
                <a:solidFill>
                  <a:srgbClr val="203864"/>
                </a:solidFill>
              </a:ln>
              <a:latin typeface="Century Gothic" panose="020B0502020202020204" pitchFamily="34" charset="0"/>
              <a:ea typeface="DejaVu Sans"/>
            </a:endParaRPr>
          </a:p>
          <a:p>
            <a:pPr algn="ctr">
              <a:tabLst>
                <a:tab pos="0" algn="l"/>
              </a:tabLst>
            </a:pPr>
            <a:r>
              <a:rPr lang="it-IT" sz="2400" spc="-1" dirty="0" smtClean="0">
                <a:ln>
                  <a:solidFill>
                    <a:srgbClr val="203864"/>
                  </a:solidFill>
                </a:ln>
                <a:latin typeface="Century Gothic" panose="020B0502020202020204" pitchFamily="34" charset="0"/>
                <a:ea typeface="DejaVu Sans"/>
              </a:rPr>
              <a:t>DIFFERENT SPECIALITY AREAS</a:t>
            </a:r>
            <a:endParaRPr lang="en-GB" sz="2400" spc="-1" dirty="0" smtClean="0">
              <a:ln>
                <a:solidFill>
                  <a:srgbClr val="203864"/>
                </a:solidFill>
              </a:ln>
              <a:latin typeface="Century Gothic" panose="020B0502020202020204" pitchFamily="34" charset="0"/>
              <a:ea typeface="DejaVu Sans"/>
            </a:endParaRPr>
          </a:p>
          <a:p>
            <a:pPr algn="ctr">
              <a:tabLst>
                <a:tab pos="0" algn="l"/>
              </a:tabLst>
            </a:pPr>
            <a:endParaRPr lang="en-GB" sz="2400" spc="-1" dirty="0" smtClean="0">
              <a:ln>
                <a:solidFill>
                  <a:srgbClr val="203864"/>
                </a:solidFill>
              </a:ln>
              <a:latin typeface="Century Gothic" panose="020B0502020202020204" pitchFamily="34" charset="0"/>
              <a:ea typeface="DejaVu Sans"/>
            </a:endParaRPr>
          </a:p>
          <a:p>
            <a:pPr algn="ctr">
              <a:tabLst>
                <a:tab pos="0" algn="l"/>
              </a:tabLst>
            </a:pPr>
            <a:endParaRPr lang="en-GB" sz="2400" spc="-1" dirty="0">
              <a:ln>
                <a:solidFill>
                  <a:srgbClr val="203864"/>
                </a:solidFill>
              </a:ln>
              <a:latin typeface="Century Gothic" panose="020B0502020202020204" pitchFamily="34" charset="0"/>
              <a:ea typeface="DejaVu Sans"/>
            </a:endParaRPr>
          </a:p>
        </p:txBody>
      </p:sp>
      <p:sp>
        <p:nvSpPr>
          <p:cNvPr id="1186" name="Elaborazione alternativa 15"/>
          <p:cNvSpPr/>
          <p:nvPr/>
        </p:nvSpPr>
        <p:spPr>
          <a:xfrm>
            <a:off x="310680" y="2789991"/>
            <a:ext cx="4016520" cy="507600"/>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tabLst>
                <a:tab pos="0" algn="l"/>
              </a:tabLst>
            </a:pPr>
            <a:r>
              <a:rPr lang="it-IT" b="1" spc="-1" dirty="0" err="1">
                <a:solidFill>
                  <a:srgbClr val="1F4E79"/>
                </a:solidFill>
                <a:latin typeface="Helvetica Light"/>
                <a:ea typeface="DejaVu Sans"/>
              </a:rPr>
              <a:t>w</a:t>
            </a:r>
            <a:r>
              <a:rPr lang="it-IT" sz="1800" b="1" strike="noStrike" spc="-1" dirty="0" err="1" smtClean="0">
                <a:solidFill>
                  <a:srgbClr val="1F4E79"/>
                </a:solidFill>
                <a:latin typeface="Helvetica Light"/>
                <a:ea typeface="DejaVu Sans"/>
              </a:rPr>
              <a:t>ithin</a:t>
            </a:r>
            <a:r>
              <a:rPr lang="it-IT" sz="1800" b="1" strike="noStrike" spc="-1" dirty="0" smtClean="0">
                <a:solidFill>
                  <a:srgbClr val="1F4E79"/>
                </a:solidFill>
                <a:latin typeface="Helvetica Light"/>
                <a:ea typeface="DejaVu Sans"/>
              </a:rPr>
              <a:t> the MOI </a:t>
            </a:r>
            <a:r>
              <a:rPr lang="it-IT" sz="1800" b="1" strike="noStrike" spc="-1" dirty="0">
                <a:solidFill>
                  <a:srgbClr val="1F4E79"/>
                </a:solidFill>
                <a:latin typeface="Helvetica Light"/>
                <a:ea typeface="DejaVu Sans"/>
              </a:rPr>
              <a:t>Department of Public Security</a:t>
            </a:r>
            <a:endParaRPr lang="en-GB" sz="1800" b="0" strike="noStrike" spc="-1" dirty="0">
              <a:solidFill>
                <a:srgbClr val="000000"/>
              </a:solidFill>
              <a:latin typeface="Arial"/>
            </a:endParaRPr>
          </a:p>
        </p:txBody>
      </p:sp>
      <p:sp>
        <p:nvSpPr>
          <p:cNvPr id="1187" name="Parentesi graffa aperta 16"/>
          <p:cNvSpPr/>
          <p:nvPr/>
        </p:nvSpPr>
        <p:spPr>
          <a:xfrm flipH="1">
            <a:off x="4160160" y="3577689"/>
            <a:ext cx="242640" cy="2896200"/>
          </a:xfrm>
          <a:prstGeom prst="leftBrace">
            <a:avLst>
              <a:gd name="adj1" fmla="val 8333"/>
              <a:gd name="adj2" fmla="val 50000"/>
            </a:avLst>
          </a:prstGeom>
          <a:no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68400" tIns="34200" rIns="68400" bIns="34200" anchor="t">
            <a:noAutofit/>
          </a:bodyPr>
          <a:lstStyle/>
          <a:p>
            <a:pPr>
              <a:lnSpc>
                <a:spcPct val="100000"/>
              </a:lnSpc>
              <a:tabLst>
                <a:tab pos="0" algn="l"/>
              </a:tabLst>
            </a:pPr>
            <a:endParaRPr lang="it-IT" sz="1350" b="0" strike="noStrike" spc="-1">
              <a:solidFill>
                <a:srgbClr val="000000"/>
              </a:solidFill>
              <a:latin typeface="Arial"/>
              <a:ea typeface="DejaVu Sans"/>
            </a:endParaRPr>
          </a:p>
        </p:txBody>
      </p:sp>
      <p:sp>
        <p:nvSpPr>
          <p:cNvPr id="1188" name="Elaborazione alternativa 18"/>
          <p:cNvSpPr/>
          <p:nvPr/>
        </p:nvSpPr>
        <p:spPr>
          <a:xfrm>
            <a:off x="477360" y="1936713"/>
            <a:ext cx="3683160" cy="746796"/>
          </a:xfrm>
          <a:prstGeom prst="flowChartAlternateProcess">
            <a:avLst/>
          </a:prstGeom>
          <a:ln/>
        </p:spPr>
        <p:style>
          <a:lnRef idx="3">
            <a:schemeClr val="lt1"/>
          </a:lnRef>
          <a:fillRef idx="1">
            <a:schemeClr val="accent5"/>
          </a:fillRef>
          <a:effectRef idx="1">
            <a:schemeClr val="accent5"/>
          </a:effectRef>
          <a:fontRef idx="minor">
            <a:schemeClr val="lt1"/>
          </a:fontRef>
        </p:style>
        <p:txBody>
          <a:bodyPr lIns="0" tIns="0" rIns="0" bIns="0" anchor="ctr">
            <a:noAutofit/>
          </a:bodyPr>
          <a:lstStyle/>
          <a:p>
            <a:pPr marL="7920" algn="ctr">
              <a:lnSpc>
                <a:spcPct val="100000"/>
              </a:lnSpc>
            </a:pPr>
            <a:r>
              <a:rPr lang="it-IT" b="1" strike="noStrike" spc="-1" dirty="0" smtClean="0">
                <a:solidFill>
                  <a:srgbClr val="002060"/>
                </a:solidFill>
                <a:latin typeface="Helvetica Light"/>
                <a:ea typeface="DejaVu Sans"/>
              </a:rPr>
              <a:t>LAW ENFORCEMENT ATTACHÉS</a:t>
            </a:r>
          </a:p>
          <a:p>
            <a:pPr marL="7920" algn="ctr"/>
            <a:r>
              <a:rPr lang="it-IT" b="1" spc="-1" dirty="0">
                <a:solidFill>
                  <a:srgbClr val="002060"/>
                </a:solidFill>
                <a:latin typeface="Helvetica Light"/>
                <a:ea typeface="DejaVu Sans"/>
              </a:rPr>
              <a:t>(Security Affairs Expert) </a:t>
            </a:r>
            <a:endParaRPr lang="en-GB" b="1" spc="-1" dirty="0">
              <a:solidFill>
                <a:srgbClr val="002060"/>
              </a:solidFill>
              <a:latin typeface="Helvetica Light"/>
              <a:ea typeface="DejaVu Sans"/>
            </a:endParaRPr>
          </a:p>
        </p:txBody>
      </p:sp>
      <p:sp>
        <p:nvSpPr>
          <p:cNvPr id="1189" name="Elaborazione alternativa 19"/>
          <p:cNvSpPr/>
          <p:nvPr/>
        </p:nvSpPr>
        <p:spPr>
          <a:xfrm>
            <a:off x="9532525" y="3287992"/>
            <a:ext cx="2497915" cy="619637"/>
          </a:xfrm>
          <a:prstGeom prst="flowChartAlternateProcess">
            <a:avLst/>
          </a:prstGeom>
          <a:ln/>
        </p:spPr>
        <p:style>
          <a:lnRef idx="1">
            <a:schemeClr val="accent3"/>
          </a:lnRef>
          <a:fillRef idx="3">
            <a:schemeClr val="accent3"/>
          </a:fillRef>
          <a:effectRef idx="2">
            <a:schemeClr val="accent3"/>
          </a:effectRef>
          <a:fontRef idx="minor">
            <a:schemeClr val="lt1"/>
          </a:fontRef>
        </p:style>
        <p:txBody>
          <a:bodyPr lIns="0" tIns="0" rIns="0" bIns="0" anchor="ctr">
            <a:noAutofit/>
          </a:bodyPr>
          <a:lstStyle/>
          <a:p>
            <a:pPr marL="7920" algn="ctr"/>
            <a:r>
              <a:rPr lang="it-IT" b="1" spc="-1" dirty="0" smtClean="0">
                <a:solidFill>
                  <a:srgbClr val="002060"/>
                </a:solidFill>
                <a:latin typeface="Helvetica Light"/>
                <a:ea typeface="DejaVu Sans"/>
              </a:rPr>
              <a:t>GDF </a:t>
            </a:r>
            <a:r>
              <a:rPr lang="it-IT" b="1" spc="-1" dirty="0" err="1" smtClean="0">
                <a:solidFill>
                  <a:srgbClr val="002060"/>
                </a:solidFill>
                <a:latin typeface="Helvetica Light"/>
                <a:ea typeface="DejaVu Sans"/>
              </a:rPr>
              <a:t>ATTACHÉs</a:t>
            </a:r>
            <a:endParaRPr lang="en-GB" b="1" spc="-1" dirty="0">
              <a:solidFill>
                <a:srgbClr val="002060"/>
              </a:solidFill>
              <a:latin typeface="Helvetica Light"/>
              <a:ea typeface="DejaVu Sans"/>
            </a:endParaRPr>
          </a:p>
        </p:txBody>
      </p:sp>
      <p:sp>
        <p:nvSpPr>
          <p:cNvPr id="1191" name="Rettangolo arrotondato 21"/>
          <p:cNvSpPr/>
          <p:nvPr/>
        </p:nvSpPr>
        <p:spPr>
          <a:xfrm>
            <a:off x="9561097" y="4130570"/>
            <a:ext cx="2511731" cy="2153529"/>
          </a:xfrm>
          <a:prstGeom prst="roundRect">
            <a:avLst>
              <a:gd name="adj" fmla="val 16667"/>
            </a:avLst>
          </a:prstGeom>
          <a:ln/>
        </p:spPr>
        <p:style>
          <a:lnRef idx="1">
            <a:schemeClr val="accent3"/>
          </a:lnRef>
          <a:fillRef idx="3">
            <a:schemeClr val="accent3"/>
          </a:fillRef>
          <a:effectRef idx="2">
            <a:schemeClr val="accent3"/>
          </a:effectRef>
          <a:fontRef idx="minor">
            <a:schemeClr val="lt1"/>
          </a:fontRef>
        </p:style>
        <p:txBody>
          <a:bodyPr lIns="0" tIns="0" rIns="0" bIns="0" anchor="ctr">
            <a:noAutofit/>
          </a:bodyPr>
          <a:lstStyle/>
          <a:p>
            <a:pPr marL="7920" algn="ctr">
              <a:lnSpc>
                <a:spcPct val="100000"/>
              </a:lnSpc>
            </a:pPr>
            <a:r>
              <a:rPr lang="it-IT" sz="1800" b="1" strike="noStrike" spc="-1" dirty="0">
                <a:solidFill>
                  <a:srgbClr val="002060"/>
                </a:solidFill>
                <a:latin typeface="Helvetica Light"/>
                <a:ea typeface="DejaVu Sans"/>
              </a:rPr>
              <a:t>ECONOMIC AND FINANCIAL AREA </a:t>
            </a:r>
            <a:r>
              <a:rPr lang="it-IT" sz="1800" b="1" strike="noStrike" spc="-1" dirty="0" err="1">
                <a:solidFill>
                  <a:srgbClr val="002060"/>
                </a:solidFill>
                <a:latin typeface="Helvetica Light"/>
                <a:ea typeface="DejaVu Sans"/>
              </a:rPr>
              <a:t>entrusted</a:t>
            </a:r>
            <a:r>
              <a:rPr lang="it-IT" sz="1800" b="1" strike="noStrike" spc="-1" dirty="0">
                <a:solidFill>
                  <a:srgbClr val="002060"/>
                </a:solidFill>
                <a:latin typeface="Helvetica Light"/>
                <a:ea typeface="DejaVu Sans"/>
              </a:rPr>
              <a:t> by law to </a:t>
            </a:r>
            <a:r>
              <a:rPr lang="it-IT" sz="1800" b="1" strike="noStrike" spc="-1" dirty="0" smtClean="0">
                <a:solidFill>
                  <a:srgbClr val="002060"/>
                </a:solidFill>
                <a:latin typeface="Helvetica Light"/>
                <a:ea typeface="DejaVu Sans"/>
              </a:rPr>
              <a:t>the </a:t>
            </a:r>
            <a:r>
              <a:rPr lang="it-IT" b="1" spc="-1" dirty="0" err="1" smtClean="0">
                <a:solidFill>
                  <a:srgbClr val="002060"/>
                </a:solidFill>
                <a:latin typeface="Helvetica Light"/>
              </a:rPr>
              <a:t>exclusive</a:t>
            </a:r>
            <a:r>
              <a:rPr lang="it-IT" b="1" spc="-1" dirty="0" smtClean="0">
                <a:solidFill>
                  <a:srgbClr val="002060"/>
                </a:solidFill>
                <a:latin typeface="Helvetica Light"/>
              </a:rPr>
              <a:t> </a:t>
            </a:r>
            <a:r>
              <a:rPr lang="it-IT" b="1" spc="-1" dirty="0" err="1" smtClean="0">
                <a:solidFill>
                  <a:srgbClr val="002060"/>
                </a:solidFill>
                <a:latin typeface="Helvetica Light"/>
              </a:rPr>
              <a:t>competence</a:t>
            </a:r>
            <a:endParaRPr lang="it-IT" sz="1800" b="1" strike="noStrike" spc="-1" dirty="0" smtClean="0">
              <a:solidFill>
                <a:srgbClr val="002060"/>
              </a:solidFill>
              <a:latin typeface="Helvetica Light"/>
              <a:ea typeface="DejaVu Sans"/>
            </a:endParaRPr>
          </a:p>
          <a:p>
            <a:pPr marL="7920" algn="ctr">
              <a:lnSpc>
                <a:spcPct val="100000"/>
              </a:lnSpc>
            </a:pPr>
            <a:r>
              <a:rPr lang="it-IT" sz="1800" b="1" strike="noStrike" spc="-1" dirty="0" smtClean="0">
                <a:solidFill>
                  <a:srgbClr val="002060"/>
                </a:solidFill>
                <a:latin typeface="Helvetica Light"/>
                <a:ea typeface="DejaVu Sans"/>
              </a:rPr>
              <a:t>of GdF</a:t>
            </a:r>
            <a:endParaRPr lang="en-GB" sz="1800" b="0" strike="noStrike" spc="-1" dirty="0">
              <a:solidFill>
                <a:srgbClr val="000000"/>
              </a:solidFill>
              <a:latin typeface="Arial"/>
            </a:endParaRPr>
          </a:p>
        </p:txBody>
      </p:sp>
      <p:sp>
        <p:nvSpPr>
          <p:cNvPr id="1193" name="image1.png"/>
          <p:cNvSpPr/>
          <p:nvPr/>
        </p:nvSpPr>
        <p:spPr>
          <a:xfrm>
            <a:off x="345600" y="5671431"/>
            <a:ext cx="963720" cy="927360"/>
          </a:xfrm>
          <a:prstGeom prst="ellipse">
            <a:avLst/>
          </a:prstGeom>
          <a:blipFill rotWithShape="0">
            <a:blip r:embed="rId5"/>
            <a:srcRect/>
            <a:stretch/>
          </a:blipFill>
          <a:ln w="0">
            <a:noFill/>
          </a:ln>
          <a:scene3d>
            <a:camera prst="orthographicFront"/>
            <a:lightRig rig="chilly" dir="t"/>
          </a:scene3d>
          <a:sp3d z="12700" extrusionH="1700" prstMaterial="dkEdge">
            <a:bevelT w="25400" h="6350" prst="softRound"/>
            <a:bevelB w="0" h="0" prst="convex"/>
          </a:sp3d>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Arial"/>
              <a:ea typeface="DejaVu Sans"/>
            </a:endParaRPr>
          </a:p>
        </p:txBody>
      </p:sp>
      <p:sp>
        <p:nvSpPr>
          <p:cNvPr id="23"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24" name="Immagine 11"/>
          <p:cNvPicPr/>
          <p:nvPr/>
        </p:nvPicPr>
        <p:blipFill>
          <a:blip r:embed="rId6"/>
          <a:stretch/>
        </p:blipFill>
        <p:spPr>
          <a:xfrm>
            <a:off x="10630440" y="264600"/>
            <a:ext cx="1287360" cy="862920"/>
          </a:xfrm>
          <a:prstGeom prst="rect">
            <a:avLst/>
          </a:prstGeom>
          <a:ln w="0">
            <a:noFill/>
          </a:ln>
        </p:spPr>
      </p:pic>
      <p:pic>
        <p:nvPicPr>
          <p:cNvPr id="25" name="Immagin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5660" y="2436567"/>
            <a:ext cx="1751644" cy="974214"/>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26" name="Elaborazione alternativa 22"/>
          <p:cNvSpPr/>
          <p:nvPr/>
        </p:nvSpPr>
        <p:spPr>
          <a:xfrm>
            <a:off x="5973884" y="3371391"/>
            <a:ext cx="2667600" cy="1704563"/>
          </a:xfrm>
          <a:prstGeom prst="flowChartAlternateProcess">
            <a:avLst/>
          </a:prstGeom>
          <a:solidFill>
            <a:schemeClr val="bg2"/>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just">
              <a:lnSpc>
                <a:spcPct val="100000"/>
              </a:lnSpc>
            </a:pPr>
            <a:r>
              <a:rPr lang="it-IT" sz="2000" b="1" strike="noStrike" spc="-1" dirty="0">
                <a:solidFill>
                  <a:srgbClr val="002060"/>
                </a:solidFill>
                <a:latin typeface="Century Gothic" panose="020B0502020202020204" pitchFamily="34" charset="0"/>
                <a:ea typeface="DejaVu Sans"/>
              </a:rPr>
              <a:t>the </a:t>
            </a:r>
            <a:r>
              <a:rPr lang="it-IT" sz="2000" b="1" strike="noStrike" spc="-1" dirty="0" err="1">
                <a:solidFill>
                  <a:srgbClr val="002060"/>
                </a:solidFill>
                <a:latin typeface="Century Gothic" panose="020B0502020202020204" pitchFamily="34" charset="0"/>
                <a:ea typeface="DejaVu Sans"/>
              </a:rPr>
              <a:t>fight</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against</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organised</a:t>
            </a:r>
            <a:r>
              <a:rPr lang="it-IT" sz="2000" b="1" strike="noStrike" spc="-1" dirty="0">
                <a:solidFill>
                  <a:srgbClr val="002060"/>
                </a:solidFill>
                <a:latin typeface="Century Gothic" panose="020B0502020202020204" pitchFamily="34" charset="0"/>
                <a:ea typeface="DejaVu Sans"/>
              </a:rPr>
              <a:t> crime and </a:t>
            </a:r>
            <a:r>
              <a:rPr lang="it-IT" sz="2000" b="1" strike="noStrike" spc="-1" dirty="0" err="1">
                <a:solidFill>
                  <a:srgbClr val="002060"/>
                </a:solidFill>
                <a:latin typeface="Century Gothic" panose="020B0502020202020204" pitchFamily="34" charset="0"/>
                <a:ea typeface="DejaVu Sans"/>
              </a:rPr>
              <a:t>all</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unlawful</a:t>
            </a:r>
            <a:r>
              <a:rPr lang="it-IT" sz="2000" b="1" strike="noStrike" spc="-1" dirty="0">
                <a:solidFill>
                  <a:srgbClr val="002060"/>
                </a:solidFill>
                <a:latin typeface="Century Gothic" panose="020B0502020202020204" pitchFamily="34" charset="0"/>
                <a:ea typeface="DejaVu Sans"/>
              </a:rPr>
              <a:t> </a:t>
            </a:r>
            <a:r>
              <a:rPr lang="it-IT" sz="2000" b="1" strike="noStrike" spc="-1" dirty="0" err="1" smtClean="0">
                <a:solidFill>
                  <a:srgbClr val="002060"/>
                </a:solidFill>
                <a:latin typeface="Century Gothic" panose="020B0502020202020204" pitchFamily="34" charset="0"/>
                <a:ea typeface="DejaVu Sans"/>
              </a:rPr>
              <a:t>conducts</a:t>
            </a:r>
            <a:r>
              <a:rPr lang="it-IT" sz="2000" b="1" strike="noStrike" spc="-1" dirty="0" smtClean="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including</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transnational</a:t>
            </a:r>
            <a:r>
              <a:rPr lang="it-IT" sz="2000" b="1" strike="noStrike" spc="-1" dirty="0">
                <a:solidFill>
                  <a:srgbClr val="002060"/>
                </a:solidFill>
                <a:latin typeface="Century Gothic" panose="020B0502020202020204" pitchFamily="34" charset="0"/>
                <a:ea typeface="DejaVu Sans"/>
              </a:rPr>
              <a:t> crime</a:t>
            </a:r>
            <a:endParaRPr lang="en-GB" sz="2000" b="1" strike="noStrike" spc="-1" dirty="0">
              <a:solidFill>
                <a:srgbClr val="000000"/>
              </a:solidFill>
              <a:latin typeface="Century Gothic" panose="020B0502020202020204" pitchFamily="34" charset="0"/>
            </a:endParaRPr>
          </a:p>
        </p:txBody>
      </p:sp>
      <p:sp>
        <p:nvSpPr>
          <p:cNvPr id="27" name="Elaborazione alternativa 24"/>
          <p:cNvSpPr/>
          <p:nvPr/>
        </p:nvSpPr>
        <p:spPr>
          <a:xfrm>
            <a:off x="4323556" y="4130570"/>
            <a:ext cx="1553637" cy="322463"/>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pPr>
            <a:r>
              <a:rPr lang="it-IT" b="1" u="sng" strike="noStrike" spc="-1" dirty="0" err="1">
                <a:solidFill>
                  <a:srgbClr val="1F4E79"/>
                </a:solidFill>
                <a:uFillTx/>
                <a:latin typeface="Century Gothic" panose="020B0502020202020204" pitchFamily="34" charset="0"/>
                <a:ea typeface="DejaVu Sans"/>
              </a:rPr>
              <a:t>strenghten</a:t>
            </a:r>
            <a:endParaRPr lang="en-GB" b="0" strike="noStrike" spc="-1" dirty="0">
              <a:solidFill>
                <a:srgbClr val="000000"/>
              </a:solidFill>
              <a:latin typeface="Century Gothic" panose="020B0502020202020204" pitchFamily="34" charset="0"/>
            </a:endParaRPr>
          </a:p>
        </p:txBody>
      </p:sp>
      <p:sp>
        <p:nvSpPr>
          <p:cNvPr id="28" name="Elaborazione alternativa 25"/>
          <p:cNvSpPr/>
          <p:nvPr/>
        </p:nvSpPr>
        <p:spPr>
          <a:xfrm>
            <a:off x="6301923" y="5468150"/>
            <a:ext cx="2540993" cy="1003530"/>
          </a:xfrm>
          <a:prstGeom prst="flowChartAlternateProcess">
            <a:avLst/>
          </a:prstGeom>
          <a:solidFill>
            <a:schemeClr val="bg2"/>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nSpc>
                <a:spcPct val="100000"/>
              </a:lnSpc>
            </a:pPr>
            <a:r>
              <a:rPr lang="it-IT" sz="2000" b="1" strike="noStrike" spc="-1" dirty="0">
                <a:solidFill>
                  <a:srgbClr val="002060"/>
                </a:solidFill>
                <a:latin typeface="Century Gothic" panose="020B0502020202020204" pitchFamily="34" charset="0"/>
                <a:ea typeface="DejaVu Sans"/>
              </a:rPr>
              <a:t>International </a:t>
            </a:r>
            <a:r>
              <a:rPr lang="it-IT" sz="2000" b="1" strike="noStrike" spc="-1" dirty="0" err="1">
                <a:solidFill>
                  <a:srgbClr val="002060"/>
                </a:solidFill>
                <a:latin typeface="Century Gothic" panose="020B0502020202020204" pitchFamily="34" charset="0"/>
                <a:ea typeface="DejaVu Sans"/>
              </a:rPr>
              <a:t>police</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cooperation</a:t>
            </a:r>
            <a:endParaRPr lang="en-GB" sz="2000" b="0" strike="noStrike" spc="-1" dirty="0">
              <a:solidFill>
                <a:srgbClr val="000000"/>
              </a:solidFill>
              <a:latin typeface="Century Gothic" panose="020B0502020202020204" pitchFamily="34" charset="0"/>
            </a:endParaRPr>
          </a:p>
        </p:txBody>
      </p:sp>
      <p:sp>
        <p:nvSpPr>
          <p:cNvPr id="29" name="Elaborazione alternativa 26"/>
          <p:cNvSpPr/>
          <p:nvPr/>
        </p:nvSpPr>
        <p:spPr>
          <a:xfrm>
            <a:off x="4323556" y="5790877"/>
            <a:ext cx="1430473" cy="322463"/>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pPr>
            <a:r>
              <a:rPr lang="it-IT" b="1" u="sng" strike="noStrike" spc="-1">
                <a:solidFill>
                  <a:srgbClr val="1F4E79"/>
                </a:solidFill>
                <a:uFillTx/>
                <a:latin typeface="Century Gothic" panose="020B0502020202020204" pitchFamily="34" charset="0"/>
                <a:ea typeface="DejaVu Sans"/>
              </a:rPr>
              <a:t>improve</a:t>
            </a:r>
            <a:endParaRPr lang="en-GB" b="0" strike="noStrike" spc="-1">
              <a:solidFill>
                <a:srgbClr val="000000"/>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Freeform 13"/>
          <p:cNvSpPr/>
          <p:nvPr/>
        </p:nvSpPr>
        <p:spPr>
          <a:xfrm rot="2700000" flipV="1">
            <a:off x="2773800" y="4649040"/>
            <a:ext cx="3249360" cy="1163880"/>
          </a:xfrm>
          <a:custGeom>
            <a:avLst/>
            <a:gdLst>
              <a:gd name="textAreaLeft" fmla="*/ 0 w 3249360"/>
              <a:gd name="textAreaRight" fmla="*/ 3250800 w 3249360"/>
              <a:gd name="textAreaTop" fmla="*/ 720 h 1163880"/>
              <a:gd name="textAreaBottom" fmla="*/ 1166040 h 1163880"/>
            </a:gdLst>
            <a:ahLst/>
            <a:cxnLst/>
            <a:rect l="textAreaLeft" t="textAreaTop" r="textAreaRight" b="textAreaBottom"/>
            <a:pathLst>
              <a:path w="3886" h="1390">
                <a:moveTo>
                  <a:pt x="3886" y="695"/>
                </a:moveTo>
                <a:cubicBezTo>
                  <a:pt x="3886" y="1079"/>
                  <a:pt x="3575" y="1390"/>
                  <a:pt x="3191" y="1390"/>
                </a:cubicBezTo>
                <a:cubicBezTo>
                  <a:pt x="3042" y="1390"/>
                  <a:pt x="2905" y="1343"/>
                  <a:pt x="2792" y="1264"/>
                </a:cubicBezTo>
                <a:cubicBezTo>
                  <a:pt x="2791" y="1264"/>
                  <a:pt x="2791" y="1264"/>
                  <a:pt x="2791" y="1264"/>
                </a:cubicBezTo>
                <a:cubicBezTo>
                  <a:pt x="2687" y="1199"/>
                  <a:pt x="1893" y="745"/>
                  <a:pt x="1100" y="1260"/>
                </a:cubicBezTo>
                <a:cubicBezTo>
                  <a:pt x="986" y="1342"/>
                  <a:pt x="846" y="1390"/>
                  <a:pt x="695" y="1390"/>
                </a:cubicBezTo>
                <a:cubicBezTo>
                  <a:pt x="311" y="1390"/>
                  <a:pt x="0" y="1079"/>
                  <a:pt x="0" y="695"/>
                </a:cubicBezTo>
                <a:cubicBezTo>
                  <a:pt x="0" y="311"/>
                  <a:pt x="311" y="0"/>
                  <a:pt x="695" y="0"/>
                </a:cubicBezTo>
                <a:cubicBezTo>
                  <a:pt x="839" y="0"/>
                  <a:pt x="972" y="44"/>
                  <a:pt x="1083" y="118"/>
                </a:cubicBezTo>
                <a:cubicBezTo>
                  <a:pt x="1083" y="117"/>
                  <a:pt x="1083" y="117"/>
                  <a:pt x="1083" y="117"/>
                </a:cubicBezTo>
                <a:cubicBezTo>
                  <a:pt x="1083" y="117"/>
                  <a:pt x="1939" y="682"/>
                  <a:pt x="2803" y="117"/>
                </a:cubicBezTo>
                <a:cubicBezTo>
                  <a:pt x="2803" y="118"/>
                  <a:pt x="2803" y="118"/>
                  <a:pt x="2803" y="118"/>
                </a:cubicBezTo>
                <a:cubicBezTo>
                  <a:pt x="2914" y="44"/>
                  <a:pt x="3047" y="0"/>
                  <a:pt x="3191" y="0"/>
                </a:cubicBezTo>
                <a:cubicBezTo>
                  <a:pt x="3575" y="0"/>
                  <a:pt x="3886" y="311"/>
                  <a:pt x="3886" y="695"/>
                </a:cubicBezTo>
                <a:close/>
              </a:path>
            </a:pathLst>
          </a:custGeom>
          <a:solidFill>
            <a:schemeClr val="accent6">
              <a:lumMod val="60000"/>
              <a:lumOff val="40000"/>
            </a:schemeClr>
          </a:solidFill>
          <a:ln w="0">
            <a:noFill/>
          </a:ln>
          <a:effectLst>
            <a:outerShdw blurRad="1231920" dist="189255" dir="1491532" sx="113000" sy="113000" algn="tl" rotWithShape="0">
              <a:srgbClr val="000000">
                <a:alpha val="34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197" name="Freeform 13"/>
          <p:cNvSpPr/>
          <p:nvPr/>
        </p:nvSpPr>
        <p:spPr>
          <a:xfrm rot="10800000" flipV="1">
            <a:off x="3335040" y="3576600"/>
            <a:ext cx="3248280" cy="1163880"/>
          </a:xfrm>
          <a:custGeom>
            <a:avLst/>
            <a:gdLst>
              <a:gd name="textAreaLeft" fmla="*/ 0 w 3248280"/>
              <a:gd name="textAreaRight" fmla="*/ 3249720 w 3248280"/>
              <a:gd name="textAreaTop" fmla="*/ 720 h 1163880"/>
              <a:gd name="textAreaBottom" fmla="*/ 1166040 h 1163880"/>
            </a:gdLst>
            <a:ahLst/>
            <a:cxnLst/>
            <a:rect l="textAreaLeft" t="textAreaTop" r="textAreaRight" b="textAreaBottom"/>
            <a:pathLst>
              <a:path w="3886" h="1390">
                <a:moveTo>
                  <a:pt x="3886" y="695"/>
                </a:moveTo>
                <a:cubicBezTo>
                  <a:pt x="3886" y="1079"/>
                  <a:pt x="3575" y="1390"/>
                  <a:pt x="3191" y="1390"/>
                </a:cubicBezTo>
                <a:cubicBezTo>
                  <a:pt x="3042" y="1390"/>
                  <a:pt x="2905" y="1343"/>
                  <a:pt x="2792" y="1264"/>
                </a:cubicBezTo>
                <a:cubicBezTo>
                  <a:pt x="2791" y="1264"/>
                  <a:pt x="2791" y="1264"/>
                  <a:pt x="2791" y="1264"/>
                </a:cubicBezTo>
                <a:cubicBezTo>
                  <a:pt x="2687" y="1199"/>
                  <a:pt x="1893" y="745"/>
                  <a:pt x="1100" y="1260"/>
                </a:cubicBezTo>
                <a:cubicBezTo>
                  <a:pt x="986" y="1342"/>
                  <a:pt x="846" y="1390"/>
                  <a:pt x="695" y="1390"/>
                </a:cubicBezTo>
                <a:cubicBezTo>
                  <a:pt x="311" y="1390"/>
                  <a:pt x="0" y="1079"/>
                  <a:pt x="0" y="695"/>
                </a:cubicBezTo>
                <a:cubicBezTo>
                  <a:pt x="0" y="311"/>
                  <a:pt x="311" y="0"/>
                  <a:pt x="695" y="0"/>
                </a:cubicBezTo>
                <a:cubicBezTo>
                  <a:pt x="839" y="0"/>
                  <a:pt x="972" y="44"/>
                  <a:pt x="1083" y="118"/>
                </a:cubicBezTo>
                <a:cubicBezTo>
                  <a:pt x="1083" y="117"/>
                  <a:pt x="1083" y="117"/>
                  <a:pt x="1083" y="117"/>
                </a:cubicBezTo>
                <a:cubicBezTo>
                  <a:pt x="1083" y="117"/>
                  <a:pt x="1939" y="682"/>
                  <a:pt x="2803" y="117"/>
                </a:cubicBezTo>
                <a:cubicBezTo>
                  <a:pt x="2803" y="118"/>
                  <a:pt x="2803" y="118"/>
                  <a:pt x="2803" y="118"/>
                </a:cubicBezTo>
                <a:cubicBezTo>
                  <a:pt x="2914" y="44"/>
                  <a:pt x="3047" y="0"/>
                  <a:pt x="3191" y="0"/>
                </a:cubicBezTo>
                <a:cubicBezTo>
                  <a:pt x="3575" y="0"/>
                  <a:pt x="3886" y="311"/>
                  <a:pt x="3886" y="695"/>
                </a:cubicBezTo>
                <a:close/>
              </a:path>
            </a:pathLst>
          </a:custGeom>
          <a:solidFill>
            <a:schemeClr val="accent5">
              <a:lumMod val="60000"/>
              <a:lumOff val="40000"/>
            </a:schemeClr>
          </a:solidFill>
          <a:ln w="0">
            <a:noFill/>
          </a:ln>
          <a:effectLst>
            <a:outerShdw blurRad="1231920" dist="189255" dir="1491532" sx="113000" sy="113000" algn="tl" rotWithShape="0">
              <a:srgbClr val="000000">
                <a:alpha val="34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198" name="Freeform 13"/>
          <p:cNvSpPr/>
          <p:nvPr/>
        </p:nvSpPr>
        <p:spPr>
          <a:xfrm rot="18900000" flipV="1">
            <a:off x="2764800" y="2387160"/>
            <a:ext cx="3310920" cy="1164240"/>
          </a:xfrm>
          <a:custGeom>
            <a:avLst/>
            <a:gdLst>
              <a:gd name="textAreaLeft" fmla="*/ 0 w 3310920"/>
              <a:gd name="textAreaRight" fmla="*/ 3312360 w 3310920"/>
              <a:gd name="textAreaTop" fmla="*/ 720 h 1164240"/>
              <a:gd name="textAreaBottom" fmla="*/ 1166400 h 1164240"/>
            </a:gdLst>
            <a:ahLst/>
            <a:cxnLst/>
            <a:rect l="textAreaLeft" t="textAreaTop" r="textAreaRight" b="textAreaBottom"/>
            <a:pathLst>
              <a:path w="3886" h="1390">
                <a:moveTo>
                  <a:pt x="3886" y="695"/>
                </a:moveTo>
                <a:cubicBezTo>
                  <a:pt x="3886" y="1079"/>
                  <a:pt x="3575" y="1390"/>
                  <a:pt x="3191" y="1390"/>
                </a:cubicBezTo>
                <a:cubicBezTo>
                  <a:pt x="3042" y="1390"/>
                  <a:pt x="2905" y="1343"/>
                  <a:pt x="2792" y="1264"/>
                </a:cubicBezTo>
                <a:cubicBezTo>
                  <a:pt x="2791" y="1264"/>
                  <a:pt x="2791" y="1264"/>
                  <a:pt x="2791" y="1264"/>
                </a:cubicBezTo>
                <a:cubicBezTo>
                  <a:pt x="2687" y="1199"/>
                  <a:pt x="1893" y="745"/>
                  <a:pt x="1100" y="1260"/>
                </a:cubicBezTo>
                <a:cubicBezTo>
                  <a:pt x="986" y="1342"/>
                  <a:pt x="846" y="1390"/>
                  <a:pt x="695" y="1390"/>
                </a:cubicBezTo>
                <a:cubicBezTo>
                  <a:pt x="311" y="1390"/>
                  <a:pt x="0" y="1079"/>
                  <a:pt x="0" y="695"/>
                </a:cubicBezTo>
                <a:cubicBezTo>
                  <a:pt x="0" y="311"/>
                  <a:pt x="311" y="0"/>
                  <a:pt x="695" y="0"/>
                </a:cubicBezTo>
                <a:cubicBezTo>
                  <a:pt x="839" y="0"/>
                  <a:pt x="972" y="44"/>
                  <a:pt x="1083" y="118"/>
                </a:cubicBezTo>
                <a:cubicBezTo>
                  <a:pt x="1083" y="117"/>
                  <a:pt x="1083" y="117"/>
                  <a:pt x="1083" y="117"/>
                </a:cubicBezTo>
                <a:cubicBezTo>
                  <a:pt x="1083" y="117"/>
                  <a:pt x="1939" y="682"/>
                  <a:pt x="2803" y="117"/>
                </a:cubicBezTo>
                <a:cubicBezTo>
                  <a:pt x="2803" y="118"/>
                  <a:pt x="2803" y="118"/>
                  <a:pt x="2803" y="118"/>
                </a:cubicBezTo>
                <a:cubicBezTo>
                  <a:pt x="2914" y="44"/>
                  <a:pt x="3047" y="0"/>
                  <a:pt x="3191" y="0"/>
                </a:cubicBezTo>
                <a:cubicBezTo>
                  <a:pt x="3575" y="0"/>
                  <a:pt x="3886" y="311"/>
                  <a:pt x="3886" y="695"/>
                </a:cubicBezTo>
                <a:close/>
              </a:path>
            </a:pathLst>
          </a:custGeom>
          <a:solidFill>
            <a:schemeClr val="accent4">
              <a:lumMod val="40000"/>
              <a:lumOff val="60000"/>
            </a:schemeClr>
          </a:solidFill>
          <a:ln w="0">
            <a:noFill/>
          </a:ln>
          <a:effectLst>
            <a:outerShdw blurRad="1231920" dist="189255" dir="1491532" sx="113000" sy="113000" algn="tl" rotWithShape="0">
              <a:srgbClr val="000000">
                <a:alpha val="34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199" name="Oval 8"/>
          <p:cNvSpPr/>
          <p:nvPr/>
        </p:nvSpPr>
        <p:spPr>
          <a:xfrm>
            <a:off x="1606680" y="2887560"/>
            <a:ext cx="2697480" cy="2376720"/>
          </a:xfrm>
          <a:prstGeom prst="ellipse">
            <a:avLst/>
          </a:prstGeom>
          <a:solidFill>
            <a:schemeClr val="bg1"/>
          </a:solidFill>
          <a:ln>
            <a:noFill/>
          </a:ln>
          <a:effectLst>
            <a:outerShdw blurRad="368280" dist="37674" dir="2700000" sx="104000" sy="104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Century Gothic" panose="020B0502020202020204" pitchFamily="34" charset="0"/>
              <a:ea typeface="DejaVu Sans"/>
            </a:endParaRPr>
          </a:p>
        </p:txBody>
      </p:sp>
      <p:sp>
        <p:nvSpPr>
          <p:cNvPr id="1200" name="Oval 3"/>
          <p:cNvSpPr/>
          <p:nvPr/>
        </p:nvSpPr>
        <p:spPr>
          <a:xfrm>
            <a:off x="1833480" y="3052800"/>
            <a:ext cx="2244960" cy="2082960"/>
          </a:xfrm>
          <a:prstGeom prst="ellipse">
            <a:avLst/>
          </a:prstGeom>
          <a:solidFill>
            <a:schemeClr val="accent1">
              <a:lumMod val="20000"/>
              <a:lumOff val="80000"/>
            </a:schemeClr>
          </a:solidFill>
          <a:ln>
            <a:noFill/>
          </a:ln>
          <a:effectLst>
            <a:outerShdw blurRad="368280" dist="37674" dir="2700000" sx="104000" sy="104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Century Gothic" panose="020B0502020202020204" pitchFamily="34" charset="0"/>
              <a:ea typeface="DejaVu Sans"/>
            </a:endParaRPr>
          </a:p>
        </p:txBody>
      </p:sp>
      <p:sp>
        <p:nvSpPr>
          <p:cNvPr id="1201" name="CasetăText 20"/>
          <p:cNvSpPr/>
          <p:nvPr/>
        </p:nvSpPr>
        <p:spPr>
          <a:xfrm>
            <a:off x="6066360" y="1680326"/>
            <a:ext cx="3119760" cy="764763"/>
          </a:xfrm>
          <a:prstGeom prst="roundRect">
            <a:avLst>
              <a:gd name="adj" fmla="val 16667"/>
            </a:avLst>
          </a:prstGeom>
          <a:solidFill>
            <a:schemeClr val="bg2"/>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tabLst>
                <a:tab pos="0" algn="l"/>
              </a:tabLst>
            </a:pPr>
            <a:r>
              <a:rPr lang="en-US" sz="1800" b="1" strike="noStrike" spc="-1" dirty="0">
                <a:solidFill>
                  <a:srgbClr val="203864"/>
                </a:solidFill>
                <a:latin typeface="Century Gothic" panose="020B0502020202020204" pitchFamily="34" charset="0"/>
                <a:ea typeface="DejaVu Sans"/>
              </a:rPr>
              <a:t>Visits </a:t>
            </a:r>
            <a:r>
              <a:rPr lang="en-US" b="1" spc="-1" dirty="0" smtClean="0">
                <a:solidFill>
                  <a:srgbClr val="203864"/>
                </a:solidFill>
                <a:latin typeface="Century Gothic" panose="020B0502020202020204" pitchFamily="34" charset="0"/>
                <a:ea typeface="DejaVu Sans"/>
              </a:rPr>
              <a:t>of</a:t>
            </a:r>
            <a:r>
              <a:rPr lang="en-US" sz="1800" b="1" strike="noStrike" spc="-1" dirty="0" smtClean="0">
                <a:solidFill>
                  <a:srgbClr val="203864"/>
                </a:solidFill>
                <a:latin typeface="Century Gothic" panose="020B0502020202020204" pitchFamily="34" charset="0"/>
                <a:ea typeface="DejaVu Sans"/>
              </a:rPr>
              <a:t> </a:t>
            </a:r>
            <a:r>
              <a:rPr lang="en-US" sz="1800" b="1" strike="noStrike" spc="-1" dirty="0">
                <a:solidFill>
                  <a:srgbClr val="203864"/>
                </a:solidFill>
                <a:latin typeface="Century Gothic" panose="020B0502020202020204" pitchFamily="34" charset="0"/>
                <a:ea typeface="DejaVu Sans"/>
              </a:rPr>
              <a:t>foreign delegations</a:t>
            </a:r>
            <a:endParaRPr lang="en-GB" sz="1800" b="0" strike="noStrike" spc="-1" dirty="0">
              <a:solidFill>
                <a:srgbClr val="000000"/>
              </a:solidFill>
              <a:latin typeface="Century Gothic" panose="020B0502020202020204" pitchFamily="34" charset="0"/>
            </a:endParaRPr>
          </a:p>
        </p:txBody>
      </p:sp>
      <p:sp>
        <p:nvSpPr>
          <p:cNvPr id="1202" name="CasetăText 24"/>
          <p:cNvSpPr/>
          <p:nvPr/>
        </p:nvSpPr>
        <p:spPr>
          <a:xfrm>
            <a:off x="5909836" y="5828286"/>
            <a:ext cx="3036960" cy="398520"/>
          </a:xfrm>
          <a:prstGeom prst="roundRect">
            <a:avLst>
              <a:gd name="adj" fmla="val 16667"/>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tabLst>
                <a:tab pos="0" algn="l"/>
              </a:tabLst>
            </a:pPr>
            <a:r>
              <a:rPr lang="en-US" sz="1800" b="1" strike="noStrike" spc="-1" dirty="0">
                <a:solidFill>
                  <a:srgbClr val="1F4E79"/>
                </a:solidFill>
                <a:latin typeface="Century Gothic" panose="020B0502020202020204" pitchFamily="34" charset="0"/>
                <a:ea typeface="DejaVu Sans"/>
              </a:rPr>
              <a:t>MOUs</a:t>
            </a:r>
            <a:endParaRPr lang="en-GB" sz="1800" b="0" strike="noStrike" spc="-1" dirty="0">
              <a:solidFill>
                <a:srgbClr val="000000"/>
              </a:solidFill>
              <a:latin typeface="Century Gothic" panose="020B0502020202020204" pitchFamily="34" charset="0"/>
            </a:endParaRPr>
          </a:p>
        </p:txBody>
      </p:sp>
      <p:sp>
        <p:nvSpPr>
          <p:cNvPr id="1203" name="CasetăText 22"/>
          <p:cNvSpPr/>
          <p:nvPr/>
        </p:nvSpPr>
        <p:spPr>
          <a:xfrm>
            <a:off x="6689880" y="3863880"/>
            <a:ext cx="3881520" cy="687608"/>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tabLst>
                <a:tab pos="0" algn="l"/>
              </a:tabLst>
            </a:pPr>
            <a:r>
              <a:rPr lang="en-US" sz="1800" b="1" strike="noStrike" spc="-1" dirty="0">
                <a:solidFill>
                  <a:srgbClr val="1F4E79"/>
                </a:solidFill>
                <a:latin typeface="Century Gothic" panose="020B0502020202020204" pitchFamily="34" charset="0"/>
                <a:ea typeface="DejaVu Sans"/>
              </a:rPr>
              <a:t>Missions </a:t>
            </a:r>
            <a:r>
              <a:rPr lang="en-US" sz="1800" b="1" strike="noStrike" spc="-1" dirty="0" smtClean="0">
                <a:solidFill>
                  <a:srgbClr val="1F4E79"/>
                </a:solidFill>
                <a:latin typeface="Century Gothic" panose="020B0502020202020204" pitchFamily="34" charset="0"/>
                <a:ea typeface="DejaVu Sans"/>
              </a:rPr>
              <a:t>of </a:t>
            </a:r>
            <a:r>
              <a:rPr lang="en-US" b="1" spc="-1" dirty="0" smtClean="0">
                <a:solidFill>
                  <a:srgbClr val="1F4E79"/>
                </a:solidFill>
                <a:latin typeface="Century Gothic" panose="020B0502020202020204" pitchFamily="34" charset="0"/>
                <a:ea typeface="DejaVu Sans"/>
              </a:rPr>
              <a:t>GdF </a:t>
            </a:r>
          </a:p>
          <a:p>
            <a:pPr marL="71280" algn="ctr">
              <a:lnSpc>
                <a:spcPts val="2112"/>
              </a:lnSpc>
              <a:tabLst>
                <a:tab pos="0" algn="l"/>
              </a:tabLst>
            </a:pPr>
            <a:r>
              <a:rPr lang="en-US" b="1" spc="-1" dirty="0" smtClean="0">
                <a:solidFill>
                  <a:srgbClr val="1F4E79"/>
                </a:solidFill>
                <a:latin typeface="Century Gothic" panose="020B0502020202020204" pitchFamily="34" charset="0"/>
                <a:ea typeface="DejaVu Sans"/>
              </a:rPr>
              <a:t>top management </a:t>
            </a:r>
            <a:r>
              <a:rPr lang="en-US" b="1" spc="-1" dirty="0" smtClean="0">
                <a:solidFill>
                  <a:srgbClr val="1F4E79"/>
                </a:solidFill>
                <a:latin typeface="Century Gothic" panose="020B0502020202020204" pitchFamily="34" charset="0"/>
              </a:rPr>
              <a:t>abroad</a:t>
            </a:r>
            <a:endParaRPr lang="en-GB" sz="1800" b="0" strike="noStrike" spc="-1" dirty="0">
              <a:solidFill>
                <a:srgbClr val="000000"/>
              </a:solidFill>
              <a:latin typeface="Century Gothic" panose="020B0502020202020204" pitchFamily="34" charset="0"/>
            </a:endParaRPr>
          </a:p>
        </p:txBody>
      </p:sp>
      <p:sp>
        <p:nvSpPr>
          <p:cNvPr id="1205" name="Rettangolo 1"/>
          <p:cNvSpPr/>
          <p:nvPr/>
        </p:nvSpPr>
        <p:spPr>
          <a:xfrm>
            <a:off x="2038320" y="3576600"/>
            <a:ext cx="184644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800" b="1" strike="noStrike" spc="-1">
                <a:solidFill>
                  <a:srgbClr val="203864"/>
                </a:solidFill>
                <a:latin typeface="Century Gothic" panose="020B0502020202020204" pitchFamily="34" charset="0"/>
                <a:ea typeface="DejaVu Sans"/>
              </a:rPr>
              <a:t>International</a:t>
            </a:r>
            <a:r>
              <a:rPr sz="1800">
                <a:latin typeface="Century Gothic" panose="020B0502020202020204" pitchFamily="34" charset="0"/>
              </a:rPr>
              <a:t/>
            </a:r>
            <a:br>
              <a:rPr sz="1800">
                <a:latin typeface="Century Gothic" panose="020B0502020202020204" pitchFamily="34" charset="0"/>
              </a:rPr>
            </a:br>
            <a:r>
              <a:rPr lang="en-US" sz="1800" b="1" strike="noStrike" spc="-1">
                <a:solidFill>
                  <a:srgbClr val="203864"/>
                </a:solidFill>
                <a:latin typeface="Century Gothic" panose="020B0502020202020204" pitchFamily="34" charset="0"/>
                <a:ea typeface="DejaVu Sans"/>
              </a:rPr>
              <a:t>Relations</a:t>
            </a:r>
            <a:r>
              <a:rPr sz="1800">
                <a:latin typeface="Century Gothic" panose="020B0502020202020204" pitchFamily="34" charset="0"/>
              </a:rPr>
              <a:t/>
            </a:r>
            <a:br>
              <a:rPr sz="1800">
                <a:latin typeface="Century Gothic" panose="020B0502020202020204" pitchFamily="34" charset="0"/>
              </a:rPr>
            </a:br>
            <a:r>
              <a:rPr lang="en-US" sz="1800" b="1" strike="noStrike" spc="-1">
                <a:solidFill>
                  <a:srgbClr val="203864"/>
                </a:solidFill>
                <a:latin typeface="Century Gothic" panose="020B0502020202020204" pitchFamily="34" charset="0"/>
                <a:ea typeface="DejaVu Sans"/>
              </a:rPr>
              <a:t>Section</a:t>
            </a:r>
            <a:endParaRPr lang="en-GB" sz="1800" b="0" strike="noStrike" spc="-1">
              <a:solidFill>
                <a:srgbClr val="000000"/>
              </a:solidFill>
              <a:latin typeface="Century Gothic" panose="020B0502020202020204" pitchFamily="34" charset="0"/>
            </a:endParaRPr>
          </a:p>
        </p:txBody>
      </p:sp>
      <p:sp>
        <p:nvSpPr>
          <p:cNvPr id="1206" name="Immagine 2"/>
          <p:cNvSpPr/>
          <p:nvPr/>
        </p:nvSpPr>
        <p:spPr>
          <a:xfrm>
            <a:off x="4671720" y="1749960"/>
            <a:ext cx="986760" cy="971640"/>
          </a:xfrm>
          <a:prstGeom prst="ellipse">
            <a:avLst/>
          </a:prstGeom>
          <a:blipFill rotWithShape="0">
            <a:blip r:embed="rId3"/>
            <a:srcRect/>
            <a:stretch/>
          </a:blipFill>
          <a:ln w="0">
            <a:noFill/>
          </a:ln>
          <a:effectLst>
            <a:innerShdw blurRad="114300">
              <a:srgbClr val="000000"/>
            </a:inn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207" name="Immagine 11"/>
          <p:cNvSpPr/>
          <p:nvPr/>
        </p:nvSpPr>
        <p:spPr>
          <a:xfrm>
            <a:off x="4671720" y="5560560"/>
            <a:ext cx="923040" cy="889920"/>
          </a:xfrm>
          <a:prstGeom prst="ellipse">
            <a:avLst/>
          </a:prstGeom>
          <a:blipFill rotWithShape="0">
            <a:blip r:embed="rId4"/>
            <a:srcRect/>
            <a:stretch/>
          </a:blipFill>
          <a:ln w="0">
            <a:noFill/>
          </a:ln>
          <a:effectLst>
            <a:innerShdw blurRad="114300">
              <a:srgbClr val="000000"/>
            </a:inn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208" name="Immagine 15"/>
          <p:cNvSpPr/>
          <p:nvPr/>
        </p:nvSpPr>
        <p:spPr>
          <a:xfrm>
            <a:off x="5436720" y="3673440"/>
            <a:ext cx="1068120" cy="976680"/>
          </a:xfrm>
          <a:prstGeom prst="ellipse">
            <a:avLst/>
          </a:prstGeom>
          <a:blipFill rotWithShape="0">
            <a:blip r:embed="rId5"/>
            <a:srcRect/>
            <a:stretch/>
          </a:blipFill>
          <a:ln w="0">
            <a:noFill/>
          </a:ln>
          <a:effectLst>
            <a:innerShdw blurRad="114300">
              <a:srgbClr val="000000"/>
            </a:inn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5"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6" name="Immagine 11"/>
          <p:cNvPicPr/>
          <p:nvPr/>
        </p:nvPicPr>
        <p:blipFill>
          <a:blip r:embed="rId6"/>
          <a:stretch/>
        </p:blipFill>
        <p:spPr>
          <a:xfrm>
            <a:off x="10630440" y="264600"/>
            <a:ext cx="1287360" cy="862920"/>
          </a:xfrm>
          <a:prstGeom prst="rect">
            <a:avLst/>
          </a:prstGeom>
          <a:ln w="0">
            <a:noFill/>
          </a:ln>
        </p:spPr>
      </p:pic>
      <p:sp>
        <p:nvSpPr>
          <p:cNvPr id="17" name="object 13"/>
          <p:cNvSpPr/>
          <p:nvPr/>
        </p:nvSpPr>
        <p:spPr>
          <a:xfrm>
            <a:off x="590468" y="1463528"/>
            <a:ext cx="3333463" cy="1028160"/>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b="1" spc="-1" dirty="0">
                <a:ln>
                  <a:solidFill>
                    <a:srgbClr val="203864"/>
                  </a:solidFill>
                </a:ln>
                <a:latin typeface="Century Gothic" panose="020B0502020202020204" pitchFamily="34" charset="0"/>
                <a:ea typeface="DejaVu Sans"/>
              </a:rPr>
              <a:t>International </a:t>
            </a:r>
          </a:p>
          <a:p>
            <a:pPr algn="ctr">
              <a:tabLst>
                <a:tab pos="0" algn="l"/>
              </a:tabLst>
            </a:pPr>
            <a:r>
              <a:rPr lang="it-IT" sz="2400" b="1" spc="-1" dirty="0">
                <a:ln>
                  <a:solidFill>
                    <a:srgbClr val="203864"/>
                  </a:solidFill>
                </a:ln>
                <a:latin typeface="Century Gothic" panose="020B0502020202020204" pitchFamily="34" charset="0"/>
                <a:ea typeface="DejaVu Sans"/>
              </a:rPr>
              <a:t>Relations</a:t>
            </a:r>
            <a:endParaRPr lang="en-GB" sz="2400" b="1" spc="-1" dirty="0">
              <a:ln>
                <a:solidFill>
                  <a:srgbClr val="203864"/>
                </a:solidFill>
              </a:ln>
              <a:latin typeface="Century Gothic" panose="020B0502020202020204" pitchFamily="34" charset="0"/>
              <a:ea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Rectangle 28"/>
          <p:cNvSpPr/>
          <p:nvPr/>
        </p:nvSpPr>
        <p:spPr>
          <a:xfrm>
            <a:off x="4095150" y="3155786"/>
            <a:ext cx="7339320" cy="117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tabLst>
                <a:tab pos="0" algn="l"/>
              </a:tabLst>
            </a:pPr>
            <a:endParaRPr lang="it-IT" sz="1679" b="1" strike="noStrike" spc="-1">
              <a:solidFill>
                <a:srgbClr val="0070C0"/>
              </a:solidFill>
              <a:latin typeface="Century Gothic" panose="020B0502020202020204" pitchFamily="34" charset="0"/>
              <a:ea typeface="Gill Sans Light"/>
            </a:endParaRPr>
          </a:p>
        </p:txBody>
      </p:sp>
      <p:sp>
        <p:nvSpPr>
          <p:cNvPr id="1213" name="object 13"/>
          <p:cNvSpPr/>
          <p:nvPr/>
        </p:nvSpPr>
        <p:spPr>
          <a:xfrm>
            <a:off x="228236" y="1593206"/>
            <a:ext cx="1791694" cy="991440"/>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b="1" spc="-1">
                <a:ln>
                  <a:solidFill>
                    <a:srgbClr val="203864"/>
                  </a:solidFill>
                </a:ln>
                <a:latin typeface="Century Gothic" panose="020B0502020202020204" pitchFamily="34" charset="0"/>
                <a:ea typeface="DejaVu Sans"/>
              </a:rPr>
              <a:t>MOUs</a:t>
            </a:r>
            <a:endParaRPr lang="en-GB" sz="2400" b="1" spc="-1">
              <a:ln>
                <a:solidFill>
                  <a:srgbClr val="203864"/>
                </a:solidFill>
              </a:ln>
              <a:latin typeface="Century Gothic" panose="020B0502020202020204" pitchFamily="34" charset="0"/>
              <a:ea typeface="DejaVu Sans"/>
            </a:endParaRPr>
          </a:p>
        </p:txBody>
      </p:sp>
      <p:grpSp>
        <p:nvGrpSpPr>
          <p:cNvPr id="1215" name="Gruppo 10"/>
          <p:cNvGrpSpPr/>
          <p:nvPr/>
        </p:nvGrpSpPr>
        <p:grpSpPr>
          <a:xfrm>
            <a:off x="446049" y="2698595"/>
            <a:ext cx="10716322" cy="3808927"/>
            <a:chOff x="3628800" y="3135240"/>
            <a:chExt cx="8307360" cy="3564000"/>
          </a:xfrm>
        </p:grpSpPr>
        <p:sp>
          <p:nvSpPr>
            <p:cNvPr id="1216" name="Rettangolo arrotondato 11"/>
            <p:cNvSpPr/>
            <p:nvPr/>
          </p:nvSpPr>
          <p:spPr>
            <a:xfrm>
              <a:off x="3628800" y="3135240"/>
              <a:ext cx="8307360" cy="3564000"/>
            </a:xfrm>
            <a:prstGeom prst="roundRect">
              <a:avLst>
                <a:gd name="adj" fmla="val 16667"/>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tabLst>
                  <a:tab pos="0" algn="l"/>
                </a:tabLst>
              </a:pPr>
              <a:endParaRPr lang="it-IT" sz="1600" b="1" strike="noStrike" spc="-1">
                <a:solidFill>
                  <a:srgbClr val="1F4E79"/>
                </a:solidFill>
                <a:latin typeface="Century Gothic" panose="020B0502020202020204" pitchFamily="34" charset="0"/>
                <a:ea typeface="DejaVu Sans"/>
              </a:endParaRPr>
            </a:p>
          </p:txBody>
        </p:sp>
        <p:sp>
          <p:nvSpPr>
            <p:cNvPr id="1217" name="Rettangolo arrotondato 12"/>
            <p:cNvSpPr/>
            <p:nvPr/>
          </p:nvSpPr>
          <p:spPr>
            <a:xfrm>
              <a:off x="4103640" y="3290040"/>
              <a:ext cx="7427160" cy="343080"/>
            </a:xfrm>
            <a:prstGeom prst="roundRect">
              <a:avLst>
                <a:gd name="adj" fmla="val 16667"/>
              </a:avLst>
            </a:prstGeom>
            <a:solidFill>
              <a:srgbClr val="00B0F0"/>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a:solidFill>
                    <a:srgbClr val="FFFFFF"/>
                  </a:solidFill>
                  <a:latin typeface="Century Gothic" panose="020B0502020202020204" pitchFamily="34" charset="0"/>
                  <a:ea typeface="DejaVu Sans"/>
                </a:rPr>
                <a:t>They do not burden the relevant government from a political - legal point of view</a:t>
              </a:r>
              <a:endParaRPr lang="en-GB" sz="1600" b="0" strike="noStrike" spc="-1">
                <a:solidFill>
                  <a:srgbClr val="000000"/>
                </a:solidFill>
                <a:latin typeface="Century Gothic" panose="020B0502020202020204" pitchFamily="34" charset="0"/>
              </a:endParaRPr>
            </a:p>
          </p:txBody>
        </p:sp>
        <p:sp>
          <p:nvSpPr>
            <p:cNvPr id="1218" name="Rettangolo arrotondato 13"/>
            <p:cNvSpPr/>
            <p:nvPr/>
          </p:nvSpPr>
          <p:spPr>
            <a:xfrm>
              <a:off x="4103640" y="3739320"/>
              <a:ext cx="7427160" cy="343080"/>
            </a:xfrm>
            <a:prstGeom prst="roundRect">
              <a:avLst>
                <a:gd name="adj" fmla="val 16667"/>
              </a:avLst>
            </a:prstGeom>
            <a:solidFill>
              <a:srgbClr val="00B0F0"/>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a:solidFill>
                    <a:srgbClr val="FFFFFF"/>
                  </a:solidFill>
                  <a:latin typeface="Century Gothic" panose="020B0502020202020204" pitchFamily="34" charset="0"/>
                  <a:ea typeface="DejaVu Sans"/>
                </a:rPr>
                <a:t>They are of a lower level than international agreements or treaties</a:t>
              </a:r>
              <a:endParaRPr lang="en-GB" sz="1600" b="0" strike="noStrike" spc="-1">
                <a:solidFill>
                  <a:srgbClr val="000000"/>
                </a:solidFill>
                <a:latin typeface="Century Gothic" panose="020B0502020202020204" pitchFamily="34" charset="0"/>
              </a:endParaRPr>
            </a:p>
          </p:txBody>
        </p:sp>
        <p:sp>
          <p:nvSpPr>
            <p:cNvPr id="1219" name="Rettangolo arrotondato 14"/>
            <p:cNvSpPr/>
            <p:nvPr/>
          </p:nvSpPr>
          <p:spPr>
            <a:xfrm>
              <a:off x="4103640" y="4246920"/>
              <a:ext cx="7448040" cy="343080"/>
            </a:xfrm>
            <a:prstGeom prst="roundRect">
              <a:avLst>
                <a:gd name="adj" fmla="val 16667"/>
              </a:avLst>
            </a:prstGeom>
            <a:solidFill>
              <a:srgbClr val="00B0F0"/>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dirty="0" err="1">
                  <a:solidFill>
                    <a:srgbClr val="FFFFFF"/>
                  </a:solidFill>
                  <a:latin typeface="Century Gothic" panose="020B0502020202020204" pitchFamily="34" charset="0"/>
                  <a:ea typeface="DejaVu Sans"/>
                </a:rPr>
                <a:t>They</a:t>
              </a:r>
              <a:r>
                <a:rPr lang="it-IT" sz="1600" b="1" strike="noStrike" spc="-18" dirty="0">
                  <a:solidFill>
                    <a:srgbClr val="FFFFFF"/>
                  </a:solidFill>
                  <a:latin typeface="Century Gothic" panose="020B0502020202020204" pitchFamily="34" charset="0"/>
                  <a:ea typeface="DejaVu Sans"/>
                </a:rPr>
                <a:t> are </a:t>
              </a:r>
              <a:r>
                <a:rPr lang="it-IT" sz="1600" b="1" strike="noStrike" spc="-18" dirty="0" err="1">
                  <a:solidFill>
                    <a:srgbClr val="FFFFFF"/>
                  </a:solidFill>
                  <a:latin typeface="Century Gothic" panose="020B0502020202020204" pitchFamily="34" charset="0"/>
                  <a:ea typeface="DejaVu Sans"/>
                </a:rPr>
                <a:t>however</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subject</a:t>
              </a:r>
              <a:r>
                <a:rPr lang="it-IT" sz="1600" b="1" strike="noStrike" spc="-18" dirty="0">
                  <a:solidFill>
                    <a:srgbClr val="FFFFFF"/>
                  </a:solidFill>
                  <a:latin typeface="Century Gothic" panose="020B0502020202020204" pitchFamily="34" charset="0"/>
                  <a:ea typeface="DejaVu Sans"/>
                </a:rPr>
                <a:t> to a </a:t>
              </a:r>
              <a:r>
                <a:rPr lang="it-IT" sz="1600" b="1" strike="noStrike" spc="-18" dirty="0" err="1">
                  <a:solidFill>
                    <a:srgbClr val="FFFFFF"/>
                  </a:solidFill>
                  <a:latin typeface="Century Gothic" panose="020B0502020202020204" pitchFamily="34" charset="0"/>
                  <a:ea typeface="DejaVu Sans"/>
                </a:rPr>
                <a:t>strict</a:t>
              </a:r>
              <a:r>
                <a:rPr lang="it-IT" sz="1600" b="1" strike="noStrike" spc="-18" dirty="0">
                  <a:solidFill>
                    <a:srgbClr val="FFFFFF"/>
                  </a:solidFill>
                  <a:latin typeface="Century Gothic" panose="020B0502020202020204" pitchFamily="34" charset="0"/>
                  <a:ea typeface="DejaVu Sans"/>
                </a:rPr>
                <a:t> and </a:t>
              </a:r>
              <a:r>
                <a:rPr lang="it-IT" sz="1600" b="1" strike="noStrike" spc="-18" dirty="0" err="1">
                  <a:solidFill>
                    <a:srgbClr val="FFFFFF"/>
                  </a:solidFill>
                  <a:latin typeface="Century Gothic" panose="020B0502020202020204" pitchFamily="34" charset="0"/>
                  <a:ea typeface="DejaVu Sans"/>
                </a:rPr>
                <a:t>complex</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authorisation</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process</a:t>
              </a:r>
              <a:endParaRPr lang="en-GB" sz="1600" b="0" strike="noStrike" spc="-1" dirty="0">
                <a:solidFill>
                  <a:srgbClr val="000000"/>
                </a:solidFill>
                <a:latin typeface="Century Gothic" panose="020B0502020202020204" pitchFamily="34" charset="0"/>
              </a:endParaRPr>
            </a:p>
          </p:txBody>
        </p:sp>
        <p:sp>
          <p:nvSpPr>
            <p:cNvPr id="1220" name="Rettangolo arrotondato 15"/>
            <p:cNvSpPr/>
            <p:nvPr/>
          </p:nvSpPr>
          <p:spPr>
            <a:xfrm>
              <a:off x="4103640" y="4722120"/>
              <a:ext cx="7448040" cy="343080"/>
            </a:xfrm>
            <a:prstGeom prst="roundRect">
              <a:avLst>
                <a:gd name="adj" fmla="val 16667"/>
              </a:avLst>
            </a:prstGeom>
            <a:solidFill>
              <a:srgbClr val="00B0F0"/>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a:solidFill>
                    <a:srgbClr val="FFFFFF"/>
                  </a:solidFill>
                  <a:latin typeface="Century Gothic" panose="020B0502020202020204" pitchFamily="34" charset="0"/>
                  <a:ea typeface="DejaVu Sans"/>
                </a:rPr>
                <a:t>They fall into the category of direct cooperation on a spontaneous basis</a:t>
              </a:r>
              <a:endParaRPr lang="en-GB" sz="1600" b="0" strike="noStrike" spc="-1">
                <a:solidFill>
                  <a:srgbClr val="000000"/>
                </a:solidFill>
                <a:latin typeface="Century Gothic" panose="020B0502020202020204" pitchFamily="34" charset="0"/>
              </a:endParaRPr>
            </a:p>
          </p:txBody>
        </p:sp>
        <p:sp>
          <p:nvSpPr>
            <p:cNvPr id="1221" name="Rettangolo arrotondato 16"/>
            <p:cNvSpPr/>
            <p:nvPr/>
          </p:nvSpPr>
          <p:spPr>
            <a:xfrm>
              <a:off x="4103640" y="5191920"/>
              <a:ext cx="7448040" cy="511920"/>
            </a:xfrm>
            <a:prstGeom prst="roundRect">
              <a:avLst>
                <a:gd name="adj" fmla="val 16667"/>
              </a:avLst>
            </a:prstGeom>
            <a:solidFill>
              <a:srgbClr val="00B0F0"/>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dirty="0" err="1">
                  <a:solidFill>
                    <a:srgbClr val="FFFFFF"/>
                  </a:solidFill>
                  <a:latin typeface="Century Gothic" panose="020B0502020202020204" pitchFamily="34" charset="0"/>
                  <a:ea typeface="DejaVu Sans"/>
                </a:rPr>
                <a:t>They</a:t>
              </a:r>
              <a:r>
                <a:rPr lang="it-IT" sz="1600" b="1" strike="noStrike" spc="-18" dirty="0">
                  <a:solidFill>
                    <a:srgbClr val="FFFFFF"/>
                  </a:solidFill>
                  <a:latin typeface="Century Gothic" panose="020B0502020202020204" pitchFamily="34" charset="0"/>
                  <a:ea typeface="DejaVu Sans"/>
                </a:rPr>
                <a:t> are </a:t>
              </a:r>
              <a:r>
                <a:rPr lang="it-IT" sz="1600" b="1" strike="noStrike" spc="-18" dirty="0" err="1">
                  <a:solidFill>
                    <a:srgbClr val="FFFFFF"/>
                  </a:solidFill>
                  <a:latin typeface="Century Gothic" panose="020B0502020202020204" pitchFamily="34" charset="0"/>
                  <a:ea typeface="DejaVu Sans"/>
                </a:rPr>
                <a:t>distinguished</a:t>
              </a:r>
              <a:r>
                <a:rPr lang="it-IT" sz="1600" b="1" strike="noStrike" spc="-18" dirty="0">
                  <a:solidFill>
                    <a:srgbClr val="FFFFFF"/>
                  </a:solidFill>
                  <a:latin typeface="Century Gothic" panose="020B0502020202020204" pitchFamily="34" charset="0"/>
                  <a:ea typeface="DejaVu Sans"/>
                </a:rPr>
                <a:t> from </a:t>
              </a:r>
              <a:r>
                <a:rPr lang="it-IT" sz="1600" b="1" strike="noStrike" spc="-18" dirty="0" err="1">
                  <a:solidFill>
                    <a:srgbClr val="FFFFFF"/>
                  </a:solidFill>
                  <a:latin typeface="Century Gothic" panose="020B0502020202020204" pitchFamily="34" charset="0"/>
                  <a:ea typeface="DejaVu Sans"/>
                </a:rPr>
                <a:t>police</a:t>
              </a:r>
              <a:r>
                <a:rPr lang="it-IT" sz="1600" b="1" strike="noStrike" spc="-18" dirty="0">
                  <a:solidFill>
                    <a:srgbClr val="FFFFFF"/>
                  </a:solidFill>
                  <a:latin typeface="Century Gothic" panose="020B0502020202020204" pitchFamily="34" charset="0"/>
                  <a:ea typeface="DejaVu Sans"/>
                </a:rPr>
                <a:t> info-</a:t>
              </a:r>
              <a:r>
                <a:rPr lang="it-IT" sz="1600" b="1" strike="noStrike" spc="-18" dirty="0" err="1">
                  <a:solidFill>
                    <a:srgbClr val="FFFFFF"/>
                  </a:solidFill>
                  <a:latin typeface="Century Gothic" panose="020B0502020202020204" pitchFamily="34" charset="0"/>
                  <a:ea typeface="DejaVu Sans"/>
                </a:rPr>
                <a:t>operational</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cooperation</a:t>
              </a:r>
              <a:r>
                <a:rPr lang="it-IT" sz="1600" b="1" strike="noStrike" spc="-18" dirty="0">
                  <a:solidFill>
                    <a:srgbClr val="FFFFFF"/>
                  </a:solidFill>
                  <a:latin typeface="Century Gothic" panose="020B0502020202020204" pitchFamily="34" charset="0"/>
                  <a:ea typeface="DejaVu Sans"/>
                </a:rPr>
                <a:t> by the </a:t>
              </a:r>
              <a:r>
                <a:rPr lang="it-IT" sz="1600" b="1" strike="noStrike" spc="-18" dirty="0" err="1">
                  <a:solidFill>
                    <a:srgbClr val="FFFFFF"/>
                  </a:solidFill>
                  <a:latin typeface="Century Gothic" panose="020B0502020202020204" pitchFamily="34" charset="0"/>
                  <a:ea typeface="DejaVu Sans"/>
                </a:rPr>
                <a:t>lack</a:t>
              </a:r>
              <a:r>
                <a:rPr lang="it-IT" sz="1600" b="1" strike="noStrike" spc="-18" dirty="0">
                  <a:solidFill>
                    <a:srgbClr val="FFFFFF"/>
                  </a:solidFill>
                  <a:latin typeface="Century Gothic" panose="020B0502020202020204" pitchFamily="34" charset="0"/>
                  <a:ea typeface="DejaVu Sans"/>
                </a:rPr>
                <a:t> of a </a:t>
              </a:r>
              <a:r>
                <a:rPr lang="it-IT" sz="1600" b="1" strike="noStrike" spc="-18" dirty="0" err="1">
                  <a:solidFill>
                    <a:srgbClr val="FFFFFF"/>
                  </a:solidFill>
                  <a:latin typeface="Century Gothic" panose="020B0502020202020204" pitchFamily="34" charset="0"/>
                  <a:ea typeface="DejaVu Sans"/>
                </a:rPr>
                <a:t>legal</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basis</a:t>
              </a:r>
              <a:r>
                <a:rPr lang="it-IT" sz="1600" b="1" strike="noStrike" spc="-18" dirty="0">
                  <a:solidFill>
                    <a:srgbClr val="FFFFFF"/>
                  </a:solidFill>
                  <a:latin typeface="Century Gothic" panose="020B0502020202020204" pitchFamily="34" charset="0"/>
                  <a:ea typeface="DejaVu Sans"/>
                </a:rPr>
                <a:t> to </a:t>
              </a:r>
              <a:r>
                <a:rPr lang="it-IT" sz="1600" b="1" strike="noStrike" spc="-18" dirty="0" err="1">
                  <a:solidFill>
                    <a:srgbClr val="FFFFFF"/>
                  </a:solidFill>
                  <a:latin typeface="Century Gothic" panose="020B0502020202020204" pitchFamily="34" charset="0"/>
                  <a:ea typeface="DejaVu Sans"/>
                </a:rPr>
                <a:t>support</a:t>
              </a:r>
              <a:r>
                <a:rPr lang="it-IT" sz="1600" b="1" strike="noStrike" spc="-18" dirty="0">
                  <a:solidFill>
                    <a:srgbClr val="FFFFFF"/>
                  </a:solidFill>
                  <a:latin typeface="Century Gothic" panose="020B0502020202020204" pitchFamily="34" charset="0"/>
                  <a:ea typeface="DejaVu Sans"/>
                </a:rPr>
                <a:t> the </a:t>
              </a:r>
              <a:r>
                <a:rPr lang="it-IT" sz="1600" b="1" strike="noStrike" spc="-18" dirty="0" err="1">
                  <a:solidFill>
                    <a:srgbClr val="FFFFFF"/>
                  </a:solidFill>
                  <a:latin typeface="Century Gothic" panose="020B0502020202020204" pitchFamily="34" charset="0"/>
                  <a:ea typeface="DejaVu Sans"/>
                </a:rPr>
                <a:t>exchange</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carried</a:t>
              </a:r>
              <a:r>
                <a:rPr lang="it-IT" sz="1600" b="1" strike="noStrike" spc="-18" dirty="0">
                  <a:solidFill>
                    <a:srgbClr val="FFFFFF"/>
                  </a:solidFill>
                  <a:latin typeface="Century Gothic" panose="020B0502020202020204" pitchFamily="34" charset="0"/>
                  <a:ea typeface="DejaVu Sans"/>
                </a:rPr>
                <a:t> out</a:t>
              </a:r>
              <a:endParaRPr lang="en-GB" sz="1600" b="0" strike="noStrike" spc="-1" dirty="0">
                <a:solidFill>
                  <a:srgbClr val="000000"/>
                </a:solidFill>
                <a:latin typeface="Century Gothic" panose="020B0502020202020204" pitchFamily="34" charset="0"/>
              </a:endParaRPr>
            </a:p>
          </p:txBody>
        </p:sp>
      </p:grpSp>
      <p:sp>
        <p:nvSpPr>
          <p:cNvPr id="1222" name="Rettangolo arrotondato 17"/>
          <p:cNvSpPr/>
          <p:nvPr/>
        </p:nvSpPr>
        <p:spPr>
          <a:xfrm>
            <a:off x="1073578" y="5610708"/>
            <a:ext cx="9606424" cy="609813"/>
          </a:xfrm>
          <a:prstGeom prst="roundRect">
            <a:avLst>
              <a:gd name="adj" fmla="val 16667"/>
            </a:avLst>
          </a:prstGeom>
          <a:solidFill>
            <a:srgbClr val="00B0F0"/>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tabLst>
                <a:tab pos="0" algn="l"/>
              </a:tabLst>
            </a:pPr>
            <a:r>
              <a:rPr lang="it-IT" sz="1600" b="1" strike="noStrike" spc="-18" dirty="0" err="1">
                <a:solidFill>
                  <a:srgbClr val="FFFFFF"/>
                </a:solidFill>
                <a:latin typeface="Century Gothic" panose="020B0502020202020204" pitchFamily="34" charset="0"/>
                <a:ea typeface="DejaVu Sans"/>
              </a:rPr>
              <a:t>They</a:t>
            </a:r>
            <a:r>
              <a:rPr lang="it-IT" sz="1600" b="1" strike="noStrike" spc="-18" dirty="0">
                <a:solidFill>
                  <a:srgbClr val="FFFFFF"/>
                </a:solidFill>
                <a:latin typeface="Century Gothic" panose="020B0502020202020204" pitchFamily="34" charset="0"/>
                <a:ea typeface="DejaVu Sans"/>
              </a:rPr>
              <a:t> generate information </a:t>
            </a:r>
            <a:r>
              <a:rPr lang="it-IT" sz="1600" b="1" strike="noStrike" spc="-18" dirty="0" err="1">
                <a:solidFill>
                  <a:srgbClr val="FFFFFF"/>
                </a:solidFill>
                <a:latin typeface="Century Gothic" panose="020B0502020202020204" pitchFamily="34" charset="0"/>
                <a:ea typeface="DejaVu Sans"/>
              </a:rPr>
              <a:t>flows</a:t>
            </a:r>
            <a:r>
              <a:rPr lang="it-IT" sz="1600" b="1" strike="noStrike" spc="-18" dirty="0">
                <a:solidFill>
                  <a:srgbClr val="FFFFFF"/>
                </a:solidFill>
                <a:latin typeface="Century Gothic" panose="020B0502020202020204" pitchFamily="34" charset="0"/>
                <a:ea typeface="DejaVu Sans"/>
              </a:rPr>
              <a:t> of a </a:t>
            </a:r>
            <a:r>
              <a:rPr lang="it-IT" sz="1600" b="1" strike="noStrike" spc="-18" dirty="0" err="1">
                <a:solidFill>
                  <a:srgbClr val="FFFFFF"/>
                </a:solidFill>
                <a:latin typeface="Century Gothic" panose="020B0502020202020204" pitchFamily="34" charset="0"/>
                <a:ea typeface="DejaVu Sans"/>
              </a:rPr>
              <a:t>strictly</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classified</a:t>
            </a:r>
            <a:r>
              <a:rPr lang="it-IT" sz="1600" b="1" strike="noStrike" spc="-18" dirty="0">
                <a:solidFill>
                  <a:srgbClr val="FFFFFF"/>
                </a:solidFill>
                <a:latin typeface="Century Gothic" panose="020B0502020202020204" pitchFamily="34" charset="0"/>
                <a:ea typeface="DejaVu Sans"/>
              </a:rPr>
              <a:t> and </a:t>
            </a:r>
            <a:r>
              <a:rPr lang="it-IT" sz="1600" b="1" strike="noStrike" spc="-18" dirty="0" err="1">
                <a:solidFill>
                  <a:srgbClr val="FFFFFF"/>
                </a:solidFill>
                <a:latin typeface="Century Gothic" panose="020B0502020202020204" pitchFamily="34" charset="0"/>
                <a:ea typeface="DejaVu Sans"/>
              </a:rPr>
              <a:t>confidential</a:t>
            </a:r>
            <a:r>
              <a:rPr lang="it-IT" sz="1600" b="1" strike="noStrike" spc="-18" dirty="0">
                <a:solidFill>
                  <a:srgbClr val="FFFFFF"/>
                </a:solidFill>
                <a:latin typeface="Century Gothic" panose="020B0502020202020204" pitchFamily="34" charset="0"/>
                <a:ea typeface="DejaVu Sans"/>
              </a:rPr>
              <a:t> nature, the use of </a:t>
            </a:r>
            <a:r>
              <a:rPr lang="it-IT" sz="1600" b="1" strike="noStrike" spc="-18" dirty="0" err="1">
                <a:solidFill>
                  <a:srgbClr val="FFFFFF"/>
                </a:solidFill>
                <a:latin typeface="Century Gothic" panose="020B0502020202020204" pitchFamily="34" charset="0"/>
                <a:ea typeface="DejaVu Sans"/>
              </a:rPr>
              <a:t>which</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is</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automatically</a:t>
            </a:r>
            <a:r>
              <a:rPr lang="it-IT" sz="1600" b="1" strike="noStrike" spc="-18" dirty="0">
                <a:solidFill>
                  <a:srgbClr val="FFFFFF"/>
                </a:solidFill>
                <a:latin typeface="Century Gothic" panose="020B0502020202020204" pitchFamily="34" charset="0"/>
                <a:ea typeface="DejaVu Sans"/>
              </a:rPr>
              <a:t> </a:t>
            </a:r>
            <a:r>
              <a:rPr lang="it-IT" sz="1600" b="1" strike="noStrike" spc="-18" dirty="0" err="1">
                <a:solidFill>
                  <a:srgbClr val="FFFFFF"/>
                </a:solidFill>
                <a:latin typeface="Century Gothic" panose="020B0502020202020204" pitchFamily="34" charset="0"/>
                <a:ea typeface="DejaVu Sans"/>
              </a:rPr>
              <a:t>ruled</a:t>
            </a:r>
            <a:r>
              <a:rPr lang="it-IT" sz="1600" b="1" strike="noStrike" spc="-18" dirty="0">
                <a:solidFill>
                  <a:srgbClr val="FFFFFF"/>
                </a:solidFill>
                <a:latin typeface="Century Gothic" panose="020B0502020202020204" pitchFamily="34" charset="0"/>
                <a:ea typeface="DejaVu Sans"/>
              </a:rPr>
              <a:t> out</a:t>
            </a:r>
            <a:endParaRPr lang="en-GB" sz="1600" b="0" strike="noStrike" spc="-1" dirty="0">
              <a:solidFill>
                <a:srgbClr val="000000"/>
              </a:solidFill>
              <a:latin typeface="Century Gothic" panose="020B0502020202020204" pitchFamily="34" charset="0"/>
            </a:endParaRPr>
          </a:p>
        </p:txBody>
      </p:sp>
      <p:sp>
        <p:nvSpPr>
          <p:cNvPr id="1224" name="Rettangolo arrotondato 9"/>
          <p:cNvSpPr/>
          <p:nvPr/>
        </p:nvSpPr>
        <p:spPr>
          <a:xfrm>
            <a:off x="2191110" y="1629206"/>
            <a:ext cx="9555480" cy="919440"/>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tabLst>
                <a:tab pos="0" algn="l"/>
              </a:tabLst>
            </a:pPr>
            <a:r>
              <a:rPr lang="it-IT" sz="2200" b="1" strike="noStrike" spc="-1" dirty="0">
                <a:solidFill>
                  <a:srgbClr val="002060"/>
                </a:solidFill>
                <a:latin typeface="Century Gothic" panose="020B0502020202020204" pitchFamily="34" charset="0"/>
                <a:ea typeface="DejaVu Sans"/>
              </a:rPr>
              <a:t>Instruments of </a:t>
            </a:r>
            <a:r>
              <a:rPr lang="it-IT" sz="2200" b="1" strike="noStrike" spc="-1" dirty="0" err="1">
                <a:solidFill>
                  <a:srgbClr val="002060"/>
                </a:solidFill>
                <a:latin typeface="Century Gothic" panose="020B0502020202020204" pitchFamily="34" charset="0"/>
                <a:ea typeface="DejaVu Sans"/>
              </a:rPr>
              <a:t>international</a:t>
            </a:r>
            <a:r>
              <a:rPr lang="it-IT" sz="2200" b="1" strike="noStrike" spc="-1" dirty="0">
                <a:solidFill>
                  <a:srgbClr val="002060"/>
                </a:solidFill>
                <a:latin typeface="Century Gothic" panose="020B0502020202020204" pitchFamily="34" charset="0"/>
                <a:ea typeface="DejaVu Sans"/>
              </a:rPr>
              <a:t> law </a:t>
            </a:r>
            <a:r>
              <a:rPr lang="it-IT" sz="2200" b="1" strike="noStrike" spc="-1" dirty="0" smtClean="0">
                <a:solidFill>
                  <a:srgbClr val="002060"/>
                </a:solidFill>
                <a:latin typeface="Century Gothic" panose="020B0502020202020204" pitchFamily="34" charset="0"/>
                <a:ea typeface="DejaVu Sans"/>
              </a:rPr>
              <a:t>(</a:t>
            </a:r>
            <a:r>
              <a:rPr lang="it-IT" sz="2200" b="1" strike="noStrike" spc="-1" dirty="0" err="1" smtClean="0">
                <a:solidFill>
                  <a:srgbClr val="002060"/>
                </a:solidFill>
                <a:latin typeface="Century Gothic" panose="020B0502020202020204" pitchFamily="34" charset="0"/>
                <a:ea typeface="DejaVu Sans"/>
              </a:rPr>
              <a:t>technical</a:t>
            </a:r>
            <a:r>
              <a:rPr lang="it-IT" sz="2200" b="1" strike="noStrike" spc="-1" dirty="0" smtClean="0">
                <a:solidFill>
                  <a:srgbClr val="002060"/>
                </a:solidFill>
                <a:latin typeface="Century Gothic" panose="020B0502020202020204" pitchFamily="34" charset="0"/>
                <a:ea typeface="DejaVu Sans"/>
              </a:rPr>
              <a:t> </a:t>
            </a:r>
            <a:r>
              <a:rPr lang="it-IT" sz="2200" b="1" strike="noStrike" spc="-1" dirty="0" err="1" smtClean="0">
                <a:solidFill>
                  <a:srgbClr val="002060"/>
                </a:solidFill>
                <a:latin typeface="Century Gothic" panose="020B0502020202020204" pitchFamily="34" charset="0"/>
                <a:ea typeface="DejaVu Sans"/>
              </a:rPr>
              <a:t>understandings</a:t>
            </a:r>
            <a:r>
              <a:rPr lang="it-IT" sz="2200" b="1" strike="noStrike" spc="-1" dirty="0" smtClean="0">
                <a:solidFill>
                  <a:srgbClr val="002060"/>
                </a:solidFill>
                <a:latin typeface="Century Gothic" panose="020B0502020202020204" pitchFamily="34" charset="0"/>
                <a:ea typeface="DejaVu Sans"/>
              </a:rPr>
              <a:t>) to </a:t>
            </a:r>
            <a:r>
              <a:rPr lang="it-IT" sz="2200" b="1" spc="-1" dirty="0" err="1" smtClean="0">
                <a:solidFill>
                  <a:srgbClr val="002060"/>
                </a:solidFill>
                <a:latin typeface="Century Gothic" panose="020B0502020202020204" pitchFamily="34" charset="0"/>
                <a:ea typeface="DejaVu Sans"/>
              </a:rPr>
              <a:t>implement</a:t>
            </a:r>
            <a:r>
              <a:rPr lang="it-IT" sz="2200" b="1" strike="noStrike" spc="-1" dirty="0" smtClean="0">
                <a:solidFill>
                  <a:srgbClr val="002060"/>
                </a:solidFill>
                <a:latin typeface="Century Gothic" panose="020B0502020202020204" pitchFamily="34" charset="0"/>
                <a:ea typeface="DejaVu Sans"/>
              </a:rPr>
              <a:t> </a:t>
            </a:r>
            <a:r>
              <a:rPr lang="it-IT" sz="2200" b="1" strike="noStrike" spc="-1" dirty="0" err="1">
                <a:solidFill>
                  <a:srgbClr val="002060"/>
                </a:solidFill>
                <a:latin typeface="Century Gothic" panose="020B0502020202020204" pitchFamily="34" charset="0"/>
                <a:ea typeface="DejaVu Sans"/>
              </a:rPr>
              <a:t>cooperation</a:t>
            </a:r>
            <a:r>
              <a:rPr lang="it-IT" sz="2200" b="1" strike="noStrike" spc="-1" dirty="0">
                <a:solidFill>
                  <a:srgbClr val="002060"/>
                </a:solidFill>
                <a:latin typeface="Century Gothic" panose="020B0502020202020204" pitchFamily="34" charset="0"/>
                <a:ea typeface="DejaVu Sans"/>
              </a:rPr>
              <a:t> </a:t>
            </a:r>
            <a:r>
              <a:rPr lang="it-IT" sz="2200" b="1" strike="noStrike" spc="-1" dirty="0" err="1">
                <a:solidFill>
                  <a:srgbClr val="002060"/>
                </a:solidFill>
                <a:latin typeface="Century Gothic" panose="020B0502020202020204" pitchFamily="34" charset="0"/>
                <a:ea typeface="DejaVu Sans"/>
              </a:rPr>
              <a:t>arrangements</a:t>
            </a:r>
            <a:endParaRPr lang="en-GB" sz="2200" b="0" strike="noStrike" spc="-1" dirty="0">
              <a:solidFill>
                <a:srgbClr val="000000"/>
              </a:solidFill>
              <a:latin typeface="Century Gothic" panose="020B0502020202020204" pitchFamily="34" charset="0"/>
            </a:endParaRPr>
          </a:p>
        </p:txBody>
      </p:sp>
      <p:sp>
        <p:nvSpPr>
          <p:cNvPr id="18" name="Title 1"/>
          <p:cNvSpPr/>
          <p:nvPr/>
        </p:nvSpPr>
        <p:spPr>
          <a:xfrm>
            <a:off x="1547430" y="428966"/>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9" name="Immagine 11"/>
          <p:cNvPicPr/>
          <p:nvPr/>
        </p:nvPicPr>
        <p:blipFill>
          <a:blip r:embed="rId3"/>
          <a:stretch/>
        </p:blipFill>
        <p:spPr>
          <a:xfrm>
            <a:off x="10440870" y="231146"/>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 name="Gruppo"/>
          <p:cNvGrpSpPr/>
          <p:nvPr/>
        </p:nvGrpSpPr>
        <p:grpSpPr>
          <a:xfrm>
            <a:off x="4798080" y="1622864"/>
            <a:ext cx="7494437" cy="5038697"/>
            <a:chOff x="2673360" y="1635390"/>
            <a:chExt cx="6938460" cy="5038697"/>
          </a:xfrm>
        </p:grpSpPr>
        <p:sp>
          <p:nvSpPr>
            <p:cNvPr id="202" name="Rettangolo"/>
            <p:cNvSpPr/>
            <p:nvPr/>
          </p:nvSpPr>
          <p:spPr>
            <a:xfrm>
              <a:off x="5376960" y="5722920"/>
              <a:ext cx="1471680" cy="244800"/>
            </a:xfrm>
            <a:prstGeom prst="rect">
              <a:avLst/>
            </a:prstGeom>
            <a:solidFill>
              <a:srgbClr val="FFFFFF"/>
            </a:solidFill>
            <a:ln w="25400">
              <a:solidFill>
                <a:srgbClr val="FFFFFF"/>
              </a:solidFill>
              <a:round/>
            </a:ln>
          </p:spPr>
          <p:style>
            <a:lnRef idx="0">
              <a:scrgbClr r="0" g="0" b="0"/>
            </a:lnRef>
            <a:fillRef idx="0">
              <a:scrgbClr r="0" g="0" b="0"/>
            </a:fillRef>
            <a:effectRef idx="0">
              <a:scrgbClr r="0" g="0" b="0"/>
            </a:effectRef>
            <a:fontRef idx="minor"/>
          </p:style>
          <p:txBody>
            <a:bodyPr lIns="43560" tIns="43560" rIns="43560" bIns="43560" anchor="ctr">
              <a:noAutofit/>
            </a:bodyPr>
            <a:lstStyle/>
            <a:p>
              <a:pPr algn="ctr">
                <a:lnSpc>
                  <a:spcPct val="100000"/>
                </a:lnSpc>
                <a:tabLst>
                  <a:tab pos="0" algn="l"/>
                </a:tabLst>
              </a:pPr>
              <a:endParaRPr lang="it-IT" sz="4000" b="0" strike="noStrike" spc="-1">
                <a:solidFill>
                  <a:schemeClr val="bg2">
                    <a:lumMod val="75000"/>
                  </a:schemeClr>
                </a:solidFill>
                <a:latin typeface="Century Gothic" panose="020B0502020202020204" pitchFamily="34" charset="0"/>
                <a:ea typeface="Calibri"/>
              </a:endParaRPr>
            </a:p>
          </p:txBody>
        </p:sp>
        <p:grpSp>
          <p:nvGrpSpPr>
            <p:cNvPr id="203" name="Gruppo"/>
            <p:cNvGrpSpPr/>
            <p:nvPr/>
          </p:nvGrpSpPr>
          <p:grpSpPr>
            <a:xfrm>
              <a:off x="2673360" y="2671920"/>
              <a:ext cx="2403720" cy="2403720"/>
              <a:chOff x="2673360" y="2671920"/>
              <a:chExt cx="2403720" cy="2403720"/>
            </a:xfrm>
          </p:grpSpPr>
          <p:sp>
            <p:nvSpPr>
              <p:cNvPr id="204" name="Cerchio"/>
              <p:cNvSpPr/>
              <p:nvPr/>
            </p:nvSpPr>
            <p:spPr>
              <a:xfrm>
                <a:off x="2673360" y="2671920"/>
                <a:ext cx="2403720" cy="2403720"/>
              </a:xfrm>
              <a:prstGeom prst="ellipse">
                <a:avLst/>
              </a:prstGeom>
              <a:solidFill>
                <a:srgbClr val="4F81BD"/>
              </a:solidFill>
              <a:ln w="25400">
                <a:solidFill>
                  <a:srgbClr val="FFFFFF"/>
                </a:solidFill>
                <a:round/>
              </a:ln>
            </p:spPr>
            <p:style>
              <a:lnRef idx="0">
                <a:scrgbClr r="0" g="0" b="0"/>
              </a:lnRef>
              <a:fillRef idx="0">
                <a:scrgbClr r="0" g="0" b="0"/>
              </a:fillRef>
              <a:effectRef idx="0">
                <a:scrgbClr r="0" g="0" b="0"/>
              </a:effectRef>
              <a:fontRef idx="minor"/>
            </p:style>
            <p:txBody>
              <a:bodyPr lIns="43560" tIns="43560" rIns="43560" bIns="43560" anchor="ctr">
                <a:noAutofit/>
              </a:bodyPr>
              <a:lstStyle/>
              <a:p>
                <a:pPr algn="ctr">
                  <a:lnSpc>
                    <a:spcPct val="90000"/>
                  </a:lnSpc>
                  <a:spcBef>
                    <a:spcPts val="666"/>
                  </a:spcBef>
                  <a:tabLst>
                    <a:tab pos="0" algn="l"/>
                  </a:tabLst>
                </a:pPr>
                <a:endParaRPr lang="it-IT" sz="2800" b="0" strike="noStrike" spc="-1">
                  <a:solidFill>
                    <a:schemeClr val="bg2">
                      <a:lumMod val="75000"/>
                    </a:schemeClr>
                  </a:solidFill>
                  <a:latin typeface="Century Gothic" panose="020B0502020202020204" pitchFamily="34" charset="0"/>
                  <a:ea typeface="Calibri"/>
                </a:endParaRPr>
              </a:p>
            </p:txBody>
          </p:sp>
          <p:sp>
            <p:nvSpPr>
              <p:cNvPr id="205" name="Head of the…"/>
              <p:cNvSpPr/>
              <p:nvPr/>
            </p:nvSpPr>
            <p:spPr>
              <a:xfrm>
                <a:off x="2673360" y="2897280"/>
                <a:ext cx="2389320" cy="2062440"/>
              </a:xfrm>
              <a:prstGeom prst="rect">
                <a:avLst/>
              </a:prstGeom>
              <a:noFill/>
              <a:ln w="12700">
                <a:noFill/>
              </a:ln>
            </p:spPr>
            <p:style>
              <a:lnRef idx="0">
                <a:scrgbClr r="0" g="0" b="0"/>
              </a:lnRef>
              <a:fillRef idx="0">
                <a:scrgbClr r="0" g="0" b="0"/>
              </a:fillRef>
              <a:effectRef idx="0">
                <a:scrgbClr r="0" g="0" b="0"/>
              </a:effectRef>
              <a:fontRef idx="minor"/>
            </p:style>
            <p:txBody>
              <a:bodyPr lIns="29160" tIns="29160" rIns="29160" bIns="29160" anchor="ctr">
                <a:noAutofit/>
              </a:bodyPr>
              <a:lstStyle/>
              <a:p>
                <a:pPr algn="ctr">
                  <a:lnSpc>
                    <a:spcPct val="90000"/>
                  </a:lnSpc>
                  <a:spcBef>
                    <a:spcPts val="952"/>
                  </a:spcBef>
                  <a:tabLst>
                    <a:tab pos="0" algn="l"/>
                  </a:tabLst>
                </a:pPr>
                <a:r>
                  <a:rPr lang="it-IT" sz="2800" b="1" strike="noStrike" spc="-1" dirty="0">
                    <a:solidFill>
                      <a:schemeClr val="bg2">
                        <a:lumMod val="75000"/>
                      </a:schemeClr>
                    </a:solidFill>
                    <a:latin typeface="Century Gothic" panose="020B0502020202020204" pitchFamily="34" charset="0"/>
                    <a:ea typeface="Calibri"/>
                  </a:rPr>
                  <a:t>Head of the </a:t>
                </a:r>
                <a:endParaRPr lang="en-GB" sz="2800" b="1" strike="noStrike" spc="-1" dirty="0">
                  <a:solidFill>
                    <a:schemeClr val="bg2">
                      <a:lumMod val="75000"/>
                    </a:schemeClr>
                  </a:solidFill>
                  <a:latin typeface="Century Gothic" panose="020B0502020202020204" pitchFamily="34" charset="0"/>
                </a:endParaRPr>
              </a:p>
              <a:p>
                <a:pPr algn="ctr">
                  <a:lnSpc>
                    <a:spcPct val="90000"/>
                  </a:lnSpc>
                  <a:spcBef>
                    <a:spcPts val="952"/>
                  </a:spcBef>
                  <a:tabLst>
                    <a:tab pos="0" algn="l"/>
                  </a:tabLst>
                </a:pPr>
                <a:r>
                  <a:rPr lang="it-IT" sz="2800" b="1" strike="noStrike" spc="-1" dirty="0">
                    <a:solidFill>
                      <a:schemeClr val="bg2">
                        <a:lumMod val="75000"/>
                      </a:schemeClr>
                    </a:solidFill>
                    <a:latin typeface="Century Gothic" panose="020B0502020202020204" pitchFamily="34" charset="0"/>
                    <a:ea typeface="Calibri"/>
                  </a:rPr>
                  <a:t>II </a:t>
                </a:r>
                <a:r>
                  <a:rPr lang="it-IT" sz="2800" b="1" strike="noStrike" spc="-1" dirty="0" err="1">
                    <a:solidFill>
                      <a:schemeClr val="bg2">
                        <a:lumMod val="75000"/>
                      </a:schemeClr>
                    </a:solidFill>
                    <a:latin typeface="Century Gothic" panose="020B0502020202020204" pitchFamily="34" charset="0"/>
                    <a:ea typeface="Calibri"/>
                  </a:rPr>
                  <a:t>Department</a:t>
                </a:r>
                <a:endParaRPr lang="en-GB" sz="2800" b="1" strike="noStrike" spc="-1" dirty="0">
                  <a:solidFill>
                    <a:schemeClr val="bg2">
                      <a:lumMod val="75000"/>
                    </a:schemeClr>
                  </a:solidFill>
                  <a:latin typeface="Century Gothic" panose="020B0502020202020204" pitchFamily="34" charset="0"/>
                </a:endParaRPr>
              </a:p>
            </p:txBody>
          </p:sp>
        </p:grpSp>
        <p:sp>
          <p:nvSpPr>
            <p:cNvPr id="206" name="Forma"/>
            <p:cNvSpPr/>
            <p:nvPr/>
          </p:nvSpPr>
          <p:spPr>
            <a:xfrm>
              <a:off x="5221440" y="1852560"/>
              <a:ext cx="1783080" cy="4043520"/>
            </a:xfrm>
            <a:custGeom>
              <a:avLst/>
              <a:gdLst>
                <a:gd name="textAreaLeft" fmla="*/ 0 w 1783080"/>
                <a:gd name="textAreaRight" fmla="*/ 1784520 w 1783080"/>
                <a:gd name="textAreaTop" fmla="*/ 0 h 4043520"/>
                <a:gd name="textAreaBottom" fmla="*/ 4044960 h 4043520"/>
              </a:gdLst>
              <a:ahLst/>
              <a:cxnLst/>
              <a:rect l="textAreaLeft" t="textAreaTop" r="textAreaRight" b="textAreaBottom"/>
              <a:pathLst>
                <a:path w="20540" h="21600">
                  <a:moveTo>
                    <a:pt x="211" y="0"/>
                  </a:moveTo>
                  <a:lnTo>
                    <a:pt x="211" y="0"/>
                  </a:lnTo>
                  <a:cubicBezTo>
                    <a:pt x="12543" y="561"/>
                    <a:pt x="21600" y="5852"/>
                    <a:pt x="20440" y="11817"/>
                  </a:cubicBezTo>
                  <a:cubicBezTo>
                    <a:pt x="19431" y="17002"/>
                    <a:pt x="10947" y="21108"/>
                    <a:pt x="228" y="21600"/>
                  </a:cubicBezTo>
                  <a:lnTo>
                    <a:pt x="15" y="20514"/>
                  </a:lnTo>
                  <a:lnTo>
                    <a:pt x="15" y="20514"/>
                  </a:lnTo>
                  <a:cubicBezTo>
                    <a:pt x="11054" y="20003"/>
                    <a:pt x="19149" y="15239"/>
                    <a:pt x="18097" y="9875"/>
                  </a:cubicBezTo>
                  <a:cubicBezTo>
                    <a:pt x="17184" y="5215"/>
                    <a:pt x="9589" y="1527"/>
                    <a:pt x="0" y="1086"/>
                  </a:cubicBezTo>
                  <a:close/>
                </a:path>
              </a:pathLst>
            </a:custGeom>
            <a:solidFill>
              <a:srgbClr val="4F81BD"/>
            </a:solidFill>
            <a:ln w="25400">
              <a:solidFill>
                <a:srgbClr val="FFFFFF"/>
              </a:solidFill>
              <a:round/>
            </a:ln>
          </p:spPr>
          <p:style>
            <a:lnRef idx="0">
              <a:scrgbClr r="0" g="0" b="0"/>
            </a:lnRef>
            <a:fillRef idx="0">
              <a:scrgbClr r="0" g="0" b="0"/>
            </a:fillRef>
            <a:effectRef idx="0">
              <a:scrgbClr r="0" g="0" b="0"/>
            </a:effectRef>
            <a:fontRef idx="minor"/>
          </p:style>
          <p:txBody>
            <a:bodyPr lIns="43560" tIns="43560" rIns="43560" bIns="43560" anchor="t">
              <a:noAutofit/>
            </a:bodyPr>
            <a:lstStyle/>
            <a:p>
              <a:pPr algn="ctr">
                <a:lnSpc>
                  <a:spcPct val="100000"/>
                </a:lnSpc>
                <a:tabLst>
                  <a:tab pos="0" algn="l"/>
                </a:tabLst>
              </a:pPr>
              <a:endParaRPr lang="it-IT" sz="4000" b="0" strike="noStrike" spc="-1">
                <a:solidFill>
                  <a:schemeClr val="bg2">
                    <a:lumMod val="75000"/>
                  </a:schemeClr>
                </a:solidFill>
                <a:latin typeface="Century Gothic" panose="020B0502020202020204" pitchFamily="34" charset="0"/>
                <a:ea typeface="DejaVu Sans"/>
              </a:endParaRPr>
            </a:p>
          </p:txBody>
        </p:sp>
        <p:sp>
          <p:nvSpPr>
            <p:cNvPr id="207" name="Cerchio"/>
            <p:cNvSpPr/>
            <p:nvPr/>
          </p:nvSpPr>
          <p:spPr>
            <a:xfrm>
              <a:off x="4424400" y="1684440"/>
              <a:ext cx="1033560" cy="1033560"/>
            </a:xfrm>
            <a:prstGeom prst="ellipse">
              <a:avLst/>
            </a:prstGeom>
            <a:blipFill rotWithShape="0">
              <a:blip r:embed="rId2"/>
              <a:srcRect/>
              <a:stretch/>
            </a:blipFill>
            <a:ln w="25400">
              <a:solidFill>
                <a:srgbClr val="FFFFFF"/>
              </a:solidFill>
              <a:round/>
            </a:ln>
          </p:spPr>
          <p:style>
            <a:lnRef idx="0">
              <a:scrgbClr r="0" g="0" b="0"/>
            </a:lnRef>
            <a:fillRef idx="0">
              <a:scrgbClr r="0" g="0" b="0"/>
            </a:fillRef>
            <a:effectRef idx="0">
              <a:scrgbClr r="0" g="0" b="0"/>
            </a:effectRef>
            <a:fontRef idx="minor"/>
          </p:style>
          <p:txBody>
            <a:bodyPr lIns="43560" tIns="43560" rIns="43560" bIns="43560" anchor="t">
              <a:noAutofit/>
            </a:bodyPr>
            <a:lstStyle/>
            <a:p>
              <a:pPr algn="ctr">
                <a:lnSpc>
                  <a:spcPct val="100000"/>
                </a:lnSpc>
                <a:tabLst>
                  <a:tab pos="0" algn="l"/>
                </a:tabLst>
              </a:pPr>
              <a:endParaRPr lang="it-IT" sz="4000" b="0" strike="noStrike" spc="-1">
                <a:solidFill>
                  <a:schemeClr val="bg2">
                    <a:lumMod val="75000"/>
                  </a:schemeClr>
                </a:solidFill>
                <a:latin typeface="Century Gothic" panose="020B0502020202020204" pitchFamily="34" charset="0"/>
                <a:ea typeface="DejaVu Sans"/>
              </a:endParaRPr>
            </a:p>
          </p:txBody>
        </p:sp>
        <p:sp>
          <p:nvSpPr>
            <p:cNvPr id="208" name="International Relations"/>
            <p:cNvSpPr/>
            <p:nvPr/>
          </p:nvSpPr>
          <p:spPr>
            <a:xfrm>
              <a:off x="5937120" y="1635390"/>
              <a:ext cx="2762280" cy="265320"/>
            </a:xfrm>
            <a:prstGeom prst="rect">
              <a:avLst/>
            </a:prstGeom>
            <a:noFill/>
            <a:ln w="12700">
              <a:noFill/>
            </a:ln>
          </p:spPr>
          <p:style>
            <a:lnRef idx="0">
              <a:scrgbClr r="0" g="0" b="0"/>
            </a:lnRef>
            <a:fillRef idx="0">
              <a:scrgbClr r="0" g="0" b="0"/>
            </a:fillRef>
            <a:effectRef idx="0">
              <a:scrgbClr r="0" g="0" b="0"/>
            </a:effectRef>
            <a:fontRef idx="minor"/>
          </p:style>
          <p:txBody>
            <a:bodyPr lIns="21600" tIns="21600" rIns="21600" bIns="21600" anchor="ctr">
              <a:noAutofit/>
            </a:bodyPr>
            <a:lstStyle/>
            <a:p>
              <a:pPr algn="ctr">
                <a:lnSpc>
                  <a:spcPct val="90000"/>
                </a:lnSpc>
                <a:spcBef>
                  <a:spcPts val="142"/>
                </a:spcBef>
                <a:tabLst>
                  <a:tab pos="0" algn="l"/>
                </a:tabLst>
              </a:pPr>
              <a:r>
                <a:rPr lang="it-IT" sz="2400" b="1" strike="noStrike" spc="-1" dirty="0">
                  <a:solidFill>
                    <a:schemeClr val="bg2">
                      <a:lumMod val="75000"/>
                    </a:schemeClr>
                  </a:solidFill>
                  <a:latin typeface="Century Gothic" panose="020B0502020202020204" pitchFamily="34" charset="0"/>
                  <a:ea typeface="Calibri"/>
                </a:rPr>
                <a:t>International Relations</a:t>
              </a:r>
              <a:endParaRPr lang="en-GB" sz="2400" b="0" strike="noStrike" spc="-1" dirty="0">
                <a:solidFill>
                  <a:schemeClr val="bg2">
                    <a:lumMod val="75000"/>
                  </a:schemeClr>
                </a:solidFill>
                <a:latin typeface="Century Gothic" panose="020B0502020202020204" pitchFamily="34" charset="0"/>
              </a:endParaRPr>
            </a:p>
          </p:txBody>
        </p:sp>
        <p:sp>
          <p:nvSpPr>
            <p:cNvPr id="209" name="Cerchio"/>
            <p:cNvSpPr/>
            <p:nvPr/>
          </p:nvSpPr>
          <p:spPr>
            <a:xfrm>
              <a:off x="5432400" y="2263680"/>
              <a:ext cx="1033560" cy="1035360"/>
            </a:xfrm>
            <a:prstGeom prst="ellipse">
              <a:avLst/>
            </a:prstGeom>
            <a:blipFill rotWithShape="0">
              <a:blip r:embed="rId3"/>
              <a:srcRect/>
              <a:stretch/>
            </a:blipFill>
            <a:ln w="25400">
              <a:solidFill>
                <a:srgbClr val="FFFFFF"/>
              </a:solidFill>
              <a:round/>
            </a:ln>
          </p:spPr>
          <p:style>
            <a:lnRef idx="0">
              <a:scrgbClr r="0" g="0" b="0"/>
            </a:lnRef>
            <a:fillRef idx="0">
              <a:scrgbClr r="0" g="0" b="0"/>
            </a:fillRef>
            <a:effectRef idx="0">
              <a:scrgbClr r="0" g="0" b="0"/>
            </a:effectRef>
            <a:fontRef idx="minor"/>
          </p:style>
          <p:txBody>
            <a:bodyPr lIns="43560" tIns="43560" rIns="43560" bIns="43560" anchor="t">
              <a:noAutofit/>
            </a:bodyPr>
            <a:lstStyle/>
            <a:p>
              <a:pPr algn="ctr">
                <a:lnSpc>
                  <a:spcPct val="100000"/>
                </a:lnSpc>
                <a:tabLst>
                  <a:tab pos="0" algn="l"/>
                </a:tabLst>
              </a:pPr>
              <a:endParaRPr lang="it-IT" sz="4000" b="0" strike="noStrike" spc="-1">
                <a:solidFill>
                  <a:schemeClr val="bg2">
                    <a:lumMod val="75000"/>
                  </a:schemeClr>
                </a:solidFill>
                <a:latin typeface="Century Gothic" panose="020B0502020202020204" pitchFamily="34" charset="0"/>
                <a:ea typeface="DejaVu Sans"/>
              </a:endParaRPr>
            </a:p>
          </p:txBody>
        </p:sp>
        <p:sp>
          <p:nvSpPr>
            <p:cNvPr id="210" name="International Cooperation"/>
            <p:cNvSpPr/>
            <p:nvPr/>
          </p:nvSpPr>
          <p:spPr>
            <a:xfrm>
              <a:off x="6578640" y="2581470"/>
              <a:ext cx="2940120" cy="263520"/>
            </a:xfrm>
            <a:prstGeom prst="rect">
              <a:avLst/>
            </a:prstGeom>
            <a:noFill/>
            <a:ln w="12700">
              <a:noFill/>
            </a:ln>
          </p:spPr>
          <p:style>
            <a:lnRef idx="0">
              <a:scrgbClr r="0" g="0" b="0"/>
            </a:lnRef>
            <a:fillRef idx="0">
              <a:scrgbClr r="0" g="0" b="0"/>
            </a:fillRef>
            <a:effectRef idx="0">
              <a:scrgbClr r="0" g="0" b="0"/>
            </a:effectRef>
            <a:fontRef idx="minor"/>
          </p:style>
          <p:txBody>
            <a:bodyPr lIns="21600" tIns="21600" rIns="21600" bIns="21600" anchor="ctr">
              <a:noAutofit/>
            </a:bodyPr>
            <a:lstStyle/>
            <a:p>
              <a:pPr algn="ctr">
                <a:lnSpc>
                  <a:spcPct val="90000"/>
                </a:lnSpc>
                <a:spcBef>
                  <a:spcPts val="142"/>
                </a:spcBef>
                <a:tabLst>
                  <a:tab pos="0" algn="l"/>
                </a:tabLst>
              </a:pPr>
              <a:r>
                <a:rPr lang="it-IT" sz="2400" b="1" strike="noStrike" spc="-1" dirty="0">
                  <a:solidFill>
                    <a:schemeClr val="bg2">
                      <a:lumMod val="75000"/>
                    </a:schemeClr>
                  </a:solidFill>
                  <a:latin typeface="Century Gothic" panose="020B0502020202020204" pitchFamily="34" charset="0"/>
                  <a:ea typeface="Calibri"/>
                </a:rPr>
                <a:t>International </a:t>
              </a:r>
              <a:r>
                <a:rPr lang="it-IT" sz="2400" b="1" strike="noStrike" spc="-1" dirty="0" err="1">
                  <a:solidFill>
                    <a:schemeClr val="bg2">
                      <a:lumMod val="75000"/>
                    </a:schemeClr>
                  </a:solidFill>
                  <a:latin typeface="Century Gothic" panose="020B0502020202020204" pitchFamily="34" charset="0"/>
                  <a:ea typeface="Calibri"/>
                </a:rPr>
                <a:t>Cooperation</a:t>
              </a:r>
              <a:endParaRPr lang="en-GB" sz="2400" b="0" strike="noStrike" spc="-1" dirty="0">
                <a:solidFill>
                  <a:schemeClr val="bg2">
                    <a:lumMod val="75000"/>
                  </a:schemeClr>
                </a:solidFill>
                <a:latin typeface="Century Gothic" panose="020B0502020202020204" pitchFamily="34" charset="0"/>
              </a:endParaRPr>
            </a:p>
          </p:txBody>
        </p:sp>
        <p:sp>
          <p:nvSpPr>
            <p:cNvPr id="211" name="Cerchio"/>
            <p:cNvSpPr/>
            <p:nvPr/>
          </p:nvSpPr>
          <p:spPr>
            <a:xfrm>
              <a:off x="5937120" y="3357720"/>
              <a:ext cx="1033560" cy="1033560"/>
            </a:xfrm>
            <a:prstGeom prst="ellipse">
              <a:avLst/>
            </a:prstGeom>
            <a:blipFill rotWithShape="0">
              <a:blip r:embed="rId4"/>
              <a:srcRect/>
              <a:stretch/>
            </a:blipFill>
            <a:ln w="25400">
              <a:solidFill>
                <a:srgbClr val="FFFFFF"/>
              </a:solidFill>
              <a:round/>
            </a:ln>
          </p:spPr>
          <p:style>
            <a:lnRef idx="0">
              <a:scrgbClr r="0" g="0" b="0"/>
            </a:lnRef>
            <a:fillRef idx="0">
              <a:scrgbClr r="0" g="0" b="0"/>
            </a:fillRef>
            <a:effectRef idx="0">
              <a:scrgbClr r="0" g="0" b="0"/>
            </a:effectRef>
            <a:fontRef idx="minor"/>
          </p:style>
          <p:txBody>
            <a:bodyPr lIns="43560" tIns="43560" rIns="43560" bIns="43560" anchor="t">
              <a:noAutofit/>
            </a:bodyPr>
            <a:lstStyle/>
            <a:p>
              <a:pPr algn="ctr">
                <a:lnSpc>
                  <a:spcPct val="100000"/>
                </a:lnSpc>
                <a:tabLst>
                  <a:tab pos="0" algn="l"/>
                </a:tabLst>
              </a:pPr>
              <a:endParaRPr lang="it-IT" sz="4000" b="0" strike="noStrike" spc="-1">
                <a:solidFill>
                  <a:schemeClr val="bg2">
                    <a:lumMod val="75000"/>
                  </a:schemeClr>
                </a:solidFill>
                <a:latin typeface="Century Gothic" panose="020B0502020202020204" pitchFamily="34" charset="0"/>
                <a:ea typeface="DejaVu Sans"/>
              </a:endParaRPr>
            </a:p>
          </p:txBody>
        </p:sp>
        <p:sp>
          <p:nvSpPr>
            <p:cNvPr id="212" name="Information Coordination"/>
            <p:cNvSpPr/>
            <p:nvPr/>
          </p:nvSpPr>
          <p:spPr>
            <a:xfrm>
              <a:off x="6911460" y="3413700"/>
              <a:ext cx="2700360" cy="1003680"/>
            </a:xfrm>
            <a:prstGeom prst="rect">
              <a:avLst/>
            </a:prstGeom>
            <a:noFill/>
            <a:ln w="12700">
              <a:noFill/>
            </a:ln>
          </p:spPr>
          <p:style>
            <a:lnRef idx="0">
              <a:scrgbClr r="0" g="0" b="0"/>
            </a:lnRef>
            <a:fillRef idx="0">
              <a:scrgbClr r="0" g="0" b="0"/>
            </a:fillRef>
            <a:effectRef idx="0">
              <a:scrgbClr r="0" g="0" b="0"/>
            </a:effectRef>
            <a:fontRef idx="minor"/>
          </p:style>
          <p:txBody>
            <a:bodyPr lIns="21600" tIns="21600" rIns="21600" bIns="21600" anchor="ctr">
              <a:noAutofit/>
            </a:bodyPr>
            <a:lstStyle/>
            <a:p>
              <a:pPr algn="ctr">
                <a:lnSpc>
                  <a:spcPct val="90000"/>
                </a:lnSpc>
                <a:spcBef>
                  <a:spcPts val="142"/>
                </a:spcBef>
                <a:tabLst>
                  <a:tab pos="0" algn="l"/>
                </a:tabLst>
              </a:pPr>
              <a:r>
                <a:rPr lang="it-IT" sz="2400" b="1" strike="noStrike" spc="-1" dirty="0" smtClean="0">
                  <a:solidFill>
                    <a:schemeClr val="bg2">
                      <a:lumMod val="75000"/>
                    </a:schemeClr>
                  </a:solidFill>
                  <a:latin typeface="Century Gothic" panose="020B0502020202020204" pitchFamily="34" charset="0"/>
                  <a:ea typeface="Calibri"/>
                </a:rPr>
                <a:t>Intelligence and Information management</a:t>
              </a:r>
              <a:endParaRPr lang="en-GB" sz="2400" b="0" strike="noStrike" spc="-1" dirty="0">
                <a:solidFill>
                  <a:schemeClr val="bg2">
                    <a:lumMod val="75000"/>
                  </a:schemeClr>
                </a:solidFill>
                <a:latin typeface="Century Gothic" panose="020B0502020202020204" pitchFamily="34" charset="0"/>
              </a:endParaRPr>
            </a:p>
          </p:txBody>
        </p:sp>
        <p:sp>
          <p:nvSpPr>
            <p:cNvPr id="213" name="Cerchio"/>
            <p:cNvSpPr/>
            <p:nvPr/>
          </p:nvSpPr>
          <p:spPr>
            <a:xfrm>
              <a:off x="5506920" y="4443480"/>
              <a:ext cx="1035360" cy="1033560"/>
            </a:xfrm>
            <a:prstGeom prst="ellipse">
              <a:avLst/>
            </a:prstGeom>
            <a:blipFill rotWithShape="0">
              <a:blip r:embed="rId5"/>
              <a:srcRect/>
              <a:stretch/>
            </a:blipFill>
            <a:ln w="25400">
              <a:solidFill>
                <a:srgbClr val="FFFFFF"/>
              </a:solidFill>
              <a:round/>
            </a:ln>
          </p:spPr>
          <p:style>
            <a:lnRef idx="0">
              <a:scrgbClr r="0" g="0" b="0"/>
            </a:lnRef>
            <a:fillRef idx="0">
              <a:scrgbClr r="0" g="0" b="0"/>
            </a:fillRef>
            <a:effectRef idx="0">
              <a:scrgbClr r="0" g="0" b="0"/>
            </a:effectRef>
            <a:fontRef idx="minor"/>
          </p:style>
          <p:txBody>
            <a:bodyPr lIns="43560" tIns="43560" rIns="43560" bIns="43560" anchor="t">
              <a:noAutofit/>
            </a:bodyPr>
            <a:lstStyle/>
            <a:p>
              <a:pPr algn="ctr">
                <a:lnSpc>
                  <a:spcPct val="100000"/>
                </a:lnSpc>
                <a:tabLst>
                  <a:tab pos="0" algn="l"/>
                </a:tabLst>
              </a:pPr>
              <a:endParaRPr lang="it-IT" sz="4000" b="0" strike="noStrike" spc="-1">
                <a:solidFill>
                  <a:schemeClr val="bg2">
                    <a:lumMod val="75000"/>
                  </a:schemeClr>
                </a:solidFill>
                <a:latin typeface="Century Gothic" panose="020B0502020202020204" pitchFamily="34" charset="0"/>
                <a:ea typeface="DejaVu Sans"/>
              </a:endParaRPr>
            </a:p>
          </p:txBody>
        </p:sp>
        <p:sp>
          <p:nvSpPr>
            <p:cNvPr id="214" name="Analysis"/>
            <p:cNvSpPr/>
            <p:nvPr/>
          </p:nvSpPr>
          <p:spPr>
            <a:xfrm>
              <a:off x="6492780" y="5104837"/>
              <a:ext cx="1555920" cy="265320"/>
            </a:xfrm>
            <a:prstGeom prst="rect">
              <a:avLst/>
            </a:prstGeom>
            <a:noFill/>
            <a:ln w="12700">
              <a:noFill/>
            </a:ln>
          </p:spPr>
          <p:style>
            <a:lnRef idx="0">
              <a:scrgbClr r="0" g="0" b="0"/>
            </a:lnRef>
            <a:fillRef idx="0">
              <a:scrgbClr r="0" g="0" b="0"/>
            </a:fillRef>
            <a:effectRef idx="0">
              <a:scrgbClr r="0" g="0" b="0"/>
            </a:effectRef>
            <a:fontRef idx="minor"/>
          </p:style>
          <p:txBody>
            <a:bodyPr lIns="21600" tIns="21600" rIns="21600" bIns="21600" anchor="ctr">
              <a:noAutofit/>
            </a:bodyPr>
            <a:lstStyle/>
            <a:p>
              <a:pPr algn="ctr">
                <a:lnSpc>
                  <a:spcPct val="90000"/>
                </a:lnSpc>
                <a:spcBef>
                  <a:spcPts val="142"/>
                </a:spcBef>
                <a:tabLst>
                  <a:tab pos="0" algn="l"/>
                </a:tabLst>
              </a:pPr>
              <a:r>
                <a:rPr lang="it-IT" sz="2400" b="1" strike="noStrike" spc="-1" dirty="0">
                  <a:solidFill>
                    <a:schemeClr val="bg2">
                      <a:lumMod val="75000"/>
                    </a:schemeClr>
                  </a:solidFill>
                  <a:latin typeface="Century Gothic" panose="020B0502020202020204" pitchFamily="34" charset="0"/>
                  <a:ea typeface="Calibri"/>
                </a:rPr>
                <a:t>Analysis</a:t>
              </a:r>
              <a:endParaRPr lang="en-GB" sz="2400" b="0" strike="noStrike" spc="-1" dirty="0">
                <a:solidFill>
                  <a:schemeClr val="bg2">
                    <a:lumMod val="75000"/>
                  </a:schemeClr>
                </a:solidFill>
                <a:latin typeface="Century Gothic" panose="020B0502020202020204" pitchFamily="34" charset="0"/>
              </a:endParaRPr>
            </a:p>
          </p:txBody>
        </p:sp>
        <p:pic>
          <p:nvPicPr>
            <p:cNvPr id="215" name="image57.png" descr="image57.png"/>
            <p:cNvPicPr/>
            <p:nvPr/>
          </p:nvPicPr>
          <p:blipFill>
            <a:blip r:embed="rId6"/>
            <a:stretch/>
          </p:blipFill>
          <p:spPr>
            <a:xfrm>
              <a:off x="4379040" y="5042160"/>
              <a:ext cx="1124640" cy="1115640"/>
            </a:xfrm>
            <a:prstGeom prst="rect">
              <a:avLst/>
            </a:prstGeom>
            <a:ln w="0">
              <a:noFill/>
            </a:ln>
          </p:spPr>
        </p:pic>
        <p:sp>
          <p:nvSpPr>
            <p:cNvPr id="216" name="Analysis"/>
            <p:cNvSpPr/>
            <p:nvPr/>
          </p:nvSpPr>
          <p:spPr>
            <a:xfrm>
              <a:off x="4918959" y="6108347"/>
              <a:ext cx="1704462" cy="565740"/>
            </a:xfrm>
            <a:prstGeom prst="rect">
              <a:avLst/>
            </a:prstGeom>
            <a:noFill/>
            <a:ln w="12700">
              <a:noFill/>
            </a:ln>
          </p:spPr>
          <p:style>
            <a:lnRef idx="0">
              <a:scrgbClr r="0" g="0" b="0"/>
            </a:lnRef>
            <a:fillRef idx="0">
              <a:scrgbClr r="0" g="0" b="0"/>
            </a:fillRef>
            <a:effectRef idx="0">
              <a:scrgbClr r="0" g="0" b="0"/>
            </a:effectRef>
            <a:fontRef idx="minor"/>
          </p:style>
          <p:txBody>
            <a:bodyPr lIns="21600" tIns="21600" rIns="21600" bIns="21600" anchor="ctr">
              <a:noAutofit/>
            </a:bodyPr>
            <a:lstStyle/>
            <a:p>
              <a:pPr algn="ctr">
                <a:lnSpc>
                  <a:spcPct val="90000"/>
                </a:lnSpc>
                <a:spcBef>
                  <a:spcPts val="142"/>
                </a:spcBef>
                <a:tabLst>
                  <a:tab pos="0" algn="l"/>
                </a:tabLst>
              </a:pPr>
              <a:r>
                <a:rPr lang="it-IT" sz="2400" b="1" strike="noStrike" spc="-1" dirty="0" smtClean="0">
                  <a:solidFill>
                    <a:schemeClr val="bg2">
                      <a:lumMod val="75000"/>
                    </a:schemeClr>
                  </a:solidFill>
                  <a:latin typeface="Century Gothic" panose="020B0502020202020204" pitchFamily="34" charset="0"/>
                  <a:ea typeface="Calibri"/>
                </a:rPr>
                <a:t> Information Security</a:t>
              </a:r>
              <a:endParaRPr lang="en-GB" sz="2400" b="0" strike="noStrike" spc="-1" dirty="0">
                <a:solidFill>
                  <a:schemeClr val="bg2">
                    <a:lumMod val="75000"/>
                  </a:schemeClr>
                </a:solidFill>
                <a:latin typeface="Century Gothic" panose="020B0502020202020204" pitchFamily="34" charset="0"/>
              </a:endParaRPr>
            </a:p>
          </p:txBody>
        </p:sp>
      </p:grpSp>
      <p:sp>
        <p:nvSpPr>
          <p:cNvPr id="217" name="Text Box 100"/>
          <p:cNvSpPr/>
          <p:nvPr/>
        </p:nvSpPr>
        <p:spPr>
          <a:xfrm>
            <a:off x="430967" y="2746218"/>
            <a:ext cx="3986413" cy="2546936"/>
          </a:xfrm>
          <a:prstGeom prst="rect">
            <a:avLst/>
          </a:prstGeom>
          <a:noFill/>
          <a:ln w="12700">
            <a:noFill/>
          </a:ln>
        </p:spPr>
        <p:style>
          <a:lnRef idx="0">
            <a:scrgbClr r="0" g="0" b="0"/>
          </a:lnRef>
          <a:fillRef idx="0">
            <a:scrgbClr r="0" g="0" b="0"/>
          </a:fillRef>
          <a:effectRef idx="0">
            <a:scrgbClr r="0" g="0" b="0"/>
          </a:effectRef>
          <a:fontRef idx="minor"/>
        </p:style>
        <p:txBody>
          <a:bodyPr wrap="square" lIns="45000" tIns="45000" rIns="45000" bIns="45000" anchor="ctr">
            <a:spAutoFit/>
          </a:bodyPr>
          <a:lstStyle/>
          <a:p>
            <a:pPr algn="ctr">
              <a:lnSpc>
                <a:spcPct val="100000"/>
              </a:lnSpc>
              <a:tabLst>
                <a:tab pos="0" algn="l"/>
              </a:tabLst>
            </a:pPr>
            <a:r>
              <a:rPr lang="it-IT" sz="2660" b="1" strike="noStrike" spc="24" dirty="0" smtClean="0">
                <a:solidFill>
                  <a:schemeClr val="bg1"/>
                </a:solidFill>
                <a:latin typeface="Century Gothic" panose="020B0502020202020204" pitchFamily="34" charset="0"/>
                <a:ea typeface="DejaVu Sans"/>
              </a:rPr>
              <a:t>The HQ</a:t>
            </a:r>
            <a:endParaRPr lang="en-GB" sz="2660" b="0" strike="noStrike" spc="-1" dirty="0">
              <a:solidFill>
                <a:schemeClr val="bg1"/>
              </a:solidFill>
              <a:latin typeface="Century Gothic" panose="020B0502020202020204" pitchFamily="34" charset="0"/>
            </a:endParaRPr>
          </a:p>
          <a:p>
            <a:pPr algn="ctr">
              <a:lnSpc>
                <a:spcPct val="100000"/>
              </a:lnSpc>
              <a:tabLst>
                <a:tab pos="0" algn="l"/>
              </a:tabLst>
            </a:pPr>
            <a:r>
              <a:rPr lang="it-IT" sz="2660" b="1" strike="noStrike" spc="24" dirty="0">
                <a:solidFill>
                  <a:schemeClr val="bg1"/>
                </a:solidFill>
                <a:latin typeface="Century Gothic" panose="020B0502020202020204" pitchFamily="34" charset="0"/>
                <a:ea typeface="DejaVu Sans"/>
              </a:rPr>
              <a:t>II </a:t>
            </a:r>
            <a:r>
              <a:rPr lang="it-IT" sz="2660" b="1" strike="noStrike" spc="24" dirty="0" err="1" smtClean="0">
                <a:solidFill>
                  <a:schemeClr val="bg1"/>
                </a:solidFill>
                <a:latin typeface="Century Gothic" panose="020B0502020202020204" pitchFamily="34" charset="0"/>
                <a:ea typeface="DejaVu Sans"/>
              </a:rPr>
              <a:t>Department</a:t>
            </a:r>
            <a:r>
              <a:rPr lang="it-IT" sz="2660" b="1" strike="noStrike" spc="24" dirty="0" smtClean="0">
                <a:solidFill>
                  <a:schemeClr val="bg1"/>
                </a:solidFill>
                <a:latin typeface="Century Gothic" panose="020B0502020202020204" pitchFamily="34" charset="0"/>
                <a:ea typeface="DejaVu Sans"/>
              </a:rPr>
              <a:t> </a:t>
            </a:r>
            <a:r>
              <a:rPr lang="it-IT" sz="2660" b="1" spc="24" dirty="0" err="1" smtClean="0">
                <a:solidFill>
                  <a:schemeClr val="bg1"/>
                </a:solidFill>
                <a:latin typeface="Century Gothic" panose="020B0502020202020204" pitchFamily="34" charset="0"/>
                <a:ea typeface="DejaVu Sans"/>
              </a:rPr>
              <a:t>Structure</a:t>
            </a:r>
            <a:endParaRPr lang="it-IT" sz="2660" b="1" spc="24" dirty="0" smtClean="0">
              <a:solidFill>
                <a:schemeClr val="bg1"/>
              </a:solidFill>
              <a:latin typeface="Century Gothic" panose="020B0502020202020204" pitchFamily="34" charset="0"/>
              <a:ea typeface="DejaVu Sans"/>
            </a:endParaRPr>
          </a:p>
          <a:p>
            <a:pPr algn="ctr">
              <a:lnSpc>
                <a:spcPct val="100000"/>
              </a:lnSpc>
              <a:tabLst>
                <a:tab pos="0" algn="l"/>
              </a:tabLst>
            </a:pPr>
            <a:r>
              <a:rPr lang="en-US" sz="2660" b="1" spc="24" dirty="0" smtClean="0">
                <a:solidFill>
                  <a:schemeClr val="bg1"/>
                </a:solidFill>
                <a:latin typeface="Century Gothic" panose="020B0502020202020204" pitchFamily="34" charset="0"/>
              </a:rPr>
              <a:t>for </a:t>
            </a:r>
            <a:r>
              <a:rPr lang="en-US" sz="2660" b="1" spc="24" dirty="0">
                <a:solidFill>
                  <a:schemeClr val="bg1"/>
                </a:solidFill>
                <a:latin typeface="Century Gothic" panose="020B0502020202020204" pitchFamily="34" charset="0"/>
              </a:rPr>
              <a:t>International Relations and Cooperation</a:t>
            </a:r>
          </a:p>
          <a:p>
            <a:pPr algn="ctr">
              <a:lnSpc>
                <a:spcPct val="100000"/>
              </a:lnSpc>
              <a:tabLst>
                <a:tab pos="0" algn="l"/>
              </a:tabLst>
            </a:pPr>
            <a:r>
              <a:rPr lang="it-IT" sz="2660" b="1" strike="noStrike" spc="24" dirty="0" smtClean="0">
                <a:solidFill>
                  <a:schemeClr val="bg1"/>
                </a:solidFill>
                <a:latin typeface="Century Gothic" panose="020B0502020202020204" pitchFamily="34" charset="0"/>
                <a:ea typeface="DejaVu Sans"/>
              </a:rPr>
              <a:t> </a:t>
            </a:r>
            <a:endParaRPr lang="en-GB" sz="2660" b="0" strike="noStrike" spc="-1" dirty="0">
              <a:solidFill>
                <a:schemeClr val="bg1"/>
              </a:solidFill>
              <a:latin typeface="Century Gothic" panose="020B0502020202020204" pitchFamily="34" charset="0"/>
            </a:endParaRPr>
          </a:p>
        </p:txBody>
      </p:sp>
      <p:sp>
        <p:nvSpPr>
          <p:cNvPr id="218"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219" name="Immagine 20"/>
          <p:cNvPicPr/>
          <p:nvPr/>
        </p:nvPicPr>
        <p:blipFill>
          <a:blip r:embed="rId7"/>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 name="Gruppo 6"/>
          <p:cNvGrpSpPr/>
          <p:nvPr/>
        </p:nvGrpSpPr>
        <p:grpSpPr>
          <a:xfrm>
            <a:off x="2653832" y="1746380"/>
            <a:ext cx="6115320" cy="2398680"/>
            <a:chOff x="2999520" y="1211760"/>
            <a:chExt cx="6115320" cy="2398680"/>
          </a:xfrm>
        </p:grpSpPr>
        <p:sp>
          <p:nvSpPr>
            <p:cNvPr id="1230" name="Ovale 6"/>
            <p:cNvSpPr/>
            <p:nvPr/>
          </p:nvSpPr>
          <p:spPr>
            <a:xfrm>
              <a:off x="2999520" y="1211760"/>
              <a:ext cx="6115320" cy="2398680"/>
            </a:xfrm>
            <a:prstGeom prst="ellipse">
              <a:avLst/>
            </a:prstGeom>
            <a:solidFill>
              <a:srgbClr val="FFFFFF"/>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231" name="Rettangolo arrotondato 18"/>
            <p:cNvSpPr/>
            <p:nvPr/>
          </p:nvSpPr>
          <p:spPr>
            <a:xfrm>
              <a:off x="4605120" y="2067840"/>
              <a:ext cx="3285720" cy="480600"/>
            </a:xfrm>
            <a:prstGeom prst="roundRect">
              <a:avLst>
                <a:gd name="adj" fmla="val 16667"/>
              </a:avLst>
            </a:prstGeom>
            <a:solidFill>
              <a:schemeClr val="accent1">
                <a:lumMod val="60000"/>
                <a:lumOff val="4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it-IT" sz="2800" b="1" strike="noStrike" spc="-1">
                  <a:solidFill>
                    <a:srgbClr val="000000"/>
                  </a:solidFill>
                  <a:latin typeface="Century Gothic" panose="020B0502020202020204" pitchFamily="34" charset="0"/>
                  <a:ea typeface="DejaVu Sans"/>
                </a:rPr>
                <a:t>29 MoUs signed</a:t>
              </a:r>
              <a:endParaRPr lang="en-GB" sz="2800" b="0" strike="noStrike" spc="-1">
                <a:solidFill>
                  <a:srgbClr val="000000"/>
                </a:solidFill>
                <a:latin typeface="Century Gothic" panose="020B0502020202020204" pitchFamily="34" charset="0"/>
              </a:endParaRPr>
            </a:p>
          </p:txBody>
        </p:sp>
      </p:grpSp>
      <p:grpSp>
        <p:nvGrpSpPr>
          <p:cNvPr id="1232" name="Gruppo 15"/>
          <p:cNvGrpSpPr/>
          <p:nvPr/>
        </p:nvGrpSpPr>
        <p:grpSpPr>
          <a:xfrm>
            <a:off x="748800" y="3391200"/>
            <a:ext cx="3224880" cy="3200400"/>
            <a:chOff x="748800" y="3391200"/>
            <a:chExt cx="3224880" cy="3200400"/>
          </a:xfrm>
        </p:grpSpPr>
        <p:sp>
          <p:nvSpPr>
            <p:cNvPr id="1233" name="TextBox 30"/>
            <p:cNvSpPr/>
            <p:nvPr/>
          </p:nvSpPr>
          <p:spPr>
            <a:xfrm>
              <a:off x="748800" y="339120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79000" lnSpcReduction="100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Romanian Ministry of Administration and Interior (2005) </a:t>
              </a:r>
              <a:endParaRPr lang="en-GB" sz="1100" b="0" strike="noStrike" spc="-1">
                <a:solidFill>
                  <a:srgbClr val="000000"/>
                </a:solidFill>
                <a:latin typeface="Century Gothic" panose="020B0502020202020204" pitchFamily="34" charset="0"/>
              </a:endParaRPr>
            </a:p>
            <a:p>
              <a:pPr>
                <a:lnSpc>
                  <a:spcPct val="100000"/>
                </a:lnSpc>
                <a:tabLst>
                  <a:tab pos="0" algn="l"/>
                </a:tabLst>
              </a:pPr>
              <a:endParaRPr lang="en-GB" sz="1100" b="0" strike="noStrike" spc="-1">
                <a:solidFill>
                  <a:srgbClr val="000000"/>
                </a:solidFill>
                <a:latin typeface="Century Gothic" panose="020B0502020202020204" pitchFamily="34" charset="0"/>
              </a:endParaRPr>
            </a:p>
          </p:txBody>
        </p:sp>
        <p:sp>
          <p:nvSpPr>
            <p:cNvPr id="1234" name="TextBox 31"/>
            <p:cNvSpPr/>
            <p:nvPr/>
          </p:nvSpPr>
          <p:spPr>
            <a:xfrm>
              <a:off x="748800" y="37551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925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Indian Central Board of Excise &amp; Customs (2009)</a:t>
              </a:r>
              <a:endParaRPr lang="en-GB" sz="1100" b="0" strike="noStrike" spc="-1">
                <a:solidFill>
                  <a:srgbClr val="000000"/>
                </a:solidFill>
                <a:latin typeface="Century Gothic" panose="020B0502020202020204" pitchFamily="34" charset="0"/>
              </a:endParaRPr>
            </a:p>
          </p:txBody>
        </p:sp>
        <p:sp>
          <p:nvSpPr>
            <p:cNvPr id="1235" name="TextBox 32"/>
            <p:cNvSpPr/>
            <p:nvPr/>
          </p:nvSpPr>
          <p:spPr>
            <a:xfrm>
              <a:off x="748800" y="41151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925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Hong Kong Customs &amp; Excise Department (2009)</a:t>
              </a:r>
              <a:endParaRPr lang="en-GB" sz="1100" b="0" strike="noStrike" spc="-1">
                <a:solidFill>
                  <a:srgbClr val="000000"/>
                </a:solidFill>
                <a:latin typeface="Century Gothic" panose="020B0502020202020204" pitchFamily="34" charset="0"/>
              </a:endParaRPr>
            </a:p>
          </p:txBody>
        </p:sp>
        <p:sp>
          <p:nvSpPr>
            <p:cNvPr id="1236" name="TextBox 34"/>
            <p:cNvSpPr/>
            <p:nvPr/>
          </p:nvSpPr>
          <p:spPr>
            <a:xfrm>
              <a:off x="748800" y="44751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71500" lnSpcReduction="20000"/>
            </a:bodyPr>
            <a:lstStyle/>
            <a:p>
              <a:pPr>
                <a:lnSpc>
                  <a:spcPct val="100000"/>
                </a:lnSpc>
                <a:tabLst>
                  <a:tab pos="0" algn="l"/>
                </a:tabLst>
              </a:pPr>
              <a:r>
                <a:rPr lang="en-US" sz="1100" b="0" i="1" strike="noStrike" spc="-1">
                  <a:solidFill>
                    <a:srgbClr val="FFFFFF"/>
                  </a:solidFill>
                  <a:latin typeface="Century Gothic" panose="020B0502020202020204" pitchFamily="34" charset="0"/>
                  <a:ea typeface="DejaVu Sans"/>
                </a:rPr>
                <a:t>US - Alcohol and Tobacco Tax and Trade Bureau - TTB (2010)</a:t>
              </a:r>
              <a:endParaRPr lang="en-GB" sz="1100" b="0" strike="noStrike" spc="-1">
                <a:solidFill>
                  <a:srgbClr val="000000"/>
                </a:solidFill>
                <a:latin typeface="Century Gothic" panose="020B0502020202020204" pitchFamily="34" charset="0"/>
              </a:endParaRPr>
            </a:p>
          </p:txBody>
        </p:sp>
        <p:sp>
          <p:nvSpPr>
            <p:cNvPr id="1237" name="TextBox 35"/>
            <p:cNvSpPr/>
            <p:nvPr/>
          </p:nvSpPr>
          <p:spPr>
            <a:xfrm>
              <a:off x="748800" y="48351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Argentina - Federal Tax Administration (2010)</a:t>
              </a:r>
              <a:endParaRPr lang="en-GB" sz="1100" b="0" strike="noStrike" spc="-1">
                <a:solidFill>
                  <a:srgbClr val="000000"/>
                </a:solidFill>
                <a:latin typeface="Century Gothic" panose="020B0502020202020204" pitchFamily="34" charset="0"/>
              </a:endParaRPr>
            </a:p>
          </p:txBody>
        </p:sp>
        <p:sp>
          <p:nvSpPr>
            <p:cNvPr id="1238" name="TextBox 36"/>
            <p:cNvSpPr/>
            <p:nvPr/>
          </p:nvSpPr>
          <p:spPr>
            <a:xfrm>
              <a:off x="748800" y="51951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79000" lnSpcReduction="100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Kazakhstan Fiscal Commitee, Ministry of Finance (2010)</a:t>
              </a:r>
              <a:endParaRPr lang="en-GB" sz="1100" b="0" strike="noStrike" spc="-1">
                <a:solidFill>
                  <a:srgbClr val="000000"/>
                </a:solidFill>
                <a:latin typeface="Century Gothic" panose="020B0502020202020204" pitchFamily="34" charset="0"/>
              </a:endParaRPr>
            </a:p>
          </p:txBody>
        </p:sp>
        <p:sp>
          <p:nvSpPr>
            <p:cNvPr id="1239" name="TextBox 37"/>
            <p:cNvSpPr/>
            <p:nvPr/>
          </p:nvSpPr>
          <p:spPr>
            <a:xfrm>
              <a:off x="748800" y="55551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Serbian Fiscal Police (2012)</a:t>
              </a:r>
              <a:endParaRPr lang="en-GB" sz="1100" b="0" strike="noStrike" spc="-1">
                <a:solidFill>
                  <a:srgbClr val="000000"/>
                </a:solidFill>
                <a:latin typeface="Century Gothic" panose="020B0502020202020204" pitchFamily="34" charset="0"/>
              </a:endParaRPr>
            </a:p>
            <a:p>
              <a:pPr>
                <a:lnSpc>
                  <a:spcPct val="100000"/>
                </a:lnSpc>
                <a:tabLst>
                  <a:tab pos="0" algn="l"/>
                </a:tabLst>
              </a:pPr>
              <a:endParaRPr lang="en-GB" sz="1100" b="0" strike="noStrike" spc="-1">
                <a:solidFill>
                  <a:srgbClr val="000000"/>
                </a:solidFill>
                <a:latin typeface="Century Gothic" panose="020B0502020202020204" pitchFamily="34" charset="0"/>
              </a:endParaRPr>
            </a:p>
          </p:txBody>
        </p:sp>
        <p:sp>
          <p:nvSpPr>
            <p:cNvPr id="1240" name="TextBox 38"/>
            <p:cNvSpPr/>
            <p:nvPr/>
          </p:nvSpPr>
          <p:spPr>
            <a:xfrm>
              <a:off x="748800" y="59151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71500" lnSpcReduction="200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Inter-American Center  of Tax Administration - CIAT (2012) </a:t>
              </a:r>
              <a:endParaRPr lang="en-GB" sz="1100" b="0" strike="noStrike" spc="-1">
                <a:solidFill>
                  <a:srgbClr val="000000"/>
                </a:solidFill>
                <a:latin typeface="Century Gothic" panose="020B0502020202020204" pitchFamily="34" charset="0"/>
              </a:endParaRPr>
            </a:p>
            <a:p>
              <a:pPr>
                <a:lnSpc>
                  <a:spcPct val="100000"/>
                </a:lnSpc>
                <a:tabLst>
                  <a:tab pos="0" algn="l"/>
                </a:tabLst>
              </a:pPr>
              <a:endParaRPr lang="en-GB" sz="1100" b="0" strike="noStrike" spc="-1">
                <a:solidFill>
                  <a:srgbClr val="000000"/>
                </a:solidFill>
                <a:latin typeface="Century Gothic" panose="020B0502020202020204" pitchFamily="34" charset="0"/>
              </a:endParaRPr>
            </a:p>
          </p:txBody>
        </p:sp>
        <p:sp>
          <p:nvSpPr>
            <p:cNvPr id="1241" name="TextBox 47"/>
            <p:cNvSpPr/>
            <p:nvPr/>
          </p:nvSpPr>
          <p:spPr>
            <a:xfrm>
              <a:off x="756720" y="63237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European Anti-Fraud Office - OLAF (2012)</a:t>
              </a:r>
              <a:endParaRPr lang="en-GB" sz="1100" b="0" strike="noStrike" spc="-1">
                <a:solidFill>
                  <a:srgbClr val="000000"/>
                </a:solidFill>
                <a:latin typeface="Century Gothic" panose="020B0502020202020204" pitchFamily="34" charset="0"/>
              </a:endParaRPr>
            </a:p>
          </p:txBody>
        </p:sp>
      </p:grpSp>
      <p:grpSp>
        <p:nvGrpSpPr>
          <p:cNvPr id="1242" name="Gruppo 16"/>
          <p:cNvGrpSpPr/>
          <p:nvPr/>
        </p:nvGrpSpPr>
        <p:grpSpPr>
          <a:xfrm>
            <a:off x="4248360" y="3391200"/>
            <a:ext cx="3230280" cy="3183480"/>
            <a:chOff x="4248360" y="3391200"/>
            <a:chExt cx="3230280" cy="3183480"/>
          </a:xfrm>
        </p:grpSpPr>
        <p:sp>
          <p:nvSpPr>
            <p:cNvPr id="1243" name="TextBox 48"/>
            <p:cNvSpPr/>
            <p:nvPr/>
          </p:nvSpPr>
          <p:spPr>
            <a:xfrm>
              <a:off x="4248360" y="339120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925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Integrity Vice Presidency of World Bank (2013)</a:t>
              </a:r>
              <a:endParaRPr lang="en-GB" sz="1100" b="0" strike="noStrike" spc="-1">
                <a:solidFill>
                  <a:srgbClr val="000000"/>
                </a:solidFill>
                <a:latin typeface="Century Gothic" panose="020B0502020202020204" pitchFamily="34" charset="0"/>
              </a:endParaRPr>
            </a:p>
          </p:txBody>
        </p:sp>
        <p:sp>
          <p:nvSpPr>
            <p:cNvPr id="1244" name="TextBox 49"/>
            <p:cNvSpPr/>
            <p:nvPr/>
          </p:nvSpPr>
          <p:spPr>
            <a:xfrm>
              <a:off x="4249440" y="378108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Federal Customs Service  of Russia (2013)</a:t>
              </a:r>
              <a:endParaRPr lang="en-GB" sz="1100" b="0" strike="noStrike" spc="-1">
                <a:solidFill>
                  <a:srgbClr val="000000"/>
                </a:solidFill>
                <a:latin typeface="Century Gothic" panose="020B0502020202020204" pitchFamily="34" charset="0"/>
              </a:endParaRPr>
            </a:p>
          </p:txBody>
        </p:sp>
        <p:sp>
          <p:nvSpPr>
            <p:cNvPr id="1245" name="TextBox 50"/>
            <p:cNvSpPr/>
            <p:nvPr/>
          </p:nvSpPr>
          <p:spPr>
            <a:xfrm>
              <a:off x="4249440" y="414108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92500"/>
            </a:bodyPr>
            <a:lstStyle/>
            <a:p>
              <a:pPr>
                <a:lnSpc>
                  <a:spcPct val="100000"/>
                </a:lnSpc>
              </a:pPr>
              <a:r>
                <a:rPr lang="it-IT" sz="1100" b="0" i="1" strike="noStrike" spc="-1">
                  <a:solidFill>
                    <a:srgbClr val="FFFFFF"/>
                  </a:solidFill>
                  <a:latin typeface="Century Gothic" panose="020B0502020202020204" pitchFamily="34" charset="0"/>
                  <a:ea typeface="DejaVu Sans"/>
                </a:rPr>
                <a:t>Spanish Guardia Civil  </a:t>
              </a:r>
              <a:r>
                <a:rPr lang="it-IT" sz="1100" b="0" strike="noStrike" spc="-1">
                  <a:solidFill>
                    <a:srgbClr val="FFFFFF"/>
                  </a:solidFill>
                  <a:latin typeface="Century Gothic" panose="020B0502020202020204" pitchFamily="34" charset="0"/>
                  <a:ea typeface="DejaVu Sans"/>
                </a:rPr>
                <a:t>(1998, renewed in 2014)</a:t>
              </a:r>
              <a:endParaRPr lang="en-GB" sz="1100" b="0" strike="noStrike" spc="-1">
                <a:solidFill>
                  <a:srgbClr val="000000"/>
                </a:solidFill>
                <a:latin typeface="Century Gothic" panose="020B0502020202020204" pitchFamily="34" charset="0"/>
              </a:endParaRPr>
            </a:p>
          </p:txBody>
        </p:sp>
        <p:sp>
          <p:nvSpPr>
            <p:cNvPr id="1246" name="TextBox 54"/>
            <p:cNvSpPr/>
            <p:nvPr/>
          </p:nvSpPr>
          <p:spPr>
            <a:xfrm>
              <a:off x="4249440" y="450180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71500" lnSpcReduction="200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French </a:t>
              </a:r>
              <a:r>
                <a:rPr lang="en-US" sz="1100" b="0" i="1" strike="noStrike" spc="-1">
                  <a:solidFill>
                    <a:srgbClr val="FFFFFF"/>
                  </a:solidFill>
                  <a:latin typeface="Century Gothic" panose="020B0502020202020204" pitchFamily="34" charset="0"/>
                  <a:ea typeface="DejaVu Sans"/>
                </a:rPr>
                <a:t>Directorate-General for Customs and Excise </a:t>
              </a:r>
              <a:r>
                <a:rPr lang="it-IT" sz="1100" b="0" i="1" strike="noStrike" spc="-1">
                  <a:solidFill>
                    <a:srgbClr val="FFFFFF"/>
                  </a:solidFill>
                  <a:latin typeface="Century Gothic" panose="020B0502020202020204" pitchFamily="34" charset="0"/>
                  <a:ea typeface="DejaVu Sans"/>
                </a:rPr>
                <a:t>(2015)</a:t>
              </a:r>
              <a:endParaRPr lang="en-GB" sz="1100" b="0" strike="noStrike" spc="-1">
                <a:solidFill>
                  <a:srgbClr val="000000"/>
                </a:solidFill>
                <a:latin typeface="Century Gothic" panose="020B0502020202020204" pitchFamily="34" charset="0"/>
              </a:endParaRPr>
            </a:p>
          </p:txBody>
        </p:sp>
        <p:sp>
          <p:nvSpPr>
            <p:cNvPr id="1247" name="TextBox 55"/>
            <p:cNvSpPr/>
            <p:nvPr/>
          </p:nvSpPr>
          <p:spPr>
            <a:xfrm>
              <a:off x="4261680" y="483984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Vatican Gendarmerie (2016)</a:t>
              </a:r>
              <a:endParaRPr lang="en-GB" sz="1100" b="0" strike="noStrike" spc="-1">
                <a:solidFill>
                  <a:srgbClr val="000000"/>
                </a:solidFill>
                <a:latin typeface="Century Gothic" panose="020B0502020202020204" pitchFamily="34" charset="0"/>
              </a:endParaRPr>
            </a:p>
          </p:txBody>
        </p:sp>
        <p:sp>
          <p:nvSpPr>
            <p:cNvPr id="1248" name="TextBox 56"/>
            <p:cNvSpPr/>
            <p:nvPr/>
          </p:nvSpPr>
          <p:spPr>
            <a:xfrm>
              <a:off x="4261680" y="519984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79000" lnSpcReduction="100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International AntiCounterfeiting Coalition - IACC (2016)</a:t>
              </a:r>
              <a:endParaRPr lang="en-GB" sz="1100" b="0" strike="noStrike" spc="-1">
                <a:solidFill>
                  <a:srgbClr val="000000"/>
                </a:solidFill>
                <a:latin typeface="Century Gothic" panose="020B0502020202020204" pitchFamily="34" charset="0"/>
              </a:endParaRPr>
            </a:p>
          </p:txBody>
        </p:sp>
        <p:sp>
          <p:nvSpPr>
            <p:cNvPr id="1249" name="TextBox 57"/>
            <p:cNvSpPr/>
            <p:nvPr/>
          </p:nvSpPr>
          <p:spPr>
            <a:xfrm>
              <a:off x="4261680" y="555984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Argentinian National Gendarmerie (2017)</a:t>
              </a:r>
              <a:endParaRPr lang="en-GB" sz="1100" b="0" strike="noStrike" spc="-1">
                <a:solidFill>
                  <a:srgbClr val="000000"/>
                </a:solidFill>
                <a:latin typeface="Century Gothic" panose="020B0502020202020204" pitchFamily="34" charset="0"/>
              </a:endParaRPr>
            </a:p>
          </p:txBody>
        </p:sp>
        <p:sp>
          <p:nvSpPr>
            <p:cNvPr id="1250" name="TextBox 58"/>
            <p:cNvSpPr/>
            <p:nvPr/>
          </p:nvSpPr>
          <p:spPr>
            <a:xfrm>
              <a:off x="4248360" y="630684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925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OCSE/OECD (2014, renewed in 2017 and 2022)</a:t>
              </a:r>
              <a:endParaRPr lang="en-GB" sz="1100" b="0" strike="noStrike" spc="-1">
                <a:solidFill>
                  <a:srgbClr val="000000"/>
                </a:solidFill>
                <a:latin typeface="Century Gothic" panose="020B0502020202020204" pitchFamily="34" charset="0"/>
              </a:endParaRPr>
            </a:p>
          </p:txBody>
        </p:sp>
        <p:sp>
          <p:nvSpPr>
            <p:cNvPr id="1251" name="TextBox 59"/>
            <p:cNvSpPr/>
            <p:nvPr/>
          </p:nvSpPr>
          <p:spPr>
            <a:xfrm>
              <a:off x="4248360" y="594684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Argentinian Public Prosecutor (2017)</a:t>
              </a:r>
              <a:endParaRPr lang="en-GB" sz="1100" b="0" strike="noStrike" spc="-1">
                <a:solidFill>
                  <a:srgbClr val="000000"/>
                </a:solidFill>
                <a:latin typeface="Century Gothic" panose="020B0502020202020204" pitchFamily="34" charset="0"/>
              </a:endParaRPr>
            </a:p>
          </p:txBody>
        </p:sp>
      </p:grpSp>
      <p:grpSp>
        <p:nvGrpSpPr>
          <p:cNvPr id="1252" name="Gruppo 19"/>
          <p:cNvGrpSpPr/>
          <p:nvPr/>
        </p:nvGrpSpPr>
        <p:grpSpPr>
          <a:xfrm>
            <a:off x="7753320" y="3391200"/>
            <a:ext cx="3219120" cy="2768400"/>
            <a:chOff x="7753320" y="3391200"/>
            <a:chExt cx="3219120" cy="2768400"/>
          </a:xfrm>
        </p:grpSpPr>
        <p:sp>
          <p:nvSpPr>
            <p:cNvPr id="1253" name="TextBox 60"/>
            <p:cNvSpPr/>
            <p:nvPr/>
          </p:nvSpPr>
          <p:spPr>
            <a:xfrm>
              <a:off x="7753320" y="339120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Serbian Ministry of Justice (2017)</a:t>
              </a:r>
              <a:endParaRPr lang="en-GB" sz="1100" b="0" strike="noStrike" spc="-1">
                <a:solidFill>
                  <a:srgbClr val="000000"/>
                </a:solidFill>
                <a:latin typeface="Century Gothic" panose="020B0502020202020204" pitchFamily="34" charset="0"/>
              </a:endParaRPr>
            </a:p>
          </p:txBody>
        </p:sp>
        <p:sp>
          <p:nvSpPr>
            <p:cNvPr id="1254" name="TextBox 61"/>
            <p:cNvSpPr/>
            <p:nvPr/>
          </p:nvSpPr>
          <p:spPr>
            <a:xfrm>
              <a:off x="7753320" y="375120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Korean National Police Agency (2018)</a:t>
              </a:r>
              <a:endParaRPr lang="en-GB" sz="1100" b="0" strike="noStrike" spc="-1">
                <a:solidFill>
                  <a:srgbClr val="000000"/>
                </a:solidFill>
                <a:latin typeface="Century Gothic" panose="020B0502020202020204" pitchFamily="34" charset="0"/>
              </a:endParaRPr>
            </a:p>
          </p:txBody>
        </p:sp>
        <p:sp>
          <p:nvSpPr>
            <p:cNvPr id="1255" name="TextBox 62"/>
            <p:cNvSpPr/>
            <p:nvPr/>
          </p:nvSpPr>
          <p:spPr>
            <a:xfrm>
              <a:off x="7753320" y="411120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64000" lnSpcReduction="20000"/>
            </a:bodyPr>
            <a:lstStyle/>
            <a:p>
              <a:pPr>
                <a:lnSpc>
                  <a:spcPct val="100000"/>
                </a:lnSpc>
                <a:tabLst>
                  <a:tab pos="0" algn="l"/>
                </a:tabLst>
              </a:pPr>
              <a:r>
                <a:rPr lang="en-US" sz="1100" b="0" i="1" strike="noStrike" spc="-1">
                  <a:solidFill>
                    <a:srgbClr val="FFFFFF"/>
                  </a:solidFill>
                  <a:latin typeface="Century Gothic" panose="020B0502020202020204" pitchFamily="34" charset="0"/>
                  <a:ea typeface="DejaVu Sans"/>
                </a:rPr>
                <a:t>Organization for Security and Co-operation in Europe | OSCE</a:t>
              </a:r>
              <a:r>
                <a:rPr lang="it-IT" sz="1100" b="0" i="1" strike="noStrike" spc="-1">
                  <a:solidFill>
                    <a:srgbClr val="FFFFFF"/>
                  </a:solidFill>
                  <a:latin typeface="Century Gothic" panose="020B0502020202020204" pitchFamily="34" charset="0"/>
                  <a:ea typeface="DejaVu Sans"/>
                </a:rPr>
                <a:t> (2018)</a:t>
              </a:r>
              <a:endParaRPr lang="en-GB" sz="1100" b="0" strike="noStrike" spc="-1">
                <a:solidFill>
                  <a:srgbClr val="000000"/>
                </a:solidFill>
                <a:latin typeface="Century Gothic" panose="020B0502020202020204" pitchFamily="34" charset="0"/>
              </a:endParaRPr>
            </a:p>
          </p:txBody>
        </p:sp>
        <p:sp>
          <p:nvSpPr>
            <p:cNvPr id="1256" name="TextBox 63"/>
            <p:cNvSpPr/>
            <p:nvPr/>
          </p:nvSpPr>
          <p:spPr>
            <a:xfrm>
              <a:off x="7753320" y="447120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71500" lnSpcReduction="200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Georgian Investigative Service of Mnistry of Finance (2019)</a:t>
              </a:r>
              <a:endParaRPr lang="en-GB" sz="1100" b="0" strike="noStrike" spc="-1">
                <a:solidFill>
                  <a:srgbClr val="000000"/>
                </a:solidFill>
                <a:latin typeface="Century Gothic" panose="020B0502020202020204" pitchFamily="34" charset="0"/>
              </a:endParaRPr>
            </a:p>
          </p:txBody>
        </p:sp>
        <p:sp>
          <p:nvSpPr>
            <p:cNvPr id="1257" name="TextBox 64"/>
            <p:cNvSpPr/>
            <p:nvPr/>
          </p:nvSpPr>
          <p:spPr>
            <a:xfrm>
              <a:off x="7753320" y="48315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71500" lnSpcReduction="20000"/>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United Nations Office of Counter-Terrorism – UNOCT (2019)</a:t>
              </a:r>
              <a:endParaRPr lang="en-GB" sz="1100" b="0" strike="noStrike" spc="-1">
                <a:solidFill>
                  <a:srgbClr val="000000"/>
                </a:solidFill>
                <a:latin typeface="Century Gothic" panose="020B0502020202020204" pitchFamily="34" charset="0"/>
              </a:endParaRPr>
            </a:p>
          </p:txBody>
        </p:sp>
        <p:sp>
          <p:nvSpPr>
            <p:cNvPr id="1258" name="TextBox 65"/>
            <p:cNvSpPr/>
            <p:nvPr/>
          </p:nvSpPr>
          <p:spPr>
            <a:xfrm>
              <a:off x="7753320" y="51915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64000" lnSpcReduction="20000"/>
            </a:bodyPr>
            <a:lstStyle/>
            <a:p>
              <a:pPr>
                <a:lnSpc>
                  <a:spcPct val="100000"/>
                </a:lnSpc>
                <a:tabLst>
                  <a:tab pos="0" algn="l"/>
                </a:tabLst>
              </a:pPr>
              <a:r>
                <a:rPr lang="en-US" sz="1100" b="0" strike="noStrike" spc="-1">
                  <a:solidFill>
                    <a:srgbClr val="FFFFFF"/>
                  </a:solidFill>
                  <a:latin typeface="Century Gothic" panose="020B0502020202020204" pitchFamily="34" charset="0"/>
                  <a:ea typeface="DejaVu Sans"/>
                </a:rPr>
                <a:t>General Administration of Customs of the People’s Republic of China – GACC </a:t>
              </a:r>
              <a:r>
                <a:rPr lang="it-IT" sz="1100" b="0" i="1" strike="noStrike" spc="-1">
                  <a:solidFill>
                    <a:srgbClr val="FFFFFF"/>
                  </a:solidFill>
                  <a:latin typeface="Century Gothic" panose="020B0502020202020204" pitchFamily="34" charset="0"/>
                  <a:ea typeface="DejaVu Sans"/>
                </a:rPr>
                <a:t>(2019)</a:t>
              </a:r>
              <a:endParaRPr lang="en-GB" sz="1100" b="0" strike="noStrike" spc="-1">
                <a:solidFill>
                  <a:srgbClr val="000000"/>
                </a:solidFill>
                <a:latin typeface="Century Gothic" panose="020B0502020202020204" pitchFamily="34" charset="0"/>
              </a:endParaRPr>
            </a:p>
          </p:txBody>
        </p:sp>
        <p:sp>
          <p:nvSpPr>
            <p:cNvPr id="1259" name="TextBox 66"/>
            <p:cNvSpPr/>
            <p:nvPr/>
          </p:nvSpPr>
          <p:spPr>
            <a:xfrm>
              <a:off x="7753320" y="55515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gn="ctr">
                <a:lnSpc>
                  <a:spcPct val="100000"/>
                </a:lnSpc>
                <a:tabLst>
                  <a:tab pos="0" algn="l"/>
                </a:tabLst>
              </a:pPr>
              <a:r>
                <a:rPr lang="it-IT" sz="1100" b="0" i="1" strike="noStrike" spc="-1">
                  <a:solidFill>
                    <a:srgbClr val="FFFFFF"/>
                  </a:solidFill>
                  <a:latin typeface="Century Gothic" panose="020B0502020202020204" pitchFamily="34" charset="0"/>
                  <a:ea typeface="DejaVu Sans"/>
                </a:rPr>
                <a:t>Argentine Naval Prefecture (2019)</a:t>
              </a:r>
              <a:endParaRPr lang="en-GB" sz="1100" b="0" strike="noStrike" spc="-1">
                <a:solidFill>
                  <a:srgbClr val="000000"/>
                </a:solidFill>
                <a:latin typeface="Century Gothic" panose="020B0502020202020204" pitchFamily="34" charset="0"/>
              </a:endParaRPr>
            </a:p>
          </p:txBody>
        </p:sp>
        <p:sp>
          <p:nvSpPr>
            <p:cNvPr id="1260" name="TextBox 67"/>
            <p:cNvSpPr/>
            <p:nvPr/>
          </p:nvSpPr>
          <p:spPr>
            <a:xfrm>
              <a:off x="7755480" y="589176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gn="ctr">
                <a:lnSpc>
                  <a:spcPct val="100000"/>
                </a:lnSpc>
                <a:tabLst>
                  <a:tab pos="0" algn="l"/>
                </a:tabLst>
              </a:pPr>
              <a:r>
                <a:rPr lang="it-IT" sz="1100" b="0" i="1" strike="noStrike" spc="-1">
                  <a:solidFill>
                    <a:srgbClr val="FFFFFF"/>
                  </a:solidFill>
                  <a:latin typeface="Century Gothic" panose="020B0502020202020204" pitchFamily="34" charset="0"/>
                  <a:ea typeface="DejaVu Sans"/>
                </a:rPr>
                <a:t>Andorra Police Department (2020)</a:t>
              </a:r>
              <a:endParaRPr lang="en-GB" sz="1100" b="0" strike="noStrike" spc="-1">
                <a:solidFill>
                  <a:srgbClr val="000000"/>
                </a:solidFill>
                <a:latin typeface="Century Gothic" panose="020B0502020202020204" pitchFamily="34" charset="0"/>
              </a:endParaRPr>
            </a:p>
          </p:txBody>
        </p:sp>
      </p:grpSp>
      <p:sp>
        <p:nvSpPr>
          <p:cNvPr id="1263" name="Rettangolo arrotondato 29"/>
          <p:cNvSpPr/>
          <p:nvPr/>
        </p:nvSpPr>
        <p:spPr>
          <a:xfrm>
            <a:off x="111196" y="1955169"/>
            <a:ext cx="3638652" cy="297954"/>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wrap="square" lIns="0" tIns="0" rIns="0" bIns="0" anchor="ctr">
            <a:spAutoFit/>
          </a:bodyPr>
          <a:lstStyle/>
          <a:p>
            <a:pPr marL="180360" indent="-171360" algn="just">
              <a:lnSpc>
                <a:spcPts val="2109"/>
              </a:lnSpc>
              <a:buClr>
                <a:srgbClr val="000000"/>
              </a:buClr>
              <a:buFont typeface="Arial"/>
              <a:buChar char="•"/>
            </a:pPr>
            <a:r>
              <a:rPr lang="it-IT" sz="1400" b="1" strike="noStrike" spc="-1" dirty="0" err="1" smtClean="0">
                <a:solidFill>
                  <a:srgbClr val="000000"/>
                </a:solidFill>
                <a:latin typeface="Century Gothic" panose="020B0502020202020204" pitchFamily="34" charset="0"/>
                <a:ea typeface="DejaVu Sans"/>
              </a:rPr>
              <a:t>Strenghtening</a:t>
            </a:r>
            <a:r>
              <a:rPr lang="it-IT" sz="1400" b="1" spc="-1" dirty="0">
                <a:solidFill>
                  <a:srgbClr val="000000"/>
                </a:solidFill>
                <a:latin typeface="Century Gothic" panose="020B0502020202020204" pitchFamily="34" charset="0"/>
                <a:ea typeface="DejaVu Sans"/>
              </a:rPr>
              <a:t> </a:t>
            </a:r>
            <a:r>
              <a:rPr lang="it-IT" sz="1400" b="1" strike="noStrike" spc="-1" dirty="0" err="1" smtClean="0">
                <a:solidFill>
                  <a:srgbClr val="000000"/>
                </a:solidFill>
                <a:latin typeface="Century Gothic" panose="020B0502020202020204" pitchFamily="34" charset="0"/>
                <a:ea typeface="DejaVu Sans"/>
              </a:rPr>
              <a:t>strategic</a:t>
            </a:r>
            <a:r>
              <a:rPr lang="it-IT" sz="1400" b="1" strike="noStrike" spc="-1" dirty="0" smtClean="0">
                <a:solidFill>
                  <a:srgbClr val="000000"/>
                </a:solidFill>
                <a:latin typeface="Century Gothic" panose="020B0502020202020204" pitchFamily="34" charset="0"/>
                <a:ea typeface="DejaVu Sans"/>
              </a:rPr>
              <a:t> </a:t>
            </a:r>
            <a:r>
              <a:rPr lang="it-IT" sz="1400" b="1" strike="noStrike" spc="-1" dirty="0" err="1">
                <a:solidFill>
                  <a:srgbClr val="000000"/>
                </a:solidFill>
                <a:latin typeface="Century Gothic" panose="020B0502020202020204" pitchFamily="34" charset="0"/>
                <a:ea typeface="DejaVu Sans"/>
              </a:rPr>
              <a:t>relationships</a:t>
            </a:r>
            <a:endParaRPr lang="en-GB" sz="1400" b="0" strike="noStrike" spc="-1" dirty="0">
              <a:solidFill>
                <a:srgbClr val="000000"/>
              </a:solidFill>
              <a:latin typeface="Century Gothic" panose="020B0502020202020204" pitchFamily="34" charset="0"/>
            </a:endParaRPr>
          </a:p>
        </p:txBody>
      </p:sp>
      <p:sp>
        <p:nvSpPr>
          <p:cNvPr id="1264" name="Rettangolo arrotondato 30"/>
          <p:cNvSpPr/>
          <p:nvPr/>
        </p:nvSpPr>
        <p:spPr>
          <a:xfrm>
            <a:off x="3965760" y="1339123"/>
            <a:ext cx="3445920" cy="565333"/>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spAutoFit/>
          </a:bodyPr>
          <a:lstStyle/>
          <a:p>
            <a:pPr marL="180360" indent="-171360" algn="just">
              <a:lnSpc>
                <a:spcPts val="2109"/>
              </a:lnSpc>
              <a:buClr>
                <a:srgbClr val="000000"/>
              </a:buClr>
              <a:buFont typeface="Arial"/>
              <a:buChar char="•"/>
            </a:pPr>
            <a:r>
              <a:rPr lang="it-IT" sz="1400" b="1" strike="noStrike" spc="-1" dirty="0" err="1">
                <a:solidFill>
                  <a:srgbClr val="000000"/>
                </a:solidFill>
                <a:latin typeface="Century Gothic" panose="020B0502020202020204" pitchFamily="34" charset="0"/>
                <a:ea typeface="DejaVu Sans"/>
              </a:rPr>
              <a:t>Facilitating</a:t>
            </a:r>
            <a:r>
              <a:rPr lang="it-IT" sz="1400" b="1" strike="noStrike" spc="-1" dirty="0">
                <a:solidFill>
                  <a:srgbClr val="000000"/>
                </a:solidFill>
                <a:latin typeface="Century Gothic" panose="020B0502020202020204" pitchFamily="34" charset="0"/>
                <a:ea typeface="DejaVu Sans"/>
              </a:rPr>
              <a:t> and </a:t>
            </a:r>
            <a:r>
              <a:rPr lang="it-IT" sz="1400" b="1" strike="noStrike" spc="-1" dirty="0" err="1">
                <a:solidFill>
                  <a:srgbClr val="000000"/>
                </a:solidFill>
                <a:latin typeface="Century Gothic" panose="020B0502020202020204" pitchFamily="34" charset="0"/>
                <a:ea typeface="DejaVu Sans"/>
              </a:rPr>
              <a:t>accelerating</a:t>
            </a:r>
            <a:r>
              <a:rPr lang="it-IT" sz="1400" b="1" strike="noStrike" spc="-1" dirty="0">
                <a:solidFill>
                  <a:srgbClr val="000000"/>
                </a:solidFill>
                <a:latin typeface="Century Gothic" panose="020B0502020202020204" pitchFamily="34" charset="0"/>
                <a:ea typeface="DejaVu Sans"/>
              </a:rPr>
              <a:t> the </a:t>
            </a:r>
            <a:r>
              <a:rPr lang="it-IT" sz="1400" b="1" strike="noStrike" spc="-1" dirty="0" err="1">
                <a:solidFill>
                  <a:srgbClr val="000000"/>
                </a:solidFill>
                <a:latin typeface="Century Gothic" panose="020B0502020202020204" pitchFamily="34" charset="0"/>
                <a:ea typeface="DejaVu Sans"/>
              </a:rPr>
              <a:t>direct</a:t>
            </a:r>
            <a:r>
              <a:rPr lang="it-IT" sz="1400" b="1" strike="noStrike" spc="-1" dirty="0">
                <a:solidFill>
                  <a:srgbClr val="000000"/>
                </a:solidFill>
                <a:latin typeface="Century Gothic" panose="020B0502020202020204" pitchFamily="34" charset="0"/>
                <a:ea typeface="DejaVu Sans"/>
              </a:rPr>
              <a:t> </a:t>
            </a:r>
            <a:r>
              <a:rPr lang="it-IT" sz="1400" b="1" strike="noStrike" spc="-1" dirty="0" err="1">
                <a:solidFill>
                  <a:srgbClr val="000000"/>
                </a:solidFill>
                <a:latin typeface="Century Gothic" panose="020B0502020202020204" pitchFamily="34" charset="0"/>
                <a:ea typeface="DejaVu Sans"/>
              </a:rPr>
              <a:t>exchange</a:t>
            </a:r>
            <a:r>
              <a:rPr lang="it-IT" sz="1400" b="1" strike="noStrike" spc="-1" dirty="0">
                <a:solidFill>
                  <a:srgbClr val="000000"/>
                </a:solidFill>
                <a:latin typeface="Century Gothic" panose="020B0502020202020204" pitchFamily="34" charset="0"/>
                <a:ea typeface="DejaVu Sans"/>
              </a:rPr>
              <a:t> of information</a:t>
            </a:r>
            <a:endParaRPr lang="en-GB" sz="1400" b="0" strike="noStrike" spc="-1" dirty="0">
              <a:solidFill>
                <a:srgbClr val="000000"/>
              </a:solidFill>
              <a:latin typeface="Century Gothic" panose="020B0502020202020204" pitchFamily="34" charset="0"/>
            </a:endParaRPr>
          </a:p>
        </p:txBody>
      </p:sp>
      <p:sp>
        <p:nvSpPr>
          <p:cNvPr id="1265" name="Rettangolo arrotondato 32"/>
          <p:cNvSpPr/>
          <p:nvPr/>
        </p:nvSpPr>
        <p:spPr>
          <a:xfrm>
            <a:off x="7868152" y="1919880"/>
            <a:ext cx="4003129" cy="297954"/>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wrap="square" lIns="0" tIns="0" rIns="0" bIns="0" anchor="ctr">
            <a:spAutoFit/>
          </a:bodyPr>
          <a:lstStyle/>
          <a:p>
            <a:pPr marL="9000" algn="just">
              <a:lnSpc>
                <a:spcPts val="2109"/>
              </a:lnSpc>
              <a:buClr>
                <a:srgbClr val="000000"/>
              </a:buClr>
            </a:pPr>
            <a:r>
              <a:rPr lang="it-IT" sz="1400" b="1" spc="-1" dirty="0" smtClean="0">
                <a:solidFill>
                  <a:srgbClr val="000000"/>
                </a:solidFill>
                <a:latin typeface="Century Gothic" panose="020B0502020202020204" pitchFamily="34" charset="0"/>
                <a:ea typeface="DejaVu Sans"/>
              </a:rPr>
              <a:t>Information </a:t>
            </a:r>
            <a:r>
              <a:rPr lang="it-IT" sz="1400" b="1" spc="-1" dirty="0" err="1" smtClean="0">
                <a:solidFill>
                  <a:srgbClr val="000000"/>
                </a:solidFill>
                <a:latin typeface="Century Gothic" panose="020B0502020202020204" pitchFamily="34" charset="0"/>
                <a:ea typeface="DejaVu Sans"/>
              </a:rPr>
              <a:t>not</a:t>
            </a:r>
            <a:r>
              <a:rPr lang="it-IT" sz="1400" b="1" spc="-1" dirty="0" smtClean="0">
                <a:solidFill>
                  <a:srgbClr val="000000"/>
                </a:solidFill>
                <a:latin typeface="Century Gothic" panose="020B0502020202020204" pitchFamily="34" charset="0"/>
                <a:ea typeface="DejaVu Sans"/>
              </a:rPr>
              <a:t> to be </a:t>
            </a:r>
            <a:r>
              <a:rPr lang="it-IT" sz="1400" b="1" spc="-1" dirty="0" err="1" smtClean="0">
                <a:solidFill>
                  <a:srgbClr val="000000"/>
                </a:solidFill>
                <a:latin typeface="Century Gothic" panose="020B0502020202020204" pitchFamily="34" charset="0"/>
                <a:ea typeface="DejaVu Sans"/>
              </a:rPr>
              <a:t>used</a:t>
            </a:r>
            <a:r>
              <a:rPr lang="it-IT" sz="1400" b="1" spc="-1" dirty="0" smtClean="0">
                <a:solidFill>
                  <a:srgbClr val="000000"/>
                </a:solidFill>
                <a:latin typeface="Century Gothic" panose="020B0502020202020204" pitchFamily="34" charset="0"/>
                <a:ea typeface="DejaVu Sans"/>
              </a:rPr>
              <a:t> </a:t>
            </a:r>
            <a:r>
              <a:rPr lang="it-IT" sz="1400" b="1" spc="-1" dirty="0" err="1" smtClean="0">
                <a:solidFill>
                  <a:srgbClr val="000000"/>
                </a:solidFill>
                <a:latin typeface="Century Gothic" panose="020B0502020202020204" pitchFamily="34" charset="0"/>
                <a:ea typeface="DejaVu Sans"/>
              </a:rPr>
              <a:t>as</a:t>
            </a:r>
            <a:r>
              <a:rPr lang="it-IT" sz="1400" b="1" spc="-1" dirty="0" smtClean="0">
                <a:solidFill>
                  <a:srgbClr val="000000"/>
                </a:solidFill>
                <a:latin typeface="Century Gothic" panose="020B0502020202020204" pitchFamily="34" charset="0"/>
                <a:ea typeface="DejaVu Sans"/>
              </a:rPr>
              <a:t> </a:t>
            </a:r>
            <a:r>
              <a:rPr lang="it-IT" sz="1400" b="1" spc="-1" dirty="0" err="1" smtClean="0">
                <a:solidFill>
                  <a:srgbClr val="000000"/>
                </a:solidFill>
                <a:latin typeface="Century Gothic" panose="020B0502020202020204" pitchFamily="34" charset="0"/>
                <a:ea typeface="DejaVu Sans"/>
              </a:rPr>
              <a:t>evidences</a:t>
            </a:r>
            <a:endParaRPr lang="it-IT" sz="1400" b="1" strike="noStrike" spc="-1" dirty="0">
              <a:solidFill>
                <a:srgbClr val="000000"/>
              </a:solidFill>
              <a:latin typeface="Century Gothic" panose="020B0502020202020204" pitchFamily="34" charset="0"/>
              <a:ea typeface="DejaVu Sans"/>
            </a:endParaRPr>
          </a:p>
        </p:txBody>
      </p:sp>
      <p:sp>
        <p:nvSpPr>
          <p:cNvPr id="1266" name="TextBox 68"/>
          <p:cNvSpPr/>
          <p:nvPr/>
        </p:nvSpPr>
        <p:spPr>
          <a:xfrm>
            <a:off x="7753320" y="626508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fontScale="92500"/>
          </a:bodyPr>
          <a:lstStyle/>
          <a:p>
            <a:pPr algn="ctr">
              <a:lnSpc>
                <a:spcPct val="100000"/>
              </a:lnSpc>
              <a:tabLst>
                <a:tab pos="0" algn="l"/>
              </a:tabLst>
            </a:pPr>
            <a:r>
              <a:rPr lang="it-IT" sz="1100" b="0" i="1" strike="noStrike" spc="-1">
                <a:solidFill>
                  <a:srgbClr val="FFFFFF"/>
                </a:solidFill>
                <a:latin typeface="Century Gothic" panose="020B0502020202020204" pitchFamily="34" charset="0"/>
                <a:ea typeface="DejaVu Sans"/>
              </a:rPr>
              <a:t>Portuguese National Republican Guard (2021)</a:t>
            </a:r>
            <a:endParaRPr lang="en-GB" sz="1100" b="0" strike="noStrike" spc="-1">
              <a:solidFill>
                <a:srgbClr val="000000"/>
              </a:solidFill>
              <a:latin typeface="Century Gothic" panose="020B0502020202020204" pitchFamily="34" charset="0"/>
            </a:endParaRPr>
          </a:p>
        </p:txBody>
      </p:sp>
      <p:sp>
        <p:nvSpPr>
          <p:cNvPr id="1267" name="TextBox 69"/>
          <p:cNvSpPr/>
          <p:nvPr/>
        </p:nvSpPr>
        <p:spPr>
          <a:xfrm>
            <a:off x="7753320" y="2980800"/>
            <a:ext cx="3216960" cy="30888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Brazilian Federal Police (2023)</a:t>
            </a:r>
            <a:endParaRPr lang="en-GB" sz="1100" b="0" strike="noStrike" spc="-1">
              <a:solidFill>
                <a:srgbClr val="000000"/>
              </a:solidFill>
              <a:latin typeface="Century Gothic" panose="020B0502020202020204" pitchFamily="34" charset="0"/>
            </a:endParaRPr>
          </a:p>
        </p:txBody>
      </p:sp>
      <p:sp>
        <p:nvSpPr>
          <p:cNvPr id="1269" name="TextBox 70"/>
          <p:cNvSpPr/>
          <p:nvPr/>
        </p:nvSpPr>
        <p:spPr>
          <a:xfrm>
            <a:off x="748800" y="3012480"/>
            <a:ext cx="3216960" cy="26784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56520" tIns="28440" rIns="56520" bIns="28440" anchor="t">
            <a:normAutofit/>
          </a:bodyPr>
          <a:lstStyle/>
          <a:p>
            <a:pPr>
              <a:lnSpc>
                <a:spcPct val="100000"/>
              </a:lnSpc>
              <a:tabLst>
                <a:tab pos="0" algn="l"/>
              </a:tabLst>
            </a:pPr>
            <a:r>
              <a:rPr lang="it-IT" sz="1100" b="0" i="1" strike="noStrike" spc="-1">
                <a:solidFill>
                  <a:srgbClr val="FFFFFF"/>
                </a:solidFill>
                <a:latin typeface="Century Gothic" panose="020B0502020202020204" pitchFamily="34" charset="0"/>
                <a:ea typeface="DejaVu Sans"/>
              </a:rPr>
              <a:t>European Investment Bank (2022) </a:t>
            </a:r>
            <a:endParaRPr lang="en-GB" sz="1100" b="0" strike="noStrike" spc="-1">
              <a:solidFill>
                <a:srgbClr val="000000"/>
              </a:solidFill>
              <a:latin typeface="Century Gothic" panose="020B0502020202020204" pitchFamily="34" charset="0"/>
            </a:endParaRPr>
          </a:p>
          <a:p>
            <a:pPr>
              <a:lnSpc>
                <a:spcPct val="100000"/>
              </a:lnSpc>
              <a:tabLst>
                <a:tab pos="0" algn="l"/>
              </a:tabLst>
            </a:pPr>
            <a:endParaRPr lang="en-GB" sz="1100" b="0" strike="noStrike" spc="-1">
              <a:solidFill>
                <a:srgbClr val="000000"/>
              </a:solidFill>
              <a:latin typeface="Century Gothic" panose="020B0502020202020204" pitchFamily="34" charset="0"/>
            </a:endParaRPr>
          </a:p>
        </p:txBody>
      </p:sp>
      <p:sp>
        <p:nvSpPr>
          <p:cNvPr id="47"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48" name="Immagine 11"/>
          <p:cNvPicPr/>
          <p:nvPr/>
        </p:nvPicPr>
        <p:blipFill>
          <a:blip r:embed="rId3"/>
          <a:stretch/>
        </p:blipFill>
        <p:spPr>
          <a:xfrm>
            <a:off x="10630440" y="264600"/>
            <a:ext cx="1287360" cy="8629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0" name="Gruppo 17"/>
          <p:cNvGrpSpPr/>
          <p:nvPr/>
        </p:nvGrpSpPr>
        <p:grpSpPr>
          <a:xfrm>
            <a:off x="1055520" y="1751040"/>
            <a:ext cx="10295280" cy="4934160"/>
            <a:chOff x="1055520" y="1751040"/>
            <a:chExt cx="10295280" cy="4934160"/>
          </a:xfrm>
        </p:grpSpPr>
        <p:pic>
          <p:nvPicPr>
            <p:cNvPr id="1271" name="Immagine 20"/>
            <p:cNvPicPr/>
            <p:nvPr/>
          </p:nvPicPr>
          <p:blipFill>
            <a:blip r:embed="rId4"/>
            <a:srcRect r="245" b="14262"/>
            <a:stretch/>
          </p:blipFill>
          <p:spPr>
            <a:xfrm>
              <a:off x="1055520" y="3583080"/>
              <a:ext cx="2547000" cy="2610720"/>
            </a:xfrm>
            <a:prstGeom prst="rect">
              <a:avLst/>
            </a:prstGeom>
            <a:ln w="0">
              <a:noFill/>
            </a:ln>
          </p:spPr>
        </p:pic>
        <p:grpSp>
          <p:nvGrpSpPr>
            <p:cNvPr id="1272" name="Gruppo 21"/>
            <p:cNvGrpSpPr/>
            <p:nvPr/>
          </p:nvGrpSpPr>
          <p:grpSpPr>
            <a:xfrm>
              <a:off x="5157000" y="1793880"/>
              <a:ext cx="2700720" cy="3503160"/>
              <a:chOff x="5157000" y="1793880"/>
              <a:chExt cx="2700720" cy="3503160"/>
            </a:xfrm>
          </p:grpSpPr>
          <p:graphicFrame>
            <p:nvGraphicFramePr>
              <p:cNvPr id="1273" name="Picture 62"/>
              <p:cNvGraphicFramePr/>
              <p:nvPr/>
            </p:nvGraphicFramePr>
            <p:xfrm>
              <a:off x="5157000" y="1793880"/>
              <a:ext cx="2700720" cy="3034440"/>
            </p:xfrm>
            <a:graphic>
              <a:graphicData uri="http://schemas.openxmlformats.org/presentationml/2006/ole">
                <mc:AlternateContent xmlns:mc="http://schemas.openxmlformats.org/markup-compatibility/2006">
                  <mc:Choice xmlns:v="urn:schemas-microsoft-com:vml" Requires="v">
                    <p:oleObj spid="_x0000_s1112" r:id="rId5" imgW="0" imgH="0" progId="AcroExch.Document.DC">
                      <p:embed/>
                    </p:oleObj>
                  </mc:Choice>
                  <mc:Fallback>
                    <p:oleObj r:id="rId5" imgW="0" imgH="0" progId="AcroExch.Document.DC">
                      <p:embed/>
                      <p:pic>
                        <p:nvPicPr>
                          <p:cNvPr id="1274" name="Picture 62"/>
                          <p:cNvPicPr/>
                          <p:nvPr/>
                        </p:nvPicPr>
                        <p:blipFill>
                          <a:blip r:embed="rId6"/>
                          <a:stretch/>
                        </p:blipFill>
                        <p:spPr>
                          <a:xfrm>
                            <a:off x="5157000" y="1793880"/>
                            <a:ext cx="2700720" cy="3034440"/>
                          </a:xfrm>
                          <a:prstGeom prst="rect">
                            <a:avLst/>
                          </a:prstGeom>
                          <a:ln w="0">
                            <a:noFill/>
                          </a:ln>
                        </p:spPr>
                      </p:pic>
                    </p:oleObj>
                  </mc:Fallback>
                </mc:AlternateContent>
              </a:graphicData>
            </a:graphic>
          </p:graphicFrame>
          <p:graphicFrame>
            <p:nvGraphicFramePr>
              <p:cNvPr id="1275" name="Picture 63"/>
              <p:cNvGraphicFramePr/>
              <p:nvPr/>
            </p:nvGraphicFramePr>
            <p:xfrm>
              <a:off x="5157000" y="2585880"/>
              <a:ext cx="2583360" cy="2711160"/>
            </p:xfrm>
            <a:graphic>
              <a:graphicData uri="http://schemas.openxmlformats.org/presentationml/2006/ole">
                <mc:AlternateContent xmlns:mc="http://schemas.openxmlformats.org/markup-compatibility/2006">
                  <mc:Choice xmlns:v="urn:schemas-microsoft-com:vml" Requires="v">
                    <p:oleObj spid="_x0000_s1113" r:id="rId7" imgW="0" imgH="0" progId="AcroExch.Document.DC">
                      <p:embed/>
                    </p:oleObj>
                  </mc:Choice>
                  <mc:Fallback>
                    <p:oleObj r:id="rId7" imgW="0" imgH="0" progId="AcroExch.Document.DC">
                      <p:embed/>
                      <p:pic>
                        <p:nvPicPr>
                          <p:cNvPr id="1276" name="Picture 63"/>
                          <p:cNvPicPr/>
                          <p:nvPr/>
                        </p:nvPicPr>
                        <p:blipFill>
                          <a:blip r:embed="rId8"/>
                          <a:stretch/>
                        </p:blipFill>
                        <p:spPr>
                          <a:xfrm>
                            <a:off x="5157000" y="2585880"/>
                            <a:ext cx="2583360" cy="2711160"/>
                          </a:xfrm>
                          <a:prstGeom prst="rect">
                            <a:avLst/>
                          </a:prstGeom>
                          <a:ln w="0">
                            <a:noFill/>
                          </a:ln>
                        </p:spPr>
                      </p:pic>
                    </p:oleObj>
                  </mc:Fallback>
                </mc:AlternateContent>
              </a:graphicData>
            </a:graphic>
          </p:graphicFrame>
        </p:grpSp>
        <p:pic>
          <p:nvPicPr>
            <p:cNvPr id="1277" name="Immagine 22"/>
            <p:cNvPicPr/>
            <p:nvPr/>
          </p:nvPicPr>
          <p:blipFill>
            <a:blip r:embed="rId9"/>
            <a:srcRect b="42490"/>
            <a:stretch/>
          </p:blipFill>
          <p:spPr>
            <a:xfrm>
              <a:off x="3871440" y="4960800"/>
              <a:ext cx="4002120" cy="1724400"/>
            </a:xfrm>
            <a:prstGeom prst="rect">
              <a:avLst/>
            </a:prstGeom>
            <a:ln w="0">
              <a:noFill/>
            </a:ln>
          </p:spPr>
        </p:pic>
        <p:grpSp>
          <p:nvGrpSpPr>
            <p:cNvPr id="1278" name="Gruppo 23"/>
            <p:cNvGrpSpPr/>
            <p:nvPr/>
          </p:nvGrpSpPr>
          <p:grpSpPr>
            <a:xfrm>
              <a:off x="7661520" y="1793880"/>
              <a:ext cx="3689280" cy="3198600"/>
              <a:chOff x="7661520" y="1793880"/>
              <a:chExt cx="3689280" cy="3198600"/>
            </a:xfrm>
          </p:grpSpPr>
          <p:pic>
            <p:nvPicPr>
              <p:cNvPr id="1279" name="Immagine 25"/>
              <p:cNvPicPr/>
              <p:nvPr/>
            </p:nvPicPr>
            <p:blipFill>
              <a:blip r:embed="rId10"/>
              <a:stretch/>
            </p:blipFill>
            <p:spPr>
              <a:xfrm>
                <a:off x="7661520" y="1793880"/>
                <a:ext cx="3603960" cy="1404360"/>
              </a:xfrm>
              <a:prstGeom prst="rect">
                <a:avLst/>
              </a:prstGeom>
              <a:ln w="0">
                <a:noFill/>
              </a:ln>
            </p:spPr>
          </p:pic>
          <p:pic>
            <p:nvPicPr>
              <p:cNvPr id="1280" name="Immagine 26"/>
              <p:cNvPicPr/>
              <p:nvPr/>
            </p:nvPicPr>
            <p:blipFill>
              <a:blip r:embed="rId11"/>
              <a:stretch/>
            </p:blipFill>
            <p:spPr>
              <a:xfrm>
                <a:off x="7661520" y="3219480"/>
                <a:ext cx="3689280" cy="1773000"/>
              </a:xfrm>
              <a:prstGeom prst="rect">
                <a:avLst/>
              </a:prstGeom>
              <a:ln w="0">
                <a:noFill/>
              </a:ln>
            </p:spPr>
          </p:pic>
        </p:grpSp>
        <p:pic>
          <p:nvPicPr>
            <p:cNvPr id="1281" name="Immagine 24"/>
            <p:cNvPicPr/>
            <p:nvPr/>
          </p:nvPicPr>
          <p:blipFill>
            <a:blip r:embed="rId12"/>
            <a:stretch/>
          </p:blipFill>
          <p:spPr>
            <a:xfrm>
              <a:off x="2388600" y="1751040"/>
              <a:ext cx="2766600" cy="3136680"/>
            </a:xfrm>
            <a:prstGeom prst="rect">
              <a:avLst/>
            </a:prstGeom>
            <a:ln w="0">
              <a:noFill/>
            </a:ln>
          </p:spPr>
        </p:pic>
      </p:grpSp>
      <p:sp>
        <p:nvSpPr>
          <p:cNvPr id="1282" name="Text Box 8"/>
          <p:cNvSpPr/>
          <p:nvPr/>
        </p:nvSpPr>
        <p:spPr>
          <a:xfrm>
            <a:off x="1338147" y="1331395"/>
            <a:ext cx="9722722" cy="369332"/>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b="1" spc="-1" dirty="0">
                <a:ln>
                  <a:solidFill>
                    <a:srgbClr val="203864"/>
                  </a:solidFill>
                </a:ln>
                <a:latin typeface="Century Gothic" panose="020B0502020202020204" pitchFamily="34" charset="0"/>
                <a:ea typeface="DejaVu Sans"/>
              </a:rPr>
              <a:t>International </a:t>
            </a:r>
            <a:r>
              <a:rPr lang="it-IT" sz="2400" b="1" spc="-1" dirty="0" err="1">
                <a:ln>
                  <a:solidFill>
                    <a:srgbClr val="203864"/>
                  </a:solidFill>
                </a:ln>
                <a:latin typeface="Century Gothic" panose="020B0502020202020204" pitchFamily="34" charset="0"/>
                <a:ea typeface="DejaVu Sans"/>
              </a:rPr>
              <a:t>broadcasting</a:t>
            </a:r>
            <a:r>
              <a:rPr lang="it-IT" sz="2400" b="1" spc="-1" dirty="0">
                <a:ln>
                  <a:solidFill>
                    <a:srgbClr val="203864"/>
                  </a:solidFill>
                </a:ln>
                <a:latin typeface="Century Gothic" panose="020B0502020202020204" pitchFamily="34" charset="0"/>
                <a:ea typeface="DejaVu Sans"/>
              </a:rPr>
              <a:t> and promotion of the </a:t>
            </a:r>
            <a:r>
              <a:rPr lang="it-IT" sz="2400" b="1" spc="-1" dirty="0" err="1">
                <a:ln>
                  <a:solidFill>
                    <a:srgbClr val="203864"/>
                  </a:solidFill>
                </a:ln>
                <a:latin typeface="Century Gothic" panose="020B0502020202020204" pitchFamily="34" charset="0"/>
                <a:ea typeface="DejaVu Sans"/>
              </a:rPr>
              <a:t>Corps</a:t>
            </a:r>
            <a:r>
              <a:rPr lang="it-IT" sz="2400" b="1" spc="-1" dirty="0">
                <a:ln>
                  <a:solidFill>
                    <a:srgbClr val="203864"/>
                  </a:solidFill>
                </a:ln>
                <a:latin typeface="Century Gothic" panose="020B0502020202020204" pitchFamily="34" charset="0"/>
                <a:ea typeface="DejaVu Sans"/>
              </a:rPr>
              <a:t>' image</a:t>
            </a:r>
            <a:endParaRPr lang="en-GB" sz="2400" b="1" spc="-1" dirty="0">
              <a:ln>
                <a:solidFill>
                  <a:srgbClr val="203864"/>
                </a:solidFill>
              </a:ln>
              <a:latin typeface="Century Gothic" panose="020B0502020202020204" pitchFamily="34" charset="0"/>
              <a:ea typeface="DejaVu Sans"/>
            </a:endParaRPr>
          </a:p>
        </p:txBody>
      </p:sp>
      <p:pic>
        <p:nvPicPr>
          <p:cNvPr id="1284" name="Immagine 725"/>
          <p:cNvPicPr/>
          <p:nvPr/>
        </p:nvPicPr>
        <p:blipFill>
          <a:blip r:embed="rId6"/>
          <a:stretch/>
        </p:blipFill>
        <p:spPr>
          <a:xfrm>
            <a:off x="5156280" y="1790640"/>
            <a:ext cx="2691360" cy="3034080"/>
          </a:xfrm>
          <a:prstGeom prst="rect">
            <a:avLst/>
          </a:prstGeom>
          <a:ln w="0">
            <a:noFill/>
          </a:ln>
        </p:spPr>
      </p:pic>
      <p:pic>
        <p:nvPicPr>
          <p:cNvPr id="1285" name="Immagine 726"/>
          <p:cNvPicPr/>
          <p:nvPr/>
        </p:nvPicPr>
        <p:blipFill>
          <a:blip r:embed="rId8"/>
          <a:stretch/>
        </p:blipFill>
        <p:spPr>
          <a:xfrm>
            <a:off x="5156280" y="2577960"/>
            <a:ext cx="2576880" cy="2703960"/>
          </a:xfrm>
          <a:prstGeom prst="rect">
            <a:avLst/>
          </a:prstGeom>
          <a:ln w="0">
            <a:noFill/>
          </a:ln>
        </p:spPr>
      </p:pic>
      <p:sp>
        <p:nvSpPr>
          <p:cNvPr id="16"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7" name="Immagine 11"/>
          <p:cNvPicPr/>
          <p:nvPr/>
        </p:nvPicPr>
        <p:blipFill>
          <a:blip r:embed="rId13"/>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9" name="Immagine 1"/>
          <p:cNvPicPr/>
          <p:nvPr/>
        </p:nvPicPr>
        <p:blipFill>
          <a:blip r:embed="rId3"/>
          <a:stretch/>
        </p:blipFill>
        <p:spPr>
          <a:xfrm>
            <a:off x="2705760" y="511560"/>
            <a:ext cx="7237440" cy="6438960"/>
          </a:xfrm>
          <a:prstGeom prst="rect">
            <a:avLst/>
          </a:prstGeom>
          <a:ln w="0">
            <a:noFill/>
          </a:ln>
        </p:spPr>
      </p:pic>
      <p:sp>
        <p:nvSpPr>
          <p:cNvPr id="1290" name="Rettangolo arrotondato 1289"/>
          <p:cNvSpPr/>
          <p:nvPr/>
        </p:nvSpPr>
        <p:spPr>
          <a:xfrm>
            <a:off x="7084800" y="1539270"/>
            <a:ext cx="2858400" cy="872116"/>
          </a:xfrm>
          <a:prstGeom prst="roundRect">
            <a:avLst>
              <a:gd name="adj" fmla="val 16667"/>
            </a:avLst>
          </a:prstGeom>
          <a:solidFill>
            <a:srgbClr val="CCCCCC"/>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1600" b="0" strike="noStrike" spc="-1" dirty="0">
                <a:solidFill>
                  <a:srgbClr val="000000"/>
                </a:solidFill>
                <a:latin typeface="Century Gothic" panose="020B0502020202020204" pitchFamily="34" charset="0"/>
              </a:rPr>
              <a:t>Connection between  the GdF and the </a:t>
            </a:r>
            <a:r>
              <a:rPr lang="en-GB" sz="1600" b="0" strike="noStrike" spc="-1" dirty="0" smtClean="0">
                <a:solidFill>
                  <a:srgbClr val="000000"/>
                </a:solidFill>
                <a:latin typeface="Century Gothic" panose="020B0502020202020204" pitchFamily="34" charset="0"/>
              </a:rPr>
              <a:t>MAECI</a:t>
            </a:r>
            <a:endParaRPr lang="en-GB" sz="1600" b="0" strike="noStrike" spc="-1" dirty="0">
              <a:solidFill>
                <a:srgbClr val="000000"/>
              </a:solidFill>
              <a:latin typeface="Century Gothic" panose="020B0502020202020204" pitchFamily="34" charset="0"/>
            </a:endParaRPr>
          </a:p>
        </p:txBody>
      </p:sp>
      <p:sp>
        <p:nvSpPr>
          <p:cNvPr id="1291" name="Rettangolo arrotondato 1290"/>
          <p:cNvSpPr/>
          <p:nvPr/>
        </p:nvSpPr>
        <p:spPr>
          <a:xfrm>
            <a:off x="7084800" y="2545200"/>
            <a:ext cx="2995902" cy="1803776"/>
          </a:xfrm>
          <a:prstGeom prst="roundRect">
            <a:avLst>
              <a:gd name="adj" fmla="val 16667"/>
            </a:avLst>
          </a:prstGeom>
          <a:solidFill>
            <a:srgbClr val="3465A4"/>
          </a:solidFill>
          <a:ln w="0">
            <a:solidFill>
              <a:srgbClr val="254061"/>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1800" b="0" strike="noStrike" spc="-1" dirty="0">
                <a:solidFill>
                  <a:srgbClr val="000000"/>
                </a:solidFill>
                <a:latin typeface="Century Gothic" panose="020B0502020202020204" pitchFamily="34" charset="0"/>
              </a:rPr>
              <a:t>Monitoring and development of initiatives relevant to the Corps and promoted by the </a:t>
            </a:r>
            <a:r>
              <a:rPr lang="en-GB" sz="1800" b="0" strike="noStrike" spc="-1" dirty="0" smtClean="0">
                <a:solidFill>
                  <a:srgbClr val="000000"/>
                </a:solidFill>
                <a:latin typeface="Century Gothic" panose="020B0502020202020204" pitchFamily="34" charset="0"/>
              </a:rPr>
              <a:t>MAECI</a:t>
            </a:r>
            <a:endParaRPr lang="en-GB" sz="1800" b="0" strike="noStrike" spc="-1" dirty="0">
              <a:solidFill>
                <a:srgbClr val="000000"/>
              </a:solidFill>
              <a:latin typeface="Century Gothic" panose="020B0502020202020204" pitchFamily="34" charset="0"/>
            </a:endParaRPr>
          </a:p>
        </p:txBody>
      </p:sp>
      <p:sp>
        <p:nvSpPr>
          <p:cNvPr id="1292" name="Rettangolo arrotondato 1291"/>
          <p:cNvSpPr/>
          <p:nvPr/>
        </p:nvSpPr>
        <p:spPr>
          <a:xfrm>
            <a:off x="7084800" y="4482790"/>
            <a:ext cx="2995902" cy="2152186"/>
          </a:xfrm>
          <a:prstGeom prst="roundRect">
            <a:avLst>
              <a:gd name="adj" fmla="val 16667"/>
            </a:avLst>
          </a:prstGeom>
          <a:solidFill>
            <a:srgbClr val="FFDE59"/>
          </a:solidFill>
          <a:ln w="0">
            <a:solidFill>
              <a:srgbClr val="254061"/>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r>
              <a:rPr lang="en-GB" sz="1800" b="0" strike="noStrike" spc="-1" dirty="0">
                <a:solidFill>
                  <a:srgbClr val="000000"/>
                </a:solidFill>
                <a:latin typeface="Century Gothic" panose="020B0502020202020204" pitchFamily="34" charset="0"/>
              </a:rPr>
              <a:t>Participation in working groups, technical tables, committees and forums coordinated by the </a:t>
            </a:r>
            <a:r>
              <a:rPr lang="en-GB" sz="1800" b="0" strike="noStrike" spc="-1" dirty="0" smtClean="0">
                <a:solidFill>
                  <a:srgbClr val="000000"/>
                </a:solidFill>
                <a:latin typeface="Century Gothic" panose="020B0502020202020204" pitchFamily="34" charset="0"/>
              </a:rPr>
              <a:t>MAECI, </a:t>
            </a:r>
            <a:r>
              <a:rPr lang="en-GB" sz="1800" b="0" strike="noStrike" spc="-1" dirty="0">
                <a:solidFill>
                  <a:srgbClr val="000000"/>
                </a:solidFill>
                <a:latin typeface="Century Gothic" panose="020B0502020202020204" pitchFamily="34" charset="0"/>
              </a:rPr>
              <a:t>relating to our institutional mission</a:t>
            </a:r>
          </a:p>
        </p:txBody>
      </p:sp>
      <p:sp>
        <p:nvSpPr>
          <p:cNvPr id="1293" name="Oval 1"/>
          <p:cNvSpPr/>
          <p:nvPr/>
        </p:nvSpPr>
        <p:spPr>
          <a:xfrm>
            <a:off x="3165480" y="2545200"/>
            <a:ext cx="1766520" cy="1639080"/>
          </a:xfrm>
          <a:prstGeom prst="ellipse">
            <a:avLst/>
          </a:prstGeom>
          <a:solidFill>
            <a:schemeClr val="accent1">
              <a:lumMod val="20000"/>
              <a:lumOff val="80000"/>
            </a:schemeClr>
          </a:solidFill>
          <a:ln>
            <a:noFill/>
          </a:ln>
          <a:effectLst>
            <a:outerShdw blurRad="368280" dist="37674" dir="2700000" sx="104000" sy="104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800" b="0" strike="noStrike" spc="-1">
              <a:solidFill>
                <a:srgbClr val="FFFFFF"/>
              </a:solidFill>
              <a:latin typeface="Century Gothic" panose="020B0502020202020204" pitchFamily="34" charset="0"/>
              <a:ea typeface="DejaVu Sans"/>
            </a:endParaRPr>
          </a:p>
        </p:txBody>
      </p:sp>
      <p:sp>
        <p:nvSpPr>
          <p:cNvPr id="1294" name="CasellaDiTesto 1293"/>
          <p:cNvSpPr txBox="1"/>
          <p:nvPr/>
        </p:nvSpPr>
        <p:spPr>
          <a:xfrm>
            <a:off x="2698740" y="2620362"/>
            <a:ext cx="2700000" cy="1728614"/>
          </a:xfrm>
          <a:prstGeom prst="rect">
            <a:avLst/>
          </a:prstGeom>
          <a:noFill/>
          <a:ln w="0">
            <a:noFill/>
          </a:ln>
        </p:spPr>
        <p:txBody>
          <a:bodyPr lIns="90000" tIns="45000" rIns="90000" bIns="45000" anchor="t">
            <a:noAutofit/>
          </a:bodyPr>
          <a:lstStyle/>
          <a:p>
            <a:pPr algn="ctr"/>
            <a:r>
              <a:rPr lang="en-GB" sz="1600" b="1" strike="noStrike" spc="-1" dirty="0">
                <a:solidFill>
                  <a:srgbClr val="000000"/>
                </a:solidFill>
                <a:latin typeface="Century Gothic" panose="020B0502020202020204" pitchFamily="34" charset="0"/>
              </a:rPr>
              <a:t>Ministry of </a:t>
            </a:r>
            <a:r>
              <a:rPr sz="1600" dirty="0">
                <a:latin typeface="Century Gothic" panose="020B0502020202020204" pitchFamily="34" charset="0"/>
              </a:rPr>
              <a:t/>
            </a:r>
            <a:br>
              <a:rPr sz="1600" dirty="0">
                <a:latin typeface="Century Gothic" panose="020B0502020202020204" pitchFamily="34" charset="0"/>
              </a:rPr>
            </a:br>
            <a:r>
              <a:rPr lang="en-GB" sz="1600" b="1" strike="noStrike" spc="-1" dirty="0">
                <a:solidFill>
                  <a:srgbClr val="000000"/>
                </a:solidFill>
                <a:latin typeface="Century Gothic" panose="020B0502020202020204" pitchFamily="34" charset="0"/>
              </a:rPr>
              <a:t>foreign affairs </a:t>
            </a:r>
            <a:r>
              <a:rPr sz="1600" dirty="0">
                <a:latin typeface="Century Gothic" panose="020B0502020202020204" pitchFamily="34" charset="0"/>
              </a:rPr>
              <a:t/>
            </a:r>
            <a:br>
              <a:rPr sz="1600" dirty="0">
                <a:latin typeface="Century Gothic" panose="020B0502020202020204" pitchFamily="34" charset="0"/>
              </a:rPr>
            </a:br>
            <a:r>
              <a:rPr lang="en-GB" sz="1600" b="1" strike="noStrike" spc="-1" dirty="0">
                <a:solidFill>
                  <a:srgbClr val="000000"/>
                </a:solidFill>
                <a:latin typeface="Century Gothic" panose="020B0502020202020204" pitchFamily="34" charset="0"/>
              </a:rPr>
              <a:t>and international cooperation</a:t>
            </a:r>
            <a:r>
              <a:rPr sz="1600" dirty="0">
                <a:latin typeface="Century Gothic" panose="020B0502020202020204" pitchFamily="34" charset="0"/>
              </a:rPr>
              <a:t/>
            </a:r>
            <a:br>
              <a:rPr sz="1600" dirty="0">
                <a:latin typeface="Century Gothic" panose="020B0502020202020204" pitchFamily="34" charset="0"/>
              </a:rPr>
            </a:br>
            <a:r>
              <a:rPr lang="en-GB" sz="1600" b="1" strike="noStrike" spc="-1" dirty="0">
                <a:solidFill>
                  <a:srgbClr val="000000"/>
                </a:solidFill>
                <a:latin typeface="Century Gothic" panose="020B0502020202020204" pitchFamily="34" charset="0"/>
              </a:rPr>
              <a:t>(MAECI)</a:t>
            </a:r>
            <a:r>
              <a:rPr sz="1600" dirty="0">
                <a:latin typeface="Century Gothic" panose="020B0502020202020204" pitchFamily="34" charset="0"/>
              </a:rPr>
              <a:t/>
            </a:r>
            <a:br>
              <a:rPr sz="1600" dirty="0">
                <a:latin typeface="Century Gothic" panose="020B0502020202020204" pitchFamily="34" charset="0"/>
              </a:rPr>
            </a:br>
            <a:r>
              <a:rPr lang="en-GB" sz="1600" b="1" strike="noStrike" spc="-1" dirty="0">
                <a:solidFill>
                  <a:srgbClr val="000000"/>
                </a:solidFill>
                <a:latin typeface="Century Gothic" panose="020B0502020202020204" pitchFamily="34" charset="0"/>
              </a:rPr>
              <a:t>Section</a:t>
            </a:r>
          </a:p>
        </p:txBody>
      </p:sp>
      <p:sp>
        <p:nvSpPr>
          <p:cNvPr id="9"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0" name="Immagine 11"/>
          <p:cNvPicPr/>
          <p:nvPr/>
        </p:nvPicPr>
        <p:blipFill>
          <a:blip r:embed="rId4"/>
          <a:stretch/>
        </p:blipFill>
        <p:spPr>
          <a:xfrm>
            <a:off x="10630440" y="264600"/>
            <a:ext cx="1287360" cy="862920"/>
          </a:xfrm>
          <a:prstGeom prst="rect">
            <a:avLst/>
          </a:prstGeom>
          <a:ln w="0">
            <a:noFill/>
          </a:ln>
        </p:spPr>
      </p:pic>
      <p:sp>
        <p:nvSpPr>
          <p:cNvPr id="11" name="object 13"/>
          <p:cNvSpPr/>
          <p:nvPr/>
        </p:nvSpPr>
        <p:spPr>
          <a:xfrm>
            <a:off x="302015" y="4643825"/>
            <a:ext cx="4248614" cy="1991151"/>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spc="-1" dirty="0" err="1">
                <a:ln>
                  <a:solidFill>
                    <a:srgbClr val="203864"/>
                  </a:solidFill>
                </a:ln>
                <a:latin typeface="Century Gothic" panose="020B0502020202020204" pitchFamily="34" charset="0"/>
                <a:ea typeface="DejaVu Sans"/>
              </a:rPr>
              <a:t>Support</a:t>
            </a:r>
            <a:r>
              <a:rPr lang="it-IT" sz="2400" spc="-1" dirty="0">
                <a:ln>
                  <a:solidFill>
                    <a:srgbClr val="203864"/>
                  </a:solidFill>
                </a:ln>
                <a:latin typeface="Century Gothic" panose="020B0502020202020204" pitchFamily="34" charset="0"/>
                <a:ea typeface="DejaVu Sans"/>
              </a:rPr>
              <a:t> to </a:t>
            </a:r>
            <a:r>
              <a:rPr lang="it-IT" sz="2400" spc="-1" dirty="0" err="1">
                <a:ln>
                  <a:solidFill>
                    <a:srgbClr val="203864"/>
                  </a:solidFill>
                </a:ln>
                <a:latin typeface="Century Gothic" panose="020B0502020202020204" pitchFamily="34" charset="0"/>
                <a:ea typeface="DejaVu Sans"/>
              </a:rPr>
              <a:t>international</a:t>
            </a:r>
            <a:r>
              <a:rPr lang="it-IT" sz="2400" spc="-1" dirty="0">
                <a:ln>
                  <a:solidFill>
                    <a:srgbClr val="203864"/>
                  </a:solidFill>
                </a:ln>
                <a:latin typeface="Century Gothic" panose="020B0502020202020204" pitchFamily="34" charset="0"/>
                <a:ea typeface="DejaVu Sans"/>
              </a:rPr>
              <a:t> policy, </a:t>
            </a:r>
            <a:r>
              <a:rPr lang="it-IT" sz="2400" spc="-1" dirty="0" err="1">
                <a:ln>
                  <a:solidFill>
                    <a:srgbClr val="203864"/>
                  </a:solidFill>
                </a:ln>
                <a:latin typeface="Century Gothic" panose="020B0502020202020204" pitchFamily="34" charset="0"/>
                <a:ea typeface="DejaVu Sans"/>
              </a:rPr>
              <a:t>cooperation</a:t>
            </a:r>
            <a:r>
              <a:rPr lang="it-IT" sz="2400" spc="-1" dirty="0">
                <a:ln>
                  <a:solidFill>
                    <a:srgbClr val="203864"/>
                  </a:solidFill>
                </a:ln>
                <a:latin typeface="Century Gothic" panose="020B0502020202020204" pitchFamily="34" charset="0"/>
                <a:ea typeface="DejaVu Sans"/>
              </a:rPr>
              <a:t> and </a:t>
            </a:r>
            <a:r>
              <a:rPr lang="it-IT" sz="2400" spc="-1" dirty="0" err="1">
                <a:ln>
                  <a:solidFill>
                    <a:srgbClr val="203864"/>
                  </a:solidFill>
                </a:ln>
                <a:latin typeface="Century Gothic" panose="020B0502020202020204" pitchFamily="34" charset="0"/>
                <a:ea typeface="DejaVu Sans"/>
              </a:rPr>
              <a:t>development</a:t>
            </a:r>
            <a:r>
              <a:rPr lang="it-IT" sz="2400" spc="-1" dirty="0">
                <a:ln>
                  <a:solidFill>
                    <a:srgbClr val="203864"/>
                  </a:solidFill>
                </a:ln>
                <a:latin typeface="Century Gothic" panose="020B0502020202020204" pitchFamily="34" charset="0"/>
                <a:ea typeface="DejaVu Sans"/>
              </a:rPr>
              <a:t> in partnership with the </a:t>
            </a:r>
            <a:r>
              <a:rPr lang="it-IT" sz="2400" spc="-1" dirty="0" err="1">
                <a:ln>
                  <a:solidFill>
                    <a:srgbClr val="203864"/>
                  </a:solidFill>
                </a:ln>
                <a:latin typeface="Century Gothic" panose="020B0502020202020204" pitchFamily="34" charset="0"/>
                <a:ea typeface="DejaVu Sans"/>
              </a:rPr>
              <a:t>Ministry</a:t>
            </a:r>
            <a:r>
              <a:rPr lang="it-IT" sz="2400" spc="-1" dirty="0">
                <a:ln>
                  <a:solidFill>
                    <a:srgbClr val="203864"/>
                  </a:solidFill>
                </a:ln>
                <a:latin typeface="Century Gothic" panose="020B0502020202020204" pitchFamily="34" charset="0"/>
                <a:ea typeface="DejaVu Sans"/>
              </a:rPr>
              <a:t> of </a:t>
            </a:r>
            <a:r>
              <a:rPr lang="it-IT" sz="2400" spc="-1" dirty="0" err="1">
                <a:ln>
                  <a:solidFill>
                    <a:srgbClr val="203864"/>
                  </a:solidFill>
                </a:ln>
                <a:latin typeface="Century Gothic" panose="020B0502020202020204" pitchFamily="34" charset="0"/>
                <a:ea typeface="DejaVu Sans"/>
              </a:rPr>
              <a:t>Foreign</a:t>
            </a:r>
            <a:r>
              <a:rPr lang="it-IT" sz="2400" spc="-1" dirty="0">
                <a:ln>
                  <a:solidFill>
                    <a:srgbClr val="203864"/>
                  </a:solidFill>
                </a:ln>
                <a:latin typeface="Century Gothic" panose="020B0502020202020204" pitchFamily="34" charset="0"/>
                <a:ea typeface="DejaVu Sans"/>
              </a:rPr>
              <a:t> Affairs</a:t>
            </a:r>
            <a:endParaRPr lang="en-GB" sz="2400" spc="-1" dirty="0">
              <a:ln>
                <a:solidFill>
                  <a:srgbClr val="203864"/>
                </a:solidFill>
              </a:ln>
              <a:latin typeface="Century Gothic" panose="020B0502020202020204" pitchFamily="34" charset="0"/>
              <a:ea typeface="DejaVu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CasellaDiTesto 29"/>
          <p:cNvSpPr/>
          <p:nvPr/>
        </p:nvSpPr>
        <p:spPr>
          <a:xfrm>
            <a:off x="2801880" y="1521018"/>
            <a:ext cx="8929800" cy="478080"/>
          </a:xfrm>
          <a:prstGeom prst="roundRect">
            <a:avLst>
              <a:gd name="adj" fmla="val 16667"/>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en-US" sz="2400" b="1" spc="-1" dirty="0">
                <a:ln>
                  <a:solidFill>
                    <a:srgbClr val="203864"/>
                  </a:solidFill>
                </a:ln>
                <a:latin typeface="Century Gothic" panose="020B0502020202020204" pitchFamily="34" charset="0"/>
                <a:ea typeface="DejaVu Sans"/>
              </a:rPr>
              <a:t>INTERNATIONAL CAPACITY BUILDING</a:t>
            </a:r>
            <a:endParaRPr lang="en-GB" sz="2400" b="1" spc="-1" dirty="0">
              <a:ln>
                <a:solidFill>
                  <a:srgbClr val="203864"/>
                </a:solidFill>
              </a:ln>
              <a:latin typeface="Century Gothic" panose="020B0502020202020204" pitchFamily="34" charset="0"/>
              <a:ea typeface="DejaVu Sans"/>
            </a:endParaRPr>
          </a:p>
        </p:txBody>
      </p:sp>
      <p:sp>
        <p:nvSpPr>
          <p:cNvPr id="1300" name="Rettangolo arrotondato 15"/>
          <p:cNvSpPr/>
          <p:nvPr/>
        </p:nvSpPr>
        <p:spPr>
          <a:xfrm>
            <a:off x="5496871" y="2019475"/>
            <a:ext cx="3164040" cy="630268"/>
          </a:xfrm>
          <a:prstGeom prst="roundRect">
            <a:avLst>
              <a:gd name="adj" fmla="val 16667"/>
            </a:avLst>
          </a:prstGeom>
          <a:noFill/>
          <a:ln>
            <a:noFill/>
          </a:ln>
        </p:spPr>
        <p:style>
          <a:lnRef idx="0">
            <a:scrgbClr r="0" g="0" b="0"/>
          </a:lnRef>
          <a:fillRef idx="0">
            <a:scrgbClr r="0" g="0" b="0"/>
          </a:fillRef>
          <a:effectRef idx="0">
            <a:scrgbClr r="0" g="0" b="0"/>
          </a:effectRef>
          <a:fontRef idx="minor">
            <a:schemeClr val="dk1"/>
          </a:fontRef>
        </p:style>
        <p:txBody>
          <a:bodyPr lIns="0" tIns="0" rIns="0" bIns="0" anchor="ctr">
            <a:noAutofit/>
          </a:bodyPr>
          <a:lstStyle/>
          <a:p>
            <a:pPr marL="7920" algn="ctr">
              <a:lnSpc>
                <a:spcPts val="2112"/>
              </a:lnSpc>
              <a:tabLst>
                <a:tab pos="0" algn="l"/>
              </a:tabLst>
            </a:pPr>
            <a:r>
              <a:rPr lang="en-GB" sz="1800" b="1" strike="noStrike" spc="-1" dirty="0">
                <a:solidFill>
                  <a:schemeClr val="bg1"/>
                </a:solidFill>
                <a:uFillTx/>
                <a:latin typeface="Century Gothic" panose="020B0502020202020204" pitchFamily="34" charset="0"/>
                <a:ea typeface="DejaVu Sans"/>
              </a:rPr>
              <a:t>STRATEGIC </a:t>
            </a:r>
            <a:r>
              <a:rPr lang="en-GB" sz="1800" b="1" strike="noStrike" spc="-1" dirty="0" smtClean="0">
                <a:solidFill>
                  <a:schemeClr val="bg1"/>
                </a:solidFill>
                <a:uFillTx/>
                <a:latin typeface="Century Gothic" panose="020B0502020202020204" pitchFamily="34" charset="0"/>
                <a:ea typeface="DejaVu Sans"/>
              </a:rPr>
              <a:t>PURPOSES</a:t>
            </a:r>
            <a:endParaRPr lang="en-GB" sz="1800" b="0" strike="noStrike" spc="-1" dirty="0">
              <a:solidFill>
                <a:schemeClr val="bg1"/>
              </a:solidFill>
              <a:latin typeface="Century Gothic" panose="020B0502020202020204" pitchFamily="34" charset="0"/>
            </a:endParaRPr>
          </a:p>
        </p:txBody>
      </p:sp>
      <p:sp>
        <p:nvSpPr>
          <p:cNvPr id="1301" name="Pentagono 18"/>
          <p:cNvSpPr/>
          <p:nvPr/>
        </p:nvSpPr>
        <p:spPr>
          <a:xfrm rot="10800000">
            <a:off x="1449360" y="2678040"/>
            <a:ext cx="10282320" cy="3311640"/>
          </a:xfrm>
          <a:prstGeom prst="homePlate">
            <a:avLst>
              <a:gd name="adj" fmla="val 50000"/>
            </a:avLst>
          </a:prstGeom>
          <a:solidFill>
            <a:schemeClr val="accent3">
              <a:lumMod val="40000"/>
              <a:lumOff val="60000"/>
            </a:schemeClr>
          </a:solidFill>
          <a:ln>
            <a:solidFill>
              <a:srgbClr val="FFFFFF"/>
            </a:solidFill>
            <a:roun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pic>
        <p:nvPicPr>
          <p:cNvPr id="1302" name="Immagine 21"/>
          <p:cNvPicPr/>
          <p:nvPr/>
        </p:nvPicPr>
        <p:blipFill>
          <a:blip r:embed="rId3"/>
          <a:stretch/>
        </p:blipFill>
        <p:spPr>
          <a:xfrm>
            <a:off x="3451320" y="4795920"/>
            <a:ext cx="1818000" cy="1194120"/>
          </a:xfrm>
          <a:prstGeom prst="rect">
            <a:avLst/>
          </a:prstGeom>
          <a:ln w="0">
            <a:noFill/>
          </a:ln>
        </p:spPr>
      </p:pic>
      <p:pic>
        <p:nvPicPr>
          <p:cNvPr id="1303" name="Immagine 23"/>
          <p:cNvPicPr/>
          <p:nvPr/>
        </p:nvPicPr>
        <p:blipFill>
          <a:blip r:embed="rId4"/>
          <a:stretch/>
        </p:blipFill>
        <p:spPr>
          <a:xfrm>
            <a:off x="3021120" y="3747960"/>
            <a:ext cx="1940040" cy="1287720"/>
          </a:xfrm>
          <a:prstGeom prst="rect">
            <a:avLst/>
          </a:prstGeom>
          <a:ln w="0">
            <a:noFill/>
          </a:ln>
        </p:spPr>
      </p:pic>
      <p:pic>
        <p:nvPicPr>
          <p:cNvPr id="1304" name="Immagine 3"/>
          <p:cNvPicPr/>
          <p:nvPr/>
        </p:nvPicPr>
        <p:blipFill>
          <a:blip r:embed="rId5"/>
          <a:stretch/>
        </p:blipFill>
        <p:spPr>
          <a:xfrm>
            <a:off x="2801880" y="2670120"/>
            <a:ext cx="1670040" cy="1170000"/>
          </a:xfrm>
          <a:prstGeom prst="rect">
            <a:avLst/>
          </a:prstGeom>
          <a:ln w="0">
            <a:noFill/>
          </a:ln>
        </p:spPr>
      </p:pic>
      <p:sp>
        <p:nvSpPr>
          <p:cNvPr id="1305" name="Ovale 17"/>
          <p:cNvSpPr/>
          <p:nvPr/>
        </p:nvSpPr>
        <p:spPr>
          <a:xfrm>
            <a:off x="298080" y="2678760"/>
            <a:ext cx="3412800" cy="3311280"/>
          </a:xfrm>
          <a:prstGeom prst="ellipse">
            <a:avLst/>
          </a:prstGeom>
          <a:blipFill rotWithShape="0">
            <a:blip r:embed="rId6"/>
            <a:srcRect/>
            <a:stretch/>
          </a:blipFill>
          <a:ln>
            <a:solidFill>
              <a:srgbClr val="FFFFFF"/>
            </a:solidFill>
            <a:round/>
          </a:ln>
        </p:spPr>
        <p:style>
          <a:lnRef idx="2">
            <a:schemeClr val="lt1">
              <a:hueOff val="0"/>
              <a:satOff val="0"/>
              <a:lumOff val="0"/>
              <a:alphaOff val="0"/>
            </a:schemeClr>
          </a:lnRef>
          <a:fillRef idx="0">
            <a:scrgbClr r="0" g="0" b="0"/>
          </a:fillRef>
          <a:effectRef idx="0">
            <a:schemeClr val="accent1">
              <a:tint val="50000"/>
              <a:hueOff val="0"/>
              <a:satOff val="0"/>
              <a:lumOff val="0"/>
              <a:alphaOff val="0"/>
            </a:schemeClr>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306" name="Rettangolo 13"/>
          <p:cNvSpPr/>
          <p:nvPr/>
        </p:nvSpPr>
        <p:spPr>
          <a:xfrm>
            <a:off x="4089239" y="2859784"/>
            <a:ext cx="7273853"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tabLst>
                <a:tab pos="0" algn="l"/>
              </a:tabLst>
            </a:pPr>
            <a:r>
              <a:rPr lang="it-IT" sz="2000" b="1" strike="noStrike" spc="-1" dirty="0" err="1">
                <a:solidFill>
                  <a:srgbClr val="002060"/>
                </a:solidFill>
                <a:latin typeface="Century Gothic" panose="020B0502020202020204" pitchFamily="34" charset="0"/>
                <a:ea typeface="Gill Sans MT"/>
              </a:rPr>
              <a:t>Promoting</a:t>
            </a:r>
            <a:r>
              <a:rPr lang="it-IT" sz="2000" b="1" strike="noStrike" spc="-1" dirty="0">
                <a:solidFill>
                  <a:srgbClr val="002060"/>
                </a:solidFill>
                <a:latin typeface="Century Gothic" panose="020B0502020202020204" pitchFamily="34" charset="0"/>
                <a:ea typeface="Gill Sans MT"/>
              </a:rPr>
              <a:t> a common and </a:t>
            </a:r>
            <a:r>
              <a:rPr lang="it-IT" sz="2000" b="1" strike="noStrike" spc="-1" dirty="0" err="1">
                <a:solidFill>
                  <a:srgbClr val="002060"/>
                </a:solidFill>
                <a:latin typeface="Century Gothic" panose="020B0502020202020204" pitchFamily="34" charset="0"/>
                <a:ea typeface="Gill Sans MT"/>
              </a:rPr>
              <a:t>shared</a:t>
            </a:r>
            <a:r>
              <a:rPr lang="it-IT" sz="2000" b="1" strike="noStrike" spc="-1" dirty="0">
                <a:solidFill>
                  <a:srgbClr val="002060"/>
                </a:solidFill>
                <a:latin typeface="Century Gothic" panose="020B0502020202020204" pitchFamily="34" charset="0"/>
                <a:ea typeface="Gill Sans MT"/>
              </a:rPr>
              <a:t> investigative </a:t>
            </a:r>
            <a:r>
              <a:rPr lang="it-IT" sz="2000" b="1" strike="noStrike" spc="-1" dirty="0" err="1">
                <a:solidFill>
                  <a:srgbClr val="002060"/>
                </a:solidFill>
                <a:latin typeface="Century Gothic" panose="020B0502020202020204" pitchFamily="34" charset="0"/>
                <a:ea typeface="Gill Sans MT"/>
              </a:rPr>
              <a:t>knowledge</a:t>
            </a:r>
            <a:endParaRPr lang="en-GB" sz="2000" b="0" strike="noStrike" spc="-1" dirty="0">
              <a:solidFill>
                <a:srgbClr val="000000"/>
              </a:solidFill>
              <a:latin typeface="Century Gothic" panose="020B0502020202020204" pitchFamily="34" charset="0"/>
            </a:endParaRPr>
          </a:p>
        </p:txBody>
      </p:sp>
      <p:sp>
        <p:nvSpPr>
          <p:cNvPr id="1307" name="Rettangolo 24"/>
          <p:cNvSpPr/>
          <p:nvPr/>
        </p:nvSpPr>
        <p:spPr>
          <a:xfrm>
            <a:off x="5315040" y="5081609"/>
            <a:ext cx="5679705"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tabLst>
                <a:tab pos="0" algn="l"/>
              </a:tabLst>
            </a:pPr>
            <a:r>
              <a:rPr lang="it-IT" sz="2000" b="1" strike="noStrike" spc="-1" dirty="0" err="1">
                <a:solidFill>
                  <a:srgbClr val="002060"/>
                </a:solidFill>
                <a:latin typeface="Century Gothic" panose="020B0502020202020204" pitchFamily="34" charset="0"/>
                <a:ea typeface="DejaVu Sans"/>
              </a:rPr>
              <a:t>Promoting</a:t>
            </a:r>
            <a:r>
              <a:rPr lang="it-IT" sz="2000" b="1" strike="noStrike" spc="-1" dirty="0">
                <a:solidFill>
                  <a:srgbClr val="002060"/>
                </a:solidFill>
                <a:latin typeface="Century Gothic" panose="020B0502020202020204" pitchFamily="34" charset="0"/>
                <a:ea typeface="DejaVu Sans"/>
              </a:rPr>
              <a:t> a more </a:t>
            </a:r>
            <a:r>
              <a:rPr lang="it-IT" sz="2000" b="1" strike="noStrike" spc="-1" dirty="0" err="1">
                <a:solidFill>
                  <a:srgbClr val="002060"/>
                </a:solidFill>
                <a:latin typeface="Century Gothic" panose="020B0502020202020204" pitchFamily="34" charset="0"/>
                <a:ea typeface="DejaVu Sans"/>
              </a:rPr>
              <a:t>effective</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dialogue</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among</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stakeholders</a:t>
            </a:r>
            <a:endParaRPr lang="en-GB" sz="2000" b="0" strike="noStrike" spc="-1" dirty="0">
              <a:solidFill>
                <a:srgbClr val="000000"/>
              </a:solidFill>
              <a:latin typeface="Century Gothic" panose="020B0502020202020204" pitchFamily="34" charset="0"/>
            </a:endParaRPr>
          </a:p>
        </p:txBody>
      </p:sp>
      <p:sp>
        <p:nvSpPr>
          <p:cNvPr id="1308" name="Rettangolo 25"/>
          <p:cNvSpPr/>
          <p:nvPr/>
        </p:nvSpPr>
        <p:spPr>
          <a:xfrm>
            <a:off x="5004651" y="4114012"/>
            <a:ext cx="5391069"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tabLst>
                <a:tab pos="0" algn="l"/>
              </a:tabLst>
            </a:pPr>
            <a:r>
              <a:rPr lang="it-IT" sz="2000" b="1" spc="-1" dirty="0" err="1" smtClean="0">
                <a:solidFill>
                  <a:srgbClr val="002060"/>
                </a:solidFill>
                <a:latin typeface="Century Gothic" panose="020B0502020202020204" pitchFamily="34" charset="0"/>
                <a:ea typeface="DejaVu Sans"/>
              </a:rPr>
              <a:t>Sharing</a:t>
            </a:r>
            <a:r>
              <a:rPr lang="it-IT" sz="2000" b="1" strike="noStrike" spc="-1" dirty="0" smtClean="0">
                <a:solidFill>
                  <a:srgbClr val="002060"/>
                </a:solidFill>
                <a:latin typeface="Century Gothic" panose="020B0502020202020204" pitchFamily="34" charset="0"/>
                <a:ea typeface="DejaVu Sans"/>
              </a:rPr>
              <a:t> </a:t>
            </a:r>
            <a:r>
              <a:rPr lang="it-IT" sz="2000" b="1" strike="noStrike" spc="-1" dirty="0">
                <a:solidFill>
                  <a:srgbClr val="002060"/>
                </a:solidFill>
                <a:latin typeface="Century Gothic" panose="020B0502020202020204" pitchFamily="34" charset="0"/>
                <a:ea typeface="DejaVu Sans"/>
              </a:rPr>
              <a:t>the best </a:t>
            </a:r>
            <a:r>
              <a:rPr lang="it-IT" sz="2000" b="1" strike="noStrike" spc="-1" dirty="0" err="1">
                <a:solidFill>
                  <a:srgbClr val="002060"/>
                </a:solidFill>
                <a:latin typeface="Century Gothic" panose="020B0502020202020204" pitchFamily="34" charset="0"/>
                <a:ea typeface="DejaVu Sans"/>
              </a:rPr>
              <a:t>investigation</a:t>
            </a:r>
            <a:r>
              <a:rPr lang="it-IT" sz="2000" b="1" strike="noStrike" spc="-1" dirty="0">
                <a:solidFill>
                  <a:srgbClr val="002060"/>
                </a:solidFill>
                <a:latin typeface="Century Gothic" panose="020B0502020202020204" pitchFamily="34" charset="0"/>
                <a:ea typeface="DejaVu Sans"/>
              </a:rPr>
              <a:t> </a:t>
            </a:r>
            <a:r>
              <a:rPr lang="it-IT" sz="2000" b="1" strike="noStrike" spc="-1" dirty="0" err="1">
                <a:solidFill>
                  <a:srgbClr val="002060"/>
                </a:solidFill>
                <a:latin typeface="Century Gothic" panose="020B0502020202020204" pitchFamily="34" charset="0"/>
                <a:ea typeface="DejaVu Sans"/>
              </a:rPr>
              <a:t>approaches</a:t>
            </a:r>
            <a:endParaRPr lang="en-GB" sz="2000" b="0" strike="noStrike" spc="-1" dirty="0">
              <a:solidFill>
                <a:srgbClr val="000000"/>
              </a:solidFill>
              <a:latin typeface="Century Gothic" panose="020B0502020202020204" pitchFamily="34" charset="0"/>
            </a:endParaRPr>
          </a:p>
        </p:txBody>
      </p:sp>
      <p:sp>
        <p:nvSpPr>
          <p:cNvPr id="1309" name="Oval 3"/>
          <p:cNvSpPr/>
          <p:nvPr/>
        </p:nvSpPr>
        <p:spPr>
          <a:xfrm>
            <a:off x="692280" y="3090960"/>
            <a:ext cx="2729160" cy="2444760"/>
          </a:xfrm>
          <a:prstGeom prst="ellipse">
            <a:avLst/>
          </a:prstGeom>
          <a:solidFill>
            <a:schemeClr val="bg2"/>
          </a:solidFill>
          <a:ln>
            <a:noFill/>
          </a:ln>
          <a:effectLst>
            <a:outerShdw blurRad="368280" dist="37674" dir="2700000" sx="104000" sy="104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Century Gothic" panose="020B0502020202020204" pitchFamily="34" charset="0"/>
              <a:ea typeface="DejaVu Sans"/>
            </a:endParaRPr>
          </a:p>
        </p:txBody>
      </p:sp>
      <p:sp>
        <p:nvSpPr>
          <p:cNvPr id="1310" name="CasetăText 10"/>
          <p:cNvSpPr/>
          <p:nvPr/>
        </p:nvSpPr>
        <p:spPr>
          <a:xfrm>
            <a:off x="714240" y="3730680"/>
            <a:ext cx="2600640" cy="99574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1470" b="1" strike="noStrike" spc="-1">
                <a:solidFill>
                  <a:srgbClr val="203864"/>
                </a:solidFill>
                <a:latin typeface="Century Gothic" panose="020B0502020202020204" pitchFamily="34" charset="0"/>
                <a:ea typeface="DejaVu Sans"/>
              </a:rPr>
              <a:t>SEZIONE</a:t>
            </a:r>
            <a:endParaRPr lang="en-GB" sz="1470" b="0" strike="noStrike" spc="-1">
              <a:solidFill>
                <a:srgbClr val="000000"/>
              </a:solidFill>
              <a:latin typeface="Century Gothic" panose="020B0502020202020204" pitchFamily="34" charset="0"/>
            </a:endParaRPr>
          </a:p>
          <a:p>
            <a:pPr algn="ctr">
              <a:lnSpc>
                <a:spcPct val="100000"/>
              </a:lnSpc>
              <a:tabLst>
                <a:tab pos="0" algn="l"/>
              </a:tabLst>
            </a:pPr>
            <a:r>
              <a:rPr lang="en-US" sz="1470" b="1" strike="noStrike" spc="-1">
                <a:solidFill>
                  <a:srgbClr val="203864"/>
                </a:solidFill>
                <a:latin typeface="Century Gothic" panose="020B0502020202020204" pitchFamily="34" charset="0"/>
                <a:ea typeface="DejaVu Sans"/>
              </a:rPr>
              <a:t>INIZIATIVE DI COOPERAZIONE ALLO SVILUPPO</a:t>
            </a:r>
            <a:endParaRPr lang="en-GB" sz="1470" b="0" strike="noStrike" spc="-1">
              <a:solidFill>
                <a:srgbClr val="000000"/>
              </a:solidFill>
              <a:latin typeface="Century Gothic" panose="020B0502020202020204" pitchFamily="34" charset="0"/>
            </a:endParaRPr>
          </a:p>
        </p:txBody>
      </p:sp>
      <p:sp>
        <p:nvSpPr>
          <p:cNvPr id="1311" name="Oval 3"/>
          <p:cNvSpPr/>
          <p:nvPr/>
        </p:nvSpPr>
        <p:spPr>
          <a:xfrm>
            <a:off x="676440" y="3105000"/>
            <a:ext cx="2729160" cy="2444760"/>
          </a:xfrm>
          <a:prstGeom prst="ellipse">
            <a:avLst/>
          </a:prstGeom>
          <a:solidFill>
            <a:schemeClr val="bg2"/>
          </a:solidFill>
          <a:ln>
            <a:noFill/>
          </a:ln>
          <a:effectLst>
            <a:outerShdw blurRad="368280" dist="37674" dir="2700000" sx="104000" sy="104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Century Gothic" panose="020B0502020202020204" pitchFamily="34" charset="0"/>
              <a:ea typeface="DejaVu Sans"/>
            </a:endParaRPr>
          </a:p>
        </p:txBody>
      </p:sp>
      <p:sp>
        <p:nvSpPr>
          <p:cNvPr id="1312" name="CasetăText 10"/>
          <p:cNvSpPr/>
          <p:nvPr/>
        </p:nvSpPr>
        <p:spPr>
          <a:xfrm>
            <a:off x="698400" y="3745080"/>
            <a:ext cx="260064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n-US" sz="2000" b="1" strike="noStrike" spc="-1" dirty="0">
                <a:solidFill>
                  <a:srgbClr val="203864"/>
                </a:solidFill>
                <a:latin typeface="Century Gothic" panose="020B0502020202020204" pitchFamily="34" charset="0"/>
                <a:ea typeface="DejaVu Sans"/>
              </a:rPr>
              <a:t>Development</a:t>
            </a:r>
            <a:endParaRPr lang="en-GB" sz="2000" b="0" strike="noStrike" spc="-1" dirty="0">
              <a:solidFill>
                <a:srgbClr val="000000"/>
              </a:solidFill>
              <a:latin typeface="Century Gothic" panose="020B0502020202020204" pitchFamily="34" charset="0"/>
            </a:endParaRPr>
          </a:p>
          <a:p>
            <a:pPr algn="ctr">
              <a:lnSpc>
                <a:spcPct val="100000"/>
              </a:lnSpc>
              <a:tabLst>
                <a:tab pos="0" algn="l"/>
              </a:tabLst>
            </a:pPr>
            <a:r>
              <a:rPr lang="en-US" sz="2000" b="1" strike="noStrike" spc="-1" dirty="0">
                <a:solidFill>
                  <a:srgbClr val="203864"/>
                </a:solidFill>
                <a:latin typeface="Century Gothic" panose="020B0502020202020204" pitchFamily="34" charset="0"/>
                <a:ea typeface="DejaVu Sans"/>
              </a:rPr>
              <a:t>Cooperation</a:t>
            </a:r>
            <a:endParaRPr lang="en-GB" sz="2000" b="0" strike="noStrike" spc="-1" dirty="0">
              <a:solidFill>
                <a:srgbClr val="000000"/>
              </a:solidFill>
              <a:latin typeface="Century Gothic" panose="020B0502020202020204" pitchFamily="34" charset="0"/>
            </a:endParaRPr>
          </a:p>
          <a:p>
            <a:pPr algn="ctr">
              <a:lnSpc>
                <a:spcPct val="100000"/>
              </a:lnSpc>
              <a:tabLst>
                <a:tab pos="0" algn="l"/>
              </a:tabLst>
            </a:pPr>
            <a:r>
              <a:rPr lang="en-US" sz="2000" b="1" strike="noStrike" spc="-1" dirty="0">
                <a:solidFill>
                  <a:srgbClr val="203864"/>
                </a:solidFill>
                <a:latin typeface="Century Gothic" panose="020B0502020202020204" pitchFamily="34" charset="0"/>
                <a:ea typeface="DejaVu Sans"/>
              </a:rPr>
              <a:t>Initiatives</a:t>
            </a:r>
            <a:endParaRPr lang="en-GB" sz="2000" b="0" strike="noStrike" spc="-1" dirty="0">
              <a:solidFill>
                <a:srgbClr val="000000"/>
              </a:solidFill>
              <a:latin typeface="Century Gothic" panose="020B0502020202020204" pitchFamily="34" charset="0"/>
            </a:endParaRPr>
          </a:p>
          <a:p>
            <a:pPr algn="ctr">
              <a:lnSpc>
                <a:spcPct val="100000"/>
              </a:lnSpc>
              <a:tabLst>
                <a:tab pos="0" algn="l"/>
              </a:tabLst>
            </a:pPr>
            <a:r>
              <a:rPr lang="en-US" sz="2000" b="1" strike="noStrike" spc="-1" dirty="0">
                <a:solidFill>
                  <a:srgbClr val="203864"/>
                </a:solidFill>
                <a:latin typeface="Century Gothic" panose="020B0502020202020204" pitchFamily="34" charset="0"/>
                <a:ea typeface="DejaVu Sans"/>
              </a:rPr>
              <a:t>Section</a:t>
            </a:r>
            <a:endParaRPr lang="en-GB" sz="2000" b="0" strike="noStrike" spc="-1" dirty="0">
              <a:solidFill>
                <a:srgbClr val="000000"/>
              </a:solidFill>
              <a:latin typeface="Century Gothic" panose="020B0502020202020204" pitchFamily="34" charset="0"/>
            </a:endParaRPr>
          </a:p>
        </p:txBody>
      </p:sp>
      <p:sp>
        <p:nvSpPr>
          <p:cNvPr id="20"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21" name="Immagine 11"/>
          <p:cNvPicPr/>
          <p:nvPr/>
        </p:nvPicPr>
        <p:blipFill>
          <a:blip r:embed="rId7"/>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Elaborazione alternativa 9"/>
          <p:cNvSpPr/>
          <p:nvPr/>
        </p:nvSpPr>
        <p:spPr>
          <a:xfrm>
            <a:off x="6551113" y="4128120"/>
            <a:ext cx="5136288" cy="2422992"/>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just">
              <a:lnSpc>
                <a:spcPts val="2112"/>
              </a:lnSpc>
            </a:pPr>
            <a:r>
              <a:rPr lang="en-US" sz="2400" b="0" strike="noStrike" spc="-1" dirty="0">
                <a:solidFill>
                  <a:srgbClr val="1F4E79"/>
                </a:solidFill>
                <a:latin typeface="Century Gothic" panose="020B0502020202020204" pitchFamily="34" charset="0"/>
                <a:ea typeface="Gill Sans MT"/>
              </a:rPr>
              <a:t>establishes </a:t>
            </a:r>
            <a:r>
              <a:rPr lang="en-US" sz="2400" b="0" strike="noStrike" spc="-1" dirty="0" smtClean="0">
                <a:solidFill>
                  <a:srgbClr val="1F4E79"/>
                </a:solidFill>
                <a:latin typeface="Century Gothic" panose="020B0502020202020204" pitchFamily="34" charset="0"/>
                <a:ea typeface="Gill Sans MT"/>
              </a:rPr>
              <a:t>relations </a:t>
            </a:r>
            <a:r>
              <a:rPr lang="en-US" sz="2400" b="0" strike="noStrike" spc="-1" dirty="0">
                <a:solidFill>
                  <a:srgbClr val="1F4E79"/>
                </a:solidFill>
                <a:latin typeface="Century Gothic" panose="020B0502020202020204" pitchFamily="34" charset="0"/>
                <a:ea typeface="Gill Sans MT"/>
              </a:rPr>
              <a:t>with foreign Counterparts and International </a:t>
            </a:r>
            <a:r>
              <a:rPr lang="en-US" sz="2400" b="0" strike="noStrike" spc="-1" dirty="0" err="1" smtClean="0">
                <a:solidFill>
                  <a:srgbClr val="1F4E79"/>
                </a:solidFill>
                <a:latin typeface="Century Gothic" panose="020B0502020202020204" pitchFamily="34" charset="0"/>
                <a:ea typeface="Gill Sans MT"/>
              </a:rPr>
              <a:t>Organisations</a:t>
            </a:r>
            <a:r>
              <a:rPr lang="en-US" sz="2400" spc="-1" dirty="0">
                <a:solidFill>
                  <a:srgbClr val="1F4E79"/>
                </a:solidFill>
                <a:latin typeface="Century Gothic" panose="020B0502020202020204" pitchFamily="34" charset="0"/>
                <a:ea typeface="Gill Sans MT"/>
              </a:rPr>
              <a:t> </a:t>
            </a:r>
            <a:r>
              <a:rPr lang="en-US" sz="2400" b="0" strike="noStrike" spc="-1" dirty="0" smtClean="0">
                <a:solidFill>
                  <a:srgbClr val="1F4E79"/>
                </a:solidFill>
                <a:latin typeface="Century Gothic" panose="020B0502020202020204" pitchFamily="34" charset="0"/>
                <a:ea typeface="Gill Sans MT"/>
              </a:rPr>
              <a:t>(technical agreements) with Guardia </a:t>
            </a:r>
            <a:r>
              <a:rPr lang="en-US" sz="2400" b="0" strike="noStrike" spc="-1" dirty="0">
                <a:solidFill>
                  <a:srgbClr val="1F4E79"/>
                </a:solidFill>
                <a:latin typeface="Century Gothic" panose="020B0502020202020204" pitchFamily="34" charset="0"/>
                <a:ea typeface="Gill Sans MT"/>
              </a:rPr>
              <a:t>di Finanza.</a:t>
            </a:r>
            <a:endParaRPr lang="en-GB" sz="2400" b="0" strike="noStrike" spc="-1" dirty="0">
              <a:solidFill>
                <a:srgbClr val="000000"/>
              </a:solidFill>
              <a:latin typeface="Century Gothic" panose="020B0502020202020204" pitchFamily="34" charset="0"/>
            </a:endParaRPr>
          </a:p>
        </p:txBody>
      </p:sp>
      <p:sp>
        <p:nvSpPr>
          <p:cNvPr id="943" name="Elaborazione alternativa 5"/>
          <p:cNvSpPr/>
          <p:nvPr/>
        </p:nvSpPr>
        <p:spPr>
          <a:xfrm>
            <a:off x="339479" y="4128120"/>
            <a:ext cx="4758613" cy="2422992"/>
          </a:xfrm>
          <a:prstGeom prst="flowChartAlternateProcess">
            <a:avLst/>
          </a:prstGeom>
          <a:solidFill>
            <a:schemeClr val="bg1"/>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just">
              <a:lnSpc>
                <a:spcPts val="2112"/>
              </a:lnSpc>
            </a:pPr>
            <a:r>
              <a:rPr lang="en-US" sz="2400" b="0" strike="noStrike" spc="-1">
                <a:solidFill>
                  <a:srgbClr val="1F4E79"/>
                </a:solidFill>
                <a:latin typeface="Century Gothic" panose="020B0502020202020204" pitchFamily="34" charset="0"/>
                <a:ea typeface="Gill Sans MT"/>
              </a:rPr>
              <a:t>promotes and organises technical assistance, </a:t>
            </a:r>
            <a:r>
              <a:rPr lang="en-US" sz="2400" b="0" u="sng" strike="noStrike" spc="-1">
                <a:solidFill>
                  <a:srgbClr val="1F4E79"/>
                </a:solidFill>
                <a:uFillTx/>
                <a:latin typeface="Century Gothic" panose="020B0502020202020204" pitchFamily="34" charset="0"/>
                <a:ea typeface="Gill Sans MT"/>
              </a:rPr>
              <a:t>international training and capacity building </a:t>
            </a:r>
            <a:r>
              <a:rPr lang="en-US" sz="2400" b="0" strike="noStrike" spc="-1">
                <a:solidFill>
                  <a:srgbClr val="1F4E79"/>
                </a:solidFill>
                <a:latin typeface="Century Gothic" panose="020B0502020202020204" pitchFamily="34" charset="0"/>
                <a:ea typeface="Gill Sans MT"/>
              </a:rPr>
              <a:t>initiatives for the benefit of foreign Counterparts</a:t>
            </a:r>
            <a:endParaRPr lang="en-GB" sz="2400" b="0" strike="noStrike" spc="-1">
              <a:solidFill>
                <a:srgbClr val="000000"/>
              </a:solidFill>
              <a:latin typeface="Century Gothic" panose="020B0502020202020204" pitchFamily="34" charset="0"/>
            </a:endParaRPr>
          </a:p>
        </p:txBody>
      </p:sp>
      <p:sp>
        <p:nvSpPr>
          <p:cNvPr id="944" name="Rettangolo arrotondato 1"/>
          <p:cNvSpPr/>
          <p:nvPr/>
        </p:nvSpPr>
        <p:spPr>
          <a:xfrm>
            <a:off x="1594332" y="1395039"/>
            <a:ext cx="9679788" cy="487224"/>
          </a:xfrm>
          <a:prstGeom prst="roundRect">
            <a:avLst>
              <a:gd name="adj" fmla="val 16667"/>
            </a:avLst>
          </a:prstGeom>
          <a:solidFill>
            <a:schemeClr val="accent1">
              <a:lumMod val="75000"/>
            </a:schemeClr>
          </a:solid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50760" tIns="50760" rIns="50760" bIns="50760" anchor="t">
            <a:noAutofit/>
          </a:bodyPr>
          <a:lstStyle/>
          <a:p>
            <a:pPr algn="ctr">
              <a:lnSpc>
                <a:spcPct val="100000"/>
              </a:lnSpc>
            </a:pPr>
            <a:r>
              <a:rPr lang="it-IT" sz="2600" b="1" strike="noStrike" spc="-18" dirty="0">
                <a:solidFill>
                  <a:srgbClr val="FFFFFF"/>
                </a:solidFill>
                <a:latin typeface="Century Gothic" panose="020B0502020202020204" pitchFamily="34" charset="0"/>
                <a:ea typeface="DejaVu Sans"/>
              </a:rPr>
              <a:t>TECHNICAL </a:t>
            </a:r>
            <a:r>
              <a:rPr lang="it-IT" sz="2600" b="1" strike="noStrike" spc="-18" dirty="0" smtClean="0">
                <a:solidFill>
                  <a:srgbClr val="FFFFFF"/>
                </a:solidFill>
                <a:latin typeface="Century Gothic" panose="020B0502020202020204" pitchFamily="34" charset="0"/>
                <a:ea typeface="DejaVu Sans"/>
              </a:rPr>
              <a:t>ASSISTANCE AND  </a:t>
            </a:r>
            <a:r>
              <a:rPr lang="it-IT" sz="2600" b="1" strike="noStrike" spc="-18" dirty="0">
                <a:solidFill>
                  <a:srgbClr val="FFFFFF"/>
                </a:solidFill>
                <a:latin typeface="Century Gothic" panose="020B0502020202020204" pitchFamily="34" charset="0"/>
                <a:ea typeface="DejaVu Sans"/>
              </a:rPr>
              <a:t>CAPACITY BUILDING </a:t>
            </a:r>
            <a:endParaRPr lang="en-GB" sz="2600" b="0" strike="noStrike" spc="-1" dirty="0">
              <a:solidFill>
                <a:srgbClr val="000000"/>
              </a:solidFill>
              <a:latin typeface="Century Gothic" panose="020B0502020202020204" pitchFamily="34" charset="0"/>
            </a:endParaRPr>
          </a:p>
        </p:txBody>
      </p:sp>
      <p:sp>
        <p:nvSpPr>
          <p:cNvPr id="946" name="Ovale 2"/>
          <p:cNvSpPr/>
          <p:nvPr/>
        </p:nvSpPr>
        <p:spPr>
          <a:xfrm>
            <a:off x="4551480" y="2037600"/>
            <a:ext cx="2872440" cy="1222560"/>
          </a:xfrm>
          <a:prstGeom prst="ellipse">
            <a:avLst/>
          </a:prstGeom>
          <a:solidFill>
            <a:schemeClr val="accent4">
              <a:lumMod val="20000"/>
              <a:lumOff val="80000"/>
            </a:schemeClr>
          </a:solidFill>
          <a:ln w="9525">
            <a:solidFill>
              <a:srgbClr val="385623"/>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1280" algn="ctr">
              <a:lnSpc>
                <a:spcPts val="2112"/>
              </a:lnSpc>
            </a:pPr>
            <a:r>
              <a:rPr lang="it-IT" sz="1800" b="1" strike="noStrike" spc="-1" dirty="0">
                <a:solidFill>
                  <a:schemeClr val="accent5">
                    <a:lumMod val="50000"/>
                  </a:schemeClr>
                </a:solidFill>
                <a:latin typeface="Century Gothic" panose="020B0502020202020204" pitchFamily="34" charset="0"/>
                <a:ea typeface="DejaVu Sans"/>
              </a:rPr>
              <a:t>THE </a:t>
            </a:r>
            <a:r>
              <a:rPr lang="it-IT" sz="1800" b="1" strike="noStrike" spc="-1" dirty="0" smtClean="0">
                <a:solidFill>
                  <a:schemeClr val="accent5">
                    <a:lumMod val="50000"/>
                  </a:schemeClr>
                </a:solidFill>
                <a:latin typeface="Century Gothic" panose="020B0502020202020204" pitchFamily="34" charset="0"/>
                <a:ea typeface="DejaVu Sans"/>
              </a:rPr>
              <a:t>EXPERT</a:t>
            </a:r>
            <a:endParaRPr lang="en-GB" sz="1800" b="0" strike="noStrike" spc="-1" dirty="0">
              <a:solidFill>
                <a:srgbClr val="000000"/>
              </a:solidFill>
              <a:latin typeface="Century Gothic" panose="020B0502020202020204" pitchFamily="34" charset="0"/>
            </a:endParaRPr>
          </a:p>
        </p:txBody>
      </p:sp>
      <p:sp>
        <p:nvSpPr>
          <p:cNvPr id="947" name="Elaborazione alternativa 3"/>
          <p:cNvSpPr/>
          <p:nvPr/>
        </p:nvSpPr>
        <p:spPr>
          <a:xfrm>
            <a:off x="801666" y="2302560"/>
            <a:ext cx="3127014" cy="1391040"/>
          </a:xfrm>
          <a:prstGeom prst="flowChartAlternateProcess">
            <a:avLst/>
          </a:prstGeom>
          <a:solidFill>
            <a:schemeClr val="bg2">
              <a:lumMod val="9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pPr>
            <a:r>
              <a:rPr lang="it-IT" b="1" strike="noStrike" spc="-1" dirty="0" err="1" smtClean="0">
                <a:solidFill>
                  <a:srgbClr val="1F4E79"/>
                </a:solidFill>
                <a:latin typeface="Century Gothic" panose="020B0502020202020204" pitchFamily="34" charset="0"/>
                <a:ea typeface="Gill Sans MT"/>
              </a:rPr>
              <a:t>Directives</a:t>
            </a:r>
            <a:r>
              <a:rPr lang="it-IT" b="1" strike="noStrike" spc="-1" dirty="0" smtClean="0">
                <a:solidFill>
                  <a:srgbClr val="1F4E79"/>
                </a:solidFill>
                <a:latin typeface="Century Gothic" panose="020B0502020202020204" pitchFamily="34" charset="0"/>
                <a:ea typeface="Gill Sans MT"/>
              </a:rPr>
              <a:t> </a:t>
            </a:r>
            <a:r>
              <a:rPr lang="it-IT" b="1" strike="noStrike" spc="-1" dirty="0">
                <a:solidFill>
                  <a:srgbClr val="1F4E79"/>
                </a:solidFill>
                <a:latin typeface="Century Gothic" panose="020B0502020202020204" pitchFamily="34" charset="0"/>
                <a:ea typeface="Gill Sans MT"/>
              </a:rPr>
              <a:t>of the </a:t>
            </a:r>
            <a:r>
              <a:rPr lang="it-IT" b="1" strike="noStrike" spc="-1" dirty="0" err="1">
                <a:solidFill>
                  <a:srgbClr val="1F4E79"/>
                </a:solidFill>
                <a:latin typeface="Century Gothic" panose="020B0502020202020204" pitchFamily="34" charset="0"/>
                <a:ea typeface="Gill Sans MT"/>
              </a:rPr>
              <a:t>Ministry</a:t>
            </a:r>
            <a:r>
              <a:rPr lang="it-IT" b="1" strike="noStrike" spc="-1" dirty="0">
                <a:solidFill>
                  <a:srgbClr val="1F4E79"/>
                </a:solidFill>
                <a:latin typeface="Century Gothic" panose="020B0502020202020204" pitchFamily="34" charset="0"/>
                <a:ea typeface="Gill Sans MT"/>
              </a:rPr>
              <a:t> of </a:t>
            </a:r>
            <a:r>
              <a:rPr lang="it-IT" b="1" strike="noStrike" spc="-1" dirty="0" err="1">
                <a:solidFill>
                  <a:srgbClr val="1F4E79"/>
                </a:solidFill>
                <a:latin typeface="Century Gothic" panose="020B0502020202020204" pitchFamily="34" charset="0"/>
                <a:ea typeface="Gill Sans MT"/>
              </a:rPr>
              <a:t>Foreign</a:t>
            </a:r>
            <a:r>
              <a:rPr lang="it-IT" b="1" strike="noStrike" spc="-1" dirty="0">
                <a:solidFill>
                  <a:srgbClr val="1F4E79"/>
                </a:solidFill>
                <a:latin typeface="Century Gothic" panose="020B0502020202020204" pitchFamily="34" charset="0"/>
                <a:ea typeface="Gill Sans MT"/>
              </a:rPr>
              <a:t> </a:t>
            </a:r>
            <a:r>
              <a:rPr lang="it-IT" b="1" strike="noStrike" spc="-1" dirty="0" smtClean="0">
                <a:solidFill>
                  <a:srgbClr val="1F4E79"/>
                </a:solidFill>
                <a:latin typeface="Century Gothic" panose="020B0502020202020204" pitchFamily="34" charset="0"/>
                <a:ea typeface="Gill Sans MT"/>
              </a:rPr>
              <a:t>Affairs </a:t>
            </a:r>
            <a:endParaRPr lang="en-GB" b="0" strike="noStrike" spc="-1" dirty="0">
              <a:solidFill>
                <a:srgbClr val="000000"/>
              </a:solidFill>
              <a:latin typeface="Century Gothic" panose="020B0502020202020204" pitchFamily="34" charset="0"/>
            </a:endParaRPr>
          </a:p>
          <a:p>
            <a:pPr marL="7920" algn="ctr">
              <a:lnSpc>
                <a:spcPts val="2112"/>
              </a:lnSpc>
            </a:pPr>
            <a:r>
              <a:rPr lang="it-IT" b="1" strike="noStrike" spc="-1" dirty="0">
                <a:solidFill>
                  <a:srgbClr val="1F4E79"/>
                </a:solidFill>
                <a:latin typeface="Century Gothic" panose="020B0502020202020204" pitchFamily="34" charset="0"/>
                <a:ea typeface="Gill Sans MT"/>
              </a:rPr>
              <a:t>and the GdF General Headquarters</a:t>
            </a:r>
            <a:endParaRPr lang="en-GB" b="0" strike="noStrike" spc="-1" dirty="0">
              <a:solidFill>
                <a:srgbClr val="000000"/>
              </a:solidFill>
              <a:latin typeface="Century Gothic" panose="020B0502020202020204" pitchFamily="34" charset="0"/>
            </a:endParaRPr>
          </a:p>
        </p:txBody>
      </p:sp>
      <p:sp>
        <p:nvSpPr>
          <p:cNvPr id="948" name="Elaborazione alternativa 7"/>
          <p:cNvSpPr/>
          <p:nvPr/>
        </p:nvSpPr>
        <p:spPr>
          <a:xfrm>
            <a:off x="8292047" y="2302560"/>
            <a:ext cx="2781000" cy="865800"/>
          </a:xfrm>
          <a:prstGeom prst="flowChartAlternateProcess">
            <a:avLst/>
          </a:prstGeom>
          <a:solidFill>
            <a:schemeClr val="bg2">
              <a:lumMod val="9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pPr>
            <a:r>
              <a:rPr lang="en-US" b="1" strike="noStrike" spc="-1" dirty="0" smtClean="0">
                <a:solidFill>
                  <a:srgbClr val="1F4E79"/>
                </a:solidFill>
                <a:latin typeface="Century Gothic" panose="020B0502020202020204" pitchFamily="34" charset="0"/>
                <a:ea typeface="Gill Sans MT"/>
              </a:rPr>
              <a:t>Directives </a:t>
            </a:r>
            <a:r>
              <a:rPr lang="en-US" b="1" strike="noStrike" spc="-1" dirty="0">
                <a:solidFill>
                  <a:srgbClr val="1F4E79"/>
                </a:solidFill>
                <a:latin typeface="Century Gothic" panose="020B0502020202020204" pitchFamily="34" charset="0"/>
                <a:ea typeface="Gill Sans MT"/>
              </a:rPr>
              <a:t>of the Head of Mission</a:t>
            </a:r>
            <a:endParaRPr lang="en-GB" b="0" strike="noStrike" spc="-1" dirty="0">
              <a:solidFill>
                <a:srgbClr val="000000"/>
              </a:solidFill>
              <a:latin typeface="Century Gothic" panose="020B0502020202020204" pitchFamily="34" charset="0"/>
            </a:endParaRPr>
          </a:p>
        </p:txBody>
      </p:sp>
      <p:sp>
        <p:nvSpPr>
          <p:cNvPr id="10"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1" name="Immagine 20"/>
          <p:cNvPicPr/>
          <p:nvPr/>
        </p:nvPicPr>
        <p:blipFill>
          <a:blip r:embed="rId3"/>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Rettangolo arrotondato 31"/>
          <p:cNvSpPr/>
          <p:nvPr/>
        </p:nvSpPr>
        <p:spPr>
          <a:xfrm>
            <a:off x="4737240" y="8113680"/>
            <a:ext cx="3621240" cy="465120"/>
          </a:xfrm>
          <a:prstGeom prst="roundRect">
            <a:avLst>
              <a:gd name="adj" fmla="val 16667"/>
            </a:avLst>
          </a:prstGeom>
          <a:solidFill>
            <a:srgbClr val="0070C0"/>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tabLst>
                <a:tab pos="0" algn="l"/>
              </a:tabLst>
            </a:pPr>
            <a:r>
              <a:rPr lang="it-IT" sz="1500" b="0" strike="noStrike" spc="-1">
                <a:solidFill>
                  <a:srgbClr val="FFFFFF"/>
                </a:solidFill>
                <a:latin typeface="Century Gothic" panose="020B0502020202020204" pitchFamily="34" charset="0"/>
                <a:ea typeface="DejaVu Sans"/>
              </a:rPr>
              <a:t>Diffondere le migliori metodologie d’indagine</a:t>
            </a:r>
            <a:endParaRPr lang="en-GB" sz="1500" b="0" strike="noStrike" spc="-1">
              <a:solidFill>
                <a:srgbClr val="000000"/>
              </a:solidFill>
              <a:latin typeface="Century Gothic" panose="020B0502020202020204" pitchFamily="34" charset="0"/>
            </a:endParaRPr>
          </a:p>
        </p:txBody>
      </p:sp>
      <p:sp>
        <p:nvSpPr>
          <p:cNvPr id="1314" name="CasellaDiTesto 20"/>
          <p:cNvSpPr/>
          <p:nvPr/>
        </p:nvSpPr>
        <p:spPr>
          <a:xfrm>
            <a:off x="1727280" y="1353960"/>
            <a:ext cx="8219608" cy="793800"/>
          </a:xfrm>
          <a:prstGeom prst="roundRect">
            <a:avLst>
              <a:gd name="adj" fmla="val 16667"/>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en-US" sz="2400" spc="-1" dirty="0">
                <a:ln>
                  <a:solidFill>
                    <a:srgbClr val="203864"/>
                  </a:solidFill>
                </a:ln>
                <a:latin typeface="Century Gothic" panose="020B0502020202020204" pitchFamily="34" charset="0"/>
                <a:ea typeface="DejaVu Sans"/>
              </a:rPr>
              <a:t>RESIDENTIAL CAPACITY BUILDING ACTIVITIES IN PARTNERSHIP WITH THE MAECI</a:t>
            </a:r>
            <a:endParaRPr lang="en-GB" sz="2400" spc="-1" dirty="0">
              <a:ln>
                <a:solidFill>
                  <a:srgbClr val="203864"/>
                </a:solidFill>
              </a:ln>
              <a:latin typeface="Century Gothic" panose="020B0502020202020204" pitchFamily="34" charset="0"/>
              <a:ea typeface="DejaVu Sans"/>
            </a:endParaRPr>
          </a:p>
        </p:txBody>
      </p:sp>
      <p:pic>
        <p:nvPicPr>
          <p:cNvPr id="1315" name="Immagine 19" descr="Immagine 19"/>
          <p:cNvPicPr/>
          <p:nvPr/>
        </p:nvPicPr>
        <p:blipFill>
          <a:blip r:embed="rId3"/>
          <a:stretch/>
        </p:blipFill>
        <p:spPr>
          <a:xfrm>
            <a:off x="7962840" y="2779560"/>
            <a:ext cx="1070280" cy="1071720"/>
          </a:xfrm>
          <a:prstGeom prst="rect">
            <a:avLst/>
          </a:prstGeom>
          <a:ln w="0">
            <a:noFill/>
          </a:ln>
        </p:spPr>
      </p:pic>
      <p:pic>
        <p:nvPicPr>
          <p:cNvPr id="1316" name="Immagine 20" descr="Immagine 20"/>
          <p:cNvPicPr/>
          <p:nvPr/>
        </p:nvPicPr>
        <p:blipFill>
          <a:blip r:embed="rId4"/>
          <a:stretch/>
        </p:blipFill>
        <p:spPr>
          <a:xfrm>
            <a:off x="9244080" y="3855960"/>
            <a:ext cx="1146240" cy="1146240"/>
          </a:xfrm>
          <a:prstGeom prst="rect">
            <a:avLst/>
          </a:prstGeom>
          <a:ln w="0">
            <a:noFill/>
          </a:ln>
        </p:spPr>
      </p:pic>
      <p:sp>
        <p:nvSpPr>
          <p:cNvPr id="1317" name="Rettangolo arrotondato 24"/>
          <p:cNvSpPr/>
          <p:nvPr/>
        </p:nvSpPr>
        <p:spPr>
          <a:xfrm>
            <a:off x="3294000" y="2951280"/>
            <a:ext cx="4156200" cy="717840"/>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tabLst>
                <a:tab pos="0" algn="l"/>
              </a:tabLst>
            </a:pPr>
            <a:r>
              <a:rPr lang="en-GB" sz="1600" b="1" u="sng" strike="noStrike" spc="-1">
                <a:solidFill>
                  <a:srgbClr val="203864"/>
                </a:solidFill>
                <a:uFillTx/>
                <a:latin typeface="Century Gothic" panose="020B0502020202020204" pitchFamily="34" charset="0"/>
                <a:ea typeface="DejaVu Sans"/>
              </a:rPr>
              <a:t>Developing countries</a:t>
            </a:r>
            <a:endParaRPr lang="en-GB" sz="1600" b="0" strike="noStrike" spc="-1">
              <a:solidFill>
                <a:srgbClr val="000000"/>
              </a:solidFill>
              <a:latin typeface="Century Gothic" panose="020B0502020202020204" pitchFamily="34" charset="0"/>
            </a:endParaRPr>
          </a:p>
        </p:txBody>
      </p:sp>
      <p:sp>
        <p:nvSpPr>
          <p:cNvPr id="1318" name="Rettangolo arrotondato 25"/>
          <p:cNvSpPr/>
          <p:nvPr/>
        </p:nvSpPr>
        <p:spPr>
          <a:xfrm>
            <a:off x="7032600" y="5227560"/>
            <a:ext cx="4238640" cy="841680"/>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tabLst>
                <a:tab pos="0" algn="l"/>
              </a:tabLst>
            </a:pPr>
            <a:r>
              <a:rPr lang="en-GB" sz="1600" b="1" u="sng" strike="noStrike" spc="-1" dirty="0">
                <a:solidFill>
                  <a:srgbClr val="203864"/>
                </a:solidFill>
                <a:uFillTx/>
                <a:latin typeface="Century Gothic" panose="020B0502020202020204" pitchFamily="34" charset="0"/>
                <a:ea typeface="DejaVu Sans"/>
              </a:rPr>
              <a:t>Economic and Financial Police </a:t>
            </a:r>
            <a:r>
              <a:rPr lang="en-GB" sz="1600" b="1" u="sng" strike="noStrike" spc="-1" dirty="0" smtClean="0">
                <a:solidFill>
                  <a:srgbClr val="203864"/>
                </a:solidFill>
                <a:uFillTx/>
                <a:latin typeface="Century Gothic" panose="020B0502020202020204" pitchFamily="34" charset="0"/>
                <a:ea typeface="DejaVu Sans"/>
              </a:rPr>
              <a:t>School:</a:t>
            </a:r>
            <a:endParaRPr lang="en-GB" sz="1600" b="0" strike="noStrike" spc="-1" dirty="0">
              <a:solidFill>
                <a:srgbClr val="000000"/>
              </a:solidFill>
              <a:latin typeface="Century Gothic" panose="020B0502020202020204" pitchFamily="34" charset="0"/>
            </a:endParaRPr>
          </a:p>
          <a:p>
            <a:pPr marL="7920" algn="ctr">
              <a:lnSpc>
                <a:spcPts val="2112"/>
              </a:lnSpc>
              <a:tabLst>
                <a:tab pos="0" algn="l"/>
              </a:tabLst>
            </a:pPr>
            <a:r>
              <a:rPr lang="en-GB" sz="1600" b="1" u="sng" strike="noStrike" spc="-1" dirty="0">
                <a:solidFill>
                  <a:srgbClr val="203864"/>
                </a:solidFill>
                <a:uFillTx/>
                <a:latin typeface="Century Gothic" panose="020B0502020202020204" pitchFamily="34" charset="0"/>
                <a:ea typeface="DejaVu Sans"/>
              </a:rPr>
              <a:t>“OECD </a:t>
            </a:r>
            <a:r>
              <a:rPr lang="it-IT" sz="1600" b="1" i="1" u="sng" strike="noStrike" spc="-1" dirty="0">
                <a:solidFill>
                  <a:srgbClr val="203864"/>
                </a:solidFill>
                <a:uFillTx/>
                <a:latin typeface="Century Gothic" panose="020B0502020202020204" pitchFamily="34" charset="0"/>
                <a:ea typeface="DejaVu Sans"/>
              </a:rPr>
              <a:t>International Academy for </a:t>
            </a:r>
            <a:r>
              <a:rPr lang="it-IT" sz="1600" b="1" i="1" u="sng" strike="noStrike" spc="-1" dirty="0" err="1">
                <a:solidFill>
                  <a:srgbClr val="203864"/>
                </a:solidFill>
                <a:uFillTx/>
                <a:latin typeface="Century Gothic" panose="020B0502020202020204" pitchFamily="34" charset="0"/>
                <a:ea typeface="DejaVu Sans"/>
              </a:rPr>
              <a:t>Tax</a:t>
            </a:r>
            <a:r>
              <a:rPr lang="it-IT" sz="1600" b="1" i="1" u="sng" strike="noStrike" spc="-1" dirty="0">
                <a:solidFill>
                  <a:srgbClr val="203864"/>
                </a:solidFill>
                <a:uFillTx/>
                <a:latin typeface="Century Gothic" panose="020B0502020202020204" pitchFamily="34" charset="0"/>
                <a:ea typeface="DejaVu Sans"/>
              </a:rPr>
              <a:t> Crime </a:t>
            </a:r>
            <a:r>
              <a:rPr lang="it-IT" sz="1600" b="1" i="1" u="sng" strike="noStrike" spc="-1" dirty="0" err="1">
                <a:solidFill>
                  <a:srgbClr val="203864"/>
                </a:solidFill>
                <a:uFillTx/>
                <a:latin typeface="Century Gothic" panose="020B0502020202020204" pitchFamily="34" charset="0"/>
                <a:ea typeface="DejaVu Sans"/>
              </a:rPr>
              <a:t>Investigation</a:t>
            </a:r>
            <a:r>
              <a:rPr lang="it-IT" sz="1600" b="1" i="1" u="sng" strike="noStrike" spc="-1" dirty="0">
                <a:solidFill>
                  <a:srgbClr val="203864"/>
                </a:solidFill>
                <a:uFillTx/>
                <a:latin typeface="Century Gothic" panose="020B0502020202020204" pitchFamily="34" charset="0"/>
                <a:ea typeface="DejaVu Sans"/>
              </a:rPr>
              <a:t>"</a:t>
            </a:r>
            <a:endParaRPr lang="en-GB" sz="1600" b="0" strike="noStrike" spc="-1" dirty="0">
              <a:solidFill>
                <a:srgbClr val="000000"/>
              </a:solidFill>
              <a:latin typeface="Century Gothic" panose="020B0502020202020204" pitchFamily="34" charset="0"/>
            </a:endParaRPr>
          </a:p>
        </p:txBody>
      </p:sp>
      <p:sp>
        <p:nvSpPr>
          <p:cNvPr id="1319" name="Immagine 26"/>
          <p:cNvSpPr/>
          <p:nvPr/>
        </p:nvSpPr>
        <p:spPr>
          <a:xfrm>
            <a:off x="355320" y="1120680"/>
            <a:ext cx="1615320" cy="1263600"/>
          </a:xfrm>
          <a:prstGeom prst="ellipse">
            <a:avLst/>
          </a:prstGeom>
          <a:blipFill rotWithShape="0">
            <a:blip r:embed="rId5"/>
            <a:srcRect/>
            <a:stretch/>
          </a:blipFill>
          <a:ln w="63500" cap="rnd">
            <a:solidFill>
              <a:srgbClr val="333333"/>
            </a:solidFill>
            <a:round/>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pic>
        <p:nvPicPr>
          <p:cNvPr id="1320" name="Immagine 27"/>
          <p:cNvPicPr/>
          <p:nvPr/>
        </p:nvPicPr>
        <p:blipFill>
          <a:blip r:embed="rId6"/>
          <a:srcRect t="11991" r="14048"/>
          <a:stretch/>
        </p:blipFill>
        <p:spPr>
          <a:xfrm>
            <a:off x="388800" y="2763720"/>
            <a:ext cx="2517840" cy="1932120"/>
          </a:xfrm>
          <a:prstGeom prst="rect">
            <a:avLst/>
          </a:prstGeom>
          <a:ln w="9525">
            <a:solidFill>
              <a:srgbClr val="2F2F98"/>
            </a:solidFill>
            <a:round/>
          </a:ln>
          <a:effectLst>
            <a:outerShdw blurRad="39960" dist="20160" dir="5400000" rotWithShape="0">
              <a:srgbClr val="000000">
                <a:alpha val="38000"/>
              </a:srgbClr>
            </a:outerShdw>
          </a:effectLst>
        </p:spPr>
      </p:pic>
      <p:pic>
        <p:nvPicPr>
          <p:cNvPr id="1321" name="Immagine 18" descr="Immagine 18"/>
          <p:cNvPicPr/>
          <p:nvPr/>
        </p:nvPicPr>
        <p:blipFill>
          <a:blip r:embed="rId7"/>
          <a:stretch/>
        </p:blipFill>
        <p:spPr>
          <a:xfrm>
            <a:off x="9710640" y="2951280"/>
            <a:ext cx="1231920" cy="922320"/>
          </a:xfrm>
          <a:prstGeom prst="rect">
            <a:avLst/>
          </a:prstGeom>
          <a:ln w="0">
            <a:noFill/>
          </a:ln>
        </p:spPr>
      </p:pic>
      <p:pic>
        <p:nvPicPr>
          <p:cNvPr id="1322" name="Immagine 22" descr="Immagine 22"/>
          <p:cNvPicPr/>
          <p:nvPr/>
        </p:nvPicPr>
        <p:blipFill>
          <a:blip r:embed="rId8"/>
          <a:stretch/>
        </p:blipFill>
        <p:spPr>
          <a:xfrm>
            <a:off x="10685520" y="1770120"/>
            <a:ext cx="1014480" cy="1014480"/>
          </a:xfrm>
          <a:prstGeom prst="rect">
            <a:avLst/>
          </a:prstGeom>
          <a:ln w="0">
            <a:noFill/>
          </a:ln>
        </p:spPr>
      </p:pic>
      <p:pic>
        <p:nvPicPr>
          <p:cNvPr id="1323" name="Immagine 32"/>
          <p:cNvPicPr/>
          <p:nvPr/>
        </p:nvPicPr>
        <p:blipFill>
          <a:blip r:embed="rId9"/>
          <a:stretch/>
        </p:blipFill>
        <p:spPr>
          <a:xfrm>
            <a:off x="8683560" y="2398680"/>
            <a:ext cx="1544760" cy="400320"/>
          </a:xfrm>
          <a:prstGeom prst="rect">
            <a:avLst/>
          </a:prstGeom>
          <a:ln w="0">
            <a:noFill/>
          </a:ln>
        </p:spPr>
      </p:pic>
      <p:sp>
        <p:nvSpPr>
          <p:cNvPr id="1324" name="Rettangolo arrotondato 34"/>
          <p:cNvSpPr/>
          <p:nvPr/>
        </p:nvSpPr>
        <p:spPr>
          <a:xfrm>
            <a:off x="4700520" y="4075200"/>
            <a:ext cx="4156200" cy="717840"/>
          </a:xfrm>
          <a:prstGeom prst="roundRect">
            <a:avLst>
              <a:gd name="adj" fmla="val 16667"/>
            </a:avLst>
          </a:prstGeom>
          <a:solidFill>
            <a:schemeClr val="accent1">
              <a:lumMod val="20000"/>
              <a:lumOff val="8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ctr">
              <a:lnSpc>
                <a:spcPts val="2112"/>
              </a:lnSpc>
              <a:tabLst>
                <a:tab pos="0" algn="l"/>
              </a:tabLst>
            </a:pPr>
            <a:r>
              <a:rPr lang="en-GB" sz="1600" b="1" u="sng" strike="noStrike" spc="-1">
                <a:solidFill>
                  <a:srgbClr val="203864"/>
                </a:solidFill>
                <a:uFillTx/>
                <a:latin typeface="Century Gothic" panose="020B0502020202020204" pitchFamily="34" charset="0"/>
                <a:ea typeface="DejaVu Sans"/>
              </a:rPr>
              <a:t>Training activities and </a:t>
            </a:r>
            <a:endParaRPr lang="en-GB" sz="1600" b="0" strike="noStrike" spc="-1">
              <a:solidFill>
                <a:srgbClr val="000000"/>
              </a:solidFill>
              <a:latin typeface="Century Gothic" panose="020B0502020202020204" pitchFamily="34" charset="0"/>
            </a:endParaRPr>
          </a:p>
          <a:p>
            <a:pPr marL="7920" algn="ctr">
              <a:lnSpc>
                <a:spcPts val="2112"/>
              </a:lnSpc>
              <a:tabLst>
                <a:tab pos="0" algn="l"/>
              </a:tabLst>
            </a:pPr>
            <a:r>
              <a:rPr lang="en-GB" sz="1600" b="1" u="sng" strike="noStrike" spc="-1">
                <a:solidFill>
                  <a:srgbClr val="203864"/>
                </a:solidFill>
                <a:uFillTx/>
                <a:latin typeface="Century Gothic" panose="020B0502020202020204" pitchFamily="34" charset="0"/>
                <a:ea typeface="DejaVu Sans"/>
              </a:rPr>
              <a:t>on-site assistance</a:t>
            </a:r>
            <a:endParaRPr lang="en-GB" sz="1600" b="0" strike="noStrike" spc="-1">
              <a:solidFill>
                <a:srgbClr val="000000"/>
              </a:solidFill>
              <a:latin typeface="Century Gothic" panose="020B0502020202020204" pitchFamily="34" charset="0"/>
            </a:endParaRPr>
          </a:p>
        </p:txBody>
      </p:sp>
      <p:pic>
        <p:nvPicPr>
          <p:cNvPr id="1325" name="Immagine 35"/>
          <p:cNvPicPr/>
          <p:nvPr/>
        </p:nvPicPr>
        <p:blipFill>
          <a:blip r:embed="rId10"/>
          <a:srcRect l="5187" t="6586" r="4337" b="9134"/>
          <a:stretch/>
        </p:blipFill>
        <p:spPr>
          <a:xfrm>
            <a:off x="1900080" y="3925800"/>
            <a:ext cx="2600640" cy="1603440"/>
          </a:xfrm>
          <a:prstGeom prst="rect">
            <a:avLst/>
          </a:prstGeom>
          <a:ln w="0">
            <a:noFill/>
          </a:ln>
        </p:spPr>
      </p:pic>
      <p:pic>
        <p:nvPicPr>
          <p:cNvPr id="1326" name="Immagine 36"/>
          <p:cNvPicPr/>
          <p:nvPr/>
        </p:nvPicPr>
        <p:blipFill>
          <a:blip r:embed="rId11"/>
          <a:stretch/>
        </p:blipFill>
        <p:spPr>
          <a:xfrm>
            <a:off x="4284720" y="5002200"/>
            <a:ext cx="2536920" cy="1703520"/>
          </a:xfrm>
          <a:prstGeom prst="rect">
            <a:avLst/>
          </a:prstGeom>
          <a:ln w="0">
            <a:noFill/>
          </a:ln>
        </p:spPr>
      </p:pic>
      <p:sp>
        <p:nvSpPr>
          <p:cNvPr id="17"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8" name="Immagine 11"/>
          <p:cNvPicPr/>
          <p:nvPr/>
        </p:nvPicPr>
        <p:blipFill>
          <a:blip r:embed="rId12"/>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2" name="Immagine 11"/>
          <p:cNvPicPr/>
          <p:nvPr/>
        </p:nvPicPr>
        <p:blipFill>
          <a:blip r:embed="rId3"/>
          <a:stretch/>
        </p:blipFill>
        <p:spPr>
          <a:xfrm>
            <a:off x="10630440" y="264600"/>
            <a:ext cx="1287360" cy="862920"/>
          </a:xfrm>
          <a:prstGeom prst="rect">
            <a:avLst/>
          </a:prstGeom>
          <a:ln w="0">
            <a:noFill/>
          </a:ln>
        </p:spPr>
      </p:pic>
      <p:pic>
        <p:nvPicPr>
          <p:cNvPr id="13" name="Immagine 12"/>
          <p:cNvPicPr>
            <a:picLocks noChangeAspect="1"/>
          </p:cNvPicPr>
          <p:nvPr/>
        </p:nvPicPr>
        <p:blipFill>
          <a:blip r:embed="rId4"/>
          <a:stretch>
            <a:fillRect/>
          </a:stretch>
        </p:blipFill>
        <p:spPr>
          <a:xfrm>
            <a:off x="6066360" y="3067832"/>
            <a:ext cx="5301168" cy="3908426"/>
          </a:xfrm>
          <a:prstGeom prst="rect">
            <a:avLst/>
          </a:prstGeom>
        </p:spPr>
      </p:pic>
      <p:pic>
        <p:nvPicPr>
          <p:cNvPr id="2" name="Immagine 1"/>
          <p:cNvPicPr>
            <a:picLocks noChangeAspect="1"/>
          </p:cNvPicPr>
          <p:nvPr/>
        </p:nvPicPr>
        <p:blipFill rotWithShape="1">
          <a:blip r:embed="rId5"/>
          <a:srcRect l="39979" t="32495" r="25468" b="42401"/>
          <a:stretch/>
        </p:blipFill>
        <p:spPr>
          <a:xfrm>
            <a:off x="160020" y="1458486"/>
            <a:ext cx="5393287" cy="2122481"/>
          </a:xfrm>
          <a:prstGeom prst="rect">
            <a:avLst/>
          </a:prstGeom>
        </p:spPr>
      </p:pic>
      <p:graphicFrame>
        <p:nvGraphicFramePr>
          <p:cNvPr id="20" name="Diagramma 19"/>
          <p:cNvGraphicFramePr/>
          <p:nvPr>
            <p:extLst>
              <p:ext uri="{D42A27DB-BD31-4B8C-83A1-F6EECF244321}">
                <p14:modId xmlns:p14="http://schemas.microsoft.com/office/powerpoint/2010/main" val="2104329002"/>
              </p:ext>
            </p:extLst>
          </p:nvPr>
        </p:nvGraphicFramePr>
        <p:xfrm>
          <a:off x="434897" y="3924845"/>
          <a:ext cx="5419493" cy="27547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ttangolo 2"/>
          <p:cNvSpPr/>
          <p:nvPr/>
        </p:nvSpPr>
        <p:spPr>
          <a:xfrm>
            <a:off x="5854390" y="1494280"/>
            <a:ext cx="5887845" cy="1384995"/>
          </a:xfrm>
          <a:prstGeom prst="rect">
            <a:avLst/>
          </a:prstGeom>
        </p:spPr>
        <p:txBody>
          <a:bodyPr wrap="square">
            <a:spAutoFit/>
          </a:bodyPr>
          <a:lstStyle/>
          <a:p>
            <a:pPr algn="ctr"/>
            <a:r>
              <a:rPr lang="en-US" sz="2800" b="1" dirty="0">
                <a:solidFill>
                  <a:schemeClr val="bg1"/>
                </a:solidFill>
                <a:latin typeface="Century Gothic" panose="020B0502020202020204" pitchFamily="34" charset="0"/>
              </a:rPr>
              <a:t>OECD Academy for Tax and </a:t>
            </a:r>
            <a:endParaRPr lang="en-US" sz="2800" b="1" dirty="0" smtClean="0">
              <a:solidFill>
                <a:schemeClr val="bg1"/>
              </a:solidFill>
              <a:latin typeface="Century Gothic" panose="020B0502020202020204" pitchFamily="34" charset="0"/>
            </a:endParaRPr>
          </a:p>
          <a:p>
            <a:pPr algn="ctr"/>
            <a:r>
              <a:rPr lang="en-US" sz="2800" b="1" dirty="0" smtClean="0">
                <a:solidFill>
                  <a:schemeClr val="bg1"/>
                </a:solidFill>
                <a:latin typeface="Century Gothic" panose="020B0502020202020204" pitchFamily="34" charset="0"/>
              </a:rPr>
              <a:t>Financial </a:t>
            </a:r>
            <a:r>
              <a:rPr lang="en-US" sz="2800" b="1" dirty="0">
                <a:solidFill>
                  <a:schemeClr val="bg1"/>
                </a:solidFill>
                <a:latin typeface="Century Gothic" panose="020B0502020202020204" pitchFamily="34" charset="0"/>
              </a:rPr>
              <a:t>Crime </a:t>
            </a:r>
            <a:r>
              <a:rPr lang="en-US" sz="2800" b="1" dirty="0" smtClean="0">
                <a:solidFill>
                  <a:schemeClr val="bg1"/>
                </a:solidFill>
                <a:latin typeface="Century Gothic" panose="020B0502020202020204" pitchFamily="34" charset="0"/>
              </a:rPr>
              <a:t>Investigation</a:t>
            </a:r>
          </a:p>
          <a:p>
            <a:pPr algn="ctr"/>
            <a:r>
              <a:rPr lang="en-US" sz="2800" i="0" dirty="0" smtClean="0">
                <a:solidFill>
                  <a:schemeClr val="bg1"/>
                </a:solidFill>
                <a:effectLst/>
                <a:latin typeface="Century Gothic" panose="020B0502020202020204" pitchFamily="34" charset="0"/>
              </a:rPr>
              <a:t>Lido di Ostia (Roma)</a:t>
            </a:r>
            <a:endParaRPr lang="en-US" sz="2800" i="0" dirty="0">
              <a:solidFill>
                <a:schemeClr val="bg1"/>
              </a:solidFill>
              <a:effectLst/>
              <a:latin typeface="Century Gothic" panose="020B0502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graphicEl>
                                              <a:dgm id="{E39BBBA1-942F-4642-9237-1C03B290A2C1}"/>
                                            </p:graphicEl>
                                          </p:spTgt>
                                        </p:tgtEl>
                                        <p:attrNameLst>
                                          <p:attrName>style.visibility</p:attrName>
                                        </p:attrNameLst>
                                      </p:cBhvr>
                                      <p:to>
                                        <p:strVal val="visible"/>
                                      </p:to>
                                    </p:set>
                                    <p:animEffect transition="in" filter="fade">
                                      <p:cBhvr>
                                        <p:cTn id="12" dur="1250"/>
                                        <p:tgtEl>
                                          <p:spTgt spid="20">
                                            <p:graphicEl>
                                              <a:dgm id="{E39BBBA1-942F-4642-9237-1C03B290A2C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graphicEl>
                                              <a:dgm id="{3944CEDC-F966-449D-AC7B-2B8FAF901EC4}"/>
                                            </p:graphicEl>
                                          </p:spTgt>
                                        </p:tgtEl>
                                        <p:attrNameLst>
                                          <p:attrName>style.visibility</p:attrName>
                                        </p:attrNameLst>
                                      </p:cBhvr>
                                      <p:to>
                                        <p:strVal val="visible"/>
                                      </p:to>
                                    </p:set>
                                    <p:animEffect transition="in" filter="fade">
                                      <p:cBhvr>
                                        <p:cTn id="17" dur="1250"/>
                                        <p:tgtEl>
                                          <p:spTgt spid="20">
                                            <p:graphicEl>
                                              <a:dgm id="{3944CEDC-F966-449D-AC7B-2B8FAF901EC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graphicEl>
                                              <a:dgm id="{68C96860-3601-404A-BCE3-25CFE0AFD6BD}"/>
                                            </p:graphicEl>
                                          </p:spTgt>
                                        </p:tgtEl>
                                        <p:attrNameLst>
                                          <p:attrName>style.visibility</p:attrName>
                                        </p:attrNameLst>
                                      </p:cBhvr>
                                      <p:to>
                                        <p:strVal val="visible"/>
                                      </p:to>
                                    </p:set>
                                    <p:animEffect transition="in" filter="fade">
                                      <p:cBhvr>
                                        <p:cTn id="22" dur="1250"/>
                                        <p:tgtEl>
                                          <p:spTgt spid="20">
                                            <p:graphicEl>
                                              <a:dgm id="{68C96860-3601-404A-BCE3-25CFE0AFD6B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graphicEl>
                                              <a:dgm id="{4BB9B40D-DCD2-44AA-91EB-15078281E2F5}"/>
                                            </p:graphicEl>
                                          </p:spTgt>
                                        </p:tgtEl>
                                        <p:attrNameLst>
                                          <p:attrName>style.visibility</p:attrName>
                                        </p:attrNameLst>
                                      </p:cBhvr>
                                      <p:to>
                                        <p:strVal val="visible"/>
                                      </p:to>
                                    </p:set>
                                    <p:animEffect transition="in" filter="fade">
                                      <p:cBhvr>
                                        <p:cTn id="27" dur="1250"/>
                                        <p:tgtEl>
                                          <p:spTgt spid="20">
                                            <p:graphicEl>
                                              <a:dgm id="{4BB9B40D-DCD2-44AA-91EB-15078281E2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Box 40"/>
          <p:cNvSpPr/>
          <p:nvPr/>
        </p:nvSpPr>
        <p:spPr>
          <a:xfrm>
            <a:off x="5445360" y="3061800"/>
            <a:ext cx="352440" cy="812880"/>
          </a:xfrm>
          <a:prstGeom prst="rect">
            <a:avLst/>
          </a:prstGeom>
          <a:noFill/>
          <a:ln w="0">
            <a:noFill/>
          </a:ln>
        </p:spPr>
        <p:style>
          <a:lnRef idx="0">
            <a:scrgbClr r="0" g="0" b="0"/>
          </a:lnRef>
          <a:fillRef idx="0">
            <a:scrgbClr r="0" g="0" b="0"/>
          </a:fillRef>
          <a:effectRef idx="0">
            <a:scrgbClr r="0" g="0" b="0"/>
          </a:effectRef>
          <a:fontRef idx="minor"/>
        </p:style>
        <p:txBody>
          <a:bodyPr lIns="56520" tIns="28440" rIns="56520" bIns="2844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6000" b="1" i="0" u="none" strike="noStrike" kern="1200" cap="none" spc="-1" normalizeH="0" baseline="0" noProof="0">
              <a:ln>
                <a:noFill/>
              </a:ln>
              <a:solidFill>
                <a:srgbClr val="A58E1A"/>
              </a:solidFill>
              <a:effectLst/>
              <a:uLnTx/>
              <a:uFillTx/>
              <a:latin typeface="Century Gothic" panose="020B0502020202020204" pitchFamily="34" charset="0"/>
              <a:ea typeface="DejaVu Sans"/>
            </a:endParaRPr>
          </a:p>
        </p:txBody>
      </p:sp>
      <p:sp>
        <p:nvSpPr>
          <p:cNvPr id="1031" name="TextBox 39"/>
          <p:cNvSpPr/>
          <p:nvPr/>
        </p:nvSpPr>
        <p:spPr>
          <a:xfrm>
            <a:off x="4246920" y="3061800"/>
            <a:ext cx="354240" cy="812880"/>
          </a:xfrm>
          <a:prstGeom prst="rect">
            <a:avLst/>
          </a:prstGeom>
          <a:noFill/>
          <a:ln w="0">
            <a:noFill/>
          </a:ln>
        </p:spPr>
        <p:style>
          <a:lnRef idx="0">
            <a:scrgbClr r="0" g="0" b="0"/>
          </a:lnRef>
          <a:fillRef idx="0">
            <a:scrgbClr r="0" g="0" b="0"/>
          </a:fillRef>
          <a:effectRef idx="0">
            <a:scrgbClr r="0" g="0" b="0"/>
          </a:effectRef>
          <a:fontRef idx="minor"/>
        </p:style>
        <p:txBody>
          <a:bodyPr lIns="56520" tIns="28440" rIns="56520" bIns="2844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6000" b="1" i="0" u="none" strike="noStrike" kern="1200" cap="none" spc="-1" normalizeH="0" baseline="0" noProof="0">
              <a:ln>
                <a:noFill/>
              </a:ln>
              <a:solidFill>
                <a:srgbClr val="5B9BD5"/>
              </a:solidFill>
              <a:effectLst/>
              <a:uLnTx/>
              <a:uFillTx/>
              <a:latin typeface="Century Gothic" panose="020B0502020202020204" pitchFamily="34" charset="0"/>
              <a:ea typeface="DejaVu Sans"/>
            </a:endParaRPr>
          </a:p>
        </p:txBody>
      </p:sp>
      <p:pic>
        <p:nvPicPr>
          <p:cNvPr id="1032" name="Picture 47"/>
          <p:cNvPicPr/>
          <p:nvPr/>
        </p:nvPicPr>
        <p:blipFill>
          <a:blip r:embed="rId3">
            <a:biLevel thresh="50000"/>
          </a:blip>
          <a:stretch/>
        </p:blipFill>
        <p:spPr>
          <a:xfrm>
            <a:off x="4135680" y="2542680"/>
            <a:ext cx="250920" cy="244800"/>
          </a:xfrm>
          <a:prstGeom prst="rect">
            <a:avLst/>
          </a:prstGeom>
          <a:ln w="0">
            <a:noFill/>
          </a:ln>
        </p:spPr>
      </p:pic>
      <p:sp>
        <p:nvSpPr>
          <p:cNvPr id="1035" name="CasellaDiTesto 1"/>
          <p:cNvSpPr/>
          <p:nvPr/>
        </p:nvSpPr>
        <p:spPr>
          <a:xfrm>
            <a:off x="6458040" y="2387160"/>
            <a:ext cx="444600" cy="57870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it-IT" sz="3200" b="1" i="0" u="none" strike="noStrike" kern="1200" cap="none" spc="-1" normalizeH="0" baseline="0" noProof="0">
                <a:ln>
                  <a:noFill/>
                </a:ln>
                <a:solidFill>
                  <a:srgbClr val="FFFFFF"/>
                </a:solidFill>
                <a:effectLst/>
                <a:uLnTx/>
                <a:uFillTx/>
                <a:latin typeface="Century Gothic" panose="020B0502020202020204" pitchFamily="34" charset="0"/>
                <a:ea typeface="DejaVu Sans"/>
              </a:rPr>
              <a:t>€</a:t>
            </a:r>
            <a:endParaRPr kumimoji="0" lang="en-GB" sz="3200" b="0" i="0" u="none" strike="noStrike" kern="1200" cap="none" spc="-1" normalizeH="0" baseline="0" noProof="0">
              <a:ln>
                <a:noFill/>
              </a:ln>
              <a:solidFill>
                <a:srgbClr val="000000"/>
              </a:solidFill>
              <a:effectLst/>
              <a:uLnTx/>
              <a:uFillTx/>
              <a:latin typeface="Century Gothic" panose="020B0502020202020204" pitchFamily="34" charset="0"/>
            </a:endParaRPr>
          </a:p>
        </p:txBody>
      </p:sp>
      <p:pic>
        <p:nvPicPr>
          <p:cNvPr id="1036" name="Picture 54"/>
          <p:cNvPicPr/>
          <p:nvPr/>
        </p:nvPicPr>
        <p:blipFill>
          <a:blip r:embed="rId4">
            <a:biLevel thresh="50000"/>
          </a:blip>
          <a:stretch/>
        </p:blipFill>
        <p:spPr>
          <a:xfrm>
            <a:off x="7821720" y="2486880"/>
            <a:ext cx="184320" cy="322560"/>
          </a:xfrm>
          <a:prstGeom prst="rect">
            <a:avLst/>
          </a:prstGeom>
          <a:ln w="0">
            <a:noFill/>
          </a:ln>
        </p:spPr>
      </p:pic>
      <p:sp>
        <p:nvSpPr>
          <p:cNvPr id="1037" name="Text Box 8"/>
          <p:cNvSpPr/>
          <p:nvPr/>
        </p:nvSpPr>
        <p:spPr>
          <a:xfrm>
            <a:off x="747132" y="1366049"/>
            <a:ext cx="10878348" cy="460211"/>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en-US" sz="2400" spc="-1" dirty="0">
                <a:ln>
                  <a:solidFill>
                    <a:srgbClr val="203864"/>
                  </a:solidFill>
                </a:ln>
                <a:latin typeface="Century Gothic" panose="020B0502020202020204" pitchFamily="34" charset="0"/>
                <a:ea typeface="DejaVu Sans"/>
              </a:rPr>
              <a:t>Technical and strategic support to national and EU foreign policy</a:t>
            </a:r>
            <a:endParaRPr lang="en-GB" sz="2400" spc="-1" dirty="0">
              <a:ln>
                <a:solidFill>
                  <a:srgbClr val="203864"/>
                </a:solidFill>
              </a:ln>
              <a:latin typeface="Century Gothic" panose="020B0502020202020204" pitchFamily="34" charset="0"/>
              <a:ea typeface="DejaVu Sans"/>
            </a:endParaRPr>
          </a:p>
        </p:txBody>
      </p:sp>
      <p:sp>
        <p:nvSpPr>
          <p:cNvPr id="1038" name="TextBox 43"/>
          <p:cNvSpPr txBox="1"/>
          <p:nvPr/>
        </p:nvSpPr>
        <p:spPr>
          <a:xfrm>
            <a:off x="5713920" y="2754000"/>
            <a:ext cx="1347840" cy="1507320"/>
          </a:xfrm>
          <a:prstGeom prst="rect">
            <a:avLst/>
          </a:prstGeom>
        </p:spPr>
        <p:txBody>
          <a:bodyPr wrap="none" lIns="67320" tIns="33840" rIns="67320" bIns="33840" anchor="b" anchorCtr="1">
            <a:prstTxWarp prst="textArchUp">
              <a:avLst>
                <a:gd name="adj" fmla="val 1080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it-IT" sz="1400" b="0" i="0" u="none" strike="noStrike" kern="1200" cap="small" spc="-1" normalizeH="0" baseline="0" noProof="0">
              <a:ln w="0">
                <a:noFill/>
              </a:ln>
              <a:noFill/>
              <a:effectLst/>
              <a:uLnTx/>
              <a:uFillTx/>
              <a:latin typeface="Century Gothic" panose="020B0502020202020204" pitchFamily="34" charset="0"/>
            </a:endParaRPr>
          </a:p>
        </p:txBody>
      </p:sp>
      <p:sp>
        <p:nvSpPr>
          <p:cNvPr id="1039" name="TextBox 41"/>
          <p:cNvSpPr txBox="1"/>
          <p:nvPr/>
        </p:nvSpPr>
        <p:spPr>
          <a:xfrm>
            <a:off x="1668960" y="2429640"/>
            <a:ext cx="1347840" cy="1507320"/>
          </a:xfrm>
          <a:prstGeom prst="rect">
            <a:avLst/>
          </a:prstGeom>
        </p:spPr>
        <p:txBody>
          <a:bodyPr wrap="none" lIns="67320" tIns="33840" rIns="67320" bIns="33840" anchor="b" anchorCtr="1">
            <a:prstTxWarp prst="textArchUp">
              <a:avLst>
                <a:gd name="adj" fmla="val 1080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small" spc="-1" normalizeH="0" baseline="0" noProof="0">
                <a:ln w="0">
                  <a:noFill/>
                </a:ln>
                <a:solidFill>
                  <a:srgbClr val="E7E6E6"/>
                </a:solidFill>
                <a:effectLst/>
                <a:uLnTx/>
                <a:uFillTx/>
                <a:latin typeface="Century Gothic" panose="020B0502020202020204" pitchFamily="34" charset="0"/>
              </a:rPr>
              <a:t> </a:t>
            </a:r>
            <a:endParaRPr kumimoji="0" lang="en-GB" sz="1400" b="0" i="0" u="none" strike="noStrike" kern="1200" cap="none" spc="-1" normalizeH="0" baseline="0" noProof="0">
              <a:ln w="0">
                <a:noFill/>
              </a:ln>
              <a:solidFill>
                <a:srgbClr val="E7E6E6"/>
              </a:solidFill>
              <a:effectLst/>
              <a:uLnTx/>
              <a:uFillTx/>
              <a:latin typeface="Century Gothic" panose="020B0502020202020204" pitchFamily="34" charset="0"/>
            </a:endParaRPr>
          </a:p>
        </p:txBody>
      </p:sp>
      <p:sp>
        <p:nvSpPr>
          <p:cNvPr id="1040" name="TextBox 42"/>
          <p:cNvSpPr txBox="1"/>
          <p:nvPr/>
        </p:nvSpPr>
        <p:spPr>
          <a:xfrm>
            <a:off x="3636360" y="2264400"/>
            <a:ext cx="1347840" cy="1507320"/>
          </a:xfrm>
          <a:prstGeom prst="rect">
            <a:avLst/>
          </a:prstGeom>
        </p:spPr>
        <p:txBody>
          <a:bodyPr wrap="none" lIns="67320" tIns="33840" rIns="67320" bIns="33840" anchor="b" anchorCtr="1">
            <a:prstTxWarp prst="textArchUp">
              <a:avLst>
                <a:gd name="adj" fmla="val 1080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it-IT" sz="1400" b="0" i="0" u="none" strike="noStrike" kern="1200" cap="small" spc="-1" normalizeH="0" baseline="0" noProof="0">
              <a:ln w="0">
                <a:noFill/>
              </a:ln>
              <a:noFill/>
              <a:effectLst/>
              <a:uLnTx/>
              <a:uFillTx/>
              <a:latin typeface="Century Gothic" panose="020B0502020202020204" pitchFamily="34" charset="0"/>
            </a:endParaRPr>
          </a:p>
        </p:txBody>
      </p:sp>
      <p:sp>
        <p:nvSpPr>
          <p:cNvPr id="1041" name="TextBox 44"/>
          <p:cNvSpPr/>
          <p:nvPr/>
        </p:nvSpPr>
        <p:spPr>
          <a:xfrm>
            <a:off x="517413" y="2352899"/>
            <a:ext cx="4642467" cy="1743541"/>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67320" tIns="33840" rIns="67320" bIns="33840" anchor="t">
            <a:normAutofit fontScale="90000" lnSpcReduction="10000"/>
          </a:bodyPr>
          <a:lstStyle/>
          <a:p>
            <a:pPr marL="295920" marR="0" lvl="0" indent="-29592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OECD International Academy for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Tax</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Crime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Investigation</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95920" marR="0" lvl="0" indent="-29592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CIAT Training</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95920" marR="0" lvl="0" indent="-29592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Frontex</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Academy</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95920" marR="0" lvl="0" indent="-29592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Cepol</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95920" marR="0" lvl="0" indent="-29592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Collaboration with the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Ministry</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of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Foreign</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Affairs</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95920" marR="0" lvl="0" indent="-29592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Collaboration with EU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Agencies</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(EUIPO; Caribbean Export Development Agency; ecc.)</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1042" name="TextBox 45"/>
          <p:cNvSpPr/>
          <p:nvPr/>
        </p:nvSpPr>
        <p:spPr>
          <a:xfrm>
            <a:off x="501041" y="4832598"/>
            <a:ext cx="4698079" cy="1597362"/>
          </a:xfrm>
          <a:prstGeom prst="roundRect">
            <a:avLst>
              <a:gd name="adj" fmla="val 16667"/>
            </a:avLst>
          </a:prstGeom>
          <a:solidFill>
            <a:srgbClr val="468CCC"/>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67320" tIns="33840" rIns="67320" bIns="33840" anchor="t">
            <a:noAutofit/>
          </a:bodyPr>
          <a:lstStyle/>
          <a:p>
            <a:pPr marL="226440" marR="0" lvl="0" indent="-22644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Estrategia</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de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Seguridad</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de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CentroAmerica</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 ESCA</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26440" marR="0" lvl="0" indent="-22644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Plan de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Apoyo</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26440" marR="0" lvl="0" indent="-22644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El</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Pacto</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26440" marR="0" lvl="0" indent="-22644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Tax</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Police of the Republic of Serbia</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26440" marR="0" lvl="0" indent="-22644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en-US"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Economic-Financial Police of the General Prosecutor's Office of Colombia</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1043" name="TextBox 46"/>
          <p:cNvSpPr/>
          <p:nvPr/>
        </p:nvSpPr>
        <p:spPr>
          <a:xfrm>
            <a:off x="6541920" y="2352899"/>
            <a:ext cx="4642467" cy="1743541"/>
          </a:xfrm>
          <a:prstGeom prst="roundRect">
            <a:avLst>
              <a:gd name="adj" fmla="val 16667"/>
            </a:avLst>
          </a:prstGeom>
          <a:solidFill>
            <a:schemeClr val="accent3">
              <a:lumMod val="75000"/>
            </a:schemeClr>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67320" tIns="33840" rIns="67320" bIns="33840" anchor="t">
            <a:normAutofit lnSpcReduction="10000"/>
          </a:bodyPr>
          <a:lstStyle/>
          <a:p>
            <a:pPr marL="151200" marR="0" lvl="0" indent="-151200" algn="l" defTabSz="914400" rtl="0" eaLnBrk="1" fontAlgn="auto" latinLnBrk="0" hangingPunct="1">
              <a:lnSpc>
                <a:spcPct val="15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EUROMED POLICE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projects</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by the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European</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Commission</a:t>
            </a: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151200" marR="0" lvl="0" indent="-151200" algn="l" defTabSz="914400" rtl="0" eaLnBrk="1" fontAlgn="auto" latinLnBrk="0" hangingPunct="1">
              <a:lnSpc>
                <a:spcPct val="15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EU- CHINA Police Training</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151200" marR="0" lvl="0" indent="-151200" algn="l" defTabSz="914400" rtl="0" eaLnBrk="1" fontAlgn="auto" latinLnBrk="0" hangingPunct="1">
              <a:lnSpc>
                <a:spcPct val="15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IP KEY</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151200" marR="0" lvl="0" indent="-151200" algn="l" defTabSz="914400" rtl="0" eaLnBrk="1" fontAlgn="auto" latinLnBrk="0" hangingPunct="1">
              <a:lnSpc>
                <a:spcPct val="150000"/>
              </a:lnSpc>
              <a:spcBef>
                <a:spcPts val="0"/>
              </a:spcBef>
              <a:spcAft>
                <a:spcPts val="0"/>
              </a:spcAft>
              <a:buClr>
                <a:srgbClr val="FFFFFF"/>
              </a:buClr>
              <a:buSzTx/>
              <a:buFont typeface="Calibri Light"/>
              <a:buAutoNum type="arabicPeriod"/>
              <a:tabLst/>
              <a:defRPr/>
            </a:pPr>
            <a:r>
              <a:rPr kumimoji="0" lang="it-IT" sz="1400"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AIRCOP </a:t>
            </a:r>
            <a:r>
              <a:rPr kumimoji="0" lang="it-IT" sz="1400"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project</a:t>
            </a:r>
            <a:endParaRPr kumimoji="0" lang="en-GB" sz="1400"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1044" name="TextBox 52"/>
          <p:cNvSpPr txBox="1"/>
          <p:nvPr/>
        </p:nvSpPr>
        <p:spPr>
          <a:xfrm>
            <a:off x="8385480" y="2687760"/>
            <a:ext cx="1347840" cy="1523880"/>
          </a:xfrm>
          <a:prstGeom prst="rect">
            <a:avLst/>
          </a:prstGeom>
        </p:spPr>
        <p:txBody>
          <a:bodyPr wrap="none" lIns="67320" tIns="33840" rIns="67320" bIns="33840" anchor="b" anchorCtr="1">
            <a:prstTxWarp prst="textArchUp">
              <a:avLst>
                <a:gd name="adj" fmla="val 1080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it-IT" sz="1400" b="0" i="0" u="none" strike="noStrike" kern="1200" cap="small" spc="-1" normalizeH="0" baseline="0" noProof="0">
              <a:ln w="0">
                <a:noFill/>
              </a:ln>
              <a:noFill/>
              <a:effectLst/>
              <a:uLnTx/>
              <a:uFillTx/>
              <a:latin typeface="Century Gothic" panose="020B0502020202020204" pitchFamily="34" charset="0"/>
            </a:endParaRPr>
          </a:p>
        </p:txBody>
      </p:sp>
      <p:sp>
        <p:nvSpPr>
          <p:cNvPr id="1045" name="TextBox 53"/>
          <p:cNvSpPr/>
          <p:nvPr/>
        </p:nvSpPr>
        <p:spPr>
          <a:xfrm>
            <a:off x="6628053" y="4736226"/>
            <a:ext cx="4642467" cy="1733694"/>
          </a:xfrm>
          <a:prstGeom prst="roundRect">
            <a:avLst>
              <a:gd name="adj" fmla="val 16667"/>
            </a:avLst>
          </a:prstGeom>
          <a:solidFill>
            <a:srgbClr val="70AD47"/>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67320" tIns="33840" rIns="67320" bIns="33840" anchor="t">
            <a:noAutofit/>
          </a:bodyPr>
          <a:lstStyle/>
          <a:p>
            <a:pPr marL="215280" marR="0" lvl="0" indent="-21528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en-US" sz="1400" b="1" i="0" u="none" strike="noStrike" kern="1200" cap="none" spc="-1" normalizeH="0" baseline="0" noProof="0">
                <a:ln>
                  <a:noFill/>
                </a:ln>
                <a:solidFill>
                  <a:srgbClr val="FFFFFF"/>
                </a:solidFill>
                <a:effectLst/>
                <a:uLnTx/>
                <a:uFillTx/>
                <a:latin typeface="Century Gothic" panose="020B0502020202020204" pitchFamily="34" charset="0"/>
                <a:ea typeface="DejaVu Sans"/>
              </a:rPr>
              <a:t>Scientific (e.g. Conferences, Seminars, Publications - e.g. OLAF Hercule III) </a:t>
            </a: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a:p>
            <a:pPr marL="215280" marR="0" lvl="0" indent="-21528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en-US" sz="1400" b="1" i="0" u="none" strike="noStrike" kern="1200" cap="none" spc="-1" normalizeH="0" baseline="0" noProof="0">
                <a:ln>
                  <a:noFill/>
                </a:ln>
                <a:solidFill>
                  <a:srgbClr val="FFFFFF"/>
                </a:solidFill>
                <a:effectLst/>
                <a:uLnTx/>
                <a:uFillTx/>
                <a:latin typeface="Century Gothic" panose="020B0502020202020204" pitchFamily="34" charset="0"/>
                <a:ea typeface="DejaVu Sans"/>
              </a:rPr>
              <a:t>Academic and Conferential (Designation of Corps Lecturers - e.g. European Law Academy Trier; UNODC; WCO Training)</a:t>
            </a: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a:p>
            <a:pPr marL="215280" marR="0" lvl="0" indent="-21528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en-US" sz="1400" b="1" i="0" u="none" strike="noStrike" kern="1200" cap="none" spc="-1" normalizeH="0" baseline="0" noProof="0">
                <a:ln>
                  <a:noFill/>
                </a:ln>
                <a:solidFill>
                  <a:srgbClr val="FFFFFF"/>
                </a:solidFill>
                <a:effectLst/>
                <a:uLnTx/>
                <a:uFillTx/>
                <a:latin typeface="Century Gothic" panose="020B0502020202020204" pitchFamily="34" charset="0"/>
                <a:ea typeface="DejaVu Sans"/>
              </a:rPr>
              <a:t>Exchange of Officers</a:t>
            </a: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47" name="Rettangolo 8"/>
          <p:cNvSpPr/>
          <p:nvPr/>
        </p:nvSpPr>
        <p:spPr>
          <a:xfrm>
            <a:off x="517413" y="1879431"/>
            <a:ext cx="359230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Capacity</a:t>
            </a:r>
            <a:r>
              <a:rPr kumimoji="0" lang="it-IT"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building and training</a:t>
            </a:r>
            <a:endParaRPr kumimoji="0" lang="en-GB"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1048" name="Rettangolo 9"/>
          <p:cNvSpPr/>
          <p:nvPr/>
        </p:nvSpPr>
        <p:spPr>
          <a:xfrm>
            <a:off x="609480" y="4301199"/>
            <a:ext cx="2551509"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Technical </a:t>
            </a:r>
            <a:r>
              <a:rPr kumimoji="0" lang="it-IT"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assistance</a:t>
            </a:r>
            <a:r>
              <a:rPr kumimoji="0" lang="it-IT"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t>
            </a:r>
            <a:endParaRPr kumimoji="0" lang="en-GB"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1049" name="Rettangolo 10"/>
          <p:cNvSpPr/>
          <p:nvPr/>
        </p:nvSpPr>
        <p:spPr>
          <a:xfrm>
            <a:off x="6602795" y="1914926"/>
            <a:ext cx="2622169"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Projects</a:t>
            </a:r>
            <a:r>
              <a:rPr kumimoji="0" lang="it-IT" b="1"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t>
            </a:r>
            <a:r>
              <a:rPr kumimoji="0" lang="it-IT" b="1"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development</a:t>
            </a:r>
            <a:endParaRPr kumimoji="0" lang="en-GB"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1050" name="Rettangolo 11"/>
          <p:cNvSpPr/>
          <p:nvPr/>
        </p:nvSpPr>
        <p:spPr>
          <a:xfrm>
            <a:off x="6680340" y="4161499"/>
            <a:ext cx="903943"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1" normalizeH="0" baseline="0" noProof="0" dirty="0" smtClean="0">
                <a:ln>
                  <a:noFill/>
                </a:ln>
                <a:solidFill>
                  <a:srgbClr val="FFFFFF"/>
                </a:solidFill>
                <a:effectLst/>
                <a:uLnTx/>
                <a:uFillTx/>
                <a:latin typeface="Century Gothic" panose="020B0502020202020204" pitchFamily="34" charset="0"/>
                <a:ea typeface="DejaVu Sans"/>
              </a:rPr>
              <a:t>Others</a:t>
            </a:r>
            <a:endParaRPr kumimoji="0" lang="en-GB"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23"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24" name="Immagine 11"/>
          <p:cNvPicPr/>
          <p:nvPr/>
        </p:nvPicPr>
        <p:blipFill>
          <a:blip r:embed="rId5"/>
          <a:stretch/>
        </p:blipFill>
        <p:spPr>
          <a:xfrm>
            <a:off x="10630440" y="264600"/>
            <a:ext cx="1287360" cy="862920"/>
          </a:xfrm>
          <a:prstGeom prst="rect">
            <a:avLst/>
          </a:prstGeom>
          <a:ln w="0">
            <a:noFill/>
          </a:ln>
        </p:spPr>
      </p:pic>
    </p:spTree>
    <p:extLst>
      <p:ext uri="{BB962C8B-B14F-4D97-AF65-F5344CB8AC3E}">
        <p14:creationId xmlns:p14="http://schemas.microsoft.com/office/powerpoint/2010/main" val="405647324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 name="object 13"/>
          <p:cNvSpPr/>
          <p:nvPr/>
        </p:nvSpPr>
        <p:spPr>
          <a:xfrm>
            <a:off x="3341392" y="1497501"/>
            <a:ext cx="5070600" cy="498568"/>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spc="-1" dirty="0" err="1">
                <a:ln>
                  <a:solidFill>
                    <a:srgbClr val="203864"/>
                  </a:solidFill>
                </a:ln>
                <a:latin typeface="Century Gothic" panose="020B0502020202020204" pitchFamily="34" charset="0"/>
                <a:ea typeface="DejaVu Sans"/>
              </a:rPr>
              <a:t>Seconded</a:t>
            </a:r>
            <a:r>
              <a:rPr lang="it-IT" sz="2400" spc="-1" dirty="0">
                <a:ln>
                  <a:solidFill>
                    <a:srgbClr val="203864"/>
                  </a:solidFill>
                </a:ln>
                <a:latin typeface="Century Gothic" panose="020B0502020202020204" pitchFamily="34" charset="0"/>
                <a:ea typeface="DejaVu Sans"/>
              </a:rPr>
              <a:t> </a:t>
            </a:r>
            <a:r>
              <a:rPr lang="it-IT" sz="2400" spc="-1" dirty="0" err="1">
                <a:ln>
                  <a:solidFill>
                    <a:srgbClr val="203864"/>
                  </a:solidFill>
                </a:ln>
                <a:latin typeface="Century Gothic" panose="020B0502020202020204" pitchFamily="34" charset="0"/>
                <a:ea typeface="DejaVu Sans"/>
              </a:rPr>
              <a:t>personnel</a:t>
            </a:r>
            <a:endParaRPr lang="en-GB" sz="2400" spc="-1" dirty="0">
              <a:ln>
                <a:solidFill>
                  <a:srgbClr val="203864"/>
                </a:solidFill>
              </a:ln>
              <a:latin typeface="Century Gothic" panose="020B0502020202020204" pitchFamily="34" charset="0"/>
              <a:ea typeface="DejaVu Sans"/>
            </a:endParaRPr>
          </a:p>
        </p:txBody>
      </p:sp>
      <p:sp>
        <p:nvSpPr>
          <p:cNvPr id="1398" name="Rettangolo arrotondato 13"/>
          <p:cNvSpPr/>
          <p:nvPr/>
        </p:nvSpPr>
        <p:spPr>
          <a:xfrm>
            <a:off x="6780960" y="2801279"/>
            <a:ext cx="5217752" cy="1256908"/>
          </a:xfrm>
          <a:prstGeom prst="roundRect">
            <a:avLst>
              <a:gd name="adj" fmla="val 16667"/>
            </a:avLst>
          </a:prstGeom>
          <a:solidFill>
            <a:schemeClr val="accent1">
              <a:lumMod val="40000"/>
              <a:lumOff val="6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just">
              <a:lnSpc>
                <a:spcPct val="100000"/>
              </a:lnSpc>
              <a:tabLst>
                <a:tab pos="0" algn="l"/>
              </a:tabLst>
            </a:pPr>
            <a:r>
              <a:rPr lang="it-IT" sz="1600" b="1" strike="noStrike" spc="-1" dirty="0" err="1" smtClean="0">
                <a:solidFill>
                  <a:srgbClr val="203864"/>
                </a:solidFill>
                <a:latin typeface="Century Gothic" panose="020B0502020202020204" pitchFamily="34" charset="0"/>
                <a:ea typeface="DejaVu Sans"/>
              </a:rPr>
              <a:t>selected</a:t>
            </a:r>
            <a:r>
              <a:rPr lang="it-IT" sz="1600" b="1" strike="noStrike" spc="-1" dirty="0" smtClean="0">
                <a:solidFill>
                  <a:srgbClr val="203864"/>
                </a:solidFill>
                <a:latin typeface="Century Gothic" panose="020B0502020202020204" pitchFamily="34" charset="0"/>
                <a:ea typeface="DejaVu Sans"/>
              </a:rPr>
              <a:t> </a:t>
            </a:r>
            <a:r>
              <a:rPr lang="it-IT" sz="1600" b="1" strike="noStrike" spc="-1" dirty="0" err="1">
                <a:solidFill>
                  <a:srgbClr val="203864"/>
                </a:solidFill>
                <a:latin typeface="Century Gothic" panose="020B0502020202020204" pitchFamily="34" charset="0"/>
                <a:ea typeface="DejaVu Sans"/>
              </a:rPr>
              <a:t>through</a:t>
            </a:r>
            <a:r>
              <a:rPr lang="it-IT" sz="1600" b="1" strike="noStrike" spc="-1" dirty="0">
                <a:solidFill>
                  <a:srgbClr val="203864"/>
                </a:solidFill>
                <a:latin typeface="Century Gothic" panose="020B0502020202020204" pitchFamily="34" charset="0"/>
                <a:ea typeface="DejaVu Sans"/>
              </a:rPr>
              <a:t> </a:t>
            </a:r>
            <a:r>
              <a:rPr lang="it-IT" sz="1600" b="1" strike="noStrike" spc="-1" dirty="0" err="1" smtClean="0">
                <a:solidFill>
                  <a:srgbClr val="203864"/>
                </a:solidFill>
                <a:latin typeface="Century Gothic" panose="020B0502020202020204" pitchFamily="34" charset="0"/>
                <a:ea typeface="DejaVu Sans"/>
              </a:rPr>
              <a:t>international</a:t>
            </a:r>
            <a:r>
              <a:rPr lang="it-IT" sz="1600" b="1" strike="noStrike" spc="-1" dirty="0" smtClean="0">
                <a:solidFill>
                  <a:srgbClr val="203864"/>
                </a:solidFill>
                <a:latin typeface="Century Gothic" panose="020B0502020202020204" pitchFamily="34" charset="0"/>
                <a:ea typeface="DejaVu Sans"/>
              </a:rPr>
              <a:t> </a:t>
            </a:r>
            <a:r>
              <a:rPr lang="it-IT" sz="1600" b="1" strike="noStrike" spc="-1" dirty="0">
                <a:solidFill>
                  <a:srgbClr val="203864"/>
                </a:solidFill>
                <a:latin typeface="Century Gothic" panose="020B0502020202020204" pitchFamily="34" charset="0"/>
                <a:ea typeface="DejaVu Sans"/>
              </a:rPr>
              <a:t>call for </a:t>
            </a:r>
            <a:r>
              <a:rPr lang="it-IT" sz="1600" b="1" strike="noStrike" spc="-1" dirty="0" err="1">
                <a:solidFill>
                  <a:srgbClr val="203864"/>
                </a:solidFill>
                <a:latin typeface="Century Gothic" panose="020B0502020202020204" pitchFamily="34" charset="0"/>
                <a:ea typeface="DejaVu Sans"/>
              </a:rPr>
              <a:t>applications</a:t>
            </a:r>
            <a:r>
              <a:rPr lang="it-IT" sz="1600" b="1" strike="noStrike" spc="-1" dirty="0">
                <a:solidFill>
                  <a:srgbClr val="203864"/>
                </a:solidFill>
                <a:latin typeface="Century Gothic" panose="020B0502020202020204" pitchFamily="34" charset="0"/>
                <a:ea typeface="DejaVu Sans"/>
              </a:rPr>
              <a:t>.</a:t>
            </a:r>
            <a:endParaRPr lang="en-GB" sz="1600" b="0" strike="noStrike" spc="-1" dirty="0">
              <a:solidFill>
                <a:srgbClr val="000000"/>
              </a:solidFill>
              <a:latin typeface="Century Gothic" panose="020B0502020202020204" pitchFamily="34" charset="0"/>
            </a:endParaRPr>
          </a:p>
        </p:txBody>
      </p:sp>
      <p:sp>
        <p:nvSpPr>
          <p:cNvPr id="1399" name="Rettangolo arrotondato 14"/>
          <p:cNvSpPr/>
          <p:nvPr/>
        </p:nvSpPr>
        <p:spPr>
          <a:xfrm>
            <a:off x="6780960" y="4281124"/>
            <a:ext cx="5217752" cy="1450822"/>
          </a:xfrm>
          <a:prstGeom prst="roundRect">
            <a:avLst>
              <a:gd name="adj" fmla="val 16667"/>
            </a:avLst>
          </a:prstGeom>
          <a:solidFill>
            <a:schemeClr val="accent1">
              <a:lumMod val="40000"/>
              <a:lumOff val="60000"/>
            </a:schemeClr>
          </a:solidFill>
          <a:ln w="9525">
            <a:solidFill>
              <a:srgbClr val="2F2F9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0" tIns="0" rIns="0" bIns="0" anchor="ctr">
            <a:noAutofit/>
          </a:bodyPr>
          <a:lstStyle/>
          <a:p>
            <a:pPr marL="7920" algn="just">
              <a:lnSpc>
                <a:spcPct val="100000"/>
              </a:lnSpc>
              <a:tabLst>
                <a:tab pos="0" algn="l"/>
              </a:tabLst>
            </a:pPr>
            <a:r>
              <a:rPr lang="it-IT" sz="1600" b="1" strike="noStrike" spc="-1" dirty="0" err="1" smtClean="0">
                <a:solidFill>
                  <a:srgbClr val="203864"/>
                </a:solidFill>
                <a:latin typeface="Century Gothic" panose="020B0502020202020204" pitchFamily="34" charset="0"/>
                <a:ea typeface="DejaVu Sans"/>
              </a:rPr>
              <a:t>different</a:t>
            </a:r>
            <a:r>
              <a:rPr lang="it-IT" sz="1600" b="1" strike="noStrike" spc="-1" dirty="0" smtClean="0">
                <a:solidFill>
                  <a:srgbClr val="203864"/>
                </a:solidFill>
                <a:latin typeface="Century Gothic" panose="020B0502020202020204" pitchFamily="34" charset="0"/>
                <a:ea typeface="DejaVu Sans"/>
              </a:rPr>
              <a:t> </a:t>
            </a:r>
            <a:r>
              <a:rPr lang="it-IT" sz="1600" b="1" strike="noStrike" spc="-1" dirty="0" err="1">
                <a:solidFill>
                  <a:srgbClr val="203864"/>
                </a:solidFill>
                <a:latin typeface="Century Gothic" panose="020B0502020202020204" pitchFamily="34" charset="0"/>
                <a:ea typeface="DejaVu Sans"/>
              </a:rPr>
              <a:t>administrative</a:t>
            </a:r>
            <a:r>
              <a:rPr lang="it-IT" sz="1600" b="1" strike="noStrike" spc="-1" dirty="0">
                <a:solidFill>
                  <a:srgbClr val="203864"/>
                </a:solidFill>
                <a:latin typeface="Century Gothic" panose="020B0502020202020204" pitchFamily="34" charset="0"/>
                <a:ea typeface="DejaVu Sans"/>
              </a:rPr>
              <a:t> </a:t>
            </a:r>
            <a:r>
              <a:rPr lang="it-IT" sz="1600" b="1" strike="noStrike" spc="-1" dirty="0" err="1">
                <a:solidFill>
                  <a:srgbClr val="203864"/>
                </a:solidFill>
                <a:latin typeface="Century Gothic" panose="020B0502020202020204" pitchFamily="34" charset="0"/>
                <a:ea typeface="DejaVu Sans"/>
              </a:rPr>
              <a:t>profiles</a:t>
            </a:r>
            <a:r>
              <a:rPr lang="it-IT" sz="1600" b="1" strike="noStrike" spc="-1" dirty="0">
                <a:solidFill>
                  <a:srgbClr val="203864"/>
                </a:solidFill>
                <a:latin typeface="Century Gothic" panose="020B0502020202020204" pitchFamily="34" charset="0"/>
                <a:ea typeface="DejaVu Sans"/>
              </a:rPr>
              <a:t> </a:t>
            </a:r>
            <a:r>
              <a:rPr lang="it-IT" sz="1600" b="1" strike="noStrike" spc="-1" dirty="0" err="1">
                <a:solidFill>
                  <a:srgbClr val="203864"/>
                </a:solidFill>
                <a:latin typeface="Century Gothic" panose="020B0502020202020204" pitchFamily="34" charset="0"/>
                <a:ea typeface="DejaVu Sans"/>
              </a:rPr>
              <a:t>according</a:t>
            </a:r>
            <a:r>
              <a:rPr lang="it-IT" sz="1600" b="1" strike="noStrike" spc="-1" dirty="0">
                <a:solidFill>
                  <a:srgbClr val="203864"/>
                </a:solidFill>
                <a:latin typeface="Century Gothic" panose="020B0502020202020204" pitchFamily="34" charset="0"/>
                <a:ea typeface="DejaVu Sans"/>
              </a:rPr>
              <a:t> to the position </a:t>
            </a:r>
            <a:r>
              <a:rPr lang="it-IT" sz="1600" b="1" strike="noStrike" spc="-1" dirty="0" err="1" smtClean="0">
                <a:solidFill>
                  <a:srgbClr val="203864"/>
                </a:solidFill>
                <a:latin typeface="Century Gothic" panose="020B0502020202020204" pitchFamily="34" charset="0"/>
                <a:ea typeface="DejaVu Sans"/>
              </a:rPr>
              <a:t>held</a:t>
            </a:r>
            <a:r>
              <a:rPr lang="it-IT" sz="1600" b="1" strike="noStrike" spc="-1" dirty="0" smtClean="0">
                <a:solidFill>
                  <a:srgbClr val="203864"/>
                </a:solidFill>
                <a:latin typeface="Century Gothic" panose="020B0502020202020204" pitchFamily="34" charset="0"/>
                <a:ea typeface="DejaVu Sans"/>
              </a:rPr>
              <a:t>.</a:t>
            </a:r>
            <a:endParaRPr lang="en-GB" sz="1600" b="0" strike="noStrike" spc="-1" dirty="0">
              <a:solidFill>
                <a:srgbClr val="000000"/>
              </a:solidFill>
              <a:latin typeface="Century Gothic" panose="020B0502020202020204" pitchFamily="34" charset="0"/>
            </a:endParaRPr>
          </a:p>
        </p:txBody>
      </p:sp>
      <p:sp>
        <p:nvSpPr>
          <p:cNvPr id="1401" name="Rettangolo arrotondato 11"/>
          <p:cNvSpPr/>
          <p:nvPr/>
        </p:nvSpPr>
        <p:spPr>
          <a:xfrm>
            <a:off x="900183" y="2876157"/>
            <a:ext cx="5460297" cy="2364060"/>
          </a:xfrm>
          <a:prstGeom prst="roundRect">
            <a:avLst>
              <a:gd name="adj" fmla="val 16667"/>
            </a:avLst>
          </a:prstGeom>
          <a:noFill/>
          <a:ln>
            <a:noFill/>
          </a:ln>
        </p:spPr>
        <p:style>
          <a:lnRef idx="0">
            <a:scrgbClr r="0" g="0" b="0"/>
          </a:lnRef>
          <a:fillRef idx="0">
            <a:scrgbClr r="0" g="0" b="0"/>
          </a:fillRef>
          <a:effectRef idx="0">
            <a:scrgbClr r="0" g="0" b="0"/>
          </a:effectRef>
          <a:fontRef idx="minor">
            <a:schemeClr val="dk1"/>
          </a:fontRef>
        </p:style>
        <p:txBody>
          <a:bodyPr lIns="0" tIns="0" rIns="0" bIns="0" anchor="ctr">
            <a:noAutofit/>
          </a:bodyPr>
          <a:lstStyle/>
          <a:p>
            <a:pPr marL="7920" algn="just">
              <a:lnSpc>
                <a:spcPct val="100000"/>
              </a:lnSpc>
              <a:tabLst>
                <a:tab pos="0" algn="l"/>
              </a:tabLst>
            </a:pPr>
            <a:r>
              <a:rPr lang="it-IT" sz="2400" strike="noStrike" spc="-1" dirty="0" smtClean="0">
                <a:solidFill>
                  <a:schemeClr val="bg1"/>
                </a:solidFill>
                <a:latin typeface="Century Gothic" panose="020B0502020202020204" pitchFamily="34" charset="0"/>
                <a:ea typeface="DejaVu Sans"/>
              </a:rPr>
              <a:t>GdF </a:t>
            </a:r>
            <a:r>
              <a:rPr lang="it-IT" sz="2400" strike="noStrike" spc="-1" dirty="0" err="1" smtClean="0">
                <a:solidFill>
                  <a:schemeClr val="bg1"/>
                </a:solidFill>
                <a:latin typeface="Century Gothic" panose="020B0502020202020204" pitchFamily="34" charset="0"/>
                <a:ea typeface="DejaVu Sans"/>
              </a:rPr>
              <a:t>may</a:t>
            </a:r>
            <a:r>
              <a:rPr lang="it-IT" sz="2400" strike="noStrike" spc="-1" dirty="0" smtClean="0">
                <a:solidFill>
                  <a:schemeClr val="bg1"/>
                </a:solidFill>
                <a:latin typeface="Century Gothic" panose="020B0502020202020204" pitchFamily="34" charset="0"/>
                <a:ea typeface="DejaVu Sans"/>
              </a:rPr>
              <a:t> </a:t>
            </a:r>
            <a:r>
              <a:rPr lang="it-IT" sz="2400" strike="noStrike" spc="-1" dirty="0" err="1">
                <a:solidFill>
                  <a:schemeClr val="bg1"/>
                </a:solidFill>
                <a:latin typeface="Century Gothic" panose="020B0502020202020204" pitchFamily="34" charset="0"/>
                <a:ea typeface="DejaVu Sans"/>
              </a:rPr>
              <a:t>second</a:t>
            </a:r>
            <a:r>
              <a:rPr lang="it-IT" sz="2400" strike="noStrike" spc="-1" dirty="0">
                <a:solidFill>
                  <a:schemeClr val="bg1"/>
                </a:solidFill>
                <a:latin typeface="Century Gothic" panose="020B0502020202020204" pitchFamily="34" charset="0"/>
                <a:ea typeface="DejaVu Sans"/>
              </a:rPr>
              <a:t> </a:t>
            </a:r>
            <a:r>
              <a:rPr lang="it-IT" sz="2400" strike="noStrike" spc="-1" dirty="0" err="1">
                <a:solidFill>
                  <a:schemeClr val="bg1"/>
                </a:solidFill>
                <a:latin typeface="Century Gothic" panose="020B0502020202020204" pitchFamily="34" charset="0"/>
                <a:ea typeface="DejaVu Sans"/>
              </a:rPr>
              <a:t>its</a:t>
            </a:r>
            <a:r>
              <a:rPr lang="it-IT" sz="2400" strike="noStrike" spc="-1" dirty="0">
                <a:solidFill>
                  <a:schemeClr val="bg1"/>
                </a:solidFill>
                <a:latin typeface="Century Gothic" panose="020B0502020202020204" pitchFamily="34" charset="0"/>
                <a:ea typeface="DejaVu Sans"/>
              </a:rPr>
              <a:t> </a:t>
            </a:r>
            <a:r>
              <a:rPr lang="it-IT" sz="2400" strike="noStrike" spc="-1" dirty="0" err="1">
                <a:solidFill>
                  <a:schemeClr val="bg1"/>
                </a:solidFill>
                <a:latin typeface="Century Gothic" panose="020B0502020202020204" pitchFamily="34" charset="0"/>
                <a:ea typeface="DejaVu Sans"/>
              </a:rPr>
              <a:t>own</a:t>
            </a:r>
            <a:r>
              <a:rPr lang="it-IT" sz="2400" strike="noStrike" spc="-1" dirty="0">
                <a:solidFill>
                  <a:schemeClr val="bg1"/>
                </a:solidFill>
                <a:latin typeface="Century Gothic" panose="020B0502020202020204" pitchFamily="34" charset="0"/>
                <a:ea typeface="DejaVu Sans"/>
              </a:rPr>
              <a:t> </a:t>
            </a:r>
            <a:r>
              <a:rPr lang="it-IT" sz="2400" strike="noStrike" spc="-1" dirty="0" err="1">
                <a:solidFill>
                  <a:schemeClr val="bg1"/>
                </a:solidFill>
                <a:latin typeface="Century Gothic" panose="020B0502020202020204" pitchFamily="34" charset="0"/>
                <a:ea typeface="DejaVu Sans"/>
              </a:rPr>
              <a:t>personnel</a:t>
            </a:r>
            <a:r>
              <a:rPr lang="it-IT" sz="2400" strike="noStrike" spc="-1" dirty="0">
                <a:solidFill>
                  <a:schemeClr val="bg1"/>
                </a:solidFill>
                <a:latin typeface="Century Gothic" panose="020B0502020202020204" pitchFamily="34" charset="0"/>
                <a:ea typeface="DejaVu Sans"/>
              </a:rPr>
              <a:t> to International </a:t>
            </a:r>
            <a:r>
              <a:rPr lang="it-IT" sz="2400" strike="noStrike" spc="-1" dirty="0" err="1">
                <a:solidFill>
                  <a:schemeClr val="bg1"/>
                </a:solidFill>
                <a:latin typeface="Century Gothic" panose="020B0502020202020204" pitchFamily="34" charset="0"/>
                <a:ea typeface="DejaVu Sans"/>
              </a:rPr>
              <a:t>Organisations</a:t>
            </a:r>
            <a:r>
              <a:rPr lang="it-IT" sz="2400" strike="noStrike" spc="-1" dirty="0">
                <a:solidFill>
                  <a:schemeClr val="bg1"/>
                </a:solidFill>
                <a:latin typeface="Century Gothic" panose="020B0502020202020204" pitchFamily="34" charset="0"/>
                <a:ea typeface="DejaVu Sans"/>
              </a:rPr>
              <a:t> and </a:t>
            </a:r>
            <a:r>
              <a:rPr lang="it-IT" sz="2400" strike="noStrike" spc="-1" dirty="0" err="1">
                <a:solidFill>
                  <a:schemeClr val="bg1"/>
                </a:solidFill>
                <a:latin typeface="Century Gothic" panose="020B0502020202020204" pitchFamily="34" charset="0"/>
                <a:ea typeface="DejaVu Sans"/>
              </a:rPr>
              <a:t>Bodies</a:t>
            </a:r>
            <a:r>
              <a:rPr lang="it-IT" sz="2400" strike="noStrike" spc="-1" dirty="0">
                <a:solidFill>
                  <a:schemeClr val="bg1"/>
                </a:solidFill>
                <a:latin typeface="Century Gothic" panose="020B0502020202020204" pitchFamily="34" charset="0"/>
                <a:ea typeface="DejaVu Sans"/>
              </a:rPr>
              <a:t>, to </a:t>
            </a:r>
            <a:r>
              <a:rPr lang="it-IT" sz="2400" strike="noStrike" spc="-1" dirty="0" err="1">
                <a:solidFill>
                  <a:schemeClr val="bg1"/>
                </a:solidFill>
                <a:latin typeface="Century Gothic" panose="020B0502020202020204" pitchFamily="34" charset="0"/>
                <a:ea typeface="DejaVu Sans"/>
              </a:rPr>
              <a:t>Agencies</a:t>
            </a:r>
            <a:r>
              <a:rPr lang="it-IT" sz="2400" strike="noStrike" spc="-1" dirty="0">
                <a:solidFill>
                  <a:schemeClr val="bg1"/>
                </a:solidFill>
                <a:latin typeface="Century Gothic" panose="020B0502020202020204" pitchFamily="34" charset="0"/>
                <a:ea typeface="DejaVu Sans"/>
              </a:rPr>
              <a:t> </a:t>
            </a:r>
            <a:r>
              <a:rPr lang="it-IT" sz="2400" strike="noStrike" spc="-1" dirty="0" smtClean="0">
                <a:solidFill>
                  <a:schemeClr val="bg1"/>
                </a:solidFill>
                <a:latin typeface="Century Gothic" panose="020B0502020202020204" pitchFamily="34" charset="0"/>
                <a:ea typeface="DejaVu Sans"/>
              </a:rPr>
              <a:t>or </a:t>
            </a:r>
            <a:r>
              <a:rPr lang="it-IT" sz="2400" strike="noStrike" spc="-1" dirty="0" err="1" smtClean="0">
                <a:solidFill>
                  <a:schemeClr val="bg1"/>
                </a:solidFill>
                <a:latin typeface="Century Gothic" panose="020B0502020202020204" pitchFamily="34" charset="0"/>
                <a:ea typeface="DejaVu Sans"/>
              </a:rPr>
              <a:t>Offices</a:t>
            </a:r>
            <a:endParaRPr lang="en-GB" sz="2400" strike="noStrike" spc="-1" dirty="0">
              <a:solidFill>
                <a:schemeClr val="bg1"/>
              </a:solidFill>
              <a:latin typeface="Century Gothic" panose="020B0502020202020204" pitchFamily="34" charset="0"/>
            </a:endParaRPr>
          </a:p>
        </p:txBody>
      </p:sp>
      <p:sp>
        <p:nvSpPr>
          <p:cNvPr id="11"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2" name="Immagine 11"/>
          <p:cNvPicPr/>
          <p:nvPr/>
        </p:nvPicPr>
        <p:blipFill>
          <a:blip r:embed="rId2"/>
          <a:stretch/>
        </p:blipFill>
        <p:spPr>
          <a:xfrm>
            <a:off x="10630440" y="264600"/>
            <a:ext cx="1287360" cy="862920"/>
          </a:xfrm>
          <a:prstGeom prst="rect">
            <a:avLst/>
          </a:prstGeom>
          <a:ln w="0">
            <a:noFill/>
          </a:ln>
        </p:spPr>
      </p:pic>
    </p:spTree>
    <p:extLst>
      <p:ext uri="{BB962C8B-B14F-4D97-AF65-F5344CB8AC3E}">
        <p14:creationId xmlns:p14="http://schemas.microsoft.com/office/powerpoint/2010/main" val="301517797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 name="object 13"/>
          <p:cNvSpPr/>
          <p:nvPr/>
        </p:nvSpPr>
        <p:spPr>
          <a:xfrm>
            <a:off x="1070517" y="1405620"/>
            <a:ext cx="9981843" cy="812520"/>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400" b="1" spc="-1" dirty="0" err="1" smtClean="0">
                <a:ln>
                  <a:solidFill>
                    <a:srgbClr val="203864"/>
                  </a:solidFill>
                </a:ln>
                <a:latin typeface="Century Gothic" panose="020B0502020202020204" pitchFamily="34" charset="0"/>
                <a:ea typeface="DejaVu Sans"/>
              </a:rPr>
              <a:t>Partnerships</a:t>
            </a:r>
            <a:r>
              <a:rPr lang="it-IT" sz="2400" b="1" spc="-1" dirty="0" smtClean="0">
                <a:ln>
                  <a:solidFill>
                    <a:srgbClr val="203864"/>
                  </a:solidFill>
                </a:ln>
                <a:latin typeface="Century Gothic" panose="020B0502020202020204" pitchFamily="34" charset="0"/>
                <a:ea typeface="DejaVu Sans"/>
              </a:rPr>
              <a:t> </a:t>
            </a:r>
            <a:r>
              <a:rPr lang="it-IT" sz="2400" b="1" spc="-1" dirty="0">
                <a:ln>
                  <a:solidFill>
                    <a:srgbClr val="203864"/>
                  </a:solidFill>
                </a:ln>
                <a:latin typeface="Century Gothic" panose="020B0502020202020204" pitchFamily="34" charset="0"/>
                <a:ea typeface="DejaVu Sans"/>
              </a:rPr>
              <a:t>with International </a:t>
            </a:r>
            <a:r>
              <a:rPr lang="it-IT" sz="2400" b="1" spc="-1" dirty="0" err="1">
                <a:ln>
                  <a:solidFill>
                    <a:srgbClr val="203864"/>
                  </a:solidFill>
                </a:ln>
                <a:latin typeface="Century Gothic" panose="020B0502020202020204" pitchFamily="34" charset="0"/>
                <a:ea typeface="DejaVu Sans"/>
              </a:rPr>
              <a:t>Organisations</a:t>
            </a:r>
            <a:r>
              <a:rPr lang="it-IT" sz="2400" b="1" spc="-1" dirty="0">
                <a:ln>
                  <a:solidFill>
                    <a:srgbClr val="203864"/>
                  </a:solidFill>
                </a:ln>
                <a:latin typeface="Century Gothic" panose="020B0502020202020204" pitchFamily="34" charset="0"/>
                <a:ea typeface="DejaVu Sans"/>
              </a:rPr>
              <a:t>.</a:t>
            </a:r>
            <a:endParaRPr lang="en-GB" sz="2400" b="1" spc="-1" dirty="0">
              <a:ln>
                <a:solidFill>
                  <a:srgbClr val="203864"/>
                </a:solidFill>
              </a:ln>
              <a:latin typeface="Century Gothic" panose="020B0502020202020204" pitchFamily="34" charset="0"/>
              <a:ea typeface="DejaVu Sans"/>
            </a:endParaRPr>
          </a:p>
          <a:p>
            <a:pPr algn="ctr">
              <a:tabLst>
                <a:tab pos="0" algn="l"/>
              </a:tabLst>
            </a:pPr>
            <a:r>
              <a:rPr lang="it-IT" sz="2400" b="1" spc="-1" dirty="0" err="1">
                <a:ln>
                  <a:solidFill>
                    <a:srgbClr val="203864"/>
                  </a:solidFill>
                </a:ln>
                <a:latin typeface="Century Gothic" panose="020B0502020202020204" pitchFamily="34" charset="0"/>
                <a:ea typeface="DejaVu Sans"/>
              </a:rPr>
              <a:t>Seconded</a:t>
            </a:r>
            <a:r>
              <a:rPr lang="it-IT" sz="2400" b="1" spc="-1" dirty="0">
                <a:ln>
                  <a:solidFill>
                    <a:srgbClr val="203864"/>
                  </a:solidFill>
                </a:ln>
                <a:latin typeface="Century Gothic" panose="020B0502020202020204" pitchFamily="34" charset="0"/>
                <a:ea typeface="DejaVu Sans"/>
              </a:rPr>
              <a:t> </a:t>
            </a:r>
            <a:r>
              <a:rPr lang="it-IT" sz="2400" b="1" spc="-1" dirty="0" err="1">
                <a:ln>
                  <a:solidFill>
                    <a:srgbClr val="203864"/>
                  </a:solidFill>
                </a:ln>
                <a:latin typeface="Century Gothic" panose="020B0502020202020204" pitchFamily="34" charset="0"/>
                <a:ea typeface="DejaVu Sans"/>
              </a:rPr>
              <a:t>personnel</a:t>
            </a:r>
            <a:endParaRPr lang="en-GB" sz="2400" b="1" spc="-1" dirty="0">
              <a:ln>
                <a:solidFill>
                  <a:srgbClr val="203864"/>
                </a:solidFill>
              </a:ln>
              <a:latin typeface="Century Gothic" panose="020B0502020202020204" pitchFamily="34" charset="0"/>
              <a:ea typeface="DejaVu Sans"/>
            </a:endParaRPr>
          </a:p>
        </p:txBody>
      </p:sp>
      <p:pic>
        <p:nvPicPr>
          <p:cNvPr id="1386" name="Immagine 2"/>
          <p:cNvPicPr/>
          <p:nvPr/>
        </p:nvPicPr>
        <p:blipFill>
          <a:blip r:embed="rId3"/>
          <a:stretch/>
        </p:blipFill>
        <p:spPr>
          <a:xfrm>
            <a:off x="734040" y="2427120"/>
            <a:ext cx="1743120" cy="1743120"/>
          </a:xfrm>
          <a:prstGeom prst="rect">
            <a:avLst/>
          </a:prstGeom>
          <a:ln w="0">
            <a:noFill/>
          </a:ln>
          <a:effectLst>
            <a:outerShdw blurRad="291960" dist="138479" dir="2700000" algn="tl" rotWithShape="0">
              <a:srgbClr val="333333">
                <a:alpha val="65000"/>
              </a:srgbClr>
            </a:outerShdw>
          </a:effectLst>
        </p:spPr>
      </p:pic>
      <p:pic>
        <p:nvPicPr>
          <p:cNvPr id="1387" name="Immagine 3"/>
          <p:cNvPicPr/>
          <p:nvPr/>
        </p:nvPicPr>
        <p:blipFill>
          <a:blip r:embed="rId4"/>
          <a:stretch/>
        </p:blipFill>
        <p:spPr>
          <a:xfrm>
            <a:off x="7976160" y="2427120"/>
            <a:ext cx="3032280" cy="1014480"/>
          </a:xfrm>
          <a:prstGeom prst="rect">
            <a:avLst/>
          </a:prstGeom>
          <a:ln w="0">
            <a:noFill/>
          </a:ln>
          <a:effectLst>
            <a:outerShdw blurRad="291960" dist="138479" dir="2700000" algn="tl" rotWithShape="0">
              <a:srgbClr val="333333">
                <a:alpha val="65000"/>
              </a:srgbClr>
            </a:outerShdw>
          </a:effectLst>
        </p:spPr>
      </p:pic>
      <p:pic>
        <p:nvPicPr>
          <p:cNvPr id="1388" name="Immagine 4"/>
          <p:cNvPicPr/>
          <p:nvPr/>
        </p:nvPicPr>
        <p:blipFill>
          <a:blip r:embed="rId5"/>
          <a:stretch/>
        </p:blipFill>
        <p:spPr>
          <a:xfrm>
            <a:off x="8279640" y="4750920"/>
            <a:ext cx="3102120" cy="1030320"/>
          </a:xfrm>
          <a:prstGeom prst="rect">
            <a:avLst/>
          </a:prstGeom>
          <a:ln w="0">
            <a:noFill/>
          </a:ln>
          <a:effectLst>
            <a:outerShdw blurRad="291960" dist="138479" dir="2700000" algn="tl" rotWithShape="0">
              <a:srgbClr val="333333">
                <a:alpha val="65000"/>
              </a:srgbClr>
            </a:outerShdw>
          </a:effectLst>
        </p:spPr>
      </p:pic>
      <p:sp>
        <p:nvSpPr>
          <p:cNvPr id="1389" name="CustomShape 18"/>
          <p:cNvSpPr/>
          <p:nvPr/>
        </p:nvSpPr>
        <p:spPr>
          <a:xfrm>
            <a:off x="2394000" y="184320"/>
            <a:ext cx="7932960" cy="424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479"/>
              </a:spcBef>
              <a:tabLst>
                <a:tab pos="0" algn="l"/>
              </a:tabLst>
            </a:pPr>
            <a:r>
              <a:rPr lang="it-IT" sz="2200" b="1" strike="noStrike" spc="-1">
                <a:solidFill>
                  <a:srgbClr val="17375E"/>
                </a:solidFill>
                <a:latin typeface="Calibri"/>
                <a:ea typeface="ＭＳ Ｐゴシック"/>
              </a:rPr>
              <a:t>THE GDF INTERNATIONAL DEPLOYMENT</a:t>
            </a:r>
            <a:endParaRPr lang="en-GB" sz="2200" b="0" strike="noStrike" spc="-1">
              <a:solidFill>
                <a:srgbClr val="000000"/>
              </a:solidFill>
              <a:latin typeface="Arial"/>
            </a:endParaRPr>
          </a:p>
        </p:txBody>
      </p:sp>
      <p:pic>
        <p:nvPicPr>
          <p:cNvPr id="1390" name="Immagine 1"/>
          <p:cNvPicPr/>
          <p:nvPr/>
        </p:nvPicPr>
        <p:blipFill>
          <a:blip r:embed="rId6"/>
          <a:stretch/>
        </p:blipFill>
        <p:spPr>
          <a:xfrm>
            <a:off x="4801680" y="5332320"/>
            <a:ext cx="2664720" cy="961920"/>
          </a:xfrm>
          <a:prstGeom prst="rect">
            <a:avLst/>
          </a:prstGeom>
          <a:ln w="0">
            <a:noFill/>
          </a:ln>
        </p:spPr>
      </p:pic>
      <p:pic>
        <p:nvPicPr>
          <p:cNvPr id="1391" name="Immagine 9"/>
          <p:cNvPicPr/>
          <p:nvPr/>
        </p:nvPicPr>
        <p:blipFill>
          <a:blip r:embed="rId7"/>
          <a:stretch/>
        </p:blipFill>
        <p:spPr>
          <a:xfrm>
            <a:off x="1509120" y="4583520"/>
            <a:ext cx="2093400" cy="2153880"/>
          </a:xfrm>
          <a:prstGeom prst="rect">
            <a:avLst/>
          </a:prstGeom>
          <a:ln w="0">
            <a:noFill/>
          </a:ln>
        </p:spPr>
      </p:pic>
      <p:pic>
        <p:nvPicPr>
          <p:cNvPr id="1392" name="Immagine 10"/>
          <p:cNvPicPr/>
          <p:nvPr/>
        </p:nvPicPr>
        <p:blipFill>
          <a:blip r:embed="rId8"/>
          <a:stretch/>
        </p:blipFill>
        <p:spPr>
          <a:xfrm>
            <a:off x="4699800" y="2640240"/>
            <a:ext cx="2062800" cy="2127240"/>
          </a:xfrm>
          <a:prstGeom prst="rect">
            <a:avLst/>
          </a:prstGeom>
          <a:ln w="0">
            <a:noFill/>
          </a:ln>
        </p:spPr>
      </p:pic>
      <p:sp>
        <p:nvSpPr>
          <p:cNvPr id="10"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1" name="Immagine 11"/>
          <p:cNvPicPr/>
          <p:nvPr/>
        </p:nvPicPr>
        <p:blipFill>
          <a:blip r:embed="rId9"/>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Rettangolo 4"/>
          <p:cNvSpPr/>
          <p:nvPr/>
        </p:nvSpPr>
        <p:spPr>
          <a:xfrm>
            <a:off x="2842560" y="1503123"/>
            <a:ext cx="1415160" cy="1734717"/>
          </a:xfrm>
          <a:prstGeom prst="rect">
            <a:avLst/>
          </a:prstGeom>
          <a:blipFill rotWithShape="0">
            <a:blip r:embed="rId2"/>
            <a:srcRect/>
            <a:stretch/>
          </a:blipFill>
          <a:ln>
            <a:solidFill>
              <a:srgbClr val="FFFFFF"/>
            </a:solidFill>
            <a:round/>
          </a:ln>
          <a:scene3d>
            <a:camera prst="orthographicFront"/>
            <a:lightRig rig="flat" dir="t"/>
          </a:scene3d>
          <a:sp3d prstMaterial="dkEdge">
            <a:bevelT w="8200" h="38100"/>
          </a:sp3d>
        </p:spPr>
        <p:style>
          <a:lnRef idx="1">
            <a:schemeClr val="lt1">
              <a:hueOff val="0"/>
              <a:satOff val="0"/>
              <a:lumOff val="0"/>
              <a:alphaOff val="0"/>
            </a:schemeClr>
          </a:lnRef>
          <a:fillRef idx="0">
            <a:scrgbClr r="0" g="0" b="0"/>
          </a:fillRef>
          <a:effectRef idx="0">
            <a:schemeClr val="accent4">
              <a:hueOff val="0"/>
              <a:satOff val="0"/>
              <a:lumOff val="0"/>
              <a:alphaOff val="0"/>
            </a:schemeClr>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sp>
        <p:nvSpPr>
          <p:cNvPr id="990" name="CasellaDiTesto 8"/>
          <p:cNvSpPr/>
          <p:nvPr/>
        </p:nvSpPr>
        <p:spPr>
          <a:xfrm>
            <a:off x="4502880" y="1830960"/>
            <a:ext cx="5043240" cy="1400400"/>
          </a:xfrm>
          <a:prstGeom prst="rect">
            <a:avLst/>
          </a:prstGeom>
          <a:solidFill>
            <a:schemeClr val="accent1">
              <a:lumMod val="75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GB" sz="3380" b="1" i="0" u="none" strike="noStrike" kern="1200" cap="none" spc="-1" normalizeH="0" baseline="0" noProof="0">
                <a:ln>
                  <a:solidFill>
                    <a:srgbClr val="203864"/>
                  </a:solidFill>
                </a:ln>
                <a:solidFill>
                  <a:srgbClr val="FFFFFF"/>
                </a:solidFill>
                <a:effectLst/>
                <a:uLnTx/>
                <a:uFillTx/>
                <a:latin typeface="Century Gothic" panose="020B0502020202020204" pitchFamily="34" charset="0"/>
                <a:ea typeface="DejaVu Sans"/>
              </a:rPr>
              <a:t>GdF Experts and </a:t>
            </a:r>
            <a:endParaRPr kumimoji="0" lang="en-GB" sz="3380" b="1" i="0" u="none" strike="noStrike" kern="1200" cap="none" spc="-1" normalizeH="0" baseline="0" noProof="0">
              <a:ln>
                <a:noFill/>
              </a:ln>
              <a:solidFill>
                <a:srgbClr val="000000"/>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GB" sz="3380" b="1" i="0" u="none" strike="noStrike" kern="1200" cap="none" spc="-1" normalizeH="0" baseline="0" noProof="0">
                <a:ln>
                  <a:solidFill>
                    <a:srgbClr val="203864"/>
                  </a:solidFill>
                </a:ln>
                <a:solidFill>
                  <a:srgbClr val="FFFFFF"/>
                </a:solidFill>
                <a:effectLst/>
                <a:uLnTx/>
                <a:uFillTx/>
                <a:latin typeface="Century Gothic" panose="020B0502020202020204" pitchFamily="34" charset="0"/>
                <a:ea typeface="DejaVu Sans"/>
              </a:rPr>
              <a:t>Liaison Officers</a:t>
            </a:r>
            <a:endParaRPr kumimoji="0" lang="en-GB" sz="3380" b="1" i="0" u="none" strike="noStrike" kern="1200" cap="none" spc="-1" normalizeH="0" baseline="0" noProof="0">
              <a:ln>
                <a:noFill/>
              </a:ln>
              <a:solidFill>
                <a:srgbClr val="000000"/>
              </a:solidFill>
              <a:effectLst/>
              <a:uLnTx/>
              <a:uFillTx/>
              <a:latin typeface="Century Gothic" panose="020B0502020202020204" pitchFamily="34" charset="0"/>
            </a:endParaRPr>
          </a:p>
        </p:txBody>
      </p:sp>
      <p:grpSp>
        <p:nvGrpSpPr>
          <p:cNvPr id="991" name="Gruppo 9"/>
          <p:cNvGrpSpPr/>
          <p:nvPr/>
        </p:nvGrpSpPr>
        <p:grpSpPr>
          <a:xfrm>
            <a:off x="2853360" y="3427560"/>
            <a:ext cx="5289120" cy="1452960"/>
            <a:chOff x="2853360" y="3427560"/>
            <a:chExt cx="5289120" cy="1452960"/>
          </a:xfrm>
        </p:grpSpPr>
        <p:sp>
          <p:nvSpPr>
            <p:cNvPr id="992" name="Rettangolo 10"/>
            <p:cNvSpPr/>
            <p:nvPr/>
          </p:nvSpPr>
          <p:spPr>
            <a:xfrm>
              <a:off x="2856600" y="3427560"/>
              <a:ext cx="5285880" cy="1452960"/>
            </a:xfrm>
            <a:prstGeom prst="rect">
              <a:avLst/>
            </a:prstGeom>
            <a:solidFill>
              <a:schemeClr val="accent3">
                <a:lumMod val="60000"/>
                <a:lumOff val="40000"/>
              </a:schemeClr>
            </a:solidFill>
            <a:ln w="0">
              <a:solidFill>
                <a:srgbClr val="333F4F"/>
              </a:solidFill>
            </a:ln>
            <a:scene3d>
              <a:camera prst="orthographicFront"/>
              <a:lightRig rig="threePt" dir="t"/>
            </a:scene3d>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sp>
          <p:nvSpPr>
            <p:cNvPr id="993" name="CasellaDiTesto 11"/>
            <p:cNvSpPr/>
            <p:nvPr/>
          </p:nvSpPr>
          <p:spPr>
            <a:xfrm>
              <a:off x="2853360" y="3439440"/>
              <a:ext cx="5289120" cy="1441080"/>
            </a:xfrm>
            <a:prstGeom prst="rect">
              <a:avLst/>
            </a:prstGeom>
            <a:solidFill>
              <a:schemeClr val="accent1">
                <a:lumMod val="75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it-IT" sz="3380" b="1" i="1" u="none" strike="noStrike" kern="1200" cap="none" spc="-1" normalizeH="0" baseline="0" noProof="0">
                  <a:ln>
                    <a:solidFill>
                      <a:srgbClr val="203864"/>
                    </a:solidFill>
                  </a:ln>
                  <a:solidFill>
                    <a:srgbClr val="FFFFFF"/>
                  </a:solidFill>
                  <a:effectLst/>
                  <a:uLnTx/>
                  <a:uFillTx/>
                  <a:latin typeface="Century Gothic" panose="020B0502020202020204" pitchFamily="34" charset="0"/>
                  <a:ea typeface="DejaVu Sans"/>
                </a:rPr>
                <a:t>Memorandum of </a:t>
              </a:r>
              <a:r>
                <a:rPr kumimoji="0" lang="en-US" sz="3380" b="1" i="1" u="none" strike="noStrike" kern="1200" cap="none" spc="-1" normalizeH="0" baseline="0" noProof="0">
                  <a:ln>
                    <a:solidFill>
                      <a:srgbClr val="203864"/>
                    </a:solidFill>
                  </a:ln>
                  <a:solidFill>
                    <a:srgbClr val="FFFFFF"/>
                  </a:solidFill>
                  <a:effectLst/>
                  <a:uLnTx/>
                  <a:uFillTx/>
                  <a:latin typeface="Century Gothic" panose="020B0502020202020204" pitchFamily="34" charset="0"/>
                  <a:ea typeface="DejaVu Sans"/>
                </a:rPr>
                <a:t>Understading</a:t>
              </a:r>
              <a:endParaRPr kumimoji="0" lang="en-GB" sz="3380" b="1" i="0" u="none" strike="noStrike" kern="1200" cap="none" spc="-1" normalizeH="0" baseline="0" noProof="0">
                <a:ln>
                  <a:noFill/>
                </a:ln>
                <a:solidFill>
                  <a:srgbClr val="000000"/>
                </a:solidFill>
                <a:effectLst/>
                <a:uLnTx/>
                <a:uFillTx/>
                <a:latin typeface="Century Gothic" panose="020B0502020202020204" pitchFamily="34" charset="0"/>
              </a:endParaRPr>
            </a:p>
          </p:txBody>
        </p:sp>
      </p:grpSp>
      <p:sp>
        <p:nvSpPr>
          <p:cNvPr id="994" name="Rettangolo 12"/>
          <p:cNvSpPr/>
          <p:nvPr/>
        </p:nvSpPr>
        <p:spPr>
          <a:xfrm>
            <a:off x="8380440" y="3476160"/>
            <a:ext cx="1438560" cy="1452960"/>
          </a:xfrm>
          <a:prstGeom prst="rect">
            <a:avLst/>
          </a:prstGeom>
          <a:blipFill rotWithShape="0">
            <a:blip r:embed="rId3"/>
            <a:srcRect/>
            <a:stretch/>
          </a:blipFill>
          <a:ln>
            <a:solidFill>
              <a:srgbClr val="FFFFFF"/>
            </a:solidFill>
            <a:round/>
          </a:ln>
          <a:scene3d>
            <a:camera prst="orthographicFront"/>
            <a:lightRig rig="flat" dir="t"/>
          </a:scene3d>
          <a:sp3d prstMaterial="dkEdge">
            <a:bevelT w="8200" h="38100"/>
          </a:sp3d>
        </p:spPr>
        <p:style>
          <a:lnRef idx="1">
            <a:schemeClr val="lt1">
              <a:hueOff val="0"/>
              <a:satOff val="0"/>
              <a:lumOff val="0"/>
              <a:alphaOff val="0"/>
            </a:schemeClr>
          </a:lnRef>
          <a:fillRef idx="0">
            <a:scrgbClr r="0" g="0" b="0"/>
          </a:fillRef>
          <a:effectRef idx="0">
            <a:schemeClr val="accent4">
              <a:hueOff val="347398"/>
              <a:satOff val="-31134"/>
              <a:lumOff val="1"/>
              <a:alphaOff val="0"/>
            </a:schemeClr>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sp>
        <p:nvSpPr>
          <p:cNvPr id="995" name="Rettangolo 13"/>
          <p:cNvSpPr/>
          <p:nvPr/>
        </p:nvSpPr>
        <p:spPr>
          <a:xfrm>
            <a:off x="2853360" y="4959720"/>
            <a:ext cx="1438560" cy="1452960"/>
          </a:xfrm>
          <a:prstGeom prst="rect">
            <a:avLst/>
          </a:prstGeom>
          <a:blipFill rotWithShape="0">
            <a:blip r:embed="rId4"/>
            <a:srcRect/>
            <a:stretch/>
          </a:blipFill>
          <a:ln>
            <a:solidFill>
              <a:srgbClr val="FFFFFF"/>
            </a:solidFill>
            <a:round/>
          </a:ln>
          <a:scene3d>
            <a:camera prst="orthographicFront"/>
            <a:lightRig rig="flat" dir="t"/>
          </a:scene3d>
          <a:sp3d prstMaterial="dkEdge">
            <a:bevelT w="8200" h="38100"/>
          </a:sp3d>
        </p:spPr>
        <p:style>
          <a:lnRef idx="1">
            <a:schemeClr val="lt1">
              <a:hueOff val="0"/>
              <a:satOff val="0"/>
              <a:lumOff val="0"/>
              <a:alphaOff val="0"/>
            </a:schemeClr>
          </a:lnRef>
          <a:fillRef idx="0">
            <a:scrgbClr r="0" g="0" b="0"/>
          </a:fillRef>
          <a:effectRef idx="0">
            <a:schemeClr val="accent4">
              <a:hueOff val="694796"/>
              <a:satOff val="-62268"/>
              <a:lumOff val="1"/>
              <a:alphaOff val="0"/>
            </a:schemeClr>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grpSp>
        <p:nvGrpSpPr>
          <p:cNvPr id="996" name="Gruppo 14"/>
          <p:cNvGrpSpPr/>
          <p:nvPr/>
        </p:nvGrpSpPr>
        <p:grpSpPr>
          <a:xfrm>
            <a:off x="4521960" y="5016240"/>
            <a:ext cx="5297040" cy="1449000"/>
            <a:chOff x="4521960" y="5016240"/>
            <a:chExt cx="5297040" cy="1449000"/>
          </a:xfrm>
        </p:grpSpPr>
        <p:sp>
          <p:nvSpPr>
            <p:cNvPr id="997" name="Rettangolo 15"/>
            <p:cNvSpPr/>
            <p:nvPr/>
          </p:nvSpPr>
          <p:spPr>
            <a:xfrm>
              <a:off x="4530240" y="5131080"/>
              <a:ext cx="5288760" cy="1277640"/>
            </a:xfrm>
            <a:prstGeom prst="rect">
              <a:avLst/>
            </a:prstGeom>
            <a:solidFill>
              <a:schemeClr val="accent1">
                <a:lumMod val="75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sp>
          <p:nvSpPr>
            <p:cNvPr id="998" name="CasellaDiTesto 16"/>
            <p:cNvSpPr/>
            <p:nvPr/>
          </p:nvSpPr>
          <p:spPr>
            <a:xfrm>
              <a:off x="4521960" y="5016240"/>
              <a:ext cx="5288760" cy="1449000"/>
            </a:xfrm>
            <a:prstGeom prst="rect">
              <a:avLst/>
            </a:prstGeom>
            <a:solidFill>
              <a:schemeClr val="accent1">
                <a:lumMod val="75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GB" sz="3380" b="1" i="0" u="none" strike="noStrike" kern="1200" cap="none" spc="-1" normalizeH="0" baseline="0" noProof="0">
                  <a:ln>
                    <a:solidFill>
                      <a:srgbClr val="203864"/>
                    </a:solidFill>
                  </a:ln>
                  <a:solidFill>
                    <a:srgbClr val="FFFFFF"/>
                  </a:solidFill>
                  <a:effectLst/>
                  <a:uLnTx/>
                  <a:uFillTx/>
                  <a:latin typeface="Century Gothic" panose="020B0502020202020204" pitchFamily="34" charset="0"/>
                  <a:ea typeface="DejaVu Sans"/>
                </a:rPr>
                <a:t>Channels of Cooperation</a:t>
              </a:r>
              <a:endParaRPr kumimoji="0" lang="en-GB" sz="3380" b="1" i="0" u="none" strike="noStrike" kern="1200" cap="none" spc="-1" normalizeH="0" baseline="0" noProof="0">
                <a:ln>
                  <a:noFill/>
                </a:ln>
                <a:solidFill>
                  <a:srgbClr val="000000"/>
                </a:solidFill>
                <a:effectLst/>
                <a:uLnTx/>
                <a:uFillTx/>
                <a:latin typeface="Century Gothic" panose="020B0502020202020204" pitchFamily="34" charset="0"/>
              </a:endParaRPr>
            </a:p>
          </p:txBody>
        </p:sp>
      </p:grpSp>
      <p:sp>
        <p:nvSpPr>
          <p:cNvPr id="16"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7" name="Immagine 11"/>
          <p:cNvPicPr/>
          <p:nvPr/>
        </p:nvPicPr>
        <p:blipFill>
          <a:blip r:embed="rId5"/>
          <a:stretch/>
        </p:blipFill>
        <p:spPr>
          <a:xfrm>
            <a:off x="10630440" y="264600"/>
            <a:ext cx="1287360" cy="862920"/>
          </a:xfrm>
          <a:prstGeom prst="rect">
            <a:avLst/>
          </a:prstGeom>
          <a:ln w="0">
            <a:noFill/>
          </a:ln>
        </p:spPr>
      </p:pic>
    </p:spTree>
    <p:extLst>
      <p:ext uri="{BB962C8B-B14F-4D97-AF65-F5344CB8AC3E}">
        <p14:creationId xmlns:p14="http://schemas.microsoft.com/office/powerpoint/2010/main" val="524526293"/>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 name="world map"/>
          <p:cNvGrpSpPr/>
          <p:nvPr/>
        </p:nvGrpSpPr>
        <p:grpSpPr>
          <a:xfrm>
            <a:off x="1838880" y="995040"/>
            <a:ext cx="8909280" cy="5720040"/>
            <a:chOff x="1838880" y="995040"/>
            <a:chExt cx="8909280" cy="5720040"/>
          </a:xfrm>
        </p:grpSpPr>
        <p:sp>
          <p:nvSpPr>
            <p:cNvPr id="1403" name="world map piece"/>
            <p:cNvSpPr/>
            <p:nvPr/>
          </p:nvSpPr>
          <p:spPr>
            <a:xfrm>
              <a:off x="3664800" y="4054680"/>
              <a:ext cx="246240" cy="141840"/>
            </a:xfrm>
            <a:custGeom>
              <a:avLst/>
              <a:gdLst>
                <a:gd name="textAreaLeft" fmla="*/ 0 w 246240"/>
                <a:gd name="textAreaRight" fmla="*/ 247680 w 246240"/>
                <a:gd name="textAreaTop" fmla="*/ 0 h 141840"/>
                <a:gd name="textAreaBottom" fmla="*/ 143280 h 141840"/>
              </a:gdLst>
              <a:ahLst/>
              <a:cxnLst/>
              <a:rect l="textAreaLeft" t="textAreaTop" r="textAreaRight" b="textAreaBottom"/>
              <a:pathLst>
                <a:path w="91" h="50">
                  <a:moveTo>
                    <a:pt x="71" y="17"/>
                  </a:moveTo>
                  <a:cubicBezTo>
                    <a:pt x="67" y="17"/>
                    <a:pt x="64" y="15"/>
                    <a:pt x="60" y="12"/>
                  </a:cubicBezTo>
                  <a:cubicBezTo>
                    <a:pt x="53" y="7"/>
                    <a:pt x="48" y="5"/>
                    <a:pt x="40" y="4"/>
                  </a:cubicBezTo>
                  <a:cubicBezTo>
                    <a:pt x="35" y="4"/>
                    <a:pt x="34" y="3"/>
                    <a:pt x="31" y="2"/>
                  </a:cubicBezTo>
                  <a:cubicBezTo>
                    <a:pt x="30" y="2"/>
                    <a:pt x="28" y="1"/>
                    <a:pt x="25" y="1"/>
                  </a:cubicBezTo>
                  <a:cubicBezTo>
                    <a:pt x="21" y="1"/>
                    <a:pt x="17" y="0"/>
                    <a:pt x="14" y="0"/>
                  </a:cubicBezTo>
                  <a:cubicBezTo>
                    <a:pt x="7" y="0"/>
                    <a:pt x="5" y="1"/>
                    <a:pt x="4" y="3"/>
                  </a:cubicBezTo>
                  <a:cubicBezTo>
                    <a:pt x="3" y="5"/>
                    <a:pt x="0" y="10"/>
                    <a:pt x="4" y="17"/>
                  </a:cubicBezTo>
                  <a:cubicBezTo>
                    <a:pt x="4" y="18"/>
                    <a:pt x="4" y="18"/>
                    <a:pt x="4" y="18"/>
                  </a:cubicBezTo>
                  <a:cubicBezTo>
                    <a:pt x="6" y="18"/>
                    <a:pt x="6" y="18"/>
                    <a:pt x="6" y="18"/>
                  </a:cubicBezTo>
                  <a:cubicBezTo>
                    <a:pt x="6" y="18"/>
                    <a:pt x="15" y="21"/>
                    <a:pt x="20" y="23"/>
                  </a:cubicBezTo>
                  <a:cubicBezTo>
                    <a:pt x="20" y="23"/>
                    <a:pt x="21" y="23"/>
                    <a:pt x="23" y="23"/>
                  </a:cubicBezTo>
                  <a:cubicBezTo>
                    <a:pt x="23" y="23"/>
                    <a:pt x="23" y="23"/>
                    <a:pt x="23" y="23"/>
                  </a:cubicBezTo>
                  <a:cubicBezTo>
                    <a:pt x="25" y="23"/>
                    <a:pt x="26" y="23"/>
                    <a:pt x="28" y="23"/>
                  </a:cubicBezTo>
                  <a:cubicBezTo>
                    <a:pt x="32" y="23"/>
                    <a:pt x="37" y="23"/>
                    <a:pt x="40" y="23"/>
                  </a:cubicBezTo>
                  <a:cubicBezTo>
                    <a:pt x="42" y="23"/>
                    <a:pt x="42" y="23"/>
                    <a:pt x="42" y="26"/>
                  </a:cubicBezTo>
                  <a:cubicBezTo>
                    <a:pt x="43" y="28"/>
                    <a:pt x="45" y="32"/>
                    <a:pt x="49" y="35"/>
                  </a:cubicBezTo>
                  <a:cubicBezTo>
                    <a:pt x="52" y="37"/>
                    <a:pt x="53" y="39"/>
                    <a:pt x="54" y="40"/>
                  </a:cubicBezTo>
                  <a:cubicBezTo>
                    <a:pt x="58" y="44"/>
                    <a:pt x="61" y="49"/>
                    <a:pt x="69" y="50"/>
                  </a:cubicBezTo>
                  <a:cubicBezTo>
                    <a:pt x="73" y="50"/>
                    <a:pt x="76" y="50"/>
                    <a:pt x="79" y="50"/>
                  </a:cubicBezTo>
                  <a:cubicBezTo>
                    <a:pt x="81" y="50"/>
                    <a:pt x="89" y="50"/>
                    <a:pt x="90" y="43"/>
                  </a:cubicBezTo>
                  <a:cubicBezTo>
                    <a:pt x="91" y="35"/>
                    <a:pt x="87" y="25"/>
                    <a:pt x="79" y="21"/>
                  </a:cubicBezTo>
                  <a:cubicBezTo>
                    <a:pt x="75" y="19"/>
                    <a:pt x="74" y="18"/>
                    <a:pt x="71" y="17"/>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71640" rIns="90000" bIns="7164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04" name="world map piece"/>
            <p:cNvSpPr/>
            <p:nvPr/>
          </p:nvSpPr>
          <p:spPr>
            <a:xfrm>
              <a:off x="3949560" y="4158720"/>
              <a:ext cx="137880" cy="83160"/>
            </a:xfrm>
            <a:custGeom>
              <a:avLst/>
              <a:gdLst>
                <a:gd name="textAreaLeft" fmla="*/ 0 w 137880"/>
                <a:gd name="textAreaRight" fmla="*/ 139320 w 137880"/>
                <a:gd name="textAreaTop" fmla="*/ 0 h 83160"/>
                <a:gd name="textAreaBottom" fmla="*/ 84600 h 83160"/>
              </a:gdLst>
              <a:ahLst/>
              <a:cxnLst/>
              <a:rect l="textAreaLeft" t="textAreaTop" r="textAreaRight" b="textAreaBottom"/>
              <a:pathLst>
                <a:path w="51" h="30">
                  <a:moveTo>
                    <a:pt x="40" y="8"/>
                  </a:moveTo>
                  <a:cubicBezTo>
                    <a:pt x="39" y="8"/>
                    <a:pt x="39" y="8"/>
                    <a:pt x="39" y="8"/>
                  </a:cubicBezTo>
                  <a:cubicBezTo>
                    <a:pt x="36" y="7"/>
                    <a:pt x="34" y="5"/>
                    <a:pt x="32" y="4"/>
                  </a:cubicBezTo>
                  <a:cubicBezTo>
                    <a:pt x="29" y="3"/>
                    <a:pt x="27" y="1"/>
                    <a:pt x="24" y="1"/>
                  </a:cubicBezTo>
                  <a:cubicBezTo>
                    <a:pt x="24" y="1"/>
                    <a:pt x="22" y="1"/>
                    <a:pt x="21" y="1"/>
                  </a:cubicBezTo>
                  <a:cubicBezTo>
                    <a:pt x="18" y="0"/>
                    <a:pt x="16" y="0"/>
                    <a:pt x="14" y="0"/>
                  </a:cubicBezTo>
                  <a:cubicBezTo>
                    <a:pt x="11" y="0"/>
                    <a:pt x="9" y="1"/>
                    <a:pt x="8" y="2"/>
                  </a:cubicBezTo>
                  <a:cubicBezTo>
                    <a:pt x="7" y="3"/>
                    <a:pt x="7" y="3"/>
                    <a:pt x="7" y="3"/>
                  </a:cubicBezTo>
                  <a:cubicBezTo>
                    <a:pt x="2" y="11"/>
                    <a:pt x="0" y="16"/>
                    <a:pt x="2" y="20"/>
                  </a:cubicBezTo>
                  <a:cubicBezTo>
                    <a:pt x="4" y="26"/>
                    <a:pt x="12" y="28"/>
                    <a:pt x="21" y="30"/>
                  </a:cubicBezTo>
                  <a:cubicBezTo>
                    <a:pt x="23" y="30"/>
                    <a:pt x="25" y="30"/>
                    <a:pt x="28" y="30"/>
                  </a:cubicBezTo>
                  <a:cubicBezTo>
                    <a:pt x="35" y="30"/>
                    <a:pt x="41" y="29"/>
                    <a:pt x="47" y="24"/>
                  </a:cubicBezTo>
                  <a:cubicBezTo>
                    <a:pt x="50" y="22"/>
                    <a:pt x="51" y="19"/>
                    <a:pt x="51" y="18"/>
                  </a:cubicBezTo>
                  <a:cubicBezTo>
                    <a:pt x="50" y="14"/>
                    <a:pt x="46" y="12"/>
                    <a:pt x="40" y="8"/>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2120" rIns="90000" bIns="4212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05" name="world map piece"/>
            <p:cNvSpPr/>
            <p:nvPr/>
          </p:nvSpPr>
          <p:spPr>
            <a:xfrm>
              <a:off x="3513240" y="1269000"/>
              <a:ext cx="235440" cy="141840"/>
            </a:xfrm>
            <a:custGeom>
              <a:avLst/>
              <a:gdLst>
                <a:gd name="textAreaLeft" fmla="*/ 0 w 235440"/>
                <a:gd name="textAreaRight" fmla="*/ 236880 w 235440"/>
                <a:gd name="textAreaTop" fmla="*/ 0 h 141840"/>
                <a:gd name="textAreaBottom" fmla="*/ 143280 h 141840"/>
              </a:gdLst>
              <a:ahLst/>
              <a:cxnLst/>
              <a:rect l="textAreaLeft" t="textAreaTop" r="textAreaRight" b="textAreaBottom"/>
              <a:pathLst>
                <a:path w="87" h="50">
                  <a:moveTo>
                    <a:pt x="21" y="49"/>
                  </a:moveTo>
                  <a:cubicBezTo>
                    <a:pt x="22" y="49"/>
                    <a:pt x="22" y="49"/>
                    <a:pt x="22" y="49"/>
                  </a:cubicBezTo>
                  <a:cubicBezTo>
                    <a:pt x="22" y="50"/>
                    <a:pt x="22" y="50"/>
                    <a:pt x="22" y="50"/>
                  </a:cubicBezTo>
                  <a:cubicBezTo>
                    <a:pt x="22" y="50"/>
                    <a:pt x="23" y="50"/>
                    <a:pt x="24" y="50"/>
                  </a:cubicBezTo>
                  <a:cubicBezTo>
                    <a:pt x="31" y="50"/>
                    <a:pt x="33" y="45"/>
                    <a:pt x="35" y="42"/>
                  </a:cubicBezTo>
                  <a:cubicBezTo>
                    <a:pt x="37" y="38"/>
                    <a:pt x="38" y="38"/>
                    <a:pt x="39" y="38"/>
                  </a:cubicBezTo>
                  <a:cubicBezTo>
                    <a:pt x="44" y="38"/>
                    <a:pt x="46" y="38"/>
                    <a:pt x="49" y="40"/>
                  </a:cubicBezTo>
                  <a:cubicBezTo>
                    <a:pt x="53" y="42"/>
                    <a:pt x="56" y="43"/>
                    <a:pt x="61" y="43"/>
                  </a:cubicBezTo>
                  <a:cubicBezTo>
                    <a:pt x="63" y="44"/>
                    <a:pt x="63" y="44"/>
                    <a:pt x="63" y="44"/>
                  </a:cubicBezTo>
                  <a:cubicBezTo>
                    <a:pt x="65" y="44"/>
                    <a:pt x="66" y="44"/>
                    <a:pt x="68" y="44"/>
                  </a:cubicBezTo>
                  <a:cubicBezTo>
                    <a:pt x="72" y="44"/>
                    <a:pt x="73" y="43"/>
                    <a:pt x="76" y="39"/>
                  </a:cubicBezTo>
                  <a:cubicBezTo>
                    <a:pt x="76" y="38"/>
                    <a:pt x="77" y="38"/>
                    <a:pt x="79" y="37"/>
                  </a:cubicBezTo>
                  <a:cubicBezTo>
                    <a:pt x="85" y="29"/>
                    <a:pt x="87" y="19"/>
                    <a:pt x="84" y="11"/>
                  </a:cubicBezTo>
                  <a:cubicBezTo>
                    <a:pt x="82" y="6"/>
                    <a:pt x="78" y="3"/>
                    <a:pt x="73" y="3"/>
                  </a:cubicBezTo>
                  <a:cubicBezTo>
                    <a:pt x="71" y="2"/>
                    <a:pt x="71" y="2"/>
                    <a:pt x="71" y="2"/>
                  </a:cubicBezTo>
                  <a:cubicBezTo>
                    <a:pt x="65" y="1"/>
                    <a:pt x="58" y="0"/>
                    <a:pt x="52" y="0"/>
                  </a:cubicBezTo>
                  <a:cubicBezTo>
                    <a:pt x="44" y="0"/>
                    <a:pt x="38" y="2"/>
                    <a:pt x="36" y="6"/>
                  </a:cubicBezTo>
                  <a:cubicBezTo>
                    <a:pt x="34" y="7"/>
                    <a:pt x="31" y="7"/>
                    <a:pt x="27" y="7"/>
                  </a:cubicBezTo>
                  <a:cubicBezTo>
                    <a:pt x="22" y="8"/>
                    <a:pt x="16" y="8"/>
                    <a:pt x="12" y="13"/>
                  </a:cubicBezTo>
                  <a:cubicBezTo>
                    <a:pt x="11" y="16"/>
                    <a:pt x="10" y="18"/>
                    <a:pt x="8" y="20"/>
                  </a:cubicBezTo>
                  <a:cubicBezTo>
                    <a:pt x="4" y="24"/>
                    <a:pt x="0" y="27"/>
                    <a:pt x="2" y="33"/>
                  </a:cubicBezTo>
                  <a:cubicBezTo>
                    <a:pt x="4" y="41"/>
                    <a:pt x="18" y="48"/>
                    <a:pt x="21" y="49"/>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71640" rIns="90000" bIns="7164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06" name="world map piece"/>
            <p:cNvSpPr/>
            <p:nvPr/>
          </p:nvSpPr>
          <p:spPr>
            <a:xfrm>
              <a:off x="3793320" y="1208520"/>
              <a:ext cx="153360" cy="150120"/>
            </a:xfrm>
            <a:custGeom>
              <a:avLst/>
              <a:gdLst>
                <a:gd name="textAreaLeft" fmla="*/ 0 w 153360"/>
                <a:gd name="textAreaRight" fmla="*/ 154800 w 153360"/>
                <a:gd name="textAreaTop" fmla="*/ 0 h 150120"/>
                <a:gd name="textAreaBottom" fmla="*/ 151560 h 150120"/>
              </a:gdLst>
              <a:ahLst/>
              <a:cxnLst/>
              <a:rect l="textAreaLeft" t="textAreaTop" r="textAreaRight" b="textAreaBottom"/>
              <a:pathLst>
                <a:path w="57" h="53">
                  <a:moveTo>
                    <a:pt x="16" y="53"/>
                  </a:moveTo>
                  <a:cubicBezTo>
                    <a:pt x="20" y="53"/>
                    <a:pt x="25" y="51"/>
                    <a:pt x="32" y="48"/>
                  </a:cubicBezTo>
                  <a:cubicBezTo>
                    <a:pt x="39" y="44"/>
                    <a:pt x="39" y="39"/>
                    <a:pt x="39" y="34"/>
                  </a:cubicBezTo>
                  <a:cubicBezTo>
                    <a:pt x="40" y="32"/>
                    <a:pt x="40" y="29"/>
                    <a:pt x="42" y="26"/>
                  </a:cubicBezTo>
                  <a:cubicBezTo>
                    <a:pt x="44" y="24"/>
                    <a:pt x="46" y="22"/>
                    <a:pt x="49" y="21"/>
                  </a:cubicBezTo>
                  <a:cubicBezTo>
                    <a:pt x="52" y="18"/>
                    <a:pt x="57" y="15"/>
                    <a:pt x="53" y="6"/>
                  </a:cubicBezTo>
                  <a:cubicBezTo>
                    <a:pt x="51" y="2"/>
                    <a:pt x="48" y="0"/>
                    <a:pt x="44" y="0"/>
                  </a:cubicBezTo>
                  <a:cubicBezTo>
                    <a:pt x="37" y="0"/>
                    <a:pt x="28" y="6"/>
                    <a:pt x="16" y="15"/>
                  </a:cubicBezTo>
                  <a:cubicBezTo>
                    <a:pt x="0" y="28"/>
                    <a:pt x="0" y="36"/>
                    <a:pt x="6" y="47"/>
                  </a:cubicBezTo>
                  <a:cubicBezTo>
                    <a:pt x="8" y="52"/>
                    <a:pt x="11" y="53"/>
                    <a:pt x="16" y="53"/>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75600" rIns="90000" bIns="756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07" name="world map piece"/>
            <p:cNvSpPr/>
            <p:nvPr/>
          </p:nvSpPr>
          <p:spPr>
            <a:xfrm>
              <a:off x="4002480" y="1171080"/>
              <a:ext cx="201240" cy="259200"/>
            </a:xfrm>
            <a:custGeom>
              <a:avLst/>
              <a:gdLst>
                <a:gd name="textAreaLeft" fmla="*/ 0 w 201240"/>
                <a:gd name="textAreaRight" fmla="*/ 202680 w 201240"/>
                <a:gd name="textAreaTop" fmla="*/ 0 h 259200"/>
                <a:gd name="textAreaBottom" fmla="*/ 260640 h 259200"/>
              </a:gdLst>
              <a:ahLst/>
              <a:cxnLst/>
              <a:rect l="textAreaLeft" t="textAreaTop" r="textAreaRight" b="textAreaBottom"/>
              <a:pathLst>
                <a:path w="75" h="91">
                  <a:moveTo>
                    <a:pt x="3" y="44"/>
                  </a:moveTo>
                  <a:cubicBezTo>
                    <a:pt x="4" y="46"/>
                    <a:pt x="4" y="48"/>
                    <a:pt x="5" y="50"/>
                  </a:cubicBezTo>
                  <a:cubicBezTo>
                    <a:pt x="5" y="50"/>
                    <a:pt x="5" y="51"/>
                    <a:pt x="5" y="52"/>
                  </a:cubicBezTo>
                  <a:cubicBezTo>
                    <a:pt x="5" y="54"/>
                    <a:pt x="5" y="56"/>
                    <a:pt x="5" y="57"/>
                  </a:cubicBezTo>
                  <a:cubicBezTo>
                    <a:pt x="5" y="58"/>
                    <a:pt x="5" y="59"/>
                    <a:pt x="6" y="60"/>
                  </a:cubicBezTo>
                  <a:cubicBezTo>
                    <a:pt x="7" y="61"/>
                    <a:pt x="10" y="62"/>
                    <a:pt x="16" y="64"/>
                  </a:cubicBezTo>
                  <a:cubicBezTo>
                    <a:pt x="17" y="64"/>
                    <a:pt x="17" y="64"/>
                    <a:pt x="18" y="65"/>
                  </a:cubicBezTo>
                  <a:cubicBezTo>
                    <a:pt x="21" y="66"/>
                    <a:pt x="22" y="66"/>
                    <a:pt x="23" y="66"/>
                  </a:cubicBezTo>
                  <a:cubicBezTo>
                    <a:pt x="25" y="66"/>
                    <a:pt x="26" y="67"/>
                    <a:pt x="28" y="68"/>
                  </a:cubicBezTo>
                  <a:cubicBezTo>
                    <a:pt x="29" y="68"/>
                    <a:pt x="30" y="68"/>
                    <a:pt x="31" y="68"/>
                  </a:cubicBezTo>
                  <a:cubicBezTo>
                    <a:pt x="32" y="69"/>
                    <a:pt x="34" y="69"/>
                    <a:pt x="35" y="70"/>
                  </a:cubicBezTo>
                  <a:cubicBezTo>
                    <a:pt x="37" y="72"/>
                    <a:pt x="38" y="75"/>
                    <a:pt x="40" y="77"/>
                  </a:cubicBezTo>
                  <a:cubicBezTo>
                    <a:pt x="41" y="79"/>
                    <a:pt x="42" y="81"/>
                    <a:pt x="43" y="83"/>
                  </a:cubicBezTo>
                  <a:cubicBezTo>
                    <a:pt x="46" y="88"/>
                    <a:pt x="49" y="91"/>
                    <a:pt x="54" y="91"/>
                  </a:cubicBezTo>
                  <a:cubicBezTo>
                    <a:pt x="61" y="91"/>
                    <a:pt x="67" y="80"/>
                    <a:pt x="70" y="74"/>
                  </a:cubicBezTo>
                  <a:cubicBezTo>
                    <a:pt x="75" y="63"/>
                    <a:pt x="66" y="54"/>
                    <a:pt x="59" y="46"/>
                  </a:cubicBezTo>
                  <a:cubicBezTo>
                    <a:pt x="55" y="43"/>
                    <a:pt x="54" y="38"/>
                    <a:pt x="54" y="34"/>
                  </a:cubicBezTo>
                  <a:cubicBezTo>
                    <a:pt x="53" y="29"/>
                    <a:pt x="52" y="24"/>
                    <a:pt x="47" y="22"/>
                  </a:cubicBezTo>
                  <a:cubicBezTo>
                    <a:pt x="46" y="21"/>
                    <a:pt x="43" y="18"/>
                    <a:pt x="41" y="15"/>
                  </a:cubicBezTo>
                  <a:cubicBezTo>
                    <a:pt x="36" y="8"/>
                    <a:pt x="31" y="0"/>
                    <a:pt x="24" y="0"/>
                  </a:cubicBezTo>
                  <a:cubicBezTo>
                    <a:pt x="21" y="0"/>
                    <a:pt x="19" y="1"/>
                    <a:pt x="17" y="3"/>
                  </a:cubicBezTo>
                  <a:cubicBezTo>
                    <a:pt x="14" y="7"/>
                    <a:pt x="0" y="34"/>
                    <a:pt x="2" y="42"/>
                  </a:cubicBezTo>
                  <a:lnTo>
                    <a:pt x="3" y="44"/>
                  </a:ln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08" name="world map piece"/>
            <p:cNvSpPr/>
            <p:nvPr/>
          </p:nvSpPr>
          <p:spPr>
            <a:xfrm>
              <a:off x="3609360" y="1405800"/>
              <a:ext cx="273960" cy="172800"/>
            </a:xfrm>
            <a:custGeom>
              <a:avLst/>
              <a:gdLst>
                <a:gd name="textAreaLeft" fmla="*/ 0 w 273960"/>
                <a:gd name="textAreaRight" fmla="*/ 275400 w 273960"/>
                <a:gd name="textAreaTop" fmla="*/ 0 h 172800"/>
                <a:gd name="textAreaBottom" fmla="*/ 174240 h 172800"/>
              </a:gdLst>
              <a:ahLst/>
              <a:cxnLst/>
              <a:rect l="textAreaLeft" t="textAreaTop" r="textAreaRight" b="textAreaBottom"/>
              <a:pathLst>
                <a:path w="102" h="61">
                  <a:moveTo>
                    <a:pt x="47" y="11"/>
                  </a:moveTo>
                  <a:cubicBezTo>
                    <a:pt x="46" y="7"/>
                    <a:pt x="44" y="2"/>
                    <a:pt x="38" y="2"/>
                  </a:cubicBezTo>
                  <a:cubicBezTo>
                    <a:pt x="38" y="2"/>
                    <a:pt x="37" y="2"/>
                    <a:pt x="36" y="2"/>
                  </a:cubicBezTo>
                  <a:cubicBezTo>
                    <a:pt x="28" y="2"/>
                    <a:pt x="13" y="7"/>
                    <a:pt x="5" y="20"/>
                  </a:cubicBezTo>
                  <a:cubicBezTo>
                    <a:pt x="0" y="28"/>
                    <a:pt x="2" y="33"/>
                    <a:pt x="3" y="39"/>
                  </a:cubicBezTo>
                  <a:cubicBezTo>
                    <a:pt x="4" y="41"/>
                    <a:pt x="5" y="44"/>
                    <a:pt x="4" y="47"/>
                  </a:cubicBezTo>
                  <a:cubicBezTo>
                    <a:pt x="4" y="50"/>
                    <a:pt x="5" y="52"/>
                    <a:pt x="7" y="55"/>
                  </a:cubicBezTo>
                  <a:cubicBezTo>
                    <a:pt x="9" y="57"/>
                    <a:pt x="14" y="58"/>
                    <a:pt x="18" y="58"/>
                  </a:cubicBezTo>
                  <a:cubicBezTo>
                    <a:pt x="24" y="58"/>
                    <a:pt x="30" y="56"/>
                    <a:pt x="39" y="55"/>
                  </a:cubicBezTo>
                  <a:cubicBezTo>
                    <a:pt x="42" y="55"/>
                    <a:pt x="45" y="55"/>
                    <a:pt x="48" y="54"/>
                  </a:cubicBezTo>
                  <a:cubicBezTo>
                    <a:pt x="52" y="54"/>
                    <a:pt x="57" y="53"/>
                    <a:pt x="58" y="53"/>
                  </a:cubicBezTo>
                  <a:cubicBezTo>
                    <a:pt x="63" y="53"/>
                    <a:pt x="63" y="54"/>
                    <a:pt x="65" y="55"/>
                  </a:cubicBezTo>
                  <a:cubicBezTo>
                    <a:pt x="67" y="56"/>
                    <a:pt x="68" y="58"/>
                    <a:pt x="74" y="60"/>
                  </a:cubicBezTo>
                  <a:cubicBezTo>
                    <a:pt x="75" y="60"/>
                    <a:pt x="77" y="61"/>
                    <a:pt x="79" y="61"/>
                  </a:cubicBezTo>
                  <a:cubicBezTo>
                    <a:pt x="87" y="61"/>
                    <a:pt x="95" y="53"/>
                    <a:pt x="100" y="36"/>
                  </a:cubicBezTo>
                  <a:cubicBezTo>
                    <a:pt x="102" y="30"/>
                    <a:pt x="101" y="24"/>
                    <a:pt x="100" y="21"/>
                  </a:cubicBezTo>
                  <a:cubicBezTo>
                    <a:pt x="99" y="19"/>
                    <a:pt x="98" y="17"/>
                    <a:pt x="99" y="17"/>
                  </a:cubicBezTo>
                  <a:cubicBezTo>
                    <a:pt x="101" y="14"/>
                    <a:pt x="102" y="12"/>
                    <a:pt x="101" y="8"/>
                  </a:cubicBezTo>
                  <a:cubicBezTo>
                    <a:pt x="101" y="4"/>
                    <a:pt x="96" y="0"/>
                    <a:pt x="86" y="0"/>
                  </a:cubicBezTo>
                  <a:cubicBezTo>
                    <a:pt x="82" y="0"/>
                    <a:pt x="78" y="1"/>
                    <a:pt x="74" y="2"/>
                  </a:cubicBezTo>
                  <a:cubicBezTo>
                    <a:pt x="61" y="6"/>
                    <a:pt x="59" y="12"/>
                    <a:pt x="58" y="17"/>
                  </a:cubicBezTo>
                  <a:cubicBezTo>
                    <a:pt x="58" y="17"/>
                    <a:pt x="58" y="17"/>
                    <a:pt x="58" y="18"/>
                  </a:cubicBezTo>
                  <a:cubicBezTo>
                    <a:pt x="58" y="18"/>
                    <a:pt x="57" y="18"/>
                    <a:pt x="55" y="18"/>
                  </a:cubicBezTo>
                  <a:cubicBezTo>
                    <a:pt x="51" y="17"/>
                    <a:pt x="49" y="15"/>
                    <a:pt x="47" y="11"/>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87120" rIns="90000" bIns="8712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09" name="world map piece"/>
            <p:cNvSpPr/>
            <p:nvPr/>
          </p:nvSpPr>
          <p:spPr>
            <a:xfrm>
              <a:off x="3909600" y="1337400"/>
              <a:ext cx="114480" cy="78480"/>
            </a:xfrm>
            <a:custGeom>
              <a:avLst/>
              <a:gdLst>
                <a:gd name="textAreaLeft" fmla="*/ 0 w 114480"/>
                <a:gd name="textAreaRight" fmla="*/ 115920 w 114480"/>
                <a:gd name="textAreaTop" fmla="*/ 0 h 78480"/>
                <a:gd name="textAreaBottom" fmla="*/ 79920 h 78480"/>
              </a:gdLst>
              <a:ahLst/>
              <a:cxnLst/>
              <a:rect l="textAreaLeft" t="textAreaTop" r="textAreaRight" b="textAreaBottom"/>
              <a:pathLst>
                <a:path w="43" h="28">
                  <a:moveTo>
                    <a:pt x="1" y="9"/>
                  </a:moveTo>
                  <a:cubicBezTo>
                    <a:pt x="0" y="14"/>
                    <a:pt x="1" y="19"/>
                    <a:pt x="4" y="23"/>
                  </a:cubicBezTo>
                  <a:cubicBezTo>
                    <a:pt x="6" y="26"/>
                    <a:pt x="11" y="28"/>
                    <a:pt x="16" y="28"/>
                  </a:cubicBezTo>
                  <a:cubicBezTo>
                    <a:pt x="19" y="28"/>
                    <a:pt x="23" y="27"/>
                    <a:pt x="25" y="25"/>
                  </a:cubicBezTo>
                  <a:cubicBezTo>
                    <a:pt x="27" y="25"/>
                    <a:pt x="28" y="25"/>
                    <a:pt x="29" y="24"/>
                  </a:cubicBezTo>
                  <a:cubicBezTo>
                    <a:pt x="33" y="23"/>
                    <a:pt x="37" y="22"/>
                    <a:pt x="41" y="15"/>
                  </a:cubicBezTo>
                  <a:cubicBezTo>
                    <a:pt x="43" y="13"/>
                    <a:pt x="43" y="9"/>
                    <a:pt x="42" y="8"/>
                  </a:cubicBezTo>
                  <a:cubicBezTo>
                    <a:pt x="39" y="2"/>
                    <a:pt x="28" y="0"/>
                    <a:pt x="21" y="0"/>
                  </a:cubicBezTo>
                  <a:cubicBezTo>
                    <a:pt x="15" y="0"/>
                    <a:pt x="10" y="1"/>
                    <a:pt x="6" y="3"/>
                  </a:cubicBezTo>
                  <a:cubicBezTo>
                    <a:pt x="4" y="3"/>
                    <a:pt x="1" y="6"/>
                    <a:pt x="1" y="9"/>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39960" rIns="90000" bIns="399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0" name="world map piece"/>
            <p:cNvSpPr/>
            <p:nvPr/>
          </p:nvSpPr>
          <p:spPr>
            <a:xfrm>
              <a:off x="3923280" y="1454760"/>
              <a:ext cx="117720" cy="161640"/>
            </a:xfrm>
            <a:custGeom>
              <a:avLst/>
              <a:gdLst>
                <a:gd name="textAreaLeft" fmla="*/ 0 w 117720"/>
                <a:gd name="textAreaRight" fmla="*/ 119160 w 117720"/>
                <a:gd name="textAreaTop" fmla="*/ 0 h 161640"/>
                <a:gd name="textAreaBottom" fmla="*/ 163080 h 161640"/>
              </a:gdLst>
              <a:ahLst/>
              <a:cxnLst/>
              <a:rect l="textAreaLeft" t="textAreaTop" r="textAreaRight" b="textAreaBottom"/>
              <a:pathLst>
                <a:path w="44" h="57">
                  <a:moveTo>
                    <a:pt x="36" y="47"/>
                  </a:moveTo>
                  <a:cubicBezTo>
                    <a:pt x="44" y="40"/>
                    <a:pt x="41" y="30"/>
                    <a:pt x="39" y="22"/>
                  </a:cubicBezTo>
                  <a:cubicBezTo>
                    <a:pt x="39" y="18"/>
                    <a:pt x="38" y="16"/>
                    <a:pt x="38" y="13"/>
                  </a:cubicBezTo>
                  <a:cubicBezTo>
                    <a:pt x="38" y="12"/>
                    <a:pt x="38" y="11"/>
                    <a:pt x="38" y="11"/>
                  </a:cubicBezTo>
                  <a:cubicBezTo>
                    <a:pt x="38" y="6"/>
                    <a:pt x="38" y="3"/>
                    <a:pt x="35" y="1"/>
                  </a:cubicBezTo>
                  <a:cubicBezTo>
                    <a:pt x="34" y="0"/>
                    <a:pt x="32" y="0"/>
                    <a:pt x="29" y="0"/>
                  </a:cubicBezTo>
                  <a:cubicBezTo>
                    <a:pt x="25" y="0"/>
                    <a:pt x="22" y="2"/>
                    <a:pt x="18" y="4"/>
                  </a:cubicBezTo>
                  <a:cubicBezTo>
                    <a:pt x="16" y="5"/>
                    <a:pt x="14" y="6"/>
                    <a:pt x="12" y="6"/>
                  </a:cubicBezTo>
                  <a:cubicBezTo>
                    <a:pt x="12" y="7"/>
                    <a:pt x="11" y="7"/>
                    <a:pt x="11" y="7"/>
                  </a:cubicBezTo>
                  <a:cubicBezTo>
                    <a:pt x="7" y="8"/>
                    <a:pt x="3" y="9"/>
                    <a:pt x="1" y="12"/>
                  </a:cubicBezTo>
                  <a:cubicBezTo>
                    <a:pt x="1" y="13"/>
                    <a:pt x="0" y="15"/>
                    <a:pt x="0" y="16"/>
                  </a:cubicBezTo>
                  <a:cubicBezTo>
                    <a:pt x="0" y="18"/>
                    <a:pt x="0" y="20"/>
                    <a:pt x="0" y="22"/>
                  </a:cubicBezTo>
                  <a:cubicBezTo>
                    <a:pt x="0" y="24"/>
                    <a:pt x="0" y="26"/>
                    <a:pt x="0" y="27"/>
                  </a:cubicBezTo>
                  <a:cubicBezTo>
                    <a:pt x="0" y="29"/>
                    <a:pt x="0" y="48"/>
                    <a:pt x="4" y="54"/>
                  </a:cubicBezTo>
                  <a:cubicBezTo>
                    <a:pt x="5" y="55"/>
                    <a:pt x="7" y="57"/>
                    <a:pt x="11" y="57"/>
                  </a:cubicBezTo>
                  <a:cubicBezTo>
                    <a:pt x="18" y="57"/>
                    <a:pt x="29" y="52"/>
                    <a:pt x="36" y="47"/>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81360" rIns="90000" bIns="813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1" name="world map piece"/>
            <p:cNvSpPr/>
            <p:nvPr/>
          </p:nvSpPr>
          <p:spPr>
            <a:xfrm>
              <a:off x="3807360" y="1666440"/>
              <a:ext cx="133200" cy="207000"/>
            </a:xfrm>
            <a:custGeom>
              <a:avLst/>
              <a:gdLst>
                <a:gd name="textAreaLeft" fmla="*/ 0 w 133200"/>
                <a:gd name="textAreaRight" fmla="*/ 134640 w 133200"/>
                <a:gd name="textAreaTop" fmla="*/ 0 h 207000"/>
                <a:gd name="textAreaBottom" fmla="*/ 208440 h 207000"/>
              </a:gdLst>
              <a:ahLst/>
              <a:cxnLst/>
              <a:rect l="textAreaLeft" t="textAreaTop" r="textAreaRight" b="textAreaBottom"/>
              <a:pathLst>
                <a:path w="50" h="73">
                  <a:moveTo>
                    <a:pt x="40" y="0"/>
                  </a:moveTo>
                  <a:cubicBezTo>
                    <a:pt x="34" y="0"/>
                    <a:pt x="26" y="4"/>
                    <a:pt x="21" y="12"/>
                  </a:cubicBezTo>
                  <a:cubicBezTo>
                    <a:pt x="19" y="15"/>
                    <a:pt x="18" y="18"/>
                    <a:pt x="17" y="19"/>
                  </a:cubicBezTo>
                  <a:cubicBezTo>
                    <a:pt x="16" y="24"/>
                    <a:pt x="16" y="24"/>
                    <a:pt x="10" y="24"/>
                  </a:cubicBezTo>
                  <a:cubicBezTo>
                    <a:pt x="7" y="24"/>
                    <a:pt x="7" y="24"/>
                    <a:pt x="7" y="24"/>
                  </a:cubicBezTo>
                  <a:cubicBezTo>
                    <a:pt x="6" y="26"/>
                    <a:pt x="6" y="26"/>
                    <a:pt x="6" y="26"/>
                  </a:cubicBezTo>
                  <a:cubicBezTo>
                    <a:pt x="6" y="27"/>
                    <a:pt x="0" y="45"/>
                    <a:pt x="6" y="62"/>
                  </a:cubicBezTo>
                  <a:cubicBezTo>
                    <a:pt x="9" y="69"/>
                    <a:pt x="11" y="73"/>
                    <a:pt x="15" y="73"/>
                  </a:cubicBezTo>
                  <a:cubicBezTo>
                    <a:pt x="17" y="73"/>
                    <a:pt x="18" y="72"/>
                    <a:pt x="20" y="70"/>
                  </a:cubicBezTo>
                  <a:cubicBezTo>
                    <a:pt x="22" y="68"/>
                    <a:pt x="24" y="66"/>
                    <a:pt x="29" y="64"/>
                  </a:cubicBezTo>
                  <a:cubicBezTo>
                    <a:pt x="43" y="60"/>
                    <a:pt x="46" y="57"/>
                    <a:pt x="48" y="46"/>
                  </a:cubicBezTo>
                  <a:cubicBezTo>
                    <a:pt x="50" y="37"/>
                    <a:pt x="50" y="12"/>
                    <a:pt x="48" y="5"/>
                  </a:cubicBezTo>
                  <a:cubicBezTo>
                    <a:pt x="47" y="2"/>
                    <a:pt x="44" y="0"/>
                    <a:pt x="40" y="0"/>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2" name="world map piece"/>
            <p:cNvSpPr/>
            <p:nvPr/>
          </p:nvSpPr>
          <p:spPr>
            <a:xfrm>
              <a:off x="3945240" y="1685880"/>
              <a:ext cx="128520" cy="158040"/>
            </a:xfrm>
            <a:custGeom>
              <a:avLst/>
              <a:gdLst>
                <a:gd name="textAreaLeft" fmla="*/ 0 w 128520"/>
                <a:gd name="textAreaRight" fmla="*/ 129960 w 128520"/>
                <a:gd name="textAreaTop" fmla="*/ 0 h 158040"/>
                <a:gd name="textAreaBottom" fmla="*/ 159480 h 158040"/>
              </a:gdLst>
              <a:ahLst/>
              <a:cxnLst/>
              <a:rect l="textAreaLeft" t="textAreaTop" r="textAreaRight" b="textAreaBottom"/>
              <a:pathLst>
                <a:path w="48" h="56">
                  <a:moveTo>
                    <a:pt x="10" y="54"/>
                  </a:moveTo>
                  <a:cubicBezTo>
                    <a:pt x="12" y="55"/>
                    <a:pt x="14" y="56"/>
                    <a:pt x="15" y="56"/>
                  </a:cubicBezTo>
                  <a:cubicBezTo>
                    <a:pt x="20" y="56"/>
                    <a:pt x="23" y="52"/>
                    <a:pt x="26" y="46"/>
                  </a:cubicBezTo>
                  <a:cubicBezTo>
                    <a:pt x="28" y="42"/>
                    <a:pt x="31" y="36"/>
                    <a:pt x="37" y="32"/>
                  </a:cubicBezTo>
                  <a:cubicBezTo>
                    <a:pt x="42" y="29"/>
                    <a:pt x="48" y="25"/>
                    <a:pt x="47" y="18"/>
                  </a:cubicBezTo>
                  <a:cubicBezTo>
                    <a:pt x="47" y="12"/>
                    <a:pt x="41" y="8"/>
                    <a:pt x="31" y="4"/>
                  </a:cubicBezTo>
                  <a:cubicBezTo>
                    <a:pt x="27" y="1"/>
                    <a:pt x="25" y="0"/>
                    <a:pt x="22" y="0"/>
                  </a:cubicBezTo>
                  <a:cubicBezTo>
                    <a:pt x="16" y="0"/>
                    <a:pt x="14" y="5"/>
                    <a:pt x="12" y="8"/>
                  </a:cubicBezTo>
                  <a:cubicBezTo>
                    <a:pt x="10" y="10"/>
                    <a:pt x="10" y="11"/>
                    <a:pt x="9" y="13"/>
                  </a:cubicBezTo>
                  <a:cubicBezTo>
                    <a:pt x="7" y="14"/>
                    <a:pt x="7" y="14"/>
                    <a:pt x="7" y="14"/>
                  </a:cubicBezTo>
                  <a:cubicBezTo>
                    <a:pt x="7" y="28"/>
                    <a:pt x="7" y="28"/>
                    <a:pt x="7" y="28"/>
                  </a:cubicBezTo>
                  <a:cubicBezTo>
                    <a:pt x="5" y="32"/>
                    <a:pt x="0" y="45"/>
                    <a:pt x="10" y="54"/>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79560" rIns="90000" bIns="795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3" name="world map piece"/>
            <p:cNvSpPr/>
            <p:nvPr/>
          </p:nvSpPr>
          <p:spPr>
            <a:xfrm>
              <a:off x="4088880" y="1469160"/>
              <a:ext cx="280080" cy="272160"/>
            </a:xfrm>
            <a:custGeom>
              <a:avLst/>
              <a:gdLst>
                <a:gd name="textAreaLeft" fmla="*/ 0 w 280080"/>
                <a:gd name="textAreaRight" fmla="*/ 281520 w 280080"/>
                <a:gd name="textAreaTop" fmla="*/ 0 h 272160"/>
                <a:gd name="textAreaBottom" fmla="*/ 273600 h 272160"/>
              </a:gdLst>
              <a:ahLst/>
              <a:cxnLst/>
              <a:rect l="textAreaLeft" t="textAreaTop" r="textAreaRight" b="textAreaBottom"/>
              <a:pathLst>
                <a:path w="104" h="96">
                  <a:moveTo>
                    <a:pt x="11" y="48"/>
                  </a:moveTo>
                  <a:cubicBezTo>
                    <a:pt x="11" y="50"/>
                    <a:pt x="12" y="53"/>
                    <a:pt x="13" y="55"/>
                  </a:cubicBezTo>
                  <a:cubicBezTo>
                    <a:pt x="14" y="61"/>
                    <a:pt x="16" y="68"/>
                    <a:pt x="16" y="80"/>
                  </a:cubicBezTo>
                  <a:cubicBezTo>
                    <a:pt x="16" y="94"/>
                    <a:pt x="28" y="94"/>
                    <a:pt x="33" y="94"/>
                  </a:cubicBezTo>
                  <a:cubicBezTo>
                    <a:pt x="35" y="94"/>
                    <a:pt x="37" y="94"/>
                    <a:pt x="38" y="94"/>
                  </a:cubicBezTo>
                  <a:cubicBezTo>
                    <a:pt x="40" y="94"/>
                    <a:pt x="42" y="94"/>
                    <a:pt x="43" y="94"/>
                  </a:cubicBezTo>
                  <a:cubicBezTo>
                    <a:pt x="47" y="94"/>
                    <a:pt x="49" y="94"/>
                    <a:pt x="51" y="95"/>
                  </a:cubicBezTo>
                  <a:cubicBezTo>
                    <a:pt x="54" y="96"/>
                    <a:pt x="59" y="96"/>
                    <a:pt x="62" y="96"/>
                  </a:cubicBezTo>
                  <a:cubicBezTo>
                    <a:pt x="72" y="96"/>
                    <a:pt x="90" y="93"/>
                    <a:pt x="101" y="74"/>
                  </a:cubicBezTo>
                  <a:cubicBezTo>
                    <a:pt x="103" y="68"/>
                    <a:pt x="104" y="63"/>
                    <a:pt x="103" y="60"/>
                  </a:cubicBezTo>
                  <a:cubicBezTo>
                    <a:pt x="99" y="55"/>
                    <a:pt x="92" y="55"/>
                    <a:pt x="86" y="55"/>
                  </a:cubicBezTo>
                  <a:cubicBezTo>
                    <a:pt x="84" y="55"/>
                    <a:pt x="81" y="55"/>
                    <a:pt x="79" y="55"/>
                  </a:cubicBezTo>
                  <a:cubicBezTo>
                    <a:pt x="75" y="55"/>
                    <a:pt x="71" y="55"/>
                    <a:pt x="67" y="55"/>
                  </a:cubicBezTo>
                  <a:cubicBezTo>
                    <a:pt x="52" y="53"/>
                    <a:pt x="47" y="51"/>
                    <a:pt x="38" y="44"/>
                  </a:cubicBezTo>
                  <a:cubicBezTo>
                    <a:pt x="34" y="41"/>
                    <a:pt x="34" y="37"/>
                    <a:pt x="33" y="30"/>
                  </a:cubicBezTo>
                  <a:cubicBezTo>
                    <a:pt x="33" y="25"/>
                    <a:pt x="33" y="19"/>
                    <a:pt x="30" y="13"/>
                  </a:cubicBezTo>
                  <a:cubicBezTo>
                    <a:pt x="26" y="5"/>
                    <a:pt x="20" y="0"/>
                    <a:pt x="13" y="1"/>
                  </a:cubicBezTo>
                  <a:cubicBezTo>
                    <a:pt x="9" y="1"/>
                    <a:pt x="5" y="4"/>
                    <a:pt x="2" y="7"/>
                  </a:cubicBezTo>
                  <a:cubicBezTo>
                    <a:pt x="0" y="9"/>
                    <a:pt x="0" y="11"/>
                    <a:pt x="0" y="14"/>
                  </a:cubicBezTo>
                  <a:cubicBezTo>
                    <a:pt x="0" y="21"/>
                    <a:pt x="4" y="25"/>
                    <a:pt x="10" y="27"/>
                  </a:cubicBezTo>
                  <a:cubicBezTo>
                    <a:pt x="12" y="27"/>
                    <a:pt x="12" y="28"/>
                    <a:pt x="11" y="37"/>
                  </a:cubicBezTo>
                  <a:cubicBezTo>
                    <a:pt x="11" y="40"/>
                    <a:pt x="11" y="44"/>
                    <a:pt x="11" y="48"/>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4" name="world map piece"/>
            <p:cNvSpPr/>
            <p:nvPr/>
          </p:nvSpPr>
          <p:spPr>
            <a:xfrm>
              <a:off x="4002480" y="1759320"/>
              <a:ext cx="558720" cy="793440"/>
            </a:xfrm>
            <a:custGeom>
              <a:avLst/>
              <a:gdLst>
                <a:gd name="textAreaLeft" fmla="*/ 0 w 558720"/>
                <a:gd name="textAreaRight" fmla="*/ 560160 w 558720"/>
                <a:gd name="textAreaTop" fmla="*/ 0 h 793440"/>
                <a:gd name="textAreaBottom" fmla="*/ 794880 h 793440"/>
              </a:gdLst>
              <a:ahLst/>
              <a:cxnLst/>
              <a:rect l="textAreaLeft" t="textAreaTop" r="textAreaRight" b="textAreaBottom"/>
              <a:pathLst>
                <a:path w="207" h="278">
                  <a:moveTo>
                    <a:pt x="177" y="218"/>
                  </a:moveTo>
                  <a:cubicBezTo>
                    <a:pt x="178" y="220"/>
                    <a:pt x="179" y="225"/>
                    <a:pt x="184" y="225"/>
                  </a:cubicBezTo>
                  <a:cubicBezTo>
                    <a:pt x="184" y="225"/>
                    <a:pt x="184" y="225"/>
                    <a:pt x="184" y="225"/>
                  </a:cubicBezTo>
                  <a:cubicBezTo>
                    <a:pt x="189" y="225"/>
                    <a:pt x="192" y="219"/>
                    <a:pt x="199" y="204"/>
                  </a:cubicBezTo>
                  <a:cubicBezTo>
                    <a:pt x="200" y="200"/>
                    <a:pt x="200" y="200"/>
                    <a:pt x="200" y="200"/>
                  </a:cubicBezTo>
                  <a:cubicBezTo>
                    <a:pt x="207" y="186"/>
                    <a:pt x="196" y="175"/>
                    <a:pt x="188" y="166"/>
                  </a:cubicBezTo>
                  <a:cubicBezTo>
                    <a:pt x="184" y="164"/>
                    <a:pt x="182" y="161"/>
                    <a:pt x="180" y="159"/>
                  </a:cubicBezTo>
                  <a:cubicBezTo>
                    <a:pt x="177" y="154"/>
                    <a:pt x="179" y="148"/>
                    <a:pt x="180" y="141"/>
                  </a:cubicBezTo>
                  <a:cubicBezTo>
                    <a:pt x="182" y="132"/>
                    <a:pt x="184" y="122"/>
                    <a:pt x="180" y="111"/>
                  </a:cubicBezTo>
                  <a:cubicBezTo>
                    <a:pt x="173" y="90"/>
                    <a:pt x="146" y="67"/>
                    <a:pt x="134" y="59"/>
                  </a:cubicBezTo>
                  <a:cubicBezTo>
                    <a:pt x="130" y="56"/>
                    <a:pt x="130" y="55"/>
                    <a:pt x="131" y="50"/>
                  </a:cubicBezTo>
                  <a:cubicBezTo>
                    <a:pt x="133" y="44"/>
                    <a:pt x="135" y="36"/>
                    <a:pt x="130" y="25"/>
                  </a:cubicBezTo>
                  <a:cubicBezTo>
                    <a:pt x="127" y="19"/>
                    <a:pt x="123" y="16"/>
                    <a:pt x="118" y="16"/>
                  </a:cubicBezTo>
                  <a:cubicBezTo>
                    <a:pt x="113" y="16"/>
                    <a:pt x="109" y="18"/>
                    <a:pt x="105" y="20"/>
                  </a:cubicBezTo>
                  <a:cubicBezTo>
                    <a:pt x="100" y="23"/>
                    <a:pt x="96" y="24"/>
                    <a:pt x="91" y="24"/>
                  </a:cubicBezTo>
                  <a:cubicBezTo>
                    <a:pt x="89" y="24"/>
                    <a:pt x="87" y="24"/>
                    <a:pt x="85" y="23"/>
                  </a:cubicBezTo>
                  <a:cubicBezTo>
                    <a:pt x="77" y="20"/>
                    <a:pt x="76" y="17"/>
                    <a:pt x="75" y="12"/>
                  </a:cubicBezTo>
                  <a:cubicBezTo>
                    <a:pt x="74" y="7"/>
                    <a:pt x="72" y="2"/>
                    <a:pt x="63" y="0"/>
                  </a:cubicBezTo>
                  <a:cubicBezTo>
                    <a:pt x="62" y="0"/>
                    <a:pt x="60" y="0"/>
                    <a:pt x="59" y="0"/>
                  </a:cubicBezTo>
                  <a:cubicBezTo>
                    <a:pt x="49" y="0"/>
                    <a:pt x="41" y="7"/>
                    <a:pt x="33" y="15"/>
                  </a:cubicBezTo>
                  <a:cubicBezTo>
                    <a:pt x="30" y="18"/>
                    <a:pt x="25" y="23"/>
                    <a:pt x="22" y="23"/>
                  </a:cubicBezTo>
                  <a:cubicBezTo>
                    <a:pt x="19" y="23"/>
                    <a:pt x="19" y="23"/>
                    <a:pt x="19" y="23"/>
                  </a:cubicBezTo>
                  <a:cubicBezTo>
                    <a:pt x="19" y="35"/>
                    <a:pt x="19" y="35"/>
                    <a:pt x="19" y="35"/>
                  </a:cubicBezTo>
                  <a:cubicBezTo>
                    <a:pt x="15" y="38"/>
                    <a:pt x="2" y="49"/>
                    <a:pt x="1" y="61"/>
                  </a:cubicBezTo>
                  <a:cubicBezTo>
                    <a:pt x="0" y="78"/>
                    <a:pt x="7" y="82"/>
                    <a:pt x="22" y="83"/>
                  </a:cubicBezTo>
                  <a:cubicBezTo>
                    <a:pt x="25" y="84"/>
                    <a:pt x="27" y="84"/>
                    <a:pt x="30" y="84"/>
                  </a:cubicBezTo>
                  <a:cubicBezTo>
                    <a:pt x="31" y="84"/>
                    <a:pt x="32" y="84"/>
                    <a:pt x="33" y="84"/>
                  </a:cubicBezTo>
                  <a:cubicBezTo>
                    <a:pt x="39" y="83"/>
                    <a:pt x="43" y="83"/>
                    <a:pt x="50" y="90"/>
                  </a:cubicBezTo>
                  <a:cubicBezTo>
                    <a:pt x="62" y="102"/>
                    <a:pt x="66" y="104"/>
                    <a:pt x="84" y="104"/>
                  </a:cubicBezTo>
                  <a:cubicBezTo>
                    <a:pt x="98" y="104"/>
                    <a:pt x="98" y="106"/>
                    <a:pt x="98" y="119"/>
                  </a:cubicBezTo>
                  <a:cubicBezTo>
                    <a:pt x="98" y="132"/>
                    <a:pt x="108" y="138"/>
                    <a:pt x="119" y="148"/>
                  </a:cubicBezTo>
                  <a:cubicBezTo>
                    <a:pt x="123" y="150"/>
                    <a:pt x="126" y="154"/>
                    <a:pt x="130" y="157"/>
                  </a:cubicBezTo>
                  <a:cubicBezTo>
                    <a:pt x="136" y="162"/>
                    <a:pt x="139" y="166"/>
                    <a:pt x="138" y="170"/>
                  </a:cubicBezTo>
                  <a:cubicBezTo>
                    <a:pt x="137" y="172"/>
                    <a:pt x="132" y="175"/>
                    <a:pt x="123" y="177"/>
                  </a:cubicBezTo>
                  <a:cubicBezTo>
                    <a:pt x="112" y="179"/>
                    <a:pt x="107" y="185"/>
                    <a:pt x="102" y="190"/>
                  </a:cubicBezTo>
                  <a:cubicBezTo>
                    <a:pt x="98" y="194"/>
                    <a:pt x="95" y="197"/>
                    <a:pt x="90" y="200"/>
                  </a:cubicBezTo>
                  <a:cubicBezTo>
                    <a:pt x="85" y="202"/>
                    <a:pt x="81" y="203"/>
                    <a:pt x="77" y="204"/>
                  </a:cubicBezTo>
                  <a:cubicBezTo>
                    <a:pt x="70" y="206"/>
                    <a:pt x="63" y="208"/>
                    <a:pt x="58" y="219"/>
                  </a:cubicBezTo>
                  <a:cubicBezTo>
                    <a:pt x="56" y="222"/>
                    <a:pt x="55" y="225"/>
                    <a:pt x="57" y="227"/>
                  </a:cubicBezTo>
                  <a:cubicBezTo>
                    <a:pt x="59" y="231"/>
                    <a:pt x="65" y="232"/>
                    <a:pt x="70" y="232"/>
                  </a:cubicBezTo>
                  <a:cubicBezTo>
                    <a:pt x="73" y="232"/>
                    <a:pt x="75" y="231"/>
                    <a:pt x="77" y="231"/>
                  </a:cubicBezTo>
                  <a:cubicBezTo>
                    <a:pt x="80" y="231"/>
                    <a:pt x="82" y="231"/>
                    <a:pt x="85" y="231"/>
                  </a:cubicBezTo>
                  <a:cubicBezTo>
                    <a:pt x="88" y="231"/>
                    <a:pt x="94" y="231"/>
                    <a:pt x="97" y="234"/>
                  </a:cubicBezTo>
                  <a:cubicBezTo>
                    <a:pt x="103" y="237"/>
                    <a:pt x="105" y="242"/>
                    <a:pt x="108" y="248"/>
                  </a:cubicBezTo>
                  <a:cubicBezTo>
                    <a:pt x="111" y="253"/>
                    <a:pt x="114" y="260"/>
                    <a:pt x="121" y="268"/>
                  </a:cubicBezTo>
                  <a:cubicBezTo>
                    <a:pt x="126" y="275"/>
                    <a:pt x="130" y="278"/>
                    <a:pt x="133" y="278"/>
                  </a:cubicBezTo>
                  <a:cubicBezTo>
                    <a:pt x="133" y="278"/>
                    <a:pt x="133" y="278"/>
                    <a:pt x="133" y="278"/>
                  </a:cubicBezTo>
                  <a:cubicBezTo>
                    <a:pt x="139" y="278"/>
                    <a:pt x="140" y="272"/>
                    <a:pt x="141" y="265"/>
                  </a:cubicBezTo>
                  <a:cubicBezTo>
                    <a:pt x="141" y="262"/>
                    <a:pt x="141" y="260"/>
                    <a:pt x="142" y="257"/>
                  </a:cubicBezTo>
                  <a:cubicBezTo>
                    <a:pt x="143" y="252"/>
                    <a:pt x="146" y="252"/>
                    <a:pt x="153" y="251"/>
                  </a:cubicBezTo>
                  <a:cubicBezTo>
                    <a:pt x="159" y="251"/>
                    <a:pt x="166" y="251"/>
                    <a:pt x="173" y="246"/>
                  </a:cubicBezTo>
                  <a:cubicBezTo>
                    <a:pt x="184" y="239"/>
                    <a:pt x="177" y="226"/>
                    <a:pt x="171" y="217"/>
                  </a:cubicBezTo>
                  <a:cubicBezTo>
                    <a:pt x="167" y="210"/>
                    <a:pt x="163" y="203"/>
                    <a:pt x="163" y="199"/>
                  </a:cubicBezTo>
                  <a:cubicBezTo>
                    <a:pt x="164" y="198"/>
                    <a:pt x="164" y="197"/>
                    <a:pt x="164" y="197"/>
                  </a:cubicBezTo>
                  <a:cubicBezTo>
                    <a:pt x="168" y="198"/>
                    <a:pt x="175" y="208"/>
                    <a:pt x="177" y="218"/>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5" name="world map piece"/>
            <p:cNvSpPr/>
            <p:nvPr/>
          </p:nvSpPr>
          <p:spPr>
            <a:xfrm>
              <a:off x="5412240" y="2371680"/>
              <a:ext cx="263160" cy="197280"/>
            </a:xfrm>
            <a:custGeom>
              <a:avLst/>
              <a:gdLst>
                <a:gd name="textAreaLeft" fmla="*/ 0 w 263160"/>
                <a:gd name="textAreaRight" fmla="*/ 264600 w 263160"/>
                <a:gd name="textAreaTop" fmla="*/ 0 h 197280"/>
                <a:gd name="textAreaBottom" fmla="*/ 198720 h 197280"/>
              </a:gdLst>
              <a:ahLst/>
              <a:cxnLst/>
              <a:rect l="textAreaLeft" t="textAreaTop" r="textAreaRight" b="textAreaBottom"/>
              <a:pathLst>
                <a:path w="98" h="70">
                  <a:moveTo>
                    <a:pt x="40" y="70"/>
                  </a:moveTo>
                  <a:cubicBezTo>
                    <a:pt x="47" y="70"/>
                    <a:pt x="57" y="68"/>
                    <a:pt x="61" y="66"/>
                  </a:cubicBezTo>
                  <a:cubicBezTo>
                    <a:pt x="67" y="64"/>
                    <a:pt x="70" y="58"/>
                    <a:pt x="71" y="53"/>
                  </a:cubicBezTo>
                  <a:cubicBezTo>
                    <a:pt x="71" y="52"/>
                    <a:pt x="71" y="52"/>
                    <a:pt x="72" y="51"/>
                  </a:cubicBezTo>
                  <a:cubicBezTo>
                    <a:pt x="73" y="50"/>
                    <a:pt x="77" y="49"/>
                    <a:pt x="81" y="48"/>
                  </a:cubicBezTo>
                  <a:cubicBezTo>
                    <a:pt x="86" y="48"/>
                    <a:pt x="91" y="47"/>
                    <a:pt x="93" y="44"/>
                  </a:cubicBezTo>
                  <a:cubicBezTo>
                    <a:pt x="98" y="38"/>
                    <a:pt x="94" y="13"/>
                    <a:pt x="87" y="5"/>
                  </a:cubicBezTo>
                  <a:cubicBezTo>
                    <a:pt x="85" y="3"/>
                    <a:pt x="82" y="1"/>
                    <a:pt x="77" y="1"/>
                  </a:cubicBezTo>
                  <a:cubicBezTo>
                    <a:pt x="74" y="1"/>
                    <a:pt x="71" y="2"/>
                    <a:pt x="67" y="4"/>
                  </a:cubicBezTo>
                  <a:cubicBezTo>
                    <a:pt x="66" y="4"/>
                    <a:pt x="64" y="5"/>
                    <a:pt x="63" y="5"/>
                  </a:cubicBezTo>
                  <a:cubicBezTo>
                    <a:pt x="58" y="5"/>
                    <a:pt x="56" y="8"/>
                    <a:pt x="55" y="10"/>
                  </a:cubicBezTo>
                  <a:cubicBezTo>
                    <a:pt x="55" y="11"/>
                    <a:pt x="55" y="11"/>
                    <a:pt x="54" y="12"/>
                  </a:cubicBezTo>
                  <a:cubicBezTo>
                    <a:pt x="50" y="13"/>
                    <a:pt x="44" y="13"/>
                    <a:pt x="38" y="12"/>
                  </a:cubicBezTo>
                  <a:cubicBezTo>
                    <a:pt x="37" y="11"/>
                    <a:pt x="37" y="11"/>
                    <a:pt x="37" y="11"/>
                  </a:cubicBezTo>
                  <a:cubicBezTo>
                    <a:pt x="34" y="11"/>
                    <a:pt x="33" y="10"/>
                    <a:pt x="33" y="9"/>
                  </a:cubicBezTo>
                  <a:cubicBezTo>
                    <a:pt x="32" y="7"/>
                    <a:pt x="30" y="6"/>
                    <a:pt x="28" y="5"/>
                  </a:cubicBezTo>
                  <a:cubicBezTo>
                    <a:pt x="21" y="0"/>
                    <a:pt x="14" y="1"/>
                    <a:pt x="10" y="6"/>
                  </a:cubicBezTo>
                  <a:cubicBezTo>
                    <a:pt x="6" y="10"/>
                    <a:pt x="5" y="19"/>
                    <a:pt x="3" y="26"/>
                  </a:cubicBezTo>
                  <a:cubicBezTo>
                    <a:pt x="3" y="29"/>
                    <a:pt x="2" y="32"/>
                    <a:pt x="2" y="33"/>
                  </a:cubicBezTo>
                  <a:cubicBezTo>
                    <a:pt x="0" y="40"/>
                    <a:pt x="3" y="46"/>
                    <a:pt x="6" y="51"/>
                  </a:cubicBezTo>
                  <a:cubicBezTo>
                    <a:pt x="7" y="54"/>
                    <a:pt x="8" y="55"/>
                    <a:pt x="9" y="57"/>
                  </a:cubicBezTo>
                  <a:cubicBezTo>
                    <a:pt x="10" y="61"/>
                    <a:pt x="12" y="63"/>
                    <a:pt x="16" y="63"/>
                  </a:cubicBezTo>
                  <a:cubicBezTo>
                    <a:pt x="17" y="63"/>
                    <a:pt x="18" y="63"/>
                    <a:pt x="19" y="63"/>
                  </a:cubicBezTo>
                  <a:cubicBezTo>
                    <a:pt x="20" y="62"/>
                    <a:pt x="22" y="62"/>
                    <a:pt x="22" y="63"/>
                  </a:cubicBezTo>
                  <a:cubicBezTo>
                    <a:pt x="23" y="64"/>
                    <a:pt x="24" y="64"/>
                    <a:pt x="25" y="65"/>
                  </a:cubicBezTo>
                  <a:cubicBezTo>
                    <a:pt x="28" y="66"/>
                    <a:pt x="29" y="68"/>
                    <a:pt x="33" y="70"/>
                  </a:cubicBezTo>
                  <a:cubicBezTo>
                    <a:pt x="35" y="70"/>
                    <a:pt x="38" y="70"/>
                    <a:pt x="40" y="70"/>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6" name="world map piece"/>
            <p:cNvSpPr/>
            <p:nvPr/>
          </p:nvSpPr>
          <p:spPr>
            <a:xfrm>
              <a:off x="6133320" y="1470960"/>
              <a:ext cx="349920" cy="308160"/>
            </a:xfrm>
            <a:custGeom>
              <a:avLst/>
              <a:gdLst>
                <a:gd name="textAreaLeft" fmla="*/ 0 w 349920"/>
                <a:gd name="textAreaRight" fmla="*/ 351360 w 349920"/>
                <a:gd name="textAreaTop" fmla="*/ 0 h 308160"/>
                <a:gd name="textAreaBottom" fmla="*/ 309600 h 308160"/>
              </a:gdLst>
              <a:ahLst/>
              <a:cxnLst/>
              <a:rect l="textAreaLeft" t="textAreaTop" r="textAreaRight" b="textAreaBottom"/>
              <a:pathLst>
                <a:path w="130" h="108">
                  <a:moveTo>
                    <a:pt x="11" y="51"/>
                  </a:moveTo>
                  <a:cubicBezTo>
                    <a:pt x="25" y="54"/>
                    <a:pt x="39" y="63"/>
                    <a:pt x="39" y="71"/>
                  </a:cubicBezTo>
                  <a:cubicBezTo>
                    <a:pt x="39" y="73"/>
                    <a:pt x="39" y="75"/>
                    <a:pt x="39" y="78"/>
                  </a:cubicBezTo>
                  <a:cubicBezTo>
                    <a:pt x="38" y="88"/>
                    <a:pt x="37" y="100"/>
                    <a:pt x="42" y="106"/>
                  </a:cubicBezTo>
                  <a:cubicBezTo>
                    <a:pt x="44" y="108"/>
                    <a:pt x="46" y="108"/>
                    <a:pt x="49" y="108"/>
                  </a:cubicBezTo>
                  <a:cubicBezTo>
                    <a:pt x="49" y="108"/>
                    <a:pt x="49" y="108"/>
                    <a:pt x="49" y="108"/>
                  </a:cubicBezTo>
                  <a:cubicBezTo>
                    <a:pt x="51" y="108"/>
                    <a:pt x="53" y="108"/>
                    <a:pt x="55" y="108"/>
                  </a:cubicBezTo>
                  <a:cubicBezTo>
                    <a:pt x="68" y="103"/>
                    <a:pt x="71" y="95"/>
                    <a:pt x="72" y="86"/>
                  </a:cubicBezTo>
                  <a:cubicBezTo>
                    <a:pt x="73" y="82"/>
                    <a:pt x="75" y="78"/>
                    <a:pt x="77" y="73"/>
                  </a:cubicBezTo>
                  <a:cubicBezTo>
                    <a:pt x="80" y="70"/>
                    <a:pt x="81" y="70"/>
                    <a:pt x="81" y="70"/>
                  </a:cubicBezTo>
                  <a:cubicBezTo>
                    <a:pt x="82" y="70"/>
                    <a:pt x="83" y="71"/>
                    <a:pt x="85" y="73"/>
                  </a:cubicBezTo>
                  <a:cubicBezTo>
                    <a:pt x="89" y="76"/>
                    <a:pt x="95" y="82"/>
                    <a:pt x="104" y="82"/>
                  </a:cubicBezTo>
                  <a:cubicBezTo>
                    <a:pt x="105" y="82"/>
                    <a:pt x="105" y="82"/>
                    <a:pt x="105" y="82"/>
                  </a:cubicBezTo>
                  <a:cubicBezTo>
                    <a:pt x="116" y="82"/>
                    <a:pt x="126" y="75"/>
                    <a:pt x="129" y="65"/>
                  </a:cubicBezTo>
                  <a:cubicBezTo>
                    <a:pt x="129" y="61"/>
                    <a:pt x="130" y="51"/>
                    <a:pt x="113" y="44"/>
                  </a:cubicBezTo>
                  <a:cubicBezTo>
                    <a:pt x="109" y="43"/>
                    <a:pt x="104" y="41"/>
                    <a:pt x="100" y="40"/>
                  </a:cubicBezTo>
                  <a:cubicBezTo>
                    <a:pt x="83" y="33"/>
                    <a:pt x="71" y="28"/>
                    <a:pt x="68" y="21"/>
                  </a:cubicBezTo>
                  <a:cubicBezTo>
                    <a:pt x="67" y="19"/>
                    <a:pt x="66" y="16"/>
                    <a:pt x="66" y="14"/>
                  </a:cubicBezTo>
                  <a:cubicBezTo>
                    <a:pt x="65" y="8"/>
                    <a:pt x="63" y="0"/>
                    <a:pt x="56" y="0"/>
                  </a:cubicBezTo>
                  <a:cubicBezTo>
                    <a:pt x="53" y="0"/>
                    <a:pt x="49" y="1"/>
                    <a:pt x="45" y="5"/>
                  </a:cubicBezTo>
                  <a:cubicBezTo>
                    <a:pt x="30" y="16"/>
                    <a:pt x="12" y="19"/>
                    <a:pt x="11" y="19"/>
                  </a:cubicBezTo>
                  <a:cubicBezTo>
                    <a:pt x="11" y="19"/>
                    <a:pt x="11" y="19"/>
                    <a:pt x="11" y="19"/>
                  </a:cubicBezTo>
                  <a:cubicBezTo>
                    <a:pt x="11" y="20"/>
                    <a:pt x="11" y="20"/>
                    <a:pt x="11" y="20"/>
                  </a:cubicBezTo>
                  <a:cubicBezTo>
                    <a:pt x="4" y="24"/>
                    <a:pt x="0" y="32"/>
                    <a:pt x="1" y="39"/>
                  </a:cubicBezTo>
                  <a:cubicBezTo>
                    <a:pt x="1" y="43"/>
                    <a:pt x="3" y="48"/>
                    <a:pt x="11" y="51"/>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7" name="world map piece"/>
            <p:cNvSpPr/>
            <p:nvPr/>
          </p:nvSpPr>
          <p:spPr>
            <a:xfrm>
              <a:off x="6311520" y="1443240"/>
              <a:ext cx="148680" cy="101160"/>
            </a:xfrm>
            <a:custGeom>
              <a:avLst/>
              <a:gdLst>
                <a:gd name="textAreaLeft" fmla="*/ 0 w 148680"/>
                <a:gd name="textAreaRight" fmla="*/ 150120 w 148680"/>
                <a:gd name="textAreaTop" fmla="*/ 0 h 101160"/>
                <a:gd name="textAreaBottom" fmla="*/ 102600 h 101160"/>
              </a:gdLst>
              <a:ahLst/>
              <a:cxnLst/>
              <a:rect l="textAreaLeft" t="textAreaTop" r="textAreaRight" b="textAreaBottom"/>
              <a:pathLst>
                <a:path w="55" h="36">
                  <a:moveTo>
                    <a:pt x="27" y="36"/>
                  </a:moveTo>
                  <a:cubicBezTo>
                    <a:pt x="45" y="36"/>
                    <a:pt x="51" y="28"/>
                    <a:pt x="53" y="23"/>
                  </a:cubicBezTo>
                  <a:cubicBezTo>
                    <a:pt x="55" y="16"/>
                    <a:pt x="52" y="9"/>
                    <a:pt x="48" y="4"/>
                  </a:cubicBezTo>
                  <a:cubicBezTo>
                    <a:pt x="44" y="2"/>
                    <a:pt x="39" y="0"/>
                    <a:pt x="32" y="0"/>
                  </a:cubicBezTo>
                  <a:cubicBezTo>
                    <a:pt x="25" y="0"/>
                    <a:pt x="16" y="2"/>
                    <a:pt x="8" y="4"/>
                  </a:cubicBezTo>
                  <a:cubicBezTo>
                    <a:pt x="6" y="4"/>
                    <a:pt x="6" y="4"/>
                    <a:pt x="6" y="4"/>
                  </a:cubicBezTo>
                  <a:cubicBezTo>
                    <a:pt x="5" y="6"/>
                    <a:pt x="5" y="6"/>
                    <a:pt x="5" y="6"/>
                  </a:cubicBezTo>
                  <a:cubicBezTo>
                    <a:pt x="5" y="7"/>
                    <a:pt x="0" y="19"/>
                    <a:pt x="6" y="27"/>
                  </a:cubicBezTo>
                  <a:cubicBezTo>
                    <a:pt x="11" y="33"/>
                    <a:pt x="17" y="36"/>
                    <a:pt x="27" y="36"/>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51120" rIns="90000" bIns="5112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8" name="world map piece"/>
            <p:cNvSpPr/>
            <p:nvPr/>
          </p:nvSpPr>
          <p:spPr>
            <a:xfrm>
              <a:off x="9353880" y="3963240"/>
              <a:ext cx="71280" cy="110880"/>
            </a:xfrm>
            <a:custGeom>
              <a:avLst/>
              <a:gdLst>
                <a:gd name="textAreaLeft" fmla="*/ 0 w 71280"/>
                <a:gd name="textAreaRight" fmla="*/ 72720 w 71280"/>
                <a:gd name="textAreaTop" fmla="*/ 0 h 110880"/>
                <a:gd name="textAreaBottom" fmla="*/ 112320 h 110880"/>
              </a:gdLst>
              <a:ahLst/>
              <a:cxnLst/>
              <a:rect l="textAreaLeft" t="textAreaTop" r="textAreaRight" b="textAreaBottom"/>
              <a:pathLst>
                <a:path w="27" h="39">
                  <a:moveTo>
                    <a:pt x="8" y="2"/>
                  </a:moveTo>
                  <a:cubicBezTo>
                    <a:pt x="0" y="4"/>
                    <a:pt x="0" y="17"/>
                    <a:pt x="0" y="26"/>
                  </a:cubicBezTo>
                  <a:cubicBezTo>
                    <a:pt x="0" y="27"/>
                    <a:pt x="0" y="28"/>
                    <a:pt x="0" y="28"/>
                  </a:cubicBezTo>
                  <a:cubicBezTo>
                    <a:pt x="0" y="28"/>
                    <a:pt x="0" y="28"/>
                    <a:pt x="0" y="28"/>
                  </a:cubicBezTo>
                  <a:cubicBezTo>
                    <a:pt x="0" y="29"/>
                    <a:pt x="0" y="29"/>
                    <a:pt x="0" y="29"/>
                  </a:cubicBezTo>
                  <a:cubicBezTo>
                    <a:pt x="1" y="30"/>
                    <a:pt x="4" y="39"/>
                    <a:pt x="12" y="39"/>
                  </a:cubicBezTo>
                  <a:cubicBezTo>
                    <a:pt x="12" y="39"/>
                    <a:pt x="13" y="38"/>
                    <a:pt x="14" y="38"/>
                  </a:cubicBezTo>
                  <a:cubicBezTo>
                    <a:pt x="23" y="35"/>
                    <a:pt x="27" y="24"/>
                    <a:pt x="27" y="17"/>
                  </a:cubicBezTo>
                  <a:cubicBezTo>
                    <a:pt x="27" y="8"/>
                    <a:pt x="18" y="0"/>
                    <a:pt x="8" y="2"/>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56160" rIns="90000" bIns="561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19" name="world map piece"/>
            <p:cNvSpPr/>
            <p:nvPr/>
          </p:nvSpPr>
          <p:spPr>
            <a:xfrm>
              <a:off x="9364680" y="4192920"/>
              <a:ext cx="125640" cy="169560"/>
            </a:xfrm>
            <a:custGeom>
              <a:avLst/>
              <a:gdLst>
                <a:gd name="textAreaLeft" fmla="*/ 0 w 125640"/>
                <a:gd name="textAreaRight" fmla="*/ 127080 w 125640"/>
                <a:gd name="textAreaTop" fmla="*/ 0 h 169560"/>
                <a:gd name="textAreaBottom" fmla="*/ 171000 h 169560"/>
              </a:gdLst>
              <a:ahLst/>
              <a:cxnLst/>
              <a:rect l="textAreaLeft" t="textAreaTop" r="textAreaRight" b="textAreaBottom"/>
              <a:pathLst>
                <a:path w="47" h="60">
                  <a:moveTo>
                    <a:pt x="32" y="13"/>
                  </a:moveTo>
                  <a:cubicBezTo>
                    <a:pt x="32" y="2"/>
                    <a:pt x="27" y="0"/>
                    <a:pt x="23" y="0"/>
                  </a:cubicBezTo>
                  <a:cubicBezTo>
                    <a:pt x="20" y="0"/>
                    <a:pt x="17" y="1"/>
                    <a:pt x="14" y="2"/>
                  </a:cubicBezTo>
                  <a:cubicBezTo>
                    <a:pt x="12" y="2"/>
                    <a:pt x="10" y="3"/>
                    <a:pt x="8" y="3"/>
                  </a:cubicBezTo>
                  <a:cubicBezTo>
                    <a:pt x="5" y="4"/>
                    <a:pt x="3" y="6"/>
                    <a:pt x="3" y="7"/>
                  </a:cubicBezTo>
                  <a:cubicBezTo>
                    <a:pt x="0" y="13"/>
                    <a:pt x="3" y="19"/>
                    <a:pt x="4" y="25"/>
                  </a:cubicBezTo>
                  <a:cubicBezTo>
                    <a:pt x="5" y="28"/>
                    <a:pt x="6" y="31"/>
                    <a:pt x="6" y="33"/>
                  </a:cubicBezTo>
                  <a:cubicBezTo>
                    <a:pt x="6" y="33"/>
                    <a:pt x="6" y="33"/>
                    <a:pt x="6" y="33"/>
                  </a:cubicBezTo>
                  <a:cubicBezTo>
                    <a:pt x="6" y="33"/>
                    <a:pt x="6" y="33"/>
                    <a:pt x="6" y="33"/>
                  </a:cubicBezTo>
                  <a:cubicBezTo>
                    <a:pt x="6" y="37"/>
                    <a:pt x="8" y="57"/>
                    <a:pt x="19" y="57"/>
                  </a:cubicBezTo>
                  <a:cubicBezTo>
                    <a:pt x="22" y="57"/>
                    <a:pt x="24" y="58"/>
                    <a:pt x="26" y="59"/>
                  </a:cubicBezTo>
                  <a:cubicBezTo>
                    <a:pt x="28" y="59"/>
                    <a:pt x="30" y="60"/>
                    <a:pt x="32" y="60"/>
                  </a:cubicBezTo>
                  <a:cubicBezTo>
                    <a:pt x="35" y="60"/>
                    <a:pt x="38" y="59"/>
                    <a:pt x="41" y="57"/>
                  </a:cubicBezTo>
                  <a:cubicBezTo>
                    <a:pt x="44" y="56"/>
                    <a:pt x="47" y="54"/>
                    <a:pt x="46" y="51"/>
                  </a:cubicBezTo>
                  <a:cubicBezTo>
                    <a:pt x="46" y="47"/>
                    <a:pt x="43" y="45"/>
                    <a:pt x="39" y="44"/>
                  </a:cubicBezTo>
                  <a:cubicBezTo>
                    <a:pt x="36" y="42"/>
                    <a:pt x="34" y="41"/>
                    <a:pt x="30" y="40"/>
                  </a:cubicBezTo>
                  <a:cubicBezTo>
                    <a:pt x="27" y="37"/>
                    <a:pt x="28" y="35"/>
                    <a:pt x="30" y="28"/>
                  </a:cubicBezTo>
                  <a:cubicBezTo>
                    <a:pt x="31" y="24"/>
                    <a:pt x="32" y="18"/>
                    <a:pt x="32" y="13"/>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85320" rIns="90000" bIns="8532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0" name="world map piece"/>
            <p:cNvSpPr/>
            <p:nvPr/>
          </p:nvSpPr>
          <p:spPr>
            <a:xfrm>
              <a:off x="8225640" y="4512240"/>
              <a:ext cx="103680" cy="89640"/>
            </a:xfrm>
            <a:custGeom>
              <a:avLst/>
              <a:gdLst>
                <a:gd name="textAreaLeft" fmla="*/ 0 w 103680"/>
                <a:gd name="textAreaRight" fmla="*/ 105120 w 103680"/>
                <a:gd name="textAreaTop" fmla="*/ 0 h 89640"/>
                <a:gd name="textAreaBottom" fmla="*/ 91080 h 89640"/>
              </a:gdLst>
              <a:ahLst/>
              <a:cxnLst/>
              <a:rect l="textAreaLeft" t="textAreaTop" r="textAreaRight" b="textAreaBottom"/>
              <a:pathLst>
                <a:path w="39" h="32">
                  <a:moveTo>
                    <a:pt x="37" y="17"/>
                  </a:moveTo>
                  <a:cubicBezTo>
                    <a:pt x="36" y="14"/>
                    <a:pt x="35" y="10"/>
                    <a:pt x="32" y="5"/>
                  </a:cubicBezTo>
                  <a:cubicBezTo>
                    <a:pt x="32" y="3"/>
                    <a:pt x="28" y="0"/>
                    <a:pt x="22" y="0"/>
                  </a:cubicBezTo>
                  <a:cubicBezTo>
                    <a:pt x="16" y="0"/>
                    <a:pt x="7" y="4"/>
                    <a:pt x="6" y="4"/>
                  </a:cubicBezTo>
                  <a:cubicBezTo>
                    <a:pt x="5" y="4"/>
                    <a:pt x="5" y="4"/>
                    <a:pt x="5" y="4"/>
                  </a:cubicBezTo>
                  <a:cubicBezTo>
                    <a:pt x="5" y="7"/>
                    <a:pt x="5" y="7"/>
                    <a:pt x="5" y="7"/>
                  </a:cubicBezTo>
                  <a:cubicBezTo>
                    <a:pt x="5" y="7"/>
                    <a:pt x="5" y="8"/>
                    <a:pt x="4" y="9"/>
                  </a:cubicBezTo>
                  <a:cubicBezTo>
                    <a:pt x="3" y="13"/>
                    <a:pt x="0" y="23"/>
                    <a:pt x="13" y="28"/>
                  </a:cubicBezTo>
                  <a:cubicBezTo>
                    <a:pt x="17" y="30"/>
                    <a:pt x="26" y="32"/>
                    <a:pt x="31" y="32"/>
                  </a:cubicBezTo>
                  <a:cubicBezTo>
                    <a:pt x="34" y="32"/>
                    <a:pt x="37" y="31"/>
                    <a:pt x="38" y="30"/>
                  </a:cubicBezTo>
                  <a:cubicBezTo>
                    <a:pt x="39" y="29"/>
                    <a:pt x="39" y="26"/>
                    <a:pt x="38" y="24"/>
                  </a:cubicBezTo>
                  <a:cubicBezTo>
                    <a:pt x="37" y="21"/>
                    <a:pt x="37" y="19"/>
                    <a:pt x="37" y="17"/>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360" rIns="90000" bIns="453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1" name="world map piece"/>
            <p:cNvSpPr/>
            <p:nvPr/>
          </p:nvSpPr>
          <p:spPr>
            <a:xfrm>
              <a:off x="9072360" y="4574160"/>
              <a:ext cx="290880" cy="350280"/>
            </a:xfrm>
            <a:custGeom>
              <a:avLst/>
              <a:gdLst>
                <a:gd name="textAreaLeft" fmla="*/ 0 w 290880"/>
                <a:gd name="textAreaRight" fmla="*/ 292320 w 290880"/>
                <a:gd name="textAreaTop" fmla="*/ 0 h 350280"/>
                <a:gd name="textAreaBottom" fmla="*/ 351720 h 350280"/>
              </a:gdLst>
              <a:ahLst/>
              <a:cxnLst/>
              <a:rect l="textAreaLeft" t="textAreaTop" r="textAreaRight" b="textAreaBottom"/>
              <a:pathLst>
                <a:path w="108" h="123">
                  <a:moveTo>
                    <a:pt x="98" y="0"/>
                  </a:moveTo>
                  <a:cubicBezTo>
                    <a:pt x="94" y="0"/>
                    <a:pt x="89" y="3"/>
                    <a:pt x="83" y="6"/>
                  </a:cubicBezTo>
                  <a:cubicBezTo>
                    <a:pt x="81" y="7"/>
                    <a:pt x="79" y="8"/>
                    <a:pt x="77" y="9"/>
                  </a:cubicBezTo>
                  <a:cubicBezTo>
                    <a:pt x="68" y="14"/>
                    <a:pt x="66" y="17"/>
                    <a:pt x="63" y="22"/>
                  </a:cubicBezTo>
                  <a:cubicBezTo>
                    <a:pt x="62" y="24"/>
                    <a:pt x="60" y="27"/>
                    <a:pt x="57" y="30"/>
                  </a:cubicBezTo>
                  <a:cubicBezTo>
                    <a:pt x="53" y="33"/>
                    <a:pt x="51" y="35"/>
                    <a:pt x="49" y="36"/>
                  </a:cubicBezTo>
                  <a:cubicBezTo>
                    <a:pt x="45" y="40"/>
                    <a:pt x="40" y="42"/>
                    <a:pt x="37" y="52"/>
                  </a:cubicBezTo>
                  <a:cubicBezTo>
                    <a:pt x="36" y="56"/>
                    <a:pt x="34" y="56"/>
                    <a:pt x="30" y="56"/>
                  </a:cubicBezTo>
                  <a:cubicBezTo>
                    <a:pt x="29" y="56"/>
                    <a:pt x="28" y="56"/>
                    <a:pt x="26" y="56"/>
                  </a:cubicBezTo>
                  <a:cubicBezTo>
                    <a:pt x="23" y="56"/>
                    <a:pt x="19" y="56"/>
                    <a:pt x="17" y="56"/>
                  </a:cubicBezTo>
                  <a:cubicBezTo>
                    <a:pt x="15" y="57"/>
                    <a:pt x="13" y="58"/>
                    <a:pt x="12" y="58"/>
                  </a:cubicBezTo>
                  <a:cubicBezTo>
                    <a:pt x="8" y="62"/>
                    <a:pt x="6" y="67"/>
                    <a:pt x="4" y="71"/>
                  </a:cubicBezTo>
                  <a:cubicBezTo>
                    <a:pt x="3" y="73"/>
                    <a:pt x="3" y="74"/>
                    <a:pt x="2" y="75"/>
                  </a:cubicBezTo>
                  <a:cubicBezTo>
                    <a:pt x="0" y="83"/>
                    <a:pt x="3" y="87"/>
                    <a:pt x="13" y="98"/>
                  </a:cubicBezTo>
                  <a:cubicBezTo>
                    <a:pt x="15" y="101"/>
                    <a:pt x="15" y="101"/>
                    <a:pt x="15" y="101"/>
                  </a:cubicBezTo>
                  <a:cubicBezTo>
                    <a:pt x="22" y="110"/>
                    <a:pt x="24" y="111"/>
                    <a:pt x="32" y="112"/>
                  </a:cubicBezTo>
                  <a:cubicBezTo>
                    <a:pt x="35" y="113"/>
                    <a:pt x="41" y="114"/>
                    <a:pt x="51" y="118"/>
                  </a:cubicBezTo>
                  <a:cubicBezTo>
                    <a:pt x="62" y="121"/>
                    <a:pt x="65" y="123"/>
                    <a:pt x="68" y="123"/>
                  </a:cubicBezTo>
                  <a:cubicBezTo>
                    <a:pt x="73" y="123"/>
                    <a:pt x="74" y="118"/>
                    <a:pt x="74" y="116"/>
                  </a:cubicBezTo>
                  <a:cubicBezTo>
                    <a:pt x="75" y="113"/>
                    <a:pt x="76" y="110"/>
                    <a:pt x="78" y="106"/>
                  </a:cubicBezTo>
                  <a:cubicBezTo>
                    <a:pt x="84" y="100"/>
                    <a:pt x="85" y="97"/>
                    <a:pt x="86" y="95"/>
                  </a:cubicBezTo>
                  <a:cubicBezTo>
                    <a:pt x="87" y="91"/>
                    <a:pt x="88" y="89"/>
                    <a:pt x="96" y="80"/>
                  </a:cubicBezTo>
                  <a:cubicBezTo>
                    <a:pt x="108" y="69"/>
                    <a:pt x="107" y="63"/>
                    <a:pt x="102" y="56"/>
                  </a:cubicBezTo>
                  <a:cubicBezTo>
                    <a:pt x="100" y="52"/>
                    <a:pt x="98" y="49"/>
                    <a:pt x="96" y="45"/>
                  </a:cubicBezTo>
                  <a:cubicBezTo>
                    <a:pt x="94" y="37"/>
                    <a:pt x="96" y="34"/>
                    <a:pt x="100" y="29"/>
                  </a:cubicBezTo>
                  <a:cubicBezTo>
                    <a:pt x="103" y="25"/>
                    <a:pt x="105" y="20"/>
                    <a:pt x="105" y="12"/>
                  </a:cubicBezTo>
                  <a:cubicBezTo>
                    <a:pt x="105" y="2"/>
                    <a:pt x="100" y="0"/>
                    <a:pt x="98" y="0"/>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2" name="world map piece"/>
            <p:cNvSpPr/>
            <p:nvPr/>
          </p:nvSpPr>
          <p:spPr>
            <a:xfrm>
              <a:off x="9346320" y="4743720"/>
              <a:ext cx="165600" cy="195840"/>
            </a:xfrm>
            <a:custGeom>
              <a:avLst/>
              <a:gdLst>
                <a:gd name="textAreaLeft" fmla="*/ 0 w 165600"/>
                <a:gd name="textAreaRight" fmla="*/ 167040 w 165600"/>
                <a:gd name="textAreaTop" fmla="*/ 0 h 195840"/>
                <a:gd name="textAreaBottom" fmla="*/ 197280 h 195840"/>
              </a:gdLst>
              <a:ahLst/>
              <a:cxnLst/>
              <a:rect l="textAreaLeft" t="textAreaTop" r="textAreaRight" b="textAreaBottom"/>
              <a:pathLst>
                <a:path w="62" h="69">
                  <a:moveTo>
                    <a:pt x="58" y="10"/>
                  </a:moveTo>
                  <a:cubicBezTo>
                    <a:pt x="59" y="10"/>
                    <a:pt x="62" y="7"/>
                    <a:pt x="60" y="4"/>
                  </a:cubicBezTo>
                  <a:cubicBezTo>
                    <a:pt x="60" y="2"/>
                    <a:pt x="58" y="0"/>
                    <a:pt x="55" y="0"/>
                  </a:cubicBezTo>
                  <a:cubicBezTo>
                    <a:pt x="47" y="0"/>
                    <a:pt x="24" y="8"/>
                    <a:pt x="12" y="15"/>
                  </a:cubicBezTo>
                  <a:cubicBezTo>
                    <a:pt x="0" y="23"/>
                    <a:pt x="0" y="27"/>
                    <a:pt x="4" y="33"/>
                  </a:cubicBezTo>
                  <a:cubicBezTo>
                    <a:pt x="4" y="36"/>
                    <a:pt x="5" y="37"/>
                    <a:pt x="5" y="40"/>
                  </a:cubicBezTo>
                  <a:cubicBezTo>
                    <a:pt x="5" y="40"/>
                    <a:pt x="5" y="40"/>
                    <a:pt x="5" y="40"/>
                  </a:cubicBezTo>
                  <a:cubicBezTo>
                    <a:pt x="5" y="41"/>
                    <a:pt x="5" y="41"/>
                    <a:pt x="5" y="41"/>
                  </a:cubicBezTo>
                  <a:cubicBezTo>
                    <a:pt x="5" y="41"/>
                    <a:pt x="7" y="55"/>
                    <a:pt x="21" y="63"/>
                  </a:cubicBezTo>
                  <a:cubicBezTo>
                    <a:pt x="28" y="66"/>
                    <a:pt x="33" y="69"/>
                    <a:pt x="37" y="69"/>
                  </a:cubicBezTo>
                  <a:cubicBezTo>
                    <a:pt x="45" y="69"/>
                    <a:pt x="48" y="61"/>
                    <a:pt x="49" y="56"/>
                  </a:cubicBezTo>
                  <a:cubicBezTo>
                    <a:pt x="50" y="53"/>
                    <a:pt x="50" y="53"/>
                    <a:pt x="50" y="53"/>
                  </a:cubicBezTo>
                  <a:cubicBezTo>
                    <a:pt x="53" y="41"/>
                    <a:pt x="56" y="32"/>
                    <a:pt x="38" y="26"/>
                  </a:cubicBezTo>
                  <a:cubicBezTo>
                    <a:pt x="37" y="26"/>
                    <a:pt x="36" y="25"/>
                    <a:pt x="36" y="25"/>
                  </a:cubicBezTo>
                  <a:cubicBezTo>
                    <a:pt x="37" y="23"/>
                    <a:pt x="41" y="21"/>
                    <a:pt x="44" y="20"/>
                  </a:cubicBezTo>
                  <a:cubicBezTo>
                    <a:pt x="48" y="17"/>
                    <a:pt x="54" y="14"/>
                    <a:pt x="58" y="10"/>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3" name="world map piece"/>
            <p:cNvSpPr/>
            <p:nvPr/>
          </p:nvSpPr>
          <p:spPr>
            <a:xfrm>
              <a:off x="9412560" y="4414680"/>
              <a:ext cx="199800" cy="202320"/>
            </a:xfrm>
            <a:custGeom>
              <a:avLst/>
              <a:gdLst>
                <a:gd name="textAreaLeft" fmla="*/ 0 w 199800"/>
                <a:gd name="textAreaRight" fmla="*/ 201240 w 199800"/>
                <a:gd name="textAreaTop" fmla="*/ 0 h 202320"/>
                <a:gd name="textAreaBottom" fmla="*/ 203760 h 202320"/>
              </a:gdLst>
              <a:ahLst/>
              <a:cxnLst/>
              <a:rect l="textAreaLeft" t="textAreaTop" r="textAreaRight" b="textAreaBottom"/>
              <a:pathLst>
                <a:path w="74" h="71">
                  <a:moveTo>
                    <a:pt x="48" y="66"/>
                  </a:moveTo>
                  <a:cubicBezTo>
                    <a:pt x="54" y="69"/>
                    <a:pt x="58" y="71"/>
                    <a:pt x="62" y="71"/>
                  </a:cubicBezTo>
                  <a:cubicBezTo>
                    <a:pt x="70" y="71"/>
                    <a:pt x="72" y="64"/>
                    <a:pt x="72" y="60"/>
                  </a:cubicBezTo>
                  <a:cubicBezTo>
                    <a:pt x="74" y="54"/>
                    <a:pt x="72" y="48"/>
                    <a:pt x="68" y="42"/>
                  </a:cubicBezTo>
                  <a:cubicBezTo>
                    <a:pt x="63" y="35"/>
                    <a:pt x="55" y="32"/>
                    <a:pt x="50" y="34"/>
                  </a:cubicBezTo>
                  <a:cubicBezTo>
                    <a:pt x="47" y="35"/>
                    <a:pt x="45" y="37"/>
                    <a:pt x="44" y="38"/>
                  </a:cubicBezTo>
                  <a:cubicBezTo>
                    <a:pt x="43" y="38"/>
                    <a:pt x="43" y="38"/>
                    <a:pt x="43" y="38"/>
                  </a:cubicBezTo>
                  <a:cubicBezTo>
                    <a:pt x="43" y="37"/>
                    <a:pt x="42" y="35"/>
                    <a:pt x="42" y="32"/>
                  </a:cubicBezTo>
                  <a:cubicBezTo>
                    <a:pt x="41" y="28"/>
                    <a:pt x="41" y="27"/>
                    <a:pt x="41" y="24"/>
                  </a:cubicBezTo>
                  <a:cubicBezTo>
                    <a:pt x="39" y="15"/>
                    <a:pt x="39" y="11"/>
                    <a:pt x="27" y="6"/>
                  </a:cubicBezTo>
                  <a:cubicBezTo>
                    <a:pt x="23" y="5"/>
                    <a:pt x="20" y="4"/>
                    <a:pt x="18" y="2"/>
                  </a:cubicBezTo>
                  <a:cubicBezTo>
                    <a:pt x="17" y="0"/>
                    <a:pt x="14" y="0"/>
                    <a:pt x="12" y="0"/>
                  </a:cubicBezTo>
                  <a:cubicBezTo>
                    <a:pt x="8" y="0"/>
                    <a:pt x="7" y="3"/>
                    <a:pt x="3" y="8"/>
                  </a:cubicBezTo>
                  <a:cubicBezTo>
                    <a:pt x="1" y="11"/>
                    <a:pt x="0" y="15"/>
                    <a:pt x="1" y="17"/>
                  </a:cubicBezTo>
                  <a:cubicBezTo>
                    <a:pt x="2" y="20"/>
                    <a:pt x="5" y="21"/>
                    <a:pt x="7" y="22"/>
                  </a:cubicBezTo>
                  <a:cubicBezTo>
                    <a:pt x="9" y="22"/>
                    <a:pt x="11" y="22"/>
                    <a:pt x="11" y="24"/>
                  </a:cubicBezTo>
                  <a:cubicBezTo>
                    <a:pt x="12" y="26"/>
                    <a:pt x="12" y="28"/>
                    <a:pt x="12" y="30"/>
                  </a:cubicBezTo>
                  <a:cubicBezTo>
                    <a:pt x="13" y="37"/>
                    <a:pt x="14" y="43"/>
                    <a:pt x="24" y="49"/>
                  </a:cubicBezTo>
                  <a:cubicBezTo>
                    <a:pt x="27" y="50"/>
                    <a:pt x="27" y="50"/>
                    <a:pt x="27" y="50"/>
                  </a:cubicBezTo>
                  <a:cubicBezTo>
                    <a:pt x="28" y="51"/>
                    <a:pt x="27" y="51"/>
                    <a:pt x="27" y="51"/>
                  </a:cubicBezTo>
                  <a:cubicBezTo>
                    <a:pt x="27" y="56"/>
                    <a:pt x="30" y="60"/>
                    <a:pt x="39" y="63"/>
                  </a:cubicBezTo>
                  <a:cubicBezTo>
                    <a:pt x="43" y="64"/>
                    <a:pt x="45" y="65"/>
                    <a:pt x="48" y="66"/>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4" name="world map piece"/>
            <p:cNvSpPr/>
            <p:nvPr/>
          </p:nvSpPr>
          <p:spPr>
            <a:xfrm>
              <a:off x="9499320" y="4383720"/>
              <a:ext cx="91440" cy="73440"/>
            </a:xfrm>
            <a:custGeom>
              <a:avLst/>
              <a:gdLst>
                <a:gd name="textAreaLeft" fmla="*/ 0 w 91440"/>
                <a:gd name="textAreaRight" fmla="*/ 92880 w 91440"/>
                <a:gd name="textAreaTop" fmla="*/ 0 h 73440"/>
                <a:gd name="textAreaBottom" fmla="*/ 74880 h 73440"/>
              </a:gdLst>
              <a:ahLst/>
              <a:cxnLst/>
              <a:rect l="textAreaLeft" t="textAreaTop" r="textAreaRight" b="textAreaBottom"/>
              <a:pathLst>
                <a:path w="34" h="26">
                  <a:moveTo>
                    <a:pt x="16" y="26"/>
                  </a:moveTo>
                  <a:cubicBezTo>
                    <a:pt x="18" y="26"/>
                    <a:pt x="19" y="25"/>
                    <a:pt x="21" y="24"/>
                  </a:cubicBezTo>
                  <a:cubicBezTo>
                    <a:pt x="22" y="23"/>
                    <a:pt x="23" y="22"/>
                    <a:pt x="28" y="22"/>
                  </a:cubicBezTo>
                  <a:cubicBezTo>
                    <a:pt x="34" y="22"/>
                    <a:pt x="34" y="17"/>
                    <a:pt x="34" y="16"/>
                  </a:cubicBezTo>
                  <a:cubicBezTo>
                    <a:pt x="34" y="9"/>
                    <a:pt x="17" y="0"/>
                    <a:pt x="8" y="0"/>
                  </a:cubicBezTo>
                  <a:cubicBezTo>
                    <a:pt x="7" y="0"/>
                    <a:pt x="7" y="0"/>
                    <a:pt x="7" y="0"/>
                  </a:cubicBezTo>
                  <a:cubicBezTo>
                    <a:pt x="7" y="1"/>
                    <a:pt x="7" y="1"/>
                    <a:pt x="7" y="1"/>
                  </a:cubicBezTo>
                  <a:cubicBezTo>
                    <a:pt x="6" y="1"/>
                    <a:pt x="0" y="5"/>
                    <a:pt x="0" y="11"/>
                  </a:cubicBezTo>
                  <a:cubicBezTo>
                    <a:pt x="0" y="15"/>
                    <a:pt x="2" y="18"/>
                    <a:pt x="7" y="22"/>
                  </a:cubicBezTo>
                  <a:cubicBezTo>
                    <a:pt x="12" y="25"/>
                    <a:pt x="14" y="26"/>
                    <a:pt x="16" y="26"/>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37440" rIns="90000" bIns="3744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5" name="world map piece"/>
            <p:cNvSpPr/>
            <p:nvPr/>
          </p:nvSpPr>
          <p:spPr>
            <a:xfrm>
              <a:off x="9728280" y="4771440"/>
              <a:ext cx="554040" cy="350280"/>
            </a:xfrm>
            <a:custGeom>
              <a:avLst/>
              <a:gdLst>
                <a:gd name="textAreaLeft" fmla="*/ 0 w 554040"/>
                <a:gd name="textAreaRight" fmla="*/ 555480 w 554040"/>
                <a:gd name="textAreaTop" fmla="*/ 0 h 350280"/>
                <a:gd name="textAreaBottom" fmla="*/ 351720 h 350280"/>
              </a:gdLst>
              <a:ahLst/>
              <a:cxnLst/>
              <a:rect l="textAreaLeft" t="textAreaTop" r="textAreaRight" b="textAreaBottom"/>
              <a:pathLst>
                <a:path w="205" h="123">
                  <a:moveTo>
                    <a:pt x="10" y="54"/>
                  </a:moveTo>
                  <a:cubicBezTo>
                    <a:pt x="14" y="62"/>
                    <a:pt x="21" y="63"/>
                    <a:pt x="31" y="63"/>
                  </a:cubicBezTo>
                  <a:cubicBezTo>
                    <a:pt x="36" y="64"/>
                    <a:pt x="43" y="64"/>
                    <a:pt x="50" y="65"/>
                  </a:cubicBezTo>
                  <a:cubicBezTo>
                    <a:pt x="54" y="65"/>
                    <a:pt x="54" y="65"/>
                    <a:pt x="54" y="65"/>
                  </a:cubicBezTo>
                  <a:cubicBezTo>
                    <a:pt x="70" y="69"/>
                    <a:pt x="70" y="69"/>
                    <a:pt x="72" y="76"/>
                  </a:cubicBezTo>
                  <a:cubicBezTo>
                    <a:pt x="72" y="76"/>
                    <a:pt x="73" y="78"/>
                    <a:pt x="73" y="80"/>
                  </a:cubicBezTo>
                  <a:cubicBezTo>
                    <a:pt x="75" y="92"/>
                    <a:pt x="80" y="94"/>
                    <a:pt x="86" y="99"/>
                  </a:cubicBezTo>
                  <a:cubicBezTo>
                    <a:pt x="89" y="101"/>
                    <a:pt x="92" y="103"/>
                    <a:pt x="96" y="106"/>
                  </a:cubicBezTo>
                  <a:cubicBezTo>
                    <a:pt x="102" y="111"/>
                    <a:pt x="106" y="114"/>
                    <a:pt x="110" y="114"/>
                  </a:cubicBezTo>
                  <a:cubicBezTo>
                    <a:pt x="113" y="114"/>
                    <a:pt x="116" y="113"/>
                    <a:pt x="121" y="109"/>
                  </a:cubicBezTo>
                  <a:cubicBezTo>
                    <a:pt x="123" y="108"/>
                    <a:pt x="124" y="108"/>
                    <a:pt x="127" y="107"/>
                  </a:cubicBezTo>
                  <a:cubicBezTo>
                    <a:pt x="136" y="101"/>
                    <a:pt x="137" y="97"/>
                    <a:pt x="138" y="92"/>
                  </a:cubicBezTo>
                  <a:cubicBezTo>
                    <a:pt x="138" y="91"/>
                    <a:pt x="138" y="90"/>
                    <a:pt x="140" y="89"/>
                  </a:cubicBezTo>
                  <a:cubicBezTo>
                    <a:pt x="141" y="89"/>
                    <a:pt x="142" y="89"/>
                    <a:pt x="143" y="89"/>
                  </a:cubicBezTo>
                  <a:cubicBezTo>
                    <a:pt x="146" y="89"/>
                    <a:pt x="147" y="92"/>
                    <a:pt x="150" y="100"/>
                  </a:cubicBezTo>
                  <a:cubicBezTo>
                    <a:pt x="151" y="103"/>
                    <a:pt x="151" y="107"/>
                    <a:pt x="153" y="110"/>
                  </a:cubicBezTo>
                  <a:cubicBezTo>
                    <a:pt x="156" y="116"/>
                    <a:pt x="162" y="123"/>
                    <a:pt x="175" y="123"/>
                  </a:cubicBezTo>
                  <a:cubicBezTo>
                    <a:pt x="181" y="123"/>
                    <a:pt x="188" y="122"/>
                    <a:pt x="196" y="119"/>
                  </a:cubicBezTo>
                  <a:cubicBezTo>
                    <a:pt x="199" y="119"/>
                    <a:pt x="204" y="117"/>
                    <a:pt x="205" y="113"/>
                  </a:cubicBezTo>
                  <a:cubicBezTo>
                    <a:pt x="205" y="108"/>
                    <a:pt x="200" y="107"/>
                    <a:pt x="192" y="103"/>
                  </a:cubicBezTo>
                  <a:cubicBezTo>
                    <a:pt x="187" y="101"/>
                    <a:pt x="182" y="98"/>
                    <a:pt x="177" y="95"/>
                  </a:cubicBezTo>
                  <a:cubicBezTo>
                    <a:pt x="167" y="89"/>
                    <a:pt x="166" y="83"/>
                    <a:pt x="163" y="75"/>
                  </a:cubicBezTo>
                  <a:cubicBezTo>
                    <a:pt x="162" y="72"/>
                    <a:pt x="161" y="69"/>
                    <a:pt x="159" y="65"/>
                  </a:cubicBezTo>
                  <a:cubicBezTo>
                    <a:pt x="153" y="50"/>
                    <a:pt x="144" y="47"/>
                    <a:pt x="129" y="42"/>
                  </a:cubicBezTo>
                  <a:cubicBezTo>
                    <a:pt x="125" y="40"/>
                    <a:pt x="125" y="40"/>
                    <a:pt x="125" y="40"/>
                  </a:cubicBezTo>
                  <a:cubicBezTo>
                    <a:pt x="119" y="38"/>
                    <a:pt x="113" y="35"/>
                    <a:pt x="106" y="32"/>
                  </a:cubicBezTo>
                  <a:cubicBezTo>
                    <a:pt x="96" y="28"/>
                    <a:pt x="86" y="24"/>
                    <a:pt x="71" y="20"/>
                  </a:cubicBezTo>
                  <a:cubicBezTo>
                    <a:pt x="65" y="18"/>
                    <a:pt x="61" y="17"/>
                    <a:pt x="58" y="17"/>
                  </a:cubicBezTo>
                  <a:cubicBezTo>
                    <a:pt x="53" y="17"/>
                    <a:pt x="50" y="19"/>
                    <a:pt x="48" y="21"/>
                  </a:cubicBezTo>
                  <a:cubicBezTo>
                    <a:pt x="44" y="23"/>
                    <a:pt x="42" y="25"/>
                    <a:pt x="35" y="27"/>
                  </a:cubicBezTo>
                  <a:cubicBezTo>
                    <a:pt x="32" y="27"/>
                    <a:pt x="29" y="27"/>
                    <a:pt x="28" y="27"/>
                  </a:cubicBezTo>
                  <a:cubicBezTo>
                    <a:pt x="28" y="27"/>
                    <a:pt x="29" y="25"/>
                    <a:pt x="29" y="23"/>
                  </a:cubicBezTo>
                  <a:cubicBezTo>
                    <a:pt x="30" y="19"/>
                    <a:pt x="31" y="14"/>
                    <a:pt x="28" y="9"/>
                  </a:cubicBezTo>
                  <a:cubicBezTo>
                    <a:pt x="22" y="1"/>
                    <a:pt x="14" y="0"/>
                    <a:pt x="10" y="0"/>
                  </a:cubicBezTo>
                  <a:cubicBezTo>
                    <a:pt x="9" y="0"/>
                    <a:pt x="8" y="0"/>
                    <a:pt x="8" y="0"/>
                  </a:cubicBezTo>
                  <a:cubicBezTo>
                    <a:pt x="6" y="1"/>
                    <a:pt x="6" y="1"/>
                    <a:pt x="6" y="1"/>
                  </a:cubicBezTo>
                  <a:cubicBezTo>
                    <a:pt x="5" y="3"/>
                    <a:pt x="5" y="3"/>
                    <a:pt x="5" y="3"/>
                  </a:cubicBezTo>
                  <a:cubicBezTo>
                    <a:pt x="5" y="5"/>
                    <a:pt x="0" y="22"/>
                    <a:pt x="5" y="32"/>
                  </a:cubicBezTo>
                  <a:cubicBezTo>
                    <a:pt x="8" y="35"/>
                    <a:pt x="8" y="37"/>
                    <a:pt x="8" y="40"/>
                  </a:cubicBezTo>
                  <a:cubicBezTo>
                    <a:pt x="7" y="43"/>
                    <a:pt x="7" y="47"/>
                    <a:pt x="10" y="54"/>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6" name="world map piece"/>
            <p:cNvSpPr/>
            <p:nvPr/>
          </p:nvSpPr>
          <p:spPr>
            <a:xfrm>
              <a:off x="9137160" y="5157360"/>
              <a:ext cx="1157760" cy="1019880"/>
            </a:xfrm>
            <a:custGeom>
              <a:avLst/>
              <a:gdLst>
                <a:gd name="textAreaLeft" fmla="*/ 0 w 1157760"/>
                <a:gd name="textAreaRight" fmla="*/ 1159200 w 1157760"/>
                <a:gd name="textAreaTop" fmla="*/ 0 h 1019880"/>
                <a:gd name="textAreaBottom" fmla="*/ 1021320 h 1019880"/>
              </a:gdLst>
              <a:ahLst/>
              <a:cxnLst/>
              <a:rect l="textAreaLeft" t="textAreaTop" r="textAreaRight" b="textAreaBottom"/>
              <a:pathLst>
                <a:path w="428" h="358">
                  <a:moveTo>
                    <a:pt x="391" y="119"/>
                  </a:moveTo>
                  <a:cubicBezTo>
                    <a:pt x="385" y="112"/>
                    <a:pt x="381" y="108"/>
                    <a:pt x="375" y="90"/>
                  </a:cubicBezTo>
                  <a:cubicBezTo>
                    <a:pt x="368" y="68"/>
                    <a:pt x="361" y="65"/>
                    <a:pt x="347" y="65"/>
                  </a:cubicBezTo>
                  <a:cubicBezTo>
                    <a:pt x="346" y="65"/>
                    <a:pt x="345" y="65"/>
                    <a:pt x="343" y="65"/>
                  </a:cubicBezTo>
                  <a:cubicBezTo>
                    <a:pt x="342" y="65"/>
                    <a:pt x="341" y="65"/>
                    <a:pt x="339" y="65"/>
                  </a:cubicBezTo>
                  <a:cubicBezTo>
                    <a:pt x="335" y="65"/>
                    <a:pt x="329" y="65"/>
                    <a:pt x="322" y="64"/>
                  </a:cubicBezTo>
                  <a:cubicBezTo>
                    <a:pt x="307" y="61"/>
                    <a:pt x="303" y="60"/>
                    <a:pt x="300" y="59"/>
                  </a:cubicBezTo>
                  <a:cubicBezTo>
                    <a:pt x="297" y="58"/>
                    <a:pt x="294" y="57"/>
                    <a:pt x="284" y="56"/>
                  </a:cubicBezTo>
                  <a:cubicBezTo>
                    <a:pt x="272" y="55"/>
                    <a:pt x="272" y="52"/>
                    <a:pt x="271" y="40"/>
                  </a:cubicBezTo>
                  <a:cubicBezTo>
                    <a:pt x="271" y="34"/>
                    <a:pt x="271" y="27"/>
                    <a:pt x="270" y="18"/>
                  </a:cubicBezTo>
                  <a:cubicBezTo>
                    <a:pt x="268" y="7"/>
                    <a:pt x="265" y="0"/>
                    <a:pt x="255" y="0"/>
                  </a:cubicBezTo>
                  <a:cubicBezTo>
                    <a:pt x="252" y="0"/>
                    <a:pt x="250" y="0"/>
                    <a:pt x="246" y="1"/>
                  </a:cubicBezTo>
                  <a:cubicBezTo>
                    <a:pt x="241" y="2"/>
                    <a:pt x="236" y="3"/>
                    <a:pt x="230" y="3"/>
                  </a:cubicBezTo>
                  <a:cubicBezTo>
                    <a:pt x="228" y="3"/>
                    <a:pt x="227" y="3"/>
                    <a:pt x="225" y="3"/>
                  </a:cubicBezTo>
                  <a:cubicBezTo>
                    <a:pt x="203" y="0"/>
                    <a:pt x="199" y="10"/>
                    <a:pt x="195" y="22"/>
                  </a:cubicBezTo>
                  <a:cubicBezTo>
                    <a:pt x="193" y="26"/>
                    <a:pt x="190" y="31"/>
                    <a:pt x="188" y="37"/>
                  </a:cubicBezTo>
                  <a:cubicBezTo>
                    <a:pt x="184" y="44"/>
                    <a:pt x="182" y="44"/>
                    <a:pt x="182" y="44"/>
                  </a:cubicBezTo>
                  <a:cubicBezTo>
                    <a:pt x="181" y="44"/>
                    <a:pt x="179" y="43"/>
                    <a:pt x="179" y="41"/>
                  </a:cubicBezTo>
                  <a:cubicBezTo>
                    <a:pt x="175" y="38"/>
                    <a:pt x="171" y="33"/>
                    <a:pt x="163" y="29"/>
                  </a:cubicBezTo>
                  <a:cubicBezTo>
                    <a:pt x="158" y="28"/>
                    <a:pt x="155" y="26"/>
                    <a:pt x="152" y="26"/>
                  </a:cubicBezTo>
                  <a:cubicBezTo>
                    <a:pt x="145" y="26"/>
                    <a:pt x="141" y="32"/>
                    <a:pt x="136" y="39"/>
                  </a:cubicBezTo>
                  <a:cubicBezTo>
                    <a:pt x="132" y="45"/>
                    <a:pt x="128" y="53"/>
                    <a:pt x="120" y="61"/>
                  </a:cubicBezTo>
                  <a:cubicBezTo>
                    <a:pt x="113" y="69"/>
                    <a:pt x="109" y="74"/>
                    <a:pt x="105" y="78"/>
                  </a:cubicBezTo>
                  <a:cubicBezTo>
                    <a:pt x="99" y="86"/>
                    <a:pt x="97" y="88"/>
                    <a:pt x="81" y="96"/>
                  </a:cubicBezTo>
                  <a:cubicBezTo>
                    <a:pt x="70" y="102"/>
                    <a:pt x="65" y="103"/>
                    <a:pt x="57" y="104"/>
                  </a:cubicBezTo>
                  <a:cubicBezTo>
                    <a:pt x="51" y="105"/>
                    <a:pt x="43" y="107"/>
                    <a:pt x="28" y="113"/>
                  </a:cubicBezTo>
                  <a:cubicBezTo>
                    <a:pt x="27" y="113"/>
                    <a:pt x="27" y="113"/>
                    <a:pt x="27" y="113"/>
                  </a:cubicBezTo>
                  <a:cubicBezTo>
                    <a:pt x="27" y="114"/>
                    <a:pt x="27" y="114"/>
                    <a:pt x="27" y="114"/>
                  </a:cubicBezTo>
                  <a:cubicBezTo>
                    <a:pt x="27" y="114"/>
                    <a:pt x="13" y="130"/>
                    <a:pt x="5" y="155"/>
                  </a:cubicBezTo>
                  <a:cubicBezTo>
                    <a:pt x="0" y="169"/>
                    <a:pt x="0" y="174"/>
                    <a:pt x="4" y="179"/>
                  </a:cubicBezTo>
                  <a:cubicBezTo>
                    <a:pt x="5" y="180"/>
                    <a:pt x="7" y="183"/>
                    <a:pt x="6" y="191"/>
                  </a:cubicBezTo>
                  <a:cubicBezTo>
                    <a:pt x="5" y="201"/>
                    <a:pt x="7" y="207"/>
                    <a:pt x="10" y="213"/>
                  </a:cubicBezTo>
                  <a:cubicBezTo>
                    <a:pt x="12" y="218"/>
                    <a:pt x="14" y="223"/>
                    <a:pt x="14" y="230"/>
                  </a:cubicBezTo>
                  <a:cubicBezTo>
                    <a:pt x="14" y="233"/>
                    <a:pt x="12" y="236"/>
                    <a:pt x="11" y="240"/>
                  </a:cubicBezTo>
                  <a:cubicBezTo>
                    <a:pt x="9" y="246"/>
                    <a:pt x="5" y="253"/>
                    <a:pt x="6" y="261"/>
                  </a:cubicBezTo>
                  <a:cubicBezTo>
                    <a:pt x="6" y="270"/>
                    <a:pt x="9" y="281"/>
                    <a:pt x="21" y="281"/>
                  </a:cubicBezTo>
                  <a:cubicBezTo>
                    <a:pt x="26" y="281"/>
                    <a:pt x="32" y="279"/>
                    <a:pt x="38" y="277"/>
                  </a:cubicBezTo>
                  <a:cubicBezTo>
                    <a:pt x="48" y="273"/>
                    <a:pt x="59" y="270"/>
                    <a:pt x="71" y="271"/>
                  </a:cubicBezTo>
                  <a:cubicBezTo>
                    <a:pt x="74" y="271"/>
                    <a:pt x="76" y="271"/>
                    <a:pt x="78" y="271"/>
                  </a:cubicBezTo>
                  <a:cubicBezTo>
                    <a:pt x="97" y="271"/>
                    <a:pt x="105" y="265"/>
                    <a:pt x="115" y="257"/>
                  </a:cubicBezTo>
                  <a:cubicBezTo>
                    <a:pt x="121" y="254"/>
                    <a:pt x="127" y="250"/>
                    <a:pt x="136" y="245"/>
                  </a:cubicBezTo>
                  <a:cubicBezTo>
                    <a:pt x="146" y="240"/>
                    <a:pt x="151" y="239"/>
                    <a:pt x="154" y="239"/>
                  </a:cubicBezTo>
                  <a:cubicBezTo>
                    <a:pt x="157" y="239"/>
                    <a:pt x="158" y="239"/>
                    <a:pt x="162" y="243"/>
                  </a:cubicBezTo>
                  <a:cubicBezTo>
                    <a:pt x="166" y="245"/>
                    <a:pt x="171" y="249"/>
                    <a:pt x="179" y="252"/>
                  </a:cubicBezTo>
                  <a:cubicBezTo>
                    <a:pt x="192" y="258"/>
                    <a:pt x="197" y="261"/>
                    <a:pt x="201" y="263"/>
                  </a:cubicBezTo>
                  <a:cubicBezTo>
                    <a:pt x="204" y="266"/>
                    <a:pt x="206" y="266"/>
                    <a:pt x="216" y="269"/>
                  </a:cubicBezTo>
                  <a:cubicBezTo>
                    <a:pt x="220" y="270"/>
                    <a:pt x="220" y="270"/>
                    <a:pt x="220" y="270"/>
                  </a:cubicBezTo>
                  <a:cubicBezTo>
                    <a:pt x="233" y="273"/>
                    <a:pt x="233" y="273"/>
                    <a:pt x="235" y="288"/>
                  </a:cubicBezTo>
                  <a:cubicBezTo>
                    <a:pt x="237" y="305"/>
                    <a:pt x="245" y="321"/>
                    <a:pt x="278" y="346"/>
                  </a:cubicBezTo>
                  <a:cubicBezTo>
                    <a:pt x="288" y="354"/>
                    <a:pt x="297" y="358"/>
                    <a:pt x="305" y="358"/>
                  </a:cubicBezTo>
                  <a:cubicBezTo>
                    <a:pt x="313" y="358"/>
                    <a:pt x="320" y="354"/>
                    <a:pt x="327" y="349"/>
                  </a:cubicBezTo>
                  <a:cubicBezTo>
                    <a:pt x="333" y="346"/>
                    <a:pt x="340" y="342"/>
                    <a:pt x="347" y="339"/>
                  </a:cubicBezTo>
                  <a:cubicBezTo>
                    <a:pt x="369" y="332"/>
                    <a:pt x="372" y="321"/>
                    <a:pt x="376" y="305"/>
                  </a:cubicBezTo>
                  <a:cubicBezTo>
                    <a:pt x="378" y="299"/>
                    <a:pt x="380" y="290"/>
                    <a:pt x="385" y="281"/>
                  </a:cubicBezTo>
                  <a:cubicBezTo>
                    <a:pt x="390" y="269"/>
                    <a:pt x="396" y="261"/>
                    <a:pt x="402" y="252"/>
                  </a:cubicBezTo>
                  <a:cubicBezTo>
                    <a:pt x="411" y="241"/>
                    <a:pt x="419" y="230"/>
                    <a:pt x="422" y="212"/>
                  </a:cubicBezTo>
                  <a:cubicBezTo>
                    <a:pt x="428" y="180"/>
                    <a:pt x="422" y="169"/>
                    <a:pt x="407" y="142"/>
                  </a:cubicBezTo>
                  <a:cubicBezTo>
                    <a:pt x="400" y="129"/>
                    <a:pt x="395" y="123"/>
                    <a:pt x="391" y="119"/>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7" name="world map piece"/>
            <p:cNvSpPr/>
            <p:nvPr/>
          </p:nvSpPr>
          <p:spPr>
            <a:xfrm>
              <a:off x="9880200" y="6273360"/>
              <a:ext cx="144000" cy="141840"/>
            </a:xfrm>
            <a:custGeom>
              <a:avLst/>
              <a:gdLst>
                <a:gd name="textAreaLeft" fmla="*/ 0 w 144000"/>
                <a:gd name="textAreaRight" fmla="*/ 145440 w 144000"/>
                <a:gd name="textAreaTop" fmla="*/ 0 h 141840"/>
                <a:gd name="textAreaBottom" fmla="*/ 143280 h 141840"/>
              </a:gdLst>
              <a:ahLst/>
              <a:cxnLst/>
              <a:rect l="textAreaLeft" t="textAreaTop" r="textAreaRight" b="textAreaBottom"/>
              <a:pathLst>
                <a:path w="54" h="50">
                  <a:moveTo>
                    <a:pt x="26" y="1"/>
                  </a:moveTo>
                  <a:cubicBezTo>
                    <a:pt x="23" y="0"/>
                    <a:pt x="20" y="0"/>
                    <a:pt x="19" y="0"/>
                  </a:cubicBezTo>
                  <a:cubicBezTo>
                    <a:pt x="8" y="0"/>
                    <a:pt x="7" y="9"/>
                    <a:pt x="3" y="26"/>
                  </a:cubicBezTo>
                  <a:cubicBezTo>
                    <a:pt x="2" y="27"/>
                    <a:pt x="0" y="38"/>
                    <a:pt x="18" y="47"/>
                  </a:cubicBezTo>
                  <a:cubicBezTo>
                    <a:pt x="22" y="49"/>
                    <a:pt x="25" y="50"/>
                    <a:pt x="29" y="50"/>
                  </a:cubicBezTo>
                  <a:cubicBezTo>
                    <a:pt x="38" y="50"/>
                    <a:pt x="42" y="43"/>
                    <a:pt x="47" y="34"/>
                  </a:cubicBezTo>
                  <a:cubicBezTo>
                    <a:pt x="48" y="33"/>
                    <a:pt x="49" y="30"/>
                    <a:pt x="51" y="28"/>
                  </a:cubicBezTo>
                  <a:cubicBezTo>
                    <a:pt x="53" y="24"/>
                    <a:pt x="54" y="20"/>
                    <a:pt x="52" y="17"/>
                  </a:cubicBezTo>
                  <a:cubicBezTo>
                    <a:pt x="49" y="8"/>
                    <a:pt x="37" y="5"/>
                    <a:pt x="26" y="1"/>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71640" rIns="90000" bIns="7164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8" name="world map piece"/>
            <p:cNvSpPr/>
            <p:nvPr/>
          </p:nvSpPr>
          <p:spPr>
            <a:xfrm>
              <a:off x="7176600" y="5172120"/>
              <a:ext cx="247680" cy="415440"/>
            </a:xfrm>
            <a:custGeom>
              <a:avLst/>
              <a:gdLst>
                <a:gd name="textAreaLeft" fmla="*/ 0 w 247680"/>
                <a:gd name="textAreaRight" fmla="*/ 249120 w 247680"/>
                <a:gd name="textAreaTop" fmla="*/ 0 h 415440"/>
                <a:gd name="textAreaBottom" fmla="*/ 416880 h 415440"/>
              </a:gdLst>
              <a:ahLst/>
              <a:cxnLst/>
              <a:rect l="textAreaLeft" t="textAreaTop" r="textAreaRight" b="textAreaBottom"/>
              <a:pathLst>
                <a:path w="92" h="146">
                  <a:moveTo>
                    <a:pt x="61" y="6"/>
                  </a:moveTo>
                  <a:cubicBezTo>
                    <a:pt x="58" y="9"/>
                    <a:pt x="56" y="12"/>
                    <a:pt x="55" y="17"/>
                  </a:cubicBezTo>
                  <a:cubicBezTo>
                    <a:pt x="51" y="23"/>
                    <a:pt x="49" y="30"/>
                    <a:pt x="38" y="35"/>
                  </a:cubicBezTo>
                  <a:cubicBezTo>
                    <a:pt x="36" y="36"/>
                    <a:pt x="34" y="37"/>
                    <a:pt x="31" y="37"/>
                  </a:cubicBezTo>
                  <a:cubicBezTo>
                    <a:pt x="25" y="39"/>
                    <a:pt x="19" y="39"/>
                    <a:pt x="15" y="53"/>
                  </a:cubicBezTo>
                  <a:cubicBezTo>
                    <a:pt x="13" y="57"/>
                    <a:pt x="12" y="62"/>
                    <a:pt x="12" y="66"/>
                  </a:cubicBezTo>
                  <a:cubicBezTo>
                    <a:pt x="9" y="74"/>
                    <a:pt x="7" y="82"/>
                    <a:pt x="5" y="88"/>
                  </a:cubicBezTo>
                  <a:cubicBezTo>
                    <a:pt x="4" y="90"/>
                    <a:pt x="4" y="91"/>
                    <a:pt x="3" y="92"/>
                  </a:cubicBezTo>
                  <a:cubicBezTo>
                    <a:pt x="0" y="103"/>
                    <a:pt x="0" y="115"/>
                    <a:pt x="4" y="129"/>
                  </a:cubicBezTo>
                  <a:cubicBezTo>
                    <a:pt x="7" y="140"/>
                    <a:pt x="18" y="142"/>
                    <a:pt x="28" y="145"/>
                  </a:cubicBezTo>
                  <a:cubicBezTo>
                    <a:pt x="28" y="145"/>
                    <a:pt x="28" y="145"/>
                    <a:pt x="28" y="145"/>
                  </a:cubicBezTo>
                  <a:cubicBezTo>
                    <a:pt x="31" y="146"/>
                    <a:pt x="34" y="146"/>
                    <a:pt x="35" y="146"/>
                  </a:cubicBezTo>
                  <a:cubicBezTo>
                    <a:pt x="43" y="146"/>
                    <a:pt x="45" y="141"/>
                    <a:pt x="48" y="135"/>
                  </a:cubicBezTo>
                  <a:cubicBezTo>
                    <a:pt x="50" y="131"/>
                    <a:pt x="51" y="128"/>
                    <a:pt x="55" y="123"/>
                  </a:cubicBezTo>
                  <a:cubicBezTo>
                    <a:pt x="57" y="120"/>
                    <a:pt x="57" y="120"/>
                    <a:pt x="57" y="120"/>
                  </a:cubicBezTo>
                  <a:cubicBezTo>
                    <a:pt x="66" y="106"/>
                    <a:pt x="68" y="102"/>
                    <a:pt x="74" y="71"/>
                  </a:cubicBezTo>
                  <a:cubicBezTo>
                    <a:pt x="78" y="49"/>
                    <a:pt x="80" y="45"/>
                    <a:pt x="82" y="40"/>
                  </a:cubicBezTo>
                  <a:cubicBezTo>
                    <a:pt x="84" y="38"/>
                    <a:pt x="86" y="34"/>
                    <a:pt x="88" y="28"/>
                  </a:cubicBezTo>
                  <a:cubicBezTo>
                    <a:pt x="92" y="20"/>
                    <a:pt x="92" y="12"/>
                    <a:pt x="88" y="7"/>
                  </a:cubicBezTo>
                  <a:cubicBezTo>
                    <a:pt x="83" y="0"/>
                    <a:pt x="73" y="0"/>
                    <a:pt x="61" y="6"/>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29" name="world map piece"/>
            <p:cNvSpPr/>
            <p:nvPr/>
          </p:nvSpPr>
          <p:spPr>
            <a:xfrm>
              <a:off x="3231720" y="1469160"/>
              <a:ext cx="247680" cy="264240"/>
            </a:xfrm>
            <a:custGeom>
              <a:avLst/>
              <a:gdLst>
                <a:gd name="textAreaLeft" fmla="*/ 0 w 247680"/>
                <a:gd name="textAreaRight" fmla="*/ 249120 w 247680"/>
                <a:gd name="textAreaTop" fmla="*/ 0 h 264240"/>
                <a:gd name="textAreaBottom" fmla="*/ 265680 h 264240"/>
              </a:gdLst>
              <a:ahLst/>
              <a:cxnLst/>
              <a:rect l="textAreaLeft" t="textAreaTop" r="textAreaRight" b="textAreaBottom"/>
              <a:pathLst>
                <a:path w="92" h="93">
                  <a:moveTo>
                    <a:pt x="14" y="93"/>
                  </a:moveTo>
                  <a:cubicBezTo>
                    <a:pt x="14" y="93"/>
                    <a:pt x="14" y="93"/>
                    <a:pt x="14" y="93"/>
                  </a:cubicBezTo>
                  <a:cubicBezTo>
                    <a:pt x="14" y="93"/>
                    <a:pt x="15" y="93"/>
                    <a:pt x="16" y="93"/>
                  </a:cubicBezTo>
                  <a:cubicBezTo>
                    <a:pt x="19" y="92"/>
                    <a:pt x="22" y="92"/>
                    <a:pt x="24" y="92"/>
                  </a:cubicBezTo>
                  <a:cubicBezTo>
                    <a:pt x="34" y="91"/>
                    <a:pt x="43" y="90"/>
                    <a:pt x="48" y="82"/>
                  </a:cubicBezTo>
                  <a:cubicBezTo>
                    <a:pt x="51" y="77"/>
                    <a:pt x="54" y="76"/>
                    <a:pt x="56" y="76"/>
                  </a:cubicBezTo>
                  <a:cubicBezTo>
                    <a:pt x="57" y="76"/>
                    <a:pt x="57" y="76"/>
                    <a:pt x="57" y="76"/>
                  </a:cubicBezTo>
                  <a:cubicBezTo>
                    <a:pt x="80" y="53"/>
                    <a:pt x="80" y="53"/>
                    <a:pt x="80" y="53"/>
                  </a:cubicBezTo>
                  <a:cubicBezTo>
                    <a:pt x="92" y="22"/>
                    <a:pt x="92" y="22"/>
                    <a:pt x="92" y="22"/>
                  </a:cubicBezTo>
                  <a:cubicBezTo>
                    <a:pt x="91" y="22"/>
                    <a:pt x="91" y="22"/>
                    <a:pt x="91" y="22"/>
                  </a:cubicBezTo>
                  <a:cubicBezTo>
                    <a:pt x="91" y="21"/>
                    <a:pt x="91" y="21"/>
                    <a:pt x="91" y="21"/>
                  </a:cubicBezTo>
                  <a:cubicBezTo>
                    <a:pt x="91" y="17"/>
                    <a:pt x="92" y="11"/>
                    <a:pt x="84" y="6"/>
                  </a:cubicBezTo>
                  <a:cubicBezTo>
                    <a:pt x="76" y="1"/>
                    <a:pt x="71" y="0"/>
                    <a:pt x="66" y="0"/>
                  </a:cubicBezTo>
                  <a:cubicBezTo>
                    <a:pt x="61" y="0"/>
                    <a:pt x="56" y="2"/>
                    <a:pt x="51" y="6"/>
                  </a:cubicBezTo>
                  <a:cubicBezTo>
                    <a:pt x="48" y="9"/>
                    <a:pt x="44" y="11"/>
                    <a:pt x="39" y="14"/>
                  </a:cubicBezTo>
                  <a:cubicBezTo>
                    <a:pt x="17" y="26"/>
                    <a:pt x="13" y="37"/>
                    <a:pt x="7" y="55"/>
                  </a:cubicBezTo>
                  <a:cubicBezTo>
                    <a:pt x="7" y="56"/>
                    <a:pt x="7" y="56"/>
                    <a:pt x="7" y="56"/>
                  </a:cubicBezTo>
                  <a:cubicBezTo>
                    <a:pt x="1" y="72"/>
                    <a:pt x="0" y="82"/>
                    <a:pt x="4" y="87"/>
                  </a:cubicBezTo>
                  <a:cubicBezTo>
                    <a:pt x="6" y="90"/>
                    <a:pt x="8" y="93"/>
                    <a:pt x="14" y="93"/>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0" name="world map piece"/>
            <p:cNvSpPr/>
            <p:nvPr/>
          </p:nvSpPr>
          <p:spPr>
            <a:xfrm>
              <a:off x="3386520" y="1531080"/>
              <a:ext cx="427320" cy="510120"/>
            </a:xfrm>
            <a:custGeom>
              <a:avLst/>
              <a:gdLst>
                <a:gd name="textAreaLeft" fmla="*/ 0 w 427320"/>
                <a:gd name="textAreaRight" fmla="*/ 428760 w 427320"/>
                <a:gd name="textAreaTop" fmla="*/ 0 h 510120"/>
                <a:gd name="textAreaBottom" fmla="*/ 511560 h 510120"/>
              </a:gdLst>
              <a:ahLst/>
              <a:cxnLst/>
              <a:rect l="textAreaLeft" t="textAreaTop" r="textAreaRight" b="textAreaBottom"/>
              <a:pathLst>
                <a:path w="158" h="179">
                  <a:moveTo>
                    <a:pt x="16" y="49"/>
                  </a:moveTo>
                  <a:cubicBezTo>
                    <a:pt x="16" y="49"/>
                    <a:pt x="17" y="48"/>
                    <a:pt x="18" y="48"/>
                  </a:cubicBezTo>
                  <a:cubicBezTo>
                    <a:pt x="18" y="51"/>
                    <a:pt x="18" y="51"/>
                    <a:pt x="18" y="51"/>
                  </a:cubicBezTo>
                  <a:cubicBezTo>
                    <a:pt x="18" y="51"/>
                    <a:pt x="18" y="51"/>
                    <a:pt x="18" y="51"/>
                  </a:cubicBezTo>
                  <a:cubicBezTo>
                    <a:pt x="18" y="51"/>
                    <a:pt x="18" y="51"/>
                    <a:pt x="18" y="51"/>
                  </a:cubicBezTo>
                  <a:cubicBezTo>
                    <a:pt x="19" y="54"/>
                    <a:pt x="19" y="54"/>
                    <a:pt x="19" y="54"/>
                  </a:cubicBezTo>
                  <a:cubicBezTo>
                    <a:pt x="19" y="54"/>
                    <a:pt x="19" y="54"/>
                    <a:pt x="19" y="54"/>
                  </a:cubicBezTo>
                  <a:cubicBezTo>
                    <a:pt x="19" y="54"/>
                    <a:pt x="19" y="54"/>
                    <a:pt x="19" y="54"/>
                  </a:cubicBezTo>
                  <a:cubicBezTo>
                    <a:pt x="20" y="54"/>
                    <a:pt x="20" y="54"/>
                    <a:pt x="20" y="55"/>
                  </a:cubicBezTo>
                  <a:cubicBezTo>
                    <a:pt x="21" y="57"/>
                    <a:pt x="22" y="60"/>
                    <a:pt x="20" y="67"/>
                  </a:cubicBezTo>
                  <a:cubicBezTo>
                    <a:pt x="18" y="75"/>
                    <a:pt x="15" y="78"/>
                    <a:pt x="11" y="82"/>
                  </a:cubicBezTo>
                  <a:cubicBezTo>
                    <a:pt x="7" y="86"/>
                    <a:pt x="4" y="90"/>
                    <a:pt x="3" y="98"/>
                  </a:cubicBezTo>
                  <a:cubicBezTo>
                    <a:pt x="0" y="115"/>
                    <a:pt x="4" y="129"/>
                    <a:pt x="15" y="138"/>
                  </a:cubicBezTo>
                  <a:cubicBezTo>
                    <a:pt x="17" y="141"/>
                    <a:pt x="20" y="145"/>
                    <a:pt x="25" y="149"/>
                  </a:cubicBezTo>
                  <a:cubicBezTo>
                    <a:pt x="36" y="162"/>
                    <a:pt x="47" y="176"/>
                    <a:pt x="61" y="178"/>
                  </a:cubicBezTo>
                  <a:cubicBezTo>
                    <a:pt x="62" y="179"/>
                    <a:pt x="64" y="179"/>
                    <a:pt x="64" y="179"/>
                  </a:cubicBezTo>
                  <a:cubicBezTo>
                    <a:pt x="64" y="179"/>
                    <a:pt x="64" y="179"/>
                    <a:pt x="64" y="179"/>
                  </a:cubicBezTo>
                  <a:cubicBezTo>
                    <a:pt x="83" y="179"/>
                    <a:pt x="105" y="162"/>
                    <a:pt x="113" y="155"/>
                  </a:cubicBezTo>
                  <a:cubicBezTo>
                    <a:pt x="129" y="141"/>
                    <a:pt x="129" y="137"/>
                    <a:pt x="125" y="125"/>
                  </a:cubicBezTo>
                  <a:cubicBezTo>
                    <a:pt x="124" y="120"/>
                    <a:pt x="123" y="116"/>
                    <a:pt x="123" y="110"/>
                  </a:cubicBezTo>
                  <a:cubicBezTo>
                    <a:pt x="119" y="86"/>
                    <a:pt x="121" y="82"/>
                    <a:pt x="133" y="70"/>
                  </a:cubicBezTo>
                  <a:cubicBezTo>
                    <a:pt x="134" y="69"/>
                    <a:pt x="135" y="68"/>
                    <a:pt x="137" y="66"/>
                  </a:cubicBezTo>
                  <a:cubicBezTo>
                    <a:pt x="147" y="56"/>
                    <a:pt x="158" y="45"/>
                    <a:pt x="156" y="37"/>
                  </a:cubicBezTo>
                  <a:cubicBezTo>
                    <a:pt x="154" y="33"/>
                    <a:pt x="150" y="30"/>
                    <a:pt x="142" y="28"/>
                  </a:cubicBezTo>
                  <a:cubicBezTo>
                    <a:pt x="128" y="27"/>
                    <a:pt x="124" y="29"/>
                    <a:pt x="121" y="34"/>
                  </a:cubicBezTo>
                  <a:cubicBezTo>
                    <a:pt x="118" y="37"/>
                    <a:pt x="117" y="40"/>
                    <a:pt x="108" y="44"/>
                  </a:cubicBezTo>
                  <a:cubicBezTo>
                    <a:pt x="103" y="45"/>
                    <a:pt x="100" y="46"/>
                    <a:pt x="97" y="46"/>
                  </a:cubicBezTo>
                  <a:cubicBezTo>
                    <a:pt x="95" y="46"/>
                    <a:pt x="94" y="45"/>
                    <a:pt x="92" y="39"/>
                  </a:cubicBezTo>
                  <a:cubicBezTo>
                    <a:pt x="92" y="37"/>
                    <a:pt x="91" y="34"/>
                    <a:pt x="90" y="32"/>
                  </a:cubicBezTo>
                  <a:cubicBezTo>
                    <a:pt x="86" y="24"/>
                    <a:pt x="80" y="20"/>
                    <a:pt x="74" y="16"/>
                  </a:cubicBezTo>
                  <a:cubicBezTo>
                    <a:pt x="72" y="15"/>
                    <a:pt x="69" y="13"/>
                    <a:pt x="69" y="12"/>
                  </a:cubicBezTo>
                  <a:cubicBezTo>
                    <a:pt x="68" y="11"/>
                    <a:pt x="68" y="11"/>
                    <a:pt x="68" y="11"/>
                  </a:cubicBezTo>
                  <a:cubicBezTo>
                    <a:pt x="68" y="9"/>
                    <a:pt x="68" y="7"/>
                    <a:pt x="65" y="4"/>
                  </a:cubicBezTo>
                  <a:cubicBezTo>
                    <a:pt x="63" y="1"/>
                    <a:pt x="60" y="0"/>
                    <a:pt x="57" y="0"/>
                  </a:cubicBezTo>
                  <a:cubicBezTo>
                    <a:pt x="45" y="0"/>
                    <a:pt x="33" y="20"/>
                    <a:pt x="21" y="40"/>
                  </a:cubicBezTo>
                  <a:cubicBezTo>
                    <a:pt x="20" y="44"/>
                    <a:pt x="17" y="48"/>
                    <a:pt x="16" y="49"/>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1" name="world map piece"/>
            <p:cNvSpPr/>
            <p:nvPr/>
          </p:nvSpPr>
          <p:spPr>
            <a:xfrm>
              <a:off x="1838880" y="1458000"/>
              <a:ext cx="3183480" cy="5257080"/>
            </a:xfrm>
            <a:custGeom>
              <a:avLst/>
              <a:gdLst>
                <a:gd name="textAreaLeft" fmla="*/ 0 w 3183480"/>
                <a:gd name="textAreaRight" fmla="*/ 3184920 w 3183480"/>
                <a:gd name="textAreaTop" fmla="*/ 0 h 5257080"/>
                <a:gd name="textAreaBottom" fmla="*/ 5258520 h 5257080"/>
              </a:gdLst>
              <a:ahLst/>
              <a:cxnLst/>
              <a:rect l="textAreaLeft" t="textAreaTop" r="textAreaRight" b="textAreaBottom"/>
              <a:pathLst>
                <a:path w="1175" h="1842">
                  <a:moveTo>
                    <a:pt x="1136" y="1199"/>
                  </a:moveTo>
                  <a:cubicBezTo>
                    <a:pt x="1128" y="1195"/>
                    <a:pt x="1109" y="1192"/>
                    <a:pt x="1081" y="1189"/>
                  </a:cubicBezTo>
                  <a:cubicBezTo>
                    <a:pt x="1073" y="1188"/>
                    <a:pt x="1070" y="1187"/>
                    <a:pt x="1066" y="1185"/>
                  </a:cubicBezTo>
                  <a:cubicBezTo>
                    <a:pt x="1063" y="1182"/>
                    <a:pt x="1058" y="1180"/>
                    <a:pt x="1046" y="1178"/>
                  </a:cubicBezTo>
                  <a:cubicBezTo>
                    <a:pt x="1042" y="1177"/>
                    <a:pt x="1038" y="1177"/>
                    <a:pt x="1033" y="1177"/>
                  </a:cubicBezTo>
                  <a:cubicBezTo>
                    <a:pt x="1030" y="1177"/>
                    <a:pt x="1026" y="1177"/>
                    <a:pt x="1023" y="1177"/>
                  </a:cubicBezTo>
                  <a:cubicBezTo>
                    <a:pt x="1021" y="1177"/>
                    <a:pt x="1019" y="1177"/>
                    <a:pt x="1017" y="1177"/>
                  </a:cubicBezTo>
                  <a:cubicBezTo>
                    <a:pt x="1012" y="1177"/>
                    <a:pt x="1012" y="1177"/>
                    <a:pt x="1011" y="1174"/>
                  </a:cubicBezTo>
                  <a:cubicBezTo>
                    <a:pt x="1011" y="1172"/>
                    <a:pt x="1011" y="1168"/>
                    <a:pt x="1011" y="1164"/>
                  </a:cubicBezTo>
                  <a:cubicBezTo>
                    <a:pt x="1011" y="1150"/>
                    <a:pt x="1011" y="1128"/>
                    <a:pt x="998" y="1116"/>
                  </a:cubicBezTo>
                  <a:cubicBezTo>
                    <a:pt x="982" y="1101"/>
                    <a:pt x="971" y="1097"/>
                    <a:pt x="951" y="1097"/>
                  </a:cubicBezTo>
                  <a:cubicBezTo>
                    <a:pt x="949" y="1097"/>
                    <a:pt x="949" y="1097"/>
                    <a:pt x="947" y="1097"/>
                  </a:cubicBezTo>
                  <a:cubicBezTo>
                    <a:pt x="944" y="1097"/>
                    <a:pt x="944" y="1097"/>
                    <a:pt x="944" y="1097"/>
                  </a:cubicBezTo>
                  <a:cubicBezTo>
                    <a:pt x="939" y="1097"/>
                    <a:pt x="939" y="1097"/>
                    <a:pt x="932" y="1091"/>
                  </a:cubicBezTo>
                  <a:cubicBezTo>
                    <a:pt x="930" y="1089"/>
                    <a:pt x="927" y="1086"/>
                    <a:pt x="922" y="1083"/>
                  </a:cubicBezTo>
                  <a:cubicBezTo>
                    <a:pt x="905" y="1068"/>
                    <a:pt x="888" y="1058"/>
                    <a:pt x="873" y="1055"/>
                  </a:cubicBezTo>
                  <a:cubicBezTo>
                    <a:pt x="867" y="1053"/>
                    <a:pt x="862" y="1052"/>
                    <a:pt x="856" y="1049"/>
                  </a:cubicBezTo>
                  <a:cubicBezTo>
                    <a:pt x="848" y="1045"/>
                    <a:pt x="839" y="1041"/>
                    <a:pt x="824" y="1039"/>
                  </a:cubicBezTo>
                  <a:cubicBezTo>
                    <a:pt x="817" y="1038"/>
                    <a:pt x="812" y="1037"/>
                    <a:pt x="807" y="1037"/>
                  </a:cubicBezTo>
                  <a:cubicBezTo>
                    <a:pt x="802" y="1037"/>
                    <a:pt x="797" y="1037"/>
                    <a:pt x="792" y="1036"/>
                  </a:cubicBezTo>
                  <a:cubicBezTo>
                    <a:pt x="791" y="1036"/>
                    <a:pt x="789" y="1036"/>
                    <a:pt x="787" y="1036"/>
                  </a:cubicBezTo>
                  <a:cubicBezTo>
                    <a:pt x="780" y="1036"/>
                    <a:pt x="773" y="1037"/>
                    <a:pt x="765" y="1040"/>
                  </a:cubicBezTo>
                  <a:cubicBezTo>
                    <a:pt x="764" y="1041"/>
                    <a:pt x="761" y="1041"/>
                    <a:pt x="759" y="1041"/>
                  </a:cubicBezTo>
                  <a:cubicBezTo>
                    <a:pt x="750" y="1044"/>
                    <a:pt x="749" y="1046"/>
                    <a:pt x="746" y="1050"/>
                  </a:cubicBezTo>
                  <a:cubicBezTo>
                    <a:pt x="745" y="1052"/>
                    <a:pt x="743" y="1053"/>
                    <a:pt x="741" y="1056"/>
                  </a:cubicBezTo>
                  <a:cubicBezTo>
                    <a:pt x="733" y="1065"/>
                    <a:pt x="730" y="1067"/>
                    <a:pt x="712" y="1063"/>
                  </a:cubicBezTo>
                  <a:cubicBezTo>
                    <a:pt x="707" y="1062"/>
                    <a:pt x="705" y="1061"/>
                    <a:pt x="703" y="1059"/>
                  </a:cubicBezTo>
                  <a:cubicBezTo>
                    <a:pt x="700" y="1057"/>
                    <a:pt x="696" y="1054"/>
                    <a:pt x="683" y="1053"/>
                  </a:cubicBezTo>
                  <a:cubicBezTo>
                    <a:pt x="667" y="1052"/>
                    <a:pt x="664" y="1044"/>
                    <a:pt x="664" y="1032"/>
                  </a:cubicBezTo>
                  <a:cubicBezTo>
                    <a:pt x="664" y="1029"/>
                    <a:pt x="665" y="1025"/>
                    <a:pt x="666" y="1022"/>
                  </a:cubicBezTo>
                  <a:cubicBezTo>
                    <a:pt x="667" y="1012"/>
                    <a:pt x="670" y="999"/>
                    <a:pt x="659" y="995"/>
                  </a:cubicBezTo>
                  <a:cubicBezTo>
                    <a:pt x="656" y="993"/>
                    <a:pt x="652" y="993"/>
                    <a:pt x="647" y="993"/>
                  </a:cubicBezTo>
                  <a:cubicBezTo>
                    <a:pt x="645" y="993"/>
                    <a:pt x="643" y="993"/>
                    <a:pt x="641" y="993"/>
                  </a:cubicBezTo>
                  <a:cubicBezTo>
                    <a:pt x="640" y="993"/>
                    <a:pt x="637" y="993"/>
                    <a:pt x="635" y="993"/>
                  </a:cubicBezTo>
                  <a:cubicBezTo>
                    <a:pt x="629" y="993"/>
                    <a:pt x="627" y="992"/>
                    <a:pt x="625" y="990"/>
                  </a:cubicBezTo>
                  <a:cubicBezTo>
                    <a:pt x="618" y="981"/>
                    <a:pt x="618" y="979"/>
                    <a:pt x="624" y="971"/>
                  </a:cubicBezTo>
                  <a:cubicBezTo>
                    <a:pt x="634" y="960"/>
                    <a:pt x="639" y="954"/>
                    <a:pt x="637" y="941"/>
                  </a:cubicBezTo>
                  <a:cubicBezTo>
                    <a:pt x="635" y="933"/>
                    <a:pt x="635" y="931"/>
                    <a:pt x="629" y="930"/>
                  </a:cubicBezTo>
                  <a:cubicBezTo>
                    <a:pt x="627" y="930"/>
                    <a:pt x="625" y="929"/>
                    <a:pt x="622" y="928"/>
                  </a:cubicBezTo>
                  <a:cubicBezTo>
                    <a:pt x="621" y="928"/>
                    <a:pt x="620" y="928"/>
                    <a:pt x="619" y="928"/>
                  </a:cubicBezTo>
                  <a:cubicBezTo>
                    <a:pt x="614" y="928"/>
                    <a:pt x="613" y="933"/>
                    <a:pt x="610" y="937"/>
                  </a:cubicBezTo>
                  <a:cubicBezTo>
                    <a:pt x="608" y="941"/>
                    <a:pt x="606" y="946"/>
                    <a:pt x="601" y="950"/>
                  </a:cubicBezTo>
                  <a:cubicBezTo>
                    <a:pt x="597" y="953"/>
                    <a:pt x="594" y="954"/>
                    <a:pt x="592" y="956"/>
                  </a:cubicBezTo>
                  <a:cubicBezTo>
                    <a:pt x="589" y="960"/>
                    <a:pt x="588" y="961"/>
                    <a:pt x="579" y="961"/>
                  </a:cubicBezTo>
                  <a:cubicBezTo>
                    <a:pt x="576" y="961"/>
                    <a:pt x="574" y="960"/>
                    <a:pt x="570" y="960"/>
                  </a:cubicBezTo>
                  <a:cubicBezTo>
                    <a:pt x="542" y="959"/>
                    <a:pt x="537" y="949"/>
                    <a:pt x="537" y="939"/>
                  </a:cubicBezTo>
                  <a:cubicBezTo>
                    <a:pt x="536" y="935"/>
                    <a:pt x="535" y="931"/>
                    <a:pt x="533" y="926"/>
                  </a:cubicBezTo>
                  <a:cubicBezTo>
                    <a:pt x="531" y="915"/>
                    <a:pt x="527" y="903"/>
                    <a:pt x="533" y="887"/>
                  </a:cubicBezTo>
                  <a:cubicBezTo>
                    <a:pt x="535" y="882"/>
                    <a:pt x="536" y="877"/>
                    <a:pt x="537" y="873"/>
                  </a:cubicBezTo>
                  <a:cubicBezTo>
                    <a:pt x="542" y="857"/>
                    <a:pt x="545" y="846"/>
                    <a:pt x="559" y="842"/>
                  </a:cubicBezTo>
                  <a:cubicBezTo>
                    <a:pt x="577" y="836"/>
                    <a:pt x="585" y="836"/>
                    <a:pt x="601" y="836"/>
                  </a:cubicBezTo>
                  <a:cubicBezTo>
                    <a:pt x="607" y="836"/>
                    <a:pt x="611" y="836"/>
                    <a:pt x="615" y="837"/>
                  </a:cubicBezTo>
                  <a:cubicBezTo>
                    <a:pt x="619" y="838"/>
                    <a:pt x="623" y="838"/>
                    <a:pt x="627" y="838"/>
                  </a:cubicBezTo>
                  <a:cubicBezTo>
                    <a:pt x="632" y="838"/>
                    <a:pt x="637" y="837"/>
                    <a:pt x="643" y="835"/>
                  </a:cubicBezTo>
                  <a:cubicBezTo>
                    <a:pt x="651" y="834"/>
                    <a:pt x="656" y="830"/>
                    <a:pt x="661" y="828"/>
                  </a:cubicBezTo>
                  <a:cubicBezTo>
                    <a:pt x="664" y="826"/>
                    <a:pt x="666" y="825"/>
                    <a:pt x="668" y="825"/>
                  </a:cubicBezTo>
                  <a:cubicBezTo>
                    <a:pt x="668" y="825"/>
                    <a:pt x="669" y="825"/>
                    <a:pt x="671" y="826"/>
                  </a:cubicBezTo>
                  <a:cubicBezTo>
                    <a:pt x="672" y="826"/>
                    <a:pt x="673" y="827"/>
                    <a:pt x="673" y="828"/>
                  </a:cubicBezTo>
                  <a:cubicBezTo>
                    <a:pt x="680" y="831"/>
                    <a:pt x="684" y="834"/>
                    <a:pt x="685" y="846"/>
                  </a:cubicBezTo>
                  <a:cubicBezTo>
                    <a:pt x="687" y="862"/>
                    <a:pt x="689" y="876"/>
                    <a:pt x="696" y="883"/>
                  </a:cubicBezTo>
                  <a:cubicBezTo>
                    <a:pt x="705" y="889"/>
                    <a:pt x="712" y="889"/>
                    <a:pt x="716" y="885"/>
                  </a:cubicBezTo>
                  <a:cubicBezTo>
                    <a:pt x="719" y="882"/>
                    <a:pt x="720" y="878"/>
                    <a:pt x="720" y="871"/>
                  </a:cubicBezTo>
                  <a:cubicBezTo>
                    <a:pt x="719" y="864"/>
                    <a:pt x="717" y="858"/>
                    <a:pt x="716" y="853"/>
                  </a:cubicBezTo>
                  <a:cubicBezTo>
                    <a:pt x="713" y="846"/>
                    <a:pt x="711" y="840"/>
                    <a:pt x="711" y="830"/>
                  </a:cubicBezTo>
                  <a:cubicBezTo>
                    <a:pt x="712" y="825"/>
                    <a:pt x="711" y="821"/>
                    <a:pt x="711" y="818"/>
                  </a:cubicBezTo>
                  <a:cubicBezTo>
                    <a:pt x="711" y="805"/>
                    <a:pt x="711" y="798"/>
                    <a:pt x="725" y="795"/>
                  </a:cubicBezTo>
                  <a:cubicBezTo>
                    <a:pt x="747" y="791"/>
                    <a:pt x="759" y="785"/>
                    <a:pt x="766" y="769"/>
                  </a:cubicBezTo>
                  <a:cubicBezTo>
                    <a:pt x="769" y="764"/>
                    <a:pt x="770" y="759"/>
                    <a:pt x="773" y="754"/>
                  </a:cubicBezTo>
                  <a:cubicBezTo>
                    <a:pt x="776" y="745"/>
                    <a:pt x="779" y="737"/>
                    <a:pt x="784" y="728"/>
                  </a:cubicBezTo>
                  <a:cubicBezTo>
                    <a:pt x="792" y="714"/>
                    <a:pt x="797" y="707"/>
                    <a:pt x="818" y="699"/>
                  </a:cubicBezTo>
                  <a:cubicBezTo>
                    <a:pt x="833" y="694"/>
                    <a:pt x="835" y="683"/>
                    <a:pt x="839" y="673"/>
                  </a:cubicBezTo>
                  <a:cubicBezTo>
                    <a:pt x="841" y="667"/>
                    <a:pt x="843" y="661"/>
                    <a:pt x="848" y="655"/>
                  </a:cubicBezTo>
                  <a:cubicBezTo>
                    <a:pt x="859" y="644"/>
                    <a:pt x="871" y="636"/>
                    <a:pt x="877" y="636"/>
                  </a:cubicBezTo>
                  <a:cubicBezTo>
                    <a:pt x="879" y="636"/>
                    <a:pt x="879" y="636"/>
                    <a:pt x="879" y="637"/>
                  </a:cubicBezTo>
                  <a:cubicBezTo>
                    <a:pt x="880" y="638"/>
                    <a:pt x="879" y="640"/>
                    <a:pt x="879" y="643"/>
                  </a:cubicBezTo>
                  <a:cubicBezTo>
                    <a:pt x="879" y="647"/>
                    <a:pt x="879" y="651"/>
                    <a:pt x="882" y="654"/>
                  </a:cubicBezTo>
                  <a:cubicBezTo>
                    <a:pt x="884" y="657"/>
                    <a:pt x="890" y="657"/>
                    <a:pt x="897" y="656"/>
                  </a:cubicBezTo>
                  <a:cubicBezTo>
                    <a:pt x="902" y="655"/>
                    <a:pt x="905" y="654"/>
                    <a:pt x="906" y="654"/>
                  </a:cubicBezTo>
                  <a:cubicBezTo>
                    <a:pt x="907" y="655"/>
                    <a:pt x="907" y="655"/>
                    <a:pt x="908" y="655"/>
                  </a:cubicBezTo>
                  <a:cubicBezTo>
                    <a:pt x="910" y="655"/>
                    <a:pt x="910" y="655"/>
                    <a:pt x="919" y="650"/>
                  </a:cubicBezTo>
                  <a:cubicBezTo>
                    <a:pt x="925" y="648"/>
                    <a:pt x="932" y="646"/>
                    <a:pt x="938" y="645"/>
                  </a:cubicBezTo>
                  <a:cubicBezTo>
                    <a:pt x="946" y="644"/>
                    <a:pt x="952" y="642"/>
                    <a:pt x="954" y="638"/>
                  </a:cubicBezTo>
                  <a:cubicBezTo>
                    <a:pt x="955" y="635"/>
                    <a:pt x="955" y="633"/>
                    <a:pt x="953" y="629"/>
                  </a:cubicBezTo>
                  <a:cubicBezTo>
                    <a:pt x="952" y="628"/>
                    <a:pt x="951" y="627"/>
                    <a:pt x="950" y="625"/>
                  </a:cubicBezTo>
                  <a:cubicBezTo>
                    <a:pt x="948" y="621"/>
                    <a:pt x="946" y="618"/>
                    <a:pt x="939" y="618"/>
                  </a:cubicBezTo>
                  <a:cubicBezTo>
                    <a:pt x="937" y="618"/>
                    <a:pt x="934" y="618"/>
                    <a:pt x="930" y="618"/>
                  </a:cubicBezTo>
                  <a:cubicBezTo>
                    <a:pt x="928" y="618"/>
                    <a:pt x="928" y="618"/>
                    <a:pt x="928" y="618"/>
                  </a:cubicBezTo>
                  <a:cubicBezTo>
                    <a:pt x="924" y="618"/>
                    <a:pt x="920" y="619"/>
                    <a:pt x="917" y="619"/>
                  </a:cubicBezTo>
                  <a:cubicBezTo>
                    <a:pt x="911" y="619"/>
                    <a:pt x="908" y="618"/>
                    <a:pt x="906" y="617"/>
                  </a:cubicBezTo>
                  <a:cubicBezTo>
                    <a:pt x="905" y="616"/>
                    <a:pt x="903" y="615"/>
                    <a:pt x="903" y="610"/>
                  </a:cubicBezTo>
                  <a:cubicBezTo>
                    <a:pt x="903" y="607"/>
                    <a:pt x="903" y="602"/>
                    <a:pt x="898" y="602"/>
                  </a:cubicBezTo>
                  <a:cubicBezTo>
                    <a:pt x="897" y="602"/>
                    <a:pt x="897" y="602"/>
                    <a:pt x="896" y="602"/>
                  </a:cubicBezTo>
                  <a:cubicBezTo>
                    <a:pt x="896" y="602"/>
                    <a:pt x="896" y="602"/>
                    <a:pt x="895" y="602"/>
                  </a:cubicBezTo>
                  <a:cubicBezTo>
                    <a:pt x="895" y="602"/>
                    <a:pt x="893" y="600"/>
                    <a:pt x="891" y="595"/>
                  </a:cubicBezTo>
                  <a:cubicBezTo>
                    <a:pt x="888" y="585"/>
                    <a:pt x="887" y="579"/>
                    <a:pt x="890" y="575"/>
                  </a:cubicBezTo>
                  <a:cubicBezTo>
                    <a:pt x="892" y="572"/>
                    <a:pt x="898" y="570"/>
                    <a:pt x="907" y="570"/>
                  </a:cubicBezTo>
                  <a:cubicBezTo>
                    <a:pt x="915" y="570"/>
                    <a:pt x="924" y="571"/>
                    <a:pt x="933" y="571"/>
                  </a:cubicBezTo>
                  <a:cubicBezTo>
                    <a:pt x="942" y="572"/>
                    <a:pt x="950" y="573"/>
                    <a:pt x="957" y="573"/>
                  </a:cubicBezTo>
                  <a:cubicBezTo>
                    <a:pt x="965" y="573"/>
                    <a:pt x="974" y="572"/>
                    <a:pt x="977" y="566"/>
                  </a:cubicBezTo>
                  <a:cubicBezTo>
                    <a:pt x="979" y="563"/>
                    <a:pt x="981" y="563"/>
                    <a:pt x="983" y="562"/>
                  </a:cubicBezTo>
                  <a:cubicBezTo>
                    <a:pt x="986" y="560"/>
                    <a:pt x="990" y="559"/>
                    <a:pt x="995" y="553"/>
                  </a:cubicBezTo>
                  <a:cubicBezTo>
                    <a:pt x="996" y="551"/>
                    <a:pt x="997" y="549"/>
                    <a:pt x="998" y="548"/>
                  </a:cubicBezTo>
                  <a:cubicBezTo>
                    <a:pt x="1005" y="538"/>
                    <a:pt x="1009" y="532"/>
                    <a:pt x="991" y="514"/>
                  </a:cubicBezTo>
                  <a:cubicBezTo>
                    <a:pt x="987" y="509"/>
                    <a:pt x="983" y="507"/>
                    <a:pt x="981" y="504"/>
                  </a:cubicBezTo>
                  <a:cubicBezTo>
                    <a:pt x="969" y="493"/>
                    <a:pt x="964" y="488"/>
                    <a:pt x="961" y="469"/>
                  </a:cubicBezTo>
                  <a:cubicBezTo>
                    <a:pt x="960" y="454"/>
                    <a:pt x="960" y="443"/>
                    <a:pt x="960" y="433"/>
                  </a:cubicBezTo>
                  <a:cubicBezTo>
                    <a:pt x="960" y="428"/>
                    <a:pt x="960" y="422"/>
                    <a:pt x="960" y="417"/>
                  </a:cubicBezTo>
                  <a:cubicBezTo>
                    <a:pt x="958" y="408"/>
                    <a:pt x="954" y="398"/>
                    <a:pt x="946" y="398"/>
                  </a:cubicBezTo>
                  <a:cubicBezTo>
                    <a:pt x="942" y="398"/>
                    <a:pt x="939" y="401"/>
                    <a:pt x="935" y="407"/>
                  </a:cubicBezTo>
                  <a:cubicBezTo>
                    <a:pt x="934" y="410"/>
                    <a:pt x="934" y="410"/>
                    <a:pt x="934" y="410"/>
                  </a:cubicBezTo>
                  <a:cubicBezTo>
                    <a:pt x="927" y="426"/>
                    <a:pt x="922" y="433"/>
                    <a:pt x="913" y="430"/>
                  </a:cubicBezTo>
                  <a:cubicBezTo>
                    <a:pt x="906" y="428"/>
                    <a:pt x="906" y="427"/>
                    <a:pt x="904" y="419"/>
                  </a:cubicBezTo>
                  <a:cubicBezTo>
                    <a:pt x="903" y="416"/>
                    <a:pt x="902" y="412"/>
                    <a:pt x="901" y="408"/>
                  </a:cubicBezTo>
                  <a:cubicBezTo>
                    <a:pt x="900" y="402"/>
                    <a:pt x="900" y="398"/>
                    <a:pt x="900" y="395"/>
                  </a:cubicBezTo>
                  <a:cubicBezTo>
                    <a:pt x="900" y="389"/>
                    <a:pt x="900" y="384"/>
                    <a:pt x="892" y="378"/>
                  </a:cubicBezTo>
                  <a:cubicBezTo>
                    <a:pt x="884" y="371"/>
                    <a:pt x="879" y="370"/>
                    <a:pt x="873" y="369"/>
                  </a:cubicBezTo>
                  <a:cubicBezTo>
                    <a:pt x="869" y="369"/>
                    <a:pt x="865" y="368"/>
                    <a:pt x="860" y="367"/>
                  </a:cubicBezTo>
                  <a:cubicBezTo>
                    <a:pt x="855" y="365"/>
                    <a:pt x="851" y="363"/>
                    <a:pt x="846" y="360"/>
                  </a:cubicBezTo>
                  <a:cubicBezTo>
                    <a:pt x="841" y="357"/>
                    <a:pt x="837" y="355"/>
                    <a:pt x="834" y="355"/>
                  </a:cubicBezTo>
                  <a:cubicBezTo>
                    <a:pt x="832" y="355"/>
                    <a:pt x="828" y="356"/>
                    <a:pt x="826" y="361"/>
                  </a:cubicBezTo>
                  <a:cubicBezTo>
                    <a:pt x="825" y="367"/>
                    <a:pt x="826" y="370"/>
                    <a:pt x="827" y="374"/>
                  </a:cubicBezTo>
                  <a:cubicBezTo>
                    <a:pt x="829" y="379"/>
                    <a:pt x="831" y="384"/>
                    <a:pt x="830" y="396"/>
                  </a:cubicBezTo>
                  <a:cubicBezTo>
                    <a:pt x="830" y="406"/>
                    <a:pt x="827" y="409"/>
                    <a:pt x="825" y="412"/>
                  </a:cubicBezTo>
                  <a:cubicBezTo>
                    <a:pt x="820" y="416"/>
                    <a:pt x="817" y="420"/>
                    <a:pt x="817" y="435"/>
                  </a:cubicBezTo>
                  <a:cubicBezTo>
                    <a:pt x="817" y="445"/>
                    <a:pt x="819" y="453"/>
                    <a:pt x="819" y="458"/>
                  </a:cubicBezTo>
                  <a:cubicBezTo>
                    <a:pt x="821" y="467"/>
                    <a:pt x="822" y="470"/>
                    <a:pt x="815" y="475"/>
                  </a:cubicBezTo>
                  <a:cubicBezTo>
                    <a:pt x="799" y="485"/>
                    <a:pt x="787" y="512"/>
                    <a:pt x="785" y="520"/>
                  </a:cubicBezTo>
                  <a:cubicBezTo>
                    <a:pt x="783" y="522"/>
                    <a:pt x="783" y="526"/>
                    <a:pt x="782" y="529"/>
                  </a:cubicBezTo>
                  <a:cubicBezTo>
                    <a:pt x="781" y="534"/>
                    <a:pt x="779" y="542"/>
                    <a:pt x="776" y="542"/>
                  </a:cubicBezTo>
                  <a:cubicBezTo>
                    <a:pt x="776" y="542"/>
                    <a:pt x="775" y="542"/>
                    <a:pt x="775" y="542"/>
                  </a:cubicBezTo>
                  <a:cubicBezTo>
                    <a:pt x="765" y="539"/>
                    <a:pt x="756" y="532"/>
                    <a:pt x="754" y="526"/>
                  </a:cubicBezTo>
                  <a:cubicBezTo>
                    <a:pt x="754" y="523"/>
                    <a:pt x="754" y="520"/>
                    <a:pt x="756" y="518"/>
                  </a:cubicBezTo>
                  <a:cubicBezTo>
                    <a:pt x="759" y="515"/>
                    <a:pt x="761" y="513"/>
                    <a:pt x="763" y="509"/>
                  </a:cubicBezTo>
                  <a:cubicBezTo>
                    <a:pt x="770" y="502"/>
                    <a:pt x="776" y="495"/>
                    <a:pt x="775" y="488"/>
                  </a:cubicBezTo>
                  <a:cubicBezTo>
                    <a:pt x="774" y="486"/>
                    <a:pt x="771" y="483"/>
                    <a:pt x="768" y="482"/>
                  </a:cubicBezTo>
                  <a:cubicBezTo>
                    <a:pt x="760" y="480"/>
                    <a:pt x="755" y="477"/>
                    <a:pt x="748" y="471"/>
                  </a:cubicBezTo>
                  <a:cubicBezTo>
                    <a:pt x="742" y="468"/>
                    <a:pt x="735" y="464"/>
                    <a:pt x="726" y="460"/>
                  </a:cubicBezTo>
                  <a:cubicBezTo>
                    <a:pt x="716" y="455"/>
                    <a:pt x="711" y="455"/>
                    <a:pt x="708" y="455"/>
                  </a:cubicBezTo>
                  <a:cubicBezTo>
                    <a:pt x="705" y="454"/>
                    <a:pt x="703" y="454"/>
                    <a:pt x="697" y="449"/>
                  </a:cubicBezTo>
                  <a:cubicBezTo>
                    <a:pt x="693" y="445"/>
                    <a:pt x="689" y="444"/>
                    <a:pt x="687" y="442"/>
                  </a:cubicBezTo>
                  <a:cubicBezTo>
                    <a:pt x="681" y="439"/>
                    <a:pt x="679" y="438"/>
                    <a:pt x="679" y="421"/>
                  </a:cubicBezTo>
                  <a:cubicBezTo>
                    <a:pt x="679" y="414"/>
                    <a:pt x="678" y="409"/>
                    <a:pt x="678" y="405"/>
                  </a:cubicBezTo>
                  <a:cubicBezTo>
                    <a:pt x="678" y="390"/>
                    <a:pt x="677" y="385"/>
                    <a:pt x="691" y="371"/>
                  </a:cubicBezTo>
                  <a:cubicBezTo>
                    <a:pt x="698" y="364"/>
                    <a:pt x="705" y="357"/>
                    <a:pt x="711" y="349"/>
                  </a:cubicBezTo>
                  <a:cubicBezTo>
                    <a:pt x="721" y="336"/>
                    <a:pt x="732" y="324"/>
                    <a:pt x="739" y="322"/>
                  </a:cubicBezTo>
                  <a:cubicBezTo>
                    <a:pt x="745" y="320"/>
                    <a:pt x="749" y="318"/>
                    <a:pt x="754" y="316"/>
                  </a:cubicBezTo>
                  <a:cubicBezTo>
                    <a:pt x="756" y="314"/>
                    <a:pt x="759" y="313"/>
                    <a:pt x="761" y="313"/>
                  </a:cubicBezTo>
                  <a:cubicBezTo>
                    <a:pt x="762" y="313"/>
                    <a:pt x="763" y="313"/>
                    <a:pt x="765" y="317"/>
                  </a:cubicBezTo>
                  <a:cubicBezTo>
                    <a:pt x="774" y="335"/>
                    <a:pt x="785" y="336"/>
                    <a:pt x="789" y="336"/>
                  </a:cubicBezTo>
                  <a:cubicBezTo>
                    <a:pt x="791" y="336"/>
                    <a:pt x="792" y="337"/>
                    <a:pt x="795" y="337"/>
                  </a:cubicBezTo>
                  <a:cubicBezTo>
                    <a:pt x="797" y="338"/>
                    <a:pt x="802" y="339"/>
                    <a:pt x="804" y="339"/>
                  </a:cubicBezTo>
                  <a:cubicBezTo>
                    <a:pt x="811" y="339"/>
                    <a:pt x="815" y="335"/>
                    <a:pt x="815" y="328"/>
                  </a:cubicBezTo>
                  <a:cubicBezTo>
                    <a:pt x="815" y="324"/>
                    <a:pt x="816" y="320"/>
                    <a:pt x="817" y="317"/>
                  </a:cubicBezTo>
                  <a:cubicBezTo>
                    <a:pt x="819" y="309"/>
                    <a:pt x="820" y="302"/>
                    <a:pt x="813" y="295"/>
                  </a:cubicBezTo>
                  <a:cubicBezTo>
                    <a:pt x="809" y="292"/>
                    <a:pt x="806" y="290"/>
                    <a:pt x="803" y="288"/>
                  </a:cubicBezTo>
                  <a:cubicBezTo>
                    <a:pt x="801" y="287"/>
                    <a:pt x="797" y="286"/>
                    <a:pt x="797" y="284"/>
                  </a:cubicBezTo>
                  <a:cubicBezTo>
                    <a:pt x="797" y="284"/>
                    <a:pt x="797" y="283"/>
                    <a:pt x="800" y="281"/>
                  </a:cubicBezTo>
                  <a:cubicBezTo>
                    <a:pt x="805" y="276"/>
                    <a:pt x="811" y="274"/>
                    <a:pt x="818" y="273"/>
                  </a:cubicBezTo>
                  <a:cubicBezTo>
                    <a:pt x="822" y="272"/>
                    <a:pt x="826" y="271"/>
                    <a:pt x="830" y="270"/>
                  </a:cubicBezTo>
                  <a:cubicBezTo>
                    <a:pt x="839" y="264"/>
                    <a:pt x="842" y="257"/>
                    <a:pt x="849" y="240"/>
                  </a:cubicBezTo>
                  <a:cubicBezTo>
                    <a:pt x="854" y="227"/>
                    <a:pt x="855" y="214"/>
                    <a:pt x="851" y="205"/>
                  </a:cubicBezTo>
                  <a:cubicBezTo>
                    <a:pt x="849" y="200"/>
                    <a:pt x="846" y="198"/>
                    <a:pt x="842" y="197"/>
                  </a:cubicBezTo>
                  <a:cubicBezTo>
                    <a:pt x="841" y="196"/>
                    <a:pt x="840" y="196"/>
                    <a:pt x="838" y="196"/>
                  </a:cubicBezTo>
                  <a:cubicBezTo>
                    <a:pt x="832" y="196"/>
                    <a:pt x="831" y="201"/>
                    <a:pt x="830" y="205"/>
                  </a:cubicBezTo>
                  <a:cubicBezTo>
                    <a:pt x="830" y="209"/>
                    <a:pt x="829" y="213"/>
                    <a:pt x="825" y="217"/>
                  </a:cubicBezTo>
                  <a:cubicBezTo>
                    <a:pt x="824" y="221"/>
                    <a:pt x="821" y="223"/>
                    <a:pt x="819" y="227"/>
                  </a:cubicBezTo>
                  <a:cubicBezTo>
                    <a:pt x="815" y="233"/>
                    <a:pt x="811" y="242"/>
                    <a:pt x="807" y="242"/>
                  </a:cubicBezTo>
                  <a:cubicBezTo>
                    <a:pt x="806" y="242"/>
                    <a:pt x="805" y="241"/>
                    <a:pt x="804" y="241"/>
                  </a:cubicBezTo>
                  <a:cubicBezTo>
                    <a:pt x="798" y="238"/>
                    <a:pt x="796" y="233"/>
                    <a:pt x="794" y="229"/>
                  </a:cubicBezTo>
                  <a:cubicBezTo>
                    <a:pt x="792" y="224"/>
                    <a:pt x="789" y="220"/>
                    <a:pt x="784" y="218"/>
                  </a:cubicBezTo>
                  <a:cubicBezTo>
                    <a:pt x="778" y="216"/>
                    <a:pt x="776" y="206"/>
                    <a:pt x="778" y="187"/>
                  </a:cubicBezTo>
                  <a:cubicBezTo>
                    <a:pt x="778" y="184"/>
                    <a:pt x="779" y="181"/>
                    <a:pt x="779" y="178"/>
                  </a:cubicBezTo>
                  <a:cubicBezTo>
                    <a:pt x="781" y="166"/>
                    <a:pt x="781" y="155"/>
                    <a:pt x="776" y="149"/>
                  </a:cubicBezTo>
                  <a:cubicBezTo>
                    <a:pt x="774" y="146"/>
                    <a:pt x="770" y="145"/>
                    <a:pt x="766" y="145"/>
                  </a:cubicBezTo>
                  <a:cubicBezTo>
                    <a:pt x="751" y="145"/>
                    <a:pt x="738" y="151"/>
                    <a:pt x="736" y="162"/>
                  </a:cubicBezTo>
                  <a:cubicBezTo>
                    <a:pt x="732" y="172"/>
                    <a:pt x="738" y="180"/>
                    <a:pt x="742" y="187"/>
                  </a:cubicBezTo>
                  <a:cubicBezTo>
                    <a:pt x="746" y="193"/>
                    <a:pt x="749" y="198"/>
                    <a:pt x="747" y="204"/>
                  </a:cubicBezTo>
                  <a:cubicBezTo>
                    <a:pt x="744" y="212"/>
                    <a:pt x="740" y="225"/>
                    <a:pt x="736" y="225"/>
                  </a:cubicBezTo>
                  <a:cubicBezTo>
                    <a:pt x="735" y="225"/>
                    <a:pt x="734" y="224"/>
                    <a:pt x="733" y="223"/>
                  </a:cubicBezTo>
                  <a:cubicBezTo>
                    <a:pt x="724" y="216"/>
                    <a:pt x="723" y="197"/>
                    <a:pt x="726" y="192"/>
                  </a:cubicBezTo>
                  <a:cubicBezTo>
                    <a:pt x="727" y="188"/>
                    <a:pt x="727" y="182"/>
                    <a:pt x="724" y="178"/>
                  </a:cubicBezTo>
                  <a:cubicBezTo>
                    <a:pt x="721" y="175"/>
                    <a:pt x="719" y="173"/>
                    <a:pt x="716" y="173"/>
                  </a:cubicBezTo>
                  <a:cubicBezTo>
                    <a:pt x="715" y="173"/>
                    <a:pt x="711" y="173"/>
                    <a:pt x="710" y="179"/>
                  </a:cubicBezTo>
                  <a:cubicBezTo>
                    <a:pt x="709" y="184"/>
                    <a:pt x="708" y="187"/>
                    <a:pt x="707" y="190"/>
                  </a:cubicBezTo>
                  <a:cubicBezTo>
                    <a:pt x="706" y="195"/>
                    <a:pt x="706" y="200"/>
                    <a:pt x="701" y="212"/>
                  </a:cubicBezTo>
                  <a:cubicBezTo>
                    <a:pt x="700" y="216"/>
                    <a:pt x="699" y="221"/>
                    <a:pt x="699" y="223"/>
                  </a:cubicBezTo>
                  <a:cubicBezTo>
                    <a:pt x="699" y="225"/>
                    <a:pt x="698" y="226"/>
                    <a:pt x="698" y="227"/>
                  </a:cubicBezTo>
                  <a:cubicBezTo>
                    <a:pt x="698" y="227"/>
                    <a:pt x="698" y="227"/>
                    <a:pt x="698" y="227"/>
                  </a:cubicBezTo>
                  <a:cubicBezTo>
                    <a:pt x="695" y="227"/>
                    <a:pt x="688" y="224"/>
                    <a:pt x="677" y="220"/>
                  </a:cubicBezTo>
                  <a:cubicBezTo>
                    <a:pt x="666" y="215"/>
                    <a:pt x="640" y="211"/>
                    <a:pt x="624" y="211"/>
                  </a:cubicBezTo>
                  <a:cubicBezTo>
                    <a:pt x="614" y="211"/>
                    <a:pt x="612" y="212"/>
                    <a:pt x="610" y="214"/>
                  </a:cubicBezTo>
                  <a:cubicBezTo>
                    <a:pt x="607" y="216"/>
                    <a:pt x="606" y="216"/>
                    <a:pt x="603" y="216"/>
                  </a:cubicBezTo>
                  <a:cubicBezTo>
                    <a:pt x="600" y="216"/>
                    <a:pt x="596" y="215"/>
                    <a:pt x="589" y="211"/>
                  </a:cubicBezTo>
                  <a:cubicBezTo>
                    <a:pt x="586" y="210"/>
                    <a:pt x="581" y="208"/>
                    <a:pt x="576" y="208"/>
                  </a:cubicBezTo>
                  <a:cubicBezTo>
                    <a:pt x="575" y="208"/>
                    <a:pt x="573" y="209"/>
                    <a:pt x="571" y="209"/>
                  </a:cubicBezTo>
                  <a:cubicBezTo>
                    <a:pt x="569" y="209"/>
                    <a:pt x="566" y="209"/>
                    <a:pt x="566" y="209"/>
                  </a:cubicBezTo>
                  <a:cubicBezTo>
                    <a:pt x="566" y="208"/>
                    <a:pt x="565" y="207"/>
                    <a:pt x="565" y="202"/>
                  </a:cubicBezTo>
                  <a:cubicBezTo>
                    <a:pt x="567" y="180"/>
                    <a:pt x="558" y="170"/>
                    <a:pt x="547" y="157"/>
                  </a:cubicBezTo>
                  <a:cubicBezTo>
                    <a:pt x="544" y="154"/>
                    <a:pt x="542" y="152"/>
                    <a:pt x="541" y="150"/>
                  </a:cubicBezTo>
                  <a:cubicBezTo>
                    <a:pt x="534" y="141"/>
                    <a:pt x="530" y="136"/>
                    <a:pt x="518" y="136"/>
                  </a:cubicBezTo>
                  <a:cubicBezTo>
                    <a:pt x="517" y="136"/>
                    <a:pt x="515" y="136"/>
                    <a:pt x="515" y="136"/>
                  </a:cubicBezTo>
                  <a:cubicBezTo>
                    <a:pt x="513" y="136"/>
                    <a:pt x="512" y="136"/>
                    <a:pt x="511" y="136"/>
                  </a:cubicBezTo>
                  <a:cubicBezTo>
                    <a:pt x="501" y="136"/>
                    <a:pt x="498" y="135"/>
                    <a:pt x="495" y="128"/>
                  </a:cubicBezTo>
                  <a:cubicBezTo>
                    <a:pt x="492" y="114"/>
                    <a:pt x="487" y="106"/>
                    <a:pt x="470" y="106"/>
                  </a:cubicBezTo>
                  <a:cubicBezTo>
                    <a:pt x="466" y="106"/>
                    <a:pt x="462" y="105"/>
                    <a:pt x="459" y="104"/>
                  </a:cubicBezTo>
                  <a:cubicBezTo>
                    <a:pt x="455" y="103"/>
                    <a:pt x="452" y="102"/>
                    <a:pt x="449" y="102"/>
                  </a:cubicBezTo>
                  <a:cubicBezTo>
                    <a:pt x="441" y="102"/>
                    <a:pt x="435" y="106"/>
                    <a:pt x="429" y="113"/>
                  </a:cubicBezTo>
                  <a:cubicBezTo>
                    <a:pt x="422" y="124"/>
                    <a:pt x="414" y="129"/>
                    <a:pt x="409" y="129"/>
                  </a:cubicBezTo>
                  <a:cubicBezTo>
                    <a:pt x="407" y="129"/>
                    <a:pt x="406" y="128"/>
                    <a:pt x="404" y="126"/>
                  </a:cubicBezTo>
                  <a:cubicBezTo>
                    <a:pt x="401" y="124"/>
                    <a:pt x="400" y="120"/>
                    <a:pt x="398" y="116"/>
                  </a:cubicBezTo>
                  <a:cubicBezTo>
                    <a:pt x="395" y="109"/>
                    <a:pt x="390" y="101"/>
                    <a:pt x="381" y="91"/>
                  </a:cubicBezTo>
                  <a:cubicBezTo>
                    <a:pt x="370" y="78"/>
                    <a:pt x="359" y="72"/>
                    <a:pt x="344" y="64"/>
                  </a:cubicBezTo>
                  <a:cubicBezTo>
                    <a:pt x="340" y="61"/>
                    <a:pt x="335" y="58"/>
                    <a:pt x="329" y="54"/>
                  </a:cubicBezTo>
                  <a:cubicBezTo>
                    <a:pt x="309" y="42"/>
                    <a:pt x="295" y="30"/>
                    <a:pt x="286" y="21"/>
                  </a:cubicBezTo>
                  <a:cubicBezTo>
                    <a:pt x="284" y="20"/>
                    <a:pt x="282" y="18"/>
                    <a:pt x="281" y="16"/>
                  </a:cubicBezTo>
                  <a:cubicBezTo>
                    <a:pt x="278" y="15"/>
                    <a:pt x="276" y="12"/>
                    <a:pt x="275" y="10"/>
                  </a:cubicBezTo>
                  <a:cubicBezTo>
                    <a:pt x="271" y="5"/>
                    <a:pt x="266" y="0"/>
                    <a:pt x="260" y="0"/>
                  </a:cubicBezTo>
                  <a:cubicBezTo>
                    <a:pt x="255" y="0"/>
                    <a:pt x="251" y="2"/>
                    <a:pt x="247" y="6"/>
                  </a:cubicBezTo>
                  <a:cubicBezTo>
                    <a:pt x="240" y="11"/>
                    <a:pt x="234" y="12"/>
                    <a:pt x="227" y="13"/>
                  </a:cubicBezTo>
                  <a:cubicBezTo>
                    <a:pt x="220" y="13"/>
                    <a:pt x="211" y="14"/>
                    <a:pt x="203" y="22"/>
                  </a:cubicBezTo>
                  <a:cubicBezTo>
                    <a:pt x="191" y="34"/>
                    <a:pt x="185" y="35"/>
                    <a:pt x="173" y="37"/>
                  </a:cubicBezTo>
                  <a:cubicBezTo>
                    <a:pt x="170" y="37"/>
                    <a:pt x="168" y="37"/>
                    <a:pt x="164" y="37"/>
                  </a:cubicBezTo>
                  <a:cubicBezTo>
                    <a:pt x="143" y="41"/>
                    <a:pt x="139" y="51"/>
                    <a:pt x="139" y="67"/>
                  </a:cubicBezTo>
                  <a:cubicBezTo>
                    <a:pt x="139" y="75"/>
                    <a:pt x="141" y="79"/>
                    <a:pt x="142" y="83"/>
                  </a:cubicBezTo>
                  <a:cubicBezTo>
                    <a:pt x="144" y="87"/>
                    <a:pt x="146" y="91"/>
                    <a:pt x="146" y="102"/>
                  </a:cubicBezTo>
                  <a:cubicBezTo>
                    <a:pt x="146" y="102"/>
                    <a:pt x="146" y="102"/>
                    <a:pt x="146" y="102"/>
                  </a:cubicBezTo>
                  <a:cubicBezTo>
                    <a:pt x="148" y="103"/>
                    <a:pt x="148" y="103"/>
                    <a:pt x="148" y="103"/>
                  </a:cubicBezTo>
                  <a:cubicBezTo>
                    <a:pt x="149" y="104"/>
                    <a:pt x="151" y="107"/>
                    <a:pt x="152" y="108"/>
                  </a:cubicBezTo>
                  <a:cubicBezTo>
                    <a:pt x="152" y="109"/>
                    <a:pt x="152" y="111"/>
                    <a:pt x="151" y="113"/>
                  </a:cubicBezTo>
                  <a:cubicBezTo>
                    <a:pt x="151" y="114"/>
                    <a:pt x="150" y="114"/>
                    <a:pt x="149" y="114"/>
                  </a:cubicBezTo>
                  <a:cubicBezTo>
                    <a:pt x="146" y="114"/>
                    <a:pt x="142" y="111"/>
                    <a:pt x="139" y="107"/>
                  </a:cubicBezTo>
                  <a:cubicBezTo>
                    <a:pt x="138" y="104"/>
                    <a:pt x="136" y="102"/>
                    <a:pt x="135" y="101"/>
                  </a:cubicBezTo>
                  <a:cubicBezTo>
                    <a:pt x="133" y="98"/>
                    <a:pt x="130" y="97"/>
                    <a:pt x="125" y="97"/>
                  </a:cubicBezTo>
                  <a:cubicBezTo>
                    <a:pt x="121" y="97"/>
                    <a:pt x="115" y="99"/>
                    <a:pt x="109" y="101"/>
                  </a:cubicBezTo>
                  <a:cubicBezTo>
                    <a:pt x="104" y="102"/>
                    <a:pt x="99" y="103"/>
                    <a:pt x="94" y="104"/>
                  </a:cubicBezTo>
                  <a:cubicBezTo>
                    <a:pt x="78" y="106"/>
                    <a:pt x="75" y="118"/>
                    <a:pt x="72" y="132"/>
                  </a:cubicBezTo>
                  <a:cubicBezTo>
                    <a:pt x="71" y="135"/>
                    <a:pt x="71" y="135"/>
                    <a:pt x="71" y="135"/>
                  </a:cubicBezTo>
                  <a:cubicBezTo>
                    <a:pt x="70" y="141"/>
                    <a:pt x="70" y="146"/>
                    <a:pt x="74" y="150"/>
                  </a:cubicBezTo>
                  <a:cubicBezTo>
                    <a:pt x="80" y="158"/>
                    <a:pt x="92" y="161"/>
                    <a:pt x="98" y="162"/>
                  </a:cubicBezTo>
                  <a:cubicBezTo>
                    <a:pt x="101" y="162"/>
                    <a:pt x="103" y="162"/>
                    <a:pt x="105" y="162"/>
                  </a:cubicBezTo>
                  <a:cubicBezTo>
                    <a:pt x="108" y="162"/>
                    <a:pt x="108" y="162"/>
                    <a:pt x="108" y="162"/>
                  </a:cubicBezTo>
                  <a:cubicBezTo>
                    <a:pt x="113" y="162"/>
                    <a:pt x="114" y="162"/>
                    <a:pt x="119" y="167"/>
                  </a:cubicBezTo>
                  <a:cubicBezTo>
                    <a:pt x="124" y="173"/>
                    <a:pt x="124" y="174"/>
                    <a:pt x="110" y="185"/>
                  </a:cubicBezTo>
                  <a:cubicBezTo>
                    <a:pt x="109" y="186"/>
                    <a:pt x="109" y="186"/>
                    <a:pt x="109" y="186"/>
                  </a:cubicBezTo>
                  <a:cubicBezTo>
                    <a:pt x="103" y="192"/>
                    <a:pt x="96" y="192"/>
                    <a:pt x="88" y="192"/>
                  </a:cubicBezTo>
                  <a:cubicBezTo>
                    <a:pt x="82" y="192"/>
                    <a:pt x="82" y="192"/>
                    <a:pt x="82" y="192"/>
                  </a:cubicBezTo>
                  <a:cubicBezTo>
                    <a:pt x="79" y="192"/>
                    <a:pt x="75" y="192"/>
                    <a:pt x="70" y="193"/>
                  </a:cubicBezTo>
                  <a:cubicBezTo>
                    <a:pt x="57" y="194"/>
                    <a:pt x="50" y="202"/>
                    <a:pt x="44" y="209"/>
                  </a:cubicBezTo>
                  <a:cubicBezTo>
                    <a:pt x="42" y="212"/>
                    <a:pt x="39" y="215"/>
                    <a:pt x="36" y="217"/>
                  </a:cubicBezTo>
                  <a:cubicBezTo>
                    <a:pt x="27" y="225"/>
                    <a:pt x="28" y="232"/>
                    <a:pt x="29" y="238"/>
                  </a:cubicBezTo>
                  <a:cubicBezTo>
                    <a:pt x="30" y="242"/>
                    <a:pt x="31" y="245"/>
                    <a:pt x="29" y="249"/>
                  </a:cubicBezTo>
                  <a:cubicBezTo>
                    <a:pt x="29" y="252"/>
                    <a:pt x="28" y="256"/>
                    <a:pt x="31" y="260"/>
                  </a:cubicBezTo>
                  <a:cubicBezTo>
                    <a:pt x="32" y="262"/>
                    <a:pt x="37" y="262"/>
                    <a:pt x="37" y="262"/>
                  </a:cubicBezTo>
                  <a:cubicBezTo>
                    <a:pt x="40" y="262"/>
                    <a:pt x="42" y="262"/>
                    <a:pt x="44" y="261"/>
                  </a:cubicBezTo>
                  <a:cubicBezTo>
                    <a:pt x="47" y="261"/>
                    <a:pt x="49" y="260"/>
                    <a:pt x="51" y="260"/>
                  </a:cubicBezTo>
                  <a:cubicBezTo>
                    <a:pt x="53" y="260"/>
                    <a:pt x="54" y="260"/>
                    <a:pt x="54" y="261"/>
                  </a:cubicBezTo>
                  <a:cubicBezTo>
                    <a:pt x="54" y="263"/>
                    <a:pt x="51" y="268"/>
                    <a:pt x="49" y="272"/>
                  </a:cubicBezTo>
                  <a:cubicBezTo>
                    <a:pt x="48" y="275"/>
                    <a:pt x="48" y="275"/>
                    <a:pt x="48" y="275"/>
                  </a:cubicBezTo>
                  <a:cubicBezTo>
                    <a:pt x="45" y="280"/>
                    <a:pt x="46" y="285"/>
                    <a:pt x="48" y="290"/>
                  </a:cubicBezTo>
                  <a:cubicBezTo>
                    <a:pt x="53" y="297"/>
                    <a:pt x="62" y="302"/>
                    <a:pt x="69" y="302"/>
                  </a:cubicBezTo>
                  <a:cubicBezTo>
                    <a:pt x="71" y="302"/>
                    <a:pt x="73" y="304"/>
                    <a:pt x="74" y="306"/>
                  </a:cubicBezTo>
                  <a:cubicBezTo>
                    <a:pt x="75" y="312"/>
                    <a:pt x="75" y="319"/>
                    <a:pt x="73" y="323"/>
                  </a:cubicBezTo>
                  <a:cubicBezTo>
                    <a:pt x="67" y="329"/>
                    <a:pt x="53" y="338"/>
                    <a:pt x="27" y="352"/>
                  </a:cubicBezTo>
                  <a:cubicBezTo>
                    <a:pt x="17" y="356"/>
                    <a:pt x="12" y="358"/>
                    <a:pt x="9" y="360"/>
                  </a:cubicBezTo>
                  <a:cubicBezTo>
                    <a:pt x="3" y="363"/>
                    <a:pt x="1" y="363"/>
                    <a:pt x="1" y="368"/>
                  </a:cubicBezTo>
                  <a:cubicBezTo>
                    <a:pt x="1" y="368"/>
                    <a:pt x="0" y="369"/>
                    <a:pt x="0" y="370"/>
                  </a:cubicBezTo>
                  <a:cubicBezTo>
                    <a:pt x="0" y="372"/>
                    <a:pt x="1" y="374"/>
                    <a:pt x="2" y="374"/>
                  </a:cubicBezTo>
                  <a:cubicBezTo>
                    <a:pt x="4" y="376"/>
                    <a:pt x="6" y="377"/>
                    <a:pt x="10" y="377"/>
                  </a:cubicBezTo>
                  <a:cubicBezTo>
                    <a:pt x="21" y="377"/>
                    <a:pt x="38" y="373"/>
                    <a:pt x="50" y="367"/>
                  </a:cubicBezTo>
                  <a:cubicBezTo>
                    <a:pt x="67" y="357"/>
                    <a:pt x="76" y="351"/>
                    <a:pt x="83" y="346"/>
                  </a:cubicBezTo>
                  <a:cubicBezTo>
                    <a:pt x="85" y="345"/>
                    <a:pt x="86" y="344"/>
                    <a:pt x="88" y="343"/>
                  </a:cubicBezTo>
                  <a:cubicBezTo>
                    <a:pt x="93" y="340"/>
                    <a:pt x="97" y="336"/>
                    <a:pt x="100" y="333"/>
                  </a:cubicBezTo>
                  <a:cubicBezTo>
                    <a:pt x="103" y="330"/>
                    <a:pt x="104" y="328"/>
                    <a:pt x="108" y="326"/>
                  </a:cubicBezTo>
                  <a:cubicBezTo>
                    <a:pt x="116" y="321"/>
                    <a:pt x="118" y="314"/>
                    <a:pt x="119" y="309"/>
                  </a:cubicBezTo>
                  <a:cubicBezTo>
                    <a:pt x="119" y="308"/>
                    <a:pt x="119" y="308"/>
                    <a:pt x="119" y="307"/>
                  </a:cubicBezTo>
                  <a:cubicBezTo>
                    <a:pt x="119" y="305"/>
                    <a:pt x="119" y="305"/>
                    <a:pt x="119" y="305"/>
                  </a:cubicBezTo>
                  <a:cubicBezTo>
                    <a:pt x="123" y="296"/>
                    <a:pt x="124" y="292"/>
                    <a:pt x="127" y="291"/>
                  </a:cubicBezTo>
                  <a:cubicBezTo>
                    <a:pt x="128" y="290"/>
                    <a:pt x="130" y="289"/>
                    <a:pt x="132" y="288"/>
                  </a:cubicBezTo>
                  <a:cubicBezTo>
                    <a:pt x="134" y="287"/>
                    <a:pt x="138" y="285"/>
                    <a:pt x="140" y="285"/>
                  </a:cubicBezTo>
                  <a:cubicBezTo>
                    <a:pt x="140" y="285"/>
                    <a:pt x="141" y="286"/>
                    <a:pt x="141" y="287"/>
                  </a:cubicBezTo>
                  <a:cubicBezTo>
                    <a:pt x="141" y="292"/>
                    <a:pt x="137" y="296"/>
                    <a:pt x="135" y="298"/>
                  </a:cubicBezTo>
                  <a:cubicBezTo>
                    <a:pt x="133" y="301"/>
                    <a:pt x="130" y="303"/>
                    <a:pt x="132" y="307"/>
                  </a:cubicBezTo>
                  <a:cubicBezTo>
                    <a:pt x="134" y="310"/>
                    <a:pt x="137" y="310"/>
                    <a:pt x="144" y="310"/>
                  </a:cubicBezTo>
                  <a:cubicBezTo>
                    <a:pt x="162" y="310"/>
                    <a:pt x="168" y="308"/>
                    <a:pt x="174" y="304"/>
                  </a:cubicBezTo>
                  <a:cubicBezTo>
                    <a:pt x="176" y="303"/>
                    <a:pt x="176" y="303"/>
                    <a:pt x="176" y="303"/>
                  </a:cubicBezTo>
                  <a:cubicBezTo>
                    <a:pt x="181" y="301"/>
                    <a:pt x="184" y="297"/>
                    <a:pt x="189" y="291"/>
                  </a:cubicBezTo>
                  <a:cubicBezTo>
                    <a:pt x="190" y="288"/>
                    <a:pt x="192" y="286"/>
                    <a:pt x="195" y="284"/>
                  </a:cubicBezTo>
                  <a:cubicBezTo>
                    <a:pt x="196" y="282"/>
                    <a:pt x="197" y="281"/>
                    <a:pt x="198" y="281"/>
                  </a:cubicBezTo>
                  <a:cubicBezTo>
                    <a:pt x="200" y="281"/>
                    <a:pt x="203" y="284"/>
                    <a:pt x="206" y="288"/>
                  </a:cubicBezTo>
                  <a:cubicBezTo>
                    <a:pt x="208" y="289"/>
                    <a:pt x="210" y="291"/>
                    <a:pt x="211" y="292"/>
                  </a:cubicBezTo>
                  <a:cubicBezTo>
                    <a:pt x="216" y="296"/>
                    <a:pt x="220" y="298"/>
                    <a:pt x="223" y="301"/>
                  </a:cubicBezTo>
                  <a:cubicBezTo>
                    <a:pt x="230" y="305"/>
                    <a:pt x="234" y="308"/>
                    <a:pt x="238" y="314"/>
                  </a:cubicBezTo>
                  <a:cubicBezTo>
                    <a:pt x="244" y="323"/>
                    <a:pt x="261" y="339"/>
                    <a:pt x="271" y="341"/>
                  </a:cubicBezTo>
                  <a:cubicBezTo>
                    <a:pt x="278" y="342"/>
                    <a:pt x="282" y="343"/>
                    <a:pt x="285" y="355"/>
                  </a:cubicBezTo>
                  <a:cubicBezTo>
                    <a:pt x="287" y="367"/>
                    <a:pt x="293" y="380"/>
                    <a:pt x="303" y="395"/>
                  </a:cubicBezTo>
                  <a:cubicBezTo>
                    <a:pt x="307" y="401"/>
                    <a:pt x="305" y="411"/>
                    <a:pt x="304" y="420"/>
                  </a:cubicBezTo>
                  <a:cubicBezTo>
                    <a:pt x="303" y="427"/>
                    <a:pt x="302" y="433"/>
                    <a:pt x="303" y="440"/>
                  </a:cubicBezTo>
                  <a:cubicBezTo>
                    <a:pt x="303" y="447"/>
                    <a:pt x="303" y="450"/>
                    <a:pt x="303" y="452"/>
                  </a:cubicBezTo>
                  <a:cubicBezTo>
                    <a:pt x="302" y="456"/>
                    <a:pt x="302" y="458"/>
                    <a:pt x="306" y="465"/>
                  </a:cubicBezTo>
                  <a:cubicBezTo>
                    <a:pt x="313" y="474"/>
                    <a:pt x="318" y="492"/>
                    <a:pt x="314" y="502"/>
                  </a:cubicBezTo>
                  <a:cubicBezTo>
                    <a:pt x="309" y="516"/>
                    <a:pt x="318" y="521"/>
                    <a:pt x="325" y="525"/>
                  </a:cubicBezTo>
                  <a:cubicBezTo>
                    <a:pt x="333" y="527"/>
                    <a:pt x="338" y="534"/>
                    <a:pt x="338" y="541"/>
                  </a:cubicBezTo>
                  <a:cubicBezTo>
                    <a:pt x="338" y="544"/>
                    <a:pt x="339" y="547"/>
                    <a:pt x="339" y="550"/>
                  </a:cubicBezTo>
                  <a:cubicBezTo>
                    <a:pt x="340" y="553"/>
                    <a:pt x="341" y="557"/>
                    <a:pt x="340" y="558"/>
                  </a:cubicBezTo>
                  <a:cubicBezTo>
                    <a:pt x="339" y="558"/>
                    <a:pt x="339" y="558"/>
                    <a:pt x="337" y="558"/>
                  </a:cubicBezTo>
                  <a:cubicBezTo>
                    <a:pt x="336" y="558"/>
                    <a:pt x="332" y="558"/>
                    <a:pt x="328" y="558"/>
                  </a:cubicBezTo>
                  <a:cubicBezTo>
                    <a:pt x="326" y="558"/>
                    <a:pt x="326" y="558"/>
                    <a:pt x="326" y="558"/>
                  </a:cubicBezTo>
                  <a:cubicBezTo>
                    <a:pt x="322" y="559"/>
                    <a:pt x="318" y="560"/>
                    <a:pt x="315" y="564"/>
                  </a:cubicBezTo>
                  <a:cubicBezTo>
                    <a:pt x="313" y="568"/>
                    <a:pt x="312" y="573"/>
                    <a:pt x="314" y="580"/>
                  </a:cubicBezTo>
                  <a:cubicBezTo>
                    <a:pt x="316" y="594"/>
                    <a:pt x="309" y="607"/>
                    <a:pt x="303" y="615"/>
                  </a:cubicBezTo>
                  <a:cubicBezTo>
                    <a:pt x="303" y="617"/>
                    <a:pt x="303" y="617"/>
                    <a:pt x="303" y="617"/>
                  </a:cubicBezTo>
                  <a:cubicBezTo>
                    <a:pt x="298" y="626"/>
                    <a:pt x="289" y="666"/>
                    <a:pt x="296" y="697"/>
                  </a:cubicBezTo>
                  <a:cubicBezTo>
                    <a:pt x="296" y="698"/>
                    <a:pt x="296" y="698"/>
                    <a:pt x="296" y="698"/>
                  </a:cubicBezTo>
                  <a:cubicBezTo>
                    <a:pt x="305" y="741"/>
                    <a:pt x="312" y="769"/>
                    <a:pt x="320" y="772"/>
                  </a:cubicBezTo>
                  <a:cubicBezTo>
                    <a:pt x="322" y="773"/>
                    <a:pt x="324" y="774"/>
                    <a:pt x="325" y="774"/>
                  </a:cubicBezTo>
                  <a:cubicBezTo>
                    <a:pt x="331" y="775"/>
                    <a:pt x="335" y="777"/>
                    <a:pt x="338" y="790"/>
                  </a:cubicBezTo>
                  <a:cubicBezTo>
                    <a:pt x="340" y="797"/>
                    <a:pt x="341" y="803"/>
                    <a:pt x="341" y="810"/>
                  </a:cubicBezTo>
                  <a:cubicBezTo>
                    <a:pt x="342" y="820"/>
                    <a:pt x="343" y="830"/>
                    <a:pt x="348" y="839"/>
                  </a:cubicBezTo>
                  <a:cubicBezTo>
                    <a:pt x="352" y="846"/>
                    <a:pt x="353" y="851"/>
                    <a:pt x="355" y="855"/>
                  </a:cubicBezTo>
                  <a:cubicBezTo>
                    <a:pt x="357" y="860"/>
                    <a:pt x="358" y="865"/>
                    <a:pt x="363" y="873"/>
                  </a:cubicBezTo>
                  <a:cubicBezTo>
                    <a:pt x="365" y="877"/>
                    <a:pt x="365" y="877"/>
                    <a:pt x="365" y="877"/>
                  </a:cubicBezTo>
                  <a:cubicBezTo>
                    <a:pt x="370" y="885"/>
                    <a:pt x="372" y="887"/>
                    <a:pt x="379" y="901"/>
                  </a:cubicBezTo>
                  <a:cubicBezTo>
                    <a:pt x="381" y="907"/>
                    <a:pt x="385" y="910"/>
                    <a:pt x="389" y="910"/>
                  </a:cubicBezTo>
                  <a:cubicBezTo>
                    <a:pt x="396" y="910"/>
                    <a:pt x="401" y="900"/>
                    <a:pt x="401" y="895"/>
                  </a:cubicBezTo>
                  <a:cubicBezTo>
                    <a:pt x="401" y="891"/>
                    <a:pt x="400" y="886"/>
                    <a:pt x="391" y="873"/>
                  </a:cubicBezTo>
                  <a:cubicBezTo>
                    <a:pt x="390" y="870"/>
                    <a:pt x="390" y="870"/>
                    <a:pt x="390" y="870"/>
                  </a:cubicBezTo>
                  <a:cubicBezTo>
                    <a:pt x="385" y="862"/>
                    <a:pt x="383" y="859"/>
                    <a:pt x="379" y="847"/>
                  </a:cubicBezTo>
                  <a:cubicBezTo>
                    <a:pt x="377" y="843"/>
                    <a:pt x="375" y="840"/>
                    <a:pt x="374" y="838"/>
                  </a:cubicBezTo>
                  <a:cubicBezTo>
                    <a:pt x="372" y="834"/>
                    <a:pt x="371" y="833"/>
                    <a:pt x="373" y="827"/>
                  </a:cubicBezTo>
                  <a:cubicBezTo>
                    <a:pt x="374" y="818"/>
                    <a:pt x="374" y="814"/>
                    <a:pt x="376" y="814"/>
                  </a:cubicBezTo>
                  <a:cubicBezTo>
                    <a:pt x="377" y="814"/>
                    <a:pt x="377" y="814"/>
                    <a:pt x="378" y="815"/>
                  </a:cubicBezTo>
                  <a:cubicBezTo>
                    <a:pt x="379" y="815"/>
                    <a:pt x="379" y="817"/>
                    <a:pt x="380" y="821"/>
                  </a:cubicBezTo>
                  <a:cubicBezTo>
                    <a:pt x="382" y="825"/>
                    <a:pt x="383" y="832"/>
                    <a:pt x="387" y="838"/>
                  </a:cubicBezTo>
                  <a:cubicBezTo>
                    <a:pt x="390" y="842"/>
                    <a:pt x="391" y="846"/>
                    <a:pt x="392" y="849"/>
                  </a:cubicBezTo>
                  <a:cubicBezTo>
                    <a:pt x="392" y="854"/>
                    <a:pt x="393" y="858"/>
                    <a:pt x="399" y="864"/>
                  </a:cubicBezTo>
                  <a:cubicBezTo>
                    <a:pt x="403" y="868"/>
                    <a:pt x="407" y="873"/>
                    <a:pt x="408" y="876"/>
                  </a:cubicBezTo>
                  <a:cubicBezTo>
                    <a:pt x="411" y="880"/>
                    <a:pt x="413" y="884"/>
                    <a:pt x="417" y="884"/>
                  </a:cubicBezTo>
                  <a:cubicBezTo>
                    <a:pt x="417" y="885"/>
                    <a:pt x="418" y="885"/>
                    <a:pt x="420" y="885"/>
                  </a:cubicBezTo>
                  <a:cubicBezTo>
                    <a:pt x="423" y="886"/>
                    <a:pt x="427" y="887"/>
                    <a:pt x="429" y="896"/>
                  </a:cubicBezTo>
                  <a:cubicBezTo>
                    <a:pt x="429" y="899"/>
                    <a:pt x="429" y="899"/>
                    <a:pt x="429" y="899"/>
                  </a:cubicBezTo>
                  <a:cubicBezTo>
                    <a:pt x="433" y="911"/>
                    <a:pt x="433" y="914"/>
                    <a:pt x="442" y="932"/>
                  </a:cubicBezTo>
                  <a:cubicBezTo>
                    <a:pt x="446" y="939"/>
                    <a:pt x="446" y="941"/>
                    <a:pt x="445" y="944"/>
                  </a:cubicBezTo>
                  <a:cubicBezTo>
                    <a:pt x="445" y="948"/>
                    <a:pt x="445" y="950"/>
                    <a:pt x="452" y="958"/>
                  </a:cubicBezTo>
                  <a:cubicBezTo>
                    <a:pt x="455" y="961"/>
                    <a:pt x="455" y="961"/>
                    <a:pt x="455" y="961"/>
                  </a:cubicBezTo>
                  <a:cubicBezTo>
                    <a:pt x="466" y="974"/>
                    <a:pt x="471" y="979"/>
                    <a:pt x="487" y="981"/>
                  </a:cubicBezTo>
                  <a:cubicBezTo>
                    <a:pt x="499" y="982"/>
                    <a:pt x="504" y="986"/>
                    <a:pt x="512" y="992"/>
                  </a:cubicBezTo>
                  <a:cubicBezTo>
                    <a:pt x="515" y="993"/>
                    <a:pt x="518" y="996"/>
                    <a:pt x="521" y="998"/>
                  </a:cubicBezTo>
                  <a:cubicBezTo>
                    <a:pt x="532" y="1004"/>
                    <a:pt x="538" y="1005"/>
                    <a:pt x="548" y="1006"/>
                  </a:cubicBezTo>
                  <a:cubicBezTo>
                    <a:pt x="551" y="1006"/>
                    <a:pt x="553" y="1006"/>
                    <a:pt x="557" y="1006"/>
                  </a:cubicBezTo>
                  <a:cubicBezTo>
                    <a:pt x="573" y="1008"/>
                    <a:pt x="581" y="1011"/>
                    <a:pt x="587" y="1017"/>
                  </a:cubicBezTo>
                  <a:cubicBezTo>
                    <a:pt x="589" y="1018"/>
                    <a:pt x="590" y="1020"/>
                    <a:pt x="590" y="1020"/>
                  </a:cubicBezTo>
                  <a:cubicBezTo>
                    <a:pt x="593" y="1025"/>
                    <a:pt x="596" y="1025"/>
                    <a:pt x="609" y="1025"/>
                  </a:cubicBezTo>
                  <a:cubicBezTo>
                    <a:pt x="626" y="1025"/>
                    <a:pt x="628" y="1029"/>
                    <a:pt x="632" y="1037"/>
                  </a:cubicBezTo>
                  <a:cubicBezTo>
                    <a:pt x="637" y="1047"/>
                    <a:pt x="649" y="1058"/>
                    <a:pt x="655" y="1063"/>
                  </a:cubicBezTo>
                  <a:cubicBezTo>
                    <a:pt x="656" y="1064"/>
                    <a:pt x="657" y="1066"/>
                    <a:pt x="659" y="1068"/>
                  </a:cubicBezTo>
                  <a:cubicBezTo>
                    <a:pt x="662" y="1074"/>
                    <a:pt x="665" y="1079"/>
                    <a:pt x="675" y="1081"/>
                  </a:cubicBezTo>
                  <a:cubicBezTo>
                    <a:pt x="678" y="1081"/>
                    <a:pt x="679" y="1081"/>
                    <a:pt x="681" y="1081"/>
                  </a:cubicBezTo>
                  <a:cubicBezTo>
                    <a:pt x="684" y="1081"/>
                    <a:pt x="687" y="1081"/>
                    <a:pt x="689" y="1080"/>
                  </a:cubicBezTo>
                  <a:cubicBezTo>
                    <a:pt x="693" y="1079"/>
                    <a:pt x="696" y="1079"/>
                    <a:pt x="700" y="1081"/>
                  </a:cubicBezTo>
                  <a:cubicBezTo>
                    <a:pt x="705" y="1082"/>
                    <a:pt x="708" y="1082"/>
                    <a:pt x="711" y="1082"/>
                  </a:cubicBezTo>
                  <a:cubicBezTo>
                    <a:pt x="720" y="1083"/>
                    <a:pt x="725" y="1084"/>
                    <a:pt x="727" y="1091"/>
                  </a:cubicBezTo>
                  <a:cubicBezTo>
                    <a:pt x="732" y="1105"/>
                    <a:pt x="729" y="1119"/>
                    <a:pt x="727" y="1128"/>
                  </a:cubicBezTo>
                  <a:cubicBezTo>
                    <a:pt x="727" y="1131"/>
                    <a:pt x="727" y="1131"/>
                    <a:pt x="727" y="1131"/>
                  </a:cubicBezTo>
                  <a:cubicBezTo>
                    <a:pt x="727" y="1138"/>
                    <a:pt x="723" y="1142"/>
                    <a:pt x="719" y="1148"/>
                  </a:cubicBezTo>
                  <a:cubicBezTo>
                    <a:pt x="718" y="1150"/>
                    <a:pt x="716" y="1151"/>
                    <a:pt x="715" y="1154"/>
                  </a:cubicBezTo>
                  <a:cubicBezTo>
                    <a:pt x="713" y="1157"/>
                    <a:pt x="711" y="1159"/>
                    <a:pt x="708" y="1161"/>
                  </a:cubicBezTo>
                  <a:cubicBezTo>
                    <a:pt x="704" y="1166"/>
                    <a:pt x="700" y="1170"/>
                    <a:pt x="698" y="1177"/>
                  </a:cubicBezTo>
                  <a:cubicBezTo>
                    <a:pt x="698" y="1182"/>
                    <a:pt x="698" y="1187"/>
                    <a:pt x="698" y="1190"/>
                  </a:cubicBezTo>
                  <a:cubicBezTo>
                    <a:pt x="699" y="1196"/>
                    <a:pt x="699" y="1201"/>
                    <a:pt x="695" y="1205"/>
                  </a:cubicBezTo>
                  <a:cubicBezTo>
                    <a:pt x="695" y="1205"/>
                    <a:pt x="695" y="1205"/>
                    <a:pt x="695" y="1205"/>
                  </a:cubicBezTo>
                  <a:cubicBezTo>
                    <a:pt x="689" y="1214"/>
                    <a:pt x="680" y="1224"/>
                    <a:pt x="690" y="1234"/>
                  </a:cubicBezTo>
                  <a:cubicBezTo>
                    <a:pt x="693" y="1237"/>
                    <a:pt x="695" y="1238"/>
                    <a:pt x="697" y="1240"/>
                  </a:cubicBezTo>
                  <a:cubicBezTo>
                    <a:pt x="703" y="1244"/>
                    <a:pt x="707" y="1248"/>
                    <a:pt x="711" y="1260"/>
                  </a:cubicBezTo>
                  <a:cubicBezTo>
                    <a:pt x="718" y="1280"/>
                    <a:pt x="724" y="1289"/>
                    <a:pt x="731" y="1298"/>
                  </a:cubicBezTo>
                  <a:cubicBezTo>
                    <a:pt x="733" y="1302"/>
                    <a:pt x="734" y="1306"/>
                    <a:pt x="735" y="1310"/>
                  </a:cubicBezTo>
                  <a:cubicBezTo>
                    <a:pt x="738" y="1318"/>
                    <a:pt x="740" y="1327"/>
                    <a:pt x="750" y="1334"/>
                  </a:cubicBezTo>
                  <a:cubicBezTo>
                    <a:pt x="758" y="1339"/>
                    <a:pt x="765" y="1341"/>
                    <a:pt x="771" y="1345"/>
                  </a:cubicBezTo>
                  <a:cubicBezTo>
                    <a:pt x="778" y="1347"/>
                    <a:pt x="784" y="1349"/>
                    <a:pt x="789" y="1353"/>
                  </a:cubicBezTo>
                  <a:cubicBezTo>
                    <a:pt x="797" y="1358"/>
                    <a:pt x="799" y="1369"/>
                    <a:pt x="802" y="1380"/>
                  </a:cubicBezTo>
                  <a:cubicBezTo>
                    <a:pt x="803" y="1384"/>
                    <a:pt x="804" y="1388"/>
                    <a:pt x="805" y="1392"/>
                  </a:cubicBezTo>
                  <a:cubicBezTo>
                    <a:pt x="809" y="1402"/>
                    <a:pt x="808" y="1418"/>
                    <a:pt x="807" y="1439"/>
                  </a:cubicBezTo>
                  <a:cubicBezTo>
                    <a:pt x="806" y="1446"/>
                    <a:pt x="806" y="1454"/>
                    <a:pt x="805" y="1462"/>
                  </a:cubicBezTo>
                  <a:cubicBezTo>
                    <a:pt x="803" y="1495"/>
                    <a:pt x="803" y="1549"/>
                    <a:pt x="808" y="1567"/>
                  </a:cubicBezTo>
                  <a:cubicBezTo>
                    <a:pt x="809" y="1573"/>
                    <a:pt x="808" y="1584"/>
                    <a:pt x="808" y="1594"/>
                  </a:cubicBezTo>
                  <a:cubicBezTo>
                    <a:pt x="806" y="1606"/>
                    <a:pt x="805" y="1619"/>
                    <a:pt x="808" y="1628"/>
                  </a:cubicBezTo>
                  <a:cubicBezTo>
                    <a:pt x="809" y="1633"/>
                    <a:pt x="810" y="1636"/>
                    <a:pt x="812" y="1638"/>
                  </a:cubicBezTo>
                  <a:cubicBezTo>
                    <a:pt x="815" y="1647"/>
                    <a:pt x="817" y="1651"/>
                    <a:pt x="817" y="1666"/>
                  </a:cubicBezTo>
                  <a:cubicBezTo>
                    <a:pt x="817" y="1675"/>
                    <a:pt x="817" y="1680"/>
                    <a:pt x="818" y="1685"/>
                  </a:cubicBezTo>
                  <a:cubicBezTo>
                    <a:pt x="818" y="1693"/>
                    <a:pt x="819" y="1699"/>
                    <a:pt x="817" y="1709"/>
                  </a:cubicBezTo>
                  <a:cubicBezTo>
                    <a:pt x="814" y="1727"/>
                    <a:pt x="816" y="1736"/>
                    <a:pt x="822" y="1752"/>
                  </a:cubicBezTo>
                  <a:cubicBezTo>
                    <a:pt x="823" y="1757"/>
                    <a:pt x="823" y="1757"/>
                    <a:pt x="823" y="1757"/>
                  </a:cubicBezTo>
                  <a:cubicBezTo>
                    <a:pt x="825" y="1763"/>
                    <a:pt x="825" y="1769"/>
                    <a:pt x="826" y="1774"/>
                  </a:cubicBezTo>
                  <a:cubicBezTo>
                    <a:pt x="827" y="1780"/>
                    <a:pt x="827" y="1786"/>
                    <a:pt x="834" y="1796"/>
                  </a:cubicBezTo>
                  <a:cubicBezTo>
                    <a:pt x="840" y="1807"/>
                    <a:pt x="848" y="1810"/>
                    <a:pt x="855" y="1813"/>
                  </a:cubicBezTo>
                  <a:cubicBezTo>
                    <a:pt x="860" y="1815"/>
                    <a:pt x="864" y="1817"/>
                    <a:pt x="868" y="1820"/>
                  </a:cubicBezTo>
                  <a:cubicBezTo>
                    <a:pt x="871" y="1822"/>
                    <a:pt x="873" y="1824"/>
                    <a:pt x="875" y="1827"/>
                  </a:cubicBezTo>
                  <a:cubicBezTo>
                    <a:pt x="882" y="1834"/>
                    <a:pt x="890" y="1840"/>
                    <a:pt x="904" y="1842"/>
                  </a:cubicBezTo>
                  <a:cubicBezTo>
                    <a:pt x="906" y="1842"/>
                    <a:pt x="906" y="1842"/>
                    <a:pt x="907" y="1842"/>
                  </a:cubicBezTo>
                  <a:cubicBezTo>
                    <a:pt x="909" y="1842"/>
                    <a:pt x="915" y="1842"/>
                    <a:pt x="917" y="1838"/>
                  </a:cubicBezTo>
                  <a:cubicBezTo>
                    <a:pt x="918" y="1833"/>
                    <a:pt x="912" y="1827"/>
                    <a:pt x="908" y="1823"/>
                  </a:cubicBezTo>
                  <a:cubicBezTo>
                    <a:pt x="906" y="1822"/>
                    <a:pt x="906" y="1822"/>
                    <a:pt x="906" y="1822"/>
                  </a:cubicBezTo>
                  <a:cubicBezTo>
                    <a:pt x="905" y="1819"/>
                    <a:pt x="902" y="1818"/>
                    <a:pt x="900" y="1818"/>
                  </a:cubicBezTo>
                  <a:cubicBezTo>
                    <a:pt x="895" y="1815"/>
                    <a:pt x="891" y="1813"/>
                    <a:pt x="886" y="1804"/>
                  </a:cubicBezTo>
                  <a:cubicBezTo>
                    <a:pt x="884" y="1801"/>
                    <a:pt x="884" y="1800"/>
                    <a:pt x="882" y="1797"/>
                  </a:cubicBezTo>
                  <a:cubicBezTo>
                    <a:pt x="875" y="1786"/>
                    <a:pt x="873" y="1780"/>
                    <a:pt x="876" y="1774"/>
                  </a:cubicBezTo>
                  <a:cubicBezTo>
                    <a:pt x="879" y="1771"/>
                    <a:pt x="880" y="1769"/>
                    <a:pt x="882" y="1769"/>
                  </a:cubicBezTo>
                  <a:cubicBezTo>
                    <a:pt x="887" y="1766"/>
                    <a:pt x="890" y="1763"/>
                    <a:pt x="890" y="1752"/>
                  </a:cubicBezTo>
                  <a:cubicBezTo>
                    <a:pt x="890" y="1736"/>
                    <a:pt x="890" y="1725"/>
                    <a:pt x="884" y="1715"/>
                  </a:cubicBezTo>
                  <a:cubicBezTo>
                    <a:pt x="884" y="1713"/>
                    <a:pt x="882" y="1710"/>
                    <a:pt x="880" y="1709"/>
                  </a:cubicBezTo>
                  <a:cubicBezTo>
                    <a:pt x="876" y="1702"/>
                    <a:pt x="874" y="1698"/>
                    <a:pt x="878" y="1693"/>
                  </a:cubicBezTo>
                  <a:cubicBezTo>
                    <a:pt x="879" y="1690"/>
                    <a:pt x="881" y="1688"/>
                    <a:pt x="883" y="1687"/>
                  </a:cubicBezTo>
                  <a:cubicBezTo>
                    <a:pt x="887" y="1682"/>
                    <a:pt x="890" y="1678"/>
                    <a:pt x="895" y="1665"/>
                  </a:cubicBezTo>
                  <a:cubicBezTo>
                    <a:pt x="897" y="1657"/>
                    <a:pt x="897" y="1650"/>
                    <a:pt x="898" y="1645"/>
                  </a:cubicBezTo>
                  <a:cubicBezTo>
                    <a:pt x="899" y="1637"/>
                    <a:pt x="899" y="1633"/>
                    <a:pt x="908" y="1628"/>
                  </a:cubicBezTo>
                  <a:cubicBezTo>
                    <a:pt x="917" y="1622"/>
                    <a:pt x="922" y="1621"/>
                    <a:pt x="927" y="1619"/>
                  </a:cubicBezTo>
                  <a:cubicBezTo>
                    <a:pt x="931" y="1618"/>
                    <a:pt x="935" y="1617"/>
                    <a:pt x="941" y="1614"/>
                  </a:cubicBezTo>
                  <a:cubicBezTo>
                    <a:pt x="954" y="1609"/>
                    <a:pt x="966" y="1590"/>
                    <a:pt x="968" y="1575"/>
                  </a:cubicBezTo>
                  <a:cubicBezTo>
                    <a:pt x="969" y="1568"/>
                    <a:pt x="966" y="1563"/>
                    <a:pt x="961" y="1560"/>
                  </a:cubicBezTo>
                  <a:cubicBezTo>
                    <a:pt x="947" y="1550"/>
                    <a:pt x="939" y="1540"/>
                    <a:pt x="939" y="1530"/>
                  </a:cubicBezTo>
                  <a:cubicBezTo>
                    <a:pt x="939" y="1529"/>
                    <a:pt x="939" y="1527"/>
                    <a:pt x="939" y="1525"/>
                  </a:cubicBezTo>
                  <a:cubicBezTo>
                    <a:pt x="939" y="1516"/>
                    <a:pt x="939" y="1510"/>
                    <a:pt x="944" y="1507"/>
                  </a:cubicBezTo>
                  <a:cubicBezTo>
                    <a:pt x="945" y="1506"/>
                    <a:pt x="947" y="1504"/>
                    <a:pt x="949" y="1503"/>
                  </a:cubicBezTo>
                  <a:cubicBezTo>
                    <a:pt x="953" y="1500"/>
                    <a:pt x="957" y="1497"/>
                    <a:pt x="961" y="1497"/>
                  </a:cubicBezTo>
                  <a:cubicBezTo>
                    <a:pt x="964" y="1497"/>
                    <a:pt x="967" y="1498"/>
                    <a:pt x="970" y="1502"/>
                  </a:cubicBezTo>
                  <a:cubicBezTo>
                    <a:pt x="971" y="1503"/>
                    <a:pt x="973" y="1505"/>
                    <a:pt x="975" y="1507"/>
                  </a:cubicBezTo>
                  <a:cubicBezTo>
                    <a:pt x="984" y="1518"/>
                    <a:pt x="990" y="1525"/>
                    <a:pt x="998" y="1525"/>
                  </a:cubicBezTo>
                  <a:cubicBezTo>
                    <a:pt x="998" y="1525"/>
                    <a:pt x="998" y="1525"/>
                    <a:pt x="998" y="1525"/>
                  </a:cubicBezTo>
                  <a:cubicBezTo>
                    <a:pt x="999" y="1525"/>
                    <a:pt x="1002" y="1524"/>
                    <a:pt x="1004" y="1524"/>
                  </a:cubicBezTo>
                  <a:cubicBezTo>
                    <a:pt x="1014" y="1517"/>
                    <a:pt x="1038" y="1496"/>
                    <a:pt x="1031" y="1470"/>
                  </a:cubicBezTo>
                  <a:cubicBezTo>
                    <a:pt x="1027" y="1454"/>
                    <a:pt x="1036" y="1442"/>
                    <a:pt x="1047" y="1436"/>
                  </a:cubicBezTo>
                  <a:cubicBezTo>
                    <a:pt x="1052" y="1433"/>
                    <a:pt x="1055" y="1431"/>
                    <a:pt x="1059" y="1428"/>
                  </a:cubicBezTo>
                  <a:cubicBezTo>
                    <a:pt x="1067" y="1422"/>
                    <a:pt x="1074" y="1416"/>
                    <a:pt x="1090" y="1413"/>
                  </a:cubicBezTo>
                  <a:cubicBezTo>
                    <a:pt x="1115" y="1409"/>
                    <a:pt x="1126" y="1403"/>
                    <a:pt x="1130" y="1385"/>
                  </a:cubicBezTo>
                  <a:cubicBezTo>
                    <a:pt x="1131" y="1378"/>
                    <a:pt x="1130" y="1366"/>
                    <a:pt x="1129" y="1354"/>
                  </a:cubicBezTo>
                  <a:cubicBezTo>
                    <a:pt x="1127" y="1338"/>
                    <a:pt x="1125" y="1320"/>
                    <a:pt x="1129" y="1313"/>
                  </a:cubicBezTo>
                  <a:cubicBezTo>
                    <a:pt x="1134" y="1305"/>
                    <a:pt x="1138" y="1301"/>
                    <a:pt x="1141" y="1296"/>
                  </a:cubicBezTo>
                  <a:cubicBezTo>
                    <a:pt x="1145" y="1293"/>
                    <a:pt x="1147" y="1289"/>
                    <a:pt x="1150" y="1284"/>
                  </a:cubicBezTo>
                  <a:cubicBezTo>
                    <a:pt x="1152" y="1280"/>
                    <a:pt x="1156" y="1276"/>
                    <a:pt x="1158" y="1272"/>
                  </a:cubicBezTo>
                  <a:cubicBezTo>
                    <a:pt x="1166" y="1261"/>
                    <a:pt x="1173" y="1250"/>
                    <a:pt x="1174" y="1242"/>
                  </a:cubicBezTo>
                  <a:cubicBezTo>
                    <a:pt x="1175" y="1227"/>
                    <a:pt x="1145" y="1204"/>
                    <a:pt x="1136" y="1199"/>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2" name="world map piece"/>
            <p:cNvSpPr/>
            <p:nvPr/>
          </p:nvSpPr>
          <p:spPr>
            <a:xfrm>
              <a:off x="4205160" y="995040"/>
              <a:ext cx="733680" cy="597960"/>
            </a:xfrm>
            <a:custGeom>
              <a:avLst/>
              <a:gdLst>
                <a:gd name="textAreaLeft" fmla="*/ 0 w 733680"/>
                <a:gd name="textAreaRight" fmla="*/ 735120 w 733680"/>
                <a:gd name="textAreaTop" fmla="*/ 0 h 597960"/>
                <a:gd name="textAreaBottom" fmla="*/ 599400 h 597960"/>
              </a:gdLst>
              <a:ahLst/>
              <a:cxnLst/>
              <a:rect l="textAreaLeft" t="textAreaTop" r="textAreaRight" b="textAreaBottom"/>
              <a:pathLst>
                <a:path w="271" h="210">
                  <a:moveTo>
                    <a:pt x="25" y="204"/>
                  </a:moveTo>
                  <a:cubicBezTo>
                    <a:pt x="33" y="204"/>
                    <a:pt x="42" y="204"/>
                    <a:pt x="49" y="205"/>
                  </a:cubicBezTo>
                  <a:cubicBezTo>
                    <a:pt x="57" y="206"/>
                    <a:pt x="61" y="207"/>
                    <a:pt x="65" y="209"/>
                  </a:cubicBezTo>
                  <a:cubicBezTo>
                    <a:pt x="68" y="210"/>
                    <a:pt x="71" y="210"/>
                    <a:pt x="73" y="210"/>
                  </a:cubicBezTo>
                  <a:cubicBezTo>
                    <a:pt x="76" y="210"/>
                    <a:pt x="81" y="209"/>
                    <a:pt x="87" y="204"/>
                  </a:cubicBezTo>
                  <a:cubicBezTo>
                    <a:pt x="97" y="200"/>
                    <a:pt x="98" y="198"/>
                    <a:pt x="98" y="194"/>
                  </a:cubicBezTo>
                  <a:cubicBezTo>
                    <a:pt x="98" y="192"/>
                    <a:pt x="99" y="189"/>
                    <a:pt x="105" y="183"/>
                  </a:cubicBezTo>
                  <a:cubicBezTo>
                    <a:pt x="111" y="177"/>
                    <a:pt x="116" y="175"/>
                    <a:pt x="120" y="173"/>
                  </a:cubicBezTo>
                  <a:cubicBezTo>
                    <a:pt x="128" y="170"/>
                    <a:pt x="136" y="167"/>
                    <a:pt x="138" y="150"/>
                  </a:cubicBezTo>
                  <a:cubicBezTo>
                    <a:pt x="140" y="135"/>
                    <a:pt x="144" y="135"/>
                    <a:pt x="149" y="135"/>
                  </a:cubicBezTo>
                  <a:cubicBezTo>
                    <a:pt x="150" y="135"/>
                    <a:pt x="151" y="135"/>
                    <a:pt x="152" y="135"/>
                  </a:cubicBezTo>
                  <a:cubicBezTo>
                    <a:pt x="153" y="135"/>
                    <a:pt x="154" y="135"/>
                    <a:pt x="156" y="135"/>
                  </a:cubicBezTo>
                  <a:cubicBezTo>
                    <a:pt x="158" y="135"/>
                    <a:pt x="161" y="135"/>
                    <a:pt x="165" y="134"/>
                  </a:cubicBezTo>
                  <a:cubicBezTo>
                    <a:pt x="173" y="133"/>
                    <a:pt x="174" y="129"/>
                    <a:pt x="174" y="125"/>
                  </a:cubicBezTo>
                  <a:cubicBezTo>
                    <a:pt x="174" y="123"/>
                    <a:pt x="174" y="123"/>
                    <a:pt x="180" y="121"/>
                  </a:cubicBezTo>
                  <a:cubicBezTo>
                    <a:pt x="188" y="118"/>
                    <a:pt x="194" y="114"/>
                    <a:pt x="200" y="110"/>
                  </a:cubicBezTo>
                  <a:cubicBezTo>
                    <a:pt x="207" y="106"/>
                    <a:pt x="212" y="102"/>
                    <a:pt x="218" y="101"/>
                  </a:cubicBezTo>
                  <a:cubicBezTo>
                    <a:pt x="227" y="100"/>
                    <a:pt x="228" y="92"/>
                    <a:pt x="228" y="86"/>
                  </a:cubicBezTo>
                  <a:cubicBezTo>
                    <a:pt x="229" y="81"/>
                    <a:pt x="230" y="76"/>
                    <a:pt x="234" y="73"/>
                  </a:cubicBezTo>
                  <a:cubicBezTo>
                    <a:pt x="236" y="72"/>
                    <a:pt x="238" y="70"/>
                    <a:pt x="239" y="68"/>
                  </a:cubicBezTo>
                  <a:cubicBezTo>
                    <a:pt x="242" y="66"/>
                    <a:pt x="244" y="63"/>
                    <a:pt x="245" y="63"/>
                  </a:cubicBezTo>
                  <a:cubicBezTo>
                    <a:pt x="246" y="63"/>
                    <a:pt x="247" y="63"/>
                    <a:pt x="249" y="63"/>
                  </a:cubicBezTo>
                  <a:cubicBezTo>
                    <a:pt x="250" y="63"/>
                    <a:pt x="250" y="63"/>
                    <a:pt x="250" y="63"/>
                  </a:cubicBezTo>
                  <a:cubicBezTo>
                    <a:pt x="252" y="63"/>
                    <a:pt x="254" y="62"/>
                    <a:pt x="256" y="60"/>
                  </a:cubicBezTo>
                  <a:cubicBezTo>
                    <a:pt x="256" y="59"/>
                    <a:pt x="256" y="59"/>
                    <a:pt x="256" y="58"/>
                  </a:cubicBezTo>
                  <a:cubicBezTo>
                    <a:pt x="257" y="58"/>
                    <a:pt x="259" y="58"/>
                    <a:pt x="260" y="57"/>
                  </a:cubicBezTo>
                  <a:cubicBezTo>
                    <a:pt x="263" y="54"/>
                    <a:pt x="267" y="52"/>
                    <a:pt x="269" y="49"/>
                  </a:cubicBezTo>
                  <a:cubicBezTo>
                    <a:pt x="271" y="45"/>
                    <a:pt x="269" y="42"/>
                    <a:pt x="267" y="38"/>
                  </a:cubicBezTo>
                  <a:cubicBezTo>
                    <a:pt x="267" y="37"/>
                    <a:pt x="266" y="36"/>
                    <a:pt x="266" y="36"/>
                  </a:cubicBezTo>
                  <a:cubicBezTo>
                    <a:pt x="266" y="34"/>
                    <a:pt x="266" y="34"/>
                    <a:pt x="266" y="34"/>
                  </a:cubicBezTo>
                  <a:cubicBezTo>
                    <a:pt x="265" y="30"/>
                    <a:pt x="264" y="26"/>
                    <a:pt x="261" y="22"/>
                  </a:cubicBezTo>
                  <a:cubicBezTo>
                    <a:pt x="251" y="7"/>
                    <a:pt x="214" y="0"/>
                    <a:pt x="191" y="0"/>
                  </a:cubicBezTo>
                  <a:cubicBezTo>
                    <a:pt x="177" y="0"/>
                    <a:pt x="169" y="1"/>
                    <a:pt x="160" y="2"/>
                  </a:cubicBezTo>
                  <a:cubicBezTo>
                    <a:pt x="154" y="2"/>
                    <a:pt x="148" y="3"/>
                    <a:pt x="141" y="3"/>
                  </a:cubicBezTo>
                  <a:cubicBezTo>
                    <a:pt x="120" y="4"/>
                    <a:pt x="112" y="8"/>
                    <a:pt x="102" y="13"/>
                  </a:cubicBezTo>
                  <a:cubicBezTo>
                    <a:pt x="100" y="14"/>
                    <a:pt x="100" y="14"/>
                    <a:pt x="100" y="14"/>
                  </a:cubicBezTo>
                  <a:cubicBezTo>
                    <a:pt x="89" y="20"/>
                    <a:pt x="89" y="36"/>
                    <a:pt x="89" y="52"/>
                  </a:cubicBezTo>
                  <a:cubicBezTo>
                    <a:pt x="89" y="53"/>
                    <a:pt x="89" y="55"/>
                    <a:pt x="89" y="57"/>
                  </a:cubicBezTo>
                  <a:cubicBezTo>
                    <a:pt x="89" y="69"/>
                    <a:pt x="98" y="74"/>
                    <a:pt x="104" y="77"/>
                  </a:cubicBezTo>
                  <a:cubicBezTo>
                    <a:pt x="106" y="78"/>
                    <a:pt x="108" y="80"/>
                    <a:pt x="109" y="80"/>
                  </a:cubicBezTo>
                  <a:cubicBezTo>
                    <a:pt x="109" y="80"/>
                    <a:pt x="109" y="81"/>
                    <a:pt x="109" y="82"/>
                  </a:cubicBezTo>
                  <a:cubicBezTo>
                    <a:pt x="109" y="83"/>
                    <a:pt x="107" y="84"/>
                    <a:pt x="104" y="84"/>
                  </a:cubicBezTo>
                  <a:cubicBezTo>
                    <a:pt x="101" y="84"/>
                    <a:pt x="98" y="83"/>
                    <a:pt x="94" y="82"/>
                  </a:cubicBezTo>
                  <a:cubicBezTo>
                    <a:pt x="79" y="78"/>
                    <a:pt x="78" y="69"/>
                    <a:pt x="76" y="52"/>
                  </a:cubicBezTo>
                  <a:cubicBezTo>
                    <a:pt x="76" y="43"/>
                    <a:pt x="71" y="38"/>
                    <a:pt x="63" y="38"/>
                  </a:cubicBezTo>
                  <a:cubicBezTo>
                    <a:pt x="55" y="38"/>
                    <a:pt x="44" y="44"/>
                    <a:pt x="38" y="49"/>
                  </a:cubicBezTo>
                  <a:cubicBezTo>
                    <a:pt x="28" y="56"/>
                    <a:pt x="16" y="68"/>
                    <a:pt x="14" y="80"/>
                  </a:cubicBezTo>
                  <a:cubicBezTo>
                    <a:pt x="13" y="84"/>
                    <a:pt x="13" y="87"/>
                    <a:pt x="14" y="90"/>
                  </a:cubicBezTo>
                  <a:cubicBezTo>
                    <a:pt x="17" y="99"/>
                    <a:pt x="24" y="103"/>
                    <a:pt x="33" y="101"/>
                  </a:cubicBezTo>
                  <a:cubicBezTo>
                    <a:pt x="32" y="104"/>
                    <a:pt x="29" y="106"/>
                    <a:pt x="25" y="107"/>
                  </a:cubicBezTo>
                  <a:cubicBezTo>
                    <a:pt x="23" y="108"/>
                    <a:pt x="22" y="108"/>
                    <a:pt x="20" y="109"/>
                  </a:cubicBezTo>
                  <a:cubicBezTo>
                    <a:pt x="15" y="111"/>
                    <a:pt x="9" y="112"/>
                    <a:pt x="6" y="118"/>
                  </a:cubicBezTo>
                  <a:cubicBezTo>
                    <a:pt x="5" y="122"/>
                    <a:pt x="5" y="128"/>
                    <a:pt x="8" y="135"/>
                  </a:cubicBezTo>
                  <a:cubicBezTo>
                    <a:pt x="13" y="149"/>
                    <a:pt x="25" y="149"/>
                    <a:pt x="33" y="149"/>
                  </a:cubicBezTo>
                  <a:cubicBezTo>
                    <a:pt x="38" y="149"/>
                    <a:pt x="38" y="149"/>
                    <a:pt x="38" y="149"/>
                  </a:cubicBezTo>
                  <a:cubicBezTo>
                    <a:pt x="44" y="149"/>
                    <a:pt x="50" y="149"/>
                    <a:pt x="55" y="152"/>
                  </a:cubicBezTo>
                  <a:cubicBezTo>
                    <a:pt x="60" y="156"/>
                    <a:pt x="60" y="156"/>
                    <a:pt x="60" y="156"/>
                  </a:cubicBezTo>
                  <a:cubicBezTo>
                    <a:pt x="60" y="159"/>
                    <a:pt x="47" y="164"/>
                    <a:pt x="38" y="166"/>
                  </a:cubicBezTo>
                  <a:cubicBezTo>
                    <a:pt x="33" y="168"/>
                    <a:pt x="33" y="168"/>
                    <a:pt x="33" y="168"/>
                  </a:cubicBezTo>
                  <a:cubicBezTo>
                    <a:pt x="22" y="172"/>
                    <a:pt x="21" y="172"/>
                    <a:pt x="17" y="177"/>
                  </a:cubicBezTo>
                  <a:cubicBezTo>
                    <a:pt x="15" y="178"/>
                    <a:pt x="12" y="181"/>
                    <a:pt x="6" y="187"/>
                  </a:cubicBezTo>
                  <a:cubicBezTo>
                    <a:pt x="3" y="189"/>
                    <a:pt x="0" y="194"/>
                    <a:pt x="0" y="198"/>
                  </a:cubicBezTo>
                  <a:cubicBezTo>
                    <a:pt x="3" y="203"/>
                    <a:pt x="11" y="204"/>
                    <a:pt x="25" y="204"/>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3" name="world map piece"/>
            <p:cNvSpPr/>
            <p:nvPr/>
          </p:nvSpPr>
          <p:spPr>
            <a:xfrm>
              <a:off x="4604400" y="1068480"/>
              <a:ext cx="1190160" cy="1595160"/>
            </a:xfrm>
            <a:custGeom>
              <a:avLst/>
              <a:gdLst>
                <a:gd name="textAreaLeft" fmla="*/ 0 w 1190160"/>
                <a:gd name="textAreaRight" fmla="*/ 1191600 w 1190160"/>
                <a:gd name="textAreaTop" fmla="*/ 0 h 1595160"/>
                <a:gd name="textAreaBottom" fmla="*/ 1596600 h 1595160"/>
              </a:gdLst>
              <a:ahLst/>
              <a:cxnLst/>
              <a:rect l="textAreaLeft" t="textAreaTop" r="textAreaRight" b="textAreaBottom"/>
              <a:pathLst>
                <a:path w="440" h="559">
                  <a:moveTo>
                    <a:pt x="326" y="407"/>
                  </a:moveTo>
                  <a:cubicBezTo>
                    <a:pt x="326" y="402"/>
                    <a:pt x="318" y="400"/>
                    <a:pt x="308" y="396"/>
                  </a:cubicBezTo>
                  <a:cubicBezTo>
                    <a:pt x="299" y="393"/>
                    <a:pt x="290" y="390"/>
                    <a:pt x="288" y="386"/>
                  </a:cubicBezTo>
                  <a:cubicBezTo>
                    <a:pt x="287" y="385"/>
                    <a:pt x="286" y="385"/>
                    <a:pt x="286" y="384"/>
                  </a:cubicBezTo>
                  <a:cubicBezTo>
                    <a:pt x="288" y="385"/>
                    <a:pt x="293" y="385"/>
                    <a:pt x="297" y="387"/>
                  </a:cubicBezTo>
                  <a:cubicBezTo>
                    <a:pt x="299" y="388"/>
                    <a:pt x="299" y="388"/>
                    <a:pt x="299" y="388"/>
                  </a:cubicBezTo>
                  <a:cubicBezTo>
                    <a:pt x="306" y="390"/>
                    <a:pt x="310" y="391"/>
                    <a:pt x="315" y="391"/>
                  </a:cubicBezTo>
                  <a:cubicBezTo>
                    <a:pt x="319" y="391"/>
                    <a:pt x="323" y="390"/>
                    <a:pt x="330" y="389"/>
                  </a:cubicBezTo>
                  <a:cubicBezTo>
                    <a:pt x="332" y="389"/>
                    <a:pt x="335" y="388"/>
                    <a:pt x="337" y="388"/>
                  </a:cubicBezTo>
                  <a:cubicBezTo>
                    <a:pt x="347" y="386"/>
                    <a:pt x="351" y="384"/>
                    <a:pt x="352" y="380"/>
                  </a:cubicBezTo>
                  <a:cubicBezTo>
                    <a:pt x="353" y="375"/>
                    <a:pt x="349" y="371"/>
                    <a:pt x="343" y="365"/>
                  </a:cubicBezTo>
                  <a:cubicBezTo>
                    <a:pt x="341" y="363"/>
                    <a:pt x="337" y="359"/>
                    <a:pt x="335" y="356"/>
                  </a:cubicBezTo>
                  <a:cubicBezTo>
                    <a:pt x="328" y="347"/>
                    <a:pt x="324" y="346"/>
                    <a:pt x="321" y="345"/>
                  </a:cubicBezTo>
                  <a:cubicBezTo>
                    <a:pt x="320" y="344"/>
                    <a:pt x="320" y="344"/>
                    <a:pt x="319" y="340"/>
                  </a:cubicBezTo>
                  <a:cubicBezTo>
                    <a:pt x="318" y="337"/>
                    <a:pt x="319" y="333"/>
                    <a:pt x="321" y="329"/>
                  </a:cubicBezTo>
                  <a:cubicBezTo>
                    <a:pt x="326" y="324"/>
                    <a:pt x="331" y="321"/>
                    <a:pt x="337" y="323"/>
                  </a:cubicBezTo>
                  <a:cubicBezTo>
                    <a:pt x="342" y="324"/>
                    <a:pt x="345" y="325"/>
                    <a:pt x="347" y="325"/>
                  </a:cubicBezTo>
                  <a:cubicBezTo>
                    <a:pt x="348" y="326"/>
                    <a:pt x="350" y="327"/>
                    <a:pt x="352" y="327"/>
                  </a:cubicBezTo>
                  <a:cubicBezTo>
                    <a:pt x="355" y="327"/>
                    <a:pt x="357" y="325"/>
                    <a:pt x="359" y="321"/>
                  </a:cubicBezTo>
                  <a:cubicBezTo>
                    <a:pt x="363" y="318"/>
                    <a:pt x="362" y="312"/>
                    <a:pt x="361" y="306"/>
                  </a:cubicBezTo>
                  <a:cubicBezTo>
                    <a:pt x="360" y="298"/>
                    <a:pt x="359" y="291"/>
                    <a:pt x="367" y="285"/>
                  </a:cubicBezTo>
                  <a:cubicBezTo>
                    <a:pt x="380" y="272"/>
                    <a:pt x="373" y="265"/>
                    <a:pt x="365" y="256"/>
                  </a:cubicBezTo>
                  <a:cubicBezTo>
                    <a:pt x="363" y="254"/>
                    <a:pt x="360" y="250"/>
                    <a:pt x="358" y="247"/>
                  </a:cubicBezTo>
                  <a:cubicBezTo>
                    <a:pt x="356" y="244"/>
                    <a:pt x="355" y="242"/>
                    <a:pt x="355" y="242"/>
                  </a:cubicBezTo>
                  <a:cubicBezTo>
                    <a:pt x="356" y="241"/>
                    <a:pt x="359" y="241"/>
                    <a:pt x="362" y="241"/>
                  </a:cubicBezTo>
                  <a:cubicBezTo>
                    <a:pt x="366" y="241"/>
                    <a:pt x="371" y="240"/>
                    <a:pt x="376" y="239"/>
                  </a:cubicBezTo>
                  <a:cubicBezTo>
                    <a:pt x="380" y="238"/>
                    <a:pt x="385" y="237"/>
                    <a:pt x="385" y="233"/>
                  </a:cubicBezTo>
                  <a:cubicBezTo>
                    <a:pt x="386" y="230"/>
                    <a:pt x="383" y="227"/>
                    <a:pt x="379" y="225"/>
                  </a:cubicBezTo>
                  <a:cubicBezTo>
                    <a:pt x="376" y="224"/>
                    <a:pt x="374" y="222"/>
                    <a:pt x="371" y="221"/>
                  </a:cubicBezTo>
                  <a:cubicBezTo>
                    <a:pt x="366" y="216"/>
                    <a:pt x="373" y="199"/>
                    <a:pt x="380" y="183"/>
                  </a:cubicBezTo>
                  <a:cubicBezTo>
                    <a:pt x="382" y="178"/>
                    <a:pt x="384" y="173"/>
                    <a:pt x="386" y="168"/>
                  </a:cubicBezTo>
                  <a:cubicBezTo>
                    <a:pt x="391" y="154"/>
                    <a:pt x="400" y="148"/>
                    <a:pt x="409" y="140"/>
                  </a:cubicBezTo>
                  <a:cubicBezTo>
                    <a:pt x="417" y="135"/>
                    <a:pt x="424" y="130"/>
                    <a:pt x="432" y="121"/>
                  </a:cubicBezTo>
                  <a:cubicBezTo>
                    <a:pt x="438" y="114"/>
                    <a:pt x="440" y="107"/>
                    <a:pt x="438" y="101"/>
                  </a:cubicBezTo>
                  <a:cubicBezTo>
                    <a:pt x="435" y="93"/>
                    <a:pt x="429" y="88"/>
                    <a:pt x="420" y="86"/>
                  </a:cubicBezTo>
                  <a:cubicBezTo>
                    <a:pt x="418" y="86"/>
                    <a:pt x="417" y="86"/>
                    <a:pt x="416" y="86"/>
                  </a:cubicBezTo>
                  <a:cubicBezTo>
                    <a:pt x="410" y="86"/>
                    <a:pt x="407" y="89"/>
                    <a:pt x="404" y="92"/>
                  </a:cubicBezTo>
                  <a:cubicBezTo>
                    <a:pt x="403" y="93"/>
                    <a:pt x="402" y="94"/>
                    <a:pt x="402" y="94"/>
                  </a:cubicBezTo>
                  <a:cubicBezTo>
                    <a:pt x="401" y="94"/>
                    <a:pt x="399" y="93"/>
                    <a:pt x="396" y="91"/>
                  </a:cubicBezTo>
                  <a:cubicBezTo>
                    <a:pt x="389" y="86"/>
                    <a:pt x="385" y="84"/>
                    <a:pt x="380" y="84"/>
                  </a:cubicBezTo>
                  <a:cubicBezTo>
                    <a:pt x="376" y="84"/>
                    <a:pt x="374" y="86"/>
                    <a:pt x="371" y="89"/>
                  </a:cubicBezTo>
                  <a:cubicBezTo>
                    <a:pt x="370" y="90"/>
                    <a:pt x="369" y="91"/>
                    <a:pt x="369" y="92"/>
                  </a:cubicBezTo>
                  <a:cubicBezTo>
                    <a:pt x="367" y="89"/>
                    <a:pt x="368" y="81"/>
                    <a:pt x="369" y="78"/>
                  </a:cubicBezTo>
                  <a:cubicBezTo>
                    <a:pt x="373" y="77"/>
                    <a:pt x="386" y="70"/>
                    <a:pt x="388" y="62"/>
                  </a:cubicBezTo>
                  <a:cubicBezTo>
                    <a:pt x="388" y="59"/>
                    <a:pt x="388" y="56"/>
                    <a:pt x="383" y="53"/>
                  </a:cubicBezTo>
                  <a:cubicBezTo>
                    <a:pt x="380" y="51"/>
                    <a:pt x="377" y="47"/>
                    <a:pt x="374" y="43"/>
                  </a:cubicBezTo>
                  <a:cubicBezTo>
                    <a:pt x="367" y="34"/>
                    <a:pt x="358" y="23"/>
                    <a:pt x="338" y="11"/>
                  </a:cubicBezTo>
                  <a:cubicBezTo>
                    <a:pt x="322" y="1"/>
                    <a:pt x="317" y="0"/>
                    <a:pt x="309" y="1"/>
                  </a:cubicBezTo>
                  <a:cubicBezTo>
                    <a:pt x="309" y="1"/>
                    <a:pt x="308" y="1"/>
                    <a:pt x="306" y="1"/>
                  </a:cubicBezTo>
                  <a:cubicBezTo>
                    <a:pt x="300" y="1"/>
                    <a:pt x="297" y="5"/>
                    <a:pt x="293" y="9"/>
                  </a:cubicBezTo>
                  <a:cubicBezTo>
                    <a:pt x="290" y="13"/>
                    <a:pt x="288" y="16"/>
                    <a:pt x="283" y="16"/>
                  </a:cubicBezTo>
                  <a:cubicBezTo>
                    <a:pt x="282" y="15"/>
                    <a:pt x="281" y="15"/>
                    <a:pt x="280" y="15"/>
                  </a:cubicBezTo>
                  <a:cubicBezTo>
                    <a:pt x="269" y="15"/>
                    <a:pt x="261" y="21"/>
                    <a:pt x="245" y="34"/>
                  </a:cubicBezTo>
                  <a:cubicBezTo>
                    <a:pt x="233" y="43"/>
                    <a:pt x="233" y="48"/>
                    <a:pt x="233" y="58"/>
                  </a:cubicBezTo>
                  <a:cubicBezTo>
                    <a:pt x="233" y="61"/>
                    <a:pt x="232" y="65"/>
                    <a:pt x="231" y="70"/>
                  </a:cubicBezTo>
                  <a:cubicBezTo>
                    <a:pt x="228" y="64"/>
                    <a:pt x="225" y="54"/>
                    <a:pt x="218" y="44"/>
                  </a:cubicBezTo>
                  <a:cubicBezTo>
                    <a:pt x="217" y="43"/>
                    <a:pt x="215" y="40"/>
                    <a:pt x="212" y="40"/>
                  </a:cubicBezTo>
                  <a:cubicBezTo>
                    <a:pt x="208" y="40"/>
                    <a:pt x="206" y="44"/>
                    <a:pt x="204" y="50"/>
                  </a:cubicBezTo>
                  <a:cubicBezTo>
                    <a:pt x="201" y="58"/>
                    <a:pt x="198" y="69"/>
                    <a:pt x="189" y="70"/>
                  </a:cubicBezTo>
                  <a:cubicBezTo>
                    <a:pt x="189" y="70"/>
                    <a:pt x="188" y="68"/>
                    <a:pt x="188" y="67"/>
                  </a:cubicBezTo>
                  <a:cubicBezTo>
                    <a:pt x="187" y="62"/>
                    <a:pt x="185" y="54"/>
                    <a:pt x="178" y="47"/>
                  </a:cubicBezTo>
                  <a:cubicBezTo>
                    <a:pt x="171" y="40"/>
                    <a:pt x="164" y="39"/>
                    <a:pt x="159" y="39"/>
                  </a:cubicBezTo>
                  <a:cubicBezTo>
                    <a:pt x="157" y="39"/>
                    <a:pt x="156" y="39"/>
                    <a:pt x="154" y="39"/>
                  </a:cubicBezTo>
                  <a:cubicBezTo>
                    <a:pt x="152" y="39"/>
                    <a:pt x="151" y="39"/>
                    <a:pt x="149" y="39"/>
                  </a:cubicBezTo>
                  <a:cubicBezTo>
                    <a:pt x="147" y="39"/>
                    <a:pt x="145" y="39"/>
                    <a:pt x="143" y="38"/>
                  </a:cubicBezTo>
                  <a:cubicBezTo>
                    <a:pt x="142" y="38"/>
                    <a:pt x="141" y="37"/>
                    <a:pt x="141" y="36"/>
                  </a:cubicBezTo>
                  <a:cubicBezTo>
                    <a:pt x="139" y="34"/>
                    <a:pt x="137" y="32"/>
                    <a:pt x="134" y="32"/>
                  </a:cubicBezTo>
                  <a:cubicBezTo>
                    <a:pt x="131" y="32"/>
                    <a:pt x="129" y="32"/>
                    <a:pt x="126" y="35"/>
                  </a:cubicBezTo>
                  <a:cubicBezTo>
                    <a:pt x="125" y="36"/>
                    <a:pt x="123" y="37"/>
                    <a:pt x="120" y="37"/>
                  </a:cubicBezTo>
                  <a:cubicBezTo>
                    <a:pt x="117" y="37"/>
                    <a:pt x="110" y="39"/>
                    <a:pt x="110" y="47"/>
                  </a:cubicBezTo>
                  <a:cubicBezTo>
                    <a:pt x="110" y="54"/>
                    <a:pt x="114" y="57"/>
                    <a:pt x="119" y="59"/>
                  </a:cubicBezTo>
                  <a:cubicBezTo>
                    <a:pt x="119" y="59"/>
                    <a:pt x="119" y="59"/>
                    <a:pt x="119" y="60"/>
                  </a:cubicBezTo>
                  <a:cubicBezTo>
                    <a:pt x="119" y="62"/>
                    <a:pt x="118" y="65"/>
                    <a:pt x="108" y="72"/>
                  </a:cubicBezTo>
                  <a:cubicBezTo>
                    <a:pt x="101" y="77"/>
                    <a:pt x="93" y="79"/>
                    <a:pt x="85" y="81"/>
                  </a:cubicBezTo>
                  <a:cubicBezTo>
                    <a:pt x="83" y="81"/>
                    <a:pt x="81" y="82"/>
                    <a:pt x="78" y="83"/>
                  </a:cubicBezTo>
                  <a:cubicBezTo>
                    <a:pt x="72" y="84"/>
                    <a:pt x="69" y="87"/>
                    <a:pt x="67" y="92"/>
                  </a:cubicBezTo>
                  <a:cubicBezTo>
                    <a:pt x="65" y="98"/>
                    <a:pt x="66" y="106"/>
                    <a:pt x="71" y="113"/>
                  </a:cubicBezTo>
                  <a:cubicBezTo>
                    <a:pt x="76" y="121"/>
                    <a:pt x="76" y="123"/>
                    <a:pt x="76" y="123"/>
                  </a:cubicBezTo>
                  <a:cubicBezTo>
                    <a:pt x="76" y="123"/>
                    <a:pt x="75" y="124"/>
                    <a:pt x="72" y="124"/>
                  </a:cubicBezTo>
                  <a:cubicBezTo>
                    <a:pt x="71" y="124"/>
                    <a:pt x="71" y="124"/>
                    <a:pt x="70" y="124"/>
                  </a:cubicBezTo>
                  <a:cubicBezTo>
                    <a:pt x="68" y="124"/>
                    <a:pt x="67" y="124"/>
                    <a:pt x="66" y="124"/>
                  </a:cubicBezTo>
                  <a:cubicBezTo>
                    <a:pt x="65" y="124"/>
                    <a:pt x="64" y="123"/>
                    <a:pt x="62" y="123"/>
                  </a:cubicBezTo>
                  <a:cubicBezTo>
                    <a:pt x="59" y="122"/>
                    <a:pt x="54" y="121"/>
                    <a:pt x="49" y="121"/>
                  </a:cubicBezTo>
                  <a:cubicBezTo>
                    <a:pt x="34" y="121"/>
                    <a:pt x="22" y="128"/>
                    <a:pt x="11" y="140"/>
                  </a:cubicBezTo>
                  <a:cubicBezTo>
                    <a:pt x="4" y="150"/>
                    <a:pt x="2" y="156"/>
                    <a:pt x="4" y="160"/>
                  </a:cubicBezTo>
                  <a:cubicBezTo>
                    <a:pt x="6" y="166"/>
                    <a:pt x="15" y="167"/>
                    <a:pt x="24" y="168"/>
                  </a:cubicBezTo>
                  <a:cubicBezTo>
                    <a:pt x="29" y="168"/>
                    <a:pt x="35" y="168"/>
                    <a:pt x="39" y="169"/>
                  </a:cubicBezTo>
                  <a:cubicBezTo>
                    <a:pt x="42" y="170"/>
                    <a:pt x="43" y="171"/>
                    <a:pt x="43" y="171"/>
                  </a:cubicBezTo>
                  <a:cubicBezTo>
                    <a:pt x="41" y="173"/>
                    <a:pt x="33" y="176"/>
                    <a:pt x="22" y="176"/>
                  </a:cubicBezTo>
                  <a:cubicBezTo>
                    <a:pt x="22" y="176"/>
                    <a:pt x="21" y="176"/>
                    <a:pt x="21" y="176"/>
                  </a:cubicBezTo>
                  <a:cubicBezTo>
                    <a:pt x="13" y="175"/>
                    <a:pt x="7" y="178"/>
                    <a:pt x="5" y="184"/>
                  </a:cubicBezTo>
                  <a:cubicBezTo>
                    <a:pt x="0" y="193"/>
                    <a:pt x="4" y="206"/>
                    <a:pt x="13" y="217"/>
                  </a:cubicBezTo>
                  <a:cubicBezTo>
                    <a:pt x="18" y="224"/>
                    <a:pt x="27" y="224"/>
                    <a:pt x="39" y="224"/>
                  </a:cubicBezTo>
                  <a:cubicBezTo>
                    <a:pt x="48" y="224"/>
                    <a:pt x="58" y="224"/>
                    <a:pt x="71" y="227"/>
                  </a:cubicBezTo>
                  <a:cubicBezTo>
                    <a:pt x="76" y="227"/>
                    <a:pt x="80" y="229"/>
                    <a:pt x="81" y="232"/>
                  </a:cubicBezTo>
                  <a:cubicBezTo>
                    <a:pt x="84" y="235"/>
                    <a:pt x="81" y="241"/>
                    <a:pt x="79" y="249"/>
                  </a:cubicBezTo>
                  <a:cubicBezTo>
                    <a:pt x="76" y="257"/>
                    <a:pt x="74" y="266"/>
                    <a:pt x="76" y="276"/>
                  </a:cubicBezTo>
                  <a:cubicBezTo>
                    <a:pt x="79" y="293"/>
                    <a:pt x="81" y="309"/>
                    <a:pt x="81" y="325"/>
                  </a:cubicBezTo>
                  <a:cubicBezTo>
                    <a:pt x="81" y="329"/>
                    <a:pt x="79" y="335"/>
                    <a:pt x="77" y="341"/>
                  </a:cubicBezTo>
                  <a:cubicBezTo>
                    <a:pt x="75" y="351"/>
                    <a:pt x="72" y="359"/>
                    <a:pt x="74" y="366"/>
                  </a:cubicBezTo>
                  <a:cubicBezTo>
                    <a:pt x="76" y="373"/>
                    <a:pt x="81" y="376"/>
                    <a:pt x="86" y="379"/>
                  </a:cubicBezTo>
                  <a:cubicBezTo>
                    <a:pt x="89" y="381"/>
                    <a:pt x="92" y="384"/>
                    <a:pt x="94" y="386"/>
                  </a:cubicBezTo>
                  <a:cubicBezTo>
                    <a:pt x="97" y="393"/>
                    <a:pt x="95" y="396"/>
                    <a:pt x="92" y="403"/>
                  </a:cubicBezTo>
                  <a:cubicBezTo>
                    <a:pt x="91" y="405"/>
                    <a:pt x="90" y="406"/>
                    <a:pt x="89" y="409"/>
                  </a:cubicBezTo>
                  <a:cubicBezTo>
                    <a:pt x="85" y="420"/>
                    <a:pt x="82" y="425"/>
                    <a:pt x="79" y="432"/>
                  </a:cubicBezTo>
                  <a:cubicBezTo>
                    <a:pt x="76" y="438"/>
                    <a:pt x="73" y="444"/>
                    <a:pt x="68" y="455"/>
                  </a:cubicBezTo>
                  <a:cubicBezTo>
                    <a:pt x="60" y="476"/>
                    <a:pt x="65" y="493"/>
                    <a:pt x="75" y="517"/>
                  </a:cubicBezTo>
                  <a:cubicBezTo>
                    <a:pt x="77" y="523"/>
                    <a:pt x="79" y="529"/>
                    <a:pt x="81" y="536"/>
                  </a:cubicBezTo>
                  <a:cubicBezTo>
                    <a:pt x="87" y="553"/>
                    <a:pt x="93" y="559"/>
                    <a:pt x="102" y="559"/>
                  </a:cubicBezTo>
                  <a:cubicBezTo>
                    <a:pt x="105" y="559"/>
                    <a:pt x="109" y="558"/>
                    <a:pt x="112" y="557"/>
                  </a:cubicBezTo>
                  <a:cubicBezTo>
                    <a:pt x="116" y="556"/>
                    <a:pt x="120" y="554"/>
                    <a:pt x="126" y="555"/>
                  </a:cubicBezTo>
                  <a:cubicBezTo>
                    <a:pt x="141" y="556"/>
                    <a:pt x="146" y="537"/>
                    <a:pt x="151" y="518"/>
                  </a:cubicBezTo>
                  <a:cubicBezTo>
                    <a:pt x="153" y="507"/>
                    <a:pt x="156" y="496"/>
                    <a:pt x="160" y="488"/>
                  </a:cubicBezTo>
                  <a:cubicBezTo>
                    <a:pt x="168" y="475"/>
                    <a:pt x="182" y="472"/>
                    <a:pt x="201" y="468"/>
                  </a:cubicBezTo>
                  <a:cubicBezTo>
                    <a:pt x="208" y="467"/>
                    <a:pt x="215" y="466"/>
                    <a:pt x="223" y="464"/>
                  </a:cubicBezTo>
                  <a:cubicBezTo>
                    <a:pt x="240" y="460"/>
                    <a:pt x="244" y="452"/>
                    <a:pt x="249" y="445"/>
                  </a:cubicBezTo>
                  <a:cubicBezTo>
                    <a:pt x="252" y="439"/>
                    <a:pt x="255" y="434"/>
                    <a:pt x="267" y="428"/>
                  </a:cubicBezTo>
                  <a:cubicBezTo>
                    <a:pt x="281" y="423"/>
                    <a:pt x="290" y="423"/>
                    <a:pt x="298" y="422"/>
                  </a:cubicBezTo>
                  <a:cubicBezTo>
                    <a:pt x="305" y="422"/>
                    <a:pt x="312" y="422"/>
                    <a:pt x="321" y="416"/>
                  </a:cubicBezTo>
                  <a:cubicBezTo>
                    <a:pt x="323" y="415"/>
                    <a:pt x="327" y="412"/>
                    <a:pt x="326" y="407"/>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4" name="world map piece"/>
            <p:cNvSpPr/>
            <p:nvPr/>
          </p:nvSpPr>
          <p:spPr>
            <a:xfrm>
              <a:off x="4474440" y="2972880"/>
              <a:ext cx="226080" cy="225000"/>
            </a:xfrm>
            <a:custGeom>
              <a:avLst/>
              <a:gdLst>
                <a:gd name="textAreaLeft" fmla="*/ 0 w 226080"/>
                <a:gd name="textAreaRight" fmla="*/ 227520 w 226080"/>
                <a:gd name="textAreaTop" fmla="*/ 0 h 225000"/>
                <a:gd name="textAreaBottom" fmla="*/ 226440 h 225000"/>
              </a:gdLst>
              <a:ahLst/>
              <a:cxnLst/>
              <a:rect l="textAreaLeft" t="textAreaTop" r="textAreaRight" b="textAreaBottom"/>
              <a:pathLst>
                <a:path w="84" h="79">
                  <a:moveTo>
                    <a:pt x="58" y="3"/>
                  </a:moveTo>
                  <a:cubicBezTo>
                    <a:pt x="57" y="1"/>
                    <a:pt x="55" y="0"/>
                    <a:pt x="54" y="0"/>
                  </a:cubicBezTo>
                  <a:cubicBezTo>
                    <a:pt x="53" y="0"/>
                    <a:pt x="53" y="0"/>
                    <a:pt x="52" y="0"/>
                  </a:cubicBezTo>
                  <a:cubicBezTo>
                    <a:pt x="45" y="0"/>
                    <a:pt x="39" y="8"/>
                    <a:pt x="32" y="22"/>
                  </a:cubicBezTo>
                  <a:cubicBezTo>
                    <a:pt x="30" y="25"/>
                    <a:pt x="30" y="25"/>
                    <a:pt x="30" y="25"/>
                  </a:cubicBezTo>
                  <a:cubicBezTo>
                    <a:pt x="28" y="28"/>
                    <a:pt x="26" y="31"/>
                    <a:pt x="24" y="33"/>
                  </a:cubicBezTo>
                  <a:cubicBezTo>
                    <a:pt x="21" y="37"/>
                    <a:pt x="19" y="40"/>
                    <a:pt x="15" y="48"/>
                  </a:cubicBezTo>
                  <a:cubicBezTo>
                    <a:pt x="15" y="49"/>
                    <a:pt x="11" y="53"/>
                    <a:pt x="10" y="55"/>
                  </a:cubicBezTo>
                  <a:cubicBezTo>
                    <a:pt x="4" y="61"/>
                    <a:pt x="0" y="65"/>
                    <a:pt x="1" y="68"/>
                  </a:cubicBezTo>
                  <a:cubicBezTo>
                    <a:pt x="2" y="75"/>
                    <a:pt x="11" y="76"/>
                    <a:pt x="20" y="76"/>
                  </a:cubicBezTo>
                  <a:cubicBezTo>
                    <a:pt x="21" y="76"/>
                    <a:pt x="21" y="76"/>
                    <a:pt x="22" y="76"/>
                  </a:cubicBezTo>
                  <a:cubicBezTo>
                    <a:pt x="23" y="76"/>
                    <a:pt x="23" y="76"/>
                    <a:pt x="23" y="76"/>
                  </a:cubicBezTo>
                  <a:cubicBezTo>
                    <a:pt x="28" y="76"/>
                    <a:pt x="53" y="77"/>
                    <a:pt x="65" y="79"/>
                  </a:cubicBezTo>
                  <a:cubicBezTo>
                    <a:pt x="66" y="79"/>
                    <a:pt x="67" y="79"/>
                    <a:pt x="67" y="79"/>
                  </a:cubicBezTo>
                  <a:cubicBezTo>
                    <a:pt x="84" y="79"/>
                    <a:pt x="84" y="59"/>
                    <a:pt x="84" y="52"/>
                  </a:cubicBezTo>
                  <a:cubicBezTo>
                    <a:pt x="84" y="38"/>
                    <a:pt x="78" y="37"/>
                    <a:pt x="70" y="36"/>
                  </a:cubicBezTo>
                  <a:cubicBezTo>
                    <a:pt x="68" y="36"/>
                    <a:pt x="65" y="35"/>
                    <a:pt x="63" y="35"/>
                  </a:cubicBezTo>
                  <a:cubicBezTo>
                    <a:pt x="53" y="32"/>
                    <a:pt x="53" y="31"/>
                    <a:pt x="49" y="25"/>
                  </a:cubicBezTo>
                  <a:cubicBezTo>
                    <a:pt x="49" y="25"/>
                    <a:pt x="49" y="25"/>
                    <a:pt x="49" y="25"/>
                  </a:cubicBezTo>
                  <a:cubicBezTo>
                    <a:pt x="48" y="23"/>
                    <a:pt x="52" y="17"/>
                    <a:pt x="53" y="14"/>
                  </a:cubicBezTo>
                  <a:cubicBezTo>
                    <a:pt x="56" y="10"/>
                    <a:pt x="59" y="5"/>
                    <a:pt x="58" y="3"/>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5" name="world map piece"/>
            <p:cNvSpPr/>
            <p:nvPr/>
          </p:nvSpPr>
          <p:spPr>
            <a:xfrm>
              <a:off x="6320520" y="3598560"/>
              <a:ext cx="100800" cy="70200"/>
            </a:xfrm>
            <a:custGeom>
              <a:avLst/>
              <a:gdLst>
                <a:gd name="textAreaLeft" fmla="*/ 0 w 100800"/>
                <a:gd name="textAreaRight" fmla="*/ 102240 w 100800"/>
                <a:gd name="textAreaTop" fmla="*/ 0 h 70200"/>
                <a:gd name="textAreaBottom" fmla="*/ 71640 h 70200"/>
              </a:gdLst>
              <a:ahLst/>
              <a:cxnLst/>
              <a:rect l="textAreaLeft" t="textAreaTop" r="textAreaRight" b="textAreaBottom"/>
              <a:pathLst>
                <a:path w="38" h="25">
                  <a:moveTo>
                    <a:pt x="16" y="16"/>
                  </a:moveTo>
                  <a:cubicBezTo>
                    <a:pt x="18" y="16"/>
                    <a:pt x="18" y="16"/>
                    <a:pt x="19" y="18"/>
                  </a:cubicBezTo>
                  <a:cubicBezTo>
                    <a:pt x="20" y="18"/>
                    <a:pt x="21" y="20"/>
                    <a:pt x="24" y="21"/>
                  </a:cubicBezTo>
                  <a:cubicBezTo>
                    <a:pt x="26" y="23"/>
                    <a:pt x="28" y="25"/>
                    <a:pt x="29" y="25"/>
                  </a:cubicBezTo>
                  <a:cubicBezTo>
                    <a:pt x="32" y="25"/>
                    <a:pt x="34" y="23"/>
                    <a:pt x="35" y="21"/>
                  </a:cubicBezTo>
                  <a:cubicBezTo>
                    <a:pt x="35" y="21"/>
                    <a:pt x="35" y="21"/>
                    <a:pt x="35" y="20"/>
                  </a:cubicBezTo>
                  <a:cubicBezTo>
                    <a:pt x="38" y="18"/>
                    <a:pt x="37" y="14"/>
                    <a:pt x="37" y="11"/>
                  </a:cubicBezTo>
                  <a:cubicBezTo>
                    <a:pt x="36" y="10"/>
                    <a:pt x="36" y="9"/>
                    <a:pt x="36" y="9"/>
                  </a:cubicBezTo>
                  <a:cubicBezTo>
                    <a:pt x="36" y="2"/>
                    <a:pt x="32" y="1"/>
                    <a:pt x="30" y="1"/>
                  </a:cubicBezTo>
                  <a:cubicBezTo>
                    <a:pt x="29" y="1"/>
                    <a:pt x="29" y="1"/>
                    <a:pt x="28" y="1"/>
                  </a:cubicBezTo>
                  <a:cubicBezTo>
                    <a:pt x="26" y="1"/>
                    <a:pt x="24" y="2"/>
                    <a:pt x="23" y="2"/>
                  </a:cubicBezTo>
                  <a:cubicBezTo>
                    <a:pt x="20" y="2"/>
                    <a:pt x="18" y="1"/>
                    <a:pt x="17" y="1"/>
                  </a:cubicBezTo>
                  <a:cubicBezTo>
                    <a:pt x="15" y="1"/>
                    <a:pt x="15" y="1"/>
                    <a:pt x="15" y="1"/>
                  </a:cubicBezTo>
                  <a:cubicBezTo>
                    <a:pt x="13" y="1"/>
                    <a:pt x="11" y="0"/>
                    <a:pt x="8" y="0"/>
                  </a:cubicBezTo>
                  <a:cubicBezTo>
                    <a:pt x="6" y="0"/>
                    <a:pt x="4" y="1"/>
                    <a:pt x="2" y="2"/>
                  </a:cubicBezTo>
                  <a:cubicBezTo>
                    <a:pt x="1" y="3"/>
                    <a:pt x="0" y="4"/>
                    <a:pt x="1" y="6"/>
                  </a:cubicBezTo>
                  <a:cubicBezTo>
                    <a:pt x="2" y="11"/>
                    <a:pt x="11" y="15"/>
                    <a:pt x="16" y="16"/>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35640" rIns="90000" bIns="3564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6" name="world map piece"/>
            <p:cNvSpPr/>
            <p:nvPr/>
          </p:nvSpPr>
          <p:spPr>
            <a:xfrm>
              <a:off x="6206040" y="3412800"/>
              <a:ext cx="57240" cy="81720"/>
            </a:xfrm>
            <a:custGeom>
              <a:avLst/>
              <a:gdLst>
                <a:gd name="textAreaLeft" fmla="*/ 0 w 57240"/>
                <a:gd name="textAreaRight" fmla="*/ 58680 w 57240"/>
                <a:gd name="textAreaTop" fmla="*/ 0 h 81720"/>
                <a:gd name="textAreaBottom" fmla="*/ 83160 h 81720"/>
              </a:gdLst>
              <a:ahLst/>
              <a:cxnLst/>
              <a:rect l="textAreaLeft" t="textAreaTop" r="textAreaRight" b="textAreaBottom"/>
              <a:pathLst>
                <a:path w="22" h="29">
                  <a:moveTo>
                    <a:pt x="17" y="0"/>
                  </a:moveTo>
                  <a:cubicBezTo>
                    <a:pt x="14" y="0"/>
                    <a:pt x="13" y="2"/>
                    <a:pt x="12" y="3"/>
                  </a:cubicBezTo>
                  <a:cubicBezTo>
                    <a:pt x="12" y="4"/>
                    <a:pt x="11" y="5"/>
                    <a:pt x="10" y="6"/>
                  </a:cubicBezTo>
                  <a:cubicBezTo>
                    <a:pt x="10" y="6"/>
                    <a:pt x="10" y="6"/>
                    <a:pt x="10" y="6"/>
                  </a:cubicBezTo>
                  <a:cubicBezTo>
                    <a:pt x="9" y="6"/>
                    <a:pt x="7" y="6"/>
                    <a:pt x="6" y="7"/>
                  </a:cubicBezTo>
                  <a:cubicBezTo>
                    <a:pt x="4" y="8"/>
                    <a:pt x="1" y="9"/>
                    <a:pt x="0" y="12"/>
                  </a:cubicBezTo>
                  <a:cubicBezTo>
                    <a:pt x="0" y="14"/>
                    <a:pt x="0" y="15"/>
                    <a:pt x="1" y="17"/>
                  </a:cubicBezTo>
                  <a:cubicBezTo>
                    <a:pt x="1" y="18"/>
                    <a:pt x="3" y="19"/>
                    <a:pt x="3" y="20"/>
                  </a:cubicBezTo>
                  <a:cubicBezTo>
                    <a:pt x="4" y="20"/>
                    <a:pt x="5" y="20"/>
                    <a:pt x="6" y="21"/>
                  </a:cubicBezTo>
                  <a:cubicBezTo>
                    <a:pt x="6" y="25"/>
                    <a:pt x="7" y="26"/>
                    <a:pt x="10" y="27"/>
                  </a:cubicBezTo>
                  <a:cubicBezTo>
                    <a:pt x="10" y="28"/>
                    <a:pt x="11" y="28"/>
                    <a:pt x="11" y="28"/>
                  </a:cubicBezTo>
                  <a:cubicBezTo>
                    <a:pt x="12" y="29"/>
                    <a:pt x="13" y="29"/>
                    <a:pt x="14" y="29"/>
                  </a:cubicBezTo>
                  <a:cubicBezTo>
                    <a:pt x="18" y="29"/>
                    <a:pt x="21" y="24"/>
                    <a:pt x="22" y="21"/>
                  </a:cubicBezTo>
                  <a:cubicBezTo>
                    <a:pt x="22" y="18"/>
                    <a:pt x="22" y="7"/>
                    <a:pt x="20" y="3"/>
                  </a:cubicBezTo>
                  <a:cubicBezTo>
                    <a:pt x="19" y="0"/>
                    <a:pt x="17" y="0"/>
                    <a:pt x="17" y="0"/>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1400" rIns="90000" bIns="414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7" name="world map piece"/>
            <p:cNvSpPr/>
            <p:nvPr/>
          </p:nvSpPr>
          <p:spPr>
            <a:xfrm>
              <a:off x="6209280" y="3499200"/>
              <a:ext cx="60480" cy="92880"/>
            </a:xfrm>
            <a:custGeom>
              <a:avLst/>
              <a:gdLst>
                <a:gd name="textAreaLeft" fmla="*/ 0 w 60480"/>
                <a:gd name="textAreaRight" fmla="*/ 61920 w 60480"/>
                <a:gd name="textAreaTop" fmla="*/ 0 h 92880"/>
                <a:gd name="textAreaBottom" fmla="*/ 94320 h 92880"/>
              </a:gdLst>
              <a:ahLst/>
              <a:cxnLst/>
              <a:rect l="textAreaLeft" t="textAreaTop" r="textAreaRight" b="textAreaBottom"/>
              <a:pathLst>
                <a:path w="23" h="33">
                  <a:moveTo>
                    <a:pt x="5" y="28"/>
                  </a:moveTo>
                  <a:cubicBezTo>
                    <a:pt x="5" y="29"/>
                    <a:pt x="5" y="33"/>
                    <a:pt x="10" y="33"/>
                  </a:cubicBezTo>
                  <a:cubicBezTo>
                    <a:pt x="11" y="33"/>
                    <a:pt x="13" y="33"/>
                    <a:pt x="14" y="31"/>
                  </a:cubicBezTo>
                  <a:cubicBezTo>
                    <a:pt x="15" y="30"/>
                    <a:pt x="16" y="29"/>
                    <a:pt x="16" y="28"/>
                  </a:cubicBezTo>
                  <a:cubicBezTo>
                    <a:pt x="17" y="28"/>
                    <a:pt x="17" y="28"/>
                    <a:pt x="18" y="27"/>
                  </a:cubicBezTo>
                  <a:cubicBezTo>
                    <a:pt x="19" y="26"/>
                    <a:pt x="20" y="26"/>
                    <a:pt x="21" y="24"/>
                  </a:cubicBezTo>
                  <a:cubicBezTo>
                    <a:pt x="23" y="22"/>
                    <a:pt x="22" y="18"/>
                    <a:pt x="22" y="14"/>
                  </a:cubicBezTo>
                  <a:cubicBezTo>
                    <a:pt x="21" y="12"/>
                    <a:pt x="21" y="11"/>
                    <a:pt x="21" y="8"/>
                  </a:cubicBezTo>
                  <a:cubicBezTo>
                    <a:pt x="21" y="6"/>
                    <a:pt x="21" y="4"/>
                    <a:pt x="20" y="2"/>
                  </a:cubicBezTo>
                  <a:cubicBezTo>
                    <a:pt x="18" y="1"/>
                    <a:pt x="16" y="0"/>
                    <a:pt x="13" y="1"/>
                  </a:cubicBezTo>
                  <a:cubicBezTo>
                    <a:pt x="13" y="1"/>
                    <a:pt x="12" y="1"/>
                    <a:pt x="11" y="1"/>
                  </a:cubicBezTo>
                  <a:cubicBezTo>
                    <a:pt x="6" y="1"/>
                    <a:pt x="5" y="4"/>
                    <a:pt x="2" y="8"/>
                  </a:cubicBezTo>
                  <a:cubicBezTo>
                    <a:pt x="1" y="9"/>
                    <a:pt x="1" y="9"/>
                    <a:pt x="1" y="9"/>
                  </a:cubicBezTo>
                  <a:cubicBezTo>
                    <a:pt x="1" y="9"/>
                    <a:pt x="1" y="9"/>
                    <a:pt x="1" y="9"/>
                  </a:cubicBezTo>
                  <a:cubicBezTo>
                    <a:pt x="1" y="10"/>
                    <a:pt x="0" y="17"/>
                    <a:pt x="5" y="21"/>
                  </a:cubicBezTo>
                  <a:cubicBezTo>
                    <a:pt x="5" y="22"/>
                    <a:pt x="5" y="22"/>
                    <a:pt x="5" y="22"/>
                  </a:cubicBezTo>
                  <a:cubicBezTo>
                    <a:pt x="5" y="22"/>
                    <a:pt x="5" y="22"/>
                    <a:pt x="5" y="22"/>
                  </a:cubicBezTo>
                  <a:cubicBezTo>
                    <a:pt x="5" y="23"/>
                    <a:pt x="5" y="25"/>
                    <a:pt x="5" y="28"/>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7160" rIns="90000" bIns="471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8" name="world map piece"/>
            <p:cNvSpPr/>
            <p:nvPr/>
          </p:nvSpPr>
          <p:spPr>
            <a:xfrm>
              <a:off x="7577280" y="1080000"/>
              <a:ext cx="113040" cy="125640"/>
            </a:xfrm>
            <a:custGeom>
              <a:avLst/>
              <a:gdLst>
                <a:gd name="textAreaLeft" fmla="*/ 0 w 113040"/>
                <a:gd name="textAreaRight" fmla="*/ 114480 w 113040"/>
                <a:gd name="textAreaTop" fmla="*/ 0 h 125640"/>
                <a:gd name="textAreaBottom" fmla="*/ 127080 h 125640"/>
              </a:gdLst>
              <a:ahLst/>
              <a:cxnLst/>
              <a:rect l="textAreaLeft" t="textAreaTop" r="textAreaRight" b="textAreaBottom"/>
              <a:pathLst>
                <a:path w="42" h="44">
                  <a:moveTo>
                    <a:pt x="4" y="22"/>
                  </a:moveTo>
                  <a:cubicBezTo>
                    <a:pt x="5" y="26"/>
                    <a:pt x="5" y="27"/>
                    <a:pt x="5" y="28"/>
                  </a:cubicBezTo>
                  <a:cubicBezTo>
                    <a:pt x="4" y="28"/>
                    <a:pt x="4" y="30"/>
                    <a:pt x="4" y="33"/>
                  </a:cubicBezTo>
                  <a:cubicBezTo>
                    <a:pt x="4" y="35"/>
                    <a:pt x="4" y="35"/>
                    <a:pt x="4" y="35"/>
                  </a:cubicBezTo>
                  <a:cubicBezTo>
                    <a:pt x="5" y="36"/>
                    <a:pt x="5" y="36"/>
                    <a:pt x="5" y="36"/>
                  </a:cubicBezTo>
                  <a:cubicBezTo>
                    <a:pt x="5" y="37"/>
                    <a:pt x="10" y="42"/>
                    <a:pt x="21" y="44"/>
                  </a:cubicBezTo>
                  <a:cubicBezTo>
                    <a:pt x="23" y="44"/>
                    <a:pt x="25" y="44"/>
                    <a:pt x="26" y="44"/>
                  </a:cubicBezTo>
                  <a:cubicBezTo>
                    <a:pt x="29" y="44"/>
                    <a:pt x="31" y="42"/>
                    <a:pt x="32" y="40"/>
                  </a:cubicBezTo>
                  <a:cubicBezTo>
                    <a:pt x="32" y="39"/>
                    <a:pt x="33" y="39"/>
                    <a:pt x="36" y="36"/>
                  </a:cubicBezTo>
                  <a:cubicBezTo>
                    <a:pt x="38" y="33"/>
                    <a:pt x="41" y="31"/>
                    <a:pt x="42" y="27"/>
                  </a:cubicBezTo>
                  <a:cubicBezTo>
                    <a:pt x="42" y="23"/>
                    <a:pt x="39" y="20"/>
                    <a:pt x="36" y="17"/>
                  </a:cubicBezTo>
                  <a:cubicBezTo>
                    <a:pt x="33" y="14"/>
                    <a:pt x="32" y="12"/>
                    <a:pt x="32" y="11"/>
                  </a:cubicBezTo>
                  <a:cubicBezTo>
                    <a:pt x="30" y="8"/>
                    <a:pt x="29" y="6"/>
                    <a:pt x="25" y="6"/>
                  </a:cubicBezTo>
                  <a:cubicBezTo>
                    <a:pt x="23" y="5"/>
                    <a:pt x="22" y="4"/>
                    <a:pt x="21" y="3"/>
                  </a:cubicBezTo>
                  <a:cubicBezTo>
                    <a:pt x="18" y="1"/>
                    <a:pt x="15" y="0"/>
                    <a:pt x="11" y="0"/>
                  </a:cubicBezTo>
                  <a:cubicBezTo>
                    <a:pt x="10" y="0"/>
                    <a:pt x="8" y="1"/>
                    <a:pt x="6" y="1"/>
                  </a:cubicBezTo>
                  <a:cubicBezTo>
                    <a:pt x="0" y="6"/>
                    <a:pt x="1" y="12"/>
                    <a:pt x="3" y="18"/>
                  </a:cubicBezTo>
                  <a:cubicBezTo>
                    <a:pt x="3" y="20"/>
                    <a:pt x="4" y="21"/>
                    <a:pt x="4" y="22"/>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63360" rIns="90000" bIns="633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39" name="world map piece"/>
            <p:cNvSpPr/>
            <p:nvPr/>
          </p:nvSpPr>
          <p:spPr>
            <a:xfrm>
              <a:off x="7656120" y="1158120"/>
              <a:ext cx="159480" cy="150120"/>
            </a:xfrm>
            <a:custGeom>
              <a:avLst/>
              <a:gdLst>
                <a:gd name="textAreaLeft" fmla="*/ 0 w 159480"/>
                <a:gd name="textAreaRight" fmla="*/ 160920 w 159480"/>
                <a:gd name="textAreaTop" fmla="*/ 0 h 150120"/>
                <a:gd name="textAreaBottom" fmla="*/ 151560 h 150120"/>
              </a:gdLst>
              <a:ahLst/>
              <a:cxnLst/>
              <a:rect l="textAreaLeft" t="textAreaTop" r="textAreaRight" b="textAreaBottom"/>
              <a:pathLst>
                <a:path w="59" h="53">
                  <a:moveTo>
                    <a:pt x="7" y="14"/>
                  </a:moveTo>
                  <a:cubicBezTo>
                    <a:pt x="3" y="18"/>
                    <a:pt x="3" y="22"/>
                    <a:pt x="3" y="24"/>
                  </a:cubicBezTo>
                  <a:cubicBezTo>
                    <a:pt x="3" y="27"/>
                    <a:pt x="3" y="28"/>
                    <a:pt x="2" y="28"/>
                  </a:cubicBezTo>
                  <a:cubicBezTo>
                    <a:pt x="0" y="30"/>
                    <a:pt x="0" y="30"/>
                    <a:pt x="0" y="30"/>
                  </a:cubicBezTo>
                  <a:cubicBezTo>
                    <a:pt x="1" y="32"/>
                    <a:pt x="1" y="32"/>
                    <a:pt x="1" y="32"/>
                  </a:cubicBezTo>
                  <a:cubicBezTo>
                    <a:pt x="1" y="33"/>
                    <a:pt x="5" y="46"/>
                    <a:pt x="19" y="50"/>
                  </a:cubicBezTo>
                  <a:cubicBezTo>
                    <a:pt x="23" y="52"/>
                    <a:pt x="26" y="53"/>
                    <a:pt x="29" y="53"/>
                  </a:cubicBezTo>
                  <a:cubicBezTo>
                    <a:pt x="30" y="53"/>
                    <a:pt x="32" y="53"/>
                    <a:pt x="34" y="52"/>
                  </a:cubicBezTo>
                  <a:cubicBezTo>
                    <a:pt x="36" y="51"/>
                    <a:pt x="40" y="51"/>
                    <a:pt x="45" y="51"/>
                  </a:cubicBezTo>
                  <a:cubicBezTo>
                    <a:pt x="51" y="51"/>
                    <a:pt x="55" y="50"/>
                    <a:pt x="57" y="47"/>
                  </a:cubicBezTo>
                  <a:cubicBezTo>
                    <a:pt x="59" y="44"/>
                    <a:pt x="58" y="41"/>
                    <a:pt x="57" y="36"/>
                  </a:cubicBezTo>
                  <a:cubicBezTo>
                    <a:pt x="56" y="34"/>
                    <a:pt x="55" y="33"/>
                    <a:pt x="54" y="30"/>
                  </a:cubicBezTo>
                  <a:cubicBezTo>
                    <a:pt x="53" y="27"/>
                    <a:pt x="52" y="23"/>
                    <a:pt x="49" y="21"/>
                  </a:cubicBezTo>
                  <a:cubicBezTo>
                    <a:pt x="49" y="18"/>
                    <a:pt x="49" y="17"/>
                    <a:pt x="47" y="14"/>
                  </a:cubicBezTo>
                  <a:cubicBezTo>
                    <a:pt x="45" y="11"/>
                    <a:pt x="40" y="8"/>
                    <a:pt x="31" y="6"/>
                  </a:cubicBezTo>
                  <a:cubicBezTo>
                    <a:pt x="29" y="6"/>
                    <a:pt x="27" y="6"/>
                    <a:pt x="25" y="6"/>
                  </a:cubicBezTo>
                  <a:cubicBezTo>
                    <a:pt x="25" y="6"/>
                    <a:pt x="25" y="5"/>
                    <a:pt x="25" y="4"/>
                  </a:cubicBezTo>
                  <a:cubicBezTo>
                    <a:pt x="23" y="1"/>
                    <a:pt x="21" y="0"/>
                    <a:pt x="19" y="0"/>
                  </a:cubicBezTo>
                  <a:cubicBezTo>
                    <a:pt x="14" y="0"/>
                    <a:pt x="13" y="4"/>
                    <a:pt x="10" y="8"/>
                  </a:cubicBezTo>
                  <a:cubicBezTo>
                    <a:pt x="9" y="11"/>
                    <a:pt x="8" y="13"/>
                    <a:pt x="7" y="14"/>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75600" rIns="90000" bIns="756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0" name="world map piece"/>
            <p:cNvSpPr/>
            <p:nvPr/>
          </p:nvSpPr>
          <p:spPr>
            <a:xfrm>
              <a:off x="7814160" y="1203840"/>
              <a:ext cx="128520" cy="151560"/>
            </a:xfrm>
            <a:custGeom>
              <a:avLst/>
              <a:gdLst>
                <a:gd name="textAreaLeft" fmla="*/ 0 w 128520"/>
                <a:gd name="textAreaRight" fmla="*/ 129960 w 128520"/>
                <a:gd name="textAreaTop" fmla="*/ 0 h 151560"/>
                <a:gd name="textAreaBottom" fmla="*/ 153000 h 151560"/>
              </a:gdLst>
              <a:ahLst/>
              <a:cxnLst/>
              <a:rect l="textAreaLeft" t="textAreaTop" r="textAreaRight" b="textAreaBottom"/>
              <a:pathLst>
                <a:path w="48" h="54">
                  <a:moveTo>
                    <a:pt x="10" y="53"/>
                  </a:moveTo>
                  <a:cubicBezTo>
                    <a:pt x="11" y="53"/>
                    <a:pt x="13" y="54"/>
                    <a:pt x="14" y="54"/>
                  </a:cubicBezTo>
                  <a:cubicBezTo>
                    <a:pt x="15" y="54"/>
                    <a:pt x="15" y="54"/>
                    <a:pt x="16" y="54"/>
                  </a:cubicBezTo>
                  <a:cubicBezTo>
                    <a:pt x="17" y="54"/>
                    <a:pt x="18" y="53"/>
                    <a:pt x="19" y="52"/>
                  </a:cubicBezTo>
                  <a:cubicBezTo>
                    <a:pt x="20" y="51"/>
                    <a:pt x="21" y="50"/>
                    <a:pt x="26" y="48"/>
                  </a:cubicBezTo>
                  <a:cubicBezTo>
                    <a:pt x="28" y="46"/>
                    <a:pt x="31" y="45"/>
                    <a:pt x="33" y="44"/>
                  </a:cubicBezTo>
                  <a:cubicBezTo>
                    <a:pt x="40" y="40"/>
                    <a:pt x="46" y="38"/>
                    <a:pt x="47" y="33"/>
                  </a:cubicBezTo>
                  <a:cubicBezTo>
                    <a:pt x="48" y="30"/>
                    <a:pt x="48" y="28"/>
                    <a:pt x="46" y="24"/>
                  </a:cubicBezTo>
                  <a:cubicBezTo>
                    <a:pt x="43" y="18"/>
                    <a:pt x="36" y="15"/>
                    <a:pt x="32" y="12"/>
                  </a:cubicBezTo>
                  <a:cubicBezTo>
                    <a:pt x="31" y="11"/>
                    <a:pt x="28" y="10"/>
                    <a:pt x="27" y="9"/>
                  </a:cubicBezTo>
                  <a:cubicBezTo>
                    <a:pt x="27" y="6"/>
                    <a:pt x="23" y="0"/>
                    <a:pt x="17" y="0"/>
                  </a:cubicBezTo>
                  <a:cubicBezTo>
                    <a:pt x="16" y="0"/>
                    <a:pt x="13" y="1"/>
                    <a:pt x="10" y="3"/>
                  </a:cubicBezTo>
                  <a:cubicBezTo>
                    <a:pt x="5" y="9"/>
                    <a:pt x="6" y="24"/>
                    <a:pt x="6" y="27"/>
                  </a:cubicBezTo>
                  <a:cubicBezTo>
                    <a:pt x="6" y="28"/>
                    <a:pt x="5" y="31"/>
                    <a:pt x="5" y="34"/>
                  </a:cubicBezTo>
                  <a:cubicBezTo>
                    <a:pt x="2" y="39"/>
                    <a:pt x="0" y="45"/>
                    <a:pt x="3" y="50"/>
                  </a:cubicBezTo>
                  <a:cubicBezTo>
                    <a:pt x="4" y="51"/>
                    <a:pt x="5" y="53"/>
                    <a:pt x="10" y="53"/>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76320" rIns="90000" bIns="7632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1" name="world map piece"/>
            <p:cNvSpPr/>
            <p:nvPr/>
          </p:nvSpPr>
          <p:spPr>
            <a:xfrm>
              <a:off x="8730360" y="1159560"/>
              <a:ext cx="190440" cy="159840"/>
            </a:xfrm>
            <a:custGeom>
              <a:avLst/>
              <a:gdLst>
                <a:gd name="textAreaLeft" fmla="*/ 0 w 190440"/>
                <a:gd name="textAreaRight" fmla="*/ 191880 w 190440"/>
                <a:gd name="textAreaTop" fmla="*/ 0 h 159840"/>
                <a:gd name="textAreaBottom" fmla="*/ 161280 h 159840"/>
              </a:gdLst>
              <a:ahLst/>
              <a:cxnLst/>
              <a:rect l="textAreaLeft" t="textAreaTop" r="textAreaRight" b="textAreaBottom"/>
              <a:pathLst>
                <a:path w="71" h="56">
                  <a:moveTo>
                    <a:pt x="6" y="29"/>
                  </a:moveTo>
                  <a:cubicBezTo>
                    <a:pt x="8" y="31"/>
                    <a:pt x="9" y="31"/>
                    <a:pt x="9" y="31"/>
                  </a:cubicBezTo>
                  <a:cubicBezTo>
                    <a:pt x="9" y="31"/>
                    <a:pt x="9" y="31"/>
                    <a:pt x="9" y="31"/>
                  </a:cubicBezTo>
                  <a:cubicBezTo>
                    <a:pt x="11" y="32"/>
                    <a:pt x="12" y="35"/>
                    <a:pt x="11" y="38"/>
                  </a:cubicBezTo>
                  <a:cubicBezTo>
                    <a:pt x="9" y="44"/>
                    <a:pt x="14" y="46"/>
                    <a:pt x="16" y="47"/>
                  </a:cubicBezTo>
                  <a:cubicBezTo>
                    <a:pt x="18" y="48"/>
                    <a:pt x="20" y="49"/>
                    <a:pt x="22" y="50"/>
                  </a:cubicBezTo>
                  <a:cubicBezTo>
                    <a:pt x="24" y="52"/>
                    <a:pt x="24" y="52"/>
                    <a:pt x="24" y="52"/>
                  </a:cubicBezTo>
                  <a:cubicBezTo>
                    <a:pt x="29" y="56"/>
                    <a:pt x="30" y="56"/>
                    <a:pt x="36" y="56"/>
                  </a:cubicBezTo>
                  <a:cubicBezTo>
                    <a:pt x="41" y="56"/>
                    <a:pt x="45" y="54"/>
                    <a:pt x="47" y="52"/>
                  </a:cubicBezTo>
                  <a:cubicBezTo>
                    <a:pt x="47" y="50"/>
                    <a:pt x="48" y="49"/>
                    <a:pt x="48" y="47"/>
                  </a:cubicBezTo>
                  <a:cubicBezTo>
                    <a:pt x="51" y="47"/>
                    <a:pt x="52" y="46"/>
                    <a:pt x="54" y="43"/>
                  </a:cubicBezTo>
                  <a:cubicBezTo>
                    <a:pt x="56" y="41"/>
                    <a:pt x="58" y="40"/>
                    <a:pt x="63" y="38"/>
                  </a:cubicBezTo>
                  <a:cubicBezTo>
                    <a:pt x="64" y="38"/>
                    <a:pt x="65" y="38"/>
                    <a:pt x="66" y="38"/>
                  </a:cubicBezTo>
                  <a:cubicBezTo>
                    <a:pt x="68" y="37"/>
                    <a:pt x="71" y="36"/>
                    <a:pt x="71" y="32"/>
                  </a:cubicBezTo>
                  <a:cubicBezTo>
                    <a:pt x="71" y="29"/>
                    <a:pt x="68" y="28"/>
                    <a:pt x="64" y="27"/>
                  </a:cubicBezTo>
                  <a:cubicBezTo>
                    <a:pt x="62" y="26"/>
                    <a:pt x="59" y="25"/>
                    <a:pt x="58" y="24"/>
                  </a:cubicBezTo>
                  <a:cubicBezTo>
                    <a:pt x="52" y="20"/>
                    <a:pt x="51" y="16"/>
                    <a:pt x="49" y="9"/>
                  </a:cubicBezTo>
                  <a:cubicBezTo>
                    <a:pt x="49" y="7"/>
                    <a:pt x="49" y="7"/>
                    <a:pt x="49" y="7"/>
                  </a:cubicBezTo>
                  <a:cubicBezTo>
                    <a:pt x="48" y="3"/>
                    <a:pt x="47" y="0"/>
                    <a:pt x="43" y="0"/>
                  </a:cubicBezTo>
                  <a:cubicBezTo>
                    <a:pt x="43" y="0"/>
                    <a:pt x="42" y="0"/>
                    <a:pt x="41" y="0"/>
                  </a:cubicBezTo>
                  <a:cubicBezTo>
                    <a:pt x="41" y="0"/>
                    <a:pt x="40" y="0"/>
                    <a:pt x="37" y="0"/>
                  </a:cubicBezTo>
                  <a:cubicBezTo>
                    <a:pt x="36" y="0"/>
                    <a:pt x="36" y="0"/>
                    <a:pt x="36" y="0"/>
                  </a:cubicBezTo>
                  <a:cubicBezTo>
                    <a:pt x="33" y="0"/>
                    <a:pt x="31" y="1"/>
                    <a:pt x="31" y="2"/>
                  </a:cubicBezTo>
                  <a:cubicBezTo>
                    <a:pt x="29" y="5"/>
                    <a:pt x="30" y="9"/>
                    <a:pt x="31" y="12"/>
                  </a:cubicBezTo>
                  <a:cubicBezTo>
                    <a:pt x="32" y="13"/>
                    <a:pt x="32" y="13"/>
                    <a:pt x="32" y="14"/>
                  </a:cubicBezTo>
                  <a:cubicBezTo>
                    <a:pt x="31" y="13"/>
                    <a:pt x="31" y="12"/>
                    <a:pt x="30" y="11"/>
                  </a:cubicBezTo>
                  <a:cubicBezTo>
                    <a:pt x="29" y="11"/>
                    <a:pt x="28" y="11"/>
                    <a:pt x="27" y="10"/>
                  </a:cubicBezTo>
                  <a:cubicBezTo>
                    <a:pt x="20" y="3"/>
                    <a:pt x="12" y="4"/>
                    <a:pt x="5" y="10"/>
                  </a:cubicBezTo>
                  <a:cubicBezTo>
                    <a:pt x="2" y="13"/>
                    <a:pt x="0" y="16"/>
                    <a:pt x="1" y="21"/>
                  </a:cubicBezTo>
                  <a:cubicBezTo>
                    <a:pt x="1" y="24"/>
                    <a:pt x="3" y="27"/>
                    <a:pt x="6" y="29"/>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80640" rIns="90000" bIns="8064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2" name="world map piece"/>
            <p:cNvSpPr/>
            <p:nvPr/>
          </p:nvSpPr>
          <p:spPr>
            <a:xfrm>
              <a:off x="8871120" y="1146600"/>
              <a:ext cx="80640" cy="86400"/>
            </a:xfrm>
            <a:custGeom>
              <a:avLst/>
              <a:gdLst>
                <a:gd name="textAreaLeft" fmla="*/ 0 w 80640"/>
                <a:gd name="textAreaRight" fmla="*/ 82080 w 80640"/>
                <a:gd name="textAreaTop" fmla="*/ 0 h 86400"/>
                <a:gd name="textAreaBottom" fmla="*/ 87840 h 86400"/>
              </a:gdLst>
              <a:ahLst/>
              <a:cxnLst/>
              <a:rect l="textAreaLeft" t="textAreaTop" r="textAreaRight" b="textAreaBottom"/>
              <a:pathLst>
                <a:path w="30" h="31">
                  <a:moveTo>
                    <a:pt x="14" y="31"/>
                  </a:moveTo>
                  <a:cubicBezTo>
                    <a:pt x="16" y="31"/>
                    <a:pt x="17" y="31"/>
                    <a:pt x="19" y="30"/>
                  </a:cubicBezTo>
                  <a:cubicBezTo>
                    <a:pt x="20" y="30"/>
                    <a:pt x="21" y="30"/>
                    <a:pt x="22" y="30"/>
                  </a:cubicBezTo>
                  <a:cubicBezTo>
                    <a:pt x="24" y="30"/>
                    <a:pt x="27" y="30"/>
                    <a:pt x="29" y="27"/>
                  </a:cubicBezTo>
                  <a:cubicBezTo>
                    <a:pt x="30" y="22"/>
                    <a:pt x="27" y="20"/>
                    <a:pt x="22" y="16"/>
                  </a:cubicBezTo>
                  <a:cubicBezTo>
                    <a:pt x="22" y="15"/>
                    <a:pt x="22" y="15"/>
                    <a:pt x="22" y="15"/>
                  </a:cubicBezTo>
                  <a:cubicBezTo>
                    <a:pt x="21" y="14"/>
                    <a:pt x="21" y="14"/>
                    <a:pt x="21" y="14"/>
                  </a:cubicBezTo>
                  <a:cubicBezTo>
                    <a:pt x="21" y="13"/>
                    <a:pt x="22" y="10"/>
                    <a:pt x="22" y="8"/>
                  </a:cubicBezTo>
                  <a:cubicBezTo>
                    <a:pt x="22" y="5"/>
                    <a:pt x="22" y="4"/>
                    <a:pt x="21" y="3"/>
                  </a:cubicBezTo>
                  <a:cubicBezTo>
                    <a:pt x="19" y="1"/>
                    <a:pt x="17" y="0"/>
                    <a:pt x="15" y="0"/>
                  </a:cubicBezTo>
                  <a:cubicBezTo>
                    <a:pt x="11" y="0"/>
                    <a:pt x="6" y="2"/>
                    <a:pt x="4" y="6"/>
                  </a:cubicBezTo>
                  <a:cubicBezTo>
                    <a:pt x="1" y="11"/>
                    <a:pt x="0" y="20"/>
                    <a:pt x="4" y="26"/>
                  </a:cubicBezTo>
                  <a:cubicBezTo>
                    <a:pt x="7" y="30"/>
                    <a:pt x="11" y="31"/>
                    <a:pt x="14" y="31"/>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3920" rIns="90000" bIns="4392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3" name="world map piece"/>
            <p:cNvSpPr/>
            <p:nvPr/>
          </p:nvSpPr>
          <p:spPr>
            <a:xfrm>
              <a:off x="8957880" y="1163160"/>
              <a:ext cx="125640" cy="61920"/>
            </a:xfrm>
            <a:custGeom>
              <a:avLst/>
              <a:gdLst>
                <a:gd name="textAreaLeft" fmla="*/ 0 w 125640"/>
                <a:gd name="textAreaRight" fmla="*/ 127080 w 125640"/>
                <a:gd name="textAreaTop" fmla="*/ 0 h 61920"/>
                <a:gd name="textAreaBottom" fmla="*/ 63360 h 61920"/>
              </a:gdLst>
              <a:ahLst/>
              <a:cxnLst/>
              <a:rect l="textAreaLeft" t="textAreaTop" r="textAreaRight" b="textAreaBottom"/>
              <a:pathLst>
                <a:path w="47" h="22">
                  <a:moveTo>
                    <a:pt x="19" y="21"/>
                  </a:moveTo>
                  <a:cubicBezTo>
                    <a:pt x="20" y="21"/>
                    <a:pt x="21" y="21"/>
                    <a:pt x="23" y="21"/>
                  </a:cubicBezTo>
                  <a:cubicBezTo>
                    <a:pt x="24" y="22"/>
                    <a:pt x="26" y="22"/>
                    <a:pt x="28" y="22"/>
                  </a:cubicBezTo>
                  <a:cubicBezTo>
                    <a:pt x="36" y="22"/>
                    <a:pt x="39" y="17"/>
                    <a:pt x="44" y="10"/>
                  </a:cubicBezTo>
                  <a:cubicBezTo>
                    <a:pt x="44" y="10"/>
                    <a:pt x="44" y="10"/>
                    <a:pt x="44" y="10"/>
                  </a:cubicBezTo>
                  <a:cubicBezTo>
                    <a:pt x="45" y="7"/>
                    <a:pt x="47" y="4"/>
                    <a:pt x="45" y="2"/>
                  </a:cubicBezTo>
                  <a:cubicBezTo>
                    <a:pt x="45" y="1"/>
                    <a:pt x="44" y="0"/>
                    <a:pt x="42" y="0"/>
                  </a:cubicBezTo>
                  <a:cubicBezTo>
                    <a:pt x="40" y="0"/>
                    <a:pt x="39" y="0"/>
                    <a:pt x="36" y="2"/>
                  </a:cubicBezTo>
                  <a:cubicBezTo>
                    <a:pt x="34" y="2"/>
                    <a:pt x="32" y="3"/>
                    <a:pt x="29" y="4"/>
                  </a:cubicBezTo>
                  <a:cubicBezTo>
                    <a:pt x="28" y="4"/>
                    <a:pt x="23" y="4"/>
                    <a:pt x="20" y="3"/>
                  </a:cubicBezTo>
                  <a:cubicBezTo>
                    <a:pt x="17" y="2"/>
                    <a:pt x="14" y="1"/>
                    <a:pt x="11" y="1"/>
                  </a:cubicBezTo>
                  <a:cubicBezTo>
                    <a:pt x="6" y="1"/>
                    <a:pt x="3" y="3"/>
                    <a:pt x="1" y="6"/>
                  </a:cubicBezTo>
                  <a:cubicBezTo>
                    <a:pt x="0" y="9"/>
                    <a:pt x="1" y="11"/>
                    <a:pt x="1" y="13"/>
                  </a:cubicBezTo>
                  <a:cubicBezTo>
                    <a:pt x="4" y="18"/>
                    <a:pt x="12" y="20"/>
                    <a:pt x="19" y="21"/>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31680" rIns="90000" bIns="3168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4" name="world map piece"/>
            <p:cNvSpPr/>
            <p:nvPr/>
          </p:nvSpPr>
          <p:spPr>
            <a:xfrm>
              <a:off x="8933040" y="1332360"/>
              <a:ext cx="106920" cy="78480"/>
            </a:xfrm>
            <a:custGeom>
              <a:avLst/>
              <a:gdLst>
                <a:gd name="textAreaLeft" fmla="*/ 0 w 106920"/>
                <a:gd name="textAreaRight" fmla="*/ 108360 w 106920"/>
                <a:gd name="textAreaTop" fmla="*/ 0 h 78480"/>
                <a:gd name="textAreaBottom" fmla="*/ 79920 h 78480"/>
              </a:gdLst>
              <a:ahLst/>
              <a:cxnLst/>
              <a:rect l="textAreaLeft" t="textAreaTop" r="textAreaRight" b="textAreaBottom"/>
              <a:pathLst>
                <a:path w="40" h="28">
                  <a:moveTo>
                    <a:pt x="1" y="13"/>
                  </a:moveTo>
                  <a:cubicBezTo>
                    <a:pt x="2" y="14"/>
                    <a:pt x="2" y="15"/>
                    <a:pt x="2" y="16"/>
                  </a:cubicBezTo>
                  <a:cubicBezTo>
                    <a:pt x="1" y="18"/>
                    <a:pt x="1" y="23"/>
                    <a:pt x="4" y="27"/>
                  </a:cubicBezTo>
                  <a:cubicBezTo>
                    <a:pt x="5" y="28"/>
                    <a:pt x="7" y="28"/>
                    <a:pt x="9" y="28"/>
                  </a:cubicBezTo>
                  <a:cubicBezTo>
                    <a:pt x="11" y="28"/>
                    <a:pt x="14" y="27"/>
                    <a:pt x="20" y="25"/>
                  </a:cubicBezTo>
                  <a:cubicBezTo>
                    <a:pt x="23" y="23"/>
                    <a:pt x="24" y="22"/>
                    <a:pt x="25" y="22"/>
                  </a:cubicBezTo>
                  <a:cubicBezTo>
                    <a:pt x="26" y="22"/>
                    <a:pt x="26" y="22"/>
                    <a:pt x="26" y="22"/>
                  </a:cubicBezTo>
                  <a:cubicBezTo>
                    <a:pt x="27" y="23"/>
                    <a:pt x="29" y="23"/>
                    <a:pt x="32" y="23"/>
                  </a:cubicBezTo>
                  <a:cubicBezTo>
                    <a:pt x="34" y="23"/>
                    <a:pt x="37" y="22"/>
                    <a:pt x="39" y="20"/>
                  </a:cubicBezTo>
                  <a:cubicBezTo>
                    <a:pt x="40" y="16"/>
                    <a:pt x="37" y="14"/>
                    <a:pt x="32" y="10"/>
                  </a:cubicBezTo>
                  <a:cubicBezTo>
                    <a:pt x="29" y="8"/>
                    <a:pt x="26" y="6"/>
                    <a:pt x="25" y="4"/>
                  </a:cubicBezTo>
                  <a:cubicBezTo>
                    <a:pt x="21" y="1"/>
                    <a:pt x="19" y="0"/>
                    <a:pt x="15" y="0"/>
                  </a:cubicBezTo>
                  <a:cubicBezTo>
                    <a:pt x="13" y="0"/>
                    <a:pt x="10" y="1"/>
                    <a:pt x="9" y="2"/>
                  </a:cubicBezTo>
                  <a:cubicBezTo>
                    <a:pt x="8" y="3"/>
                    <a:pt x="7" y="3"/>
                    <a:pt x="6" y="4"/>
                  </a:cubicBezTo>
                  <a:cubicBezTo>
                    <a:pt x="0" y="6"/>
                    <a:pt x="1" y="10"/>
                    <a:pt x="1" y="13"/>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39960" rIns="90000" bIns="399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5" name="world map piece"/>
            <p:cNvSpPr/>
            <p:nvPr/>
          </p:nvSpPr>
          <p:spPr>
            <a:xfrm>
              <a:off x="5492520" y="1360080"/>
              <a:ext cx="4873320" cy="4481640"/>
            </a:xfrm>
            <a:custGeom>
              <a:avLst/>
              <a:gdLst>
                <a:gd name="textAreaLeft" fmla="*/ 0 w 4873320"/>
                <a:gd name="textAreaRight" fmla="*/ 4874760 w 4873320"/>
                <a:gd name="textAreaTop" fmla="*/ 0 h 4481640"/>
                <a:gd name="textAreaBottom" fmla="*/ 4483080 h 4481640"/>
              </a:gdLst>
              <a:ahLst/>
              <a:cxnLst/>
              <a:rect l="textAreaLeft" t="textAreaTop" r="textAreaRight" b="textAreaBottom"/>
              <a:pathLst>
                <a:path w="1798" h="1570">
                  <a:moveTo>
                    <a:pt x="1187" y="1024"/>
                  </a:moveTo>
                  <a:cubicBezTo>
                    <a:pt x="1190" y="1021"/>
                    <a:pt x="1189" y="1018"/>
                    <a:pt x="1188" y="1016"/>
                  </a:cubicBezTo>
                  <a:cubicBezTo>
                    <a:pt x="1188" y="1015"/>
                    <a:pt x="1187" y="1012"/>
                    <a:pt x="1187" y="1012"/>
                  </a:cubicBezTo>
                  <a:cubicBezTo>
                    <a:pt x="1187" y="1012"/>
                    <a:pt x="1188" y="1011"/>
                    <a:pt x="1189" y="1011"/>
                  </a:cubicBezTo>
                  <a:cubicBezTo>
                    <a:pt x="1190" y="1011"/>
                    <a:pt x="1190" y="1011"/>
                    <a:pt x="1190" y="1011"/>
                  </a:cubicBezTo>
                  <a:cubicBezTo>
                    <a:pt x="1196" y="1011"/>
                    <a:pt x="1203" y="1031"/>
                    <a:pt x="1204" y="1047"/>
                  </a:cubicBezTo>
                  <a:cubicBezTo>
                    <a:pt x="1205" y="1053"/>
                    <a:pt x="1206" y="1057"/>
                    <a:pt x="1207" y="1061"/>
                  </a:cubicBezTo>
                  <a:cubicBezTo>
                    <a:pt x="1208" y="1067"/>
                    <a:pt x="1210" y="1073"/>
                    <a:pt x="1210" y="1082"/>
                  </a:cubicBezTo>
                  <a:cubicBezTo>
                    <a:pt x="1211" y="1090"/>
                    <a:pt x="1212" y="1095"/>
                    <a:pt x="1212" y="1099"/>
                  </a:cubicBezTo>
                  <a:cubicBezTo>
                    <a:pt x="1213" y="1103"/>
                    <a:pt x="1213" y="1107"/>
                    <a:pt x="1213" y="1113"/>
                  </a:cubicBezTo>
                  <a:cubicBezTo>
                    <a:pt x="1213" y="1122"/>
                    <a:pt x="1216" y="1126"/>
                    <a:pt x="1219" y="1130"/>
                  </a:cubicBezTo>
                  <a:cubicBezTo>
                    <a:pt x="1221" y="1131"/>
                    <a:pt x="1223" y="1133"/>
                    <a:pt x="1224" y="1135"/>
                  </a:cubicBezTo>
                  <a:cubicBezTo>
                    <a:pt x="1225" y="1137"/>
                    <a:pt x="1226" y="1138"/>
                    <a:pt x="1227" y="1140"/>
                  </a:cubicBezTo>
                  <a:cubicBezTo>
                    <a:pt x="1230" y="1143"/>
                    <a:pt x="1230" y="1145"/>
                    <a:pt x="1232" y="1157"/>
                  </a:cubicBezTo>
                  <a:cubicBezTo>
                    <a:pt x="1234" y="1167"/>
                    <a:pt x="1237" y="1169"/>
                    <a:pt x="1243" y="1171"/>
                  </a:cubicBezTo>
                  <a:cubicBezTo>
                    <a:pt x="1246" y="1173"/>
                    <a:pt x="1248" y="1173"/>
                    <a:pt x="1252" y="1178"/>
                  </a:cubicBezTo>
                  <a:cubicBezTo>
                    <a:pt x="1256" y="1182"/>
                    <a:pt x="1258" y="1184"/>
                    <a:pt x="1261" y="1184"/>
                  </a:cubicBezTo>
                  <a:cubicBezTo>
                    <a:pt x="1264" y="1184"/>
                    <a:pt x="1266" y="1181"/>
                    <a:pt x="1267" y="1178"/>
                  </a:cubicBezTo>
                  <a:cubicBezTo>
                    <a:pt x="1268" y="1175"/>
                    <a:pt x="1268" y="1173"/>
                    <a:pt x="1269" y="1169"/>
                  </a:cubicBezTo>
                  <a:cubicBezTo>
                    <a:pt x="1276" y="1154"/>
                    <a:pt x="1264" y="1143"/>
                    <a:pt x="1254" y="1133"/>
                  </a:cubicBezTo>
                  <a:cubicBezTo>
                    <a:pt x="1248" y="1128"/>
                    <a:pt x="1243" y="1123"/>
                    <a:pt x="1240" y="1117"/>
                  </a:cubicBezTo>
                  <a:cubicBezTo>
                    <a:pt x="1229" y="1100"/>
                    <a:pt x="1228" y="1095"/>
                    <a:pt x="1228" y="1080"/>
                  </a:cubicBezTo>
                  <a:cubicBezTo>
                    <a:pt x="1228" y="1067"/>
                    <a:pt x="1231" y="1062"/>
                    <a:pt x="1250" y="1062"/>
                  </a:cubicBezTo>
                  <a:cubicBezTo>
                    <a:pt x="1261" y="1062"/>
                    <a:pt x="1265" y="1071"/>
                    <a:pt x="1270" y="1082"/>
                  </a:cubicBezTo>
                  <a:cubicBezTo>
                    <a:pt x="1272" y="1086"/>
                    <a:pt x="1274" y="1091"/>
                    <a:pt x="1277" y="1095"/>
                  </a:cubicBezTo>
                  <a:cubicBezTo>
                    <a:pt x="1279" y="1099"/>
                    <a:pt x="1283" y="1101"/>
                    <a:pt x="1286" y="1101"/>
                  </a:cubicBezTo>
                  <a:cubicBezTo>
                    <a:pt x="1295" y="1101"/>
                    <a:pt x="1301" y="1089"/>
                    <a:pt x="1304" y="1080"/>
                  </a:cubicBezTo>
                  <a:cubicBezTo>
                    <a:pt x="1306" y="1075"/>
                    <a:pt x="1308" y="1074"/>
                    <a:pt x="1311" y="1072"/>
                  </a:cubicBezTo>
                  <a:cubicBezTo>
                    <a:pt x="1315" y="1070"/>
                    <a:pt x="1320" y="1068"/>
                    <a:pt x="1323" y="1059"/>
                  </a:cubicBezTo>
                  <a:cubicBezTo>
                    <a:pt x="1328" y="1048"/>
                    <a:pt x="1317" y="1031"/>
                    <a:pt x="1305" y="1010"/>
                  </a:cubicBezTo>
                  <a:cubicBezTo>
                    <a:pt x="1298" y="1000"/>
                    <a:pt x="1291" y="989"/>
                    <a:pt x="1287" y="979"/>
                  </a:cubicBezTo>
                  <a:cubicBezTo>
                    <a:pt x="1284" y="972"/>
                    <a:pt x="1284" y="967"/>
                    <a:pt x="1285" y="965"/>
                  </a:cubicBezTo>
                  <a:cubicBezTo>
                    <a:pt x="1288" y="960"/>
                    <a:pt x="1297" y="960"/>
                    <a:pt x="1304" y="959"/>
                  </a:cubicBezTo>
                  <a:cubicBezTo>
                    <a:pt x="1307" y="958"/>
                    <a:pt x="1310" y="958"/>
                    <a:pt x="1312" y="958"/>
                  </a:cubicBezTo>
                  <a:cubicBezTo>
                    <a:pt x="1327" y="956"/>
                    <a:pt x="1377" y="934"/>
                    <a:pt x="1393" y="922"/>
                  </a:cubicBezTo>
                  <a:cubicBezTo>
                    <a:pt x="1409" y="910"/>
                    <a:pt x="1422" y="885"/>
                    <a:pt x="1425" y="859"/>
                  </a:cubicBezTo>
                  <a:cubicBezTo>
                    <a:pt x="1426" y="847"/>
                    <a:pt x="1419" y="830"/>
                    <a:pt x="1412" y="813"/>
                  </a:cubicBezTo>
                  <a:cubicBezTo>
                    <a:pt x="1406" y="796"/>
                    <a:pt x="1399" y="779"/>
                    <a:pt x="1401" y="771"/>
                  </a:cubicBezTo>
                  <a:cubicBezTo>
                    <a:pt x="1403" y="760"/>
                    <a:pt x="1406" y="759"/>
                    <a:pt x="1409" y="757"/>
                  </a:cubicBezTo>
                  <a:cubicBezTo>
                    <a:pt x="1413" y="755"/>
                    <a:pt x="1416" y="753"/>
                    <a:pt x="1414" y="746"/>
                  </a:cubicBezTo>
                  <a:cubicBezTo>
                    <a:pt x="1412" y="742"/>
                    <a:pt x="1410" y="740"/>
                    <a:pt x="1407" y="740"/>
                  </a:cubicBezTo>
                  <a:cubicBezTo>
                    <a:pt x="1404" y="740"/>
                    <a:pt x="1401" y="742"/>
                    <a:pt x="1398" y="744"/>
                  </a:cubicBezTo>
                  <a:cubicBezTo>
                    <a:pt x="1393" y="748"/>
                    <a:pt x="1387" y="752"/>
                    <a:pt x="1380" y="753"/>
                  </a:cubicBezTo>
                  <a:cubicBezTo>
                    <a:pt x="1379" y="754"/>
                    <a:pt x="1378" y="754"/>
                    <a:pt x="1377" y="754"/>
                  </a:cubicBezTo>
                  <a:cubicBezTo>
                    <a:pt x="1374" y="754"/>
                    <a:pt x="1373" y="753"/>
                    <a:pt x="1372" y="752"/>
                  </a:cubicBezTo>
                  <a:cubicBezTo>
                    <a:pt x="1369" y="749"/>
                    <a:pt x="1371" y="739"/>
                    <a:pt x="1371" y="731"/>
                  </a:cubicBezTo>
                  <a:cubicBezTo>
                    <a:pt x="1371" y="729"/>
                    <a:pt x="1371" y="728"/>
                    <a:pt x="1371" y="726"/>
                  </a:cubicBezTo>
                  <a:cubicBezTo>
                    <a:pt x="1372" y="719"/>
                    <a:pt x="1375" y="717"/>
                    <a:pt x="1384" y="716"/>
                  </a:cubicBezTo>
                  <a:cubicBezTo>
                    <a:pt x="1388" y="716"/>
                    <a:pt x="1392" y="715"/>
                    <a:pt x="1396" y="713"/>
                  </a:cubicBezTo>
                  <a:cubicBezTo>
                    <a:pt x="1398" y="712"/>
                    <a:pt x="1400" y="712"/>
                    <a:pt x="1401" y="712"/>
                  </a:cubicBezTo>
                  <a:cubicBezTo>
                    <a:pt x="1403" y="712"/>
                    <a:pt x="1404" y="712"/>
                    <a:pt x="1404" y="717"/>
                  </a:cubicBezTo>
                  <a:cubicBezTo>
                    <a:pt x="1404" y="719"/>
                    <a:pt x="1405" y="721"/>
                    <a:pt x="1406" y="723"/>
                  </a:cubicBezTo>
                  <a:cubicBezTo>
                    <a:pt x="1409" y="728"/>
                    <a:pt x="1411" y="728"/>
                    <a:pt x="1414" y="728"/>
                  </a:cubicBezTo>
                  <a:cubicBezTo>
                    <a:pt x="1416" y="728"/>
                    <a:pt x="1419" y="727"/>
                    <a:pt x="1422" y="726"/>
                  </a:cubicBezTo>
                  <a:cubicBezTo>
                    <a:pt x="1425" y="724"/>
                    <a:pt x="1430" y="722"/>
                    <a:pt x="1435" y="722"/>
                  </a:cubicBezTo>
                  <a:cubicBezTo>
                    <a:pt x="1437" y="722"/>
                    <a:pt x="1440" y="722"/>
                    <a:pt x="1441" y="722"/>
                  </a:cubicBezTo>
                  <a:cubicBezTo>
                    <a:pt x="1442" y="724"/>
                    <a:pt x="1442" y="728"/>
                    <a:pt x="1441" y="733"/>
                  </a:cubicBezTo>
                  <a:cubicBezTo>
                    <a:pt x="1441" y="735"/>
                    <a:pt x="1441" y="738"/>
                    <a:pt x="1441" y="740"/>
                  </a:cubicBezTo>
                  <a:cubicBezTo>
                    <a:pt x="1441" y="749"/>
                    <a:pt x="1446" y="753"/>
                    <a:pt x="1451" y="756"/>
                  </a:cubicBezTo>
                  <a:cubicBezTo>
                    <a:pt x="1453" y="758"/>
                    <a:pt x="1454" y="759"/>
                    <a:pt x="1455" y="760"/>
                  </a:cubicBezTo>
                  <a:cubicBezTo>
                    <a:pt x="1456" y="761"/>
                    <a:pt x="1457" y="763"/>
                    <a:pt x="1458" y="765"/>
                  </a:cubicBezTo>
                  <a:cubicBezTo>
                    <a:pt x="1461" y="772"/>
                    <a:pt x="1466" y="782"/>
                    <a:pt x="1474" y="782"/>
                  </a:cubicBezTo>
                  <a:cubicBezTo>
                    <a:pt x="1477" y="782"/>
                    <a:pt x="1480" y="782"/>
                    <a:pt x="1481" y="781"/>
                  </a:cubicBezTo>
                  <a:cubicBezTo>
                    <a:pt x="1485" y="779"/>
                    <a:pt x="1487" y="776"/>
                    <a:pt x="1487" y="772"/>
                  </a:cubicBezTo>
                  <a:cubicBezTo>
                    <a:pt x="1489" y="760"/>
                    <a:pt x="1476" y="742"/>
                    <a:pt x="1468" y="733"/>
                  </a:cubicBezTo>
                  <a:cubicBezTo>
                    <a:pt x="1464" y="731"/>
                    <a:pt x="1463" y="727"/>
                    <a:pt x="1463" y="722"/>
                  </a:cubicBezTo>
                  <a:cubicBezTo>
                    <a:pt x="1463" y="716"/>
                    <a:pt x="1468" y="709"/>
                    <a:pt x="1474" y="704"/>
                  </a:cubicBezTo>
                  <a:cubicBezTo>
                    <a:pt x="1480" y="700"/>
                    <a:pt x="1480" y="695"/>
                    <a:pt x="1481" y="689"/>
                  </a:cubicBezTo>
                  <a:cubicBezTo>
                    <a:pt x="1482" y="682"/>
                    <a:pt x="1483" y="674"/>
                    <a:pt x="1494" y="663"/>
                  </a:cubicBezTo>
                  <a:cubicBezTo>
                    <a:pt x="1500" y="658"/>
                    <a:pt x="1504" y="656"/>
                    <a:pt x="1507" y="656"/>
                  </a:cubicBezTo>
                  <a:cubicBezTo>
                    <a:pt x="1508" y="656"/>
                    <a:pt x="1509" y="656"/>
                    <a:pt x="1510" y="656"/>
                  </a:cubicBezTo>
                  <a:cubicBezTo>
                    <a:pt x="1512" y="657"/>
                    <a:pt x="1512" y="657"/>
                    <a:pt x="1514" y="657"/>
                  </a:cubicBezTo>
                  <a:cubicBezTo>
                    <a:pt x="1518" y="657"/>
                    <a:pt x="1520" y="655"/>
                    <a:pt x="1523" y="652"/>
                  </a:cubicBezTo>
                  <a:cubicBezTo>
                    <a:pt x="1529" y="644"/>
                    <a:pt x="1530" y="634"/>
                    <a:pt x="1532" y="621"/>
                  </a:cubicBezTo>
                  <a:cubicBezTo>
                    <a:pt x="1533" y="611"/>
                    <a:pt x="1534" y="599"/>
                    <a:pt x="1539" y="588"/>
                  </a:cubicBezTo>
                  <a:cubicBezTo>
                    <a:pt x="1545" y="573"/>
                    <a:pt x="1543" y="562"/>
                    <a:pt x="1540" y="548"/>
                  </a:cubicBezTo>
                  <a:cubicBezTo>
                    <a:pt x="1539" y="539"/>
                    <a:pt x="1538" y="531"/>
                    <a:pt x="1538" y="520"/>
                  </a:cubicBezTo>
                  <a:cubicBezTo>
                    <a:pt x="1538" y="519"/>
                    <a:pt x="1538" y="519"/>
                    <a:pt x="1538" y="519"/>
                  </a:cubicBezTo>
                  <a:cubicBezTo>
                    <a:pt x="1538" y="519"/>
                    <a:pt x="1538" y="519"/>
                    <a:pt x="1538" y="519"/>
                  </a:cubicBezTo>
                  <a:cubicBezTo>
                    <a:pt x="1537" y="517"/>
                    <a:pt x="1519" y="478"/>
                    <a:pt x="1514" y="472"/>
                  </a:cubicBezTo>
                  <a:cubicBezTo>
                    <a:pt x="1512" y="468"/>
                    <a:pt x="1507" y="467"/>
                    <a:pt x="1505" y="467"/>
                  </a:cubicBezTo>
                  <a:cubicBezTo>
                    <a:pt x="1502" y="467"/>
                    <a:pt x="1500" y="467"/>
                    <a:pt x="1497" y="468"/>
                  </a:cubicBezTo>
                  <a:cubicBezTo>
                    <a:pt x="1494" y="468"/>
                    <a:pt x="1490" y="469"/>
                    <a:pt x="1485" y="469"/>
                  </a:cubicBezTo>
                  <a:cubicBezTo>
                    <a:pt x="1482" y="469"/>
                    <a:pt x="1479" y="469"/>
                    <a:pt x="1475" y="468"/>
                  </a:cubicBezTo>
                  <a:cubicBezTo>
                    <a:pt x="1469" y="467"/>
                    <a:pt x="1466" y="466"/>
                    <a:pt x="1465" y="465"/>
                  </a:cubicBezTo>
                  <a:cubicBezTo>
                    <a:pt x="1465" y="464"/>
                    <a:pt x="1465" y="462"/>
                    <a:pt x="1466" y="459"/>
                  </a:cubicBezTo>
                  <a:cubicBezTo>
                    <a:pt x="1467" y="456"/>
                    <a:pt x="1467" y="453"/>
                    <a:pt x="1468" y="449"/>
                  </a:cubicBezTo>
                  <a:cubicBezTo>
                    <a:pt x="1469" y="441"/>
                    <a:pt x="1472" y="429"/>
                    <a:pt x="1477" y="414"/>
                  </a:cubicBezTo>
                  <a:cubicBezTo>
                    <a:pt x="1481" y="400"/>
                    <a:pt x="1486" y="384"/>
                    <a:pt x="1491" y="369"/>
                  </a:cubicBezTo>
                  <a:cubicBezTo>
                    <a:pt x="1495" y="350"/>
                    <a:pt x="1496" y="350"/>
                    <a:pt x="1500" y="350"/>
                  </a:cubicBezTo>
                  <a:cubicBezTo>
                    <a:pt x="1501" y="350"/>
                    <a:pt x="1502" y="350"/>
                    <a:pt x="1503" y="350"/>
                  </a:cubicBezTo>
                  <a:cubicBezTo>
                    <a:pt x="1505" y="350"/>
                    <a:pt x="1507" y="350"/>
                    <a:pt x="1509" y="350"/>
                  </a:cubicBezTo>
                  <a:cubicBezTo>
                    <a:pt x="1514" y="350"/>
                    <a:pt x="1519" y="349"/>
                    <a:pt x="1524" y="348"/>
                  </a:cubicBezTo>
                  <a:cubicBezTo>
                    <a:pt x="1541" y="345"/>
                    <a:pt x="1543" y="344"/>
                    <a:pt x="1545" y="342"/>
                  </a:cubicBezTo>
                  <a:cubicBezTo>
                    <a:pt x="1546" y="340"/>
                    <a:pt x="1548" y="338"/>
                    <a:pt x="1557" y="335"/>
                  </a:cubicBezTo>
                  <a:cubicBezTo>
                    <a:pt x="1566" y="332"/>
                    <a:pt x="1569" y="332"/>
                    <a:pt x="1572" y="331"/>
                  </a:cubicBezTo>
                  <a:cubicBezTo>
                    <a:pt x="1575" y="330"/>
                    <a:pt x="1576" y="330"/>
                    <a:pt x="1581" y="325"/>
                  </a:cubicBezTo>
                  <a:cubicBezTo>
                    <a:pt x="1582" y="324"/>
                    <a:pt x="1583" y="323"/>
                    <a:pt x="1584" y="321"/>
                  </a:cubicBezTo>
                  <a:cubicBezTo>
                    <a:pt x="1595" y="312"/>
                    <a:pt x="1593" y="302"/>
                    <a:pt x="1590" y="292"/>
                  </a:cubicBezTo>
                  <a:cubicBezTo>
                    <a:pt x="1589" y="287"/>
                    <a:pt x="1588" y="281"/>
                    <a:pt x="1588" y="275"/>
                  </a:cubicBezTo>
                  <a:cubicBezTo>
                    <a:pt x="1588" y="269"/>
                    <a:pt x="1589" y="267"/>
                    <a:pt x="1590" y="267"/>
                  </a:cubicBezTo>
                  <a:cubicBezTo>
                    <a:pt x="1592" y="267"/>
                    <a:pt x="1597" y="270"/>
                    <a:pt x="1601" y="273"/>
                  </a:cubicBezTo>
                  <a:cubicBezTo>
                    <a:pt x="1603" y="274"/>
                    <a:pt x="1605" y="275"/>
                    <a:pt x="1607" y="277"/>
                  </a:cubicBezTo>
                  <a:cubicBezTo>
                    <a:pt x="1610" y="279"/>
                    <a:pt x="1614" y="280"/>
                    <a:pt x="1616" y="280"/>
                  </a:cubicBezTo>
                  <a:cubicBezTo>
                    <a:pt x="1627" y="280"/>
                    <a:pt x="1629" y="266"/>
                    <a:pt x="1630" y="256"/>
                  </a:cubicBezTo>
                  <a:cubicBezTo>
                    <a:pt x="1630" y="255"/>
                    <a:pt x="1630" y="255"/>
                    <a:pt x="1630" y="255"/>
                  </a:cubicBezTo>
                  <a:cubicBezTo>
                    <a:pt x="1630" y="251"/>
                    <a:pt x="1632" y="251"/>
                    <a:pt x="1632" y="251"/>
                  </a:cubicBezTo>
                  <a:cubicBezTo>
                    <a:pt x="1636" y="251"/>
                    <a:pt x="1643" y="257"/>
                    <a:pt x="1646" y="266"/>
                  </a:cubicBezTo>
                  <a:cubicBezTo>
                    <a:pt x="1648" y="275"/>
                    <a:pt x="1648" y="282"/>
                    <a:pt x="1648" y="294"/>
                  </a:cubicBezTo>
                  <a:cubicBezTo>
                    <a:pt x="1648" y="299"/>
                    <a:pt x="1647" y="307"/>
                    <a:pt x="1647" y="316"/>
                  </a:cubicBezTo>
                  <a:cubicBezTo>
                    <a:pt x="1647" y="332"/>
                    <a:pt x="1645" y="340"/>
                    <a:pt x="1643" y="348"/>
                  </a:cubicBezTo>
                  <a:cubicBezTo>
                    <a:pt x="1642" y="358"/>
                    <a:pt x="1640" y="368"/>
                    <a:pt x="1640" y="388"/>
                  </a:cubicBezTo>
                  <a:cubicBezTo>
                    <a:pt x="1640" y="393"/>
                    <a:pt x="1639" y="397"/>
                    <a:pt x="1639" y="400"/>
                  </a:cubicBezTo>
                  <a:cubicBezTo>
                    <a:pt x="1639" y="416"/>
                    <a:pt x="1639" y="416"/>
                    <a:pt x="1645" y="427"/>
                  </a:cubicBezTo>
                  <a:cubicBezTo>
                    <a:pt x="1646" y="429"/>
                    <a:pt x="1647" y="431"/>
                    <a:pt x="1648" y="434"/>
                  </a:cubicBezTo>
                  <a:cubicBezTo>
                    <a:pt x="1653" y="444"/>
                    <a:pt x="1657" y="448"/>
                    <a:pt x="1659" y="451"/>
                  </a:cubicBezTo>
                  <a:cubicBezTo>
                    <a:pt x="1663" y="456"/>
                    <a:pt x="1664" y="458"/>
                    <a:pt x="1667" y="466"/>
                  </a:cubicBezTo>
                  <a:cubicBezTo>
                    <a:pt x="1672" y="478"/>
                    <a:pt x="1677" y="488"/>
                    <a:pt x="1684" y="488"/>
                  </a:cubicBezTo>
                  <a:cubicBezTo>
                    <a:pt x="1691" y="488"/>
                    <a:pt x="1694" y="479"/>
                    <a:pt x="1697" y="473"/>
                  </a:cubicBezTo>
                  <a:cubicBezTo>
                    <a:pt x="1702" y="457"/>
                    <a:pt x="1703" y="416"/>
                    <a:pt x="1702" y="398"/>
                  </a:cubicBezTo>
                  <a:cubicBezTo>
                    <a:pt x="1699" y="385"/>
                    <a:pt x="1693" y="364"/>
                    <a:pt x="1676" y="343"/>
                  </a:cubicBezTo>
                  <a:cubicBezTo>
                    <a:pt x="1665" y="328"/>
                    <a:pt x="1674" y="312"/>
                    <a:pt x="1684" y="295"/>
                  </a:cubicBezTo>
                  <a:cubicBezTo>
                    <a:pt x="1685" y="294"/>
                    <a:pt x="1686" y="293"/>
                    <a:pt x="1686" y="291"/>
                  </a:cubicBezTo>
                  <a:cubicBezTo>
                    <a:pt x="1692" y="280"/>
                    <a:pt x="1697" y="280"/>
                    <a:pt x="1708" y="279"/>
                  </a:cubicBezTo>
                  <a:cubicBezTo>
                    <a:pt x="1713" y="279"/>
                    <a:pt x="1719" y="278"/>
                    <a:pt x="1728" y="276"/>
                  </a:cubicBezTo>
                  <a:cubicBezTo>
                    <a:pt x="1746" y="269"/>
                    <a:pt x="1746" y="258"/>
                    <a:pt x="1746" y="244"/>
                  </a:cubicBezTo>
                  <a:cubicBezTo>
                    <a:pt x="1746" y="239"/>
                    <a:pt x="1746" y="235"/>
                    <a:pt x="1746" y="229"/>
                  </a:cubicBezTo>
                  <a:cubicBezTo>
                    <a:pt x="1746" y="218"/>
                    <a:pt x="1751" y="212"/>
                    <a:pt x="1757" y="206"/>
                  </a:cubicBezTo>
                  <a:cubicBezTo>
                    <a:pt x="1762" y="200"/>
                    <a:pt x="1766" y="194"/>
                    <a:pt x="1766" y="186"/>
                  </a:cubicBezTo>
                  <a:cubicBezTo>
                    <a:pt x="1766" y="175"/>
                    <a:pt x="1755" y="171"/>
                    <a:pt x="1744" y="168"/>
                  </a:cubicBezTo>
                  <a:cubicBezTo>
                    <a:pt x="1738" y="165"/>
                    <a:pt x="1731" y="163"/>
                    <a:pt x="1726" y="159"/>
                  </a:cubicBezTo>
                  <a:cubicBezTo>
                    <a:pt x="1719" y="152"/>
                    <a:pt x="1717" y="149"/>
                    <a:pt x="1716" y="148"/>
                  </a:cubicBezTo>
                  <a:cubicBezTo>
                    <a:pt x="1717" y="148"/>
                    <a:pt x="1719" y="147"/>
                    <a:pt x="1722" y="147"/>
                  </a:cubicBezTo>
                  <a:cubicBezTo>
                    <a:pt x="1723" y="147"/>
                    <a:pt x="1724" y="147"/>
                    <a:pt x="1724" y="147"/>
                  </a:cubicBezTo>
                  <a:cubicBezTo>
                    <a:pt x="1729" y="148"/>
                    <a:pt x="1732" y="147"/>
                    <a:pt x="1734" y="144"/>
                  </a:cubicBezTo>
                  <a:cubicBezTo>
                    <a:pt x="1738" y="139"/>
                    <a:pt x="1735" y="132"/>
                    <a:pt x="1733" y="123"/>
                  </a:cubicBezTo>
                  <a:cubicBezTo>
                    <a:pt x="1731" y="118"/>
                    <a:pt x="1729" y="112"/>
                    <a:pt x="1729" y="106"/>
                  </a:cubicBezTo>
                  <a:cubicBezTo>
                    <a:pt x="1729" y="104"/>
                    <a:pt x="1729" y="100"/>
                    <a:pt x="1733" y="97"/>
                  </a:cubicBezTo>
                  <a:cubicBezTo>
                    <a:pt x="1736" y="93"/>
                    <a:pt x="1741" y="90"/>
                    <a:pt x="1745" y="90"/>
                  </a:cubicBezTo>
                  <a:cubicBezTo>
                    <a:pt x="1750" y="90"/>
                    <a:pt x="1756" y="93"/>
                    <a:pt x="1761" y="96"/>
                  </a:cubicBezTo>
                  <a:cubicBezTo>
                    <a:pt x="1767" y="99"/>
                    <a:pt x="1772" y="102"/>
                    <a:pt x="1777" y="102"/>
                  </a:cubicBezTo>
                  <a:cubicBezTo>
                    <a:pt x="1785" y="101"/>
                    <a:pt x="1792" y="97"/>
                    <a:pt x="1795" y="89"/>
                  </a:cubicBezTo>
                  <a:cubicBezTo>
                    <a:pt x="1798" y="83"/>
                    <a:pt x="1797" y="76"/>
                    <a:pt x="1794" y="72"/>
                  </a:cubicBezTo>
                  <a:cubicBezTo>
                    <a:pt x="1792" y="71"/>
                    <a:pt x="1789" y="69"/>
                    <a:pt x="1786" y="68"/>
                  </a:cubicBezTo>
                  <a:cubicBezTo>
                    <a:pt x="1782" y="66"/>
                    <a:pt x="1776" y="63"/>
                    <a:pt x="1774" y="58"/>
                  </a:cubicBezTo>
                  <a:cubicBezTo>
                    <a:pt x="1772" y="53"/>
                    <a:pt x="1773" y="45"/>
                    <a:pt x="1773" y="38"/>
                  </a:cubicBezTo>
                  <a:cubicBezTo>
                    <a:pt x="1773" y="33"/>
                    <a:pt x="1774" y="28"/>
                    <a:pt x="1773" y="24"/>
                  </a:cubicBezTo>
                  <a:cubicBezTo>
                    <a:pt x="1771" y="20"/>
                    <a:pt x="1767" y="17"/>
                    <a:pt x="1762" y="17"/>
                  </a:cubicBezTo>
                  <a:cubicBezTo>
                    <a:pt x="1756" y="17"/>
                    <a:pt x="1748" y="21"/>
                    <a:pt x="1744" y="27"/>
                  </a:cubicBezTo>
                  <a:cubicBezTo>
                    <a:pt x="1739" y="33"/>
                    <a:pt x="1736" y="40"/>
                    <a:pt x="1737" y="48"/>
                  </a:cubicBezTo>
                  <a:cubicBezTo>
                    <a:pt x="1738" y="49"/>
                    <a:pt x="1738" y="49"/>
                    <a:pt x="1738" y="49"/>
                  </a:cubicBezTo>
                  <a:cubicBezTo>
                    <a:pt x="1736" y="49"/>
                    <a:pt x="1734" y="47"/>
                    <a:pt x="1731" y="46"/>
                  </a:cubicBezTo>
                  <a:cubicBezTo>
                    <a:pt x="1728" y="44"/>
                    <a:pt x="1724" y="41"/>
                    <a:pt x="1721" y="39"/>
                  </a:cubicBezTo>
                  <a:cubicBezTo>
                    <a:pt x="1713" y="36"/>
                    <a:pt x="1706" y="34"/>
                    <a:pt x="1698" y="34"/>
                  </a:cubicBezTo>
                  <a:cubicBezTo>
                    <a:pt x="1690" y="34"/>
                    <a:pt x="1682" y="36"/>
                    <a:pt x="1675" y="39"/>
                  </a:cubicBezTo>
                  <a:cubicBezTo>
                    <a:pt x="1673" y="40"/>
                    <a:pt x="1670" y="41"/>
                    <a:pt x="1669" y="41"/>
                  </a:cubicBezTo>
                  <a:cubicBezTo>
                    <a:pt x="1663" y="41"/>
                    <a:pt x="1659" y="37"/>
                    <a:pt x="1655" y="33"/>
                  </a:cubicBezTo>
                  <a:cubicBezTo>
                    <a:pt x="1653" y="29"/>
                    <a:pt x="1649" y="27"/>
                    <a:pt x="1646" y="24"/>
                  </a:cubicBezTo>
                  <a:cubicBezTo>
                    <a:pt x="1642" y="21"/>
                    <a:pt x="1634" y="20"/>
                    <a:pt x="1623" y="20"/>
                  </a:cubicBezTo>
                  <a:cubicBezTo>
                    <a:pt x="1616" y="20"/>
                    <a:pt x="1609" y="20"/>
                    <a:pt x="1604" y="21"/>
                  </a:cubicBezTo>
                  <a:cubicBezTo>
                    <a:pt x="1599" y="21"/>
                    <a:pt x="1595" y="21"/>
                    <a:pt x="1593" y="21"/>
                  </a:cubicBezTo>
                  <a:cubicBezTo>
                    <a:pt x="1591" y="21"/>
                    <a:pt x="1589" y="21"/>
                    <a:pt x="1588" y="21"/>
                  </a:cubicBezTo>
                  <a:cubicBezTo>
                    <a:pt x="1585" y="21"/>
                    <a:pt x="1583" y="21"/>
                    <a:pt x="1581" y="21"/>
                  </a:cubicBezTo>
                  <a:cubicBezTo>
                    <a:pt x="1575" y="21"/>
                    <a:pt x="1561" y="21"/>
                    <a:pt x="1560" y="33"/>
                  </a:cubicBezTo>
                  <a:cubicBezTo>
                    <a:pt x="1559" y="42"/>
                    <a:pt x="1564" y="48"/>
                    <a:pt x="1569" y="55"/>
                  </a:cubicBezTo>
                  <a:cubicBezTo>
                    <a:pt x="1572" y="57"/>
                    <a:pt x="1573" y="60"/>
                    <a:pt x="1576" y="63"/>
                  </a:cubicBezTo>
                  <a:cubicBezTo>
                    <a:pt x="1575" y="63"/>
                    <a:pt x="1573" y="62"/>
                    <a:pt x="1572" y="62"/>
                  </a:cubicBezTo>
                  <a:cubicBezTo>
                    <a:pt x="1569" y="60"/>
                    <a:pt x="1565" y="60"/>
                    <a:pt x="1561" y="58"/>
                  </a:cubicBezTo>
                  <a:cubicBezTo>
                    <a:pt x="1558" y="58"/>
                    <a:pt x="1556" y="57"/>
                    <a:pt x="1553" y="56"/>
                  </a:cubicBezTo>
                  <a:cubicBezTo>
                    <a:pt x="1545" y="55"/>
                    <a:pt x="1540" y="53"/>
                    <a:pt x="1531" y="53"/>
                  </a:cubicBezTo>
                  <a:cubicBezTo>
                    <a:pt x="1529" y="53"/>
                    <a:pt x="1525" y="53"/>
                    <a:pt x="1523" y="53"/>
                  </a:cubicBezTo>
                  <a:cubicBezTo>
                    <a:pt x="1511" y="54"/>
                    <a:pt x="1507" y="57"/>
                    <a:pt x="1501" y="60"/>
                  </a:cubicBezTo>
                  <a:cubicBezTo>
                    <a:pt x="1498" y="62"/>
                    <a:pt x="1495" y="65"/>
                    <a:pt x="1489" y="66"/>
                  </a:cubicBezTo>
                  <a:cubicBezTo>
                    <a:pt x="1483" y="69"/>
                    <a:pt x="1479" y="67"/>
                    <a:pt x="1471" y="61"/>
                  </a:cubicBezTo>
                  <a:cubicBezTo>
                    <a:pt x="1463" y="57"/>
                    <a:pt x="1453" y="50"/>
                    <a:pt x="1436" y="44"/>
                  </a:cubicBezTo>
                  <a:cubicBezTo>
                    <a:pt x="1426" y="41"/>
                    <a:pt x="1420" y="39"/>
                    <a:pt x="1415" y="39"/>
                  </a:cubicBezTo>
                  <a:cubicBezTo>
                    <a:pt x="1407" y="39"/>
                    <a:pt x="1407" y="45"/>
                    <a:pt x="1407" y="49"/>
                  </a:cubicBezTo>
                  <a:cubicBezTo>
                    <a:pt x="1407" y="52"/>
                    <a:pt x="1407" y="53"/>
                    <a:pt x="1404" y="54"/>
                  </a:cubicBezTo>
                  <a:cubicBezTo>
                    <a:pt x="1402" y="54"/>
                    <a:pt x="1399" y="55"/>
                    <a:pt x="1397" y="55"/>
                  </a:cubicBezTo>
                  <a:cubicBezTo>
                    <a:pt x="1385" y="55"/>
                    <a:pt x="1373" y="47"/>
                    <a:pt x="1362" y="39"/>
                  </a:cubicBezTo>
                  <a:cubicBezTo>
                    <a:pt x="1355" y="35"/>
                    <a:pt x="1352" y="33"/>
                    <a:pt x="1349" y="33"/>
                  </a:cubicBezTo>
                  <a:cubicBezTo>
                    <a:pt x="1347" y="33"/>
                    <a:pt x="1345" y="34"/>
                    <a:pt x="1344" y="35"/>
                  </a:cubicBezTo>
                  <a:cubicBezTo>
                    <a:pt x="1342" y="37"/>
                    <a:pt x="1339" y="38"/>
                    <a:pt x="1334" y="39"/>
                  </a:cubicBezTo>
                  <a:cubicBezTo>
                    <a:pt x="1329" y="40"/>
                    <a:pt x="1326" y="42"/>
                    <a:pt x="1324" y="43"/>
                  </a:cubicBezTo>
                  <a:cubicBezTo>
                    <a:pt x="1323" y="44"/>
                    <a:pt x="1323" y="44"/>
                    <a:pt x="1322" y="44"/>
                  </a:cubicBezTo>
                  <a:cubicBezTo>
                    <a:pt x="1322" y="44"/>
                    <a:pt x="1317" y="42"/>
                    <a:pt x="1311" y="39"/>
                  </a:cubicBezTo>
                  <a:cubicBezTo>
                    <a:pt x="1307" y="38"/>
                    <a:pt x="1303" y="36"/>
                    <a:pt x="1300" y="36"/>
                  </a:cubicBezTo>
                  <a:cubicBezTo>
                    <a:pt x="1292" y="36"/>
                    <a:pt x="1282" y="40"/>
                    <a:pt x="1277" y="60"/>
                  </a:cubicBezTo>
                  <a:cubicBezTo>
                    <a:pt x="1275" y="70"/>
                    <a:pt x="1277" y="73"/>
                    <a:pt x="1279" y="76"/>
                  </a:cubicBezTo>
                  <a:cubicBezTo>
                    <a:pt x="1279" y="79"/>
                    <a:pt x="1280" y="81"/>
                    <a:pt x="1278" y="87"/>
                  </a:cubicBezTo>
                  <a:cubicBezTo>
                    <a:pt x="1276" y="90"/>
                    <a:pt x="1274" y="90"/>
                    <a:pt x="1273" y="90"/>
                  </a:cubicBezTo>
                  <a:cubicBezTo>
                    <a:pt x="1271" y="90"/>
                    <a:pt x="1269" y="90"/>
                    <a:pt x="1268" y="89"/>
                  </a:cubicBezTo>
                  <a:cubicBezTo>
                    <a:pt x="1264" y="89"/>
                    <a:pt x="1262" y="88"/>
                    <a:pt x="1257" y="88"/>
                  </a:cubicBezTo>
                  <a:cubicBezTo>
                    <a:pt x="1254" y="88"/>
                    <a:pt x="1251" y="89"/>
                    <a:pt x="1247" y="90"/>
                  </a:cubicBezTo>
                  <a:cubicBezTo>
                    <a:pt x="1231" y="96"/>
                    <a:pt x="1227" y="107"/>
                    <a:pt x="1224" y="114"/>
                  </a:cubicBezTo>
                  <a:cubicBezTo>
                    <a:pt x="1224" y="116"/>
                    <a:pt x="1223" y="117"/>
                    <a:pt x="1223" y="119"/>
                  </a:cubicBezTo>
                  <a:cubicBezTo>
                    <a:pt x="1220" y="118"/>
                    <a:pt x="1214" y="112"/>
                    <a:pt x="1212" y="109"/>
                  </a:cubicBezTo>
                  <a:cubicBezTo>
                    <a:pt x="1208" y="105"/>
                    <a:pt x="1205" y="102"/>
                    <a:pt x="1203" y="100"/>
                  </a:cubicBezTo>
                  <a:cubicBezTo>
                    <a:pt x="1201" y="99"/>
                    <a:pt x="1198" y="97"/>
                    <a:pt x="1196" y="93"/>
                  </a:cubicBezTo>
                  <a:cubicBezTo>
                    <a:pt x="1188" y="87"/>
                    <a:pt x="1178" y="76"/>
                    <a:pt x="1161" y="69"/>
                  </a:cubicBezTo>
                  <a:cubicBezTo>
                    <a:pt x="1153" y="66"/>
                    <a:pt x="1148" y="64"/>
                    <a:pt x="1144" y="64"/>
                  </a:cubicBezTo>
                  <a:cubicBezTo>
                    <a:pt x="1138" y="64"/>
                    <a:pt x="1135" y="68"/>
                    <a:pt x="1132" y="72"/>
                  </a:cubicBezTo>
                  <a:cubicBezTo>
                    <a:pt x="1130" y="74"/>
                    <a:pt x="1128" y="76"/>
                    <a:pt x="1127" y="78"/>
                  </a:cubicBezTo>
                  <a:cubicBezTo>
                    <a:pt x="1123" y="82"/>
                    <a:pt x="1121" y="84"/>
                    <a:pt x="1121" y="86"/>
                  </a:cubicBezTo>
                  <a:cubicBezTo>
                    <a:pt x="1117" y="90"/>
                    <a:pt x="1117" y="90"/>
                    <a:pt x="1112" y="90"/>
                  </a:cubicBezTo>
                  <a:cubicBezTo>
                    <a:pt x="1111" y="90"/>
                    <a:pt x="1111" y="90"/>
                    <a:pt x="1111" y="90"/>
                  </a:cubicBezTo>
                  <a:cubicBezTo>
                    <a:pt x="1107" y="90"/>
                    <a:pt x="1107" y="90"/>
                    <a:pt x="1107" y="90"/>
                  </a:cubicBezTo>
                  <a:cubicBezTo>
                    <a:pt x="1097" y="90"/>
                    <a:pt x="1091" y="90"/>
                    <a:pt x="1085" y="83"/>
                  </a:cubicBezTo>
                  <a:cubicBezTo>
                    <a:pt x="1082" y="79"/>
                    <a:pt x="1078" y="77"/>
                    <a:pt x="1075" y="77"/>
                  </a:cubicBezTo>
                  <a:cubicBezTo>
                    <a:pt x="1072" y="77"/>
                    <a:pt x="1069" y="79"/>
                    <a:pt x="1065" y="81"/>
                  </a:cubicBezTo>
                  <a:cubicBezTo>
                    <a:pt x="1063" y="82"/>
                    <a:pt x="1062" y="82"/>
                    <a:pt x="1059" y="83"/>
                  </a:cubicBezTo>
                  <a:cubicBezTo>
                    <a:pt x="1052" y="86"/>
                    <a:pt x="1051" y="88"/>
                    <a:pt x="1050" y="90"/>
                  </a:cubicBezTo>
                  <a:cubicBezTo>
                    <a:pt x="1049" y="90"/>
                    <a:pt x="1049" y="90"/>
                    <a:pt x="1049" y="90"/>
                  </a:cubicBezTo>
                  <a:cubicBezTo>
                    <a:pt x="1049" y="90"/>
                    <a:pt x="1047" y="90"/>
                    <a:pt x="1045" y="90"/>
                  </a:cubicBezTo>
                  <a:cubicBezTo>
                    <a:pt x="1033" y="88"/>
                    <a:pt x="1028" y="92"/>
                    <a:pt x="1022" y="98"/>
                  </a:cubicBezTo>
                  <a:cubicBezTo>
                    <a:pt x="1020" y="100"/>
                    <a:pt x="1018" y="102"/>
                    <a:pt x="1018" y="104"/>
                  </a:cubicBezTo>
                  <a:cubicBezTo>
                    <a:pt x="1016" y="105"/>
                    <a:pt x="1015" y="106"/>
                    <a:pt x="1015" y="106"/>
                  </a:cubicBezTo>
                  <a:cubicBezTo>
                    <a:pt x="1014" y="106"/>
                    <a:pt x="1014" y="106"/>
                    <a:pt x="1013" y="106"/>
                  </a:cubicBezTo>
                  <a:cubicBezTo>
                    <a:pt x="1010" y="104"/>
                    <a:pt x="1013" y="81"/>
                    <a:pt x="1014" y="67"/>
                  </a:cubicBezTo>
                  <a:cubicBezTo>
                    <a:pt x="1014" y="62"/>
                    <a:pt x="1014" y="62"/>
                    <a:pt x="1014" y="62"/>
                  </a:cubicBezTo>
                  <a:cubicBezTo>
                    <a:pt x="1017" y="43"/>
                    <a:pt x="1015" y="39"/>
                    <a:pt x="1010" y="31"/>
                  </a:cubicBezTo>
                  <a:cubicBezTo>
                    <a:pt x="1009" y="29"/>
                    <a:pt x="1007" y="28"/>
                    <a:pt x="1007" y="27"/>
                  </a:cubicBezTo>
                  <a:cubicBezTo>
                    <a:pt x="1003" y="20"/>
                    <a:pt x="997" y="17"/>
                    <a:pt x="990" y="17"/>
                  </a:cubicBezTo>
                  <a:cubicBezTo>
                    <a:pt x="983" y="17"/>
                    <a:pt x="976" y="18"/>
                    <a:pt x="967" y="22"/>
                  </a:cubicBezTo>
                  <a:cubicBezTo>
                    <a:pt x="963" y="24"/>
                    <a:pt x="959" y="25"/>
                    <a:pt x="958" y="25"/>
                  </a:cubicBezTo>
                  <a:cubicBezTo>
                    <a:pt x="956" y="25"/>
                    <a:pt x="954" y="24"/>
                    <a:pt x="949" y="19"/>
                  </a:cubicBezTo>
                  <a:cubicBezTo>
                    <a:pt x="948" y="17"/>
                    <a:pt x="947" y="16"/>
                    <a:pt x="944" y="14"/>
                  </a:cubicBezTo>
                  <a:cubicBezTo>
                    <a:pt x="936" y="5"/>
                    <a:pt x="930" y="0"/>
                    <a:pt x="923" y="0"/>
                  </a:cubicBezTo>
                  <a:cubicBezTo>
                    <a:pt x="919" y="0"/>
                    <a:pt x="915" y="1"/>
                    <a:pt x="910" y="5"/>
                  </a:cubicBezTo>
                  <a:cubicBezTo>
                    <a:pt x="900" y="13"/>
                    <a:pt x="904" y="23"/>
                    <a:pt x="906" y="33"/>
                  </a:cubicBezTo>
                  <a:cubicBezTo>
                    <a:pt x="907" y="38"/>
                    <a:pt x="909" y="43"/>
                    <a:pt x="909" y="47"/>
                  </a:cubicBezTo>
                  <a:cubicBezTo>
                    <a:pt x="909" y="59"/>
                    <a:pt x="907" y="59"/>
                    <a:pt x="904" y="59"/>
                  </a:cubicBezTo>
                  <a:cubicBezTo>
                    <a:pt x="903" y="59"/>
                    <a:pt x="901" y="59"/>
                    <a:pt x="899" y="58"/>
                  </a:cubicBezTo>
                  <a:cubicBezTo>
                    <a:pt x="899" y="58"/>
                    <a:pt x="898" y="58"/>
                    <a:pt x="897" y="58"/>
                  </a:cubicBezTo>
                  <a:cubicBezTo>
                    <a:pt x="887" y="58"/>
                    <a:pt x="873" y="66"/>
                    <a:pt x="867" y="79"/>
                  </a:cubicBezTo>
                  <a:cubicBezTo>
                    <a:pt x="865" y="85"/>
                    <a:pt x="856" y="88"/>
                    <a:pt x="847" y="93"/>
                  </a:cubicBezTo>
                  <a:cubicBezTo>
                    <a:pt x="838" y="96"/>
                    <a:pt x="828" y="100"/>
                    <a:pt x="823" y="107"/>
                  </a:cubicBezTo>
                  <a:cubicBezTo>
                    <a:pt x="817" y="114"/>
                    <a:pt x="817" y="120"/>
                    <a:pt x="818" y="123"/>
                  </a:cubicBezTo>
                  <a:cubicBezTo>
                    <a:pt x="821" y="129"/>
                    <a:pt x="828" y="133"/>
                    <a:pt x="837" y="134"/>
                  </a:cubicBezTo>
                  <a:cubicBezTo>
                    <a:pt x="834" y="137"/>
                    <a:pt x="828" y="142"/>
                    <a:pt x="822" y="147"/>
                  </a:cubicBezTo>
                  <a:cubicBezTo>
                    <a:pt x="818" y="149"/>
                    <a:pt x="814" y="152"/>
                    <a:pt x="810" y="155"/>
                  </a:cubicBezTo>
                  <a:cubicBezTo>
                    <a:pt x="796" y="166"/>
                    <a:pt x="801" y="174"/>
                    <a:pt x="805" y="181"/>
                  </a:cubicBezTo>
                  <a:cubicBezTo>
                    <a:pt x="806" y="184"/>
                    <a:pt x="807" y="187"/>
                    <a:pt x="808" y="191"/>
                  </a:cubicBezTo>
                  <a:cubicBezTo>
                    <a:pt x="809" y="194"/>
                    <a:pt x="809" y="195"/>
                    <a:pt x="809" y="195"/>
                  </a:cubicBezTo>
                  <a:cubicBezTo>
                    <a:pt x="808" y="196"/>
                    <a:pt x="808" y="196"/>
                    <a:pt x="806" y="196"/>
                  </a:cubicBezTo>
                  <a:cubicBezTo>
                    <a:pt x="804" y="196"/>
                    <a:pt x="800" y="195"/>
                    <a:pt x="796" y="195"/>
                  </a:cubicBezTo>
                  <a:cubicBezTo>
                    <a:pt x="793" y="194"/>
                    <a:pt x="790" y="193"/>
                    <a:pt x="786" y="193"/>
                  </a:cubicBezTo>
                  <a:cubicBezTo>
                    <a:pt x="781" y="192"/>
                    <a:pt x="778" y="194"/>
                    <a:pt x="775" y="196"/>
                  </a:cubicBezTo>
                  <a:cubicBezTo>
                    <a:pt x="770" y="203"/>
                    <a:pt x="774" y="215"/>
                    <a:pt x="779" y="231"/>
                  </a:cubicBezTo>
                  <a:cubicBezTo>
                    <a:pt x="779" y="233"/>
                    <a:pt x="779" y="233"/>
                    <a:pt x="779" y="233"/>
                  </a:cubicBezTo>
                  <a:cubicBezTo>
                    <a:pt x="783" y="247"/>
                    <a:pt x="788" y="254"/>
                    <a:pt x="793" y="261"/>
                  </a:cubicBezTo>
                  <a:cubicBezTo>
                    <a:pt x="796" y="266"/>
                    <a:pt x="800" y="270"/>
                    <a:pt x="803" y="277"/>
                  </a:cubicBezTo>
                  <a:cubicBezTo>
                    <a:pt x="810" y="290"/>
                    <a:pt x="810" y="292"/>
                    <a:pt x="806" y="303"/>
                  </a:cubicBezTo>
                  <a:cubicBezTo>
                    <a:pt x="805" y="305"/>
                    <a:pt x="804" y="308"/>
                    <a:pt x="803" y="312"/>
                  </a:cubicBezTo>
                  <a:cubicBezTo>
                    <a:pt x="802" y="315"/>
                    <a:pt x="801" y="318"/>
                    <a:pt x="797" y="318"/>
                  </a:cubicBezTo>
                  <a:cubicBezTo>
                    <a:pt x="794" y="318"/>
                    <a:pt x="790" y="315"/>
                    <a:pt x="789" y="310"/>
                  </a:cubicBezTo>
                  <a:cubicBezTo>
                    <a:pt x="788" y="308"/>
                    <a:pt x="787" y="304"/>
                    <a:pt x="793" y="299"/>
                  </a:cubicBezTo>
                  <a:cubicBezTo>
                    <a:pt x="797" y="295"/>
                    <a:pt x="800" y="291"/>
                    <a:pt x="800" y="287"/>
                  </a:cubicBezTo>
                  <a:cubicBezTo>
                    <a:pt x="800" y="281"/>
                    <a:pt x="795" y="276"/>
                    <a:pt x="788" y="270"/>
                  </a:cubicBezTo>
                  <a:cubicBezTo>
                    <a:pt x="783" y="265"/>
                    <a:pt x="778" y="260"/>
                    <a:pt x="773" y="253"/>
                  </a:cubicBezTo>
                  <a:cubicBezTo>
                    <a:pt x="766" y="242"/>
                    <a:pt x="763" y="233"/>
                    <a:pt x="762" y="225"/>
                  </a:cubicBezTo>
                  <a:cubicBezTo>
                    <a:pt x="760" y="217"/>
                    <a:pt x="758" y="210"/>
                    <a:pt x="752" y="201"/>
                  </a:cubicBezTo>
                  <a:cubicBezTo>
                    <a:pt x="748" y="196"/>
                    <a:pt x="744" y="193"/>
                    <a:pt x="739" y="193"/>
                  </a:cubicBezTo>
                  <a:cubicBezTo>
                    <a:pt x="730" y="193"/>
                    <a:pt x="720" y="201"/>
                    <a:pt x="708" y="222"/>
                  </a:cubicBezTo>
                  <a:cubicBezTo>
                    <a:pt x="703" y="228"/>
                    <a:pt x="703" y="234"/>
                    <a:pt x="703" y="240"/>
                  </a:cubicBezTo>
                  <a:cubicBezTo>
                    <a:pt x="707" y="251"/>
                    <a:pt x="720" y="258"/>
                    <a:pt x="731" y="265"/>
                  </a:cubicBezTo>
                  <a:cubicBezTo>
                    <a:pt x="735" y="266"/>
                    <a:pt x="737" y="267"/>
                    <a:pt x="740" y="269"/>
                  </a:cubicBezTo>
                  <a:cubicBezTo>
                    <a:pt x="746" y="272"/>
                    <a:pt x="747" y="275"/>
                    <a:pt x="747" y="275"/>
                  </a:cubicBezTo>
                  <a:cubicBezTo>
                    <a:pt x="746" y="276"/>
                    <a:pt x="744" y="277"/>
                    <a:pt x="739" y="277"/>
                  </a:cubicBezTo>
                  <a:cubicBezTo>
                    <a:pt x="736" y="277"/>
                    <a:pt x="734" y="277"/>
                    <a:pt x="732" y="276"/>
                  </a:cubicBezTo>
                  <a:cubicBezTo>
                    <a:pt x="730" y="275"/>
                    <a:pt x="726" y="274"/>
                    <a:pt x="723" y="272"/>
                  </a:cubicBezTo>
                  <a:cubicBezTo>
                    <a:pt x="712" y="268"/>
                    <a:pt x="699" y="263"/>
                    <a:pt x="687" y="263"/>
                  </a:cubicBezTo>
                  <a:cubicBezTo>
                    <a:pt x="681" y="263"/>
                    <a:pt x="676" y="264"/>
                    <a:pt x="671" y="266"/>
                  </a:cubicBezTo>
                  <a:cubicBezTo>
                    <a:pt x="665" y="268"/>
                    <a:pt x="663" y="271"/>
                    <a:pt x="662" y="274"/>
                  </a:cubicBezTo>
                  <a:cubicBezTo>
                    <a:pt x="661" y="277"/>
                    <a:pt x="663" y="281"/>
                    <a:pt x="665" y="284"/>
                  </a:cubicBezTo>
                  <a:cubicBezTo>
                    <a:pt x="669" y="288"/>
                    <a:pt x="672" y="293"/>
                    <a:pt x="670" y="299"/>
                  </a:cubicBezTo>
                  <a:cubicBezTo>
                    <a:pt x="667" y="304"/>
                    <a:pt x="664" y="305"/>
                    <a:pt x="657" y="305"/>
                  </a:cubicBezTo>
                  <a:cubicBezTo>
                    <a:pt x="653" y="305"/>
                    <a:pt x="647" y="304"/>
                    <a:pt x="640" y="304"/>
                  </a:cubicBezTo>
                  <a:cubicBezTo>
                    <a:pt x="633" y="302"/>
                    <a:pt x="626" y="301"/>
                    <a:pt x="617" y="300"/>
                  </a:cubicBezTo>
                  <a:cubicBezTo>
                    <a:pt x="613" y="300"/>
                    <a:pt x="611" y="299"/>
                    <a:pt x="608" y="299"/>
                  </a:cubicBezTo>
                  <a:cubicBezTo>
                    <a:pt x="592" y="299"/>
                    <a:pt x="589" y="306"/>
                    <a:pt x="586" y="315"/>
                  </a:cubicBezTo>
                  <a:cubicBezTo>
                    <a:pt x="584" y="319"/>
                    <a:pt x="584" y="323"/>
                    <a:pt x="581" y="327"/>
                  </a:cubicBezTo>
                  <a:cubicBezTo>
                    <a:pt x="579" y="331"/>
                    <a:pt x="579" y="331"/>
                    <a:pt x="579" y="331"/>
                  </a:cubicBezTo>
                  <a:cubicBezTo>
                    <a:pt x="578" y="331"/>
                    <a:pt x="575" y="327"/>
                    <a:pt x="573" y="326"/>
                  </a:cubicBezTo>
                  <a:cubicBezTo>
                    <a:pt x="570" y="320"/>
                    <a:pt x="564" y="312"/>
                    <a:pt x="555" y="310"/>
                  </a:cubicBezTo>
                  <a:cubicBezTo>
                    <a:pt x="549" y="308"/>
                    <a:pt x="546" y="309"/>
                    <a:pt x="543" y="311"/>
                  </a:cubicBezTo>
                  <a:cubicBezTo>
                    <a:pt x="541" y="315"/>
                    <a:pt x="541" y="320"/>
                    <a:pt x="542" y="327"/>
                  </a:cubicBezTo>
                  <a:cubicBezTo>
                    <a:pt x="544" y="334"/>
                    <a:pt x="545" y="342"/>
                    <a:pt x="544" y="351"/>
                  </a:cubicBezTo>
                  <a:cubicBezTo>
                    <a:pt x="544" y="352"/>
                    <a:pt x="544" y="353"/>
                    <a:pt x="544" y="354"/>
                  </a:cubicBezTo>
                  <a:cubicBezTo>
                    <a:pt x="541" y="353"/>
                    <a:pt x="538" y="353"/>
                    <a:pt x="535" y="356"/>
                  </a:cubicBezTo>
                  <a:cubicBezTo>
                    <a:pt x="530" y="359"/>
                    <a:pt x="529" y="363"/>
                    <a:pt x="527" y="365"/>
                  </a:cubicBezTo>
                  <a:cubicBezTo>
                    <a:pt x="524" y="370"/>
                    <a:pt x="523" y="373"/>
                    <a:pt x="512" y="376"/>
                  </a:cubicBezTo>
                  <a:cubicBezTo>
                    <a:pt x="497" y="381"/>
                    <a:pt x="495" y="388"/>
                    <a:pt x="493" y="397"/>
                  </a:cubicBezTo>
                  <a:cubicBezTo>
                    <a:pt x="492" y="402"/>
                    <a:pt x="491" y="407"/>
                    <a:pt x="487" y="413"/>
                  </a:cubicBezTo>
                  <a:cubicBezTo>
                    <a:pt x="486" y="415"/>
                    <a:pt x="485" y="417"/>
                    <a:pt x="485" y="418"/>
                  </a:cubicBezTo>
                  <a:cubicBezTo>
                    <a:pt x="484" y="416"/>
                    <a:pt x="483" y="413"/>
                    <a:pt x="483" y="411"/>
                  </a:cubicBezTo>
                  <a:cubicBezTo>
                    <a:pt x="481" y="406"/>
                    <a:pt x="481" y="399"/>
                    <a:pt x="477" y="395"/>
                  </a:cubicBezTo>
                  <a:cubicBezTo>
                    <a:pt x="475" y="392"/>
                    <a:pt x="475" y="390"/>
                    <a:pt x="473" y="387"/>
                  </a:cubicBezTo>
                  <a:cubicBezTo>
                    <a:pt x="470" y="380"/>
                    <a:pt x="467" y="376"/>
                    <a:pt x="458" y="372"/>
                  </a:cubicBezTo>
                  <a:cubicBezTo>
                    <a:pt x="455" y="371"/>
                    <a:pt x="454" y="370"/>
                    <a:pt x="454" y="368"/>
                  </a:cubicBezTo>
                  <a:cubicBezTo>
                    <a:pt x="455" y="364"/>
                    <a:pt x="459" y="362"/>
                    <a:pt x="464" y="362"/>
                  </a:cubicBezTo>
                  <a:cubicBezTo>
                    <a:pt x="467" y="362"/>
                    <a:pt x="470" y="362"/>
                    <a:pt x="474" y="363"/>
                  </a:cubicBezTo>
                  <a:cubicBezTo>
                    <a:pt x="479" y="364"/>
                    <a:pt x="484" y="364"/>
                    <a:pt x="491" y="364"/>
                  </a:cubicBezTo>
                  <a:cubicBezTo>
                    <a:pt x="497" y="364"/>
                    <a:pt x="504" y="364"/>
                    <a:pt x="511" y="362"/>
                  </a:cubicBezTo>
                  <a:cubicBezTo>
                    <a:pt x="522" y="359"/>
                    <a:pt x="529" y="357"/>
                    <a:pt x="531" y="353"/>
                  </a:cubicBezTo>
                  <a:cubicBezTo>
                    <a:pt x="535" y="348"/>
                    <a:pt x="534" y="342"/>
                    <a:pt x="531" y="335"/>
                  </a:cubicBezTo>
                  <a:cubicBezTo>
                    <a:pt x="529" y="324"/>
                    <a:pt x="521" y="323"/>
                    <a:pt x="514" y="322"/>
                  </a:cubicBezTo>
                  <a:cubicBezTo>
                    <a:pt x="510" y="321"/>
                    <a:pt x="505" y="321"/>
                    <a:pt x="502" y="317"/>
                  </a:cubicBezTo>
                  <a:cubicBezTo>
                    <a:pt x="495" y="312"/>
                    <a:pt x="477" y="299"/>
                    <a:pt x="459" y="297"/>
                  </a:cubicBezTo>
                  <a:cubicBezTo>
                    <a:pt x="446" y="294"/>
                    <a:pt x="436" y="292"/>
                    <a:pt x="426" y="284"/>
                  </a:cubicBezTo>
                  <a:cubicBezTo>
                    <a:pt x="416" y="277"/>
                    <a:pt x="408" y="276"/>
                    <a:pt x="393" y="276"/>
                  </a:cubicBezTo>
                  <a:cubicBezTo>
                    <a:pt x="390" y="276"/>
                    <a:pt x="388" y="276"/>
                    <a:pt x="385" y="276"/>
                  </a:cubicBezTo>
                  <a:cubicBezTo>
                    <a:pt x="369" y="275"/>
                    <a:pt x="362" y="283"/>
                    <a:pt x="356" y="293"/>
                  </a:cubicBezTo>
                  <a:cubicBezTo>
                    <a:pt x="352" y="296"/>
                    <a:pt x="350" y="299"/>
                    <a:pt x="345" y="304"/>
                  </a:cubicBezTo>
                  <a:cubicBezTo>
                    <a:pt x="339" y="310"/>
                    <a:pt x="332" y="315"/>
                    <a:pt x="325" y="319"/>
                  </a:cubicBezTo>
                  <a:cubicBezTo>
                    <a:pt x="318" y="324"/>
                    <a:pt x="308" y="329"/>
                    <a:pt x="298" y="338"/>
                  </a:cubicBezTo>
                  <a:cubicBezTo>
                    <a:pt x="285" y="350"/>
                    <a:pt x="282" y="359"/>
                    <a:pt x="279" y="370"/>
                  </a:cubicBezTo>
                  <a:cubicBezTo>
                    <a:pt x="276" y="377"/>
                    <a:pt x="274" y="386"/>
                    <a:pt x="269" y="397"/>
                  </a:cubicBezTo>
                  <a:cubicBezTo>
                    <a:pt x="259" y="415"/>
                    <a:pt x="254" y="418"/>
                    <a:pt x="246" y="421"/>
                  </a:cubicBezTo>
                  <a:cubicBezTo>
                    <a:pt x="242" y="424"/>
                    <a:pt x="237" y="426"/>
                    <a:pt x="231" y="431"/>
                  </a:cubicBezTo>
                  <a:cubicBezTo>
                    <a:pt x="211" y="446"/>
                    <a:pt x="210" y="448"/>
                    <a:pt x="215" y="472"/>
                  </a:cubicBezTo>
                  <a:cubicBezTo>
                    <a:pt x="216" y="473"/>
                    <a:pt x="216" y="476"/>
                    <a:pt x="217" y="478"/>
                  </a:cubicBezTo>
                  <a:cubicBezTo>
                    <a:pt x="220" y="495"/>
                    <a:pt x="221" y="501"/>
                    <a:pt x="239" y="504"/>
                  </a:cubicBezTo>
                  <a:cubicBezTo>
                    <a:pt x="243" y="504"/>
                    <a:pt x="246" y="505"/>
                    <a:pt x="247" y="505"/>
                  </a:cubicBezTo>
                  <a:cubicBezTo>
                    <a:pt x="249" y="505"/>
                    <a:pt x="251" y="505"/>
                    <a:pt x="252" y="505"/>
                  </a:cubicBezTo>
                  <a:cubicBezTo>
                    <a:pt x="255" y="505"/>
                    <a:pt x="257" y="504"/>
                    <a:pt x="258" y="501"/>
                  </a:cubicBezTo>
                  <a:cubicBezTo>
                    <a:pt x="260" y="500"/>
                    <a:pt x="261" y="498"/>
                    <a:pt x="264" y="495"/>
                  </a:cubicBezTo>
                  <a:cubicBezTo>
                    <a:pt x="265" y="494"/>
                    <a:pt x="267" y="493"/>
                    <a:pt x="269" y="493"/>
                  </a:cubicBezTo>
                  <a:cubicBezTo>
                    <a:pt x="276" y="493"/>
                    <a:pt x="286" y="503"/>
                    <a:pt x="290" y="512"/>
                  </a:cubicBezTo>
                  <a:cubicBezTo>
                    <a:pt x="291" y="517"/>
                    <a:pt x="292" y="521"/>
                    <a:pt x="292" y="525"/>
                  </a:cubicBezTo>
                  <a:cubicBezTo>
                    <a:pt x="293" y="530"/>
                    <a:pt x="293" y="536"/>
                    <a:pt x="297" y="546"/>
                  </a:cubicBezTo>
                  <a:cubicBezTo>
                    <a:pt x="300" y="552"/>
                    <a:pt x="303" y="554"/>
                    <a:pt x="307" y="554"/>
                  </a:cubicBezTo>
                  <a:cubicBezTo>
                    <a:pt x="315" y="554"/>
                    <a:pt x="321" y="545"/>
                    <a:pt x="327" y="537"/>
                  </a:cubicBezTo>
                  <a:cubicBezTo>
                    <a:pt x="329" y="534"/>
                    <a:pt x="329" y="534"/>
                    <a:pt x="329" y="534"/>
                  </a:cubicBezTo>
                  <a:cubicBezTo>
                    <a:pt x="333" y="527"/>
                    <a:pt x="333" y="522"/>
                    <a:pt x="334" y="516"/>
                  </a:cubicBezTo>
                  <a:cubicBezTo>
                    <a:pt x="334" y="512"/>
                    <a:pt x="334" y="507"/>
                    <a:pt x="334" y="501"/>
                  </a:cubicBezTo>
                  <a:cubicBezTo>
                    <a:pt x="338" y="484"/>
                    <a:pt x="336" y="478"/>
                    <a:pt x="333" y="467"/>
                  </a:cubicBezTo>
                  <a:cubicBezTo>
                    <a:pt x="332" y="463"/>
                    <a:pt x="332" y="463"/>
                    <a:pt x="332" y="463"/>
                  </a:cubicBezTo>
                  <a:cubicBezTo>
                    <a:pt x="329" y="451"/>
                    <a:pt x="329" y="448"/>
                    <a:pt x="330" y="435"/>
                  </a:cubicBezTo>
                  <a:cubicBezTo>
                    <a:pt x="331" y="426"/>
                    <a:pt x="340" y="423"/>
                    <a:pt x="346" y="419"/>
                  </a:cubicBezTo>
                  <a:cubicBezTo>
                    <a:pt x="347" y="419"/>
                    <a:pt x="349" y="418"/>
                    <a:pt x="350" y="418"/>
                  </a:cubicBezTo>
                  <a:cubicBezTo>
                    <a:pt x="354" y="416"/>
                    <a:pt x="355" y="411"/>
                    <a:pt x="356" y="404"/>
                  </a:cubicBezTo>
                  <a:cubicBezTo>
                    <a:pt x="357" y="397"/>
                    <a:pt x="358" y="390"/>
                    <a:pt x="363" y="386"/>
                  </a:cubicBezTo>
                  <a:cubicBezTo>
                    <a:pt x="369" y="381"/>
                    <a:pt x="375" y="379"/>
                    <a:pt x="379" y="379"/>
                  </a:cubicBezTo>
                  <a:cubicBezTo>
                    <a:pt x="383" y="379"/>
                    <a:pt x="384" y="380"/>
                    <a:pt x="384" y="384"/>
                  </a:cubicBezTo>
                  <a:cubicBezTo>
                    <a:pt x="384" y="395"/>
                    <a:pt x="375" y="411"/>
                    <a:pt x="370" y="419"/>
                  </a:cubicBezTo>
                  <a:cubicBezTo>
                    <a:pt x="364" y="429"/>
                    <a:pt x="362" y="440"/>
                    <a:pt x="372" y="460"/>
                  </a:cubicBezTo>
                  <a:cubicBezTo>
                    <a:pt x="375" y="467"/>
                    <a:pt x="380" y="472"/>
                    <a:pt x="388" y="472"/>
                  </a:cubicBezTo>
                  <a:cubicBezTo>
                    <a:pt x="393" y="472"/>
                    <a:pt x="398" y="470"/>
                    <a:pt x="404" y="468"/>
                  </a:cubicBezTo>
                  <a:cubicBezTo>
                    <a:pt x="408" y="467"/>
                    <a:pt x="413" y="465"/>
                    <a:pt x="418" y="464"/>
                  </a:cubicBezTo>
                  <a:cubicBezTo>
                    <a:pt x="422" y="463"/>
                    <a:pt x="425" y="463"/>
                    <a:pt x="427" y="462"/>
                  </a:cubicBezTo>
                  <a:cubicBezTo>
                    <a:pt x="427" y="464"/>
                    <a:pt x="427" y="467"/>
                    <a:pt x="428" y="473"/>
                  </a:cubicBezTo>
                  <a:cubicBezTo>
                    <a:pt x="429" y="475"/>
                    <a:pt x="429" y="477"/>
                    <a:pt x="428" y="478"/>
                  </a:cubicBezTo>
                  <a:cubicBezTo>
                    <a:pt x="427" y="479"/>
                    <a:pt x="422" y="479"/>
                    <a:pt x="421" y="479"/>
                  </a:cubicBezTo>
                  <a:cubicBezTo>
                    <a:pt x="420" y="479"/>
                    <a:pt x="417" y="479"/>
                    <a:pt x="416" y="479"/>
                  </a:cubicBezTo>
                  <a:cubicBezTo>
                    <a:pt x="414" y="479"/>
                    <a:pt x="411" y="478"/>
                    <a:pt x="410" y="478"/>
                  </a:cubicBezTo>
                  <a:cubicBezTo>
                    <a:pt x="405" y="478"/>
                    <a:pt x="400" y="479"/>
                    <a:pt x="397" y="480"/>
                  </a:cubicBezTo>
                  <a:cubicBezTo>
                    <a:pt x="386" y="484"/>
                    <a:pt x="387" y="496"/>
                    <a:pt x="388" y="505"/>
                  </a:cubicBezTo>
                  <a:cubicBezTo>
                    <a:pt x="388" y="507"/>
                    <a:pt x="388" y="511"/>
                    <a:pt x="388" y="512"/>
                  </a:cubicBezTo>
                  <a:cubicBezTo>
                    <a:pt x="378" y="512"/>
                    <a:pt x="367" y="520"/>
                    <a:pt x="367" y="536"/>
                  </a:cubicBezTo>
                  <a:cubicBezTo>
                    <a:pt x="367" y="547"/>
                    <a:pt x="374" y="549"/>
                    <a:pt x="381" y="550"/>
                  </a:cubicBezTo>
                  <a:cubicBezTo>
                    <a:pt x="384" y="551"/>
                    <a:pt x="389" y="553"/>
                    <a:pt x="393" y="555"/>
                  </a:cubicBezTo>
                  <a:cubicBezTo>
                    <a:pt x="393" y="556"/>
                    <a:pt x="393" y="556"/>
                    <a:pt x="393" y="556"/>
                  </a:cubicBezTo>
                  <a:cubicBezTo>
                    <a:pt x="392" y="556"/>
                    <a:pt x="391" y="556"/>
                    <a:pt x="389" y="556"/>
                  </a:cubicBezTo>
                  <a:cubicBezTo>
                    <a:pt x="384" y="556"/>
                    <a:pt x="379" y="555"/>
                    <a:pt x="378" y="555"/>
                  </a:cubicBezTo>
                  <a:cubicBezTo>
                    <a:pt x="373" y="554"/>
                    <a:pt x="365" y="554"/>
                    <a:pt x="356" y="554"/>
                  </a:cubicBezTo>
                  <a:cubicBezTo>
                    <a:pt x="347" y="554"/>
                    <a:pt x="334" y="554"/>
                    <a:pt x="324" y="558"/>
                  </a:cubicBezTo>
                  <a:cubicBezTo>
                    <a:pt x="315" y="560"/>
                    <a:pt x="307" y="562"/>
                    <a:pt x="296" y="562"/>
                  </a:cubicBezTo>
                  <a:cubicBezTo>
                    <a:pt x="291" y="562"/>
                    <a:pt x="287" y="562"/>
                    <a:pt x="281" y="561"/>
                  </a:cubicBezTo>
                  <a:cubicBezTo>
                    <a:pt x="276" y="561"/>
                    <a:pt x="277" y="549"/>
                    <a:pt x="277" y="540"/>
                  </a:cubicBezTo>
                  <a:cubicBezTo>
                    <a:pt x="277" y="531"/>
                    <a:pt x="278" y="525"/>
                    <a:pt x="274" y="522"/>
                  </a:cubicBezTo>
                  <a:cubicBezTo>
                    <a:pt x="272" y="522"/>
                    <a:pt x="271" y="522"/>
                    <a:pt x="269" y="522"/>
                  </a:cubicBezTo>
                  <a:cubicBezTo>
                    <a:pt x="263" y="522"/>
                    <a:pt x="259" y="529"/>
                    <a:pt x="259" y="542"/>
                  </a:cubicBezTo>
                  <a:cubicBezTo>
                    <a:pt x="259" y="546"/>
                    <a:pt x="259" y="550"/>
                    <a:pt x="260" y="555"/>
                  </a:cubicBezTo>
                  <a:cubicBezTo>
                    <a:pt x="260" y="561"/>
                    <a:pt x="262" y="572"/>
                    <a:pt x="260" y="574"/>
                  </a:cubicBezTo>
                  <a:cubicBezTo>
                    <a:pt x="260" y="574"/>
                    <a:pt x="260" y="574"/>
                    <a:pt x="259" y="574"/>
                  </a:cubicBezTo>
                  <a:cubicBezTo>
                    <a:pt x="258" y="574"/>
                    <a:pt x="256" y="574"/>
                    <a:pt x="254" y="573"/>
                  </a:cubicBezTo>
                  <a:cubicBezTo>
                    <a:pt x="252" y="573"/>
                    <a:pt x="248" y="572"/>
                    <a:pt x="246" y="572"/>
                  </a:cubicBezTo>
                  <a:cubicBezTo>
                    <a:pt x="242" y="572"/>
                    <a:pt x="241" y="572"/>
                    <a:pt x="238" y="574"/>
                  </a:cubicBezTo>
                  <a:cubicBezTo>
                    <a:pt x="237" y="574"/>
                    <a:pt x="236" y="575"/>
                    <a:pt x="234" y="575"/>
                  </a:cubicBezTo>
                  <a:cubicBezTo>
                    <a:pt x="227" y="577"/>
                    <a:pt x="221" y="579"/>
                    <a:pt x="211" y="598"/>
                  </a:cubicBezTo>
                  <a:cubicBezTo>
                    <a:pt x="209" y="604"/>
                    <a:pt x="207" y="608"/>
                    <a:pt x="205" y="611"/>
                  </a:cubicBezTo>
                  <a:cubicBezTo>
                    <a:pt x="203" y="618"/>
                    <a:pt x="203" y="618"/>
                    <a:pt x="194" y="624"/>
                  </a:cubicBezTo>
                  <a:cubicBezTo>
                    <a:pt x="188" y="630"/>
                    <a:pt x="183" y="631"/>
                    <a:pt x="179" y="633"/>
                  </a:cubicBezTo>
                  <a:cubicBezTo>
                    <a:pt x="176" y="634"/>
                    <a:pt x="173" y="635"/>
                    <a:pt x="170" y="637"/>
                  </a:cubicBezTo>
                  <a:cubicBezTo>
                    <a:pt x="168" y="638"/>
                    <a:pt x="166" y="639"/>
                    <a:pt x="161" y="639"/>
                  </a:cubicBezTo>
                  <a:cubicBezTo>
                    <a:pt x="159" y="639"/>
                    <a:pt x="155" y="638"/>
                    <a:pt x="152" y="638"/>
                  </a:cubicBezTo>
                  <a:cubicBezTo>
                    <a:pt x="147" y="637"/>
                    <a:pt x="142" y="637"/>
                    <a:pt x="139" y="637"/>
                  </a:cubicBezTo>
                  <a:cubicBezTo>
                    <a:pt x="133" y="638"/>
                    <a:pt x="131" y="642"/>
                    <a:pt x="131" y="644"/>
                  </a:cubicBezTo>
                  <a:cubicBezTo>
                    <a:pt x="130" y="649"/>
                    <a:pt x="136" y="655"/>
                    <a:pt x="140" y="657"/>
                  </a:cubicBezTo>
                  <a:cubicBezTo>
                    <a:pt x="145" y="659"/>
                    <a:pt x="155" y="664"/>
                    <a:pt x="161" y="668"/>
                  </a:cubicBezTo>
                  <a:cubicBezTo>
                    <a:pt x="162" y="669"/>
                    <a:pt x="164" y="670"/>
                    <a:pt x="166" y="671"/>
                  </a:cubicBezTo>
                  <a:cubicBezTo>
                    <a:pt x="173" y="676"/>
                    <a:pt x="184" y="683"/>
                    <a:pt x="183" y="694"/>
                  </a:cubicBezTo>
                  <a:cubicBezTo>
                    <a:pt x="183" y="706"/>
                    <a:pt x="180" y="706"/>
                    <a:pt x="177" y="706"/>
                  </a:cubicBezTo>
                  <a:cubicBezTo>
                    <a:pt x="175" y="706"/>
                    <a:pt x="175" y="706"/>
                    <a:pt x="175" y="706"/>
                  </a:cubicBezTo>
                  <a:cubicBezTo>
                    <a:pt x="173" y="706"/>
                    <a:pt x="171" y="706"/>
                    <a:pt x="169" y="707"/>
                  </a:cubicBezTo>
                  <a:cubicBezTo>
                    <a:pt x="166" y="709"/>
                    <a:pt x="155" y="709"/>
                    <a:pt x="138" y="709"/>
                  </a:cubicBezTo>
                  <a:cubicBezTo>
                    <a:pt x="129" y="709"/>
                    <a:pt x="129" y="709"/>
                    <a:pt x="129" y="709"/>
                  </a:cubicBezTo>
                  <a:cubicBezTo>
                    <a:pt x="128" y="709"/>
                    <a:pt x="127" y="709"/>
                    <a:pt x="125" y="709"/>
                  </a:cubicBezTo>
                  <a:cubicBezTo>
                    <a:pt x="121" y="708"/>
                    <a:pt x="117" y="707"/>
                    <a:pt x="112" y="707"/>
                  </a:cubicBezTo>
                  <a:cubicBezTo>
                    <a:pt x="111" y="707"/>
                    <a:pt x="104" y="707"/>
                    <a:pt x="101" y="712"/>
                  </a:cubicBezTo>
                  <a:cubicBezTo>
                    <a:pt x="101" y="713"/>
                    <a:pt x="101" y="717"/>
                    <a:pt x="101" y="724"/>
                  </a:cubicBezTo>
                  <a:cubicBezTo>
                    <a:pt x="101" y="727"/>
                    <a:pt x="101" y="732"/>
                    <a:pt x="101" y="733"/>
                  </a:cubicBezTo>
                  <a:cubicBezTo>
                    <a:pt x="99" y="737"/>
                    <a:pt x="100" y="741"/>
                    <a:pt x="101" y="745"/>
                  </a:cubicBezTo>
                  <a:cubicBezTo>
                    <a:pt x="102" y="749"/>
                    <a:pt x="103" y="752"/>
                    <a:pt x="102" y="755"/>
                  </a:cubicBezTo>
                  <a:cubicBezTo>
                    <a:pt x="102" y="758"/>
                    <a:pt x="101" y="761"/>
                    <a:pt x="100" y="765"/>
                  </a:cubicBezTo>
                  <a:cubicBezTo>
                    <a:pt x="96" y="779"/>
                    <a:pt x="92" y="794"/>
                    <a:pt x="101" y="798"/>
                  </a:cubicBezTo>
                  <a:cubicBezTo>
                    <a:pt x="103" y="800"/>
                    <a:pt x="107" y="799"/>
                    <a:pt x="112" y="799"/>
                  </a:cubicBezTo>
                  <a:cubicBezTo>
                    <a:pt x="116" y="798"/>
                    <a:pt x="119" y="798"/>
                    <a:pt x="123" y="798"/>
                  </a:cubicBezTo>
                  <a:cubicBezTo>
                    <a:pt x="123" y="798"/>
                    <a:pt x="125" y="801"/>
                    <a:pt x="127" y="803"/>
                  </a:cubicBezTo>
                  <a:cubicBezTo>
                    <a:pt x="128" y="806"/>
                    <a:pt x="131" y="809"/>
                    <a:pt x="135" y="810"/>
                  </a:cubicBezTo>
                  <a:cubicBezTo>
                    <a:pt x="137" y="811"/>
                    <a:pt x="139" y="811"/>
                    <a:pt x="140" y="811"/>
                  </a:cubicBezTo>
                  <a:cubicBezTo>
                    <a:pt x="145" y="811"/>
                    <a:pt x="149" y="809"/>
                    <a:pt x="151" y="806"/>
                  </a:cubicBezTo>
                  <a:cubicBezTo>
                    <a:pt x="153" y="805"/>
                    <a:pt x="155" y="804"/>
                    <a:pt x="156" y="804"/>
                  </a:cubicBezTo>
                  <a:cubicBezTo>
                    <a:pt x="159" y="803"/>
                    <a:pt x="162" y="802"/>
                    <a:pt x="165" y="801"/>
                  </a:cubicBezTo>
                  <a:cubicBezTo>
                    <a:pt x="173" y="798"/>
                    <a:pt x="182" y="797"/>
                    <a:pt x="188" y="792"/>
                  </a:cubicBezTo>
                  <a:cubicBezTo>
                    <a:pt x="194" y="788"/>
                    <a:pt x="197" y="781"/>
                    <a:pt x="199" y="774"/>
                  </a:cubicBezTo>
                  <a:cubicBezTo>
                    <a:pt x="201" y="771"/>
                    <a:pt x="202" y="769"/>
                    <a:pt x="203" y="766"/>
                  </a:cubicBezTo>
                  <a:cubicBezTo>
                    <a:pt x="205" y="761"/>
                    <a:pt x="209" y="759"/>
                    <a:pt x="212" y="755"/>
                  </a:cubicBezTo>
                  <a:cubicBezTo>
                    <a:pt x="215" y="753"/>
                    <a:pt x="217" y="750"/>
                    <a:pt x="220" y="747"/>
                  </a:cubicBezTo>
                  <a:cubicBezTo>
                    <a:pt x="222" y="744"/>
                    <a:pt x="224" y="743"/>
                    <a:pt x="226" y="742"/>
                  </a:cubicBezTo>
                  <a:cubicBezTo>
                    <a:pt x="228" y="741"/>
                    <a:pt x="231" y="740"/>
                    <a:pt x="233" y="738"/>
                  </a:cubicBezTo>
                  <a:cubicBezTo>
                    <a:pt x="237" y="733"/>
                    <a:pt x="232" y="729"/>
                    <a:pt x="229" y="726"/>
                  </a:cubicBezTo>
                  <a:cubicBezTo>
                    <a:pt x="228" y="725"/>
                    <a:pt x="226" y="722"/>
                    <a:pt x="226" y="722"/>
                  </a:cubicBezTo>
                  <a:cubicBezTo>
                    <a:pt x="226" y="722"/>
                    <a:pt x="226" y="722"/>
                    <a:pt x="227" y="721"/>
                  </a:cubicBezTo>
                  <a:cubicBezTo>
                    <a:pt x="230" y="719"/>
                    <a:pt x="232" y="720"/>
                    <a:pt x="235" y="722"/>
                  </a:cubicBezTo>
                  <a:cubicBezTo>
                    <a:pt x="238" y="724"/>
                    <a:pt x="241" y="726"/>
                    <a:pt x="246" y="726"/>
                  </a:cubicBezTo>
                  <a:cubicBezTo>
                    <a:pt x="247" y="726"/>
                    <a:pt x="248" y="726"/>
                    <a:pt x="250" y="726"/>
                  </a:cubicBezTo>
                  <a:cubicBezTo>
                    <a:pt x="257" y="724"/>
                    <a:pt x="262" y="720"/>
                    <a:pt x="266" y="717"/>
                  </a:cubicBezTo>
                  <a:cubicBezTo>
                    <a:pt x="270" y="714"/>
                    <a:pt x="273" y="712"/>
                    <a:pt x="276" y="712"/>
                  </a:cubicBezTo>
                  <a:cubicBezTo>
                    <a:pt x="279" y="712"/>
                    <a:pt x="280" y="713"/>
                    <a:pt x="283" y="714"/>
                  </a:cubicBezTo>
                  <a:cubicBezTo>
                    <a:pt x="291" y="718"/>
                    <a:pt x="292" y="722"/>
                    <a:pt x="294" y="726"/>
                  </a:cubicBezTo>
                  <a:cubicBezTo>
                    <a:pt x="295" y="729"/>
                    <a:pt x="296" y="734"/>
                    <a:pt x="302" y="739"/>
                  </a:cubicBezTo>
                  <a:cubicBezTo>
                    <a:pt x="308" y="748"/>
                    <a:pt x="313" y="750"/>
                    <a:pt x="318" y="750"/>
                  </a:cubicBezTo>
                  <a:cubicBezTo>
                    <a:pt x="323" y="751"/>
                    <a:pt x="325" y="752"/>
                    <a:pt x="329" y="755"/>
                  </a:cubicBezTo>
                  <a:cubicBezTo>
                    <a:pt x="330" y="756"/>
                    <a:pt x="331" y="757"/>
                    <a:pt x="332" y="758"/>
                  </a:cubicBezTo>
                  <a:cubicBezTo>
                    <a:pt x="336" y="762"/>
                    <a:pt x="342" y="767"/>
                    <a:pt x="343" y="772"/>
                  </a:cubicBezTo>
                  <a:cubicBezTo>
                    <a:pt x="343" y="775"/>
                    <a:pt x="342" y="777"/>
                    <a:pt x="342" y="780"/>
                  </a:cubicBezTo>
                  <a:cubicBezTo>
                    <a:pt x="341" y="783"/>
                    <a:pt x="340" y="787"/>
                    <a:pt x="343" y="789"/>
                  </a:cubicBezTo>
                  <a:cubicBezTo>
                    <a:pt x="344" y="791"/>
                    <a:pt x="345" y="792"/>
                    <a:pt x="349" y="792"/>
                  </a:cubicBezTo>
                  <a:cubicBezTo>
                    <a:pt x="351" y="792"/>
                    <a:pt x="353" y="791"/>
                    <a:pt x="355" y="789"/>
                  </a:cubicBezTo>
                  <a:cubicBezTo>
                    <a:pt x="358" y="786"/>
                    <a:pt x="358" y="779"/>
                    <a:pt x="358" y="772"/>
                  </a:cubicBezTo>
                  <a:cubicBezTo>
                    <a:pt x="358" y="771"/>
                    <a:pt x="357" y="768"/>
                    <a:pt x="358" y="766"/>
                  </a:cubicBezTo>
                  <a:cubicBezTo>
                    <a:pt x="363" y="766"/>
                    <a:pt x="367" y="766"/>
                    <a:pt x="369" y="762"/>
                  </a:cubicBezTo>
                  <a:cubicBezTo>
                    <a:pt x="370" y="756"/>
                    <a:pt x="363" y="752"/>
                    <a:pt x="352" y="745"/>
                  </a:cubicBezTo>
                  <a:cubicBezTo>
                    <a:pt x="350" y="744"/>
                    <a:pt x="347" y="743"/>
                    <a:pt x="347" y="742"/>
                  </a:cubicBezTo>
                  <a:cubicBezTo>
                    <a:pt x="342" y="737"/>
                    <a:pt x="339" y="733"/>
                    <a:pt x="336" y="731"/>
                  </a:cubicBezTo>
                  <a:cubicBezTo>
                    <a:pt x="331" y="725"/>
                    <a:pt x="329" y="722"/>
                    <a:pt x="320" y="717"/>
                  </a:cubicBezTo>
                  <a:cubicBezTo>
                    <a:pt x="313" y="713"/>
                    <a:pt x="311" y="706"/>
                    <a:pt x="311" y="701"/>
                  </a:cubicBezTo>
                  <a:cubicBezTo>
                    <a:pt x="312" y="699"/>
                    <a:pt x="313" y="697"/>
                    <a:pt x="314" y="696"/>
                  </a:cubicBezTo>
                  <a:cubicBezTo>
                    <a:pt x="315" y="696"/>
                    <a:pt x="315" y="696"/>
                    <a:pt x="316" y="696"/>
                  </a:cubicBezTo>
                  <a:cubicBezTo>
                    <a:pt x="318" y="696"/>
                    <a:pt x="322" y="701"/>
                    <a:pt x="326" y="706"/>
                  </a:cubicBezTo>
                  <a:cubicBezTo>
                    <a:pt x="329" y="710"/>
                    <a:pt x="334" y="716"/>
                    <a:pt x="341" y="721"/>
                  </a:cubicBezTo>
                  <a:cubicBezTo>
                    <a:pt x="345" y="723"/>
                    <a:pt x="346" y="725"/>
                    <a:pt x="349" y="727"/>
                  </a:cubicBezTo>
                  <a:cubicBezTo>
                    <a:pt x="358" y="733"/>
                    <a:pt x="361" y="736"/>
                    <a:pt x="367" y="749"/>
                  </a:cubicBezTo>
                  <a:cubicBezTo>
                    <a:pt x="371" y="759"/>
                    <a:pt x="375" y="762"/>
                    <a:pt x="378" y="765"/>
                  </a:cubicBezTo>
                  <a:cubicBezTo>
                    <a:pt x="380" y="767"/>
                    <a:pt x="383" y="769"/>
                    <a:pt x="384" y="772"/>
                  </a:cubicBezTo>
                  <a:cubicBezTo>
                    <a:pt x="387" y="777"/>
                    <a:pt x="388" y="782"/>
                    <a:pt x="389" y="786"/>
                  </a:cubicBezTo>
                  <a:cubicBezTo>
                    <a:pt x="390" y="793"/>
                    <a:pt x="392" y="800"/>
                    <a:pt x="404" y="800"/>
                  </a:cubicBezTo>
                  <a:cubicBezTo>
                    <a:pt x="405" y="800"/>
                    <a:pt x="408" y="800"/>
                    <a:pt x="410" y="799"/>
                  </a:cubicBezTo>
                  <a:cubicBezTo>
                    <a:pt x="416" y="798"/>
                    <a:pt x="421" y="796"/>
                    <a:pt x="422" y="793"/>
                  </a:cubicBezTo>
                  <a:cubicBezTo>
                    <a:pt x="427" y="784"/>
                    <a:pt x="421" y="773"/>
                    <a:pt x="416" y="763"/>
                  </a:cubicBezTo>
                  <a:cubicBezTo>
                    <a:pt x="414" y="760"/>
                    <a:pt x="412" y="757"/>
                    <a:pt x="411" y="755"/>
                  </a:cubicBezTo>
                  <a:cubicBezTo>
                    <a:pt x="411" y="754"/>
                    <a:pt x="413" y="754"/>
                    <a:pt x="415" y="754"/>
                  </a:cubicBezTo>
                  <a:cubicBezTo>
                    <a:pt x="421" y="754"/>
                    <a:pt x="429" y="755"/>
                    <a:pt x="437" y="759"/>
                  </a:cubicBezTo>
                  <a:cubicBezTo>
                    <a:pt x="444" y="760"/>
                    <a:pt x="443" y="762"/>
                    <a:pt x="442" y="769"/>
                  </a:cubicBezTo>
                  <a:cubicBezTo>
                    <a:pt x="440" y="775"/>
                    <a:pt x="438" y="782"/>
                    <a:pt x="440" y="791"/>
                  </a:cubicBezTo>
                  <a:cubicBezTo>
                    <a:pt x="443" y="805"/>
                    <a:pt x="446" y="806"/>
                    <a:pt x="457" y="807"/>
                  </a:cubicBezTo>
                  <a:cubicBezTo>
                    <a:pt x="461" y="808"/>
                    <a:pt x="468" y="809"/>
                    <a:pt x="478" y="811"/>
                  </a:cubicBezTo>
                  <a:cubicBezTo>
                    <a:pt x="484" y="813"/>
                    <a:pt x="489" y="814"/>
                    <a:pt x="492" y="814"/>
                  </a:cubicBezTo>
                  <a:cubicBezTo>
                    <a:pt x="500" y="814"/>
                    <a:pt x="502" y="809"/>
                    <a:pt x="503" y="806"/>
                  </a:cubicBezTo>
                  <a:cubicBezTo>
                    <a:pt x="503" y="804"/>
                    <a:pt x="504" y="801"/>
                    <a:pt x="511" y="800"/>
                  </a:cubicBezTo>
                  <a:cubicBezTo>
                    <a:pt x="512" y="800"/>
                    <a:pt x="513" y="800"/>
                    <a:pt x="513" y="800"/>
                  </a:cubicBezTo>
                  <a:cubicBezTo>
                    <a:pt x="519" y="800"/>
                    <a:pt x="521" y="804"/>
                    <a:pt x="523" y="810"/>
                  </a:cubicBezTo>
                  <a:cubicBezTo>
                    <a:pt x="524" y="815"/>
                    <a:pt x="526" y="820"/>
                    <a:pt x="530" y="821"/>
                  </a:cubicBezTo>
                  <a:cubicBezTo>
                    <a:pt x="534" y="823"/>
                    <a:pt x="534" y="828"/>
                    <a:pt x="533" y="837"/>
                  </a:cubicBezTo>
                  <a:cubicBezTo>
                    <a:pt x="533" y="842"/>
                    <a:pt x="533" y="847"/>
                    <a:pt x="533" y="853"/>
                  </a:cubicBezTo>
                  <a:cubicBezTo>
                    <a:pt x="534" y="858"/>
                    <a:pt x="534" y="860"/>
                    <a:pt x="533" y="861"/>
                  </a:cubicBezTo>
                  <a:cubicBezTo>
                    <a:pt x="533" y="861"/>
                    <a:pt x="533" y="861"/>
                    <a:pt x="532" y="861"/>
                  </a:cubicBezTo>
                  <a:cubicBezTo>
                    <a:pt x="530" y="861"/>
                    <a:pt x="528" y="860"/>
                    <a:pt x="525" y="860"/>
                  </a:cubicBezTo>
                  <a:cubicBezTo>
                    <a:pt x="520" y="859"/>
                    <a:pt x="512" y="858"/>
                    <a:pt x="499" y="858"/>
                  </a:cubicBezTo>
                  <a:cubicBezTo>
                    <a:pt x="488" y="858"/>
                    <a:pt x="481" y="858"/>
                    <a:pt x="476" y="858"/>
                  </a:cubicBezTo>
                  <a:cubicBezTo>
                    <a:pt x="475" y="858"/>
                    <a:pt x="473" y="858"/>
                    <a:pt x="471" y="858"/>
                  </a:cubicBezTo>
                  <a:cubicBezTo>
                    <a:pt x="468" y="858"/>
                    <a:pt x="466" y="858"/>
                    <a:pt x="459" y="856"/>
                  </a:cubicBezTo>
                  <a:cubicBezTo>
                    <a:pt x="459" y="856"/>
                    <a:pt x="459" y="856"/>
                    <a:pt x="459" y="856"/>
                  </a:cubicBezTo>
                  <a:cubicBezTo>
                    <a:pt x="448" y="853"/>
                    <a:pt x="427" y="849"/>
                    <a:pt x="407" y="849"/>
                  </a:cubicBezTo>
                  <a:cubicBezTo>
                    <a:pt x="394" y="849"/>
                    <a:pt x="383" y="851"/>
                    <a:pt x="377" y="853"/>
                  </a:cubicBezTo>
                  <a:cubicBezTo>
                    <a:pt x="365" y="858"/>
                    <a:pt x="363" y="864"/>
                    <a:pt x="361" y="868"/>
                  </a:cubicBezTo>
                  <a:cubicBezTo>
                    <a:pt x="361" y="869"/>
                    <a:pt x="361" y="870"/>
                    <a:pt x="357" y="871"/>
                  </a:cubicBezTo>
                  <a:cubicBezTo>
                    <a:pt x="352" y="872"/>
                    <a:pt x="345" y="865"/>
                    <a:pt x="339" y="858"/>
                  </a:cubicBezTo>
                  <a:cubicBezTo>
                    <a:pt x="332" y="853"/>
                    <a:pt x="326" y="846"/>
                    <a:pt x="318" y="843"/>
                  </a:cubicBezTo>
                  <a:cubicBezTo>
                    <a:pt x="311" y="840"/>
                    <a:pt x="307" y="831"/>
                    <a:pt x="302" y="821"/>
                  </a:cubicBezTo>
                  <a:cubicBezTo>
                    <a:pt x="299" y="814"/>
                    <a:pt x="295" y="804"/>
                    <a:pt x="287" y="796"/>
                  </a:cubicBezTo>
                  <a:cubicBezTo>
                    <a:pt x="282" y="790"/>
                    <a:pt x="275" y="787"/>
                    <a:pt x="267" y="787"/>
                  </a:cubicBezTo>
                  <a:cubicBezTo>
                    <a:pt x="260" y="787"/>
                    <a:pt x="253" y="789"/>
                    <a:pt x="246" y="791"/>
                  </a:cubicBezTo>
                  <a:cubicBezTo>
                    <a:pt x="238" y="793"/>
                    <a:pt x="231" y="795"/>
                    <a:pt x="224" y="795"/>
                  </a:cubicBezTo>
                  <a:cubicBezTo>
                    <a:pt x="201" y="795"/>
                    <a:pt x="188" y="802"/>
                    <a:pt x="176" y="813"/>
                  </a:cubicBezTo>
                  <a:cubicBezTo>
                    <a:pt x="167" y="820"/>
                    <a:pt x="157" y="820"/>
                    <a:pt x="147" y="820"/>
                  </a:cubicBezTo>
                  <a:cubicBezTo>
                    <a:pt x="142" y="820"/>
                    <a:pt x="138" y="820"/>
                    <a:pt x="134" y="821"/>
                  </a:cubicBezTo>
                  <a:cubicBezTo>
                    <a:pt x="123" y="824"/>
                    <a:pt x="100" y="835"/>
                    <a:pt x="88" y="848"/>
                  </a:cubicBezTo>
                  <a:cubicBezTo>
                    <a:pt x="82" y="857"/>
                    <a:pt x="81" y="865"/>
                    <a:pt x="80" y="873"/>
                  </a:cubicBezTo>
                  <a:cubicBezTo>
                    <a:pt x="79" y="880"/>
                    <a:pt x="79" y="888"/>
                    <a:pt x="74" y="896"/>
                  </a:cubicBezTo>
                  <a:cubicBezTo>
                    <a:pt x="69" y="905"/>
                    <a:pt x="66" y="907"/>
                    <a:pt x="60" y="909"/>
                  </a:cubicBezTo>
                  <a:cubicBezTo>
                    <a:pt x="56" y="912"/>
                    <a:pt x="50" y="914"/>
                    <a:pt x="42" y="921"/>
                  </a:cubicBezTo>
                  <a:cubicBezTo>
                    <a:pt x="24" y="937"/>
                    <a:pt x="24" y="937"/>
                    <a:pt x="9" y="953"/>
                  </a:cubicBezTo>
                  <a:cubicBezTo>
                    <a:pt x="0" y="964"/>
                    <a:pt x="3" y="971"/>
                    <a:pt x="8" y="978"/>
                  </a:cubicBezTo>
                  <a:cubicBezTo>
                    <a:pt x="10" y="983"/>
                    <a:pt x="13" y="988"/>
                    <a:pt x="14" y="996"/>
                  </a:cubicBezTo>
                  <a:cubicBezTo>
                    <a:pt x="14" y="1006"/>
                    <a:pt x="16" y="1010"/>
                    <a:pt x="17" y="1012"/>
                  </a:cubicBezTo>
                  <a:cubicBezTo>
                    <a:pt x="18" y="1014"/>
                    <a:pt x="19" y="1015"/>
                    <a:pt x="14" y="1026"/>
                  </a:cubicBezTo>
                  <a:cubicBezTo>
                    <a:pt x="8" y="1041"/>
                    <a:pt x="9" y="1044"/>
                    <a:pt x="10" y="1050"/>
                  </a:cubicBezTo>
                  <a:cubicBezTo>
                    <a:pt x="12" y="1053"/>
                    <a:pt x="13" y="1057"/>
                    <a:pt x="14" y="1064"/>
                  </a:cubicBezTo>
                  <a:cubicBezTo>
                    <a:pt x="14" y="1065"/>
                    <a:pt x="14" y="1065"/>
                    <a:pt x="14" y="1065"/>
                  </a:cubicBezTo>
                  <a:cubicBezTo>
                    <a:pt x="14" y="1066"/>
                    <a:pt x="14" y="1066"/>
                    <a:pt x="14" y="1066"/>
                  </a:cubicBezTo>
                  <a:cubicBezTo>
                    <a:pt x="14" y="1067"/>
                    <a:pt x="35" y="1102"/>
                    <a:pt x="47" y="1113"/>
                  </a:cubicBezTo>
                  <a:cubicBezTo>
                    <a:pt x="53" y="1119"/>
                    <a:pt x="56" y="1122"/>
                    <a:pt x="60" y="1128"/>
                  </a:cubicBezTo>
                  <a:cubicBezTo>
                    <a:pt x="63" y="1131"/>
                    <a:pt x="67" y="1136"/>
                    <a:pt x="74" y="1144"/>
                  </a:cubicBezTo>
                  <a:cubicBezTo>
                    <a:pt x="80" y="1151"/>
                    <a:pt x="85" y="1156"/>
                    <a:pt x="90" y="1156"/>
                  </a:cubicBezTo>
                  <a:cubicBezTo>
                    <a:pt x="93" y="1156"/>
                    <a:pt x="95" y="1155"/>
                    <a:pt x="98" y="1153"/>
                  </a:cubicBezTo>
                  <a:cubicBezTo>
                    <a:pt x="101" y="1151"/>
                    <a:pt x="106" y="1150"/>
                    <a:pt x="114" y="1149"/>
                  </a:cubicBezTo>
                  <a:cubicBezTo>
                    <a:pt x="123" y="1147"/>
                    <a:pt x="127" y="1146"/>
                    <a:pt x="129" y="1145"/>
                  </a:cubicBezTo>
                  <a:cubicBezTo>
                    <a:pt x="133" y="1144"/>
                    <a:pt x="134" y="1143"/>
                    <a:pt x="139" y="1143"/>
                  </a:cubicBezTo>
                  <a:cubicBezTo>
                    <a:pt x="144" y="1143"/>
                    <a:pt x="150" y="1144"/>
                    <a:pt x="161" y="1145"/>
                  </a:cubicBezTo>
                  <a:cubicBezTo>
                    <a:pt x="166" y="1146"/>
                    <a:pt x="171" y="1146"/>
                    <a:pt x="176" y="1146"/>
                  </a:cubicBezTo>
                  <a:cubicBezTo>
                    <a:pt x="196" y="1146"/>
                    <a:pt x="204" y="1140"/>
                    <a:pt x="212" y="1134"/>
                  </a:cubicBezTo>
                  <a:cubicBezTo>
                    <a:pt x="213" y="1133"/>
                    <a:pt x="215" y="1131"/>
                    <a:pt x="216" y="1130"/>
                  </a:cubicBezTo>
                  <a:cubicBezTo>
                    <a:pt x="219" y="1129"/>
                    <a:pt x="220" y="1128"/>
                    <a:pt x="222" y="1128"/>
                  </a:cubicBezTo>
                  <a:cubicBezTo>
                    <a:pt x="226" y="1128"/>
                    <a:pt x="230" y="1134"/>
                    <a:pt x="233" y="1140"/>
                  </a:cubicBezTo>
                  <a:cubicBezTo>
                    <a:pt x="239" y="1150"/>
                    <a:pt x="247" y="1152"/>
                    <a:pt x="268" y="1156"/>
                  </a:cubicBezTo>
                  <a:cubicBezTo>
                    <a:pt x="283" y="1158"/>
                    <a:pt x="280" y="1192"/>
                    <a:pt x="280" y="1206"/>
                  </a:cubicBezTo>
                  <a:cubicBezTo>
                    <a:pt x="280" y="1208"/>
                    <a:pt x="280" y="1208"/>
                    <a:pt x="280" y="1208"/>
                  </a:cubicBezTo>
                  <a:cubicBezTo>
                    <a:pt x="278" y="1222"/>
                    <a:pt x="282" y="1227"/>
                    <a:pt x="291" y="1235"/>
                  </a:cubicBezTo>
                  <a:cubicBezTo>
                    <a:pt x="292" y="1237"/>
                    <a:pt x="295" y="1239"/>
                    <a:pt x="296" y="1242"/>
                  </a:cubicBezTo>
                  <a:cubicBezTo>
                    <a:pt x="306" y="1251"/>
                    <a:pt x="306" y="1253"/>
                    <a:pt x="305" y="1260"/>
                  </a:cubicBezTo>
                  <a:cubicBezTo>
                    <a:pt x="305" y="1263"/>
                    <a:pt x="305" y="1266"/>
                    <a:pt x="306" y="1271"/>
                  </a:cubicBezTo>
                  <a:cubicBezTo>
                    <a:pt x="307" y="1281"/>
                    <a:pt x="309" y="1288"/>
                    <a:pt x="313" y="1298"/>
                  </a:cubicBezTo>
                  <a:cubicBezTo>
                    <a:pt x="315" y="1305"/>
                    <a:pt x="318" y="1313"/>
                    <a:pt x="321" y="1324"/>
                  </a:cubicBezTo>
                  <a:cubicBezTo>
                    <a:pt x="323" y="1332"/>
                    <a:pt x="324" y="1338"/>
                    <a:pt x="319" y="1343"/>
                  </a:cubicBezTo>
                  <a:cubicBezTo>
                    <a:pt x="317" y="1346"/>
                    <a:pt x="314" y="1347"/>
                    <a:pt x="312" y="1348"/>
                  </a:cubicBezTo>
                  <a:cubicBezTo>
                    <a:pt x="306" y="1351"/>
                    <a:pt x="300" y="1353"/>
                    <a:pt x="299" y="1363"/>
                  </a:cubicBezTo>
                  <a:cubicBezTo>
                    <a:pt x="299" y="1368"/>
                    <a:pt x="300" y="1372"/>
                    <a:pt x="300" y="1375"/>
                  </a:cubicBezTo>
                  <a:cubicBezTo>
                    <a:pt x="302" y="1380"/>
                    <a:pt x="302" y="1385"/>
                    <a:pt x="301" y="1389"/>
                  </a:cubicBezTo>
                  <a:cubicBezTo>
                    <a:pt x="295" y="1408"/>
                    <a:pt x="300" y="1412"/>
                    <a:pt x="308" y="1416"/>
                  </a:cubicBezTo>
                  <a:cubicBezTo>
                    <a:pt x="314" y="1418"/>
                    <a:pt x="321" y="1421"/>
                    <a:pt x="323" y="1439"/>
                  </a:cubicBezTo>
                  <a:cubicBezTo>
                    <a:pt x="328" y="1466"/>
                    <a:pt x="330" y="1470"/>
                    <a:pt x="336" y="1478"/>
                  </a:cubicBezTo>
                  <a:cubicBezTo>
                    <a:pt x="339" y="1482"/>
                    <a:pt x="343" y="1488"/>
                    <a:pt x="349" y="1499"/>
                  </a:cubicBezTo>
                  <a:cubicBezTo>
                    <a:pt x="357" y="1517"/>
                    <a:pt x="356" y="1527"/>
                    <a:pt x="356" y="1536"/>
                  </a:cubicBezTo>
                  <a:cubicBezTo>
                    <a:pt x="355" y="1544"/>
                    <a:pt x="354" y="1551"/>
                    <a:pt x="360" y="1561"/>
                  </a:cubicBezTo>
                  <a:cubicBezTo>
                    <a:pt x="364" y="1568"/>
                    <a:pt x="371" y="1570"/>
                    <a:pt x="382" y="1570"/>
                  </a:cubicBezTo>
                  <a:cubicBezTo>
                    <a:pt x="393" y="1570"/>
                    <a:pt x="406" y="1567"/>
                    <a:pt x="421" y="1564"/>
                  </a:cubicBezTo>
                  <a:cubicBezTo>
                    <a:pt x="432" y="1561"/>
                    <a:pt x="442" y="1558"/>
                    <a:pt x="451" y="1556"/>
                  </a:cubicBezTo>
                  <a:cubicBezTo>
                    <a:pt x="477" y="1552"/>
                    <a:pt x="481" y="1544"/>
                    <a:pt x="488" y="1531"/>
                  </a:cubicBezTo>
                  <a:cubicBezTo>
                    <a:pt x="491" y="1526"/>
                    <a:pt x="495" y="1519"/>
                    <a:pt x="503" y="1510"/>
                  </a:cubicBezTo>
                  <a:cubicBezTo>
                    <a:pt x="513" y="1496"/>
                    <a:pt x="517" y="1488"/>
                    <a:pt x="519" y="1482"/>
                  </a:cubicBezTo>
                  <a:cubicBezTo>
                    <a:pt x="522" y="1476"/>
                    <a:pt x="522" y="1475"/>
                    <a:pt x="527" y="1474"/>
                  </a:cubicBezTo>
                  <a:cubicBezTo>
                    <a:pt x="544" y="1472"/>
                    <a:pt x="547" y="1451"/>
                    <a:pt x="551" y="1422"/>
                  </a:cubicBezTo>
                  <a:cubicBezTo>
                    <a:pt x="551" y="1421"/>
                    <a:pt x="551" y="1421"/>
                    <a:pt x="551" y="1421"/>
                  </a:cubicBezTo>
                  <a:cubicBezTo>
                    <a:pt x="552" y="1407"/>
                    <a:pt x="556" y="1401"/>
                    <a:pt x="566" y="1396"/>
                  </a:cubicBezTo>
                  <a:cubicBezTo>
                    <a:pt x="568" y="1394"/>
                    <a:pt x="572" y="1392"/>
                    <a:pt x="575" y="1390"/>
                  </a:cubicBezTo>
                  <a:cubicBezTo>
                    <a:pt x="588" y="1384"/>
                    <a:pt x="604" y="1376"/>
                    <a:pt x="607" y="1364"/>
                  </a:cubicBezTo>
                  <a:cubicBezTo>
                    <a:pt x="610" y="1358"/>
                    <a:pt x="608" y="1351"/>
                    <a:pt x="607" y="1344"/>
                  </a:cubicBezTo>
                  <a:cubicBezTo>
                    <a:pt x="606" y="1341"/>
                    <a:pt x="606" y="1337"/>
                    <a:pt x="606" y="1335"/>
                  </a:cubicBezTo>
                  <a:cubicBezTo>
                    <a:pt x="605" y="1320"/>
                    <a:pt x="602" y="1304"/>
                    <a:pt x="600" y="1289"/>
                  </a:cubicBezTo>
                  <a:cubicBezTo>
                    <a:pt x="598" y="1272"/>
                    <a:pt x="595" y="1257"/>
                    <a:pt x="596" y="1244"/>
                  </a:cubicBezTo>
                  <a:cubicBezTo>
                    <a:pt x="597" y="1228"/>
                    <a:pt x="606" y="1222"/>
                    <a:pt x="621" y="1211"/>
                  </a:cubicBezTo>
                  <a:cubicBezTo>
                    <a:pt x="626" y="1207"/>
                    <a:pt x="631" y="1204"/>
                    <a:pt x="637" y="1199"/>
                  </a:cubicBezTo>
                  <a:cubicBezTo>
                    <a:pt x="658" y="1181"/>
                    <a:pt x="703" y="1122"/>
                    <a:pt x="711" y="1108"/>
                  </a:cubicBezTo>
                  <a:cubicBezTo>
                    <a:pt x="712" y="1108"/>
                    <a:pt x="712" y="1108"/>
                    <a:pt x="712" y="1108"/>
                  </a:cubicBezTo>
                  <a:cubicBezTo>
                    <a:pt x="716" y="1101"/>
                    <a:pt x="719" y="1096"/>
                    <a:pt x="717" y="1091"/>
                  </a:cubicBezTo>
                  <a:cubicBezTo>
                    <a:pt x="715" y="1087"/>
                    <a:pt x="712" y="1084"/>
                    <a:pt x="703" y="1081"/>
                  </a:cubicBezTo>
                  <a:cubicBezTo>
                    <a:pt x="699" y="1080"/>
                    <a:pt x="696" y="1079"/>
                    <a:pt x="693" y="1079"/>
                  </a:cubicBezTo>
                  <a:cubicBezTo>
                    <a:pt x="690" y="1079"/>
                    <a:pt x="687" y="1080"/>
                    <a:pt x="686" y="1081"/>
                  </a:cubicBezTo>
                  <a:cubicBezTo>
                    <a:pt x="684" y="1081"/>
                    <a:pt x="682" y="1082"/>
                    <a:pt x="680" y="1082"/>
                  </a:cubicBezTo>
                  <a:cubicBezTo>
                    <a:pt x="677" y="1082"/>
                    <a:pt x="676" y="1081"/>
                    <a:pt x="673" y="1081"/>
                  </a:cubicBezTo>
                  <a:cubicBezTo>
                    <a:pt x="669" y="1081"/>
                    <a:pt x="665" y="1080"/>
                    <a:pt x="663" y="1080"/>
                  </a:cubicBezTo>
                  <a:cubicBezTo>
                    <a:pt x="657" y="1080"/>
                    <a:pt x="653" y="1081"/>
                    <a:pt x="649" y="1083"/>
                  </a:cubicBezTo>
                  <a:cubicBezTo>
                    <a:pt x="645" y="1085"/>
                    <a:pt x="642" y="1086"/>
                    <a:pt x="637" y="1087"/>
                  </a:cubicBezTo>
                  <a:cubicBezTo>
                    <a:pt x="628" y="1090"/>
                    <a:pt x="627" y="1086"/>
                    <a:pt x="623" y="1070"/>
                  </a:cubicBezTo>
                  <a:cubicBezTo>
                    <a:pt x="622" y="1066"/>
                    <a:pt x="622" y="1063"/>
                    <a:pt x="621" y="1059"/>
                  </a:cubicBezTo>
                  <a:cubicBezTo>
                    <a:pt x="617" y="1047"/>
                    <a:pt x="609" y="1037"/>
                    <a:pt x="600" y="1026"/>
                  </a:cubicBezTo>
                  <a:cubicBezTo>
                    <a:pt x="594" y="1021"/>
                    <a:pt x="587" y="1013"/>
                    <a:pt x="581" y="1005"/>
                  </a:cubicBezTo>
                  <a:cubicBezTo>
                    <a:pt x="573" y="994"/>
                    <a:pt x="568" y="983"/>
                    <a:pt x="565" y="974"/>
                  </a:cubicBezTo>
                  <a:cubicBezTo>
                    <a:pt x="562" y="966"/>
                    <a:pt x="559" y="957"/>
                    <a:pt x="552" y="949"/>
                  </a:cubicBezTo>
                  <a:cubicBezTo>
                    <a:pt x="535" y="925"/>
                    <a:pt x="526" y="905"/>
                    <a:pt x="531" y="899"/>
                  </a:cubicBezTo>
                  <a:cubicBezTo>
                    <a:pt x="533" y="897"/>
                    <a:pt x="534" y="897"/>
                    <a:pt x="534" y="897"/>
                  </a:cubicBezTo>
                  <a:cubicBezTo>
                    <a:pt x="537" y="897"/>
                    <a:pt x="543" y="903"/>
                    <a:pt x="549" y="910"/>
                  </a:cubicBezTo>
                  <a:cubicBezTo>
                    <a:pt x="551" y="912"/>
                    <a:pt x="553" y="914"/>
                    <a:pt x="556" y="917"/>
                  </a:cubicBezTo>
                  <a:cubicBezTo>
                    <a:pt x="562" y="923"/>
                    <a:pt x="563" y="925"/>
                    <a:pt x="564" y="928"/>
                  </a:cubicBezTo>
                  <a:cubicBezTo>
                    <a:pt x="566" y="930"/>
                    <a:pt x="568" y="933"/>
                    <a:pt x="575" y="940"/>
                  </a:cubicBezTo>
                  <a:cubicBezTo>
                    <a:pt x="583" y="946"/>
                    <a:pt x="585" y="952"/>
                    <a:pt x="588" y="961"/>
                  </a:cubicBezTo>
                  <a:cubicBezTo>
                    <a:pt x="589" y="966"/>
                    <a:pt x="592" y="971"/>
                    <a:pt x="595" y="978"/>
                  </a:cubicBezTo>
                  <a:cubicBezTo>
                    <a:pt x="600" y="985"/>
                    <a:pt x="604" y="991"/>
                    <a:pt x="609" y="998"/>
                  </a:cubicBezTo>
                  <a:cubicBezTo>
                    <a:pt x="614" y="1005"/>
                    <a:pt x="619" y="1012"/>
                    <a:pt x="626" y="1024"/>
                  </a:cubicBezTo>
                  <a:cubicBezTo>
                    <a:pt x="634" y="1040"/>
                    <a:pt x="641" y="1044"/>
                    <a:pt x="649" y="1049"/>
                  </a:cubicBezTo>
                  <a:cubicBezTo>
                    <a:pt x="653" y="1052"/>
                    <a:pt x="656" y="1054"/>
                    <a:pt x="661" y="1057"/>
                  </a:cubicBezTo>
                  <a:cubicBezTo>
                    <a:pt x="665" y="1060"/>
                    <a:pt x="669" y="1062"/>
                    <a:pt x="673" y="1062"/>
                  </a:cubicBezTo>
                  <a:cubicBezTo>
                    <a:pt x="680" y="1062"/>
                    <a:pt x="685" y="1058"/>
                    <a:pt x="692" y="1052"/>
                  </a:cubicBezTo>
                  <a:cubicBezTo>
                    <a:pt x="697" y="1048"/>
                    <a:pt x="703" y="1043"/>
                    <a:pt x="710" y="1040"/>
                  </a:cubicBezTo>
                  <a:cubicBezTo>
                    <a:pt x="725" y="1032"/>
                    <a:pt x="742" y="1020"/>
                    <a:pt x="761" y="1007"/>
                  </a:cubicBezTo>
                  <a:cubicBezTo>
                    <a:pt x="770" y="1001"/>
                    <a:pt x="779" y="994"/>
                    <a:pt x="789" y="988"/>
                  </a:cubicBezTo>
                  <a:cubicBezTo>
                    <a:pt x="790" y="988"/>
                    <a:pt x="790" y="988"/>
                    <a:pt x="790" y="988"/>
                  </a:cubicBezTo>
                  <a:cubicBezTo>
                    <a:pt x="807" y="977"/>
                    <a:pt x="808" y="976"/>
                    <a:pt x="809" y="972"/>
                  </a:cubicBezTo>
                  <a:cubicBezTo>
                    <a:pt x="809" y="971"/>
                    <a:pt x="808" y="969"/>
                    <a:pt x="807" y="968"/>
                  </a:cubicBezTo>
                  <a:cubicBezTo>
                    <a:pt x="807" y="967"/>
                    <a:pt x="806" y="967"/>
                    <a:pt x="806" y="965"/>
                  </a:cubicBezTo>
                  <a:cubicBezTo>
                    <a:pt x="805" y="958"/>
                    <a:pt x="800" y="956"/>
                    <a:pt x="795" y="955"/>
                  </a:cubicBezTo>
                  <a:cubicBezTo>
                    <a:pt x="790" y="952"/>
                    <a:pt x="783" y="950"/>
                    <a:pt x="777" y="940"/>
                  </a:cubicBezTo>
                  <a:cubicBezTo>
                    <a:pt x="772" y="934"/>
                    <a:pt x="767" y="929"/>
                    <a:pt x="760" y="929"/>
                  </a:cubicBezTo>
                  <a:cubicBezTo>
                    <a:pt x="754" y="929"/>
                    <a:pt x="749" y="934"/>
                    <a:pt x="743" y="937"/>
                  </a:cubicBezTo>
                  <a:cubicBezTo>
                    <a:pt x="741" y="939"/>
                    <a:pt x="739" y="940"/>
                    <a:pt x="736" y="940"/>
                  </a:cubicBezTo>
                  <a:cubicBezTo>
                    <a:pt x="733" y="943"/>
                    <a:pt x="731" y="944"/>
                    <a:pt x="731" y="944"/>
                  </a:cubicBezTo>
                  <a:cubicBezTo>
                    <a:pt x="730" y="943"/>
                    <a:pt x="729" y="942"/>
                    <a:pt x="728" y="940"/>
                  </a:cubicBezTo>
                  <a:cubicBezTo>
                    <a:pt x="726" y="938"/>
                    <a:pt x="725" y="934"/>
                    <a:pt x="720" y="930"/>
                  </a:cubicBezTo>
                  <a:cubicBezTo>
                    <a:pt x="713" y="923"/>
                    <a:pt x="712" y="923"/>
                    <a:pt x="708" y="921"/>
                  </a:cubicBezTo>
                  <a:cubicBezTo>
                    <a:pt x="706" y="921"/>
                    <a:pt x="703" y="919"/>
                    <a:pt x="697" y="916"/>
                  </a:cubicBezTo>
                  <a:cubicBezTo>
                    <a:pt x="689" y="911"/>
                    <a:pt x="688" y="909"/>
                    <a:pt x="687" y="906"/>
                  </a:cubicBezTo>
                  <a:cubicBezTo>
                    <a:pt x="685" y="903"/>
                    <a:pt x="683" y="898"/>
                    <a:pt x="675" y="890"/>
                  </a:cubicBezTo>
                  <a:cubicBezTo>
                    <a:pt x="670" y="885"/>
                    <a:pt x="668" y="882"/>
                    <a:pt x="667" y="880"/>
                  </a:cubicBezTo>
                  <a:cubicBezTo>
                    <a:pt x="667" y="880"/>
                    <a:pt x="668" y="880"/>
                    <a:pt x="669" y="880"/>
                  </a:cubicBezTo>
                  <a:cubicBezTo>
                    <a:pt x="671" y="880"/>
                    <a:pt x="672" y="879"/>
                    <a:pt x="675" y="877"/>
                  </a:cubicBezTo>
                  <a:cubicBezTo>
                    <a:pt x="676" y="877"/>
                    <a:pt x="676" y="876"/>
                    <a:pt x="676" y="876"/>
                  </a:cubicBezTo>
                  <a:cubicBezTo>
                    <a:pt x="679" y="874"/>
                    <a:pt x="680" y="874"/>
                    <a:pt x="681" y="874"/>
                  </a:cubicBezTo>
                  <a:cubicBezTo>
                    <a:pt x="682" y="874"/>
                    <a:pt x="687" y="875"/>
                    <a:pt x="693" y="880"/>
                  </a:cubicBezTo>
                  <a:cubicBezTo>
                    <a:pt x="702" y="885"/>
                    <a:pt x="705" y="889"/>
                    <a:pt x="709" y="893"/>
                  </a:cubicBezTo>
                  <a:cubicBezTo>
                    <a:pt x="711" y="896"/>
                    <a:pt x="714" y="899"/>
                    <a:pt x="718" y="902"/>
                  </a:cubicBezTo>
                  <a:cubicBezTo>
                    <a:pt x="725" y="907"/>
                    <a:pt x="731" y="910"/>
                    <a:pt x="738" y="910"/>
                  </a:cubicBezTo>
                  <a:cubicBezTo>
                    <a:pt x="744" y="910"/>
                    <a:pt x="751" y="908"/>
                    <a:pt x="758" y="905"/>
                  </a:cubicBezTo>
                  <a:cubicBezTo>
                    <a:pt x="759" y="905"/>
                    <a:pt x="761" y="904"/>
                    <a:pt x="762" y="904"/>
                  </a:cubicBezTo>
                  <a:cubicBezTo>
                    <a:pt x="763" y="907"/>
                    <a:pt x="765" y="908"/>
                    <a:pt x="769" y="910"/>
                  </a:cubicBezTo>
                  <a:cubicBezTo>
                    <a:pt x="773" y="911"/>
                    <a:pt x="774" y="912"/>
                    <a:pt x="777" y="913"/>
                  </a:cubicBezTo>
                  <a:cubicBezTo>
                    <a:pt x="784" y="917"/>
                    <a:pt x="789" y="919"/>
                    <a:pt x="815" y="922"/>
                  </a:cubicBezTo>
                  <a:cubicBezTo>
                    <a:pt x="833" y="923"/>
                    <a:pt x="839" y="923"/>
                    <a:pt x="845" y="923"/>
                  </a:cubicBezTo>
                  <a:cubicBezTo>
                    <a:pt x="846" y="923"/>
                    <a:pt x="846" y="923"/>
                    <a:pt x="846" y="923"/>
                  </a:cubicBezTo>
                  <a:cubicBezTo>
                    <a:pt x="851" y="923"/>
                    <a:pt x="857" y="923"/>
                    <a:pt x="874" y="926"/>
                  </a:cubicBezTo>
                  <a:cubicBezTo>
                    <a:pt x="884" y="927"/>
                    <a:pt x="888" y="929"/>
                    <a:pt x="888" y="929"/>
                  </a:cubicBezTo>
                  <a:cubicBezTo>
                    <a:pt x="888" y="930"/>
                    <a:pt x="888" y="930"/>
                    <a:pt x="888" y="933"/>
                  </a:cubicBezTo>
                  <a:cubicBezTo>
                    <a:pt x="888" y="938"/>
                    <a:pt x="888" y="944"/>
                    <a:pt x="899" y="949"/>
                  </a:cubicBezTo>
                  <a:cubicBezTo>
                    <a:pt x="907" y="953"/>
                    <a:pt x="908" y="955"/>
                    <a:pt x="909" y="956"/>
                  </a:cubicBezTo>
                  <a:cubicBezTo>
                    <a:pt x="908" y="956"/>
                    <a:pt x="908" y="956"/>
                    <a:pt x="908" y="956"/>
                  </a:cubicBezTo>
                  <a:cubicBezTo>
                    <a:pt x="907" y="959"/>
                    <a:pt x="904" y="962"/>
                    <a:pt x="906" y="967"/>
                  </a:cubicBezTo>
                  <a:cubicBezTo>
                    <a:pt x="910" y="978"/>
                    <a:pt x="917" y="978"/>
                    <a:pt x="927" y="980"/>
                  </a:cubicBezTo>
                  <a:cubicBezTo>
                    <a:pt x="931" y="981"/>
                    <a:pt x="936" y="982"/>
                    <a:pt x="941" y="983"/>
                  </a:cubicBezTo>
                  <a:cubicBezTo>
                    <a:pt x="947" y="984"/>
                    <a:pt x="948" y="985"/>
                    <a:pt x="948" y="985"/>
                  </a:cubicBezTo>
                  <a:cubicBezTo>
                    <a:pt x="948" y="986"/>
                    <a:pt x="948" y="987"/>
                    <a:pt x="948" y="988"/>
                  </a:cubicBezTo>
                  <a:cubicBezTo>
                    <a:pt x="946" y="992"/>
                    <a:pt x="944" y="998"/>
                    <a:pt x="944" y="1007"/>
                  </a:cubicBezTo>
                  <a:cubicBezTo>
                    <a:pt x="946" y="1026"/>
                    <a:pt x="953" y="1035"/>
                    <a:pt x="964" y="1048"/>
                  </a:cubicBezTo>
                  <a:cubicBezTo>
                    <a:pt x="966" y="1051"/>
                    <a:pt x="969" y="1054"/>
                    <a:pt x="971" y="1057"/>
                  </a:cubicBezTo>
                  <a:cubicBezTo>
                    <a:pt x="980" y="1067"/>
                    <a:pt x="980" y="1073"/>
                    <a:pt x="980" y="1081"/>
                  </a:cubicBezTo>
                  <a:cubicBezTo>
                    <a:pt x="980" y="1087"/>
                    <a:pt x="981" y="1095"/>
                    <a:pt x="986" y="1106"/>
                  </a:cubicBezTo>
                  <a:cubicBezTo>
                    <a:pt x="988" y="1113"/>
                    <a:pt x="991" y="1119"/>
                    <a:pt x="996" y="1119"/>
                  </a:cubicBezTo>
                  <a:cubicBezTo>
                    <a:pt x="1002" y="1119"/>
                    <a:pt x="1004" y="1113"/>
                    <a:pt x="1007" y="1105"/>
                  </a:cubicBezTo>
                  <a:cubicBezTo>
                    <a:pt x="1009" y="1101"/>
                    <a:pt x="1012" y="1097"/>
                    <a:pt x="1014" y="1093"/>
                  </a:cubicBezTo>
                  <a:cubicBezTo>
                    <a:pt x="1015" y="1092"/>
                    <a:pt x="1016" y="1091"/>
                    <a:pt x="1017" y="1089"/>
                  </a:cubicBezTo>
                  <a:cubicBezTo>
                    <a:pt x="1024" y="1079"/>
                    <a:pt x="1024" y="1078"/>
                    <a:pt x="1023" y="1064"/>
                  </a:cubicBezTo>
                  <a:cubicBezTo>
                    <a:pt x="1023" y="1063"/>
                    <a:pt x="1023" y="1063"/>
                    <a:pt x="1023" y="1063"/>
                  </a:cubicBezTo>
                  <a:cubicBezTo>
                    <a:pt x="1022" y="1046"/>
                    <a:pt x="1023" y="1037"/>
                    <a:pt x="1025" y="1026"/>
                  </a:cubicBezTo>
                  <a:cubicBezTo>
                    <a:pt x="1026" y="1020"/>
                    <a:pt x="1029" y="1019"/>
                    <a:pt x="1033" y="1018"/>
                  </a:cubicBezTo>
                  <a:cubicBezTo>
                    <a:pt x="1037" y="1017"/>
                    <a:pt x="1041" y="1016"/>
                    <a:pt x="1044" y="1011"/>
                  </a:cubicBezTo>
                  <a:cubicBezTo>
                    <a:pt x="1045" y="1010"/>
                    <a:pt x="1045" y="1007"/>
                    <a:pt x="1046" y="1005"/>
                  </a:cubicBezTo>
                  <a:cubicBezTo>
                    <a:pt x="1049" y="998"/>
                    <a:pt x="1053" y="986"/>
                    <a:pt x="1087" y="977"/>
                  </a:cubicBezTo>
                  <a:cubicBezTo>
                    <a:pt x="1111" y="970"/>
                    <a:pt x="1114" y="967"/>
                    <a:pt x="1116" y="962"/>
                  </a:cubicBezTo>
                  <a:cubicBezTo>
                    <a:pt x="1116" y="961"/>
                    <a:pt x="1116" y="960"/>
                    <a:pt x="1127" y="956"/>
                  </a:cubicBezTo>
                  <a:cubicBezTo>
                    <a:pt x="1131" y="956"/>
                    <a:pt x="1133" y="956"/>
                    <a:pt x="1135" y="956"/>
                  </a:cubicBezTo>
                  <a:cubicBezTo>
                    <a:pt x="1145" y="956"/>
                    <a:pt x="1147" y="963"/>
                    <a:pt x="1149" y="975"/>
                  </a:cubicBezTo>
                  <a:cubicBezTo>
                    <a:pt x="1149" y="979"/>
                    <a:pt x="1150" y="984"/>
                    <a:pt x="1152" y="988"/>
                  </a:cubicBezTo>
                  <a:cubicBezTo>
                    <a:pt x="1154" y="993"/>
                    <a:pt x="1156" y="997"/>
                    <a:pt x="1158" y="999"/>
                  </a:cubicBezTo>
                  <a:cubicBezTo>
                    <a:pt x="1160" y="1005"/>
                    <a:pt x="1161" y="1007"/>
                    <a:pt x="1163" y="1011"/>
                  </a:cubicBezTo>
                  <a:cubicBezTo>
                    <a:pt x="1163" y="1012"/>
                    <a:pt x="1164" y="1013"/>
                    <a:pt x="1164" y="1014"/>
                  </a:cubicBezTo>
                  <a:cubicBezTo>
                    <a:pt x="1165" y="1021"/>
                    <a:pt x="1168" y="1027"/>
                    <a:pt x="1181" y="1027"/>
                  </a:cubicBezTo>
                  <a:cubicBezTo>
                    <a:pt x="1184" y="1027"/>
                    <a:pt x="1186" y="1026"/>
                    <a:pt x="1187" y="1024"/>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6" name="world map piece"/>
            <p:cNvSpPr/>
            <p:nvPr/>
          </p:nvSpPr>
          <p:spPr>
            <a:xfrm>
              <a:off x="8659080" y="4619880"/>
              <a:ext cx="372960" cy="368280"/>
            </a:xfrm>
            <a:custGeom>
              <a:avLst/>
              <a:gdLst>
                <a:gd name="textAreaLeft" fmla="*/ 0 w 372960"/>
                <a:gd name="textAreaRight" fmla="*/ 374400 w 372960"/>
                <a:gd name="textAreaTop" fmla="*/ 0 h 368280"/>
                <a:gd name="textAreaBottom" fmla="*/ 369720 h 368280"/>
              </a:gdLst>
              <a:ahLst/>
              <a:cxnLst/>
              <a:rect l="textAreaLeft" t="textAreaTop" r="textAreaRight" b="textAreaBottom"/>
              <a:pathLst>
                <a:path w="138" h="129">
                  <a:moveTo>
                    <a:pt x="129" y="123"/>
                  </a:moveTo>
                  <a:cubicBezTo>
                    <a:pt x="138" y="111"/>
                    <a:pt x="125" y="92"/>
                    <a:pt x="114" y="77"/>
                  </a:cubicBezTo>
                  <a:cubicBezTo>
                    <a:pt x="111" y="73"/>
                    <a:pt x="107" y="68"/>
                    <a:pt x="105" y="64"/>
                  </a:cubicBezTo>
                  <a:cubicBezTo>
                    <a:pt x="100" y="54"/>
                    <a:pt x="89" y="50"/>
                    <a:pt x="78" y="45"/>
                  </a:cubicBezTo>
                  <a:cubicBezTo>
                    <a:pt x="75" y="42"/>
                    <a:pt x="71" y="41"/>
                    <a:pt x="67" y="38"/>
                  </a:cubicBezTo>
                  <a:cubicBezTo>
                    <a:pt x="53" y="31"/>
                    <a:pt x="46" y="21"/>
                    <a:pt x="40" y="11"/>
                  </a:cubicBezTo>
                  <a:cubicBezTo>
                    <a:pt x="35" y="4"/>
                    <a:pt x="28" y="0"/>
                    <a:pt x="19" y="0"/>
                  </a:cubicBezTo>
                  <a:cubicBezTo>
                    <a:pt x="14" y="0"/>
                    <a:pt x="9" y="2"/>
                    <a:pt x="6" y="4"/>
                  </a:cubicBezTo>
                  <a:cubicBezTo>
                    <a:pt x="0" y="8"/>
                    <a:pt x="0" y="12"/>
                    <a:pt x="0" y="15"/>
                  </a:cubicBezTo>
                  <a:cubicBezTo>
                    <a:pt x="1" y="18"/>
                    <a:pt x="3" y="20"/>
                    <a:pt x="7" y="22"/>
                  </a:cubicBezTo>
                  <a:cubicBezTo>
                    <a:pt x="10" y="23"/>
                    <a:pt x="14" y="23"/>
                    <a:pt x="18" y="22"/>
                  </a:cubicBezTo>
                  <a:cubicBezTo>
                    <a:pt x="19" y="22"/>
                    <a:pt x="21" y="22"/>
                    <a:pt x="22" y="22"/>
                  </a:cubicBezTo>
                  <a:cubicBezTo>
                    <a:pt x="24" y="22"/>
                    <a:pt x="31" y="32"/>
                    <a:pt x="33" y="36"/>
                  </a:cubicBezTo>
                  <a:cubicBezTo>
                    <a:pt x="34" y="37"/>
                    <a:pt x="34" y="37"/>
                    <a:pt x="34" y="37"/>
                  </a:cubicBezTo>
                  <a:cubicBezTo>
                    <a:pt x="35" y="39"/>
                    <a:pt x="35" y="41"/>
                    <a:pt x="37" y="43"/>
                  </a:cubicBezTo>
                  <a:cubicBezTo>
                    <a:pt x="40" y="48"/>
                    <a:pt x="43" y="55"/>
                    <a:pt x="49" y="64"/>
                  </a:cubicBezTo>
                  <a:cubicBezTo>
                    <a:pt x="53" y="70"/>
                    <a:pt x="56" y="73"/>
                    <a:pt x="57" y="75"/>
                  </a:cubicBezTo>
                  <a:cubicBezTo>
                    <a:pt x="62" y="80"/>
                    <a:pt x="63" y="83"/>
                    <a:pt x="68" y="94"/>
                  </a:cubicBezTo>
                  <a:cubicBezTo>
                    <a:pt x="74" y="109"/>
                    <a:pt x="78" y="111"/>
                    <a:pt x="88" y="112"/>
                  </a:cubicBezTo>
                  <a:cubicBezTo>
                    <a:pt x="90" y="113"/>
                    <a:pt x="93" y="114"/>
                    <a:pt x="96" y="115"/>
                  </a:cubicBezTo>
                  <a:cubicBezTo>
                    <a:pt x="100" y="116"/>
                    <a:pt x="103" y="118"/>
                    <a:pt x="105" y="121"/>
                  </a:cubicBezTo>
                  <a:cubicBezTo>
                    <a:pt x="110" y="124"/>
                    <a:pt x="115" y="129"/>
                    <a:pt x="119" y="129"/>
                  </a:cubicBezTo>
                  <a:cubicBezTo>
                    <a:pt x="123" y="129"/>
                    <a:pt x="127" y="126"/>
                    <a:pt x="129" y="123"/>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7" name="world map piece"/>
            <p:cNvSpPr/>
            <p:nvPr/>
          </p:nvSpPr>
          <p:spPr>
            <a:xfrm>
              <a:off x="8990280" y="4968360"/>
              <a:ext cx="250920" cy="107640"/>
            </a:xfrm>
            <a:custGeom>
              <a:avLst/>
              <a:gdLst>
                <a:gd name="textAreaLeft" fmla="*/ 0 w 250920"/>
                <a:gd name="textAreaRight" fmla="*/ 252360 w 250920"/>
                <a:gd name="textAreaTop" fmla="*/ 0 h 107640"/>
                <a:gd name="textAreaBottom" fmla="*/ 109080 h 107640"/>
              </a:gdLst>
              <a:ahLst/>
              <a:cxnLst/>
              <a:rect l="textAreaLeft" t="textAreaTop" r="textAreaRight" b="textAreaBottom"/>
              <a:pathLst>
                <a:path w="93" h="38">
                  <a:moveTo>
                    <a:pt x="89" y="28"/>
                  </a:moveTo>
                  <a:cubicBezTo>
                    <a:pt x="90" y="28"/>
                    <a:pt x="93" y="25"/>
                    <a:pt x="92" y="22"/>
                  </a:cubicBezTo>
                  <a:cubicBezTo>
                    <a:pt x="91" y="18"/>
                    <a:pt x="87" y="18"/>
                    <a:pt x="78" y="18"/>
                  </a:cubicBezTo>
                  <a:cubicBezTo>
                    <a:pt x="74" y="18"/>
                    <a:pt x="70" y="17"/>
                    <a:pt x="65" y="16"/>
                  </a:cubicBezTo>
                  <a:cubicBezTo>
                    <a:pt x="52" y="14"/>
                    <a:pt x="44" y="11"/>
                    <a:pt x="30" y="3"/>
                  </a:cubicBezTo>
                  <a:cubicBezTo>
                    <a:pt x="29" y="3"/>
                    <a:pt x="29" y="2"/>
                    <a:pt x="29" y="2"/>
                  </a:cubicBezTo>
                  <a:cubicBezTo>
                    <a:pt x="27" y="1"/>
                    <a:pt x="26" y="0"/>
                    <a:pt x="21" y="0"/>
                  </a:cubicBezTo>
                  <a:cubicBezTo>
                    <a:pt x="20" y="0"/>
                    <a:pt x="17" y="0"/>
                    <a:pt x="15" y="1"/>
                  </a:cubicBezTo>
                  <a:cubicBezTo>
                    <a:pt x="12" y="1"/>
                    <a:pt x="3" y="3"/>
                    <a:pt x="1" y="9"/>
                  </a:cubicBezTo>
                  <a:cubicBezTo>
                    <a:pt x="0" y="15"/>
                    <a:pt x="4" y="18"/>
                    <a:pt x="7" y="21"/>
                  </a:cubicBezTo>
                  <a:cubicBezTo>
                    <a:pt x="8" y="22"/>
                    <a:pt x="9" y="23"/>
                    <a:pt x="10" y="23"/>
                  </a:cubicBezTo>
                  <a:cubicBezTo>
                    <a:pt x="19" y="34"/>
                    <a:pt x="29" y="35"/>
                    <a:pt x="49" y="37"/>
                  </a:cubicBezTo>
                  <a:cubicBezTo>
                    <a:pt x="52" y="38"/>
                    <a:pt x="56" y="38"/>
                    <a:pt x="59" y="38"/>
                  </a:cubicBezTo>
                  <a:cubicBezTo>
                    <a:pt x="72" y="38"/>
                    <a:pt x="81" y="34"/>
                    <a:pt x="89" y="28"/>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54360" rIns="90000" bIns="5436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8" name="world map piece"/>
            <p:cNvSpPr/>
            <p:nvPr/>
          </p:nvSpPr>
          <p:spPr>
            <a:xfrm>
              <a:off x="10284120" y="6279840"/>
              <a:ext cx="277200" cy="303120"/>
            </a:xfrm>
            <a:custGeom>
              <a:avLst/>
              <a:gdLst>
                <a:gd name="textAreaLeft" fmla="*/ 0 w 277200"/>
                <a:gd name="textAreaRight" fmla="*/ 278640 w 277200"/>
                <a:gd name="textAreaTop" fmla="*/ 0 h 303120"/>
                <a:gd name="textAreaBottom" fmla="*/ 304560 h 303120"/>
              </a:gdLst>
              <a:ahLst/>
              <a:cxnLst/>
              <a:rect l="textAreaLeft" t="textAreaTop" r="textAreaRight" b="textAreaBottom"/>
              <a:pathLst>
                <a:path w="103" h="107">
                  <a:moveTo>
                    <a:pt x="97" y="5"/>
                  </a:moveTo>
                  <a:cubicBezTo>
                    <a:pt x="96" y="0"/>
                    <a:pt x="93" y="0"/>
                    <a:pt x="92" y="0"/>
                  </a:cubicBezTo>
                  <a:cubicBezTo>
                    <a:pt x="87" y="0"/>
                    <a:pt x="84" y="6"/>
                    <a:pt x="74" y="24"/>
                  </a:cubicBezTo>
                  <a:cubicBezTo>
                    <a:pt x="72" y="26"/>
                    <a:pt x="71" y="30"/>
                    <a:pt x="70" y="32"/>
                  </a:cubicBezTo>
                  <a:cubicBezTo>
                    <a:pt x="64" y="42"/>
                    <a:pt x="62" y="43"/>
                    <a:pt x="59" y="44"/>
                  </a:cubicBezTo>
                  <a:cubicBezTo>
                    <a:pt x="56" y="45"/>
                    <a:pt x="53" y="46"/>
                    <a:pt x="49" y="49"/>
                  </a:cubicBezTo>
                  <a:cubicBezTo>
                    <a:pt x="41" y="54"/>
                    <a:pt x="38" y="57"/>
                    <a:pt x="35" y="60"/>
                  </a:cubicBezTo>
                  <a:cubicBezTo>
                    <a:pt x="33" y="62"/>
                    <a:pt x="31" y="63"/>
                    <a:pt x="28" y="66"/>
                  </a:cubicBezTo>
                  <a:cubicBezTo>
                    <a:pt x="24" y="69"/>
                    <a:pt x="21" y="70"/>
                    <a:pt x="18" y="73"/>
                  </a:cubicBezTo>
                  <a:cubicBezTo>
                    <a:pt x="12" y="76"/>
                    <a:pt x="6" y="80"/>
                    <a:pt x="3" y="85"/>
                  </a:cubicBezTo>
                  <a:cubicBezTo>
                    <a:pt x="3" y="85"/>
                    <a:pt x="3" y="85"/>
                    <a:pt x="3" y="85"/>
                  </a:cubicBezTo>
                  <a:cubicBezTo>
                    <a:pt x="3" y="86"/>
                    <a:pt x="0" y="91"/>
                    <a:pt x="3" y="96"/>
                  </a:cubicBezTo>
                  <a:cubicBezTo>
                    <a:pt x="4" y="98"/>
                    <a:pt x="6" y="100"/>
                    <a:pt x="11" y="101"/>
                  </a:cubicBezTo>
                  <a:cubicBezTo>
                    <a:pt x="14" y="102"/>
                    <a:pt x="16" y="102"/>
                    <a:pt x="18" y="103"/>
                  </a:cubicBezTo>
                  <a:cubicBezTo>
                    <a:pt x="22" y="105"/>
                    <a:pt x="25" y="106"/>
                    <a:pt x="33" y="107"/>
                  </a:cubicBezTo>
                  <a:cubicBezTo>
                    <a:pt x="34" y="107"/>
                    <a:pt x="35" y="107"/>
                    <a:pt x="36" y="107"/>
                  </a:cubicBezTo>
                  <a:cubicBezTo>
                    <a:pt x="47" y="107"/>
                    <a:pt x="51" y="98"/>
                    <a:pt x="55" y="91"/>
                  </a:cubicBezTo>
                  <a:cubicBezTo>
                    <a:pt x="55" y="91"/>
                    <a:pt x="55" y="90"/>
                    <a:pt x="56" y="88"/>
                  </a:cubicBezTo>
                  <a:cubicBezTo>
                    <a:pt x="59" y="82"/>
                    <a:pt x="67" y="69"/>
                    <a:pt x="77" y="67"/>
                  </a:cubicBezTo>
                  <a:cubicBezTo>
                    <a:pt x="87" y="64"/>
                    <a:pt x="87" y="59"/>
                    <a:pt x="88" y="54"/>
                  </a:cubicBezTo>
                  <a:cubicBezTo>
                    <a:pt x="89" y="52"/>
                    <a:pt x="89" y="49"/>
                    <a:pt x="91" y="47"/>
                  </a:cubicBezTo>
                  <a:cubicBezTo>
                    <a:pt x="92" y="42"/>
                    <a:pt x="94" y="40"/>
                    <a:pt x="97" y="37"/>
                  </a:cubicBezTo>
                  <a:cubicBezTo>
                    <a:pt x="99" y="33"/>
                    <a:pt x="103" y="29"/>
                    <a:pt x="103" y="23"/>
                  </a:cubicBezTo>
                  <a:cubicBezTo>
                    <a:pt x="103" y="18"/>
                    <a:pt x="101" y="15"/>
                    <a:pt x="99" y="12"/>
                  </a:cubicBezTo>
                  <a:cubicBezTo>
                    <a:pt x="98" y="10"/>
                    <a:pt x="98" y="9"/>
                    <a:pt x="97" y="5"/>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49" name="world map piece"/>
            <p:cNvSpPr/>
            <p:nvPr/>
          </p:nvSpPr>
          <p:spPr>
            <a:xfrm>
              <a:off x="10562400" y="6025680"/>
              <a:ext cx="185760" cy="340560"/>
            </a:xfrm>
            <a:custGeom>
              <a:avLst/>
              <a:gdLst>
                <a:gd name="textAreaLeft" fmla="*/ 0 w 185760"/>
                <a:gd name="textAreaRight" fmla="*/ 187200 w 185760"/>
                <a:gd name="textAreaTop" fmla="*/ 0 h 340560"/>
                <a:gd name="textAreaBottom" fmla="*/ 342000 h 340560"/>
              </a:gdLst>
              <a:ahLst/>
              <a:cxnLst/>
              <a:rect l="textAreaLeft" t="textAreaTop" r="textAreaRight" b="textAreaBottom"/>
              <a:pathLst>
                <a:path w="69" h="120">
                  <a:moveTo>
                    <a:pt x="67" y="54"/>
                  </a:moveTo>
                  <a:cubicBezTo>
                    <a:pt x="66" y="50"/>
                    <a:pt x="62" y="49"/>
                    <a:pt x="56" y="49"/>
                  </a:cubicBezTo>
                  <a:cubicBezTo>
                    <a:pt x="55" y="49"/>
                    <a:pt x="52" y="49"/>
                    <a:pt x="50" y="49"/>
                  </a:cubicBezTo>
                  <a:cubicBezTo>
                    <a:pt x="44" y="48"/>
                    <a:pt x="44" y="45"/>
                    <a:pt x="44" y="38"/>
                  </a:cubicBezTo>
                  <a:cubicBezTo>
                    <a:pt x="44" y="33"/>
                    <a:pt x="43" y="28"/>
                    <a:pt x="40" y="22"/>
                  </a:cubicBezTo>
                  <a:cubicBezTo>
                    <a:pt x="33" y="4"/>
                    <a:pt x="31" y="0"/>
                    <a:pt x="27" y="0"/>
                  </a:cubicBezTo>
                  <a:cubicBezTo>
                    <a:pt x="26" y="0"/>
                    <a:pt x="24" y="0"/>
                    <a:pt x="22" y="2"/>
                  </a:cubicBezTo>
                  <a:cubicBezTo>
                    <a:pt x="21" y="7"/>
                    <a:pt x="20" y="28"/>
                    <a:pt x="22" y="47"/>
                  </a:cubicBezTo>
                  <a:cubicBezTo>
                    <a:pt x="23" y="58"/>
                    <a:pt x="22" y="60"/>
                    <a:pt x="19" y="61"/>
                  </a:cubicBezTo>
                  <a:cubicBezTo>
                    <a:pt x="17" y="62"/>
                    <a:pt x="16" y="64"/>
                    <a:pt x="14" y="67"/>
                  </a:cubicBezTo>
                  <a:cubicBezTo>
                    <a:pt x="13" y="69"/>
                    <a:pt x="11" y="71"/>
                    <a:pt x="11" y="71"/>
                  </a:cubicBezTo>
                  <a:cubicBezTo>
                    <a:pt x="7" y="76"/>
                    <a:pt x="7" y="78"/>
                    <a:pt x="11" y="85"/>
                  </a:cubicBezTo>
                  <a:cubicBezTo>
                    <a:pt x="12" y="89"/>
                    <a:pt x="14" y="92"/>
                    <a:pt x="16" y="93"/>
                  </a:cubicBezTo>
                  <a:cubicBezTo>
                    <a:pt x="13" y="96"/>
                    <a:pt x="8" y="104"/>
                    <a:pt x="3" y="109"/>
                  </a:cubicBezTo>
                  <a:cubicBezTo>
                    <a:pt x="1" y="113"/>
                    <a:pt x="0" y="115"/>
                    <a:pt x="1" y="118"/>
                  </a:cubicBezTo>
                  <a:cubicBezTo>
                    <a:pt x="1" y="119"/>
                    <a:pt x="2" y="120"/>
                    <a:pt x="6" y="120"/>
                  </a:cubicBezTo>
                  <a:cubicBezTo>
                    <a:pt x="11" y="120"/>
                    <a:pt x="20" y="115"/>
                    <a:pt x="28" y="104"/>
                  </a:cubicBezTo>
                  <a:cubicBezTo>
                    <a:pt x="32" y="98"/>
                    <a:pt x="34" y="96"/>
                    <a:pt x="37" y="93"/>
                  </a:cubicBezTo>
                  <a:cubicBezTo>
                    <a:pt x="40" y="91"/>
                    <a:pt x="42" y="88"/>
                    <a:pt x="45" y="80"/>
                  </a:cubicBezTo>
                  <a:cubicBezTo>
                    <a:pt x="49" y="73"/>
                    <a:pt x="49" y="73"/>
                    <a:pt x="51" y="72"/>
                  </a:cubicBezTo>
                  <a:cubicBezTo>
                    <a:pt x="54" y="71"/>
                    <a:pt x="57" y="71"/>
                    <a:pt x="62" y="65"/>
                  </a:cubicBezTo>
                  <a:cubicBezTo>
                    <a:pt x="66" y="60"/>
                    <a:pt x="69" y="57"/>
                    <a:pt x="67" y="54"/>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50" name="world map piece"/>
            <p:cNvSpPr/>
            <p:nvPr/>
          </p:nvSpPr>
          <p:spPr>
            <a:xfrm>
              <a:off x="5596200" y="2927160"/>
              <a:ext cx="196560" cy="187560"/>
            </a:xfrm>
            <a:custGeom>
              <a:avLst/>
              <a:gdLst>
                <a:gd name="textAreaLeft" fmla="*/ 0 w 196560"/>
                <a:gd name="textAreaRight" fmla="*/ 198000 w 196560"/>
                <a:gd name="textAreaTop" fmla="*/ 0 h 187560"/>
                <a:gd name="textAreaBottom" fmla="*/ 189000 h 187560"/>
              </a:gdLst>
              <a:ahLst/>
              <a:cxnLst/>
              <a:rect l="textAreaLeft" t="textAreaTop" r="textAreaRight" b="textAreaBottom"/>
              <a:pathLst>
                <a:path w="73" h="66">
                  <a:moveTo>
                    <a:pt x="13" y="61"/>
                  </a:moveTo>
                  <a:cubicBezTo>
                    <a:pt x="18" y="66"/>
                    <a:pt x="23" y="64"/>
                    <a:pt x="29" y="62"/>
                  </a:cubicBezTo>
                  <a:cubicBezTo>
                    <a:pt x="35" y="59"/>
                    <a:pt x="42" y="59"/>
                    <a:pt x="47" y="55"/>
                  </a:cubicBezTo>
                  <a:cubicBezTo>
                    <a:pt x="52" y="52"/>
                    <a:pt x="55" y="45"/>
                    <a:pt x="58" y="40"/>
                  </a:cubicBezTo>
                  <a:cubicBezTo>
                    <a:pt x="73" y="23"/>
                    <a:pt x="58" y="13"/>
                    <a:pt x="53" y="6"/>
                  </a:cubicBezTo>
                  <a:cubicBezTo>
                    <a:pt x="48" y="0"/>
                    <a:pt x="41" y="0"/>
                    <a:pt x="36" y="6"/>
                  </a:cubicBezTo>
                  <a:cubicBezTo>
                    <a:pt x="31" y="13"/>
                    <a:pt x="22" y="18"/>
                    <a:pt x="12" y="20"/>
                  </a:cubicBezTo>
                  <a:cubicBezTo>
                    <a:pt x="8" y="20"/>
                    <a:pt x="3" y="22"/>
                    <a:pt x="3" y="26"/>
                  </a:cubicBezTo>
                  <a:cubicBezTo>
                    <a:pt x="1" y="29"/>
                    <a:pt x="0" y="32"/>
                    <a:pt x="0" y="36"/>
                  </a:cubicBezTo>
                  <a:cubicBezTo>
                    <a:pt x="0" y="37"/>
                    <a:pt x="1" y="38"/>
                    <a:pt x="2" y="38"/>
                  </a:cubicBezTo>
                  <a:cubicBezTo>
                    <a:pt x="3" y="41"/>
                    <a:pt x="8" y="43"/>
                    <a:pt x="10" y="43"/>
                  </a:cubicBezTo>
                  <a:cubicBezTo>
                    <a:pt x="12" y="43"/>
                    <a:pt x="14" y="43"/>
                    <a:pt x="14" y="43"/>
                  </a:cubicBezTo>
                  <a:cubicBezTo>
                    <a:pt x="18" y="43"/>
                    <a:pt x="4" y="53"/>
                    <a:pt x="13" y="61"/>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51" name="world map piece"/>
            <p:cNvSpPr/>
            <p:nvPr/>
          </p:nvSpPr>
          <p:spPr>
            <a:xfrm>
              <a:off x="5737320" y="2819880"/>
              <a:ext cx="240120" cy="355320"/>
            </a:xfrm>
            <a:custGeom>
              <a:avLst/>
              <a:gdLst>
                <a:gd name="textAreaLeft" fmla="*/ 0 w 240120"/>
                <a:gd name="textAreaRight" fmla="*/ 241560 w 240120"/>
                <a:gd name="textAreaTop" fmla="*/ 0 h 355320"/>
                <a:gd name="textAreaBottom" fmla="*/ 356760 h 355320"/>
              </a:gdLst>
              <a:ahLst/>
              <a:cxnLst/>
              <a:rect l="textAreaLeft" t="textAreaTop" r="textAreaRight" b="textAreaBottom"/>
              <a:pathLst>
                <a:path w="89" h="125">
                  <a:moveTo>
                    <a:pt x="16" y="0"/>
                  </a:moveTo>
                  <a:cubicBezTo>
                    <a:pt x="11" y="0"/>
                    <a:pt x="5" y="0"/>
                    <a:pt x="5" y="3"/>
                  </a:cubicBezTo>
                  <a:cubicBezTo>
                    <a:pt x="5" y="3"/>
                    <a:pt x="0" y="11"/>
                    <a:pt x="3" y="23"/>
                  </a:cubicBezTo>
                  <a:cubicBezTo>
                    <a:pt x="4" y="31"/>
                    <a:pt x="5" y="40"/>
                    <a:pt x="10" y="47"/>
                  </a:cubicBezTo>
                  <a:cubicBezTo>
                    <a:pt x="16" y="58"/>
                    <a:pt x="27" y="54"/>
                    <a:pt x="34" y="62"/>
                  </a:cubicBezTo>
                  <a:cubicBezTo>
                    <a:pt x="38" y="65"/>
                    <a:pt x="29" y="71"/>
                    <a:pt x="27" y="72"/>
                  </a:cubicBezTo>
                  <a:cubicBezTo>
                    <a:pt x="25" y="75"/>
                    <a:pt x="23" y="77"/>
                    <a:pt x="21" y="80"/>
                  </a:cubicBezTo>
                  <a:cubicBezTo>
                    <a:pt x="17" y="84"/>
                    <a:pt x="13" y="90"/>
                    <a:pt x="13" y="96"/>
                  </a:cubicBezTo>
                  <a:cubicBezTo>
                    <a:pt x="14" y="103"/>
                    <a:pt x="29" y="101"/>
                    <a:pt x="28" y="103"/>
                  </a:cubicBezTo>
                  <a:cubicBezTo>
                    <a:pt x="28" y="106"/>
                    <a:pt x="21" y="106"/>
                    <a:pt x="19" y="106"/>
                  </a:cubicBezTo>
                  <a:cubicBezTo>
                    <a:pt x="14" y="108"/>
                    <a:pt x="11" y="108"/>
                    <a:pt x="11" y="114"/>
                  </a:cubicBezTo>
                  <a:cubicBezTo>
                    <a:pt x="9" y="125"/>
                    <a:pt x="37" y="125"/>
                    <a:pt x="41" y="122"/>
                  </a:cubicBezTo>
                  <a:cubicBezTo>
                    <a:pt x="64" y="103"/>
                    <a:pt x="76" y="117"/>
                    <a:pt x="82" y="103"/>
                  </a:cubicBezTo>
                  <a:cubicBezTo>
                    <a:pt x="85" y="97"/>
                    <a:pt x="89" y="82"/>
                    <a:pt x="84" y="80"/>
                  </a:cubicBezTo>
                  <a:cubicBezTo>
                    <a:pt x="76" y="75"/>
                    <a:pt x="72" y="70"/>
                    <a:pt x="65" y="64"/>
                  </a:cubicBezTo>
                  <a:cubicBezTo>
                    <a:pt x="61" y="59"/>
                    <a:pt x="60" y="53"/>
                    <a:pt x="56" y="48"/>
                  </a:cubicBezTo>
                  <a:cubicBezTo>
                    <a:pt x="53" y="41"/>
                    <a:pt x="46" y="38"/>
                    <a:pt x="42" y="32"/>
                  </a:cubicBezTo>
                  <a:cubicBezTo>
                    <a:pt x="38" y="27"/>
                    <a:pt x="51" y="27"/>
                    <a:pt x="49" y="21"/>
                  </a:cubicBezTo>
                  <a:cubicBezTo>
                    <a:pt x="49" y="14"/>
                    <a:pt x="36" y="20"/>
                    <a:pt x="36" y="18"/>
                  </a:cubicBezTo>
                  <a:cubicBezTo>
                    <a:pt x="33" y="13"/>
                    <a:pt x="25" y="1"/>
                    <a:pt x="20" y="0"/>
                  </a:cubicBezTo>
                  <a:cubicBezTo>
                    <a:pt x="19" y="0"/>
                    <a:pt x="17" y="0"/>
                    <a:pt x="16" y="0"/>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52" name="world map piece"/>
            <p:cNvSpPr/>
            <p:nvPr/>
          </p:nvSpPr>
          <p:spPr>
            <a:xfrm>
              <a:off x="9730080" y="3096720"/>
              <a:ext cx="170280" cy="195840"/>
            </a:xfrm>
            <a:custGeom>
              <a:avLst/>
              <a:gdLst>
                <a:gd name="textAreaLeft" fmla="*/ 0 w 170280"/>
                <a:gd name="textAreaRight" fmla="*/ 171720 w 170280"/>
                <a:gd name="textAreaTop" fmla="*/ 0 h 195840"/>
                <a:gd name="textAreaBottom" fmla="*/ 197280 h 195840"/>
              </a:gdLst>
              <a:ahLst/>
              <a:cxnLst/>
              <a:rect l="textAreaLeft" t="textAreaTop" r="textAreaRight" b="textAreaBottom"/>
              <a:pathLst>
                <a:path w="63" h="69">
                  <a:moveTo>
                    <a:pt x="5" y="34"/>
                  </a:moveTo>
                  <a:cubicBezTo>
                    <a:pt x="0" y="46"/>
                    <a:pt x="0" y="49"/>
                    <a:pt x="14" y="63"/>
                  </a:cubicBezTo>
                  <a:cubicBezTo>
                    <a:pt x="18" y="67"/>
                    <a:pt x="20" y="69"/>
                    <a:pt x="23" y="69"/>
                  </a:cubicBezTo>
                  <a:cubicBezTo>
                    <a:pt x="27" y="69"/>
                    <a:pt x="28" y="65"/>
                    <a:pt x="28" y="61"/>
                  </a:cubicBezTo>
                  <a:cubicBezTo>
                    <a:pt x="29" y="57"/>
                    <a:pt x="30" y="52"/>
                    <a:pt x="33" y="46"/>
                  </a:cubicBezTo>
                  <a:cubicBezTo>
                    <a:pt x="37" y="40"/>
                    <a:pt x="40" y="39"/>
                    <a:pt x="44" y="38"/>
                  </a:cubicBezTo>
                  <a:cubicBezTo>
                    <a:pt x="47" y="38"/>
                    <a:pt x="52" y="37"/>
                    <a:pt x="58" y="31"/>
                  </a:cubicBezTo>
                  <a:cubicBezTo>
                    <a:pt x="61" y="28"/>
                    <a:pt x="63" y="24"/>
                    <a:pt x="62" y="20"/>
                  </a:cubicBezTo>
                  <a:cubicBezTo>
                    <a:pt x="61" y="17"/>
                    <a:pt x="57" y="16"/>
                    <a:pt x="51" y="14"/>
                  </a:cubicBezTo>
                  <a:cubicBezTo>
                    <a:pt x="47" y="14"/>
                    <a:pt x="43" y="12"/>
                    <a:pt x="39" y="11"/>
                  </a:cubicBezTo>
                  <a:cubicBezTo>
                    <a:pt x="33" y="9"/>
                    <a:pt x="31" y="6"/>
                    <a:pt x="30" y="4"/>
                  </a:cubicBezTo>
                  <a:cubicBezTo>
                    <a:pt x="28" y="2"/>
                    <a:pt x="25" y="0"/>
                    <a:pt x="22" y="0"/>
                  </a:cubicBezTo>
                  <a:cubicBezTo>
                    <a:pt x="20" y="0"/>
                    <a:pt x="18" y="1"/>
                    <a:pt x="14" y="3"/>
                  </a:cubicBezTo>
                  <a:cubicBezTo>
                    <a:pt x="5" y="7"/>
                    <a:pt x="6" y="16"/>
                    <a:pt x="7" y="23"/>
                  </a:cubicBezTo>
                  <a:cubicBezTo>
                    <a:pt x="7" y="28"/>
                    <a:pt x="7" y="31"/>
                    <a:pt x="6" y="34"/>
                  </a:cubicBezTo>
                  <a:lnTo>
                    <a:pt x="5" y="34"/>
                  </a:ln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53" name="world map piece"/>
            <p:cNvSpPr/>
            <p:nvPr/>
          </p:nvSpPr>
          <p:spPr>
            <a:xfrm>
              <a:off x="9556560" y="3298680"/>
              <a:ext cx="329760" cy="449640"/>
            </a:xfrm>
            <a:custGeom>
              <a:avLst/>
              <a:gdLst>
                <a:gd name="textAreaLeft" fmla="*/ 0 w 329760"/>
                <a:gd name="textAreaRight" fmla="*/ 331200 w 329760"/>
                <a:gd name="textAreaTop" fmla="*/ 0 h 449640"/>
                <a:gd name="textAreaBottom" fmla="*/ 451080 h 449640"/>
              </a:gdLst>
              <a:ahLst/>
              <a:cxnLst/>
              <a:rect l="textAreaLeft" t="textAreaTop" r="textAreaRight" b="textAreaBottom"/>
              <a:pathLst>
                <a:path w="122" h="158">
                  <a:moveTo>
                    <a:pt x="40" y="110"/>
                  </a:moveTo>
                  <a:cubicBezTo>
                    <a:pt x="40" y="109"/>
                    <a:pt x="40" y="109"/>
                    <a:pt x="40" y="109"/>
                  </a:cubicBezTo>
                  <a:cubicBezTo>
                    <a:pt x="40" y="108"/>
                    <a:pt x="40" y="108"/>
                    <a:pt x="43" y="108"/>
                  </a:cubicBezTo>
                  <a:cubicBezTo>
                    <a:pt x="46" y="108"/>
                    <a:pt x="50" y="109"/>
                    <a:pt x="54" y="110"/>
                  </a:cubicBezTo>
                  <a:cubicBezTo>
                    <a:pt x="58" y="111"/>
                    <a:pt x="62" y="113"/>
                    <a:pt x="67" y="113"/>
                  </a:cubicBezTo>
                  <a:cubicBezTo>
                    <a:pt x="67" y="113"/>
                    <a:pt x="67" y="113"/>
                    <a:pt x="67" y="113"/>
                  </a:cubicBezTo>
                  <a:cubicBezTo>
                    <a:pt x="78" y="113"/>
                    <a:pt x="84" y="111"/>
                    <a:pt x="95" y="96"/>
                  </a:cubicBezTo>
                  <a:cubicBezTo>
                    <a:pt x="97" y="93"/>
                    <a:pt x="99" y="90"/>
                    <a:pt x="101" y="87"/>
                  </a:cubicBezTo>
                  <a:cubicBezTo>
                    <a:pt x="108" y="80"/>
                    <a:pt x="112" y="74"/>
                    <a:pt x="116" y="60"/>
                  </a:cubicBezTo>
                  <a:cubicBezTo>
                    <a:pt x="122" y="40"/>
                    <a:pt x="107" y="16"/>
                    <a:pt x="101" y="5"/>
                  </a:cubicBezTo>
                  <a:cubicBezTo>
                    <a:pt x="100" y="2"/>
                    <a:pt x="97" y="0"/>
                    <a:pt x="95" y="0"/>
                  </a:cubicBezTo>
                  <a:cubicBezTo>
                    <a:pt x="85" y="0"/>
                    <a:pt x="84" y="20"/>
                    <a:pt x="84" y="27"/>
                  </a:cubicBezTo>
                  <a:cubicBezTo>
                    <a:pt x="84" y="32"/>
                    <a:pt x="84" y="36"/>
                    <a:pt x="85" y="39"/>
                  </a:cubicBezTo>
                  <a:cubicBezTo>
                    <a:pt x="87" y="46"/>
                    <a:pt x="87" y="49"/>
                    <a:pt x="80" y="56"/>
                  </a:cubicBezTo>
                  <a:cubicBezTo>
                    <a:pt x="75" y="60"/>
                    <a:pt x="71" y="62"/>
                    <a:pt x="68" y="63"/>
                  </a:cubicBezTo>
                  <a:cubicBezTo>
                    <a:pt x="62" y="66"/>
                    <a:pt x="57" y="69"/>
                    <a:pt x="57" y="79"/>
                  </a:cubicBezTo>
                  <a:cubicBezTo>
                    <a:pt x="57" y="80"/>
                    <a:pt x="57" y="81"/>
                    <a:pt x="56" y="82"/>
                  </a:cubicBezTo>
                  <a:cubicBezTo>
                    <a:pt x="55" y="83"/>
                    <a:pt x="53" y="84"/>
                    <a:pt x="51" y="84"/>
                  </a:cubicBezTo>
                  <a:cubicBezTo>
                    <a:pt x="51" y="84"/>
                    <a:pt x="51" y="84"/>
                    <a:pt x="51" y="84"/>
                  </a:cubicBezTo>
                  <a:cubicBezTo>
                    <a:pt x="49" y="84"/>
                    <a:pt x="47" y="84"/>
                    <a:pt x="46" y="84"/>
                  </a:cubicBezTo>
                  <a:cubicBezTo>
                    <a:pt x="42" y="83"/>
                    <a:pt x="39" y="83"/>
                    <a:pt x="35" y="84"/>
                  </a:cubicBezTo>
                  <a:cubicBezTo>
                    <a:pt x="25" y="85"/>
                    <a:pt x="20" y="90"/>
                    <a:pt x="14" y="97"/>
                  </a:cubicBezTo>
                  <a:cubicBezTo>
                    <a:pt x="13" y="99"/>
                    <a:pt x="11" y="101"/>
                    <a:pt x="8" y="103"/>
                  </a:cubicBezTo>
                  <a:cubicBezTo>
                    <a:pt x="0" y="111"/>
                    <a:pt x="3" y="123"/>
                    <a:pt x="5" y="132"/>
                  </a:cubicBezTo>
                  <a:cubicBezTo>
                    <a:pt x="6" y="136"/>
                    <a:pt x="8" y="140"/>
                    <a:pt x="8" y="143"/>
                  </a:cubicBezTo>
                  <a:cubicBezTo>
                    <a:pt x="8" y="146"/>
                    <a:pt x="7" y="148"/>
                    <a:pt x="7" y="150"/>
                  </a:cubicBezTo>
                  <a:cubicBezTo>
                    <a:pt x="6" y="152"/>
                    <a:pt x="5" y="154"/>
                    <a:pt x="7" y="157"/>
                  </a:cubicBezTo>
                  <a:cubicBezTo>
                    <a:pt x="8" y="157"/>
                    <a:pt x="9" y="158"/>
                    <a:pt x="11" y="158"/>
                  </a:cubicBezTo>
                  <a:cubicBezTo>
                    <a:pt x="13" y="158"/>
                    <a:pt x="15" y="157"/>
                    <a:pt x="19" y="157"/>
                  </a:cubicBezTo>
                  <a:cubicBezTo>
                    <a:pt x="36" y="152"/>
                    <a:pt x="39" y="125"/>
                    <a:pt x="40" y="110"/>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sp>
          <p:nvSpPr>
            <p:cNvPr id="1454" name="world map piece"/>
            <p:cNvSpPr/>
            <p:nvPr/>
          </p:nvSpPr>
          <p:spPr>
            <a:xfrm>
              <a:off x="9603000" y="2630880"/>
              <a:ext cx="222840" cy="453240"/>
            </a:xfrm>
            <a:custGeom>
              <a:avLst/>
              <a:gdLst>
                <a:gd name="textAreaLeft" fmla="*/ 0 w 222840"/>
                <a:gd name="textAreaRight" fmla="*/ 224280 w 222840"/>
                <a:gd name="textAreaTop" fmla="*/ 0 h 453240"/>
                <a:gd name="textAreaBottom" fmla="*/ 454680 h 453240"/>
              </a:gdLst>
              <a:ahLst/>
              <a:cxnLst/>
              <a:rect l="textAreaLeft" t="textAreaTop" r="textAreaRight" b="textAreaBottom"/>
              <a:pathLst>
                <a:path w="83" h="159">
                  <a:moveTo>
                    <a:pt x="77" y="122"/>
                  </a:moveTo>
                  <a:cubicBezTo>
                    <a:pt x="76" y="116"/>
                    <a:pt x="74" y="109"/>
                    <a:pt x="71" y="95"/>
                  </a:cubicBezTo>
                  <a:cubicBezTo>
                    <a:pt x="67" y="82"/>
                    <a:pt x="61" y="74"/>
                    <a:pt x="56" y="65"/>
                  </a:cubicBezTo>
                  <a:cubicBezTo>
                    <a:pt x="50" y="55"/>
                    <a:pt x="42" y="44"/>
                    <a:pt x="36" y="25"/>
                  </a:cubicBezTo>
                  <a:cubicBezTo>
                    <a:pt x="30" y="6"/>
                    <a:pt x="19" y="0"/>
                    <a:pt x="12" y="0"/>
                  </a:cubicBezTo>
                  <a:cubicBezTo>
                    <a:pt x="8" y="0"/>
                    <a:pt x="5" y="1"/>
                    <a:pt x="2" y="5"/>
                  </a:cubicBezTo>
                  <a:cubicBezTo>
                    <a:pt x="0" y="10"/>
                    <a:pt x="1" y="17"/>
                    <a:pt x="6" y="26"/>
                  </a:cubicBezTo>
                  <a:cubicBezTo>
                    <a:pt x="12" y="35"/>
                    <a:pt x="18" y="45"/>
                    <a:pt x="23" y="55"/>
                  </a:cubicBezTo>
                  <a:cubicBezTo>
                    <a:pt x="31" y="70"/>
                    <a:pt x="38" y="82"/>
                    <a:pt x="45" y="89"/>
                  </a:cubicBezTo>
                  <a:cubicBezTo>
                    <a:pt x="51" y="97"/>
                    <a:pt x="54" y="109"/>
                    <a:pt x="57" y="127"/>
                  </a:cubicBezTo>
                  <a:cubicBezTo>
                    <a:pt x="58" y="132"/>
                    <a:pt x="59" y="138"/>
                    <a:pt x="61" y="144"/>
                  </a:cubicBezTo>
                  <a:cubicBezTo>
                    <a:pt x="61" y="151"/>
                    <a:pt x="65" y="159"/>
                    <a:pt x="71" y="159"/>
                  </a:cubicBezTo>
                  <a:cubicBezTo>
                    <a:pt x="72" y="159"/>
                    <a:pt x="74" y="159"/>
                    <a:pt x="77" y="156"/>
                  </a:cubicBezTo>
                  <a:cubicBezTo>
                    <a:pt x="80" y="152"/>
                    <a:pt x="83" y="142"/>
                    <a:pt x="80" y="134"/>
                  </a:cubicBezTo>
                  <a:cubicBezTo>
                    <a:pt x="78" y="129"/>
                    <a:pt x="78" y="125"/>
                    <a:pt x="77" y="122"/>
                  </a:cubicBezTo>
                  <a:close/>
                </a:path>
              </a:pathLst>
            </a:cu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en-US" sz="1800" b="0" strike="noStrike" spc="-1">
                <a:solidFill>
                  <a:srgbClr val="000000"/>
                </a:solidFill>
                <a:latin typeface="Century Gothic" panose="020B0502020202020204" pitchFamily="34" charset="0"/>
                <a:ea typeface="DejaVu Sans"/>
              </a:endParaRPr>
            </a:p>
          </p:txBody>
        </p:sp>
      </p:grpSp>
      <p:sp>
        <p:nvSpPr>
          <p:cNvPr id="1455" name="TextBox 3"/>
          <p:cNvSpPr/>
          <p:nvPr/>
        </p:nvSpPr>
        <p:spPr>
          <a:xfrm>
            <a:off x="2035800" y="5783220"/>
            <a:ext cx="84679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479"/>
              </a:spcBef>
              <a:tabLst>
                <a:tab pos="0" algn="l"/>
              </a:tabLst>
            </a:pPr>
            <a:r>
              <a:rPr lang="en-US" sz="3600" b="1" strike="noStrike" spc="-1" dirty="0">
                <a:solidFill>
                  <a:schemeClr val="tx2">
                    <a:lumMod val="50000"/>
                  </a:schemeClr>
                </a:solidFill>
                <a:latin typeface="Century Gothic" panose="020B0502020202020204" pitchFamily="34" charset="0"/>
                <a:ea typeface="ＭＳ Ｐゴシック"/>
              </a:rPr>
              <a:t>Thanks for your kind attention</a:t>
            </a:r>
            <a:endParaRPr lang="en-GB" sz="3600" b="0" strike="noStrike" spc="-1" dirty="0">
              <a:solidFill>
                <a:schemeClr val="tx2">
                  <a:lumMod val="50000"/>
                </a:schemeClr>
              </a:solidFill>
              <a:latin typeface="Century Gothic" panose="020B0502020202020204" pitchFamily="34" charset="0"/>
            </a:endParaRPr>
          </a:p>
        </p:txBody>
      </p:sp>
      <p:grpSp>
        <p:nvGrpSpPr>
          <p:cNvPr id="1457" name="Group 2"/>
          <p:cNvGrpSpPr/>
          <p:nvPr/>
        </p:nvGrpSpPr>
        <p:grpSpPr>
          <a:xfrm>
            <a:off x="4930200" y="1914480"/>
            <a:ext cx="2610720" cy="2778480"/>
            <a:chOff x="4930200" y="1914480"/>
            <a:chExt cx="2610720" cy="2778480"/>
          </a:xfrm>
        </p:grpSpPr>
        <p:grpSp>
          <p:nvGrpSpPr>
            <p:cNvPr id="1458" name="Group 3"/>
            <p:cNvGrpSpPr/>
            <p:nvPr/>
          </p:nvGrpSpPr>
          <p:grpSpPr>
            <a:xfrm>
              <a:off x="6313680" y="1914480"/>
              <a:ext cx="1227240" cy="2409480"/>
              <a:chOff x="6313680" y="1914480"/>
              <a:chExt cx="1227240" cy="2409480"/>
            </a:xfrm>
          </p:grpSpPr>
          <p:grpSp>
            <p:nvGrpSpPr>
              <p:cNvPr id="1459" name="Group 4"/>
              <p:cNvGrpSpPr/>
              <p:nvPr/>
            </p:nvGrpSpPr>
            <p:grpSpPr>
              <a:xfrm>
                <a:off x="6313680" y="1914480"/>
                <a:ext cx="1227240" cy="2409480"/>
                <a:chOff x="6313680" y="1914480"/>
                <a:chExt cx="1227240" cy="2409480"/>
              </a:xfrm>
            </p:grpSpPr>
            <p:sp>
              <p:nvSpPr>
                <p:cNvPr id="1460" name="Freeform 5"/>
                <p:cNvSpPr/>
                <p:nvPr/>
              </p:nvSpPr>
              <p:spPr>
                <a:xfrm>
                  <a:off x="7144920" y="3126240"/>
                  <a:ext cx="396000" cy="1194840"/>
                </a:xfrm>
                <a:custGeom>
                  <a:avLst/>
                  <a:gdLst>
                    <a:gd name="textAreaLeft" fmla="*/ 0 w 396000"/>
                    <a:gd name="textAreaRight" fmla="*/ 397440 w 396000"/>
                    <a:gd name="textAreaTop" fmla="*/ 0 h 1194840"/>
                    <a:gd name="textAreaBottom" fmla="*/ 1196280 h 1194840"/>
                  </a:gdLst>
                  <a:ahLst/>
                  <a:cxnLst/>
                  <a:rect l="textAreaLeft" t="textAreaTop" r="textAreaRight" b="textAreaBottom"/>
                  <a:pathLst>
                    <a:path w="793" h="1237">
                      <a:moveTo>
                        <a:pt x="529" y="0"/>
                      </a:moveTo>
                      <a:lnTo>
                        <a:pt x="558" y="4"/>
                      </a:lnTo>
                      <a:lnTo>
                        <a:pt x="586" y="10"/>
                      </a:lnTo>
                      <a:lnTo>
                        <a:pt x="617" y="18"/>
                      </a:lnTo>
                      <a:lnTo>
                        <a:pt x="652" y="30"/>
                      </a:lnTo>
                      <a:lnTo>
                        <a:pt x="695" y="49"/>
                      </a:lnTo>
                      <a:lnTo>
                        <a:pt x="719" y="63"/>
                      </a:lnTo>
                      <a:lnTo>
                        <a:pt x="771" y="98"/>
                      </a:lnTo>
                      <a:lnTo>
                        <a:pt x="793" y="114"/>
                      </a:lnTo>
                      <a:lnTo>
                        <a:pt x="781" y="118"/>
                      </a:lnTo>
                      <a:lnTo>
                        <a:pt x="760" y="125"/>
                      </a:lnTo>
                      <a:lnTo>
                        <a:pt x="746" y="135"/>
                      </a:lnTo>
                      <a:lnTo>
                        <a:pt x="732" y="147"/>
                      </a:lnTo>
                      <a:lnTo>
                        <a:pt x="719" y="159"/>
                      </a:lnTo>
                      <a:lnTo>
                        <a:pt x="705" y="180"/>
                      </a:lnTo>
                      <a:lnTo>
                        <a:pt x="683" y="213"/>
                      </a:lnTo>
                      <a:lnTo>
                        <a:pt x="666" y="237"/>
                      </a:lnTo>
                      <a:lnTo>
                        <a:pt x="648" y="270"/>
                      </a:lnTo>
                      <a:lnTo>
                        <a:pt x="633" y="297"/>
                      </a:lnTo>
                      <a:lnTo>
                        <a:pt x="615" y="348"/>
                      </a:lnTo>
                      <a:lnTo>
                        <a:pt x="603" y="383"/>
                      </a:lnTo>
                      <a:lnTo>
                        <a:pt x="568" y="502"/>
                      </a:lnTo>
                      <a:lnTo>
                        <a:pt x="539" y="602"/>
                      </a:lnTo>
                      <a:lnTo>
                        <a:pt x="521" y="700"/>
                      </a:lnTo>
                      <a:lnTo>
                        <a:pt x="504" y="815"/>
                      </a:lnTo>
                      <a:lnTo>
                        <a:pt x="488" y="903"/>
                      </a:lnTo>
                      <a:lnTo>
                        <a:pt x="469" y="983"/>
                      </a:lnTo>
                      <a:lnTo>
                        <a:pt x="445" y="1080"/>
                      </a:lnTo>
                      <a:lnTo>
                        <a:pt x="420" y="1149"/>
                      </a:lnTo>
                      <a:lnTo>
                        <a:pt x="387" y="1237"/>
                      </a:lnTo>
                      <a:lnTo>
                        <a:pt x="351" y="1205"/>
                      </a:lnTo>
                      <a:lnTo>
                        <a:pt x="303" y="1161"/>
                      </a:lnTo>
                      <a:lnTo>
                        <a:pt x="254" y="1131"/>
                      </a:lnTo>
                      <a:lnTo>
                        <a:pt x="226" y="1118"/>
                      </a:lnTo>
                      <a:lnTo>
                        <a:pt x="189" y="1106"/>
                      </a:lnTo>
                      <a:lnTo>
                        <a:pt x="133" y="1096"/>
                      </a:lnTo>
                      <a:lnTo>
                        <a:pt x="97" y="1090"/>
                      </a:lnTo>
                      <a:lnTo>
                        <a:pt x="56" y="1077"/>
                      </a:lnTo>
                      <a:lnTo>
                        <a:pt x="27" y="1063"/>
                      </a:lnTo>
                      <a:lnTo>
                        <a:pt x="10" y="1051"/>
                      </a:lnTo>
                      <a:lnTo>
                        <a:pt x="2" y="1028"/>
                      </a:lnTo>
                      <a:lnTo>
                        <a:pt x="0" y="1018"/>
                      </a:lnTo>
                      <a:lnTo>
                        <a:pt x="41" y="1002"/>
                      </a:lnTo>
                      <a:lnTo>
                        <a:pt x="64" y="985"/>
                      </a:lnTo>
                      <a:lnTo>
                        <a:pt x="99" y="926"/>
                      </a:lnTo>
                      <a:lnTo>
                        <a:pt x="133" y="866"/>
                      </a:lnTo>
                      <a:lnTo>
                        <a:pt x="152" y="823"/>
                      </a:lnTo>
                      <a:lnTo>
                        <a:pt x="166" y="770"/>
                      </a:lnTo>
                      <a:lnTo>
                        <a:pt x="195" y="664"/>
                      </a:lnTo>
                      <a:lnTo>
                        <a:pt x="201" y="616"/>
                      </a:lnTo>
                      <a:lnTo>
                        <a:pt x="250" y="536"/>
                      </a:lnTo>
                      <a:lnTo>
                        <a:pt x="291" y="463"/>
                      </a:lnTo>
                      <a:lnTo>
                        <a:pt x="310" y="407"/>
                      </a:lnTo>
                      <a:lnTo>
                        <a:pt x="326" y="362"/>
                      </a:lnTo>
                      <a:lnTo>
                        <a:pt x="363" y="262"/>
                      </a:lnTo>
                      <a:lnTo>
                        <a:pt x="406" y="178"/>
                      </a:lnTo>
                      <a:lnTo>
                        <a:pt x="445" y="102"/>
                      </a:lnTo>
                      <a:lnTo>
                        <a:pt x="457" y="71"/>
                      </a:lnTo>
                      <a:lnTo>
                        <a:pt x="474" y="43"/>
                      </a:lnTo>
                      <a:lnTo>
                        <a:pt x="502" y="0"/>
                      </a:lnTo>
                      <a:lnTo>
                        <a:pt x="529"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1" name="Freeform 6"/>
                <p:cNvSpPr/>
                <p:nvPr/>
              </p:nvSpPr>
              <p:spPr>
                <a:xfrm>
                  <a:off x="7287840" y="3172680"/>
                  <a:ext cx="253080" cy="1151280"/>
                </a:xfrm>
                <a:custGeom>
                  <a:avLst/>
                  <a:gdLst>
                    <a:gd name="textAreaLeft" fmla="*/ 0 w 253080"/>
                    <a:gd name="textAreaRight" fmla="*/ 254520 w 253080"/>
                    <a:gd name="textAreaTop" fmla="*/ 0 h 1151280"/>
                    <a:gd name="textAreaBottom" fmla="*/ 1152720 h 1151280"/>
                  </a:gdLst>
                  <a:ahLst/>
                  <a:cxnLst/>
                  <a:rect l="textAreaLeft" t="textAreaTop" r="textAreaRight" b="textAreaBottom"/>
                  <a:pathLst>
                    <a:path w="510" h="1194">
                      <a:moveTo>
                        <a:pt x="414" y="0"/>
                      </a:moveTo>
                      <a:lnTo>
                        <a:pt x="400" y="12"/>
                      </a:lnTo>
                      <a:lnTo>
                        <a:pt x="373" y="30"/>
                      </a:lnTo>
                      <a:lnTo>
                        <a:pt x="342" y="55"/>
                      </a:lnTo>
                      <a:lnTo>
                        <a:pt x="318" y="96"/>
                      </a:lnTo>
                      <a:lnTo>
                        <a:pt x="295" y="127"/>
                      </a:lnTo>
                      <a:lnTo>
                        <a:pt x="279" y="162"/>
                      </a:lnTo>
                      <a:lnTo>
                        <a:pt x="252" y="219"/>
                      </a:lnTo>
                      <a:lnTo>
                        <a:pt x="232" y="270"/>
                      </a:lnTo>
                      <a:lnTo>
                        <a:pt x="221" y="317"/>
                      </a:lnTo>
                      <a:lnTo>
                        <a:pt x="201" y="397"/>
                      </a:lnTo>
                      <a:lnTo>
                        <a:pt x="195" y="436"/>
                      </a:lnTo>
                      <a:lnTo>
                        <a:pt x="182" y="494"/>
                      </a:lnTo>
                      <a:lnTo>
                        <a:pt x="174" y="545"/>
                      </a:lnTo>
                      <a:lnTo>
                        <a:pt x="162" y="588"/>
                      </a:lnTo>
                      <a:lnTo>
                        <a:pt x="141" y="660"/>
                      </a:lnTo>
                      <a:lnTo>
                        <a:pt x="115" y="776"/>
                      </a:lnTo>
                      <a:lnTo>
                        <a:pt x="88" y="871"/>
                      </a:lnTo>
                      <a:lnTo>
                        <a:pt x="61" y="949"/>
                      </a:lnTo>
                      <a:lnTo>
                        <a:pt x="41" y="1002"/>
                      </a:lnTo>
                      <a:lnTo>
                        <a:pt x="20" y="1061"/>
                      </a:lnTo>
                      <a:lnTo>
                        <a:pt x="0" y="1100"/>
                      </a:lnTo>
                      <a:lnTo>
                        <a:pt x="59" y="1151"/>
                      </a:lnTo>
                      <a:lnTo>
                        <a:pt x="107" y="1194"/>
                      </a:lnTo>
                      <a:lnTo>
                        <a:pt x="119" y="1158"/>
                      </a:lnTo>
                      <a:lnTo>
                        <a:pt x="160" y="1041"/>
                      </a:lnTo>
                      <a:lnTo>
                        <a:pt x="193" y="916"/>
                      </a:lnTo>
                      <a:lnTo>
                        <a:pt x="203" y="869"/>
                      </a:lnTo>
                      <a:lnTo>
                        <a:pt x="213" y="815"/>
                      </a:lnTo>
                      <a:lnTo>
                        <a:pt x="232" y="703"/>
                      </a:lnTo>
                      <a:lnTo>
                        <a:pt x="256" y="582"/>
                      </a:lnTo>
                      <a:lnTo>
                        <a:pt x="277" y="487"/>
                      </a:lnTo>
                      <a:lnTo>
                        <a:pt x="316" y="356"/>
                      </a:lnTo>
                      <a:lnTo>
                        <a:pt x="330" y="301"/>
                      </a:lnTo>
                      <a:lnTo>
                        <a:pt x="350" y="248"/>
                      </a:lnTo>
                      <a:lnTo>
                        <a:pt x="375" y="200"/>
                      </a:lnTo>
                      <a:lnTo>
                        <a:pt x="398" y="164"/>
                      </a:lnTo>
                      <a:lnTo>
                        <a:pt x="422" y="129"/>
                      </a:lnTo>
                      <a:lnTo>
                        <a:pt x="441" y="106"/>
                      </a:lnTo>
                      <a:lnTo>
                        <a:pt x="449" y="98"/>
                      </a:lnTo>
                      <a:lnTo>
                        <a:pt x="459" y="90"/>
                      </a:lnTo>
                      <a:lnTo>
                        <a:pt x="477" y="75"/>
                      </a:lnTo>
                      <a:lnTo>
                        <a:pt x="510" y="65"/>
                      </a:lnTo>
                      <a:lnTo>
                        <a:pt x="477" y="43"/>
                      </a:lnTo>
                      <a:lnTo>
                        <a:pt x="432" y="10"/>
                      </a:lnTo>
                      <a:lnTo>
                        <a:pt x="414"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2" name="Freeform 7"/>
                <p:cNvSpPr/>
                <p:nvPr/>
              </p:nvSpPr>
              <p:spPr>
                <a:xfrm>
                  <a:off x="7186320" y="3919680"/>
                  <a:ext cx="188280" cy="269280"/>
                </a:xfrm>
                <a:custGeom>
                  <a:avLst/>
                  <a:gdLst>
                    <a:gd name="textAreaLeft" fmla="*/ 0 w 188280"/>
                    <a:gd name="textAreaRight" fmla="*/ 189720 w 188280"/>
                    <a:gd name="textAreaTop" fmla="*/ 0 h 269280"/>
                    <a:gd name="textAreaBottom" fmla="*/ 270720 h 269280"/>
                  </a:gdLst>
                  <a:ahLst/>
                  <a:cxnLst/>
                  <a:rect l="textAreaLeft" t="textAreaTop" r="textAreaRight" b="textAreaBottom"/>
                  <a:pathLst>
                    <a:path w="381" h="279">
                      <a:moveTo>
                        <a:pt x="58" y="0"/>
                      </a:moveTo>
                      <a:lnTo>
                        <a:pt x="84" y="4"/>
                      </a:lnTo>
                      <a:lnTo>
                        <a:pt x="123" y="11"/>
                      </a:lnTo>
                      <a:lnTo>
                        <a:pt x="168" y="23"/>
                      </a:lnTo>
                      <a:lnTo>
                        <a:pt x="207" y="35"/>
                      </a:lnTo>
                      <a:lnTo>
                        <a:pt x="244" y="52"/>
                      </a:lnTo>
                      <a:lnTo>
                        <a:pt x="277" y="68"/>
                      </a:lnTo>
                      <a:lnTo>
                        <a:pt x="308" y="84"/>
                      </a:lnTo>
                      <a:lnTo>
                        <a:pt x="340" y="111"/>
                      </a:lnTo>
                      <a:lnTo>
                        <a:pt x="371" y="138"/>
                      </a:lnTo>
                      <a:lnTo>
                        <a:pt x="381" y="148"/>
                      </a:lnTo>
                      <a:lnTo>
                        <a:pt x="369" y="195"/>
                      </a:lnTo>
                      <a:lnTo>
                        <a:pt x="359" y="234"/>
                      </a:lnTo>
                      <a:lnTo>
                        <a:pt x="349" y="265"/>
                      </a:lnTo>
                      <a:lnTo>
                        <a:pt x="344" y="279"/>
                      </a:lnTo>
                      <a:lnTo>
                        <a:pt x="338" y="267"/>
                      </a:lnTo>
                      <a:lnTo>
                        <a:pt x="328" y="252"/>
                      </a:lnTo>
                      <a:lnTo>
                        <a:pt x="308" y="236"/>
                      </a:lnTo>
                      <a:lnTo>
                        <a:pt x="281" y="215"/>
                      </a:lnTo>
                      <a:lnTo>
                        <a:pt x="248" y="193"/>
                      </a:lnTo>
                      <a:lnTo>
                        <a:pt x="213" y="172"/>
                      </a:lnTo>
                      <a:lnTo>
                        <a:pt x="183" y="158"/>
                      </a:lnTo>
                      <a:lnTo>
                        <a:pt x="148" y="144"/>
                      </a:lnTo>
                      <a:lnTo>
                        <a:pt x="113" y="134"/>
                      </a:lnTo>
                      <a:lnTo>
                        <a:pt x="74" y="125"/>
                      </a:lnTo>
                      <a:lnTo>
                        <a:pt x="39" y="121"/>
                      </a:lnTo>
                      <a:lnTo>
                        <a:pt x="0" y="119"/>
                      </a:lnTo>
                      <a:lnTo>
                        <a:pt x="25" y="76"/>
                      </a:lnTo>
                      <a:lnTo>
                        <a:pt x="39" y="43"/>
                      </a:lnTo>
                      <a:lnTo>
                        <a:pt x="58"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3" name="Freeform 8"/>
                <p:cNvSpPr/>
                <p:nvPr/>
              </p:nvSpPr>
              <p:spPr>
                <a:xfrm>
                  <a:off x="7237080" y="3720600"/>
                  <a:ext cx="160920" cy="239040"/>
                </a:xfrm>
                <a:custGeom>
                  <a:avLst/>
                  <a:gdLst>
                    <a:gd name="textAreaLeft" fmla="*/ 0 w 160920"/>
                    <a:gd name="textAreaRight" fmla="*/ 162360 w 160920"/>
                    <a:gd name="textAreaTop" fmla="*/ 0 h 239040"/>
                    <a:gd name="textAreaBottom" fmla="*/ 240480 h 239040"/>
                  </a:gdLst>
                  <a:ahLst/>
                  <a:cxnLst/>
                  <a:rect l="textAreaLeft" t="textAreaTop" r="textAreaRight" b="textAreaBottom"/>
                  <a:pathLst>
                    <a:path w="325" h="250">
                      <a:moveTo>
                        <a:pt x="14" y="0"/>
                      </a:moveTo>
                      <a:lnTo>
                        <a:pt x="41" y="0"/>
                      </a:lnTo>
                      <a:lnTo>
                        <a:pt x="71" y="4"/>
                      </a:lnTo>
                      <a:lnTo>
                        <a:pt x="98" y="6"/>
                      </a:lnTo>
                      <a:lnTo>
                        <a:pt x="129" y="15"/>
                      </a:lnTo>
                      <a:lnTo>
                        <a:pt x="159" y="29"/>
                      </a:lnTo>
                      <a:lnTo>
                        <a:pt x="188" y="41"/>
                      </a:lnTo>
                      <a:lnTo>
                        <a:pt x="223" y="62"/>
                      </a:lnTo>
                      <a:lnTo>
                        <a:pt x="254" y="84"/>
                      </a:lnTo>
                      <a:lnTo>
                        <a:pt x="280" y="103"/>
                      </a:lnTo>
                      <a:lnTo>
                        <a:pt x="305" y="125"/>
                      </a:lnTo>
                      <a:lnTo>
                        <a:pt x="325" y="148"/>
                      </a:lnTo>
                      <a:lnTo>
                        <a:pt x="309" y="250"/>
                      </a:lnTo>
                      <a:lnTo>
                        <a:pt x="295" y="240"/>
                      </a:lnTo>
                      <a:lnTo>
                        <a:pt x="268" y="216"/>
                      </a:lnTo>
                      <a:lnTo>
                        <a:pt x="235" y="191"/>
                      </a:lnTo>
                      <a:lnTo>
                        <a:pt x="202" y="168"/>
                      </a:lnTo>
                      <a:lnTo>
                        <a:pt x="174" y="150"/>
                      </a:lnTo>
                      <a:lnTo>
                        <a:pt x="127" y="125"/>
                      </a:lnTo>
                      <a:lnTo>
                        <a:pt x="94" y="113"/>
                      </a:lnTo>
                      <a:lnTo>
                        <a:pt x="55" y="103"/>
                      </a:lnTo>
                      <a:lnTo>
                        <a:pt x="26" y="99"/>
                      </a:lnTo>
                      <a:lnTo>
                        <a:pt x="0" y="97"/>
                      </a:lnTo>
                      <a:lnTo>
                        <a:pt x="14"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4" name="Freeform 9"/>
                <p:cNvSpPr/>
                <p:nvPr/>
              </p:nvSpPr>
              <p:spPr>
                <a:xfrm>
                  <a:off x="7278840" y="3556440"/>
                  <a:ext cx="142920" cy="191880"/>
                </a:xfrm>
                <a:custGeom>
                  <a:avLst/>
                  <a:gdLst>
                    <a:gd name="textAreaLeft" fmla="*/ 0 w 142920"/>
                    <a:gd name="textAreaRight" fmla="*/ 144360 w 142920"/>
                    <a:gd name="textAreaTop" fmla="*/ 0 h 191880"/>
                    <a:gd name="textAreaBottom" fmla="*/ 193320 h 191880"/>
                  </a:gdLst>
                  <a:ahLst/>
                  <a:cxnLst/>
                  <a:rect l="textAreaLeft" t="textAreaTop" r="textAreaRight" b="textAreaBottom"/>
                  <a:pathLst>
                    <a:path w="291" h="201">
                      <a:moveTo>
                        <a:pt x="30" y="0"/>
                      </a:moveTo>
                      <a:lnTo>
                        <a:pt x="55" y="2"/>
                      </a:lnTo>
                      <a:lnTo>
                        <a:pt x="86" y="8"/>
                      </a:lnTo>
                      <a:lnTo>
                        <a:pt x="125" y="19"/>
                      </a:lnTo>
                      <a:lnTo>
                        <a:pt x="153" y="25"/>
                      </a:lnTo>
                      <a:lnTo>
                        <a:pt x="180" y="39"/>
                      </a:lnTo>
                      <a:lnTo>
                        <a:pt x="213" y="54"/>
                      </a:lnTo>
                      <a:lnTo>
                        <a:pt x="243" y="74"/>
                      </a:lnTo>
                      <a:lnTo>
                        <a:pt x="270" y="97"/>
                      </a:lnTo>
                      <a:lnTo>
                        <a:pt x="286" y="111"/>
                      </a:lnTo>
                      <a:lnTo>
                        <a:pt x="291" y="115"/>
                      </a:lnTo>
                      <a:lnTo>
                        <a:pt x="270" y="201"/>
                      </a:lnTo>
                      <a:lnTo>
                        <a:pt x="258" y="191"/>
                      </a:lnTo>
                      <a:lnTo>
                        <a:pt x="241" y="176"/>
                      </a:lnTo>
                      <a:lnTo>
                        <a:pt x="219" y="160"/>
                      </a:lnTo>
                      <a:lnTo>
                        <a:pt x="192" y="144"/>
                      </a:lnTo>
                      <a:lnTo>
                        <a:pt x="172" y="131"/>
                      </a:lnTo>
                      <a:lnTo>
                        <a:pt x="137" y="115"/>
                      </a:lnTo>
                      <a:lnTo>
                        <a:pt x="108" y="103"/>
                      </a:lnTo>
                      <a:lnTo>
                        <a:pt x="75" y="90"/>
                      </a:lnTo>
                      <a:lnTo>
                        <a:pt x="53" y="86"/>
                      </a:lnTo>
                      <a:lnTo>
                        <a:pt x="30" y="82"/>
                      </a:lnTo>
                      <a:lnTo>
                        <a:pt x="0" y="78"/>
                      </a:lnTo>
                      <a:lnTo>
                        <a:pt x="16" y="43"/>
                      </a:lnTo>
                      <a:lnTo>
                        <a:pt x="26" y="17"/>
                      </a:lnTo>
                      <a:lnTo>
                        <a:pt x="30"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5" name="Freeform 10"/>
                <p:cNvSpPr/>
                <p:nvPr/>
              </p:nvSpPr>
              <p:spPr>
                <a:xfrm>
                  <a:off x="7305840" y="3434760"/>
                  <a:ext cx="135720" cy="168480"/>
                </a:xfrm>
                <a:custGeom>
                  <a:avLst/>
                  <a:gdLst>
                    <a:gd name="textAreaLeft" fmla="*/ 0 w 135720"/>
                    <a:gd name="textAreaRight" fmla="*/ 137160 w 135720"/>
                    <a:gd name="textAreaTop" fmla="*/ 0 h 168480"/>
                    <a:gd name="textAreaBottom" fmla="*/ 169920 h 168480"/>
                  </a:gdLst>
                  <a:ahLst/>
                  <a:cxnLst/>
                  <a:rect l="textAreaLeft" t="textAreaTop" r="textAreaRight" b="textAreaBottom"/>
                  <a:pathLst>
                    <a:path w="274" h="176">
                      <a:moveTo>
                        <a:pt x="22" y="4"/>
                      </a:moveTo>
                      <a:lnTo>
                        <a:pt x="41" y="2"/>
                      </a:lnTo>
                      <a:lnTo>
                        <a:pt x="72" y="0"/>
                      </a:lnTo>
                      <a:lnTo>
                        <a:pt x="102" y="4"/>
                      </a:lnTo>
                      <a:lnTo>
                        <a:pt x="131" y="8"/>
                      </a:lnTo>
                      <a:lnTo>
                        <a:pt x="152" y="17"/>
                      </a:lnTo>
                      <a:lnTo>
                        <a:pt x="176" y="27"/>
                      </a:lnTo>
                      <a:lnTo>
                        <a:pt x="201" y="45"/>
                      </a:lnTo>
                      <a:lnTo>
                        <a:pt x="229" y="64"/>
                      </a:lnTo>
                      <a:lnTo>
                        <a:pt x="252" y="86"/>
                      </a:lnTo>
                      <a:lnTo>
                        <a:pt x="270" y="107"/>
                      </a:lnTo>
                      <a:lnTo>
                        <a:pt x="274" y="117"/>
                      </a:lnTo>
                      <a:lnTo>
                        <a:pt x="256" y="176"/>
                      </a:lnTo>
                      <a:lnTo>
                        <a:pt x="250" y="170"/>
                      </a:lnTo>
                      <a:lnTo>
                        <a:pt x="233" y="150"/>
                      </a:lnTo>
                      <a:lnTo>
                        <a:pt x="217" y="131"/>
                      </a:lnTo>
                      <a:lnTo>
                        <a:pt x="197" y="117"/>
                      </a:lnTo>
                      <a:lnTo>
                        <a:pt x="172" y="103"/>
                      </a:lnTo>
                      <a:lnTo>
                        <a:pt x="137" y="86"/>
                      </a:lnTo>
                      <a:lnTo>
                        <a:pt x="106" y="74"/>
                      </a:lnTo>
                      <a:lnTo>
                        <a:pt x="82" y="68"/>
                      </a:lnTo>
                      <a:lnTo>
                        <a:pt x="45" y="62"/>
                      </a:lnTo>
                      <a:lnTo>
                        <a:pt x="22" y="62"/>
                      </a:lnTo>
                      <a:lnTo>
                        <a:pt x="0" y="64"/>
                      </a:lnTo>
                      <a:lnTo>
                        <a:pt x="22" y="4"/>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84960" rIns="90000" bIns="849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6" name="Freeform 11"/>
                <p:cNvSpPr/>
                <p:nvPr/>
              </p:nvSpPr>
              <p:spPr>
                <a:xfrm>
                  <a:off x="7327440" y="3320640"/>
                  <a:ext cx="142920" cy="144360"/>
                </a:xfrm>
                <a:custGeom>
                  <a:avLst/>
                  <a:gdLst>
                    <a:gd name="textAreaLeft" fmla="*/ 0 w 142920"/>
                    <a:gd name="textAreaRight" fmla="*/ 144360 w 142920"/>
                    <a:gd name="textAreaTop" fmla="*/ 0 h 144360"/>
                    <a:gd name="textAreaBottom" fmla="*/ 145800 h 144360"/>
                  </a:gdLst>
                  <a:ahLst/>
                  <a:cxnLst/>
                  <a:rect l="textAreaLeft" t="textAreaTop" r="textAreaRight" b="textAreaBottom"/>
                  <a:pathLst>
                    <a:path w="287" h="152">
                      <a:moveTo>
                        <a:pt x="35" y="4"/>
                      </a:moveTo>
                      <a:lnTo>
                        <a:pt x="55" y="0"/>
                      </a:lnTo>
                      <a:lnTo>
                        <a:pt x="84" y="0"/>
                      </a:lnTo>
                      <a:lnTo>
                        <a:pt x="115" y="2"/>
                      </a:lnTo>
                      <a:lnTo>
                        <a:pt x="145" y="4"/>
                      </a:lnTo>
                      <a:lnTo>
                        <a:pt x="174" y="11"/>
                      </a:lnTo>
                      <a:lnTo>
                        <a:pt x="195" y="17"/>
                      </a:lnTo>
                      <a:lnTo>
                        <a:pt x="217" y="29"/>
                      </a:lnTo>
                      <a:lnTo>
                        <a:pt x="242" y="45"/>
                      </a:lnTo>
                      <a:lnTo>
                        <a:pt x="262" y="64"/>
                      </a:lnTo>
                      <a:lnTo>
                        <a:pt x="283" y="80"/>
                      </a:lnTo>
                      <a:lnTo>
                        <a:pt x="287" y="86"/>
                      </a:lnTo>
                      <a:lnTo>
                        <a:pt x="272" y="117"/>
                      </a:lnTo>
                      <a:lnTo>
                        <a:pt x="268" y="127"/>
                      </a:lnTo>
                      <a:lnTo>
                        <a:pt x="258" y="152"/>
                      </a:lnTo>
                      <a:lnTo>
                        <a:pt x="244" y="134"/>
                      </a:lnTo>
                      <a:lnTo>
                        <a:pt x="221" y="113"/>
                      </a:lnTo>
                      <a:lnTo>
                        <a:pt x="197" y="97"/>
                      </a:lnTo>
                      <a:lnTo>
                        <a:pt x="176" y="86"/>
                      </a:lnTo>
                      <a:lnTo>
                        <a:pt x="154" y="76"/>
                      </a:lnTo>
                      <a:lnTo>
                        <a:pt x="125" y="70"/>
                      </a:lnTo>
                      <a:lnTo>
                        <a:pt x="102" y="68"/>
                      </a:lnTo>
                      <a:lnTo>
                        <a:pt x="76" y="66"/>
                      </a:lnTo>
                      <a:lnTo>
                        <a:pt x="47" y="66"/>
                      </a:lnTo>
                      <a:lnTo>
                        <a:pt x="27" y="70"/>
                      </a:lnTo>
                      <a:lnTo>
                        <a:pt x="6" y="76"/>
                      </a:lnTo>
                      <a:lnTo>
                        <a:pt x="0" y="80"/>
                      </a:lnTo>
                      <a:lnTo>
                        <a:pt x="35" y="4"/>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72720" rIns="90000" bIns="72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7" name="Freeform 12"/>
                <p:cNvSpPr/>
                <p:nvPr/>
              </p:nvSpPr>
              <p:spPr>
                <a:xfrm>
                  <a:off x="7363440" y="3196800"/>
                  <a:ext cx="150480" cy="137880"/>
                </a:xfrm>
                <a:custGeom>
                  <a:avLst/>
                  <a:gdLst>
                    <a:gd name="textAreaLeft" fmla="*/ 0 w 150480"/>
                    <a:gd name="textAreaRight" fmla="*/ 151920 w 150480"/>
                    <a:gd name="textAreaTop" fmla="*/ 0 h 137880"/>
                    <a:gd name="textAreaBottom" fmla="*/ 139320 h 137880"/>
                  </a:gdLst>
                  <a:ahLst/>
                  <a:cxnLst/>
                  <a:rect l="textAreaLeft" t="textAreaTop" r="textAreaRight" b="textAreaBottom"/>
                  <a:pathLst>
                    <a:path w="301" h="144">
                      <a:moveTo>
                        <a:pt x="35" y="2"/>
                      </a:moveTo>
                      <a:lnTo>
                        <a:pt x="57" y="0"/>
                      </a:lnTo>
                      <a:lnTo>
                        <a:pt x="88" y="0"/>
                      </a:lnTo>
                      <a:lnTo>
                        <a:pt x="129" y="6"/>
                      </a:lnTo>
                      <a:lnTo>
                        <a:pt x="160" y="13"/>
                      </a:lnTo>
                      <a:lnTo>
                        <a:pt x="194" y="25"/>
                      </a:lnTo>
                      <a:lnTo>
                        <a:pt x="227" y="39"/>
                      </a:lnTo>
                      <a:lnTo>
                        <a:pt x="258" y="56"/>
                      </a:lnTo>
                      <a:lnTo>
                        <a:pt x="276" y="70"/>
                      </a:lnTo>
                      <a:lnTo>
                        <a:pt x="293" y="80"/>
                      </a:lnTo>
                      <a:lnTo>
                        <a:pt x="301" y="88"/>
                      </a:lnTo>
                      <a:lnTo>
                        <a:pt x="287" y="105"/>
                      </a:lnTo>
                      <a:lnTo>
                        <a:pt x="272" y="123"/>
                      </a:lnTo>
                      <a:lnTo>
                        <a:pt x="262" y="140"/>
                      </a:lnTo>
                      <a:lnTo>
                        <a:pt x="260" y="144"/>
                      </a:lnTo>
                      <a:lnTo>
                        <a:pt x="246" y="131"/>
                      </a:lnTo>
                      <a:lnTo>
                        <a:pt x="221" y="113"/>
                      </a:lnTo>
                      <a:lnTo>
                        <a:pt x="188" y="93"/>
                      </a:lnTo>
                      <a:lnTo>
                        <a:pt x="157" y="78"/>
                      </a:lnTo>
                      <a:lnTo>
                        <a:pt x="139" y="70"/>
                      </a:lnTo>
                      <a:lnTo>
                        <a:pt x="121" y="66"/>
                      </a:lnTo>
                      <a:lnTo>
                        <a:pt x="90" y="64"/>
                      </a:lnTo>
                      <a:lnTo>
                        <a:pt x="57" y="62"/>
                      </a:lnTo>
                      <a:lnTo>
                        <a:pt x="24" y="66"/>
                      </a:lnTo>
                      <a:lnTo>
                        <a:pt x="0" y="72"/>
                      </a:lnTo>
                      <a:lnTo>
                        <a:pt x="22" y="25"/>
                      </a:lnTo>
                      <a:lnTo>
                        <a:pt x="35" y="2"/>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69480" rIns="90000" bIns="694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8" name="Freeform 13"/>
                <p:cNvSpPr/>
                <p:nvPr/>
              </p:nvSpPr>
              <p:spPr>
                <a:xfrm>
                  <a:off x="7448400" y="3224880"/>
                  <a:ext cx="65160" cy="108720"/>
                </a:xfrm>
                <a:custGeom>
                  <a:avLst/>
                  <a:gdLst>
                    <a:gd name="textAreaLeft" fmla="*/ 0 w 65160"/>
                    <a:gd name="textAreaRight" fmla="*/ 66600 w 65160"/>
                    <a:gd name="textAreaTop" fmla="*/ 0 h 108720"/>
                    <a:gd name="textAreaBottom" fmla="*/ 110160 h 108720"/>
                  </a:gdLst>
                  <a:ahLst/>
                  <a:cxnLst/>
                  <a:rect l="textAreaLeft" t="textAreaTop" r="textAreaRight" b="textAreaBottom"/>
                  <a:pathLst>
                    <a:path w="131" h="115">
                      <a:moveTo>
                        <a:pt x="39" y="0"/>
                      </a:moveTo>
                      <a:lnTo>
                        <a:pt x="20" y="25"/>
                      </a:lnTo>
                      <a:lnTo>
                        <a:pt x="6" y="47"/>
                      </a:lnTo>
                      <a:lnTo>
                        <a:pt x="0" y="55"/>
                      </a:lnTo>
                      <a:lnTo>
                        <a:pt x="24" y="68"/>
                      </a:lnTo>
                      <a:lnTo>
                        <a:pt x="47" y="82"/>
                      </a:lnTo>
                      <a:lnTo>
                        <a:pt x="69" y="98"/>
                      </a:lnTo>
                      <a:lnTo>
                        <a:pt x="88" y="115"/>
                      </a:lnTo>
                      <a:lnTo>
                        <a:pt x="106" y="90"/>
                      </a:lnTo>
                      <a:lnTo>
                        <a:pt x="121" y="70"/>
                      </a:lnTo>
                      <a:lnTo>
                        <a:pt x="131" y="57"/>
                      </a:lnTo>
                      <a:lnTo>
                        <a:pt x="114" y="43"/>
                      </a:lnTo>
                      <a:lnTo>
                        <a:pt x="92" y="29"/>
                      </a:lnTo>
                      <a:lnTo>
                        <a:pt x="69" y="16"/>
                      </a:lnTo>
                      <a:lnTo>
                        <a:pt x="53" y="8"/>
                      </a:lnTo>
                      <a:lnTo>
                        <a:pt x="39"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55080" rIns="90000" bIns="550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69" name="Freeform 14"/>
                <p:cNvSpPr/>
                <p:nvPr/>
              </p:nvSpPr>
              <p:spPr>
                <a:xfrm>
                  <a:off x="7416000" y="3336120"/>
                  <a:ext cx="54720" cy="128160"/>
                </a:xfrm>
                <a:custGeom>
                  <a:avLst/>
                  <a:gdLst>
                    <a:gd name="textAreaLeft" fmla="*/ 0 w 54720"/>
                    <a:gd name="textAreaRight" fmla="*/ 56160 w 54720"/>
                    <a:gd name="textAreaTop" fmla="*/ 0 h 128160"/>
                    <a:gd name="textAreaBottom" fmla="*/ 129600 h 128160"/>
                  </a:gdLst>
                  <a:ahLst/>
                  <a:cxnLst/>
                  <a:rect l="textAreaLeft" t="textAreaTop" r="textAreaRight" b="textAreaBottom"/>
                  <a:pathLst>
                    <a:path w="113" h="133">
                      <a:moveTo>
                        <a:pt x="27" y="0"/>
                      </a:moveTo>
                      <a:lnTo>
                        <a:pt x="49" y="12"/>
                      </a:lnTo>
                      <a:lnTo>
                        <a:pt x="82" y="37"/>
                      </a:lnTo>
                      <a:lnTo>
                        <a:pt x="101" y="51"/>
                      </a:lnTo>
                      <a:lnTo>
                        <a:pt x="113" y="65"/>
                      </a:lnTo>
                      <a:lnTo>
                        <a:pt x="101" y="94"/>
                      </a:lnTo>
                      <a:lnTo>
                        <a:pt x="92" y="117"/>
                      </a:lnTo>
                      <a:lnTo>
                        <a:pt x="86" y="133"/>
                      </a:lnTo>
                      <a:lnTo>
                        <a:pt x="66" y="108"/>
                      </a:lnTo>
                      <a:lnTo>
                        <a:pt x="29" y="82"/>
                      </a:lnTo>
                      <a:lnTo>
                        <a:pt x="0" y="65"/>
                      </a:lnTo>
                      <a:lnTo>
                        <a:pt x="12" y="33"/>
                      </a:lnTo>
                      <a:lnTo>
                        <a:pt x="27"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64800" rIns="90000" bIns="648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70" name="Freeform 15"/>
                <p:cNvSpPr/>
                <p:nvPr/>
              </p:nvSpPr>
              <p:spPr>
                <a:xfrm>
                  <a:off x="7394040" y="3470400"/>
                  <a:ext cx="47160" cy="132840"/>
                </a:xfrm>
                <a:custGeom>
                  <a:avLst/>
                  <a:gdLst>
                    <a:gd name="textAreaLeft" fmla="*/ 0 w 47160"/>
                    <a:gd name="textAreaRight" fmla="*/ 48600 w 47160"/>
                    <a:gd name="textAreaTop" fmla="*/ 0 h 132840"/>
                    <a:gd name="textAreaBottom" fmla="*/ 134280 h 132840"/>
                  </a:gdLst>
                  <a:ahLst/>
                  <a:cxnLst/>
                  <a:rect l="textAreaLeft" t="textAreaTop" r="textAreaRight" b="textAreaBottom"/>
                  <a:pathLst>
                    <a:path w="98" h="139">
                      <a:moveTo>
                        <a:pt x="16" y="0"/>
                      </a:moveTo>
                      <a:lnTo>
                        <a:pt x="39" y="14"/>
                      </a:lnTo>
                      <a:lnTo>
                        <a:pt x="57" y="29"/>
                      </a:lnTo>
                      <a:lnTo>
                        <a:pt x="78" y="49"/>
                      </a:lnTo>
                      <a:lnTo>
                        <a:pt x="92" y="66"/>
                      </a:lnTo>
                      <a:lnTo>
                        <a:pt x="98" y="76"/>
                      </a:lnTo>
                      <a:lnTo>
                        <a:pt x="90" y="111"/>
                      </a:lnTo>
                      <a:lnTo>
                        <a:pt x="82" y="139"/>
                      </a:lnTo>
                      <a:lnTo>
                        <a:pt x="72" y="129"/>
                      </a:lnTo>
                      <a:lnTo>
                        <a:pt x="60" y="113"/>
                      </a:lnTo>
                      <a:lnTo>
                        <a:pt x="43" y="96"/>
                      </a:lnTo>
                      <a:lnTo>
                        <a:pt x="29" y="84"/>
                      </a:lnTo>
                      <a:lnTo>
                        <a:pt x="14" y="74"/>
                      </a:lnTo>
                      <a:lnTo>
                        <a:pt x="0" y="66"/>
                      </a:lnTo>
                      <a:lnTo>
                        <a:pt x="6" y="41"/>
                      </a:lnTo>
                      <a:lnTo>
                        <a:pt x="12" y="17"/>
                      </a:lnTo>
                      <a:lnTo>
                        <a:pt x="16"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66960" rIns="90000" bIns="669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71" name="Freeform 16"/>
                <p:cNvSpPr/>
                <p:nvPr/>
              </p:nvSpPr>
              <p:spPr>
                <a:xfrm>
                  <a:off x="7374240" y="3604680"/>
                  <a:ext cx="49320" cy="143640"/>
                </a:xfrm>
                <a:custGeom>
                  <a:avLst/>
                  <a:gdLst>
                    <a:gd name="textAreaLeft" fmla="*/ 0 w 49320"/>
                    <a:gd name="textAreaRight" fmla="*/ 50760 w 49320"/>
                    <a:gd name="textAreaTop" fmla="*/ 0 h 143640"/>
                    <a:gd name="textAreaBottom" fmla="*/ 145080 h 143640"/>
                  </a:gdLst>
                  <a:ahLst/>
                  <a:cxnLst/>
                  <a:rect l="textAreaLeft" t="textAreaTop" r="textAreaRight" b="textAreaBottom"/>
                  <a:pathLst>
                    <a:path w="99" h="150">
                      <a:moveTo>
                        <a:pt x="17" y="0"/>
                      </a:moveTo>
                      <a:lnTo>
                        <a:pt x="33" y="9"/>
                      </a:lnTo>
                      <a:lnTo>
                        <a:pt x="53" y="21"/>
                      </a:lnTo>
                      <a:lnTo>
                        <a:pt x="78" y="43"/>
                      </a:lnTo>
                      <a:lnTo>
                        <a:pt x="94" y="60"/>
                      </a:lnTo>
                      <a:lnTo>
                        <a:pt x="99" y="62"/>
                      </a:lnTo>
                      <a:lnTo>
                        <a:pt x="78" y="150"/>
                      </a:lnTo>
                      <a:lnTo>
                        <a:pt x="66" y="138"/>
                      </a:lnTo>
                      <a:lnTo>
                        <a:pt x="41" y="117"/>
                      </a:lnTo>
                      <a:lnTo>
                        <a:pt x="17" y="99"/>
                      </a:lnTo>
                      <a:lnTo>
                        <a:pt x="0" y="91"/>
                      </a:lnTo>
                      <a:lnTo>
                        <a:pt x="10" y="37"/>
                      </a:lnTo>
                      <a:lnTo>
                        <a:pt x="17"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72360" rIns="90000" bIns="723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72" name="Freeform 17"/>
                <p:cNvSpPr/>
                <p:nvPr/>
              </p:nvSpPr>
              <p:spPr>
                <a:xfrm>
                  <a:off x="7345440" y="3789360"/>
                  <a:ext cx="51120" cy="170640"/>
                </a:xfrm>
                <a:custGeom>
                  <a:avLst/>
                  <a:gdLst>
                    <a:gd name="textAreaLeft" fmla="*/ 0 w 51120"/>
                    <a:gd name="textAreaRight" fmla="*/ 52560 w 51120"/>
                    <a:gd name="textAreaTop" fmla="*/ 0 h 170640"/>
                    <a:gd name="textAreaBottom" fmla="*/ 172080 h 170640"/>
                  </a:gdLst>
                  <a:ahLst/>
                  <a:cxnLst/>
                  <a:rect l="textAreaLeft" t="textAreaTop" r="textAreaRight" b="textAreaBottom"/>
                  <a:pathLst>
                    <a:path w="106" h="178">
                      <a:moveTo>
                        <a:pt x="24" y="0"/>
                      </a:moveTo>
                      <a:lnTo>
                        <a:pt x="45" y="14"/>
                      </a:lnTo>
                      <a:lnTo>
                        <a:pt x="65" y="29"/>
                      </a:lnTo>
                      <a:lnTo>
                        <a:pt x="88" y="49"/>
                      </a:lnTo>
                      <a:lnTo>
                        <a:pt x="100" y="66"/>
                      </a:lnTo>
                      <a:lnTo>
                        <a:pt x="106" y="72"/>
                      </a:lnTo>
                      <a:lnTo>
                        <a:pt x="96" y="137"/>
                      </a:lnTo>
                      <a:lnTo>
                        <a:pt x="92" y="166"/>
                      </a:lnTo>
                      <a:lnTo>
                        <a:pt x="90" y="178"/>
                      </a:lnTo>
                      <a:lnTo>
                        <a:pt x="69" y="158"/>
                      </a:lnTo>
                      <a:lnTo>
                        <a:pt x="41" y="131"/>
                      </a:lnTo>
                      <a:lnTo>
                        <a:pt x="16" y="115"/>
                      </a:lnTo>
                      <a:lnTo>
                        <a:pt x="0" y="105"/>
                      </a:lnTo>
                      <a:lnTo>
                        <a:pt x="8" y="68"/>
                      </a:lnTo>
                      <a:lnTo>
                        <a:pt x="18" y="29"/>
                      </a:lnTo>
                      <a:lnTo>
                        <a:pt x="24"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86040" rIns="90000" bIns="860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73" name="Freeform 18"/>
                <p:cNvSpPr/>
                <p:nvPr/>
              </p:nvSpPr>
              <p:spPr>
                <a:xfrm>
                  <a:off x="7307280" y="3983400"/>
                  <a:ext cx="69120" cy="198720"/>
                </a:xfrm>
                <a:custGeom>
                  <a:avLst/>
                  <a:gdLst>
                    <a:gd name="textAreaLeft" fmla="*/ 0 w 69120"/>
                    <a:gd name="textAreaRight" fmla="*/ 70560 w 69120"/>
                    <a:gd name="textAreaTop" fmla="*/ 0 h 198720"/>
                    <a:gd name="textAreaBottom" fmla="*/ 200160 h 198720"/>
                  </a:gdLst>
                  <a:ahLst/>
                  <a:cxnLst/>
                  <a:rect l="textAreaLeft" t="textAreaTop" r="textAreaRight" b="textAreaBottom"/>
                  <a:pathLst>
                    <a:path w="139" h="207">
                      <a:moveTo>
                        <a:pt x="39" y="0"/>
                      </a:moveTo>
                      <a:lnTo>
                        <a:pt x="64" y="12"/>
                      </a:lnTo>
                      <a:lnTo>
                        <a:pt x="84" y="29"/>
                      </a:lnTo>
                      <a:lnTo>
                        <a:pt x="107" y="47"/>
                      </a:lnTo>
                      <a:lnTo>
                        <a:pt x="129" y="70"/>
                      </a:lnTo>
                      <a:lnTo>
                        <a:pt x="139" y="78"/>
                      </a:lnTo>
                      <a:lnTo>
                        <a:pt x="119" y="147"/>
                      </a:lnTo>
                      <a:lnTo>
                        <a:pt x="111" y="180"/>
                      </a:lnTo>
                      <a:lnTo>
                        <a:pt x="100" y="207"/>
                      </a:lnTo>
                      <a:lnTo>
                        <a:pt x="94" y="195"/>
                      </a:lnTo>
                      <a:lnTo>
                        <a:pt x="80" y="178"/>
                      </a:lnTo>
                      <a:lnTo>
                        <a:pt x="59" y="162"/>
                      </a:lnTo>
                      <a:lnTo>
                        <a:pt x="41" y="147"/>
                      </a:lnTo>
                      <a:lnTo>
                        <a:pt x="21" y="135"/>
                      </a:lnTo>
                      <a:lnTo>
                        <a:pt x="0" y="121"/>
                      </a:lnTo>
                      <a:lnTo>
                        <a:pt x="14" y="78"/>
                      </a:lnTo>
                      <a:lnTo>
                        <a:pt x="31" y="24"/>
                      </a:lnTo>
                      <a:lnTo>
                        <a:pt x="39"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474" name="Group 19"/>
                <p:cNvGrpSpPr/>
                <p:nvPr/>
              </p:nvGrpSpPr>
              <p:grpSpPr>
                <a:xfrm>
                  <a:off x="7247520" y="3060720"/>
                  <a:ext cx="126720" cy="683640"/>
                  <a:chOff x="7247520" y="3060720"/>
                  <a:chExt cx="126720" cy="683640"/>
                </a:xfrm>
              </p:grpSpPr>
              <p:sp>
                <p:nvSpPr>
                  <p:cNvPr id="1475" name="Freeform 20"/>
                  <p:cNvSpPr/>
                  <p:nvPr/>
                </p:nvSpPr>
                <p:spPr>
                  <a:xfrm>
                    <a:off x="7247520" y="3060720"/>
                    <a:ext cx="126720" cy="683640"/>
                  </a:xfrm>
                  <a:custGeom>
                    <a:avLst/>
                    <a:gdLst>
                      <a:gd name="textAreaLeft" fmla="*/ 0 w 126720"/>
                      <a:gd name="textAreaRight" fmla="*/ 128160 w 126720"/>
                      <a:gd name="textAreaTop" fmla="*/ 0 h 683640"/>
                      <a:gd name="textAreaBottom" fmla="*/ 685080 h 683640"/>
                    </a:gdLst>
                    <a:ahLst/>
                    <a:cxnLst/>
                    <a:rect l="textAreaLeft" t="textAreaTop" r="textAreaRight" b="textAreaBottom"/>
                    <a:pathLst>
                      <a:path w="256" h="709">
                        <a:moveTo>
                          <a:pt x="135" y="0"/>
                        </a:moveTo>
                        <a:lnTo>
                          <a:pt x="158" y="35"/>
                        </a:lnTo>
                        <a:lnTo>
                          <a:pt x="176" y="65"/>
                        </a:lnTo>
                        <a:lnTo>
                          <a:pt x="195" y="96"/>
                        </a:lnTo>
                        <a:lnTo>
                          <a:pt x="223" y="123"/>
                        </a:lnTo>
                        <a:lnTo>
                          <a:pt x="248" y="145"/>
                        </a:lnTo>
                        <a:lnTo>
                          <a:pt x="256" y="152"/>
                        </a:lnTo>
                        <a:lnTo>
                          <a:pt x="221" y="225"/>
                        </a:lnTo>
                        <a:lnTo>
                          <a:pt x="185" y="295"/>
                        </a:lnTo>
                        <a:lnTo>
                          <a:pt x="156" y="363"/>
                        </a:lnTo>
                        <a:lnTo>
                          <a:pt x="135" y="412"/>
                        </a:lnTo>
                        <a:lnTo>
                          <a:pt x="113" y="479"/>
                        </a:lnTo>
                        <a:lnTo>
                          <a:pt x="88" y="553"/>
                        </a:lnTo>
                        <a:lnTo>
                          <a:pt x="68" y="604"/>
                        </a:lnTo>
                        <a:lnTo>
                          <a:pt x="41" y="645"/>
                        </a:lnTo>
                        <a:lnTo>
                          <a:pt x="10" y="693"/>
                        </a:lnTo>
                        <a:lnTo>
                          <a:pt x="0" y="709"/>
                        </a:lnTo>
                        <a:lnTo>
                          <a:pt x="8" y="637"/>
                        </a:lnTo>
                        <a:lnTo>
                          <a:pt x="21" y="557"/>
                        </a:lnTo>
                        <a:lnTo>
                          <a:pt x="31" y="473"/>
                        </a:lnTo>
                        <a:lnTo>
                          <a:pt x="37" y="387"/>
                        </a:lnTo>
                        <a:lnTo>
                          <a:pt x="51" y="301"/>
                        </a:lnTo>
                        <a:lnTo>
                          <a:pt x="64" y="215"/>
                        </a:lnTo>
                        <a:lnTo>
                          <a:pt x="84" y="141"/>
                        </a:lnTo>
                        <a:lnTo>
                          <a:pt x="105" y="70"/>
                        </a:lnTo>
                        <a:lnTo>
                          <a:pt x="135" y="0"/>
                        </a:lnTo>
                        <a:close/>
                      </a:path>
                    </a:pathLst>
                  </a:custGeom>
                  <a:solidFill>
                    <a:srgbClr val="2663A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76" name="Freeform 21"/>
                  <p:cNvSpPr/>
                  <p:nvPr/>
                </p:nvSpPr>
                <p:spPr>
                  <a:xfrm>
                    <a:off x="7296840" y="3121560"/>
                    <a:ext cx="70560" cy="155160"/>
                  </a:xfrm>
                  <a:custGeom>
                    <a:avLst/>
                    <a:gdLst>
                      <a:gd name="textAreaLeft" fmla="*/ 0 w 70560"/>
                      <a:gd name="textAreaRight" fmla="*/ 72000 w 70560"/>
                      <a:gd name="textAreaTop" fmla="*/ 0 h 155160"/>
                      <a:gd name="textAreaBottom" fmla="*/ 156600 h 155160"/>
                    </a:gdLst>
                    <a:ahLst/>
                    <a:cxnLst/>
                    <a:rect l="textAreaLeft" t="textAreaTop" r="textAreaRight" b="textAreaBottom"/>
                    <a:pathLst>
                      <a:path w="144" h="162">
                        <a:moveTo>
                          <a:pt x="13" y="0"/>
                        </a:moveTo>
                        <a:lnTo>
                          <a:pt x="33" y="25"/>
                        </a:lnTo>
                        <a:lnTo>
                          <a:pt x="52" y="46"/>
                        </a:lnTo>
                        <a:lnTo>
                          <a:pt x="74" y="68"/>
                        </a:lnTo>
                        <a:lnTo>
                          <a:pt x="95" y="89"/>
                        </a:lnTo>
                        <a:lnTo>
                          <a:pt x="115" y="107"/>
                        </a:lnTo>
                        <a:lnTo>
                          <a:pt x="134" y="119"/>
                        </a:lnTo>
                        <a:lnTo>
                          <a:pt x="144" y="125"/>
                        </a:lnTo>
                        <a:lnTo>
                          <a:pt x="125" y="162"/>
                        </a:lnTo>
                        <a:lnTo>
                          <a:pt x="101" y="146"/>
                        </a:lnTo>
                        <a:lnTo>
                          <a:pt x="82" y="134"/>
                        </a:lnTo>
                        <a:lnTo>
                          <a:pt x="60" y="113"/>
                        </a:lnTo>
                        <a:lnTo>
                          <a:pt x="39" y="93"/>
                        </a:lnTo>
                        <a:lnTo>
                          <a:pt x="17" y="68"/>
                        </a:lnTo>
                        <a:lnTo>
                          <a:pt x="0" y="50"/>
                        </a:lnTo>
                        <a:lnTo>
                          <a:pt x="13" y="0"/>
                        </a:lnTo>
                        <a:close/>
                      </a:path>
                    </a:pathLst>
                  </a:custGeom>
                  <a:solidFill>
                    <a:srgbClr val="2663A0"/>
                  </a:solidFill>
                  <a:ln w="0">
                    <a:noFill/>
                  </a:ln>
                </p:spPr>
                <p:style>
                  <a:lnRef idx="0">
                    <a:scrgbClr r="0" g="0" b="0"/>
                  </a:lnRef>
                  <a:fillRef idx="0">
                    <a:scrgbClr r="0" g="0" b="0"/>
                  </a:fillRef>
                  <a:effectRef idx="0">
                    <a:scrgbClr r="0" g="0" b="0"/>
                  </a:effectRef>
                  <a:fontRef idx="minor"/>
                </p:style>
                <p:txBody>
                  <a:bodyPr lIns="90000" tIns="78120" rIns="90000" bIns="781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77" name="Freeform 22"/>
                  <p:cNvSpPr/>
                  <p:nvPr/>
                </p:nvSpPr>
                <p:spPr>
                  <a:xfrm>
                    <a:off x="7285680" y="3209400"/>
                    <a:ext cx="60120" cy="153000"/>
                  </a:xfrm>
                  <a:custGeom>
                    <a:avLst/>
                    <a:gdLst>
                      <a:gd name="textAreaLeft" fmla="*/ 0 w 60120"/>
                      <a:gd name="textAreaRight" fmla="*/ 61560 w 60120"/>
                      <a:gd name="textAreaTop" fmla="*/ 0 h 153000"/>
                      <a:gd name="textAreaBottom" fmla="*/ 154440 h 153000"/>
                    </a:gdLst>
                    <a:ahLst/>
                    <a:cxnLst/>
                    <a:rect l="textAreaLeft" t="textAreaTop" r="textAreaRight" b="textAreaBottom"/>
                    <a:pathLst>
                      <a:path w="125" h="159">
                        <a:moveTo>
                          <a:pt x="10" y="0"/>
                        </a:moveTo>
                        <a:lnTo>
                          <a:pt x="22" y="20"/>
                        </a:lnTo>
                        <a:lnTo>
                          <a:pt x="35" y="41"/>
                        </a:lnTo>
                        <a:lnTo>
                          <a:pt x="53" y="65"/>
                        </a:lnTo>
                        <a:lnTo>
                          <a:pt x="78" y="88"/>
                        </a:lnTo>
                        <a:lnTo>
                          <a:pt x="88" y="96"/>
                        </a:lnTo>
                        <a:lnTo>
                          <a:pt x="100" y="102"/>
                        </a:lnTo>
                        <a:lnTo>
                          <a:pt x="108" y="108"/>
                        </a:lnTo>
                        <a:lnTo>
                          <a:pt x="119" y="112"/>
                        </a:lnTo>
                        <a:lnTo>
                          <a:pt x="125" y="114"/>
                        </a:lnTo>
                        <a:lnTo>
                          <a:pt x="104" y="159"/>
                        </a:lnTo>
                        <a:lnTo>
                          <a:pt x="96" y="157"/>
                        </a:lnTo>
                        <a:lnTo>
                          <a:pt x="88" y="153"/>
                        </a:lnTo>
                        <a:lnTo>
                          <a:pt x="74" y="145"/>
                        </a:lnTo>
                        <a:lnTo>
                          <a:pt x="63" y="135"/>
                        </a:lnTo>
                        <a:lnTo>
                          <a:pt x="55" y="129"/>
                        </a:lnTo>
                        <a:lnTo>
                          <a:pt x="33" y="106"/>
                        </a:lnTo>
                        <a:lnTo>
                          <a:pt x="12" y="82"/>
                        </a:lnTo>
                        <a:lnTo>
                          <a:pt x="0" y="65"/>
                        </a:lnTo>
                        <a:lnTo>
                          <a:pt x="0" y="55"/>
                        </a:lnTo>
                        <a:lnTo>
                          <a:pt x="10" y="0"/>
                        </a:lnTo>
                        <a:close/>
                      </a:path>
                    </a:pathLst>
                  </a:custGeom>
                  <a:solidFill>
                    <a:srgbClr val="2663A0"/>
                  </a:solidFill>
                  <a:ln w="0">
                    <a:noFill/>
                  </a:ln>
                </p:spPr>
                <p:style>
                  <a:lnRef idx="0">
                    <a:scrgbClr r="0" g="0" b="0"/>
                  </a:lnRef>
                  <a:fillRef idx="0">
                    <a:scrgbClr r="0" g="0" b="0"/>
                  </a:fillRef>
                  <a:effectRef idx="0">
                    <a:scrgbClr r="0" g="0" b="0"/>
                  </a:effectRef>
                  <a:fontRef idx="minor"/>
                </p:style>
                <p:txBody>
                  <a:bodyPr lIns="90000" tIns="77040" rIns="90000" bIns="770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78" name="Freeform 23"/>
                  <p:cNvSpPr/>
                  <p:nvPr/>
                </p:nvSpPr>
                <p:spPr>
                  <a:xfrm>
                    <a:off x="7273080" y="3315600"/>
                    <a:ext cx="52560" cy="131040"/>
                  </a:xfrm>
                  <a:custGeom>
                    <a:avLst/>
                    <a:gdLst>
                      <a:gd name="textAreaLeft" fmla="*/ 0 w 52560"/>
                      <a:gd name="textAreaRight" fmla="*/ 54000 w 52560"/>
                      <a:gd name="textAreaTop" fmla="*/ 0 h 131040"/>
                      <a:gd name="textAreaBottom" fmla="*/ 132480 h 131040"/>
                    </a:gdLst>
                    <a:ahLst/>
                    <a:cxnLst/>
                    <a:rect l="textAreaLeft" t="textAreaTop" r="textAreaRight" b="textAreaBottom"/>
                    <a:pathLst>
                      <a:path w="107" h="136">
                        <a:moveTo>
                          <a:pt x="11" y="0"/>
                        </a:moveTo>
                        <a:lnTo>
                          <a:pt x="23" y="21"/>
                        </a:lnTo>
                        <a:lnTo>
                          <a:pt x="37" y="37"/>
                        </a:lnTo>
                        <a:lnTo>
                          <a:pt x="54" y="51"/>
                        </a:lnTo>
                        <a:lnTo>
                          <a:pt x="72" y="68"/>
                        </a:lnTo>
                        <a:lnTo>
                          <a:pt x="91" y="80"/>
                        </a:lnTo>
                        <a:lnTo>
                          <a:pt x="107" y="90"/>
                        </a:lnTo>
                        <a:lnTo>
                          <a:pt x="91" y="136"/>
                        </a:lnTo>
                        <a:lnTo>
                          <a:pt x="72" y="125"/>
                        </a:lnTo>
                        <a:lnTo>
                          <a:pt x="54" y="113"/>
                        </a:lnTo>
                        <a:lnTo>
                          <a:pt x="39" y="97"/>
                        </a:lnTo>
                        <a:lnTo>
                          <a:pt x="17" y="76"/>
                        </a:lnTo>
                        <a:lnTo>
                          <a:pt x="0" y="62"/>
                        </a:lnTo>
                        <a:lnTo>
                          <a:pt x="11" y="0"/>
                        </a:lnTo>
                        <a:close/>
                      </a:path>
                    </a:pathLst>
                  </a:custGeom>
                  <a:solidFill>
                    <a:srgbClr val="2663A0"/>
                  </a:solidFill>
                  <a:ln w="0">
                    <a:noFill/>
                  </a:ln>
                </p:spPr>
                <p:style>
                  <a:lnRef idx="0">
                    <a:scrgbClr r="0" g="0" b="0"/>
                  </a:lnRef>
                  <a:fillRef idx="0">
                    <a:scrgbClr r="0" g="0" b="0"/>
                  </a:fillRef>
                  <a:effectRef idx="0">
                    <a:scrgbClr r="0" g="0" b="0"/>
                  </a:effectRef>
                  <a:fontRef idx="minor"/>
                </p:style>
                <p:txBody>
                  <a:bodyPr lIns="90000" tIns="66240" rIns="90000" bIns="662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79" name="Freeform 24"/>
                  <p:cNvSpPr/>
                  <p:nvPr/>
                </p:nvSpPr>
                <p:spPr>
                  <a:xfrm>
                    <a:off x="7265520" y="3417120"/>
                    <a:ext cx="43560" cy="117360"/>
                  </a:xfrm>
                  <a:custGeom>
                    <a:avLst/>
                    <a:gdLst>
                      <a:gd name="textAreaLeft" fmla="*/ 0 w 43560"/>
                      <a:gd name="textAreaRight" fmla="*/ 45000 w 43560"/>
                      <a:gd name="textAreaTop" fmla="*/ 0 h 117360"/>
                      <a:gd name="textAreaBottom" fmla="*/ 118800 h 117360"/>
                    </a:gdLst>
                    <a:ahLst/>
                    <a:cxnLst/>
                    <a:rect l="textAreaLeft" t="textAreaTop" r="textAreaRight" b="textAreaBottom"/>
                    <a:pathLst>
                      <a:path w="88" h="123">
                        <a:moveTo>
                          <a:pt x="6" y="0"/>
                        </a:moveTo>
                        <a:lnTo>
                          <a:pt x="25" y="20"/>
                        </a:lnTo>
                        <a:lnTo>
                          <a:pt x="41" y="39"/>
                        </a:lnTo>
                        <a:lnTo>
                          <a:pt x="57" y="55"/>
                        </a:lnTo>
                        <a:lnTo>
                          <a:pt x="72" y="67"/>
                        </a:lnTo>
                        <a:lnTo>
                          <a:pt x="88" y="76"/>
                        </a:lnTo>
                        <a:lnTo>
                          <a:pt x="72" y="123"/>
                        </a:lnTo>
                        <a:lnTo>
                          <a:pt x="59" y="119"/>
                        </a:lnTo>
                        <a:lnTo>
                          <a:pt x="41" y="104"/>
                        </a:lnTo>
                        <a:lnTo>
                          <a:pt x="25" y="90"/>
                        </a:lnTo>
                        <a:lnTo>
                          <a:pt x="8" y="74"/>
                        </a:lnTo>
                        <a:lnTo>
                          <a:pt x="0" y="61"/>
                        </a:lnTo>
                        <a:lnTo>
                          <a:pt x="6" y="0"/>
                        </a:lnTo>
                        <a:close/>
                      </a:path>
                    </a:pathLst>
                  </a:custGeom>
                  <a:solidFill>
                    <a:srgbClr val="2663A0"/>
                  </a:solidFill>
                  <a:ln w="0">
                    <a:noFill/>
                  </a:ln>
                </p:spPr>
                <p:style>
                  <a:lnRef idx="0">
                    <a:scrgbClr r="0" g="0" b="0"/>
                  </a:lnRef>
                  <a:fillRef idx="0">
                    <a:scrgbClr r="0" g="0" b="0"/>
                  </a:fillRef>
                  <a:effectRef idx="0">
                    <a:scrgbClr r="0" g="0" b="0"/>
                  </a:effectRef>
                  <a:fontRef idx="minor"/>
                </p:style>
                <p:txBody>
                  <a:bodyPr lIns="90000" tIns="59400" rIns="90000" bIns="594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80" name="Freeform 25"/>
                  <p:cNvSpPr/>
                  <p:nvPr/>
                </p:nvSpPr>
                <p:spPr>
                  <a:xfrm>
                    <a:off x="7258680" y="3531240"/>
                    <a:ext cx="34560" cy="104760"/>
                  </a:xfrm>
                  <a:custGeom>
                    <a:avLst/>
                    <a:gdLst>
                      <a:gd name="textAreaLeft" fmla="*/ 0 w 34560"/>
                      <a:gd name="textAreaRight" fmla="*/ 36000 w 34560"/>
                      <a:gd name="textAreaTop" fmla="*/ 0 h 104760"/>
                      <a:gd name="textAreaBottom" fmla="*/ 106200 h 104760"/>
                    </a:gdLst>
                    <a:ahLst/>
                    <a:cxnLst/>
                    <a:rect l="textAreaLeft" t="textAreaTop" r="textAreaRight" b="textAreaBottom"/>
                    <a:pathLst>
                      <a:path w="71" h="110">
                        <a:moveTo>
                          <a:pt x="8" y="0"/>
                        </a:moveTo>
                        <a:lnTo>
                          <a:pt x="26" y="20"/>
                        </a:lnTo>
                        <a:lnTo>
                          <a:pt x="45" y="36"/>
                        </a:lnTo>
                        <a:lnTo>
                          <a:pt x="61" y="49"/>
                        </a:lnTo>
                        <a:lnTo>
                          <a:pt x="71" y="53"/>
                        </a:lnTo>
                        <a:lnTo>
                          <a:pt x="61" y="84"/>
                        </a:lnTo>
                        <a:lnTo>
                          <a:pt x="53" y="110"/>
                        </a:lnTo>
                        <a:lnTo>
                          <a:pt x="28" y="98"/>
                        </a:lnTo>
                        <a:lnTo>
                          <a:pt x="6" y="84"/>
                        </a:lnTo>
                        <a:lnTo>
                          <a:pt x="0" y="80"/>
                        </a:lnTo>
                        <a:lnTo>
                          <a:pt x="8" y="0"/>
                        </a:lnTo>
                        <a:close/>
                      </a:path>
                    </a:pathLst>
                  </a:custGeom>
                  <a:solidFill>
                    <a:srgbClr val="2663A0"/>
                  </a:solidFill>
                  <a:ln w="0">
                    <a:noFill/>
                  </a:ln>
                </p:spPr>
                <p:style>
                  <a:lnRef idx="0">
                    <a:scrgbClr r="0" g="0" b="0"/>
                  </a:lnRef>
                  <a:fillRef idx="0">
                    <a:scrgbClr r="0" g="0" b="0"/>
                  </a:fillRef>
                  <a:effectRef idx="0">
                    <a:scrgbClr r="0" g="0" b="0"/>
                  </a:effectRef>
                  <a:fontRef idx="minor"/>
                </p:style>
                <p:txBody>
                  <a:bodyPr lIns="90000" tIns="52920" rIns="90000" bIns="529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481" name="Group 26"/>
                <p:cNvGrpSpPr/>
                <p:nvPr/>
              </p:nvGrpSpPr>
              <p:grpSpPr>
                <a:xfrm>
                  <a:off x="7050600" y="2453760"/>
                  <a:ext cx="128880" cy="514440"/>
                  <a:chOff x="7050600" y="2453760"/>
                  <a:chExt cx="128880" cy="514440"/>
                </a:xfrm>
              </p:grpSpPr>
              <p:sp>
                <p:nvSpPr>
                  <p:cNvPr id="1482" name="Freeform 27"/>
                  <p:cNvSpPr/>
                  <p:nvPr/>
                </p:nvSpPr>
                <p:spPr>
                  <a:xfrm>
                    <a:off x="7050600" y="2453760"/>
                    <a:ext cx="128880" cy="514440"/>
                  </a:xfrm>
                  <a:custGeom>
                    <a:avLst/>
                    <a:gdLst>
                      <a:gd name="textAreaLeft" fmla="*/ 0 w 128880"/>
                      <a:gd name="textAreaRight" fmla="*/ 130320 w 128880"/>
                      <a:gd name="textAreaTop" fmla="*/ 0 h 514440"/>
                      <a:gd name="textAreaBottom" fmla="*/ 515880 h 514440"/>
                    </a:gdLst>
                    <a:ahLst/>
                    <a:cxnLst/>
                    <a:rect l="textAreaLeft" t="textAreaTop" r="textAreaRight" b="textAreaBottom"/>
                    <a:pathLst>
                      <a:path w="260" h="535">
                        <a:moveTo>
                          <a:pt x="102" y="0"/>
                        </a:moveTo>
                        <a:lnTo>
                          <a:pt x="125" y="39"/>
                        </a:lnTo>
                        <a:lnTo>
                          <a:pt x="139" y="63"/>
                        </a:lnTo>
                        <a:lnTo>
                          <a:pt x="147" y="82"/>
                        </a:lnTo>
                        <a:lnTo>
                          <a:pt x="160" y="98"/>
                        </a:lnTo>
                        <a:lnTo>
                          <a:pt x="172" y="112"/>
                        </a:lnTo>
                        <a:lnTo>
                          <a:pt x="194" y="129"/>
                        </a:lnTo>
                        <a:lnTo>
                          <a:pt x="227" y="151"/>
                        </a:lnTo>
                        <a:lnTo>
                          <a:pt x="260" y="168"/>
                        </a:lnTo>
                        <a:lnTo>
                          <a:pt x="205" y="246"/>
                        </a:lnTo>
                        <a:lnTo>
                          <a:pt x="127" y="348"/>
                        </a:lnTo>
                        <a:lnTo>
                          <a:pt x="90" y="416"/>
                        </a:lnTo>
                        <a:lnTo>
                          <a:pt x="78" y="447"/>
                        </a:lnTo>
                        <a:lnTo>
                          <a:pt x="53" y="485"/>
                        </a:lnTo>
                        <a:lnTo>
                          <a:pt x="22" y="518"/>
                        </a:lnTo>
                        <a:lnTo>
                          <a:pt x="0" y="535"/>
                        </a:lnTo>
                        <a:lnTo>
                          <a:pt x="10" y="420"/>
                        </a:lnTo>
                        <a:lnTo>
                          <a:pt x="26" y="303"/>
                        </a:lnTo>
                        <a:lnTo>
                          <a:pt x="37" y="244"/>
                        </a:lnTo>
                        <a:lnTo>
                          <a:pt x="43" y="211"/>
                        </a:lnTo>
                        <a:lnTo>
                          <a:pt x="53" y="174"/>
                        </a:lnTo>
                        <a:lnTo>
                          <a:pt x="73" y="65"/>
                        </a:lnTo>
                        <a:lnTo>
                          <a:pt x="102"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483" name="Group 28"/>
                  <p:cNvGrpSpPr/>
                  <p:nvPr/>
                </p:nvGrpSpPr>
                <p:grpSpPr>
                  <a:xfrm>
                    <a:off x="7054560" y="2518560"/>
                    <a:ext cx="101520" cy="349200"/>
                    <a:chOff x="7054560" y="2518560"/>
                    <a:chExt cx="101520" cy="349200"/>
                  </a:xfrm>
                </p:grpSpPr>
                <p:sp>
                  <p:nvSpPr>
                    <p:cNvPr id="1484" name="Freeform 29"/>
                    <p:cNvSpPr/>
                    <p:nvPr/>
                  </p:nvSpPr>
                  <p:spPr>
                    <a:xfrm>
                      <a:off x="7068600" y="2518560"/>
                      <a:ext cx="47160" cy="77760"/>
                    </a:xfrm>
                    <a:custGeom>
                      <a:avLst/>
                      <a:gdLst>
                        <a:gd name="textAreaLeft" fmla="*/ 0 w 47160"/>
                        <a:gd name="textAreaRight" fmla="*/ 48600 w 47160"/>
                        <a:gd name="textAreaTop" fmla="*/ 0 h 77760"/>
                        <a:gd name="textAreaBottom" fmla="*/ 79200 h 77760"/>
                      </a:gdLst>
                      <a:ahLst/>
                      <a:cxnLst/>
                      <a:rect l="textAreaLeft" t="textAreaTop" r="textAreaRight" b="textAreaBottom"/>
                      <a:pathLst>
                        <a:path w="96" h="82">
                          <a:moveTo>
                            <a:pt x="69" y="2"/>
                          </a:moveTo>
                          <a:lnTo>
                            <a:pt x="47" y="15"/>
                          </a:lnTo>
                          <a:lnTo>
                            <a:pt x="26" y="0"/>
                          </a:lnTo>
                          <a:lnTo>
                            <a:pt x="32" y="29"/>
                          </a:lnTo>
                          <a:lnTo>
                            <a:pt x="0" y="43"/>
                          </a:lnTo>
                          <a:lnTo>
                            <a:pt x="39" y="45"/>
                          </a:lnTo>
                          <a:lnTo>
                            <a:pt x="51" y="82"/>
                          </a:lnTo>
                          <a:lnTo>
                            <a:pt x="59" y="48"/>
                          </a:lnTo>
                          <a:lnTo>
                            <a:pt x="96" y="50"/>
                          </a:lnTo>
                          <a:lnTo>
                            <a:pt x="69" y="31"/>
                          </a:lnTo>
                          <a:lnTo>
                            <a:pt x="69" y="2"/>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39600" rIns="90000" bIns="396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85" name="Freeform 30"/>
                    <p:cNvSpPr/>
                    <p:nvPr/>
                  </p:nvSpPr>
                  <p:spPr>
                    <a:xfrm>
                      <a:off x="7117920" y="2601720"/>
                      <a:ext cx="38160" cy="73080"/>
                    </a:xfrm>
                    <a:custGeom>
                      <a:avLst/>
                      <a:gdLst>
                        <a:gd name="textAreaLeft" fmla="*/ 0 w 38160"/>
                        <a:gd name="textAreaRight" fmla="*/ 39600 w 38160"/>
                        <a:gd name="textAreaTop" fmla="*/ 0 h 73080"/>
                        <a:gd name="textAreaBottom" fmla="*/ 74520 h 73080"/>
                      </a:gdLst>
                      <a:ahLst/>
                      <a:cxnLst/>
                      <a:rect l="textAreaLeft" t="textAreaTop" r="textAreaRight" b="textAreaBottom"/>
                      <a:pathLst>
                        <a:path w="80" h="76">
                          <a:moveTo>
                            <a:pt x="53" y="2"/>
                          </a:moveTo>
                          <a:lnTo>
                            <a:pt x="33" y="15"/>
                          </a:lnTo>
                          <a:lnTo>
                            <a:pt x="8" y="0"/>
                          </a:lnTo>
                          <a:lnTo>
                            <a:pt x="22" y="29"/>
                          </a:lnTo>
                          <a:lnTo>
                            <a:pt x="0" y="50"/>
                          </a:lnTo>
                          <a:lnTo>
                            <a:pt x="31" y="46"/>
                          </a:lnTo>
                          <a:lnTo>
                            <a:pt x="41" y="76"/>
                          </a:lnTo>
                          <a:lnTo>
                            <a:pt x="51" y="46"/>
                          </a:lnTo>
                          <a:lnTo>
                            <a:pt x="80" y="41"/>
                          </a:lnTo>
                          <a:lnTo>
                            <a:pt x="55" y="27"/>
                          </a:lnTo>
                          <a:lnTo>
                            <a:pt x="53" y="2"/>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37080" rIns="90000" bIns="370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86" name="Freeform 31"/>
                    <p:cNvSpPr/>
                    <p:nvPr/>
                  </p:nvSpPr>
                  <p:spPr>
                    <a:xfrm>
                      <a:off x="7054560" y="2628720"/>
                      <a:ext cx="34560" cy="65160"/>
                    </a:xfrm>
                    <a:custGeom>
                      <a:avLst/>
                      <a:gdLst>
                        <a:gd name="textAreaLeft" fmla="*/ 0 w 34560"/>
                        <a:gd name="textAreaRight" fmla="*/ 36000 w 34560"/>
                        <a:gd name="textAreaTop" fmla="*/ 0 h 65160"/>
                        <a:gd name="textAreaBottom" fmla="*/ 66600 h 65160"/>
                      </a:gdLst>
                      <a:ahLst/>
                      <a:cxnLst/>
                      <a:rect l="textAreaLeft" t="textAreaTop" r="textAreaRight" b="textAreaBottom"/>
                      <a:pathLst>
                        <a:path w="72" h="70">
                          <a:moveTo>
                            <a:pt x="47" y="0"/>
                          </a:moveTo>
                          <a:lnTo>
                            <a:pt x="24" y="10"/>
                          </a:lnTo>
                          <a:lnTo>
                            <a:pt x="8" y="2"/>
                          </a:lnTo>
                          <a:lnTo>
                            <a:pt x="8" y="12"/>
                          </a:lnTo>
                          <a:lnTo>
                            <a:pt x="14" y="23"/>
                          </a:lnTo>
                          <a:lnTo>
                            <a:pt x="0" y="37"/>
                          </a:lnTo>
                          <a:lnTo>
                            <a:pt x="0" y="47"/>
                          </a:lnTo>
                          <a:lnTo>
                            <a:pt x="27" y="37"/>
                          </a:lnTo>
                          <a:lnTo>
                            <a:pt x="41" y="70"/>
                          </a:lnTo>
                          <a:lnTo>
                            <a:pt x="45" y="41"/>
                          </a:lnTo>
                          <a:lnTo>
                            <a:pt x="72" y="41"/>
                          </a:lnTo>
                          <a:lnTo>
                            <a:pt x="49" y="27"/>
                          </a:lnTo>
                          <a:lnTo>
                            <a:pt x="47"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33120" rIns="90000" bIns="331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87" name="Freeform 32"/>
                    <p:cNvSpPr/>
                    <p:nvPr/>
                  </p:nvSpPr>
                  <p:spPr>
                    <a:xfrm>
                      <a:off x="7081920" y="2707920"/>
                      <a:ext cx="40320" cy="67320"/>
                    </a:xfrm>
                    <a:custGeom>
                      <a:avLst/>
                      <a:gdLst>
                        <a:gd name="textAreaLeft" fmla="*/ 0 w 40320"/>
                        <a:gd name="textAreaRight" fmla="*/ 41760 w 40320"/>
                        <a:gd name="textAreaTop" fmla="*/ 0 h 67320"/>
                        <a:gd name="textAreaBottom" fmla="*/ 68760 h 67320"/>
                      </a:gdLst>
                      <a:ahLst/>
                      <a:cxnLst/>
                      <a:rect l="textAreaLeft" t="textAreaTop" r="textAreaRight" b="textAreaBottom"/>
                      <a:pathLst>
                        <a:path w="80" h="72">
                          <a:moveTo>
                            <a:pt x="56" y="0"/>
                          </a:moveTo>
                          <a:lnTo>
                            <a:pt x="35" y="12"/>
                          </a:lnTo>
                          <a:lnTo>
                            <a:pt x="10" y="0"/>
                          </a:lnTo>
                          <a:lnTo>
                            <a:pt x="25" y="27"/>
                          </a:lnTo>
                          <a:lnTo>
                            <a:pt x="0" y="43"/>
                          </a:lnTo>
                          <a:lnTo>
                            <a:pt x="35" y="41"/>
                          </a:lnTo>
                          <a:lnTo>
                            <a:pt x="49" y="72"/>
                          </a:lnTo>
                          <a:lnTo>
                            <a:pt x="51" y="39"/>
                          </a:lnTo>
                          <a:lnTo>
                            <a:pt x="80" y="37"/>
                          </a:lnTo>
                          <a:lnTo>
                            <a:pt x="56" y="23"/>
                          </a:lnTo>
                          <a:lnTo>
                            <a:pt x="56"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34200" rIns="90000" bIns="342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88" name="Freeform 33"/>
                    <p:cNvSpPr/>
                    <p:nvPr/>
                  </p:nvSpPr>
                  <p:spPr>
                    <a:xfrm>
                      <a:off x="7056360" y="2791800"/>
                      <a:ext cx="29160" cy="75960"/>
                    </a:xfrm>
                    <a:custGeom>
                      <a:avLst/>
                      <a:gdLst>
                        <a:gd name="textAreaLeft" fmla="*/ 0 w 29160"/>
                        <a:gd name="textAreaRight" fmla="*/ 30600 w 29160"/>
                        <a:gd name="textAreaTop" fmla="*/ 0 h 75960"/>
                        <a:gd name="textAreaBottom" fmla="*/ 77400 h 75960"/>
                      </a:gdLst>
                      <a:ahLst/>
                      <a:cxnLst/>
                      <a:rect l="textAreaLeft" t="textAreaTop" r="textAreaRight" b="textAreaBottom"/>
                      <a:pathLst>
                        <a:path w="61" h="80">
                          <a:moveTo>
                            <a:pt x="35" y="0"/>
                          </a:moveTo>
                          <a:lnTo>
                            <a:pt x="18" y="13"/>
                          </a:lnTo>
                          <a:lnTo>
                            <a:pt x="8" y="10"/>
                          </a:lnTo>
                          <a:lnTo>
                            <a:pt x="0" y="56"/>
                          </a:lnTo>
                          <a:lnTo>
                            <a:pt x="16" y="49"/>
                          </a:lnTo>
                          <a:lnTo>
                            <a:pt x="33" y="80"/>
                          </a:lnTo>
                          <a:lnTo>
                            <a:pt x="37" y="47"/>
                          </a:lnTo>
                          <a:lnTo>
                            <a:pt x="61" y="35"/>
                          </a:lnTo>
                          <a:lnTo>
                            <a:pt x="37" y="25"/>
                          </a:lnTo>
                          <a:lnTo>
                            <a:pt x="35"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38520" rIns="90000" bIns="385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sp>
              <p:nvSpPr>
                <p:cNvPr id="1489" name="Freeform 34"/>
                <p:cNvSpPr/>
                <p:nvPr/>
              </p:nvSpPr>
              <p:spPr>
                <a:xfrm>
                  <a:off x="7137360" y="3985560"/>
                  <a:ext cx="25560" cy="141480"/>
                </a:xfrm>
                <a:custGeom>
                  <a:avLst/>
                  <a:gdLst>
                    <a:gd name="textAreaLeft" fmla="*/ 0 w 25560"/>
                    <a:gd name="textAreaRight" fmla="*/ 27000 w 25560"/>
                    <a:gd name="textAreaTop" fmla="*/ 0 h 141480"/>
                    <a:gd name="textAreaBottom" fmla="*/ 142920 h 141480"/>
                  </a:gdLst>
                  <a:ahLst/>
                  <a:cxnLst/>
                  <a:rect l="textAreaLeft" t="textAreaTop" r="textAreaRight" b="textAreaBottom"/>
                  <a:pathLst>
                    <a:path w="57" h="147">
                      <a:moveTo>
                        <a:pt x="12" y="0"/>
                      </a:moveTo>
                      <a:lnTo>
                        <a:pt x="33" y="18"/>
                      </a:lnTo>
                      <a:lnTo>
                        <a:pt x="47" y="41"/>
                      </a:lnTo>
                      <a:lnTo>
                        <a:pt x="57" y="63"/>
                      </a:lnTo>
                      <a:lnTo>
                        <a:pt x="57" y="88"/>
                      </a:lnTo>
                      <a:lnTo>
                        <a:pt x="57" y="115"/>
                      </a:lnTo>
                      <a:lnTo>
                        <a:pt x="55" y="121"/>
                      </a:lnTo>
                      <a:lnTo>
                        <a:pt x="49" y="125"/>
                      </a:lnTo>
                      <a:lnTo>
                        <a:pt x="43" y="127"/>
                      </a:lnTo>
                      <a:lnTo>
                        <a:pt x="24" y="131"/>
                      </a:lnTo>
                      <a:lnTo>
                        <a:pt x="10" y="135"/>
                      </a:lnTo>
                      <a:lnTo>
                        <a:pt x="0" y="141"/>
                      </a:lnTo>
                      <a:lnTo>
                        <a:pt x="0" y="147"/>
                      </a:lnTo>
                      <a:lnTo>
                        <a:pt x="12" y="0"/>
                      </a:lnTo>
                      <a:close/>
                    </a:path>
                  </a:pathLst>
                </a:custGeom>
                <a:solidFill>
                  <a:srgbClr val="0066CC"/>
                </a:solidFill>
                <a:ln w="0">
                  <a:noFill/>
                </a:ln>
              </p:spPr>
              <p:style>
                <a:lnRef idx="0">
                  <a:scrgbClr r="0" g="0" b="0"/>
                </a:lnRef>
                <a:fillRef idx="0">
                  <a:scrgbClr r="0" g="0" b="0"/>
                </a:fillRef>
                <a:effectRef idx="0">
                  <a:scrgbClr r="0" g="0" b="0"/>
                </a:effectRef>
                <a:fontRef idx="minor"/>
              </p:style>
              <p:txBody>
                <a:bodyPr lIns="90000" tIns="71280" rIns="90000" bIns="712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90" name="Freeform 35"/>
                <p:cNvSpPr/>
                <p:nvPr/>
              </p:nvSpPr>
              <p:spPr>
                <a:xfrm>
                  <a:off x="6783480" y="2606400"/>
                  <a:ext cx="578160" cy="1509840"/>
                </a:xfrm>
                <a:custGeom>
                  <a:avLst/>
                  <a:gdLst>
                    <a:gd name="textAreaLeft" fmla="*/ 0 w 578160"/>
                    <a:gd name="textAreaRight" fmla="*/ 579600 w 578160"/>
                    <a:gd name="textAreaTop" fmla="*/ 0 h 1509840"/>
                    <a:gd name="textAreaBottom" fmla="*/ 1511280 h 1509840"/>
                  </a:gdLst>
                  <a:ahLst/>
                  <a:cxnLst/>
                  <a:rect l="textAreaLeft" t="textAreaTop" r="textAreaRight" b="textAreaBottom"/>
                  <a:pathLst>
                    <a:path w="1156" h="1565">
                      <a:moveTo>
                        <a:pt x="772" y="0"/>
                      </a:moveTo>
                      <a:lnTo>
                        <a:pt x="848" y="34"/>
                      </a:lnTo>
                      <a:lnTo>
                        <a:pt x="889" y="53"/>
                      </a:lnTo>
                      <a:lnTo>
                        <a:pt x="934" y="79"/>
                      </a:lnTo>
                      <a:lnTo>
                        <a:pt x="971" y="102"/>
                      </a:lnTo>
                      <a:lnTo>
                        <a:pt x="1004" y="133"/>
                      </a:lnTo>
                      <a:lnTo>
                        <a:pt x="1045" y="174"/>
                      </a:lnTo>
                      <a:lnTo>
                        <a:pt x="1072" y="204"/>
                      </a:lnTo>
                      <a:lnTo>
                        <a:pt x="1088" y="229"/>
                      </a:lnTo>
                      <a:lnTo>
                        <a:pt x="1100" y="256"/>
                      </a:lnTo>
                      <a:lnTo>
                        <a:pt x="1117" y="289"/>
                      </a:lnTo>
                      <a:lnTo>
                        <a:pt x="1131" y="313"/>
                      </a:lnTo>
                      <a:lnTo>
                        <a:pt x="1143" y="342"/>
                      </a:lnTo>
                      <a:lnTo>
                        <a:pt x="1156" y="373"/>
                      </a:lnTo>
                      <a:lnTo>
                        <a:pt x="1117" y="411"/>
                      </a:lnTo>
                      <a:lnTo>
                        <a:pt x="1072" y="477"/>
                      </a:lnTo>
                      <a:lnTo>
                        <a:pt x="1039" y="547"/>
                      </a:lnTo>
                      <a:lnTo>
                        <a:pt x="1006" y="666"/>
                      </a:lnTo>
                      <a:lnTo>
                        <a:pt x="983" y="786"/>
                      </a:lnTo>
                      <a:lnTo>
                        <a:pt x="963" y="922"/>
                      </a:lnTo>
                      <a:lnTo>
                        <a:pt x="953" y="1028"/>
                      </a:lnTo>
                      <a:lnTo>
                        <a:pt x="938" y="1153"/>
                      </a:lnTo>
                      <a:lnTo>
                        <a:pt x="916" y="1284"/>
                      </a:lnTo>
                      <a:lnTo>
                        <a:pt x="889" y="1362"/>
                      </a:lnTo>
                      <a:lnTo>
                        <a:pt x="879" y="1397"/>
                      </a:lnTo>
                      <a:lnTo>
                        <a:pt x="859" y="1440"/>
                      </a:lnTo>
                      <a:lnTo>
                        <a:pt x="815" y="1520"/>
                      </a:lnTo>
                      <a:lnTo>
                        <a:pt x="799" y="1553"/>
                      </a:lnTo>
                      <a:lnTo>
                        <a:pt x="785" y="1565"/>
                      </a:lnTo>
                      <a:lnTo>
                        <a:pt x="785" y="1535"/>
                      </a:lnTo>
                      <a:lnTo>
                        <a:pt x="783" y="1514"/>
                      </a:lnTo>
                      <a:lnTo>
                        <a:pt x="777" y="1487"/>
                      </a:lnTo>
                      <a:lnTo>
                        <a:pt x="762" y="1461"/>
                      </a:lnTo>
                      <a:lnTo>
                        <a:pt x="736" y="1438"/>
                      </a:lnTo>
                      <a:lnTo>
                        <a:pt x="672" y="1391"/>
                      </a:lnTo>
                      <a:lnTo>
                        <a:pt x="604" y="1354"/>
                      </a:lnTo>
                      <a:lnTo>
                        <a:pt x="529" y="1325"/>
                      </a:lnTo>
                      <a:lnTo>
                        <a:pt x="428" y="1297"/>
                      </a:lnTo>
                      <a:lnTo>
                        <a:pt x="328" y="1270"/>
                      </a:lnTo>
                      <a:lnTo>
                        <a:pt x="250" y="1250"/>
                      </a:lnTo>
                      <a:lnTo>
                        <a:pt x="209" y="1235"/>
                      </a:lnTo>
                      <a:lnTo>
                        <a:pt x="176" y="1221"/>
                      </a:lnTo>
                      <a:lnTo>
                        <a:pt x="139" y="1203"/>
                      </a:lnTo>
                      <a:lnTo>
                        <a:pt x="109" y="1184"/>
                      </a:lnTo>
                      <a:lnTo>
                        <a:pt x="76" y="1157"/>
                      </a:lnTo>
                      <a:lnTo>
                        <a:pt x="53" y="1137"/>
                      </a:lnTo>
                      <a:lnTo>
                        <a:pt x="33" y="1114"/>
                      </a:lnTo>
                      <a:lnTo>
                        <a:pt x="16" y="1090"/>
                      </a:lnTo>
                      <a:lnTo>
                        <a:pt x="0" y="1059"/>
                      </a:lnTo>
                      <a:lnTo>
                        <a:pt x="18" y="1041"/>
                      </a:lnTo>
                      <a:lnTo>
                        <a:pt x="84" y="1039"/>
                      </a:lnTo>
                      <a:lnTo>
                        <a:pt x="123" y="1053"/>
                      </a:lnTo>
                      <a:lnTo>
                        <a:pt x="203" y="1092"/>
                      </a:lnTo>
                      <a:lnTo>
                        <a:pt x="277" y="1139"/>
                      </a:lnTo>
                      <a:lnTo>
                        <a:pt x="359" y="1182"/>
                      </a:lnTo>
                      <a:lnTo>
                        <a:pt x="412" y="1186"/>
                      </a:lnTo>
                      <a:lnTo>
                        <a:pt x="430" y="1159"/>
                      </a:lnTo>
                      <a:lnTo>
                        <a:pt x="449" y="1082"/>
                      </a:lnTo>
                      <a:lnTo>
                        <a:pt x="463" y="965"/>
                      </a:lnTo>
                      <a:lnTo>
                        <a:pt x="481" y="852"/>
                      </a:lnTo>
                      <a:lnTo>
                        <a:pt x="508" y="694"/>
                      </a:lnTo>
                      <a:lnTo>
                        <a:pt x="518" y="567"/>
                      </a:lnTo>
                      <a:lnTo>
                        <a:pt x="514" y="450"/>
                      </a:lnTo>
                      <a:lnTo>
                        <a:pt x="520" y="362"/>
                      </a:lnTo>
                      <a:lnTo>
                        <a:pt x="551" y="338"/>
                      </a:lnTo>
                      <a:lnTo>
                        <a:pt x="582" y="299"/>
                      </a:lnTo>
                      <a:lnTo>
                        <a:pt x="606" y="243"/>
                      </a:lnTo>
                      <a:lnTo>
                        <a:pt x="635" y="190"/>
                      </a:lnTo>
                      <a:lnTo>
                        <a:pt x="647" y="172"/>
                      </a:lnTo>
                      <a:lnTo>
                        <a:pt x="660" y="149"/>
                      </a:lnTo>
                      <a:lnTo>
                        <a:pt x="682" y="123"/>
                      </a:lnTo>
                      <a:lnTo>
                        <a:pt x="729" y="61"/>
                      </a:lnTo>
                      <a:lnTo>
                        <a:pt x="772"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91" name="Freeform 36"/>
                <p:cNvSpPr/>
                <p:nvPr/>
              </p:nvSpPr>
              <p:spPr>
                <a:xfrm>
                  <a:off x="7096320" y="2751480"/>
                  <a:ext cx="244080" cy="1276200"/>
                </a:xfrm>
                <a:custGeom>
                  <a:avLst/>
                  <a:gdLst>
                    <a:gd name="textAreaLeft" fmla="*/ 0 w 244080"/>
                    <a:gd name="textAreaRight" fmla="*/ 245520 w 244080"/>
                    <a:gd name="textAreaTop" fmla="*/ 0 h 1276200"/>
                    <a:gd name="textAreaBottom" fmla="*/ 1277640 h 1276200"/>
                  </a:gdLst>
                  <a:ahLst/>
                  <a:cxnLst/>
                  <a:rect l="textAreaLeft" t="textAreaTop" r="textAreaRight" b="textAreaBottom"/>
                  <a:pathLst>
                    <a:path w="488" h="1322">
                      <a:moveTo>
                        <a:pt x="402" y="0"/>
                      </a:moveTo>
                      <a:lnTo>
                        <a:pt x="350" y="180"/>
                      </a:lnTo>
                      <a:lnTo>
                        <a:pt x="315" y="289"/>
                      </a:lnTo>
                      <a:lnTo>
                        <a:pt x="299" y="381"/>
                      </a:lnTo>
                      <a:lnTo>
                        <a:pt x="279" y="467"/>
                      </a:lnTo>
                      <a:lnTo>
                        <a:pt x="252" y="558"/>
                      </a:lnTo>
                      <a:lnTo>
                        <a:pt x="236" y="627"/>
                      </a:lnTo>
                      <a:lnTo>
                        <a:pt x="225" y="660"/>
                      </a:lnTo>
                      <a:lnTo>
                        <a:pt x="217" y="705"/>
                      </a:lnTo>
                      <a:lnTo>
                        <a:pt x="197" y="773"/>
                      </a:lnTo>
                      <a:lnTo>
                        <a:pt x="172" y="838"/>
                      </a:lnTo>
                      <a:lnTo>
                        <a:pt x="154" y="894"/>
                      </a:lnTo>
                      <a:lnTo>
                        <a:pt x="137" y="933"/>
                      </a:lnTo>
                      <a:lnTo>
                        <a:pt x="125" y="965"/>
                      </a:lnTo>
                      <a:lnTo>
                        <a:pt x="113" y="1000"/>
                      </a:lnTo>
                      <a:lnTo>
                        <a:pt x="88" y="1047"/>
                      </a:lnTo>
                      <a:lnTo>
                        <a:pt x="65" y="1094"/>
                      </a:lnTo>
                      <a:lnTo>
                        <a:pt x="39" y="1154"/>
                      </a:lnTo>
                      <a:lnTo>
                        <a:pt x="0" y="1207"/>
                      </a:lnTo>
                      <a:lnTo>
                        <a:pt x="43" y="1234"/>
                      </a:lnTo>
                      <a:lnTo>
                        <a:pt x="100" y="1273"/>
                      </a:lnTo>
                      <a:lnTo>
                        <a:pt x="129" y="1297"/>
                      </a:lnTo>
                      <a:lnTo>
                        <a:pt x="141" y="1312"/>
                      </a:lnTo>
                      <a:lnTo>
                        <a:pt x="147" y="1322"/>
                      </a:lnTo>
                      <a:lnTo>
                        <a:pt x="178" y="1271"/>
                      </a:lnTo>
                      <a:lnTo>
                        <a:pt x="201" y="1228"/>
                      </a:lnTo>
                      <a:lnTo>
                        <a:pt x="219" y="1183"/>
                      </a:lnTo>
                      <a:lnTo>
                        <a:pt x="238" y="1123"/>
                      </a:lnTo>
                      <a:lnTo>
                        <a:pt x="256" y="1051"/>
                      </a:lnTo>
                      <a:lnTo>
                        <a:pt x="270" y="1004"/>
                      </a:lnTo>
                      <a:lnTo>
                        <a:pt x="291" y="941"/>
                      </a:lnTo>
                      <a:lnTo>
                        <a:pt x="313" y="816"/>
                      </a:lnTo>
                      <a:lnTo>
                        <a:pt x="332" y="738"/>
                      </a:lnTo>
                      <a:lnTo>
                        <a:pt x="344" y="625"/>
                      </a:lnTo>
                      <a:lnTo>
                        <a:pt x="361" y="515"/>
                      </a:lnTo>
                      <a:lnTo>
                        <a:pt x="381" y="431"/>
                      </a:lnTo>
                      <a:lnTo>
                        <a:pt x="406" y="328"/>
                      </a:lnTo>
                      <a:lnTo>
                        <a:pt x="426" y="256"/>
                      </a:lnTo>
                      <a:lnTo>
                        <a:pt x="447" y="197"/>
                      </a:lnTo>
                      <a:lnTo>
                        <a:pt x="471" y="152"/>
                      </a:lnTo>
                      <a:lnTo>
                        <a:pt x="488" y="123"/>
                      </a:lnTo>
                      <a:lnTo>
                        <a:pt x="475" y="96"/>
                      </a:lnTo>
                      <a:lnTo>
                        <a:pt x="455" y="60"/>
                      </a:lnTo>
                      <a:lnTo>
                        <a:pt x="443" y="41"/>
                      </a:lnTo>
                      <a:lnTo>
                        <a:pt x="424" y="21"/>
                      </a:lnTo>
                      <a:lnTo>
                        <a:pt x="402"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492" name="Group 37"/>
                <p:cNvGrpSpPr/>
                <p:nvPr/>
              </p:nvGrpSpPr>
              <p:grpSpPr>
                <a:xfrm>
                  <a:off x="7002000" y="2661480"/>
                  <a:ext cx="338040" cy="1331280"/>
                  <a:chOff x="7002000" y="2661480"/>
                  <a:chExt cx="338040" cy="1331280"/>
                </a:xfrm>
              </p:grpSpPr>
              <p:sp>
                <p:nvSpPr>
                  <p:cNvPr id="1493" name="Freeform 38"/>
                  <p:cNvSpPr/>
                  <p:nvPr/>
                </p:nvSpPr>
                <p:spPr>
                  <a:xfrm>
                    <a:off x="7081920" y="2797920"/>
                    <a:ext cx="222480" cy="439200"/>
                  </a:xfrm>
                  <a:custGeom>
                    <a:avLst/>
                    <a:gdLst>
                      <a:gd name="textAreaLeft" fmla="*/ 0 w 222480"/>
                      <a:gd name="textAreaRight" fmla="*/ 223920 w 222480"/>
                      <a:gd name="textAreaTop" fmla="*/ 0 h 439200"/>
                      <a:gd name="textAreaBottom" fmla="*/ 440640 h 439200"/>
                    </a:gdLst>
                    <a:ahLst/>
                    <a:cxnLst/>
                    <a:rect l="textAreaLeft" t="textAreaTop" r="textAreaRight" b="textAreaBottom"/>
                    <a:pathLst>
                      <a:path w="445" h="455">
                        <a:moveTo>
                          <a:pt x="35" y="0"/>
                        </a:moveTo>
                        <a:lnTo>
                          <a:pt x="68" y="9"/>
                        </a:lnTo>
                        <a:lnTo>
                          <a:pt x="111" y="23"/>
                        </a:lnTo>
                        <a:lnTo>
                          <a:pt x="160" y="52"/>
                        </a:lnTo>
                        <a:lnTo>
                          <a:pt x="211" y="88"/>
                        </a:lnTo>
                        <a:lnTo>
                          <a:pt x="275" y="140"/>
                        </a:lnTo>
                        <a:lnTo>
                          <a:pt x="320" y="183"/>
                        </a:lnTo>
                        <a:lnTo>
                          <a:pt x="363" y="238"/>
                        </a:lnTo>
                        <a:lnTo>
                          <a:pt x="402" y="289"/>
                        </a:lnTo>
                        <a:lnTo>
                          <a:pt x="437" y="336"/>
                        </a:lnTo>
                        <a:lnTo>
                          <a:pt x="445" y="347"/>
                        </a:lnTo>
                        <a:lnTo>
                          <a:pt x="414" y="455"/>
                        </a:lnTo>
                        <a:lnTo>
                          <a:pt x="394" y="431"/>
                        </a:lnTo>
                        <a:lnTo>
                          <a:pt x="363" y="388"/>
                        </a:lnTo>
                        <a:lnTo>
                          <a:pt x="322" y="324"/>
                        </a:lnTo>
                        <a:lnTo>
                          <a:pt x="267" y="261"/>
                        </a:lnTo>
                        <a:lnTo>
                          <a:pt x="215" y="207"/>
                        </a:lnTo>
                        <a:lnTo>
                          <a:pt x="160" y="160"/>
                        </a:lnTo>
                        <a:lnTo>
                          <a:pt x="101" y="121"/>
                        </a:lnTo>
                        <a:lnTo>
                          <a:pt x="47" y="93"/>
                        </a:lnTo>
                        <a:lnTo>
                          <a:pt x="0" y="74"/>
                        </a:lnTo>
                        <a:lnTo>
                          <a:pt x="8" y="54"/>
                        </a:lnTo>
                        <a:lnTo>
                          <a:pt x="23" y="21"/>
                        </a:lnTo>
                        <a:lnTo>
                          <a:pt x="35"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94" name="Freeform 39"/>
                  <p:cNvSpPr/>
                  <p:nvPr/>
                </p:nvSpPr>
                <p:spPr>
                  <a:xfrm>
                    <a:off x="7041600" y="2949480"/>
                    <a:ext cx="238680" cy="441000"/>
                  </a:xfrm>
                  <a:custGeom>
                    <a:avLst/>
                    <a:gdLst>
                      <a:gd name="textAreaLeft" fmla="*/ 0 w 238680"/>
                      <a:gd name="textAreaRight" fmla="*/ 240120 w 238680"/>
                      <a:gd name="textAreaTop" fmla="*/ 0 h 441000"/>
                      <a:gd name="textAreaBottom" fmla="*/ 442440 h 441000"/>
                    </a:gdLst>
                    <a:ahLst/>
                    <a:cxnLst/>
                    <a:rect l="textAreaLeft" t="textAreaTop" r="textAreaRight" b="textAreaBottom"/>
                    <a:pathLst>
                      <a:path w="480" h="459">
                        <a:moveTo>
                          <a:pt x="4" y="4"/>
                        </a:moveTo>
                        <a:lnTo>
                          <a:pt x="47" y="0"/>
                        </a:lnTo>
                        <a:lnTo>
                          <a:pt x="86" y="8"/>
                        </a:lnTo>
                        <a:lnTo>
                          <a:pt x="131" y="25"/>
                        </a:lnTo>
                        <a:lnTo>
                          <a:pt x="191" y="60"/>
                        </a:lnTo>
                        <a:lnTo>
                          <a:pt x="244" y="107"/>
                        </a:lnTo>
                        <a:lnTo>
                          <a:pt x="297" y="152"/>
                        </a:lnTo>
                        <a:lnTo>
                          <a:pt x="361" y="219"/>
                        </a:lnTo>
                        <a:lnTo>
                          <a:pt x="408" y="281"/>
                        </a:lnTo>
                        <a:lnTo>
                          <a:pt x="455" y="348"/>
                        </a:lnTo>
                        <a:lnTo>
                          <a:pt x="480" y="383"/>
                        </a:lnTo>
                        <a:lnTo>
                          <a:pt x="465" y="459"/>
                        </a:lnTo>
                        <a:lnTo>
                          <a:pt x="435" y="424"/>
                        </a:lnTo>
                        <a:lnTo>
                          <a:pt x="371" y="338"/>
                        </a:lnTo>
                        <a:lnTo>
                          <a:pt x="326" y="283"/>
                        </a:lnTo>
                        <a:lnTo>
                          <a:pt x="287" y="242"/>
                        </a:lnTo>
                        <a:lnTo>
                          <a:pt x="242" y="201"/>
                        </a:lnTo>
                        <a:lnTo>
                          <a:pt x="195" y="164"/>
                        </a:lnTo>
                        <a:lnTo>
                          <a:pt x="150" y="137"/>
                        </a:lnTo>
                        <a:lnTo>
                          <a:pt x="109" y="117"/>
                        </a:lnTo>
                        <a:lnTo>
                          <a:pt x="70" y="105"/>
                        </a:lnTo>
                        <a:lnTo>
                          <a:pt x="35" y="98"/>
                        </a:lnTo>
                        <a:lnTo>
                          <a:pt x="0" y="96"/>
                        </a:lnTo>
                        <a:lnTo>
                          <a:pt x="0" y="70"/>
                        </a:lnTo>
                        <a:lnTo>
                          <a:pt x="4" y="4"/>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95" name="Freeform 40"/>
                  <p:cNvSpPr/>
                  <p:nvPr/>
                </p:nvSpPr>
                <p:spPr>
                  <a:xfrm>
                    <a:off x="7041600" y="3130200"/>
                    <a:ext cx="224640" cy="450000"/>
                  </a:xfrm>
                  <a:custGeom>
                    <a:avLst/>
                    <a:gdLst>
                      <a:gd name="textAreaLeft" fmla="*/ 0 w 224640"/>
                      <a:gd name="textAreaRight" fmla="*/ 226080 w 224640"/>
                      <a:gd name="textAreaTop" fmla="*/ 0 h 450000"/>
                      <a:gd name="textAreaBottom" fmla="*/ 451440 h 450000"/>
                    </a:gdLst>
                    <a:ahLst/>
                    <a:cxnLst/>
                    <a:rect l="textAreaLeft" t="textAreaTop" r="textAreaRight" b="textAreaBottom"/>
                    <a:pathLst>
                      <a:path w="453" h="467">
                        <a:moveTo>
                          <a:pt x="4" y="0"/>
                        </a:moveTo>
                        <a:lnTo>
                          <a:pt x="43" y="10"/>
                        </a:lnTo>
                        <a:lnTo>
                          <a:pt x="97" y="30"/>
                        </a:lnTo>
                        <a:lnTo>
                          <a:pt x="160" y="65"/>
                        </a:lnTo>
                        <a:lnTo>
                          <a:pt x="226" y="112"/>
                        </a:lnTo>
                        <a:lnTo>
                          <a:pt x="271" y="153"/>
                        </a:lnTo>
                        <a:lnTo>
                          <a:pt x="347" y="223"/>
                        </a:lnTo>
                        <a:lnTo>
                          <a:pt x="400" y="284"/>
                        </a:lnTo>
                        <a:lnTo>
                          <a:pt x="437" y="330"/>
                        </a:lnTo>
                        <a:lnTo>
                          <a:pt x="453" y="356"/>
                        </a:lnTo>
                        <a:lnTo>
                          <a:pt x="441" y="467"/>
                        </a:lnTo>
                        <a:lnTo>
                          <a:pt x="424" y="434"/>
                        </a:lnTo>
                        <a:lnTo>
                          <a:pt x="390" y="391"/>
                        </a:lnTo>
                        <a:lnTo>
                          <a:pt x="342" y="334"/>
                        </a:lnTo>
                        <a:lnTo>
                          <a:pt x="285" y="280"/>
                        </a:lnTo>
                        <a:lnTo>
                          <a:pt x="224" y="233"/>
                        </a:lnTo>
                        <a:lnTo>
                          <a:pt x="150" y="184"/>
                        </a:lnTo>
                        <a:lnTo>
                          <a:pt x="86" y="147"/>
                        </a:lnTo>
                        <a:lnTo>
                          <a:pt x="27" y="120"/>
                        </a:lnTo>
                        <a:lnTo>
                          <a:pt x="0" y="112"/>
                        </a:lnTo>
                        <a:lnTo>
                          <a:pt x="2" y="47"/>
                        </a:lnTo>
                        <a:lnTo>
                          <a:pt x="4"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96" name="Freeform 41"/>
                  <p:cNvSpPr/>
                  <p:nvPr/>
                </p:nvSpPr>
                <p:spPr>
                  <a:xfrm>
                    <a:off x="7023600" y="3337920"/>
                    <a:ext cx="229680" cy="450720"/>
                  </a:xfrm>
                  <a:custGeom>
                    <a:avLst/>
                    <a:gdLst>
                      <a:gd name="textAreaLeft" fmla="*/ 0 w 229680"/>
                      <a:gd name="textAreaRight" fmla="*/ 231120 w 229680"/>
                      <a:gd name="textAreaTop" fmla="*/ 0 h 450720"/>
                      <a:gd name="textAreaBottom" fmla="*/ 452160 h 450720"/>
                    </a:gdLst>
                    <a:ahLst/>
                    <a:cxnLst/>
                    <a:rect l="textAreaLeft" t="textAreaTop" r="textAreaRight" b="textAreaBottom"/>
                    <a:pathLst>
                      <a:path w="462" h="467">
                        <a:moveTo>
                          <a:pt x="17" y="0"/>
                        </a:moveTo>
                        <a:lnTo>
                          <a:pt x="62" y="16"/>
                        </a:lnTo>
                        <a:lnTo>
                          <a:pt x="119" y="41"/>
                        </a:lnTo>
                        <a:lnTo>
                          <a:pt x="171" y="72"/>
                        </a:lnTo>
                        <a:lnTo>
                          <a:pt x="236" y="115"/>
                        </a:lnTo>
                        <a:lnTo>
                          <a:pt x="296" y="162"/>
                        </a:lnTo>
                        <a:lnTo>
                          <a:pt x="353" y="221"/>
                        </a:lnTo>
                        <a:lnTo>
                          <a:pt x="396" y="274"/>
                        </a:lnTo>
                        <a:lnTo>
                          <a:pt x="433" y="322"/>
                        </a:lnTo>
                        <a:lnTo>
                          <a:pt x="462" y="360"/>
                        </a:lnTo>
                        <a:lnTo>
                          <a:pt x="457" y="385"/>
                        </a:lnTo>
                        <a:lnTo>
                          <a:pt x="445" y="467"/>
                        </a:lnTo>
                        <a:lnTo>
                          <a:pt x="427" y="430"/>
                        </a:lnTo>
                        <a:lnTo>
                          <a:pt x="396" y="387"/>
                        </a:lnTo>
                        <a:lnTo>
                          <a:pt x="355" y="336"/>
                        </a:lnTo>
                        <a:lnTo>
                          <a:pt x="310" y="287"/>
                        </a:lnTo>
                        <a:lnTo>
                          <a:pt x="259" y="242"/>
                        </a:lnTo>
                        <a:lnTo>
                          <a:pt x="193" y="192"/>
                        </a:lnTo>
                        <a:lnTo>
                          <a:pt x="130" y="158"/>
                        </a:lnTo>
                        <a:lnTo>
                          <a:pt x="66" y="125"/>
                        </a:lnTo>
                        <a:lnTo>
                          <a:pt x="0" y="98"/>
                        </a:lnTo>
                        <a:lnTo>
                          <a:pt x="17"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97" name="Freeform 42"/>
                  <p:cNvSpPr/>
                  <p:nvPr/>
                </p:nvSpPr>
                <p:spPr>
                  <a:xfrm>
                    <a:off x="7002000" y="3569040"/>
                    <a:ext cx="229680" cy="423720"/>
                  </a:xfrm>
                  <a:custGeom>
                    <a:avLst/>
                    <a:gdLst>
                      <a:gd name="textAreaLeft" fmla="*/ 0 w 229680"/>
                      <a:gd name="textAreaRight" fmla="*/ 231120 w 229680"/>
                      <a:gd name="textAreaTop" fmla="*/ 0 h 423720"/>
                      <a:gd name="textAreaBottom" fmla="*/ 425160 h 423720"/>
                    </a:gdLst>
                    <a:ahLst/>
                    <a:cxnLst/>
                    <a:rect l="textAreaLeft" t="textAreaTop" r="textAreaRight" b="textAreaBottom"/>
                    <a:pathLst>
                      <a:path w="461" h="440">
                        <a:moveTo>
                          <a:pt x="25" y="0"/>
                        </a:moveTo>
                        <a:lnTo>
                          <a:pt x="68" y="14"/>
                        </a:lnTo>
                        <a:lnTo>
                          <a:pt x="132" y="45"/>
                        </a:lnTo>
                        <a:lnTo>
                          <a:pt x="205" y="88"/>
                        </a:lnTo>
                        <a:lnTo>
                          <a:pt x="271" y="133"/>
                        </a:lnTo>
                        <a:lnTo>
                          <a:pt x="338" y="196"/>
                        </a:lnTo>
                        <a:lnTo>
                          <a:pt x="382" y="239"/>
                        </a:lnTo>
                        <a:lnTo>
                          <a:pt x="429" y="299"/>
                        </a:lnTo>
                        <a:lnTo>
                          <a:pt x="461" y="346"/>
                        </a:lnTo>
                        <a:lnTo>
                          <a:pt x="451" y="377"/>
                        </a:lnTo>
                        <a:lnTo>
                          <a:pt x="437" y="413"/>
                        </a:lnTo>
                        <a:lnTo>
                          <a:pt x="425" y="440"/>
                        </a:lnTo>
                        <a:lnTo>
                          <a:pt x="396" y="397"/>
                        </a:lnTo>
                        <a:lnTo>
                          <a:pt x="357" y="350"/>
                        </a:lnTo>
                        <a:lnTo>
                          <a:pt x="312" y="305"/>
                        </a:lnTo>
                        <a:lnTo>
                          <a:pt x="273" y="270"/>
                        </a:lnTo>
                        <a:lnTo>
                          <a:pt x="228" y="237"/>
                        </a:lnTo>
                        <a:lnTo>
                          <a:pt x="183" y="213"/>
                        </a:lnTo>
                        <a:lnTo>
                          <a:pt x="125" y="182"/>
                        </a:lnTo>
                        <a:lnTo>
                          <a:pt x="68" y="159"/>
                        </a:lnTo>
                        <a:lnTo>
                          <a:pt x="19" y="145"/>
                        </a:lnTo>
                        <a:lnTo>
                          <a:pt x="0" y="141"/>
                        </a:lnTo>
                        <a:lnTo>
                          <a:pt x="17" y="55"/>
                        </a:lnTo>
                        <a:lnTo>
                          <a:pt x="25"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498" name="Freeform 43"/>
                  <p:cNvSpPr/>
                  <p:nvPr/>
                </p:nvSpPr>
                <p:spPr>
                  <a:xfrm>
                    <a:off x="7121160" y="2661480"/>
                    <a:ext cx="218880" cy="408240"/>
                  </a:xfrm>
                  <a:custGeom>
                    <a:avLst/>
                    <a:gdLst>
                      <a:gd name="textAreaLeft" fmla="*/ 0 w 218880"/>
                      <a:gd name="textAreaRight" fmla="*/ 220320 w 218880"/>
                      <a:gd name="textAreaTop" fmla="*/ 0 h 408240"/>
                      <a:gd name="textAreaBottom" fmla="*/ 409680 h 408240"/>
                    </a:gdLst>
                    <a:ahLst/>
                    <a:cxnLst/>
                    <a:rect l="textAreaLeft" t="textAreaTop" r="textAreaRight" b="textAreaBottom"/>
                    <a:pathLst>
                      <a:path w="441" h="424">
                        <a:moveTo>
                          <a:pt x="57" y="0"/>
                        </a:moveTo>
                        <a:lnTo>
                          <a:pt x="119" y="31"/>
                        </a:lnTo>
                        <a:lnTo>
                          <a:pt x="174" y="59"/>
                        </a:lnTo>
                        <a:lnTo>
                          <a:pt x="228" y="90"/>
                        </a:lnTo>
                        <a:lnTo>
                          <a:pt x="250" y="106"/>
                        </a:lnTo>
                        <a:lnTo>
                          <a:pt x="283" y="129"/>
                        </a:lnTo>
                        <a:lnTo>
                          <a:pt x="307" y="154"/>
                        </a:lnTo>
                        <a:lnTo>
                          <a:pt x="330" y="182"/>
                        </a:lnTo>
                        <a:lnTo>
                          <a:pt x="357" y="219"/>
                        </a:lnTo>
                        <a:lnTo>
                          <a:pt x="404" y="281"/>
                        </a:lnTo>
                        <a:lnTo>
                          <a:pt x="432" y="334"/>
                        </a:lnTo>
                        <a:lnTo>
                          <a:pt x="441" y="357"/>
                        </a:lnTo>
                        <a:lnTo>
                          <a:pt x="414" y="393"/>
                        </a:lnTo>
                        <a:lnTo>
                          <a:pt x="398" y="424"/>
                        </a:lnTo>
                        <a:lnTo>
                          <a:pt x="375" y="385"/>
                        </a:lnTo>
                        <a:lnTo>
                          <a:pt x="346" y="336"/>
                        </a:lnTo>
                        <a:lnTo>
                          <a:pt x="301" y="281"/>
                        </a:lnTo>
                        <a:lnTo>
                          <a:pt x="250" y="221"/>
                        </a:lnTo>
                        <a:lnTo>
                          <a:pt x="228" y="199"/>
                        </a:lnTo>
                        <a:lnTo>
                          <a:pt x="203" y="178"/>
                        </a:lnTo>
                        <a:lnTo>
                          <a:pt x="160" y="150"/>
                        </a:lnTo>
                        <a:lnTo>
                          <a:pt x="113" y="121"/>
                        </a:lnTo>
                        <a:lnTo>
                          <a:pt x="68" y="98"/>
                        </a:lnTo>
                        <a:lnTo>
                          <a:pt x="33" y="82"/>
                        </a:lnTo>
                        <a:lnTo>
                          <a:pt x="0" y="72"/>
                        </a:lnTo>
                        <a:lnTo>
                          <a:pt x="25" y="39"/>
                        </a:lnTo>
                        <a:lnTo>
                          <a:pt x="57"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499" name="Group 44"/>
                <p:cNvGrpSpPr/>
                <p:nvPr/>
              </p:nvGrpSpPr>
              <p:grpSpPr>
                <a:xfrm>
                  <a:off x="7128360" y="2830680"/>
                  <a:ext cx="192240" cy="1104840"/>
                  <a:chOff x="7128360" y="2830680"/>
                  <a:chExt cx="192240" cy="1104840"/>
                </a:xfrm>
              </p:grpSpPr>
              <p:sp>
                <p:nvSpPr>
                  <p:cNvPr id="1500" name="Freeform 45"/>
                  <p:cNvSpPr/>
                  <p:nvPr/>
                </p:nvSpPr>
                <p:spPr>
                  <a:xfrm>
                    <a:off x="7269480" y="2830680"/>
                    <a:ext cx="51120" cy="186120"/>
                  </a:xfrm>
                  <a:custGeom>
                    <a:avLst/>
                    <a:gdLst>
                      <a:gd name="textAreaLeft" fmla="*/ 0 w 51120"/>
                      <a:gd name="textAreaRight" fmla="*/ 52560 w 51120"/>
                      <a:gd name="textAreaTop" fmla="*/ 0 h 186120"/>
                      <a:gd name="textAreaBottom" fmla="*/ 187560 h 186120"/>
                    </a:gdLst>
                    <a:ahLst/>
                    <a:cxnLst/>
                    <a:rect l="textAreaLeft" t="textAreaTop" r="textAreaRight" b="textAreaBottom"/>
                    <a:pathLst>
                      <a:path w="105" h="195">
                        <a:moveTo>
                          <a:pt x="29" y="0"/>
                        </a:moveTo>
                        <a:lnTo>
                          <a:pt x="51" y="31"/>
                        </a:lnTo>
                        <a:lnTo>
                          <a:pt x="76" y="62"/>
                        </a:lnTo>
                        <a:lnTo>
                          <a:pt x="101" y="94"/>
                        </a:lnTo>
                        <a:lnTo>
                          <a:pt x="105" y="103"/>
                        </a:lnTo>
                        <a:lnTo>
                          <a:pt x="86" y="162"/>
                        </a:lnTo>
                        <a:lnTo>
                          <a:pt x="72" y="195"/>
                        </a:lnTo>
                        <a:lnTo>
                          <a:pt x="53" y="166"/>
                        </a:lnTo>
                        <a:lnTo>
                          <a:pt x="33" y="137"/>
                        </a:lnTo>
                        <a:lnTo>
                          <a:pt x="12" y="111"/>
                        </a:lnTo>
                        <a:lnTo>
                          <a:pt x="0" y="98"/>
                        </a:lnTo>
                        <a:lnTo>
                          <a:pt x="29"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01" name="Freeform 46"/>
                  <p:cNvSpPr/>
                  <p:nvPr/>
                </p:nvSpPr>
                <p:spPr>
                  <a:xfrm>
                    <a:off x="7246080" y="3009240"/>
                    <a:ext cx="47160" cy="199440"/>
                  </a:xfrm>
                  <a:custGeom>
                    <a:avLst/>
                    <a:gdLst>
                      <a:gd name="textAreaLeft" fmla="*/ 0 w 47160"/>
                      <a:gd name="textAreaRight" fmla="*/ 48600 w 47160"/>
                      <a:gd name="textAreaTop" fmla="*/ 0 h 199440"/>
                      <a:gd name="textAreaBottom" fmla="*/ 200880 h 199440"/>
                    </a:gdLst>
                    <a:ahLst/>
                    <a:cxnLst/>
                    <a:rect l="textAreaLeft" t="textAreaTop" r="textAreaRight" b="textAreaBottom"/>
                    <a:pathLst>
                      <a:path w="98" h="209">
                        <a:moveTo>
                          <a:pt x="23" y="0"/>
                        </a:moveTo>
                        <a:lnTo>
                          <a:pt x="51" y="32"/>
                        </a:lnTo>
                        <a:lnTo>
                          <a:pt x="80" y="71"/>
                        </a:lnTo>
                        <a:lnTo>
                          <a:pt x="98" y="100"/>
                        </a:lnTo>
                        <a:lnTo>
                          <a:pt x="86" y="137"/>
                        </a:lnTo>
                        <a:lnTo>
                          <a:pt x="72" y="184"/>
                        </a:lnTo>
                        <a:lnTo>
                          <a:pt x="68" y="209"/>
                        </a:lnTo>
                        <a:lnTo>
                          <a:pt x="43" y="174"/>
                        </a:lnTo>
                        <a:lnTo>
                          <a:pt x="16" y="137"/>
                        </a:lnTo>
                        <a:lnTo>
                          <a:pt x="0" y="108"/>
                        </a:lnTo>
                        <a:lnTo>
                          <a:pt x="23"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02" name="Freeform 47"/>
                  <p:cNvSpPr/>
                  <p:nvPr/>
                </p:nvSpPr>
                <p:spPr>
                  <a:xfrm>
                    <a:off x="7224120" y="3196800"/>
                    <a:ext cx="47160" cy="174600"/>
                  </a:xfrm>
                  <a:custGeom>
                    <a:avLst/>
                    <a:gdLst>
                      <a:gd name="textAreaLeft" fmla="*/ 0 w 47160"/>
                      <a:gd name="textAreaRight" fmla="*/ 48600 w 47160"/>
                      <a:gd name="textAreaTop" fmla="*/ 0 h 174600"/>
                      <a:gd name="textAreaBottom" fmla="*/ 176040 h 174600"/>
                    </a:gdLst>
                    <a:ahLst/>
                    <a:cxnLst/>
                    <a:rect l="textAreaLeft" t="textAreaTop" r="textAreaRight" b="textAreaBottom"/>
                    <a:pathLst>
                      <a:path w="96" h="183">
                        <a:moveTo>
                          <a:pt x="25" y="0"/>
                        </a:moveTo>
                        <a:lnTo>
                          <a:pt x="43" y="23"/>
                        </a:lnTo>
                        <a:lnTo>
                          <a:pt x="66" y="54"/>
                        </a:lnTo>
                        <a:lnTo>
                          <a:pt x="86" y="84"/>
                        </a:lnTo>
                        <a:lnTo>
                          <a:pt x="96" y="99"/>
                        </a:lnTo>
                        <a:lnTo>
                          <a:pt x="90" y="129"/>
                        </a:lnTo>
                        <a:lnTo>
                          <a:pt x="84" y="158"/>
                        </a:lnTo>
                        <a:lnTo>
                          <a:pt x="84" y="183"/>
                        </a:lnTo>
                        <a:lnTo>
                          <a:pt x="62" y="156"/>
                        </a:lnTo>
                        <a:lnTo>
                          <a:pt x="33" y="117"/>
                        </a:lnTo>
                        <a:lnTo>
                          <a:pt x="14" y="92"/>
                        </a:lnTo>
                        <a:lnTo>
                          <a:pt x="0" y="74"/>
                        </a:lnTo>
                        <a:lnTo>
                          <a:pt x="25"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87840" rIns="90000" bIns="878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03" name="Freeform 48"/>
                  <p:cNvSpPr/>
                  <p:nvPr/>
                </p:nvSpPr>
                <p:spPr>
                  <a:xfrm>
                    <a:off x="7204680" y="3344760"/>
                    <a:ext cx="56160" cy="198720"/>
                  </a:xfrm>
                  <a:custGeom>
                    <a:avLst/>
                    <a:gdLst>
                      <a:gd name="textAreaLeft" fmla="*/ 0 w 56160"/>
                      <a:gd name="textAreaRight" fmla="*/ 57600 w 56160"/>
                      <a:gd name="textAreaTop" fmla="*/ 0 h 198720"/>
                      <a:gd name="textAreaBottom" fmla="*/ 200160 h 198720"/>
                    </a:gdLst>
                    <a:ahLst/>
                    <a:cxnLst/>
                    <a:rect l="textAreaLeft" t="textAreaTop" r="textAreaRight" b="textAreaBottom"/>
                    <a:pathLst>
                      <a:path w="115" h="207">
                        <a:moveTo>
                          <a:pt x="23" y="0"/>
                        </a:moveTo>
                        <a:lnTo>
                          <a:pt x="43" y="25"/>
                        </a:lnTo>
                        <a:lnTo>
                          <a:pt x="76" y="59"/>
                        </a:lnTo>
                        <a:lnTo>
                          <a:pt x="100" y="92"/>
                        </a:lnTo>
                        <a:lnTo>
                          <a:pt x="115" y="113"/>
                        </a:lnTo>
                        <a:lnTo>
                          <a:pt x="109" y="154"/>
                        </a:lnTo>
                        <a:lnTo>
                          <a:pt x="100" y="188"/>
                        </a:lnTo>
                        <a:lnTo>
                          <a:pt x="96" y="207"/>
                        </a:lnTo>
                        <a:lnTo>
                          <a:pt x="74" y="174"/>
                        </a:lnTo>
                        <a:lnTo>
                          <a:pt x="51" y="150"/>
                        </a:lnTo>
                        <a:lnTo>
                          <a:pt x="37" y="133"/>
                        </a:lnTo>
                        <a:lnTo>
                          <a:pt x="19" y="109"/>
                        </a:lnTo>
                        <a:lnTo>
                          <a:pt x="0" y="92"/>
                        </a:lnTo>
                        <a:lnTo>
                          <a:pt x="14" y="31"/>
                        </a:lnTo>
                        <a:lnTo>
                          <a:pt x="23"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04" name="Freeform 49"/>
                  <p:cNvSpPr/>
                  <p:nvPr/>
                </p:nvSpPr>
                <p:spPr>
                  <a:xfrm>
                    <a:off x="7175520" y="3524400"/>
                    <a:ext cx="65160" cy="201600"/>
                  </a:xfrm>
                  <a:custGeom>
                    <a:avLst/>
                    <a:gdLst>
                      <a:gd name="textAreaLeft" fmla="*/ 0 w 65160"/>
                      <a:gd name="textAreaRight" fmla="*/ 66600 w 65160"/>
                      <a:gd name="textAreaTop" fmla="*/ 0 h 201600"/>
                      <a:gd name="textAreaBottom" fmla="*/ 203040 h 201600"/>
                    </a:gdLst>
                    <a:ahLst/>
                    <a:cxnLst/>
                    <a:rect l="textAreaLeft" t="textAreaTop" r="textAreaRight" b="textAreaBottom"/>
                    <a:pathLst>
                      <a:path w="137" h="209">
                        <a:moveTo>
                          <a:pt x="28" y="0"/>
                        </a:moveTo>
                        <a:lnTo>
                          <a:pt x="65" y="39"/>
                        </a:lnTo>
                        <a:lnTo>
                          <a:pt x="100" y="82"/>
                        </a:lnTo>
                        <a:lnTo>
                          <a:pt x="127" y="117"/>
                        </a:lnTo>
                        <a:lnTo>
                          <a:pt x="137" y="127"/>
                        </a:lnTo>
                        <a:lnTo>
                          <a:pt x="118" y="183"/>
                        </a:lnTo>
                        <a:lnTo>
                          <a:pt x="110" y="209"/>
                        </a:lnTo>
                        <a:lnTo>
                          <a:pt x="86" y="175"/>
                        </a:lnTo>
                        <a:lnTo>
                          <a:pt x="57" y="140"/>
                        </a:lnTo>
                        <a:lnTo>
                          <a:pt x="32" y="113"/>
                        </a:lnTo>
                        <a:lnTo>
                          <a:pt x="8" y="87"/>
                        </a:lnTo>
                        <a:lnTo>
                          <a:pt x="0" y="78"/>
                        </a:lnTo>
                        <a:lnTo>
                          <a:pt x="18" y="33"/>
                        </a:lnTo>
                        <a:lnTo>
                          <a:pt x="28"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05" name="Freeform 50"/>
                  <p:cNvSpPr/>
                  <p:nvPr/>
                </p:nvSpPr>
                <p:spPr>
                  <a:xfrm>
                    <a:off x="7128360" y="3716640"/>
                    <a:ext cx="81720" cy="218880"/>
                  </a:xfrm>
                  <a:custGeom>
                    <a:avLst/>
                    <a:gdLst>
                      <a:gd name="textAreaLeft" fmla="*/ 0 w 81720"/>
                      <a:gd name="textAreaRight" fmla="*/ 83160 w 81720"/>
                      <a:gd name="textAreaTop" fmla="*/ 0 h 218880"/>
                      <a:gd name="textAreaBottom" fmla="*/ 220320 h 218880"/>
                    </a:gdLst>
                    <a:ahLst/>
                    <a:cxnLst/>
                    <a:rect l="textAreaLeft" t="textAreaTop" r="textAreaRight" b="textAreaBottom"/>
                    <a:pathLst>
                      <a:path w="168" h="228">
                        <a:moveTo>
                          <a:pt x="46" y="0"/>
                        </a:moveTo>
                        <a:lnTo>
                          <a:pt x="76" y="29"/>
                        </a:lnTo>
                        <a:lnTo>
                          <a:pt x="115" y="64"/>
                        </a:lnTo>
                        <a:lnTo>
                          <a:pt x="144" y="101"/>
                        </a:lnTo>
                        <a:lnTo>
                          <a:pt x="168" y="133"/>
                        </a:lnTo>
                        <a:lnTo>
                          <a:pt x="156" y="181"/>
                        </a:lnTo>
                        <a:lnTo>
                          <a:pt x="144" y="207"/>
                        </a:lnTo>
                        <a:lnTo>
                          <a:pt x="136" y="228"/>
                        </a:lnTo>
                        <a:lnTo>
                          <a:pt x="113" y="201"/>
                        </a:lnTo>
                        <a:lnTo>
                          <a:pt x="68" y="154"/>
                        </a:lnTo>
                        <a:lnTo>
                          <a:pt x="29" y="119"/>
                        </a:lnTo>
                        <a:lnTo>
                          <a:pt x="0" y="99"/>
                        </a:lnTo>
                        <a:lnTo>
                          <a:pt x="31" y="37"/>
                        </a:lnTo>
                        <a:lnTo>
                          <a:pt x="46"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sp>
              <p:nvSpPr>
                <p:cNvPr id="1506" name="Freeform 51"/>
                <p:cNvSpPr/>
                <p:nvPr/>
              </p:nvSpPr>
              <p:spPr>
                <a:xfrm>
                  <a:off x="6778080" y="3342960"/>
                  <a:ext cx="226080" cy="428760"/>
                </a:xfrm>
                <a:custGeom>
                  <a:avLst/>
                  <a:gdLst>
                    <a:gd name="textAreaLeft" fmla="*/ 0 w 226080"/>
                    <a:gd name="textAreaRight" fmla="*/ 227520 w 226080"/>
                    <a:gd name="textAreaTop" fmla="*/ 0 h 428760"/>
                    <a:gd name="textAreaBottom" fmla="*/ 430200 h 428760"/>
                  </a:gdLst>
                  <a:ahLst/>
                  <a:cxnLst/>
                  <a:rect l="textAreaLeft" t="textAreaTop" r="textAreaRight" b="textAreaBottom"/>
                  <a:pathLst>
                    <a:path w="457" h="447">
                      <a:moveTo>
                        <a:pt x="121" y="0"/>
                      </a:moveTo>
                      <a:lnTo>
                        <a:pt x="207" y="70"/>
                      </a:lnTo>
                      <a:lnTo>
                        <a:pt x="289" y="145"/>
                      </a:lnTo>
                      <a:lnTo>
                        <a:pt x="336" y="207"/>
                      </a:lnTo>
                      <a:lnTo>
                        <a:pt x="379" y="256"/>
                      </a:lnTo>
                      <a:lnTo>
                        <a:pt x="418" y="311"/>
                      </a:lnTo>
                      <a:lnTo>
                        <a:pt x="438" y="348"/>
                      </a:lnTo>
                      <a:lnTo>
                        <a:pt x="448" y="373"/>
                      </a:lnTo>
                      <a:lnTo>
                        <a:pt x="457" y="400"/>
                      </a:lnTo>
                      <a:lnTo>
                        <a:pt x="457" y="418"/>
                      </a:lnTo>
                      <a:lnTo>
                        <a:pt x="452" y="428"/>
                      </a:lnTo>
                      <a:lnTo>
                        <a:pt x="440" y="443"/>
                      </a:lnTo>
                      <a:lnTo>
                        <a:pt x="418" y="447"/>
                      </a:lnTo>
                      <a:lnTo>
                        <a:pt x="401" y="445"/>
                      </a:lnTo>
                      <a:lnTo>
                        <a:pt x="379" y="436"/>
                      </a:lnTo>
                      <a:lnTo>
                        <a:pt x="352" y="426"/>
                      </a:lnTo>
                      <a:lnTo>
                        <a:pt x="325" y="412"/>
                      </a:lnTo>
                      <a:lnTo>
                        <a:pt x="293" y="389"/>
                      </a:lnTo>
                      <a:lnTo>
                        <a:pt x="254" y="365"/>
                      </a:lnTo>
                      <a:lnTo>
                        <a:pt x="219" y="340"/>
                      </a:lnTo>
                      <a:lnTo>
                        <a:pt x="174" y="318"/>
                      </a:lnTo>
                      <a:lnTo>
                        <a:pt x="137" y="301"/>
                      </a:lnTo>
                      <a:lnTo>
                        <a:pt x="106" y="291"/>
                      </a:lnTo>
                      <a:lnTo>
                        <a:pt x="71" y="289"/>
                      </a:lnTo>
                      <a:lnTo>
                        <a:pt x="32" y="293"/>
                      </a:lnTo>
                      <a:lnTo>
                        <a:pt x="8" y="297"/>
                      </a:lnTo>
                      <a:lnTo>
                        <a:pt x="0" y="303"/>
                      </a:lnTo>
                      <a:lnTo>
                        <a:pt x="121" y="0"/>
                      </a:lnTo>
                      <a:close/>
                    </a:path>
                  </a:pathLst>
                </a:custGeom>
                <a:solidFill>
                  <a:srgbClr val="0066CC"/>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07" name="Freeform 52"/>
                <p:cNvSpPr/>
                <p:nvPr/>
              </p:nvSpPr>
              <p:spPr>
                <a:xfrm>
                  <a:off x="6814080" y="3384360"/>
                  <a:ext cx="128880" cy="194760"/>
                </a:xfrm>
                <a:custGeom>
                  <a:avLst/>
                  <a:gdLst>
                    <a:gd name="textAreaLeft" fmla="*/ 0 w 128880"/>
                    <a:gd name="textAreaRight" fmla="*/ 130320 w 128880"/>
                    <a:gd name="textAreaTop" fmla="*/ 0 h 194760"/>
                    <a:gd name="textAreaBottom" fmla="*/ 196200 h 194760"/>
                  </a:gdLst>
                  <a:ahLst/>
                  <a:cxnLst/>
                  <a:rect l="textAreaLeft" t="textAreaTop" r="textAreaRight" b="textAreaBottom"/>
                  <a:pathLst>
                    <a:path w="257" h="203">
                      <a:moveTo>
                        <a:pt x="48" y="0"/>
                      </a:moveTo>
                      <a:lnTo>
                        <a:pt x="0" y="117"/>
                      </a:lnTo>
                      <a:lnTo>
                        <a:pt x="41" y="121"/>
                      </a:lnTo>
                      <a:lnTo>
                        <a:pt x="95" y="129"/>
                      </a:lnTo>
                      <a:lnTo>
                        <a:pt x="146" y="147"/>
                      </a:lnTo>
                      <a:lnTo>
                        <a:pt x="183" y="162"/>
                      </a:lnTo>
                      <a:lnTo>
                        <a:pt x="226" y="186"/>
                      </a:lnTo>
                      <a:lnTo>
                        <a:pt x="257" y="203"/>
                      </a:lnTo>
                      <a:lnTo>
                        <a:pt x="214" y="147"/>
                      </a:lnTo>
                      <a:lnTo>
                        <a:pt x="173" y="104"/>
                      </a:lnTo>
                      <a:lnTo>
                        <a:pt x="132" y="68"/>
                      </a:lnTo>
                      <a:lnTo>
                        <a:pt x="76" y="22"/>
                      </a:lnTo>
                      <a:lnTo>
                        <a:pt x="48" y="0"/>
                      </a:lnTo>
                      <a:close/>
                    </a:path>
                  </a:pathLst>
                </a:custGeom>
                <a:solidFill>
                  <a:srgbClr val="0066CC"/>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08" name="Freeform 53"/>
                <p:cNvSpPr/>
                <p:nvPr/>
              </p:nvSpPr>
              <p:spPr>
                <a:xfrm>
                  <a:off x="6368400" y="2152080"/>
                  <a:ext cx="359640" cy="1408320"/>
                </a:xfrm>
                <a:custGeom>
                  <a:avLst/>
                  <a:gdLst>
                    <a:gd name="textAreaLeft" fmla="*/ 0 w 359640"/>
                    <a:gd name="textAreaRight" fmla="*/ 361080 w 359640"/>
                    <a:gd name="textAreaTop" fmla="*/ 0 h 1408320"/>
                    <a:gd name="textAreaBottom" fmla="*/ 1409760 h 1408320"/>
                  </a:gdLst>
                  <a:ahLst/>
                  <a:cxnLst/>
                  <a:rect l="textAreaLeft" t="textAreaTop" r="textAreaRight" b="textAreaBottom"/>
                  <a:pathLst>
                    <a:path w="719" h="1459">
                      <a:moveTo>
                        <a:pt x="719" y="0"/>
                      </a:moveTo>
                      <a:lnTo>
                        <a:pt x="594" y="88"/>
                      </a:lnTo>
                      <a:lnTo>
                        <a:pt x="514" y="156"/>
                      </a:lnTo>
                      <a:lnTo>
                        <a:pt x="441" y="228"/>
                      </a:lnTo>
                      <a:lnTo>
                        <a:pt x="350" y="328"/>
                      </a:lnTo>
                      <a:lnTo>
                        <a:pt x="287" y="441"/>
                      </a:lnTo>
                      <a:lnTo>
                        <a:pt x="219" y="572"/>
                      </a:lnTo>
                      <a:lnTo>
                        <a:pt x="168" y="703"/>
                      </a:lnTo>
                      <a:lnTo>
                        <a:pt x="133" y="863"/>
                      </a:lnTo>
                      <a:lnTo>
                        <a:pt x="111" y="992"/>
                      </a:lnTo>
                      <a:lnTo>
                        <a:pt x="92" y="1191"/>
                      </a:lnTo>
                      <a:lnTo>
                        <a:pt x="74" y="1283"/>
                      </a:lnTo>
                      <a:lnTo>
                        <a:pt x="43" y="1365"/>
                      </a:lnTo>
                      <a:lnTo>
                        <a:pt x="0" y="1459"/>
                      </a:lnTo>
                      <a:lnTo>
                        <a:pt x="111" y="1414"/>
                      </a:lnTo>
                      <a:lnTo>
                        <a:pt x="127" y="1361"/>
                      </a:lnTo>
                      <a:lnTo>
                        <a:pt x="154" y="1246"/>
                      </a:lnTo>
                      <a:lnTo>
                        <a:pt x="170" y="1158"/>
                      </a:lnTo>
                      <a:lnTo>
                        <a:pt x="172" y="1060"/>
                      </a:lnTo>
                      <a:lnTo>
                        <a:pt x="191" y="929"/>
                      </a:lnTo>
                      <a:lnTo>
                        <a:pt x="197" y="847"/>
                      </a:lnTo>
                      <a:lnTo>
                        <a:pt x="209" y="754"/>
                      </a:lnTo>
                      <a:lnTo>
                        <a:pt x="230" y="668"/>
                      </a:lnTo>
                      <a:lnTo>
                        <a:pt x="271" y="556"/>
                      </a:lnTo>
                      <a:lnTo>
                        <a:pt x="334" y="418"/>
                      </a:lnTo>
                      <a:lnTo>
                        <a:pt x="402" y="312"/>
                      </a:lnTo>
                      <a:lnTo>
                        <a:pt x="473" y="222"/>
                      </a:lnTo>
                      <a:lnTo>
                        <a:pt x="576" y="133"/>
                      </a:lnTo>
                      <a:lnTo>
                        <a:pt x="719" y="0"/>
                      </a:lnTo>
                      <a:close/>
                    </a:path>
                  </a:pathLst>
                </a:custGeom>
                <a:solidFill>
                  <a:srgbClr val="C0C0C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09" name="Freeform 54"/>
                <p:cNvSpPr/>
                <p:nvPr/>
              </p:nvSpPr>
              <p:spPr>
                <a:xfrm>
                  <a:off x="6476400" y="2558160"/>
                  <a:ext cx="565920" cy="1193040"/>
                </a:xfrm>
                <a:custGeom>
                  <a:avLst/>
                  <a:gdLst>
                    <a:gd name="textAreaLeft" fmla="*/ 0 w 565920"/>
                    <a:gd name="textAreaRight" fmla="*/ 567360 w 565920"/>
                    <a:gd name="textAreaTop" fmla="*/ 0 h 1193040"/>
                    <a:gd name="textAreaBottom" fmla="*/ 1194480 h 1193040"/>
                  </a:gdLst>
                  <a:ahLst/>
                  <a:cxnLst/>
                  <a:rect l="textAreaLeft" t="textAreaTop" r="textAreaRight" b="textAreaBottom"/>
                  <a:pathLst>
                    <a:path w="1131" h="1236">
                      <a:moveTo>
                        <a:pt x="390" y="0"/>
                      </a:moveTo>
                      <a:lnTo>
                        <a:pt x="508" y="29"/>
                      </a:lnTo>
                      <a:lnTo>
                        <a:pt x="627" y="72"/>
                      </a:lnTo>
                      <a:lnTo>
                        <a:pt x="734" y="127"/>
                      </a:lnTo>
                      <a:lnTo>
                        <a:pt x="851" y="222"/>
                      </a:lnTo>
                      <a:lnTo>
                        <a:pt x="922" y="293"/>
                      </a:lnTo>
                      <a:lnTo>
                        <a:pt x="978" y="353"/>
                      </a:lnTo>
                      <a:lnTo>
                        <a:pt x="1045" y="441"/>
                      </a:lnTo>
                      <a:lnTo>
                        <a:pt x="1084" y="507"/>
                      </a:lnTo>
                      <a:lnTo>
                        <a:pt x="1117" y="562"/>
                      </a:lnTo>
                      <a:lnTo>
                        <a:pt x="1131" y="595"/>
                      </a:lnTo>
                      <a:lnTo>
                        <a:pt x="1125" y="730"/>
                      </a:lnTo>
                      <a:lnTo>
                        <a:pt x="1103" y="863"/>
                      </a:lnTo>
                      <a:lnTo>
                        <a:pt x="1084" y="964"/>
                      </a:lnTo>
                      <a:lnTo>
                        <a:pt x="1056" y="1136"/>
                      </a:lnTo>
                      <a:lnTo>
                        <a:pt x="1035" y="1236"/>
                      </a:lnTo>
                      <a:lnTo>
                        <a:pt x="1029" y="1212"/>
                      </a:lnTo>
                      <a:lnTo>
                        <a:pt x="1021" y="1191"/>
                      </a:lnTo>
                      <a:lnTo>
                        <a:pt x="998" y="1150"/>
                      </a:lnTo>
                      <a:lnTo>
                        <a:pt x="965" y="1103"/>
                      </a:lnTo>
                      <a:lnTo>
                        <a:pt x="861" y="982"/>
                      </a:lnTo>
                      <a:lnTo>
                        <a:pt x="797" y="918"/>
                      </a:lnTo>
                      <a:lnTo>
                        <a:pt x="724" y="855"/>
                      </a:lnTo>
                      <a:lnTo>
                        <a:pt x="648" y="804"/>
                      </a:lnTo>
                      <a:lnTo>
                        <a:pt x="578" y="759"/>
                      </a:lnTo>
                      <a:lnTo>
                        <a:pt x="486" y="701"/>
                      </a:lnTo>
                      <a:lnTo>
                        <a:pt x="390" y="660"/>
                      </a:lnTo>
                      <a:lnTo>
                        <a:pt x="289" y="627"/>
                      </a:lnTo>
                      <a:lnTo>
                        <a:pt x="203" y="603"/>
                      </a:lnTo>
                      <a:lnTo>
                        <a:pt x="133" y="589"/>
                      </a:lnTo>
                      <a:lnTo>
                        <a:pt x="66" y="576"/>
                      </a:lnTo>
                      <a:lnTo>
                        <a:pt x="0" y="564"/>
                      </a:lnTo>
                      <a:lnTo>
                        <a:pt x="158" y="369"/>
                      </a:lnTo>
                      <a:lnTo>
                        <a:pt x="265" y="224"/>
                      </a:lnTo>
                      <a:lnTo>
                        <a:pt x="347" y="91"/>
                      </a:lnTo>
                      <a:lnTo>
                        <a:pt x="390"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10" name="Freeform 55"/>
                <p:cNvSpPr/>
                <p:nvPr/>
              </p:nvSpPr>
              <p:spPr>
                <a:xfrm>
                  <a:off x="6697080" y="2690640"/>
                  <a:ext cx="224640" cy="671040"/>
                </a:xfrm>
                <a:custGeom>
                  <a:avLst/>
                  <a:gdLst>
                    <a:gd name="textAreaLeft" fmla="*/ 0 w 224640"/>
                    <a:gd name="textAreaRight" fmla="*/ 226080 w 224640"/>
                    <a:gd name="textAreaTop" fmla="*/ 0 h 671040"/>
                    <a:gd name="textAreaBottom" fmla="*/ 672480 h 671040"/>
                  </a:gdLst>
                  <a:ahLst/>
                  <a:cxnLst/>
                  <a:rect l="textAreaLeft" t="textAreaTop" r="textAreaRight" b="textAreaBottom"/>
                  <a:pathLst>
                    <a:path w="451" h="696">
                      <a:moveTo>
                        <a:pt x="264" y="0"/>
                      </a:moveTo>
                      <a:lnTo>
                        <a:pt x="248" y="37"/>
                      </a:lnTo>
                      <a:lnTo>
                        <a:pt x="235" y="57"/>
                      </a:lnTo>
                      <a:lnTo>
                        <a:pt x="225" y="84"/>
                      </a:lnTo>
                      <a:lnTo>
                        <a:pt x="213" y="106"/>
                      </a:lnTo>
                      <a:lnTo>
                        <a:pt x="199" y="137"/>
                      </a:lnTo>
                      <a:lnTo>
                        <a:pt x="182" y="174"/>
                      </a:lnTo>
                      <a:lnTo>
                        <a:pt x="166" y="209"/>
                      </a:lnTo>
                      <a:lnTo>
                        <a:pt x="151" y="235"/>
                      </a:lnTo>
                      <a:lnTo>
                        <a:pt x="137" y="276"/>
                      </a:lnTo>
                      <a:lnTo>
                        <a:pt x="123" y="303"/>
                      </a:lnTo>
                      <a:lnTo>
                        <a:pt x="108" y="340"/>
                      </a:lnTo>
                      <a:lnTo>
                        <a:pt x="88" y="377"/>
                      </a:lnTo>
                      <a:lnTo>
                        <a:pt x="74" y="403"/>
                      </a:lnTo>
                      <a:lnTo>
                        <a:pt x="55" y="436"/>
                      </a:lnTo>
                      <a:lnTo>
                        <a:pt x="45" y="461"/>
                      </a:lnTo>
                      <a:lnTo>
                        <a:pt x="33" y="494"/>
                      </a:lnTo>
                      <a:lnTo>
                        <a:pt x="12" y="535"/>
                      </a:lnTo>
                      <a:lnTo>
                        <a:pt x="0" y="555"/>
                      </a:lnTo>
                      <a:lnTo>
                        <a:pt x="72" y="590"/>
                      </a:lnTo>
                      <a:lnTo>
                        <a:pt x="143" y="637"/>
                      </a:lnTo>
                      <a:lnTo>
                        <a:pt x="205" y="676"/>
                      </a:lnTo>
                      <a:lnTo>
                        <a:pt x="238" y="696"/>
                      </a:lnTo>
                      <a:lnTo>
                        <a:pt x="258" y="664"/>
                      </a:lnTo>
                      <a:lnTo>
                        <a:pt x="270" y="633"/>
                      </a:lnTo>
                      <a:lnTo>
                        <a:pt x="283" y="608"/>
                      </a:lnTo>
                      <a:lnTo>
                        <a:pt x="297" y="569"/>
                      </a:lnTo>
                      <a:lnTo>
                        <a:pt x="315" y="543"/>
                      </a:lnTo>
                      <a:lnTo>
                        <a:pt x="324" y="512"/>
                      </a:lnTo>
                      <a:lnTo>
                        <a:pt x="324" y="496"/>
                      </a:lnTo>
                      <a:lnTo>
                        <a:pt x="346" y="467"/>
                      </a:lnTo>
                      <a:lnTo>
                        <a:pt x="369" y="424"/>
                      </a:lnTo>
                      <a:lnTo>
                        <a:pt x="371" y="397"/>
                      </a:lnTo>
                      <a:lnTo>
                        <a:pt x="389" y="348"/>
                      </a:lnTo>
                      <a:lnTo>
                        <a:pt x="397" y="323"/>
                      </a:lnTo>
                      <a:lnTo>
                        <a:pt x="414" y="276"/>
                      </a:lnTo>
                      <a:lnTo>
                        <a:pt x="436" y="221"/>
                      </a:lnTo>
                      <a:lnTo>
                        <a:pt x="447" y="186"/>
                      </a:lnTo>
                      <a:lnTo>
                        <a:pt x="451" y="160"/>
                      </a:lnTo>
                      <a:lnTo>
                        <a:pt x="406" y="112"/>
                      </a:lnTo>
                      <a:lnTo>
                        <a:pt x="358" y="63"/>
                      </a:lnTo>
                      <a:lnTo>
                        <a:pt x="301" y="20"/>
                      </a:lnTo>
                      <a:lnTo>
                        <a:pt x="264" y="0"/>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11" name="Freeform 56"/>
                <p:cNvSpPr/>
                <p:nvPr/>
              </p:nvSpPr>
              <p:spPr>
                <a:xfrm>
                  <a:off x="6673320" y="2491560"/>
                  <a:ext cx="370800" cy="664200"/>
                </a:xfrm>
                <a:custGeom>
                  <a:avLst/>
                  <a:gdLst>
                    <a:gd name="textAreaLeft" fmla="*/ 0 w 370800"/>
                    <a:gd name="textAreaRight" fmla="*/ 372240 w 370800"/>
                    <a:gd name="textAreaTop" fmla="*/ 0 h 664200"/>
                    <a:gd name="textAreaBottom" fmla="*/ 665640 h 664200"/>
                  </a:gdLst>
                  <a:ahLst/>
                  <a:cxnLst/>
                  <a:rect l="textAreaLeft" t="textAreaTop" r="textAreaRight" b="textAreaBottom"/>
                  <a:pathLst>
                    <a:path w="743" h="690">
                      <a:moveTo>
                        <a:pt x="37" y="0"/>
                      </a:moveTo>
                      <a:lnTo>
                        <a:pt x="141" y="22"/>
                      </a:lnTo>
                      <a:lnTo>
                        <a:pt x="264" y="63"/>
                      </a:lnTo>
                      <a:lnTo>
                        <a:pt x="373" y="121"/>
                      </a:lnTo>
                      <a:lnTo>
                        <a:pt x="465" y="186"/>
                      </a:lnTo>
                      <a:lnTo>
                        <a:pt x="549" y="270"/>
                      </a:lnTo>
                      <a:lnTo>
                        <a:pt x="635" y="379"/>
                      </a:lnTo>
                      <a:lnTo>
                        <a:pt x="672" y="430"/>
                      </a:lnTo>
                      <a:lnTo>
                        <a:pt x="700" y="481"/>
                      </a:lnTo>
                      <a:lnTo>
                        <a:pt x="723" y="528"/>
                      </a:lnTo>
                      <a:lnTo>
                        <a:pt x="739" y="569"/>
                      </a:lnTo>
                      <a:lnTo>
                        <a:pt x="743" y="690"/>
                      </a:lnTo>
                      <a:lnTo>
                        <a:pt x="713" y="631"/>
                      </a:lnTo>
                      <a:lnTo>
                        <a:pt x="655" y="543"/>
                      </a:lnTo>
                      <a:lnTo>
                        <a:pt x="590" y="455"/>
                      </a:lnTo>
                      <a:lnTo>
                        <a:pt x="536" y="393"/>
                      </a:lnTo>
                      <a:lnTo>
                        <a:pt x="491" y="352"/>
                      </a:lnTo>
                      <a:lnTo>
                        <a:pt x="438" y="297"/>
                      </a:lnTo>
                      <a:lnTo>
                        <a:pt x="383" y="248"/>
                      </a:lnTo>
                      <a:lnTo>
                        <a:pt x="338" y="221"/>
                      </a:lnTo>
                      <a:lnTo>
                        <a:pt x="274" y="188"/>
                      </a:lnTo>
                      <a:lnTo>
                        <a:pt x="207" y="155"/>
                      </a:lnTo>
                      <a:lnTo>
                        <a:pt x="123" y="125"/>
                      </a:lnTo>
                      <a:lnTo>
                        <a:pt x="32" y="100"/>
                      </a:lnTo>
                      <a:lnTo>
                        <a:pt x="0" y="96"/>
                      </a:lnTo>
                      <a:lnTo>
                        <a:pt x="37"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12" name="Freeform 57"/>
                <p:cNvSpPr/>
                <p:nvPr/>
              </p:nvSpPr>
              <p:spPr>
                <a:xfrm>
                  <a:off x="6617160" y="2674080"/>
                  <a:ext cx="423000" cy="728280"/>
                </a:xfrm>
                <a:custGeom>
                  <a:avLst/>
                  <a:gdLst>
                    <a:gd name="textAreaLeft" fmla="*/ 0 w 423000"/>
                    <a:gd name="textAreaRight" fmla="*/ 424440 w 423000"/>
                    <a:gd name="textAreaTop" fmla="*/ 0 h 728280"/>
                    <a:gd name="textAreaBottom" fmla="*/ 729720 h 728280"/>
                  </a:gdLst>
                  <a:ahLst/>
                  <a:cxnLst/>
                  <a:rect l="textAreaLeft" t="textAreaTop" r="textAreaRight" b="textAreaBottom"/>
                  <a:pathLst>
                    <a:path w="846" h="756">
                      <a:moveTo>
                        <a:pt x="64" y="0"/>
                      </a:moveTo>
                      <a:lnTo>
                        <a:pt x="158" y="23"/>
                      </a:lnTo>
                      <a:lnTo>
                        <a:pt x="287" y="68"/>
                      </a:lnTo>
                      <a:lnTo>
                        <a:pt x="387" y="125"/>
                      </a:lnTo>
                      <a:lnTo>
                        <a:pt x="477" y="199"/>
                      </a:lnTo>
                      <a:lnTo>
                        <a:pt x="570" y="293"/>
                      </a:lnTo>
                      <a:lnTo>
                        <a:pt x="631" y="357"/>
                      </a:lnTo>
                      <a:lnTo>
                        <a:pt x="684" y="414"/>
                      </a:lnTo>
                      <a:lnTo>
                        <a:pt x="723" y="461"/>
                      </a:lnTo>
                      <a:lnTo>
                        <a:pt x="764" y="517"/>
                      </a:lnTo>
                      <a:lnTo>
                        <a:pt x="799" y="564"/>
                      </a:lnTo>
                      <a:lnTo>
                        <a:pt x="826" y="599"/>
                      </a:lnTo>
                      <a:lnTo>
                        <a:pt x="846" y="638"/>
                      </a:lnTo>
                      <a:lnTo>
                        <a:pt x="828" y="756"/>
                      </a:lnTo>
                      <a:lnTo>
                        <a:pt x="773" y="668"/>
                      </a:lnTo>
                      <a:lnTo>
                        <a:pt x="727" y="611"/>
                      </a:lnTo>
                      <a:lnTo>
                        <a:pt x="672" y="547"/>
                      </a:lnTo>
                      <a:lnTo>
                        <a:pt x="625" y="496"/>
                      </a:lnTo>
                      <a:lnTo>
                        <a:pt x="572" y="441"/>
                      </a:lnTo>
                      <a:lnTo>
                        <a:pt x="471" y="342"/>
                      </a:lnTo>
                      <a:lnTo>
                        <a:pt x="373" y="250"/>
                      </a:lnTo>
                      <a:lnTo>
                        <a:pt x="271" y="179"/>
                      </a:lnTo>
                      <a:lnTo>
                        <a:pt x="170" y="131"/>
                      </a:lnTo>
                      <a:lnTo>
                        <a:pt x="84" y="103"/>
                      </a:lnTo>
                      <a:lnTo>
                        <a:pt x="0" y="86"/>
                      </a:lnTo>
                      <a:lnTo>
                        <a:pt x="64"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13" name="Freeform 58"/>
                <p:cNvSpPr/>
                <p:nvPr/>
              </p:nvSpPr>
              <p:spPr>
                <a:xfrm>
                  <a:off x="6537960" y="2859480"/>
                  <a:ext cx="475560" cy="781200"/>
                </a:xfrm>
                <a:custGeom>
                  <a:avLst/>
                  <a:gdLst>
                    <a:gd name="textAreaLeft" fmla="*/ 0 w 475560"/>
                    <a:gd name="textAreaRight" fmla="*/ 477000 w 475560"/>
                    <a:gd name="textAreaTop" fmla="*/ 0 h 781200"/>
                    <a:gd name="textAreaBottom" fmla="*/ 782640 h 781200"/>
                  </a:gdLst>
                  <a:ahLst/>
                  <a:cxnLst/>
                  <a:rect l="textAreaLeft" t="textAreaTop" r="textAreaRight" b="textAreaBottom"/>
                  <a:pathLst>
                    <a:path w="953" h="811">
                      <a:moveTo>
                        <a:pt x="70" y="0"/>
                      </a:moveTo>
                      <a:lnTo>
                        <a:pt x="191" y="27"/>
                      </a:lnTo>
                      <a:lnTo>
                        <a:pt x="293" y="57"/>
                      </a:lnTo>
                      <a:lnTo>
                        <a:pt x="402" y="108"/>
                      </a:lnTo>
                      <a:lnTo>
                        <a:pt x="496" y="176"/>
                      </a:lnTo>
                      <a:lnTo>
                        <a:pt x="611" y="283"/>
                      </a:lnTo>
                      <a:lnTo>
                        <a:pt x="719" y="391"/>
                      </a:lnTo>
                      <a:lnTo>
                        <a:pt x="822" y="498"/>
                      </a:lnTo>
                      <a:lnTo>
                        <a:pt x="896" y="592"/>
                      </a:lnTo>
                      <a:lnTo>
                        <a:pt x="953" y="668"/>
                      </a:lnTo>
                      <a:lnTo>
                        <a:pt x="930" y="811"/>
                      </a:lnTo>
                      <a:lnTo>
                        <a:pt x="883" y="729"/>
                      </a:lnTo>
                      <a:lnTo>
                        <a:pt x="844" y="674"/>
                      </a:lnTo>
                      <a:lnTo>
                        <a:pt x="783" y="600"/>
                      </a:lnTo>
                      <a:lnTo>
                        <a:pt x="724" y="535"/>
                      </a:lnTo>
                      <a:lnTo>
                        <a:pt x="662" y="475"/>
                      </a:lnTo>
                      <a:lnTo>
                        <a:pt x="562" y="383"/>
                      </a:lnTo>
                      <a:lnTo>
                        <a:pt x="441" y="291"/>
                      </a:lnTo>
                      <a:lnTo>
                        <a:pt x="326" y="217"/>
                      </a:lnTo>
                      <a:lnTo>
                        <a:pt x="224" y="168"/>
                      </a:lnTo>
                      <a:lnTo>
                        <a:pt x="97" y="125"/>
                      </a:lnTo>
                      <a:lnTo>
                        <a:pt x="0" y="106"/>
                      </a:lnTo>
                      <a:lnTo>
                        <a:pt x="70" y="0"/>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14" name="Freeform 59"/>
                <p:cNvSpPr/>
                <p:nvPr/>
              </p:nvSpPr>
              <p:spPr>
                <a:xfrm>
                  <a:off x="6697080" y="2071080"/>
                  <a:ext cx="410400" cy="979560"/>
                </a:xfrm>
                <a:custGeom>
                  <a:avLst/>
                  <a:gdLst>
                    <a:gd name="textAreaLeft" fmla="*/ 0 w 410400"/>
                    <a:gd name="textAreaRight" fmla="*/ 411840 w 410400"/>
                    <a:gd name="textAreaTop" fmla="*/ 0 h 979560"/>
                    <a:gd name="textAreaBottom" fmla="*/ 981000 h 979560"/>
                  </a:gdLst>
                  <a:ahLst/>
                  <a:cxnLst/>
                  <a:rect l="textAreaLeft" t="textAreaTop" r="textAreaRight" b="textAreaBottom"/>
                  <a:pathLst>
                    <a:path w="821" h="1015">
                      <a:moveTo>
                        <a:pt x="110" y="17"/>
                      </a:moveTo>
                      <a:lnTo>
                        <a:pt x="151" y="6"/>
                      </a:lnTo>
                      <a:lnTo>
                        <a:pt x="186" y="2"/>
                      </a:lnTo>
                      <a:lnTo>
                        <a:pt x="229" y="0"/>
                      </a:lnTo>
                      <a:lnTo>
                        <a:pt x="287" y="6"/>
                      </a:lnTo>
                      <a:lnTo>
                        <a:pt x="344" y="13"/>
                      </a:lnTo>
                      <a:lnTo>
                        <a:pt x="399" y="31"/>
                      </a:lnTo>
                      <a:lnTo>
                        <a:pt x="447" y="47"/>
                      </a:lnTo>
                      <a:lnTo>
                        <a:pt x="502" y="74"/>
                      </a:lnTo>
                      <a:lnTo>
                        <a:pt x="569" y="109"/>
                      </a:lnTo>
                      <a:lnTo>
                        <a:pt x="627" y="142"/>
                      </a:lnTo>
                      <a:lnTo>
                        <a:pt x="684" y="183"/>
                      </a:lnTo>
                      <a:lnTo>
                        <a:pt x="717" y="213"/>
                      </a:lnTo>
                      <a:lnTo>
                        <a:pt x="756" y="256"/>
                      </a:lnTo>
                      <a:lnTo>
                        <a:pt x="791" y="304"/>
                      </a:lnTo>
                      <a:lnTo>
                        <a:pt x="813" y="342"/>
                      </a:lnTo>
                      <a:lnTo>
                        <a:pt x="821" y="369"/>
                      </a:lnTo>
                      <a:lnTo>
                        <a:pt x="811" y="406"/>
                      </a:lnTo>
                      <a:lnTo>
                        <a:pt x="803" y="429"/>
                      </a:lnTo>
                      <a:lnTo>
                        <a:pt x="783" y="484"/>
                      </a:lnTo>
                      <a:lnTo>
                        <a:pt x="764" y="568"/>
                      </a:lnTo>
                      <a:lnTo>
                        <a:pt x="742" y="658"/>
                      </a:lnTo>
                      <a:lnTo>
                        <a:pt x="723" y="777"/>
                      </a:lnTo>
                      <a:lnTo>
                        <a:pt x="711" y="906"/>
                      </a:lnTo>
                      <a:lnTo>
                        <a:pt x="705" y="976"/>
                      </a:lnTo>
                      <a:lnTo>
                        <a:pt x="701" y="1015"/>
                      </a:lnTo>
                      <a:lnTo>
                        <a:pt x="674" y="953"/>
                      </a:lnTo>
                      <a:lnTo>
                        <a:pt x="645" y="896"/>
                      </a:lnTo>
                      <a:lnTo>
                        <a:pt x="596" y="826"/>
                      </a:lnTo>
                      <a:lnTo>
                        <a:pt x="541" y="754"/>
                      </a:lnTo>
                      <a:lnTo>
                        <a:pt x="483" y="691"/>
                      </a:lnTo>
                      <a:lnTo>
                        <a:pt x="420" y="636"/>
                      </a:lnTo>
                      <a:lnTo>
                        <a:pt x="346" y="580"/>
                      </a:lnTo>
                      <a:lnTo>
                        <a:pt x="264" y="533"/>
                      </a:lnTo>
                      <a:lnTo>
                        <a:pt x="180" y="498"/>
                      </a:lnTo>
                      <a:lnTo>
                        <a:pt x="88" y="470"/>
                      </a:lnTo>
                      <a:lnTo>
                        <a:pt x="0" y="453"/>
                      </a:lnTo>
                      <a:lnTo>
                        <a:pt x="22" y="414"/>
                      </a:lnTo>
                      <a:lnTo>
                        <a:pt x="47" y="349"/>
                      </a:lnTo>
                      <a:lnTo>
                        <a:pt x="69" y="273"/>
                      </a:lnTo>
                      <a:lnTo>
                        <a:pt x="88" y="199"/>
                      </a:lnTo>
                      <a:lnTo>
                        <a:pt x="98" y="125"/>
                      </a:lnTo>
                      <a:lnTo>
                        <a:pt x="106" y="58"/>
                      </a:lnTo>
                      <a:lnTo>
                        <a:pt x="110" y="17"/>
                      </a:lnTo>
                      <a:close/>
                    </a:path>
                  </a:pathLst>
                </a:custGeom>
                <a:solidFill>
                  <a:srgbClr val="00009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15" name="Freeform 60"/>
                <p:cNvSpPr/>
                <p:nvPr/>
              </p:nvSpPr>
              <p:spPr>
                <a:xfrm>
                  <a:off x="6703920" y="2392920"/>
                  <a:ext cx="244080" cy="1029600"/>
                </a:xfrm>
                <a:custGeom>
                  <a:avLst/>
                  <a:gdLst>
                    <a:gd name="textAreaLeft" fmla="*/ 0 w 244080"/>
                    <a:gd name="textAreaRight" fmla="*/ 245520 w 244080"/>
                    <a:gd name="textAreaTop" fmla="*/ 0 h 1029600"/>
                    <a:gd name="textAreaBottom" fmla="*/ 1031040 h 1029600"/>
                  </a:gdLst>
                  <a:ahLst/>
                  <a:cxnLst/>
                  <a:rect l="textAreaLeft" t="textAreaTop" r="textAreaRight" b="textAreaBottom"/>
                  <a:pathLst>
                    <a:path w="488" h="1066">
                      <a:moveTo>
                        <a:pt x="0" y="779"/>
                      </a:moveTo>
                      <a:lnTo>
                        <a:pt x="72" y="836"/>
                      </a:lnTo>
                      <a:lnTo>
                        <a:pt x="146" y="898"/>
                      </a:lnTo>
                      <a:lnTo>
                        <a:pt x="217" y="978"/>
                      </a:lnTo>
                      <a:lnTo>
                        <a:pt x="264" y="1033"/>
                      </a:lnTo>
                      <a:lnTo>
                        <a:pt x="285" y="1066"/>
                      </a:lnTo>
                      <a:lnTo>
                        <a:pt x="332" y="906"/>
                      </a:lnTo>
                      <a:lnTo>
                        <a:pt x="381" y="728"/>
                      </a:lnTo>
                      <a:lnTo>
                        <a:pt x="406" y="615"/>
                      </a:lnTo>
                      <a:lnTo>
                        <a:pt x="416" y="511"/>
                      </a:lnTo>
                      <a:lnTo>
                        <a:pt x="443" y="369"/>
                      </a:lnTo>
                      <a:lnTo>
                        <a:pt x="488" y="226"/>
                      </a:lnTo>
                      <a:lnTo>
                        <a:pt x="473" y="2"/>
                      </a:lnTo>
                      <a:lnTo>
                        <a:pt x="435" y="0"/>
                      </a:lnTo>
                      <a:lnTo>
                        <a:pt x="375" y="60"/>
                      </a:lnTo>
                      <a:lnTo>
                        <a:pt x="334" y="140"/>
                      </a:lnTo>
                      <a:lnTo>
                        <a:pt x="258" y="267"/>
                      </a:lnTo>
                      <a:lnTo>
                        <a:pt x="211" y="398"/>
                      </a:lnTo>
                      <a:lnTo>
                        <a:pt x="158" y="498"/>
                      </a:lnTo>
                      <a:lnTo>
                        <a:pt x="99" y="599"/>
                      </a:lnTo>
                      <a:lnTo>
                        <a:pt x="33" y="738"/>
                      </a:lnTo>
                      <a:lnTo>
                        <a:pt x="0" y="779"/>
                      </a:lnTo>
                      <a:close/>
                    </a:path>
                  </a:pathLst>
                </a:custGeom>
                <a:solidFill>
                  <a:srgbClr val="0066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516" name="Group 61"/>
                <p:cNvGrpSpPr/>
                <p:nvPr/>
              </p:nvGrpSpPr>
              <p:grpSpPr>
                <a:xfrm>
                  <a:off x="6427800" y="2090520"/>
                  <a:ext cx="321840" cy="1043280"/>
                  <a:chOff x="6427800" y="2090520"/>
                  <a:chExt cx="321840" cy="1043280"/>
                </a:xfrm>
              </p:grpSpPr>
              <p:sp>
                <p:nvSpPr>
                  <p:cNvPr id="1517" name="Freeform 62"/>
                  <p:cNvSpPr/>
                  <p:nvPr/>
                </p:nvSpPr>
                <p:spPr>
                  <a:xfrm>
                    <a:off x="6427800" y="2090520"/>
                    <a:ext cx="321840" cy="1043280"/>
                  </a:xfrm>
                  <a:custGeom>
                    <a:avLst/>
                    <a:gdLst>
                      <a:gd name="textAreaLeft" fmla="*/ 0 w 321840"/>
                      <a:gd name="textAreaRight" fmla="*/ 323280 w 321840"/>
                      <a:gd name="textAreaTop" fmla="*/ 0 h 1043280"/>
                      <a:gd name="textAreaBottom" fmla="*/ 1044720 h 1043280"/>
                    </a:gdLst>
                    <a:ahLst/>
                    <a:cxnLst/>
                    <a:rect l="textAreaLeft" t="textAreaTop" r="textAreaRight" b="textAreaBottom"/>
                    <a:pathLst>
                      <a:path w="645" h="1082">
                        <a:moveTo>
                          <a:pt x="645" y="0"/>
                        </a:moveTo>
                        <a:lnTo>
                          <a:pt x="643" y="86"/>
                        </a:lnTo>
                        <a:lnTo>
                          <a:pt x="635" y="141"/>
                        </a:lnTo>
                        <a:lnTo>
                          <a:pt x="627" y="184"/>
                        </a:lnTo>
                        <a:lnTo>
                          <a:pt x="617" y="229"/>
                        </a:lnTo>
                        <a:lnTo>
                          <a:pt x="584" y="346"/>
                        </a:lnTo>
                        <a:lnTo>
                          <a:pt x="533" y="463"/>
                        </a:lnTo>
                        <a:lnTo>
                          <a:pt x="465" y="590"/>
                        </a:lnTo>
                        <a:lnTo>
                          <a:pt x="408" y="690"/>
                        </a:lnTo>
                        <a:lnTo>
                          <a:pt x="344" y="787"/>
                        </a:lnTo>
                        <a:lnTo>
                          <a:pt x="250" y="908"/>
                        </a:lnTo>
                        <a:lnTo>
                          <a:pt x="152" y="1041"/>
                        </a:lnTo>
                        <a:lnTo>
                          <a:pt x="104" y="1082"/>
                        </a:lnTo>
                        <a:lnTo>
                          <a:pt x="0" y="1059"/>
                        </a:lnTo>
                        <a:lnTo>
                          <a:pt x="104" y="955"/>
                        </a:lnTo>
                        <a:lnTo>
                          <a:pt x="223" y="834"/>
                        </a:lnTo>
                        <a:lnTo>
                          <a:pt x="305" y="735"/>
                        </a:lnTo>
                        <a:lnTo>
                          <a:pt x="375" y="637"/>
                        </a:lnTo>
                        <a:lnTo>
                          <a:pt x="438" y="526"/>
                        </a:lnTo>
                        <a:lnTo>
                          <a:pt x="504" y="412"/>
                        </a:lnTo>
                        <a:lnTo>
                          <a:pt x="559" y="280"/>
                        </a:lnTo>
                        <a:lnTo>
                          <a:pt x="590" y="162"/>
                        </a:lnTo>
                        <a:lnTo>
                          <a:pt x="600" y="90"/>
                        </a:lnTo>
                        <a:lnTo>
                          <a:pt x="608" y="12"/>
                        </a:lnTo>
                        <a:lnTo>
                          <a:pt x="645" y="0"/>
                        </a:lnTo>
                        <a:close/>
                      </a:path>
                    </a:pathLst>
                  </a:custGeom>
                  <a:solidFill>
                    <a:srgbClr val="BFBFD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18" name="Freeform 63"/>
                  <p:cNvSpPr/>
                  <p:nvPr/>
                </p:nvSpPr>
                <p:spPr>
                  <a:xfrm>
                    <a:off x="6736680" y="2139840"/>
                    <a:ext cx="7560" cy="15840"/>
                  </a:xfrm>
                  <a:custGeom>
                    <a:avLst/>
                    <a:gdLst>
                      <a:gd name="textAreaLeft" fmla="*/ 0 w 7560"/>
                      <a:gd name="textAreaRight" fmla="*/ 9000 w 7560"/>
                      <a:gd name="textAreaTop" fmla="*/ 0 h 15840"/>
                      <a:gd name="textAreaBottom" fmla="*/ 17280 h 15840"/>
                    </a:gdLst>
                    <a:ahLst/>
                    <a:cxnLst/>
                    <a:rect l="textAreaLeft" t="textAreaTop" r="textAreaRight" b="textAreaBottom"/>
                    <a:pathLst>
                      <a:path w="18" h="18">
                        <a:moveTo>
                          <a:pt x="12" y="0"/>
                        </a:moveTo>
                        <a:lnTo>
                          <a:pt x="6" y="0"/>
                        </a:lnTo>
                        <a:lnTo>
                          <a:pt x="0" y="4"/>
                        </a:lnTo>
                        <a:lnTo>
                          <a:pt x="0" y="12"/>
                        </a:lnTo>
                        <a:lnTo>
                          <a:pt x="0" y="16"/>
                        </a:lnTo>
                        <a:lnTo>
                          <a:pt x="4" y="18"/>
                        </a:lnTo>
                        <a:lnTo>
                          <a:pt x="10" y="18"/>
                        </a:lnTo>
                        <a:lnTo>
                          <a:pt x="16" y="14"/>
                        </a:lnTo>
                        <a:lnTo>
                          <a:pt x="18" y="10"/>
                        </a:lnTo>
                        <a:lnTo>
                          <a:pt x="18" y="6"/>
                        </a:lnTo>
                        <a:lnTo>
                          <a:pt x="12" y="0"/>
                        </a:lnTo>
                        <a:close/>
                      </a:path>
                    </a:pathLst>
                  </a:custGeom>
                  <a:solidFill>
                    <a:srgbClr val="C0C0C0"/>
                  </a:solidFill>
                  <a:ln w="12700">
                    <a:solidFill>
                      <a:srgbClr val="5F5F5F"/>
                    </a:solidFill>
                    <a:round/>
                  </a:ln>
                </p:spPr>
                <p:style>
                  <a:lnRef idx="0">
                    <a:scrgbClr r="0" g="0" b="0"/>
                  </a:lnRef>
                  <a:fillRef idx="0">
                    <a:scrgbClr r="0" g="0" b="0"/>
                  </a:fillRef>
                  <a:effectRef idx="0">
                    <a:scrgbClr r="0" g="0" b="0"/>
                  </a:effectRef>
                  <a:fontRef idx="minor"/>
                </p:style>
                <p:txBody>
                  <a:bodyPr lIns="90000" tIns="8640" rIns="90000" bIns="8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19" name="Freeform 64"/>
                  <p:cNvSpPr/>
                  <p:nvPr/>
                </p:nvSpPr>
                <p:spPr>
                  <a:xfrm>
                    <a:off x="6478560" y="3057840"/>
                    <a:ext cx="12960" cy="26640"/>
                  </a:xfrm>
                  <a:custGeom>
                    <a:avLst/>
                    <a:gdLst>
                      <a:gd name="textAreaLeft" fmla="*/ 0 w 12960"/>
                      <a:gd name="textAreaRight" fmla="*/ 14400 w 12960"/>
                      <a:gd name="textAreaTop" fmla="*/ 0 h 26640"/>
                      <a:gd name="textAreaBottom" fmla="*/ 28080 h 26640"/>
                    </a:gdLst>
                    <a:ahLst/>
                    <a:cxnLst/>
                    <a:rect l="textAreaLeft" t="textAreaTop" r="textAreaRight" b="textAreaBottom"/>
                    <a:pathLst>
                      <a:path w="27" h="28">
                        <a:moveTo>
                          <a:pt x="21" y="2"/>
                        </a:moveTo>
                        <a:lnTo>
                          <a:pt x="15" y="0"/>
                        </a:lnTo>
                        <a:lnTo>
                          <a:pt x="9" y="0"/>
                        </a:lnTo>
                        <a:lnTo>
                          <a:pt x="4" y="4"/>
                        </a:lnTo>
                        <a:lnTo>
                          <a:pt x="2" y="8"/>
                        </a:lnTo>
                        <a:lnTo>
                          <a:pt x="0" y="12"/>
                        </a:lnTo>
                        <a:lnTo>
                          <a:pt x="0" y="18"/>
                        </a:lnTo>
                        <a:lnTo>
                          <a:pt x="4" y="22"/>
                        </a:lnTo>
                        <a:lnTo>
                          <a:pt x="9" y="26"/>
                        </a:lnTo>
                        <a:lnTo>
                          <a:pt x="13" y="28"/>
                        </a:lnTo>
                        <a:lnTo>
                          <a:pt x="19" y="26"/>
                        </a:lnTo>
                        <a:lnTo>
                          <a:pt x="27" y="20"/>
                        </a:lnTo>
                        <a:lnTo>
                          <a:pt x="27" y="10"/>
                        </a:lnTo>
                        <a:lnTo>
                          <a:pt x="21" y="2"/>
                        </a:lnTo>
                        <a:close/>
                      </a:path>
                    </a:pathLst>
                  </a:custGeom>
                  <a:solidFill>
                    <a:srgbClr val="C0C0C0"/>
                  </a:solidFill>
                  <a:ln w="12700">
                    <a:solidFill>
                      <a:srgbClr val="5F5F5F"/>
                    </a:solidFill>
                    <a:round/>
                  </a:ln>
                </p:spPr>
                <p:style>
                  <a:lnRef idx="0">
                    <a:scrgbClr r="0" g="0" b="0"/>
                  </a:lnRef>
                  <a:fillRef idx="0">
                    <a:scrgbClr r="0" g="0" b="0"/>
                  </a:fillRef>
                  <a:effectRef idx="0">
                    <a:scrgbClr r="0" g="0" b="0"/>
                  </a:effectRef>
                  <a:fontRef idx="minor"/>
                </p:style>
                <p:txBody>
                  <a:bodyPr lIns="90000" tIns="14040" rIns="90000" bIns="140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520" name="Group 65"/>
                <p:cNvGrpSpPr/>
                <p:nvPr/>
              </p:nvGrpSpPr>
              <p:grpSpPr>
                <a:xfrm>
                  <a:off x="6313680" y="2020680"/>
                  <a:ext cx="439560" cy="1503000"/>
                  <a:chOff x="6313680" y="2020680"/>
                  <a:chExt cx="439560" cy="1503000"/>
                </a:xfrm>
              </p:grpSpPr>
              <p:sp>
                <p:nvSpPr>
                  <p:cNvPr id="1521" name="Freeform 66"/>
                  <p:cNvSpPr/>
                  <p:nvPr/>
                </p:nvSpPr>
                <p:spPr>
                  <a:xfrm>
                    <a:off x="6313680" y="2020680"/>
                    <a:ext cx="439560" cy="1503000"/>
                  </a:xfrm>
                  <a:custGeom>
                    <a:avLst/>
                    <a:gdLst>
                      <a:gd name="textAreaLeft" fmla="*/ 0 w 439560"/>
                      <a:gd name="textAreaRight" fmla="*/ 441000 w 439560"/>
                      <a:gd name="textAreaTop" fmla="*/ 0 h 1503000"/>
                      <a:gd name="textAreaBottom" fmla="*/ 1504440 h 1503000"/>
                    </a:gdLst>
                    <a:ahLst/>
                    <a:cxnLst/>
                    <a:rect l="textAreaLeft" t="textAreaTop" r="textAreaRight" b="textAreaBottom"/>
                    <a:pathLst>
                      <a:path w="880" h="1557">
                        <a:moveTo>
                          <a:pt x="843" y="0"/>
                        </a:moveTo>
                        <a:lnTo>
                          <a:pt x="880" y="18"/>
                        </a:lnTo>
                        <a:lnTo>
                          <a:pt x="85" y="1557"/>
                        </a:lnTo>
                        <a:lnTo>
                          <a:pt x="0" y="1512"/>
                        </a:lnTo>
                        <a:lnTo>
                          <a:pt x="843" y="0"/>
                        </a:lnTo>
                        <a:close/>
                      </a:path>
                    </a:pathLst>
                  </a:custGeom>
                  <a:solidFill>
                    <a:srgbClr val="BF7F1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22" name="Freeform 67"/>
                  <p:cNvSpPr/>
                  <p:nvPr/>
                </p:nvSpPr>
                <p:spPr>
                  <a:xfrm>
                    <a:off x="6337080" y="2026800"/>
                    <a:ext cx="406800" cy="1485720"/>
                  </a:xfrm>
                  <a:custGeom>
                    <a:avLst/>
                    <a:gdLst>
                      <a:gd name="textAreaLeft" fmla="*/ 0 w 406800"/>
                      <a:gd name="textAreaRight" fmla="*/ 408240 w 406800"/>
                      <a:gd name="textAreaTop" fmla="*/ 0 h 1485720"/>
                      <a:gd name="textAreaBottom" fmla="*/ 1487160 h 1485720"/>
                    </a:gdLst>
                    <a:ahLst/>
                    <a:cxnLst/>
                    <a:rect l="textAreaLeft" t="textAreaTop" r="textAreaRight" b="textAreaBottom"/>
                    <a:pathLst>
                      <a:path w="817" h="1539">
                        <a:moveTo>
                          <a:pt x="809" y="0"/>
                        </a:moveTo>
                        <a:lnTo>
                          <a:pt x="817" y="4"/>
                        </a:lnTo>
                        <a:lnTo>
                          <a:pt x="16" y="1539"/>
                        </a:lnTo>
                        <a:lnTo>
                          <a:pt x="0" y="1531"/>
                        </a:lnTo>
                        <a:lnTo>
                          <a:pt x="809" y="0"/>
                        </a:lnTo>
                        <a:close/>
                      </a:path>
                    </a:pathLst>
                  </a:custGeom>
                  <a:solidFill>
                    <a:srgbClr val="FFFFB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sp>
              <p:nvSpPr>
                <p:cNvPr id="1523" name="Freeform 68"/>
                <p:cNvSpPr/>
                <p:nvPr/>
              </p:nvSpPr>
              <p:spPr>
                <a:xfrm>
                  <a:off x="7160760" y="2776680"/>
                  <a:ext cx="61560" cy="122400"/>
                </a:xfrm>
                <a:custGeom>
                  <a:avLst/>
                  <a:gdLst>
                    <a:gd name="textAreaLeft" fmla="*/ 0 w 61560"/>
                    <a:gd name="textAreaRight" fmla="*/ 63000 w 61560"/>
                    <a:gd name="textAreaTop" fmla="*/ 0 h 122400"/>
                    <a:gd name="textAreaBottom" fmla="*/ 123840 h 122400"/>
                  </a:gdLst>
                  <a:ahLst/>
                  <a:cxnLst/>
                  <a:rect l="textAreaLeft" t="textAreaTop" r="textAreaRight" b="textAreaBottom"/>
                  <a:pathLst>
                    <a:path w="127" h="129">
                      <a:moveTo>
                        <a:pt x="18" y="8"/>
                      </a:moveTo>
                      <a:lnTo>
                        <a:pt x="57" y="28"/>
                      </a:lnTo>
                      <a:lnTo>
                        <a:pt x="90" y="0"/>
                      </a:lnTo>
                      <a:lnTo>
                        <a:pt x="88" y="45"/>
                      </a:lnTo>
                      <a:lnTo>
                        <a:pt x="127" y="65"/>
                      </a:lnTo>
                      <a:lnTo>
                        <a:pt x="82" y="76"/>
                      </a:lnTo>
                      <a:lnTo>
                        <a:pt x="72" y="129"/>
                      </a:lnTo>
                      <a:lnTo>
                        <a:pt x="49" y="80"/>
                      </a:lnTo>
                      <a:lnTo>
                        <a:pt x="0" y="90"/>
                      </a:lnTo>
                      <a:lnTo>
                        <a:pt x="35" y="51"/>
                      </a:lnTo>
                      <a:lnTo>
                        <a:pt x="18" y="8"/>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1920" rIns="90000" bIns="619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24" name="Freeform 69"/>
                <p:cNvSpPr/>
                <p:nvPr/>
              </p:nvSpPr>
              <p:spPr>
                <a:xfrm>
                  <a:off x="7206120" y="2926440"/>
                  <a:ext cx="61560" cy="126000"/>
                </a:xfrm>
                <a:custGeom>
                  <a:avLst/>
                  <a:gdLst>
                    <a:gd name="textAreaLeft" fmla="*/ 0 w 61560"/>
                    <a:gd name="textAreaRight" fmla="*/ 63000 w 61560"/>
                    <a:gd name="textAreaTop" fmla="*/ 0 h 126000"/>
                    <a:gd name="textAreaBottom" fmla="*/ 127440 h 126000"/>
                  </a:gdLst>
                  <a:ahLst/>
                  <a:cxnLst/>
                  <a:rect l="textAreaLeft" t="textAreaTop" r="textAreaRight" b="textAreaBottom"/>
                  <a:pathLst>
                    <a:path w="127" h="131">
                      <a:moveTo>
                        <a:pt x="21" y="10"/>
                      </a:moveTo>
                      <a:lnTo>
                        <a:pt x="60" y="30"/>
                      </a:lnTo>
                      <a:lnTo>
                        <a:pt x="92" y="0"/>
                      </a:lnTo>
                      <a:lnTo>
                        <a:pt x="88" y="47"/>
                      </a:lnTo>
                      <a:lnTo>
                        <a:pt x="127" y="65"/>
                      </a:lnTo>
                      <a:lnTo>
                        <a:pt x="84" y="77"/>
                      </a:lnTo>
                      <a:lnTo>
                        <a:pt x="72" y="131"/>
                      </a:lnTo>
                      <a:lnTo>
                        <a:pt x="49" y="79"/>
                      </a:lnTo>
                      <a:lnTo>
                        <a:pt x="0" y="92"/>
                      </a:lnTo>
                      <a:lnTo>
                        <a:pt x="35" y="53"/>
                      </a:lnTo>
                      <a:lnTo>
                        <a:pt x="21" y="10"/>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3720" rIns="90000" bIns="63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25" name="Freeform 70"/>
                <p:cNvSpPr/>
                <p:nvPr/>
              </p:nvSpPr>
              <p:spPr>
                <a:xfrm>
                  <a:off x="7225920" y="3059640"/>
                  <a:ext cx="63720" cy="124200"/>
                </a:xfrm>
                <a:custGeom>
                  <a:avLst/>
                  <a:gdLst>
                    <a:gd name="textAreaLeft" fmla="*/ 0 w 63720"/>
                    <a:gd name="textAreaRight" fmla="*/ 65160 w 63720"/>
                    <a:gd name="textAreaTop" fmla="*/ 0 h 124200"/>
                    <a:gd name="textAreaBottom" fmla="*/ 125640 h 124200"/>
                  </a:gdLst>
                  <a:ahLst/>
                  <a:cxnLst/>
                  <a:rect l="textAreaLeft" t="textAreaTop" r="textAreaRight" b="textAreaBottom"/>
                  <a:pathLst>
                    <a:path w="127" h="129">
                      <a:moveTo>
                        <a:pt x="21" y="10"/>
                      </a:moveTo>
                      <a:lnTo>
                        <a:pt x="60" y="31"/>
                      </a:lnTo>
                      <a:lnTo>
                        <a:pt x="92" y="0"/>
                      </a:lnTo>
                      <a:lnTo>
                        <a:pt x="90" y="47"/>
                      </a:lnTo>
                      <a:lnTo>
                        <a:pt x="127" y="65"/>
                      </a:lnTo>
                      <a:lnTo>
                        <a:pt x="84" y="78"/>
                      </a:lnTo>
                      <a:lnTo>
                        <a:pt x="72" y="129"/>
                      </a:lnTo>
                      <a:lnTo>
                        <a:pt x="51" y="80"/>
                      </a:lnTo>
                      <a:lnTo>
                        <a:pt x="0" y="90"/>
                      </a:lnTo>
                      <a:lnTo>
                        <a:pt x="37" y="53"/>
                      </a:lnTo>
                      <a:lnTo>
                        <a:pt x="21" y="10"/>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26" name="Freeform 71"/>
                <p:cNvSpPr/>
                <p:nvPr/>
              </p:nvSpPr>
              <p:spPr>
                <a:xfrm>
                  <a:off x="7198920" y="3217320"/>
                  <a:ext cx="61560" cy="124200"/>
                </a:xfrm>
                <a:custGeom>
                  <a:avLst/>
                  <a:gdLst>
                    <a:gd name="textAreaLeft" fmla="*/ 0 w 61560"/>
                    <a:gd name="textAreaRight" fmla="*/ 63000 w 61560"/>
                    <a:gd name="textAreaTop" fmla="*/ 0 h 124200"/>
                    <a:gd name="textAreaBottom" fmla="*/ 125640 h 124200"/>
                  </a:gdLst>
                  <a:ahLst/>
                  <a:cxnLst/>
                  <a:rect l="textAreaLeft" t="textAreaTop" r="textAreaRight" b="textAreaBottom"/>
                  <a:pathLst>
                    <a:path w="127" h="129">
                      <a:moveTo>
                        <a:pt x="20" y="10"/>
                      </a:moveTo>
                      <a:lnTo>
                        <a:pt x="57" y="28"/>
                      </a:lnTo>
                      <a:lnTo>
                        <a:pt x="92" y="0"/>
                      </a:lnTo>
                      <a:lnTo>
                        <a:pt x="90" y="47"/>
                      </a:lnTo>
                      <a:lnTo>
                        <a:pt x="127" y="65"/>
                      </a:lnTo>
                      <a:lnTo>
                        <a:pt x="84" y="78"/>
                      </a:lnTo>
                      <a:lnTo>
                        <a:pt x="72" y="129"/>
                      </a:lnTo>
                      <a:lnTo>
                        <a:pt x="51" y="80"/>
                      </a:lnTo>
                      <a:lnTo>
                        <a:pt x="0" y="90"/>
                      </a:lnTo>
                      <a:lnTo>
                        <a:pt x="35" y="51"/>
                      </a:lnTo>
                      <a:lnTo>
                        <a:pt x="20" y="10"/>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27" name="Freeform 72"/>
                <p:cNvSpPr/>
                <p:nvPr/>
              </p:nvSpPr>
              <p:spPr>
                <a:xfrm>
                  <a:off x="7159320" y="3374640"/>
                  <a:ext cx="63720" cy="124200"/>
                </a:xfrm>
                <a:custGeom>
                  <a:avLst/>
                  <a:gdLst>
                    <a:gd name="textAreaLeft" fmla="*/ 0 w 63720"/>
                    <a:gd name="textAreaRight" fmla="*/ 65160 w 63720"/>
                    <a:gd name="textAreaTop" fmla="*/ 0 h 124200"/>
                    <a:gd name="textAreaBottom" fmla="*/ 125640 h 124200"/>
                  </a:gdLst>
                  <a:ahLst/>
                  <a:cxnLst/>
                  <a:rect l="textAreaLeft" t="textAreaTop" r="textAreaRight" b="textAreaBottom"/>
                  <a:pathLst>
                    <a:path w="129" h="129">
                      <a:moveTo>
                        <a:pt x="20" y="10"/>
                      </a:moveTo>
                      <a:lnTo>
                        <a:pt x="59" y="30"/>
                      </a:lnTo>
                      <a:lnTo>
                        <a:pt x="92" y="0"/>
                      </a:lnTo>
                      <a:lnTo>
                        <a:pt x="90" y="47"/>
                      </a:lnTo>
                      <a:lnTo>
                        <a:pt x="129" y="65"/>
                      </a:lnTo>
                      <a:lnTo>
                        <a:pt x="84" y="76"/>
                      </a:lnTo>
                      <a:lnTo>
                        <a:pt x="72" y="129"/>
                      </a:lnTo>
                      <a:lnTo>
                        <a:pt x="51" y="80"/>
                      </a:lnTo>
                      <a:lnTo>
                        <a:pt x="0" y="90"/>
                      </a:lnTo>
                      <a:lnTo>
                        <a:pt x="37" y="51"/>
                      </a:lnTo>
                      <a:lnTo>
                        <a:pt x="20" y="10"/>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28" name="Freeform 73"/>
                <p:cNvSpPr/>
                <p:nvPr/>
              </p:nvSpPr>
              <p:spPr>
                <a:xfrm>
                  <a:off x="7076160" y="3399840"/>
                  <a:ext cx="63720" cy="124200"/>
                </a:xfrm>
                <a:custGeom>
                  <a:avLst/>
                  <a:gdLst>
                    <a:gd name="textAreaLeft" fmla="*/ 0 w 63720"/>
                    <a:gd name="textAreaRight" fmla="*/ 65160 w 63720"/>
                    <a:gd name="textAreaTop" fmla="*/ 0 h 124200"/>
                    <a:gd name="textAreaBottom" fmla="*/ 125640 h 124200"/>
                  </a:gdLst>
                  <a:ahLst/>
                  <a:cxnLst/>
                  <a:rect l="textAreaLeft" t="textAreaTop" r="textAreaRight" b="textAreaBottom"/>
                  <a:pathLst>
                    <a:path w="129" h="131">
                      <a:moveTo>
                        <a:pt x="20" y="13"/>
                      </a:moveTo>
                      <a:lnTo>
                        <a:pt x="59" y="31"/>
                      </a:lnTo>
                      <a:lnTo>
                        <a:pt x="92" y="0"/>
                      </a:lnTo>
                      <a:lnTo>
                        <a:pt x="90" y="47"/>
                      </a:lnTo>
                      <a:lnTo>
                        <a:pt x="129" y="68"/>
                      </a:lnTo>
                      <a:lnTo>
                        <a:pt x="84" y="78"/>
                      </a:lnTo>
                      <a:lnTo>
                        <a:pt x="72" y="131"/>
                      </a:lnTo>
                      <a:lnTo>
                        <a:pt x="51" y="82"/>
                      </a:lnTo>
                      <a:lnTo>
                        <a:pt x="0" y="93"/>
                      </a:lnTo>
                      <a:lnTo>
                        <a:pt x="37" y="54"/>
                      </a:lnTo>
                      <a:lnTo>
                        <a:pt x="20" y="13"/>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29" name="Freeform 74"/>
                <p:cNvSpPr/>
                <p:nvPr/>
              </p:nvSpPr>
              <p:spPr>
                <a:xfrm>
                  <a:off x="7011000" y="3375720"/>
                  <a:ext cx="61560" cy="126000"/>
                </a:xfrm>
                <a:custGeom>
                  <a:avLst/>
                  <a:gdLst>
                    <a:gd name="textAreaLeft" fmla="*/ 0 w 61560"/>
                    <a:gd name="textAreaRight" fmla="*/ 63000 w 61560"/>
                    <a:gd name="textAreaTop" fmla="*/ 0 h 126000"/>
                    <a:gd name="textAreaBottom" fmla="*/ 127440 h 126000"/>
                  </a:gdLst>
                  <a:ahLst/>
                  <a:cxnLst/>
                  <a:rect l="textAreaLeft" t="textAreaTop" r="textAreaRight" b="textAreaBottom"/>
                  <a:pathLst>
                    <a:path w="127" h="131">
                      <a:moveTo>
                        <a:pt x="18" y="10"/>
                      </a:moveTo>
                      <a:lnTo>
                        <a:pt x="57" y="30"/>
                      </a:lnTo>
                      <a:lnTo>
                        <a:pt x="92" y="0"/>
                      </a:lnTo>
                      <a:lnTo>
                        <a:pt x="88" y="47"/>
                      </a:lnTo>
                      <a:lnTo>
                        <a:pt x="127" y="65"/>
                      </a:lnTo>
                      <a:lnTo>
                        <a:pt x="84" y="76"/>
                      </a:lnTo>
                      <a:lnTo>
                        <a:pt x="72" y="131"/>
                      </a:lnTo>
                      <a:lnTo>
                        <a:pt x="51" y="80"/>
                      </a:lnTo>
                      <a:lnTo>
                        <a:pt x="0" y="92"/>
                      </a:lnTo>
                      <a:lnTo>
                        <a:pt x="35" y="51"/>
                      </a:lnTo>
                      <a:lnTo>
                        <a:pt x="18" y="10"/>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3720" rIns="90000" bIns="63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30" name="Freeform 75"/>
                <p:cNvSpPr/>
                <p:nvPr/>
              </p:nvSpPr>
              <p:spPr>
                <a:xfrm>
                  <a:off x="7079760" y="2703240"/>
                  <a:ext cx="61560" cy="126000"/>
                </a:xfrm>
                <a:custGeom>
                  <a:avLst/>
                  <a:gdLst>
                    <a:gd name="textAreaLeft" fmla="*/ 0 w 61560"/>
                    <a:gd name="textAreaRight" fmla="*/ 63000 w 61560"/>
                    <a:gd name="textAreaTop" fmla="*/ 0 h 126000"/>
                    <a:gd name="textAreaBottom" fmla="*/ 127440 h 126000"/>
                  </a:gdLst>
                  <a:ahLst/>
                  <a:cxnLst/>
                  <a:rect l="textAreaLeft" t="textAreaTop" r="textAreaRight" b="textAreaBottom"/>
                  <a:pathLst>
                    <a:path w="127" h="131">
                      <a:moveTo>
                        <a:pt x="127" y="66"/>
                      </a:moveTo>
                      <a:lnTo>
                        <a:pt x="90" y="45"/>
                      </a:lnTo>
                      <a:lnTo>
                        <a:pt x="96" y="0"/>
                      </a:lnTo>
                      <a:lnTo>
                        <a:pt x="60" y="29"/>
                      </a:lnTo>
                      <a:lnTo>
                        <a:pt x="21" y="10"/>
                      </a:lnTo>
                      <a:lnTo>
                        <a:pt x="35" y="51"/>
                      </a:lnTo>
                      <a:lnTo>
                        <a:pt x="0" y="92"/>
                      </a:lnTo>
                      <a:lnTo>
                        <a:pt x="53" y="82"/>
                      </a:lnTo>
                      <a:lnTo>
                        <a:pt x="72" y="131"/>
                      </a:lnTo>
                      <a:lnTo>
                        <a:pt x="84" y="78"/>
                      </a:lnTo>
                      <a:lnTo>
                        <a:pt x="127" y="66"/>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3720" rIns="90000" bIns="63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31" name="Freeform 76"/>
                <p:cNvSpPr/>
                <p:nvPr/>
              </p:nvSpPr>
              <p:spPr>
                <a:xfrm>
                  <a:off x="6921000" y="2729160"/>
                  <a:ext cx="61560" cy="124200"/>
                </a:xfrm>
                <a:custGeom>
                  <a:avLst/>
                  <a:gdLst>
                    <a:gd name="textAreaLeft" fmla="*/ 0 w 61560"/>
                    <a:gd name="textAreaRight" fmla="*/ 63000 w 61560"/>
                    <a:gd name="textAreaTop" fmla="*/ 0 h 124200"/>
                    <a:gd name="textAreaBottom" fmla="*/ 125640 h 124200"/>
                  </a:gdLst>
                  <a:ahLst/>
                  <a:cxnLst/>
                  <a:rect l="textAreaLeft" t="textAreaTop" r="textAreaRight" b="textAreaBottom"/>
                  <a:pathLst>
                    <a:path w="127" h="129">
                      <a:moveTo>
                        <a:pt x="127" y="65"/>
                      </a:moveTo>
                      <a:lnTo>
                        <a:pt x="90" y="45"/>
                      </a:lnTo>
                      <a:lnTo>
                        <a:pt x="94" y="0"/>
                      </a:lnTo>
                      <a:lnTo>
                        <a:pt x="57" y="28"/>
                      </a:lnTo>
                      <a:lnTo>
                        <a:pt x="20" y="10"/>
                      </a:lnTo>
                      <a:lnTo>
                        <a:pt x="34" y="51"/>
                      </a:lnTo>
                      <a:lnTo>
                        <a:pt x="0" y="92"/>
                      </a:lnTo>
                      <a:lnTo>
                        <a:pt x="51" y="80"/>
                      </a:lnTo>
                      <a:lnTo>
                        <a:pt x="71" y="129"/>
                      </a:lnTo>
                      <a:lnTo>
                        <a:pt x="84" y="75"/>
                      </a:lnTo>
                      <a:lnTo>
                        <a:pt x="127" y="65"/>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32" name="Freeform 77"/>
                <p:cNvSpPr/>
                <p:nvPr/>
              </p:nvSpPr>
              <p:spPr>
                <a:xfrm>
                  <a:off x="6823080" y="3110760"/>
                  <a:ext cx="61560" cy="122400"/>
                </a:xfrm>
                <a:custGeom>
                  <a:avLst/>
                  <a:gdLst>
                    <a:gd name="textAreaLeft" fmla="*/ 0 w 61560"/>
                    <a:gd name="textAreaRight" fmla="*/ 63000 w 61560"/>
                    <a:gd name="textAreaTop" fmla="*/ 0 h 122400"/>
                    <a:gd name="textAreaBottom" fmla="*/ 123840 h 122400"/>
                  </a:gdLst>
                  <a:ahLst/>
                  <a:cxnLst/>
                  <a:rect l="textAreaLeft" t="textAreaTop" r="textAreaRight" b="textAreaBottom"/>
                  <a:pathLst>
                    <a:path w="127" h="129">
                      <a:moveTo>
                        <a:pt x="127" y="66"/>
                      </a:moveTo>
                      <a:lnTo>
                        <a:pt x="88" y="45"/>
                      </a:lnTo>
                      <a:lnTo>
                        <a:pt x="94" y="0"/>
                      </a:lnTo>
                      <a:lnTo>
                        <a:pt x="57" y="29"/>
                      </a:lnTo>
                      <a:lnTo>
                        <a:pt x="20" y="10"/>
                      </a:lnTo>
                      <a:lnTo>
                        <a:pt x="37" y="51"/>
                      </a:lnTo>
                      <a:lnTo>
                        <a:pt x="0" y="92"/>
                      </a:lnTo>
                      <a:lnTo>
                        <a:pt x="53" y="80"/>
                      </a:lnTo>
                      <a:lnTo>
                        <a:pt x="72" y="129"/>
                      </a:lnTo>
                      <a:lnTo>
                        <a:pt x="84" y="76"/>
                      </a:lnTo>
                      <a:lnTo>
                        <a:pt x="127" y="66"/>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1920" rIns="90000" bIns="619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33" name="Freeform 78"/>
                <p:cNvSpPr/>
                <p:nvPr/>
              </p:nvSpPr>
              <p:spPr>
                <a:xfrm>
                  <a:off x="6876000" y="3205440"/>
                  <a:ext cx="63720" cy="124200"/>
                </a:xfrm>
                <a:custGeom>
                  <a:avLst/>
                  <a:gdLst>
                    <a:gd name="textAreaLeft" fmla="*/ 0 w 63720"/>
                    <a:gd name="textAreaRight" fmla="*/ 65160 w 63720"/>
                    <a:gd name="textAreaTop" fmla="*/ 0 h 124200"/>
                    <a:gd name="textAreaBottom" fmla="*/ 125640 h 124200"/>
                  </a:gdLst>
                  <a:ahLst/>
                  <a:cxnLst/>
                  <a:rect l="textAreaLeft" t="textAreaTop" r="textAreaRight" b="textAreaBottom"/>
                  <a:pathLst>
                    <a:path w="129" h="130">
                      <a:moveTo>
                        <a:pt x="129" y="68"/>
                      </a:moveTo>
                      <a:lnTo>
                        <a:pt x="91" y="48"/>
                      </a:lnTo>
                      <a:lnTo>
                        <a:pt x="95" y="0"/>
                      </a:lnTo>
                      <a:lnTo>
                        <a:pt x="58" y="29"/>
                      </a:lnTo>
                      <a:lnTo>
                        <a:pt x="21" y="11"/>
                      </a:lnTo>
                      <a:lnTo>
                        <a:pt x="37" y="54"/>
                      </a:lnTo>
                      <a:lnTo>
                        <a:pt x="0" y="93"/>
                      </a:lnTo>
                      <a:lnTo>
                        <a:pt x="54" y="80"/>
                      </a:lnTo>
                      <a:lnTo>
                        <a:pt x="74" y="130"/>
                      </a:lnTo>
                      <a:lnTo>
                        <a:pt x="84" y="78"/>
                      </a:lnTo>
                      <a:lnTo>
                        <a:pt x="129" y="68"/>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34" name="Freeform 79"/>
                <p:cNvSpPr/>
                <p:nvPr/>
              </p:nvSpPr>
              <p:spPr>
                <a:xfrm>
                  <a:off x="6921000" y="3324600"/>
                  <a:ext cx="63720" cy="126000"/>
                </a:xfrm>
                <a:custGeom>
                  <a:avLst/>
                  <a:gdLst>
                    <a:gd name="textAreaLeft" fmla="*/ 0 w 63720"/>
                    <a:gd name="textAreaRight" fmla="*/ 65160 w 63720"/>
                    <a:gd name="textAreaTop" fmla="*/ 0 h 126000"/>
                    <a:gd name="textAreaBottom" fmla="*/ 127440 h 126000"/>
                  </a:gdLst>
                  <a:ahLst/>
                  <a:cxnLst/>
                  <a:rect l="textAreaLeft" t="textAreaTop" r="textAreaRight" b="textAreaBottom"/>
                  <a:pathLst>
                    <a:path w="129" h="132">
                      <a:moveTo>
                        <a:pt x="129" y="66"/>
                      </a:moveTo>
                      <a:lnTo>
                        <a:pt x="90" y="46"/>
                      </a:lnTo>
                      <a:lnTo>
                        <a:pt x="94" y="0"/>
                      </a:lnTo>
                      <a:lnTo>
                        <a:pt x="57" y="29"/>
                      </a:lnTo>
                      <a:lnTo>
                        <a:pt x="20" y="11"/>
                      </a:lnTo>
                      <a:lnTo>
                        <a:pt x="34" y="54"/>
                      </a:lnTo>
                      <a:lnTo>
                        <a:pt x="0" y="93"/>
                      </a:lnTo>
                      <a:lnTo>
                        <a:pt x="51" y="82"/>
                      </a:lnTo>
                      <a:lnTo>
                        <a:pt x="71" y="132"/>
                      </a:lnTo>
                      <a:lnTo>
                        <a:pt x="84" y="78"/>
                      </a:lnTo>
                      <a:lnTo>
                        <a:pt x="129" y="66"/>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3720" rIns="90000" bIns="63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35" name="Freeform 80"/>
                <p:cNvSpPr/>
                <p:nvPr/>
              </p:nvSpPr>
              <p:spPr>
                <a:xfrm>
                  <a:off x="6734520" y="1914480"/>
                  <a:ext cx="67320" cy="150120"/>
                </a:xfrm>
                <a:custGeom>
                  <a:avLst/>
                  <a:gdLst>
                    <a:gd name="textAreaLeft" fmla="*/ 0 w 67320"/>
                    <a:gd name="textAreaRight" fmla="*/ 68760 w 67320"/>
                    <a:gd name="textAreaTop" fmla="*/ 0 h 150120"/>
                    <a:gd name="textAreaBottom" fmla="*/ 151560 h 150120"/>
                  </a:gdLst>
                  <a:ahLst/>
                  <a:cxnLst/>
                  <a:rect l="textAreaLeft" t="textAreaTop" r="textAreaRight" b="textAreaBottom"/>
                  <a:pathLst>
                    <a:path w="137" h="156">
                      <a:moveTo>
                        <a:pt x="106" y="6"/>
                      </a:moveTo>
                      <a:lnTo>
                        <a:pt x="94" y="2"/>
                      </a:lnTo>
                      <a:lnTo>
                        <a:pt x="80" y="0"/>
                      </a:lnTo>
                      <a:lnTo>
                        <a:pt x="67" y="2"/>
                      </a:lnTo>
                      <a:lnTo>
                        <a:pt x="53" y="6"/>
                      </a:lnTo>
                      <a:lnTo>
                        <a:pt x="41" y="13"/>
                      </a:lnTo>
                      <a:lnTo>
                        <a:pt x="28" y="23"/>
                      </a:lnTo>
                      <a:lnTo>
                        <a:pt x="18" y="33"/>
                      </a:lnTo>
                      <a:lnTo>
                        <a:pt x="10" y="47"/>
                      </a:lnTo>
                      <a:lnTo>
                        <a:pt x="4" y="64"/>
                      </a:lnTo>
                      <a:lnTo>
                        <a:pt x="0" y="78"/>
                      </a:lnTo>
                      <a:lnTo>
                        <a:pt x="0" y="95"/>
                      </a:lnTo>
                      <a:lnTo>
                        <a:pt x="2" y="109"/>
                      </a:lnTo>
                      <a:lnTo>
                        <a:pt x="6" y="121"/>
                      </a:lnTo>
                      <a:lnTo>
                        <a:pt x="12" y="134"/>
                      </a:lnTo>
                      <a:lnTo>
                        <a:pt x="20" y="142"/>
                      </a:lnTo>
                      <a:lnTo>
                        <a:pt x="30" y="150"/>
                      </a:lnTo>
                      <a:lnTo>
                        <a:pt x="43" y="156"/>
                      </a:lnTo>
                      <a:lnTo>
                        <a:pt x="57" y="156"/>
                      </a:lnTo>
                      <a:lnTo>
                        <a:pt x="69" y="156"/>
                      </a:lnTo>
                      <a:lnTo>
                        <a:pt x="84" y="152"/>
                      </a:lnTo>
                      <a:lnTo>
                        <a:pt x="96" y="144"/>
                      </a:lnTo>
                      <a:lnTo>
                        <a:pt x="108" y="134"/>
                      </a:lnTo>
                      <a:lnTo>
                        <a:pt x="118" y="123"/>
                      </a:lnTo>
                      <a:lnTo>
                        <a:pt x="127" y="109"/>
                      </a:lnTo>
                      <a:lnTo>
                        <a:pt x="133" y="93"/>
                      </a:lnTo>
                      <a:lnTo>
                        <a:pt x="137" y="78"/>
                      </a:lnTo>
                      <a:lnTo>
                        <a:pt x="137" y="64"/>
                      </a:lnTo>
                      <a:lnTo>
                        <a:pt x="137" y="50"/>
                      </a:lnTo>
                      <a:lnTo>
                        <a:pt x="133" y="35"/>
                      </a:lnTo>
                      <a:lnTo>
                        <a:pt x="127" y="23"/>
                      </a:lnTo>
                      <a:lnTo>
                        <a:pt x="116" y="15"/>
                      </a:lnTo>
                      <a:lnTo>
                        <a:pt x="106" y="6"/>
                      </a:lnTo>
                      <a:close/>
                    </a:path>
                  </a:pathLst>
                </a:custGeom>
                <a:solidFill>
                  <a:srgbClr val="CCCC00"/>
                </a:solidFill>
                <a:ln w="0">
                  <a:noFill/>
                </a:ln>
              </p:spPr>
              <p:style>
                <a:lnRef idx="0">
                  <a:scrgbClr r="0" g="0" b="0"/>
                </a:lnRef>
                <a:fillRef idx="0">
                  <a:scrgbClr r="0" g="0" b="0"/>
                </a:fillRef>
                <a:effectRef idx="0">
                  <a:scrgbClr r="0" g="0" b="0"/>
                </a:effectRef>
                <a:fontRef idx="minor"/>
              </p:style>
              <p:txBody>
                <a:bodyPr lIns="90000" tIns="75600" rIns="90000" bIns="756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536" name="Group 81"/>
              <p:cNvGrpSpPr/>
              <p:nvPr/>
            </p:nvGrpSpPr>
            <p:grpSpPr>
              <a:xfrm>
                <a:off x="6817680" y="2680920"/>
                <a:ext cx="250200" cy="411120"/>
                <a:chOff x="6817680" y="2680920"/>
                <a:chExt cx="250200" cy="411120"/>
              </a:xfrm>
            </p:grpSpPr>
            <p:sp>
              <p:nvSpPr>
                <p:cNvPr id="1537" name="Freeform 82"/>
                <p:cNvSpPr/>
                <p:nvPr/>
              </p:nvSpPr>
              <p:spPr>
                <a:xfrm>
                  <a:off x="7004160" y="2680920"/>
                  <a:ext cx="63720" cy="124200"/>
                </a:xfrm>
                <a:custGeom>
                  <a:avLst/>
                  <a:gdLst>
                    <a:gd name="textAreaLeft" fmla="*/ 0 w 63720"/>
                    <a:gd name="textAreaRight" fmla="*/ 65160 w 63720"/>
                    <a:gd name="textAreaTop" fmla="*/ 0 h 124200"/>
                    <a:gd name="textAreaBottom" fmla="*/ 125640 h 124200"/>
                  </a:gdLst>
                  <a:ahLst/>
                  <a:cxnLst/>
                  <a:rect l="textAreaLeft" t="textAreaTop" r="textAreaRight" b="textAreaBottom"/>
                  <a:pathLst>
                    <a:path w="128" h="130">
                      <a:moveTo>
                        <a:pt x="128" y="66"/>
                      </a:moveTo>
                      <a:lnTo>
                        <a:pt x="89" y="46"/>
                      </a:lnTo>
                      <a:lnTo>
                        <a:pt x="95" y="0"/>
                      </a:lnTo>
                      <a:lnTo>
                        <a:pt x="58" y="29"/>
                      </a:lnTo>
                      <a:lnTo>
                        <a:pt x="21" y="11"/>
                      </a:lnTo>
                      <a:lnTo>
                        <a:pt x="37" y="52"/>
                      </a:lnTo>
                      <a:lnTo>
                        <a:pt x="0" y="93"/>
                      </a:lnTo>
                      <a:lnTo>
                        <a:pt x="54" y="80"/>
                      </a:lnTo>
                      <a:lnTo>
                        <a:pt x="72" y="130"/>
                      </a:lnTo>
                      <a:lnTo>
                        <a:pt x="85" y="76"/>
                      </a:lnTo>
                      <a:lnTo>
                        <a:pt x="128" y="66"/>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38" name="Freeform 83"/>
                <p:cNvSpPr/>
                <p:nvPr/>
              </p:nvSpPr>
              <p:spPr>
                <a:xfrm>
                  <a:off x="6844680" y="2823840"/>
                  <a:ext cx="61560" cy="124200"/>
                </a:xfrm>
                <a:custGeom>
                  <a:avLst/>
                  <a:gdLst>
                    <a:gd name="textAreaLeft" fmla="*/ 0 w 61560"/>
                    <a:gd name="textAreaRight" fmla="*/ 63000 w 61560"/>
                    <a:gd name="textAreaTop" fmla="*/ 0 h 124200"/>
                    <a:gd name="textAreaBottom" fmla="*/ 125640 h 124200"/>
                  </a:gdLst>
                  <a:ahLst/>
                  <a:cxnLst/>
                  <a:rect l="textAreaLeft" t="textAreaTop" r="textAreaRight" b="textAreaBottom"/>
                  <a:pathLst>
                    <a:path w="127" h="129">
                      <a:moveTo>
                        <a:pt x="127" y="66"/>
                      </a:moveTo>
                      <a:lnTo>
                        <a:pt x="90" y="45"/>
                      </a:lnTo>
                      <a:lnTo>
                        <a:pt x="96" y="0"/>
                      </a:lnTo>
                      <a:lnTo>
                        <a:pt x="59" y="29"/>
                      </a:lnTo>
                      <a:lnTo>
                        <a:pt x="20" y="10"/>
                      </a:lnTo>
                      <a:lnTo>
                        <a:pt x="37" y="51"/>
                      </a:lnTo>
                      <a:lnTo>
                        <a:pt x="0" y="92"/>
                      </a:lnTo>
                      <a:lnTo>
                        <a:pt x="53" y="80"/>
                      </a:lnTo>
                      <a:lnTo>
                        <a:pt x="72" y="129"/>
                      </a:lnTo>
                      <a:lnTo>
                        <a:pt x="84" y="76"/>
                      </a:lnTo>
                      <a:lnTo>
                        <a:pt x="127" y="66"/>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39" name="Freeform 84"/>
                <p:cNvSpPr/>
                <p:nvPr/>
              </p:nvSpPr>
              <p:spPr>
                <a:xfrm>
                  <a:off x="6817680" y="2967840"/>
                  <a:ext cx="61560" cy="124200"/>
                </a:xfrm>
                <a:custGeom>
                  <a:avLst/>
                  <a:gdLst>
                    <a:gd name="textAreaLeft" fmla="*/ 0 w 61560"/>
                    <a:gd name="textAreaRight" fmla="*/ 63000 w 61560"/>
                    <a:gd name="textAreaTop" fmla="*/ 0 h 124200"/>
                    <a:gd name="textAreaBottom" fmla="*/ 125640 h 124200"/>
                  </a:gdLst>
                  <a:ahLst/>
                  <a:cxnLst/>
                  <a:rect l="textAreaLeft" t="textAreaTop" r="textAreaRight" b="textAreaBottom"/>
                  <a:pathLst>
                    <a:path w="127" h="129">
                      <a:moveTo>
                        <a:pt x="127" y="63"/>
                      </a:moveTo>
                      <a:lnTo>
                        <a:pt x="90" y="43"/>
                      </a:lnTo>
                      <a:lnTo>
                        <a:pt x="96" y="0"/>
                      </a:lnTo>
                      <a:lnTo>
                        <a:pt x="59" y="28"/>
                      </a:lnTo>
                      <a:lnTo>
                        <a:pt x="20" y="8"/>
                      </a:lnTo>
                      <a:lnTo>
                        <a:pt x="36" y="49"/>
                      </a:lnTo>
                      <a:lnTo>
                        <a:pt x="0" y="90"/>
                      </a:lnTo>
                      <a:lnTo>
                        <a:pt x="53" y="77"/>
                      </a:lnTo>
                      <a:lnTo>
                        <a:pt x="71" y="129"/>
                      </a:lnTo>
                      <a:lnTo>
                        <a:pt x="86" y="75"/>
                      </a:lnTo>
                      <a:lnTo>
                        <a:pt x="127" y="63"/>
                      </a:lnTo>
                      <a:close/>
                    </a:path>
                  </a:pathLst>
                </a:custGeom>
                <a:solidFill>
                  <a:srgbClr val="E0E000"/>
                </a:solidFill>
                <a:ln w="0">
                  <a:noFill/>
                </a:ln>
              </p:spPr>
              <p:style>
                <a:lnRef idx="0">
                  <a:scrgbClr r="0" g="0" b="0"/>
                </a:lnRef>
                <a:fillRef idx="0">
                  <a:scrgbClr r="0" g="0" b="0"/>
                </a:fillRef>
                <a:effectRef idx="0">
                  <a:scrgbClr r="0" g="0" b="0"/>
                </a:effectRef>
                <a:fontRef idx="minor"/>
              </p:style>
              <p:txBody>
                <a:bodyPr lIns="90000" tIns="62640" rIns="90000" bIns="62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grpSp>
          <p:nvGrpSpPr>
            <p:cNvPr id="1540" name="Group 85"/>
            <p:cNvGrpSpPr/>
            <p:nvPr/>
          </p:nvGrpSpPr>
          <p:grpSpPr>
            <a:xfrm>
              <a:off x="4930200" y="1914480"/>
              <a:ext cx="1186920" cy="2409480"/>
              <a:chOff x="4930200" y="1914480"/>
              <a:chExt cx="1186920" cy="2409480"/>
            </a:xfrm>
          </p:grpSpPr>
          <p:grpSp>
            <p:nvGrpSpPr>
              <p:cNvPr id="1541" name="Group 86"/>
              <p:cNvGrpSpPr/>
              <p:nvPr/>
            </p:nvGrpSpPr>
            <p:grpSpPr>
              <a:xfrm>
                <a:off x="4930200" y="3145320"/>
                <a:ext cx="374400" cy="1178640"/>
                <a:chOff x="4930200" y="3145320"/>
                <a:chExt cx="374400" cy="1178640"/>
              </a:xfrm>
            </p:grpSpPr>
            <p:grpSp>
              <p:nvGrpSpPr>
                <p:cNvPr id="1542" name="Group 87"/>
                <p:cNvGrpSpPr/>
                <p:nvPr/>
              </p:nvGrpSpPr>
              <p:grpSpPr>
                <a:xfrm>
                  <a:off x="4930200" y="3145320"/>
                  <a:ext cx="374400" cy="1178640"/>
                  <a:chOff x="4930200" y="3145320"/>
                  <a:chExt cx="374400" cy="1178640"/>
                </a:xfrm>
              </p:grpSpPr>
              <p:sp>
                <p:nvSpPr>
                  <p:cNvPr id="1543" name="Freeform 88"/>
                  <p:cNvSpPr/>
                  <p:nvPr/>
                </p:nvSpPr>
                <p:spPr>
                  <a:xfrm>
                    <a:off x="4930200" y="3145320"/>
                    <a:ext cx="374400" cy="1172880"/>
                  </a:xfrm>
                  <a:custGeom>
                    <a:avLst/>
                    <a:gdLst>
                      <a:gd name="textAreaLeft" fmla="*/ 0 w 374400"/>
                      <a:gd name="textAreaRight" fmla="*/ 375840 w 374400"/>
                      <a:gd name="textAreaTop" fmla="*/ 0 h 1172880"/>
                      <a:gd name="textAreaBottom" fmla="*/ 1174320 h 1172880"/>
                    </a:gdLst>
                    <a:ahLst/>
                    <a:cxnLst/>
                    <a:rect l="textAreaLeft" t="textAreaTop" r="textAreaRight" b="textAreaBottom"/>
                    <a:pathLst>
                      <a:path w="746" h="1162">
                        <a:moveTo>
                          <a:pt x="258" y="2"/>
                        </a:moveTo>
                        <a:lnTo>
                          <a:pt x="232" y="4"/>
                        </a:lnTo>
                        <a:lnTo>
                          <a:pt x="203" y="10"/>
                        </a:lnTo>
                        <a:lnTo>
                          <a:pt x="172" y="19"/>
                        </a:lnTo>
                        <a:lnTo>
                          <a:pt x="139" y="33"/>
                        </a:lnTo>
                        <a:lnTo>
                          <a:pt x="96" y="49"/>
                        </a:lnTo>
                        <a:lnTo>
                          <a:pt x="74" y="64"/>
                        </a:lnTo>
                        <a:lnTo>
                          <a:pt x="25" y="97"/>
                        </a:lnTo>
                        <a:lnTo>
                          <a:pt x="0" y="113"/>
                        </a:lnTo>
                        <a:lnTo>
                          <a:pt x="12" y="115"/>
                        </a:lnTo>
                        <a:lnTo>
                          <a:pt x="33" y="123"/>
                        </a:lnTo>
                        <a:lnTo>
                          <a:pt x="47" y="131"/>
                        </a:lnTo>
                        <a:lnTo>
                          <a:pt x="59" y="142"/>
                        </a:lnTo>
                        <a:lnTo>
                          <a:pt x="70" y="154"/>
                        </a:lnTo>
                        <a:lnTo>
                          <a:pt x="84" y="172"/>
                        </a:lnTo>
                        <a:lnTo>
                          <a:pt x="107" y="203"/>
                        </a:lnTo>
                        <a:lnTo>
                          <a:pt x="121" y="226"/>
                        </a:lnTo>
                        <a:lnTo>
                          <a:pt x="139" y="256"/>
                        </a:lnTo>
                        <a:lnTo>
                          <a:pt x="150" y="283"/>
                        </a:lnTo>
                        <a:lnTo>
                          <a:pt x="168" y="328"/>
                        </a:lnTo>
                        <a:lnTo>
                          <a:pt x="178" y="363"/>
                        </a:lnTo>
                        <a:lnTo>
                          <a:pt x="209" y="474"/>
                        </a:lnTo>
                        <a:lnTo>
                          <a:pt x="236" y="566"/>
                        </a:lnTo>
                        <a:lnTo>
                          <a:pt x="252" y="660"/>
                        </a:lnTo>
                        <a:lnTo>
                          <a:pt x="264" y="767"/>
                        </a:lnTo>
                        <a:lnTo>
                          <a:pt x="279" y="851"/>
                        </a:lnTo>
                        <a:lnTo>
                          <a:pt x="293" y="924"/>
                        </a:lnTo>
                        <a:lnTo>
                          <a:pt x="316" y="1015"/>
                        </a:lnTo>
                        <a:lnTo>
                          <a:pt x="338" y="1080"/>
                        </a:lnTo>
                        <a:lnTo>
                          <a:pt x="367" y="1162"/>
                        </a:lnTo>
                        <a:lnTo>
                          <a:pt x="404" y="1129"/>
                        </a:lnTo>
                        <a:lnTo>
                          <a:pt x="451" y="1090"/>
                        </a:lnTo>
                        <a:lnTo>
                          <a:pt x="498" y="1060"/>
                        </a:lnTo>
                        <a:lnTo>
                          <a:pt x="527" y="1047"/>
                        </a:lnTo>
                        <a:lnTo>
                          <a:pt x="562" y="1037"/>
                        </a:lnTo>
                        <a:lnTo>
                          <a:pt x="615" y="1027"/>
                        </a:lnTo>
                        <a:lnTo>
                          <a:pt x="652" y="1021"/>
                        </a:lnTo>
                        <a:lnTo>
                          <a:pt x="691" y="1008"/>
                        </a:lnTo>
                        <a:lnTo>
                          <a:pt x="719" y="994"/>
                        </a:lnTo>
                        <a:lnTo>
                          <a:pt x="736" y="982"/>
                        </a:lnTo>
                        <a:lnTo>
                          <a:pt x="744" y="961"/>
                        </a:lnTo>
                        <a:lnTo>
                          <a:pt x="746" y="949"/>
                        </a:lnTo>
                        <a:lnTo>
                          <a:pt x="707" y="937"/>
                        </a:lnTo>
                        <a:lnTo>
                          <a:pt x="687" y="920"/>
                        </a:lnTo>
                        <a:lnTo>
                          <a:pt x="654" y="867"/>
                        </a:lnTo>
                        <a:lnTo>
                          <a:pt x="621" y="812"/>
                        </a:lnTo>
                        <a:lnTo>
                          <a:pt x="605" y="769"/>
                        </a:lnTo>
                        <a:lnTo>
                          <a:pt x="592" y="722"/>
                        </a:lnTo>
                        <a:lnTo>
                          <a:pt x="568" y="621"/>
                        </a:lnTo>
                        <a:lnTo>
                          <a:pt x="562" y="576"/>
                        </a:lnTo>
                        <a:lnTo>
                          <a:pt x="514" y="502"/>
                        </a:lnTo>
                        <a:lnTo>
                          <a:pt x="478" y="433"/>
                        </a:lnTo>
                        <a:lnTo>
                          <a:pt x="461" y="381"/>
                        </a:lnTo>
                        <a:lnTo>
                          <a:pt x="447" y="340"/>
                        </a:lnTo>
                        <a:lnTo>
                          <a:pt x="412" y="246"/>
                        </a:lnTo>
                        <a:lnTo>
                          <a:pt x="373" y="168"/>
                        </a:lnTo>
                        <a:lnTo>
                          <a:pt x="338" y="97"/>
                        </a:lnTo>
                        <a:lnTo>
                          <a:pt x="326" y="68"/>
                        </a:lnTo>
                        <a:lnTo>
                          <a:pt x="309" y="41"/>
                        </a:lnTo>
                        <a:lnTo>
                          <a:pt x="285" y="0"/>
                        </a:lnTo>
                        <a:lnTo>
                          <a:pt x="258" y="2"/>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44" name="Freeform 89"/>
                  <p:cNvSpPr/>
                  <p:nvPr/>
                </p:nvSpPr>
                <p:spPr>
                  <a:xfrm>
                    <a:off x="4930200" y="3194640"/>
                    <a:ext cx="235440" cy="1129320"/>
                  </a:xfrm>
                  <a:custGeom>
                    <a:avLst/>
                    <a:gdLst>
                      <a:gd name="textAreaLeft" fmla="*/ 0 w 235440"/>
                      <a:gd name="textAreaRight" fmla="*/ 236880 w 235440"/>
                      <a:gd name="textAreaTop" fmla="*/ 0 h 1129320"/>
                      <a:gd name="textAreaBottom" fmla="*/ 1130760 h 1129320"/>
                    </a:gdLst>
                    <a:ahLst/>
                    <a:cxnLst/>
                    <a:rect l="textAreaLeft" t="textAreaTop" r="textAreaRight" b="textAreaBottom"/>
                    <a:pathLst>
                      <a:path w="469" h="1119">
                        <a:moveTo>
                          <a:pt x="94" y="0"/>
                        </a:moveTo>
                        <a:lnTo>
                          <a:pt x="109" y="13"/>
                        </a:lnTo>
                        <a:lnTo>
                          <a:pt x="133" y="29"/>
                        </a:lnTo>
                        <a:lnTo>
                          <a:pt x="164" y="52"/>
                        </a:lnTo>
                        <a:lnTo>
                          <a:pt x="187" y="89"/>
                        </a:lnTo>
                        <a:lnTo>
                          <a:pt x="207" y="117"/>
                        </a:lnTo>
                        <a:lnTo>
                          <a:pt x="223" y="150"/>
                        </a:lnTo>
                        <a:lnTo>
                          <a:pt x="246" y="203"/>
                        </a:lnTo>
                        <a:lnTo>
                          <a:pt x="264" y="252"/>
                        </a:lnTo>
                        <a:lnTo>
                          <a:pt x="275" y="295"/>
                        </a:lnTo>
                        <a:lnTo>
                          <a:pt x="291" y="369"/>
                        </a:lnTo>
                        <a:lnTo>
                          <a:pt x="297" y="406"/>
                        </a:lnTo>
                        <a:lnTo>
                          <a:pt x="307" y="461"/>
                        </a:lnTo>
                        <a:lnTo>
                          <a:pt x="314" y="509"/>
                        </a:lnTo>
                        <a:lnTo>
                          <a:pt x="324" y="548"/>
                        </a:lnTo>
                        <a:lnTo>
                          <a:pt x="342" y="617"/>
                        </a:lnTo>
                        <a:lnTo>
                          <a:pt x="365" y="726"/>
                        </a:lnTo>
                        <a:lnTo>
                          <a:pt x="391" y="814"/>
                        </a:lnTo>
                        <a:lnTo>
                          <a:pt x="414" y="886"/>
                        </a:lnTo>
                        <a:lnTo>
                          <a:pt x="432" y="937"/>
                        </a:lnTo>
                        <a:lnTo>
                          <a:pt x="451" y="990"/>
                        </a:lnTo>
                        <a:lnTo>
                          <a:pt x="469" y="1027"/>
                        </a:lnTo>
                        <a:lnTo>
                          <a:pt x="412" y="1076"/>
                        </a:lnTo>
                        <a:lnTo>
                          <a:pt x="365" y="1119"/>
                        </a:lnTo>
                        <a:lnTo>
                          <a:pt x="355" y="1082"/>
                        </a:lnTo>
                        <a:lnTo>
                          <a:pt x="316" y="976"/>
                        </a:lnTo>
                        <a:lnTo>
                          <a:pt x="289" y="857"/>
                        </a:lnTo>
                        <a:lnTo>
                          <a:pt x="281" y="814"/>
                        </a:lnTo>
                        <a:lnTo>
                          <a:pt x="271" y="765"/>
                        </a:lnTo>
                        <a:lnTo>
                          <a:pt x="256" y="658"/>
                        </a:lnTo>
                        <a:lnTo>
                          <a:pt x="234" y="546"/>
                        </a:lnTo>
                        <a:lnTo>
                          <a:pt x="215" y="457"/>
                        </a:lnTo>
                        <a:lnTo>
                          <a:pt x="184" y="334"/>
                        </a:lnTo>
                        <a:lnTo>
                          <a:pt x="170" y="283"/>
                        </a:lnTo>
                        <a:lnTo>
                          <a:pt x="150" y="232"/>
                        </a:lnTo>
                        <a:lnTo>
                          <a:pt x="127" y="189"/>
                        </a:lnTo>
                        <a:lnTo>
                          <a:pt x="107" y="154"/>
                        </a:lnTo>
                        <a:lnTo>
                          <a:pt x="86" y="123"/>
                        </a:lnTo>
                        <a:lnTo>
                          <a:pt x="66" y="101"/>
                        </a:lnTo>
                        <a:lnTo>
                          <a:pt x="59" y="93"/>
                        </a:lnTo>
                        <a:lnTo>
                          <a:pt x="49" y="84"/>
                        </a:lnTo>
                        <a:lnTo>
                          <a:pt x="31" y="72"/>
                        </a:lnTo>
                        <a:lnTo>
                          <a:pt x="0" y="64"/>
                        </a:lnTo>
                        <a:lnTo>
                          <a:pt x="33" y="41"/>
                        </a:lnTo>
                        <a:lnTo>
                          <a:pt x="78" y="11"/>
                        </a:lnTo>
                        <a:lnTo>
                          <a:pt x="94"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545" name="Group 90"/>
                <p:cNvGrpSpPr/>
                <p:nvPr/>
              </p:nvGrpSpPr>
              <p:grpSpPr>
                <a:xfrm>
                  <a:off x="4962960" y="3211920"/>
                  <a:ext cx="296640" cy="976680"/>
                  <a:chOff x="4962960" y="3211920"/>
                  <a:chExt cx="296640" cy="976680"/>
                </a:xfrm>
              </p:grpSpPr>
              <p:grpSp>
                <p:nvGrpSpPr>
                  <p:cNvPr id="1546" name="Group 91"/>
                  <p:cNvGrpSpPr/>
                  <p:nvPr/>
                </p:nvGrpSpPr>
                <p:grpSpPr>
                  <a:xfrm>
                    <a:off x="4964400" y="3211920"/>
                    <a:ext cx="295200" cy="976680"/>
                    <a:chOff x="4964400" y="3211920"/>
                    <a:chExt cx="295200" cy="976680"/>
                  </a:xfrm>
                </p:grpSpPr>
                <p:sp>
                  <p:nvSpPr>
                    <p:cNvPr id="1547" name="Freeform 92"/>
                    <p:cNvSpPr/>
                    <p:nvPr/>
                  </p:nvSpPr>
                  <p:spPr>
                    <a:xfrm>
                      <a:off x="5074920" y="3923280"/>
                      <a:ext cx="184680" cy="265320"/>
                    </a:xfrm>
                    <a:custGeom>
                      <a:avLst/>
                      <a:gdLst>
                        <a:gd name="textAreaLeft" fmla="*/ 0 w 184680"/>
                        <a:gd name="textAreaRight" fmla="*/ 186120 w 184680"/>
                        <a:gd name="textAreaTop" fmla="*/ 0 h 265320"/>
                        <a:gd name="textAreaBottom" fmla="*/ 266760 h 265320"/>
                      </a:gdLst>
                      <a:ahLst/>
                      <a:cxnLst/>
                      <a:rect l="textAreaLeft" t="textAreaTop" r="textAreaRight" b="textAreaBottom"/>
                      <a:pathLst>
                        <a:path w="369" h="264">
                          <a:moveTo>
                            <a:pt x="318" y="0"/>
                          </a:moveTo>
                          <a:lnTo>
                            <a:pt x="291" y="4"/>
                          </a:lnTo>
                          <a:lnTo>
                            <a:pt x="252" y="10"/>
                          </a:lnTo>
                          <a:lnTo>
                            <a:pt x="209" y="22"/>
                          </a:lnTo>
                          <a:lnTo>
                            <a:pt x="172" y="35"/>
                          </a:lnTo>
                          <a:lnTo>
                            <a:pt x="135" y="49"/>
                          </a:lnTo>
                          <a:lnTo>
                            <a:pt x="102" y="67"/>
                          </a:lnTo>
                          <a:lnTo>
                            <a:pt x="74" y="82"/>
                          </a:lnTo>
                          <a:lnTo>
                            <a:pt x="41" y="106"/>
                          </a:lnTo>
                          <a:lnTo>
                            <a:pt x="10" y="133"/>
                          </a:lnTo>
                          <a:lnTo>
                            <a:pt x="0" y="143"/>
                          </a:lnTo>
                          <a:lnTo>
                            <a:pt x="12" y="186"/>
                          </a:lnTo>
                          <a:lnTo>
                            <a:pt x="20" y="223"/>
                          </a:lnTo>
                          <a:lnTo>
                            <a:pt x="29" y="250"/>
                          </a:lnTo>
                          <a:lnTo>
                            <a:pt x="33" y="264"/>
                          </a:lnTo>
                          <a:lnTo>
                            <a:pt x="39" y="254"/>
                          </a:lnTo>
                          <a:lnTo>
                            <a:pt x="49" y="239"/>
                          </a:lnTo>
                          <a:lnTo>
                            <a:pt x="70" y="223"/>
                          </a:lnTo>
                          <a:lnTo>
                            <a:pt x="96" y="203"/>
                          </a:lnTo>
                          <a:lnTo>
                            <a:pt x="129" y="182"/>
                          </a:lnTo>
                          <a:lnTo>
                            <a:pt x="162" y="162"/>
                          </a:lnTo>
                          <a:lnTo>
                            <a:pt x="191" y="149"/>
                          </a:lnTo>
                          <a:lnTo>
                            <a:pt x="225" y="135"/>
                          </a:lnTo>
                          <a:lnTo>
                            <a:pt x="260" y="125"/>
                          </a:lnTo>
                          <a:lnTo>
                            <a:pt x="297" y="117"/>
                          </a:lnTo>
                          <a:lnTo>
                            <a:pt x="330" y="112"/>
                          </a:lnTo>
                          <a:lnTo>
                            <a:pt x="369" y="110"/>
                          </a:lnTo>
                          <a:lnTo>
                            <a:pt x="346" y="69"/>
                          </a:lnTo>
                          <a:lnTo>
                            <a:pt x="332" y="39"/>
                          </a:lnTo>
                          <a:lnTo>
                            <a:pt x="318"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48" name="Freeform 93"/>
                    <p:cNvSpPr/>
                    <p:nvPr/>
                  </p:nvSpPr>
                  <p:spPr>
                    <a:xfrm>
                      <a:off x="5058720" y="3723120"/>
                      <a:ext cx="159480" cy="241200"/>
                    </a:xfrm>
                    <a:custGeom>
                      <a:avLst/>
                      <a:gdLst>
                        <a:gd name="textAreaLeft" fmla="*/ 0 w 159480"/>
                        <a:gd name="textAreaRight" fmla="*/ 160920 w 159480"/>
                        <a:gd name="textAreaTop" fmla="*/ 0 h 241200"/>
                        <a:gd name="textAreaBottom" fmla="*/ 242640 h 241200"/>
                      </a:gdLst>
                      <a:ahLst/>
                      <a:cxnLst/>
                      <a:rect l="textAreaLeft" t="textAreaTop" r="textAreaRight" b="textAreaBottom"/>
                      <a:pathLst>
                        <a:path w="316" h="240">
                          <a:moveTo>
                            <a:pt x="303" y="0"/>
                          </a:moveTo>
                          <a:lnTo>
                            <a:pt x="279" y="0"/>
                          </a:lnTo>
                          <a:lnTo>
                            <a:pt x="248" y="4"/>
                          </a:lnTo>
                          <a:lnTo>
                            <a:pt x="222" y="6"/>
                          </a:lnTo>
                          <a:lnTo>
                            <a:pt x="193" y="14"/>
                          </a:lnTo>
                          <a:lnTo>
                            <a:pt x="162" y="29"/>
                          </a:lnTo>
                          <a:lnTo>
                            <a:pt x="133" y="41"/>
                          </a:lnTo>
                          <a:lnTo>
                            <a:pt x="101" y="59"/>
                          </a:lnTo>
                          <a:lnTo>
                            <a:pt x="70" y="82"/>
                          </a:lnTo>
                          <a:lnTo>
                            <a:pt x="43" y="100"/>
                          </a:lnTo>
                          <a:lnTo>
                            <a:pt x="21" y="121"/>
                          </a:lnTo>
                          <a:lnTo>
                            <a:pt x="0" y="143"/>
                          </a:lnTo>
                          <a:lnTo>
                            <a:pt x="15" y="240"/>
                          </a:lnTo>
                          <a:lnTo>
                            <a:pt x="27" y="232"/>
                          </a:lnTo>
                          <a:lnTo>
                            <a:pt x="53" y="207"/>
                          </a:lnTo>
                          <a:lnTo>
                            <a:pt x="86" y="182"/>
                          </a:lnTo>
                          <a:lnTo>
                            <a:pt x="117" y="160"/>
                          </a:lnTo>
                          <a:lnTo>
                            <a:pt x="146" y="143"/>
                          </a:lnTo>
                          <a:lnTo>
                            <a:pt x="193" y="119"/>
                          </a:lnTo>
                          <a:lnTo>
                            <a:pt x="226" y="107"/>
                          </a:lnTo>
                          <a:lnTo>
                            <a:pt x="260" y="96"/>
                          </a:lnTo>
                          <a:lnTo>
                            <a:pt x="291" y="92"/>
                          </a:lnTo>
                          <a:lnTo>
                            <a:pt x="316" y="92"/>
                          </a:lnTo>
                          <a:lnTo>
                            <a:pt x="303"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49" name="Freeform 94"/>
                    <p:cNvSpPr/>
                    <p:nvPr/>
                  </p:nvSpPr>
                  <p:spPr>
                    <a:xfrm>
                      <a:off x="5042160" y="3561480"/>
                      <a:ext cx="139680" cy="194760"/>
                    </a:xfrm>
                    <a:custGeom>
                      <a:avLst/>
                      <a:gdLst>
                        <a:gd name="textAreaLeft" fmla="*/ 0 w 139680"/>
                        <a:gd name="textAreaRight" fmla="*/ 141120 w 139680"/>
                        <a:gd name="textAreaTop" fmla="*/ 0 h 194760"/>
                        <a:gd name="textAreaBottom" fmla="*/ 196200 h 194760"/>
                      </a:gdLst>
                      <a:ahLst/>
                      <a:cxnLst/>
                      <a:rect l="textAreaLeft" t="textAreaTop" r="textAreaRight" b="textAreaBottom"/>
                      <a:pathLst>
                        <a:path w="281" h="193">
                          <a:moveTo>
                            <a:pt x="252" y="0"/>
                          </a:moveTo>
                          <a:lnTo>
                            <a:pt x="230" y="2"/>
                          </a:lnTo>
                          <a:lnTo>
                            <a:pt x="199" y="8"/>
                          </a:lnTo>
                          <a:lnTo>
                            <a:pt x="162" y="19"/>
                          </a:lnTo>
                          <a:lnTo>
                            <a:pt x="134" y="25"/>
                          </a:lnTo>
                          <a:lnTo>
                            <a:pt x="109" y="37"/>
                          </a:lnTo>
                          <a:lnTo>
                            <a:pt x="76" y="53"/>
                          </a:lnTo>
                          <a:lnTo>
                            <a:pt x="45" y="72"/>
                          </a:lnTo>
                          <a:lnTo>
                            <a:pt x="19" y="92"/>
                          </a:lnTo>
                          <a:lnTo>
                            <a:pt x="4" y="107"/>
                          </a:lnTo>
                          <a:lnTo>
                            <a:pt x="0" y="111"/>
                          </a:lnTo>
                          <a:lnTo>
                            <a:pt x="17" y="193"/>
                          </a:lnTo>
                          <a:lnTo>
                            <a:pt x="29" y="183"/>
                          </a:lnTo>
                          <a:lnTo>
                            <a:pt x="48" y="168"/>
                          </a:lnTo>
                          <a:lnTo>
                            <a:pt x="68" y="152"/>
                          </a:lnTo>
                          <a:lnTo>
                            <a:pt x="93" y="137"/>
                          </a:lnTo>
                          <a:lnTo>
                            <a:pt x="113" y="125"/>
                          </a:lnTo>
                          <a:lnTo>
                            <a:pt x="148" y="109"/>
                          </a:lnTo>
                          <a:lnTo>
                            <a:pt x="177" y="96"/>
                          </a:lnTo>
                          <a:lnTo>
                            <a:pt x="207" y="84"/>
                          </a:lnTo>
                          <a:lnTo>
                            <a:pt x="230" y="80"/>
                          </a:lnTo>
                          <a:lnTo>
                            <a:pt x="252" y="76"/>
                          </a:lnTo>
                          <a:lnTo>
                            <a:pt x="281" y="72"/>
                          </a:lnTo>
                          <a:lnTo>
                            <a:pt x="267" y="41"/>
                          </a:lnTo>
                          <a:lnTo>
                            <a:pt x="257" y="14"/>
                          </a:lnTo>
                          <a:lnTo>
                            <a:pt x="252"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50" name="Freeform 95"/>
                    <p:cNvSpPr/>
                    <p:nvPr/>
                  </p:nvSpPr>
                  <p:spPr>
                    <a:xfrm>
                      <a:off x="5025960" y="3446280"/>
                      <a:ext cx="132120" cy="167400"/>
                    </a:xfrm>
                    <a:custGeom>
                      <a:avLst/>
                      <a:gdLst>
                        <a:gd name="textAreaLeft" fmla="*/ 0 w 132120"/>
                        <a:gd name="textAreaRight" fmla="*/ 133560 w 132120"/>
                        <a:gd name="textAreaTop" fmla="*/ 0 h 167400"/>
                        <a:gd name="textAreaBottom" fmla="*/ 168840 h 167400"/>
                      </a:gdLst>
                      <a:ahLst/>
                      <a:cxnLst/>
                      <a:rect l="textAreaLeft" t="textAreaTop" r="textAreaRight" b="textAreaBottom"/>
                      <a:pathLst>
                        <a:path w="264" h="168">
                          <a:moveTo>
                            <a:pt x="246" y="2"/>
                          </a:moveTo>
                          <a:lnTo>
                            <a:pt x="227" y="0"/>
                          </a:lnTo>
                          <a:lnTo>
                            <a:pt x="198" y="0"/>
                          </a:lnTo>
                          <a:lnTo>
                            <a:pt x="170" y="2"/>
                          </a:lnTo>
                          <a:lnTo>
                            <a:pt x="143" y="9"/>
                          </a:lnTo>
                          <a:lnTo>
                            <a:pt x="121" y="17"/>
                          </a:lnTo>
                          <a:lnTo>
                            <a:pt x="98" y="27"/>
                          </a:lnTo>
                          <a:lnTo>
                            <a:pt x="73" y="43"/>
                          </a:lnTo>
                          <a:lnTo>
                            <a:pt x="45" y="62"/>
                          </a:lnTo>
                          <a:lnTo>
                            <a:pt x="24" y="82"/>
                          </a:lnTo>
                          <a:lnTo>
                            <a:pt x="6" y="103"/>
                          </a:lnTo>
                          <a:lnTo>
                            <a:pt x="0" y="111"/>
                          </a:lnTo>
                          <a:lnTo>
                            <a:pt x="16" y="168"/>
                          </a:lnTo>
                          <a:lnTo>
                            <a:pt x="22" y="160"/>
                          </a:lnTo>
                          <a:lnTo>
                            <a:pt x="39" y="142"/>
                          </a:lnTo>
                          <a:lnTo>
                            <a:pt x="57" y="125"/>
                          </a:lnTo>
                          <a:lnTo>
                            <a:pt x="75" y="111"/>
                          </a:lnTo>
                          <a:lnTo>
                            <a:pt x="100" y="97"/>
                          </a:lnTo>
                          <a:lnTo>
                            <a:pt x="133" y="80"/>
                          </a:lnTo>
                          <a:lnTo>
                            <a:pt x="162" y="70"/>
                          </a:lnTo>
                          <a:lnTo>
                            <a:pt x="186" y="64"/>
                          </a:lnTo>
                          <a:lnTo>
                            <a:pt x="223" y="58"/>
                          </a:lnTo>
                          <a:lnTo>
                            <a:pt x="246" y="56"/>
                          </a:lnTo>
                          <a:lnTo>
                            <a:pt x="264" y="58"/>
                          </a:lnTo>
                          <a:lnTo>
                            <a:pt x="246" y="2"/>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84240" rIns="90000" bIns="842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51" name="Freeform 96"/>
                    <p:cNvSpPr/>
                    <p:nvPr/>
                  </p:nvSpPr>
                  <p:spPr>
                    <a:xfrm>
                      <a:off x="5002200" y="3333240"/>
                      <a:ext cx="137520" cy="145080"/>
                    </a:xfrm>
                    <a:custGeom>
                      <a:avLst/>
                      <a:gdLst>
                        <a:gd name="textAreaLeft" fmla="*/ 0 w 137520"/>
                        <a:gd name="textAreaRight" fmla="*/ 138960 w 137520"/>
                        <a:gd name="textAreaTop" fmla="*/ 0 h 145080"/>
                        <a:gd name="textAreaBottom" fmla="*/ 146520 h 145080"/>
                      </a:gdLst>
                      <a:ahLst/>
                      <a:cxnLst/>
                      <a:rect l="textAreaLeft" t="textAreaTop" r="textAreaRight" b="textAreaBottom"/>
                      <a:pathLst>
                        <a:path w="276" h="145">
                          <a:moveTo>
                            <a:pt x="245" y="6"/>
                          </a:moveTo>
                          <a:lnTo>
                            <a:pt x="225" y="2"/>
                          </a:lnTo>
                          <a:lnTo>
                            <a:pt x="196" y="0"/>
                          </a:lnTo>
                          <a:lnTo>
                            <a:pt x="168" y="2"/>
                          </a:lnTo>
                          <a:lnTo>
                            <a:pt x="137" y="6"/>
                          </a:lnTo>
                          <a:lnTo>
                            <a:pt x="110" y="12"/>
                          </a:lnTo>
                          <a:lnTo>
                            <a:pt x="90" y="18"/>
                          </a:lnTo>
                          <a:lnTo>
                            <a:pt x="69" y="28"/>
                          </a:lnTo>
                          <a:lnTo>
                            <a:pt x="43" y="47"/>
                          </a:lnTo>
                          <a:lnTo>
                            <a:pt x="22" y="63"/>
                          </a:lnTo>
                          <a:lnTo>
                            <a:pt x="4" y="80"/>
                          </a:lnTo>
                          <a:lnTo>
                            <a:pt x="0" y="84"/>
                          </a:lnTo>
                          <a:lnTo>
                            <a:pt x="12" y="112"/>
                          </a:lnTo>
                          <a:lnTo>
                            <a:pt x="16" y="125"/>
                          </a:lnTo>
                          <a:lnTo>
                            <a:pt x="24" y="145"/>
                          </a:lnTo>
                          <a:lnTo>
                            <a:pt x="40" y="127"/>
                          </a:lnTo>
                          <a:lnTo>
                            <a:pt x="63" y="110"/>
                          </a:lnTo>
                          <a:lnTo>
                            <a:pt x="86" y="94"/>
                          </a:lnTo>
                          <a:lnTo>
                            <a:pt x="106" y="84"/>
                          </a:lnTo>
                          <a:lnTo>
                            <a:pt x="129" y="73"/>
                          </a:lnTo>
                          <a:lnTo>
                            <a:pt x="155" y="67"/>
                          </a:lnTo>
                          <a:lnTo>
                            <a:pt x="178" y="65"/>
                          </a:lnTo>
                          <a:lnTo>
                            <a:pt x="202" y="63"/>
                          </a:lnTo>
                          <a:lnTo>
                            <a:pt x="231" y="63"/>
                          </a:lnTo>
                          <a:lnTo>
                            <a:pt x="252" y="65"/>
                          </a:lnTo>
                          <a:lnTo>
                            <a:pt x="270" y="71"/>
                          </a:lnTo>
                          <a:lnTo>
                            <a:pt x="276" y="73"/>
                          </a:lnTo>
                          <a:lnTo>
                            <a:pt x="245" y="6"/>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73080" rIns="90000" bIns="730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52" name="Freeform 97"/>
                    <p:cNvSpPr/>
                    <p:nvPr/>
                  </p:nvSpPr>
                  <p:spPr>
                    <a:xfrm>
                      <a:off x="4964400" y="3211920"/>
                      <a:ext cx="144720" cy="140040"/>
                    </a:xfrm>
                    <a:custGeom>
                      <a:avLst/>
                      <a:gdLst>
                        <a:gd name="textAreaLeft" fmla="*/ 0 w 144720"/>
                        <a:gd name="textAreaRight" fmla="*/ 146160 w 144720"/>
                        <a:gd name="textAreaTop" fmla="*/ 0 h 140040"/>
                        <a:gd name="textAreaBottom" fmla="*/ 141480 h 140040"/>
                      </a:gdLst>
                      <a:ahLst/>
                      <a:cxnLst/>
                      <a:rect l="textAreaLeft" t="textAreaTop" r="textAreaRight" b="textAreaBottom"/>
                      <a:pathLst>
                        <a:path w="291" h="139">
                          <a:moveTo>
                            <a:pt x="258" y="2"/>
                          </a:moveTo>
                          <a:lnTo>
                            <a:pt x="237" y="0"/>
                          </a:lnTo>
                          <a:lnTo>
                            <a:pt x="207" y="2"/>
                          </a:lnTo>
                          <a:lnTo>
                            <a:pt x="166" y="8"/>
                          </a:lnTo>
                          <a:lnTo>
                            <a:pt x="137" y="14"/>
                          </a:lnTo>
                          <a:lnTo>
                            <a:pt x="104" y="24"/>
                          </a:lnTo>
                          <a:lnTo>
                            <a:pt x="71" y="39"/>
                          </a:lnTo>
                          <a:lnTo>
                            <a:pt x="43" y="55"/>
                          </a:lnTo>
                          <a:lnTo>
                            <a:pt x="24" y="67"/>
                          </a:lnTo>
                          <a:lnTo>
                            <a:pt x="8" y="80"/>
                          </a:lnTo>
                          <a:lnTo>
                            <a:pt x="0" y="86"/>
                          </a:lnTo>
                          <a:lnTo>
                            <a:pt x="12" y="102"/>
                          </a:lnTo>
                          <a:lnTo>
                            <a:pt x="26" y="119"/>
                          </a:lnTo>
                          <a:lnTo>
                            <a:pt x="37" y="135"/>
                          </a:lnTo>
                          <a:lnTo>
                            <a:pt x="37" y="139"/>
                          </a:lnTo>
                          <a:lnTo>
                            <a:pt x="53" y="127"/>
                          </a:lnTo>
                          <a:lnTo>
                            <a:pt x="78" y="108"/>
                          </a:lnTo>
                          <a:lnTo>
                            <a:pt x="108" y="88"/>
                          </a:lnTo>
                          <a:lnTo>
                            <a:pt x="139" y="76"/>
                          </a:lnTo>
                          <a:lnTo>
                            <a:pt x="157" y="67"/>
                          </a:lnTo>
                          <a:lnTo>
                            <a:pt x="174" y="63"/>
                          </a:lnTo>
                          <a:lnTo>
                            <a:pt x="205" y="61"/>
                          </a:lnTo>
                          <a:lnTo>
                            <a:pt x="235" y="59"/>
                          </a:lnTo>
                          <a:lnTo>
                            <a:pt x="268" y="61"/>
                          </a:lnTo>
                          <a:lnTo>
                            <a:pt x="291" y="69"/>
                          </a:lnTo>
                          <a:lnTo>
                            <a:pt x="270" y="24"/>
                          </a:lnTo>
                          <a:lnTo>
                            <a:pt x="258" y="2"/>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70560" rIns="90000" bIns="705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553" name="Group 98"/>
                  <p:cNvGrpSpPr/>
                  <p:nvPr/>
                </p:nvGrpSpPr>
                <p:grpSpPr>
                  <a:xfrm>
                    <a:off x="4962960" y="3243240"/>
                    <a:ext cx="175320" cy="943200"/>
                    <a:chOff x="4962960" y="3243240"/>
                    <a:chExt cx="175320" cy="943200"/>
                  </a:xfrm>
                </p:grpSpPr>
                <p:sp>
                  <p:nvSpPr>
                    <p:cNvPr id="1554" name="Freeform 99"/>
                    <p:cNvSpPr/>
                    <p:nvPr/>
                  </p:nvSpPr>
                  <p:spPr>
                    <a:xfrm>
                      <a:off x="4962960" y="3243240"/>
                      <a:ext cx="61560" cy="105840"/>
                    </a:xfrm>
                    <a:custGeom>
                      <a:avLst/>
                      <a:gdLst>
                        <a:gd name="textAreaLeft" fmla="*/ 0 w 61560"/>
                        <a:gd name="textAreaRight" fmla="*/ 63000 w 61560"/>
                        <a:gd name="textAreaTop" fmla="*/ 0 h 105840"/>
                        <a:gd name="textAreaBottom" fmla="*/ 107280 h 105840"/>
                      </a:gdLst>
                      <a:ahLst/>
                      <a:cxnLst/>
                      <a:rect l="textAreaLeft" t="textAreaTop" r="textAreaRight" b="textAreaBottom"/>
                      <a:pathLst>
                        <a:path w="125" h="106">
                          <a:moveTo>
                            <a:pt x="90" y="0"/>
                          </a:moveTo>
                          <a:lnTo>
                            <a:pt x="106" y="20"/>
                          </a:lnTo>
                          <a:lnTo>
                            <a:pt x="118" y="43"/>
                          </a:lnTo>
                          <a:lnTo>
                            <a:pt x="125" y="49"/>
                          </a:lnTo>
                          <a:lnTo>
                            <a:pt x="102" y="61"/>
                          </a:lnTo>
                          <a:lnTo>
                            <a:pt x="80" y="75"/>
                          </a:lnTo>
                          <a:lnTo>
                            <a:pt x="57" y="92"/>
                          </a:lnTo>
                          <a:lnTo>
                            <a:pt x="41" y="106"/>
                          </a:lnTo>
                          <a:lnTo>
                            <a:pt x="22" y="84"/>
                          </a:lnTo>
                          <a:lnTo>
                            <a:pt x="10" y="63"/>
                          </a:lnTo>
                          <a:lnTo>
                            <a:pt x="0" y="53"/>
                          </a:lnTo>
                          <a:lnTo>
                            <a:pt x="16" y="41"/>
                          </a:lnTo>
                          <a:lnTo>
                            <a:pt x="37" y="26"/>
                          </a:lnTo>
                          <a:lnTo>
                            <a:pt x="59" y="14"/>
                          </a:lnTo>
                          <a:lnTo>
                            <a:pt x="75" y="6"/>
                          </a:lnTo>
                          <a:lnTo>
                            <a:pt x="90"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53640" rIns="90000" bIns="53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55" name="Freeform 100"/>
                    <p:cNvSpPr/>
                    <p:nvPr/>
                  </p:nvSpPr>
                  <p:spPr>
                    <a:xfrm>
                      <a:off x="5000760" y="3351600"/>
                      <a:ext cx="54360" cy="126000"/>
                    </a:xfrm>
                    <a:custGeom>
                      <a:avLst/>
                      <a:gdLst>
                        <a:gd name="textAreaLeft" fmla="*/ 0 w 54360"/>
                        <a:gd name="textAreaRight" fmla="*/ 55800 w 54360"/>
                        <a:gd name="textAreaTop" fmla="*/ 0 h 126000"/>
                        <a:gd name="textAreaBottom" fmla="*/ 127440 h 126000"/>
                      </a:gdLst>
                      <a:ahLst/>
                      <a:cxnLst/>
                      <a:rect l="textAreaLeft" t="textAreaTop" r="textAreaRight" b="textAreaBottom"/>
                      <a:pathLst>
                        <a:path w="111" h="125">
                          <a:moveTo>
                            <a:pt x="87" y="0"/>
                          </a:moveTo>
                          <a:lnTo>
                            <a:pt x="62" y="12"/>
                          </a:lnTo>
                          <a:lnTo>
                            <a:pt x="31" y="35"/>
                          </a:lnTo>
                          <a:lnTo>
                            <a:pt x="15" y="49"/>
                          </a:lnTo>
                          <a:lnTo>
                            <a:pt x="0" y="64"/>
                          </a:lnTo>
                          <a:lnTo>
                            <a:pt x="13" y="88"/>
                          </a:lnTo>
                          <a:lnTo>
                            <a:pt x="19" y="109"/>
                          </a:lnTo>
                          <a:lnTo>
                            <a:pt x="25" y="125"/>
                          </a:lnTo>
                          <a:lnTo>
                            <a:pt x="46" y="103"/>
                          </a:lnTo>
                          <a:lnTo>
                            <a:pt x="80" y="76"/>
                          </a:lnTo>
                          <a:lnTo>
                            <a:pt x="111" y="60"/>
                          </a:lnTo>
                          <a:lnTo>
                            <a:pt x="99" y="29"/>
                          </a:lnTo>
                          <a:lnTo>
                            <a:pt x="87"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63720" rIns="90000" bIns="63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56" name="Freeform 101"/>
                    <p:cNvSpPr/>
                    <p:nvPr/>
                  </p:nvSpPr>
                  <p:spPr>
                    <a:xfrm>
                      <a:off x="5023800" y="3482640"/>
                      <a:ext cx="47520" cy="132840"/>
                    </a:xfrm>
                    <a:custGeom>
                      <a:avLst/>
                      <a:gdLst>
                        <a:gd name="textAreaLeft" fmla="*/ 0 w 47520"/>
                        <a:gd name="textAreaRight" fmla="*/ 48960 w 47520"/>
                        <a:gd name="textAreaTop" fmla="*/ 0 h 132840"/>
                        <a:gd name="textAreaBottom" fmla="*/ 134280 h 132840"/>
                      </a:gdLst>
                      <a:ahLst/>
                      <a:cxnLst/>
                      <a:rect l="textAreaLeft" t="textAreaTop" r="textAreaRight" b="textAreaBottom"/>
                      <a:pathLst>
                        <a:path w="96" h="133">
                          <a:moveTo>
                            <a:pt x="82" y="0"/>
                          </a:moveTo>
                          <a:lnTo>
                            <a:pt x="59" y="15"/>
                          </a:lnTo>
                          <a:lnTo>
                            <a:pt x="43" y="29"/>
                          </a:lnTo>
                          <a:lnTo>
                            <a:pt x="22" y="49"/>
                          </a:lnTo>
                          <a:lnTo>
                            <a:pt x="6" y="64"/>
                          </a:lnTo>
                          <a:lnTo>
                            <a:pt x="0" y="74"/>
                          </a:lnTo>
                          <a:lnTo>
                            <a:pt x="8" y="107"/>
                          </a:lnTo>
                          <a:lnTo>
                            <a:pt x="16" y="133"/>
                          </a:lnTo>
                          <a:lnTo>
                            <a:pt x="24" y="123"/>
                          </a:lnTo>
                          <a:lnTo>
                            <a:pt x="39" y="109"/>
                          </a:lnTo>
                          <a:lnTo>
                            <a:pt x="53" y="92"/>
                          </a:lnTo>
                          <a:lnTo>
                            <a:pt x="67" y="80"/>
                          </a:lnTo>
                          <a:lnTo>
                            <a:pt x="82" y="70"/>
                          </a:lnTo>
                          <a:lnTo>
                            <a:pt x="96" y="64"/>
                          </a:lnTo>
                          <a:lnTo>
                            <a:pt x="92" y="39"/>
                          </a:lnTo>
                          <a:lnTo>
                            <a:pt x="86" y="17"/>
                          </a:lnTo>
                          <a:lnTo>
                            <a:pt x="82"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66960" rIns="90000" bIns="669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57" name="Freeform 102"/>
                    <p:cNvSpPr/>
                    <p:nvPr/>
                  </p:nvSpPr>
                  <p:spPr>
                    <a:xfrm>
                      <a:off x="5038560" y="3615120"/>
                      <a:ext cx="45360" cy="142920"/>
                    </a:xfrm>
                    <a:custGeom>
                      <a:avLst/>
                      <a:gdLst>
                        <a:gd name="textAreaLeft" fmla="*/ 0 w 45360"/>
                        <a:gd name="textAreaRight" fmla="*/ 46800 w 45360"/>
                        <a:gd name="textAreaTop" fmla="*/ 0 h 142920"/>
                        <a:gd name="textAreaBottom" fmla="*/ 144360 h 142920"/>
                      </a:gdLst>
                      <a:ahLst/>
                      <a:cxnLst/>
                      <a:rect l="textAreaLeft" t="textAreaTop" r="textAreaRight" b="textAreaBottom"/>
                      <a:pathLst>
                        <a:path w="95" h="142">
                          <a:moveTo>
                            <a:pt x="80" y="0"/>
                          </a:moveTo>
                          <a:lnTo>
                            <a:pt x="64" y="9"/>
                          </a:lnTo>
                          <a:lnTo>
                            <a:pt x="45" y="21"/>
                          </a:lnTo>
                          <a:lnTo>
                            <a:pt x="21" y="41"/>
                          </a:lnTo>
                          <a:lnTo>
                            <a:pt x="4" y="56"/>
                          </a:lnTo>
                          <a:lnTo>
                            <a:pt x="0" y="60"/>
                          </a:lnTo>
                          <a:lnTo>
                            <a:pt x="19" y="142"/>
                          </a:lnTo>
                          <a:lnTo>
                            <a:pt x="31" y="130"/>
                          </a:lnTo>
                          <a:lnTo>
                            <a:pt x="56" y="109"/>
                          </a:lnTo>
                          <a:lnTo>
                            <a:pt x="78" y="93"/>
                          </a:lnTo>
                          <a:lnTo>
                            <a:pt x="95" y="84"/>
                          </a:lnTo>
                          <a:lnTo>
                            <a:pt x="86" y="35"/>
                          </a:lnTo>
                          <a:lnTo>
                            <a:pt x="80"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72000" rIns="90000" bIns="72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58" name="Freeform 103"/>
                    <p:cNvSpPr/>
                    <p:nvPr/>
                  </p:nvSpPr>
                  <p:spPr>
                    <a:xfrm>
                      <a:off x="5058720" y="3799080"/>
                      <a:ext cx="48960" cy="170280"/>
                    </a:xfrm>
                    <a:custGeom>
                      <a:avLst/>
                      <a:gdLst>
                        <a:gd name="textAreaLeft" fmla="*/ 0 w 48960"/>
                        <a:gd name="textAreaRight" fmla="*/ 50400 w 48960"/>
                        <a:gd name="textAreaTop" fmla="*/ 0 h 170280"/>
                        <a:gd name="textAreaBottom" fmla="*/ 171720 h 170280"/>
                      </a:gdLst>
                      <a:ahLst/>
                      <a:cxnLst/>
                      <a:rect l="textAreaLeft" t="textAreaTop" r="textAreaRight" b="textAreaBottom"/>
                      <a:pathLst>
                        <a:path w="101" h="170">
                          <a:moveTo>
                            <a:pt x="80" y="0"/>
                          </a:moveTo>
                          <a:lnTo>
                            <a:pt x="62" y="12"/>
                          </a:lnTo>
                          <a:lnTo>
                            <a:pt x="41" y="28"/>
                          </a:lnTo>
                          <a:lnTo>
                            <a:pt x="19" y="49"/>
                          </a:lnTo>
                          <a:lnTo>
                            <a:pt x="6" y="61"/>
                          </a:lnTo>
                          <a:lnTo>
                            <a:pt x="0" y="69"/>
                          </a:lnTo>
                          <a:lnTo>
                            <a:pt x="8" y="131"/>
                          </a:lnTo>
                          <a:lnTo>
                            <a:pt x="13" y="160"/>
                          </a:lnTo>
                          <a:lnTo>
                            <a:pt x="15" y="170"/>
                          </a:lnTo>
                          <a:lnTo>
                            <a:pt x="35" y="151"/>
                          </a:lnTo>
                          <a:lnTo>
                            <a:pt x="62" y="127"/>
                          </a:lnTo>
                          <a:lnTo>
                            <a:pt x="86" y="108"/>
                          </a:lnTo>
                          <a:lnTo>
                            <a:pt x="101" y="98"/>
                          </a:lnTo>
                          <a:lnTo>
                            <a:pt x="94" y="63"/>
                          </a:lnTo>
                          <a:lnTo>
                            <a:pt x="86" y="26"/>
                          </a:lnTo>
                          <a:lnTo>
                            <a:pt x="80"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85680" rIns="90000" bIns="856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59" name="Freeform 104"/>
                    <p:cNvSpPr/>
                    <p:nvPr/>
                  </p:nvSpPr>
                  <p:spPr>
                    <a:xfrm>
                      <a:off x="5072760" y="3989880"/>
                      <a:ext cx="65520" cy="196560"/>
                    </a:xfrm>
                    <a:custGeom>
                      <a:avLst/>
                      <a:gdLst>
                        <a:gd name="textAreaLeft" fmla="*/ 0 w 65520"/>
                        <a:gd name="textAreaRight" fmla="*/ 66960 w 65520"/>
                        <a:gd name="textAreaTop" fmla="*/ 0 h 196560"/>
                        <a:gd name="textAreaBottom" fmla="*/ 198000 h 196560"/>
                      </a:gdLst>
                      <a:ahLst/>
                      <a:cxnLst/>
                      <a:rect l="textAreaLeft" t="textAreaTop" r="textAreaRight" b="textAreaBottom"/>
                      <a:pathLst>
                        <a:path w="133" h="195">
                          <a:moveTo>
                            <a:pt x="98" y="0"/>
                          </a:moveTo>
                          <a:lnTo>
                            <a:pt x="76" y="13"/>
                          </a:lnTo>
                          <a:lnTo>
                            <a:pt x="55" y="27"/>
                          </a:lnTo>
                          <a:lnTo>
                            <a:pt x="33" y="45"/>
                          </a:lnTo>
                          <a:lnTo>
                            <a:pt x="10" y="66"/>
                          </a:lnTo>
                          <a:lnTo>
                            <a:pt x="0" y="74"/>
                          </a:lnTo>
                          <a:lnTo>
                            <a:pt x="18" y="140"/>
                          </a:lnTo>
                          <a:lnTo>
                            <a:pt x="27" y="170"/>
                          </a:lnTo>
                          <a:lnTo>
                            <a:pt x="35" y="195"/>
                          </a:lnTo>
                          <a:lnTo>
                            <a:pt x="41" y="183"/>
                          </a:lnTo>
                          <a:lnTo>
                            <a:pt x="55" y="166"/>
                          </a:lnTo>
                          <a:lnTo>
                            <a:pt x="74" y="152"/>
                          </a:lnTo>
                          <a:lnTo>
                            <a:pt x="94" y="138"/>
                          </a:lnTo>
                          <a:lnTo>
                            <a:pt x="113" y="125"/>
                          </a:lnTo>
                          <a:lnTo>
                            <a:pt x="133" y="111"/>
                          </a:lnTo>
                          <a:lnTo>
                            <a:pt x="121" y="72"/>
                          </a:lnTo>
                          <a:lnTo>
                            <a:pt x="106" y="23"/>
                          </a:lnTo>
                          <a:lnTo>
                            <a:pt x="98" y="0"/>
                          </a:lnTo>
                          <a:close/>
                        </a:path>
                      </a:pathLst>
                    </a:custGeom>
                    <a:solidFill>
                      <a:srgbClr val="FF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grpSp>
          <p:grpSp>
            <p:nvGrpSpPr>
              <p:cNvPr id="1560" name="Group 105"/>
              <p:cNvGrpSpPr/>
              <p:nvPr/>
            </p:nvGrpSpPr>
            <p:grpSpPr>
              <a:xfrm>
                <a:off x="5092920" y="3078720"/>
                <a:ext cx="118080" cy="669600"/>
                <a:chOff x="5092920" y="3078720"/>
                <a:chExt cx="118080" cy="669600"/>
              </a:xfrm>
            </p:grpSpPr>
            <p:sp>
              <p:nvSpPr>
                <p:cNvPr id="1561" name="Freeform 106"/>
                <p:cNvSpPr/>
                <p:nvPr/>
              </p:nvSpPr>
              <p:spPr>
                <a:xfrm>
                  <a:off x="5092920" y="3078720"/>
                  <a:ext cx="118080" cy="669600"/>
                </a:xfrm>
                <a:custGeom>
                  <a:avLst/>
                  <a:gdLst>
                    <a:gd name="textAreaLeft" fmla="*/ 0 w 118080"/>
                    <a:gd name="textAreaRight" fmla="*/ 119520 w 118080"/>
                    <a:gd name="textAreaTop" fmla="*/ 0 h 669600"/>
                    <a:gd name="textAreaBottom" fmla="*/ 671040 h 669600"/>
                  </a:gdLst>
                  <a:ahLst/>
                  <a:cxnLst/>
                  <a:rect l="textAreaLeft" t="textAreaTop" r="textAreaRight" b="textAreaBottom"/>
                  <a:pathLst>
                    <a:path w="235" h="664">
                      <a:moveTo>
                        <a:pt x="121" y="0"/>
                      </a:moveTo>
                      <a:lnTo>
                        <a:pt x="98" y="32"/>
                      </a:lnTo>
                      <a:lnTo>
                        <a:pt x="80" y="63"/>
                      </a:lnTo>
                      <a:lnTo>
                        <a:pt x="61" y="92"/>
                      </a:lnTo>
                      <a:lnTo>
                        <a:pt x="33" y="116"/>
                      </a:lnTo>
                      <a:lnTo>
                        <a:pt x="8" y="139"/>
                      </a:lnTo>
                      <a:lnTo>
                        <a:pt x="0" y="145"/>
                      </a:lnTo>
                      <a:lnTo>
                        <a:pt x="31" y="213"/>
                      </a:lnTo>
                      <a:lnTo>
                        <a:pt x="65" y="278"/>
                      </a:lnTo>
                      <a:lnTo>
                        <a:pt x="94" y="342"/>
                      </a:lnTo>
                      <a:lnTo>
                        <a:pt x="110" y="389"/>
                      </a:lnTo>
                      <a:lnTo>
                        <a:pt x="131" y="452"/>
                      </a:lnTo>
                      <a:lnTo>
                        <a:pt x="154" y="518"/>
                      </a:lnTo>
                      <a:lnTo>
                        <a:pt x="172" y="567"/>
                      </a:lnTo>
                      <a:lnTo>
                        <a:pt x="197" y="606"/>
                      </a:lnTo>
                      <a:lnTo>
                        <a:pt x="225" y="649"/>
                      </a:lnTo>
                      <a:lnTo>
                        <a:pt x="235" y="664"/>
                      </a:lnTo>
                      <a:lnTo>
                        <a:pt x="229" y="596"/>
                      </a:lnTo>
                      <a:lnTo>
                        <a:pt x="217" y="522"/>
                      </a:lnTo>
                      <a:lnTo>
                        <a:pt x="211" y="444"/>
                      </a:lnTo>
                      <a:lnTo>
                        <a:pt x="207" y="362"/>
                      </a:lnTo>
                      <a:lnTo>
                        <a:pt x="194" y="282"/>
                      </a:lnTo>
                      <a:lnTo>
                        <a:pt x="184" y="200"/>
                      </a:lnTo>
                      <a:lnTo>
                        <a:pt x="168" y="133"/>
                      </a:lnTo>
                      <a:lnTo>
                        <a:pt x="147" y="67"/>
                      </a:lnTo>
                      <a:lnTo>
                        <a:pt x="121" y="0"/>
                      </a:lnTo>
                      <a:close/>
                    </a:path>
                  </a:pathLst>
                </a:custGeom>
                <a:solidFill>
                  <a:srgbClr val="CC0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62" name="Freeform 107"/>
                <p:cNvSpPr/>
                <p:nvPr/>
              </p:nvSpPr>
              <p:spPr>
                <a:xfrm>
                  <a:off x="5100120" y="3138120"/>
                  <a:ext cx="69120" cy="153000"/>
                </a:xfrm>
                <a:custGeom>
                  <a:avLst/>
                  <a:gdLst>
                    <a:gd name="textAreaLeft" fmla="*/ 0 w 69120"/>
                    <a:gd name="textAreaRight" fmla="*/ 70560 w 69120"/>
                    <a:gd name="textAreaTop" fmla="*/ 0 h 153000"/>
                    <a:gd name="textAreaBottom" fmla="*/ 154440 h 153000"/>
                  </a:gdLst>
                  <a:ahLst/>
                  <a:cxnLst/>
                  <a:rect l="textAreaLeft" t="textAreaTop" r="textAreaRight" b="textAreaBottom"/>
                  <a:pathLst>
                    <a:path w="140" h="154">
                      <a:moveTo>
                        <a:pt x="127" y="0"/>
                      </a:moveTo>
                      <a:lnTo>
                        <a:pt x="109" y="23"/>
                      </a:lnTo>
                      <a:lnTo>
                        <a:pt x="88" y="43"/>
                      </a:lnTo>
                      <a:lnTo>
                        <a:pt x="68" y="64"/>
                      </a:lnTo>
                      <a:lnTo>
                        <a:pt x="47" y="84"/>
                      </a:lnTo>
                      <a:lnTo>
                        <a:pt x="29" y="100"/>
                      </a:lnTo>
                      <a:lnTo>
                        <a:pt x="10" y="113"/>
                      </a:lnTo>
                      <a:lnTo>
                        <a:pt x="0" y="117"/>
                      </a:lnTo>
                      <a:lnTo>
                        <a:pt x="17" y="154"/>
                      </a:lnTo>
                      <a:lnTo>
                        <a:pt x="41" y="137"/>
                      </a:lnTo>
                      <a:lnTo>
                        <a:pt x="60" y="125"/>
                      </a:lnTo>
                      <a:lnTo>
                        <a:pt x="80" y="107"/>
                      </a:lnTo>
                      <a:lnTo>
                        <a:pt x="101" y="86"/>
                      </a:lnTo>
                      <a:lnTo>
                        <a:pt x="123" y="64"/>
                      </a:lnTo>
                      <a:lnTo>
                        <a:pt x="140" y="45"/>
                      </a:lnTo>
                      <a:lnTo>
                        <a:pt x="127" y="0"/>
                      </a:lnTo>
                      <a:close/>
                    </a:path>
                  </a:pathLst>
                </a:custGeom>
                <a:solidFill>
                  <a:srgbClr val="CC0000"/>
                </a:solidFill>
                <a:ln w="0">
                  <a:noFill/>
                </a:ln>
              </p:spPr>
              <p:style>
                <a:lnRef idx="0">
                  <a:scrgbClr r="0" g="0" b="0"/>
                </a:lnRef>
                <a:fillRef idx="0">
                  <a:scrgbClr r="0" g="0" b="0"/>
                </a:fillRef>
                <a:effectRef idx="0">
                  <a:scrgbClr r="0" g="0" b="0"/>
                </a:effectRef>
                <a:fontRef idx="minor"/>
              </p:style>
              <p:txBody>
                <a:bodyPr lIns="90000" tIns="77040" rIns="90000" bIns="770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63" name="Freeform 108"/>
                <p:cNvSpPr/>
                <p:nvPr/>
              </p:nvSpPr>
              <p:spPr>
                <a:xfrm>
                  <a:off x="5118120" y="3223080"/>
                  <a:ext cx="61560" cy="152280"/>
                </a:xfrm>
                <a:custGeom>
                  <a:avLst/>
                  <a:gdLst>
                    <a:gd name="textAreaLeft" fmla="*/ 0 w 61560"/>
                    <a:gd name="textAreaRight" fmla="*/ 63000 w 61560"/>
                    <a:gd name="textAreaTop" fmla="*/ 0 h 152280"/>
                    <a:gd name="textAreaBottom" fmla="*/ 153720 h 152280"/>
                  </a:gdLst>
                  <a:ahLst/>
                  <a:cxnLst/>
                  <a:rect l="textAreaLeft" t="textAreaTop" r="textAreaRight" b="textAreaBottom"/>
                  <a:pathLst>
                    <a:path w="125" h="152">
                      <a:moveTo>
                        <a:pt x="115" y="0"/>
                      </a:moveTo>
                      <a:lnTo>
                        <a:pt x="103" y="18"/>
                      </a:lnTo>
                      <a:lnTo>
                        <a:pt x="90" y="37"/>
                      </a:lnTo>
                      <a:lnTo>
                        <a:pt x="72" y="62"/>
                      </a:lnTo>
                      <a:lnTo>
                        <a:pt x="47" y="84"/>
                      </a:lnTo>
                      <a:lnTo>
                        <a:pt x="37" y="90"/>
                      </a:lnTo>
                      <a:lnTo>
                        <a:pt x="27" y="96"/>
                      </a:lnTo>
                      <a:lnTo>
                        <a:pt x="16" y="102"/>
                      </a:lnTo>
                      <a:lnTo>
                        <a:pt x="6" y="107"/>
                      </a:lnTo>
                      <a:lnTo>
                        <a:pt x="0" y="109"/>
                      </a:lnTo>
                      <a:lnTo>
                        <a:pt x="21" y="152"/>
                      </a:lnTo>
                      <a:lnTo>
                        <a:pt x="29" y="150"/>
                      </a:lnTo>
                      <a:lnTo>
                        <a:pt x="35" y="146"/>
                      </a:lnTo>
                      <a:lnTo>
                        <a:pt x="49" y="135"/>
                      </a:lnTo>
                      <a:lnTo>
                        <a:pt x="59" y="127"/>
                      </a:lnTo>
                      <a:lnTo>
                        <a:pt x="68" y="121"/>
                      </a:lnTo>
                      <a:lnTo>
                        <a:pt x="90" y="98"/>
                      </a:lnTo>
                      <a:lnTo>
                        <a:pt x="111" y="76"/>
                      </a:lnTo>
                      <a:lnTo>
                        <a:pt x="123" y="62"/>
                      </a:lnTo>
                      <a:lnTo>
                        <a:pt x="125" y="51"/>
                      </a:lnTo>
                      <a:lnTo>
                        <a:pt x="115" y="0"/>
                      </a:lnTo>
                      <a:close/>
                    </a:path>
                  </a:pathLst>
                </a:custGeom>
                <a:solidFill>
                  <a:srgbClr val="CC0000"/>
                </a:solidFill>
                <a:ln w="0">
                  <a:noFill/>
                </a:ln>
              </p:spPr>
              <p:style>
                <a:lnRef idx="0">
                  <a:scrgbClr r="0" g="0" b="0"/>
                </a:lnRef>
                <a:fillRef idx="0">
                  <a:scrgbClr r="0" g="0" b="0"/>
                </a:fillRef>
                <a:effectRef idx="0">
                  <a:scrgbClr r="0" g="0" b="0"/>
                </a:effectRef>
                <a:fontRef idx="minor"/>
              </p:style>
              <p:txBody>
                <a:bodyPr lIns="90000" tIns="76680" rIns="90000" bIns="766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64" name="Freeform 109"/>
                <p:cNvSpPr/>
                <p:nvPr/>
              </p:nvSpPr>
              <p:spPr>
                <a:xfrm>
                  <a:off x="5137920" y="3329280"/>
                  <a:ext cx="51120" cy="126000"/>
                </a:xfrm>
                <a:custGeom>
                  <a:avLst/>
                  <a:gdLst>
                    <a:gd name="textAreaLeft" fmla="*/ 0 w 51120"/>
                    <a:gd name="textAreaRight" fmla="*/ 52560 w 51120"/>
                    <a:gd name="textAreaTop" fmla="*/ 0 h 126000"/>
                    <a:gd name="textAreaBottom" fmla="*/ 127440 h 126000"/>
                  </a:gdLst>
                  <a:ahLst/>
                  <a:cxnLst/>
                  <a:rect l="textAreaLeft" t="textAreaTop" r="textAreaRight" b="textAreaBottom"/>
                  <a:pathLst>
                    <a:path w="102" h="127">
                      <a:moveTo>
                        <a:pt x="94" y="0"/>
                      </a:moveTo>
                      <a:lnTo>
                        <a:pt x="82" y="16"/>
                      </a:lnTo>
                      <a:lnTo>
                        <a:pt x="68" y="34"/>
                      </a:lnTo>
                      <a:lnTo>
                        <a:pt x="51" y="47"/>
                      </a:lnTo>
                      <a:lnTo>
                        <a:pt x="33" y="63"/>
                      </a:lnTo>
                      <a:lnTo>
                        <a:pt x="16" y="75"/>
                      </a:lnTo>
                      <a:lnTo>
                        <a:pt x="0" y="84"/>
                      </a:lnTo>
                      <a:lnTo>
                        <a:pt x="12" y="127"/>
                      </a:lnTo>
                      <a:lnTo>
                        <a:pt x="33" y="114"/>
                      </a:lnTo>
                      <a:lnTo>
                        <a:pt x="49" y="104"/>
                      </a:lnTo>
                      <a:lnTo>
                        <a:pt x="66" y="90"/>
                      </a:lnTo>
                      <a:lnTo>
                        <a:pt x="86" y="69"/>
                      </a:lnTo>
                      <a:lnTo>
                        <a:pt x="102" y="55"/>
                      </a:lnTo>
                      <a:lnTo>
                        <a:pt x="94" y="0"/>
                      </a:lnTo>
                      <a:close/>
                    </a:path>
                  </a:pathLst>
                </a:custGeom>
                <a:solidFill>
                  <a:srgbClr val="CC0000"/>
                </a:solidFill>
                <a:ln w="0">
                  <a:noFill/>
                </a:ln>
              </p:spPr>
              <p:style>
                <a:lnRef idx="0">
                  <a:scrgbClr r="0" g="0" b="0"/>
                </a:lnRef>
                <a:fillRef idx="0">
                  <a:scrgbClr r="0" g="0" b="0"/>
                </a:fillRef>
                <a:effectRef idx="0">
                  <a:scrgbClr r="0" g="0" b="0"/>
                </a:effectRef>
                <a:fontRef idx="minor"/>
              </p:style>
              <p:txBody>
                <a:bodyPr lIns="90000" tIns="63720" rIns="90000" bIns="63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65" name="Freeform 110"/>
                <p:cNvSpPr/>
                <p:nvPr/>
              </p:nvSpPr>
              <p:spPr>
                <a:xfrm>
                  <a:off x="5152320" y="3426120"/>
                  <a:ext cx="43920" cy="117720"/>
                </a:xfrm>
                <a:custGeom>
                  <a:avLst/>
                  <a:gdLst>
                    <a:gd name="textAreaLeft" fmla="*/ 0 w 43920"/>
                    <a:gd name="textAreaRight" fmla="*/ 45360 w 43920"/>
                    <a:gd name="textAreaTop" fmla="*/ 0 h 117720"/>
                    <a:gd name="textAreaBottom" fmla="*/ 119160 h 117720"/>
                  </a:gdLst>
                  <a:ahLst/>
                  <a:cxnLst/>
                  <a:rect l="textAreaLeft" t="textAreaTop" r="textAreaRight" b="textAreaBottom"/>
                  <a:pathLst>
                    <a:path w="88" h="117">
                      <a:moveTo>
                        <a:pt x="82" y="0"/>
                      </a:moveTo>
                      <a:lnTo>
                        <a:pt x="63" y="20"/>
                      </a:lnTo>
                      <a:lnTo>
                        <a:pt x="47" y="37"/>
                      </a:lnTo>
                      <a:lnTo>
                        <a:pt x="30" y="53"/>
                      </a:lnTo>
                      <a:lnTo>
                        <a:pt x="16" y="63"/>
                      </a:lnTo>
                      <a:lnTo>
                        <a:pt x="0" y="72"/>
                      </a:lnTo>
                      <a:lnTo>
                        <a:pt x="14" y="117"/>
                      </a:lnTo>
                      <a:lnTo>
                        <a:pt x="28" y="111"/>
                      </a:lnTo>
                      <a:lnTo>
                        <a:pt x="45" y="98"/>
                      </a:lnTo>
                      <a:lnTo>
                        <a:pt x="63" y="84"/>
                      </a:lnTo>
                      <a:lnTo>
                        <a:pt x="78" y="67"/>
                      </a:lnTo>
                      <a:lnTo>
                        <a:pt x="88" y="57"/>
                      </a:lnTo>
                      <a:lnTo>
                        <a:pt x="82" y="0"/>
                      </a:lnTo>
                      <a:close/>
                    </a:path>
                  </a:pathLst>
                </a:custGeom>
                <a:solidFill>
                  <a:srgbClr val="CC0000"/>
                </a:solidFill>
                <a:ln w="0">
                  <a:noFill/>
                </a:ln>
              </p:spPr>
              <p:style>
                <a:lnRef idx="0">
                  <a:scrgbClr r="0" g="0" b="0"/>
                </a:lnRef>
                <a:fillRef idx="0">
                  <a:scrgbClr r="0" g="0" b="0"/>
                </a:fillRef>
                <a:effectRef idx="0">
                  <a:scrgbClr r="0" g="0" b="0"/>
                </a:effectRef>
                <a:fontRef idx="minor"/>
              </p:style>
              <p:txBody>
                <a:bodyPr lIns="90000" tIns="59400" rIns="90000" bIns="594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66" name="Freeform 111"/>
                <p:cNvSpPr/>
                <p:nvPr/>
              </p:nvSpPr>
              <p:spPr>
                <a:xfrm>
                  <a:off x="5168520" y="3537360"/>
                  <a:ext cx="32760" cy="101520"/>
                </a:xfrm>
                <a:custGeom>
                  <a:avLst/>
                  <a:gdLst>
                    <a:gd name="textAreaLeft" fmla="*/ 0 w 32760"/>
                    <a:gd name="textAreaRight" fmla="*/ 34200 w 32760"/>
                    <a:gd name="textAreaTop" fmla="*/ 0 h 101520"/>
                    <a:gd name="textAreaBottom" fmla="*/ 102960 h 101520"/>
                  </a:gdLst>
                  <a:ahLst/>
                  <a:cxnLst/>
                  <a:rect l="textAreaLeft" t="textAreaTop" r="textAreaRight" b="textAreaBottom"/>
                  <a:pathLst>
                    <a:path w="68" h="102">
                      <a:moveTo>
                        <a:pt x="62" y="0"/>
                      </a:moveTo>
                      <a:lnTo>
                        <a:pt x="43" y="18"/>
                      </a:lnTo>
                      <a:lnTo>
                        <a:pt x="27" y="34"/>
                      </a:lnTo>
                      <a:lnTo>
                        <a:pt x="11" y="45"/>
                      </a:lnTo>
                      <a:lnTo>
                        <a:pt x="0" y="49"/>
                      </a:lnTo>
                      <a:lnTo>
                        <a:pt x="11" y="77"/>
                      </a:lnTo>
                      <a:lnTo>
                        <a:pt x="17" y="102"/>
                      </a:lnTo>
                      <a:lnTo>
                        <a:pt x="39" y="90"/>
                      </a:lnTo>
                      <a:lnTo>
                        <a:pt x="62" y="77"/>
                      </a:lnTo>
                      <a:lnTo>
                        <a:pt x="68" y="73"/>
                      </a:lnTo>
                      <a:lnTo>
                        <a:pt x="62" y="0"/>
                      </a:lnTo>
                      <a:close/>
                    </a:path>
                  </a:pathLst>
                </a:custGeom>
                <a:solidFill>
                  <a:srgbClr val="CC0000"/>
                </a:solidFill>
                <a:ln w="0">
                  <a:noFill/>
                </a:ln>
              </p:spPr>
              <p:style>
                <a:lnRef idx="0">
                  <a:scrgbClr r="0" g="0" b="0"/>
                </a:lnRef>
                <a:fillRef idx="0">
                  <a:scrgbClr r="0" g="0" b="0"/>
                </a:fillRef>
                <a:effectRef idx="0">
                  <a:scrgbClr r="0" g="0" b="0"/>
                </a:effectRef>
                <a:fontRef idx="minor"/>
              </p:style>
              <p:txBody>
                <a:bodyPr lIns="90000" tIns="51480" rIns="90000" bIns="514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567" name="Group 112"/>
              <p:cNvGrpSpPr/>
              <p:nvPr/>
            </p:nvGrpSpPr>
            <p:grpSpPr>
              <a:xfrm>
                <a:off x="5294880" y="2463120"/>
                <a:ext cx="119520" cy="504720"/>
                <a:chOff x="5294880" y="2463120"/>
                <a:chExt cx="119520" cy="504720"/>
              </a:xfrm>
            </p:grpSpPr>
            <p:sp>
              <p:nvSpPr>
                <p:cNvPr id="1568" name="Freeform 113"/>
                <p:cNvSpPr/>
                <p:nvPr/>
              </p:nvSpPr>
              <p:spPr>
                <a:xfrm>
                  <a:off x="5294880" y="2463120"/>
                  <a:ext cx="119520" cy="504720"/>
                </a:xfrm>
                <a:custGeom>
                  <a:avLst/>
                  <a:gdLst>
                    <a:gd name="textAreaLeft" fmla="*/ 0 w 119520"/>
                    <a:gd name="textAreaRight" fmla="*/ 120960 w 119520"/>
                    <a:gd name="textAreaTop" fmla="*/ 0 h 504720"/>
                    <a:gd name="textAreaBottom" fmla="*/ 506160 h 504720"/>
                  </a:gdLst>
                  <a:ahLst/>
                  <a:cxnLst/>
                  <a:rect l="textAreaLeft" t="textAreaTop" r="textAreaRight" b="textAreaBottom"/>
                  <a:pathLst>
                    <a:path w="242" h="502">
                      <a:moveTo>
                        <a:pt x="154" y="0"/>
                      </a:moveTo>
                      <a:lnTo>
                        <a:pt x="132" y="37"/>
                      </a:lnTo>
                      <a:lnTo>
                        <a:pt x="117" y="61"/>
                      </a:lnTo>
                      <a:lnTo>
                        <a:pt x="109" y="78"/>
                      </a:lnTo>
                      <a:lnTo>
                        <a:pt x="99" y="92"/>
                      </a:lnTo>
                      <a:lnTo>
                        <a:pt x="84" y="106"/>
                      </a:lnTo>
                      <a:lnTo>
                        <a:pt x="64" y="123"/>
                      </a:lnTo>
                      <a:lnTo>
                        <a:pt x="31" y="143"/>
                      </a:lnTo>
                      <a:lnTo>
                        <a:pt x="0" y="160"/>
                      </a:lnTo>
                      <a:lnTo>
                        <a:pt x="52" y="231"/>
                      </a:lnTo>
                      <a:lnTo>
                        <a:pt x="123" y="326"/>
                      </a:lnTo>
                      <a:lnTo>
                        <a:pt x="158" y="389"/>
                      </a:lnTo>
                      <a:lnTo>
                        <a:pt x="168" y="418"/>
                      </a:lnTo>
                      <a:lnTo>
                        <a:pt x="191" y="455"/>
                      </a:lnTo>
                      <a:lnTo>
                        <a:pt x="222" y="486"/>
                      </a:lnTo>
                      <a:lnTo>
                        <a:pt x="242" y="502"/>
                      </a:lnTo>
                      <a:lnTo>
                        <a:pt x="236" y="393"/>
                      </a:lnTo>
                      <a:lnTo>
                        <a:pt x="222" y="285"/>
                      </a:lnTo>
                      <a:lnTo>
                        <a:pt x="211" y="227"/>
                      </a:lnTo>
                      <a:lnTo>
                        <a:pt x="207" y="197"/>
                      </a:lnTo>
                      <a:lnTo>
                        <a:pt x="199" y="164"/>
                      </a:lnTo>
                      <a:lnTo>
                        <a:pt x="181" y="61"/>
                      </a:lnTo>
                      <a:lnTo>
                        <a:pt x="154"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569" name="Group 114"/>
                <p:cNvGrpSpPr/>
                <p:nvPr/>
              </p:nvGrpSpPr>
              <p:grpSpPr>
                <a:xfrm>
                  <a:off x="5316840" y="2526840"/>
                  <a:ext cx="96120" cy="347400"/>
                  <a:chOff x="5316840" y="2526840"/>
                  <a:chExt cx="96120" cy="347400"/>
                </a:xfrm>
              </p:grpSpPr>
              <p:sp>
                <p:nvSpPr>
                  <p:cNvPr id="1570" name="Freeform 115"/>
                  <p:cNvSpPr/>
                  <p:nvPr/>
                </p:nvSpPr>
                <p:spPr>
                  <a:xfrm>
                    <a:off x="5356440" y="2526840"/>
                    <a:ext cx="43920" cy="79560"/>
                  </a:xfrm>
                  <a:custGeom>
                    <a:avLst/>
                    <a:gdLst>
                      <a:gd name="textAreaLeft" fmla="*/ 0 w 43920"/>
                      <a:gd name="textAreaRight" fmla="*/ 45360 w 43920"/>
                      <a:gd name="textAreaTop" fmla="*/ 0 h 79560"/>
                      <a:gd name="textAreaBottom" fmla="*/ 81000 h 79560"/>
                    </a:gdLst>
                    <a:ahLst/>
                    <a:cxnLst/>
                    <a:rect l="textAreaLeft" t="textAreaTop" r="textAreaRight" b="textAreaBottom"/>
                    <a:pathLst>
                      <a:path w="93" h="80">
                        <a:moveTo>
                          <a:pt x="25" y="5"/>
                        </a:moveTo>
                        <a:lnTo>
                          <a:pt x="47" y="15"/>
                        </a:lnTo>
                        <a:lnTo>
                          <a:pt x="66" y="0"/>
                        </a:lnTo>
                        <a:lnTo>
                          <a:pt x="60" y="29"/>
                        </a:lnTo>
                        <a:lnTo>
                          <a:pt x="93" y="41"/>
                        </a:lnTo>
                        <a:lnTo>
                          <a:pt x="56" y="43"/>
                        </a:lnTo>
                        <a:lnTo>
                          <a:pt x="43" y="80"/>
                        </a:lnTo>
                        <a:lnTo>
                          <a:pt x="35" y="48"/>
                        </a:lnTo>
                        <a:lnTo>
                          <a:pt x="0" y="50"/>
                        </a:lnTo>
                        <a:lnTo>
                          <a:pt x="25" y="31"/>
                        </a:lnTo>
                        <a:lnTo>
                          <a:pt x="25" y="5"/>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0320" rIns="90000" bIns="403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71" name="Freeform 116"/>
                  <p:cNvSpPr/>
                  <p:nvPr/>
                </p:nvSpPr>
                <p:spPr>
                  <a:xfrm>
                    <a:off x="5316840" y="2609640"/>
                    <a:ext cx="36360" cy="71280"/>
                  </a:xfrm>
                  <a:custGeom>
                    <a:avLst/>
                    <a:gdLst>
                      <a:gd name="textAreaLeft" fmla="*/ 0 w 36360"/>
                      <a:gd name="textAreaRight" fmla="*/ 37800 w 36360"/>
                      <a:gd name="textAreaTop" fmla="*/ 0 h 71280"/>
                      <a:gd name="textAreaBottom" fmla="*/ 72720 h 71280"/>
                    </a:gdLst>
                    <a:ahLst/>
                    <a:cxnLst/>
                    <a:rect l="textAreaLeft" t="textAreaTop" r="textAreaRight" b="textAreaBottom"/>
                    <a:pathLst>
                      <a:path w="78" h="72">
                        <a:moveTo>
                          <a:pt x="25" y="2"/>
                        </a:moveTo>
                        <a:lnTo>
                          <a:pt x="46" y="15"/>
                        </a:lnTo>
                        <a:lnTo>
                          <a:pt x="70" y="0"/>
                        </a:lnTo>
                        <a:lnTo>
                          <a:pt x="58" y="27"/>
                        </a:lnTo>
                        <a:lnTo>
                          <a:pt x="78" y="48"/>
                        </a:lnTo>
                        <a:lnTo>
                          <a:pt x="48" y="41"/>
                        </a:lnTo>
                        <a:lnTo>
                          <a:pt x="37" y="72"/>
                        </a:lnTo>
                        <a:lnTo>
                          <a:pt x="29" y="43"/>
                        </a:lnTo>
                        <a:lnTo>
                          <a:pt x="0" y="39"/>
                        </a:lnTo>
                        <a:lnTo>
                          <a:pt x="25" y="27"/>
                        </a:lnTo>
                        <a:lnTo>
                          <a:pt x="25" y="2"/>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36360" rIns="90000" bIns="363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72" name="Freeform 117"/>
                  <p:cNvSpPr/>
                  <p:nvPr/>
                </p:nvSpPr>
                <p:spPr>
                  <a:xfrm>
                    <a:off x="5381640" y="2635920"/>
                    <a:ext cx="31320" cy="64080"/>
                  </a:xfrm>
                  <a:custGeom>
                    <a:avLst/>
                    <a:gdLst>
                      <a:gd name="textAreaLeft" fmla="*/ 0 w 31320"/>
                      <a:gd name="textAreaRight" fmla="*/ 32760 w 31320"/>
                      <a:gd name="textAreaTop" fmla="*/ 0 h 64080"/>
                      <a:gd name="textAreaBottom" fmla="*/ 65520 h 64080"/>
                    </a:gdLst>
                    <a:ahLst/>
                    <a:cxnLst/>
                    <a:rect l="textAreaLeft" t="textAreaTop" r="textAreaRight" b="textAreaBottom"/>
                    <a:pathLst>
                      <a:path w="67" h="66">
                        <a:moveTo>
                          <a:pt x="24" y="0"/>
                        </a:moveTo>
                        <a:lnTo>
                          <a:pt x="43" y="10"/>
                        </a:lnTo>
                        <a:lnTo>
                          <a:pt x="59" y="4"/>
                        </a:lnTo>
                        <a:lnTo>
                          <a:pt x="61" y="12"/>
                        </a:lnTo>
                        <a:lnTo>
                          <a:pt x="55" y="23"/>
                        </a:lnTo>
                        <a:lnTo>
                          <a:pt x="67" y="35"/>
                        </a:lnTo>
                        <a:lnTo>
                          <a:pt x="67" y="43"/>
                        </a:lnTo>
                        <a:lnTo>
                          <a:pt x="43" y="35"/>
                        </a:lnTo>
                        <a:lnTo>
                          <a:pt x="28" y="66"/>
                        </a:lnTo>
                        <a:lnTo>
                          <a:pt x="24" y="39"/>
                        </a:lnTo>
                        <a:lnTo>
                          <a:pt x="0" y="39"/>
                        </a:lnTo>
                        <a:lnTo>
                          <a:pt x="20" y="25"/>
                        </a:lnTo>
                        <a:lnTo>
                          <a:pt x="24"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32760" rIns="90000" bIns="327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73" name="Freeform 118"/>
                  <p:cNvSpPr/>
                  <p:nvPr/>
                </p:nvSpPr>
                <p:spPr>
                  <a:xfrm>
                    <a:off x="5349600" y="2712960"/>
                    <a:ext cx="36360" cy="67320"/>
                  </a:xfrm>
                  <a:custGeom>
                    <a:avLst/>
                    <a:gdLst>
                      <a:gd name="textAreaLeft" fmla="*/ 0 w 36360"/>
                      <a:gd name="textAreaRight" fmla="*/ 37800 w 36360"/>
                      <a:gd name="textAreaTop" fmla="*/ 0 h 67320"/>
                      <a:gd name="textAreaBottom" fmla="*/ 68760 h 67320"/>
                    </a:gdLst>
                    <a:ahLst/>
                    <a:cxnLst/>
                    <a:rect l="textAreaLeft" t="textAreaTop" r="textAreaRight" b="textAreaBottom"/>
                    <a:pathLst>
                      <a:path w="76" h="68">
                        <a:moveTo>
                          <a:pt x="25" y="0"/>
                        </a:moveTo>
                        <a:lnTo>
                          <a:pt x="43" y="12"/>
                        </a:lnTo>
                        <a:lnTo>
                          <a:pt x="66" y="0"/>
                        </a:lnTo>
                        <a:lnTo>
                          <a:pt x="53" y="24"/>
                        </a:lnTo>
                        <a:lnTo>
                          <a:pt x="76" y="41"/>
                        </a:lnTo>
                        <a:lnTo>
                          <a:pt x="43" y="39"/>
                        </a:lnTo>
                        <a:lnTo>
                          <a:pt x="29" y="68"/>
                        </a:lnTo>
                        <a:lnTo>
                          <a:pt x="27" y="37"/>
                        </a:lnTo>
                        <a:lnTo>
                          <a:pt x="0" y="35"/>
                        </a:lnTo>
                        <a:lnTo>
                          <a:pt x="25" y="22"/>
                        </a:lnTo>
                        <a:lnTo>
                          <a:pt x="25"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34200" rIns="90000" bIns="342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74" name="Freeform 119"/>
                  <p:cNvSpPr/>
                  <p:nvPr/>
                </p:nvSpPr>
                <p:spPr>
                  <a:xfrm>
                    <a:off x="5381640" y="2799720"/>
                    <a:ext cx="27360" cy="74520"/>
                  </a:xfrm>
                  <a:custGeom>
                    <a:avLst/>
                    <a:gdLst>
                      <a:gd name="textAreaLeft" fmla="*/ 0 w 27360"/>
                      <a:gd name="textAreaRight" fmla="*/ 28800 w 27360"/>
                      <a:gd name="textAreaTop" fmla="*/ 0 h 74520"/>
                      <a:gd name="textAreaBottom" fmla="*/ 75960 h 74520"/>
                    </a:gdLst>
                    <a:ahLst/>
                    <a:cxnLst/>
                    <a:rect l="textAreaLeft" t="textAreaTop" r="textAreaRight" b="textAreaBottom"/>
                    <a:pathLst>
                      <a:path w="59" h="76">
                        <a:moveTo>
                          <a:pt x="24" y="0"/>
                        </a:moveTo>
                        <a:lnTo>
                          <a:pt x="43" y="10"/>
                        </a:lnTo>
                        <a:lnTo>
                          <a:pt x="53" y="8"/>
                        </a:lnTo>
                        <a:lnTo>
                          <a:pt x="59" y="51"/>
                        </a:lnTo>
                        <a:lnTo>
                          <a:pt x="43" y="45"/>
                        </a:lnTo>
                        <a:lnTo>
                          <a:pt x="26" y="76"/>
                        </a:lnTo>
                        <a:lnTo>
                          <a:pt x="24" y="43"/>
                        </a:lnTo>
                        <a:lnTo>
                          <a:pt x="0" y="33"/>
                        </a:lnTo>
                        <a:lnTo>
                          <a:pt x="22" y="22"/>
                        </a:lnTo>
                        <a:lnTo>
                          <a:pt x="24"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37800" rIns="90000" bIns="378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sp>
            <p:nvSpPr>
              <p:cNvPr id="1575" name="Freeform 120"/>
              <p:cNvSpPr/>
              <p:nvPr/>
            </p:nvSpPr>
            <p:spPr>
              <a:xfrm>
                <a:off x="5280480" y="3979800"/>
                <a:ext cx="27360" cy="137880"/>
              </a:xfrm>
              <a:custGeom>
                <a:avLst/>
                <a:gdLst>
                  <a:gd name="textAreaLeft" fmla="*/ 0 w 27360"/>
                  <a:gd name="textAreaRight" fmla="*/ 28800 w 27360"/>
                  <a:gd name="textAreaTop" fmla="*/ 0 h 137880"/>
                  <a:gd name="textAreaBottom" fmla="*/ 139320 h 137880"/>
                </a:gdLst>
                <a:ahLst/>
                <a:cxnLst/>
                <a:rect l="textAreaLeft" t="textAreaTop" r="textAreaRight" b="textAreaBottom"/>
                <a:pathLst>
                  <a:path w="55" h="137">
                    <a:moveTo>
                      <a:pt x="47" y="0"/>
                    </a:moveTo>
                    <a:lnTo>
                      <a:pt x="26" y="19"/>
                    </a:lnTo>
                    <a:lnTo>
                      <a:pt x="10" y="39"/>
                    </a:lnTo>
                    <a:lnTo>
                      <a:pt x="2" y="60"/>
                    </a:lnTo>
                    <a:lnTo>
                      <a:pt x="0" y="84"/>
                    </a:lnTo>
                    <a:lnTo>
                      <a:pt x="0" y="107"/>
                    </a:lnTo>
                    <a:lnTo>
                      <a:pt x="2" y="115"/>
                    </a:lnTo>
                    <a:lnTo>
                      <a:pt x="8" y="117"/>
                    </a:lnTo>
                    <a:lnTo>
                      <a:pt x="14" y="119"/>
                    </a:lnTo>
                    <a:lnTo>
                      <a:pt x="33" y="123"/>
                    </a:lnTo>
                    <a:lnTo>
                      <a:pt x="45" y="125"/>
                    </a:lnTo>
                    <a:lnTo>
                      <a:pt x="55" y="131"/>
                    </a:lnTo>
                    <a:lnTo>
                      <a:pt x="55" y="137"/>
                    </a:lnTo>
                    <a:lnTo>
                      <a:pt x="47" y="0"/>
                    </a:lnTo>
                    <a:close/>
                  </a:path>
                </a:pathLst>
              </a:custGeom>
              <a:solidFill>
                <a:srgbClr val="800000"/>
              </a:solidFill>
              <a:ln w="0">
                <a:noFill/>
              </a:ln>
            </p:spPr>
            <p:style>
              <a:lnRef idx="0">
                <a:scrgbClr r="0" g="0" b="0"/>
              </a:lnRef>
              <a:fillRef idx="0">
                <a:scrgbClr r="0" g="0" b="0"/>
              </a:fillRef>
              <a:effectRef idx="0">
                <a:scrgbClr r="0" g="0" b="0"/>
              </a:effectRef>
              <a:fontRef idx="minor"/>
            </p:style>
            <p:txBody>
              <a:bodyPr lIns="90000" tIns="69480" rIns="90000" bIns="694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576" name="Group 121"/>
              <p:cNvGrpSpPr/>
              <p:nvPr/>
            </p:nvGrpSpPr>
            <p:grpSpPr>
              <a:xfrm>
                <a:off x="5110560" y="2619000"/>
                <a:ext cx="551520" cy="1483920"/>
                <a:chOff x="5110560" y="2619000"/>
                <a:chExt cx="551520" cy="1483920"/>
              </a:xfrm>
            </p:grpSpPr>
            <p:sp>
              <p:nvSpPr>
                <p:cNvPr id="1577" name="Freeform 122"/>
                <p:cNvSpPr/>
                <p:nvPr/>
              </p:nvSpPr>
              <p:spPr>
                <a:xfrm>
                  <a:off x="5110560" y="2619000"/>
                  <a:ext cx="551520" cy="1483920"/>
                </a:xfrm>
                <a:custGeom>
                  <a:avLst/>
                  <a:gdLst>
                    <a:gd name="textAreaLeft" fmla="*/ 0 w 551520"/>
                    <a:gd name="textAreaRight" fmla="*/ 552960 w 551520"/>
                    <a:gd name="textAreaTop" fmla="*/ 0 h 1483920"/>
                    <a:gd name="textAreaBottom" fmla="*/ 1485360 h 1483920"/>
                  </a:gdLst>
                  <a:ahLst/>
                  <a:cxnLst/>
                  <a:rect l="textAreaLeft" t="textAreaTop" r="textAreaRight" b="textAreaBottom"/>
                  <a:pathLst>
                    <a:path w="1096" h="1471">
                      <a:moveTo>
                        <a:pt x="375" y="0"/>
                      </a:moveTo>
                      <a:lnTo>
                        <a:pt x="301" y="32"/>
                      </a:lnTo>
                      <a:lnTo>
                        <a:pt x="262" y="51"/>
                      </a:lnTo>
                      <a:lnTo>
                        <a:pt x="217" y="75"/>
                      </a:lnTo>
                      <a:lnTo>
                        <a:pt x="182" y="98"/>
                      </a:lnTo>
                      <a:lnTo>
                        <a:pt x="149" y="127"/>
                      </a:lnTo>
                      <a:lnTo>
                        <a:pt x="108" y="166"/>
                      </a:lnTo>
                      <a:lnTo>
                        <a:pt x="82" y="196"/>
                      </a:lnTo>
                      <a:lnTo>
                        <a:pt x="67" y="219"/>
                      </a:lnTo>
                      <a:lnTo>
                        <a:pt x="55" y="243"/>
                      </a:lnTo>
                      <a:lnTo>
                        <a:pt x="37" y="274"/>
                      </a:lnTo>
                      <a:lnTo>
                        <a:pt x="24" y="299"/>
                      </a:lnTo>
                      <a:lnTo>
                        <a:pt x="10" y="325"/>
                      </a:lnTo>
                      <a:lnTo>
                        <a:pt x="0" y="354"/>
                      </a:lnTo>
                      <a:lnTo>
                        <a:pt x="35" y="391"/>
                      </a:lnTo>
                      <a:lnTo>
                        <a:pt x="78" y="450"/>
                      </a:lnTo>
                      <a:lnTo>
                        <a:pt x="106" y="516"/>
                      </a:lnTo>
                      <a:lnTo>
                        <a:pt x="137" y="629"/>
                      </a:lnTo>
                      <a:lnTo>
                        <a:pt x="155" y="741"/>
                      </a:lnTo>
                      <a:lnTo>
                        <a:pt x="174" y="869"/>
                      </a:lnTo>
                      <a:lnTo>
                        <a:pt x="180" y="967"/>
                      </a:lnTo>
                      <a:lnTo>
                        <a:pt x="192" y="1086"/>
                      </a:lnTo>
                      <a:lnTo>
                        <a:pt x="211" y="1207"/>
                      </a:lnTo>
                      <a:lnTo>
                        <a:pt x="235" y="1283"/>
                      </a:lnTo>
                      <a:lnTo>
                        <a:pt x="244" y="1313"/>
                      </a:lnTo>
                      <a:lnTo>
                        <a:pt x="262" y="1352"/>
                      </a:lnTo>
                      <a:lnTo>
                        <a:pt x="303" y="1428"/>
                      </a:lnTo>
                      <a:lnTo>
                        <a:pt x="317" y="1459"/>
                      </a:lnTo>
                      <a:lnTo>
                        <a:pt x="332" y="1471"/>
                      </a:lnTo>
                      <a:lnTo>
                        <a:pt x="332" y="1442"/>
                      </a:lnTo>
                      <a:lnTo>
                        <a:pt x="334" y="1422"/>
                      </a:lnTo>
                      <a:lnTo>
                        <a:pt x="342" y="1397"/>
                      </a:lnTo>
                      <a:lnTo>
                        <a:pt x="356" y="1373"/>
                      </a:lnTo>
                      <a:lnTo>
                        <a:pt x="383" y="1350"/>
                      </a:lnTo>
                      <a:lnTo>
                        <a:pt x="444" y="1305"/>
                      </a:lnTo>
                      <a:lnTo>
                        <a:pt x="508" y="1270"/>
                      </a:lnTo>
                      <a:lnTo>
                        <a:pt x="582" y="1242"/>
                      </a:lnTo>
                      <a:lnTo>
                        <a:pt x="680" y="1213"/>
                      </a:lnTo>
                      <a:lnTo>
                        <a:pt x="778" y="1188"/>
                      </a:lnTo>
                      <a:lnTo>
                        <a:pt x="852" y="1166"/>
                      </a:lnTo>
                      <a:lnTo>
                        <a:pt x="893" y="1153"/>
                      </a:lnTo>
                      <a:lnTo>
                        <a:pt x="926" y="1139"/>
                      </a:lnTo>
                      <a:lnTo>
                        <a:pt x="961" y="1123"/>
                      </a:lnTo>
                      <a:lnTo>
                        <a:pt x="991" y="1104"/>
                      </a:lnTo>
                      <a:lnTo>
                        <a:pt x="1022" y="1080"/>
                      </a:lnTo>
                      <a:lnTo>
                        <a:pt x="1045" y="1059"/>
                      </a:lnTo>
                      <a:lnTo>
                        <a:pt x="1063" y="1037"/>
                      </a:lnTo>
                      <a:lnTo>
                        <a:pt x="1082" y="1014"/>
                      </a:lnTo>
                      <a:lnTo>
                        <a:pt x="1096" y="985"/>
                      </a:lnTo>
                      <a:lnTo>
                        <a:pt x="1080" y="967"/>
                      </a:lnTo>
                      <a:lnTo>
                        <a:pt x="1016" y="967"/>
                      </a:lnTo>
                      <a:lnTo>
                        <a:pt x="979" y="981"/>
                      </a:lnTo>
                      <a:lnTo>
                        <a:pt x="901" y="1018"/>
                      </a:lnTo>
                      <a:lnTo>
                        <a:pt x="830" y="1063"/>
                      </a:lnTo>
                      <a:lnTo>
                        <a:pt x="750" y="1104"/>
                      </a:lnTo>
                      <a:lnTo>
                        <a:pt x="698" y="1110"/>
                      </a:lnTo>
                      <a:lnTo>
                        <a:pt x="680" y="1086"/>
                      </a:lnTo>
                      <a:lnTo>
                        <a:pt x="666" y="1012"/>
                      </a:lnTo>
                      <a:lnTo>
                        <a:pt x="653" y="903"/>
                      </a:lnTo>
                      <a:lnTo>
                        <a:pt x="637" y="795"/>
                      </a:lnTo>
                      <a:lnTo>
                        <a:pt x="616" y="649"/>
                      </a:lnTo>
                      <a:lnTo>
                        <a:pt x="608" y="530"/>
                      </a:lnTo>
                      <a:lnTo>
                        <a:pt x="614" y="420"/>
                      </a:lnTo>
                      <a:lnTo>
                        <a:pt x="610" y="338"/>
                      </a:lnTo>
                      <a:lnTo>
                        <a:pt x="582" y="313"/>
                      </a:lnTo>
                      <a:lnTo>
                        <a:pt x="551" y="278"/>
                      </a:lnTo>
                      <a:lnTo>
                        <a:pt x="528" y="225"/>
                      </a:lnTo>
                      <a:lnTo>
                        <a:pt x="504" y="178"/>
                      </a:lnTo>
                      <a:lnTo>
                        <a:pt x="493" y="159"/>
                      </a:lnTo>
                      <a:lnTo>
                        <a:pt x="479" y="139"/>
                      </a:lnTo>
                      <a:lnTo>
                        <a:pt x="461" y="112"/>
                      </a:lnTo>
                      <a:lnTo>
                        <a:pt x="416" y="57"/>
                      </a:lnTo>
                      <a:lnTo>
                        <a:pt x="375"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78" name="Freeform 123"/>
                <p:cNvSpPr/>
                <p:nvPr/>
              </p:nvSpPr>
              <p:spPr>
                <a:xfrm>
                  <a:off x="5132160" y="2768400"/>
                  <a:ext cx="224280" cy="1248480"/>
                </a:xfrm>
                <a:custGeom>
                  <a:avLst/>
                  <a:gdLst>
                    <a:gd name="textAreaLeft" fmla="*/ 0 w 224280"/>
                    <a:gd name="textAreaRight" fmla="*/ 225720 w 224280"/>
                    <a:gd name="textAreaTop" fmla="*/ 0 h 1248480"/>
                    <a:gd name="textAreaBottom" fmla="*/ 1249920 h 1248480"/>
                  </a:gdLst>
                  <a:ahLst/>
                  <a:cxnLst/>
                  <a:rect l="textAreaLeft" t="textAreaTop" r="textAreaRight" b="textAreaBottom"/>
                  <a:pathLst>
                    <a:path w="446" h="1236">
                      <a:moveTo>
                        <a:pt x="84" y="0"/>
                      </a:moveTo>
                      <a:lnTo>
                        <a:pt x="131" y="168"/>
                      </a:lnTo>
                      <a:lnTo>
                        <a:pt x="162" y="271"/>
                      </a:lnTo>
                      <a:lnTo>
                        <a:pt x="176" y="357"/>
                      </a:lnTo>
                      <a:lnTo>
                        <a:pt x="194" y="437"/>
                      </a:lnTo>
                      <a:lnTo>
                        <a:pt x="219" y="521"/>
                      </a:lnTo>
                      <a:lnTo>
                        <a:pt x="231" y="586"/>
                      </a:lnTo>
                      <a:lnTo>
                        <a:pt x="241" y="617"/>
                      </a:lnTo>
                      <a:lnTo>
                        <a:pt x="250" y="660"/>
                      </a:lnTo>
                      <a:lnTo>
                        <a:pt x="266" y="724"/>
                      </a:lnTo>
                      <a:lnTo>
                        <a:pt x="289" y="785"/>
                      </a:lnTo>
                      <a:lnTo>
                        <a:pt x="307" y="834"/>
                      </a:lnTo>
                      <a:lnTo>
                        <a:pt x="319" y="873"/>
                      </a:lnTo>
                      <a:lnTo>
                        <a:pt x="332" y="902"/>
                      </a:lnTo>
                      <a:lnTo>
                        <a:pt x="344" y="935"/>
                      </a:lnTo>
                      <a:lnTo>
                        <a:pt x="364" y="980"/>
                      </a:lnTo>
                      <a:lnTo>
                        <a:pt x="385" y="1025"/>
                      </a:lnTo>
                      <a:lnTo>
                        <a:pt x="412" y="1078"/>
                      </a:lnTo>
                      <a:lnTo>
                        <a:pt x="446" y="1129"/>
                      </a:lnTo>
                      <a:lnTo>
                        <a:pt x="405" y="1154"/>
                      </a:lnTo>
                      <a:lnTo>
                        <a:pt x="350" y="1191"/>
                      </a:lnTo>
                      <a:lnTo>
                        <a:pt x="321" y="1215"/>
                      </a:lnTo>
                      <a:lnTo>
                        <a:pt x="309" y="1228"/>
                      </a:lnTo>
                      <a:lnTo>
                        <a:pt x="303" y="1236"/>
                      </a:lnTo>
                      <a:lnTo>
                        <a:pt x="274" y="1189"/>
                      </a:lnTo>
                      <a:lnTo>
                        <a:pt x="256" y="1150"/>
                      </a:lnTo>
                      <a:lnTo>
                        <a:pt x="237" y="1107"/>
                      </a:lnTo>
                      <a:lnTo>
                        <a:pt x="221" y="1054"/>
                      </a:lnTo>
                      <a:lnTo>
                        <a:pt x="205" y="986"/>
                      </a:lnTo>
                      <a:lnTo>
                        <a:pt x="190" y="941"/>
                      </a:lnTo>
                      <a:lnTo>
                        <a:pt x="174" y="881"/>
                      </a:lnTo>
                      <a:lnTo>
                        <a:pt x="153" y="765"/>
                      </a:lnTo>
                      <a:lnTo>
                        <a:pt x="137" y="691"/>
                      </a:lnTo>
                      <a:lnTo>
                        <a:pt x="129" y="586"/>
                      </a:lnTo>
                      <a:lnTo>
                        <a:pt x="114" y="482"/>
                      </a:lnTo>
                      <a:lnTo>
                        <a:pt x="96" y="402"/>
                      </a:lnTo>
                      <a:lnTo>
                        <a:pt x="73" y="308"/>
                      </a:lnTo>
                      <a:lnTo>
                        <a:pt x="57" y="240"/>
                      </a:lnTo>
                      <a:lnTo>
                        <a:pt x="39" y="187"/>
                      </a:lnTo>
                      <a:lnTo>
                        <a:pt x="16" y="144"/>
                      </a:lnTo>
                      <a:lnTo>
                        <a:pt x="0" y="117"/>
                      </a:lnTo>
                      <a:lnTo>
                        <a:pt x="12" y="92"/>
                      </a:lnTo>
                      <a:lnTo>
                        <a:pt x="32" y="58"/>
                      </a:lnTo>
                      <a:lnTo>
                        <a:pt x="45" y="39"/>
                      </a:lnTo>
                      <a:lnTo>
                        <a:pt x="63" y="21"/>
                      </a:lnTo>
                      <a:lnTo>
                        <a:pt x="84"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579" name="Group 124"/>
                <p:cNvGrpSpPr/>
                <p:nvPr/>
              </p:nvGrpSpPr>
              <p:grpSpPr>
                <a:xfrm>
                  <a:off x="5128920" y="2672280"/>
                  <a:ext cx="322200" cy="1308240"/>
                  <a:chOff x="5128920" y="2672280"/>
                  <a:chExt cx="322200" cy="1308240"/>
                </a:xfrm>
              </p:grpSpPr>
              <p:grpSp>
                <p:nvGrpSpPr>
                  <p:cNvPr id="1580" name="Group 125"/>
                  <p:cNvGrpSpPr/>
                  <p:nvPr/>
                </p:nvGrpSpPr>
                <p:grpSpPr>
                  <a:xfrm>
                    <a:off x="5128920" y="2672280"/>
                    <a:ext cx="322200" cy="1308240"/>
                    <a:chOff x="5128920" y="2672280"/>
                    <a:chExt cx="322200" cy="1308240"/>
                  </a:xfrm>
                </p:grpSpPr>
                <p:sp>
                  <p:nvSpPr>
                    <p:cNvPr id="1581" name="Freeform 126"/>
                    <p:cNvSpPr/>
                    <p:nvPr/>
                  </p:nvSpPr>
                  <p:spPr>
                    <a:xfrm>
                      <a:off x="5163120" y="2804760"/>
                      <a:ext cx="220680" cy="434160"/>
                    </a:xfrm>
                    <a:custGeom>
                      <a:avLst/>
                      <a:gdLst>
                        <a:gd name="textAreaLeft" fmla="*/ 0 w 220680"/>
                        <a:gd name="textAreaRight" fmla="*/ 222120 w 220680"/>
                        <a:gd name="textAreaTop" fmla="*/ 0 h 434160"/>
                        <a:gd name="textAreaBottom" fmla="*/ 435600 h 434160"/>
                      </a:gdLst>
                      <a:ahLst/>
                      <a:cxnLst/>
                      <a:rect l="textAreaLeft" t="textAreaTop" r="textAreaRight" b="textAreaBottom"/>
                      <a:pathLst>
                        <a:path w="439" h="432">
                          <a:moveTo>
                            <a:pt x="406" y="0"/>
                          </a:moveTo>
                          <a:lnTo>
                            <a:pt x="375" y="8"/>
                          </a:lnTo>
                          <a:lnTo>
                            <a:pt x="332" y="23"/>
                          </a:lnTo>
                          <a:lnTo>
                            <a:pt x="283" y="51"/>
                          </a:lnTo>
                          <a:lnTo>
                            <a:pt x="234" y="84"/>
                          </a:lnTo>
                          <a:lnTo>
                            <a:pt x="170" y="135"/>
                          </a:lnTo>
                          <a:lnTo>
                            <a:pt x="127" y="176"/>
                          </a:lnTo>
                          <a:lnTo>
                            <a:pt x="84" y="228"/>
                          </a:lnTo>
                          <a:lnTo>
                            <a:pt x="43" y="277"/>
                          </a:lnTo>
                          <a:lnTo>
                            <a:pt x="10" y="322"/>
                          </a:lnTo>
                          <a:lnTo>
                            <a:pt x="0" y="332"/>
                          </a:lnTo>
                          <a:lnTo>
                            <a:pt x="31" y="432"/>
                          </a:lnTo>
                          <a:lnTo>
                            <a:pt x="49" y="410"/>
                          </a:lnTo>
                          <a:lnTo>
                            <a:pt x="80" y="369"/>
                          </a:lnTo>
                          <a:lnTo>
                            <a:pt x="121" y="310"/>
                          </a:lnTo>
                          <a:lnTo>
                            <a:pt x="176" y="250"/>
                          </a:lnTo>
                          <a:lnTo>
                            <a:pt x="228" y="197"/>
                          </a:lnTo>
                          <a:lnTo>
                            <a:pt x="283" y="152"/>
                          </a:lnTo>
                          <a:lnTo>
                            <a:pt x="340" y="115"/>
                          </a:lnTo>
                          <a:lnTo>
                            <a:pt x="394" y="88"/>
                          </a:lnTo>
                          <a:lnTo>
                            <a:pt x="439" y="68"/>
                          </a:lnTo>
                          <a:lnTo>
                            <a:pt x="430" y="49"/>
                          </a:lnTo>
                          <a:lnTo>
                            <a:pt x="416" y="21"/>
                          </a:lnTo>
                          <a:lnTo>
                            <a:pt x="406"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82" name="Freeform 127"/>
                    <p:cNvSpPr/>
                    <p:nvPr/>
                  </p:nvSpPr>
                  <p:spPr>
                    <a:xfrm>
                      <a:off x="5184720" y="2952360"/>
                      <a:ext cx="235440" cy="437040"/>
                    </a:xfrm>
                    <a:custGeom>
                      <a:avLst/>
                      <a:gdLst>
                        <a:gd name="textAreaLeft" fmla="*/ 0 w 235440"/>
                        <a:gd name="textAreaRight" fmla="*/ 236880 w 235440"/>
                        <a:gd name="textAreaTop" fmla="*/ 0 h 437040"/>
                        <a:gd name="textAreaBottom" fmla="*/ 438480 h 437040"/>
                      </a:gdLst>
                      <a:ahLst/>
                      <a:cxnLst/>
                      <a:rect l="textAreaLeft" t="textAreaTop" r="textAreaRight" b="textAreaBottom"/>
                      <a:pathLst>
                        <a:path w="469" h="436">
                          <a:moveTo>
                            <a:pt x="465" y="2"/>
                          </a:moveTo>
                          <a:lnTo>
                            <a:pt x="424" y="0"/>
                          </a:lnTo>
                          <a:lnTo>
                            <a:pt x="385" y="8"/>
                          </a:lnTo>
                          <a:lnTo>
                            <a:pt x="342" y="24"/>
                          </a:lnTo>
                          <a:lnTo>
                            <a:pt x="285" y="57"/>
                          </a:lnTo>
                          <a:lnTo>
                            <a:pt x="232" y="102"/>
                          </a:lnTo>
                          <a:lnTo>
                            <a:pt x="181" y="145"/>
                          </a:lnTo>
                          <a:lnTo>
                            <a:pt x="117" y="211"/>
                          </a:lnTo>
                          <a:lnTo>
                            <a:pt x="70" y="268"/>
                          </a:lnTo>
                          <a:lnTo>
                            <a:pt x="23" y="334"/>
                          </a:lnTo>
                          <a:lnTo>
                            <a:pt x="0" y="366"/>
                          </a:lnTo>
                          <a:lnTo>
                            <a:pt x="12" y="436"/>
                          </a:lnTo>
                          <a:lnTo>
                            <a:pt x="43" y="403"/>
                          </a:lnTo>
                          <a:lnTo>
                            <a:pt x="107" y="323"/>
                          </a:lnTo>
                          <a:lnTo>
                            <a:pt x="150" y="270"/>
                          </a:lnTo>
                          <a:lnTo>
                            <a:pt x="189" y="231"/>
                          </a:lnTo>
                          <a:lnTo>
                            <a:pt x="232" y="190"/>
                          </a:lnTo>
                          <a:lnTo>
                            <a:pt x="279" y="155"/>
                          </a:lnTo>
                          <a:lnTo>
                            <a:pt x="324" y="129"/>
                          </a:lnTo>
                          <a:lnTo>
                            <a:pt x="363" y="110"/>
                          </a:lnTo>
                          <a:lnTo>
                            <a:pt x="400" y="98"/>
                          </a:lnTo>
                          <a:lnTo>
                            <a:pt x="435" y="92"/>
                          </a:lnTo>
                          <a:lnTo>
                            <a:pt x="467" y="90"/>
                          </a:lnTo>
                          <a:lnTo>
                            <a:pt x="469" y="65"/>
                          </a:lnTo>
                          <a:lnTo>
                            <a:pt x="465" y="2"/>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83" name="Freeform 128"/>
                    <p:cNvSpPr/>
                    <p:nvPr/>
                  </p:nvSpPr>
                  <p:spPr>
                    <a:xfrm>
                      <a:off x="5197680" y="3130200"/>
                      <a:ext cx="222480" cy="448200"/>
                    </a:xfrm>
                    <a:custGeom>
                      <a:avLst/>
                      <a:gdLst>
                        <a:gd name="textAreaLeft" fmla="*/ 0 w 222480"/>
                        <a:gd name="textAreaRight" fmla="*/ 223920 w 222480"/>
                        <a:gd name="textAreaTop" fmla="*/ 0 h 448200"/>
                        <a:gd name="textAreaBottom" fmla="*/ 449640 h 448200"/>
                      </a:gdLst>
                      <a:ahLst/>
                      <a:cxnLst/>
                      <a:rect l="textAreaLeft" t="textAreaTop" r="textAreaRight" b="textAreaBottom"/>
                      <a:pathLst>
                        <a:path w="442" h="445">
                          <a:moveTo>
                            <a:pt x="438" y="0"/>
                          </a:moveTo>
                          <a:lnTo>
                            <a:pt x="401" y="8"/>
                          </a:lnTo>
                          <a:lnTo>
                            <a:pt x="350" y="29"/>
                          </a:lnTo>
                          <a:lnTo>
                            <a:pt x="289" y="63"/>
                          </a:lnTo>
                          <a:lnTo>
                            <a:pt x="225" y="108"/>
                          </a:lnTo>
                          <a:lnTo>
                            <a:pt x="180" y="149"/>
                          </a:lnTo>
                          <a:lnTo>
                            <a:pt x="106" y="215"/>
                          </a:lnTo>
                          <a:lnTo>
                            <a:pt x="53" y="272"/>
                          </a:lnTo>
                          <a:lnTo>
                            <a:pt x="16" y="315"/>
                          </a:lnTo>
                          <a:lnTo>
                            <a:pt x="0" y="340"/>
                          </a:lnTo>
                          <a:lnTo>
                            <a:pt x="8" y="445"/>
                          </a:lnTo>
                          <a:lnTo>
                            <a:pt x="26" y="412"/>
                          </a:lnTo>
                          <a:lnTo>
                            <a:pt x="61" y="371"/>
                          </a:lnTo>
                          <a:lnTo>
                            <a:pt x="106" y="317"/>
                          </a:lnTo>
                          <a:lnTo>
                            <a:pt x="164" y="266"/>
                          </a:lnTo>
                          <a:lnTo>
                            <a:pt x="223" y="221"/>
                          </a:lnTo>
                          <a:lnTo>
                            <a:pt x="295" y="174"/>
                          </a:lnTo>
                          <a:lnTo>
                            <a:pt x="356" y="139"/>
                          </a:lnTo>
                          <a:lnTo>
                            <a:pt x="416" y="115"/>
                          </a:lnTo>
                          <a:lnTo>
                            <a:pt x="442" y="104"/>
                          </a:lnTo>
                          <a:lnTo>
                            <a:pt x="440" y="45"/>
                          </a:lnTo>
                          <a:lnTo>
                            <a:pt x="438"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84" name="Freeform 129"/>
                    <p:cNvSpPr/>
                    <p:nvPr/>
                  </p:nvSpPr>
                  <p:spPr>
                    <a:xfrm>
                      <a:off x="5204880" y="3334320"/>
                      <a:ext cx="227880" cy="449280"/>
                    </a:xfrm>
                    <a:custGeom>
                      <a:avLst/>
                      <a:gdLst>
                        <a:gd name="textAreaLeft" fmla="*/ 0 w 227880"/>
                        <a:gd name="textAreaRight" fmla="*/ 229320 w 227880"/>
                        <a:gd name="textAreaTop" fmla="*/ 0 h 449280"/>
                        <a:gd name="textAreaBottom" fmla="*/ 450720 h 449280"/>
                      </a:gdLst>
                      <a:ahLst/>
                      <a:cxnLst/>
                      <a:rect l="textAreaLeft" t="textAreaTop" r="textAreaRight" b="textAreaBottom"/>
                      <a:pathLst>
                        <a:path w="451" h="446">
                          <a:moveTo>
                            <a:pt x="437" y="0"/>
                          </a:moveTo>
                          <a:lnTo>
                            <a:pt x="394" y="16"/>
                          </a:lnTo>
                          <a:lnTo>
                            <a:pt x="336" y="41"/>
                          </a:lnTo>
                          <a:lnTo>
                            <a:pt x="287" y="71"/>
                          </a:lnTo>
                          <a:lnTo>
                            <a:pt x="224" y="112"/>
                          </a:lnTo>
                          <a:lnTo>
                            <a:pt x="164" y="157"/>
                          </a:lnTo>
                          <a:lnTo>
                            <a:pt x="109" y="215"/>
                          </a:lnTo>
                          <a:lnTo>
                            <a:pt x="64" y="264"/>
                          </a:lnTo>
                          <a:lnTo>
                            <a:pt x="29" y="309"/>
                          </a:lnTo>
                          <a:lnTo>
                            <a:pt x="0" y="346"/>
                          </a:lnTo>
                          <a:lnTo>
                            <a:pt x="2" y="369"/>
                          </a:lnTo>
                          <a:lnTo>
                            <a:pt x="12" y="446"/>
                          </a:lnTo>
                          <a:lnTo>
                            <a:pt x="33" y="412"/>
                          </a:lnTo>
                          <a:lnTo>
                            <a:pt x="62" y="371"/>
                          </a:lnTo>
                          <a:lnTo>
                            <a:pt x="103" y="321"/>
                          </a:lnTo>
                          <a:lnTo>
                            <a:pt x="148" y="274"/>
                          </a:lnTo>
                          <a:lnTo>
                            <a:pt x="197" y="231"/>
                          </a:lnTo>
                          <a:lnTo>
                            <a:pt x="262" y="184"/>
                          </a:lnTo>
                          <a:lnTo>
                            <a:pt x="324" y="151"/>
                          </a:lnTo>
                          <a:lnTo>
                            <a:pt x="385" y="119"/>
                          </a:lnTo>
                          <a:lnTo>
                            <a:pt x="451" y="94"/>
                          </a:lnTo>
                          <a:lnTo>
                            <a:pt x="437"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85" name="Freeform 130"/>
                    <p:cNvSpPr/>
                    <p:nvPr/>
                  </p:nvSpPr>
                  <p:spPr>
                    <a:xfrm>
                      <a:off x="5224680" y="3560760"/>
                      <a:ext cx="226440" cy="419760"/>
                    </a:xfrm>
                    <a:custGeom>
                      <a:avLst/>
                      <a:gdLst>
                        <a:gd name="textAreaLeft" fmla="*/ 0 w 226440"/>
                        <a:gd name="textAreaRight" fmla="*/ 227880 w 226440"/>
                        <a:gd name="textAreaTop" fmla="*/ 0 h 419760"/>
                        <a:gd name="textAreaBottom" fmla="*/ 421200 h 419760"/>
                      </a:gdLst>
                      <a:ahLst/>
                      <a:cxnLst/>
                      <a:rect l="textAreaLeft" t="textAreaTop" r="textAreaRight" b="textAreaBottom"/>
                      <a:pathLst>
                        <a:path w="449" h="418">
                          <a:moveTo>
                            <a:pt x="430" y="0"/>
                          </a:moveTo>
                          <a:lnTo>
                            <a:pt x="387" y="14"/>
                          </a:lnTo>
                          <a:lnTo>
                            <a:pt x="326" y="43"/>
                          </a:lnTo>
                          <a:lnTo>
                            <a:pt x="254" y="86"/>
                          </a:lnTo>
                          <a:lnTo>
                            <a:pt x="189" y="129"/>
                          </a:lnTo>
                          <a:lnTo>
                            <a:pt x="123" y="189"/>
                          </a:lnTo>
                          <a:lnTo>
                            <a:pt x="78" y="230"/>
                          </a:lnTo>
                          <a:lnTo>
                            <a:pt x="33" y="287"/>
                          </a:lnTo>
                          <a:lnTo>
                            <a:pt x="0" y="330"/>
                          </a:lnTo>
                          <a:lnTo>
                            <a:pt x="8" y="361"/>
                          </a:lnTo>
                          <a:lnTo>
                            <a:pt x="21" y="394"/>
                          </a:lnTo>
                          <a:lnTo>
                            <a:pt x="33" y="418"/>
                          </a:lnTo>
                          <a:lnTo>
                            <a:pt x="62" y="377"/>
                          </a:lnTo>
                          <a:lnTo>
                            <a:pt x="101" y="332"/>
                          </a:lnTo>
                          <a:lnTo>
                            <a:pt x="146" y="289"/>
                          </a:lnTo>
                          <a:lnTo>
                            <a:pt x="182" y="258"/>
                          </a:lnTo>
                          <a:lnTo>
                            <a:pt x="228" y="225"/>
                          </a:lnTo>
                          <a:lnTo>
                            <a:pt x="271" y="201"/>
                          </a:lnTo>
                          <a:lnTo>
                            <a:pt x="328" y="172"/>
                          </a:lnTo>
                          <a:lnTo>
                            <a:pt x="383" y="150"/>
                          </a:lnTo>
                          <a:lnTo>
                            <a:pt x="432" y="135"/>
                          </a:lnTo>
                          <a:lnTo>
                            <a:pt x="449" y="131"/>
                          </a:lnTo>
                          <a:lnTo>
                            <a:pt x="437" y="53"/>
                          </a:lnTo>
                          <a:lnTo>
                            <a:pt x="430"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86" name="Freeform 131"/>
                    <p:cNvSpPr/>
                    <p:nvPr/>
                  </p:nvSpPr>
                  <p:spPr>
                    <a:xfrm>
                      <a:off x="5128920" y="2672280"/>
                      <a:ext cx="215280" cy="406800"/>
                    </a:xfrm>
                    <a:custGeom>
                      <a:avLst/>
                      <a:gdLst>
                        <a:gd name="textAreaLeft" fmla="*/ 0 w 215280"/>
                        <a:gd name="textAreaRight" fmla="*/ 216720 w 215280"/>
                        <a:gd name="textAreaTop" fmla="*/ 0 h 406800"/>
                        <a:gd name="textAreaBottom" fmla="*/ 408240 h 406800"/>
                      </a:gdLst>
                      <a:ahLst/>
                      <a:cxnLst/>
                      <a:rect l="textAreaLeft" t="textAreaTop" r="textAreaRight" b="textAreaBottom"/>
                      <a:pathLst>
                        <a:path w="430" h="404">
                          <a:moveTo>
                            <a:pt x="377" y="0"/>
                          </a:moveTo>
                          <a:lnTo>
                            <a:pt x="317" y="29"/>
                          </a:lnTo>
                          <a:lnTo>
                            <a:pt x="262" y="57"/>
                          </a:lnTo>
                          <a:lnTo>
                            <a:pt x="211" y="86"/>
                          </a:lnTo>
                          <a:lnTo>
                            <a:pt x="188" y="102"/>
                          </a:lnTo>
                          <a:lnTo>
                            <a:pt x="157" y="125"/>
                          </a:lnTo>
                          <a:lnTo>
                            <a:pt x="131" y="147"/>
                          </a:lnTo>
                          <a:lnTo>
                            <a:pt x="110" y="174"/>
                          </a:lnTo>
                          <a:lnTo>
                            <a:pt x="84" y="209"/>
                          </a:lnTo>
                          <a:lnTo>
                            <a:pt x="38" y="268"/>
                          </a:lnTo>
                          <a:lnTo>
                            <a:pt x="8" y="320"/>
                          </a:lnTo>
                          <a:lnTo>
                            <a:pt x="0" y="342"/>
                          </a:lnTo>
                          <a:lnTo>
                            <a:pt x="24" y="375"/>
                          </a:lnTo>
                          <a:lnTo>
                            <a:pt x="41" y="404"/>
                          </a:lnTo>
                          <a:lnTo>
                            <a:pt x="63" y="367"/>
                          </a:lnTo>
                          <a:lnTo>
                            <a:pt x="92" y="320"/>
                          </a:lnTo>
                          <a:lnTo>
                            <a:pt x="135" y="266"/>
                          </a:lnTo>
                          <a:lnTo>
                            <a:pt x="186" y="211"/>
                          </a:lnTo>
                          <a:lnTo>
                            <a:pt x="211" y="188"/>
                          </a:lnTo>
                          <a:lnTo>
                            <a:pt x="233" y="170"/>
                          </a:lnTo>
                          <a:lnTo>
                            <a:pt x="274" y="141"/>
                          </a:lnTo>
                          <a:lnTo>
                            <a:pt x="321" y="115"/>
                          </a:lnTo>
                          <a:lnTo>
                            <a:pt x="364" y="94"/>
                          </a:lnTo>
                          <a:lnTo>
                            <a:pt x="399" y="78"/>
                          </a:lnTo>
                          <a:lnTo>
                            <a:pt x="430" y="68"/>
                          </a:lnTo>
                          <a:lnTo>
                            <a:pt x="407" y="37"/>
                          </a:lnTo>
                          <a:lnTo>
                            <a:pt x="377"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587" name="Group 132"/>
                  <p:cNvGrpSpPr/>
                  <p:nvPr/>
                </p:nvGrpSpPr>
                <p:grpSpPr>
                  <a:xfrm>
                    <a:off x="5149080" y="2846160"/>
                    <a:ext cx="177480" cy="1083600"/>
                    <a:chOff x="5149080" y="2846160"/>
                    <a:chExt cx="177480" cy="1083600"/>
                  </a:xfrm>
                </p:grpSpPr>
                <p:sp>
                  <p:nvSpPr>
                    <p:cNvPr id="1588" name="Freeform 133"/>
                    <p:cNvSpPr/>
                    <p:nvPr/>
                  </p:nvSpPr>
                  <p:spPr>
                    <a:xfrm>
                      <a:off x="5149080" y="2846160"/>
                      <a:ext cx="48960" cy="184320"/>
                    </a:xfrm>
                    <a:custGeom>
                      <a:avLst/>
                      <a:gdLst>
                        <a:gd name="textAreaLeft" fmla="*/ 0 w 48960"/>
                        <a:gd name="textAreaRight" fmla="*/ 50400 w 48960"/>
                        <a:gd name="textAreaTop" fmla="*/ 0 h 184320"/>
                        <a:gd name="textAreaBottom" fmla="*/ 185760 h 184320"/>
                      </a:gdLst>
                      <a:ahLst/>
                      <a:cxnLst/>
                      <a:rect l="textAreaLeft" t="textAreaTop" r="textAreaRight" b="textAreaBottom"/>
                      <a:pathLst>
                        <a:path w="101" h="184">
                          <a:moveTo>
                            <a:pt x="74" y="0"/>
                          </a:moveTo>
                          <a:lnTo>
                            <a:pt x="54" y="29"/>
                          </a:lnTo>
                          <a:lnTo>
                            <a:pt x="29" y="59"/>
                          </a:lnTo>
                          <a:lnTo>
                            <a:pt x="5" y="90"/>
                          </a:lnTo>
                          <a:lnTo>
                            <a:pt x="0" y="98"/>
                          </a:lnTo>
                          <a:lnTo>
                            <a:pt x="17" y="152"/>
                          </a:lnTo>
                          <a:lnTo>
                            <a:pt x="31" y="184"/>
                          </a:lnTo>
                          <a:lnTo>
                            <a:pt x="48" y="156"/>
                          </a:lnTo>
                          <a:lnTo>
                            <a:pt x="68" y="129"/>
                          </a:lnTo>
                          <a:lnTo>
                            <a:pt x="89" y="105"/>
                          </a:lnTo>
                          <a:lnTo>
                            <a:pt x="101" y="92"/>
                          </a:lnTo>
                          <a:lnTo>
                            <a:pt x="74"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89" name="Freeform 134"/>
                    <p:cNvSpPr/>
                    <p:nvPr/>
                  </p:nvSpPr>
                  <p:spPr>
                    <a:xfrm>
                      <a:off x="5174280" y="3020040"/>
                      <a:ext cx="45360" cy="196560"/>
                    </a:xfrm>
                    <a:custGeom>
                      <a:avLst/>
                      <a:gdLst>
                        <a:gd name="textAreaLeft" fmla="*/ 0 w 45360"/>
                        <a:gd name="textAreaRight" fmla="*/ 46800 w 45360"/>
                        <a:gd name="textAreaTop" fmla="*/ 0 h 196560"/>
                        <a:gd name="textAreaBottom" fmla="*/ 198000 h 196560"/>
                      </a:gdLst>
                      <a:ahLst/>
                      <a:cxnLst/>
                      <a:rect l="textAreaLeft" t="textAreaTop" r="textAreaRight" b="textAreaBottom"/>
                      <a:pathLst>
                        <a:path w="94" h="197">
                          <a:moveTo>
                            <a:pt x="75" y="0"/>
                          </a:moveTo>
                          <a:lnTo>
                            <a:pt x="47" y="31"/>
                          </a:lnTo>
                          <a:lnTo>
                            <a:pt x="18" y="70"/>
                          </a:lnTo>
                          <a:lnTo>
                            <a:pt x="0" y="94"/>
                          </a:lnTo>
                          <a:lnTo>
                            <a:pt x="12" y="131"/>
                          </a:lnTo>
                          <a:lnTo>
                            <a:pt x="22" y="174"/>
                          </a:lnTo>
                          <a:lnTo>
                            <a:pt x="26" y="197"/>
                          </a:lnTo>
                          <a:lnTo>
                            <a:pt x="51" y="164"/>
                          </a:lnTo>
                          <a:lnTo>
                            <a:pt x="78" y="129"/>
                          </a:lnTo>
                          <a:lnTo>
                            <a:pt x="94" y="103"/>
                          </a:lnTo>
                          <a:lnTo>
                            <a:pt x="75"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90" name="Freeform 135"/>
                    <p:cNvSpPr/>
                    <p:nvPr/>
                  </p:nvSpPr>
                  <p:spPr>
                    <a:xfrm>
                      <a:off x="5193720" y="3204000"/>
                      <a:ext cx="45360" cy="174240"/>
                    </a:xfrm>
                    <a:custGeom>
                      <a:avLst/>
                      <a:gdLst>
                        <a:gd name="textAreaLeft" fmla="*/ 0 w 45360"/>
                        <a:gd name="textAreaRight" fmla="*/ 46800 w 45360"/>
                        <a:gd name="textAreaTop" fmla="*/ 0 h 174240"/>
                        <a:gd name="textAreaBottom" fmla="*/ 175680 h 174240"/>
                      </a:gdLst>
                      <a:ahLst/>
                      <a:cxnLst/>
                      <a:rect l="textAreaLeft" t="textAreaTop" r="textAreaRight" b="textAreaBottom"/>
                      <a:pathLst>
                        <a:path w="94" h="174">
                          <a:moveTo>
                            <a:pt x="71" y="0"/>
                          </a:moveTo>
                          <a:lnTo>
                            <a:pt x="51" y="22"/>
                          </a:lnTo>
                          <a:lnTo>
                            <a:pt x="30" y="51"/>
                          </a:lnTo>
                          <a:lnTo>
                            <a:pt x="10" y="80"/>
                          </a:lnTo>
                          <a:lnTo>
                            <a:pt x="0" y="94"/>
                          </a:lnTo>
                          <a:lnTo>
                            <a:pt x="4" y="123"/>
                          </a:lnTo>
                          <a:lnTo>
                            <a:pt x="10" y="149"/>
                          </a:lnTo>
                          <a:lnTo>
                            <a:pt x="8" y="174"/>
                          </a:lnTo>
                          <a:lnTo>
                            <a:pt x="32" y="147"/>
                          </a:lnTo>
                          <a:lnTo>
                            <a:pt x="59" y="110"/>
                          </a:lnTo>
                          <a:lnTo>
                            <a:pt x="77" y="86"/>
                          </a:lnTo>
                          <a:lnTo>
                            <a:pt x="94" y="69"/>
                          </a:lnTo>
                          <a:lnTo>
                            <a:pt x="71"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87840" rIns="90000" bIns="878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91" name="Freeform 136"/>
                    <p:cNvSpPr/>
                    <p:nvPr/>
                  </p:nvSpPr>
                  <p:spPr>
                    <a:xfrm>
                      <a:off x="5201280" y="3348360"/>
                      <a:ext cx="56520" cy="198720"/>
                    </a:xfrm>
                    <a:custGeom>
                      <a:avLst/>
                      <a:gdLst>
                        <a:gd name="textAreaLeft" fmla="*/ 0 w 56520"/>
                        <a:gd name="textAreaRight" fmla="*/ 57960 w 56520"/>
                        <a:gd name="textAreaTop" fmla="*/ 0 h 198720"/>
                        <a:gd name="textAreaBottom" fmla="*/ 200160 h 198720"/>
                      </a:gdLst>
                      <a:ahLst/>
                      <a:cxnLst/>
                      <a:rect l="textAreaLeft" t="textAreaTop" r="textAreaRight" b="textAreaBottom"/>
                      <a:pathLst>
                        <a:path w="115" h="197">
                          <a:moveTo>
                            <a:pt x="92" y="0"/>
                          </a:moveTo>
                          <a:lnTo>
                            <a:pt x="72" y="23"/>
                          </a:lnTo>
                          <a:lnTo>
                            <a:pt x="41" y="57"/>
                          </a:lnTo>
                          <a:lnTo>
                            <a:pt x="14" y="88"/>
                          </a:lnTo>
                          <a:lnTo>
                            <a:pt x="0" y="107"/>
                          </a:lnTo>
                          <a:lnTo>
                            <a:pt x="6" y="148"/>
                          </a:lnTo>
                          <a:lnTo>
                            <a:pt x="12" y="178"/>
                          </a:lnTo>
                          <a:lnTo>
                            <a:pt x="16" y="197"/>
                          </a:lnTo>
                          <a:lnTo>
                            <a:pt x="41" y="166"/>
                          </a:lnTo>
                          <a:lnTo>
                            <a:pt x="61" y="141"/>
                          </a:lnTo>
                          <a:lnTo>
                            <a:pt x="76" y="125"/>
                          </a:lnTo>
                          <a:lnTo>
                            <a:pt x="94" y="103"/>
                          </a:lnTo>
                          <a:lnTo>
                            <a:pt x="115" y="88"/>
                          </a:lnTo>
                          <a:lnTo>
                            <a:pt x="100" y="29"/>
                          </a:lnTo>
                          <a:lnTo>
                            <a:pt x="92"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92" name="Freeform 137"/>
                    <p:cNvSpPr/>
                    <p:nvPr/>
                  </p:nvSpPr>
                  <p:spPr>
                    <a:xfrm>
                      <a:off x="5217480" y="3524400"/>
                      <a:ext cx="66960" cy="201600"/>
                    </a:xfrm>
                    <a:custGeom>
                      <a:avLst/>
                      <a:gdLst>
                        <a:gd name="textAreaLeft" fmla="*/ 0 w 66960"/>
                        <a:gd name="textAreaRight" fmla="*/ 68400 w 66960"/>
                        <a:gd name="textAreaTop" fmla="*/ 0 h 201600"/>
                        <a:gd name="textAreaBottom" fmla="*/ 203040 h 201600"/>
                      </a:gdLst>
                      <a:ahLst/>
                      <a:cxnLst/>
                      <a:rect l="textAreaLeft" t="textAreaTop" r="textAreaRight" b="textAreaBottom"/>
                      <a:pathLst>
                        <a:path w="133" h="201">
                          <a:moveTo>
                            <a:pt x="106" y="0"/>
                          </a:moveTo>
                          <a:lnTo>
                            <a:pt x="69" y="37"/>
                          </a:lnTo>
                          <a:lnTo>
                            <a:pt x="35" y="80"/>
                          </a:lnTo>
                          <a:lnTo>
                            <a:pt x="8" y="113"/>
                          </a:lnTo>
                          <a:lnTo>
                            <a:pt x="0" y="123"/>
                          </a:lnTo>
                          <a:lnTo>
                            <a:pt x="14" y="174"/>
                          </a:lnTo>
                          <a:lnTo>
                            <a:pt x="22" y="201"/>
                          </a:lnTo>
                          <a:lnTo>
                            <a:pt x="49" y="166"/>
                          </a:lnTo>
                          <a:lnTo>
                            <a:pt x="78" y="133"/>
                          </a:lnTo>
                          <a:lnTo>
                            <a:pt x="100" y="107"/>
                          </a:lnTo>
                          <a:lnTo>
                            <a:pt x="125" y="82"/>
                          </a:lnTo>
                          <a:lnTo>
                            <a:pt x="133" y="74"/>
                          </a:lnTo>
                          <a:lnTo>
                            <a:pt x="115" y="33"/>
                          </a:lnTo>
                          <a:lnTo>
                            <a:pt x="106"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93" name="Freeform 138"/>
                    <p:cNvSpPr/>
                    <p:nvPr/>
                  </p:nvSpPr>
                  <p:spPr>
                    <a:xfrm>
                      <a:off x="5244840" y="3713040"/>
                      <a:ext cx="81720" cy="216720"/>
                    </a:xfrm>
                    <a:custGeom>
                      <a:avLst/>
                      <a:gdLst>
                        <a:gd name="textAreaLeft" fmla="*/ 0 w 81720"/>
                        <a:gd name="textAreaRight" fmla="*/ 83160 w 81720"/>
                        <a:gd name="textAreaTop" fmla="*/ 0 h 216720"/>
                        <a:gd name="textAreaBottom" fmla="*/ 218160 h 216720"/>
                      </a:gdLst>
                      <a:ahLst/>
                      <a:cxnLst/>
                      <a:rect l="textAreaLeft" t="textAreaTop" r="textAreaRight" b="textAreaBottom"/>
                      <a:pathLst>
                        <a:path w="164" h="217">
                          <a:moveTo>
                            <a:pt x="121" y="0"/>
                          </a:moveTo>
                          <a:lnTo>
                            <a:pt x="90" y="26"/>
                          </a:lnTo>
                          <a:lnTo>
                            <a:pt x="53" y="61"/>
                          </a:lnTo>
                          <a:lnTo>
                            <a:pt x="23" y="96"/>
                          </a:lnTo>
                          <a:lnTo>
                            <a:pt x="0" y="127"/>
                          </a:lnTo>
                          <a:lnTo>
                            <a:pt x="10" y="172"/>
                          </a:lnTo>
                          <a:lnTo>
                            <a:pt x="21" y="196"/>
                          </a:lnTo>
                          <a:lnTo>
                            <a:pt x="29" y="217"/>
                          </a:lnTo>
                          <a:lnTo>
                            <a:pt x="51" y="188"/>
                          </a:lnTo>
                          <a:lnTo>
                            <a:pt x="98" y="145"/>
                          </a:lnTo>
                          <a:lnTo>
                            <a:pt x="135" y="112"/>
                          </a:lnTo>
                          <a:lnTo>
                            <a:pt x="164" y="90"/>
                          </a:lnTo>
                          <a:lnTo>
                            <a:pt x="133" y="35"/>
                          </a:lnTo>
                          <a:lnTo>
                            <a:pt x="121" y="0"/>
                          </a:lnTo>
                          <a:close/>
                        </a:path>
                      </a:pathLst>
                    </a:cu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grpSp>
          <p:sp>
            <p:nvSpPr>
              <p:cNvPr id="1594" name="Freeform 139"/>
              <p:cNvSpPr/>
              <p:nvPr/>
            </p:nvSpPr>
            <p:spPr>
              <a:xfrm>
                <a:off x="5459400" y="3365640"/>
                <a:ext cx="206280" cy="390600"/>
              </a:xfrm>
              <a:custGeom>
                <a:avLst/>
                <a:gdLst>
                  <a:gd name="textAreaLeft" fmla="*/ 0 w 206280"/>
                  <a:gd name="textAreaRight" fmla="*/ 207720 w 206280"/>
                  <a:gd name="textAreaTop" fmla="*/ 0 h 390600"/>
                  <a:gd name="textAreaBottom" fmla="*/ 392040 h 390600"/>
                </a:gdLst>
                <a:ahLst/>
                <a:cxnLst/>
                <a:rect l="textAreaLeft" t="textAreaTop" r="textAreaRight" b="textAreaBottom"/>
                <a:pathLst>
                  <a:path w="412" h="388">
                    <a:moveTo>
                      <a:pt x="316" y="0"/>
                    </a:moveTo>
                    <a:lnTo>
                      <a:pt x="236" y="62"/>
                    </a:lnTo>
                    <a:lnTo>
                      <a:pt x="160" y="130"/>
                    </a:lnTo>
                    <a:lnTo>
                      <a:pt x="115" y="183"/>
                    </a:lnTo>
                    <a:lnTo>
                      <a:pt x="74" y="226"/>
                    </a:lnTo>
                    <a:lnTo>
                      <a:pt x="39" y="273"/>
                    </a:lnTo>
                    <a:lnTo>
                      <a:pt x="19" y="304"/>
                    </a:lnTo>
                    <a:lnTo>
                      <a:pt x="6" y="326"/>
                    </a:lnTo>
                    <a:lnTo>
                      <a:pt x="0" y="349"/>
                    </a:lnTo>
                    <a:lnTo>
                      <a:pt x="0" y="363"/>
                    </a:lnTo>
                    <a:lnTo>
                      <a:pt x="2" y="373"/>
                    </a:lnTo>
                    <a:lnTo>
                      <a:pt x="13" y="384"/>
                    </a:lnTo>
                    <a:lnTo>
                      <a:pt x="31" y="388"/>
                    </a:lnTo>
                    <a:lnTo>
                      <a:pt x="47" y="384"/>
                    </a:lnTo>
                    <a:lnTo>
                      <a:pt x="68" y="378"/>
                    </a:lnTo>
                    <a:lnTo>
                      <a:pt x="90" y="367"/>
                    </a:lnTo>
                    <a:lnTo>
                      <a:pt x="115" y="355"/>
                    </a:lnTo>
                    <a:lnTo>
                      <a:pt x="148" y="334"/>
                    </a:lnTo>
                    <a:lnTo>
                      <a:pt x="181" y="312"/>
                    </a:lnTo>
                    <a:lnTo>
                      <a:pt x="215" y="291"/>
                    </a:lnTo>
                    <a:lnTo>
                      <a:pt x="256" y="269"/>
                    </a:lnTo>
                    <a:lnTo>
                      <a:pt x="289" y="255"/>
                    </a:lnTo>
                    <a:lnTo>
                      <a:pt x="318" y="246"/>
                    </a:lnTo>
                    <a:lnTo>
                      <a:pt x="349" y="242"/>
                    </a:lnTo>
                    <a:lnTo>
                      <a:pt x="383" y="244"/>
                    </a:lnTo>
                    <a:lnTo>
                      <a:pt x="404" y="248"/>
                    </a:lnTo>
                    <a:lnTo>
                      <a:pt x="412" y="253"/>
                    </a:lnTo>
                    <a:lnTo>
                      <a:pt x="316" y="0"/>
                    </a:lnTo>
                    <a:close/>
                  </a:path>
                </a:pathLst>
              </a:custGeom>
              <a:solidFill>
                <a:srgbClr val="3366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95" name="Freeform 140"/>
              <p:cNvSpPr/>
              <p:nvPr/>
            </p:nvSpPr>
            <p:spPr>
              <a:xfrm>
                <a:off x="5515200" y="3363480"/>
                <a:ext cx="123120" cy="192600"/>
              </a:xfrm>
              <a:custGeom>
                <a:avLst/>
                <a:gdLst>
                  <a:gd name="textAreaLeft" fmla="*/ 0 w 123120"/>
                  <a:gd name="textAreaRight" fmla="*/ 124560 w 123120"/>
                  <a:gd name="textAreaTop" fmla="*/ 0 h 192600"/>
                  <a:gd name="textAreaBottom" fmla="*/ 194040 h 192600"/>
                </a:gdLst>
                <a:ahLst/>
                <a:cxnLst/>
                <a:rect l="textAreaLeft" t="textAreaTop" r="textAreaRight" b="textAreaBottom"/>
                <a:pathLst>
                  <a:path w="248" h="193">
                    <a:moveTo>
                      <a:pt x="203" y="0"/>
                    </a:moveTo>
                    <a:lnTo>
                      <a:pt x="248" y="111"/>
                    </a:lnTo>
                    <a:lnTo>
                      <a:pt x="209" y="115"/>
                    </a:lnTo>
                    <a:lnTo>
                      <a:pt x="158" y="123"/>
                    </a:lnTo>
                    <a:lnTo>
                      <a:pt x="106" y="140"/>
                    </a:lnTo>
                    <a:lnTo>
                      <a:pt x="72" y="154"/>
                    </a:lnTo>
                    <a:lnTo>
                      <a:pt x="29" y="179"/>
                    </a:lnTo>
                    <a:lnTo>
                      <a:pt x="0" y="193"/>
                    </a:lnTo>
                    <a:lnTo>
                      <a:pt x="43" y="142"/>
                    </a:lnTo>
                    <a:lnTo>
                      <a:pt x="82" y="101"/>
                    </a:lnTo>
                    <a:lnTo>
                      <a:pt x="123" y="66"/>
                    </a:lnTo>
                    <a:lnTo>
                      <a:pt x="176" y="21"/>
                    </a:lnTo>
                    <a:lnTo>
                      <a:pt x="203" y="0"/>
                    </a:lnTo>
                    <a:close/>
                  </a:path>
                </a:pathLst>
              </a:custGeom>
              <a:solidFill>
                <a:srgbClr val="3366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596" name="Freeform 141"/>
              <p:cNvSpPr/>
              <p:nvPr/>
            </p:nvSpPr>
            <p:spPr>
              <a:xfrm>
                <a:off x="5732640" y="2144880"/>
                <a:ext cx="332640" cy="1373760"/>
              </a:xfrm>
              <a:custGeom>
                <a:avLst/>
                <a:gdLst>
                  <a:gd name="textAreaLeft" fmla="*/ 0 w 332640"/>
                  <a:gd name="textAreaRight" fmla="*/ 334080 w 332640"/>
                  <a:gd name="textAreaTop" fmla="*/ 0 h 1373760"/>
                  <a:gd name="textAreaBottom" fmla="*/ 1375200 h 1373760"/>
                </a:gdLst>
                <a:ahLst/>
                <a:cxnLst/>
                <a:rect l="textAreaLeft" t="textAreaTop" r="textAreaRight" b="textAreaBottom"/>
                <a:pathLst>
                  <a:path w="662" h="1361">
                    <a:moveTo>
                      <a:pt x="0" y="0"/>
                    </a:moveTo>
                    <a:lnTo>
                      <a:pt x="119" y="80"/>
                    </a:lnTo>
                    <a:lnTo>
                      <a:pt x="193" y="144"/>
                    </a:lnTo>
                    <a:lnTo>
                      <a:pt x="263" y="211"/>
                    </a:lnTo>
                    <a:lnTo>
                      <a:pt x="347" y="304"/>
                    </a:lnTo>
                    <a:lnTo>
                      <a:pt x="406" y="408"/>
                    </a:lnTo>
                    <a:lnTo>
                      <a:pt x="469" y="529"/>
                    </a:lnTo>
                    <a:lnTo>
                      <a:pt x="515" y="654"/>
                    </a:lnTo>
                    <a:lnTo>
                      <a:pt x="545" y="802"/>
                    </a:lnTo>
                    <a:lnTo>
                      <a:pt x="566" y="923"/>
                    </a:lnTo>
                    <a:lnTo>
                      <a:pt x="578" y="1109"/>
                    </a:lnTo>
                    <a:lnTo>
                      <a:pt x="594" y="1197"/>
                    </a:lnTo>
                    <a:lnTo>
                      <a:pt x="623" y="1273"/>
                    </a:lnTo>
                    <a:lnTo>
                      <a:pt x="662" y="1361"/>
                    </a:lnTo>
                    <a:lnTo>
                      <a:pt x="556" y="1320"/>
                    </a:lnTo>
                    <a:lnTo>
                      <a:pt x="543" y="1269"/>
                    </a:lnTo>
                    <a:lnTo>
                      <a:pt x="517" y="1162"/>
                    </a:lnTo>
                    <a:lnTo>
                      <a:pt x="504" y="1080"/>
                    </a:lnTo>
                    <a:lnTo>
                      <a:pt x="504" y="988"/>
                    </a:lnTo>
                    <a:lnTo>
                      <a:pt x="488" y="865"/>
                    </a:lnTo>
                    <a:lnTo>
                      <a:pt x="484" y="789"/>
                    </a:lnTo>
                    <a:lnTo>
                      <a:pt x="476" y="703"/>
                    </a:lnTo>
                    <a:lnTo>
                      <a:pt x="457" y="621"/>
                    </a:lnTo>
                    <a:lnTo>
                      <a:pt x="420" y="515"/>
                    </a:lnTo>
                    <a:lnTo>
                      <a:pt x="361" y="388"/>
                    </a:lnTo>
                    <a:lnTo>
                      <a:pt x="297" y="289"/>
                    </a:lnTo>
                    <a:lnTo>
                      <a:pt x="230" y="205"/>
                    </a:lnTo>
                    <a:lnTo>
                      <a:pt x="135" y="123"/>
                    </a:lnTo>
                    <a:lnTo>
                      <a:pt x="0" y="0"/>
                    </a:lnTo>
                    <a:close/>
                  </a:path>
                </a:pathLst>
              </a:custGeom>
              <a:solidFill>
                <a:srgbClr val="C0C0C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597" name="Group 142"/>
              <p:cNvGrpSpPr/>
              <p:nvPr/>
            </p:nvGrpSpPr>
            <p:grpSpPr>
              <a:xfrm>
                <a:off x="5372640" y="2061000"/>
                <a:ext cx="595080" cy="1667880"/>
                <a:chOff x="5372640" y="2061000"/>
                <a:chExt cx="595080" cy="1667880"/>
              </a:xfrm>
            </p:grpSpPr>
            <p:grpSp>
              <p:nvGrpSpPr>
                <p:cNvPr id="1598" name="Group 143"/>
                <p:cNvGrpSpPr/>
                <p:nvPr/>
              </p:nvGrpSpPr>
              <p:grpSpPr>
                <a:xfrm>
                  <a:off x="5421600" y="2479320"/>
                  <a:ext cx="546120" cy="1249560"/>
                  <a:chOff x="5421600" y="2479320"/>
                  <a:chExt cx="546120" cy="1249560"/>
                </a:xfrm>
              </p:grpSpPr>
              <p:sp>
                <p:nvSpPr>
                  <p:cNvPr id="1599" name="Freeform 144"/>
                  <p:cNvSpPr/>
                  <p:nvPr/>
                </p:nvSpPr>
                <p:spPr>
                  <a:xfrm>
                    <a:off x="5423400" y="2568240"/>
                    <a:ext cx="544320" cy="1160640"/>
                  </a:xfrm>
                  <a:custGeom>
                    <a:avLst/>
                    <a:gdLst>
                      <a:gd name="textAreaLeft" fmla="*/ 0 w 544320"/>
                      <a:gd name="textAreaRight" fmla="*/ 545760 w 544320"/>
                      <a:gd name="textAreaTop" fmla="*/ 0 h 1160640"/>
                      <a:gd name="textAreaBottom" fmla="*/ 1162080 h 1160640"/>
                    </a:gdLst>
                    <a:ahLst/>
                    <a:cxnLst/>
                    <a:rect l="textAreaLeft" t="textAreaTop" r="textAreaRight" b="textAreaBottom"/>
                    <a:pathLst>
                      <a:path w="1081" h="1150">
                        <a:moveTo>
                          <a:pt x="727" y="0"/>
                        </a:moveTo>
                        <a:lnTo>
                          <a:pt x="612" y="29"/>
                        </a:lnTo>
                        <a:lnTo>
                          <a:pt x="497" y="72"/>
                        </a:lnTo>
                        <a:lnTo>
                          <a:pt x="393" y="125"/>
                        </a:lnTo>
                        <a:lnTo>
                          <a:pt x="278" y="214"/>
                        </a:lnTo>
                        <a:lnTo>
                          <a:pt x="206" y="281"/>
                        </a:lnTo>
                        <a:lnTo>
                          <a:pt x="153" y="339"/>
                        </a:lnTo>
                        <a:lnTo>
                          <a:pt x="86" y="421"/>
                        </a:lnTo>
                        <a:lnTo>
                          <a:pt x="47" y="480"/>
                        </a:lnTo>
                        <a:lnTo>
                          <a:pt x="14" y="531"/>
                        </a:lnTo>
                        <a:lnTo>
                          <a:pt x="0" y="562"/>
                        </a:lnTo>
                        <a:lnTo>
                          <a:pt x="0" y="687"/>
                        </a:lnTo>
                        <a:lnTo>
                          <a:pt x="18" y="808"/>
                        </a:lnTo>
                        <a:lnTo>
                          <a:pt x="32" y="900"/>
                        </a:lnTo>
                        <a:lnTo>
                          <a:pt x="55" y="1060"/>
                        </a:lnTo>
                        <a:lnTo>
                          <a:pt x="71" y="1150"/>
                        </a:lnTo>
                        <a:lnTo>
                          <a:pt x="77" y="1128"/>
                        </a:lnTo>
                        <a:lnTo>
                          <a:pt x="86" y="1107"/>
                        </a:lnTo>
                        <a:lnTo>
                          <a:pt x="108" y="1070"/>
                        </a:lnTo>
                        <a:lnTo>
                          <a:pt x="141" y="1027"/>
                        </a:lnTo>
                        <a:lnTo>
                          <a:pt x="245" y="912"/>
                        </a:lnTo>
                        <a:lnTo>
                          <a:pt x="307" y="853"/>
                        </a:lnTo>
                        <a:lnTo>
                          <a:pt x="381" y="794"/>
                        </a:lnTo>
                        <a:lnTo>
                          <a:pt x="454" y="744"/>
                        </a:lnTo>
                        <a:lnTo>
                          <a:pt x="524" y="701"/>
                        </a:lnTo>
                        <a:lnTo>
                          <a:pt x="614" y="646"/>
                        </a:lnTo>
                        <a:lnTo>
                          <a:pt x="706" y="605"/>
                        </a:lnTo>
                        <a:lnTo>
                          <a:pt x="803" y="572"/>
                        </a:lnTo>
                        <a:lnTo>
                          <a:pt x="887" y="548"/>
                        </a:lnTo>
                        <a:lnTo>
                          <a:pt x="954" y="533"/>
                        </a:lnTo>
                        <a:lnTo>
                          <a:pt x="1018" y="521"/>
                        </a:lnTo>
                        <a:lnTo>
                          <a:pt x="1081" y="509"/>
                        </a:lnTo>
                        <a:lnTo>
                          <a:pt x="938" y="334"/>
                        </a:lnTo>
                        <a:lnTo>
                          <a:pt x="840" y="203"/>
                        </a:lnTo>
                        <a:lnTo>
                          <a:pt x="766" y="82"/>
                        </a:lnTo>
                        <a:lnTo>
                          <a:pt x="727"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00" name="Freeform 145"/>
                  <p:cNvSpPr/>
                  <p:nvPr/>
                </p:nvSpPr>
                <p:spPr>
                  <a:xfrm>
                    <a:off x="5538960" y="2680560"/>
                    <a:ext cx="213840" cy="659520"/>
                  </a:xfrm>
                  <a:custGeom>
                    <a:avLst/>
                    <a:gdLst>
                      <a:gd name="textAreaLeft" fmla="*/ 0 w 213840"/>
                      <a:gd name="textAreaRight" fmla="*/ 215280 w 213840"/>
                      <a:gd name="textAreaTop" fmla="*/ 0 h 659520"/>
                      <a:gd name="textAreaBottom" fmla="*/ 660960 h 659520"/>
                    </a:gdLst>
                    <a:ahLst/>
                    <a:cxnLst/>
                    <a:rect l="textAreaLeft" t="textAreaTop" r="textAreaRight" b="textAreaBottom"/>
                    <a:pathLst>
                      <a:path w="426" h="654">
                        <a:moveTo>
                          <a:pt x="182" y="0"/>
                        </a:moveTo>
                        <a:lnTo>
                          <a:pt x="197" y="35"/>
                        </a:lnTo>
                        <a:lnTo>
                          <a:pt x="209" y="55"/>
                        </a:lnTo>
                        <a:lnTo>
                          <a:pt x="219" y="80"/>
                        </a:lnTo>
                        <a:lnTo>
                          <a:pt x="230" y="101"/>
                        </a:lnTo>
                        <a:lnTo>
                          <a:pt x="244" y="127"/>
                        </a:lnTo>
                        <a:lnTo>
                          <a:pt x="258" y="164"/>
                        </a:lnTo>
                        <a:lnTo>
                          <a:pt x="275" y="195"/>
                        </a:lnTo>
                        <a:lnTo>
                          <a:pt x="287" y="221"/>
                        </a:lnTo>
                        <a:lnTo>
                          <a:pt x="299" y="258"/>
                        </a:lnTo>
                        <a:lnTo>
                          <a:pt x="314" y="283"/>
                        </a:lnTo>
                        <a:lnTo>
                          <a:pt x="326" y="318"/>
                        </a:lnTo>
                        <a:lnTo>
                          <a:pt x="344" y="353"/>
                        </a:lnTo>
                        <a:lnTo>
                          <a:pt x="357" y="377"/>
                        </a:lnTo>
                        <a:lnTo>
                          <a:pt x="375" y="408"/>
                        </a:lnTo>
                        <a:lnTo>
                          <a:pt x="385" y="433"/>
                        </a:lnTo>
                        <a:lnTo>
                          <a:pt x="396" y="463"/>
                        </a:lnTo>
                        <a:lnTo>
                          <a:pt x="414" y="500"/>
                        </a:lnTo>
                        <a:lnTo>
                          <a:pt x="426" y="519"/>
                        </a:lnTo>
                        <a:lnTo>
                          <a:pt x="355" y="553"/>
                        </a:lnTo>
                        <a:lnTo>
                          <a:pt x="285" y="599"/>
                        </a:lnTo>
                        <a:lnTo>
                          <a:pt x="225" y="635"/>
                        </a:lnTo>
                        <a:lnTo>
                          <a:pt x="191" y="654"/>
                        </a:lnTo>
                        <a:lnTo>
                          <a:pt x="174" y="623"/>
                        </a:lnTo>
                        <a:lnTo>
                          <a:pt x="162" y="594"/>
                        </a:lnTo>
                        <a:lnTo>
                          <a:pt x="152" y="574"/>
                        </a:lnTo>
                        <a:lnTo>
                          <a:pt x="137" y="537"/>
                        </a:lnTo>
                        <a:lnTo>
                          <a:pt x="121" y="512"/>
                        </a:lnTo>
                        <a:lnTo>
                          <a:pt x="115" y="482"/>
                        </a:lnTo>
                        <a:lnTo>
                          <a:pt x="113" y="467"/>
                        </a:lnTo>
                        <a:lnTo>
                          <a:pt x="92" y="441"/>
                        </a:lnTo>
                        <a:lnTo>
                          <a:pt x="72" y="402"/>
                        </a:lnTo>
                        <a:lnTo>
                          <a:pt x="70" y="375"/>
                        </a:lnTo>
                        <a:lnTo>
                          <a:pt x="53" y="330"/>
                        </a:lnTo>
                        <a:lnTo>
                          <a:pt x="45" y="308"/>
                        </a:lnTo>
                        <a:lnTo>
                          <a:pt x="33" y="262"/>
                        </a:lnTo>
                        <a:lnTo>
                          <a:pt x="10" y="211"/>
                        </a:lnTo>
                        <a:lnTo>
                          <a:pt x="2" y="178"/>
                        </a:lnTo>
                        <a:lnTo>
                          <a:pt x="0" y="154"/>
                        </a:lnTo>
                        <a:lnTo>
                          <a:pt x="43" y="109"/>
                        </a:lnTo>
                        <a:lnTo>
                          <a:pt x="90" y="62"/>
                        </a:lnTo>
                        <a:lnTo>
                          <a:pt x="146" y="21"/>
                        </a:lnTo>
                        <a:lnTo>
                          <a:pt x="182"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nvGrpSpPr>
                  <p:cNvPr id="1601" name="Group 146"/>
                  <p:cNvGrpSpPr/>
                  <p:nvPr/>
                </p:nvGrpSpPr>
                <p:grpSpPr>
                  <a:xfrm>
                    <a:off x="5421600" y="2479320"/>
                    <a:ext cx="484200" cy="1140480"/>
                    <a:chOff x="5421600" y="2479320"/>
                    <a:chExt cx="484200" cy="1140480"/>
                  </a:xfrm>
                </p:grpSpPr>
                <p:sp>
                  <p:nvSpPr>
                    <p:cNvPr id="1602" name="Freeform 147"/>
                    <p:cNvSpPr/>
                    <p:nvPr/>
                  </p:nvSpPr>
                  <p:spPr>
                    <a:xfrm>
                      <a:off x="5421600" y="2479320"/>
                      <a:ext cx="366840" cy="664560"/>
                    </a:xfrm>
                    <a:custGeom>
                      <a:avLst/>
                      <a:gdLst>
                        <a:gd name="textAreaLeft" fmla="*/ 0 w 366840"/>
                        <a:gd name="textAreaRight" fmla="*/ 368280 w 366840"/>
                        <a:gd name="textAreaTop" fmla="*/ 0 h 664560"/>
                        <a:gd name="textAreaBottom" fmla="*/ 666000 h 664560"/>
                      </a:gdLst>
                      <a:ahLst/>
                      <a:cxnLst/>
                      <a:rect l="textAreaLeft" t="textAreaTop" r="textAreaRight" b="textAreaBottom"/>
                      <a:pathLst>
                        <a:path w="730" h="658">
                          <a:moveTo>
                            <a:pt x="693" y="0"/>
                          </a:moveTo>
                          <a:lnTo>
                            <a:pt x="593" y="23"/>
                          </a:lnTo>
                          <a:lnTo>
                            <a:pt x="474" y="62"/>
                          </a:lnTo>
                          <a:lnTo>
                            <a:pt x="367" y="117"/>
                          </a:lnTo>
                          <a:lnTo>
                            <a:pt x="279" y="179"/>
                          </a:lnTo>
                          <a:lnTo>
                            <a:pt x="195" y="261"/>
                          </a:lnTo>
                          <a:lnTo>
                            <a:pt x="111" y="363"/>
                          </a:lnTo>
                          <a:lnTo>
                            <a:pt x="74" y="412"/>
                          </a:lnTo>
                          <a:lnTo>
                            <a:pt x="46" y="459"/>
                          </a:lnTo>
                          <a:lnTo>
                            <a:pt x="23" y="507"/>
                          </a:lnTo>
                          <a:lnTo>
                            <a:pt x="7" y="543"/>
                          </a:lnTo>
                          <a:lnTo>
                            <a:pt x="0" y="658"/>
                          </a:lnTo>
                          <a:lnTo>
                            <a:pt x="31" y="601"/>
                          </a:lnTo>
                          <a:lnTo>
                            <a:pt x="89" y="517"/>
                          </a:lnTo>
                          <a:lnTo>
                            <a:pt x="154" y="435"/>
                          </a:lnTo>
                          <a:lnTo>
                            <a:pt x="205" y="375"/>
                          </a:lnTo>
                          <a:lnTo>
                            <a:pt x="248" y="336"/>
                          </a:lnTo>
                          <a:lnTo>
                            <a:pt x="302" y="283"/>
                          </a:lnTo>
                          <a:lnTo>
                            <a:pt x="357" y="238"/>
                          </a:lnTo>
                          <a:lnTo>
                            <a:pt x="400" y="211"/>
                          </a:lnTo>
                          <a:lnTo>
                            <a:pt x="462" y="179"/>
                          </a:lnTo>
                          <a:lnTo>
                            <a:pt x="527" y="148"/>
                          </a:lnTo>
                          <a:lnTo>
                            <a:pt x="609" y="117"/>
                          </a:lnTo>
                          <a:lnTo>
                            <a:pt x="697" y="95"/>
                          </a:lnTo>
                          <a:lnTo>
                            <a:pt x="730" y="90"/>
                          </a:lnTo>
                          <a:lnTo>
                            <a:pt x="693"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03" name="Freeform 148"/>
                    <p:cNvSpPr/>
                    <p:nvPr/>
                  </p:nvSpPr>
                  <p:spPr>
                    <a:xfrm>
                      <a:off x="5423400" y="2661120"/>
                      <a:ext cx="415800" cy="727200"/>
                    </a:xfrm>
                    <a:custGeom>
                      <a:avLst/>
                      <a:gdLst>
                        <a:gd name="textAreaLeft" fmla="*/ 0 w 415800"/>
                        <a:gd name="textAreaRight" fmla="*/ 417240 w 415800"/>
                        <a:gd name="textAreaTop" fmla="*/ 0 h 727200"/>
                        <a:gd name="textAreaBottom" fmla="*/ 728640 h 727200"/>
                      </a:gdLst>
                      <a:ahLst/>
                      <a:cxnLst/>
                      <a:rect l="textAreaLeft" t="textAreaTop" r="textAreaRight" b="textAreaBottom"/>
                      <a:pathLst>
                        <a:path w="827" h="719">
                          <a:moveTo>
                            <a:pt x="768" y="0"/>
                          </a:moveTo>
                          <a:lnTo>
                            <a:pt x="676" y="20"/>
                          </a:lnTo>
                          <a:lnTo>
                            <a:pt x="551" y="63"/>
                          </a:lnTo>
                          <a:lnTo>
                            <a:pt x="454" y="119"/>
                          </a:lnTo>
                          <a:lnTo>
                            <a:pt x="364" y="190"/>
                          </a:lnTo>
                          <a:lnTo>
                            <a:pt x="274" y="280"/>
                          </a:lnTo>
                          <a:lnTo>
                            <a:pt x="215" y="340"/>
                          </a:lnTo>
                          <a:lnTo>
                            <a:pt x="161" y="395"/>
                          </a:lnTo>
                          <a:lnTo>
                            <a:pt x="123" y="438"/>
                          </a:lnTo>
                          <a:lnTo>
                            <a:pt x="84" y="494"/>
                          </a:lnTo>
                          <a:lnTo>
                            <a:pt x="49" y="537"/>
                          </a:lnTo>
                          <a:lnTo>
                            <a:pt x="22" y="571"/>
                          </a:lnTo>
                          <a:lnTo>
                            <a:pt x="0" y="608"/>
                          </a:lnTo>
                          <a:lnTo>
                            <a:pt x="16" y="719"/>
                          </a:lnTo>
                          <a:lnTo>
                            <a:pt x="73" y="635"/>
                          </a:lnTo>
                          <a:lnTo>
                            <a:pt x="116" y="582"/>
                          </a:lnTo>
                          <a:lnTo>
                            <a:pt x="170" y="522"/>
                          </a:lnTo>
                          <a:lnTo>
                            <a:pt x="217" y="471"/>
                          </a:lnTo>
                          <a:lnTo>
                            <a:pt x="268" y="420"/>
                          </a:lnTo>
                          <a:lnTo>
                            <a:pt x="368" y="326"/>
                          </a:lnTo>
                          <a:lnTo>
                            <a:pt x="465" y="235"/>
                          </a:lnTo>
                          <a:lnTo>
                            <a:pt x="565" y="168"/>
                          </a:lnTo>
                          <a:lnTo>
                            <a:pt x="661" y="123"/>
                          </a:lnTo>
                          <a:lnTo>
                            <a:pt x="748" y="96"/>
                          </a:lnTo>
                          <a:lnTo>
                            <a:pt x="827" y="80"/>
                          </a:lnTo>
                          <a:lnTo>
                            <a:pt x="768"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04" name="Freeform 149"/>
                    <p:cNvSpPr/>
                    <p:nvPr/>
                  </p:nvSpPr>
                  <p:spPr>
                    <a:xfrm>
                      <a:off x="5439600" y="2840040"/>
                      <a:ext cx="466200" cy="779760"/>
                    </a:xfrm>
                    <a:custGeom>
                      <a:avLst/>
                      <a:gdLst>
                        <a:gd name="textAreaLeft" fmla="*/ 0 w 466200"/>
                        <a:gd name="textAreaRight" fmla="*/ 467640 w 466200"/>
                        <a:gd name="textAreaTop" fmla="*/ 0 h 779760"/>
                        <a:gd name="textAreaBottom" fmla="*/ 781200 h 779760"/>
                      </a:gdLst>
                      <a:ahLst/>
                      <a:cxnLst/>
                      <a:rect l="textAreaLeft" t="textAreaTop" r="textAreaRight" b="textAreaBottom"/>
                      <a:pathLst>
                        <a:path w="929" h="773">
                          <a:moveTo>
                            <a:pt x="865" y="0"/>
                          </a:moveTo>
                          <a:lnTo>
                            <a:pt x="748" y="27"/>
                          </a:lnTo>
                          <a:lnTo>
                            <a:pt x="648" y="57"/>
                          </a:lnTo>
                          <a:lnTo>
                            <a:pt x="543" y="106"/>
                          </a:lnTo>
                          <a:lnTo>
                            <a:pt x="451" y="170"/>
                          </a:lnTo>
                          <a:lnTo>
                            <a:pt x="338" y="272"/>
                          </a:lnTo>
                          <a:lnTo>
                            <a:pt x="230" y="375"/>
                          </a:lnTo>
                          <a:lnTo>
                            <a:pt x="129" y="477"/>
                          </a:lnTo>
                          <a:lnTo>
                            <a:pt x="56" y="566"/>
                          </a:lnTo>
                          <a:lnTo>
                            <a:pt x="0" y="637"/>
                          </a:lnTo>
                          <a:lnTo>
                            <a:pt x="19" y="773"/>
                          </a:lnTo>
                          <a:lnTo>
                            <a:pt x="66" y="695"/>
                          </a:lnTo>
                          <a:lnTo>
                            <a:pt x="105" y="641"/>
                          </a:lnTo>
                          <a:lnTo>
                            <a:pt x="164" y="572"/>
                          </a:lnTo>
                          <a:lnTo>
                            <a:pt x="224" y="510"/>
                          </a:lnTo>
                          <a:lnTo>
                            <a:pt x="283" y="453"/>
                          </a:lnTo>
                          <a:lnTo>
                            <a:pt x="384" y="365"/>
                          </a:lnTo>
                          <a:lnTo>
                            <a:pt x="502" y="277"/>
                          </a:lnTo>
                          <a:lnTo>
                            <a:pt x="613" y="207"/>
                          </a:lnTo>
                          <a:lnTo>
                            <a:pt x="713" y="158"/>
                          </a:lnTo>
                          <a:lnTo>
                            <a:pt x="836" y="117"/>
                          </a:lnTo>
                          <a:lnTo>
                            <a:pt x="929" y="98"/>
                          </a:lnTo>
                          <a:lnTo>
                            <a:pt x="865"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grpSp>
              <p:nvGrpSpPr>
                <p:cNvPr id="1605" name="Group 150"/>
                <p:cNvGrpSpPr/>
                <p:nvPr/>
              </p:nvGrpSpPr>
              <p:grpSpPr>
                <a:xfrm>
                  <a:off x="5372640" y="2061000"/>
                  <a:ext cx="396000" cy="967680"/>
                  <a:chOff x="5372640" y="2061000"/>
                  <a:chExt cx="396000" cy="967680"/>
                </a:xfrm>
              </p:grpSpPr>
              <p:sp>
                <p:nvSpPr>
                  <p:cNvPr id="1606" name="Freeform 151"/>
                  <p:cNvSpPr/>
                  <p:nvPr/>
                </p:nvSpPr>
                <p:spPr>
                  <a:xfrm>
                    <a:off x="5372640" y="2061000"/>
                    <a:ext cx="396000" cy="967680"/>
                  </a:xfrm>
                  <a:custGeom>
                    <a:avLst/>
                    <a:gdLst>
                      <a:gd name="textAreaLeft" fmla="*/ 0 w 396000"/>
                      <a:gd name="textAreaRight" fmla="*/ 397440 w 396000"/>
                      <a:gd name="textAreaTop" fmla="*/ 0 h 967680"/>
                      <a:gd name="textAreaBottom" fmla="*/ 969120 h 967680"/>
                    </a:gdLst>
                    <a:ahLst/>
                    <a:cxnLst/>
                    <a:rect l="textAreaLeft" t="textAreaTop" r="textAreaRight" b="textAreaBottom"/>
                    <a:pathLst>
                      <a:path w="789" h="959">
                        <a:moveTo>
                          <a:pt x="693" y="15"/>
                        </a:moveTo>
                        <a:lnTo>
                          <a:pt x="654" y="4"/>
                        </a:lnTo>
                        <a:lnTo>
                          <a:pt x="621" y="0"/>
                        </a:lnTo>
                        <a:lnTo>
                          <a:pt x="580" y="0"/>
                        </a:lnTo>
                        <a:lnTo>
                          <a:pt x="523" y="7"/>
                        </a:lnTo>
                        <a:lnTo>
                          <a:pt x="467" y="15"/>
                        </a:lnTo>
                        <a:lnTo>
                          <a:pt x="414" y="31"/>
                        </a:lnTo>
                        <a:lnTo>
                          <a:pt x="369" y="47"/>
                        </a:lnTo>
                        <a:lnTo>
                          <a:pt x="314" y="74"/>
                        </a:lnTo>
                        <a:lnTo>
                          <a:pt x="248" y="107"/>
                        </a:lnTo>
                        <a:lnTo>
                          <a:pt x="193" y="138"/>
                        </a:lnTo>
                        <a:lnTo>
                          <a:pt x="137" y="179"/>
                        </a:lnTo>
                        <a:lnTo>
                          <a:pt x="105" y="207"/>
                        </a:lnTo>
                        <a:lnTo>
                          <a:pt x="66" y="248"/>
                        </a:lnTo>
                        <a:lnTo>
                          <a:pt x="31" y="293"/>
                        </a:lnTo>
                        <a:lnTo>
                          <a:pt x="10" y="328"/>
                        </a:lnTo>
                        <a:lnTo>
                          <a:pt x="0" y="355"/>
                        </a:lnTo>
                        <a:lnTo>
                          <a:pt x="10" y="390"/>
                        </a:lnTo>
                        <a:lnTo>
                          <a:pt x="17" y="410"/>
                        </a:lnTo>
                        <a:lnTo>
                          <a:pt x="37" y="461"/>
                        </a:lnTo>
                        <a:lnTo>
                          <a:pt x="53" y="541"/>
                        </a:lnTo>
                        <a:lnTo>
                          <a:pt x="72" y="625"/>
                        </a:lnTo>
                        <a:lnTo>
                          <a:pt x="88" y="736"/>
                        </a:lnTo>
                        <a:lnTo>
                          <a:pt x="96" y="857"/>
                        </a:lnTo>
                        <a:lnTo>
                          <a:pt x="101" y="923"/>
                        </a:lnTo>
                        <a:lnTo>
                          <a:pt x="103" y="959"/>
                        </a:lnTo>
                        <a:lnTo>
                          <a:pt x="131" y="900"/>
                        </a:lnTo>
                        <a:lnTo>
                          <a:pt x="160" y="849"/>
                        </a:lnTo>
                        <a:lnTo>
                          <a:pt x="207" y="781"/>
                        </a:lnTo>
                        <a:lnTo>
                          <a:pt x="264" y="714"/>
                        </a:lnTo>
                        <a:lnTo>
                          <a:pt x="320" y="652"/>
                        </a:lnTo>
                        <a:lnTo>
                          <a:pt x="381" y="599"/>
                        </a:lnTo>
                        <a:lnTo>
                          <a:pt x="453" y="548"/>
                        </a:lnTo>
                        <a:lnTo>
                          <a:pt x="533" y="502"/>
                        </a:lnTo>
                        <a:lnTo>
                          <a:pt x="617" y="468"/>
                        </a:lnTo>
                        <a:lnTo>
                          <a:pt x="705" y="441"/>
                        </a:lnTo>
                        <a:lnTo>
                          <a:pt x="789" y="423"/>
                        </a:lnTo>
                        <a:lnTo>
                          <a:pt x="769" y="386"/>
                        </a:lnTo>
                        <a:lnTo>
                          <a:pt x="746" y="326"/>
                        </a:lnTo>
                        <a:lnTo>
                          <a:pt x="726" y="257"/>
                        </a:lnTo>
                        <a:lnTo>
                          <a:pt x="711" y="187"/>
                        </a:lnTo>
                        <a:lnTo>
                          <a:pt x="701" y="117"/>
                        </a:lnTo>
                        <a:lnTo>
                          <a:pt x="695" y="54"/>
                        </a:lnTo>
                        <a:lnTo>
                          <a:pt x="693" y="15"/>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07" name="Freeform 152"/>
                  <p:cNvSpPr/>
                  <p:nvPr/>
                </p:nvSpPr>
                <p:spPr>
                  <a:xfrm>
                    <a:off x="5502600" y="2332800"/>
                    <a:ext cx="99720" cy="409680"/>
                  </a:xfrm>
                  <a:custGeom>
                    <a:avLst/>
                    <a:gdLst>
                      <a:gd name="textAreaLeft" fmla="*/ 0 w 99720"/>
                      <a:gd name="textAreaRight" fmla="*/ 101160 w 99720"/>
                      <a:gd name="textAreaTop" fmla="*/ 0 h 409680"/>
                      <a:gd name="textAreaBottom" fmla="*/ 411120 h 409680"/>
                    </a:gdLst>
                    <a:ahLst/>
                    <a:cxnLst/>
                    <a:rect l="textAreaLeft" t="textAreaTop" r="textAreaRight" b="textAreaBottom"/>
                    <a:pathLst>
                      <a:path w="199" h="408">
                        <a:moveTo>
                          <a:pt x="199" y="274"/>
                        </a:moveTo>
                        <a:lnTo>
                          <a:pt x="160" y="301"/>
                        </a:lnTo>
                        <a:lnTo>
                          <a:pt x="119" y="332"/>
                        </a:lnTo>
                        <a:lnTo>
                          <a:pt x="78" y="369"/>
                        </a:lnTo>
                        <a:lnTo>
                          <a:pt x="50" y="393"/>
                        </a:lnTo>
                        <a:lnTo>
                          <a:pt x="37" y="408"/>
                        </a:lnTo>
                        <a:lnTo>
                          <a:pt x="27" y="348"/>
                        </a:lnTo>
                        <a:lnTo>
                          <a:pt x="15" y="281"/>
                        </a:lnTo>
                        <a:lnTo>
                          <a:pt x="11" y="240"/>
                        </a:lnTo>
                        <a:lnTo>
                          <a:pt x="15" y="199"/>
                        </a:lnTo>
                        <a:lnTo>
                          <a:pt x="11" y="145"/>
                        </a:lnTo>
                        <a:lnTo>
                          <a:pt x="0" y="92"/>
                        </a:lnTo>
                        <a:lnTo>
                          <a:pt x="23" y="4"/>
                        </a:lnTo>
                        <a:lnTo>
                          <a:pt x="41" y="0"/>
                        </a:lnTo>
                        <a:lnTo>
                          <a:pt x="68" y="18"/>
                        </a:lnTo>
                        <a:lnTo>
                          <a:pt x="82" y="47"/>
                        </a:lnTo>
                        <a:lnTo>
                          <a:pt x="109" y="92"/>
                        </a:lnTo>
                        <a:lnTo>
                          <a:pt x="123" y="139"/>
                        </a:lnTo>
                        <a:lnTo>
                          <a:pt x="142" y="176"/>
                        </a:lnTo>
                        <a:lnTo>
                          <a:pt x="164" y="211"/>
                        </a:lnTo>
                        <a:lnTo>
                          <a:pt x="187" y="260"/>
                        </a:lnTo>
                        <a:lnTo>
                          <a:pt x="199" y="274"/>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608" name="Group 153"/>
                <p:cNvGrpSpPr/>
                <p:nvPr/>
              </p:nvGrpSpPr>
              <p:grpSpPr>
                <a:xfrm>
                  <a:off x="5381640" y="2080080"/>
                  <a:ext cx="365040" cy="813960"/>
                  <a:chOff x="5381640" y="2080080"/>
                  <a:chExt cx="365040" cy="813960"/>
                </a:xfrm>
              </p:grpSpPr>
              <p:sp>
                <p:nvSpPr>
                  <p:cNvPr id="1609" name="Freeform 154"/>
                  <p:cNvSpPr/>
                  <p:nvPr/>
                </p:nvSpPr>
                <p:spPr>
                  <a:xfrm>
                    <a:off x="5671080" y="2080080"/>
                    <a:ext cx="38520" cy="54000"/>
                  </a:xfrm>
                  <a:custGeom>
                    <a:avLst/>
                    <a:gdLst>
                      <a:gd name="textAreaLeft" fmla="*/ 0 w 38520"/>
                      <a:gd name="textAreaRight" fmla="*/ 39960 w 38520"/>
                      <a:gd name="textAreaTop" fmla="*/ 0 h 54000"/>
                      <a:gd name="textAreaBottom" fmla="*/ 55440 h 54000"/>
                    </a:gdLst>
                    <a:ahLst/>
                    <a:cxnLst/>
                    <a:rect l="textAreaLeft" t="textAreaTop" r="textAreaRight" b="textAreaBottom"/>
                    <a:pathLst>
                      <a:path w="78" h="55">
                        <a:moveTo>
                          <a:pt x="37" y="0"/>
                        </a:moveTo>
                        <a:lnTo>
                          <a:pt x="52" y="14"/>
                        </a:lnTo>
                        <a:lnTo>
                          <a:pt x="78" y="18"/>
                        </a:lnTo>
                        <a:lnTo>
                          <a:pt x="58" y="26"/>
                        </a:lnTo>
                        <a:lnTo>
                          <a:pt x="72" y="49"/>
                        </a:lnTo>
                        <a:lnTo>
                          <a:pt x="43" y="39"/>
                        </a:lnTo>
                        <a:lnTo>
                          <a:pt x="17" y="55"/>
                        </a:lnTo>
                        <a:lnTo>
                          <a:pt x="25" y="33"/>
                        </a:lnTo>
                        <a:lnTo>
                          <a:pt x="0" y="18"/>
                        </a:lnTo>
                        <a:lnTo>
                          <a:pt x="23" y="16"/>
                        </a:lnTo>
                        <a:lnTo>
                          <a:pt x="37"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27720" rIns="90000" bIns="27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0" name="Freeform 155"/>
                  <p:cNvSpPr/>
                  <p:nvPr/>
                </p:nvSpPr>
                <p:spPr>
                  <a:xfrm>
                    <a:off x="5601960" y="2088360"/>
                    <a:ext cx="41760" cy="60120"/>
                  </a:xfrm>
                  <a:custGeom>
                    <a:avLst/>
                    <a:gdLst>
                      <a:gd name="textAreaLeft" fmla="*/ 0 w 41760"/>
                      <a:gd name="textAreaRight" fmla="*/ 43200 w 41760"/>
                      <a:gd name="textAreaTop" fmla="*/ 0 h 60120"/>
                      <a:gd name="textAreaBottom" fmla="*/ 61560 h 60120"/>
                    </a:gdLst>
                    <a:ahLst/>
                    <a:cxnLst/>
                    <a:rect l="textAreaLeft" t="textAreaTop" r="textAreaRight" b="textAreaBottom"/>
                    <a:pathLst>
                      <a:path w="86" h="61">
                        <a:moveTo>
                          <a:pt x="39" y="0"/>
                        </a:moveTo>
                        <a:lnTo>
                          <a:pt x="55" y="18"/>
                        </a:lnTo>
                        <a:lnTo>
                          <a:pt x="86" y="18"/>
                        </a:lnTo>
                        <a:lnTo>
                          <a:pt x="62" y="33"/>
                        </a:lnTo>
                        <a:lnTo>
                          <a:pt x="72" y="53"/>
                        </a:lnTo>
                        <a:lnTo>
                          <a:pt x="45" y="43"/>
                        </a:lnTo>
                        <a:lnTo>
                          <a:pt x="25" y="61"/>
                        </a:lnTo>
                        <a:lnTo>
                          <a:pt x="27" y="37"/>
                        </a:lnTo>
                        <a:lnTo>
                          <a:pt x="0" y="27"/>
                        </a:lnTo>
                        <a:lnTo>
                          <a:pt x="29" y="20"/>
                        </a:lnTo>
                        <a:lnTo>
                          <a:pt x="39"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0600" rIns="90000" bIns="306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1" name="Freeform 156"/>
                  <p:cNvSpPr/>
                  <p:nvPr/>
                </p:nvSpPr>
                <p:spPr>
                  <a:xfrm>
                    <a:off x="5680080" y="2161080"/>
                    <a:ext cx="32760" cy="48240"/>
                  </a:xfrm>
                  <a:custGeom>
                    <a:avLst/>
                    <a:gdLst>
                      <a:gd name="textAreaLeft" fmla="*/ 0 w 32760"/>
                      <a:gd name="textAreaRight" fmla="*/ 34200 w 32760"/>
                      <a:gd name="textAreaTop" fmla="*/ 0 h 48240"/>
                      <a:gd name="textAreaBottom" fmla="*/ 49680 h 48240"/>
                    </a:gdLst>
                    <a:ahLst/>
                    <a:cxnLst/>
                    <a:rect l="textAreaLeft" t="textAreaTop" r="textAreaRight" b="textAreaBottom"/>
                    <a:pathLst>
                      <a:path w="69" h="49">
                        <a:moveTo>
                          <a:pt x="33" y="0"/>
                        </a:moveTo>
                        <a:lnTo>
                          <a:pt x="47" y="14"/>
                        </a:lnTo>
                        <a:lnTo>
                          <a:pt x="69" y="18"/>
                        </a:lnTo>
                        <a:lnTo>
                          <a:pt x="53" y="26"/>
                        </a:lnTo>
                        <a:lnTo>
                          <a:pt x="63" y="43"/>
                        </a:lnTo>
                        <a:lnTo>
                          <a:pt x="39" y="37"/>
                        </a:lnTo>
                        <a:lnTo>
                          <a:pt x="16" y="49"/>
                        </a:lnTo>
                        <a:lnTo>
                          <a:pt x="20" y="35"/>
                        </a:lnTo>
                        <a:lnTo>
                          <a:pt x="0" y="16"/>
                        </a:lnTo>
                        <a:lnTo>
                          <a:pt x="22" y="12"/>
                        </a:lnTo>
                        <a:lnTo>
                          <a:pt x="33"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24840" rIns="90000" bIns="248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2" name="Freeform 157"/>
                  <p:cNvSpPr/>
                  <p:nvPr/>
                </p:nvSpPr>
                <p:spPr>
                  <a:xfrm>
                    <a:off x="5542560" y="2127600"/>
                    <a:ext cx="38520" cy="62280"/>
                  </a:xfrm>
                  <a:custGeom>
                    <a:avLst/>
                    <a:gdLst>
                      <a:gd name="textAreaLeft" fmla="*/ 0 w 38520"/>
                      <a:gd name="textAreaRight" fmla="*/ 39960 w 38520"/>
                      <a:gd name="textAreaTop" fmla="*/ 0 h 62280"/>
                      <a:gd name="textAreaBottom" fmla="*/ 63720 h 62280"/>
                    </a:gdLst>
                    <a:ahLst/>
                    <a:cxnLst/>
                    <a:rect l="textAreaLeft" t="textAreaTop" r="textAreaRight" b="textAreaBottom"/>
                    <a:pathLst>
                      <a:path w="80" h="63">
                        <a:moveTo>
                          <a:pt x="33" y="0"/>
                        </a:moveTo>
                        <a:lnTo>
                          <a:pt x="49" y="10"/>
                        </a:lnTo>
                        <a:lnTo>
                          <a:pt x="80" y="2"/>
                        </a:lnTo>
                        <a:lnTo>
                          <a:pt x="60" y="18"/>
                        </a:lnTo>
                        <a:lnTo>
                          <a:pt x="74" y="43"/>
                        </a:lnTo>
                        <a:lnTo>
                          <a:pt x="45" y="35"/>
                        </a:lnTo>
                        <a:lnTo>
                          <a:pt x="27" y="63"/>
                        </a:lnTo>
                        <a:lnTo>
                          <a:pt x="27" y="41"/>
                        </a:lnTo>
                        <a:lnTo>
                          <a:pt x="0" y="37"/>
                        </a:lnTo>
                        <a:lnTo>
                          <a:pt x="25" y="20"/>
                        </a:lnTo>
                        <a:lnTo>
                          <a:pt x="33"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1680" rIns="90000" bIns="316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3" name="Freeform 158"/>
                  <p:cNvSpPr/>
                  <p:nvPr/>
                </p:nvSpPr>
                <p:spPr>
                  <a:xfrm>
                    <a:off x="5683680" y="2242080"/>
                    <a:ext cx="36360" cy="52200"/>
                  </a:xfrm>
                  <a:custGeom>
                    <a:avLst/>
                    <a:gdLst>
                      <a:gd name="textAreaLeft" fmla="*/ 0 w 36360"/>
                      <a:gd name="textAreaRight" fmla="*/ 37800 w 36360"/>
                      <a:gd name="textAreaTop" fmla="*/ 0 h 52200"/>
                      <a:gd name="textAreaBottom" fmla="*/ 53640 h 52200"/>
                    </a:gdLst>
                    <a:ahLst/>
                    <a:cxnLst/>
                    <a:rect l="textAreaLeft" t="textAreaTop" r="textAreaRight" b="textAreaBottom"/>
                    <a:pathLst>
                      <a:path w="74" h="53">
                        <a:moveTo>
                          <a:pt x="37" y="0"/>
                        </a:moveTo>
                        <a:lnTo>
                          <a:pt x="51" y="12"/>
                        </a:lnTo>
                        <a:lnTo>
                          <a:pt x="74" y="16"/>
                        </a:lnTo>
                        <a:lnTo>
                          <a:pt x="57" y="24"/>
                        </a:lnTo>
                        <a:lnTo>
                          <a:pt x="68" y="41"/>
                        </a:lnTo>
                        <a:lnTo>
                          <a:pt x="45" y="34"/>
                        </a:lnTo>
                        <a:lnTo>
                          <a:pt x="18" y="53"/>
                        </a:lnTo>
                        <a:lnTo>
                          <a:pt x="25" y="30"/>
                        </a:lnTo>
                        <a:lnTo>
                          <a:pt x="0" y="16"/>
                        </a:lnTo>
                        <a:lnTo>
                          <a:pt x="25" y="14"/>
                        </a:lnTo>
                        <a:lnTo>
                          <a:pt x="37"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26640" rIns="90000" bIns="266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4" name="Freeform 159"/>
                  <p:cNvSpPr/>
                  <p:nvPr/>
                </p:nvSpPr>
                <p:spPr>
                  <a:xfrm>
                    <a:off x="5623560" y="2257200"/>
                    <a:ext cx="38520" cy="65160"/>
                  </a:xfrm>
                  <a:custGeom>
                    <a:avLst/>
                    <a:gdLst>
                      <a:gd name="textAreaLeft" fmla="*/ 0 w 38520"/>
                      <a:gd name="textAreaRight" fmla="*/ 39960 w 38520"/>
                      <a:gd name="textAreaTop" fmla="*/ 0 h 65160"/>
                      <a:gd name="textAreaBottom" fmla="*/ 66600 h 65160"/>
                    </a:gdLst>
                    <a:ahLst/>
                    <a:cxnLst/>
                    <a:rect l="textAreaLeft" t="textAreaTop" r="textAreaRight" b="textAreaBottom"/>
                    <a:pathLst>
                      <a:path w="80" h="66">
                        <a:moveTo>
                          <a:pt x="33" y="0"/>
                        </a:moveTo>
                        <a:lnTo>
                          <a:pt x="49" y="18"/>
                        </a:lnTo>
                        <a:lnTo>
                          <a:pt x="80" y="14"/>
                        </a:lnTo>
                        <a:lnTo>
                          <a:pt x="57" y="33"/>
                        </a:lnTo>
                        <a:lnTo>
                          <a:pt x="72" y="53"/>
                        </a:lnTo>
                        <a:lnTo>
                          <a:pt x="45" y="43"/>
                        </a:lnTo>
                        <a:lnTo>
                          <a:pt x="25" y="66"/>
                        </a:lnTo>
                        <a:lnTo>
                          <a:pt x="25" y="39"/>
                        </a:lnTo>
                        <a:lnTo>
                          <a:pt x="0" y="37"/>
                        </a:lnTo>
                        <a:lnTo>
                          <a:pt x="29" y="25"/>
                        </a:lnTo>
                        <a:lnTo>
                          <a:pt x="33"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3120" rIns="90000" bIns="331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5" name="Freeform 160"/>
                  <p:cNvSpPr/>
                  <p:nvPr/>
                </p:nvSpPr>
                <p:spPr>
                  <a:xfrm>
                    <a:off x="5475960" y="2193480"/>
                    <a:ext cx="41760" cy="65160"/>
                  </a:xfrm>
                  <a:custGeom>
                    <a:avLst/>
                    <a:gdLst>
                      <a:gd name="textAreaLeft" fmla="*/ 0 w 41760"/>
                      <a:gd name="textAreaRight" fmla="*/ 43200 w 41760"/>
                      <a:gd name="textAreaTop" fmla="*/ 0 h 65160"/>
                      <a:gd name="textAreaBottom" fmla="*/ 66600 h 65160"/>
                    </a:gdLst>
                    <a:ahLst/>
                    <a:cxnLst/>
                    <a:rect l="textAreaLeft" t="textAreaTop" r="textAreaRight" b="textAreaBottom"/>
                    <a:pathLst>
                      <a:path w="84" h="65">
                        <a:moveTo>
                          <a:pt x="35" y="4"/>
                        </a:moveTo>
                        <a:lnTo>
                          <a:pt x="49" y="16"/>
                        </a:lnTo>
                        <a:lnTo>
                          <a:pt x="80" y="0"/>
                        </a:lnTo>
                        <a:lnTo>
                          <a:pt x="64" y="20"/>
                        </a:lnTo>
                        <a:lnTo>
                          <a:pt x="84" y="40"/>
                        </a:lnTo>
                        <a:lnTo>
                          <a:pt x="51" y="36"/>
                        </a:lnTo>
                        <a:lnTo>
                          <a:pt x="37" y="65"/>
                        </a:lnTo>
                        <a:lnTo>
                          <a:pt x="31" y="45"/>
                        </a:lnTo>
                        <a:lnTo>
                          <a:pt x="0" y="45"/>
                        </a:lnTo>
                        <a:lnTo>
                          <a:pt x="29" y="28"/>
                        </a:lnTo>
                        <a:lnTo>
                          <a:pt x="35" y="4"/>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3120" rIns="90000" bIns="331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6" name="Freeform 161"/>
                  <p:cNvSpPr/>
                  <p:nvPr/>
                </p:nvSpPr>
                <p:spPr>
                  <a:xfrm>
                    <a:off x="5547960" y="2217600"/>
                    <a:ext cx="39960" cy="71280"/>
                  </a:xfrm>
                  <a:custGeom>
                    <a:avLst/>
                    <a:gdLst>
                      <a:gd name="textAreaLeft" fmla="*/ 0 w 39960"/>
                      <a:gd name="textAreaRight" fmla="*/ 41400 w 39960"/>
                      <a:gd name="textAreaTop" fmla="*/ 0 h 71280"/>
                      <a:gd name="textAreaBottom" fmla="*/ 72720 h 71280"/>
                    </a:gdLst>
                    <a:ahLst/>
                    <a:cxnLst/>
                    <a:rect l="textAreaLeft" t="textAreaTop" r="textAreaRight" b="textAreaBottom"/>
                    <a:pathLst>
                      <a:path w="82" h="70">
                        <a:moveTo>
                          <a:pt x="29" y="0"/>
                        </a:moveTo>
                        <a:lnTo>
                          <a:pt x="50" y="14"/>
                        </a:lnTo>
                        <a:lnTo>
                          <a:pt x="72" y="4"/>
                        </a:lnTo>
                        <a:lnTo>
                          <a:pt x="58" y="29"/>
                        </a:lnTo>
                        <a:lnTo>
                          <a:pt x="82" y="45"/>
                        </a:lnTo>
                        <a:lnTo>
                          <a:pt x="48" y="39"/>
                        </a:lnTo>
                        <a:lnTo>
                          <a:pt x="29" y="70"/>
                        </a:lnTo>
                        <a:lnTo>
                          <a:pt x="29" y="43"/>
                        </a:lnTo>
                        <a:lnTo>
                          <a:pt x="0" y="39"/>
                        </a:lnTo>
                        <a:lnTo>
                          <a:pt x="27" y="25"/>
                        </a:lnTo>
                        <a:lnTo>
                          <a:pt x="29"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6360" rIns="90000" bIns="363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7" name="Freeform 162"/>
                  <p:cNvSpPr/>
                  <p:nvPr/>
                </p:nvSpPr>
                <p:spPr>
                  <a:xfrm>
                    <a:off x="5556960" y="2313720"/>
                    <a:ext cx="41760" cy="64080"/>
                  </a:xfrm>
                  <a:custGeom>
                    <a:avLst/>
                    <a:gdLst>
                      <a:gd name="textAreaLeft" fmla="*/ 0 w 41760"/>
                      <a:gd name="textAreaRight" fmla="*/ 43200 w 41760"/>
                      <a:gd name="textAreaTop" fmla="*/ 0 h 64080"/>
                      <a:gd name="textAreaBottom" fmla="*/ 65520 h 64080"/>
                    </a:gdLst>
                    <a:ahLst/>
                    <a:cxnLst/>
                    <a:rect l="textAreaLeft" t="textAreaTop" r="textAreaRight" b="textAreaBottom"/>
                    <a:pathLst>
                      <a:path w="88" h="66">
                        <a:moveTo>
                          <a:pt x="35" y="0"/>
                        </a:moveTo>
                        <a:lnTo>
                          <a:pt x="57" y="11"/>
                        </a:lnTo>
                        <a:lnTo>
                          <a:pt x="80" y="0"/>
                        </a:lnTo>
                        <a:lnTo>
                          <a:pt x="65" y="23"/>
                        </a:lnTo>
                        <a:lnTo>
                          <a:pt x="88" y="43"/>
                        </a:lnTo>
                        <a:lnTo>
                          <a:pt x="51" y="37"/>
                        </a:lnTo>
                        <a:lnTo>
                          <a:pt x="35" y="66"/>
                        </a:lnTo>
                        <a:lnTo>
                          <a:pt x="31" y="39"/>
                        </a:lnTo>
                        <a:lnTo>
                          <a:pt x="0" y="37"/>
                        </a:lnTo>
                        <a:lnTo>
                          <a:pt x="27" y="23"/>
                        </a:lnTo>
                        <a:lnTo>
                          <a:pt x="35"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2760" rIns="90000" bIns="327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8" name="Freeform 163"/>
                  <p:cNvSpPr/>
                  <p:nvPr/>
                </p:nvSpPr>
                <p:spPr>
                  <a:xfrm>
                    <a:off x="5488560" y="2279160"/>
                    <a:ext cx="45360" cy="74520"/>
                  </a:xfrm>
                  <a:custGeom>
                    <a:avLst/>
                    <a:gdLst>
                      <a:gd name="textAreaLeft" fmla="*/ 0 w 45360"/>
                      <a:gd name="textAreaRight" fmla="*/ 46800 w 45360"/>
                      <a:gd name="textAreaTop" fmla="*/ 0 h 74520"/>
                      <a:gd name="textAreaBottom" fmla="*/ 75960 h 74520"/>
                    </a:gdLst>
                    <a:ahLst/>
                    <a:cxnLst/>
                    <a:rect l="textAreaLeft" t="textAreaTop" r="textAreaRight" b="textAreaBottom"/>
                    <a:pathLst>
                      <a:path w="92" h="75">
                        <a:moveTo>
                          <a:pt x="37" y="8"/>
                        </a:moveTo>
                        <a:lnTo>
                          <a:pt x="55" y="14"/>
                        </a:lnTo>
                        <a:lnTo>
                          <a:pt x="84" y="0"/>
                        </a:lnTo>
                        <a:lnTo>
                          <a:pt x="69" y="26"/>
                        </a:lnTo>
                        <a:lnTo>
                          <a:pt x="92" y="53"/>
                        </a:lnTo>
                        <a:lnTo>
                          <a:pt x="57" y="43"/>
                        </a:lnTo>
                        <a:lnTo>
                          <a:pt x="43" y="75"/>
                        </a:lnTo>
                        <a:lnTo>
                          <a:pt x="34" y="53"/>
                        </a:lnTo>
                        <a:lnTo>
                          <a:pt x="0" y="51"/>
                        </a:lnTo>
                        <a:lnTo>
                          <a:pt x="26" y="34"/>
                        </a:lnTo>
                        <a:lnTo>
                          <a:pt x="37" y="8"/>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7800" rIns="90000" bIns="378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19" name="Freeform 164"/>
                  <p:cNvSpPr/>
                  <p:nvPr/>
                </p:nvSpPr>
                <p:spPr>
                  <a:xfrm>
                    <a:off x="5423400" y="2269080"/>
                    <a:ext cx="38520" cy="64080"/>
                  </a:xfrm>
                  <a:custGeom>
                    <a:avLst/>
                    <a:gdLst>
                      <a:gd name="textAreaLeft" fmla="*/ 0 w 38520"/>
                      <a:gd name="textAreaRight" fmla="*/ 39960 w 38520"/>
                      <a:gd name="textAreaTop" fmla="*/ 0 h 64080"/>
                      <a:gd name="textAreaBottom" fmla="*/ 65520 h 64080"/>
                    </a:gdLst>
                    <a:ahLst/>
                    <a:cxnLst/>
                    <a:rect l="textAreaLeft" t="textAreaTop" r="textAreaRight" b="textAreaBottom"/>
                    <a:pathLst>
                      <a:path w="79" h="64">
                        <a:moveTo>
                          <a:pt x="28" y="0"/>
                        </a:moveTo>
                        <a:lnTo>
                          <a:pt x="47" y="15"/>
                        </a:lnTo>
                        <a:lnTo>
                          <a:pt x="67" y="2"/>
                        </a:lnTo>
                        <a:lnTo>
                          <a:pt x="55" y="23"/>
                        </a:lnTo>
                        <a:lnTo>
                          <a:pt x="79" y="43"/>
                        </a:lnTo>
                        <a:lnTo>
                          <a:pt x="47" y="39"/>
                        </a:lnTo>
                        <a:lnTo>
                          <a:pt x="36" y="64"/>
                        </a:lnTo>
                        <a:lnTo>
                          <a:pt x="30" y="39"/>
                        </a:lnTo>
                        <a:lnTo>
                          <a:pt x="0" y="39"/>
                        </a:lnTo>
                        <a:lnTo>
                          <a:pt x="24" y="27"/>
                        </a:lnTo>
                        <a:lnTo>
                          <a:pt x="28"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2760" rIns="90000" bIns="327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0" name="Freeform 165"/>
                  <p:cNvSpPr/>
                  <p:nvPr/>
                </p:nvSpPr>
                <p:spPr>
                  <a:xfrm>
                    <a:off x="5437800" y="2357280"/>
                    <a:ext cx="36360" cy="71280"/>
                  </a:xfrm>
                  <a:custGeom>
                    <a:avLst/>
                    <a:gdLst>
                      <a:gd name="textAreaLeft" fmla="*/ 0 w 36360"/>
                      <a:gd name="textAreaRight" fmla="*/ 37800 w 36360"/>
                      <a:gd name="textAreaTop" fmla="*/ 0 h 71280"/>
                      <a:gd name="textAreaBottom" fmla="*/ 72720 h 71280"/>
                    </a:gdLst>
                    <a:ahLst/>
                    <a:cxnLst/>
                    <a:rect l="textAreaLeft" t="textAreaTop" r="textAreaRight" b="textAreaBottom"/>
                    <a:pathLst>
                      <a:path w="74" h="72">
                        <a:moveTo>
                          <a:pt x="25" y="5"/>
                        </a:moveTo>
                        <a:lnTo>
                          <a:pt x="43" y="13"/>
                        </a:lnTo>
                        <a:lnTo>
                          <a:pt x="74" y="0"/>
                        </a:lnTo>
                        <a:lnTo>
                          <a:pt x="58" y="23"/>
                        </a:lnTo>
                        <a:lnTo>
                          <a:pt x="74" y="48"/>
                        </a:lnTo>
                        <a:lnTo>
                          <a:pt x="43" y="35"/>
                        </a:lnTo>
                        <a:lnTo>
                          <a:pt x="33" y="72"/>
                        </a:lnTo>
                        <a:lnTo>
                          <a:pt x="25" y="45"/>
                        </a:lnTo>
                        <a:lnTo>
                          <a:pt x="0" y="41"/>
                        </a:lnTo>
                        <a:lnTo>
                          <a:pt x="23" y="29"/>
                        </a:lnTo>
                        <a:lnTo>
                          <a:pt x="25" y="5"/>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6360" rIns="90000" bIns="363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1" name="Freeform 166"/>
                  <p:cNvSpPr/>
                  <p:nvPr/>
                </p:nvSpPr>
                <p:spPr>
                  <a:xfrm>
                    <a:off x="5504760" y="2382480"/>
                    <a:ext cx="45360" cy="71280"/>
                  </a:xfrm>
                  <a:custGeom>
                    <a:avLst/>
                    <a:gdLst>
                      <a:gd name="textAreaLeft" fmla="*/ 0 w 45360"/>
                      <a:gd name="textAreaRight" fmla="*/ 46800 w 45360"/>
                      <a:gd name="textAreaTop" fmla="*/ 0 h 71280"/>
                      <a:gd name="textAreaBottom" fmla="*/ 72720 h 71280"/>
                    </a:gdLst>
                    <a:ahLst/>
                    <a:cxnLst/>
                    <a:rect l="textAreaLeft" t="textAreaTop" r="textAreaRight" b="textAreaBottom"/>
                    <a:pathLst>
                      <a:path w="91" h="72">
                        <a:moveTo>
                          <a:pt x="35" y="4"/>
                        </a:moveTo>
                        <a:lnTo>
                          <a:pt x="54" y="10"/>
                        </a:lnTo>
                        <a:lnTo>
                          <a:pt x="80" y="0"/>
                        </a:lnTo>
                        <a:lnTo>
                          <a:pt x="68" y="20"/>
                        </a:lnTo>
                        <a:lnTo>
                          <a:pt x="91" y="43"/>
                        </a:lnTo>
                        <a:lnTo>
                          <a:pt x="58" y="39"/>
                        </a:lnTo>
                        <a:lnTo>
                          <a:pt x="41" y="72"/>
                        </a:lnTo>
                        <a:lnTo>
                          <a:pt x="33" y="45"/>
                        </a:lnTo>
                        <a:lnTo>
                          <a:pt x="0" y="47"/>
                        </a:lnTo>
                        <a:lnTo>
                          <a:pt x="29" y="29"/>
                        </a:lnTo>
                        <a:lnTo>
                          <a:pt x="35" y="4"/>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6360" rIns="90000" bIns="363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2" name="Freeform 167"/>
                  <p:cNvSpPr/>
                  <p:nvPr/>
                </p:nvSpPr>
                <p:spPr>
                  <a:xfrm>
                    <a:off x="5452200" y="2448000"/>
                    <a:ext cx="41760" cy="74520"/>
                  </a:xfrm>
                  <a:custGeom>
                    <a:avLst/>
                    <a:gdLst>
                      <a:gd name="textAreaLeft" fmla="*/ 0 w 41760"/>
                      <a:gd name="textAreaRight" fmla="*/ 43200 w 41760"/>
                      <a:gd name="textAreaTop" fmla="*/ 0 h 74520"/>
                      <a:gd name="textAreaBottom" fmla="*/ 75960 h 74520"/>
                    </a:gdLst>
                    <a:ahLst/>
                    <a:cxnLst/>
                    <a:rect l="textAreaLeft" t="textAreaTop" r="textAreaRight" b="textAreaBottom"/>
                    <a:pathLst>
                      <a:path w="84" h="75">
                        <a:moveTo>
                          <a:pt x="27" y="0"/>
                        </a:moveTo>
                        <a:lnTo>
                          <a:pt x="51" y="14"/>
                        </a:lnTo>
                        <a:lnTo>
                          <a:pt x="80" y="0"/>
                        </a:lnTo>
                        <a:lnTo>
                          <a:pt x="59" y="26"/>
                        </a:lnTo>
                        <a:lnTo>
                          <a:pt x="84" y="51"/>
                        </a:lnTo>
                        <a:lnTo>
                          <a:pt x="49" y="41"/>
                        </a:lnTo>
                        <a:lnTo>
                          <a:pt x="39" y="75"/>
                        </a:lnTo>
                        <a:lnTo>
                          <a:pt x="29" y="45"/>
                        </a:lnTo>
                        <a:lnTo>
                          <a:pt x="0" y="43"/>
                        </a:lnTo>
                        <a:lnTo>
                          <a:pt x="27" y="26"/>
                        </a:lnTo>
                        <a:lnTo>
                          <a:pt x="27"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7800" rIns="90000" bIns="378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3" name="Freeform 168"/>
                  <p:cNvSpPr/>
                  <p:nvPr/>
                </p:nvSpPr>
                <p:spPr>
                  <a:xfrm>
                    <a:off x="5692680" y="2325960"/>
                    <a:ext cx="41760" cy="62280"/>
                  </a:xfrm>
                  <a:custGeom>
                    <a:avLst/>
                    <a:gdLst>
                      <a:gd name="textAreaLeft" fmla="*/ 0 w 41760"/>
                      <a:gd name="textAreaRight" fmla="*/ 43200 w 41760"/>
                      <a:gd name="textAreaTop" fmla="*/ 0 h 62280"/>
                      <a:gd name="textAreaBottom" fmla="*/ 63720 h 62280"/>
                    </a:gdLst>
                    <a:ahLst/>
                    <a:cxnLst/>
                    <a:rect l="textAreaLeft" t="textAreaTop" r="textAreaRight" b="textAreaBottom"/>
                    <a:pathLst>
                      <a:path w="86" h="63">
                        <a:moveTo>
                          <a:pt x="41" y="0"/>
                        </a:moveTo>
                        <a:lnTo>
                          <a:pt x="60" y="16"/>
                        </a:lnTo>
                        <a:lnTo>
                          <a:pt x="86" y="20"/>
                        </a:lnTo>
                        <a:lnTo>
                          <a:pt x="62" y="26"/>
                        </a:lnTo>
                        <a:lnTo>
                          <a:pt x="76" y="51"/>
                        </a:lnTo>
                        <a:lnTo>
                          <a:pt x="45" y="39"/>
                        </a:lnTo>
                        <a:lnTo>
                          <a:pt x="21" y="63"/>
                        </a:lnTo>
                        <a:lnTo>
                          <a:pt x="29" y="32"/>
                        </a:lnTo>
                        <a:lnTo>
                          <a:pt x="0" y="20"/>
                        </a:lnTo>
                        <a:lnTo>
                          <a:pt x="27" y="14"/>
                        </a:lnTo>
                        <a:lnTo>
                          <a:pt x="41"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1680" rIns="90000" bIns="316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4" name="Freeform 169"/>
                  <p:cNvSpPr/>
                  <p:nvPr/>
                </p:nvSpPr>
                <p:spPr>
                  <a:xfrm>
                    <a:off x="5697720" y="2413800"/>
                    <a:ext cx="48960" cy="71280"/>
                  </a:xfrm>
                  <a:custGeom>
                    <a:avLst/>
                    <a:gdLst>
                      <a:gd name="textAreaLeft" fmla="*/ 0 w 48960"/>
                      <a:gd name="textAreaRight" fmla="*/ 50400 w 48960"/>
                      <a:gd name="textAreaTop" fmla="*/ 0 h 71280"/>
                      <a:gd name="textAreaBottom" fmla="*/ 72720 h 71280"/>
                    </a:gdLst>
                    <a:ahLst/>
                    <a:cxnLst/>
                    <a:rect l="textAreaLeft" t="textAreaTop" r="textAreaRight" b="textAreaBottom"/>
                    <a:pathLst>
                      <a:path w="100" h="71">
                        <a:moveTo>
                          <a:pt x="53" y="0"/>
                        </a:moveTo>
                        <a:lnTo>
                          <a:pt x="69" y="16"/>
                        </a:lnTo>
                        <a:lnTo>
                          <a:pt x="100" y="20"/>
                        </a:lnTo>
                        <a:lnTo>
                          <a:pt x="73" y="35"/>
                        </a:lnTo>
                        <a:lnTo>
                          <a:pt x="94" y="57"/>
                        </a:lnTo>
                        <a:lnTo>
                          <a:pt x="55" y="43"/>
                        </a:lnTo>
                        <a:lnTo>
                          <a:pt x="34" y="71"/>
                        </a:lnTo>
                        <a:lnTo>
                          <a:pt x="34" y="43"/>
                        </a:lnTo>
                        <a:lnTo>
                          <a:pt x="0" y="28"/>
                        </a:lnTo>
                        <a:lnTo>
                          <a:pt x="34" y="24"/>
                        </a:lnTo>
                        <a:lnTo>
                          <a:pt x="53"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6360" rIns="90000" bIns="363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5" name="Freeform 170"/>
                  <p:cNvSpPr/>
                  <p:nvPr/>
                </p:nvSpPr>
                <p:spPr>
                  <a:xfrm>
                    <a:off x="5641920" y="2446200"/>
                    <a:ext cx="43920" cy="72360"/>
                  </a:xfrm>
                  <a:custGeom>
                    <a:avLst/>
                    <a:gdLst>
                      <a:gd name="textAreaLeft" fmla="*/ 0 w 43920"/>
                      <a:gd name="textAreaRight" fmla="*/ 45360 w 43920"/>
                      <a:gd name="textAreaTop" fmla="*/ 0 h 72360"/>
                      <a:gd name="textAreaBottom" fmla="*/ 73800 h 72360"/>
                    </a:gdLst>
                    <a:ahLst/>
                    <a:cxnLst/>
                    <a:rect l="textAreaLeft" t="textAreaTop" r="textAreaRight" b="textAreaBottom"/>
                    <a:pathLst>
                      <a:path w="92" h="73">
                        <a:moveTo>
                          <a:pt x="45" y="0"/>
                        </a:moveTo>
                        <a:lnTo>
                          <a:pt x="61" y="16"/>
                        </a:lnTo>
                        <a:lnTo>
                          <a:pt x="92" y="12"/>
                        </a:lnTo>
                        <a:lnTo>
                          <a:pt x="74" y="32"/>
                        </a:lnTo>
                        <a:lnTo>
                          <a:pt x="92" y="55"/>
                        </a:lnTo>
                        <a:lnTo>
                          <a:pt x="55" y="47"/>
                        </a:lnTo>
                        <a:lnTo>
                          <a:pt x="35" y="73"/>
                        </a:lnTo>
                        <a:lnTo>
                          <a:pt x="35" y="43"/>
                        </a:lnTo>
                        <a:lnTo>
                          <a:pt x="0" y="32"/>
                        </a:lnTo>
                        <a:lnTo>
                          <a:pt x="37" y="22"/>
                        </a:lnTo>
                        <a:lnTo>
                          <a:pt x="45"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6720" rIns="90000" bIns="36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6" name="Freeform 171"/>
                  <p:cNvSpPr/>
                  <p:nvPr/>
                </p:nvSpPr>
                <p:spPr>
                  <a:xfrm>
                    <a:off x="5631120" y="2350080"/>
                    <a:ext cx="39960" cy="67320"/>
                  </a:xfrm>
                  <a:custGeom>
                    <a:avLst/>
                    <a:gdLst>
                      <a:gd name="textAreaLeft" fmla="*/ 0 w 39960"/>
                      <a:gd name="textAreaRight" fmla="*/ 41400 w 39960"/>
                      <a:gd name="textAreaTop" fmla="*/ 0 h 67320"/>
                      <a:gd name="textAreaBottom" fmla="*/ 68760 h 67320"/>
                    </a:gdLst>
                    <a:ahLst/>
                    <a:cxnLst/>
                    <a:rect l="textAreaLeft" t="textAreaTop" r="textAreaRight" b="textAreaBottom"/>
                    <a:pathLst>
                      <a:path w="82" h="68">
                        <a:moveTo>
                          <a:pt x="39" y="0"/>
                        </a:moveTo>
                        <a:lnTo>
                          <a:pt x="54" y="15"/>
                        </a:lnTo>
                        <a:lnTo>
                          <a:pt x="82" y="13"/>
                        </a:lnTo>
                        <a:lnTo>
                          <a:pt x="64" y="29"/>
                        </a:lnTo>
                        <a:lnTo>
                          <a:pt x="80" y="54"/>
                        </a:lnTo>
                        <a:lnTo>
                          <a:pt x="46" y="39"/>
                        </a:lnTo>
                        <a:lnTo>
                          <a:pt x="29" y="68"/>
                        </a:lnTo>
                        <a:lnTo>
                          <a:pt x="27" y="37"/>
                        </a:lnTo>
                        <a:lnTo>
                          <a:pt x="0" y="29"/>
                        </a:lnTo>
                        <a:lnTo>
                          <a:pt x="29" y="23"/>
                        </a:lnTo>
                        <a:lnTo>
                          <a:pt x="39"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4200" rIns="90000" bIns="342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7" name="Freeform 172"/>
                  <p:cNvSpPr/>
                  <p:nvPr/>
                </p:nvSpPr>
                <p:spPr>
                  <a:xfrm>
                    <a:off x="5576760" y="2411640"/>
                    <a:ext cx="43920" cy="74520"/>
                  </a:xfrm>
                  <a:custGeom>
                    <a:avLst/>
                    <a:gdLst>
                      <a:gd name="textAreaLeft" fmla="*/ 0 w 43920"/>
                      <a:gd name="textAreaRight" fmla="*/ 45360 w 43920"/>
                      <a:gd name="textAreaTop" fmla="*/ 0 h 74520"/>
                      <a:gd name="textAreaBottom" fmla="*/ 75960 h 74520"/>
                    </a:gdLst>
                    <a:ahLst/>
                    <a:cxnLst/>
                    <a:rect l="textAreaLeft" t="textAreaTop" r="textAreaRight" b="textAreaBottom"/>
                    <a:pathLst>
                      <a:path w="90" h="76">
                        <a:moveTo>
                          <a:pt x="35" y="0"/>
                        </a:moveTo>
                        <a:lnTo>
                          <a:pt x="55" y="12"/>
                        </a:lnTo>
                        <a:lnTo>
                          <a:pt x="78" y="0"/>
                        </a:lnTo>
                        <a:lnTo>
                          <a:pt x="63" y="24"/>
                        </a:lnTo>
                        <a:lnTo>
                          <a:pt x="90" y="45"/>
                        </a:lnTo>
                        <a:lnTo>
                          <a:pt x="51" y="39"/>
                        </a:lnTo>
                        <a:lnTo>
                          <a:pt x="28" y="76"/>
                        </a:lnTo>
                        <a:lnTo>
                          <a:pt x="28" y="45"/>
                        </a:lnTo>
                        <a:lnTo>
                          <a:pt x="0" y="35"/>
                        </a:lnTo>
                        <a:lnTo>
                          <a:pt x="26" y="22"/>
                        </a:lnTo>
                        <a:lnTo>
                          <a:pt x="35"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7800" rIns="90000" bIns="378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8" name="Freeform 173"/>
                  <p:cNvSpPr/>
                  <p:nvPr/>
                </p:nvSpPr>
                <p:spPr>
                  <a:xfrm>
                    <a:off x="5587920" y="2503800"/>
                    <a:ext cx="45360" cy="72360"/>
                  </a:xfrm>
                  <a:custGeom>
                    <a:avLst/>
                    <a:gdLst>
                      <a:gd name="textAreaLeft" fmla="*/ 0 w 45360"/>
                      <a:gd name="textAreaRight" fmla="*/ 46800 w 45360"/>
                      <a:gd name="textAreaTop" fmla="*/ 0 h 72360"/>
                      <a:gd name="textAreaBottom" fmla="*/ 73800 h 72360"/>
                    </a:gdLst>
                    <a:ahLst/>
                    <a:cxnLst/>
                    <a:rect l="textAreaLeft" t="textAreaTop" r="textAreaRight" b="textAreaBottom"/>
                    <a:pathLst>
                      <a:path w="93" h="74">
                        <a:moveTo>
                          <a:pt x="37" y="2"/>
                        </a:moveTo>
                        <a:lnTo>
                          <a:pt x="58" y="14"/>
                        </a:lnTo>
                        <a:lnTo>
                          <a:pt x="84" y="0"/>
                        </a:lnTo>
                        <a:lnTo>
                          <a:pt x="70" y="33"/>
                        </a:lnTo>
                        <a:lnTo>
                          <a:pt x="93" y="49"/>
                        </a:lnTo>
                        <a:lnTo>
                          <a:pt x="52" y="45"/>
                        </a:lnTo>
                        <a:lnTo>
                          <a:pt x="41" y="74"/>
                        </a:lnTo>
                        <a:lnTo>
                          <a:pt x="35" y="47"/>
                        </a:lnTo>
                        <a:lnTo>
                          <a:pt x="0" y="41"/>
                        </a:lnTo>
                        <a:lnTo>
                          <a:pt x="29" y="24"/>
                        </a:lnTo>
                        <a:lnTo>
                          <a:pt x="37" y="2"/>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6720" rIns="90000" bIns="36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29" name="Freeform 174"/>
                  <p:cNvSpPr/>
                  <p:nvPr/>
                </p:nvSpPr>
                <p:spPr>
                  <a:xfrm>
                    <a:off x="5520960" y="2479320"/>
                    <a:ext cx="43920" cy="77400"/>
                  </a:xfrm>
                  <a:custGeom>
                    <a:avLst/>
                    <a:gdLst>
                      <a:gd name="textAreaLeft" fmla="*/ 0 w 43920"/>
                      <a:gd name="textAreaRight" fmla="*/ 45360 w 43920"/>
                      <a:gd name="textAreaTop" fmla="*/ 0 h 77400"/>
                      <a:gd name="textAreaBottom" fmla="*/ 78840 h 77400"/>
                    </a:gdLst>
                    <a:ahLst/>
                    <a:cxnLst/>
                    <a:rect l="textAreaLeft" t="textAreaTop" r="textAreaRight" b="textAreaBottom"/>
                    <a:pathLst>
                      <a:path w="92" h="78">
                        <a:moveTo>
                          <a:pt x="33" y="0"/>
                        </a:moveTo>
                        <a:lnTo>
                          <a:pt x="58" y="17"/>
                        </a:lnTo>
                        <a:lnTo>
                          <a:pt x="86" y="2"/>
                        </a:lnTo>
                        <a:lnTo>
                          <a:pt x="66" y="27"/>
                        </a:lnTo>
                        <a:lnTo>
                          <a:pt x="92" y="47"/>
                        </a:lnTo>
                        <a:lnTo>
                          <a:pt x="55" y="41"/>
                        </a:lnTo>
                        <a:lnTo>
                          <a:pt x="43" y="78"/>
                        </a:lnTo>
                        <a:lnTo>
                          <a:pt x="39" y="52"/>
                        </a:lnTo>
                        <a:lnTo>
                          <a:pt x="0" y="50"/>
                        </a:lnTo>
                        <a:lnTo>
                          <a:pt x="31" y="27"/>
                        </a:lnTo>
                        <a:lnTo>
                          <a:pt x="33"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9240" rIns="90000" bIns="392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0" name="Freeform 175"/>
                  <p:cNvSpPr/>
                  <p:nvPr/>
                </p:nvSpPr>
                <p:spPr>
                  <a:xfrm>
                    <a:off x="5535360" y="2573280"/>
                    <a:ext cx="41760" cy="74520"/>
                  </a:xfrm>
                  <a:custGeom>
                    <a:avLst/>
                    <a:gdLst>
                      <a:gd name="textAreaLeft" fmla="*/ 0 w 41760"/>
                      <a:gd name="textAreaRight" fmla="*/ 43200 w 41760"/>
                      <a:gd name="textAreaTop" fmla="*/ 0 h 74520"/>
                      <a:gd name="textAreaBottom" fmla="*/ 75960 h 74520"/>
                    </a:gdLst>
                    <a:ahLst/>
                    <a:cxnLst/>
                    <a:rect l="textAreaLeft" t="textAreaTop" r="textAreaRight" b="textAreaBottom"/>
                    <a:pathLst>
                      <a:path w="86" h="75">
                        <a:moveTo>
                          <a:pt x="31" y="4"/>
                        </a:moveTo>
                        <a:lnTo>
                          <a:pt x="51" y="14"/>
                        </a:lnTo>
                        <a:lnTo>
                          <a:pt x="78" y="0"/>
                        </a:lnTo>
                        <a:lnTo>
                          <a:pt x="65" y="24"/>
                        </a:lnTo>
                        <a:lnTo>
                          <a:pt x="86" y="47"/>
                        </a:lnTo>
                        <a:lnTo>
                          <a:pt x="49" y="41"/>
                        </a:lnTo>
                        <a:lnTo>
                          <a:pt x="37" y="75"/>
                        </a:lnTo>
                        <a:lnTo>
                          <a:pt x="27" y="47"/>
                        </a:lnTo>
                        <a:lnTo>
                          <a:pt x="0" y="41"/>
                        </a:lnTo>
                        <a:lnTo>
                          <a:pt x="29" y="24"/>
                        </a:lnTo>
                        <a:lnTo>
                          <a:pt x="31" y="4"/>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7800" rIns="90000" bIns="378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1" name="Freeform 176"/>
                  <p:cNvSpPr/>
                  <p:nvPr/>
                </p:nvSpPr>
                <p:spPr>
                  <a:xfrm>
                    <a:off x="5468400" y="2539080"/>
                    <a:ext cx="41760" cy="79560"/>
                  </a:xfrm>
                  <a:custGeom>
                    <a:avLst/>
                    <a:gdLst>
                      <a:gd name="textAreaLeft" fmla="*/ 0 w 41760"/>
                      <a:gd name="textAreaRight" fmla="*/ 43200 w 41760"/>
                      <a:gd name="textAreaTop" fmla="*/ 0 h 79560"/>
                      <a:gd name="textAreaBottom" fmla="*/ 81000 h 79560"/>
                    </a:gdLst>
                    <a:ahLst/>
                    <a:cxnLst/>
                    <a:rect l="textAreaLeft" t="textAreaTop" r="textAreaRight" b="textAreaBottom"/>
                    <a:pathLst>
                      <a:path w="86" h="80">
                        <a:moveTo>
                          <a:pt x="32" y="2"/>
                        </a:moveTo>
                        <a:lnTo>
                          <a:pt x="55" y="14"/>
                        </a:lnTo>
                        <a:lnTo>
                          <a:pt x="84" y="0"/>
                        </a:lnTo>
                        <a:lnTo>
                          <a:pt x="65" y="26"/>
                        </a:lnTo>
                        <a:lnTo>
                          <a:pt x="86" y="51"/>
                        </a:lnTo>
                        <a:lnTo>
                          <a:pt x="53" y="47"/>
                        </a:lnTo>
                        <a:lnTo>
                          <a:pt x="39" y="80"/>
                        </a:lnTo>
                        <a:lnTo>
                          <a:pt x="32" y="45"/>
                        </a:lnTo>
                        <a:lnTo>
                          <a:pt x="0" y="45"/>
                        </a:lnTo>
                        <a:lnTo>
                          <a:pt x="32" y="26"/>
                        </a:lnTo>
                        <a:lnTo>
                          <a:pt x="32" y="2"/>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0320" rIns="90000" bIns="403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2" name="Freeform 177"/>
                  <p:cNvSpPr/>
                  <p:nvPr/>
                </p:nvSpPr>
                <p:spPr>
                  <a:xfrm>
                    <a:off x="5484600" y="2644200"/>
                    <a:ext cx="45360" cy="76320"/>
                  </a:xfrm>
                  <a:custGeom>
                    <a:avLst/>
                    <a:gdLst>
                      <a:gd name="textAreaLeft" fmla="*/ 0 w 45360"/>
                      <a:gd name="textAreaRight" fmla="*/ 46800 w 45360"/>
                      <a:gd name="textAreaTop" fmla="*/ 0 h 76320"/>
                      <a:gd name="textAreaBottom" fmla="*/ 77760 h 76320"/>
                    </a:gdLst>
                    <a:ahLst/>
                    <a:cxnLst/>
                    <a:rect l="textAreaLeft" t="textAreaTop" r="textAreaRight" b="textAreaBottom"/>
                    <a:pathLst>
                      <a:path w="93" h="76">
                        <a:moveTo>
                          <a:pt x="37" y="6"/>
                        </a:moveTo>
                        <a:lnTo>
                          <a:pt x="56" y="15"/>
                        </a:lnTo>
                        <a:lnTo>
                          <a:pt x="80" y="0"/>
                        </a:lnTo>
                        <a:lnTo>
                          <a:pt x="66" y="25"/>
                        </a:lnTo>
                        <a:lnTo>
                          <a:pt x="93" y="41"/>
                        </a:lnTo>
                        <a:lnTo>
                          <a:pt x="56" y="41"/>
                        </a:lnTo>
                        <a:lnTo>
                          <a:pt x="43" y="76"/>
                        </a:lnTo>
                        <a:lnTo>
                          <a:pt x="35" y="49"/>
                        </a:lnTo>
                        <a:lnTo>
                          <a:pt x="0" y="45"/>
                        </a:lnTo>
                        <a:lnTo>
                          <a:pt x="31" y="29"/>
                        </a:lnTo>
                        <a:lnTo>
                          <a:pt x="37" y="6"/>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8880" rIns="90000" bIns="388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3" name="Freeform 178"/>
                  <p:cNvSpPr/>
                  <p:nvPr/>
                </p:nvSpPr>
                <p:spPr>
                  <a:xfrm>
                    <a:off x="5419440" y="2817720"/>
                    <a:ext cx="32760" cy="76320"/>
                  </a:xfrm>
                  <a:custGeom>
                    <a:avLst/>
                    <a:gdLst>
                      <a:gd name="textAreaLeft" fmla="*/ 0 w 32760"/>
                      <a:gd name="textAreaRight" fmla="*/ 34200 w 32760"/>
                      <a:gd name="textAreaTop" fmla="*/ 0 h 76320"/>
                      <a:gd name="textAreaBottom" fmla="*/ 77760 h 76320"/>
                    </a:gdLst>
                    <a:ahLst/>
                    <a:cxnLst/>
                    <a:rect l="textAreaLeft" t="textAreaTop" r="textAreaRight" b="textAreaBottom"/>
                    <a:pathLst>
                      <a:path w="70" h="76">
                        <a:moveTo>
                          <a:pt x="15" y="2"/>
                        </a:moveTo>
                        <a:lnTo>
                          <a:pt x="37" y="15"/>
                        </a:lnTo>
                        <a:lnTo>
                          <a:pt x="64" y="0"/>
                        </a:lnTo>
                        <a:lnTo>
                          <a:pt x="47" y="27"/>
                        </a:lnTo>
                        <a:lnTo>
                          <a:pt x="70" y="50"/>
                        </a:lnTo>
                        <a:lnTo>
                          <a:pt x="39" y="43"/>
                        </a:lnTo>
                        <a:lnTo>
                          <a:pt x="25" y="76"/>
                        </a:lnTo>
                        <a:lnTo>
                          <a:pt x="15" y="45"/>
                        </a:lnTo>
                        <a:lnTo>
                          <a:pt x="2" y="45"/>
                        </a:lnTo>
                        <a:lnTo>
                          <a:pt x="0" y="35"/>
                        </a:lnTo>
                        <a:lnTo>
                          <a:pt x="15" y="25"/>
                        </a:lnTo>
                        <a:lnTo>
                          <a:pt x="15" y="2"/>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8880" rIns="90000" bIns="388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4" name="Freeform 179"/>
                  <p:cNvSpPr/>
                  <p:nvPr/>
                </p:nvSpPr>
                <p:spPr>
                  <a:xfrm>
                    <a:off x="5381640" y="2350080"/>
                    <a:ext cx="38520" cy="60120"/>
                  </a:xfrm>
                  <a:custGeom>
                    <a:avLst/>
                    <a:gdLst>
                      <a:gd name="textAreaLeft" fmla="*/ 0 w 38520"/>
                      <a:gd name="textAreaRight" fmla="*/ 39960 w 38520"/>
                      <a:gd name="textAreaTop" fmla="*/ 0 h 60120"/>
                      <a:gd name="textAreaBottom" fmla="*/ 61560 h 60120"/>
                    </a:gdLst>
                    <a:ahLst/>
                    <a:cxnLst/>
                    <a:rect l="textAreaLeft" t="textAreaTop" r="textAreaRight" b="textAreaBottom"/>
                    <a:pathLst>
                      <a:path w="79" h="60">
                        <a:moveTo>
                          <a:pt x="32" y="4"/>
                        </a:moveTo>
                        <a:lnTo>
                          <a:pt x="47" y="11"/>
                        </a:lnTo>
                        <a:lnTo>
                          <a:pt x="69" y="0"/>
                        </a:lnTo>
                        <a:lnTo>
                          <a:pt x="57" y="19"/>
                        </a:lnTo>
                        <a:lnTo>
                          <a:pt x="79" y="31"/>
                        </a:lnTo>
                        <a:lnTo>
                          <a:pt x="45" y="33"/>
                        </a:lnTo>
                        <a:lnTo>
                          <a:pt x="36" y="60"/>
                        </a:lnTo>
                        <a:lnTo>
                          <a:pt x="30" y="37"/>
                        </a:lnTo>
                        <a:lnTo>
                          <a:pt x="0" y="37"/>
                        </a:lnTo>
                        <a:lnTo>
                          <a:pt x="26" y="25"/>
                        </a:lnTo>
                        <a:lnTo>
                          <a:pt x="32" y="4"/>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0600" rIns="90000" bIns="306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5" name="Freeform 180"/>
                  <p:cNvSpPr/>
                  <p:nvPr/>
                </p:nvSpPr>
                <p:spPr>
                  <a:xfrm>
                    <a:off x="5394240" y="2430720"/>
                    <a:ext cx="38520" cy="65160"/>
                  </a:xfrm>
                  <a:custGeom>
                    <a:avLst/>
                    <a:gdLst>
                      <a:gd name="textAreaLeft" fmla="*/ 0 w 38520"/>
                      <a:gd name="textAreaRight" fmla="*/ 39960 w 38520"/>
                      <a:gd name="textAreaTop" fmla="*/ 0 h 65160"/>
                      <a:gd name="textAreaBottom" fmla="*/ 66600 h 65160"/>
                    </a:gdLst>
                    <a:ahLst/>
                    <a:cxnLst/>
                    <a:rect l="textAreaLeft" t="textAreaTop" r="textAreaRight" b="textAreaBottom"/>
                    <a:pathLst>
                      <a:path w="78" h="66">
                        <a:moveTo>
                          <a:pt x="27" y="6"/>
                        </a:moveTo>
                        <a:lnTo>
                          <a:pt x="45" y="15"/>
                        </a:lnTo>
                        <a:lnTo>
                          <a:pt x="70" y="0"/>
                        </a:lnTo>
                        <a:lnTo>
                          <a:pt x="58" y="23"/>
                        </a:lnTo>
                        <a:lnTo>
                          <a:pt x="78" y="47"/>
                        </a:lnTo>
                        <a:lnTo>
                          <a:pt x="47" y="37"/>
                        </a:lnTo>
                        <a:lnTo>
                          <a:pt x="39" y="66"/>
                        </a:lnTo>
                        <a:lnTo>
                          <a:pt x="31" y="45"/>
                        </a:lnTo>
                        <a:lnTo>
                          <a:pt x="0" y="43"/>
                        </a:lnTo>
                        <a:lnTo>
                          <a:pt x="23" y="31"/>
                        </a:lnTo>
                        <a:lnTo>
                          <a:pt x="27" y="6"/>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3120" rIns="90000" bIns="331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6" name="Freeform 181"/>
                  <p:cNvSpPr/>
                  <p:nvPr/>
                </p:nvSpPr>
                <p:spPr>
                  <a:xfrm>
                    <a:off x="5409000" y="2521800"/>
                    <a:ext cx="39960" cy="76320"/>
                  </a:xfrm>
                  <a:custGeom>
                    <a:avLst/>
                    <a:gdLst>
                      <a:gd name="textAreaLeft" fmla="*/ 0 w 39960"/>
                      <a:gd name="textAreaRight" fmla="*/ 41400 w 39960"/>
                      <a:gd name="textAreaTop" fmla="*/ 0 h 76320"/>
                      <a:gd name="textAreaBottom" fmla="*/ 77760 h 76320"/>
                    </a:gdLst>
                    <a:ahLst/>
                    <a:cxnLst/>
                    <a:rect l="textAreaLeft" t="textAreaTop" r="textAreaRight" b="textAreaBottom"/>
                    <a:pathLst>
                      <a:path w="80" h="76">
                        <a:moveTo>
                          <a:pt x="22" y="0"/>
                        </a:moveTo>
                        <a:lnTo>
                          <a:pt x="45" y="17"/>
                        </a:lnTo>
                        <a:lnTo>
                          <a:pt x="72" y="2"/>
                        </a:lnTo>
                        <a:lnTo>
                          <a:pt x="53" y="31"/>
                        </a:lnTo>
                        <a:lnTo>
                          <a:pt x="80" y="54"/>
                        </a:lnTo>
                        <a:lnTo>
                          <a:pt x="47" y="45"/>
                        </a:lnTo>
                        <a:lnTo>
                          <a:pt x="35" y="76"/>
                        </a:lnTo>
                        <a:lnTo>
                          <a:pt x="31" y="50"/>
                        </a:lnTo>
                        <a:lnTo>
                          <a:pt x="0" y="50"/>
                        </a:lnTo>
                        <a:lnTo>
                          <a:pt x="22" y="31"/>
                        </a:lnTo>
                        <a:lnTo>
                          <a:pt x="22"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8880" rIns="90000" bIns="3888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7" name="Freeform 182"/>
                  <p:cNvSpPr/>
                  <p:nvPr/>
                </p:nvSpPr>
                <p:spPr>
                  <a:xfrm>
                    <a:off x="5427000" y="2621880"/>
                    <a:ext cx="38520" cy="72360"/>
                  </a:xfrm>
                  <a:custGeom>
                    <a:avLst/>
                    <a:gdLst>
                      <a:gd name="textAreaLeft" fmla="*/ 0 w 38520"/>
                      <a:gd name="textAreaRight" fmla="*/ 39960 w 38520"/>
                      <a:gd name="textAreaTop" fmla="*/ 0 h 72360"/>
                      <a:gd name="textAreaBottom" fmla="*/ 73800 h 72360"/>
                    </a:gdLst>
                    <a:ahLst/>
                    <a:cxnLst/>
                    <a:rect l="textAreaLeft" t="textAreaTop" r="textAreaRight" b="textAreaBottom"/>
                    <a:pathLst>
                      <a:path w="80" h="73">
                        <a:moveTo>
                          <a:pt x="30" y="0"/>
                        </a:moveTo>
                        <a:lnTo>
                          <a:pt x="47" y="12"/>
                        </a:lnTo>
                        <a:lnTo>
                          <a:pt x="78" y="2"/>
                        </a:lnTo>
                        <a:lnTo>
                          <a:pt x="61" y="26"/>
                        </a:lnTo>
                        <a:lnTo>
                          <a:pt x="80" y="49"/>
                        </a:lnTo>
                        <a:lnTo>
                          <a:pt x="51" y="43"/>
                        </a:lnTo>
                        <a:lnTo>
                          <a:pt x="37" y="73"/>
                        </a:lnTo>
                        <a:lnTo>
                          <a:pt x="30" y="47"/>
                        </a:lnTo>
                        <a:lnTo>
                          <a:pt x="0" y="41"/>
                        </a:lnTo>
                        <a:lnTo>
                          <a:pt x="28" y="24"/>
                        </a:lnTo>
                        <a:lnTo>
                          <a:pt x="30"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6720" rIns="90000" bIns="3672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8" name="Freeform 183"/>
                  <p:cNvSpPr/>
                  <p:nvPr/>
                </p:nvSpPr>
                <p:spPr>
                  <a:xfrm>
                    <a:off x="5446800" y="2721960"/>
                    <a:ext cx="39960" cy="81360"/>
                  </a:xfrm>
                  <a:custGeom>
                    <a:avLst/>
                    <a:gdLst>
                      <a:gd name="textAreaLeft" fmla="*/ 0 w 39960"/>
                      <a:gd name="textAreaRight" fmla="*/ 41400 w 39960"/>
                      <a:gd name="textAreaTop" fmla="*/ 0 h 81360"/>
                      <a:gd name="textAreaBottom" fmla="*/ 82800 h 81360"/>
                    </a:gdLst>
                    <a:ahLst/>
                    <a:cxnLst/>
                    <a:rect l="textAreaLeft" t="textAreaTop" r="textAreaRight" b="textAreaBottom"/>
                    <a:pathLst>
                      <a:path w="80" h="82">
                        <a:moveTo>
                          <a:pt x="24" y="6"/>
                        </a:moveTo>
                        <a:lnTo>
                          <a:pt x="45" y="14"/>
                        </a:lnTo>
                        <a:lnTo>
                          <a:pt x="67" y="0"/>
                        </a:lnTo>
                        <a:lnTo>
                          <a:pt x="57" y="25"/>
                        </a:lnTo>
                        <a:lnTo>
                          <a:pt x="80" y="49"/>
                        </a:lnTo>
                        <a:lnTo>
                          <a:pt x="47" y="47"/>
                        </a:lnTo>
                        <a:lnTo>
                          <a:pt x="37" y="82"/>
                        </a:lnTo>
                        <a:lnTo>
                          <a:pt x="26" y="47"/>
                        </a:lnTo>
                        <a:lnTo>
                          <a:pt x="0" y="47"/>
                        </a:lnTo>
                        <a:lnTo>
                          <a:pt x="22" y="29"/>
                        </a:lnTo>
                        <a:lnTo>
                          <a:pt x="24" y="6"/>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41400" rIns="90000" bIns="414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39" name="Freeform 184"/>
                  <p:cNvSpPr/>
                  <p:nvPr/>
                </p:nvSpPr>
                <p:spPr>
                  <a:xfrm>
                    <a:off x="5610960" y="2174040"/>
                    <a:ext cx="41760" cy="59040"/>
                  </a:xfrm>
                  <a:custGeom>
                    <a:avLst/>
                    <a:gdLst>
                      <a:gd name="textAreaLeft" fmla="*/ 0 w 41760"/>
                      <a:gd name="textAreaRight" fmla="*/ 43200 w 41760"/>
                      <a:gd name="textAreaTop" fmla="*/ 0 h 59040"/>
                      <a:gd name="textAreaBottom" fmla="*/ 60480 h 59040"/>
                    </a:gdLst>
                    <a:ahLst/>
                    <a:cxnLst/>
                    <a:rect l="textAreaLeft" t="textAreaTop" r="textAreaRight" b="textAreaBottom"/>
                    <a:pathLst>
                      <a:path w="87" h="59">
                        <a:moveTo>
                          <a:pt x="39" y="0"/>
                        </a:moveTo>
                        <a:lnTo>
                          <a:pt x="56" y="16"/>
                        </a:lnTo>
                        <a:lnTo>
                          <a:pt x="87" y="16"/>
                        </a:lnTo>
                        <a:lnTo>
                          <a:pt x="62" y="31"/>
                        </a:lnTo>
                        <a:lnTo>
                          <a:pt x="72" y="53"/>
                        </a:lnTo>
                        <a:lnTo>
                          <a:pt x="48" y="43"/>
                        </a:lnTo>
                        <a:lnTo>
                          <a:pt x="25" y="59"/>
                        </a:lnTo>
                        <a:lnTo>
                          <a:pt x="27" y="35"/>
                        </a:lnTo>
                        <a:lnTo>
                          <a:pt x="0" y="27"/>
                        </a:lnTo>
                        <a:lnTo>
                          <a:pt x="29" y="21"/>
                        </a:lnTo>
                        <a:lnTo>
                          <a:pt x="39" y="0"/>
                        </a:lnTo>
                        <a:close/>
                      </a:path>
                    </a:pathLst>
                  </a:custGeom>
                  <a:solidFill>
                    <a:srgbClr val="008000"/>
                  </a:solidFill>
                  <a:ln w="0">
                    <a:noFill/>
                  </a:ln>
                </p:spPr>
                <p:style>
                  <a:lnRef idx="0">
                    <a:scrgbClr r="0" g="0" b="0"/>
                  </a:lnRef>
                  <a:fillRef idx="0">
                    <a:scrgbClr r="0" g="0" b="0"/>
                  </a:fillRef>
                  <a:effectRef idx="0">
                    <a:scrgbClr r="0" g="0" b="0"/>
                  </a:effectRef>
                  <a:fontRef idx="minor"/>
                </p:style>
                <p:txBody>
                  <a:bodyPr lIns="90000" tIns="30240" rIns="90000" bIns="3024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grpSp>
            <p:nvGrpSpPr>
              <p:cNvPr id="1640" name="Group 185"/>
              <p:cNvGrpSpPr/>
              <p:nvPr/>
            </p:nvGrpSpPr>
            <p:grpSpPr>
              <a:xfrm>
                <a:off x="5714280" y="2086200"/>
                <a:ext cx="300240" cy="1016280"/>
                <a:chOff x="5714280" y="2086200"/>
                <a:chExt cx="300240" cy="1016280"/>
              </a:xfrm>
            </p:grpSpPr>
            <p:sp>
              <p:nvSpPr>
                <p:cNvPr id="1641" name="Freeform 186"/>
                <p:cNvSpPr/>
                <p:nvPr/>
              </p:nvSpPr>
              <p:spPr>
                <a:xfrm>
                  <a:off x="5714280" y="2086200"/>
                  <a:ext cx="300240" cy="1016280"/>
                </a:xfrm>
                <a:custGeom>
                  <a:avLst/>
                  <a:gdLst>
                    <a:gd name="textAreaLeft" fmla="*/ 0 w 300240"/>
                    <a:gd name="textAreaRight" fmla="*/ 301680 w 300240"/>
                    <a:gd name="textAreaTop" fmla="*/ 0 h 1016280"/>
                    <a:gd name="textAreaBottom" fmla="*/ 1017720 h 1016280"/>
                  </a:gdLst>
                  <a:ahLst/>
                  <a:cxnLst/>
                  <a:rect l="textAreaLeft" t="textAreaTop" r="textAreaRight" b="textAreaBottom"/>
                  <a:pathLst>
                    <a:path w="599" h="1008">
                      <a:moveTo>
                        <a:pt x="0" y="0"/>
                      </a:moveTo>
                      <a:lnTo>
                        <a:pt x="0" y="80"/>
                      </a:lnTo>
                      <a:lnTo>
                        <a:pt x="7" y="131"/>
                      </a:lnTo>
                      <a:lnTo>
                        <a:pt x="15" y="172"/>
                      </a:lnTo>
                      <a:lnTo>
                        <a:pt x="23" y="215"/>
                      </a:lnTo>
                      <a:lnTo>
                        <a:pt x="52" y="322"/>
                      </a:lnTo>
                      <a:lnTo>
                        <a:pt x="99" y="432"/>
                      </a:lnTo>
                      <a:lnTo>
                        <a:pt x="160" y="549"/>
                      </a:lnTo>
                      <a:lnTo>
                        <a:pt x="213" y="643"/>
                      </a:lnTo>
                      <a:lnTo>
                        <a:pt x="273" y="734"/>
                      </a:lnTo>
                      <a:lnTo>
                        <a:pt x="361" y="846"/>
                      </a:lnTo>
                      <a:lnTo>
                        <a:pt x="453" y="969"/>
                      </a:lnTo>
                      <a:lnTo>
                        <a:pt x="498" y="1008"/>
                      </a:lnTo>
                      <a:lnTo>
                        <a:pt x="599" y="986"/>
                      </a:lnTo>
                      <a:lnTo>
                        <a:pt x="500" y="887"/>
                      </a:lnTo>
                      <a:lnTo>
                        <a:pt x="388" y="775"/>
                      </a:lnTo>
                      <a:lnTo>
                        <a:pt x="312" y="684"/>
                      </a:lnTo>
                      <a:lnTo>
                        <a:pt x="248" y="592"/>
                      </a:lnTo>
                      <a:lnTo>
                        <a:pt x="187" y="490"/>
                      </a:lnTo>
                      <a:lnTo>
                        <a:pt x="127" y="383"/>
                      </a:lnTo>
                      <a:lnTo>
                        <a:pt x="76" y="262"/>
                      </a:lnTo>
                      <a:lnTo>
                        <a:pt x="50" y="150"/>
                      </a:lnTo>
                      <a:lnTo>
                        <a:pt x="41" y="84"/>
                      </a:lnTo>
                      <a:lnTo>
                        <a:pt x="35" y="10"/>
                      </a:lnTo>
                      <a:lnTo>
                        <a:pt x="0" y="0"/>
                      </a:lnTo>
                      <a:close/>
                    </a:path>
                  </a:pathLst>
                </a:custGeom>
                <a:solidFill>
                  <a:srgbClr val="BFBFD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42" name="Freeform 187"/>
                <p:cNvSpPr/>
                <p:nvPr/>
              </p:nvSpPr>
              <p:spPr>
                <a:xfrm>
                  <a:off x="5719320" y="2131920"/>
                  <a:ext cx="7560" cy="20880"/>
                </a:xfrm>
                <a:custGeom>
                  <a:avLst/>
                  <a:gdLst>
                    <a:gd name="textAreaLeft" fmla="*/ 0 w 7560"/>
                    <a:gd name="textAreaRight" fmla="*/ 9000 w 7560"/>
                    <a:gd name="textAreaTop" fmla="*/ 0 h 20880"/>
                    <a:gd name="textAreaBottom" fmla="*/ 22320 h 20880"/>
                  </a:gdLst>
                  <a:ahLst/>
                  <a:cxnLst/>
                  <a:rect l="textAreaLeft" t="textAreaTop" r="textAreaRight" b="textAreaBottom"/>
                  <a:pathLst>
                    <a:path w="20" h="21">
                      <a:moveTo>
                        <a:pt x="4" y="2"/>
                      </a:moveTo>
                      <a:lnTo>
                        <a:pt x="8" y="0"/>
                      </a:lnTo>
                      <a:lnTo>
                        <a:pt x="12" y="0"/>
                      </a:lnTo>
                      <a:lnTo>
                        <a:pt x="18" y="6"/>
                      </a:lnTo>
                      <a:lnTo>
                        <a:pt x="20" y="10"/>
                      </a:lnTo>
                      <a:lnTo>
                        <a:pt x="20" y="14"/>
                      </a:lnTo>
                      <a:lnTo>
                        <a:pt x="14" y="21"/>
                      </a:lnTo>
                      <a:lnTo>
                        <a:pt x="6" y="21"/>
                      </a:lnTo>
                      <a:lnTo>
                        <a:pt x="0" y="16"/>
                      </a:lnTo>
                      <a:lnTo>
                        <a:pt x="0" y="8"/>
                      </a:lnTo>
                      <a:lnTo>
                        <a:pt x="4" y="2"/>
                      </a:lnTo>
                      <a:close/>
                    </a:path>
                  </a:pathLst>
                </a:custGeom>
                <a:solidFill>
                  <a:srgbClr val="C0C0C0"/>
                </a:solidFill>
                <a:ln w="3175">
                  <a:solidFill>
                    <a:srgbClr val="5F5F5F"/>
                  </a:solidFill>
                  <a:round/>
                </a:ln>
              </p:spPr>
              <p:style>
                <a:lnRef idx="0">
                  <a:scrgbClr r="0" g="0" b="0"/>
                </a:lnRef>
                <a:fillRef idx="0">
                  <a:scrgbClr r="0" g="0" b="0"/>
                </a:fillRef>
                <a:effectRef idx="0">
                  <a:scrgbClr r="0" g="0" b="0"/>
                </a:effectRef>
                <a:fontRef idx="minor"/>
              </p:style>
              <p:txBody>
                <a:bodyPr lIns="90000" tIns="11160" rIns="90000" bIns="1116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43" name="Freeform 188"/>
                <p:cNvSpPr/>
                <p:nvPr/>
              </p:nvSpPr>
              <p:spPr>
                <a:xfrm>
                  <a:off x="5952600" y="3026160"/>
                  <a:ext cx="13320" cy="27720"/>
                </a:xfrm>
                <a:custGeom>
                  <a:avLst/>
                  <a:gdLst>
                    <a:gd name="textAreaLeft" fmla="*/ 0 w 13320"/>
                    <a:gd name="textAreaRight" fmla="*/ 14760 w 13320"/>
                    <a:gd name="textAreaTop" fmla="*/ 0 h 27720"/>
                    <a:gd name="textAreaBottom" fmla="*/ 29160 h 27720"/>
                  </a:gdLst>
                  <a:ahLst/>
                  <a:cxnLst/>
                  <a:rect l="textAreaLeft" t="textAreaTop" r="textAreaRight" b="textAreaBottom"/>
                  <a:pathLst>
                    <a:path w="30" h="29">
                      <a:moveTo>
                        <a:pt x="8" y="2"/>
                      </a:moveTo>
                      <a:lnTo>
                        <a:pt x="14" y="0"/>
                      </a:lnTo>
                      <a:lnTo>
                        <a:pt x="20" y="0"/>
                      </a:lnTo>
                      <a:lnTo>
                        <a:pt x="24" y="4"/>
                      </a:lnTo>
                      <a:lnTo>
                        <a:pt x="28" y="9"/>
                      </a:lnTo>
                      <a:lnTo>
                        <a:pt x="30" y="13"/>
                      </a:lnTo>
                      <a:lnTo>
                        <a:pt x="28" y="19"/>
                      </a:lnTo>
                      <a:lnTo>
                        <a:pt x="26" y="23"/>
                      </a:lnTo>
                      <a:lnTo>
                        <a:pt x="20" y="27"/>
                      </a:lnTo>
                      <a:lnTo>
                        <a:pt x="16" y="29"/>
                      </a:lnTo>
                      <a:lnTo>
                        <a:pt x="10" y="27"/>
                      </a:lnTo>
                      <a:lnTo>
                        <a:pt x="2" y="21"/>
                      </a:lnTo>
                      <a:lnTo>
                        <a:pt x="0" y="17"/>
                      </a:lnTo>
                      <a:lnTo>
                        <a:pt x="2" y="11"/>
                      </a:lnTo>
                      <a:lnTo>
                        <a:pt x="8" y="2"/>
                      </a:lnTo>
                      <a:close/>
                    </a:path>
                  </a:pathLst>
                </a:custGeom>
                <a:solidFill>
                  <a:srgbClr val="C0C0C0"/>
                </a:solidFill>
                <a:ln w="3175">
                  <a:solidFill>
                    <a:srgbClr val="5F5F5F"/>
                  </a:solidFill>
                  <a:round/>
                </a:ln>
              </p:spPr>
              <p:style>
                <a:lnRef idx="0">
                  <a:scrgbClr r="0" g="0" b="0"/>
                </a:lnRef>
                <a:fillRef idx="0">
                  <a:scrgbClr r="0" g="0" b="0"/>
                </a:fillRef>
                <a:effectRef idx="0">
                  <a:scrgbClr r="0" g="0" b="0"/>
                </a:effectRef>
                <a:fontRef idx="minor"/>
              </p:style>
              <p:txBody>
                <a:bodyPr lIns="90000" tIns="14400" rIns="90000" bIns="144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grpSp>
            <p:nvGrpSpPr>
              <p:cNvPr id="1644" name="Group 189"/>
              <p:cNvGrpSpPr/>
              <p:nvPr/>
            </p:nvGrpSpPr>
            <p:grpSpPr>
              <a:xfrm>
                <a:off x="5706720" y="2017440"/>
                <a:ext cx="410400" cy="1464840"/>
                <a:chOff x="5706720" y="2017440"/>
                <a:chExt cx="410400" cy="1464840"/>
              </a:xfrm>
            </p:grpSpPr>
            <p:sp>
              <p:nvSpPr>
                <p:cNvPr id="1645" name="Freeform 190"/>
                <p:cNvSpPr/>
                <p:nvPr/>
              </p:nvSpPr>
              <p:spPr>
                <a:xfrm>
                  <a:off x="5706720" y="2017440"/>
                  <a:ext cx="410400" cy="1464840"/>
                </a:xfrm>
                <a:custGeom>
                  <a:avLst/>
                  <a:gdLst>
                    <a:gd name="textAreaLeft" fmla="*/ 0 w 410400"/>
                    <a:gd name="textAreaRight" fmla="*/ 411840 w 410400"/>
                    <a:gd name="textAreaTop" fmla="*/ 0 h 1464840"/>
                    <a:gd name="textAreaBottom" fmla="*/ 1466280 h 1464840"/>
                  </a:gdLst>
                  <a:ahLst/>
                  <a:cxnLst/>
                  <a:rect l="textAreaLeft" t="textAreaTop" r="textAreaRight" b="textAreaBottom"/>
                  <a:pathLst>
                    <a:path w="816" h="1451">
                      <a:moveTo>
                        <a:pt x="39" y="0"/>
                      </a:moveTo>
                      <a:lnTo>
                        <a:pt x="0" y="21"/>
                      </a:lnTo>
                      <a:lnTo>
                        <a:pt x="734" y="1451"/>
                      </a:lnTo>
                      <a:lnTo>
                        <a:pt x="816" y="1408"/>
                      </a:lnTo>
                      <a:lnTo>
                        <a:pt x="39" y="0"/>
                      </a:lnTo>
                      <a:close/>
                    </a:path>
                  </a:pathLst>
                </a:custGeom>
                <a:solidFill>
                  <a:srgbClr val="BF7F1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sp>
              <p:nvSpPr>
                <p:cNvPr id="1646" name="Freeform 191"/>
                <p:cNvSpPr/>
                <p:nvPr/>
              </p:nvSpPr>
              <p:spPr>
                <a:xfrm>
                  <a:off x="5714280" y="2024640"/>
                  <a:ext cx="379440" cy="1447560"/>
                </a:xfrm>
                <a:custGeom>
                  <a:avLst/>
                  <a:gdLst>
                    <a:gd name="textAreaLeft" fmla="*/ 0 w 379440"/>
                    <a:gd name="textAreaRight" fmla="*/ 380880 w 379440"/>
                    <a:gd name="textAreaTop" fmla="*/ 0 h 1447560"/>
                    <a:gd name="textAreaBottom" fmla="*/ 1449000 h 1447560"/>
                  </a:gdLst>
                  <a:ahLst/>
                  <a:cxnLst/>
                  <a:rect l="textAreaLeft" t="textAreaTop" r="textAreaRight" b="textAreaBottom"/>
                  <a:pathLst>
                    <a:path w="755" h="1435">
                      <a:moveTo>
                        <a:pt x="9" y="0"/>
                      </a:moveTo>
                      <a:lnTo>
                        <a:pt x="0" y="5"/>
                      </a:lnTo>
                      <a:lnTo>
                        <a:pt x="738" y="1435"/>
                      </a:lnTo>
                      <a:lnTo>
                        <a:pt x="755" y="1427"/>
                      </a:lnTo>
                      <a:lnTo>
                        <a:pt x="9" y="0"/>
                      </a:lnTo>
                      <a:close/>
                    </a:path>
                  </a:pathLst>
                </a:custGeom>
                <a:solidFill>
                  <a:srgbClr val="FFFFB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sp>
            <p:nvSpPr>
              <p:cNvPr id="1647" name="Freeform 192"/>
              <p:cNvSpPr/>
              <p:nvPr/>
            </p:nvSpPr>
            <p:spPr>
              <a:xfrm>
                <a:off x="5672520" y="1914480"/>
                <a:ext cx="81720" cy="187560"/>
              </a:xfrm>
              <a:custGeom>
                <a:avLst/>
                <a:gdLst>
                  <a:gd name="textAreaLeft" fmla="*/ 0 w 81720"/>
                  <a:gd name="textAreaRight" fmla="*/ 83160 w 81720"/>
                  <a:gd name="textAreaTop" fmla="*/ 0 h 187560"/>
                  <a:gd name="textAreaBottom" fmla="*/ 189000 h 187560"/>
                </a:gdLst>
                <a:ahLst/>
                <a:cxnLst/>
                <a:rect l="textAreaLeft" t="textAreaTop" r="textAreaRight" b="textAreaBottom"/>
                <a:pathLst>
                  <a:path w="166" h="188">
                    <a:moveTo>
                      <a:pt x="37" y="6"/>
                    </a:moveTo>
                    <a:lnTo>
                      <a:pt x="52" y="2"/>
                    </a:lnTo>
                    <a:lnTo>
                      <a:pt x="68" y="0"/>
                    </a:lnTo>
                    <a:lnTo>
                      <a:pt x="84" y="2"/>
                    </a:lnTo>
                    <a:lnTo>
                      <a:pt x="101" y="8"/>
                    </a:lnTo>
                    <a:lnTo>
                      <a:pt x="115" y="16"/>
                    </a:lnTo>
                    <a:lnTo>
                      <a:pt x="129" y="26"/>
                    </a:lnTo>
                    <a:lnTo>
                      <a:pt x="142" y="41"/>
                    </a:lnTo>
                    <a:lnTo>
                      <a:pt x="152" y="57"/>
                    </a:lnTo>
                    <a:lnTo>
                      <a:pt x="160" y="76"/>
                    </a:lnTo>
                    <a:lnTo>
                      <a:pt x="164" y="94"/>
                    </a:lnTo>
                    <a:lnTo>
                      <a:pt x="166" y="111"/>
                    </a:lnTo>
                    <a:lnTo>
                      <a:pt x="164" y="129"/>
                    </a:lnTo>
                    <a:lnTo>
                      <a:pt x="158" y="145"/>
                    </a:lnTo>
                    <a:lnTo>
                      <a:pt x="152" y="160"/>
                    </a:lnTo>
                    <a:lnTo>
                      <a:pt x="140" y="172"/>
                    </a:lnTo>
                    <a:lnTo>
                      <a:pt x="127" y="180"/>
                    </a:lnTo>
                    <a:lnTo>
                      <a:pt x="113" y="186"/>
                    </a:lnTo>
                    <a:lnTo>
                      <a:pt x="97" y="188"/>
                    </a:lnTo>
                    <a:lnTo>
                      <a:pt x="80" y="186"/>
                    </a:lnTo>
                    <a:lnTo>
                      <a:pt x="64" y="180"/>
                    </a:lnTo>
                    <a:lnTo>
                      <a:pt x="50" y="172"/>
                    </a:lnTo>
                    <a:lnTo>
                      <a:pt x="35" y="160"/>
                    </a:lnTo>
                    <a:lnTo>
                      <a:pt x="23" y="145"/>
                    </a:lnTo>
                    <a:lnTo>
                      <a:pt x="13" y="129"/>
                    </a:lnTo>
                    <a:lnTo>
                      <a:pt x="4" y="111"/>
                    </a:lnTo>
                    <a:lnTo>
                      <a:pt x="0" y="92"/>
                    </a:lnTo>
                    <a:lnTo>
                      <a:pt x="0" y="76"/>
                    </a:lnTo>
                    <a:lnTo>
                      <a:pt x="0" y="57"/>
                    </a:lnTo>
                    <a:lnTo>
                      <a:pt x="7" y="41"/>
                    </a:lnTo>
                    <a:lnTo>
                      <a:pt x="13" y="26"/>
                    </a:lnTo>
                    <a:lnTo>
                      <a:pt x="25" y="16"/>
                    </a:lnTo>
                    <a:lnTo>
                      <a:pt x="37" y="6"/>
                    </a:lnTo>
                    <a:close/>
                  </a:path>
                </a:pathLst>
              </a:custGeom>
              <a:solidFill>
                <a:srgbClr val="CC9900"/>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endParaRPr lang="it-IT" sz="1350" b="0" strike="noStrike" spc="-1">
                  <a:solidFill>
                    <a:srgbClr val="000000"/>
                  </a:solidFill>
                  <a:latin typeface="Century Gothic" panose="020B0502020202020204" pitchFamily="34" charset="0"/>
                  <a:ea typeface="DejaVu Sans"/>
                </a:endParaRPr>
              </a:p>
            </p:txBody>
          </p:sp>
        </p:grpSp>
        <p:pic>
          <p:nvPicPr>
            <p:cNvPr id="1648" name="Picture 193" descr="grifone"/>
            <p:cNvPicPr/>
            <p:nvPr/>
          </p:nvPicPr>
          <p:blipFill>
            <a:blip r:embed="rId2"/>
            <a:stretch/>
          </p:blipFill>
          <p:spPr>
            <a:xfrm>
              <a:off x="5273280" y="2401200"/>
              <a:ext cx="1749960" cy="2291760"/>
            </a:xfrm>
            <a:prstGeom prst="rect">
              <a:avLst/>
            </a:prstGeom>
            <a:ln w="0">
              <a:noFill/>
            </a:ln>
          </p:spPr>
        </p:pic>
      </p:grpSp>
      <p:sp>
        <p:nvSpPr>
          <p:cNvPr id="249" name="Title 1"/>
          <p:cNvSpPr/>
          <p:nvPr/>
        </p:nvSpPr>
        <p:spPr>
          <a:xfrm>
            <a:off x="1737000" y="4624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250" name="Immagine 11"/>
          <p:cNvPicPr/>
          <p:nvPr/>
        </p:nvPicPr>
        <p:blipFill>
          <a:blip r:embed="rId3"/>
          <a:stretch/>
        </p:blipFill>
        <p:spPr>
          <a:xfrm>
            <a:off x="10630440" y="264600"/>
            <a:ext cx="1287360" cy="862920"/>
          </a:xfrm>
          <a:prstGeom prst="rect">
            <a:avLst/>
          </a:prstGeom>
          <a:ln w="0">
            <a:noFill/>
          </a:ln>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asetăText 66"/>
          <p:cNvSpPr/>
          <p:nvPr/>
        </p:nvSpPr>
        <p:spPr>
          <a:xfrm>
            <a:off x="1252603" y="2446200"/>
            <a:ext cx="2663837" cy="1578240"/>
          </a:xfrm>
          <a:prstGeom prst="roundRect">
            <a:avLst>
              <a:gd name="adj" fmla="val 16667"/>
            </a:avLst>
          </a:prstGeom>
          <a:solidFill>
            <a:schemeClr val="bg2">
              <a:lumMod val="25000"/>
            </a:schemeClr>
          </a:solidFill>
          <a:ln>
            <a:solidFill>
              <a:srgbClr val="5B9BD5"/>
            </a:solidFill>
            <a:round/>
          </a:ln>
          <a:effectLst>
            <a:outerShdw blurRad="50760" dist="37674" dir="2700000" algn="tl" rotWithShape="0">
              <a:srgbClr val="000000">
                <a:alpha val="40000"/>
              </a:srgbClr>
            </a:outerShdw>
          </a:effectLst>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a:tabLst>
                <a:tab pos="0" algn="l"/>
              </a:tabLst>
            </a:pPr>
            <a:r>
              <a:rPr lang="en-US" sz="2000" b="1" spc="-1" dirty="0">
                <a:solidFill>
                  <a:schemeClr val="bg2">
                    <a:lumMod val="75000"/>
                  </a:schemeClr>
                </a:solidFill>
                <a:latin typeface="Century Gothic" panose="020B0502020202020204" pitchFamily="34" charset="0"/>
                <a:ea typeface="DejaVu Sans"/>
              </a:rPr>
              <a:t>Info-operational function</a:t>
            </a:r>
            <a:endParaRPr lang="en-GB" sz="2000" b="1" spc="-1" dirty="0">
              <a:solidFill>
                <a:schemeClr val="bg2">
                  <a:lumMod val="75000"/>
                </a:schemeClr>
              </a:solidFill>
              <a:latin typeface="Century Gothic" panose="020B0502020202020204" pitchFamily="34" charset="0"/>
              <a:ea typeface="DejaVu Sans"/>
            </a:endParaRPr>
          </a:p>
        </p:txBody>
      </p:sp>
      <p:sp>
        <p:nvSpPr>
          <p:cNvPr id="222" name="Freeform 11"/>
          <p:cNvSpPr/>
          <p:nvPr/>
        </p:nvSpPr>
        <p:spPr>
          <a:xfrm rot="16200000">
            <a:off x="4530600" y="1852560"/>
            <a:ext cx="2054520" cy="2768760"/>
          </a:xfrm>
          <a:custGeom>
            <a:avLst/>
            <a:gdLst>
              <a:gd name="textAreaLeft" fmla="*/ 0 w 2054520"/>
              <a:gd name="textAreaRight" fmla="*/ 2055960 w 2054520"/>
              <a:gd name="textAreaTop" fmla="*/ 0 h 2768760"/>
              <a:gd name="textAreaBottom" fmla="*/ 2770200 h 2768760"/>
            </a:gdLst>
            <a:ahLst/>
            <a:cxnLst/>
            <a:rect l="textAreaLeft" t="textAreaTop" r="textAreaRight" b="textAreaBottom"/>
            <a:pathLst>
              <a:path w="1656" h="2216">
                <a:moveTo>
                  <a:pt x="1189" y="713"/>
                </a:moveTo>
                <a:cubicBezTo>
                  <a:pt x="1034" y="631"/>
                  <a:pt x="906" y="465"/>
                  <a:pt x="906" y="343"/>
                </a:cubicBezTo>
                <a:cubicBezTo>
                  <a:pt x="906" y="221"/>
                  <a:pt x="929" y="122"/>
                  <a:pt x="958" y="122"/>
                </a:cubicBezTo>
                <a:cubicBezTo>
                  <a:pt x="987" y="122"/>
                  <a:pt x="969" y="86"/>
                  <a:pt x="919" y="43"/>
                </a:cubicBezTo>
                <a:cubicBezTo>
                  <a:pt x="869" y="0"/>
                  <a:pt x="786" y="0"/>
                  <a:pt x="736" y="43"/>
                </a:cubicBezTo>
                <a:cubicBezTo>
                  <a:pt x="686" y="86"/>
                  <a:pt x="668" y="122"/>
                  <a:pt x="696" y="122"/>
                </a:cubicBezTo>
                <a:cubicBezTo>
                  <a:pt x="723" y="122"/>
                  <a:pt x="746" y="222"/>
                  <a:pt x="746" y="343"/>
                </a:cubicBezTo>
                <a:cubicBezTo>
                  <a:pt x="746" y="465"/>
                  <a:pt x="619" y="632"/>
                  <a:pt x="463" y="714"/>
                </a:cubicBezTo>
                <a:cubicBezTo>
                  <a:pt x="463" y="714"/>
                  <a:pt x="0" y="959"/>
                  <a:pt x="0" y="1388"/>
                </a:cubicBezTo>
                <a:cubicBezTo>
                  <a:pt x="0" y="1845"/>
                  <a:pt x="371" y="2216"/>
                  <a:pt x="828" y="2216"/>
                </a:cubicBezTo>
                <a:cubicBezTo>
                  <a:pt x="1285" y="2216"/>
                  <a:pt x="1656" y="1845"/>
                  <a:pt x="1656" y="1388"/>
                </a:cubicBezTo>
                <a:cubicBezTo>
                  <a:pt x="1656" y="957"/>
                  <a:pt x="1189" y="713"/>
                  <a:pt x="1189" y="713"/>
                </a:cubicBezTo>
                <a:close/>
                <a:moveTo>
                  <a:pt x="828" y="2176"/>
                </a:moveTo>
                <a:cubicBezTo>
                  <a:pt x="464" y="2176"/>
                  <a:pt x="168" y="1880"/>
                  <a:pt x="168" y="1516"/>
                </a:cubicBezTo>
                <a:cubicBezTo>
                  <a:pt x="168" y="1152"/>
                  <a:pt x="464" y="856"/>
                  <a:pt x="828" y="856"/>
                </a:cubicBezTo>
                <a:cubicBezTo>
                  <a:pt x="1193" y="856"/>
                  <a:pt x="1488" y="1152"/>
                  <a:pt x="1488" y="1516"/>
                </a:cubicBezTo>
                <a:cubicBezTo>
                  <a:pt x="1488" y="1880"/>
                  <a:pt x="1193" y="2176"/>
                  <a:pt x="828" y="2176"/>
                </a:cubicBezTo>
                <a:close/>
              </a:path>
            </a:pathLst>
          </a:custGeom>
          <a:gradFill rotWithShape="0">
            <a:gsLst>
              <a:gs pos="0">
                <a:srgbClr val="4472C4">
                  <a:alpha val="8235"/>
                </a:srgbClr>
              </a:gs>
              <a:gs pos="100000">
                <a:srgbClr val="4472C4"/>
              </a:gs>
            </a:gsLst>
            <a:lin ang="10800000"/>
          </a:grad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720" tIns="45360" rIns="90720" bIns="45360" anchor="t">
            <a:normAutofit/>
          </a:bodyPr>
          <a:lstStyle/>
          <a:p>
            <a:pPr algn="ctr">
              <a:lnSpc>
                <a:spcPct val="100000"/>
              </a:lnSpc>
              <a:tabLst>
                <a:tab pos="0" algn="l"/>
              </a:tabLst>
            </a:pPr>
            <a:endParaRPr lang="en-US" sz="3600" b="0" strike="noStrike" spc="-1">
              <a:solidFill>
                <a:schemeClr val="bg2">
                  <a:lumMod val="75000"/>
                </a:schemeClr>
              </a:solidFill>
              <a:latin typeface="Century Gothic" panose="020B0502020202020204" pitchFamily="34" charset="0"/>
              <a:ea typeface="DejaVu Sans"/>
            </a:endParaRPr>
          </a:p>
        </p:txBody>
      </p:sp>
      <p:pic>
        <p:nvPicPr>
          <p:cNvPr id="223" name="Picture 7"/>
          <p:cNvPicPr/>
          <p:nvPr/>
        </p:nvPicPr>
        <p:blipFill>
          <a:blip r:embed="rId3"/>
          <a:stretch/>
        </p:blipFill>
        <p:spPr>
          <a:xfrm>
            <a:off x="5559480" y="2554200"/>
            <a:ext cx="1182960" cy="1579680"/>
          </a:xfrm>
          <a:prstGeom prst="rect">
            <a:avLst/>
          </a:prstGeom>
          <a:ln w="0">
            <a:noFill/>
          </a:ln>
        </p:spPr>
      </p:pic>
      <p:sp>
        <p:nvSpPr>
          <p:cNvPr id="224" name="Freeform 11"/>
          <p:cNvSpPr/>
          <p:nvPr/>
        </p:nvSpPr>
        <p:spPr>
          <a:xfrm rot="5400000">
            <a:off x="5716440" y="1901520"/>
            <a:ext cx="2141640" cy="2665440"/>
          </a:xfrm>
          <a:custGeom>
            <a:avLst/>
            <a:gdLst>
              <a:gd name="textAreaLeft" fmla="*/ 0 w 2141640"/>
              <a:gd name="textAreaRight" fmla="*/ 2143080 w 2141640"/>
              <a:gd name="textAreaTop" fmla="*/ 0 h 2665440"/>
              <a:gd name="textAreaBottom" fmla="*/ 2666880 h 2665440"/>
            </a:gdLst>
            <a:ahLst/>
            <a:cxnLst/>
            <a:rect l="textAreaLeft" t="textAreaTop" r="textAreaRight" b="textAreaBottom"/>
            <a:pathLst>
              <a:path w="1656" h="2216">
                <a:moveTo>
                  <a:pt x="1189" y="713"/>
                </a:moveTo>
                <a:cubicBezTo>
                  <a:pt x="1034" y="631"/>
                  <a:pt x="906" y="465"/>
                  <a:pt x="906" y="343"/>
                </a:cubicBezTo>
                <a:cubicBezTo>
                  <a:pt x="906" y="221"/>
                  <a:pt x="929" y="122"/>
                  <a:pt x="958" y="122"/>
                </a:cubicBezTo>
                <a:cubicBezTo>
                  <a:pt x="987" y="122"/>
                  <a:pt x="969" y="86"/>
                  <a:pt x="919" y="43"/>
                </a:cubicBezTo>
                <a:cubicBezTo>
                  <a:pt x="869" y="0"/>
                  <a:pt x="786" y="0"/>
                  <a:pt x="736" y="43"/>
                </a:cubicBezTo>
                <a:cubicBezTo>
                  <a:pt x="686" y="86"/>
                  <a:pt x="668" y="122"/>
                  <a:pt x="696" y="122"/>
                </a:cubicBezTo>
                <a:cubicBezTo>
                  <a:pt x="723" y="122"/>
                  <a:pt x="746" y="222"/>
                  <a:pt x="746" y="343"/>
                </a:cubicBezTo>
                <a:cubicBezTo>
                  <a:pt x="746" y="465"/>
                  <a:pt x="619" y="632"/>
                  <a:pt x="463" y="714"/>
                </a:cubicBezTo>
                <a:cubicBezTo>
                  <a:pt x="463" y="714"/>
                  <a:pt x="0" y="959"/>
                  <a:pt x="0" y="1388"/>
                </a:cubicBezTo>
                <a:cubicBezTo>
                  <a:pt x="0" y="1845"/>
                  <a:pt x="371" y="2216"/>
                  <a:pt x="828" y="2216"/>
                </a:cubicBezTo>
                <a:cubicBezTo>
                  <a:pt x="1285" y="2216"/>
                  <a:pt x="1656" y="1845"/>
                  <a:pt x="1656" y="1388"/>
                </a:cubicBezTo>
                <a:cubicBezTo>
                  <a:pt x="1656" y="957"/>
                  <a:pt x="1189" y="713"/>
                  <a:pt x="1189" y="713"/>
                </a:cubicBezTo>
                <a:close/>
                <a:moveTo>
                  <a:pt x="828" y="2176"/>
                </a:moveTo>
                <a:cubicBezTo>
                  <a:pt x="464" y="2176"/>
                  <a:pt x="168" y="1880"/>
                  <a:pt x="168" y="1516"/>
                </a:cubicBezTo>
                <a:cubicBezTo>
                  <a:pt x="168" y="1152"/>
                  <a:pt x="464" y="856"/>
                  <a:pt x="828" y="856"/>
                </a:cubicBezTo>
                <a:cubicBezTo>
                  <a:pt x="1193" y="856"/>
                  <a:pt x="1488" y="1152"/>
                  <a:pt x="1488" y="1516"/>
                </a:cubicBezTo>
                <a:cubicBezTo>
                  <a:pt x="1488" y="1880"/>
                  <a:pt x="1193" y="2176"/>
                  <a:pt x="828" y="2176"/>
                </a:cubicBezTo>
                <a:close/>
              </a:path>
            </a:pathLst>
          </a:custGeom>
          <a:solidFill>
            <a:schemeClr val="accent3">
              <a:lumMod val="75000"/>
            </a:schemeClr>
          </a:solid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720" tIns="45360" rIns="90720" bIns="45360" anchor="t">
            <a:normAutofit/>
          </a:bodyPr>
          <a:lstStyle/>
          <a:p>
            <a:pPr algn="ctr">
              <a:lnSpc>
                <a:spcPct val="100000"/>
              </a:lnSpc>
              <a:tabLst>
                <a:tab pos="0" algn="l"/>
              </a:tabLst>
            </a:pPr>
            <a:endParaRPr lang="en-US" sz="3600" b="0" strike="noStrike" spc="-1">
              <a:solidFill>
                <a:schemeClr val="bg2">
                  <a:lumMod val="75000"/>
                </a:schemeClr>
              </a:solidFill>
              <a:latin typeface="Century Gothic" panose="020B0502020202020204" pitchFamily="34" charset="0"/>
              <a:ea typeface="DejaVu Sans"/>
            </a:endParaRPr>
          </a:p>
        </p:txBody>
      </p:sp>
      <p:sp>
        <p:nvSpPr>
          <p:cNvPr id="225" name="CasetăText 57"/>
          <p:cNvSpPr/>
          <p:nvPr/>
        </p:nvSpPr>
        <p:spPr>
          <a:xfrm>
            <a:off x="8335800" y="2859120"/>
            <a:ext cx="1941840" cy="752760"/>
          </a:xfrm>
          <a:prstGeom prst="roundRect">
            <a:avLst>
              <a:gd name="adj" fmla="val 16667"/>
            </a:avLst>
          </a:prstGeom>
          <a:solidFill>
            <a:schemeClr val="bg2">
              <a:lumMod val="25000"/>
            </a:schemeClr>
          </a:solidFill>
          <a:ln>
            <a:solidFill>
              <a:srgbClr val="5B9BD5"/>
            </a:solidFill>
            <a:round/>
          </a:ln>
          <a:effectLst>
            <a:outerShdw blurRad="50760" dist="37674" dir="2700000" algn="tl" rotWithShape="0">
              <a:srgbClr val="000000">
                <a:alpha val="40000"/>
              </a:srgbClr>
            </a:outerShdw>
          </a:effectLst>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a:lnSpc>
                <a:spcPct val="100000"/>
              </a:lnSpc>
              <a:tabLst>
                <a:tab pos="0" algn="l"/>
              </a:tabLst>
            </a:pPr>
            <a:r>
              <a:rPr lang="en-US" sz="2000" b="1" strike="noStrike" spc="-1" dirty="0">
                <a:solidFill>
                  <a:schemeClr val="bg2">
                    <a:lumMod val="75000"/>
                  </a:schemeClr>
                </a:solidFill>
                <a:latin typeface="Century Gothic" panose="020B0502020202020204" pitchFamily="34" charset="0"/>
                <a:ea typeface="DejaVu Sans"/>
              </a:rPr>
              <a:t>Strategic</a:t>
            </a:r>
            <a:r>
              <a:rPr sz="2000" b="1" dirty="0">
                <a:solidFill>
                  <a:schemeClr val="bg2">
                    <a:lumMod val="75000"/>
                  </a:schemeClr>
                </a:solidFill>
                <a:latin typeface="Century Gothic" panose="020B0502020202020204" pitchFamily="34" charset="0"/>
              </a:rPr>
              <a:t/>
            </a:r>
            <a:br>
              <a:rPr sz="2000" b="1" dirty="0">
                <a:solidFill>
                  <a:schemeClr val="bg2">
                    <a:lumMod val="75000"/>
                  </a:schemeClr>
                </a:solidFill>
                <a:latin typeface="Century Gothic" panose="020B0502020202020204" pitchFamily="34" charset="0"/>
              </a:rPr>
            </a:br>
            <a:r>
              <a:rPr lang="en-US" sz="2000" b="1" strike="noStrike" spc="-1" dirty="0">
                <a:solidFill>
                  <a:schemeClr val="bg2">
                    <a:lumMod val="75000"/>
                  </a:schemeClr>
                </a:solidFill>
                <a:latin typeface="Century Gothic" panose="020B0502020202020204" pitchFamily="34" charset="0"/>
                <a:ea typeface="DejaVu Sans"/>
              </a:rPr>
              <a:t>function</a:t>
            </a:r>
            <a:endParaRPr lang="en-GB" sz="2000" b="1" strike="noStrike" spc="-1" dirty="0">
              <a:solidFill>
                <a:schemeClr val="bg2">
                  <a:lumMod val="75000"/>
                </a:schemeClr>
              </a:solidFill>
              <a:latin typeface="Century Gothic" panose="020B0502020202020204" pitchFamily="34" charset="0"/>
            </a:endParaRPr>
          </a:p>
        </p:txBody>
      </p:sp>
      <p:sp>
        <p:nvSpPr>
          <p:cNvPr id="226" name="CasetăText 67"/>
          <p:cNvSpPr/>
          <p:nvPr/>
        </p:nvSpPr>
        <p:spPr>
          <a:xfrm>
            <a:off x="825966" y="4515840"/>
            <a:ext cx="3517109" cy="98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tabLst>
                <a:tab pos="0" algn="l"/>
              </a:tabLst>
            </a:pPr>
            <a:r>
              <a:rPr lang="en-US" sz="2400" b="1" strike="noStrike" spc="-1" dirty="0">
                <a:solidFill>
                  <a:schemeClr val="bg2">
                    <a:lumMod val="75000"/>
                  </a:schemeClr>
                </a:solidFill>
                <a:latin typeface="Century Gothic" panose="020B0502020202020204" pitchFamily="34" charset="0"/>
                <a:ea typeface="DejaVu Sans"/>
              </a:rPr>
              <a:t>International Cooperation and Relations with Foreign Counterparts Office</a:t>
            </a:r>
            <a:endParaRPr lang="en-GB" sz="2400" b="0" strike="noStrike" spc="-1" dirty="0">
              <a:solidFill>
                <a:schemeClr val="bg2">
                  <a:lumMod val="75000"/>
                </a:schemeClr>
              </a:solidFill>
              <a:latin typeface="Century Gothic" panose="020B0502020202020204" pitchFamily="34" charset="0"/>
            </a:endParaRPr>
          </a:p>
          <a:p>
            <a:pPr algn="ctr">
              <a:lnSpc>
                <a:spcPct val="100000"/>
              </a:lnSpc>
              <a:tabLst>
                <a:tab pos="0" algn="l"/>
              </a:tabLst>
            </a:pPr>
            <a:endParaRPr lang="en-GB" sz="2400" b="0" strike="noStrike" spc="-1" dirty="0">
              <a:solidFill>
                <a:schemeClr val="bg2">
                  <a:lumMod val="75000"/>
                </a:schemeClr>
              </a:solidFill>
              <a:latin typeface="Century Gothic" panose="020B0502020202020204" pitchFamily="34" charset="0"/>
            </a:endParaRPr>
          </a:p>
        </p:txBody>
      </p:sp>
      <p:sp>
        <p:nvSpPr>
          <p:cNvPr id="227" name="CasetăText 67"/>
          <p:cNvSpPr/>
          <p:nvPr/>
        </p:nvSpPr>
        <p:spPr>
          <a:xfrm>
            <a:off x="8120160" y="4264200"/>
            <a:ext cx="2554560" cy="74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tabLst>
                <a:tab pos="0" algn="l"/>
              </a:tabLst>
            </a:pPr>
            <a:r>
              <a:rPr lang="it-IT" sz="2400" b="1" strike="noStrike" spc="-1" dirty="0">
                <a:solidFill>
                  <a:schemeClr val="bg2">
                    <a:lumMod val="75000"/>
                  </a:schemeClr>
                </a:solidFill>
                <a:latin typeface="Century Gothic" panose="020B0502020202020204" pitchFamily="34" charset="0"/>
                <a:ea typeface="DejaVu Sans"/>
              </a:rPr>
              <a:t>International Relations Office</a:t>
            </a:r>
            <a:endParaRPr lang="en-GB" sz="2400" b="0" strike="noStrike" spc="-1" dirty="0">
              <a:solidFill>
                <a:schemeClr val="bg2">
                  <a:lumMod val="75000"/>
                </a:schemeClr>
              </a:solidFill>
              <a:latin typeface="Century Gothic" panose="020B0502020202020204" pitchFamily="34" charset="0"/>
            </a:endParaRPr>
          </a:p>
        </p:txBody>
      </p:sp>
      <p:sp>
        <p:nvSpPr>
          <p:cNvPr id="228"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229" name="Immagine 11"/>
          <p:cNvPicPr/>
          <p:nvPr/>
        </p:nvPicPr>
        <p:blipFill>
          <a:blip r:embed="rId4"/>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1" name="Diagram 2"/>
          <p:cNvGrpSpPr/>
          <p:nvPr/>
        </p:nvGrpSpPr>
        <p:grpSpPr>
          <a:xfrm>
            <a:off x="1617480" y="853920"/>
            <a:ext cx="9141120" cy="5957280"/>
            <a:chOff x="1617480" y="853920"/>
            <a:chExt cx="9141120" cy="5957280"/>
          </a:xfrm>
        </p:grpSpPr>
        <p:sp>
          <p:nvSpPr>
            <p:cNvPr id="1002" name="Rettangolo 351"/>
            <p:cNvSpPr/>
            <p:nvPr/>
          </p:nvSpPr>
          <p:spPr>
            <a:xfrm>
              <a:off x="1617480" y="853920"/>
              <a:ext cx="9141120" cy="595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grpSp>
      <p:sp>
        <p:nvSpPr>
          <p:cNvPr id="1003" name="Freeform 1"/>
          <p:cNvSpPr/>
          <p:nvPr/>
        </p:nvSpPr>
        <p:spPr>
          <a:xfrm>
            <a:off x="5883840" y="1814040"/>
            <a:ext cx="1324080" cy="2477520"/>
          </a:xfrm>
          <a:custGeom>
            <a:avLst/>
            <a:gdLst>
              <a:gd name="textAreaLeft" fmla="*/ 0 w 1324080"/>
              <a:gd name="textAreaRight" fmla="*/ 1325880 w 1324080"/>
              <a:gd name="textAreaTop" fmla="*/ 0 h 2477520"/>
              <a:gd name="textAreaBottom" fmla="*/ 2478960 h 2477520"/>
            </a:gdLst>
            <a:ahLst/>
            <a:cxnLst/>
            <a:rect l="textAreaLeft" t="textAreaTop" r="textAreaRight" b="textAreaBottom"/>
            <a:pathLst>
              <a:path w="634" h="997">
                <a:moveTo>
                  <a:pt x="555" y="465"/>
                </a:moveTo>
                <a:cubicBezTo>
                  <a:pt x="634" y="413"/>
                  <a:pt x="634" y="413"/>
                  <a:pt x="634" y="413"/>
                </a:cubicBezTo>
                <a:cubicBezTo>
                  <a:pt x="627" y="373"/>
                  <a:pt x="615" y="333"/>
                  <a:pt x="598" y="296"/>
                </a:cubicBezTo>
                <a:cubicBezTo>
                  <a:pt x="504" y="297"/>
                  <a:pt x="504" y="297"/>
                  <a:pt x="504" y="297"/>
                </a:cubicBezTo>
                <a:cubicBezTo>
                  <a:pt x="490" y="274"/>
                  <a:pt x="475" y="251"/>
                  <a:pt x="457" y="231"/>
                </a:cubicBezTo>
                <a:cubicBezTo>
                  <a:pt x="491" y="142"/>
                  <a:pt x="491" y="142"/>
                  <a:pt x="491" y="142"/>
                </a:cubicBezTo>
                <a:cubicBezTo>
                  <a:pt x="461" y="114"/>
                  <a:pt x="429" y="89"/>
                  <a:pt x="393" y="68"/>
                </a:cubicBezTo>
                <a:cubicBezTo>
                  <a:pt x="317" y="125"/>
                  <a:pt x="317" y="125"/>
                  <a:pt x="317" y="125"/>
                </a:cubicBezTo>
                <a:cubicBezTo>
                  <a:pt x="293" y="114"/>
                  <a:pt x="268" y="105"/>
                  <a:pt x="242" y="99"/>
                </a:cubicBezTo>
                <a:cubicBezTo>
                  <a:pt x="240" y="98"/>
                  <a:pt x="240" y="98"/>
                  <a:pt x="240" y="98"/>
                </a:cubicBezTo>
                <a:cubicBezTo>
                  <a:pt x="215" y="7"/>
                  <a:pt x="215" y="7"/>
                  <a:pt x="215" y="7"/>
                </a:cubicBezTo>
                <a:cubicBezTo>
                  <a:pt x="174" y="1"/>
                  <a:pt x="133" y="0"/>
                  <a:pt x="93" y="4"/>
                </a:cubicBezTo>
                <a:cubicBezTo>
                  <a:pt x="64" y="95"/>
                  <a:pt x="64" y="95"/>
                  <a:pt x="64" y="95"/>
                </a:cubicBezTo>
                <a:cubicBezTo>
                  <a:pt x="42" y="99"/>
                  <a:pt x="21" y="105"/>
                  <a:pt x="0" y="113"/>
                </a:cubicBezTo>
                <a:cubicBezTo>
                  <a:pt x="41" y="147"/>
                  <a:pt x="77" y="186"/>
                  <a:pt x="105" y="231"/>
                </a:cubicBezTo>
                <a:cubicBezTo>
                  <a:pt x="139" y="226"/>
                  <a:pt x="174" y="227"/>
                  <a:pt x="209" y="236"/>
                </a:cubicBezTo>
                <a:cubicBezTo>
                  <a:pt x="354" y="271"/>
                  <a:pt x="443" y="417"/>
                  <a:pt x="407" y="562"/>
                </a:cubicBezTo>
                <a:cubicBezTo>
                  <a:pt x="374" y="699"/>
                  <a:pt x="242" y="786"/>
                  <a:pt x="105" y="766"/>
                </a:cubicBezTo>
                <a:cubicBezTo>
                  <a:pt x="77" y="811"/>
                  <a:pt x="41" y="850"/>
                  <a:pt x="0" y="884"/>
                </a:cubicBezTo>
                <a:cubicBezTo>
                  <a:pt x="15" y="889"/>
                  <a:pt x="31" y="894"/>
                  <a:pt x="47" y="898"/>
                </a:cubicBezTo>
                <a:cubicBezTo>
                  <a:pt x="49" y="899"/>
                  <a:pt x="49" y="899"/>
                  <a:pt x="49" y="899"/>
                </a:cubicBezTo>
                <a:cubicBezTo>
                  <a:pt x="74" y="990"/>
                  <a:pt x="74" y="990"/>
                  <a:pt x="74" y="990"/>
                </a:cubicBezTo>
                <a:cubicBezTo>
                  <a:pt x="116" y="996"/>
                  <a:pt x="157" y="997"/>
                  <a:pt x="197" y="992"/>
                </a:cubicBezTo>
                <a:cubicBezTo>
                  <a:pt x="225" y="902"/>
                  <a:pt x="225" y="902"/>
                  <a:pt x="225" y="902"/>
                </a:cubicBezTo>
                <a:cubicBezTo>
                  <a:pt x="252" y="897"/>
                  <a:pt x="278" y="889"/>
                  <a:pt x="303" y="878"/>
                </a:cubicBezTo>
                <a:cubicBezTo>
                  <a:pt x="377" y="937"/>
                  <a:pt x="377" y="937"/>
                  <a:pt x="377" y="937"/>
                </a:cubicBezTo>
                <a:cubicBezTo>
                  <a:pt x="413" y="918"/>
                  <a:pt x="447" y="895"/>
                  <a:pt x="477" y="867"/>
                </a:cubicBezTo>
                <a:cubicBezTo>
                  <a:pt x="447" y="778"/>
                  <a:pt x="447" y="778"/>
                  <a:pt x="447" y="778"/>
                </a:cubicBezTo>
                <a:cubicBezTo>
                  <a:pt x="465" y="758"/>
                  <a:pt x="482" y="736"/>
                  <a:pt x="496" y="713"/>
                </a:cubicBezTo>
                <a:cubicBezTo>
                  <a:pt x="591" y="717"/>
                  <a:pt x="591" y="717"/>
                  <a:pt x="591" y="717"/>
                </a:cubicBezTo>
                <a:cubicBezTo>
                  <a:pt x="606" y="685"/>
                  <a:pt x="618" y="652"/>
                  <a:pt x="627" y="616"/>
                </a:cubicBezTo>
                <a:cubicBezTo>
                  <a:pt x="628" y="611"/>
                  <a:pt x="629" y="606"/>
                  <a:pt x="630" y="601"/>
                </a:cubicBezTo>
                <a:cubicBezTo>
                  <a:pt x="553" y="547"/>
                  <a:pt x="553" y="547"/>
                  <a:pt x="553" y="547"/>
                </a:cubicBezTo>
                <a:cubicBezTo>
                  <a:pt x="557" y="519"/>
                  <a:pt x="557" y="492"/>
                  <a:pt x="555" y="465"/>
                </a:cubicBezTo>
                <a:close/>
              </a:path>
            </a:pathLst>
          </a:custGeom>
          <a:solidFill>
            <a:schemeClr val="accent3">
              <a:lumMod val="75000"/>
            </a:schemeClr>
          </a:solidFill>
          <a:ln w="0">
            <a:noFill/>
          </a:ln>
          <a:effectLst>
            <a:outerShdw blurRad="304920" dist="202915" dir="837736" sx="102000" sy="102000" algn="ctr" rotWithShape="0">
              <a:srgbClr val="000000">
                <a:alpha val="76000"/>
              </a:srgbClr>
            </a:outerShdw>
          </a:effectLst>
        </p:spPr>
        <p:style>
          <a:lnRef idx="0">
            <a:scrgbClr r="0" g="0" b="0"/>
          </a:lnRef>
          <a:fillRef idx="0">
            <a:scrgbClr r="0" g="0" b="0"/>
          </a:fillRef>
          <a:effectRef idx="0">
            <a:scrgbClr r="0" g="0" b="0"/>
          </a:effectRef>
          <a:fontRef idx="minor"/>
        </p:style>
        <p:txBody>
          <a:bodyPr lIns="75600" tIns="37800" rIns="75600" bIns="37800" numCol="1" spc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a:ln>
                <a:noFill/>
              </a:ln>
              <a:solidFill>
                <a:srgbClr val="FF0000"/>
              </a:solidFill>
              <a:effectLst/>
              <a:uLnTx/>
              <a:uFillTx/>
              <a:latin typeface="Century Gothic" panose="020B0502020202020204" pitchFamily="34" charset="0"/>
              <a:ea typeface="DejaVu Sans"/>
            </a:endParaRPr>
          </a:p>
        </p:txBody>
      </p:sp>
      <p:sp>
        <p:nvSpPr>
          <p:cNvPr id="1004" name="TextBox 1"/>
          <p:cNvSpPr/>
          <p:nvPr/>
        </p:nvSpPr>
        <p:spPr>
          <a:xfrm>
            <a:off x="5953680" y="2426400"/>
            <a:ext cx="471960" cy="1082520"/>
          </a:xfrm>
          <a:prstGeom prst="rect">
            <a:avLst/>
          </a:prstGeom>
          <a:noFill/>
          <a:ln w="0">
            <a:noFill/>
          </a:ln>
        </p:spPr>
        <p:style>
          <a:lnRef idx="0">
            <a:scrgbClr r="0" g="0" b="0"/>
          </a:lnRef>
          <a:fillRef idx="0">
            <a:scrgbClr r="0" g="0" b="0"/>
          </a:fillRef>
          <a:effectRef idx="0">
            <a:scrgbClr r="0" g="0" b="0"/>
          </a:effectRef>
          <a:fontRef idx="minor"/>
        </p:style>
        <p:txBody>
          <a:bodyPr lIns="75600" tIns="37800" rIns="75600" bIns="3780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 normalizeH="0" baseline="0" noProof="0">
                <a:ln>
                  <a:noFill/>
                </a:ln>
                <a:solidFill>
                  <a:srgbClr val="9BBB59">
                    <a:lumMod val="75000"/>
                  </a:srgbClr>
                </a:solidFill>
                <a:effectLst/>
                <a:uLnTx/>
                <a:uFillTx/>
                <a:latin typeface="Century Gothic" panose="020B0502020202020204" pitchFamily="34" charset="0"/>
                <a:ea typeface="DejaVu Sans"/>
              </a:rPr>
              <a:t>3</a:t>
            </a:r>
            <a:endParaRPr kumimoji="0" lang="en-GB" sz="80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05" name="TextBox 2"/>
          <p:cNvSpPr txBox="1"/>
          <p:nvPr/>
        </p:nvSpPr>
        <p:spPr>
          <a:xfrm rot="5400000">
            <a:off x="5378040" y="2496960"/>
            <a:ext cx="1780200" cy="1264320"/>
          </a:xfrm>
          <a:prstGeom prst="rect">
            <a:avLst/>
          </a:prstGeom>
        </p:spPr>
        <p:txBody>
          <a:bodyPr wrap="none" lIns="75600" tIns="37800" rIns="75600" bIns="37800" numCol="1" spcCol="0" anchor="b">
            <a:prstTxWarp prst="textArchUp">
              <a:avLst>
                <a:gd name="adj" fmla="val 10800000"/>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 normalizeH="0" baseline="0" noProof="0">
                <a:ln w="0">
                  <a:noFill/>
                </a:ln>
                <a:solidFill>
                  <a:srgbClr val="FFFFFF"/>
                </a:solidFill>
                <a:effectLst/>
                <a:uLnTx/>
                <a:uFillTx/>
                <a:latin typeface="Century Gothic" panose="020B0502020202020204" pitchFamily="34" charset="0"/>
              </a:rPr>
              <a:t>FISCAL</a:t>
            </a:r>
            <a:endParaRPr kumimoji="0" lang="en-GB" b="0" i="0" u="none" strike="noStrike" kern="1200" cap="none" spc="-1" normalizeH="0" baseline="0" noProof="0">
              <a:ln w="0">
                <a:noFill/>
              </a:ln>
              <a:solidFill>
                <a:srgbClr val="FFFFFF"/>
              </a:solidFill>
              <a:effectLst/>
              <a:uLnTx/>
              <a:uFillTx/>
              <a:latin typeface="Century Gothic" panose="020B0502020202020204" pitchFamily="34" charset="0"/>
            </a:endParaRPr>
          </a:p>
        </p:txBody>
      </p:sp>
      <p:sp>
        <p:nvSpPr>
          <p:cNvPr id="1006" name="Freeform 2"/>
          <p:cNvSpPr/>
          <p:nvPr/>
        </p:nvSpPr>
        <p:spPr>
          <a:xfrm>
            <a:off x="1869120" y="1823040"/>
            <a:ext cx="2073600" cy="2457720"/>
          </a:xfrm>
          <a:custGeom>
            <a:avLst/>
            <a:gdLst>
              <a:gd name="textAreaLeft" fmla="*/ 0 w 2073600"/>
              <a:gd name="textAreaRight" fmla="*/ 2075040 w 2073600"/>
              <a:gd name="textAreaTop" fmla="*/ 0 h 2457720"/>
              <a:gd name="textAreaBottom" fmla="*/ 2459160 h 2457720"/>
            </a:gdLst>
            <a:ahLst/>
            <a:cxnLst/>
            <a:rect l="textAreaLeft" t="textAreaTop" r="textAreaRight" b="textAreaBottom"/>
            <a:pathLst>
              <a:path w="993" h="989">
                <a:moveTo>
                  <a:pt x="982" y="602"/>
                </a:moveTo>
                <a:cubicBezTo>
                  <a:pt x="989" y="567"/>
                  <a:pt x="993" y="531"/>
                  <a:pt x="993" y="494"/>
                </a:cubicBezTo>
                <a:cubicBezTo>
                  <a:pt x="993" y="490"/>
                  <a:pt x="993" y="485"/>
                  <a:pt x="993" y="480"/>
                </a:cubicBezTo>
                <a:cubicBezTo>
                  <a:pt x="905" y="445"/>
                  <a:pt x="905" y="445"/>
                  <a:pt x="905" y="445"/>
                </a:cubicBezTo>
                <a:cubicBezTo>
                  <a:pt x="902" y="417"/>
                  <a:pt x="896" y="391"/>
                  <a:pt x="887" y="365"/>
                </a:cubicBezTo>
                <a:cubicBezTo>
                  <a:pt x="952" y="296"/>
                  <a:pt x="952" y="296"/>
                  <a:pt x="952" y="296"/>
                </a:cubicBezTo>
                <a:cubicBezTo>
                  <a:pt x="936" y="258"/>
                  <a:pt x="915" y="223"/>
                  <a:pt x="890" y="191"/>
                </a:cubicBezTo>
                <a:cubicBezTo>
                  <a:pt x="798" y="214"/>
                  <a:pt x="798" y="214"/>
                  <a:pt x="798" y="214"/>
                </a:cubicBezTo>
                <a:cubicBezTo>
                  <a:pt x="779" y="194"/>
                  <a:pt x="759" y="176"/>
                  <a:pt x="737" y="160"/>
                </a:cubicBezTo>
                <a:cubicBezTo>
                  <a:pt x="748" y="66"/>
                  <a:pt x="748" y="66"/>
                  <a:pt x="748" y="66"/>
                </a:cubicBezTo>
                <a:cubicBezTo>
                  <a:pt x="714" y="46"/>
                  <a:pt x="676" y="29"/>
                  <a:pt x="636" y="18"/>
                </a:cubicBezTo>
                <a:cubicBezTo>
                  <a:pt x="576" y="90"/>
                  <a:pt x="576" y="90"/>
                  <a:pt x="576" y="90"/>
                </a:cubicBezTo>
                <a:cubicBezTo>
                  <a:pt x="550" y="86"/>
                  <a:pt x="524" y="83"/>
                  <a:pt x="497" y="83"/>
                </a:cubicBezTo>
                <a:cubicBezTo>
                  <a:pt x="495" y="83"/>
                  <a:pt x="495" y="83"/>
                  <a:pt x="495" y="83"/>
                </a:cubicBezTo>
                <a:cubicBezTo>
                  <a:pt x="449" y="0"/>
                  <a:pt x="449" y="0"/>
                  <a:pt x="449" y="0"/>
                </a:cubicBezTo>
                <a:cubicBezTo>
                  <a:pt x="407" y="4"/>
                  <a:pt x="367" y="13"/>
                  <a:pt x="329" y="27"/>
                </a:cubicBezTo>
                <a:cubicBezTo>
                  <a:pt x="323" y="121"/>
                  <a:pt x="323" y="121"/>
                  <a:pt x="323" y="121"/>
                </a:cubicBezTo>
                <a:cubicBezTo>
                  <a:pt x="298" y="133"/>
                  <a:pt x="275" y="147"/>
                  <a:pt x="253" y="163"/>
                </a:cubicBezTo>
                <a:cubicBezTo>
                  <a:pt x="167" y="123"/>
                  <a:pt x="167" y="123"/>
                  <a:pt x="167" y="123"/>
                </a:cubicBezTo>
                <a:cubicBezTo>
                  <a:pt x="137" y="150"/>
                  <a:pt x="110" y="181"/>
                  <a:pt x="86" y="215"/>
                </a:cubicBezTo>
                <a:cubicBezTo>
                  <a:pt x="137" y="295"/>
                  <a:pt x="137" y="295"/>
                  <a:pt x="137" y="295"/>
                </a:cubicBezTo>
                <a:cubicBezTo>
                  <a:pt x="124" y="318"/>
                  <a:pt x="113" y="343"/>
                  <a:pt x="105" y="369"/>
                </a:cubicBezTo>
                <a:cubicBezTo>
                  <a:pt x="12" y="387"/>
                  <a:pt x="12" y="387"/>
                  <a:pt x="12" y="387"/>
                </a:cubicBezTo>
                <a:cubicBezTo>
                  <a:pt x="4" y="422"/>
                  <a:pt x="0" y="458"/>
                  <a:pt x="0" y="494"/>
                </a:cubicBezTo>
                <a:cubicBezTo>
                  <a:pt x="0" y="499"/>
                  <a:pt x="0" y="504"/>
                  <a:pt x="0" y="509"/>
                </a:cubicBezTo>
                <a:cubicBezTo>
                  <a:pt x="88" y="544"/>
                  <a:pt x="88" y="544"/>
                  <a:pt x="88" y="544"/>
                </a:cubicBezTo>
                <a:cubicBezTo>
                  <a:pt x="91" y="572"/>
                  <a:pt x="97" y="598"/>
                  <a:pt x="106" y="623"/>
                </a:cubicBezTo>
                <a:cubicBezTo>
                  <a:pt x="41" y="693"/>
                  <a:pt x="41" y="693"/>
                  <a:pt x="41" y="693"/>
                </a:cubicBezTo>
                <a:cubicBezTo>
                  <a:pt x="58" y="731"/>
                  <a:pt x="79" y="766"/>
                  <a:pt x="104" y="798"/>
                </a:cubicBezTo>
                <a:cubicBezTo>
                  <a:pt x="195" y="775"/>
                  <a:pt x="195" y="775"/>
                  <a:pt x="195" y="775"/>
                </a:cubicBezTo>
                <a:cubicBezTo>
                  <a:pt x="214" y="795"/>
                  <a:pt x="234" y="813"/>
                  <a:pt x="256" y="829"/>
                </a:cubicBezTo>
                <a:cubicBezTo>
                  <a:pt x="245" y="923"/>
                  <a:pt x="245" y="923"/>
                  <a:pt x="245" y="923"/>
                </a:cubicBezTo>
                <a:cubicBezTo>
                  <a:pt x="280" y="943"/>
                  <a:pt x="317" y="960"/>
                  <a:pt x="357" y="971"/>
                </a:cubicBezTo>
                <a:cubicBezTo>
                  <a:pt x="418" y="898"/>
                  <a:pt x="418" y="898"/>
                  <a:pt x="418" y="898"/>
                </a:cubicBezTo>
                <a:cubicBezTo>
                  <a:pt x="443" y="903"/>
                  <a:pt x="470" y="906"/>
                  <a:pt x="497" y="906"/>
                </a:cubicBezTo>
                <a:cubicBezTo>
                  <a:pt x="499" y="906"/>
                  <a:pt x="499" y="906"/>
                  <a:pt x="499" y="906"/>
                </a:cubicBezTo>
                <a:cubicBezTo>
                  <a:pt x="545" y="989"/>
                  <a:pt x="545" y="989"/>
                  <a:pt x="545" y="989"/>
                </a:cubicBezTo>
                <a:cubicBezTo>
                  <a:pt x="586" y="985"/>
                  <a:pt x="626" y="976"/>
                  <a:pt x="664" y="962"/>
                </a:cubicBezTo>
                <a:cubicBezTo>
                  <a:pt x="670" y="868"/>
                  <a:pt x="670" y="868"/>
                  <a:pt x="670" y="868"/>
                </a:cubicBezTo>
                <a:cubicBezTo>
                  <a:pt x="695" y="856"/>
                  <a:pt x="718" y="842"/>
                  <a:pt x="740" y="826"/>
                </a:cubicBezTo>
                <a:cubicBezTo>
                  <a:pt x="826" y="866"/>
                  <a:pt x="826" y="866"/>
                  <a:pt x="826" y="866"/>
                </a:cubicBezTo>
                <a:cubicBezTo>
                  <a:pt x="857" y="839"/>
                  <a:pt x="884" y="808"/>
                  <a:pt x="907" y="774"/>
                </a:cubicBezTo>
                <a:cubicBezTo>
                  <a:pt x="856" y="694"/>
                  <a:pt x="856" y="694"/>
                  <a:pt x="856" y="694"/>
                </a:cubicBezTo>
                <a:cubicBezTo>
                  <a:pt x="870" y="671"/>
                  <a:pt x="880" y="646"/>
                  <a:pt x="889" y="620"/>
                </a:cubicBezTo>
                <a:lnTo>
                  <a:pt x="982" y="602"/>
                </a:lnTo>
                <a:close/>
                <a:moveTo>
                  <a:pt x="497" y="765"/>
                </a:moveTo>
                <a:cubicBezTo>
                  <a:pt x="347" y="765"/>
                  <a:pt x="226" y="644"/>
                  <a:pt x="226" y="494"/>
                </a:cubicBezTo>
                <a:cubicBezTo>
                  <a:pt x="226" y="345"/>
                  <a:pt x="347" y="224"/>
                  <a:pt x="497" y="224"/>
                </a:cubicBezTo>
                <a:cubicBezTo>
                  <a:pt x="646" y="224"/>
                  <a:pt x="767" y="345"/>
                  <a:pt x="767" y="494"/>
                </a:cubicBezTo>
                <a:cubicBezTo>
                  <a:pt x="767" y="644"/>
                  <a:pt x="646" y="765"/>
                  <a:pt x="497" y="765"/>
                </a:cubicBezTo>
                <a:close/>
              </a:path>
            </a:pathLst>
          </a:custGeom>
          <a:gradFill rotWithShape="0">
            <a:gsLst>
              <a:gs pos="0">
                <a:srgbClr val="263140"/>
              </a:gs>
              <a:gs pos="100000">
                <a:srgbClr val="40546C"/>
              </a:gs>
            </a:gsLst>
            <a:path path="circle">
              <a:fillToRect l="50000" t="50000" r="50000" b="50000"/>
            </a:path>
          </a:gradFill>
          <a:ln w="0">
            <a:noFill/>
          </a:ln>
          <a:effectLst>
            <a:outerShdw blurRad="304920" dist="202915" dir="837736" sx="102000" sy="102000" algn="ctr" rotWithShape="0">
              <a:srgbClr val="000000">
                <a:alpha val="76000"/>
              </a:srgbClr>
            </a:outerShdw>
          </a:effectLst>
        </p:spPr>
        <p:style>
          <a:lnRef idx="0">
            <a:scrgbClr r="0" g="0" b="0"/>
          </a:lnRef>
          <a:fillRef idx="0">
            <a:scrgbClr r="0" g="0" b="0"/>
          </a:fillRef>
          <a:effectRef idx="0">
            <a:scrgbClr r="0" g="0" b="0"/>
          </a:effectRef>
          <a:fontRef idx="minor"/>
        </p:style>
        <p:txBody>
          <a:bodyPr lIns="75600" tIns="37800" rIns="75600" bIns="37800" numCol="1" spc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sp>
        <p:nvSpPr>
          <p:cNvPr id="1007" name="Freeform 3"/>
          <p:cNvSpPr/>
          <p:nvPr/>
        </p:nvSpPr>
        <p:spPr>
          <a:xfrm>
            <a:off x="4314960" y="1814040"/>
            <a:ext cx="1324080" cy="2477520"/>
          </a:xfrm>
          <a:custGeom>
            <a:avLst/>
            <a:gdLst>
              <a:gd name="textAreaLeft" fmla="*/ 0 w 1324080"/>
              <a:gd name="textAreaRight" fmla="*/ 1325880 w 1324080"/>
              <a:gd name="textAreaTop" fmla="*/ 0 h 2477520"/>
              <a:gd name="textAreaBottom" fmla="*/ 2478960 h 2477520"/>
            </a:gdLst>
            <a:ahLst/>
            <a:cxnLst/>
            <a:rect l="textAreaLeft" t="textAreaTop" r="textAreaRight" b="textAreaBottom"/>
            <a:pathLst>
              <a:path w="634" h="997">
                <a:moveTo>
                  <a:pt x="555" y="465"/>
                </a:moveTo>
                <a:cubicBezTo>
                  <a:pt x="634" y="413"/>
                  <a:pt x="634" y="413"/>
                  <a:pt x="634" y="413"/>
                </a:cubicBezTo>
                <a:cubicBezTo>
                  <a:pt x="627" y="373"/>
                  <a:pt x="615" y="333"/>
                  <a:pt x="598" y="296"/>
                </a:cubicBezTo>
                <a:cubicBezTo>
                  <a:pt x="503" y="297"/>
                  <a:pt x="503" y="297"/>
                  <a:pt x="503" y="297"/>
                </a:cubicBezTo>
                <a:cubicBezTo>
                  <a:pt x="490" y="274"/>
                  <a:pt x="475" y="251"/>
                  <a:pt x="457" y="231"/>
                </a:cubicBezTo>
                <a:cubicBezTo>
                  <a:pt x="490" y="142"/>
                  <a:pt x="490" y="142"/>
                  <a:pt x="490" y="142"/>
                </a:cubicBezTo>
                <a:cubicBezTo>
                  <a:pt x="461" y="114"/>
                  <a:pt x="429" y="89"/>
                  <a:pt x="393" y="68"/>
                </a:cubicBezTo>
                <a:cubicBezTo>
                  <a:pt x="317" y="125"/>
                  <a:pt x="317" y="125"/>
                  <a:pt x="317" y="125"/>
                </a:cubicBezTo>
                <a:cubicBezTo>
                  <a:pt x="293" y="114"/>
                  <a:pt x="268" y="105"/>
                  <a:pt x="242" y="99"/>
                </a:cubicBezTo>
                <a:cubicBezTo>
                  <a:pt x="240" y="98"/>
                  <a:pt x="240" y="98"/>
                  <a:pt x="240" y="98"/>
                </a:cubicBezTo>
                <a:cubicBezTo>
                  <a:pt x="215" y="7"/>
                  <a:pt x="215" y="7"/>
                  <a:pt x="215" y="7"/>
                </a:cubicBezTo>
                <a:cubicBezTo>
                  <a:pt x="173" y="1"/>
                  <a:pt x="132" y="0"/>
                  <a:pt x="92" y="4"/>
                </a:cubicBezTo>
                <a:cubicBezTo>
                  <a:pt x="64" y="95"/>
                  <a:pt x="64" y="95"/>
                  <a:pt x="64" y="95"/>
                </a:cubicBezTo>
                <a:cubicBezTo>
                  <a:pt x="42" y="99"/>
                  <a:pt x="20" y="105"/>
                  <a:pt x="0" y="113"/>
                </a:cubicBezTo>
                <a:cubicBezTo>
                  <a:pt x="41" y="147"/>
                  <a:pt x="76" y="186"/>
                  <a:pt x="105" y="231"/>
                </a:cubicBezTo>
                <a:cubicBezTo>
                  <a:pt x="139" y="226"/>
                  <a:pt x="173" y="227"/>
                  <a:pt x="208" y="236"/>
                </a:cubicBezTo>
                <a:cubicBezTo>
                  <a:pt x="353" y="271"/>
                  <a:pt x="442" y="417"/>
                  <a:pt x="407" y="562"/>
                </a:cubicBezTo>
                <a:cubicBezTo>
                  <a:pt x="374" y="699"/>
                  <a:pt x="242" y="786"/>
                  <a:pt x="105" y="766"/>
                </a:cubicBezTo>
                <a:cubicBezTo>
                  <a:pt x="76" y="811"/>
                  <a:pt x="41" y="850"/>
                  <a:pt x="0" y="884"/>
                </a:cubicBezTo>
                <a:cubicBezTo>
                  <a:pt x="15" y="889"/>
                  <a:pt x="31" y="894"/>
                  <a:pt x="47" y="898"/>
                </a:cubicBezTo>
                <a:cubicBezTo>
                  <a:pt x="49" y="899"/>
                  <a:pt x="49" y="899"/>
                  <a:pt x="49" y="899"/>
                </a:cubicBezTo>
                <a:cubicBezTo>
                  <a:pt x="74" y="990"/>
                  <a:pt x="74" y="990"/>
                  <a:pt x="74" y="990"/>
                </a:cubicBezTo>
                <a:cubicBezTo>
                  <a:pt x="115" y="996"/>
                  <a:pt x="156" y="997"/>
                  <a:pt x="196" y="992"/>
                </a:cubicBezTo>
                <a:cubicBezTo>
                  <a:pt x="225" y="902"/>
                  <a:pt x="225" y="902"/>
                  <a:pt x="225" y="902"/>
                </a:cubicBezTo>
                <a:cubicBezTo>
                  <a:pt x="252" y="897"/>
                  <a:pt x="278" y="889"/>
                  <a:pt x="303" y="878"/>
                </a:cubicBezTo>
                <a:cubicBezTo>
                  <a:pt x="376" y="937"/>
                  <a:pt x="376" y="937"/>
                  <a:pt x="376" y="937"/>
                </a:cubicBezTo>
                <a:cubicBezTo>
                  <a:pt x="413" y="918"/>
                  <a:pt x="446" y="895"/>
                  <a:pt x="477" y="867"/>
                </a:cubicBezTo>
                <a:cubicBezTo>
                  <a:pt x="447" y="778"/>
                  <a:pt x="447" y="778"/>
                  <a:pt x="447" y="778"/>
                </a:cubicBezTo>
                <a:cubicBezTo>
                  <a:pt x="465" y="758"/>
                  <a:pt x="482" y="736"/>
                  <a:pt x="496" y="713"/>
                </a:cubicBezTo>
                <a:cubicBezTo>
                  <a:pt x="590" y="717"/>
                  <a:pt x="590" y="717"/>
                  <a:pt x="590" y="717"/>
                </a:cubicBezTo>
                <a:cubicBezTo>
                  <a:pt x="606" y="685"/>
                  <a:pt x="618" y="652"/>
                  <a:pt x="627" y="616"/>
                </a:cubicBezTo>
                <a:cubicBezTo>
                  <a:pt x="628" y="611"/>
                  <a:pt x="629" y="606"/>
                  <a:pt x="630" y="601"/>
                </a:cubicBezTo>
                <a:cubicBezTo>
                  <a:pt x="553" y="547"/>
                  <a:pt x="553" y="547"/>
                  <a:pt x="553" y="547"/>
                </a:cubicBezTo>
                <a:cubicBezTo>
                  <a:pt x="556" y="519"/>
                  <a:pt x="557" y="492"/>
                  <a:pt x="555" y="465"/>
                </a:cubicBezTo>
                <a:close/>
              </a:path>
            </a:pathLst>
          </a:custGeom>
          <a:gradFill rotWithShape="0">
            <a:gsLst>
              <a:gs pos="0">
                <a:srgbClr val="305B83"/>
              </a:gs>
              <a:gs pos="100000">
                <a:srgbClr val="529ADD"/>
              </a:gs>
            </a:gsLst>
            <a:path path="circle">
              <a:fillToRect l="50000" t="50000" r="50000" b="50000"/>
            </a:path>
          </a:gradFill>
          <a:ln w="0">
            <a:noFill/>
          </a:ln>
          <a:effectLst>
            <a:outerShdw blurRad="304920" dist="202915" dir="837736" sx="102000" sy="102000" algn="ctr" rotWithShape="0">
              <a:srgbClr val="000000">
                <a:alpha val="76000"/>
              </a:srgbClr>
            </a:outerShdw>
          </a:effectLst>
        </p:spPr>
        <p:style>
          <a:lnRef idx="0">
            <a:scrgbClr r="0" g="0" b="0"/>
          </a:lnRef>
          <a:fillRef idx="0">
            <a:scrgbClr r="0" g="0" b="0"/>
          </a:fillRef>
          <a:effectRef idx="0">
            <a:scrgbClr r="0" g="0" b="0"/>
          </a:effectRef>
          <a:fontRef idx="minor"/>
        </p:style>
        <p:txBody>
          <a:bodyPr lIns="75600" tIns="37800" rIns="75600" bIns="37800" numCol="1" spc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sp>
        <p:nvSpPr>
          <p:cNvPr id="1008" name="TextBox 3"/>
          <p:cNvSpPr/>
          <p:nvPr/>
        </p:nvSpPr>
        <p:spPr>
          <a:xfrm>
            <a:off x="2571120" y="2426400"/>
            <a:ext cx="471960" cy="1082520"/>
          </a:xfrm>
          <a:prstGeom prst="rect">
            <a:avLst/>
          </a:prstGeom>
          <a:noFill/>
          <a:ln w="0">
            <a:noFill/>
          </a:ln>
        </p:spPr>
        <p:style>
          <a:lnRef idx="0">
            <a:scrgbClr r="0" g="0" b="0"/>
          </a:lnRef>
          <a:fillRef idx="0">
            <a:scrgbClr r="0" g="0" b="0"/>
          </a:fillRef>
          <a:effectRef idx="0">
            <a:scrgbClr r="0" g="0" b="0"/>
          </a:effectRef>
          <a:fontRef idx="minor"/>
        </p:style>
        <p:txBody>
          <a:bodyPr lIns="75600" tIns="37800" rIns="75600" bIns="3780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 normalizeH="0" baseline="0" noProof="0">
                <a:ln>
                  <a:noFill/>
                </a:ln>
                <a:solidFill>
                  <a:srgbClr val="44546A"/>
                </a:solidFill>
                <a:effectLst/>
                <a:uLnTx/>
                <a:uFillTx/>
                <a:latin typeface="Century Gothic" panose="020B0502020202020204" pitchFamily="34" charset="0"/>
                <a:ea typeface="DejaVu Sans"/>
              </a:rPr>
              <a:t>1</a:t>
            </a:r>
            <a:endParaRPr kumimoji="0" lang="en-GB" sz="80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09" name="TextBox 4"/>
          <p:cNvSpPr/>
          <p:nvPr/>
        </p:nvSpPr>
        <p:spPr>
          <a:xfrm>
            <a:off x="4357080" y="2426400"/>
            <a:ext cx="471960" cy="1082520"/>
          </a:xfrm>
          <a:prstGeom prst="rect">
            <a:avLst/>
          </a:prstGeom>
          <a:noFill/>
          <a:ln w="0">
            <a:noFill/>
          </a:ln>
        </p:spPr>
        <p:style>
          <a:lnRef idx="0">
            <a:scrgbClr r="0" g="0" b="0"/>
          </a:lnRef>
          <a:fillRef idx="0">
            <a:scrgbClr r="0" g="0" b="0"/>
          </a:fillRef>
          <a:effectRef idx="0">
            <a:scrgbClr r="0" g="0" b="0"/>
          </a:effectRef>
          <a:fontRef idx="minor"/>
        </p:style>
        <p:txBody>
          <a:bodyPr lIns="75600" tIns="37800" rIns="75600" bIns="3780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 normalizeH="0" baseline="0" noProof="0">
                <a:ln>
                  <a:noFill/>
                </a:ln>
                <a:solidFill>
                  <a:srgbClr val="5B9BD5"/>
                </a:solidFill>
                <a:effectLst/>
                <a:uLnTx/>
                <a:uFillTx/>
                <a:latin typeface="Century Gothic" panose="020B0502020202020204" pitchFamily="34" charset="0"/>
                <a:ea typeface="DejaVu Sans"/>
              </a:rPr>
              <a:t>2</a:t>
            </a:r>
            <a:endParaRPr kumimoji="0" lang="en-GB" sz="80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10" name="TextBox 5"/>
          <p:cNvSpPr txBox="1"/>
          <p:nvPr/>
        </p:nvSpPr>
        <p:spPr>
          <a:xfrm rot="5400000">
            <a:off x="2286360" y="2444760"/>
            <a:ext cx="1503720" cy="1059480"/>
          </a:xfrm>
          <a:prstGeom prst="rect">
            <a:avLst/>
          </a:prstGeom>
        </p:spPr>
        <p:txBody>
          <a:bodyPr wrap="none" lIns="75600" tIns="37800" rIns="75600" bIns="37800" numCol="1" spcCol="0" anchor="b">
            <a:prstTxWarp prst="textArchUp">
              <a:avLst>
                <a:gd name="adj" fmla="val 10800000"/>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 normalizeH="0" baseline="0" noProof="0">
                <a:ln w="0">
                  <a:noFill/>
                </a:ln>
                <a:solidFill>
                  <a:srgbClr val="E7E6E6"/>
                </a:solidFill>
                <a:effectLst/>
                <a:uLnTx/>
                <a:uFillTx/>
                <a:latin typeface="Century Gothic" panose="020B0502020202020204" pitchFamily="34" charset="0"/>
              </a:rPr>
              <a:t>POLICE</a:t>
            </a:r>
            <a:endParaRPr kumimoji="0" lang="en-GB" b="0" i="0" u="none" strike="noStrike" kern="1200" cap="none" spc="-1" normalizeH="0" baseline="0" noProof="0">
              <a:ln w="0">
                <a:noFill/>
              </a:ln>
              <a:solidFill>
                <a:srgbClr val="E7E6E6"/>
              </a:solidFill>
              <a:effectLst/>
              <a:uLnTx/>
              <a:uFillTx/>
              <a:latin typeface="Century Gothic" panose="020B0502020202020204" pitchFamily="34" charset="0"/>
            </a:endParaRPr>
          </a:p>
        </p:txBody>
      </p:sp>
      <p:sp>
        <p:nvSpPr>
          <p:cNvPr id="1011" name="TextBox 6"/>
          <p:cNvSpPr txBox="1"/>
          <p:nvPr/>
        </p:nvSpPr>
        <p:spPr>
          <a:xfrm rot="5400000">
            <a:off x="3950640" y="2361600"/>
            <a:ext cx="1487160" cy="1242000"/>
          </a:xfrm>
          <a:prstGeom prst="rect">
            <a:avLst/>
          </a:prstGeom>
        </p:spPr>
        <p:txBody>
          <a:bodyPr wrap="none" lIns="75600" tIns="37800" rIns="75600" bIns="37800" numCol="1" spcCol="0" anchor="b">
            <a:prstTxWarp prst="textArchUp">
              <a:avLst>
                <a:gd name="adj" fmla="val 10800000"/>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 normalizeH="0" baseline="0" noProof="0">
                <a:ln w="0">
                  <a:noFill/>
                </a:ln>
                <a:solidFill>
                  <a:srgbClr val="E7E6E6"/>
                </a:solidFill>
                <a:effectLst/>
                <a:uLnTx/>
                <a:uFillTx/>
                <a:latin typeface="Century Gothic" panose="020B0502020202020204" pitchFamily="34" charset="0"/>
              </a:rPr>
              <a:t>CUSTOM</a:t>
            </a:r>
            <a:endParaRPr kumimoji="0" lang="en-GB" b="0" i="0" u="none" strike="noStrike" kern="1200" cap="none" spc="-1" normalizeH="0" baseline="0" noProof="0">
              <a:ln w="0">
                <a:noFill/>
              </a:ln>
              <a:solidFill>
                <a:srgbClr val="E7E6E6"/>
              </a:solidFill>
              <a:effectLst/>
              <a:uLnTx/>
              <a:uFillTx/>
              <a:latin typeface="Century Gothic" panose="020B0502020202020204" pitchFamily="34" charset="0"/>
            </a:endParaRPr>
          </a:p>
        </p:txBody>
      </p:sp>
      <p:sp>
        <p:nvSpPr>
          <p:cNvPr id="1012" name="TextBox 7"/>
          <p:cNvSpPr/>
          <p:nvPr/>
        </p:nvSpPr>
        <p:spPr>
          <a:xfrm>
            <a:off x="1797120" y="4425120"/>
            <a:ext cx="1716480" cy="2250360"/>
          </a:xfrm>
          <a:prstGeom prst="roundRect">
            <a:avLst>
              <a:gd name="adj" fmla="val 16667"/>
            </a:avLst>
          </a:prstGeom>
          <a:solidFill>
            <a:srgbClr val="344358"/>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75600" tIns="37800" rIns="75600" bIns="37800" anchor="t">
            <a:normAutofit lnSpcReduction="10000"/>
          </a:bodyPr>
          <a:lstStyle/>
          <a:p>
            <a:pPr marL="321480" marR="0" lvl="0" indent="-32148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0" i="0" u="none" strike="noStrike" kern="1200" cap="none" spc="-1" normalizeH="0" baseline="0" noProof="0">
                <a:ln>
                  <a:noFill/>
                </a:ln>
                <a:solidFill>
                  <a:srgbClr val="FFFFFF"/>
                </a:solidFill>
                <a:effectLst/>
                <a:uLnTx/>
                <a:uFillTx/>
                <a:latin typeface="Century Gothic" panose="020B0502020202020204" pitchFamily="34" charset="0"/>
                <a:ea typeface="DejaVu Sans"/>
              </a:rPr>
              <a:t>Interpol</a:t>
            </a: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a:p>
            <a:pPr marL="321480" marR="0" lvl="0" indent="-32148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0" i="0" u="none" strike="noStrike" kern="1200" cap="none" spc="-1" normalizeH="0" baseline="0" noProof="0">
                <a:ln>
                  <a:noFill/>
                </a:ln>
                <a:solidFill>
                  <a:srgbClr val="FFFFFF"/>
                </a:solidFill>
                <a:effectLst/>
                <a:uLnTx/>
                <a:uFillTx/>
                <a:latin typeface="Century Gothic" panose="020B0502020202020204" pitchFamily="34" charset="0"/>
                <a:ea typeface="DejaVu Sans"/>
              </a:rPr>
              <a:t>Europol</a:t>
            </a: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a:p>
            <a:pPr marL="321480" marR="0" lvl="0" indent="-32148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0" i="0" u="none" strike="noStrike" kern="1200" cap="none" spc="-1" normalizeH="0" baseline="0" noProof="0">
                <a:ln>
                  <a:noFill/>
                </a:ln>
                <a:solidFill>
                  <a:srgbClr val="FFFFFF"/>
                </a:solidFill>
                <a:effectLst/>
                <a:uLnTx/>
                <a:uFillTx/>
                <a:latin typeface="Century Gothic" panose="020B0502020202020204" pitchFamily="34" charset="0"/>
                <a:ea typeface="DejaVu Sans"/>
              </a:rPr>
              <a:t>Sirene</a:t>
            </a: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a:p>
            <a:pPr marL="321480" marR="0" lvl="0" indent="-32148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400" b="0" i="0" u="none" strike="noStrike" kern="1200" cap="none" spc="-1" normalizeH="0" baseline="0" noProof="0">
                <a:ln>
                  <a:noFill/>
                </a:ln>
                <a:solidFill>
                  <a:srgbClr val="FFFFFF"/>
                </a:solidFill>
                <a:effectLst/>
                <a:uLnTx/>
                <a:uFillTx/>
                <a:latin typeface="Century Gothic" panose="020B0502020202020204" pitchFamily="34" charset="0"/>
                <a:ea typeface="DejaVu Sans"/>
              </a:rPr>
              <a:t>D.C.S.A.</a:t>
            </a: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1" normalizeH="0" baseline="0" noProof="0">
                <a:ln>
                  <a:noFill/>
                </a:ln>
                <a:solidFill>
                  <a:srgbClr val="FFFFFF"/>
                </a:solidFill>
                <a:effectLst/>
                <a:uLnTx/>
                <a:uFillTx/>
                <a:latin typeface="Century Gothic" panose="020B0502020202020204" pitchFamily="34" charset="0"/>
                <a:ea typeface="DejaVu Sans"/>
              </a:rPr>
              <a:t>Through the Ministry of Interior – Service for International Cooperation</a:t>
            </a: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13" name="TextBox 8"/>
          <p:cNvSpPr/>
          <p:nvPr/>
        </p:nvSpPr>
        <p:spPr>
          <a:xfrm>
            <a:off x="3597480" y="4443840"/>
            <a:ext cx="1716480" cy="2250360"/>
          </a:xfrm>
          <a:prstGeom prst="roundRect">
            <a:avLst>
              <a:gd name="adj" fmla="val 16667"/>
            </a:avLst>
          </a:prstGeom>
          <a:solidFill>
            <a:srgbClr val="468CCC"/>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75600" tIns="37800" rIns="75600" bIns="37800" anchor="t">
            <a:normAutofit lnSpcReduction="10000"/>
          </a:bodyPr>
          <a:lstStyle/>
          <a:p>
            <a:pPr marL="241200" marR="0" lvl="0" indent="-24120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200" b="0" i="0" u="none" strike="noStrike" kern="1200" cap="none" spc="-1" normalizeH="0" baseline="0" noProof="0">
                <a:ln>
                  <a:noFill/>
                </a:ln>
                <a:solidFill>
                  <a:srgbClr val="FFFFFF"/>
                </a:solidFill>
                <a:effectLst/>
                <a:uLnTx/>
                <a:uFillTx/>
                <a:latin typeface="Century Gothic" panose="020B0502020202020204" pitchFamily="34" charset="0"/>
                <a:ea typeface="DejaVu Sans"/>
              </a:rPr>
              <a:t>Bilateral Agreements and Multilateral Conventions</a:t>
            </a:r>
            <a:endParaRPr kumimoji="0" lang="en-GB" sz="1200" b="0" i="0" u="none" strike="noStrike" kern="1200" cap="none" spc="-1" normalizeH="0" baseline="0" noProof="0">
              <a:ln>
                <a:noFill/>
              </a:ln>
              <a:solidFill>
                <a:srgbClr val="000000"/>
              </a:solidFill>
              <a:effectLst/>
              <a:uLnTx/>
              <a:uFillTx/>
              <a:latin typeface="Century Gothic" panose="020B0502020202020204" pitchFamily="34" charset="0"/>
            </a:endParaRPr>
          </a:p>
          <a:p>
            <a:pPr marL="241200" marR="0" lvl="0" indent="-24120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200" b="0" i="0" u="none" strike="noStrike" kern="1200" cap="none" spc="-1" normalizeH="0" baseline="0" noProof="0">
                <a:ln>
                  <a:noFill/>
                </a:ln>
                <a:solidFill>
                  <a:srgbClr val="FFFFFF"/>
                </a:solidFill>
                <a:effectLst/>
                <a:uLnTx/>
                <a:uFillTx/>
                <a:latin typeface="Century Gothic" panose="020B0502020202020204" pitchFamily="34" charset="0"/>
                <a:ea typeface="DejaVu Sans"/>
              </a:rPr>
              <a:t>Reg. CE 515/97 (customs and agriculture)</a:t>
            </a:r>
            <a:endParaRPr kumimoji="0" lang="en-GB" sz="1200" b="0" i="0" u="none" strike="noStrike" kern="1200" cap="none" spc="-1" normalizeH="0" baseline="0" noProof="0">
              <a:ln>
                <a:noFill/>
              </a:ln>
              <a:solidFill>
                <a:srgbClr val="000000"/>
              </a:solidFill>
              <a:effectLst/>
              <a:uLnTx/>
              <a:uFillTx/>
              <a:latin typeface="Century Gothic" panose="020B0502020202020204" pitchFamily="34" charset="0"/>
            </a:endParaRPr>
          </a:p>
          <a:p>
            <a:pPr marL="241200" marR="0" lvl="0" indent="-24120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200" b="0" i="0" u="none" strike="noStrike" kern="1200" cap="none" spc="-1" normalizeH="0" baseline="0" noProof="0">
                <a:ln>
                  <a:noFill/>
                </a:ln>
                <a:solidFill>
                  <a:srgbClr val="FFFFFF"/>
                </a:solidFill>
                <a:effectLst/>
                <a:uLnTx/>
                <a:uFillTx/>
                <a:latin typeface="Century Gothic" panose="020B0502020202020204" pitchFamily="34" charset="0"/>
                <a:ea typeface="DejaVu Sans"/>
              </a:rPr>
              <a:t>EU Reg. 389/2012 (excise)</a:t>
            </a:r>
            <a:endParaRPr kumimoji="0" lang="en-GB" sz="1200" b="0" i="0" u="none" strike="noStrike" kern="1200" cap="none" spc="-1" normalizeH="0" baseline="0" noProof="0">
              <a:ln>
                <a:noFill/>
              </a:ln>
              <a:solidFill>
                <a:srgbClr val="000000"/>
              </a:solidFill>
              <a:effectLst/>
              <a:uLnTx/>
              <a:uFillTx/>
              <a:latin typeface="Century Gothic" panose="020B0502020202020204" pitchFamily="34" charset="0"/>
            </a:endParaRPr>
          </a:p>
          <a:p>
            <a:pPr marL="241200" marR="0" lvl="0" indent="-24120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200" b="0" i="0" u="none" strike="noStrike" kern="1200" cap="none" spc="-1" normalizeH="0" baseline="0" noProof="0">
                <a:ln>
                  <a:noFill/>
                </a:ln>
                <a:solidFill>
                  <a:srgbClr val="FFFFFF"/>
                </a:solidFill>
                <a:effectLst/>
                <a:uLnTx/>
                <a:uFillTx/>
                <a:latin typeface="Century Gothic" panose="020B0502020202020204" pitchFamily="34" charset="0"/>
                <a:ea typeface="DejaVu Sans"/>
              </a:rPr>
              <a:t>EU Convention “Naples II”</a:t>
            </a:r>
            <a:endParaRPr kumimoji="0" lang="en-GB" sz="12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14" name="TextBox 9"/>
          <p:cNvSpPr/>
          <p:nvPr/>
        </p:nvSpPr>
        <p:spPr>
          <a:xfrm>
            <a:off x="5388480" y="4443840"/>
            <a:ext cx="1755720" cy="2261160"/>
          </a:xfrm>
          <a:prstGeom prst="roundRect">
            <a:avLst>
              <a:gd name="adj" fmla="val 16667"/>
            </a:avLst>
          </a:prstGeom>
          <a:solidFill>
            <a:schemeClr val="accent3">
              <a:lumMod val="75000"/>
            </a:schemeClr>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75600" tIns="37800" rIns="75600" bIns="37800" anchor="t">
            <a:noAutofit/>
          </a:bodyPr>
          <a:lstStyle/>
          <a:p>
            <a:pPr marL="169560" marR="0" lvl="0" indent="-169560" algn="l" defTabSz="914400" rtl="0" eaLnBrk="1" fontAlgn="auto" latinLnBrk="0" hangingPunct="1">
              <a:spcBef>
                <a:spcPts val="0"/>
              </a:spcBef>
              <a:spcAft>
                <a:spcPts val="0"/>
              </a:spcAft>
              <a:buClr>
                <a:srgbClr val="FFFFFF"/>
              </a:buClr>
              <a:buSzTx/>
              <a:buFont typeface="Calibri Light"/>
              <a:buAutoNum type="arabicPeriod"/>
              <a:tabLst/>
              <a:defRPr/>
            </a:pPr>
            <a:r>
              <a:rPr kumimoji="0" lang="it-IT" sz="10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Bilateral</a:t>
            </a: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t>
            </a:r>
            <a:r>
              <a:rPr kumimoji="0" lang="it-IT" sz="10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Agreements</a:t>
            </a: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and </a:t>
            </a:r>
            <a:r>
              <a:rPr kumimoji="0" lang="it-IT" sz="10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Conventions</a:t>
            </a: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 art. 26 OECD Model</a:t>
            </a:r>
            <a:endParaRPr kumimoji="0" lang="en-GB" sz="10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169560" marR="0" lvl="0" indent="-169560" algn="l" defTabSz="914400" rtl="0" eaLnBrk="1" fontAlgn="auto" latinLnBrk="0" hangingPunct="1">
              <a:spcBef>
                <a:spcPts val="0"/>
              </a:spcBef>
              <a:spcAft>
                <a:spcPts val="0"/>
              </a:spcAft>
              <a:buClr>
                <a:srgbClr val="FFFFFF"/>
              </a:buClr>
              <a:buSzTx/>
              <a:buFont typeface="Calibri Light"/>
              <a:buAutoNum type="arabicPeriod"/>
              <a:tabLst/>
              <a:defRPr/>
            </a:pP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EU Directive 2011/16 - </a:t>
            </a:r>
            <a:r>
              <a:rPr kumimoji="0" lang="it-IT" sz="10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D.Lgs</a:t>
            </a: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29/2014  </a:t>
            </a:r>
            <a:endParaRPr kumimoji="0" lang="en-GB" sz="10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169560" marR="0" lvl="0" indent="-169560" algn="l" defTabSz="914400" rtl="0" eaLnBrk="1" fontAlgn="auto" latinLnBrk="0" hangingPunct="1">
              <a:spcBef>
                <a:spcPts val="0"/>
              </a:spcBef>
              <a:spcAft>
                <a:spcPts val="0"/>
              </a:spcAft>
              <a:buClr>
                <a:srgbClr val="FFFFFF"/>
              </a:buClr>
              <a:buSzTx/>
              <a:buFont typeface="Calibri Light"/>
              <a:buAutoNum type="arabicPeriod"/>
              <a:tabLst/>
              <a:defRPr/>
            </a:pPr>
            <a:r>
              <a:rPr kumimoji="0" lang="it-IT" sz="10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Multilateral</a:t>
            </a: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OECD Convention – </a:t>
            </a:r>
            <a:r>
              <a:rPr kumimoji="0" lang="it-IT" sz="10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Council</a:t>
            </a: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of Europe</a:t>
            </a:r>
            <a:endParaRPr kumimoji="0" lang="en-GB" sz="10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169560" marR="0" lvl="0" indent="-169560" algn="l" defTabSz="914400" rtl="0" eaLnBrk="1" fontAlgn="auto" latinLnBrk="0" hangingPunct="1">
              <a:spcBef>
                <a:spcPts val="0"/>
              </a:spcBef>
              <a:spcAft>
                <a:spcPts val="0"/>
              </a:spcAft>
              <a:buClr>
                <a:srgbClr val="FFFFFF"/>
              </a:buClr>
              <a:buSzTx/>
              <a:buFont typeface="Calibri Light"/>
              <a:buAutoNum type="arabicPeriod"/>
              <a:tabLst/>
              <a:defRPr/>
            </a:pP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EU </a:t>
            </a:r>
            <a:r>
              <a:rPr kumimoji="0" lang="it-IT" sz="10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Regulation</a:t>
            </a:r>
            <a:r>
              <a:rPr kumimoji="0" lang="it-IT" sz="10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904/10 EC on VAT </a:t>
            </a:r>
            <a:r>
              <a:rPr kumimoji="0" lang="it-IT" sz="10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matters</a:t>
            </a:r>
            <a:endParaRPr kumimoji="0" lang="en-GB" sz="1000"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pic>
        <p:nvPicPr>
          <p:cNvPr id="1015" name="Picture 11"/>
          <p:cNvPicPr/>
          <p:nvPr/>
        </p:nvPicPr>
        <p:blipFill>
          <a:blip r:embed="rId3">
            <a:biLevel thresh="50000"/>
          </a:blip>
          <a:stretch/>
        </p:blipFill>
        <p:spPr>
          <a:xfrm>
            <a:off x="4208400" y="1733400"/>
            <a:ext cx="335160" cy="326520"/>
          </a:xfrm>
          <a:prstGeom prst="rect">
            <a:avLst/>
          </a:prstGeom>
          <a:ln w="0">
            <a:noFill/>
          </a:ln>
        </p:spPr>
      </p:pic>
      <p:pic>
        <p:nvPicPr>
          <p:cNvPr id="1016" name="Picture 16"/>
          <p:cNvPicPr/>
          <p:nvPr/>
        </p:nvPicPr>
        <p:blipFill>
          <a:blip r:embed="rId4">
            <a:biLevel thresh="50000"/>
          </a:blip>
          <a:stretch/>
        </p:blipFill>
        <p:spPr>
          <a:xfrm>
            <a:off x="5800680" y="1676160"/>
            <a:ext cx="284400" cy="410760"/>
          </a:xfrm>
          <a:prstGeom prst="rect">
            <a:avLst/>
          </a:prstGeom>
          <a:ln w="0">
            <a:noFill/>
          </a:ln>
        </p:spPr>
      </p:pic>
      <p:pic>
        <p:nvPicPr>
          <p:cNvPr id="1017" name="Picture 17"/>
          <p:cNvPicPr/>
          <p:nvPr/>
        </p:nvPicPr>
        <p:blipFill>
          <a:blip r:embed="rId5">
            <a:biLevel thresh="50000"/>
          </a:blip>
          <a:stretch/>
        </p:blipFill>
        <p:spPr>
          <a:xfrm>
            <a:off x="2351520" y="1680480"/>
            <a:ext cx="280440" cy="444600"/>
          </a:xfrm>
          <a:prstGeom prst="rect">
            <a:avLst/>
          </a:prstGeom>
          <a:ln w="0">
            <a:noFill/>
          </a:ln>
        </p:spPr>
      </p:pic>
      <p:sp>
        <p:nvSpPr>
          <p:cNvPr id="1018" name="Freeform 4"/>
          <p:cNvSpPr/>
          <p:nvPr/>
        </p:nvSpPr>
        <p:spPr>
          <a:xfrm>
            <a:off x="7486560" y="1823040"/>
            <a:ext cx="1319400" cy="2460240"/>
          </a:xfrm>
          <a:custGeom>
            <a:avLst/>
            <a:gdLst>
              <a:gd name="textAreaLeft" fmla="*/ 0 w 1319400"/>
              <a:gd name="textAreaRight" fmla="*/ 1321200 w 1319400"/>
              <a:gd name="textAreaTop" fmla="*/ 0 h 2460240"/>
              <a:gd name="textAreaBottom" fmla="*/ 2461680 h 2460240"/>
            </a:gdLst>
            <a:ahLst/>
            <a:cxnLst/>
            <a:rect l="textAreaLeft" t="textAreaTop" r="textAreaRight" b="textAreaBottom"/>
            <a:pathLst>
              <a:path w="634" h="997">
                <a:moveTo>
                  <a:pt x="555" y="465"/>
                </a:moveTo>
                <a:cubicBezTo>
                  <a:pt x="634" y="413"/>
                  <a:pt x="634" y="413"/>
                  <a:pt x="634" y="413"/>
                </a:cubicBezTo>
                <a:cubicBezTo>
                  <a:pt x="627" y="373"/>
                  <a:pt x="615" y="333"/>
                  <a:pt x="598" y="296"/>
                </a:cubicBezTo>
                <a:cubicBezTo>
                  <a:pt x="504" y="297"/>
                  <a:pt x="504" y="297"/>
                  <a:pt x="504" y="297"/>
                </a:cubicBezTo>
                <a:cubicBezTo>
                  <a:pt x="490" y="274"/>
                  <a:pt x="475" y="251"/>
                  <a:pt x="457" y="231"/>
                </a:cubicBezTo>
                <a:cubicBezTo>
                  <a:pt x="491" y="142"/>
                  <a:pt x="491" y="142"/>
                  <a:pt x="491" y="142"/>
                </a:cubicBezTo>
                <a:cubicBezTo>
                  <a:pt x="461" y="114"/>
                  <a:pt x="429" y="89"/>
                  <a:pt x="393" y="68"/>
                </a:cubicBezTo>
                <a:cubicBezTo>
                  <a:pt x="317" y="125"/>
                  <a:pt x="317" y="125"/>
                  <a:pt x="317" y="125"/>
                </a:cubicBezTo>
                <a:cubicBezTo>
                  <a:pt x="293" y="114"/>
                  <a:pt x="268" y="105"/>
                  <a:pt x="242" y="99"/>
                </a:cubicBezTo>
                <a:cubicBezTo>
                  <a:pt x="240" y="98"/>
                  <a:pt x="240" y="98"/>
                  <a:pt x="240" y="98"/>
                </a:cubicBezTo>
                <a:cubicBezTo>
                  <a:pt x="215" y="7"/>
                  <a:pt x="215" y="7"/>
                  <a:pt x="215" y="7"/>
                </a:cubicBezTo>
                <a:cubicBezTo>
                  <a:pt x="174" y="1"/>
                  <a:pt x="133" y="0"/>
                  <a:pt x="93" y="4"/>
                </a:cubicBezTo>
                <a:cubicBezTo>
                  <a:pt x="64" y="95"/>
                  <a:pt x="64" y="95"/>
                  <a:pt x="64" y="95"/>
                </a:cubicBezTo>
                <a:cubicBezTo>
                  <a:pt x="42" y="99"/>
                  <a:pt x="21" y="105"/>
                  <a:pt x="0" y="113"/>
                </a:cubicBezTo>
                <a:cubicBezTo>
                  <a:pt x="41" y="147"/>
                  <a:pt x="77" y="186"/>
                  <a:pt x="105" y="231"/>
                </a:cubicBezTo>
                <a:cubicBezTo>
                  <a:pt x="139" y="226"/>
                  <a:pt x="174" y="227"/>
                  <a:pt x="209" y="236"/>
                </a:cubicBezTo>
                <a:cubicBezTo>
                  <a:pt x="354" y="271"/>
                  <a:pt x="443" y="417"/>
                  <a:pt x="407" y="562"/>
                </a:cubicBezTo>
                <a:cubicBezTo>
                  <a:pt x="374" y="699"/>
                  <a:pt x="242" y="786"/>
                  <a:pt x="105" y="766"/>
                </a:cubicBezTo>
                <a:cubicBezTo>
                  <a:pt x="77" y="811"/>
                  <a:pt x="41" y="850"/>
                  <a:pt x="0" y="884"/>
                </a:cubicBezTo>
                <a:cubicBezTo>
                  <a:pt x="15" y="889"/>
                  <a:pt x="31" y="894"/>
                  <a:pt x="47" y="898"/>
                </a:cubicBezTo>
                <a:cubicBezTo>
                  <a:pt x="49" y="899"/>
                  <a:pt x="49" y="899"/>
                  <a:pt x="49" y="899"/>
                </a:cubicBezTo>
                <a:cubicBezTo>
                  <a:pt x="74" y="990"/>
                  <a:pt x="74" y="990"/>
                  <a:pt x="74" y="990"/>
                </a:cubicBezTo>
                <a:cubicBezTo>
                  <a:pt x="116" y="996"/>
                  <a:pt x="157" y="997"/>
                  <a:pt x="197" y="992"/>
                </a:cubicBezTo>
                <a:cubicBezTo>
                  <a:pt x="225" y="902"/>
                  <a:pt x="225" y="902"/>
                  <a:pt x="225" y="902"/>
                </a:cubicBezTo>
                <a:cubicBezTo>
                  <a:pt x="252" y="897"/>
                  <a:pt x="278" y="889"/>
                  <a:pt x="303" y="878"/>
                </a:cubicBezTo>
                <a:cubicBezTo>
                  <a:pt x="377" y="937"/>
                  <a:pt x="377" y="937"/>
                  <a:pt x="377" y="937"/>
                </a:cubicBezTo>
                <a:cubicBezTo>
                  <a:pt x="413" y="918"/>
                  <a:pt x="447" y="895"/>
                  <a:pt x="477" y="867"/>
                </a:cubicBezTo>
                <a:cubicBezTo>
                  <a:pt x="447" y="778"/>
                  <a:pt x="447" y="778"/>
                  <a:pt x="447" y="778"/>
                </a:cubicBezTo>
                <a:cubicBezTo>
                  <a:pt x="465" y="758"/>
                  <a:pt x="482" y="736"/>
                  <a:pt x="496" y="713"/>
                </a:cubicBezTo>
                <a:cubicBezTo>
                  <a:pt x="591" y="717"/>
                  <a:pt x="591" y="717"/>
                  <a:pt x="591" y="717"/>
                </a:cubicBezTo>
                <a:cubicBezTo>
                  <a:pt x="606" y="685"/>
                  <a:pt x="618" y="652"/>
                  <a:pt x="627" y="616"/>
                </a:cubicBezTo>
                <a:cubicBezTo>
                  <a:pt x="628" y="611"/>
                  <a:pt x="629" y="606"/>
                  <a:pt x="630" y="601"/>
                </a:cubicBezTo>
                <a:cubicBezTo>
                  <a:pt x="553" y="547"/>
                  <a:pt x="553" y="547"/>
                  <a:pt x="553" y="547"/>
                </a:cubicBezTo>
                <a:cubicBezTo>
                  <a:pt x="557" y="519"/>
                  <a:pt x="557" y="492"/>
                  <a:pt x="555" y="465"/>
                </a:cubicBezTo>
                <a:close/>
              </a:path>
            </a:pathLst>
          </a:custGeom>
          <a:solidFill>
            <a:srgbClr val="92D050"/>
          </a:solidFill>
          <a:ln w="0">
            <a:noFill/>
          </a:ln>
          <a:effectLst>
            <a:outerShdw blurRad="304920" dist="202915" dir="837736" sx="102000" sy="102000" algn="ctr" rotWithShape="0">
              <a:srgbClr val="000000">
                <a:alpha val="76000"/>
              </a:srgbClr>
            </a:outerShdw>
          </a:effectLst>
        </p:spPr>
        <p:style>
          <a:lnRef idx="0">
            <a:scrgbClr r="0" g="0" b="0"/>
          </a:lnRef>
          <a:fillRef idx="0">
            <a:scrgbClr r="0" g="0" b="0"/>
          </a:fillRef>
          <a:effectRef idx="0">
            <a:scrgbClr r="0" g="0" b="0"/>
          </a:effectRef>
          <a:fontRef idx="minor"/>
        </p:style>
        <p:txBody>
          <a:bodyPr lIns="75600" tIns="37800" rIns="75600" bIns="37800" numCol="1" spc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sp>
        <p:nvSpPr>
          <p:cNvPr id="1019" name="TextBox 10"/>
          <p:cNvSpPr/>
          <p:nvPr/>
        </p:nvSpPr>
        <p:spPr>
          <a:xfrm>
            <a:off x="7556400" y="2418480"/>
            <a:ext cx="471960" cy="1082520"/>
          </a:xfrm>
          <a:prstGeom prst="rect">
            <a:avLst/>
          </a:prstGeom>
          <a:noFill/>
          <a:ln w="0">
            <a:noFill/>
          </a:ln>
        </p:spPr>
        <p:style>
          <a:lnRef idx="0">
            <a:scrgbClr r="0" g="0" b="0"/>
          </a:lnRef>
          <a:fillRef idx="0">
            <a:scrgbClr r="0" g="0" b="0"/>
          </a:fillRef>
          <a:effectRef idx="0">
            <a:scrgbClr r="0" g="0" b="0"/>
          </a:effectRef>
          <a:fontRef idx="minor"/>
        </p:style>
        <p:txBody>
          <a:bodyPr lIns="75600" tIns="37800" rIns="75600" bIns="3780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 normalizeH="0" baseline="0" noProof="0">
                <a:ln>
                  <a:noFill/>
                </a:ln>
                <a:solidFill>
                  <a:srgbClr val="70AD47"/>
                </a:solidFill>
                <a:effectLst/>
                <a:uLnTx/>
                <a:uFillTx/>
                <a:latin typeface="Century Gothic" panose="020B0502020202020204" pitchFamily="34" charset="0"/>
                <a:ea typeface="DejaVu Sans"/>
              </a:rPr>
              <a:t>4</a:t>
            </a:r>
            <a:endParaRPr kumimoji="0" lang="en-GB" sz="80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20" name="TextBox 11"/>
          <p:cNvSpPr txBox="1"/>
          <p:nvPr/>
        </p:nvSpPr>
        <p:spPr>
          <a:xfrm rot="4704000">
            <a:off x="7068240" y="2293560"/>
            <a:ext cx="1503720" cy="1345320"/>
          </a:xfrm>
          <a:prstGeom prst="rect">
            <a:avLst/>
          </a:prstGeom>
        </p:spPr>
        <p:txBody>
          <a:bodyPr wrap="none" lIns="75600" tIns="37800" rIns="75600" bIns="37800" numCol="1" spcCol="0" anchor="b">
            <a:prstTxWarp prst="textArchUp">
              <a:avLst>
                <a:gd name="adj" fmla="val 10800000"/>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 normalizeH="0" baseline="0" noProof="0">
                <a:ln w="0">
                  <a:noFill/>
                </a:ln>
                <a:solidFill>
                  <a:srgbClr val="FFFFFF"/>
                </a:solidFill>
                <a:effectLst/>
                <a:uLnTx/>
                <a:uFillTx/>
                <a:latin typeface="Century Gothic" panose="020B0502020202020204" pitchFamily="34" charset="0"/>
              </a:rPr>
              <a:t>MONEY LAUNDERING – FIN. TER.</a:t>
            </a:r>
            <a:endParaRPr kumimoji="0" lang="en-GB" b="0" i="0" u="none" strike="noStrike" kern="1200" cap="none" spc="-1" normalizeH="0" baseline="0" noProof="0">
              <a:ln w="0">
                <a:noFill/>
              </a:ln>
              <a:solidFill>
                <a:srgbClr val="FFFFFF"/>
              </a:solidFill>
              <a:effectLst/>
              <a:uLnTx/>
              <a:uFillTx/>
              <a:latin typeface="Century Gothic" panose="020B0502020202020204" pitchFamily="34" charset="0"/>
            </a:endParaRPr>
          </a:p>
        </p:txBody>
      </p:sp>
      <p:sp>
        <p:nvSpPr>
          <p:cNvPr id="1021" name="TextBox 12"/>
          <p:cNvSpPr/>
          <p:nvPr/>
        </p:nvSpPr>
        <p:spPr>
          <a:xfrm>
            <a:off x="7195320" y="4462560"/>
            <a:ext cx="1716480" cy="2238120"/>
          </a:xfrm>
          <a:prstGeom prst="roundRect">
            <a:avLst>
              <a:gd name="adj" fmla="val 16667"/>
            </a:avLst>
          </a:prstGeom>
          <a:solidFill>
            <a:srgbClr val="92D050"/>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75600" tIns="37800" rIns="75600" bIns="3780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FFFFFF"/>
                </a:solidFill>
                <a:effectLst/>
                <a:uLnTx/>
                <a:uFillTx/>
                <a:latin typeface="Century Gothic" panose="020B0502020202020204" pitchFamily="34" charset="0"/>
                <a:ea typeface="DejaVu Sans"/>
              </a:rPr>
              <a:t>Financial intelligence Unit Network:</a:t>
            </a:r>
            <a:r>
              <a:rPr kumimoji="0" sz="1600" b="0" i="0" u="none" strike="noStrike" kern="1200" cap="none" spc="0" normalizeH="0" baseline="0" noProof="0">
                <a:ln>
                  <a:noFill/>
                </a:ln>
                <a:solidFill>
                  <a:srgbClr val="000000"/>
                </a:solidFill>
                <a:effectLst/>
                <a:uLnTx/>
                <a:uFillTx/>
                <a:latin typeface="Century Gothic" panose="020B0502020202020204" pitchFamily="34" charset="0"/>
              </a:rPr>
              <a:t/>
            </a:r>
            <a:br>
              <a:rPr kumimoji="0" sz="1600" b="0" i="0" u="none" strike="noStrike" kern="1200" cap="none" spc="0" normalizeH="0" baseline="0" noProof="0">
                <a:ln>
                  <a:noFill/>
                </a:ln>
                <a:solidFill>
                  <a:srgbClr val="000000"/>
                </a:solidFill>
                <a:effectLst/>
                <a:uLnTx/>
                <a:uFillTx/>
                <a:latin typeface="Century Gothic" panose="020B0502020202020204" pitchFamily="34" charset="0"/>
              </a:rPr>
            </a:br>
            <a:r>
              <a:rPr kumimoji="0" lang="it-IT" sz="1600" b="0" i="0" u="none" strike="noStrike" kern="1200" cap="none" spc="-1" normalizeH="0" baseline="0" noProof="0">
                <a:ln>
                  <a:noFill/>
                </a:ln>
                <a:solidFill>
                  <a:srgbClr val="FFFFFF"/>
                </a:solidFill>
                <a:effectLst/>
                <a:uLnTx/>
                <a:uFillTx/>
                <a:latin typeface="Century Gothic" panose="020B0502020202020204" pitchFamily="34" charset="0"/>
                <a:ea typeface="DejaVu Sans"/>
              </a:rPr>
              <a:t>1. Global (egmont)</a:t>
            </a:r>
            <a:endParaRPr kumimoji="0" lang="en-GB" sz="1600" b="0" i="0" u="none" strike="noStrike" kern="1200" cap="none" spc="-1" normalizeH="0" baseline="0" noProof="0">
              <a:ln>
                <a:noFill/>
              </a:ln>
              <a:solidFill>
                <a:srgbClr val="00000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FFFFFF"/>
                </a:solidFill>
                <a:effectLst/>
                <a:uLnTx/>
                <a:uFillTx/>
                <a:latin typeface="Century Gothic" panose="020B0502020202020204" pitchFamily="34" charset="0"/>
                <a:ea typeface="DejaVu Sans"/>
              </a:rPr>
              <a:t>2. European (FIU.NET)</a:t>
            </a:r>
            <a:endParaRPr kumimoji="0" lang="en-GB" sz="1600" b="0" i="0" u="none" strike="noStrike" kern="1200" cap="none" spc="-1" normalizeH="0" baseline="0" noProof="0">
              <a:ln>
                <a:noFill/>
              </a:ln>
              <a:solidFill>
                <a:srgbClr val="00000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22" name="Freeform 9"/>
          <p:cNvSpPr/>
          <p:nvPr/>
        </p:nvSpPr>
        <p:spPr>
          <a:xfrm>
            <a:off x="9183600" y="1790280"/>
            <a:ext cx="1324080" cy="2477520"/>
          </a:xfrm>
          <a:custGeom>
            <a:avLst/>
            <a:gdLst>
              <a:gd name="textAreaLeft" fmla="*/ 0 w 1324080"/>
              <a:gd name="textAreaRight" fmla="*/ 1325880 w 1324080"/>
              <a:gd name="textAreaTop" fmla="*/ 0 h 2477520"/>
              <a:gd name="textAreaBottom" fmla="*/ 2478960 h 2477520"/>
            </a:gdLst>
            <a:ahLst/>
            <a:cxnLst/>
            <a:rect l="textAreaLeft" t="textAreaTop" r="textAreaRight" b="textAreaBottom"/>
            <a:pathLst>
              <a:path w="634" h="997">
                <a:moveTo>
                  <a:pt x="555" y="465"/>
                </a:moveTo>
                <a:cubicBezTo>
                  <a:pt x="634" y="413"/>
                  <a:pt x="634" y="413"/>
                  <a:pt x="634" y="413"/>
                </a:cubicBezTo>
                <a:cubicBezTo>
                  <a:pt x="627" y="373"/>
                  <a:pt x="615" y="333"/>
                  <a:pt x="598" y="296"/>
                </a:cubicBezTo>
                <a:cubicBezTo>
                  <a:pt x="504" y="297"/>
                  <a:pt x="504" y="297"/>
                  <a:pt x="504" y="297"/>
                </a:cubicBezTo>
                <a:cubicBezTo>
                  <a:pt x="490" y="274"/>
                  <a:pt x="475" y="251"/>
                  <a:pt x="457" y="231"/>
                </a:cubicBezTo>
                <a:cubicBezTo>
                  <a:pt x="491" y="142"/>
                  <a:pt x="491" y="142"/>
                  <a:pt x="491" y="142"/>
                </a:cubicBezTo>
                <a:cubicBezTo>
                  <a:pt x="461" y="114"/>
                  <a:pt x="429" y="89"/>
                  <a:pt x="393" y="68"/>
                </a:cubicBezTo>
                <a:cubicBezTo>
                  <a:pt x="317" y="125"/>
                  <a:pt x="317" y="125"/>
                  <a:pt x="317" y="125"/>
                </a:cubicBezTo>
                <a:cubicBezTo>
                  <a:pt x="293" y="114"/>
                  <a:pt x="268" y="105"/>
                  <a:pt x="242" y="99"/>
                </a:cubicBezTo>
                <a:cubicBezTo>
                  <a:pt x="240" y="98"/>
                  <a:pt x="240" y="98"/>
                  <a:pt x="240" y="98"/>
                </a:cubicBezTo>
                <a:cubicBezTo>
                  <a:pt x="215" y="7"/>
                  <a:pt x="215" y="7"/>
                  <a:pt x="215" y="7"/>
                </a:cubicBezTo>
                <a:cubicBezTo>
                  <a:pt x="174" y="1"/>
                  <a:pt x="133" y="0"/>
                  <a:pt x="93" y="4"/>
                </a:cubicBezTo>
                <a:cubicBezTo>
                  <a:pt x="64" y="95"/>
                  <a:pt x="64" y="95"/>
                  <a:pt x="64" y="95"/>
                </a:cubicBezTo>
                <a:cubicBezTo>
                  <a:pt x="42" y="99"/>
                  <a:pt x="21" y="105"/>
                  <a:pt x="0" y="113"/>
                </a:cubicBezTo>
                <a:cubicBezTo>
                  <a:pt x="41" y="147"/>
                  <a:pt x="77" y="186"/>
                  <a:pt x="105" y="231"/>
                </a:cubicBezTo>
                <a:cubicBezTo>
                  <a:pt x="139" y="226"/>
                  <a:pt x="174" y="227"/>
                  <a:pt x="209" y="236"/>
                </a:cubicBezTo>
                <a:cubicBezTo>
                  <a:pt x="354" y="271"/>
                  <a:pt x="443" y="417"/>
                  <a:pt x="407" y="562"/>
                </a:cubicBezTo>
                <a:cubicBezTo>
                  <a:pt x="374" y="699"/>
                  <a:pt x="242" y="786"/>
                  <a:pt x="105" y="766"/>
                </a:cubicBezTo>
                <a:cubicBezTo>
                  <a:pt x="77" y="811"/>
                  <a:pt x="41" y="850"/>
                  <a:pt x="0" y="884"/>
                </a:cubicBezTo>
                <a:cubicBezTo>
                  <a:pt x="15" y="889"/>
                  <a:pt x="31" y="894"/>
                  <a:pt x="47" y="898"/>
                </a:cubicBezTo>
                <a:cubicBezTo>
                  <a:pt x="49" y="899"/>
                  <a:pt x="49" y="899"/>
                  <a:pt x="49" y="899"/>
                </a:cubicBezTo>
                <a:cubicBezTo>
                  <a:pt x="74" y="990"/>
                  <a:pt x="74" y="990"/>
                  <a:pt x="74" y="990"/>
                </a:cubicBezTo>
                <a:cubicBezTo>
                  <a:pt x="116" y="996"/>
                  <a:pt x="157" y="997"/>
                  <a:pt x="197" y="992"/>
                </a:cubicBezTo>
                <a:cubicBezTo>
                  <a:pt x="225" y="902"/>
                  <a:pt x="225" y="902"/>
                  <a:pt x="225" y="902"/>
                </a:cubicBezTo>
                <a:cubicBezTo>
                  <a:pt x="252" y="897"/>
                  <a:pt x="278" y="889"/>
                  <a:pt x="303" y="878"/>
                </a:cubicBezTo>
                <a:cubicBezTo>
                  <a:pt x="377" y="937"/>
                  <a:pt x="377" y="937"/>
                  <a:pt x="377" y="937"/>
                </a:cubicBezTo>
                <a:cubicBezTo>
                  <a:pt x="413" y="918"/>
                  <a:pt x="447" y="895"/>
                  <a:pt x="477" y="867"/>
                </a:cubicBezTo>
                <a:cubicBezTo>
                  <a:pt x="447" y="778"/>
                  <a:pt x="447" y="778"/>
                  <a:pt x="447" y="778"/>
                </a:cubicBezTo>
                <a:cubicBezTo>
                  <a:pt x="465" y="758"/>
                  <a:pt x="482" y="736"/>
                  <a:pt x="496" y="713"/>
                </a:cubicBezTo>
                <a:cubicBezTo>
                  <a:pt x="591" y="717"/>
                  <a:pt x="591" y="717"/>
                  <a:pt x="591" y="717"/>
                </a:cubicBezTo>
                <a:cubicBezTo>
                  <a:pt x="606" y="685"/>
                  <a:pt x="618" y="652"/>
                  <a:pt x="627" y="616"/>
                </a:cubicBezTo>
                <a:cubicBezTo>
                  <a:pt x="628" y="611"/>
                  <a:pt x="629" y="606"/>
                  <a:pt x="630" y="601"/>
                </a:cubicBezTo>
                <a:cubicBezTo>
                  <a:pt x="553" y="547"/>
                  <a:pt x="553" y="547"/>
                  <a:pt x="553" y="547"/>
                </a:cubicBezTo>
                <a:cubicBezTo>
                  <a:pt x="557" y="519"/>
                  <a:pt x="557" y="492"/>
                  <a:pt x="555" y="465"/>
                </a:cubicBezTo>
                <a:close/>
              </a:path>
            </a:pathLst>
          </a:custGeom>
          <a:gradFill rotWithShape="0">
            <a:gsLst>
              <a:gs pos="0">
                <a:srgbClr val="FFE699"/>
              </a:gs>
              <a:gs pos="50000">
                <a:srgbClr val="BF9000"/>
              </a:gs>
              <a:gs pos="100000">
                <a:srgbClr val="BF9000"/>
              </a:gs>
            </a:gsLst>
            <a:path path="circle">
              <a:fillToRect l="50000" t="50000" r="50000" b="50000"/>
            </a:path>
          </a:gradFill>
          <a:ln w="0">
            <a:noFill/>
          </a:ln>
          <a:effectLst>
            <a:outerShdw blurRad="304920" dist="202915" dir="837736" sx="102000" sy="102000" algn="ctr" rotWithShape="0">
              <a:srgbClr val="000000">
                <a:alpha val="76000"/>
              </a:srgbClr>
            </a:outerShdw>
          </a:effectLst>
        </p:spPr>
        <p:style>
          <a:lnRef idx="0">
            <a:scrgbClr r="0" g="0" b="0"/>
          </a:lnRef>
          <a:fillRef idx="0">
            <a:scrgbClr r="0" g="0" b="0"/>
          </a:fillRef>
          <a:effectRef idx="0">
            <a:scrgbClr r="0" g="0" b="0"/>
          </a:effectRef>
          <a:fontRef idx="minor"/>
        </p:style>
        <p:txBody>
          <a:bodyPr lIns="75600" tIns="37800" rIns="75600" bIns="37800" numCol="1" spc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a:ln>
                <a:noFill/>
              </a:ln>
              <a:solidFill>
                <a:srgbClr val="000000"/>
              </a:solidFill>
              <a:effectLst/>
              <a:uLnTx/>
              <a:uFillTx/>
              <a:latin typeface="Century Gothic" panose="020B0502020202020204" pitchFamily="34" charset="0"/>
              <a:ea typeface="DejaVu Sans"/>
            </a:endParaRPr>
          </a:p>
        </p:txBody>
      </p:sp>
      <p:sp>
        <p:nvSpPr>
          <p:cNvPr id="1023" name="TextBox 13"/>
          <p:cNvSpPr/>
          <p:nvPr/>
        </p:nvSpPr>
        <p:spPr>
          <a:xfrm>
            <a:off x="9253080" y="2402640"/>
            <a:ext cx="471960" cy="1082520"/>
          </a:xfrm>
          <a:prstGeom prst="rect">
            <a:avLst/>
          </a:prstGeom>
          <a:noFill/>
          <a:ln w="0">
            <a:noFill/>
          </a:ln>
        </p:spPr>
        <p:style>
          <a:lnRef idx="0">
            <a:scrgbClr r="0" g="0" b="0"/>
          </a:lnRef>
          <a:fillRef idx="0">
            <a:scrgbClr r="0" g="0" b="0"/>
          </a:fillRef>
          <a:effectRef idx="0">
            <a:scrgbClr r="0" g="0" b="0"/>
          </a:effectRef>
          <a:fontRef idx="minor"/>
        </p:style>
        <p:txBody>
          <a:bodyPr lIns="75600" tIns="37800" rIns="75600" bIns="3780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 normalizeH="0" baseline="0" noProof="0">
                <a:ln>
                  <a:noFill/>
                </a:ln>
                <a:solidFill>
                  <a:srgbClr val="A74F0C"/>
                </a:solidFill>
                <a:effectLst/>
                <a:uLnTx/>
                <a:uFillTx/>
                <a:latin typeface="Century Gothic" panose="020B0502020202020204" pitchFamily="34" charset="0"/>
                <a:ea typeface="DejaVu Sans"/>
              </a:rPr>
              <a:t>5</a:t>
            </a:r>
            <a:endParaRPr kumimoji="0" lang="en-GB" sz="8000" b="0" i="0" u="none" strike="noStrike" kern="1200" cap="none" spc="-1" normalizeH="0" baseline="0" noProof="0">
              <a:ln>
                <a:noFill/>
              </a:ln>
              <a:solidFill>
                <a:srgbClr val="000000"/>
              </a:solidFill>
              <a:effectLst/>
              <a:uLnTx/>
              <a:uFillTx/>
              <a:latin typeface="Century Gothic" panose="020B0502020202020204" pitchFamily="34" charset="0"/>
            </a:endParaRPr>
          </a:p>
        </p:txBody>
      </p:sp>
      <p:sp>
        <p:nvSpPr>
          <p:cNvPr id="1024" name="TextBox 14"/>
          <p:cNvSpPr txBox="1"/>
          <p:nvPr/>
        </p:nvSpPr>
        <p:spPr>
          <a:xfrm rot="5400000">
            <a:off x="8853480" y="2379240"/>
            <a:ext cx="1503720" cy="1231560"/>
          </a:xfrm>
          <a:prstGeom prst="rect">
            <a:avLst/>
          </a:prstGeom>
        </p:spPr>
        <p:txBody>
          <a:bodyPr wrap="none" lIns="75600" tIns="37800" rIns="75600" bIns="37800" numCol="1" spcCol="0" anchor="b">
            <a:prstTxWarp prst="textArchUp">
              <a:avLst>
                <a:gd name="adj" fmla="val 10800000"/>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 normalizeH="0" baseline="0" noProof="0">
                <a:ln w="0">
                  <a:noFill/>
                </a:ln>
                <a:solidFill>
                  <a:srgbClr val="E7E6E6"/>
                </a:solidFill>
                <a:effectLst/>
                <a:uLnTx/>
                <a:uFillTx/>
                <a:latin typeface="Century Gothic" panose="020B0502020202020204" pitchFamily="34" charset="0"/>
              </a:rPr>
              <a:t>SPONTANEOUS</a:t>
            </a:r>
            <a:endParaRPr kumimoji="0" lang="en-GB" b="0" i="0" u="none" strike="noStrike" kern="1200" cap="none" spc="-1" normalizeH="0" baseline="0" noProof="0">
              <a:ln w="0">
                <a:noFill/>
              </a:ln>
              <a:solidFill>
                <a:srgbClr val="E7E6E6"/>
              </a:solidFill>
              <a:effectLst/>
              <a:uLnTx/>
              <a:uFillTx/>
              <a:latin typeface="Century Gothic" panose="020B0502020202020204" pitchFamily="34" charset="0"/>
            </a:endParaRPr>
          </a:p>
        </p:txBody>
      </p:sp>
      <p:sp>
        <p:nvSpPr>
          <p:cNvPr id="1025" name="TextBox 15"/>
          <p:cNvSpPr/>
          <p:nvPr/>
        </p:nvSpPr>
        <p:spPr>
          <a:xfrm>
            <a:off x="8991720" y="4456080"/>
            <a:ext cx="1766880" cy="2238120"/>
          </a:xfrm>
          <a:prstGeom prst="roundRect">
            <a:avLst>
              <a:gd name="adj" fmla="val 16667"/>
            </a:avLst>
          </a:prstGeom>
          <a:solidFill>
            <a:schemeClr val="accent4">
              <a:lumMod val="75000"/>
            </a:schemeClr>
          </a:soli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75600" tIns="37800" rIns="75600" bIns="37800" anchor="t">
            <a:normAutofit fontScale="92500" lnSpcReduction="20000"/>
          </a:bodyPr>
          <a:lstStyle/>
          <a:p>
            <a:pPr marL="241200" marR="0" lvl="0" indent="-24120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600" b="0" i="0" u="none" strike="noStrike" kern="1200" cap="none" spc="-1" normalizeH="0" baseline="0" noProof="0" dirty="0" smtClean="0">
                <a:ln>
                  <a:noFill/>
                </a:ln>
                <a:solidFill>
                  <a:srgbClr val="FFFFFF"/>
                </a:solidFill>
                <a:effectLst/>
                <a:uLnTx/>
                <a:uFillTx/>
                <a:latin typeface="Century Gothic" panose="020B0502020202020204" pitchFamily="34" charset="0"/>
                <a:ea typeface="DejaVu Sans"/>
              </a:rPr>
              <a:t>Memoranda </a:t>
            </a:r>
            <a:r>
              <a:rPr kumimoji="0" lang="it-IT" sz="16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of </a:t>
            </a:r>
            <a:r>
              <a:rPr kumimoji="0" lang="it-IT" sz="16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Understanding</a:t>
            </a:r>
            <a:endParaRPr kumimoji="0" lang="en-GB" sz="16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241200" marR="0" lvl="0" indent="-241200" algn="l" defTabSz="914400" rtl="0" eaLnBrk="1" fontAlgn="auto" latinLnBrk="0" hangingPunct="1">
              <a:lnSpc>
                <a:spcPct val="100000"/>
              </a:lnSpc>
              <a:spcBef>
                <a:spcPts val="0"/>
              </a:spcBef>
              <a:spcAft>
                <a:spcPts val="0"/>
              </a:spcAft>
              <a:buClr>
                <a:srgbClr val="FFFFFF"/>
              </a:buClr>
              <a:buSzTx/>
              <a:buFont typeface="Calibri Light"/>
              <a:buAutoNum type="arabicPeriod"/>
              <a:tabLst/>
              <a:defRPr/>
            </a:pPr>
            <a:r>
              <a:rPr kumimoji="0" lang="it-IT" sz="16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Specific</a:t>
            </a:r>
            <a:r>
              <a:rPr kumimoji="0" lang="it-IT" sz="16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t>
            </a:r>
            <a:r>
              <a:rPr kumimoji="0" lang="it-IT" sz="16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agreements</a:t>
            </a:r>
            <a:r>
              <a:rPr kumimoji="0" lang="it-IT" sz="16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on </a:t>
            </a:r>
            <a:r>
              <a:rPr kumimoji="0" lang="it-IT" sz="16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institutional</a:t>
            </a:r>
            <a:r>
              <a:rPr kumimoji="0" lang="it-IT" sz="16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a:t>
            </a:r>
            <a:r>
              <a:rPr kumimoji="0" lang="it-IT" sz="16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areas</a:t>
            </a:r>
            <a:r>
              <a:rPr kumimoji="0" lang="it-IT" sz="1600" b="0" i="0" u="none" strike="noStrike" kern="1200" cap="none" spc="-1" normalizeH="0" baseline="0" noProof="0" dirty="0">
                <a:ln>
                  <a:noFill/>
                </a:ln>
                <a:solidFill>
                  <a:srgbClr val="FFFFFF"/>
                </a:solidFill>
                <a:effectLst/>
                <a:uLnTx/>
                <a:uFillTx/>
                <a:latin typeface="Century Gothic" panose="020B0502020202020204" pitchFamily="34" charset="0"/>
                <a:ea typeface="DejaVu Sans"/>
              </a:rPr>
              <a:t> of </a:t>
            </a:r>
            <a:r>
              <a:rPr kumimoji="0" lang="it-IT" sz="1600" b="0" i="0" u="none" strike="noStrike" kern="1200" cap="none" spc="-1" normalizeH="0" baseline="0" noProof="0" dirty="0" err="1">
                <a:ln>
                  <a:noFill/>
                </a:ln>
                <a:solidFill>
                  <a:srgbClr val="FFFFFF"/>
                </a:solidFill>
                <a:effectLst/>
                <a:uLnTx/>
                <a:uFillTx/>
                <a:latin typeface="Century Gothic" panose="020B0502020202020204" pitchFamily="34" charset="0"/>
                <a:ea typeface="DejaVu Sans"/>
              </a:rPr>
              <a:t>interest</a:t>
            </a:r>
            <a:endParaRPr kumimoji="0" lang="en-GB" sz="1600"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1026" name="CasellaDiTesto 26"/>
          <p:cNvSpPr/>
          <p:nvPr/>
        </p:nvSpPr>
        <p:spPr>
          <a:xfrm>
            <a:off x="7303680" y="1527480"/>
            <a:ext cx="59328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1" normalizeH="0" baseline="0" noProof="0">
                <a:ln>
                  <a:noFill/>
                </a:ln>
                <a:solidFill>
                  <a:srgbClr val="FFFFFF"/>
                </a:solidFill>
                <a:effectLst/>
                <a:uLnTx/>
                <a:uFillTx/>
                <a:latin typeface="Century Gothic" panose="020B0502020202020204" pitchFamily="34" charset="0"/>
                <a:ea typeface="DejaVu Sans"/>
              </a:rPr>
              <a:t>€</a:t>
            </a:r>
            <a:endParaRPr kumimoji="0" lang="en-GB" sz="4400" b="0" i="0" u="none" strike="noStrike" kern="1200" cap="none" spc="-1" normalizeH="0" baseline="0" noProof="0">
              <a:ln>
                <a:noFill/>
              </a:ln>
              <a:solidFill>
                <a:srgbClr val="000000"/>
              </a:solidFill>
              <a:effectLst/>
              <a:uLnTx/>
              <a:uFillTx/>
              <a:latin typeface="Century Gothic" panose="020B0502020202020204" pitchFamily="34" charset="0"/>
            </a:endParaRPr>
          </a:p>
        </p:txBody>
      </p:sp>
      <p:pic>
        <p:nvPicPr>
          <p:cNvPr id="1027" name="Picture 18"/>
          <p:cNvPicPr/>
          <p:nvPr/>
        </p:nvPicPr>
        <p:blipFill>
          <a:blip r:embed="rId6">
            <a:biLevel thresh="50000"/>
            <a:extLst>
              <a:ext uri="{BEBA8EAE-BF5A-486C-A8C5-ECC9F3942E4B}">
                <a14:imgProps xmlns:a14="http://schemas.microsoft.com/office/drawing/2010/main">
                  <a14:imgLayer r:embed="rId7">
                    <a14:imgEffect>
                      <a14:brightnessContrast bright="100000" contrast="-40000"/>
                    </a14:imgEffect>
                  </a14:imgLayer>
                </a14:imgProps>
              </a:ext>
            </a:extLst>
          </a:blip>
          <a:stretch/>
        </p:blipFill>
        <p:spPr>
          <a:xfrm>
            <a:off x="9122400" y="1658880"/>
            <a:ext cx="245880" cy="429840"/>
          </a:xfrm>
          <a:prstGeom prst="rect">
            <a:avLst/>
          </a:prstGeom>
          <a:ln w="0">
            <a:noFill/>
          </a:ln>
        </p:spPr>
      </p:pic>
      <p:sp>
        <p:nvSpPr>
          <p:cNvPr id="1028" name="Shape 21"/>
          <p:cNvSpPr/>
          <p:nvPr/>
        </p:nvSpPr>
        <p:spPr>
          <a:xfrm>
            <a:off x="122042" y="3438469"/>
            <a:ext cx="1705498" cy="899017"/>
          </a:xfrm>
          <a:prstGeom prst="rect">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000" spc="-1" dirty="0">
                <a:ln>
                  <a:solidFill>
                    <a:srgbClr val="203864"/>
                  </a:solidFill>
                </a:ln>
                <a:latin typeface="Century Gothic" panose="020B0502020202020204" pitchFamily="34" charset="0"/>
                <a:ea typeface="DejaVu Sans"/>
              </a:rPr>
              <a:t>International </a:t>
            </a:r>
            <a:r>
              <a:rPr lang="it-IT" sz="2000" spc="-1" dirty="0" err="1">
                <a:ln>
                  <a:solidFill>
                    <a:srgbClr val="203864"/>
                  </a:solidFill>
                </a:ln>
                <a:latin typeface="Century Gothic" panose="020B0502020202020204" pitchFamily="34" charset="0"/>
                <a:ea typeface="DejaVu Sans"/>
              </a:rPr>
              <a:t>Cooperation</a:t>
            </a:r>
            <a:endParaRPr lang="en-GB" sz="2000" spc="-1" dirty="0">
              <a:ln>
                <a:solidFill>
                  <a:srgbClr val="203864"/>
                </a:solidFill>
              </a:ln>
              <a:latin typeface="Century Gothic" panose="020B0502020202020204" pitchFamily="34" charset="0"/>
              <a:ea typeface="DejaVu Sans"/>
            </a:endParaRPr>
          </a:p>
        </p:txBody>
      </p:sp>
      <p:sp>
        <p:nvSpPr>
          <p:cNvPr id="33"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34" name="Immagine 11"/>
          <p:cNvPicPr/>
          <p:nvPr/>
        </p:nvPicPr>
        <p:blipFill>
          <a:blip r:embed="rId8"/>
          <a:stretch/>
        </p:blipFill>
        <p:spPr>
          <a:xfrm>
            <a:off x="10630440" y="264600"/>
            <a:ext cx="1287360" cy="862920"/>
          </a:xfrm>
          <a:prstGeom prst="rect">
            <a:avLst/>
          </a:prstGeom>
          <a:ln w="0">
            <a:noFill/>
          </a:ln>
        </p:spPr>
      </p:pic>
    </p:spTree>
    <p:extLst>
      <p:ext uri="{BB962C8B-B14F-4D97-AF65-F5344CB8AC3E}">
        <p14:creationId xmlns:p14="http://schemas.microsoft.com/office/powerpoint/2010/main" val="197297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Immagine 4"/>
          <p:cNvPicPr/>
          <p:nvPr/>
        </p:nvPicPr>
        <p:blipFill>
          <a:blip r:embed="rId3"/>
          <a:stretch/>
        </p:blipFill>
        <p:spPr>
          <a:xfrm>
            <a:off x="3230640" y="1887480"/>
            <a:ext cx="4265640" cy="2546640"/>
          </a:xfrm>
          <a:prstGeom prst="rect">
            <a:avLst/>
          </a:prstGeom>
          <a:ln w="0">
            <a:noFill/>
          </a:ln>
        </p:spPr>
      </p:pic>
      <p:sp>
        <p:nvSpPr>
          <p:cNvPr id="1052" name="Text Box 8"/>
          <p:cNvSpPr/>
          <p:nvPr/>
        </p:nvSpPr>
        <p:spPr>
          <a:xfrm>
            <a:off x="2593800" y="1239840"/>
            <a:ext cx="7818480" cy="829543"/>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439"/>
              </a:spcBef>
              <a:spcAft>
                <a:spcPts val="0"/>
              </a:spcAft>
              <a:buClrTx/>
              <a:buSzTx/>
              <a:buFontTx/>
              <a:buNone/>
              <a:tabLst>
                <a:tab pos="0" algn="l"/>
              </a:tabLst>
              <a:defRPr/>
            </a:pPr>
            <a:r>
              <a:rPr kumimoji="0" lang="it-IT" sz="2400" b="1" i="0" u="none" strike="noStrike" kern="1200" cap="none" spc="-1" normalizeH="0" baseline="0" noProof="0" dirty="0" err="1">
                <a:ln>
                  <a:noFill/>
                </a:ln>
                <a:solidFill>
                  <a:schemeClr val="bg1"/>
                </a:solidFill>
                <a:effectLst/>
                <a:uLnTx/>
                <a:uFillTx/>
                <a:latin typeface="Century Gothic" panose="020B0502020202020204" pitchFamily="34" charset="0"/>
                <a:ea typeface="ＭＳ Ｐゴシック"/>
              </a:rPr>
              <a:t>Operational</a:t>
            </a:r>
            <a:r>
              <a:rPr kumimoji="0" lang="it-IT" sz="2400" b="1" i="0" u="none" strike="noStrike" kern="1200" cap="none" spc="-1" normalizeH="0" baseline="0" noProof="0" dirty="0">
                <a:ln>
                  <a:noFill/>
                </a:ln>
                <a:solidFill>
                  <a:schemeClr val="bg1"/>
                </a:solidFill>
                <a:effectLst/>
                <a:uLnTx/>
                <a:uFillTx/>
                <a:latin typeface="Century Gothic" panose="020B0502020202020204" pitchFamily="34" charset="0"/>
                <a:ea typeface="ＭＳ Ｐゴシック"/>
              </a:rPr>
              <a:t> </a:t>
            </a:r>
            <a:r>
              <a:rPr kumimoji="0" lang="it-IT" sz="2400" b="1" i="0" u="none" strike="noStrike" kern="1200" cap="none" spc="-1" normalizeH="0" baseline="0" noProof="0" dirty="0" err="1">
                <a:ln>
                  <a:noFill/>
                </a:ln>
                <a:solidFill>
                  <a:schemeClr val="bg1"/>
                </a:solidFill>
                <a:effectLst/>
                <a:uLnTx/>
                <a:uFillTx/>
                <a:latin typeface="Century Gothic" panose="020B0502020202020204" pitchFamily="34" charset="0"/>
                <a:ea typeface="ＭＳ Ｐゴシック"/>
              </a:rPr>
              <a:t>Handbook</a:t>
            </a:r>
            <a:r>
              <a:rPr kumimoji="0" lang="it-IT" sz="2400" b="1" i="0" u="none" strike="noStrike" kern="1200" cap="none" spc="-1" normalizeH="0" baseline="0" noProof="0" dirty="0">
                <a:ln>
                  <a:noFill/>
                </a:ln>
                <a:solidFill>
                  <a:schemeClr val="bg1"/>
                </a:solidFill>
                <a:effectLst/>
                <a:uLnTx/>
                <a:uFillTx/>
                <a:latin typeface="Century Gothic" panose="020B0502020202020204" pitchFamily="34" charset="0"/>
                <a:ea typeface="ＭＳ Ｐゴシック"/>
              </a:rPr>
              <a:t> for International </a:t>
            </a:r>
            <a:r>
              <a:rPr kumimoji="0" lang="it-IT" sz="2400" b="1" i="0" u="none" strike="noStrike" kern="1200" cap="none" spc="-1" normalizeH="0" baseline="0" noProof="0" dirty="0" err="1">
                <a:ln>
                  <a:noFill/>
                </a:ln>
                <a:solidFill>
                  <a:schemeClr val="bg1"/>
                </a:solidFill>
                <a:effectLst/>
                <a:uLnTx/>
                <a:uFillTx/>
                <a:latin typeface="Century Gothic" panose="020B0502020202020204" pitchFamily="34" charset="0"/>
                <a:ea typeface="ＭＳ Ｐゴシック"/>
              </a:rPr>
              <a:t>Cooperation</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1053" name="Segnaposto contenuto 3"/>
          <p:cNvPicPr/>
          <p:nvPr/>
        </p:nvPicPr>
        <p:blipFill>
          <a:blip r:embed="rId4"/>
          <a:stretch/>
        </p:blipFill>
        <p:spPr>
          <a:xfrm>
            <a:off x="7346880" y="2481120"/>
            <a:ext cx="2320920" cy="2287800"/>
          </a:xfrm>
          <a:prstGeom prst="rect">
            <a:avLst/>
          </a:prstGeom>
          <a:ln w="0">
            <a:noFill/>
          </a:ln>
        </p:spPr>
      </p:pic>
      <p:sp>
        <p:nvSpPr>
          <p:cNvPr id="1054" name="17 esperti"/>
          <p:cNvSpPr/>
          <p:nvPr/>
        </p:nvSpPr>
        <p:spPr>
          <a:xfrm>
            <a:off x="543945" y="4791942"/>
            <a:ext cx="10784910" cy="2043113"/>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wrap="square" lIns="0" tIns="0" rIns="0" bIns="0" anchor="ctr">
            <a:spAutoFit/>
          </a:bodyPr>
          <a:lstStyle/>
          <a:p>
            <a:pPr marL="6480" marR="0" lvl="0" indent="0" algn="l" defTabSz="914400" rtl="0" eaLnBrk="1" fontAlgn="auto" latinLnBrk="0" hangingPunct="1">
              <a:spcBef>
                <a:spcPts val="0"/>
              </a:spcBef>
              <a:spcAft>
                <a:spcPts val="0"/>
              </a:spcAft>
              <a:buClrTx/>
              <a:buSzTx/>
              <a:buFontTx/>
              <a:buNone/>
              <a:tabLst>
                <a:tab pos="0" algn="l"/>
              </a:tabLst>
              <a:defRPr/>
            </a:pP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3 books: </a:t>
            </a:r>
            <a:endParaRPr kumimoji="0" lang="en-GB" sz="2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6480" marR="0" lvl="0" indent="-216000" algn="l" defTabSz="914400" rtl="0" eaLnBrk="1" fontAlgn="auto" latinLnBrk="0" hangingPunct="1">
              <a:spcBef>
                <a:spcPts val="0"/>
              </a:spcBef>
              <a:spcAft>
                <a:spcPts val="0"/>
              </a:spcAft>
              <a:buClr>
                <a:srgbClr val="013360"/>
              </a:buClr>
              <a:buSzTx/>
              <a:buFont typeface="Wingdings" charset="2"/>
              <a:buChar char=""/>
              <a:tabLst>
                <a:tab pos="0" algn="l"/>
              </a:tabLst>
              <a:defRPr/>
            </a:pP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Police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cooperation</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a:t>
            </a:r>
            <a:endParaRPr kumimoji="0" lang="en-GB" sz="2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6480" marR="0" lvl="0" indent="-216000" algn="l" defTabSz="914400" rtl="0" eaLnBrk="1" fontAlgn="auto" latinLnBrk="0" hangingPunct="1">
              <a:spcBef>
                <a:spcPts val="0"/>
              </a:spcBef>
              <a:spcAft>
                <a:spcPts val="0"/>
              </a:spcAft>
              <a:buClr>
                <a:srgbClr val="013360"/>
              </a:buClr>
              <a:buSzTx/>
              <a:buFont typeface="Wingdings" charset="2"/>
              <a:buChar char=""/>
              <a:tabLst>
                <a:tab pos="0" algn="l"/>
              </a:tabLst>
              <a:defRPr/>
            </a:pP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Mutual</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administrative</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assistance</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in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tax</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matters</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a:t>
            </a:r>
            <a:endParaRPr kumimoji="0" lang="en-GB" sz="2400" b="0" i="0" u="none" strike="noStrike" kern="1200" cap="none" spc="-1" normalizeH="0" baseline="0" noProof="0" dirty="0">
              <a:ln>
                <a:noFill/>
              </a:ln>
              <a:solidFill>
                <a:srgbClr val="000000"/>
              </a:solidFill>
              <a:effectLst/>
              <a:uLnTx/>
              <a:uFillTx/>
              <a:latin typeface="Century Gothic" panose="020B0502020202020204" pitchFamily="34" charset="0"/>
            </a:endParaRPr>
          </a:p>
          <a:p>
            <a:pPr marL="6480" marR="0" lvl="0" indent="-216000" algn="l" defTabSz="914400" rtl="0" eaLnBrk="1" fontAlgn="auto" latinLnBrk="0" hangingPunct="1">
              <a:spcBef>
                <a:spcPts val="0"/>
              </a:spcBef>
              <a:spcAft>
                <a:spcPts val="0"/>
              </a:spcAft>
              <a:buClr>
                <a:srgbClr val="013360"/>
              </a:buClr>
              <a:buSzTx/>
              <a:buFont typeface="Wingdings" charset="2"/>
              <a:buChar char=""/>
              <a:tabLst>
                <a:tab pos="0" algn="l"/>
              </a:tabLst>
              <a:defRPr/>
            </a:pP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Cooperation</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in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customs</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matters</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and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protection</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of the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financial</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interests</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of the </a:t>
            </a:r>
            <a:r>
              <a:rPr kumimoji="0" lang="it-IT" sz="2400" b="1" i="0" u="none" strike="noStrike" kern="1200" cap="none" spc="-1" normalizeH="0" baseline="0" noProof="0" dirty="0" err="1">
                <a:ln>
                  <a:noFill/>
                </a:ln>
                <a:solidFill>
                  <a:srgbClr val="013360"/>
                </a:solidFill>
                <a:effectLst/>
                <a:uLnTx/>
                <a:uFillTx/>
                <a:latin typeface="Century Gothic" panose="020B0502020202020204" pitchFamily="34" charset="0"/>
                <a:ea typeface="Gill Sans MT"/>
              </a:rPr>
              <a:t>European</a:t>
            </a:r>
            <a:r>
              <a:rPr kumimoji="0" lang="it-IT" sz="2400" b="1" i="0" u="none" strike="noStrike" kern="1200" cap="none" spc="-1" normalizeH="0" baseline="0" noProof="0" dirty="0">
                <a:ln>
                  <a:noFill/>
                </a:ln>
                <a:solidFill>
                  <a:srgbClr val="013360"/>
                </a:solidFill>
                <a:effectLst/>
                <a:uLnTx/>
                <a:uFillTx/>
                <a:latin typeface="Century Gothic" panose="020B0502020202020204" pitchFamily="34" charset="0"/>
                <a:ea typeface="Gill Sans MT"/>
              </a:rPr>
              <a:t> Union.</a:t>
            </a:r>
            <a:endParaRPr kumimoji="0" lang="en-GB" sz="2400" b="0" i="0" u="none" strike="noStrike" kern="1200" cap="none" spc="-1" normalizeH="0" baseline="0" noProof="0" dirty="0">
              <a:ln>
                <a:noFill/>
              </a:ln>
              <a:solidFill>
                <a:srgbClr val="000000"/>
              </a:solidFill>
              <a:effectLst/>
              <a:uLnTx/>
              <a:uFillTx/>
              <a:latin typeface="Century Gothic" panose="020B0502020202020204" pitchFamily="34" charset="0"/>
            </a:endParaRPr>
          </a:p>
        </p:txBody>
      </p:sp>
      <p:sp>
        <p:nvSpPr>
          <p:cNvPr id="7"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8" name="Immagine 11"/>
          <p:cNvPicPr/>
          <p:nvPr/>
        </p:nvPicPr>
        <p:blipFill>
          <a:blip r:embed="rId5"/>
          <a:stretch/>
        </p:blipFill>
        <p:spPr>
          <a:xfrm>
            <a:off x="10630440" y="264600"/>
            <a:ext cx="1287360" cy="862920"/>
          </a:xfrm>
          <a:prstGeom prst="rect">
            <a:avLst/>
          </a:prstGeom>
          <a:ln w="0">
            <a:noFill/>
          </a:ln>
        </p:spPr>
      </p:pic>
    </p:spTree>
    <p:extLst>
      <p:ext uri="{BB962C8B-B14F-4D97-AF65-F5344CB8AC3E}">
        <p14:creationId xmlns:p14="http://schemas.microsoft.com/office/powerpoint/2010/main" val="26426182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magine 2"/>
          <p:cNvPicPr/>
          <p:nvPr/>
        </p:nvPicPr>
        <p:blipFill>
          <a:blip r:embed="rId3"/>
          <a:stretch/>
        </p:blipFill>
        <p:spPr>
          <a:xfrm>
            <a:off x="2832485" y="2324410"/>
            <a:ext cx="6737400" cy="4052061"/>
          </a:xfrm>
          <a:prstGeom prst="rect">
            <a:avLst/>
          </a:prstGeom>
          <a:ln w="0">
            <a:noFill/>
          </a:ln>
        </p:spPr>
      </p:pic>
      <p:sp>
        <p:nvSpPr>
          <p:cNvPr id="231" name="object 13"/>
          <p:cNvSpPr/>
          <p:nvPr/>
        </p:nvSpPr>
        <p:spPr>
          <a:xfrm>
            <a:off x="1869278" y="1504025"/>
            <a:ext cx="9065944" cy="700556"/>
          </a:xfrm>
          <a:prstGeom prst="rect">
            <a:avLst/>
          </a:prstGeom>
          <a:solidFill>
            <a:schemeClr val="bg2">
              <a:lumMod val="5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tabLst>
                <a:tab pos="0" algn="l"/>
              </a:tabLst>
            </a:pPr>
            <a:r>
              <a:rPr lang="it-IT" sz="3380" b="1" strike="noStrike" spc="-1" dirty="0" smtClean="0">
                <a:ln>
                  <a:solidFill>
                    <a:srgbClr val="203864"/>
                  </a:solidFill>
                </a:ln>
                <a:solidFill>
                  <a:srgbClr val="FFFFFF"/>
                </a:solidFill>
                <a:latin typeface="Century Gothic" panose="020B0502020202020204" pitchFamily="34" charset="0"/>
                <a:ea typeface="DejaVu Sans"/>
              </a:rPr>
              <a:t>The Guardia </a:t>
            </a:r>
            <a:r>
              <a:rPr lang="it-IT" sz="3380" b="1" strike="noStrike" spc="-1" dirty="0">
                <a:ln>
                  <a:solidFill>
                    <a:srgbClr val="203864"/>
                  </a:solidFill>
                </a:ln>
                <a:solidFill>
                  <a:srgbClr val="FFFFFF"/>
                </a:solidFill>
                <a:latin typeface="Century Gothic" panose="020B0502020202020204" pitchFamily="34" charset="0"/>
                <a:ea typeface="DejaVu Sans"/>
              </a:rPr>
              <a:t>di Finanza </a:t>
            </a:r>
            <a:r>
              <a:rPr lang="it-IT" sz="3380" b="1" strike="noStrike" spc="-1" dirty="0" err="1">
                <a:ln>
                  <a:solidFill>
                    <a:srgbClr val="203864"/>
                  </a:solidFill>
                </a:ln>
                <a:solidFill>
                  <a:srgbClr val="FFFFFF"/>
                </a:solidFill>
                <a:latin typeface="Century Gothic" panose="020B0502020202020204" pitchFamily="34" charset="0"/>
                <a:ea typeface="DejaVu Sans"/>
              </a:rPr>
              <a:t>Attachés</a:t>
            </a:r>
            <a:r>
              <a:rPr lang="it-IT" sz="3380" b="1" strike="noStrike" spc="-1" dirty="0">
                <a:ln>
                  <a:solidFill>
                    <a:srgbClr val="203864"/>
                  </a:solidFill>
                </a:ln>
                <a:solidFill>
                  <a:srgbClr val="FFFFFF"/>
                </a:solidFill>
                <a:latin typeface="Century Gothic" panose="020B0502020202020204" pitchFamily="34" charset="0"/>
                <a:ea typeface="DejaVu Sans"/>
              </a:rPr>
              <a:t> network</a:t>
            </a:r>
            <a:endParaRPr lang="en-GB" sz="3380" b="0" strike="noStrike" spc="-1" dirty="0">
              <a:solidFill>
                <a:srgbClr val="000000"/>
              </a:solidFill>
              <a:latin typeface="Century Gothic" panose="020B0502020202020204" pitchFamily="34" charset="0"/>
            </a:endParaRPr>
          </a:p>
        </p:txBody>
      </p:sp>
      <p:sp>
        <p:nvSpPr>
          <p:cNvPr id="4"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a:solidFill>
                  <a:schemeClr val="bg1"/>
                </a:solidFill>
                <a:latin typeface="Century Gothic" panose="020B0502020202020204" pitchFamily="34" charset="0"/>
                <a:ea typeface="DejaVu Sans"/>
              </a:rPr>
              <a:t>Major Case Management – The GdF international network</a:t>
            </a:r>
            <a:endParaRPr lang="en-GB" sz="2000" b="0" strike="noStrike" spc="-1">
              <a:solidFill>
                <a:schemeClr val="bg1"/>
              </a:solidFill>
              <a:latin typeface="Century Gothic" panose="020B0502020202020204" pitchFamily="34" charset="0"/>
            </a:endParaRPr>
          </a:p>
        </p:txBody>
      </p:sp>
      <p:pic>
        <p:nvPicPr>
          <p:cNvPr id="5" name="Immagine 20"/>
          <p:cNvPicPr/>
          <p:nvPr/>
        </p:nvPicPr>
        <p:blipFill>
          <a:blip r:embed="rId4"/>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
          <p:cNvGrpSpPr/>
          <p:nvPr/>
        </p:nvGrpSpPr>
        <p:grpSpPr>
          <a:xfrm>
            <a:off x="441360" y="696600"/>
            <a:ext cx="10677960" cy="5865840"/>
            <a:chOff x="441360" y="696600"/>
            <a:chExt cx="10677960" cy="5865840"/>
          </a:xfrm>
        </p:grpSpPr>
        <p:sp>
          <p:nvSpPr>
            <p:cNvPr id="188" name="CustomShape 2"/>
            <p:cNvSpPr/>
            <p:nvPr/>
          </p:nvSpPr>
          <p:spPr>
            <a:xfrm>
              <a:off x="758880" y="696600"/>
              <a:ext cx="9790200" cy="586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89" name="CustomShape 3"/>
            <p:cNvSpPr/>
            <p:nvPr/>
          </p:nvSpPr>
          <p:spPr>
            <a:xfrm>
              <a:off x="4399200" y="4071600"/>
              <a:ext cx="135000" cy="135000"/>
            </a:xfrm>
            <a:prstGeom prst="ellipse">
              <a:avLst/>
            </a:prstGeom>
            <a:solidFill>
              <a:srgbClr val="0070C0"/>
            </a:solidFill>
            <a:ln w="12600">
              <a:solidFill>
                <a:srgbClr val="3D4C60"/>
              </a:solidFill>
              <a:miter/>
            </a:ln>
          </p:spPr>
          <p:style>
            <a:lnRef idx="0">
              <a:scrgbClr r="0" g="0" b="0"/>
            </a:lnRef>
            <a:fillRef idx="0">
              <a:scrgbClr r="0" g="0" b="0"/>
            </a:fillRef>
            <a:effectRef idx="0">
              <a:scrgbClr r="0" g="0" b="0"/>
            </a:effectRef>
            <a:fontRef idx="minor"/>
          </p:style>
          <p:txBody>
            <a:bodyPr lIns="90000" tIns="47520" rIns="90000" bIns="475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90" name="CustomShape 12"/>
            <p:cNvSpPr/>
            <p:nvPr/>
          </p:nvSpPr>
          <p:spPr>
            <a:xfrm>
              <a:off x="4672080" y="1760040"/>
              <a:ext cx="135000" cy="135000"/>
            </a:xfrm>
            <a:prstGeom prst="ellipse">
              <a:avLst/>
            </a:prstGeom>
            <a:solidFill>
              <a:srgbClr val="0070C0"/>
            </a:solidFill>
            <a:ln w="12600">
              <a:solidFill>
                <a:srgbClr val="3D4C60"/>
              </a:solidFill>
              <a:miter/>
            </a:ln>
          </p:spPr>
          <p:style>
            <a:lnRef idx="0">
              <a:scrgbClr r="0" g="0" b="0"/>
            </a:lnRef>
            <a:fillRef idx="0">
              <a:scrgbClr r="0" g="0" b="0"/>
            </a:fillRef>
            <a:effectRef idx="0">
              <a:scrgbClr r="0" g="0" b="0"/>
            </a:effectRef>
            <a:fontRef idx="minor"/>
          </p:style>
          <p:txBody>
            <a:bodyPr lIns="90000" tIns="47520" rIns="90000" bIns="4752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91" name="CustomShape 13"/>
            <p:cNvSpPr/>
            <p:nvPr/>
          </p:nvSpPr>
          <p:spPr>
            <a:xfrm>
              <a:off x="4399200" y="4725000"/>
              <a:ext cx="6669360" cy="1505160"/>
            </a:xfrm>
            <a:prstGeom prst="roundRect">
              <a:avLst>
                <a:gd name="adj" fmla="val 16667"/>
              </a:avLst>
            </a:prstGeom>
            <a:solidFill>
              <a:srgbClr val="FFFFFF"/>
            </a:solidFill>
            <a:ln>
              <a:solidFill>
                <a:srgbClr val="9BBB59"/>
              </a:solidFill>
              <a:round/>
            </a:ln>
          </p:spPr>
          <p:style>
            <a:lnRef idx="2">
              <a:schemeClr val="accent3"/>
            </a:lnRef>
            <a:fillRef idx="1">
              <a:schemeClr val="lt1"/>
            </a:fillRef>
            <a:effectRef idx="0">
              <a:schemeClr val="accent3"/>
            </a:effectRef>
            <a:fontRef idx="minor"/>
          </p:style>
          <p:txBody>
            <a:bodyPr lIns="701280" tIns="149760" rIns="76320" bIns="150120" anchor="ctr">
              <a:noAutofit/>
            </a:bodyPr>
            <a:lstStyle/>
            <a:p>
              <a:pPr>
                <a:lnSpc>
                  <a:spcPct val="90000"/>
                </a:lnSpc>
                <a:spcAft>
                  <a:spcPts val="700"/>
                </a:spcAft>
                <a:tabLst>
                  <a:tab pos="0" algn="l"/>
                </a:tabLst>
              </a:pPr>
              <a:r>
                <a:rPr lang="it-IT" sz="2000" b="1" strike="noStrike" spc="-1" dirty="0">
                  <a:solidFill>
                    <a:srgbClr val="002060"/>
                  </a:solidFill>
                  <a:latin typeface="Century Gothic" panose="020B0502020202020204" pitchFamily="34" charset="0"/>
                  <a:ea typeface="DejaVu Sans"/>
                </a:rPr>
                <a:t>Law 78/2000:</a:t>
              </a:r>
              <a:endParaRPr lang="en-GB" sz="2000" b="0" strike="noStrike" spc="-1" dirty="0">
                <a:solidFill>
                  <a:srgbClr val="000000"/>
                </a:solidFill>
                <a:latin typeface="Century Gothic" panose="020B0502020202020204" pitchFamily="34" charset="0"/>
              </a:endParaRPr>
            </a:p>
            <a:p>
              <a:pPr>
                <a:lnSpc>
                  <a:spcPct val="90000"/>
                </a:lnSpc>
                <a:spcAft>
                  <a:spcPts val="700"/>
                </a:spcAft>
                <a:tabLst>
                  <a:tab pos="0" algn="l"/>
                </a:tabLst>
              </a:pPr>
              <a:r>
                <a:rPr lang="en-US" sz="2000" b="0" i="1" strike="noStrike" spc="-1" dirty="0">
                  <a:solidFill>
                    <a:srgbClr val="002060"/>
                  </a:solidFill>
                  <a:latin typeface="Century Gothic" panose="020B0502020202020204" pitchFamily="34" charset="0"/>
                  <a:ea typeface="DejaVu Sans"/>
                </a:rPr>
                <a:t>“economic and financial police functions to protect the </a:t>
              </a:r>
              <a:r>
                <a:rPr lang="en-US" sz="2000" b="0" i="1" strike="noStrike" spc="-1" dirty="0" smtClean="0">
                  <a:solidFill>
                    <a:srgbClr val="002060"/>
                  </a:solidFill>
                  <a:latin typeface="Century Gothic" panose="020B0502020202020204" pitchFamily="34" charset="0"/>
                  <a:ea typeface="DejaVu Sans"/>
                </a:rPr>
                <a:t>State </a:t>
              </a:r>
              <a:r>
                <a:rPr lang="en-US" sz="2000" b="0" i="1" strike="noStrike" spc="-1" dirty="0">
                  <a:solidFill>
                    <a:srgbClr val="002060"/>
                  </a:solidFill>
                  <a:latin typeface="Century Gothic" panose="020B0502020202020204" pitchFamily="34" charset="0"/>
                  <a:ea typeface="DejaVu Sans"/>
                </a:rPr>
                <a:t>and the European Union budget".</a:t>
              </a:r>
              <a:endParaRPr lang="en-GB" sz="2000" b="0" strike="noStrike" spc="-1" dirty="0">
                <a:solidFill>
                  <a:srgbClr val="000000"/>
                </a:solidFill>
                <a:latin typeface="Century Gothic" panose="020B0502020202020204" pitchFamily="34" charset="0"/>
              </a:endParaRPr>
            </a:p>
          </p:txBody>
        </p:sp>
        <p:sp>
          <p:nvSpPr>
            <p:cNvPr id="192" name="CustomShape 14"/>
            <p:cNvSpPr/>
            <p:nvPr/>
          </p:nvSpPr>
          <p:spPr>
            <a:xfrm>
              <a:off x="2611440" y="4790880"/>
              <a:ext cx="1362240" cy="1373400"/>
            </a:xfrm>
            <a:prstGeom prst="ellipse">
              <a:avLst/>
            </a:prstGeom>
            <a:blipFill rotWithShape="0">
              <a:blip r:embed="rId3"/>
              <a:srcRect/>
              <a:stretch/>
            </a:blipFill>
            <a:ln w="12600">
              <a:solidFill>
                <a:srgbClr val="3D4C6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sp>
          <p:nvSpPr>
            <p:cNvPr id="193" name="CustomShape 15"/>
            <p:cNvSpPr/>
            <p:nvPr/>
          </p:nvSpPr>
          <p:spPr>
            <a:xfrm>
              <a:off x="2066760" y="1896120"/>
              <a:ext cx="9052560" cy="2381400"/>
            </a:xfrm>
            <a:prstGeom prst="roundRect">
              <a:avLst>
                <a:gd name="adj" fmla="val 16667"/>
              </a:avLst>
            </a:prstGeom>
            <a:solidFill>
              <a:srgbClr val="FFFFFF"/>
            </a:solidFill>
            <a:ln>
              <a:solidFill>
                <a:srgbClr val="9BBB59"/>
              </a:solidFill>
              <a:round/>
            </a:ln>
          </p:spPr>
          <p:style>
            <a:lnRef idx="2">
              <a:schemeClr val="accent3"/>
            </a:lnRef>
            <a:fillRef idx="1">
              <a:schemeClr val="lt1"/>
            </a:fillRef>
            <a:effectRef idx="0">
              <a:schemeClr val="accent3"/>
            </a:effectRef>
            <a:fontRef idx="minor"/>
          </p:style>
          <p:txBody>
            <a:bodyPr lIns="744120" tIns="192600" rIns="76320" bIns="192600" anchor="ctr">
              <a:noAutofit/>
            </a:bodyPr>
            <a:lstStyle/>
            <a:p>
              <a:pPr>
                <a:lnSpc>
                  <a:spcPct val="90000"/>
                </a:lnSpc>
                <a:spcAft>
                  <a:spcPts val="700"/>
                </a:spcAft>
                <a:tabLst>
                  <a:tab pos="0" algn="l"/>
                </a:tabLst>
              </a:pPr>
              <a:r>
                <a:rPr lang="it-IT" sz="2000" b="1" strike="noStrike" spc="-1" dirty="0" smtClean="0">
                  <a:solidFill>
                    <a:srgbClr val="002060"/>
                  </a:solidFill>
                  <a:latin typeface="Century Gothic" panose="020B0502020202020204" pitchFamily="34" charset="0"/>
                  <a:ea typeface="DejaVu Sans"/>
                </a:rPr>
                <a:t>Legislative </a:t>
              </a:r>
              <a:r>
                <a:rPr lang="it-IT" sz="2000" b="1" strike="noStrike" spc="-1" dirty="0" err="1" smtClean="0">
                  <a:solidFill>
                    <a:srgbClr val="002060"/>
                  </a:solidFill>
                  <a:latin typeface="Century Gothic" panose="020B0502020202020204" pitchFamily="34" charset="0"/>
                  <a:ea typeface="DejaVu Sans"/>
                </a:rPr>
                <a:t>Decree</a:t>
              </a:r>
              <a:r>
                <a:rPr lang="it-IT" sz="2000" b="1" strike="noStrike" spc="-1" dirty="0" smtClean="0">
                  <a:solidFill>
                    <a:srgbClr val="002060"/>
                  </a:solidFill>
                  <a:latin typeface="Century Gothic" panose="020B0502020202020204" pitchFamily="34" charset="0"/>
                  <a:ea typeface="DejaVu Sans"/>
                </a:rPr>
                <a:t> 68/2001</a:t>
              </a:r>
              <a:r>
                <a:rPr lang="it-IT" sz="2000" b="1" strike="noStrike" spc="-1" dirty="0">
                  <a:solidFill>
                    <a:srgbClr val="002060"/>
                  </a:solidFill>
                  <a:latin typeface="Century Gothic" panose="020B0502020202020204" pitchFamily="34" charset="0"/>
                  <a:ea typeface="DejaVu Sans"/>
                </a:rPr>
                <a:t>:</a:t>
              </a:r>
              <a:endParaRPr lang="en-GB" sz="2000" b="0" strike="noStrike" spc="-1" dirty="0">
                <a:solidFill>
                  <a:srgbClr val="000000"/>
                </a:solidFill>
                <a:latin typeface="Century Gothic" panose="020B0502020202020204" pitchFamily="34" charset="0"/>
              </a:endParaRPr>
            </a:p>
            <a:p>
              <a:pPr>
                <a:lnSpc>
                  <a:spcPct val="90000"/>
                </a:lnSpc>
                <a:spcAft>
                  <a:spcPts val="700"/>
                </a:spcAft>
                <a:tabLst>
                  <a:tab pos="0" algn="l"/>
                </a:tabLst>
              </a:pPr>
              <a:r>
                <a:rPr lang="en-US" sz="2000" b="0" i="1" strike="noStrike" spc="-1" dirty="0">
                  <a:solidFill>
                    <a:srgbClr val="002060"/>
                  </a:solidFill>
                  <a:latin typeface="Century Gothic" panose="020B0502020202020204" pitchFamily="34" charset="0"/>
                  <a:ea typeface="DejaVu Sans"/>
                </a:rPr>
                <a:t>"The Corps of the Guardia di </a:t>
              </a:r>
              <a:r>
                <a:rPr lang="en-US" sz="2000" b="0" i="1" strike="noStrike" spc="-1" dirty="0" err="1">
                  <a:solidFill>
                    <a:srgbClr val="002060"/>
                  </a:solidFill>
                  <a:latin typeface="Century Gothic" panose="020B0502020202020204" pitchFamily="34" charset="0"/>
                  <a:ea typeface="DejaVu Sans"/>
                </a:rPr>
                <a:t>Finanza</a:t>
              </a:r>
              <a:r>
                <a:rPr lang="en-US" sz="2000" b="0" i="1" strike="noStrike" spc="-1" dirty="0">
                  <a:solidFill>
                    <a:srgbClr val="002060"/>
                  </a:solidFill>
                  <a:latin typeface="Century Gothic" panose="020B0502020202020204" pitchFamily="34" charset="0"/>
                  <a:ea typeface="DejaVu Sans"/>
                </a:rPr>
                <a:t> promotes and implements ... forms of </a:t>
              </a:r>
              <a:r>
                <a:rPr lang="en-US" sz="2000" b="1" i="1" strike="noStrike" spc="-1" dirty="0">
                  <a:solidFill>
                    <a:srgbClr val="002060"/>
                  </a:solidFill>
                  <a:latin typeface="Century Gothic" panose="020B0502020202020204" pitchFamily="34" charset="0"/>
                  <a:ea typeface="DejaVu Sans"/>
                </a:rPr>
                <a:t>operational cooperation, at international level, with foreign counterparts, to counter violations in economic and financial matters</a:t>
              </a:r>
              <a:r>
                <a:rPr lang="en-US" sz="2000" b="0" i="1" strike="noStrike" spc="-1" dirty="0">
                  <a:solidFill>
                    <a:srgbClr val="002060"/>
                  </a:solidFill>
                  <a:latin typeface="Century Gothic" panose="020B0502020202020204" pitchFamily="34" charset="0"/>
                  <a:ea typeface="DejaVu Sans"/>
                </a:rPr>
                <a:t> for the protection of the State and European Union budget"</a:t>
              </a:r>
              <a:endParaRPr lang="en-GB" sz="2000" b="0" strike="noStrike" spc="-1" dirty="0">
                <a:solidFill>
                  <a:srgbClr val="000000"/>
                </a:solidFill>
                <a:latin typeface="Century Gothic" panose="020B0502020202020204" pitchFamily="34" charset="0"/>
              </a:endParaRPr>
            </a:p>
          </p:txBody>
        </p:sp>
        <p:sp>
          <p:nvSpPr>
            <p:cNvPr id="194" name="CustomShape 16"/>
            <p:cNvSpPr/>
            <p:nvPr/>
          </p:nvSpPr>
          <p:spPr>
            <a:xfrm>
              <a:off x="441360" y="2399400"/>
              <a:ext cx="1362240" cy="1374840"/>
            </a:xfrm>
            <a:prstGeom prst="ellipse">
              <a:avLst/>
            </a:prstGeom>
            <a:blipFill rotWithShape="0">
              <a:blip r:embed="rId4"/>
              <a:srcRect/>
              <a:stretch/>
            </a:blipFill>
            <a:ln w="12600">
              <a:solidFill>
                <a:srgbClr val="3D4C6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it-IT" sz="1800" b="0" strike="noStrike" spc="-1">
                <a:solidFill>
                  <a:srgbClr val="000000"/>
                </a:solidFill>
                <a:latin typeface="Century Gothic" panose="020B0502020202020204" pitchFamily="34" charset="0"/>
                <a:ea typeface="DejaVu Sans"/>
              </a:endParaRPr>
            </a:p>
          </p:txBody>
        </p:sp>
      </p:grpSp>
      <p:sp>
        <p:nvSpPr>
          <p:cNvPr id="195" name="Rettangolo 1"/>
          <p:cNvSpPr/>
          <p:nvPr/>
        </p:nvSpPr>
        <p:spPr>
          <a:xfrm>
            <a:off x="4287960" y="1283040"/>
            <a:ext cx="3156611"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479"/>
              </a:spcBef>
              <a:tabLst>
                <a:tab pos="0" algn="l"/>
              </a:tabLst>
            </a:pPr>
            <a:r>
              <a:rPr lang="it-IT" sz="2800" b="0" strike="noStrike" spc="-1">
                <a:solidFill>
                  <a:schemeClr val="accent3">
                    <a:lumMod val="40000"/>
                    <a:lumOff val="60000"/>
                  </a:schemeClr>
                </a:solidFill>
                <a:latin typeface="Century Gothic" panose="020B0502020202020204" pitchFamily="34" charset="0"/>
                <a:ea typeface="DejaVu Sans"/>
              </a:rPr>
              <a:t>Legal Framework</a:t>
            </a:r>
            <a:endParaRPr lang="en-GB" sz="2800" b="0" strike="noStrike" spc="-1">
              <a:solidFill>
                <a:srgbClr val="000000"/>
              </a:solidFill>
              <a:latin typeface="Century Gothic" panose="020B0502020202020204" pitchFamily="34" charset="0"/>
            </a:endParaRPr>
          </a:p>
        </p:txBody>
      </p:sp>
      <p:sp>
        <p:nvSpPr>
          <p:cNvPr id="196"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a:solidFill>
                  <a:srgbClr val="FFFFFF"/>
                </a:solidFill>
                <a:latin typeface="Century Gothic" panose="020B0502020202020204" pitchFamily="34" charset="0"/>
                <a:ea typeface="DejaVu Sans"/>
              </a:rPr>
              <a:t>Major Case Management – The GdF international network</a:t>
            </a:r>
            <a:endParaRPr lang="en-GB" sz="2000" b="0" strike="noStrike" spc="-1">
              <a:solidFill>
                <a:srgbClr val="000000"/>
              </a:solidFill>
              <a:latin typeface="Century Gothic" panose="020B0502020202020204" pitchFamily="34" charset="0"/>
            </a:endParaRPr>
          </a:p>
        </p:txBody>
      </p:sp>
      <p:pic>
        <p:nvPicPr>
          <p:cNvPr id="197" name="Immagine 21"/>
          <p:cNvPicPr/>
          <p:nvPr/>
        </p:nvPicPr>
        <p:blipFill>
          <a:blip r:embed="rId5"/>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Esagono 339"/>
          <p:cNvSpPr/>
          <p:nvPr/>
        </p:nvSpPr>
        <p:spPr>
          <a:xfrm>
            <a:off x="1991153" y="5054166"/>
            <a:ext cx="2660047" cy="1231920"/>
          </a:xfrm>
          <a:prstGeom prst="hexagon">
            <a:avLst>
              <a:gd name="adj" fmla="val 25000"/>
              <a:gd name="vf" fmla="val 115470"/>
            </a:avLst>
          </a:prstGeom>
          <a:solidFill>
            <a:srgbClr val="5B9BD5"/>
          </a:solidFill>
          <a:ln>
            <a:solidFill>
              <a:srgbClr val="5B9BD5"/>
            </a:solidFill>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lIns="90000" tIns="45000" rIns="90000" bIns="45000" anchor="t">
            <a:noAutofit/>
          </a:bodyPr>
          <a:lstStyle/>
          <a:p>
            <a:pPr>
              <a:lnSpc>
                <a:spcPct val="100000"/>
              </a:lnSpc>
            </a:pPr>
            <a:endParaRPr lang="it-IT" sz="1800" b="0" strike="noStrike" spc="-1">
              <a:solidFill>
                <a:schemeClr val="bg1"/>
              </a:solidFill>
              <a:latin typeface="Century Gothic" panose="020B0502020202020204" pitchFamily="34" charset="0"/>
              <a:ea typeface="DejaVu Sans"/>
            </a:endParaRPr>
          </a:p>
        </p:txBody>
      </p:sp>
      <p:sp>
        <p:nvSpPr>
          <p:cNvPr id="1059" name="Esagono 340"/>
          <p:cNvSpPr/>
          <p:nvPr/>
        </p:nvSpPr>
        <p:spPr>
          <a:xfrm>
            <a:off x="1809231" y="2834766"/>
            <a:ext cx="2816769" cy="1233720"/>
          </a:xfrm>
          <a:prstGeom prst="hexagon">
            <a:avLst>
              <a:gd name="adj" fmla="val 25000"/>
              <a:gd name="vf" fmla="val 115470"/>
            </a:avLst>
          </a:prstGeom>
          <a:solidFill>
            <a:srgbClr val="5B9BD5"/>
          </a:solidFill>
          <a:ln>
            <a:solidFill>
              <a:srgbClr val="5B9BD5"/>
            </a:solidFill>
            <a:round/>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txBody>
          <a:bodyPr lIns="90000" tIns="45000" rIns="90000" bIns="45000" anchor="t">
            <a:noAutofit/>
          </a:bodyPr>
          <a:lstStyle/>
          <a:p>
            <a:pPr>
              <a:lnSpc>
                <a:spcPct val="100000"/>
              </a:lnSpc>
            </a:pPr>
            <a:endParaRPr lang="it-IT" sz="1800" b="0" strike="noStrike" spc="-1">
              <a:solidFill>
                <a:schemeClr val="bg1"/>
              </a:solidFill>
              <a:latin typeface="Century Gothic" panose="020B0502020202020204" pitchFamily="34" charset="0"/>
              <a:ea typeface="DejaVu Sans"/>
            </a:endParaRPr>
          </a:p>
        </p:txBody>
      </p:sp>
      <p:sp>
        <p:nvSpPr>
          <p:cNvPr id="1060" name="Rettangolo arrotondato 341"/>
          <p:cNvSpPr/>
          <p:nvPr/>
        </p:nvSpPr>
        <p:spPr>
          <a:xfrm>
            <a:off x="3010829" y="1551440"/>
            <a:ext cx="6375916" cy="340519"/>
          </a:xfrm>
          <a:prstGeom prst="roundRect">
            <a:avLst>
              <a:gd name="adj" fmla="val 16667"/>
            </a:avLst>
          </a:prstGeom>
          <a:solidFill>
            <a:schemeClr val="bg2">
              <a:lumMod val="90000"/>
            </a:schemeClr>
          </a:solidFill>
          <a:ln w="0">
            <a:noFill/>
          </a:ln>
          <a:effectLst>
            <a:outerShdw blurRad="50760" dist="37674" dir="2700000" algn="tl" rotWithShape="0">
              <a:srgbClr val="000000">
                <a:alpha val="40000"/>
              </a:srgbClr>
            </a:outerShdw>
          </a:effectLst>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lIns="0" tIns="0" rIns="0" bIns="0" anchor="ctr">
            <a:noAutofit/>
          </a:bodyPr>
          <a:lstStyle/>
          <a:p>
            <a:pPr algn="ctr">
              <a:tabLst>
                <a:tab pos="0" algn="l"/>
              </a:tabLst>
            </a:pPr>
            <a:r>
              <a:rPr lang="it-IT" sz="2000" b="1" spc="-1" dirty="0">
                <a:ln>
                  <a:solidFill>
                    <a:srgbClr val="203864"/>
                  </a:solidFill>
                </a:ln>
                <a:latin typeface="Century Gothic" panose="020B0502020202020204" pitchFamily="34" charset="0"/>
                <a:ea typeface="DejaVu Sans"/>
              </a:rPr>
              <a:t>GDF EXPERTS AND </a:t>
            </a:r>
            <a:r>
              <a:rPr lang="it-IT" sz="2000" b="1" spc="-1" dirty="0" smtClean="0">
                <a:ln>
                  <a:solidFill>
                    <a:srgbClr val="203864"/>
                  </a:solidFill>
                </a:ln>
                <a:latin typeface="Century Gothic" panose="020B0502020202020204" pitchFamily="34" charset="0"/>
                <a:ea typeface="DejaVu Sans"/>
              </a:rPr>
              <a:t>LIAISON </a:t>
            </a:r>
            <a:r>
              <a:rPr lang="it-IT" sz="2000" b="1" spc="-1" dirty="0">
                <a:ln>
                  <a:solidFill>
                    <a:srgbClr val="203864"/>
                  </a:solidFill>
                </a:ln>
                <a:latin typeface="Century Gothic" panose="020B0502020202020204" pitchFamily="34" charset="0"/>
                <a:ea typeface="DejaVu Sans"/>
              </a:rPr>
              <a:t>OFFICERS</a:t>
            </a:r>
            <a:endParaRPr lang="en-GB" sz="2000" b="1" spc="-1" dirty="0">
              <a:ln>
                <a:solidFill>
                  <a:srgbClr val="203864"/>
                </a:solidFill>
              </a:ln>
              <a:latin typeface="Century Gothic" panose="020B0502020202020204" pitchFamily="34" charset="0"/>
              <a:ea typeface="DejaVu Sans"/>
            </a:endParaRPr>
          </a:p>
        </p:txBody>
      </p:sp>
      <p:sp>
        <p:nvSpPr>
          <p:cNvPr id="1061" name="Parentesi graffa aperta 342"/>
          <p:cNvSpPr/>
          <p:nvPr/>
        </p:nvSpPr>
        <p:spPr>
          <a:xfrm>
            <a:off x="4874220" y="2388959"/>
            <a:ext cx="378498" cy="2125334"/>
          </a:xfrm>
          <a:prstGeom prst="leftBrace">
            <a:avLst>
              <a:gd name="adj1" fmla="val 8333"/>
              <a:gd name="adj2" fmla="val 50000"/>
            </a:avLst>
          </a:prstGeom>
          <a:noFill/>
          <a:ln w="25400">
            <a:solidFill>
              <a:srgbClr val="5B9BD5"/>
            </a:solidFill>
            <a:bevel/>
          </a:ln>
          <a:effectLst>
            <a:outerShdw blurRad="38160" dist="25560" dir="5400000" rotWithShape="0">
              <a:srgbClr val="000000">
                <a:alpha val="50000"/>
              </a:srgbClr>
            </a:outerShdw>
          </a:effectLst>
        </p:spPr>
        <p:style>
          <a:lnRef idx="0">
            <a:scrgbClr r="0" g="0" b="0"/>
          </a:lnRef>
          <a:fillRef idx="0">
            <a:scrgbClr r="0" g="0" b="0"/>
          </a:fillRef>
          <a:effectRef idx="0">
            <a:scrgbClr r="0" g="0" b="0"/>
          </a:effectRef>
          <a:fontRef idx="minor"/>
        </p:style>
        <p:txBody>
          <a:bodyPr lIns="68400" tIns="34200" rIns="68400" bIns="34200" anchor="t">
            <a:noAutofit/>
          </a:bodyPr>
          <a:lstStyle/>
          <a:p>
            <a:pPr>
              <a:lnSpc>
                <a:spcPct val="100000"/>
              </a:lnSpc>
              <a:tabLst>
                <a:tab pos="0" algn="l"/>
              </a:tabLst>
            </a:pPr>
            <a:endParaRPr lang="it-IT" sz="1350" b="0" strike="noStrike" spc="-1">
              <a:solidFill>
                <a:schemeClr val="bg1"/>
              </a:solidFill>
              <a:latin typeface="Century Gothic" panose="020B0502020202020204" pitchFamily="34" charset="0"/>
              <a:ea typeface="DejaVu Sans"/>
            </a:endParaRPr>
          </a:p>
        </p:txBody>
      </p:sp>
      <p:sp>
        <p:nvSpPr>
          <p:cNvPr id="1062" name="Esagono 7"/>
          <p:cNvSpPr/>
          <p:nvPr/>
        </p:nvSpPr>
        <p:spPr>
          <a:xfrm>
            <a:off x="5317143" y="3072420"/>
            <a:ext cx="4340055" cy="532080"/>
          </a:xfrm>
          <a:prstGeom prst="rect">
            <a:avLst/>
          </a:prstGeom>
          <a:noFill/>
          <a:ln w="0">
            <a:noFill/>
          </a:ln>
        </p:spPr>
        <p:style>
          <a:lnRef idx="0">
            <a:scrgbClr r="0" g="0" b="0"/>
          </a:lnRef>
          <a:fillRef idx="0">
            <a:scrgbClr r="0" g="0" b="0"/>
          </a:fillRef>
          <a:effectRef idx="0">
            <a:scrgbClr r="0" g="0" b="0"/>
          </a:effectRef>
          <a:fontRef idx="minor"/>
        </p:style>
        <p:txBody>
          <a:bodyPr lIns="0" tIns="6840" rIns="0" bIns="6840" anchor="ctr">
            <a:noAutofit/>
          </a:bodyPr>
          <a:lstStyle/>
          <a:p>
            <a:pPr algn="ctr">
              <a:lnSpc>
                <a:spcPct val="90000"/>
              </a:lnSpc>
              <a:spcAft>
                <a:spcPts val="473"/>
              </a:spcAft>
              <a:tabLst>
                <a:tab pos="0" algn="l"/>
              </a:tabLst>
            </a:pPr>
            <a:r>
              <a:rPr lang="it-IT" sz="1800" b="1" strike="noStrike" spc="-1" dirty="0" err="1">
                <a:solidFill>
                  <a:schemeClr val="bg1"/>
                </a:solidFill>
                <a:latin typeface="Century Gothic" panose="020B0502020202020204" pitchFamily="34" charset="0"/>
                <a:ea typeface="DejaVu Sans"/>
              </a:rPr>
              <a:t>Hierarchical</a:t>
            </a:r>
            <a:r>
              <a:rPr lang="it-IT" sz="1800" b="1" strike="noStrike" spc="-1" dirty="0">
                <a:solidFill>
                  <a:schemeClr val="bg1"/>
                </a:solidFill>
                <a:latin typeface="Century Gothic" panose="020B0502020202020204" pitchFamily="34" charset="0"/>
                <a:ea typeface="DejaVu Sans"/>
              </a:rPr>
              <a:t> and </a:t>
            </a:r>
            <a:r>
              <a:rPr lang="it-IT" sz="1800" b="1" strike="noStrike" spc="-1" dirty="0" err="1">
                <a:solidFill>
                  <a:schemeClr val="bg1"/>
                </a:solidFill>
                <a:latin typeface="Century Gothic" panose="020B0502020202020204" pitchFamily="34" charset="0"/>
                <a:ea typeface="DejaVu Sans"/>
              </a:rPr>
              <a:t>functional</a:t>
            </a:r>
            <a:r>
              <a:rPr lang="it-IT" sz="1800" b="1" strike="noStrike" spc="-1" dirty="0">
                <a:solidFill>
                  <a:schemeClr val="bg1"/>
                </a:solidFill>
                <a:latin typeface="Century Gothic" panose="020B0502020202020204" pitchFamily="34" charset="0"/>
                <a:ea typeface="DejaVu Sans"/>
              </a:rPr>
              <a:t> </a:t>
            </a:r>
            <a:r>
              <a:rPr lang="it-IT" sz="1800" b="1" strike="noStrike" spc="-1" dirty="0" err="1">
                <a:solidFill>
                  <a:schemeClr val="bg1"/>
                </a:solidFill>
                <a:latin typeface="Century Gothic" panose="020B0502020202020204" pitchFamily="34" charset="0"/>
                <a:ea typeface="DejaVu Sans"/>
              </a:rPr>
              <a:t>subordination</a:t>
            </a:r>
            <a:r>
              <a:rPr lang="it-IT" sz="1800" b="1" strike="noStrike" spc="-1" dirty="0">
                <a:solidFill>
                  <a:schemeClr val="bg1"/>
                </a:solidFill>
                <a:latin typeface="Century Gothic" panose="020B0502020202020204" pitchFamily="34" charset="0"/>
                <a:ea typeface="DejaVu Sans"/>
              </a:rPr>
              <a:t> to the Head of </a:t>
            </a:r>
            <a:r>
              <a:rPr lang="it-IT" sz="1800" b="1" strike="noStrike" spc="-1" dirty="0" err="1">
                <a:solidFill>
                  <a:schemeClr val="bg1"/>
                </a:solidFill>
                <a:latin typeface="Century Gothic" panose="020B0502020202020204" pitchFamily="34" charset="0"/>
                <a:ea typeface="DejaVu Sans"/>
              </a:rPr>
              <a:t>Mission</a:t>
            </a:r>
            <a:endParaRPr lang="en-GB" sz="1800" b="0" strike="noStrike" spc="-1" dirty="0">
              <a:solidFill>
                <a:schemeClr val="bg1"/>
              </a:solidFill>
              <a:latin typeface="Century Gothic" panose="020B0502020202020204" pitchFamily="34" charset="0"/>
            </a:endParaRPr>
          </a:p>
        </p:txBody>
      </p:sp>
      <p:sp>
        <p:nvSpPr>
          <p:cNvPr id="1063" name="Esagono 7"/>
          <p:cNvSpPr/>
          <p:nvPr/>
        </p:nvSpPr>
        <p:spPr>
          <a:xfrm>
            <a:off x="5470542" y="2424780"/>
            <a:ext cx="3613896" cy="530280"/>
          </a:xfrm>
          <a:prstGeom prst="rect">
            <a:avLst/>
          </a:prstGeom>
          <a:noFill/>
          <a:ln w="0">
            <a:noFill/>
          </a:ln>
        </p:spPr>
        <p:style>
          <a:lnRef idx="0">
            <a:scrgbClr r="0" g="0" b="0"/>
          </a:lnRef>
          <a:fillRef idx="0">
            <a:scrgbClr r="0" g="0" b="0"/>
          </a:fillRef>
          <a:effectRef idx="0">
            <a:scrgbClr r="0" g="0" b="0"/>
          </a:effectRef>
          <a:fontRef idx="minor"/>
        </p:style>
        <p:txBody>
          <a:bodyPr lIns="0" tIns="6840" rIns="0" bIns="6840" anchor="ctr">
            <a:noAutofit/>
          </a:bodyPr>
          <a:lstStyle/>
          <a:p>
            <a:pPr algn="ctr">
              <a:lnSpc>
                <a:spcPct val="90000"/>
              </a:lnSpc>
              <a:spcAft>
                <a:spcPts val="473"/>
              </a:spcAft>
              <a:tabLst>
                <a:tab pos="0" algn="l"/>
              </a:tabLst>
            </a:pPr>
            <a:r>
              <a:rPr lang="it-IT" sz="1800" b="1" strike="noStrike" spc="-1" dirty="0" err="1">
                <a:solidFill>
                  <a:schemeClr val="bg1"/>
                </a:solidFill>
                <a:latin typeface="Century Gothic" panose="020B0502020202020204" pitchFamily="34" charset="0"/>
                <a:ea typeface="DejaVu Sans"/>
              </a:rPr>
              <a:t>Diplomatic</a:t>
            </a:r>
            <a:r>
              <a:rPr lang="it-IT" sz="1800" b="1" strike="noStrike" spc="-1" dirty="0">
                <a:solidFill>
                  <a:schemeClr val="bg1"/>
                </a:solidFill>
                <a:latin typeface="Century Gothic" panose="020B0502020202020204" pitchFamily="34" charset="0"/>
                <a:ea typeface="DejaVu Sans"/>
              </a:rPr>
              <a:t> </a:t>
            </a:r>
            <a:r>
              <a:rPr lang="it-IT" sz="1800" b="1" strike="noStrike" spc="-1" dirty="0" err="1" smtClean="0">
                <a:solidFill>
                  <a:schemeClr val="bg1"/>
                </a:solidFill>
                <a:latin typeface="Century Gothic" panose="020B0502020202020204" pitchFamily="34" charset="0"/>
                <a:ea typeface="DejaVu Sans"/>
              </a:rPr>
              <a:t>missions</a:t>
            </a:r>
            <a:r>
              <a:rPr lang="it-IT" sz="1800" b="1" strike="noStrike" spc="-1" dirty="0" smtClean="0">
                <a:solidFill>
                  <a:schemeClr val="bg1"/>
                </a:solidFill>
                <a:latin typeface="Century Gothic" panose="020B0502020202020204" pitchFamily="34" charset="0"/>
                <a:ea typeface="DejaVu Sans"/>
              </a:rPr>
              <a:t> (Embassy/</a:t>
            </a:r>
            <a:r>
              <a:rPr lang="it-IT" sz="1800" b="1" strike="noStrike" spc="-1" dirty="0" err="1" smtClean="0">
                <a:solidFill>
                  <a:schemeClr val="bg1"/>
                </a:solidFill>
                <a:latin typeface="Century Gothic" panose="020B0502020202020204" pitchFamily="34" charset="0"/>
                <a:ea typeface="DejaVu Sans"/>
              </a:rPr>
              <a:t>Consulate</a:t>
            </a:r>
            <a:r>
              <a:rPr lang="it-IT" sz="1800" b="1" strike="noStrike" spc="-1" dirty="0" smtClean="0">
                <a:solidFill>
                  <a:schemeClr val="bg1"/>
                </a:solidFill>
                <a:latin typeface="Century Gothic" panose="020B0502020202020204" pitchFamily="34" charset="0"/>
                <a:ea typeface="DejaVu Sans"/>
              </a:rPr>
              <a:t>) </a:t>
            </a:r>
            <a:r>
              <a:rPr lang="it-IT" sz="1800" b="1" strike="noStrike" spc="-1" dirty="0">
                <a:solidFill>
                  <a:schemeClr val="bg1"/>
                </a:solidFill>
                <a:latin typeface="Century Gothic" panose="020B0502020202020204" pitchFamily="34" charset="0"/>
                <a:ea typeface="DejaVu Sans"/>
              </a:rPr>
              <a:t>and </a:t>
            </a:r>
            <a:r>
              <a:rPr lang="it-IT" sz="1800" b="1" strike="noStrike" spc="-1" dirty="0" err="1">
                <a:solidFill>
                  <a:schemeClr val="bg1"/>
                </a:solidFill>
                <a:latin typeface="Century Gothic" panose="020B0502020202020204" pitchFamily="34" charset="0"/>
                <a:ea typeface="DejaVu Sans"/>
              </a:rPr>
              <a:t>Permament</a:t>
            </a:r>
            <a:r>
              <a:rPr lang="it-IT" sz="1800" b="1" strike="noStrike" spc="-1" dirty="0">
                <a:solidFill>
                  <a:schemeClr val="bg1"/>
                </a:solidFill>
                <a:latin typeface="Century Gothic" panose="020B0502020202020204" pitchFamily="34" charset="0"/>
                <a:ea typeface="DejaVu Sans"/>
              </a:rPr>
              <a:t> </a:t>
            </a:r>
            <a:r>
              <a:rPr lang="it-IT" sz="1800" b="1" strike="noStrike" spc="-1" dirty="0" err="1">
                <a:solidFill>
                  <a:schemeClr val="bg1"/>
                </a:solidFill>
                <a:latin typeface="Century Gothic" panose="020B0502020202020204" pitchFamily="34" charset="0"/>
                <a:ea typeface="DejaVu Sans"/>
              </a:rPr>
              <a:t>representations</a:t>
            </a:r>
            <a:endParaRPr lang="en-GB" sz="1800" b="0" strike="noStrike" spc="-1" dirty="0">
              <a:solidFill>
                <a:schemeClr val="bg1"/>
              </a:solidFill>
              <a:latin typeface="Century Gothic" panose="020B0502020202020204" pitchFamily="34" charset="0"/>
            </a:endParaRPr>
          </a:p>
        </p:txBody>
      </p:sp>
      <p:sp>
        <p:nvSpPr>
          <p:cNvPr id="1064" name="Esagono 7"/>
          <p:cNvSpPr/>
          <p:nvPr/>
        </p:nvSpPr>
        <p:spPr>
          <a:xfrm>
            <a:off x="5248287" y="3864780"/>
            <a:ext cx="4408911" cy="549360"/>
          </a:xfrm>
          <a:prstGeom prst="rect">
            <a:avLst/>
          </a:prstGeom>
          <a:noFill/>
          <a:ln w="0">
            <a:noFill/>
          </a:ln>
        </p:spPr>
        <p:style>
          <a:lnRef idx="0">
            <a:scrgbClr r="0" g="0" b="0"/>
          </a:lnRef>
          <a:fillRef idx="0">
            <a:scrgbClr r="0" g="0" b="0"/>
          </a:fillRef>
          <a:effectRef idx="0">
            <a:scrgbClr r="0" g="0" b="0"/>
          </a:effectRef>
          <a:fontRef idx="minor"/>
        </p:style>
        <p:txBody>
          <a:bodyPr lIns="0" tIns="6840" rIns="0" bIns="6840" anchor="ctr">
            <a:noAutofit/>
          </a:bodyPr>
          <a:lstStyle/>
          <a:p>
            <a:pPr algn="ctr">
              <a:lnSpc>
                <a:spcPct val="90000"/>
              </a:lnSpc>
              <a:spcAft>
                <a:spcPts val="473"/>
              </a:spcAft>
              <a:tabLst>
                <a:tab pos="0" algn="l"/>
              </a:tabLst>
            </a:pPr>
            <a:r>
              <a:rPr lang="it-IT" sz="1800" b="1" strike="noStrike" spc="-1" dirty="0">
                <a:solidFill>
                  <a:schemeClr val="bg1"/>
                </a:solidFill>
                <a:latin typeface="Century Gothic" panose="020B0502020202020204" pitchFamily="34" charset="0"/>
                <a:ea typeface="DejaVu Sans"/>
              </a:rPr>
              <a:t>Reports to the General Headquarters on </a:t>
            </a:r>
            <a:r>
              <a:rPr lang="it-IT" sz="1800" b="1" strike="noStrike" spc="-1" dirty="0" err="1">
                <a:solidFill>
                  <a:schemeClr val="bg1"/>
                </a:solidFill>
                <a:latin typeface="Century Gothic" panose="020B0502020202020204" pitchFamily="34" charset="0"/>
                <a:ea typeface="DejaVu Sans"/>
              </a:rPr>
              <a:t>activities</a:t>
            </a:r>
            <a:r>
              <a:rPr lang="it-IT" sz="1800" b="1" strike="noStrike" spc="-1" dirty="0">
                <a:solidFill>
                  <a:schemeClr val="bg1"/>
                </a:solidFill>
                <a:latin typeface="Century Gothic" panose="020B0502020202020204" pitchFamily="34" charset="0"/>
                <a:ea typeface="DejaVu Sans"/>
              </a:rPr>
              <a:t> </a:t>
            </a:r>
            <a:r>
              <a:rPr lang="it-IT" sz="1800" b="1" strike="noStrike" spc="-1" dirty="0" err="1">
                <a:solidFill>
                  <a:schemeClr val="bg1"/>
                </a:solidFill>
                <a:latin typeface="Century Gothic" panose="020B0502020202020204" pitchFamily="34" charset="0"/>
                <a:ea typeface="DejaVu Sans"/>
              </a:rPr>
              <a:t>carried</a:t>
            </a:r>
            <a:r>
              <a:rPr lang="it-IT" sz="1800" b="1" strike="noStrike" spc="-1" dirty="0">
                <a:solidFill>
                  <a:schemeClr val="bg1"/>
                </a:solidFill>
                <a:latin typeface="Century Gothic" panose="020B0502020202020204" pitchFamily="34" charset="0"/>
                <a:ea typeface="DejaVu Sans"/>
              </a:rPr>
              <a:t> out in relation to </a:t>
            </a:r>
            <a:r>
              <a:rPr lang="it-IT" sz="1800" b="1" strike="noStrike" spc="-1" dirty="0" err="1">
                <a:solidFill>
                  <a:schemeClr val="bg1"/>
                </a:solidFill>
                <a:latin typeface="Century Gothic" panose="020B0502020202020204" pitchFamily="34" charset="0"/>
                <a:ea typeface="DejaVu Sans"/>
              </a:rPr>
              <a:t>institutional</a:t>
            </a:r>
            <a:r>
              <a:rPr lang="it-IT" sz="1800" b="1" strike="noStrike" spc="-1" dirty="0">
                <a:solidFill>
                  <a:schemeClr val="bg1"/>
                </a:solidFill>
                <a:latin typeface="Century Gothic" panose="020B0502020202020204" pitchFamily="34" charset="0"/>
                <a:ea typeface="DejaVu Sans"/>
              </a:rPr>
              <a:t> </a:t>
            </a:r>
            <a:r>
              <a:rPr lang="it-IT" sz="1800" b="1" strike="noStrike" spc="-1" dirty="0" err="1">
                <a:solidFill>
                  <a:schemeClr val="bg1"/>
                </a:solidFill>
                <a:latin typeface="Century Gothic" panose="020B0502020202020204" pitchFamily="34" charset="0"/>
                <a:ea typeface="DejaVu Sans"/>
              </a:rPr>
              <a:t>matters</a:t>
            </a:r>
            <a:r>
              <a:rPr lang="it-IT" sz="1800" b="1" strike="noStrike" spc="-1" dirty="0">
                <a:solidFill>
                  <a:schemeClr val="bg1"/>
                </a:solidFill>
                <a:latin typeface="Century Gothic" panose="020B0502020202020204" pitchFamily="34" charset="0"/>
                <a:ea typeface="DejaVu Sans"/>
              </a:rPr>
              <a:t> </a:t>
            </a:r>
            <a:endParaRPr lang="en-GB" sz="1800" b="0" strike="noStrike" spc="-1" dirty="0">
              <a:solidFill>
                <a:schemeClr val="bg1"/>
              </a:solidFill>
              <a:latin typeface="Century Gothic" panose="020B0502020202020204" pitchFamily="34" charset="0"/>
            </a:endParaRPr>
          </a:p>
        </p:txBody>
      </p:sp>
      <p:sp>
        <p:nvSpPr>
          <p:cNvPr id="1065" name="Esagono 7"/>
          <p:cNvSpPr/>
          <p:nvPr/>
        </p:nvSpPr>
        <p:spPr>
          <a:xfrm>
            <a:off x="2119388" y="2889415"/>
            <a:ext cx="2323370" cy="1059480"/>
          </a:xfrm>
          <a:prstGeom prst="rect">
            <a:avLst/>
          </a:prstGeom>
          <a:noFill/>
          <a:ln w="0">
            <a:noFill/>
          </a:ln>
        </p:spPr>
        <p:style>
          <a:lnRef idx="0">
            <a:scrgbClr r="0" g="0" b="0"/>
          </a:lnRef>
          <a:fillRef idx="0">
            <a:scrgbClr r="0" g="0" b="0"/>
          </a:fillRef>
          <a:effectRef idx="0">
            <a:scrgbClr r="0" g="0" b="0"/>
          </a:effectRef>
          <a:fontRef idx="minor"/>
        </p:style>
        <p:txBody>
          <a:bodyPr lIns="0" tIns="6840" rIns="0" bIns="6840" anchor="ctr">
            <a:noAutofit/>
          </a:bodyPr>
          <a:lstStyle/>
          <a:p>
            <a:pPr algn="ctr">
              <a:lnSpc>
                <a:spcPct val="90000"/>
              </a:lnSpc>
              <a:spcAft>
                <a:spcPts val="629"/>
              </a:spcAft>
              <a:tabLst>
                <a:tab pos="0" algn="l"/>
              </a:tabLst>
            </a:pPr>
            <a:r>
              <a:rPr lang="it-IT" sz="2400" b="1" strike="noStrike" spc="-1" dirty="0">
                <a:ln>
                  <a:solidFill>
                    <a:srgbClr val="2F5597"/>
                  </a:solidFill>
                </a:ln>
                <a:solidFill>
                  <a:schemeClr val="bg1"/>
                </a:solidFill>
                <a:latin typeface="Century Gothic" panose="020B0502020202020204" pitchFamily="34" charset="0"/>
                <a:ea typeface="DejaVu Sans"/>
              </a:rPr>
              <a:t>Expert</a:t>
            </a:r>
            <a:endParaRPr lang="en-GB" sz="2400" b="1" strike="noStrike" spc="-1" dirty="0">
              <a:solidFill>
                <a:schemeClr val="bg1"/>
              </a:solidFill>
              <a:latin typeface="Century Gothic" panose="020B0502020202020204" pitchFamily="34" charset="0"/>
            </a:endParaRPr>
          </a:p>
          <a:p>
            <a:pPr algn="ctr">
              <a:lnSpc>
                <a:spcPct val="90000"/>
              </a:lnSpc>
              <a:spcAft>
                <a:spcPts val="629"/>
              </a:spcAft>
              <a:tabLst>
                <a:tab pos="0" algn="l"/>
              </a:tabLst>
            </a:pPr>
            <a:r>
              <a:rPr lang="it-IT" sz="2400" b="1" strike="noStrike" spc="-1" dirty="0">
                <a:ln>
                  <a:solidFill>
                    <a:srgbClr val="2F5597"/>
                  </a:solidFill>
                </a:ln>
                <a:solidFill>
                  <a:schemeClr val="bg1"/>
                </a:solidFill>
                <a:latin typeface="Century Gothic" panose="020B0502020202020204" pitchFamily="34" charset="0"/>
                <a:ea typeface="DejaVu Sans"/>
              </a:rPr>
              <a:t>(Attaché)</a:t>
            </a:r>
            <a:endParaRPr lang="en-GB" sz="2400" b="1" strike="noStrike" spc="-1" dirty="0">
              <a:solidFill>
                <a:schemeClr val="bg1"/>
              </a:solidFill>
              <a:latin typeface="Century Gothic" panose="020B0502020202020204" pitchFamily="34" charset="0"/>
            </a:endParaRPr>
          </a:p>
        </p:txBody>
      </p:sp>
      <p:sp>
        <p:nvSpPr>
          <p:cNvPr id="1066" name="Esagono 4"/>
          <p:cNvSpPr/>
          <p:nvPr/>
        </p:nvSpPr>
        <p:spPr>
          <a:xfrm>
            <a:off x="2160786" y="5226606"/>
            <a:ext cx="2281972" cy="1059480"/>
          </a:xfrm>
          <a:prstGeom prst="rect">
            <a:avLst/>
          </a:prstGeom>
          <a:noFill/>
          <a:ln w="0">
            <a:noFill/>
          </a:ln>
        </p:spPr>
        <p:style>
          <a:lnRef idx="0">
            <a:scrgbClr r="0" g="0" b="0"/>
          </a:lnRef>
          <a:fillRef idx="0">
            <a:scrgbClr r="0" g="0" b="0"/>
          </a:fillRef>
          <a:effectRef idx="0">
            <a:scrgbClr r="0" g="0" b="0"/>
          </a:effectRef>
          <a:fontRef idx="minor"/>
        </p:style>
        <p:txBody>
          <a:bodyPr lIns="0" tIns="6840" rIns="0" bIns="6840" anchor="ctr">
            <a:noAutofit/>
          </a:bodyPr>
          <a:lstStyle/>
          <a:p>
            <a:pPr algn="ctr">
              <a:lnSpc>
                <a:spcPct val="90000"/>
              </a:lnSpc>
              <a:spcAft>
                <a:spcPts val="629"/>
              </a:spcAft>
              <a:tabLst>
                <a:tab pos="0" algn="l"/>
              </a:tabLst>
            </a:pPr>
            <a:r>
              <a:rPr lang="it-IT" sz="2400" b="1" strike="noStrike" spc="-1" dirty="0">
                <a:ln>
                  <a:solidFill>
                    <a:srgbClr val="2F5597"/>
                  </a:solidFill>
                </a:ln>
                <a:solidFill>
                  <a:schemeClr val="bg1"/>
                </a:solidFill>
                <a:latin typeface="Century Gothic" panose="020B0502020202020204" pitchFamily="34" charset="0"/>
                <a:ea typeface="DejaVu Sans"/>
              </a:rPr>
              <a:t>Liaison Officer</a:t>
            </a:r>
            <a:endParaRPr lang="en-GB" sz="2400" b="0" strike="noStrike" spc="-1" dirty="0">
              <a:solidFill>
                <a:schemeClr val="bg1"/>
              </a:solidFill>
              <a:latin typeface="Century Gothic" panose="020B0502020202020204" pitchFamily="34" charset="0"/>
            </a:endParaRPr>
          </a:p>
          <a:p>
            <a:pPr algn="ctr">
              <a:lnSpc>
                <a:spcPct val="90000"/>
              </a:lnSpc>
              <a:spcAft>
                <a:spcPts val="490"/>
              </a:spcAft>
              <a:tabLst>
                <a:tab pos="0" algn="l"/>
              </a:tabLst>
            </a:pPr>
            <a:endParaRPr lang="en-GB" sz="1400" b="0" strike="noStrike" spc="-1" dirty="0">
              <a:solidFill>
                <a:schemeClr val="bg1"/>
              </a:solidFill>
              <a:latin typeface="Century Gothic" panose="020B0502020202020204" pitchFamily="34" charset="0"/>
            </a:endParaRPr>
          </a:p>
        </p:txBody>
      </p:sp>
      <p:sp>
        <p:nvSpPr>
          <p:cNvPr id="1067" name="Esagono 7"/>
          <p:cNvSpPr/>
          <p:nvPr/>
        </p:nvSpPr>
        <p:spPr>
          <a:xfrm>
            <a:off x="5317143" y="5404986"/>
            <a:ext cx="3602913" cy="530280"/>
          </a:xfrm>
          <a:prstGeom prst="rect">
            <a:avLst/>
          </a:prstGeom>
          <a:noFill/>
          <a:ln w="0">
            <a:noFill/>
          </a:ln>
        </p:spPr>
        <p:style>
          <a:lnRef idx="0">
            <a:scrgbClr r="0" g="0" b="0"/>
          </a:lnRef>
          <a:fillRef idx="0">
            <a:scrgbClr r="0" g="0" b="0"/>
          </a:fillRef>
          <a:effectRef idx="0">
            <a:scrgbClr r="0" g="0" b="0"/>
          </a:effectRef>
          <a:fontRef idx="minor"/>
        </p:style>
        <p:txBody>
          <a:bodyPr lIns="0" tIns="6840" rIns="0" bIns="6840" anchor="ctr">
            <a:noAutofit/>
          </a:bodyPr>
          <a:lstStyle/>
          <a:p>
            <a:pPr marL="6480" algn="ctr">
              <a:lnSpc>
                <a:spcPts val="1587"/>
              </a:lnSpc>
              <a:tabLst>
                <a:tab pos="0" algn="l"/>
              </a:tabLst>
            </a:pPr>
            <a:r>
              <a:rPr lang="it-IT" sz="1800" b="1" strike="noStrike" spc="-1" dirty="0">
                <a:solidFill>
                  <a:schemeClr val="bg1"/>
                </a:solidFill>
                <a:latin typeface="Century Gothic" panose="020B0502020202020204" pitchFamily="34" charset="0"/>
                <a:ea typeface="DejaVu Sans"/>
              </a:rPr>
              <a:t>International </a:t>
            </a:r>
            <a:r>
              <a:rPr lang="it-IT" sz="1800" b="1" strike="noStrike" spc="-1" dirty="0" err="1">
                <a:solidFill>
                  <a:schemeClr val="bg1"/>
                </a:solidFill>
                <a:latin typeface="Century Gothic" panose="020B0502020202020204" pitchFamily="34" charset="0"/>
                <a:ea typeface="DejaVu Sans"/>
              </a:rPr>
              <a:t>organisations</a:t>
            </a:r>
            <a:r>
              <a:rPr lang="it-IT" sz="1800" b="1" strike="noStrike" spc="-1" dirty="0">
                <a:solidFill>
                  <a:schemeClr val="bg1"/>
                </a:solidFill>
                <a:latin typeface="Century Gothic" panose="020B0502020202020204" pitchFamily="34" charset="0"/>
                <a:ea typeface="DejaVu Sans"/>
              </a:rPr>
              <a:t> </a:t>
            </a:r>
            <a:r>
              <a:rPr lang="it-IT" sz="1800" b="1" strike="noStrike" spc="-1" dirty="0" err="1">
                <a:solidFill>
                  <a:schemeClr val="bg1"/>
                </a:solidFill>
                <a:latin typeface="Century Gothic" panose="020B0502020202020204" pitchFamily="34" charset="0"/>
                <a:ea typeface="DejaVu Sans"/>
              </a:rPr>
              <a:t>dealing</a:t>
            </a:r>
            <a:r>
              <a:rPr lang="it-IT" sz="1800" b="1" strike="noStrike" spc="-1" dirty="0">
                <a:solidFill>
                  <a:schemeClr val="bg1"/>
                </a:solidFill>
                <a:latin typeface="Century Gothic" panose="020B0502020202020204" pitchFamily="34" charset="0"/>
                <a:ea typeface="DejaVu Sans"/>
              </a:rPr>
              <a:t> with </a:t>
            </a:r>
            <a:r>
              <a:rPr lang="it-IT" sz="1800" b="1" strike="noStrike" spc="-1" dirty="0" err="1">
                <a:solidFill>
                  <a:schemeClr val="bg1"/>
                </a:solidFill>
                <a:latin typeface="Century Gothic" panose="020B0502020202020204" pitchFamily="34" charset="0"/>
                <a:ea typeface="DejaVu Sans"/>
              </a:rPr>
              <a:t>economic</a:t>
            </a:r>
            <a:r>
              <a:rPr lang="it-IT" sz="1800" b="1" strike="noStrike" spc="-1" dirty="0">
                <a:solidFill>
                  <a:schemeClr val="bg1"/>
                </a:solidFill>
                <a:latin typeface="Century Gothic" panose="020B0502020202020204" pitchFamily="34" charset="0"/>
                <a:ea typeface="DejaVu Sans"/>
              </a:rPr>
              <a:t> and </a:t>
            </a:r>
            <a:r>
              <a:rPr lang="it-IT" sz="1800" b="1" strike="noStrike" spc="-1" dirty="0" err="1">
                <a:solidFill>
                  <a:schemeClr val="bg1"/>
                </a:solidFill>
                <a:latin typeface="Century Gothic" panose="020B0502020202020204" pitchFamily="34" charset="0"/>
                <a:ea typeface="DejaVu Sans"/>
              </a:rPr>
              <a:t>financial</a:t>
            </a:r>
            <a:r>
              <a:rPr lang="it-IT" sz="1800" b="1" strike="noStrike" spc="-1" dirty="0">
                <a:solidFill>
                  <a:schemeClr val="bg1"/>
                </a:solidFill>
                <a:latin typeface="Century Gothic" panose="020B0502020202020204" pitchFamily="34" charset="0"/>
                <a:ea typeface="DejaVu Sans"/>
              </a:rPr>
              <a:t> </a:t>
            </a:r>
            <a:r>
              <a:rPr lang="it-IT" sz="1800" b="1" strike="noStrike" spc="-1" dirty="0" err="1">
                <a:solidFill>
                  <a:schemeClr val="bg1"/>
                </a:solidFill>
                <a:latin typeface="Century Gothic" panose="020B0502020202020204" pitchFamily="34" charset="0"/>
                <a:ea typeface="DejaVu Sans"/>
              </a:rPr>
              <a:t>matters</a:t>
            </a:r>
            <a:endParaRPr lang="en-GB" sz="1800" b="0" strike="noStrike" spc="-1" dirty="0">
              <a:solidFill>
                <a:schemeClr val="bg1"/>
              </a:solidFill>
              <a:latin typeface="Century Gothic" panose="020B0502020202020204" pitchFamily="34" charset="0"/>
            </a:endParaRPr>
          </a:p>
        </p:txBody>
      </p:sp>
      <p:cxnSp>
        <p:nvCxnSpPr>
          <p:cNvPr id="1068" name="Connettore 2 350"/>
          <p:cNvCxnSpPr>
            <a:stCxn id="1058" idx="0"/>
          </p:cNvCxnSpPr>
          <p:nvPr/>
        </p:nvCxnSpPr>
        <p:spPr>
          <a:xfrm>
            <a:off x="4651200" y="5670126"/>
            <a:ext cx="446040" cy="1440"/>
          </a:xfrm>
          <a:prstGeom prst="straightConnector1">
            <a:avLst/>
          </a:prstGeom>
          <a:ln w="25400">
            <a:solidFill>
              <a:srgbClr val="5B9BD5"/>
            </a:solidFill>
            <a:bevel/>
            <a:tailEnd type="triangle" w="med" len="med"/>
          </a:ln>
        </p:spPr>
      </p:cxnSp>
      <p:sp>
        <p:nvSpPr>
          <p:cNvPr id="14" name="Title 1"/>
          <p:cNvSpPr/>
          <p:nvPr/>
        </p:nvSpPr>
        <p:spPr>
          <a:xfrm>
            <a:off x="1607040" y="598320"/>
            <a:ext cx="8658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GB" sz="2000" b="0" strike="noStrike" spc="-1" dirty="0">
                <a:solidFill>
                  <a:schemeClr val="bg1"/>
                </a:solidFill>
                <a:latin typeface="Century Gothic" panose="020B0502020202020204" pitchFamily="34" charset="0"/>
                <a:ea typeface="DejaVu Sans"/>
              </a:rPr>
              <a:t>Major Case Management – The </a:t>
            </a:r>
            <a:r>
              <a:rPr lang="en-GB" sz="2000" b="0" strike="noStrike" spc="-1" dirty="0" err="1">
                <a:solidFill>
                  <a:schemeClr val="bg1"/>
                </a:solidFill>
                <a:latin typeface="Century Gothic" panose="020B0502020202020204" pitchFamily="34" charset="0"/>
                <a:ea typeface="DejaVu Sans"/>
              </a:rPr>
              <a:t>GdF</a:t>
            </a:r>
            <a:r>
              <a:rPr lang="en-GB" sz="2000" b="0" strike="noStrike" spc="-1" dirty="0">
                <a:solidFill>
                  <a:schemeClr val="bg1"/>
                </a:solidFill>
                <a:latin typeface="Century Gothic" panose="020B0502020202020204" pitchFamily="34" charset="0"/>
                <a:ea typeface="DejaVu Sans"/>
              </a:rPr>
              <a:t> international network</a:t>
            </a:r>
            <a:endParaRPr lang="en-GB" sz="2000" b="0" strike="noStrike" spc="-1" dirty="0">
              <a:solidFill>
                <a:schemeClr val="bg1"/>
              </a:solidFill>
              <a:latin typeface="Century Gothic" panose="020B0502020202020204" pitchFamily="34" charset="0"/>
            </a:endParaRPr>
          </a:p>
        </p:txBody>
      </p:sp>
      <p:pic>
        <p:nvPicPr>
          <p:cNvPr id="15" name="Immagine 11"/>
          <p:cNvPicPr/>
          <p:nvPr/>
        </p:nvPicPr>
        <p:blipFill>
          <a:blip r:embed="rId3"/>
          <a:stretch/>
        </p:blipFill>
        <p:spPr>
          <a:xfrm>
            <a:off x="10630440" y="264600"/>
            <a:ext cx="1287360" cy="862920"/>
          </a:xfrm>
          <a:prstGeom prst="rect">
            <a:avLst/>
          </a:prstGeom>
          <a:ln w="0">
            <a:noFill/>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ECD_English_blu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ECD_English_blu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ECD_English_blu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ECD_English_blu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5913</TotalTime>
  <Words>5996</Words>
  <Application>Microsoft Office PowerPoint</Application>
  <PresentationFormat>Widescreen</PresentationFormat>
  <Paragraphs>505</Paragraphs>
  <Slides>30</Slides>
  <Notes>26</Notes>
  <HiddenSlides>0</HiddenSlides>
  <MMClips>0</MMClips>
  <ScaleCrop>false</ScaleCrop>
  <HeadingPairs>
    <vt:vector size="8" baseType="variant">
      <vt:variant>
        <vt:lpstr>Caratteri utilizzati</vt:lpstr>
      </vt:variant>
      <vt:variant>
        <vt:i4>20</vt:i4>
      </vt:variant>
      <vt:variant>
        <vt:lpstr>Tema</vt:lpstr>
      </vt:variant>
      <vt:variant>
        <vt:i4>4</vt:i4>
      </vt:variant>
      <vt:variant>
        <vt:lpstr>Server OLE incorporati</vt:lpstr>
      </vt:variant>
      <vt:variant>
        <vt:i4>1</vt:i4>
      </vt:variant>
      <vt:variant>
        <vt:lpstr>Titoli diapositive</vt:lpstr>
      </vt:variant>
      <vt:variant>
        <vt:i4>30</vt:i4>
      </vt:variant>
    </vt:vector>
  </HeadingPairs>
  <TitlesOfParts>
    <vt:vector size="55" baseType="lpstr">
      <vt:lpstr>ＭＳ Ｐゴシック</vt:lpstr>
      <vt:lpstr>Arial</vt:lpstr>
      <vt:lpstr>Brinnan Light</vt:lpstr>
      <vt:lpstr>Brinnan Thin</vt:lpstr>
      <vt:lpstr>Calibri</vt:lpstr>
      <vt:lpstr>Calibri Light</vt:lpstr>
      <vt:lpstr>Century Gothic</vt:lpstr>
      <vt:lpstr>DejaVu Sans</vt:lpstr>
      <vt:lpstr>Georgia</vt:lpstr>
      <vt:lpstr>Gill Sans Light</vt:lpstr>
      <vt:lpstr>Gill Sans MT</vt:lpstr>
      <vt:lpstr>Goudy Old Style</vt:lpstr>
      <vt:lpstr>Helvetica</vt:lpstr>
      <vt:lpstr>Helvetica 65 Medium</vt:lpstr>
      <vt:lpstr>Helvetica Light</vt:lpstr>
      <vt:lpstr>Helvetica Neue</vt:lpstr>
      <vt:lpstr>Symbol</vt:lpstr>
      <vt:lpstr>Tahoma</vt:lpstr>
      <vt:lpstr>Times New Roman</vt:lpstr>
      <vt:lpstr>Wingdings</vt:lpstr>
      <vt:lpstr>OECD_English_blue</vt:lpstr>
      <vt:lpstr>OECD_English_blue</vt:lpstr>
      <vt:lpstr>OECD_English_blue</vt:lpstr>
      <vt:lpstr>1_OECD_English_blue</vt:lpstr>
      <vt:lpstr>AcroExch.Document.DC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Guardia di Finanza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Longo Angelo - TCL</dc:creator>
  <dc:description/>
  <cp:lastModifiedBy>Lo Bello Alessandro - TCL</cp:lastModifiedBy>
  <cp:revision>217</cp:revision>
  <cp:lastPrinted>2023-05-09T16:04:57Z</cp:lastPrinted>
  <dcterms:created xsi:type="dcterms:W3CDTF">2021-05-12T16:21:38Z</dcterms:created>
  <dcterms:modified xsi:type="dcterms:W3CDTF">2024-05-21T00:20:32Z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36</vt:i4>
  </property>
  <property fmtid="{D5CDD505-2E9C-101B-9397-08002B2CF9AE}" pid="3" name="PresentationFormat">
    <vt:lpwstr>Widescreen</vt:lpwstr>
  </property>
  <property fmtid="{D5CDD505-2E9C-101B-9397-08002B2CF9AE}" pid="4" name="Slides">
    <vt:i4>48</vt:i4>
  </property>
</Properties>
</file>